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62" r:id="rId6"/>
    <p:sldId id="260" r:id="rId7"/>
    <p:sldId id="259" r:id="rId8"/>
    <p:sldId id="264" r:id="rId9"/>
    <p:sldId id="267" r:id="rId10"/>
    <p:sldId id="263" r:id="rId11"/>
    <p:sldId id="277" r:id="rId12"/>
    <p:sldId id="270" r:id="rId13"/>
    <p:sldId id="278" r:id="rId14"/>
    <p:sldId id="280" r:id="rId15"/>
    <p:sldId id="261" r:id="rId16"/>
    <p:sldId id="266" r:id="rId17"/>
    <p:sldId id="273" r:id="rId18"/>
    <p:sldId id="274" r:id="rId19"/>
    <p:sldId id="275" r:id="rId20"/>
    <p:sldId id="276" r:id="rId21"/>
    <p:sldId id="26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4" autoAdjust="0"/>
    <p:restoredTop sz="94681" autoAdjust="0"/>
  </p:normalViewPr>
  <p:slideViewPr>
    <p:cSldViewPr snapToGrid="0">
      <p:cViewPr varScale="1">
        <p:scale>
          <a:sx n="143" d="100"/>
          <a:sy n="143" d="100"/>
        </p:scale>
        <p:origin x="10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0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5527 0 0,'0'0'250'0'0,"0"0"-2"0"0,0 0-96 0 0,0 0 169 0 0,0 0 95 0 0,0 0 21 0 0,0 0 95 0 0,0 0 388 0 0,2-19 2284 0 0,3-18-3077 0 0,2 0-1 0 0,1 1 0 0 0,7-19-126 0 0,7-28-3 0 0,-7 27 2697 0 0,9-21-2694 0 0,-16 54 178 0 0,-8 35-3 0 0,0 0 0 0 0,0 0 0 0 0,1 0-1 0 0,3 11-174 0 0,-1 1 776 0 0,6 57-217 0 0,4-1 1 0 0,4 0 0 0 0,4 1-560 0 0,-17-70-950 0 0,-2-9-4775 0 0,-2-2 662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27 7111 0 0,'-30'-7'345'0'0,"1"0"0"0"0,-1 2 0 0 0,0 1 0 0 0,-1 2 0 0 0,1 1-1 0 0,-8 1-344 0 0,26 1 344 0 0,0 0-1 0 0,0 1 0 0 0,0 0 1 0 0,0 1-1 0 0,1 1 0 0 0,-1 0 1 0 0,1 0-1 0 0,0 1 0 0 0,0 0 0 0 0,1 1 1 0 0,-1 1-1 0 0,1-1 0 0 0,1 1 1 0 0,-1 1-1 0 0,1 0 0 0 0,1 0 1 0 0,-3 4-344 0 0,0 2 28 0 0,1 0 1 0 0,0 1 0 0 0,1 0 0 0 0,0 1 0 0 0,2 0 0 0 0,0 0 0 0 0,0 1-1 0 0,2 0 1 0 0,-3 13-29 0 0,-1 14-7 0 0,1-1 0 0 0,3 1 0 0 0,0 16 7 0 0,3-23 249 0 0,2 0-1 0 0,1 0 0 0 0,2 0 1 0 0,1 0-1 0 0,2-1 1 0 0,2 1-1 0 0,1-1 1 0 0,2-1-1 0 0,1 0 0 0 0,2 0 1 0 0,1-1-1 0 0,2-1 1 0 0,10 15-249 0 0,-17-36 1 0 0,-1 1 1 0 0,2-1 0 0 0,0 0 0 0 0,0-1-1 0 0,1-1 1 0 0,1 0 0 0 0,0 0 0 0 0,0-1-1 0 0,0-1 1 0 0,1 0 0 0 0,1-1 0 0 0,-1 0-1 0 0,1-1 1 0 0,0-1 0 0 0,1-1 0 0 0,-1 0-1 0 0,1-1 1 0 0,-1 0 0 0 0,2-1-2 0 0,1 0-1 0 0,-1-1 1 0 0,1-1 0 0 0,0 0-1 0 0,-1-2 1 0 0,1 0 0 0 0,-1 0-1 0 0,1-2 1 0 0,-1 0-1 0 0,0-1 1 0 0,-1-1 0 0 0,1 0-1 0 0,-1-2 1 0 0,0 0-1 0 0,-1 0 1 0 0,0-1 0 0 0,0-1-1 0 0,1-2 1 0 0,8-10 0 0 0,-1-1 0 0 0,-2 0 0 0 0,0-2 0 0 0,-1 0 0 0 0,-1-2 0 0 0,-2 0 0 0 0,-1 0 0 0 0,0-2 0 0 0,-3 0 0 0 0,0-1 0 0 0,-2 0 0 0 0,-1-1 0 0 0,-2 0 0 0 0,-1 0 0 0 0,-1-1 0 0 0,-1 0 0 0 0,-2 0 0 0 0,-2 0 0 0 0,-1-1 0 0 0,-1 1 0 0 0,-2-2 0 0 0,0 14 0 0 0,-2 0 0 0 0,0 0 0 0 0,-1 0 0 0 0,-1 1 0 0 0,-1 0 0 0 0,0 0 0 0 0,-2 1 0 0 0,0 0 0 0 0,-1 1 0 0 0,-1 0 0 0 0,0 1 0 0 0,-1 0 0 0 0,-14-12 0 0 0,16 17 0 0 0,-1 0 0 0 0,0 1 0 0 0,0 1 0 0 0,-1 0 0 0 0,0 0 0 0 0,-1 1 0 0 0,1 1 0 0 0,-2 0 0 0 0,1 1 0 0 0,-1 1 0 0 0,0 0 0 0 0,0 1 0 0 0,0 1 0 0 0,0 0 0 0 0,-1 1 0 0 0,0 0 0 0 0,1 2 0 0 0,-7 0 0 0 0,-8 3-307 0 0,0 2 1 0 0,0 2-1 0 0,1 0 0 0 0,-1 2 1 0 0,2 1-1 0 0,-1 1 0 0 0,1 2 0 0 0,1 1 1 0 0,1 1-1 0 0,-16 11 307 0 0,6-1-744 0 0,2 1 0 0 0,1 1 0 0 0,2 2 0 0 0,0 1 0 0 0,2 1 1 0 0,1 2-1 0 0,-5 10 744 0 0,4 0-4446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6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49 324 7055 0 0,'-4'-3'38'0'0,"1"1"-1"0"0,-1-1 0 0 0,1 0 0 0 0,-1 0 0 0 0,1 0 1 0 0,0 0-1 0 0,0-1 0 0 0,1 1 0 0 0,-1-1 1 0 0,1 0-1 0 0,-1 1 0 0 0,1-1 0 0 0,0 0 0 0 0,1 0 1 0 0,-1-1-1 0 0,1 1 0 0 0,-2-6 0 0 0,3 4 157 0 0,-1 0 1 0 0,1 0-1 0 0,0 0 0 0 0,1 0 0 0 0,-1 1 0 0 0,1-1 0 0 0,1 0 0 0 0,-1 0 0 0 0,1 0 0 0 0,0 0 1 0 0,4-8-1 0 0,-1 3-60 0 0,1 0 1 0 0,1 1-1 0 0,0 0 1 0 0,0 0 0 0 0,1 0-1 0 0,0 1 1 0 0,1 0 0 0 0,0 1-1 0 0,1-1 1 0 0,-1 2-1 0 0,22-13 1 0 0,-20 15-881 0 0,0 2 1 0 0,1-1-1 0 0,-1 1 0 0 0,1 1 1 0 0,0 0-1 0 0,0 0 0 0 0,17 1 1 0 0,-22 1 246 0 0,18-2-1188 0 0</inkml:trace>
  <inkml:trace contextRef="#ctx0" brushRef="#br0" timeOffset="1">348 11 7055 0 0,'0'0'158'0'0,"0"0"22"0"0,0 0 12 0 0,-17-8 934 0 0,14 8-833 0 0,0-1-1 0 0,0 0 0 0 0,0 1 0 0 0,0-1 0 0 0,0 1 0 0 0,0 0 0 0 0,0 0 1 0 0,0 0-1 0 0,0 1 0 0 0,0-1 0 0 0,-1 1 0 0 0,2-1 0 0 0,-1 1 0 0 0,0 0 1 0 0,0 0-1 0 0,0 0 0 0 0,-4 3 0 0 0,2-1-207 0 0,1 0 0 0 0,0 0-1 0 0,0 1 1 0 0,0 0 0 0 0,0-1 0 0 0,1 1-1 0 0,0 0 1 0 0,-1 1 0 0 0,-3 7 0 0 0,3-5 34 0 0,0 0 0 0 0,1 0 1 0 0,0 0-1 0 0,1 0 1 0 0,0 0-1 0 0,0 0 0 0 0,0 1 1 0 0,1-1-1 0 0,0 1 1 0 0,0-1-1 0 0,1 1 0 0 0,0-1 1 0 0,1 1-1 0 0,1 12 1 0 0,-2-19-81 0 0,1 1 1 0 0,-1 0-1 0 0,1 0 1 0 0,0 0 0 0 0,-1 0-1 0 0,1-1 1 0 0,0 1 0 0 0,0 0-1 0 0,0-1 1 0 0,0 1 0 0 0,0-1-1 0 0,0 1 1 0 0,1-1 0 0 0,-1 1-1 0 0,1-1 1 0 0,-1 0-1 0 0,1 0 1 0 0,-1 1 0 0 0,1-1-1 0 0,-1 0 1 0 0,1-1 0 0 0,3 3-1 0 0,-2-3-54 0 0,0 0 0 0 0,-1 0 0 0 0,1 0 0 0 0,0 0 0 0 0,0 0 0 0 0,-1 0 0 0 0,1-1 0 0 0,0 1 0 0 0,-1-1 0 0 0,1 0 0 0 0,-1 0 0 0 0,1 0 0 0 0,-1 0 0 0 0,4-2 0 0 0,3-2-300 0 0,-1-1-1 0 0,0 0 1 0 0,0 0 0 0 0,0-1 0 0 0,-1 0 0 0 0,0 0 0 0 0,10-13 0 0 0,10-14 292 0 0,-27 34 24 0 0,1-1 1 0 0,0 1-1 0 0,-1 0 0 0 0,1-1 0 0 0,-1 1 1 0 0,1 0-1 0 0,0 0 0 0 0,-1 0 0 0 0,1-1 0 0 0,-1 1 1 0 0,1 0-1 0 0,0 0 0 0 0,-1 0 0 0 0,1 0 0 0 0,0 0 1 0 0,-1 0-1 0 0,1 0 0 0 0,0 1 0 0 0,-1-1 0 0 0,1 0 1 0 0,-1 0-1 0 0,1 0 0 0 0,0 1 0 0 0,-1-1 0 0 0,1 0 1 0 0,-1 1-1 0 0,1-1 0 0 0,-1 0 0 0 0,1 1 1 0 0,-1-1-1 0 0,1 0 0 0 0,-1 1 0 0 0,1-1 0 0 0,-1 1 1 0 0,0-1-1 0 0,1 2 0 0 0,12 5-602 0 0,1-8-4276 0 0,-13 1 854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5.5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24 133 13247 0 0,'-11'-19'1008'0'0,"9"15"-705"0"0,0 1 0 0 0,1-1 0 0 0,-1 1 0 0 0,1-1 0 0 0,0 0 0 0 0,0 1 0 0 0,0-1 0 0 0,0 0 0 0 0,1 0 0 0 0,-1 0-1 0 0,1 1 1 0 0,0-1 0 0 0,0 0 0 0 0,2-8 0 0 0,-1 10-121 0 0,0 0 0 0 0,0-1-1 0 0,0 1 1 0 0,0 0 0 0 0,0 0-1 0 0,0-1 1 0 0,1 1 0 0 0,-1 0-1 0 0,1 0 1 0 0,0 1 0 0 0,-1-1-1 0 0,1 0 1 0 0,0 0 0 0 0,0 1-1 0 0,0-1 1 0 0,0 1 0 0 0,1 0-1 0 0,-1 0 1 0 0,0-1-1 0 0,0 1 1 0 0,1 1 0 0 0,-1-1-1 0 0,4-1 1 0 0,43-3-182 0 0,-23 3 0 0 0,-22 1-176 0 0,-1 1-1 0 0,0-1 0 0 0,1 1 1 0 0,-1 0-1 0 0,1 0 0 0 0,-1 0 1 0 0,1 1-1 0 0,-1-1 1 0 0,0 1-1 0 0,1 0 0 0 0,-1 0 1 0 0,0 0-1 0 0,0 0 0 0 0,1 1 1 0 0,-1-1-1 0 0,0 1 0 0 0,0 0 1 0 0,-1-1-1 0 0,1 2 1 0 0,0-1-1 0 0,-1 0 0 0 0,1 0 1 0 0,-1 1-1 0 0,0-1 0 0 0,1 1 1 0 0,-1 0-1 0 0,2 5 1 0 0,-1-1-474 0 0,0 0 0 0 0,0 0 1 0 0,-1 0-1 0 0,-1 0 1 0 0,1 1-1 0 0,-1-1 1 0 0,0 0-1 0 0,-1 1 1 0 0,0 11-1 0 0,-4 22-2453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5.8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0 715 15719 0 0,'0'0'356'0'0,"1"13"1096"0"0,2-10-1320 0 0,0-1 0 0 0,1 1 0 0 0,-1-1 0 0 0,0 0 0 0 0,1 0 0 0 0,-1-1 0 0 0,1 1 0 0 0,0-1 0 0 0,-1 0 0 0 0,1 0 0 0 0,0 0 0 0 0,0 0 0 0 0,0 0 0 0 0,0-1 0 0 0,0 0 0 0 0,0 0 0 0 0,-1 0 0 0 0,7-1 0 0 0,13-1 1362 0 0,43-10-1 0 0,-51 9-1356 0 0,32-7-2766 0 0,0 3 0 0 0,74-3 1 0 0,-106 10-3958 0 0</inkml:trace>
  <inkml:trace contextRef="#ctx0" brushRef="#br0" timeOffset="1">652 52 13247 0 0,'-43'-51'2612'0'0,"42"50"-1298"0"0,1 1 59 0 0,0 0-72 0 0,2 25 1138 0 0,37 271-1566 0 0,-14-170-2357 0 0,-17-91 194 0 0,0 1 1 0 0,-3 0-1 0 0,2 41 1 0 0,-7-75-5029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6.2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32 270 10943 0 0,'-5'-19'218'0'0,"-2"0"1106"0"0,2-1-1 0 0,0 1 0 0 0,1-1 1 0 0,-2-35-1 0 0,6 51-1116 0 0,0-1 0 0 0,0 0 0 0 0,1 0 0 0 0,0 1 0 0 0,-1-1 0 0 0,2 0 0 0 0,-1 1 0 0 0,0-1 0 0 0,1 1 0 0 0,0 0 0 0 0,0-1 0 0 0,0 1-1 0 0,0 0 1 0 0,1 0 0 0 0,0 0 0 0 0,0 0 0 0 0,0 1 0 0 0,0-1 0 0 0,0 1 0 0 0,1 0 0 0 0,-1 0 0 0 0,1 0 0 0 0,0 0 0 0 0,0 1 0 0 0,8-4 0 0 0,-5 3-207 0 0,1 0 0 0 0,0 1 0 0 0,-1 1 0 0 0,1-1 0 0 0,0 1 0 0 0,-1 0 0 0 0,1 1 0 0 0,0 0 0 0 0,0 0 0 0 0,0 1 0 0 0,0 0 0 0 0,-1 0 0 0 0,1 1 0 0 0,0 0 0 0 0,-1 0 0 0 0,0 1 0 0 0,1 0 0 0 0,6 4 0 0 0,-11-5-302 0 0,-1 0-1 0 0,1 1 1 0 0,-1-1-1 0 0,0 1 1 0 0,0-1-1 0 0,0 1 1 0 0,0 0-1 0 0,0 0 1 0 0,-1 0-1 0 0,1 0 1 0 0,-1 0-1 0 0,0 0 1 0 0,0 1-1 0 0,0-1 1 0 0,0 0-1 0 0,0 1 1 0 0,-1-1-1 0 0,1 0 1 0 0,-1 1-1 0 0,0-1 1 0 0,0 1-1 0 0,-1-1 1 0 0,1 0-1 0 0,-1 5 1 0 0,-2 14-2448 0 0</inkml:trace>
  <inkml:trace contextRef="#ctx0" brushRef="#br0" timeOffset="1">39 414 15719 0 0,'0'0'356'0'0,"0"0"50"0"0,0 0 20 0 0,0 0-40 0 0,0 0-152 0 0,0 0 280 0 0,0 0 152 0 0,0 0 34 0 0,23-8 1452 0 0,-7 0-1704 0 0,0 2 0 0 0,1 0-1 0 0,0 1 1 0 0,18-4 0 0 0,-26 8-720 0 0,0 0 1 0 0,0 0-1 0 0,18 2 1 0 0,-21-1-494 0 0,0 1 0 0 0,0 0 0 0 0,0 1 0 0 0,0-1 1 0 0,0 1-1 0 0,9 5 0 0 0,-1 0-1346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6.5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69 10943 0 0,'0'0'248'0'0,"0"0"35"0"0,0 0 18 0 0,0 0-37 0 0,0 0 8 0 0,0 0 667 0 0,23-2 2864 0 0,58-24-1957 0 0,-57 17-1172 0 0,35-8 0 0 0,-1 4-4468 0 0,-45 12 2404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6.9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82 5407 0 0,'-1'-11'491'0'0,"-3"-38"-316"0"0,4 28 6951 0 0,18 34-4415 0 0,-13-7-2455 0 0,-1 0-1 0 0,0 1 1 0 0,-1-1-1 0 0,1 1 1 0 0,-1 0 0 0 0,-1 0-1 0 0,1 0 1 0 0,-1 0-1 0 0,-1 0 1 0 0,2 9 0 0 0,1 14 429 0 0,0 35 1 0 0,-4-44-554 0 0,4 73 512 0 0,7 130 1646 0 0,-5-103-10647 0 0,-7-148 5273 0 0,2-1-19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7.2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45 13247 0 0,'-21'-6'1448'0'0,"17"0"-1260"0"0,3 5 788 0 0,23-15 3946 0 0,-6 12-4685 0 0,1 0 1 0 0,0 1 0 0 0,-1 1 0 0 0,1 0 0 0 0,1 1 0 0 0,-1 1 0 0 0,0 1-1 0 0,0 0 1 0 0,28 7 0 0 0,-38-7-625 0 0,-1 1 0 0 0,1 0 0 0 0,0 0 1 0 0,-1 1-1 0 0,1 0 0 0 0,-1 0 0 0 0,10 6 0 0 0,-14-7 139 0 0,1 0 0 0 0,0 1-1 0 0,-1-1 1 0 0,0 1 0 0 0,1-1 0 0 0,-1 1 0 0 0,0 0-1 0 0,-1-1 1 0 0,1 1 0 0 0,0 0 0 0 0,-1 1 0 0 0,1-1 0 0 0,-1 0-1 0 0,0 0 1 0 0,0 0 0 0 0,0 1 0 0 0,0 4 0 0 0,1 14-2502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7.6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74 8863 0 0,'-7'14'407'0'0,"5"-11"-6"0"0,2-3-1 0 0,0 0 946 0 0,0 0 446 0 0,3 1 1316 0 0,16-2-1522 0 0,12-4 91 0 0,0-2 0 0 0,58-22-1 0 0,10-3-2611 0 0,-69 23-1932 0 0,-12 4-2467 0 0,-5 2-648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7.9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56 156 13247 0 0,'-7'-4'310'0'0,"5"3"-239"0"0,0 0-1 0 0,1 0 0 0 0,-1 1 1 0 0,0-1-1 0 0,0 0 0 0 0,0 1 1 0 0,0-1-1 0 0,0 1 1 0 0,0-1-1 0 0,0 1 0 0 0,0 0 1 0 0,0 0-1 0 0,0 0 1 0 0,0 0-1 0 0,-2 0 0 0 0,3 0-41 0 0,0 1-1 0 0,1-1 1 0 0,-1 0 0 0 0,0 0-1 0 0,0 0 1 0 0,1 1-1 0 0,-1-1 1 0 0,0 0 0 0 0,1 1-1 0 0,-1-1 1 0 0,1 0-1 0 0,-1 1 1 0 0,0-1 0 0 0,1 1-1 0 0,-1-1 1 0 0,1 1-1 0 0,-1-1 1 0 0,1 1 0 0 0,0 0-1 0 0,-1-1 1 0 0,1 1-1 0 0,-1-1 1 0 0,1 1 0 0 0,0 0-1 0 0,0-1 1 0 0,-1 1-1 0 0,1 0 1 0 0,0 0-1 0 0,0-1 1 0 0,0 1 0 0 0,0 0-1 0 0,0-1 1 0 0,0 1-1 0 0,0 0 1 0 0,0 0 0 0 0,0-1-1 0 0,0 2 1 0 0,0 0 131 0 0,0 15 419 0 0,0-1 0 0 0,1 0 0 0 0,1 1-1 0 0,1-1 1 0 0,0 0 0 0 0,8 23 0 0 0,6 35 998 0 0,59 318-553 0 0,-75-390-1700 0 0,-1-2-41 0 0,0 0-98 0 0,0 0-371 0 0,-11-41-4034 0 0,4 16 3844 0 0,-50-294-1659 0 0,27-2 6756 0 0,29 317-3443 0 0,1-1-1 0 0,0 1 0 0 0,0-1 1 0 0,1 1-1 0 0,-1-1 0 0 0,1 1 1 0 0,0-1-1 0 0,0 1 0 0 0,1 0 1 0 0,-1-1-1 0 0,4-6 0 0 0,-4 10-191 0 0,0 1 0 0 0,0-1 0 0 0,0 0 0 0 0,0 1 0 0 0,-1-1 0 0 0,1 1 1 0 0,0-1-1 0 0,0 1 0 0 0,0 0 0 0 0,0-1 0 0 0,0 1 0 0 0,0 0 0 0 0,0-1 0 0 0,0 1 0 0 0,0 0 0 0 0,0 0 0 0 0,1 0 0 0 0,-1 0 0 0 0,0 0 0 0 0,0 0 0 0 0,0 1 0 0 0,0-1 0 0 0,0 0 0 0 0,0 0 0 0 0,0 1 0 0 0,1 0 0 0 0,24 10 1001 0 0,-1 5-878 0 0,-2 1 1 0 0,0 0-1 0 0,-1 2 1 0 0,-1 1-1 0 0,0 1 1 0 0,-2 0-1 0 0,29 41 1 0 0,-41-51-137 0 0,0 1 0 0 0,-1-1 1 0 0,-1 1-1 0 0,1 0 0 0 0,-2 0 1 0 0,0 0-1 0 0,0 1 0 0 0,-1-1 1 0 0,-1 1-1 0 0,0 0 0 0 0,0 0 1 0 0,-2 0-1 0 0,0 0 0 0 0,0 0 1 0 0,-1 0-1 0 0,0 0 0 0 0,-1 0 1 0 0,-1-1-1 0 0,-5 18 0 0 0,-5 5-341 0 0,-2 0 0 0 0,-36 63 0 0 0,42-84 139 0 0,-1 1-1 0 0,0-2 1 0 0,0 1-1 0 0,-2-1 1 0 0,0-1-1 0 0,0 0 1 0 0,-1-1-1 0 0,-26 18 1 0 0,38-29-67 0 0,-21 10-1794 0 0,5-9-3905 0 0,0-5 3289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8.3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84 15719 0 0,'0'0'356'0'0,"0"0"50"0"0,0 0 20 0 0,0 0-40 0 0,11-11-136 0 0,3 2 404 0 0,1 0 0 0 0,1 0 0 0 0,0 2 0 0 0,0 0 0 0 0,0 1 0 0 0,1 1 0 0 0,0 0 0 0 0,22-3 0 0 0,-17 5-1847 0 0,0 0 1 0 0,1 2 0 0 0,27 1-1 0 0,-23-1-2773 0 0,-24 1 1936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8.7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25 190 5407 0 0,'-1'-3'180'0'0,"-15"-45"809"0"0,14 28 2676 0 0,2 19-2251 0 0,0 1-502 0 0,0 0-220 0 0,0 0-41 0 0,0 0-3 0 0,11 29 1401 0 0,1 6-1473 0 0,-2 1-1 0 0,11 68 1 0 0,-1 79 1242 0 0,-17-142-1723 0 0,0-6-95 0 0,-3 1 0 0 0,-4 51 0 0 0,0-67 0 0 0,2-18 0 0 0,1-2 0 0 0,1 0 0 0 0,0 0 0 0 0,0 1 0 0 0,0-1 0 0 0,-1 0 0 0 0,1 0 0 0 0,0 0 0 0 0,0 0 0 0 0,-1 0 0 0 0,1 0 0 0 0,0 0 0 0 0,0 0 0 0 0,-1 0 0 0 0,1 0 0 0 0,0 0 0 0 0,0 0 0 0 0,-1 0 0 0 0,1 0 0 0 0,0 0 0 0 0,0 0 0 0 0,0 0 0 0 0,-1 0 0 0 0,1 0 0 0 0,0 0 0 0 0,0 0 0 0 0,-1 0 0 0 0,1 0 0 0 0,0 0 0 0 0,0-1 0 0 0,0 1 0 0 0,-1 0 0 0 0,1 0 0 0 0,0 0 0 0 0,0 0 0 0 0,0 0 0 0 0,-1-1 0 0 0,1 1 0 0 0,0 0 0 0 0,0 0 0 0 0,0 0 0 0 0,0-1 0 0 0,0 1 0 0 0,0 0 0 0 0,0 0 0 0 0,-1-1 0 0 0,1 1 0 0 0,0 0 0 0 0,0 0 0 0 0,0-1 0 0 0,0 1 0 0 0,0 0 0 0 0,0-1 0 0 0,-7-14 0 0 0,7 14 0 0 0,-14-41 0 0 0,2 0 0 0 0,2-1 0 0 0,1 0 0 0 0,3 0 0 0 0,1-1 0 0 0,2 0 0 0 0,6-71 0 0 0,-3 104 0 0 0,12-115 0 0 0,-10 113 0 0 0,1 1 0 0 0,0-1 0 0 0,0 1 0 0 0,1 0 0 0 0,1 0 0 0 0,0 0 0 0 0,11-18 0 0 0,-14 28 23 0 0,0-1 0 0 0,-1 0-1 0 0,1 1 1 0 0,0 0 0 0 0,1-1 0 0 0,-1 1-1 0 0,0 0 1 0 0,1 0 0 0 0,-1 0 0 0 0,1 0-1 0 0,0 1 1 0 0,-1-1 0 0 0,1 1 0 0 0,0 0-1 0 0,0 0 1 0 0,0 0 0 0 0,0 0 0 0 0,0 0-1 0 0,6 0 1 0 0,-5 1 54 0 0,1 0 0 0 0,-1 1 0 0 0,0-1 0 0 0,1 1 0 0 0,-1 0 0 0 0,1 0 0 0 0,-1 1 0 0 0,0-1 0 0 0,0 1 0 0 0,0 0 0 0 0,0 0 0 0 0,5 4 0 0 0,2 2 85 0 0,-1 0 0 0 0,0 1-1 0 0,-1 0 1 0 0,0 0 0 0 0,0 1 0 0 0,-1 0 0 0 0,-1 0-1 0 0,11 18 1 0 0,-14-19-162 0 0,1-1 0 0 0,-2 1 0 0 0,1 0 0 0 0,-1 0 0 0 0,-1 0 0 0 0,1 0 0 0 0,-2 1 0 0 0,1-1 0 0 0,-1 1 0 0 0,-1-1 0 0 0,0 13 0 0 0,-1-13 0 0 0,-1-1 0 0 0,0 1 0 0 0,0-1 0 0 0,-1 0 0 0 0,1 0 0 0 0,-2 0 0 0 0,1-1 0 0 0,-1 1 0 0 0,-1-1 0 0 0,1 0 0 0 0,-1 0 0 0 0,-12 12 0 0 0,3-4-180 0 0,0-1 0 0 0,-1-1 0 0 0,-1 0 0 0 0,-22 13 0 0 0,29-20 35 0 0,0-1 0 0 0,0 0 0 0 0,0-1 0 0 0,-1 0 0 0 0,1-1 0 0 0,-1 0 0 0 0,0 0-1 0 0,0-1 1 0 0,0 0 0 0 0,-13 1 0 0 0,23-3-1915 0 0,0 0-2746 0 0,0 0-1176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7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3999 0 0,'0'0'183'0'0,"0"0"177"0"0,0 0 641 0 0,0 0 285 0 0,3 10 2111 0 0,-1 0-2992 0 0,1 0-1 0 0,0 0 0 0 0,1 0 1 0 0,0 0-1 0 0,0 0 1 0 0,1-1-1 0 0,6 10 1 0 0,45 63 854 0 0,-51-76-1293 0 0,86 102 2778 0 0,-91-108-2744 0 0,-1 0 0 0 0,1 0 0 0 0,0 0 0 0 0,0 0 0 0 0,0 0 0 0 0,0 0 0 0 0,0 0 0 0 0,0-1 0 0 0,0 1 0 0 0,0 0 0 0 0,0 0 0 0 0,0 0 0 0 0,0 0 0 0 0,1 0 0 0 0,-1 0 0 0 0,0 0 0 0 0,0 0 0 0 0,0 0 0 0 0,0 0 0 0 0,0 0 0 0 0,0 0 0 0 0,0 0 0 0 0,0 0 0 0 0,0-1 0 0 0,0 1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0,1-13 0 0 0,-3-13 0 0 0,-16-88-919 0 0,9 73 39 0 0,-2-52-1 0 0,10 86 840 0 0,5-22-436 0 0,-3 24 337 0 0,-1 3-3280 0 0,0 1-1166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9.1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193 122 13247 0 0,'2'-3'197'0'0,"-1"-1"-1"0"0,0 0 0 0 0,-1 0 0 0 0,1 0 1 0 0,-1 0-1 0 0,1 1 0 0 0,-1-1 0 0 0,0 0 0 0 0,-1 0 1 0 0,1 0-1 0 0,-1 0 0 0 0,1 0 0 0 0,-1 0 1 0 0,0 1-1 0 0,-1-1 0 0 0,1 0 0 0 0,-1 1 1 0 0,1-1-1 0 0,-1 1 0 0 0,0-1 0 0 0,-1 1 1 0 0,1 0-1 0 0,0 0 0 0 0,-1 0 0 0 0,0 0 1 0 0,-5-4-1 0 0,6 5-145 0 0,0 0 1 0 0,0 0-1 0 0,-1 0 0 0 0,1 0 1 0 0,-1 1-1 0 0,1 0 0 0 0,-1-1 1 0 0,0 1-1 0 0,1 0 0 0 0,-1 0 1 0 0,0 0-1 0 0,0 1 0 0 0,0-1 1 0 0,1 0-1 0 0,-1 1 0 0 0,0 0 1 0 0,0 0-1 0 0,0 0 0 0 0,0 0 1 0 0,0 0-1 0 0,0 1 0 0 0,-4 0 1 0 0,3 2-18 0 0,0-1 1 0 0,0 1 0 0 0,0-1 0 0 0,0 1 0 0 0,0 0 0 0 0,1 0 0 0 0,-1 1 0 0 0,1-1 0 0 0,0 1 0 0 0,0-1-1 0 0,0 1 1 0 0,1 0 0 0 0,-3 6 0 0 0,-3 3 129 0 0,2 1-1 0 0,0 0 1 0 0,0 1-1 0 0,2-1 1 0 0,0 1 0 0 0,0 0-1 0 0,1 1 1 0 0,0 15-1 0 0,0 4 328 0 0,3 0-1 0 0,5 51 1 0 0,-4-75-491 0 0,0 0 0 0 0,1 0 0 0 0,0 0 0 0 0,1 0 0 0 0,0 0 0 0 0,1-1 0 0 0,0 1 0 0 0,1-1 0 0 0,0 0 0 0 0,0-1 0 0 0,1 1 0 0 0,1-1 0 0 0,-1 0 0 0 0,1 0 0 0 0,1-1 0 0 0,0 0 0 0 0,0 0 0 0 0,14 9 0 0 0,-19-15-125 0 0,1 0 0 0 0,0 0-1 0 0,0 0 1 0 0,0 0 0 0 0,1-1-1 0 0,-1 0 1 0 0,0 0 0 0 0,0 0 0 0 0,1 0-1 0 0,-1 0 1 0 0,1-1 0 0 0,-1 0 0 0 0,0 0-1 0 0,1 0 1 0 0,-1-1 0 0 0,1 0-1 0 0,-1 0 1 0 0,6-1 0 0 0,-3-1-376 0 0,0 1 1 0 0,0-1-1 0 0,-1 0 1 0 0,0-1-1 0 0,0 1 0 0 0,0-1 1 0 0,0 0-1 0 0,0-1 1 0 0,-1 0-1 0 0,8-8 1 0 0,-1 0-6086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9.8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1 229 5407 0 0,'0'0'248'0'0,"0"0"-5"0"0,0 0-23 0 0,0 0 463 0 0,0 0 223 0 0,0 0 44 0 0,0 0 42 0 0,27 1 3704 0 0,90-29 625 0 0,-49 9-3428 0 0,193-35-881 0 0,-16 3-424 0 0,-216 44-588 0 0,284-59 0 0 0,-304 64 39 0 0,-6 1-63 0 0,0 1 0 0 0,0-1-1 0 0,-1 1 1 0 0,1-1 0 0 0,0 1-1 0 0,0 0 1 0 0,0 1 0 0 0,0-1-1 0 0,0 0 1 0 0,-1 1 0 0 0,1-1-1 0 0,5 3 1 0 0,-7-3-1424 0 0,-1 0-535 0 0,0 0-577 0 0,0 0-1977 0 0,0 0-842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40.2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100 4 10943 0 0,'0'0'248'0'0,"0"0"35"0"0,0 0 18 0 0,0 0-37 0 0,0 0-84 0 0,0 0 280 0 0,0 0 144 0 0,0 0 32 0 0,23-3 2608 0 0,-12 3-2538 0 0,0 0-1 0 0,0 1 0 0 0,0 0 0 0 0,0 1 1 0 0,-1 0-1 0 0,1 1 0 0 0,11 4 1 0 0,73 35 45 0 0,-67-29 158 0 0,0 0-595 0 0,-1 0 1 0 0,-1 2 0 0 0,-1 1-1 0 0,42 34 1 0 0,-66-49-277 0 0,0 1 0 0 0,0-1 0 0 0,1 1 0 0 0,-1 0 0 0 0,0-1-1 0 0,0 1 1 0 0,0 0 0 0 0,-1-1 0 0 0,1 1 0 0 0,0 0 0 0 0,-1 0 0 0 0,1 0 0 0 0,-1 0-1 0 0,0 0 1 0 0,1 0 0 0 0,-1 0 0 0 0,0 0 0 0 0,0 0 0 0 0,0-1 0 0 0,-1 1 0 0 0,1 0-1 0 0,0 0 1 0 0,-1 0 0 0 0,1 0 0 0 0,-1 0 0 0 0,0 0 0 0 0,0 0 0 0 0,1-1 0 0 0,-1 1-1 0 0,0 0 1 0 0,0-1 0 0 0,-1 1 0 0 0,1-1 0 0 0,0 1 0 0 0,-2 1 0 0 0,-4 5 195 0 0,-1 0 0 0 0,1 0 0 0 0,-1-1 0 0 0,-1 0-1 0 0,-9 7 1 0 0,-241 140-394 0 0,170-109-3346 0 0,0-6-5126 0 0,69-31 5157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40.8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 0 13247 0 0,'0'0'299'0'0,"0"0"45"0"0,0 0 21 0 0,0 0-46 0 0,-2 13 966 0 0,-19 60 4148 0 0,-16 34-3566 0 0,-3 13-560 0 0,34-103-796 0 0,-27 100-1037 0 0,27-91-1838 0 0,2-1 0 0 0,-3 45 0 0 0,6-40 252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41.3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44 247 10943 0 0,'-2'-1'76'0'0,"0"0"0"0"0,0 1-1 0 0,-1-1 1 0 0,1 0 0 0 0,0 0-1 0 0,0 0 1 0 0,0 0 0 0 0,0-1-1 0 0,0 1 1 0 0,0 0 0 0 0,0-1-1 0 0,0 1 1 0 0,1-1-1 0 0,-1 0 1 0 0,1 0 0 0 0,-1 1-1 0 0,1-1 1 0 0,-1 0 0 0 0,1 0-1 0 0,-2-4 1 0 0,2 2 189 0 0,1 0 1 0 0,-1 1-1 0 0,0-1 0 0 0,1 0 0 0 0,0 0 1 0 0,0 0-1 0 0,0 1 0 0 0,0-1 0 0 0,0 0 1 0 0,1 0-1 0 0,2-6 0 0 0,1-2 302 0 0,0 0-1 0 0,1 0 1 0 0,0 1-1 0 0,1 0 1 0 0,0 0-1 0 0,1 1 1 0 0,9-11-1 0 0,-11 15-404 0 0,1 0 0 0 0,0 0 0 0 0,0 0-1 0 0,0 0 1 0 0,1 1 0 0 0,0 0 0 0 0,0 1-1 0 0,13-7 1 0 0,-18 10-113 0 0,1 0-1 0 0,-1 0 1 0 0,1 0-1 0 0,0 1 1 0 0,-1-1-1 0 0,1 1 1 0 0,0-1-1 0 0,0 1 1 0 0,-1 0-1 0 0,1 0 1 0 0,0 0 0 0 0,0 0-1 0 0,-1 1 1 0 0,1-1-1 0 0,0 1 1 0 0,-1-1-1 0 0,1 1 1 0 0,0 0-1 0 0,-1 0 1 0 0,1 0-1 0 0,-1 1 1 0 0,0-1-1 0 0,1 0 1 0 0,-1 1-1 0 0,0 0 1 0 0,0-1 0 0 0,0 1-1 0 0,0 0 1 0 0,3 4-1 0 0,-1-1-119 0 0,-1 0 0 0 0,0 1 0 0 0,-1-1 0 0 0,1 1 0 0 0,-1-1 0 0 0,0 1 0 0 0,-1 0 0 0 0,1-1 0 0 0,-1 1 0 0 0,0 0 0 0 0,0 0 0 0 0,-1 0 0 0 0,0 0 0 0 0,0 0 0 0 0,0 0 0 0 0,-1 0 0 0 0,0 0 0 0 0,0 0 0 0 0,-3 6 0 0 0,1 2-132 0 0,-2 0 0 0 0,0 0 1 0 0,0-1-1 0 0,-2 0 0 0 0,1 0 0 0 0,-16 21 0 0 0,14-23 213 0 0,0-1 1 0 0,0 0-1 0 0,-1-1 0 0 0,0 0 0 0 0,0 0 1 0 0,-1-1-1 0 0,-1 0 0 0 0,-11 7 0 0 0,20-14 474 0 0,2-1 192 0 0,0 0 41 0 0,11-17 154 0 0,-5 12-871 0 0,0-1 0 0 0,1 1 0 0 0,0 0 0 0 0,0 0 0 0 0,0 1 0 0 0,0-1 0 0 0,1 2 0 0 0,0-1 0 0 0,0 1 0 0 0,0 1 0 0 0,0-1 0 0 0,0 1 0 0 0,0 1 0 0 0,1-1 0 0 0,-1 1 0 0 0,1 1 0 0 0,8 0 0 0 0,-13 0 0 0 0,0 0 0 0 0,0 0 0 0 0,0 1 0 0 0,0-1 0 0 0,0 1 0 0 0,0 0 0 0 0,0 0 0 0 0,0 1 0 0 0,-1-1 0 0 0,1 1 0 0 0,0 0 0 0 0,-1 0 0 0 0,1 0 0 0 0,-1 0 0 0 0,0 1 0 0 0,0-1 0 0 0,0 1 0 0 0,0 0 0 0 0,0 0 0 0 0,0 0 0 0 0,-1 0 0 0 0,1 0 0 0 0,-1 1 0 0 0,0-1 0 0 0,0 1 0 0 0,0 0 0 0 0,-1-1 0 0 0,1 1 0 0 0,-1 0 0 0 0,0 0 0 0 0,0 0 0 0 0,0 0 0 0 0,-1 0 0 0 0,1 0 0 0 0,-1 0 0 0 0,0 6 0 0 0,-1 5 240 0 0,-1-1 0 0 0,0 1 0 0 0,0-1 0 0 0,-2 0 0 0 0,-8 24 0 0 0,-33 64 1200 0 0,40-93-1628 0 0,4-7-795 0 0,1-2-367 0 0,0 0-854 0 0,0-2-3259 0 0,3-6-1397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41.7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95 10943 0 0,'0'0'498'0'0,"0"0"-9"0"0,5-18 2082 0 0,-4 14-2336 0 0,0 1 1 0 0,0-1 0 0 0,1 1 0 0 0,-1-1 0 0 0,1 1-1 0 0,0 0 1 0 0,0 0 0 0 0,0-1 0 0 0,0 2 0 0 0,1-1-1 0 0,-1 0 1 0 0,1 0 0 0 0,0 1 0 0 0,0-1 0 0 0,0 1-1 0 0,0 0 1 0 0,0 0 0 0 0,0 0 0 0 0,1 0 0 0 0,-1 0-1 0 0,1 1 1 0 0,-1 0 0 0 0,7-2 0 0 0,2 0 118 0 0,0 0 1 0 0,1 0 0 0 0,-1 1-1 0 0,1 1 1 0 0,24 0-1 0 0,-32 1-326 0 0,-1 1 0 0 0,1-1 0 0 0,-1 1 1 0 0,0 0-1 0 0,1 0 0 0 0,-1 0 0 0 0,0 1 0 0 0,0-1 0 0 0,0 1 0 0 0,0 0 0 0 0,0 0 0 0 0,0 0 0 0 0,0 1 0 0 0,-1-1 1 0 0,1 1-1 0 0,-1 0 0 0 0,1 0 0 0 0,-1 1 0 0 0,0-1 0 0 0,-1 0 0 0 0,4 6 0 0 0,-3-3-10 0 0,0-1 0 0 0,0 1 1 0 0,-1 1-1 0 0,0-1 0 0 0,0 0 0 0 0,-1 0 0 0 0,0 1 0 0 0,0-1 0 0 0,0 1 1 0 0,-1-1-1 0 0,0 1 0 0 0,0-1 0 0 0,-2 13 0 0 0,-4 8 422 0 0,-1 1 0 0 0,-16 38 0 0 0,14-42-56 0 0,1 0 0 0 0,1 1 0 0 0,-6 33 0 0 0,13-56-383 0 0,0-1 0 0 0,0 0 0 0 0,0 1 0 0 0,0-1 0 0 0,0 0 0 0 0,0 1 0 0 0,0-1 0 0 0,0 0 0 0 0,0 1 0 0 0,0-1-1 0 0,1 0 1 0 0,-1 1 0 0 0,1-1 0 0 0,-1 0 0 0 0,1 0 0 0 0,-1 0 0 0 0,1 1 0 0 0,0-1 0 0 0,-1 0 0 0 0,1 0 0 0 0,0 0 0 0 0,0 0 0 0 0,0 0 0 0 0,1 1 0 0 0,0-1-1 0 0,0 0 1 0 0,0 0-1 0 0,1 0 0 0 0,-1-1 1 0 0,0 1-1 0 0,0 0 1 0 0,1-1-1 0 0,-1 0 1 0 0,0 0-1 0 0,0 1 1 0 0,1-1-1 0 0,-1 0 1 0 0,3-1-1 0 0,8-1-1 0 0,0-1-1 0 0,0 0 1 0 0,22-9-1 0 0,-32 11 2 0 0,86-35-989 0 0,-45 17-492 0 0,62-18-1 0 0,-78 32 42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42.4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193 1 18255 0 0,'0'0'414'0'0,"0"0"56"0"0,0 0 32 0 0,0 0-60 0 0,0 0-90 0 0,0 0 687 0 0,0 0 326 0 0,0 0 67 0 0,0 0-91 0 0,0 0-414 0 0,0 0-183 0 0,-3 27 796 0 0,1 53-1540 0 0,-4 0 0 0 0,-20 101 0 0 0,-56 151 0 0 0,45-185-1150 0 0,10-36-3567 0 0,17-77 2576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2.4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20 267 8863 0 0,'-19'-43'1134'0'0,"19"42"-278"0"0,0 1 289 0 0,0 0 58 0 0,0 0-59 0 0,0 0-296 0 0,11 28 1162 0 0,21 50-920 0 0,-5 1 0 0 0,21 93 0 0 0,-34-102-2587 0 0,6 88 0 0 0,-16-111-3753 0 0,-4-37 3348 0 0</inkml:trace>
  <inkml:trace contextRef="#ctx0" brushRef="#br0" timeOffset="1">38 346 8863 0 0,'-3'-7'294'0'0,"0"1"-1"0"0,0-1 1 0 0,1 0-1 0 0,0 0 0 0 0,0-1 1 0 0,0 1-1 0 0,1 0 1 0 0,0-1-1 0 0,1 1 0 0 0,-1 0 1 0 0,2-1-1 0 0,-1 1 1 0 0,1-1-1 0 0,0 1 0 0 0,0 0 1 0 0,1 0-1 0 0,0-1 1 0 0,4-8-1 0 0,0 3 659 0 0,0 0 1 0 0,1 1-1 0 0,0 0 1 0 0,14-18-1 0 0,-12 19-783 0 0,1 1 0 0 0,-1-1 0 0 0,2 2-1 0 0,-1-1 1 0 0,2 1 0 0 0,-1 1 0 0 0,1 0-1 0 0,0 1 1 0 0,1 0 0 0 0,-1 1 0 0 0,1 0 0 0 0,1 1-1 0 0,21-5 1 0 0,-34 9-176 0 0,1 1-1 0 0,0-1 1 0 0,0 1-1 0 0,0 0 1 0 0,0-1-1 0 0,0 1 1 0 0,0 0-1 0 0,0 0 1 0 0,0 1-1 0 0,0-1 1 0 0,-1 0-1 0 0,1 1 1 0 0,0-1-1 0 0,0 1 1 0 0,0-1-1 0 0,0 1 1 0 0,-1 0-1 0 0,1 0 1 0 0,0 0-1 0 0,-1 0 1 0 0,1 0-1 0 0,-1 0 1 0 0,1 0-1 0 0,-1 1 1 0 0,1-1-1 0 0,1 3 1 0 0,-1 0-827 0 0,1 1 1 0 0,-1 1-1 0 0,0-1 1 0 0,0 0-1 0 0,0 0 1 0 0,-1 1-1 0 0,2 10 1 0 0,-1 1-1197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2.7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64 8863 0 0,'0'0'200'0'0,"0"0"34"0"0,0 0 12 0 0,23-1 522 0 0,-10-2-374 0 0,0-1-1 0 0,0 0 1 0 0,0-1-1 0 0,11-6 1 0 0,-11 4-902 0 0,1 1 1 0 0,-1 1-1 0 0,28-7 1 0 0,-16 8-560 0 0,0 3-12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3.6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0 127 10943 0 0,'0'0'248'0'0,"0"0"35"0"0,0 0 18 0 0,0 0-37 0 0,15-11 2198 0 0,-14 8-2326 0 0,1 1 0 0 0,-1-1 0 0 0,1 1 1 0 0,-1 0-1 0 0,1 0 0 0 0,0 0 0 0 0,0 0 1 0 0,0 0-1 0 0,1 0 0 0 0,-1 0 0 0 0,0 1 0 0 0,1-1 1 0 0,-1 1-1 0 0,3-2 0 0 0,45-16 2556 0 0,-16 6-1681 0 0,-19 7-1401 0 0,-1 0 0 0 0,1 2 0 0 0,0 0 0 0 0,16-3 0 0 0,-13 4-483 0 0,-1-1 1 0 0,19-7-1 0 0,-33 9-1704 0 0,5-4-22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7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47 7055 0 0,'-33'-46'907'0'0,"32"45"-147"0"0,1 1 259 0 0,0 0 49 0 0,0 0-48 0 0,0 0-246 0 0,0 0-108 0 0,0 0-24 0 0,1 3-565 0 0,0 0 0 0 0,0 0 0 0 0,0-1 0 0 0,0 1 0 0 0,1 0 0 0 0,-1-1 0 0 0,1 1 0 0 0,-1-1 0 0 0,4 3 0 0 0,4 9-79 0 0,51 115 2259 0 0,-36-74-1947 0 0,58 97 1 0 0,-71-141-4777 0 0,-2-3-474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4.0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13247 0 0,'0'0'299'0'0,"0"0"45"0"0,0 0 21 0 0,0 0-46 0 0,0 0-115 0 0,0 0 297 0 0,3 13 829 0 0,120 416 2308 0 0,-101-339-3819 0 0,-21-89-766 0 0,-1-1-349 0 0,0 0-74 0 0,0 0-221 0 0,-4-5-2610 0 0,1 0 3149 0 0,-12-15-1832 0 0,1 0-18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4.3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49 346 5407 0 0,'-14'-32'506'0'0,"-9"-26"149"0"0,12 18 3018 0 0,10 31-3019 0 0,1 0 0 0 0,0 0 0 0 0,1 0 0 0 0,0 0 1 0 0,0 0-1 0 0,1 1 0 0 0,0-1 0 0 0,1 0 0 0 0,0 1 0 0 0,0 0 1 0 0,1-1-1 0 0,0 1 0 0 0,5-8 0 0 0,-3 9-448 0 0,-1 0-1 0 0,1 1 1 0 0,0-1 0 0 0,1 1-1 0 0,-1 0 1 0 0,1 1-1 0 0,0 0 1 0 0,1 0 0 0 0,14-8-1 0 0,-15 10-83 0 0,-1 0 0 0 0,0 0-1 0 0,1 1 1 0 0,-1 0 0 0 0,1 0-1 0 0,-1 1 1 0 0,1-1 0 0 0,0 1 0 0 0,0 1-1 0 0,0-1 1 0 0,0 1 0 0 0,-1 1-1 0 0,9 0 1 0 0,11 4-143 0 0,-23-5 1 0 0,0 0 0 0 0,0 1 1 0 0,0-1-1 0 0,0 0 0 0 0,0 1 0 0 0,0 0 0 0 0,-1 0 0 0 0,1 0 1 0 0,0 0-1 0 0,0 0 0 0 0,0 1 0 0 0,-1-1 0 0 0,1 1 1 0 0,-1-1-1 0 0,1 1 0 0 0,-1 0 0 0 0,0 0 0 0 0,0 0 0 0 0,1 1 1 0 0,-2-1-1 0 0,1 0 0 0 0,0 1 0 0 0,0-1 0 0 0,-1 1 1 0 0,1 0-1 0 0,-1-1 0 0 0,2 6 0 0 0,5 23-2000 0 0,-6-9-3270 0 0,-2 0-1296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4.7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3 101 13247 0 0,'-3'16'1436'0'0,"6"-15"-1207"0"0,-1 0 1 0 0,1 0-1 0 0,0 0 0 0 0,0 0 0 0 0,0 0 0 0 0,0-1 0 0 0,-1 1 1 0 0,1-1-1 0 0,0 0 0 0 0,0 0 0 0 0,0 0 0 0 0,0 0 0 0 0,0 0 1 0 0,0-1-1 0 0,0 0 0 0 0,0 1 0 0 0,0-1 0 0 0,-1 0 0 0 0,6-2 0 0 0,9-5 171 0 0,-1 0 0 0 0,19-12 0 0 0,-1 1 0 0 0,-16 9 246 0 0,-11 7-321 0 0,0-1-1 0 0,1 1 1 0 0,-1 0 0 0 0,14-4-1 0 0,1-2-199 0 0,4-1-1951 0 0,-9 3-3091 0 0,-9 1-1401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5.0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90 13247 0 0,'-5'-9'643'0'0,"-32"-55"350"0"0,37 62-17 0 0,0 2 338 0 0,0 0 59 0 0,0 0-169 0 0,10 9-632 0 0,-3-1-243 0 0,1 0-1 0 0,-1 0 1 0 0,-1 1 0 0 0,0 0-1 0 0,0 0 1 0 0,-1 1 0 0 0,8 18-1 0 0,21 78-109 0 0,-23-66-129 0 0,0-2 605 0 0,-2 2 0 0 0,-2-1-1 0 0,4 74 1 0 0,-4-19-1032 0 0,1 33-562 0 0,-11-166-5886 0 0,-20-105 3008 0 0,-6 15 2284 0 0,-4-68 4664 0 0,31 181-2593 0 0,1 0 0 0 0,1 0 0 0 0,0 1-1 0 0,4-30 1 0 0,-3 40-361 0 0,0 1-1 0 0,0-1 0 0 0,0 0 1 0 0,0 0-1 0 0,1 0 0 0 0,0 0 1 0 0,0 1-1 0 0,0-1 0 0 0,0 1 1 0 0,1 0-1 0 0,0-1 0 0 0,0 1 1 0 0,0 0-1 0 0,0 1 0 0 0,1-1 1 0 0,-1 1-1 0 0,1-1 0 0 0,0 1 1 0 0,5-3-1 0 0,-7 5-215 0 0,0 0 0 0 0,1 0 0 0 0,-1 0 1 0 0,1 1-1 0 0,-1-1 0 0 0,1 1 0 0 0,-1-1 0 0 0,1 1 0 0 0,-1 0 0 0 0,1 0 0 0 0,-1 0 0 0 0,1 0 1 0 0,-1 1-1 0 0,1-1 0 0 0,-1 1 0 0 0,1-1 0 0 0,-1 1 0 0 0,1 0 0 0 0,-1 0 0 0 0,0 0 0 0 0,1 0 1 0 0,-1 1-1 0 0,0-1 0 0 0,0 0 0 0 0,0 1 0 0 0,4 3 0 0 0,2 4-2 0 0,1 0 0 0 0,-1 0 0 0 0,-1 1 0 0 0,9 13-1 0 0,-11-15 2 0 0,1 3 180 0 0,0 0 0 0 0,-1 1 0 0 0,0-1 0 0 0,0 1 0 0 0,-2 0 0 0 0,1 1 0 0 0,2 17 0 0 0,-3-1 300 0 0,0-1 0 0 0,-2 36 0 0 0,-3-22-1644 0 0,-7 43-1 0 0,0-39-1454 0 0,-1 0-1 0 0,-17 47 0 0 0,20-72-4240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5.4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57 15719 0 0,'0'0'356'0'0,"0"0"50"0"0,21 6 544 0 0,-13-8-776 0 0,0 1 1 0 0,0-1-1 0 0,0-1 0 0 0,-1 1 0 0 0,1-1 0 0 0,-1-1 1 0 0,0 1-1 0 0,10-7 0 0 0,18-8 1660 0 0,-26 15-1383 0 0,-1 0 0 0 0,1 1 0 0 0,-1 0 0 0 0,1 0 0 0 0,10 0 0 0 0,2 2-2510 0 0,-3 2-4148 0 0,-16-2-379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5.7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193 101 10943 0 0,'0'0'498'0'0,"-22"-15"188"0"0,5-7 3374 0 0,14 16-1269 0 0,9 16-1522 0 0,7 16-1026 0 0,-1 0 0 0 0,-2 1-1 0 0,0 0 1 0 0,-2 1 0 0 0,6 33-1 0 0,12 146 1214 0 0,-24-184-1663 0 0,1 0-834 0 0,-1 0 0 0 0,-1 0 0 0 0,-1 0 0 0 0,-1 0 0 0 0,-7 40 0 0 0,6-60-972 0 0,-2 2-17 0 0</inkml:trace>
  <inkml:trace contextRef="#ctx0" brushRef="#br0" timeOffset="1">33 130 13247 0 0,'-4'-7'319'0'0,"-24"-39"998"0"0,27 45-341 0 0,1 0-860 0 0,1 0 0 0 0,-1 0-1 0 0,0 0 1 0 0,1-1 0 0 0,-1 1 0 0 0,1 0-1 0 0,-1 0 1 0 0,1 0 0 0 0,0 0-1 0 0,-1 0 1 0 0,1 0 0 0 0,0 0 0 0 0,0 0-1 0 0,0 0 1 0 0,0 0 0 0 0,0 1-1 0 0,0-1 1 0 0,0 0 0 0 0,0 1 0 0 0,0-1-1 0 0,0 0 1 0 0,0 1 0 0 0,0-1 0 0 0,2 1-1 0 0,35-12 3571 0 0,-22 7-2965 0 0,9-3-721 0 0,-4 0 0 0 0,1 1 0 0 0,21-3 0 0 0,-36 9 0 0 0,0 0 0 0 0,0 0 0 0 0,0 1 0 0 0,0 0 0 0 0,-1 0 0 0 0,1 1 0 0 0,0 0 0 0 0,0 0 0 0 0,-1 0 0 0 0,1 1 0 0 0,6 3 0 0 0,-11-4-369 0 0,1 0 0 0 0,-1 1 0 0 0,0 0 0 0 0,0-1 0 0 0,0 1 0 0 0,0 0 0 0 0,0 0 0 0 0,-1 0 0 0 0,1 0 0 0 0,0 0 0 0 0,-1 1 0 0 0,0-1 0 0 0,1 0 0 0 0,-1 1 0 0 0,0-1 0 0 0,0 1 0 0 0,0 2 0 0 0,3 12-5949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6.1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0 157 15719 0 0,'2'4'2271'0'0,"8"-6"-1090"0"0,20-11-358 0 0,-14 6 16 0 0,77-37 770 0 0,-28 12-892 0 0,91-24-5693 0 0,-135 49-1800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6.4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15 15719 0 0,'0'0'356'0'0,"0"0"50"0"0,-6-10 560 0 0,3 6-870 0 0,2 3 402 0 0,1 1 168 0 0,0 0 34 0 0,2 12 726 0 0,3 31-1199 0 0,6 36 823 0 0,1 153-1 0 0,-14-194-1676 0 0,3-10-1090 0 0,-3 0 0 0 0,0 0 0 0 0,-1-1 0 0 0,-2 1 0 0 0,-13 42 0 0 0,18-68-186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6.7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0 180 13247 0 0,'4'-60'1111'0'0,"-3"56"-1078"0"0,-1 1 0 0 0,1 0 0 0 0,-1-1-1 0 0,1 1 1 0 0,0 0 0 0 0,0-1 0 0 0,1 1 0 0 0,-1 0-1 0 0,0 0 1 0 0,1 0 0 0 0,0 0 0 0 0,0 0 0 0 0,0 0 0 0 0,0 1-1 0 0,3-4 1 0 0,-3 6 159 0 0,0-1 0 0 0,-1 0-1 0 0,1 1 1 0 0,0-1 0 0 0,-1 1 0 0 0,1 0-1 0 0,0 0 1 0 0,0-1 0 0 0,0 1-1 0 0,-1 0 1 0 0,1 1 0 0 0,0-1 0 0 0,0 0-1 0 0,-1 0 1 0 0,1 1 0 0 0,0-1-1 0 0,0 1 1 0 0,-1 0 0 0 0,1-1 0 0 0,0 1-1 0 0,-1 0 1 0 0,1 0 0 0 0,-1 0-1 0 0,1 0 1 0 0,-1 0 0 0 0,0 0-1 0 0,1 0 1 0 0,-1 1 0 0 0,0-1 0 0 0,2 3-1 0 0,4 3 332 0 0,-1 1 0 0 0,0 0 0 0 0,10 17 0 0 0,-7-8-331 0 0,-1 0 0 0 0,-1 0 0 0 0,-1 1-1 0 0,7 29 1 0 0,7 77 1264 0 0,-1-8-750 0 0,-12-94-706 0 0,0-39 0 0 0,-1-8 0 0 0,5-64-1212 0 0,-4 0 0 0 0,-4 0 0 0 0,-9-100 0 0 0,5 184 1217 0 0,1 3-1268 0 0,0-1-3104 0 0,0 3-1464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7.1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191 127 10943 0 0,'0'0'248'0'0,"-3"-2"35"0"0,-19-13 179 0 0,-26-18 1431 0 0,41 28-489 0 0,0 0 0 0 0,0 0 0 0 0,0 1 0 0 0,-15-7 0 0 0,-8-4 663 0 0,3-14-1824 0 0,27 29-243 0 0,0 0 0 0 0,0 0 0 0 0,-1-1 0 0 0,1 1 0 0 0,0 0 0 0 0,0 0 0 0 0,0 0 0 0 0,-1 0 0 0 0,1 0 0 0 0,0-1 0 0 0,0 1 0 0 0,0 0 0 0 0,-1 0 0 0 0,1 0 0 0 0,0 0 0 0 0,0 0 0 0 0,-1 0 0 0 0,1 0 0 0 0,0 0 0 0 0,0 0 0 0 0,-1 0 0 0 0,1 0 0 0 0,0 0 0 0 0,0 0 0 0 0,-1 0 0 0 0,1 0 0 0 0,0 0 0 0 0,0 0 0 0 0,-1 0 0 0 0,1 0 0 0 0,0 0 0 0 0,0 0 0 0 0,-1 1 0 0 0,1-1 0 0 0,0 0 0 0 0,0 0 0 0 0,0 0 0 0 0,-1 0 0 0 0,1 0 0 0 0,0 1 0 0 0,0-1 0 0 0,0 0 0 0 0,0 0 0 0 0,-1 0 0 0 0,1 1 0 0 0,0-1 0 0 0,0 0 0 0 0,0 0 0 0 0,0 1 0 0 0,0-1 0 0 0,0 0 0 0 0,0 0 0 0 0,0 1 0 0 0,0-1 0 0 0,-1 0 0 0 0,1 0 0 0 0,0 1 0 0 0,0-1 0 0 0,1 1 0 0 0,-2 12 0 0 0,1-13 0 0 0,2 38 0 0 0,-3-26 0 0 0,1-1 0 0 0,1 0 0 0 0,0 1 0 0 0,0-1 0 0 0,1 0 0 0 0,1 0 0 0 0,0 0 0 0 0,0 0 0 0 0,1-1 0 0 0,6 12 0 0 0,22 38 0 0 0,15 25 0 0 0,-45-82 109 0 0,0 0 0 0 0,-1-1 0 0 0,1 1 0 0 0,-1 0 0 0 0,0 1-1 0 0,0-1 1 0 0,0 0 0 0 0,0 0 0 0 0,0 0 0 0 0,-1 1 0 0 0,1-1 0 0 0,-1 0 0 0 0,0 1 0 0 0,0-1-1 0 0,0 0 1 0 0,0 1 0 0 0,-1-1 0 0 0,0 0 0 0 0,1 0 0 0 0,-1 1 0 0 0,0-1 0 0 0,0 0 0 0 0,-2 3-1 0 0,-1 1 206 0 0,-1 0-1 0 0,1 0 1 0 0,-1-1-1 0 0,0 0 1 0 0,0 0-1 0 0,-1 0 1 0 0,0 0-1 0 0,-9 6 1 0 0,-25 8-269 0 0,39-19-1006 0 0,1-1-359 0 0,0 0-79 0 0,-6 5-2276 0 0,2-10-1174 0 0,-3-23 1041 0 0,8 7-28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7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4 219 8863 0 0,'0'0'407'0'0,"-3"-25"154"0"0,5 17 15 0 0,1 0 0 0 0,0 0 0 0 0,0 0 0 0 0,1 0 0 0 0,-1 0 0 0 0,2 1 0 0 0,-1 0 0 0 0,1 0 0 0 0,0 0 0 0 0,1 0 0 0 0,12-11 0 0 0,2 1-704 0 0,0-1 0 0 0,35-21 0 0 0,-24 24-2418 0 0,-17 11 1220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17.4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87 216 8863 0 0,'0'0'407'0'0,"0"0"-6"0"0,0 0-91 0 0,0 0 562 0 0,0 0 273 0 0,0 0 58 0 0,12 17 1506 0 0,-5 2-1937 0 0,0 1 0 0 0,-2 0 0 0 0,-1 0 0 0 0,0 0 0 0 0,-2 0 0 0 0,1 35 0 0 0,-2-47-527 0 0,-6 265 1952 0 0,-12-94-8651 0 0,16-176 3163 0 0,1-3-33 0 0</inkml:trace>
  <inkml:trace contextRef="#ctx0" brushRef="#br0" timeOffset="1">2 260 18255 0 0,'0'0'414'0'0,"-1"-2"56"0"0,1 0-439 0 0,0 0-1 0 0,-1 0 1 0 0,1-1-1 0 0,0 1 0 0 0,1 0 1 0 0,-1 0-1 0 0,0 0 1 0 0,1 0-1 0 0,-1 0 1 0 0,1 0-1 0 0,-1 0 0 0 0,1 0 1 0 0,0 0-1 0 0,0 0 1 0 0,0 1-1 0 0,0-1 1 0 0,0 0-1 0 0,1 0 0 0 0,1-2 1 0 0,34-42 454 0 0,-30 39-463 0 0,8-10-410 0 0,2 1 0 0 0,0 1 0 0 0,1 1-1 0 0,0 0 1 0 0,1 1 0 0 0,0 1 0 0 0,1 1-1 0 0,1 0 1 0 0,0 2 0 0 0,0 1 0 0 0,35-10 0 0 0,-36 14-2362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20.9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13247 0 0,'0'0'299'0'0,"0"0"45"0"0,0 0 21 0 0,0 0-46 0 0,8 30 1716 0 0,39 56 1269 0 0,-23-44-2479 0 0,23 55 0 0 0,-25-39 234 0 0,-3 1 0 0 0,-2 0 0 0 0,10 72 0 0 0,5 14-1007 0 0,-32-143-1035 0 0,-18-24-5644 0 0,5 4 1496 0 0,8 4 2524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21.3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84 13247 0 0,'-26'5'1436'0'0,"13"-8"-260"0"0,11 2 138 0 0,2 1 59 0 0,0 0-72 0 0,0-2-1209 0 0,1-1-1 0 0,-1 1 1 0 0,1-1-1 0 0,-1 1 1 0 0,1-1-1 0 0,0 1 1 0 0,0-1-1 0 0,0 1 1 0 0,0 0-1 0 0,0-1 1 0 0,0 1-1 0 0,1 0 1 0 0,-1 0-1 0 0,1 0 0 0 0,0 0 1 0 0,-1 0-1 0 0,1 0 1 0 0,0 1-1 0 0,0-1 1 0 0,0 0-1 0 0,1 1 1 0 0,-1 0-1 0 0,0-1 1 0 0,0 1-1 0 0,1 0 1 0 0,-1 0-1 0 0,4-1 1 0 0,10-2 690 0 0,-1 0-1 0 0,0 1 1 0 0,25-3 0 0 0,-7 2-279 0 0,-29 3-506 0 0,60-6-464 0 0,-61 6 419 0 0,1 1 0 0 0,0 0 0 0 0,0 1 0 0 0,0-1 0 0 0,-1 1 1 0 0,1-1-1 0 0,0 1 0 0 0,0 0 0 0 0,-1 1 0 0 0,1-1 0 0 0,-1 1 0 0 0,1-1 1 0 0,-1 1-1 0 0,0 0 0 0 0,6 5 0 0 0,-5-4-554 0 0,-1 1 1 0 0,1-1-1 0 0,-1 1 0 0 0,0 0 1 0 0,0 0-1 0 0,0 1 0 0 0,-1-1 1 0 0,1 1-1 0 0,-1-1 0 0 0,2 8 1 0 0,0 5-6177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21.6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0 201 15719 0 0,'0'0'356'0'0,"0"0"50"0"0,0 0 20 0 0,0 0-40 0 0,0 0-54 0 0,0 0 686 0 0,15-15 3083 0 0,9-7-1368 0 0,46-34 0 0 0,32-11-2120 0 0,-90 61-613 0 0,-1 0 0 0 0,1 1 0 0 0,1 0 0 0 0,-1 1 0 0 0,1 0 0 0 0,0 1 0 0 0,-1 0 0 0 0,1 1 0 0 0,1 1 0 0 0,19-1 0 0 0,-17 5 380 0 0,-2-2-2518 0 0,-4 0-6997 0 0,-10-1 1380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25.8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 39 8863 0 0,'-5'4'182'0'0,"0"0"0"0"0,0-1-1 0 0,-1 0 1 0 0,0 1-1 0 0,1-2 1 0 0,-1 1-1 0 0,0-1 1 0 0,-8 3 0 0 0,-14-2 3758 0 0,28-3-3909 0 0,0 0 0 0 0,0 0-1 0 0,-1 0 1 0 0,1 0 0 0 0,0 0 0 0 0,0-1-1 0 0,0 1 1 0 0,-1 0 0 0 0,1 0 0 0 0,0 0 0 0 0,0 0-1 0 0,0 0 1 0 0,0 0 0 0 0,-1 0 0 0 0,1 0-1 0 0,0 0 1 0 0,0-1 0 0 0,0 1 0 0 0,0 0 0 0 0,0 0-1 0 0,-1 0 1 0 0,1 0 0 0 0,0-1 0 0 0,0 1 0 0 0,0 0-1 0 0,0 0 1 0 0,0 0 0 0 0,0 0 0 0 0,0-1-1 0 0,0 1 1 0 0,0 0 0 0 0,0 0 0 0 0,0 0 0 0 0,0-1-1 0 0,0 1 1 0 0,0 0 0 0 0,0 0 0 0 0,0 0-1 0 0,0-1 1 0 0,0 1 0 0 0,0 0 0 0 0,0 0 0 0 0,0 0-1 0 0,0-1 1 0 0,0 1 0 0 0,0 0 0 0 0,0 0-1 0 0,0 0 1 0 0,0 0 0 0 0,0-1 0 0 0,1 1 0 0 0,-1 0-1 0 0,0 0 1 0 0,0 0 0 0 0,0-1 0 0 0,14-17 2927 0 0,-10 12-2151 0 0,2 1 1 0 0,-1 0 0 0 0,0 0 0 0 0,10-6 0 0 0,-12 9-808 0 0,1 0 0 0 0,0 1 0 0 0,-1-1 0 0 0,1 1 0 0 0,0 0 0 0 0,0 0 0 0 0,0 0 0 0 0,0 1 0 0 0,0-1 0 0 0,0 1 0 0 0,0 0 0 0 0,0 0 0 0 0,0 0 0 0 0,0 1 0 0 0,0 0 0 0 0,0-1 0 0 0,0 1 0 0 0,0 1 0 0 0,0-1 0 0 0,0 0 0 0 0,-1 1 0 0 0,1 0 0 0 0,0 0 0 0 0,2 2 0 0 0,-3-1 0 0 0,0-1 0 0 0,-1 1 0 0 0,1 0 0 0 0,-1-1 0 0 0,0 1 0 0 0,0 0 0 0 0,0 0 0 0 0,0 1 0 0 0,0-1 0 0 0,-1 0 0 0 0,1 1 0 0 0,-1-1 0 0 0,0 1 0 0 0,0-1 0 0 0,-1 1 0 0 0,1-1 0 0 0,-1 1 0 0 0,1 0 0 0 0,-1-1 0 0 0,0 1 0 0 0,0-1 0 0 0,-1 1 0 0 0,1 0 0 0 0,-1-1 0 0 0,0 1 0 0 0,-2 6 0 0 0,-3 3 260 0 0,0-1-1 0 0,0 1 1 0 0,-1-1 0 0 0,-1 0-1 0 0,0 0 1 0 0,-1-1 0 0 0,0 0-1 0 0,-1-1 1 0 0,0 0-1 0 0,-22 17 1 0 0,32-27-259 0 0,0 1-1 0 0,0-1 1 0 0,0 0 0 0 0,0 1 0 0 0,0-1-1 0 0,0 0 1 0 0,0 1 0 0 0,0-1-1 0 0,0 0 1 0 0,0 1 0 0 0,0-1-1 0 0,0 1 1 0 0,0-1 0 0 0,0 0-1 0 0,0 1 1 0 0,0-1 0 0 0,0 0-1 0 0,0 1 1 0 0,1-1 0 0 0,-1 0-1 0 0,0 0 1 0 0,0 1 0 0 0,0-1-1 0 0,1 0 1 0 0,-1 1 0 0 0,0-1 0 0 0,0 0-1 0 0,1 0 1 0 0,-1 1 0 0 0,0-1-1 0 0,1 0 1 0 0,-1 0 0 0 0,0 0-1 0 0,0 0 1 0 0,1 1 0 0 0,-1-1-1 0 0,0 0 1 0 0,1 0 0 0 0,-1 0-1 0 0,1 0 1 0 0,-1 0 0 0 0,0 0-1 0 0,1 0 1 0 0,15 7-7 0 0,53 6 6 0 0,-54-11 0 0 0,1 1 0 0 0,0 0 0 0 0,-1 1 0 0 0,0 0 0 0 0,0 2 0 0 0,23 10 0 0 0,-36-15 22 0 0,0 1 0 0 0,0-1-1 0 0,0 1 1 0 0,0-1 0 0 0,0 1 0 0 0,0 0-1 0 0,0 0 1 0 0,0 0 0 0 0,-1 0 0 0 0,1 0-1 0 0,-1 0 1 0 0,1 1 0 0 0,-1-1 0 0 0,0 0-1 0 0,0 1 1 0 0,0-1 0 0 0,0 1 0 0 0,0-1-1 0 0,0 5 1 0 0,-1-2 65 0 0,0 0 0 0 0,0 0 0 0 0,0 0 0 0 0,-1-1 0 0 0,0 1 0 0 0,0 0 0 0 0,0 0 0 0 0,0-1 0 0 0,-1 1 0 0 0,-2 4 0 0 0,-5 9 191 0 0,-1 0 1 0 0,-1-1-1 0 0,0-1 1 0 0,-15 17-1 0 0,-3-2-210 0 0,-1 0 0 0 0,-50 37 0 0 0,50-44-764 0 0,1 1 1 0 0,2 1-1 0 0,-35 42 0 0 0,56-62 1431 0 0,-3 2-4692 0 0,4-7-1122 0 0,10-9 1149 0 0,4-5 604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7:26.1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10 225 8863 0 0,'0'0'407'0'0,"0"0"-6"0"0,-8-20 4273 0 0,7 15-4406 0 0,1 1 0 0 0,-1 0 0 0 0,1 0 1 0 0,0 0-1 0 0,1 0 0 0 0,-1-1 0 0 0,1 1 1 0 0,0 0-1 0 0,0 0 0 0 0,0 0 0 0 0,0 0 0 0 0,1 0 1 0 0,-1 1-1 0 0,1-1 0 0 0,0 0 0 0 0,1 1 1 0 0,-1-1-1 0 0,0 1 0 0 0,1 0 0 0 0,6-6 1 0 0,5-5-215 0 0,1 1 0 0 0,1 0 0 0 0,20-12 1 0 0,-4 3 99 0 0,14-8 2415 0 0,-45 31-2556 0 0,1-1 1 0 0,-1 1-1 0 0,0 0 0 0 0,0 0 1 0 0,0 0-1 0 0,-1 0 1 0 0,1 0-1 0 0,0 1 0 0 0,0-1 1 0 0,0 0-1 0 0,-1 0 1 0 0,1 0-1 0 0,-1 1 1 0 0,1-1-1 0 0,-1 0 0 0 0,1 1 1 0 0,-1 2-1 0 0,1 2-13 0 0,0 1 0 0 0,-1 0 0 0 0,0 0 0 0 0,0 0 0 0 0,-1 0 0 0 0,0-1 0 0 0,-3 11 0 0 0,-16 50 0 0 0,15-53 0 0 0,-46 110 1109 0 0,34-89-518 0 0,2 2-1 0 0,-18 61 0 0 0,32-93-590 0 0,0 0 0 0 0,0 1 0 0 0,0-1 0 0 0,1 0 0 0 0,-1 0 0 0 0,1 1 0 0 0,1-1 0 0 0,0 6 0 0 0,-1-10 0 0 0,0 0 0 0 0,0 0 0 0 0,1 0 0 0 0,-1 0 0 0 0,0 0 0 0 0,0-1 0 0 0,1 1 0 0 0,-1 0 0 0 0,1 0 0 0 0,-1 0 0 0 0,0-1 0 0 0,1 1 0 0 0,0 0 0 0 0,-1-1 0 0 0,1 1 0 0 0,-1 0 0 0 0,1-1 0 0 0,0 1 0 0 0,-1-1 0 0 0,1 1 0 0 0,0-1 0 0 0,0 1 0 0 0,-1-1 0 0 0,1 0 0 0 0,0 1 0 0 0,0-1 0 0 0,0 0 0 0 0,0 1 0 0 0,-1-1 0 0 0,1 0 0 0 0,0 0 0 0 0,0 0 0 0 0,0 0 0 0 0,0 0 0 0 0,0 0 0 0 0,1 0 0 0 0,0 0 0 0 0,4 0 83 0 0,1 1 0 0 0,0-1 0 0 0,-1-1 0 0 0,1 1 0 0 0,-1-1-1 0 0,1 0 1 0 0,-1-1 0 0 0,0 0 0 0 0,0 0 0 0 0,1 0 0 0 0,5-3 0 0 0,12-7 676 0 0,31-21 1 0 0,-21 12-490 0 0,11-7-320 0 0,-26 15-682 0 0,1 1 0 0 0,1 0 0 0 0,25-9-1 0 0,-35 18-5668 0 0,-1 3-1979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9.8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 8863 0 0,'0'0'200'0'0,"0"0"34"0"0,0 0 12 0 0,1-1-39 0 0,7-3 5 0 0,-6 2 667 0 0,-2 2 277 0 0,0 0 48 0 0,0 0-60 0 0,0 0-296 0 0,0 0-131 0 0,5 38 2076 0 0,73 515 4543 0 0,52 439-4459 0 0,-70-581-352 0 0,53 527-2487 0 0,-101-732-38 0 0,20 600 0 0 0,-70 463 0 0 0,-11-800 0 0 0,33-340 0 0 0,-91 753 0 0 0,18-166 0 0 0,49-410 0 0 0,33-253 0 0 0,-41 362 0 0 0,30 2 0 0 0,54-16 0 0 0,-23-297 0 0 0,-9-74 0 0 0,2-1 0 0 0,1-1 0 0 0,17 45 0 0 0,42 77 0 0 0,-60-137 0 0 0,40 89 0 0 0,-44-100-125 0 0,-1 1 0 0 0,0-1 0 0 0,0 1 0 0 0,0-1 0 0 0,-1 1 0 0 0,1 0 0 0 0,0-1 0 0 0,-1 1 0 0 0,0 4 0 0 0,1-1-418 0 0,-1-5-317 0 0,0-1-830 0 0,5-10-3697 0 0,-2-4-2803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21.5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483 400 5407 0 0,'0'0'248'0'0,"0"0"-5"0"0,0 0 54 0 0,0 0 786 0 0,0 0 360 0 0,0 0 77 0 0,0 0-106 0 0,0 0-502 0 0,-4-19 5066 0 0,6 15-5808 0 0,1 0 0 0 0,-1 0 0 0 0,1 0 0 0 0,0 0 0 0 0,0 1 1 0 0,1-1-1 0 0,-1 1 0 0 0,1 0 0 0 0,-1 0 0 0 0,9-5 0 0 0,46-25 423 0 0,-46 28-39 0 0,42-19-207 0 0,2 2-1 0 0,1 3 0 0 0,95-19 1 0 0,-32 9-137 0 0,571-124-210 0 0,-610 144 0 0 0,134 5 0 0 0,-180 6 0 0 0,0 1 0 0 0,0 2 0 0 0,0 2 0 0 0,47 15 0 0 0,128 60 0 0 0,-191-72 0 0 0,-1 1 0 0 0,-1 0 0 0 0,0 1 0 0 0,-1 1 0 0 0,0 1 0 0 0,-1 0 0 0 0,0 1 0 0 0,-1 0 0 0 0,-1 2 0 0 0,-1-1 0 0 0,0 2 0 0 0,-1-1 0 0 0,-1 1 0 0 0,0 1 0 0 0,6 20 0 0 0,21 65 577 0 0,29 141 1 0 0,4 114 1008 0 0,-50-249-1447 0 0,34 330-139 0 0,-26 9 0 0 0,-42 629 0 0 0,-62-141 0 0 0,-26-2 0 0 0,95-874 0 0 0,-68 472 0 0 0,-2 14 0 0 0,34-193 603 0 0,-31 177 438 0 0,64-458-1101 0 0,-5 33-291 0 0,-35 286-810 0 0,33-231 1161 0 0,-9 159 0 0 0,30-48 0 0 0,-3-246 0 0 0,7 35 0 0 0,-5-42 0 0 0,-1 0 0 0 0,0 0 0 0 0,-2 38 0 0 0,-1-44 0 0 0,1 1 0 0 0,1-1 0 0 0,3 22 0 0 0,-2-25 0 0 0,0 0 0 0 0,-1 0 0 0 0,0 0 0 0 0,-1 0 0 0 0,-1 1 0 0 0,1-1 0 0 0,-3 13 0 0 0,2-22 0 0 0,1 1 0 0 0,-1-1 0 0 0,1 1 0 0 0,0-1 0 0 0,-1 1 0 0 0,1-1 0 0 0,0 1 0 0 0,0 0 0 0 0,0-1 0 0 0,0 1 0 0 0,1-1 0 0 0,-1 1 0 0 0,1 2 0 0 0,-1-3 0 0 0,1 0 0 0 0,-1 1 0 0 0,0-1 0 0 0,0 0 0 0 0,0 1 0 0 0,0-1 0 0 0,0 0 0 0 0,0 1 0 0 0,0-1 0 0 0,0 0 0 0 0,-1 1 0 0 0,1-1 0 0 0,0 0 0 0 0,-1 1 0 0 0,1-1 0 0 0,-1 0 0 0 0,1 0 0 0 0,-2 2 0 0 0,-6 25 0 0 0,7-22 0 0 0,0 0 0 0 0,-1 0 0 0 0,1 0 0 0 0,-1 0 0 0 0,-1-1 0 0 0,-3 8 0 0 0,-18 22 0 0 0,20-28 0 0 0,-1 0 0 0 0,0 0 0 0 0,0 0 0 0 0,-6 5 0 0 0,-34 23 0 0 0,-1-2 0 0 0,-1-2 0 0 0,-1-2 0 0 0,-104 44 0 0 0,53-36 1241 0 0,-181 44 1 0 0,-188 22-1002 0 0,134-32-251 0 0,173-32-167 0 0,-100 20 361 0 0,86-34-4052 0 0,161-25 2933 0 0,0 0 0 0 0,0-1 0 0 0,0 0 0 0 0,1-1 0 0 0,-1 0 0 0 0,0-1 0 0 0,1-1 0 0 0,0 0 0 0 0,-18-8 0 0 0,-11-11-1816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48.3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7 278 5407 0 0,'0'0'124'0'0,"0"0"18"0"0,0 0 8 0 0,-3-7 2 0 0,2 5-152 0 0,0-1 0 0 0,1 0 0 0 0,-1 1 0 0 0,1-1 0 0 0,0 0 0 0 0,-1 1 0 0 0,1-1 0 0 0,1 0 0 0 0,-1 1 0 0 0,0-1 0 0 0,0 0 0 0 0,2-4 0 0 0,0-2 0 0 0,8-62 15 0 0,-4 29 890 0 0,1-59-1 0 0,-6 94-818 0 0,-1 6 272 0 0,0 1 121 0 0,0 0 22 0 0,0 0-65 0 0,11 26-272 0 0,-4-11 43 0 0,0 0 0 0 0,-2 1 0 0 0,1-1 0 0 0,-2 1-1 0 0,0 0 1 0 0,3 32 0 0 0,-4-24 78 0 0,2 0 1 0 0,9 31-1 0 0,-7-32-398 0 0,5 11 209 0 0,-2-14-3024 0 0,-9-19 1849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24.9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72 8863 0 0,'0'0'200'0'0,"0"0"34"0"0,0 0 12 0 0,0 0 46 0 0,0 0 184 0 0,0 0 79 0 0,0 0 18 0 0,0 0 11 0 0,0 0 35 0 0,0 0 18 0 0,0 0 3 0 0,0 0 6 0 0,0 0 23 0 0,0 0 16 0 0,0 0 3 0 0,0 0 3 0 0,0 0 10 0 0,6-7 1525 0 0,70-43-2204 0 0,-40 36-3816 0 0,-28 14 2404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35 5407 0 0,'0'0'124'0'0,"0"0"18"0"0,0 0 8 0 0,0 0-144 0 0,-1 0 0 0 0,1 0-1 0 0,-1 0 1 0 0,1 0 0 0 0,0 0-1 0 0,-1 0 1 0 0,1 0-1 0 0,0 0 1 0 0,-1 0 0 0 0,1 0-1 0 0,0 0 1 0 0,-1 0 0 0 0,1 0-1 0 0,-1 0 1 0 0,1 0-1 0 0,0 0 1 0 0,-1 0 0 0 0,1-1-1 0 0,0 1 1 0 0,-1 0 0 0 0,1 0-1 0 0,0 0 1 0 0,0-1 0 0 0,-1 1-1 0 0,1 0 1 0 0,0-1-1 0 0,0-1 4827 0 0,5 6-1837 0 0,16 20-799 0 0,24 33-991 0 0,1 13 317 0 0,58 124 0 0 0,-129-244-1522 0 0,12 26 0 0 0,1 0 0 0 0,1-1 0 0 0,1 0 0 0 0,1 0 0 0 0,-9-41 0 0 0,16 54 0 0 0,0 1 0 0 0,1-1 0 0 0,0 0 0 0 0,1 0 0 0 0,0 0 0 0 0,1 0 0 0 0,1 1 0 0 0,3-18 0 0 0,-1 21 0 0 0,-3 7-55 0 0,0 0 1 0 0,-1 1-1 0 0,1-1 0 0 0,0 0 1 0 0,0 1-1 0 0,0-1 0 0 0,0 1 1 0 0,-1-1-1 0 0,1 1 0 0 0,0-1 0 0 0,0 1 1 0 0,0-1-1 0 0,0 1 0 0 0,0 0 1 0 0,0 0-1 0 0,0-1 0 0 0,0 1 0 0 0,0 0 1 0 0,0 0-1 0 0,0 0 0 0 0,0 0 1 0 0,0 0-1 0 0,0 0 0 0 0,0 1 1 0 0,1-1-1 0 0,20 8-2143 0 0,-20-7 1993 0 0,21 15-2403 0 0,-12-5 1281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8:08.6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20 411 7055 0 0,'0'0'158'0'0,"0"0"22"0"0,0 0 12 0 0,-1-1-27 0 0,0 1 6 0 0,0 0-1 0 0,0 0 0 0 0,0-1 1 0 0,0 1-1 0 0,0 0 1 0 0,1 0-1 0 0,-1-1 1 0 0,0 1-1 0 0,0-1 1 0 0,0 1-1 0 0,1-1 1 0 0,-1 1-1 0 0,0-1 1 0 0,1 1-1 0 0,-1-1 0 0 0,0 1 1 0 0,1-1-1 0 0,-1 0 1 0 0,1 0-1 0 0,-1 1 1 0 0,1-1-1 0 0,-1 0 1 0 0,1 0-1 0 0,0 1 1 0 0,-1-1-1 0 0,1 0 1 0 0,0 0-1 0 0,0 0 1 0 0,-1 0-1 0 0,1 0 0 0 0,0 1 1 0 0,0-1-1 0 0,0 0 1 0 0,0 0-1 0 0,0 0 1 0 0,0 0-1 0 0,0 0 1 0 0,1 0-1 0 0,-1 0 1 0 0,0 1-1 0 0,0-1 1 0 0,1 0-1 0 0,-1 0 1 0 0,1 0-1 0 0,-1 1 0 0 0,0-1 1 0 0,2-1-1 0 0,2-3 134 0 0,0 0-1 0 0,1 0 0 0 0,0 0 1 0 0,0 1-1 0 0,6-5 0 0 0,-3 3 648 0 0,3-3-793 0 0,0 0 0 0 0,1 1 0 0 0,0 1 0 0 0,0 0 0 0 0,20-8 0 0 0,69-19 438 0 0,159-25-596 0 0,-11 4 0 0 0,11-6 1644 0 0,-86 27-999 0 0,147-1-2862 0 0,-297 33 2217 0 0,1 1 0 0 0,-1 0 0 0 0,26 2 0 0 0,-38 2 0 0 0,-3 4 92 0 0,-7-3 350 0 0,0 1 1 0 0,0 0-1 0 0,-1 0 0 0 0,0 0 1 0 0,1 9-1 0 0,4 11-924 0 0,4 15-1825 0 0,-2 25 3242 0 0,-3-12 390 0 0,38 420-1035 0 0,-20-149 43 0 0,5 23-333 0 0,4 34 0 0 0,-8 279 0 0 0,-24-625 0 0 0,11 319 0 0 0,-1-78 0 0 0,10 106 0 0 0,8 330 72 0 0,-35-265 1518 0 0,4-384-708 0 0,1-17-1107 0 0,-6 212-2022 0 0,21 147 3377 0 0,-7-256-2260 0 0,-4 2 1130 0 0,-5-41 1295 0 0,0-43-22 0 0,-5 171-1029 0 0,-1 141-3056 0 0,19-56 3930 0 0,-8-271-2212 0 0,28 363 977 0 0,-11-178 1446 0 0,21 307 152 0 0,-23-382-4134 0 0,0-40 2789 0 0,37 128 0 0 0,9 56 1060 0 0,-42-187-2728 0 0,-8-50 2480 0 0,3 83 0 0 0,-15-79-4523 0 0,-7-1-3964 0 0,2-46 4213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49.3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157 209 5407 0 0,'0'0'124'0'0,"-5"-16"295"0"0,3 10-111 0 0,1 0 1 0 0,-1 0-1 0 0,0 0 0 0 0,0 0 0 0 0,-1 1 1 0 0,0-1-1 0 0,0 1 0 0 0,0 0 0 0 0,0 0 1 0 0,-1 0-1 0 0,0 0 0 0 0,0 0 0 0 0,0 1 0 0 0,-1 0 1 0 0,1 0-1 0 0,-1 0 0 0 0,0 0 0 0 0,0 1 1 0 0,-1 0-1 0 0,1 0 0 0 0,-9-3 0 0 0,-20 0-912 0 0,33 6 646 0 0,0 0 0 0 0,0 0-1 0 0,0 1 1 0 0,1-1 0 0 0,-1 0-1 0 0,0 0 1 0 0,0 1-1 0 0,0-1 1 0 0,0 1 0 0 0,1-1-1 0 0,-1 0 1 0 0,0 1 0 0 0,1 0-1 0 0,-1-1 1 0 0,0 1 0 0 0,1-1-1 0 0,-1 1 1 0 0,0 0 0 0 0,1-1-1 0 0,-1 1 1 0 0,1 0 0 0 0,-1 0-1 0 0,1 0 1 0 0,0-1-1 0 0,-1 3 1 0 0,-5 19 1021 0 0,5-18-862 0 0,0 5-180 0 0,0-1 0 0 0,0 1 0 0 0,1 0 0 0 0,0-1 0 0 0,0 1 1 0 0,1-1-1 0 0,0 1 0 0 0,1 0 0 0 0,-1-1 0 0 0,7 15 0 0 0,-6-17-22 0 0,0 0-1 0 0,1 0 1 0 0,0 0 0 0 0,1 0 0 0 0,-1 0 0 0 0,1 0-1 0 0,0-1 1 0 0,1 0 0 0 0,-1 0 0 0 0,1 0-1 0 0,0 0 1 0 0,0-1 0 0 0,0 0 0 0 0,9 6-1 0 0,-11-9 2 0 0,0 0 0 0 0,0 0 0 0 0,-1 0 0 0 0,1-1 0 0 0,0 1 0 0 0,0-1 0 0 0,0 0 0 0 0,0 1 0 0 0,0-1 0 0 0,0 0 0 0 0,0-1 0 0 0,0 1 0 0 0,0 0 0 0 0,0-1 0 0 0,0 0 0 0 0,0 0 0 0 0,-1 0 0 0 0,1 0 0 0 0,0 0 0 0 0,0 0 0 0 0,-1-1 0 0 0,1 1 0 0 0,-1-1 0 0 0,1 0 0 0 0,-1 0 0 0 0,0 0 0 0 0,0 0 0 0 0,0 0 0 0 0,0 0 0 0 0,3-4 0 0 0,2-3 0 0 0,0 0 0 0 0,-1 0 0 0 0,0-1 0 0 0,0 0 0 0 0,-1 0 0 0 0,6-18 0 0 0,-7 16 0 0 0,0 0 0 0 0,-1 0 0 0 0,-1-1 0 0 0,0 0 0 0 0,0 1 0 0 0,-2-1 0 0 0,0-16 0 0 0,0 25 0 0 0,0 0 0 0 0,-1 0 0 0 0,0 1 0 0 0,1-1 0 0 0,-1 0 0 0 0,-1 1 0 0 0,1-1 0 0 0,0 0 0 0 0,-1 1 0 0 0,0 0 0 0 0,0-1 0 0 0,0 1 0 0 0,0 0 0 0 0,0 0 0 0 0,-1 0 0 0 0,1 0 0 0 0,-1 0 0 0 0,0 1 0 0 0,0-1 0 0 0,0 1 0 0 0,0 0 0 0 0,0 0 0 0 0,-1 0 0 0 0,1 0 0 0 0,0 1 0 0 0,-1-1 0 0 0,0 1 0 0 0,-4-2 0 0 0,2 2 1 0 0,1-1-1 0 0,-1 1 1 0 0,0 1-1 0 0,1-1 1 0 0,-1 1-1 0 0,0-1 0 0 0,1 2 1 0 0,-1-1-1 0 0,0 1 1 0 0,1-1-1 0 0,-1 2 1 0 0,-6 1-1 0 0,7-1-139 0 0,1 0 0 0 0,0 1 0 0 0,0-1 0 0 0,0 1 0 0 0,0 0 0 0 0,1 0 0 0 0,-1 0 0 0 0,1 0 0 0 0,0 1 0 0 0,0-1 0 0 0,0 1 0 0 0,0 0 0 0 0,1 0 0 0 0,-1 0 0 0 0,-1 6 0 0 0,-6 12-3012 0 0,0 2-872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50.0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142 193 5407 0 0,'0'0'124'0'0,"-24"-10"320"0"0,20 9-181 0 0,0 0-1 0 0,0 0 1 0 0,0 0 0 0 0,0 1-1 0 0,-1-1 1 0 0,1 1-1 0 0,0 0 1 0 0,0 0-1 0 0,0 1 1 0 0,0-1-1 0 0,-1 1 1 0 0,1 0-1 0 0,0 0 1 0 0,0 0-1 0 0,0 1 1 0 0,0-1-1 0 0,-6 4 1 0 0,7-2-177 0 0,0-1 0 0 0,0 0 0 0 0,1 1 0 0 0,-1-1 0 0 0,0 1 0 0 0,1 0 0 0 0,0 0 0 0 0,0 0 1 0 0,0 0-1 0 0,0 0 0 0 0,0 1 0 0 0,1-1 0 0 0,-1 1 0 0 0,1-1 0 0 0,0 1 0 0 0,0-1 0 0 0,0 1 0 0 0,1 0 0 0 0,-1-1 0 0 0,1 1 1 0 0,0 0-1 0 0,0-1 0 0 0,0 1 0 0 0,0 0 0 0 0,1-1 0 0 0,-1 1 0 0 0,1 0 0 0 0,0-1 0 0 0,3 7 0 0 0,-2-3 4 0 0,1-1 0 0 0,0 0 0 0 0,1 0 0 0 0,0 0-1 0 0,-1 0 1 0 0,2-1 0 0 0,-1 0 0 0 0,1 0 0 0 0,0 0 0 0 0,0 0-1 0 0,0-1 1 0 0,0 1 0 0 0,1-1 0 0 0,0-1 0 0 0,0 1 0 0 0,6 2-1 0 0,-7-4-95 0 0,0 0 1 0 0,0 0-1 0 0,1 0 0 0 0,-1-1 0 0 0,0 1 0 0 0,0-1 0 0 0,1-1 0 0 0,-1 1 1 0 0,1-1-1 0 0,-1 0 0 0 0,0 0 0 0 0,1 0 0 0 0,-1-1 0 0 0,1 0 0 0 0,-1 0 1 0 0,0 0-1 0 0,0-1 0 0 0,0 0 0 0 0,0 0 0 0 0,8-4 0 0 0,-5 0 6 0 0,-1 0 0 0 0,0 0 0 0 0,0-1 0 0 0,0 1 0 0 0,-1-1 0 0 0,0-1 0 0 0,0 1 0 0 0,-1-1 0 0 0,0 0 0 0 0,0-1 0 0 0,-1 1 0 0 0,0-1 0 0 0,-1 0 0 0 0,0 0 0 0 0,4-16 0 0 0,-5 15 0 0 0,0 0 0 0 0,-1 0 0 0 0,0 0 0 0 0,0 0 0 0 0,-1 0 0 0 0,0 0 0 0 0,-1 0 0 0 0,0 0 0 0 0,-1 0 0 0 0,0 0 0 0 0,0 1 0 0 0,-1-1 0 0 0,-1 0 0 0 0,-7-16 0 0 0,6 20 29 0 0,1 0-1 0 0,-1 1 1 0 0,0-1 0 0 0,0 1-1 0 0,-1 0 1 0 0,1 1-1 0 0,-1-1 1 0 0,0 1 0 0 0,-1 0-1 0 0,1 1 1 0 0,-1-1-1 0 0,1 1 1 0 0,-13-3 0 0 0,13 3 127 0 0,-1 1 0 0 0,0 0 0 0 0,1 1 1 0 0,-1 0-1 0 0,0 0 0 0 0,0 0 0 0 0,0 1 1 0 0,0 0-1 0 0,0 0 0 0 0,0 1 0 0 0,0 0 1 0 0,0 0-1 0 0,0 0 0 0 0,-9 4 0 0 0,12-2-350 0 0,-1 0 0 0 0,1 0 0 0 0,0 0 0 0 0,0 1 0 0 0,0-1 0 0 0,0 1 0 0 0,0 0 0 0 0,1 0 0 0 0,0 0 0 0 0,0 1-1 0 0,0-1 1 0 0,0 1 0 0 0,0-1 0 0 0,1 1 0 0 0,0 0 0 0 0,0 0 0 0 0,1 0 0 0 0,-1 0 0 0 0,1 1 0 0 0,0-1 0 0 0,1 0 0 0 0,-1 0 0 0 0,1 1 0 0 0,0-1-1 0 0,0 0 1 0 0,2 8 0 0 0,0 5-4286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50.3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28 195 13247 0 0,'0'0'299'0'0,"0"0"45"0"0,0 0 21 0 0,0 0-46 0 0,0 0-115 0 0,-17-21 2221 0 0,14 13-2407 0 0,1 0 1 0 0,0 0-1 0 0,1-1 0 0 0,0 1 0 0 0,0 0 1 0 0,0-1-1 0 0,1 1 0 0 0,1-1 0 0 0,0 1 1 0 0,0 0-1 0 0,3-13 0 0 0,2-24-9 0 0,-6 36-9 0 0,0 2 0 0 0,7 7 0 0 0,-3 5 162 0 0,0 0 0 0 0,0 0-1 0 0,0 0 1 0 0,-1 1 0 0 0,1-1 0 0 0,-1 1-1 0 0,-1 0 1 0 0,1 0 0 0 0,-1 0 0 0 0,0 1-1 0 0,1 6 1 0 0,5 9 483 0 0,46 142-415 0 0,-39-78-3252 0 0,-8-65-3268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51.9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3 353 8863 0 0,'0'0'200'0'0,"0"0"34"0"0,0 0 12 0 0,0 0 46 0 0,-3-20 1312 0 0,4-8-945 0 0,0 0 0 0 0,2 0 0 0 0,1 0 0 0 0,9-30 0 0 0,2-22-706 0 0,-10 55 49 0 0,-3 15 21 0 0,0-1 1 0 0,-1 0 0 0 0,0-14-1 0 0,19 55 2397 0 0,-14-14-2336 0 0,0 1 0 0 0,6 28 0 0 0,-8-27-28 0 0,1-1-1 0 0,8 20 0 0 0,-10-31-495 0 0,0 0-1 0 0,0 0 1 0 0,1-1-1 0 0,0 1 1 0 0,0-1 0 0 0,0 0-1 0 0,0 0 1 0 0,1 0-1 0 0,9 7 1 0 0,-1-2-1939 0 0,-10-8-20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52.2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3 189 8863 0 0,'0'0'200'0'0,"0"0"34"0"0,-2-24 260 0 0,5-36-506 0 0,-3 47 168 0 0,0 1-1 0 0,1-1 0 0 0,1 0 0 0 0,-1 0 1 0 0,2 1-1 0 0,4-15 0 0 0,-6 25 418 0 0,-1 2-74 0 0,24 6 240 0 0,-16-1-315 0 0,0 1 0 0 0,-1 0 1 0 0,0 0-1 0 0,0 1 0 0 0,0 0 1 0 0,-1 0-1 0 0,0 0 0 0 0,8 14 1 0 0,1-1 282 0 0,10 14-728 0 0,-6-8 130 0 0,24 25-1 0 0,-36-44-825 0 0,0 0 0 0 0,1 0-1 0 0,0-1 1 0 0,11 6 0 0 0,-16-10-609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52.7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40 2 7055 0 0,'-17'-1'695'0'0,"15"1"-647"0"0,1 0-1 0 0,0 1 1 0 0,0-1-1 0 0,0 0 1 0 0,0 1 0 0 0,0-1-1 0 0,0 1 1 0 0,0 0 0 0 0,0-1-1 0 0,0 1 1 0 0,0 0-1 0 0,0-1 1 0 0,0 1 0 0 0,0 0-1 0 0,1 0 1 0 0,-1 0-1 0 0,0 0 1 0 0,1 0 0 0 0,-1 0-1 0 0,0 0 1 0 0,1 0 0 0 0,-1 0-1 0 0,1 0 1 0 0,0 0-1 0 0,-1 0 1 0 0,1 0 0 0 0,0 1-1 0 0,-1-1 1 0 0,1 0-1 0 0,0 0 1 0 0,0 0 0 0 0,0 0-1 0 0,0 1 1 0 0,0-1-1 0 0,1 1 1 0 0,0 5 184 0 0,0-1-1 0 0,1 1 1 0 0,-1-1-1 0 0,5 10 1 0 0,-3-9 9 0 0,16 42 181 0 0,3-2 0 0 0,40 67 0 0 0,-25-48 126 0 0,53 92 1275 0 0,60 117 880 0 0,-21-15-2364 0 0,74 165 2344 0 0,-140-297-2655 0 0,13 35-34 0 0,7 46 6 0 0,-61-137-4682 0 0,-22-70-1148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53.7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58 10943 0 0,'24'-26'248'0'0,"-19"21"35"0"0,-5 5 18 0 0,0 0-37 0 0,0 0-84 0 0,5-6 1512 0 0,-5 4-1423 0 0,1 0 0 0 0,0 1 0 0 0,0-1 0 0 0,1 1 0 0 0,-1-1 0 0 0,0 1 0 0 0,0-1 0 0 0,1 1 0 0 0,-1 0 0 0 0,1-1 0 0 0,-1 1 1 0 0,3-1-1 0 0,2 2-167 0 0,-1 0 1 0 0,1 0-1 0 0,-1 0 1 0 0,1 1 0 0 0,0 0-1 0 0,-1 1 1 0 0,0-1-1 0 0,1 1 1 0 0,-1 0 0 0 0,0 0-1 0 0,0 1 1 0 0,0-1-1 0 0,8 6 1 0 0,5 4 364 0 0,-1 1 1 0 0,20 19-1 0 0,-12-8-415 0 0,-5-4-249 0 0,42 29 0 0 0,-61-48-1590 0 0,-1-1-652 0 0,0 0-138 0 0,0 0-22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54.0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39 45 10943 0 0,'-15'-23'1096'0'0,"14"21"-761"0"0,0 0-1 0 0,0 0 0 0 0,0 0 1 0 0,0 1-1 0 0,0-1 1 0 0,0 0-1 0 0,-1 1 0 0 0,1-1 1 0 0,-1 0-1 0 0,-3-2 0 0 0,5 4-259 0 0,0 0-1 0 0,-1 0 0 0 0,1 0 0 0 0,0 1 1 0 0,0-1-1 0 0,-1 0 0 0 0,1 0 0 0 0,0 0 0 0 0,-1 0 1 0 0,1 0-1 0 0,0 0 0 0 0,0 1 0 0 0,-1-1 1 0 0,1 0-1 0 0,0 0 0 0 0,0 0 0 0 0,-1 0 0 0 0,1 1 1 0 0,0-1-1 0 0,0 0 0 0 0,0 0 0 0 0,0 1 0 0 0,-1-1 1 0 0,1 0-1 0 0,0 0 0 0 0,0 1 0 0 0,0-1 1 0 0,0 0-1 0 0,0 1 0 0 0,0-1 0 0 0,0 0 0 0 0,0 1 1 0 0,-1-1-1 0 0,1 0 0 0 0,0 0 0 0 0,0 1 1 0 0,1-1-1 0 0,-1 0 0 0 0,0 1 0 0 0,0-1 0 0 0,1 48 2013 0 0,0-42-2585 0 0,14 117 3449 0 0,0-42-8069 0 0,-15-52 45 0 0,-1-25 2467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54.3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0 207 15719 0 0,'0'0'356'0'0,"14"-28"1016"0"0,-3 15-1310 0 0,1 0 0 0 0,1 0 0 0 0,0 2 0 0 0,1-1 0 0 0,0 2 0 0 0,0 0 0 0 0,1 0 0 0 0,27-11 1 0 0,37-26-711 0 0,-57 29-1463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8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83 381 10943 0 0,'0'0'248'0'0,"0"0"35"0"0,0 0 18 0 0,0 0-37 0 0,-3-19-160 0 0,4-6 1005 0 0,2-1 0 0 0,11-48-1 0 0,3-21 751 0 0,-15 84-1845 0 0,-2 1 1 0 0,0-1 0 0 0,0 0 0 0 0,-1 0 0 0 0,0 0-1 0 0,-5-18 1 0 0,5 26-15 0 0,0 1 0 0 0,0-1 0 0 0,0 0 0 0 0,0 0 0 0 0,0 1 0 0 0,-1-1 0 0 0,1 1 0 0 0,-1-1 0 0 0,0 1 0 0 0,0-1 0 0 0,0 1 0 0 0,0 0 0 0 0,0 0 0 0 0,0 0 0 0 0,0 0 0 0 0,-1 0 0 0 0,1 1 0 0 0,-1-1 0 0 0,-2-1 0 0 0,3 3 0 0 0,1 0 0 0 0,-1-1 0 0 0,0 1 0 0 0,1 0 0 0 0,-1 0 0 0 0,0 0 0 0 0,1 0 0 0 0,-1 1 0 0 0,0-1 0 0 0,1 0 0 0 0,-1 1 0 0 0,0-1 0 0 0,1 1 0 0 0,-1-1 0 0 0,1 1 0 0 0,-1 0 0 0 0,1-1 0 0 0,-1 1 0 0 0,1 0 0 0 0,0 0 0 0 0,-1 0 0 0 0,1 0 0 0 0,0 1 0 0 0,0-1 0 0 0,0 0 0 0 0,0 0 0 0 0,0 1 0 0 0,0-1 0 0 0,0 0 0 0 0,0 1 0 0 0,0-1 0 0 0,1 1 0 0 0,-1 0 0 0 0,0 2 0 0 0,-17 60 0 0 0,17-60 0 0 0,0 1 0 0 0,-1 0 0 0 0,2-1 0 0 0,-1 1 0 0 0,0 0 0 0 0,1 0 0 0 0,0-1 0 0 0,0 1 0 0 0,1 0 0 0 0,-1 0 0 0 0,1-1 0 0 0,0 1 0 0 0,0 0 0 0 0,0-1 0 0 0,1 1 0 0 0,0-1 0 0 0,0 1 0 0 0,0-1 0 0 0,0 0 0 0 0,1 0 0 0 0,-1 0 0 0 0,1 0 0 0 0,0 0 0 0 0,1-1 0 0 0,-1 1 0 0 0,0-1 0 0 0,8 5 0 0 0,-7-4 0 0 0,0-2 0 0 0,-1 1 0 0 0,2 0 0 0 0,-1-1 0 0 0,0 0 0 0 0,0 0 0 0 0,1 0 0 0 0,-1 0 0 0 0,1-1 0 0 0,0 0 0 0 0,-1 0 0 0 0,1 0 0 0 0,0 0 0 0 0,0-1 0 0 0,0 0 0 0 0,-1 0 0 0 0,1 0 0 0 0,0 0 0 0 0,0-1 0 0 0,-1 0 0 0 0,1 0 0 0 0,0 0 0 0 0,-1-1 0 0 0,1 1 0 0 0,-1-1 0 0 0,1 0 0 0 0,5-4 0 0 0,2-3-1648 0 0,-1 1 0 0 0,0-1-1 0 0,18-21 1 0 0,-11 7-751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56.2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237 168 8863 0 0,'0'0'200'0'0,"0"0"34"0"0,0 0 12 0 0,-18-12 2 0 0,4-7 493 0 0,10 13-237 0 0,0 1 0 0 0,0-1 0 0 0,0 1 0 0 0,-1 0 0 0 0,0 1 0 0 0,0-1 1 0 0,-8-5-1 0 0,10 8-471 0 0,-2-1 403 0 0,-1-1 1 0 0,1 1-1 0 0,-1 0 1 0 0,0 0 0 0 0,-1 1-1 0 0,-6-2 1 0 0,10 3-293 0 0,0 1 0 0 0,1 0 0 0 0,-1 0 0 0 0,0 0 0 0 0,0 1 0 0 0,1-1 0 0 0,-1 1 0 0 0,0 0 1 0 0,0-1-1 0 0,1 1 0 0 0,-1 0 0 0 0,1 1 0 0 0,-1-1 0 0 0,1 0 0 0 0,0 1 0 0 0,-1-1 0 0 0,-1 3 0 0 0,-2 0-144 0 0,1 1 0 0 0,0-1 0 0 0,1 1 0 0 0,-1 0 0 0 0,1 1 0 0 0,0-1 0 0 0,0 1 0 0 0,1 0 0 0 0,0 0 0 0 0,0 0 0 0 0,0 0 0 0 0,1 0 0 0 0,-1 1 0 0 0,2-1 0 0 0,-1 1 0 0 0,1 0 0 0 0,0-1 0 0 0,0 1 0 0 0,1 0 0 0 0,0 0 0 0 0,0 0 0 0 0,0-1 0 0 0,1 1 0 0 0,0 0 0 0 0,1-1 0 0 0,-1 1 0 0 0,1 0 0 0 0,0-1 0 0 0,1 0 0 0 0,0 0 0 0 0,0 1 0 0 0,0-2 0 0 0,1 1 0 0 0,-1 0 0 0 0,1-1 0 0 0,1 1 0 0 0,-1-1 0 0 0,1 0 0 0 0,0-1 0 0 0,0 1 0 0 0,0-1 0 0 0,1 0 0 0 0,0 0 0 0 0,7 3 0 0 0,-8-5 25 0 0,0 0 0 0 0,-1 0-1 0 0,1-1 1 0 0,0 1 0 0 0,0-1-1 0 0,0-1 1 0 0,0 1 0 0 0,0-1 0 0 0,0 0-1 0 0,0 0 1 0 0,0 0 0 0 0,0 0 0 0 0,0-1-1 0 0,0 0 1 0 0,0 0 0 0 0,0-1-1 0 0,0 1 1 0 0,-1-1 0 0 0,7-3 0 0 0,-4 1 51 0 0,1 0 0 0 0,-1-1 1 0 0,0 0-1 0 0,0-1 0 0 0,-1 0 1 0 0,0 0-1 0 0,0 0 1 0 0,0 0-1 0 0,0-1 0 0 0,5-10 1 0 0,1-2 293 0 0,-1 0 0 0 0,-2 0 0 0 0,14-35 0 0 0,-21 47-532 0 0,0 1 1 0 0,0-1 0 0 0,-1 1-1 0 0,1-1 1 0 0,-2 1 0 0 0,1-1-1 0 0,-1 0 1 0 0,0 0 0 0 0,0 1-1 0 0,0-1 1 0 0,-1 0 0 0 0,0 1-1 0 0,-1-1 1 0 0,1 1 0 0 0,-1-1 0 0 0,-4-8-1 0 0,4 12 249 0 0,0 1 0 0 0,0-1 0 0 0,0 0-1 0 0,0 1 1 0 0,-1-1 0 0 0,1 1 0 0 0,-1 0-1 0 0,0 0 1 0 0,1 0 0 0 0,-1 0 0 0 0,0 0 0 0 0,0 1-1 0 0,0-1 1 0 0,0 1 0 0 0,0 0 0 0 0,-1 0-1 0 0,1 0 1 0 0,0 0 0 0 0,-1 0 0 0 0,1 1 0 0 0,0 0-1 0 0,-1-1 1 0 0,1 1 0 0 0,-1 0 0 0 0,1 1-1 0 0,0-1 1 0 0,-1 1 0 0 0,-5 1 0 0 0,-1 0 173 0 0,0 1 0 0 0,0 1 0 0 0,0-1 0 0 0,1 1 0 0 0,-1 1 0 0 0,1 0 0 0 0,0 0 0 0 0,-9 8 0 0 0,9-5-153 0 0,0 0-1 0 0,1 0 0 0 0,0 1 0 0 0,1 0 0 0 0,0 1 0 0 0,1 0 0 0 0,0 0 0 0 0,-6 13 0 0 0,4-6-1166 0 0,1 1 0 0 0,0 1-1 0 0,2-1 1 0 0,-5 23 0 0 0,7-14-6667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22.4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17 235 10943 0 0,'-11'-24'1184'0'0,"9"16"-2679"0"0,-2-12 6933 0 0,6 17-1891 0 0,5 11-2333 0 0,5 9-721 0 0,-1 0 0 0 0,0 1 0 0 0,-2 1 0 0 0,11 27 0 0 0,23 85 257 0 0,-22-63 1003 0 0,32 138-2535 0 0,-51-199 568 0 0,-3 1-10884 0 0,-8-13 7082 0 0,-13-21 749 0 0,7-1 2441 0 0,1 0 0 0 0,2-1-1 0 0,0 0 1 0 0,2-1 0 0 0,-9-40 0 0 0,5 3 3804 0 0,-7-94 0 0 0,20 147-1867 0 0,0-1 0 0 0,1 1 0 0 0,0-1 0 0 0,1 1 0 0 0,1 0 0 0 0,6-25-1 0 0,-6 31-627 0 0,1 1-1 0 0,-1-1 1 0 0,1 1-1 0 0,0 0 1 0 0,1 0-1 0 0,0 0 1 0 0,-1 0-1 0 0,2 1 0 0 0,-1 0 1 0 0,1 0-1 0 0,0 0 1 0 0,0 0-1 0 0,0 1 1 0 0,1-1-1 0 0,5-2 0 0 0,3-1-448 0 0,0 1 0 0 0,1 0 0 0 0,0 1 0 0 0,0 1 0 0 0,0 1 0 0 0,0 0 0 0 0,18-2 0 0 0,-23 4-43 0 0,0 1 0 0 0,0 1-1 0 0,-1-1 1 0 0,1 2 0 0 0,0-1-1 0 0,0 1 1 0 0,0 1 0 0 0,-1 0-1 0 0,1 0 1 0 0,-1 1 0 0 0,1 0-1 0 0,12 6 1 0 0,-19-7-152 0 0,-1-1 0 0 0,0 1 0 0 0,0 0 1 0 0,0 0-1 0 0,0 0 0 0 0,0 0 0 0 0,0 0 0 0 0,0 0 0 0 0,-1 0 0 0 0,1 0 0 0 0,-1 1 0 0 0,1-1 1 0 0,-1 1-1 0 0,0-1 0 0 0,0 1 0 0 0,0-1 0 0 0,-1 1 0 0 0,1 0 0 0 0,0-1 0 0 0,-1 5 0 0 0,1-1-547 0 0,-1 1-1 0 0,0 0 0 0 0,-1 0 0 0 0,1-1 0 0 0,-1 1 1 0 0,-1 0-1 0 0,-1 6 0 0 0,-5 11-4694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22.7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13 105 8863 0 0,'-12'7'474'0'0,"11"-6"3390"0"0,34-20-1804 0 0,65-34 426 0 0,-83 46-2930 0 0,-1 2 1 0 0,1-1 0 0 0,0 2 0 0 0,1 0-1 0 0,18-2 1 0 0,-1-1-5063 0 0,-29 6 2652 0 0</inkml:trace>
  <inkml:trace contextRef="#ctx0" brushRef="#br0" timeOffset="1">37 406 10943 0 0,'0'0'498'0'0,"0"0"-9"0"0,0 0-37 0 0,0 0 992 0 0,0 0 468 0 0,3-1 1349 0 0,14-7-1529 0 0,52-36 819 0 0,9-5-3660 0 0,-22 23-5791 0 0,-36 20 314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23.2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10943 0 0,'0'0'248'0'0,"0"0"35"0"0,0 0 18 0 0,0 0-37 0 0,3 1-170 0 0,3 3 40 0 0,0 0 0 0 0,0 1 1 0 0,0 0-1 0 0,0 0 0 0 0,-1 1 0 0 0,0 0 1 0 0,0 0-1 0 0,-1 0 0 0 0,1 0 1 0 0,5 13-1 0 0,14 17 821 0 0,62 58 1881 0 0,-33-39-830 0 0,-39-41-2037 0 0,1-2 0 0 0,0 0 0 0 0,0-1 0 0 0,18 10 0 0 0,13 10-6119 0 0,-43-29 3551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23.6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456 0 20879 0 0,'0'0'472'0'0,"0"0"68"0"0,-17 5 716 0 0,4 4-1025 0 0,0 1-1 0 0,1 1 1 0 0,0-1 0 0 0,1 2-1 0 0,-15 19 1 0 0,-45 71 1969 0 0,43-60-1636 0 0,28-41-545 0 0,-57 82 484 0 0,4 1 0 0 0,-46 104 0 0 0,80-134-624 0 0,11-23-3720 0 0,-7 64-1 0 0,14-57 998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04.6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 3999 0 0,'-1'0'35'0'0,"1"0"0"0"0,-1 0 0 0 0,1 1 0 0 0,0-1-1 0 0,-1 0 1 0 0,1 0 0 0 0,-1 1 0 0 0,1-1 0 0 0,-1 0-1 0 0,1 1 1 0 0,0-1 0 0 0,-1 0 0 0 0,1 1 0 0 0,0-1-1 0 0,-1 1 1 0 0,1-1 0 0 0,0 0 0 0 0,0 1 0 0 0,0-1-1 0 0,-1 1 1 0 0,1-1 0 0 0,0 1 0 0 0,0-1 0 0 0,0 1-1 0 0,0-1 1 0 0,0 1 0 0 0,0-1 0 0 0,0 1 0 0 0,0-1-1 0 0,0 1 1 0 0,0-1 0 0 0,0 1 0 0 0,0-1 0 0 0,0 1-1 0 0,0-1 1 0 0,0 1 0 0 0,0-1 0 0 0,1 1-1 0 0,-1-1 1 0 0,0 1 0 0 0,13 33 499 0 0,-2-1-503 0 0,14 157 1243 0 0,-3 38-712 0 0,-12-89-574 0 0,0-40 227 0 0,26 294 1578 0 0,-28 136-1793 0 0,-32-126 1550 0 0,6-153-796 0 0,8 149-754 0 0,27-117 0 0 0,-2-31 0 0 0,4 365 0 0 0,-3-235 1531 0 0,3 98-502 0 0,13 333-1029 0 0,-30-781 0 0 0,4 117 0 0 0,9 137 0 0 0,-2 148 0 0 0,-10-165 0 0 0,0-44 0 0 0,3 63 0 0 0,13 290 0 0 0,-11-358 0 0 0,0 115 0 0 0,2-42 2677 0 0,1-38-2610 0 0,-11-243-64 0 0,12 533 2810 0 0,-9-143-6369 0 0,-6-404 1551 0 0,-9-9-18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06.9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30 204 3999 0 0,'0'0'183'0'0,"-1"-1"-10"0"0,-1-3-17 0 0,-24-31 10566 0 0,25 34-10036 0 0,1 1 2 0 0,0 0 3 0 0,0 0 10 0 0,0 0 3 0 0,0 0 0 0 0,0 0-94 0 0,5-1-572 0 0,-1-1 1 0 0,0 1-1 0 0,0 0 1 0 0,1 1 0 0 0,8-1-1 0 0,-11 1-39 0 0,308-45 1 0 0,-64 3 0 0 0,-131 20 0 0 0,-4 3 0 0 0,2 5 0 0 0,176 1 0 0 0,-177 13 0 0 0,-42-2 0 0 0,77 10 0 0 0,-133-7 0 0 0,0-1 0 0 0,0 0 0 0 0,-1-1 0 0 0,1 0 0 0 0,16-4 0 0 0,-21 5 0 0 0,1-1 0 0 0,-1 2 0 0 0,0-1 0 0 0,1 1 0 0 0,-1 1 0 0 0,0 0 0 0 0,0 0 0 0 0,15 6 0 0 0,26 5 0 0 0,-27-9 0 0 0,0 0 0 0 0,-1 2 0 0 0,1 0 0 0 0,-1 2 0 0 0,0 0 0 0 0,30 18 0 0 0,-51-26-1 0 0,2 2 13 0 0,-1 0-1 0 0,1 0 0 0 0,0 0 1 0 0,-1 1-1 0 0,1-1 0 0 0,-1 1 1 0 0,0 0-1 0 0,3 4 1 0 0,-4-6 510 0 0,-1-1 170 0 0,2 14 663 0 0,1 14-1298 0 0,-2 0 1 0 0,0 0 0 0 0,-5 32-1 0 0,2-30-53 0 0,1 0 0 0 0,6 54-1 0 0,47 338 1825 0 0,-17-129-776 0 0,-10 42-1052 0 0,-14-147 0 0 0,10 428 0 0 0,-19-446 0 0 0,2 528 0 0 0,-17 919 0 0 0,-1-1273 0 0 0,2-110 0 0 0,2 95 0 0 0,-42 722 0 0 0,8-153 0 0 0,44-365 2555 0 0,27 205-2326 0 0,-19-545-229 0 0,0 74 0 0 0,-8-239 0 0 0,4 116 0 0 0,2-102 0 0 0,-7-35 0 0 0,-1 0 0 0 0,0 0 0 0 0,1-5 0 0 0,0 0 0 0 0,0-1 0 0 0,1 1 0 0 0,-1 0 0 0 0,-1-1 0 0 0,1 1 0 0 0,0-1 0 0 0,0 0 0 0 0,-1 1 0 0 0,1-1 0 0 0,0 0 0 0 0,-1 0 0 0 0,1 0 0 0 0,-1 0 0 0 0,0 0 0 0 0,-2 1 0 0 0,2-1 0 0 0,-4 3 0 0 0,-1 0 0 0 0,0-1 0 0 0,1 0 0 0 0,-1 0 0 0 0,0-1 0 0 0,-1 0 0 0 0,1 0 0 0 0,0-1 0 0 0,-10 2 0 0 0,-1-1 0 0 0,-51 11 0 0 0,0 2 0 0 0,-109 41 0 0 0,36-8 0 0 0,63-23 0 0 0,-48 9 0 0 0,-22 8 0 0 0,97-21 0 0 0,-41 14 0 0 0,23-9 0 0 0,53-19 0 0 0,1 0 0 0 0,-1-1 0 0 0,-1-1 0 0 0,-33 5 0 0 0,-2 1 0 0 0,40-7 0 0 0,0-1 0 0 0,-26 2 0 0 0,-161 17 1204 0 0,148-18 247 0 0,17 0-1451 0 0,-50-3 1 0 0,66-2 89 0 0,-4 0-940 0 0,1-1 0 0 0,-36-8 0 0 0,54 10 589 0 0,3-1-3961 0 0,1 1-4461 0 0,0 0 1821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07.4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82 24 8863 0 0,'0'0'407'0'0,"-23"-10"320"0"0,-3-4 7418 0 0,46 20-248 0 0,28 14-7897 0 0,0 3 0 0 0,-2 1 0 0 0,50 35 0 0 0,-92-56 0 0 0,1 1 0 0 0,-1 0 0 0 0,0 0 0 0 0,0 1 0 0 0,-1-1 0 0 0,1 1 0 0 0,-1 0 0 0 0,0-1 0 0 0,0 1 0 0 0,3 9 0 0 0,-6-13 49 0 0,0 0-1 0 0,0 1 1 0 0,0-1-1 0 0,-1 0 1 0 0,1 1-1 0 0,-1-1 0 0 0,1 0 1 0 0,0 0-1 0 0,-1 1 1 0 0,0-1-1 0 0,1 0 1 0 0,-1 0-1 0 0,0 0 1 0 0,0 0-1 0 0,0 0 1 0 0,1 0-1 0 0,-1 0 1 0 0,0 0-1 0 0,0 0 1 0 0,0 0-1 0 0,-2 1 1 0 0,-26 19 1369 0 0,27-19-1348 0 0,-17 10 148 0 0,-1 0-1 0 0,1-1 1 0 0,-2-1 0 0 0,1-1 0 0 0,-1-1-1 0 0,-1 0 1 0 0,0-2 0 0 0,0-1 0 0 0,0 0-1 0 0,0-2 1 0 0,-34 2 0 0 0,55-5-1638 0 0,1 0-524 0 0,0-2-111 0 0,2-5-22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0.1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57 21 7055 0 0,'-25'-12'1667'0'0,"18"9"-2617"0"0,-12-2 9877 0 0,14 13-3046 0 0,4 5-5326 0 0,4 17-540 0 0,10 42 0 0 0,0 1-21 0 0,60 389 6 0 0,-64-415-93 0 0,27 80-1 0 0,-36-125-880 0 0,0-2-361 0 0,0 0-75 0 0,-1-3 740 0 0,0 0 1 0 0,0 0 0 0 0,-1 0 0 0 0,0 1 0 0 0,1-1-1 0 0,-1 0 1 0 0,0 1 0 0 0,0-1 0 0 0,-4-2 0 0 0,-3-6-1046 0 0,-4-10-692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0.5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29 269 5407 0 0,'0'-6'91'0'0,"0"0"-1"0"0,-1 0 0 0 0,0 0 0 0 0,0 0 0 0 0,0 0 0 0 0,0 1 0 0 0,-1-1 0 0 0,0 0 1 0 0,-4-8-1 0 0,-2-7 2322 0 0,7 17-1920 0 0,-1 0 0 0 0,2 0 0 0 0,-1-1 0 0 0,0 1 0 0 0,1 0 0 0 0,0 0 0 0 0,0 0 0 0 0,0-1 0 0 0,0 1 0 0 0,1 0 0 0 0,0 0 0 0 0,0 0 0 0 0,0-1 0 0 0,0 1 0 0 0,0 0 0 0 0,1 1 0 0 0,0-1 0 0 0,0 0 0 0 0,0 0 0 0 0,5-6 0 0 0,-2 5-352 0 0,-1 0 0 0 0,1 0 0 0 0,0 0-1 0 0,0 1 1 0 0,0 0 0 0 0,1 0 0 0 0,0 0 0 0 0,-1 1 0 0 0,1-1 0 0 0,0 2-1 0 0,1-1 1 0 0,10-3 0 0 0,21-4 1077 0 0,70-10 0 0 0,-93 18-1675 0 0,0 2 1 0 0,0-1 0 0 0,0 2-1 0 0,-1 0 1 0 0,1 0 0 0 0,0 1-1 0 0,0 1 1 0 0,14 5 0 0 0,-27-7 86 0 0,1 0 0 0 0,-1 0 0 0 0,0 0 1 0 0,0 0-1 0 0,0 1 0 0 0,0-1 0 0 0,0 1 1 0 0,0-1-1 0 0,0 1 0 0 0,0 0 1 0 0,-1 0-1 0 0,1-1 0 0 0,-1 1 0 0 0,1 0 1 0 0,-1 0-1 0 0,0 1 0 0 0,1-1 0 0 0,-1 0 1 0 0,1 3-1 0 0,3 15-4732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8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75 8863 0 0,'-9'-21'680'0'0,"6"16"-467"0"0,1 1-1 0 0,-1 0 1 0 0,0 0-1 0 0,-1 0 0 0 0,1 0 1 0 0,0 1-1 0 0,-1-1 1 0 0,0 1-1 0 0,0 0 0 0 0,0 0 1 0 0,0 0-1 0 0,-8-3 1 0 0,10 5-94 0 0,1 1 0 0 0,-1-1 0 0 0,1 1 1 0 0,-1-1-1 0 0,1 1 0 0 0,-1 0 0 0 0,1-1 0 0 0,-1 1 1 0 0,1 0-1 0 0,-1 0 0 0 0,0 0 0 0 0,1 1 1 0 0,-1-1-1 0 0,1 0 0 0 0,-1 1 0 0 0,1-1 0 0 0,-1 0 1 0 0,1 1-1 0 0,-1 0 0 0 0,1-1 0 0 0,0 1 1 0 0,-1 0-1 0 0,1 0 0 0 0,0 0 0 0 0,-1 0 0 0 0,1 0 1 0 0,0 0-1 0 0,0 0 0 0 0,0 0 0 0 0,0 0 1 0 0,0 1-1 0 0,0-1 0 0 0,0 0 0 0 0,1 1 0 0 0,-1-1 1 0 0,0 0-1 0 0,1 1 0 0 0,-1-1 0 0 0,1 1 1 0 0,-1-1-1 0 0,1 1 0 0 0,-1 3 0 0 0,1-2-119 0 0,0 0 0 0 0,-1 1 0 0 0,1-1 0 0 0,1 1 0 0 0,-1-1 0 0 0,0 1 0 0 0,1-1 0 0 0,0 1 0 0 0,-1-1 0 0 0,1 0 0 0 0,1 1 0 0 0,-1-1 0 0 0,0 0 0 0 0,1 0 0 0 0,0 0 0 0 0,0 0 0 0 0,0 0 0 0 0,0 0 0 0 0,0-1 0 0 0,0 1 0 0 0,1-1 0 0 0,-1 1 0 0 0,1-1 0 0 0,2 2 0 0 0,11 9 0 0 0,0-2 0 0 0,32 19 0 0 0,-41-26 0 0 0,20 10 0 0 0,-16-8 0 0 0,0 0 0 0 0,0 0 0 0 0,19 15 0 0 0,-24-13 0 0 0,-5-6 0 0 0,0 0 0 0 0,0 0 0 0 0,0 1 0 0 0,0-1 0 0 0,-1 0 0 0 0,1 1 0 0 0,-1-1 0 0 0,0 1 0 0 0,0-1 0 0 0,1 1 0 0 0,-1-1 0 0 0,-1 1 0 0 0,1-1 0 0 0,0 0 0 0 0,-1 1 0 0 0,1-1 0 0 0,-1 1 0 0 0,0-1 0 0 0,0 0 0 0 0,0 0 0 0 0,0 1 0 0 0,0-1 0 0 0,0 0 0 0 0,0 0 0 0 0,-1 0 0 0 0,1 0 0 0 0,-4 3 0 0 0,4-3 0 0 0,-5 5 19 0 0,-1 0 0 0 0,1 0 0 0 0,-1-1-1 0 0,-15 12 1 0 0,19-16-87 0 0,1 0-1 0 0,-1 0 0 0 0,0-1 1 0 0,0 1-1 0 0,0 0 1 0 0,0-1-1 0 0,-1 0 1 0 0,1 0-1 0 0,0 0 0 0 0,0 0 1 0 0,-1 0-1 0 0,1-1 1 0 0,-1 1-1 0 0,1-1 0 0 0,0 0 1 0 0,-6-1-1 0 0,3-3-3200 0 0,5 3-1670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0.8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4 934 8863 0 0,'-2'12'952'0'0,"1"-6"-770"0"0,1-4 674 0 0,0-2 289 0 0,17 1 1295 0 0,5-3-1111 0 0,0-2 1 0 0,0 0-1 0 0,-1-1 1 0 0,28-10-1 0 0,-25 8-865 0 0,18-6 187 0 0,107-28 712 0 0,-126 36-2098 0 0,0 2-1 0 0,0 0 1 0 0,0 1-1 0 0,37 3 1 0 0,-41 0-6512 0 0</inkml:trace>
  <inkml:trace contextRef="#ctx0" brushRef="#br0" timeOffset="1">957 35 15719 0 0,'-14'-8'222'0'0,"9"6"78"0"0,1 0 0 0 0,-1-1 0 0 0,1 1 0 0 0,-1-1 0 0 0,1 0 0 0 0,-6-6 0 0 0,9 8 366 0 0,1 1 34 0 0,0 0 7 0 0,0 0 12 0 0,1 21-241 0 0,2 0 0 0 0,8 39 1 0 0,-6-37-34 0 0,4 45 1 0 0,1 58-492 0 0,26 132 0 0 0,-31-227-712 0 0,4 18-780 0 0,-1-18-3540 0 0,-8-30 2494 0 0,0-1-22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1.2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14 110 15719 0 0,'0'0'356'0'0,"-14"-19"1000"0"0,17 13-1212 0 0,1 0 0 0 0,0 0 0 0 0,0 1-1 0 0,0-1 1 0 0,1 1 0 0 0,-1 0 0 0 0,1 1 0 0 0,0-1-1 0 0,1 1 1 0 0,-1 0 0 0 0,1 0 0 0 0,0 0 0 0 0,0 1-1 0 0,0 0 1 0 0,0 0 0 0 0,1 1 0 0 0,-1 0 0 0 0,1 0-1 0 0,10-2 1 0 0,-5 2 115 0 0,0 0 1 0 0,-1 0-1 0 0,1 1 0 0 0,0 0 1 0 0,0 1-1 0 0,0 1 0 0 0,0 0 0 0 0,0 0 1 0 0,-1 1-1 0 0,23 7 0 0 0,-30-7-729 0 0,-1-1 1 0 0,0 0-1 0 0,0 1 0 0 0,0-1 0 0 0,0 1 0 0 0,0 0 1 0 0,0 0-1 0 0,0 0 0 0 0,0 1 0 0 0,-1-1 0 0 0,1 1 1 0 0,-1-1-1 0 0,0 1 0 0 0,0 0 0 0 0,0 0 1 0 0,0 0-1 0 0,0 0 0 0 0,-1 0 0 0 0,1 0 0 0 0,-1 1 1 0 0,0-1-1 0 0,2 7 0 0 0,0 10-4909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1.5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0 115 13247 0 0,'0'0'299'0'0,"0"0"45"0"0,0 0 21 0 0,0 0-46 0 0,0 0-22 0 0,13 0 2005 0 0,21-6-271 0 0,1-2 0 0 0,-1-1 0 0 0,52-22 0 0 0,-47 15-2196 0 0,2 3 1 0 0,41-9-1 0 0,-55 17-544 0 0,-3 0-10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29.0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80 1 3999 0 0,'0'0'183'0'0,"-2"0"-10"0"0,-2 2 127 0 0,-1 0-1 0 0,1 0 1 0 0,0 0-1 0 0,-1 0 1 0 0,1 1-1 0 0,0 0 1 0 0,0 0-1 0 0,1 0 0 0 0,-1 0 1 0 0,1 0-1 0 0,-1 1 1 0 0,1 0-1 0 0,0-1 1 0 0,1 1-1 0 0,-1 1 0 0 0,0-1 1 0 0,1 0-1 0 0,0 0 1 0 0,0 1-1 0 0,-2 7 1 0 0,2 2 336 0 0,0 0 0 0 0,1 1 1 0 0,0-1-1 0 0,1 0 0 0 0,3 21 1 0 0,-1 1-412 0 0,29 532 2618 0 0,-13-226-1064 0 0,-4-105-841 0 0,12 1-9411 0 0,-24-223 3370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29.5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 44 5407 0 0,'0'0'248'0'0,"0"0"-5"0"0,-19-22 660 0 0,2 12 2015 0 0,6 4 20 0 0,2 1 3804 0 0,8 4-6131 0 0,2 5-587 0 0,1 0 0 0 0,0-1 0 0 0,-1 1 0 0 0,2-1 0 0 0,-1 1 0 0 0,0-1 0 0 0,1 0 0 0 0,-1 1 0 0 0,6 3 0 0 0,0 3-27 0 0,124 139 3 0 0,-89-106 0 0 0,-3 2 0 0 0,61 89 0 0 0,-63-75 0 0 0,26 44 0 0 0,-35-48-1612 0 0,-3 1-1 0 0,-2 2 0 0 0,29 104 1 0 0,-50-149-4370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30.4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0 5407 0 0,'0'0'248'0'0,"0"0"-5"0"0,0 0-23 0 0,0 0 463 0 0,0 0 223 0 0,0 0 44 0 0,0 0-44 0 0,0 0-215 0 0,-6 23 1072 0 0,3-3-882 0 0,2 0 0 0 0,0 0 0 0 0,1-1 0 0 0,5 35 1 0 0,0 11 694 0 0,2 34-426 0 0,0 24-52 0 0,-6-65-1056 0 0,-3 81-350 0 0,1-124-1652 0 0,1-12-2051 0 0,0-3-1392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46.4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0 141 7055 0 0,'0'0'323'0'0,"0"0"-8"0"0,0 0-58 0 0,0 0 515 0 0,0 0 247 0 0,0 0 49 0 0,0 0-48 0 0,0 0-246 0 0,0 0-108 0 0,0 0-24 0 0,0 0 100 0 0,0 0 423 0 0,0 0 180 0 0,0 0 37 0 0,0 0-177 0 0,0 0-680 0 0,0 0 66 0 0,28-7 1678 0 0,-4 6-2261 0 0,0 2-1 0 0,0 0 1 0 0,24 6-1 0 0,-23-3-9 0 0,0-1 0 0 0,44-1 0 0 0,275-15 2019 0 0,-183 2-1154 0 0,-127 7-863 0 0,14-1 0 0 0,53-14 0 0 0,81-24 0 0 0,-68 24 599 0 0,-58 13 1586 0 0,21-4-2185 0 0,-28-1 0 0 0,-31 7 0 0 0,-13 2 0 0 0,-1 1 0 0 0,1 0 0 0 0,-1 1 0 0 0,1-1 0 0 0,-1 1 0 0 0,1 0 0 0 0,-1 0 0 0 0,1 0 0 0 0,0 1 0 0 0,-1-1 0 0 0,1 1 0 0 0,4 2 0 0 0,26 4 0 0 0,24 8-4728 0 0,-58-15 3736 0 0,-1 0-1142 0 0,2 0-1364 0 0,3 1 1625 0 0,-4 0-878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47.9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56 452 5407 0 0,'0'0'124'0'0,"0"0"18"0"0,0 0 8 0 0,-8 6 2 0 0,7-5-106 0 0,1 0-1 0 0,0-1 0 0 0,-1 1 1 0 0,1-1-1 0 0,-1 1 0 0 0,1-1 1 0 0,-1 0-1 0 0,1 1 0 0 0,-1-1 1 0 0,0 1-1 0 0,1-1 0 0 0,-1 0 1 0 0,1 0-1 0 0,-1 1 0 0 0,0-1 1 0 0,1 0-1 0 0,-1 0 0 0 0,0 0 1 0 0,1 0-1 0 0,-1 1 0 0 0,0-1 1 0 0,1 0-1 0 0,-1 0 0 0 0,0 0 1 0 0,0-1-1 0 0,1 1 0 0 0,-1 0 1 0 0,0 0-1 0 0,0 0 0 0 0,0-1 327 0 0,0 1 578 0 0,-19-2 4867 0 0,15 1-5529 0 0,4 0 228 0 0,30 5 1615 0 0,7-1-1539 0 0,0-1 0 0 0,1-2 1 0 0,44-5-1 0 0,-59 3-145 0 0,409-42 2487 0 0,-157 5-2934 0 0,-3 1 0 0 0,-198 28-10 0 0,102-27 0 0 0,-29 5 131 0 0,185-18 1830 0 0,-132 23-1123 0 0,313-41-828 0 0,-461 59 0 0 0,0-2 0 0 0,61-21 0 0 0,-75 21 0 0 0,63-20 0 0 0,-82 25 0 0 0,0 1 0 0 0,1 1 0 0 0,0 1 0 0 0,0 0 0 0 0,0 2 0 0 0,30 0 0 0 0,-20 6-6912 0 0,-29-5-344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48.9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3 7055 0 0,'0'0'323'0'0,"0"0"-8"0"0,-5-3 651 0 0,4 5 7784 0 0,29 125-5875 0 0,10 137 0 0 0,-29-207-2875 0 0,-5-37 0 0 0,-1 0 0 0 0,0 1 0 0 0,-2-1 0 0 0,-2 32 0 0 0,-2-48 0 0 0,-2-11 0 0 0,-6-9 0 0 0,11 15 0 0 0,-12-25 0 0 0,1-1 0 0 0,1-1 0 0 0,1 0 0 0 0,-8-43 0 0 0,5 18 0 0 0,9 40 0 0 0,1 0 0 0 0,0-1 0 0 0,0 0 0 0 0,2 1 0 0 0,0-1 0 0 0,0 0 0 0 0,1 1 0 0 0,1-1 0 0 0,0 1 0 0 0,1-1 0 0 0,7-19 0 0 0,-8 28 0 0 0,0 0 0 0 0,0 0 0 0 0,1 0 0 0 0,-1 0 0 0 0,1 0 0 0 0,1 0 0 0 0,-1 1 0 0 0,0 0 0 0 0,1-1 0 0 0,0 1 0 0 0,0 0 0 0 0,1 1 0 0 0,-1-1 0 0 0,0 1 0 0 0,1 0 0 0 0,0 0 0 0 0,0 0 0 0 0,0 1 0 0 0,0 0 0 0 0,0 0 0 0 0,1 0 0 0 0,-1 1 0 0 0,1-1 0 0 0,-1 1 0 0 0,1 1 0 0 0,-1-1 0 0 0,1 1 0 0 0,0 0 0 0 0,-1 0 0 0 0,9 1 0 0 0,-6 0 0 0 0,0 0 0 0 0,-1 1 0 0 0,1 0 0 0 0,-1 0 0 0 0,0 1 0 0 0,0 0 0 0 0,10 5 0 0 0,-14-6 0 0 0,1 0 0 0 0,-1 0 0 0 0,0 0 0 0 0,0 1 0 0 0,0-1 0 0 0,0 1 0 0 0,-1 0 0 0 0,1 0 0 0 0,-1 0 0 0 0,1 1 0 0 0,-1-1 0 0 0,0 0 0 0 0,-1 1 0 0 0,1-1 0 0 0,0 1 0 0 0,-1 0 0 0 0,0-1 0 0 0,0 1 0 0 0,1 5 0 0 0,-2-4 69 0 0,1 0-1 0 0,-1-1 1 0 0,-1 1-1 0 0,1-1 1 0 0,-1 1 0 0 0,1 0-1 0 0,-1-1 1 0 0,0 1-1 0 0,-1-1 1 0 0,1 0-1 0 0,-1 1 1 0 0,0-1 0 0 0,0 0-1 0 0,0 0 1 0 0,-1 0-1 0 0,0 0 1 0 0,1-1-1 0 0,-1 1 1 0 0,0-1 0 0 0,-6 6-1 0 0,-3 1 220 0 0,0-1 0 0 0,-1 0 0 0 0,0 0 0 0 0,-24 11 0 0 0,-4-2-1459 0 0,39-17-179 0 0,2-1-854 0 0,0 0-3259 0 0,0 0-1397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49.3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267 109 18255 0 0,'0'0'414'0'0,"0"0"56"0"0,-13-16 629 0 0,2 5-371 0 0,1 0 0 0 0,-2 1 0 0 0,1 1 0 0 0,-2-1 1 0 0,1 2-1 0 0,-1 0 0 0 0,-23-11 0 0 0,34 18-728 0 0,-1 0 0 0 0,1 0 0 0 0,-1 0 0 0 0,0 0 0 0 0,1 0 0 0 0,-1 1 0 0 0,0 0 0 0 0,0-1 0 0 0,0 1 0 0 0,1 0 0 0 0,-1 0 0 0 0,0 0 0 0 0,0 1 0 0 0,0-1 0 0 0,1 1 0 0 0,-1-1 0 0 0,0 1 0 0 0,1 0 0 0 0,-6 2 0 0 0,4 0 0 0 0,1 0 0 0 0,0 1 0 0 0,-1-1 0 0 0,1 1 0 0 0,0-1 0 0 0,1 1 0 0 0,-1 0 0 0 0,1 0 0 0 0,0 0 0 0 0,-1 0 0 0 0,-1 7 0 0 0,-4 8 0 0 0,1-1 0 0 0,1 1 0 0 0,0 0 0 0 0,2 1 0 0 0,-5 37 0 0 0,9-44 0 0 0,0-1 0 0 0,0 1 0 0 0,1 0 0 0 0,1 0 0 0 0,0-1 0 0 0,1 1 0 0 0,0-1 0 0 0,1 0 0 0 0,1 0 0 0 0,7 15 0 0 0,-5-8 0 0 0,-6-17 0 0 0,-1 0 0 0 0,1 0 0 0 0,0-1 0 0 0,-1 1 0 0 0,1 0 0 0 0,0 0 0 0 0,0 0 0 0 0,0-1 0 0 0,0 1 0 0 0,1 0 0 0 0,-1-1 0 0 0,0 1 0 0 0,1-1 0 0 0,-1 1 0 0 0,1-1 0 0 0,0 0 0 0 0,-1 0 0 0 0,1 0 0 0 0,0 0 0 0 0,-1 0 0 0 0,5 1 0 0 0,1 1-62 0 0,0-2 0 0 0,1 1 0 0 0,-1-1 0 0 0,1 0 0 0 0,-1-1 0 0 0,1 0 0 0 0,-1 0 0 0 0,1 0 0 0 0,-1-1 0 0 0,1 0 0 0 0,-1-1 0 0 0,11-2 0 0 0,-3-1-132 0 0,-1 0 1 0 0,0-1-1 0 0,0-1 0 0 0,0 0 0 0 0,15-10 0 0 0,-11 3-525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9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0 278 8863 0 0,'0'0'200'0'0,"0"0"34"0"0,0 0 12 0 0,1 1-39 0 0,5 3-80 0 0,-5-3-37 0 0,0-1 0 0 0,0 1 0 0 0,0-1 0 0 0,1 0 1 0 0,-1 1-1 0 0,0-1 0 0 0,0 0 0 0 0,1 0 0 0 0,-1 0 0 0 0,0 0 1 0 0,1 0-1 0 0,-1 0 0 0 0,0 0 0 0 0,0 0 0 0 0,1 0 1 0 0,-1-1-1 0 0,0 1 0 0 0,0 0 0 0 0,1-1 0 0 0,-1 1 0 0 0,0-1 1 0 0,0 1-1 0 0,0-1 0 0 0,0 0 0 0 0,0 0 0 0 0,0 1 1 0 0,2-3-1 0 0,24-23 1427 0 0,-17 13-1458 0 0,-1 0 0 0 0,0-1 1 0 0,-1 0-1 0 0,-1 0 0 0 0,0-1 0 0 0,-1 0 0 0 0,0 0 0 0 0,-1 0 0 0 0,-1-1 0 0 0,-1 0 0 0 0,0 0 0 0 0,1-22 0 0 0,-4 37-59 0 0,-1-1 0 0 0,1 0 0 0 0,0 1 0 0 0,-1-1 0 0 0,1 0 0 0 0,-1 1 0 0 0,1-1 0 0 0,-1 1 0 0 0,0-1 0 0 0,0 1 0 0 0,0-1 0 0 0,1 1 0 0 0,-2-1 0 0 0,1 1 0 0 0,0 0 0 0 0,0 0 0 0 0,0 0 0 0 0,0-1 0 0 0,-1 1 0 0 0,1 0 0 0 0,-1 0 0 0 0,1 1 0 0 0,-1-1 0 0 0,1 0 0 0 0,-1 0 0 0 0,1 1 0 0 0,-1-1 0 0 0,0 1 0 0 0,1-1 0 0 0,-1 1 0 0 0,0 0 0 0 0,1 0 0 0 0,-1 0 0 0 0,0 0 0 0 0,1 0 0 0 0,-4 0 0 0 0,-1 0 0 0 0,-1 0 0 0 0,1 1 0 0 0,0 0 0 0 0,0 0 0 0 0,0 0 0 0 0,0 1 0 0 0,0 0 0 0 0,-11 5 0 0 0,14-6 0 0 0,0 1 0 0 0,1 0 0 0 0,-1 0 0 0 0,1 1 0 0 0,-1-1 0 0 0,1 0 0 0 0,0 1 0 0 0,0 0 0 0 0,0-1 0 0 0,0 1 0 0 0,0 0 0 0 0,1 0 0 0 0,-1 0 0 0 0,1 0 0 0 0,0 0 0 0 0,0 0 0 0 0,0 0 0 0 0,0 1 0 0 0,1-1 0 0 0,-1 0 0 0 0,1 0 0 0 0,0 1 0 0 0,0-1 0 0 0,0 0 0 0 0,0 1 0 0 0,1-1 0 0 0,-1 0 0 0 0,1 1 0 0 0,1 4 0 0 0,0-3 0 0 0,-1-1 0 0 0,1 1 0 0 0,0 0 0 0 0,0 0 0 0 0,1-1 0 0 0,-1 0 0 0 0,1 1 0 0 0,0-1 0 0 0,0 0 0 0 0,0 0 0 0 0,1-1 0 0 0,-1 1 0 0 0,1-1 0 0 0,0 1 0 0 0,0-1 0 0 0,0 0 0 0 0,0-1 0 0 0,1 1 0 0 0,4 1 0 0 0,-6-3 0 0 0,-1 0 0 0 0,1 0 0 0 0,0-1 0 0 0,0 0 0 0 0,-1 1 0 0 0,1-1 0 0 0,0 0 0 0 0,0 0 0 0 0,0 0 0 0 0,-1-1 0 0 0,1 1 0 0 0,0-1 0 0 0,0 1 0 0 0,-1-1 0 0 0,1 0 0 0 0,0 0 0 0 0,-1 0 0 0 0,1-1 0 0 0,3-1 0 0 0,-3 1 0 0 0,2-1-95 0 0,-1 0 0 0 0,0 0-1 0 0,1 0 1 0 0,-1 0 0 0 0,0-1 0 0 0,5-6-1 0 0,-5 6-645 0 0,-1-1 0 0 0,1 0 0 0 0,-1 0-1 0 0,0-1 1 0 0,3-8 0 0 0,2-5-3017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3.0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0 160 1807 0 0,'0'0'78'0'0,"0"0"43"0"0,0 0 100 0 0,0 0 41 0 0,0 0 8 0 0,17-22 1338 0 0,-12 11-1179 0 0,-1-1 0 0 0,0 0 0 0 0,-1 0 0 0 0,0 0 0 0 0,3-21 0 0 0,-4-6 4459 0 0,-2 38-4114 0 0,0 1-108 0 0,0 0-24 0 0,0-1-617 0 0,0 1-1 0 0,0 0 0 0 0,0 0 1 0 0,0 0-1 0 0,0-1 1 0 0,0 1-1 0 0,0 0 0 0 0,0 0 1 0 0,0 0-1 0 0,0-1 0 0 0,0 1 1 0 0,0 0-1 0 0,1 0 1 0 0,-1 0-1 0 0,0-1 0 0 0,0 1 1 0 0,0 0-1 0 0,0 0 0 0 0,0 0 1 0 0,1 0-1 0 0,-1 0 1 0 0,0 0-1 0 0,0-1 0 0 0,0 1 1 0 0,0 0-1 0 0,1 0 0 0 0,-1 0 1 0 0,0 0-1 0 0,0 0 1 0 0,0 0-1 0 0,1 0 0 0 0,-1 0 1 0 0,0 0-1 0 0,0 0 0 0 0,0 0 1 0 0,1 0-1 0 0,-1 0 1 0 0,0 0-1 0 0,0 0 0 0 0,0 0 1 0 0,1 0-1 0 0,-1 0 0 0 0,0 0 1 0 0,0 0-1 0 0,0 0 1 0 0,1 0-1 0 0,-1 0 0 0 0,11 11 2134 0 0,8 18 850 0 0,-8-4-2798 0 0,-2 1 0 0 0,0 1 0 0 0,-2 0 0 0 0,6 44 0 0 0,3 115 1381 0 0,-11-100-1320 0 0,11 169-271 0 0,-16-245-92 0 0,0-8-392 0 0,0-2-192 0 0,0 0-41 0 0,0 0-183 0 0,0 0-731 0 0,-3-10-3010 0 0,0-4-762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3.4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39 68 8863 0 0,'-17'-18'968'0'0,"-4"-5"1199"0"0,20 22-964 0 0,1 1-59 0 0,1-2-812 0 0,0 1 0 0 0,-1-1 0 0 0,1 0 1 0 0,0 0-1 0 0,0 1 0 0 0,0-1 0 0 0,0 0 1 0 0,0 1-1 0 0,1-1 0 0 0,0 0 0 0 0,2 0-248 0 0,0 1-1 0 0,0 0 0 0 0,0 0 1 0 0,0 1-1 0 0,1-1 0 0 0,-1 1 1 0 0,0 0-1 0 0,0 0 1 0 0,0 0-1 0 0,0 1 0 0 0,1-1 1 0 0,4 2-1 0 0,54 16 983 0 0,-46-12-968 0 0,113 40-98 0 0,-112-38 0 0 0,-1 0 0 0 0,0 1 0 0 0,0 1 0 0 0,-1 1 0 0 0,17 14 0 0 0,-28-20-327 0 0,0 0 0 0 0,0 0 0 0 0,0 1 0 0 0,-1 0 0 0 0,1 0-1 0 0,-1 0 1 0 0,-1 1 0 0 0,1-1 0 0 0,-1 1 0 0 0,-1 0 0 0 0,1 0 0 0 0,-1 0-1 0 0,0 0 1 0 0,0 0 0 0 0,-1 0 0 0 0,0 10 0 0 0,0 15-1696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3.7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0 179 13247 0 0,'0'0'299'0'0,"0"0"45"0"0,0 0 21 0 0,0 0-46 0 0,8 1 553 0 0,-5-2 2228 0 0,14-12-2817 0 0,0 2 0 0 0,0 0-1 0 0,1 0 1 0 0,1 2 0 0 0,0 0 0 0 0,27-8 0 0 0,126-28 1909 0 0,-80 23-1751 0 0,22-3-7083 0 0,-90 19 324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6:14.0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247 91 18255 0 0,'0'0'414'0'0,"2"-9"558"0"0,-5 7-835 0 0,-1 0 1 0 0,1 0 0 0 0,-1 0 0 0 0,1 0 0 0 0,-1 0-1 0 0,0 1 1 0 0,1 0 0 0 0,-1-1 0 0 0,0 1 0 0 0,0 1-1 0 0,0-1 1 0 0,0 1 0 0 0,-4-1 0 0 0,7 3-43 0 0,-1 0-1 0 0,1-1 1 0 0,0 1 0 0 0,0 0 0 0 0,0 0 0 0 0,0 0-1 0 0,0 0 1 0 0,0 0 0 0 0,1 0 0 0 0,-1 0 0 0 0,1 0-1 0 0,-1 0 1 0 0,1 0 0 0 0,0 1 0 0 0,0 3 0 0 0,-1-2-23 0 0,-2 31 268 0 0,1 0 0 0 0,1 0 0 0 0,9 67 0 0 0,-1-11 317 0 0,6 50-62 0 0,1 11-327 0 0,-9-79-456 0 0,-5-71-795 0 0,0-2-367 0 0,0 0-81 0 0,0 0-89 0 0,-5-8-2330 0 0,-3-10 2563 0 0,1 0 0 0 0,0 0 0 0 0,2-1 0 0 0,-6-33 1 0 0,-4-83-239 0 0,10 77-26 0 0,-2-114 318 0 0,8 136 2458 0 0,2 1 0 0 0,15-65 0 0 0,-17 95-933 0 0,0 0 0 0 0,0 0 0 0 0,1 0 0 0 0,0 0 0 0 0,0 0 0 0 0,0 0 0 0 0,1 1 1 0 0,0-1-1 0 0,0 1 0 0 0,0 0 0 0 0,0 0 0 0 0,0 0 0 0 0,1 0 0 0 0,0 1 0 0 0,0-1 0 0 0,0 1 1 0 0,0 0-1 0 0,6-4 0 0 0,-2 4 26 0 0,0 0 1 0 0,0 1 0 0 0,0 0-1 0 0,0 0 1 0 0,0 0-1 0 0,1 1 1 0 0,-1 1-1 0 0,0-1 1 0 0,1 1 0 0 0,13 2-1 0 0,-8 0-62 0 0,-1 0 1 0 0,1 1-1 0 0,-1 0 0 0 0,0 1 1 0 0,0 1-1 0 0,0 0 0 0 0,-1 0 0 0 0,1 2 1 0 0,-1-1-1 0 0,-1 2 0 0 0,1-1 0 0 0,-1 1 1 0 0,-1 1-1 0 0,20 20 0 0 0,-24-22-104 0 0,0 0 0 0 0,0 1 0 0 0,0 0-1 0 0,-1 0 1 0 0,0 0 0 0 0,-1 1 0 0 0,0-1 0 0 0,0 1 0 0 0,-1 0-1 0 0,0 0 1 0 0,-1 1 0 0 0,0-1 0 0 0,0 0 0 0 0,-1 1 0 0 0,0-1-1 0 0,-1 1 1 0 0,0 0 0 0 0,0-1 0 0 0,-1 1 0 0 0,0-1-1 0 0,-1 1 1 0 0,-3 8 0 0 0,1-4-36 0 0,-2-1-1 0 0,0 0 0 0 0,-1 0 1 0 0,0-1-1 0 0,0 0 0 0 0,-2 0 1 0 0,1-1-1 0 0,-2 0 1 0 0,-16 16-1 0 0,-12 6 581 0 0,-56 39-1 0 0,91-70-685 0 0,-30 21 52 0 0,-2-1 0 0 0,-40 19 0 0 0,57-33-477 0 0,-1 0 0 0 0,-1-1 1 0 0,1 0-1 0 0,-1-2 0 0 0,0-1 0 0 0,-23 3 0 0 0,40-6 55 0 0,1-1-1 0 0,0 0 0 0 0,-1 1 1 0 0,1-1-1 0 0,-1 0 0 0 0,1 0 1 0 0,0 0-1 0 0,-1 0 0 0 0,1-1 1 0 0,-1 1-1 0 0,1-1 1 0 0,0 0-1 0 0,0 1 0 0 0,-1-1 1 0 0,1 0-1 0 0,0 0 0 0 0,0 0 1 0 0,0-1-1 0 0,0 1 0 0 0,0 0 1 0 0,0-1-1 0 0,0 1 0 0 0,0-1 1 0 0,1 0-1 0 0,-3-3 0 0 0,-1-15-3115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18.4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12 858 3999 0 0,'0'0'91'0'0,"0"0"12"0"0,0 0 7 0 0,0 0 101 0 0,-9-3 2095 0 0,6 3 1690 0 0,3 0 4595 0 0,10 6-8404 0 0,-1 0-1 0 0,1-1 1 0 0,0 0 0 0 0,0-1-1 0 0,0 0 1 0 0,1-1-1 0 0,-1 0 1 0 0,1-1 0 0 0,18 2-1 0 0,1 2 1676 0 0,-13-5-1858 0 0,0 1 0 0 0,0-2-1 0 0,0 0 1 0 0,1-2 0 0 0,-1 1 0 0 0,18-6-1 0 0,-3 2-5 0 0,26-5 2 0 0,58-20 0 0 0,-29 7 0 0 0,63-22 0 0 0,192-46 0 0 0,-288 80 652 0 0,-27 6 91 0 0,-1-2-1 0 0,41-14 1 0 0,-20 4-743 0 0,2 2 0 0 0,0 2 0 0 0,77-10 0 0 0,48-11 0 0 0,-81 14 0 0 0,-61 12 0 0 0,58-8 0 0 0,79-3 0 0 0,130-15 0 0 0,-15 21 0 0 0,57 13 0 0 0,-109-13 0 0 0,-96 2 0 0 0,-59 7 0 0 0,345-12 0 0 0,209-11 0 0 0,-504 14 0 0 0,161 6 0 0 0,-193 6 0 0 0,128-16 0 0 0,-75 3 0 0 0,148-1 0 0 0,-104 4 0 0 0,97-30 0 0 0,-268 37 0 0 0,1 2 0 0 0,43-1 0 0 0,8 1 0 0 0,31-7 0 0 0,58-8 0 0 0,-52 2 0 0 0,29 15 0 0 0,4 6 0 0 0,-115-3 0 0 0,0-1 0 0 0,0-2 0 0 0,0-1 0 0 0,0-1 0 0 0,0-2 0 0 0,39-9 0 0 0,-56 10 0 0 0,1 2 0 0 0,0-1 0 0 0,14 1 0 0 0,-15 0 0 0 0,0 1 0 0 0,0-1 0 0 0,20-5 0 0 0,97-23 0 0 0,-57 15 0 0 0,-3 1 878 0 0,44-12 1028 0 0,2-4-3564 0 0,16-7 3316 0 0,-109 31-1658 0 0,0 1 0 0 0,0 0 0 0 0,1 1 0 0 0,31 1 0 0 0,11-2 0 0 0,11 9 0 0 0,-40 0 0 0 0,-30-4 0 0 0,0 1 0 0 0,0-1 0 0 0,1-1 0 0 0,-1 1 0 0 0,0-1 0 0 0,1 0 0 0 0,-1 0 0 0 0,0 0 0 0 0,1-1 0 0 0,8-2 0 0 0,-10 2 0 0 0,1-1 0 0 0,0 1 0 0 0,-1 0 0 0 0,1 0 0 0 0,0 1 0 0 0,0-1 0 0 0,6 1 0 0 0,54-3 0 0 0,-47 0 0 0 0,-7 5 0 0 0,0 2 0 0 0,-7-3-131 0 0,1 1 1 0 0,0 0-1 0 0,-1 0 0 0 0,1 0 1 0 0,-1 0-1 0 0,0 1 0 0 0,0 0 1 0 0,0 0-1 0 0,7 6 0 0 0,4 4-3034 0 0,-14-12 1101 0 0,-1-1-1094 0 0,0 0-4100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19.3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83 7055 0 0,'0'0'158'0'0,"0"0"22"0"0,0 0 12 0 0,0 0 48 0 0,0 0 173 0 0,10 20 1086 0 0,0 4-176 0 0,-2 1 0 0 0,0-1 0 0 0,-2 1 0 0 0,-1 1 1 0 0,3 28-1 0 0,-1-10-292 0 0,-7-43-331 0 0,0 1-90 0 0,0 6-402 0 0,-3 2-180 0 0,-7-16-34 0 0,7 0-144 0 0,1 0 1 0 0,-1 0-1 0 0,1 0 0 0 0,0-1 0 0 0,0 1 1 0 0,1-1-1 0 0,-1 1 0 0 0,2-1 0 0 0,-1 1 1 0 0,1-1-1 0 0,0 0 0 0 0,1-8 0 0 0,-2-15-49 0 0,-1 15 394 0 0,2 0 0 0 0,-1 0 0 0 0,2 0 0 0 0,0 0 0 0 0,0 0 0 0 0,2 1 1 0 0,0-1-1 0 0,0 0 0 0 0,2 1 0 0 0,9-24 0 0 0,-8 26-195 0 0,-2 6 0 0 0,5 1 0 0 0,-9 4 0 0 0,1 0 0 0 0,-1 1 0 0 0,1-1 0 0 0,0 0 0 0 0,-1 1 0 0 0,1-1 0 0 0,0 1 0 0 0,-1-1 0 0 0,1 1 0 0 0,0-1 0 0 0,0 1 0 0 0,0 0 0 0 0,-1-1 0 0 0,1 1 0 0 0,0 0 0 0 0,0 0 0 0 0,0 0 0 0 0,0 0 0 0 0,-1-1 0 0 0,1 1 0 0 0,0 0 0 0 0,0 0 0 0 0,0 1 0 0 0,0-1 0 0 0,0 0 0 0 0,-1 0 0 0 0,1 0 0 0 0,0 0 0 0 0,0 1 0 0 0,0-1 0 0 0,0 1 0 0 0,1 0 0 0 0,11 1 194 0 0,0 1 0 0 0,0 0 1 0 0,-1 1-1 0 0,1 1 0 0 0,-1 0 0 0 0,0 0 0 0 0,0 1 0 0 0,-1 1 0 0 0,0 0 0 0 0,0 1 1 0 0,0 0-1 0 0,-1 0 0 0 0,0 1 0 0 0,14 18 0 0 0,-22-25-143 0 0,0 0-1 0 0,0 0 1 0 0,0 1-1 0 0,0-1 1 0 0,-1 1-1 0 0,1-1 1 0 0,-1 1-1 0 0,0 0 1 0 0,0 0-1 0 0,0-1 1 0 0,0 1-1 0 0,0 0 1 0 0,0 0-1 0 0,-1 0 1 0 0,0 0-1 0 0,1 0 1 0 0,-1 0-1 0 0,0 0 1 0 0,0 0-1 0 0,-1 0 1 0 0,1 0-1 0 0,-1 0 1 0 0,-1 5-1 0 0,-1-2 80 0 0,-1-1 0 0 0,1 0 0 0 0,-1 1-1 0 0,0-2 1 0 0,0 1 0 0 0,-1 0 0 0 0,1-1 0 0 0,-1 0-1 0 0,0 0 1 0 0,-8 5 0 0 0,5-4-110 0 0,0 0 0 0 0,0 0 0 0 0,-1-1 0 0 0,1 0 0 0 0,-1 0 0 0 0,0-1 0 0 0,0 0 0 0 0,0-1 0 0 0,-1 0 0 0 0,1-1 0 0 0,-19 2 0 0 0,0 1-11089 0 0,28-4 5178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19.6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147 93 10943 0 0,'0'0'248'0'0,"0"0"35"0"0,0 0 18 0 0,7-28 67 0 0,-8 24 175 0 0,-1-1 0 0 0,0 1 0 0 0,1 0 0 0 0,-1 0 0 0 0,-1 0 0 0 0,1 0 0 0 0,-1 0 0 0 0,1 0 0 0 0,-1 1 0 0 0,0-1 0 0 0,0 1 0 0 0,-1 0 0 0 0,1 0 0 0 0,-1 0 0 0 0,-7-5 0 0 0,10 7 185 0 0,-30 4 872 0 0,26 0-1600 0 0,0 0 0 0 0,0 1 0 0 0,1-1 0 0 0,-1 1 0 0 0,1 0 0 0 0,0 1 0 0 0,1-1 0 0 0,-1 1 0 0 0,1-1 0 0 0,-1 1 0 0 0,2 0 0 0 0,-1 0 0 0 0,0 0 0 0 0,1 1 0 0 0,0-1 0 0 0,0 1 0 0 0,1-1 0 0 0,-1 1 0 0 0,1 0 0 0 0,0-1 0 0 0,1 1 0 0 0,0 0 0 0 0,0 10 0 0 0,-4 33 502 0 0,3-41-288 0 0,0 0 0 0 0,0 1 1 0 0,0-1-1 0 0,1 0 0 0 0,1 0 0 0 0,1 14 0 0 0,-1-20-184 0 0,0 1 0 0 0,0-1 1 0 0,0 0-1 0 0,0 0 0 0 0,0 0 1 0 0,0 0-1 0 0,1 0 0 0 0,-1 0 1 0 0,1 0-1 0 0,-1 0 0 0 0,1-1 1 0 0,0 1-1 0 0,-1-1 0 0 0,1 1 1 0 0,0-1-1 0 0,0 1 0 0 0,0-1 1 0 0,0 0-1 0 0,1 0 0 0 0,-1 0 0 0 0,0 0 1 0 0,0-1-1 0 0,1 1 0 0 0,-1-1 1 0 0,0 1-1 0 0,1-1 0 0 0,-1 0 1 0 0,3 0-1 0 0,2 1-111 0 0,0-1 0 0 0,0 0 0 0 0,0-1 0 0 0,0 0 0 0 0,0 0-1 0 0,-1 0 1 0 0,1-1 0 0 0,0 0 0 0 0,7-3 0 0 0,59-32-1762 0 0,-57 28 1239 0 0,0 0 0 0 0,1 1 0 0 0,24-8 0 0 0,-1 4-4767 0 0,-23 7 2620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20.3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22 8863 0 0,'0'0'200'0'0,"0"0"34"0"0,0 0 12 0 0,2-1-39 0 0,-2 1-141 0 0,0 0-1 0 0,1 0 1 0 0,-1-1-1 0 0,1 1 1 0 0,-1 0-1 0 0,1 0 1 0 0,-1-1-1 0 0,0 1 1 0 0,1 0-1 0 0,-1 0 1 0 0,0-1 0 0 0,1 1-1 0 0,-1 0 1 0 0,0-1-1 0 0,1 1 1 0 0,-1-1-1 0 0,0 1 1 0 0,0 0-1 0 0,0-1 1 0 0,1 1 0 0 0,-1-1-1 0 0,0 1 1 0 0,0-1-1 0 0,0 1 1 0 0,0-1-1 0 0,0 1 1 0 0,0 0-1 0 0,0-1 1 0 0,0 1-1 0 0,0-1 1 0 0,0 1 0 0 0,0-1-1 0 0,0 1 1 0 0,0-1-1 0 0,0 1 1 0 0,0-1-1 0 0,0 1 1 0 0,0 0-1 0 0,-1-1 1 0 0,1 1-1 0 0,0-1 1 0 0,0 1 0 0 0,0 0-1 0 0,-1-1 1 0 0,1 1-1 0 0,0-1 1 0 0,-1 1-1 0 0,0-1 240 0 0,1 0 839 0 0,0 1-296 0 0,0 0-131 0 0,0 0-21 0 0,0 0-4 0 0,0 0 9 0 0,0 0 3 0 0,5 28 840 0 0,-2-11-1083 0 0,-1 1 0 0 0,-1 0 0 0 0,0 0 0 0 0,-3 25 0 0 0,0 5 146 0 0,2 55 700 0 0,1-86-1764 0 0,0-4-3665 0 0,-1-13-3126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46.6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15776 1612 5407 0 0,'0'0'248'0'0,"0"0"-5"0"0,0 0-23 0 0,0 0 463 0 0,0 0 223 0 0,0 0 44 0 0,0 0-44 0 0,0 0-215 0 0,7-9 5817 0 0,-2 7-6067 0 0,85 7-197 0 0,-12-2-260 0 0,-61-2 16 0 0,1-1 0 0 0,-1 0 0 0 0,0-2 0 0 0,0 0 0 0 0,24-5 0 0 0,83-30 0 0 0,11-2 0 0 0,-83 29 0 0 0,111-27 0 0 0,-131 25 0 0 0,27-6 0 0 0,-54 18 0 0 0,-2-1 0 0 0,-1 1 0 0 0,1-1 0 0 0,-1 0 0 0 0,1 0 0 0 0,-1 0 0 0 0,1 0 0 0 0,-1 0 0 0 0,0-1 0 0 0,1 1 0 0 0,-1 0 0 0 0,0-1 0 0 0,3-3 0 0 0,2-1 99 0 0,-6 5 409 0 0,-1 1 161 0 0,0 0 31 0 0,0 0-90 0 0,0-2-402 0 0,-27-53-84 0 0,-16-143 2686 0 0,28 84-2810 0 0,-16-80 0 0 0,12 110 0 0 0,-19-73 0 0 0,33 138 0 0 0,-8-20 0 0 0,8 26 0 0 0,0 0 0 0 0,1 0 0 0 0,-3-15 0 0 0,-3-11 0 0 0,-70-165 0 0 0,73 186 0 0 0,5 13 0 0 0,0 1 0 0 0,0 0 0 0 0,0-1 0 0 0,-1 1 0 0 0,1 0 0 0 0,-1 0 0 0 0,0 1 0 0 0,0-1 0 0 0,-1 1 0 0 0,1-1 0 0 0,-8-4 0 0 0,0-2 0 0 0,5 3 0 0 0,-4-12 0 0 0,8 18 0 0 0,0 0 0 0 0,0 0 0 0 0,0 0 0 0 0,0-1 0 0 0,1 1 0 0 0,-1-1 0 0 0,1 1 0 0 0,-1-1 0 0 0,1 0 0 0 0,-1 1 0 0 0,1-1 0 0 0,0 0 0 0 0,-2-3 0 0 0,2-1 0 0 0,-3 0 0 0 0,-22-7 0 0 0,9 5 0 0 0,4 5 0 0 0,7 2 0 0 0,-88 7 0 0 0,-14-6 0 0 0,-103-3 0 0 0,163-1 0 0 0,-186-10 0 0 0,219 14 0 0 0,-240-5 0 0 0,60-2 0 0 0,-64-4 0 0 0,-23-21 0 0 0,205 25 619 0 0,0 2 0 0 0,-84 8 0 0 0,128-3-459 0 0,-217 7-2105 0 0,133-8 1945 0 0,-59 4 0 0 0,-53 4 0 0 0,4-10-104 0 0,151-1 787 0 0,-1 3 0 0 0,-76 10 0 0 0,-34 0 55 0 0,87-7-613 0 0,-143-7-125 0 0,-107 7 0 0 0,172-4 0 0 0,-194 22 0 0 0,82 1 0 0 0,157-14 0 0 0,-53 13 0 0 0,29-1 0 0 0,-571 66 0 0 0,-228 37 0 0 0,667-89 0 0 0,67-18 0 0 0,1-1 0 0 0,146-6 0 0 0,-196 26 0 0 0,-235 40 0 0 0,350-56 0 0 0,-46 16 0 0 0,-244 15 0 0 0,275-35 0 0 0,17-7 0 0 0,-83 5 0 0 0,8 0 0 0 0,-35 0 0 0 0,-65 1 0 0 0,232-12 0 0 0,-207 10 0 0 0,157-9 680 0 0,-160 9 1424 0 0,76-5-2104 0 0,6 0 0 0 0,108-5 0 0 0,-126-1 0 0 0,-130 24 0 0 0,200-20 0 0 0,-36 4 0 0 0,74 6 0 0 0,-160-5 0 0 0,-19-7 0 0 0,1 1 0 0 0,26 10 0 0 0,31 1 0 0 0,136-8 0 0 0,-155 27 0 0 0,261-31 0 0 0,-411 71 0 0 0,282-50 0 0 0,-118 13 0 0 0,252-35-7 0 0,0 0 0 0 0,0 0 0 0 0,1 0 1 0 0,-12 4-1 0 0,16-4-47 0 0,0-1-409 0 0,-7 3-577 0 0,6 0-2940 0 0,-1 22-2773 0 0,4-22 3277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48.0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31 5407 0 0,'0'0'124'0'0,"-9"-6"295"0"0,8 4-396 0 0,0 0 1 0 0,0 1-1 0 0,0-1 1 0 0,-1 1-1 0 0,1-1 0 0 0,0 1 1 0 0,-1-1-1 0 0,1 1 0 0 0,-1 0 1 0 0,0-1-1 0 0,0 1 0 0 0,1 0 1 0 0,-1 0-1 0 0,-3-1 1 0 0,-4-1 6316 0 0,8 3-5702 0 0,1 0 2 0 0,0 0 6 0 0,0 0 23 0 0,0 0 16 0 0,0 0 3 0 0,-2 5-615 0 0,0 0 0 0 0,0 0-1 0 0,1-1 1 0 0,0 1 0 0 0,-1 1-1 0 0,2-1 1 0 0,-1 0 0 0 0,0 0 0 0 0,1 0-1 0 0,1 9 1 0 0,-1-12-49 0 0,-6 167-98 0 0,0 34 2124 0 0,8 152-1210 0 0,4-236-161 0 0,21 121 1 0 0,38 115 856 0 0,-59-322-1519 0 0,15 67-17 0 0,23 150 0 0 0,10 105 933 0 0,-39-283-616 0 0,-6-34 498 0 0,6 62 0 0 0,-7-58-815 0 0,-6-34 0 0 0,0 1 0 0 0,-1-1 0 0 0,0 0 0 0 0,1 14 0 0 0,3 62 0 0 0,0-25 0 0 0,1-24 0 0 0,-4-30 0 0 0,-1 1 0 0 0,0 0 0 0 0,0 0 0 0 0,0 0 0 0 0,-1 8 0 0 0,0-9 0 0 0,0 0 0 0 0,1 0 0 0 0,0 1 0 0 0,-1-1 0 0 0,1 0 0 0 0,1 0 0 0 0,1 6 0 0 0,0-3 0 0 0,-1 0 0 0 0,0 1 0 0 0,0-1 0 0 0,-1 0 0 0 0,0 1 0 0 0,0 9 0 0 0,-1-12 0 0 0,3 2 0 0 0,-2-7 0 0 0,-1 1 0 0 0,0 0 0 0 0,1-1 0 0 0,-1 1 0 0 0,0-1 0 0 0,0 1 0 0 0,0 0 0 0 0,0-1 0 0 0,0 1 0 0 0,-1 0 0 0 0,1-1 0 0 0,-1 2 0 0 0,-1 8 0 0 0,2-5 0 0 0,7-3 0 0 0,-2-2 0 0 0,1-1 0 0 0,0 0 0 0 0,-1 1 0 0 0,1-2 0 0 0,-1 1 0 0 0,1-1 0 0 0,0 0 0 0 0,-1 0 0 0 0,0 0 0 0 0,10-4 0 0 0,7-2 0 0 0,105-24 0 0 0,-95 24 0 0 0,50-18 0 0 0,-13 3 0 0 0,-7 3 0 0 0,-26 7 0 0 0,1 2 0 0 0,0 1 0 0 0,0 2 0 0 0,0 1 0 0 0,70-1 0 0 0,-76 7 0 0 0,1 0 0 0 0,-1-3 0 0 0,57-10 0 0 0,-26-2 0 0 0,-52 11 0 0 0,-2 0 0 0 0,1 3-188 0 0,-7 1-795 0 0,-2 0-367 0 0,0 0-854 0 0,2 0-3259 0 0,9 4-1397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80 175 5407 0 0,'-17'-56'488'0'0,"-1"3"999"0"0,14 18 3772 0 0,23 50-3426 0 0,-12-5-1810 0 0,0 1 0 0 0,0 1 0 0 0,-1-1 0 0 0,-1 1 0 0 0,0 0 0 0 0,-1 0 0 0 0,0 1 0 0 0,2 12 0 0 0,15 42 79 0 0,-11-42 692 0 0,2 0 0 0 0,21 32 0 0 0,-28-48-784 0 0,1-1-1 0 0,0 0 1 0 0,0 0-1 0 0,1-1 0 0 0,0 0 1 0 0,1 0-1 0 0,0-1 0 0 0,0 0 1 0 0,15 9-1 0 0,-15-12-3278 0 0,-7-3-854 0 0,-1 0-161 0 0</inkml:trace>
  <inkml:trace contextRef="#ctx0" brushRef="#br0" timeOffset="1">13 245 10943 0 0,'-12'-9'1190'0'0,"13"4"-975"0"0,1 0 0 0 0,-1 0 0 0 0,1 0 1 0 0,0 0-1 0 0,1 1 0 0 0,0-1 0 0 0,-1 1 0 0 0,1 0 1 0 0,0 0-1 0 0,1 0 0 0 0,-1 0 0 0 0,8-6 1 0 0,9-7 1975 0 0,29-18 0 0 0,-15 11-1257 0 0,73-57-4728 0 0,-89 67 2404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1.1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0 3999 0 0,'0'0'183'0'0,"0"0"110"0"0,0 0 361 0 0,0 0 155 0 0,0 0 30 0 0,0 0-38 0 0,0 0-190 0 0,0 0-89 0 0,0 0-11 0 0,0 0-74 0 0,-9 26 221 0 0,8 2 576 0 0,6 53 1 0 0,0 0 666 0 0,3-23-2313 0 0,0-27-5937 0 0,-7-29 4814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1.4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2 103 8863 0 0,'0'0'200'0'0,"0"0"34"0"0,0 0 12 0 0,-1-1-39 0 0,0-5-80 0 0,1 5 307 0 0,1-2-167 0 0,-1 0 0 0 0,1 0 0 0 0,0 1-1 0 0,0-1 1 0 0,0 0 0 0 0,0 1-1 0 0,1-1 1 0 0,-1 1 0 0 0,1-1 0 0 0,0 1-1 0 0,-1-1 1 0 0,1 1 0 0 0,0 0 0 0 0,0 0-1 0 0,0 0 1 0 0,1 0 0 0 0,-1 1-1 0 0,0-1 1 0 0,1 0 0 0 0,-1 1 0 0 0,6-2-1 0 0,3-3 47 0 0,0 1 0 0 0,1 1 0 0 0,21-6 0 0 0,30-8-3107 0 0,-61 18 802 0 0,-2 0-463 0 0,0 0-89 0 0,0 0-15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2.2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1 5407 0 0,'0'0'124'0'0,"0"0"18"0"0,0 0 8 0 0,0 0 110 0 0,0 0 454 0 0,0 0 196 0 0,0 0 40 0 0,0 0-44 0 0,0 0-215 0 0,0 0-92 0 0,0 0-21 0 0,0 0-78 0 0,1 1-324 0 0,-1 3-12 0 0,1 0 0 0 0,-1 0 0 0 0,0 0 0 0 0,0 0 0 0 0,-1-1 0 0 0,1 1 0 0 0,-1 0 0 0 0,0 0-1 0 0,0 0 1 0 0,0-1 0 0 0,-2 6 0 0 0,-4 13 428 0 0,3-1-586 0 0,0 0 1 0 0,-13 29 0 0 0,10-28-6 0 0,7-22-1 0 0,0 0 0 0 0,-1 1 0 0 0,1-1 0 0 0,0 1 0 0 0,0-1 0 0 0,0 0 0 0 0,-1 1 0 0 0,1-1 0 0 0,0 1 0 0 0,0-1 0 0 0,0 0 0 0 0,0 1 0 0 0,0-1 0 0 0,0 1 0 0 0,0-1 0 0 0,0 1 0 0 0,0-1 0 0 0,0 1 0 0 0,0-1 0 0 0,0 0 0 0 0,1 1 0 0 0,-1-1 0 0 0,0 1 0 0 0,0-1 0 0 0,1 1 0 0 0,0-1 0 0 0,1 0 0 0 0,-1 1 0 0 0,1-1 0 0 0,0-1 0 0 0,-1 1 0 0 0,1 0 0 0 0,0 0 0 0 0,-1 0 0 0 0,1-1 0 0 0,-1 1 0 0 0,1-1 0 0 0,2-1 0 0 0,21-7-18 0 0,-14 5-80 0 0,0 0 0 0 0,0 0 0 0 0,1 1 0 0 0,11-1 0 0 0,-21 4-495 0 0,-2 0-42 0 0,0 0-63 0 0,0 0-246 0 0,0 0-106 0 0,0 0-26 0 0,0 0-4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2.5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3 7055 0 0,'0'0'158'0'0,"0"0"22"0"0,0 0 12 0 0,-8-3 583 0 0,7 4 2932 0 0,4 9-3252 0 0,-1-1 0 0 0,1 1 0 0 0,-2 0 0 0 0,2 18 0 0 0,0-4-131 0 0,19 172-303 0 0,-21-191 529 0 0,-1-2-3457 0 0,0-1-1313 0 0,0-2 701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2.9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39 1 3999 0 0,'0'0'183'0'0,"0"0"110"0"0,0 0 361 0 0,-15 6 5769 0 0,9 0-6037 0 0,2 5-353 0 0,0 0-1 0 0,1 1 1 0 0,1 0 0 0 0,0 0 0 0 0,0 19-1 0 0,2 62 1203 0 0,1-78-685 0 0,0 22-294 0 0,2 0 0 0 0,11 49 0 0 0,6 21-8 0 0,9 42 2248 0 0,-25-139-2496 0 0,-2-2-86 0 0,-1-6-370 0 0,-1-2-182 0 0,0 0-39 0 0,0 0-3 0 0,0 0 27 0 0,0 0 11 0 0,0-1-766 0 0,0-5-3072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3.5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51 7055 0 0,'0'0'323'0'0,"0"0"-8"0"0,0 0-135 0 0,19 11 1170 0 0,-12-8-1086 0 0,0 0 0 0 0,0 0 0 0 0,1-1 0 0 0,-1 0 0 0 0,0 0 0 0 0,1-1 0 0 0,-1 0 0 0 0,1 0-1 0 0,-1-1 1 0 0,1 0 0 0 0,10-1 0 0 0,13-2-509 0 0,43-11-1 0 0,-52 9 474 0 0,67-18-228 0 0,-64 15 0 0 0,-1 1 0 0 0,1 1 0 0 0,1 2 0 0 0,-1 0 0 0 0,42 0 0 0 0,-64 4-3 0 0,0 1 0 0 0,0-1 0 0 0,0 1 0 0 0,-1 0 1 0 0,1 0-1 0 0,0 0 0 0 0,-1 0 0 0 0,1 1 0 0 0,-1-1 0 0 0,1 1 0 0 0,-1-1 0 0 0,1 1 0 0 0,-1 0 0 0 0,0 0 0 0 0,0 0 0 0 0,0 0 0 0 0,0 1 0 0 0,0-1 0 0 0,-1 0 0 0 0,1 1 0 0 0,-1-1 0 0 0,1 1 0 0 0,-1-1 0 0 0,0 1 0 0 0,0 0 0 0 0,1 5 0 0 0,2 8 318 0 0,0 0-1 0 0,-2 1 1 0 0,2 25-1 0 0,-2-23 855 0 0,3 25-1325 0 0,1 13 1713 0 0,-1 94-1 0 0,-6-142-1551 0 0,0 0 1 0 0,-1-1-1 0 0,0 1 0 0 0,0 0 0 0 0,-1 0 0 0 0,0-1 0 0 0,-1 0 1 0 0,1 1-1 0 0,-2-1 0 0 0,-4 8 0 0 0,-18 23 2393 0 0,26-38-2267 0 0,-3 5-115 0 0,-1 0 0 0 0,0-1 1 0 0,0 1-1 0 0,0-1 1 0 0,-1-1-1 0 0,0 1 1 0 0,0-1-1 0 0,0 0 1 0 0,0 0-1 0 0,-1-1 1 0 0,0 0-1 0 0,1 0 1 0 0,-9 2-1 0 0,8-1-16 0 0,-1 0 0 0 0,1 0 0 0 0,-13 10 0 0 0,14-9 0 0 0,0-1 0 0 0,0 0 0 0 0,-1 0 0 0 0,0 0 0 0 0,-9 3 0 0 0,-7 0 324 0 0,-1-1-1 0 0,1-1 1 0 0,-1-1-1 0 0,0-1 1 0 0,-1-1-1 0 0,1-2 1 0 0,0 0 0 0 0,-26-4-1 0 0,40 4-699 0 0,-1 0-1 0 0,0 1 1 0 0,0 0 0 0 0,-14 3-1 0 0,-26 3-1187 0 0,50-7 894 0 0,1 0-30 0 0,0 0-292 0 0,0 0-1209 0 0,0 0-530 0 0,2-4-106 0 0,6-13-18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4.1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5407 0 0,'0'0'124'0'0,"0"0"18"0"0,0 0 8 0 0,0 0 110 0 0,0 0 454 0 0,0 0 196 0 0,0 0 40 0 0,0 0-44 0 0,0 0-215 0 0,0 0-92 0 0,0 0-21 0 0,0 0 8 0 0,0 0 38 0 0,0 0 14 0 0,0 0 2 0 0,0 0-85 0 0,29 0-246 0 0,24 9 2245 0 0,-5 0-3002 0 0,-47-9-190 0 0,-1 0-632 0 0,0 0-2502 0 0,0 0-1070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4.8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 5407 0 0,'0'0'248'0'0,"0"0"-5"0"0,0 0-23 0 0,0 0 463 0 0,0 0 223 0 0,0 0 44 0 0,0 0-44 0 0,0 0-215 0 0,0 0-92 0 0,0 0-21 0 0,11 6 98 0 0,-6-4-440 0 0,-1 0 1 0 0,1 0-1 0 0,0-1 0 0 0,0 1 0 0 0,0-1 0 0 0,0 0 0 0 0,1-1 0 0 0,-1 1 1 0 0,0-1-1 0 0,10 0 0 0 0,-4-1-254 0 0,2 1-182 0 0,-1-1 0 0 0,0-1 0 0 0,0-1 0 0 0,0 1-1 0 0,0-2 1 0 0,15-5 0 0 0,-26 8-1408 0 0,-1 1-89 0 0,0 0-21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7.2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257 1214 3999 0 0,'0'0'183'0'0,"-23"-6"764"0"0,11 0 291 0 0,3 2-501 0 0,0 0 0 0 0,1 0 0 0 0,-1-1 0 0 0,1-1 0 0 0,0 1 0 0 0,0-1 0 0 0,0 0 0 0 0,1-1 0 0 0,0 0 0 0 0,-10-13 0 0 0,9 6-636 0 0,0 0 0 0 0,1 0 0 0 0,0-1 0 0 0,2 0 0 0 0,-8-26 0 0 0,-10-81 2250 0 0,19 93-2301 0 0,-10-38-1 0 0,-10-38 2668 0 0,22 84-2717 0 0,-4-26 0 0 0,5 45 0 0 0,1-1 0 0 0,-1 1 0 0 0,1 0 0 0 0,0-1 0 0 0,0 1 0 0 0,0-1 0 0 0,0 1 0 0 0,0 0 0 0 0,1-1 0 0 0,-1 1 0 0 0,1 0 0 0 0,-1-1 0 0 0,1 1 0 0 0,2-4 0 0 0,6-32 0 0 0,-10 36 0 0 0,1 2 0 0 0,0-1 0 0 0,0 1 0 0 0,0-1 0 0 0,-1 1 0 0 0,1-1 0 0 0,0 1 0 0 0,0-1 0 0 0,0 1 0 0 0,0 0 0 0 0,0-1 0 0 0,0 1 0 0 0,0-1 0 0 0,0 1 0 0 0,0-1 0 0 0,0 1 0 0 0,0-1 0 0 0,0 1 0 0 0,0-1 0 0 0,0 1 0 0 0,0-1 0 0 0,1 1 0 0 0,-1-1 0 0 0,0 1 0 0 0,0-1 0 0 0,0 1 0 0 0,1-1 0 0 0,0 0 0 0 0,-1 1 0 0 0,0-1 0 0 0,0 1 0 0 0,0 0 0 0 0,0-1 0 0 0,0 1 0 0 0,0 0 0 0 0,0-1 0 0 0,0 1 0 0 0,0 0 0 0 0,0-1 0 0 0,0 1 0 0 0,1 0 0 0 0,-1-1 0 0 0,0 1 0 0 0,0 0 0 0 0,0-1 0 0 0,1 1 0 0 0,-1 0 0 0 0,0 0 0 0 0,0-1 0 0 0,1 1 0 0 0,-1 0 0 0 0,0 0 0 0 0,1 0 0 0 0,-1-1 0 0 0,0 1 0 0 0,1 0 0 0 0,-1 0 0 0 0,0 0 0 0 0,1 0 0 0 0,18-8 0 0 0,4-3 0 0 0,2 1 0 0 0,-1 1 0 0 0,1 1 0 0 0,0 1 0 0 0,1 1 0 0 0,32-2 0 0 0,-15 1 0 0 0,95-15 0 0 0,48-25 0 0 0,14-3 0 0 0,148-18 2912 0 0,-98 2-2912 0 0,-232 62 0 0 0,0 1 0 0 0,0 1 0 0 0,29-1 0 0 0,-25 3 0 0 0,42-7 0 0 0,-36 2 0 0 0,51-1 0 0 0,0 1 0 0 0,-73 5 0 0 0,-1 0 0 0 0,1 0 0 0 0,0 0 0 0 0,0 1 0 0 0,0 0 0 0 0,-1 0 0 0 0,12 4 0 0 0,-12-3 0 0 0,0 0 0 0 0,1 0 0 0 0,-1-1 0 0 0,1 0 0 0 0,-1 0 0 0 0,1-1 0 0 0,-1 0 0 0 0,1 0 0 0 0,8-1 0 0 0,-4 1-1 0 0,1-1-1 0 0,-1 1 1 0 0,0 1 0 0 0,1 0-1 0 0,-1 1 1 0 0,0 0 0 0 0,15 4 0 0 0,18 4 112 0 0,-1-6 928 0 0,1-1-1 0 0,76-5 1 0 0,-67 0-2304 0 0,66 5 0 0 0,63 3 3458 0 0,-46-14-2193 0 0,-116 8 0 0 0,19-1 0 0 0,61 8 0 0 0,-80-5 0 0 0,0-1 0 0 0,33-3 0 0 0,15 0 0 0 0,-29 2 0 0 0,57-8 0 0 0,-35 1 0 0 0,35-6 0 0 0,-66 8 0 0 0,0 0 0 0 0,58 1 0 0 0,-66 3-324 0 0,0 0 0 0 0,-1-1-1 0 0,1-2 1 0 0,0 0 0 0 0,29-10 0 0 0,-29 9 739 0 0,0 2-1 0 0,39-3 1 0 0,15-2-1661 0 0,22-3 2583 0 0,-49 7-727 0 0,62-14-610 0 0,-71 10 0 0 0,52-4 0 0 0,28-5 0 0 0,-9 0 0 0 0,-95 15 0 0 0,1 0 0 0 0,-1 1 0 0 0,17 1 0 0 0,59-3 0 0 0,-49 0 0 0 0,89-8 0 0 0,-89 8 0 0 0,-16 0 0 0 0,-1 2 0 0 0,1 0 0 0 0,38 5 0 0 0,-49-2-220 0 0,0-2 0 0 0,0 1 0 0 0,24-4-1 0 0,-26 2 85 0 0,1 0 0 0 0,0 0 0 0 0,-1 2 0 0 0,26 3 0 0 0,-35-3 642 0 0,4 0-725 0 0,0 1 0 0 0,-1 0 0 0 0,1 1 0 0 0,-1 0-1 0 0,0 0 1 0 0,0 1 0 0 0,7 4 0 0 0,15 1 219 0 0,-23-4 0 0 0,1 0 0 0 0,-1 0 0 0 0,0 1 0 0 0,-1-1 0 0 0,1 1 0 0 0,-1 1 0 0 0,0-1 0 0 0,-1 1 0 0 0,1 0 0 0 0,-1 0 0 0 0,-1 0 0 0 0,1 0 0 0 0,-1 1 0 0 0,-1 0 0 0 0,1-1 0 0 0,-1 1 0 0 0,1 13 0 0 0,48 436 0 0 0,-36-275 0 0 0,-2-66 0 0 0,4 59 0 0 0,-7-52 0 0 0,9 104 0 0 0,-17-217 0 0 0,-1-1 0 0 0,2 30 0 0 0,-4 13 0 0 0,-5-20 0 0 0,4-17-101 0 0,2-13-422 0 0,0-2-169 0 0,0 0-32 0 0,0 0-177 0 0,0 0-730 0 0,0 0-322 0 0,0 0-735 0 0,0 0-2715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58.0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24 10943 0 0,'0'0'248'0'0,"0"0"35"0"0,0 0 18 0 0,0 0-37 0 0,0 0 8 0 0,0 0 667 0 0,0 0 312 0 0,0 0 58 0 0,0 0-161 0 0,0 0-648 0 0,0 0 69 0 0,7-8 1421 0 0,-6 8-1986 0 0,-1-1 1 0 0,1 0 0 0 0,-1 1-1 0 0,1-1 1 0 0,0 0 0 0 0,-1 1-1 0 0,1-1 1 0 0,0 1 0 0 0,0-1 0 0 0,-1 1-1 0 0,1 0 1 0 0,0-1 0 0 0,0 1-1 0 0,0 0 1 0 0,0 0 0 0 0,0-1 0 0 0,-1 1-1 0 0,1 0 1 0 0,0 0 0 0 0,0 0-1 0 0,0 0 1 0 0,0 0 0 0 0,0 0-1 0 0,0 0 1 0 0,0 0 0 0 0,-1 1 0 0 0,1-1-1 0 0,0 0 1 0 0,0 0 0 0 0,0 1-1 0 0,0-1 1 0 0,-1 0 0 0 0,1 1 0 0 0,0-1-1 0 0,0 1 1 0 0,-1-1 0 0 0,1 1-1 0 0,0 0 1 0 0,-1-1 0 0 0,1 1 0 0 0,0 0-1 0 0,-1-1 1 0 0,1 1 0 0 0,-1 0-1 0 0,1 0 1 0 0,-1-1 0 0 0,0 1-1 0 0,1 2 1 0 0,3 6-5 0 0,-3-5 0 0 0,0-1 0 0 0,0 1 0 0 0,0 0 0 0 0,-1 0 0 0 0,1 0 0 0 0,-1 0 0 0 0,0-1 0 0 0,0 1 0 0 0,-1 0 0 0 0,1 0 0 0 0,-1 0 0 0 0,1 0 0 0 0,-1-1 0 0 0,-3 7 0 0 0,1 3 0 0 0,-1-4 0 0 0,-7 4 0 0 0,8-12 0 0 0,2 0 46 0 0,-1 0-1 0 0,0-1 0 0 0,1 1 1 0 0,-1-1-1 0 0,0 1 0 0 0,1-1 1 0 0,-1 1-1 0 0,0-1 1 0 0,0 0-1 0 0,1 0 0 0 0,-1 0 1 0 0,0 0-1 0 0,0 0 1 0 0,1 0-1 0 0,-1 0 0 0 0,0-1 1 0 0,0 1-1 0 0,1-1 0 0 0,-1 1 1 0 0,0-1-1 0 0,1 0 1 0 0,-1 1-1 0 0,1-1 0 0 0,-1 0 1 0 0,1 0-1 0 0,-1 0 0 0 0,1 0 1 0 0,-2-2-1 0 0,0 1 4 0 0,1 0-1 0 0,-1 0 0 0 0,1-1 1 0 0,0 1-1 0 0,0-1 0 0 0,0 0 1 0 0,0 1-1 0 0,0-1 0 0 0,0 0 1 0 0,1 0-1 0 0,-1 0 1 0 0,1 0-1 0 0,0 0 0 0 0,0-1 1 0 0,0 1-1 0 0,0 0 0 0 0,1 0 1 0 0,-1-1-1 0 0,1 1 0 0 0,0-1 1 0 0,0 1-1 0 0,0 0 1 0 0,1-1-1 0 0,-1 1 0 0 0,1 0 1 0 0,-1-1-1 0 0,1 1 0 0 0,0 0 1 0 0,1 0-1 0 0,-1 0 0 0 0,0 0 1 0 0,3-4-1 0 0,-3 6-48 0 0,0 0 0 0 0,-1 0 0 0 0,1 0 0 0 0,0 0 0 0 0,0 0 0 0 0,0 0 0 0 0,0 0 0 0 0,0 0 0 0 0,0 0 0 0 0,0 0 0 0 0,0 1 0 0 0,0-1 0 0 0,0 0 0 0 0,1 1 0 0 0,-1-1 0 0 0,0 1 0 0 0,0 0 0 0 0,1-1 0 0 0,-1 1 0 0 0,3-1 0 0 0,0 0 0 0 0,0 0 0 0 0,-1 1 0 0 0,1-1 0 0 0,-1 0 0 0 0,1 1 0 0 0,-1 0 0 0 0,1 0 0 0 0,0 0 0 0 0,-1 0 0 0 0,1 0 0 0 0,-1 1 0 0 0,1-1 0 0 0,-1 1 0 0 0,1 0 0 0 0,-1 0 0 0 0,1 1 0 0 0,-1-1 0 0 0,0 1 0 0 0,5 2 0 0 0,-8-4 0 0 0,1 1 0 0 0,0-1 0 0 0,-1 0 0 0 0,1 0 0 0 0,-1 1 0 0 0,1-1 0 0 0,-1 0 0 0 0,1 1 0 0 0,-1-1 0 0 0,1 0 0 0 0,-1 1 0 0 0,1-1 0 0 0,-1 1 0 0 0,0-1 0 0 0,1 1 0 0 0,-1-1 0 0 0,0 1 0 0 0,1-1 0 0 0,-1 1 0 0 0,0 0 0 0 0,1-1 0 0 0,-1 1 0 0 0,0-1 0 0 0,0 1 0 0 0,0 0 0 0 0,0-1 0 0 0,0 1 0 0 0,0-1 0 0 0,0 1 0 0 0,0 0 0 0 0,0-1 0 0 0,0 1 0 0 0,0 1 0 0 0,0 6 0 0 0,0-7 0 0 0,-1 1 0 0 0,1-1 0 0 0,0 1 0 0 0,0-1 0 0 0,-1 0 0 0 0,1 1 0 0 0,-1-1 0 0 0,1 0 0 0 0,-1 1 0 0 0,1-1 0 0 0,-1 0 0 0 0,0 0 0 0 0,0 0 0 0 0,0 1 0 0 0,0-1 0 0 0,1 0 0 0 0,-2 0 0 0 0,1 0 0 0 0,0 0 0 0 0,0-1 0 0 0,0 1 0 0 0,0 0 0 0 0,0 0 0 0 0,-1-1 0 0 0,1 1 0 0 0,0 0 0 0 0,-1-1 0 0 0,1 0 0 0 0,0 1 0 0 0,-1-1 0 0 0,1 0 0 0 0,-1 1 0 0 0,1-1 0 0 0,0 0 0 0 0,-1 0 0 0 0,1 0 0 0 0,-1 0 0 0 0,-1-1 0 0 0,1 1 0 0 0,1 0 0 0 0,0-1 0 0 0,-1 1 0 0 0,1 0 0 0 0,0-1 0 0 0,-1 1 0 0 0,1-1 0 0 0,0 1 0 0 0,0-1 0 0 0,0 0 0 0 0,-1 1 0 0 0,1-1 0 0 0,0 0 0 0 0,0 0 0 0 0,0 0 0 0 0,0 0 0 0 0,0 0 0 0 0,1 0 0 0 0,-1 0 0 0 0,0 0 0 0 0,0 0 0 0 0,1 0 0 0 0,-2-3 0 0 0,1 3 0 0 0,1 1 0 0 0,-1-1 0 0 0,1 0 0 0 0,0 1 0 0 0,-1-1 0 0 0,1 0 0 0 0,0 1 0 0 0,-1-1 0 0 0,1 0 0 0 0,0 0 0 0 0,0 1 0 0 0,0-1 0 0 0,-1 0 0 0 0,1 0 0 0 0,0 1 0 0 0,0-1 0 0 0,0 0 0 0 0,0 0 0 0 0,0 1 0 0 0,1-1 0 0 0,-1 0 0 0 0,0 0 0 0 0,0 1 0 0 0,0-1 0 0 0,1 0 0 0 0,-1 0 0 0 0,0 1 0 0 0,1-1 0 0 0,-1 0 0 0 0,1 0 0 0 0,0 0 0 0 0,3-5 0 0 0,-3 5 0 0 0,0 0 0 0 0,1 0 0 0 0,-1 1 0 0 0,0-1 0 0 0,0 0 0 0 0,0 1 0 0 0,0-1 0 0 0,1 1 0 0 0,-1-1 0 0 0,0 1 0 0 0,0-1 0 0 0,1 1 0 0 0,-1 0 0 0 0,0 0 0 0 0,1 0 0 0 0,-1 0 0 0 0,0 0 0 0 0,1 0 0 0 0,1 0 0 0 0,0 0 0 0 0,6 0 0 0 0,1 3 0 0 0,-9-2 0 0 0,1 0 0 0 0,-1 0 0 0 0,0 0 0 0 0,1 0 0 0 0,-1 0 0 0 0,0 0 0 0 0,0 0 0 0 0,0 1 0 0 0,0-1 0 0 0,0 0 0 0 0,0 1 0 0 0,0-1 0 0 0,0 1 0 0 0,0-1 0 0 0,-1 1 0 0 0,1-1 0 0 0,0 1 0 0 0,-1 0 0 0 0,0-1 0 0 0,1 1 0 0 0,-1 0 0 0 0,0-1 0 0 0,0 1 0 0 0,0 0 0 0 0,0-1 0 0 0,0 1 0 0 0,0 0 0 0 0,0 0 0 0 0,-1-1 0 0 0,1 1 0 0 0,-1-1 0 0 0,0 3 0 0 0,1-3 0 0 0,-1 1 0 0 0,0-1 0 0 0,1 0 0 0 0,-1 1 0 0 0,0-1 0 0 0,0 0 0 0 0,0 0 0 0 0,1 0 0 0 0,-1 0 0 0 0,0 0 0 0 0,-1 0 0 0 0,1 0 0 0 0,0 0 0 0 0,0 0 0 0 0,0 0 0 0 0,-1 0 0 0 0,1-1 0 0 0,0 1 0 0 0,-1-1 0 0 0,1 1 0 0 0,0-1 0 0 0,-1 1 0 0 0,1-1 0 0 0,-1 0 0 0 0,1 1 0 0 0,-1-1 0 0 0,1 0 0 0 0,0 0 0 0 0,-4-1 0 0 0,3 1 0 0 0,-1-1 0 0 0,0 1 0 0 0,1-1 0 0 0,-1 0 0 0 0,0 0 0 0 0,1 0 0 0 0,-1 0 0 0 0,1-1 0 0 0,0 1 0 0 0,-1-1 0 0 0,1 1 0 0 0,0-1 0 0 0,0 0 0 0 0,-3-2 0 0 0,-3-4 22 0 0,5 3-53 0 0,-4-8-52 0 0,3-2-7711 0 0,2 7 1208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3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0 702 3999 0 0,'0'0'91'0'0,"0"0"12"0"0,0 0 7 0 0,0 0 40 0 0,0 0 156 0 0,0 0 70 0 0,24-3 1752 0 0,152-123 2736 0 0,-35 14-2304 0 0,37 0-2699 0 0,-25 16 2794 0 0,65-62-2427 0 0,-205 148-228 0 0,4-4 0 0 0,1 1 0 0 0,0 0 0 0 0,1 1 0 0 0,28-12 0 0 0,-44 23-263 0 0,0-1-1 0 0,0 1 1 0 0,0 0-1 0 0,0 0 0 0 0,0 0 1 0 0,1 1-1 0 0,-1-1 1 0 0,0 1-1 0 0,1 0 1 0 0,4 0-1 0 0,8 0-2085 0 0,-16 0-2131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27.6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 7055 0 0,'0'0'158'0'0,"0"0"22"0"0,0 0 12 0 0,0 0 124 0 0,-3 4 494 0 0,-12 19 1288 0 0,28 1-804 0 0,-2 10-482 0 0,-2 1 0 0 0,-2 1 0 0 0,-1 0 0 0 0,2 48 0 0 0,1 1 1024 0 0,22 100 412 0 0,-27-170-2844 0 0,-2-8-344 0 0,0 1 0 0 0,-1-1-1 0 0,0 1 1 0 0,0-1 0 0 0,0 9 0 0 0,-1-16-4463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28.0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15 182 8863 0 0,'0'0'407'0'0,"-5"-5"138"0"0,4 5-167 0 0,0-1-1 0 0,1 1 0 0 0,-1-1 1 0 0,1 0-1 0 0,-1 1 0 0 0,0-1 1 0 0,1 0-1 0 0,-1 1 0 0 0,1-1 1 0 0,-1 0-1 0 0,1 0 0 0 0,0 1 0 0 0,-1-1 1 0 0,1 0-1 0 0,0 0 0 0 0,0 0 1 0 0,-1 0-1 0 0,1 1 0 0 0,0-1 1 0 0,0 0-1 0 0,0 0 0 0 0,0-2 1 0 0,0 2-208 0 0,1 0 1 0 0,-1 0 0 0 0,1-1 0 0 0,0 1 0 0 0,-1 0 0 0 0,1 0-1 0 0,0-1 1 0 0,0 1 0 0 0,-1 0 0 0 0,1 0 0 0 0,0 0 0 0 0,0 0 0 0 0,2-1-1 0 0,4-3-455 0 0,1 0-1 0 0,-1 0 0 0 0,16-6 1 0 0,-14 7 1408 0 0,5-4-542 0 0,78-38 1240 0 0,-72 38-2862 0 0,0 0 1 0 0,38-8-1 0 0,-52 14-364 0 0,1 0 1 0 0,-1-1-1 0 0,1 1 0 0 0,-1-1 1 0 0,10-7-1 0 0,-12 8-1698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28.8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7 5407 0 0,'0'0'124'0'0,"-5"-7"168"0"0,5 7-150 0 0,0 1 1 0 0,0-1-1 0 0,0 0 0 0 0,0 0 0 0 0,0 0 0 0 0,0 0 0 0 0,0 0 0 0 0,0 0 0 0 0,0 0 0 0 0,0 1 0 0 0,-1-1 0 0 0,1 0 1 0 0,0 0-1 0 0,0 0 0 0 0,0 0 0 0 0,0 0 0 0 0,0 0 0 0 0,0 0 0 0 0,0 0 0 0 0,0 0 0 0 0,-1 0 0 0 0,1 1 0 0 0,0-1 0 0 0,0 0 1 0 0,0 0-1 0 0,0 0 0 0 0,0 0 0 0 0,-1 0 0 0 0,1 0 0 0 0,0 0 0 0 0,0 0 0 0 0,0 0 0 0 0,0 0 0 0 0,0 0 0 0 0,0 0 0 0 0,-1 0 1 0 0,1 0-1 0 0,0-1 0 0 0,0 1 0 0 0,0 0 0 0 0,0 0 0 0 0,0 0 0 0 0,0 0 0 0 0,-1 0 0 0 0,1 0 0 0 0,0 0 0 0 0,0 0 0 0 0,0 0 1 0 0,0 0-1 0 0,0 0 0 0 0,0-1 0 0 0,0 1 0 0 0,0 0 0 0 0,1 27 2786 0 0,11 53-2520 0 0,-8-57 759 0 0,33 197 1203 0 0,14 103 396 0 0,-36-229-2738 0 0,-7-49-30 0 0,4 85 0 0 0,-8-110-90 0 0,-4-18-392 0 0,2-13-909 0 0,1-14-2648 0 0,-1-39 1 0 0,-4 28 1434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29.4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36 156 10943 0 0,'0'0'248'0'0,"-34"-1"1844"0"0,33-1-1674 0 0,6-3 424 0 0,20-7 1521 0 0,31-12 946 0 0,-9 9-3309 0 0,0 2 0 0 0,65-9 0 0 0,24-6 0 0 0,-94 20 0 0 0,0 1 0 0 0,0 1 0 0 0,1 3 0 0 0,44 2 0 0 0,-13-3 0 0 0,-55 1 0 0 0,0 2 0 0 0,0 0 0 0 0,0 1 0 0 0,37 5 0 0 0,-52-3 0 0 0,0-1 0 0 0,0 0 0 0 0,-1 1 0 0 0,1-1 0 0 0,0 1 0 0 0,6 5 0 0 0,-9-7 0 0 0,0 1 0 0 0,0-1 0 0 0,1 1 0 0 0,-1 0 0 0 0,0 0 0 0 0,0 0 0 0 0,0 0 0 0 0,0 0 0 0 0,0 0 0 0 0,-1 0 0 0 0,1 0 0 0 0,0 0 0 0 0,0 0 0 0 0,-1 0 0 0 0,1 0 0 0 0,0 1 0 0 0,-1-1 0 0 0,1 0 0 0 0,-1 1 0 0 0,0-1 0 0 0,1 0 0 0 0,-1 1 0 0 0,0-1 0 0 0,0 0 0 0 0,0 1 0 0 0,0-1 0 0 0,0 2 0 0 0,0 2 0 0 0,0 21 0 0 0,-2-1 0 0 0,0 1 0 0 0,-2-1 0 0 0,0 1 0 0 0,-15 42 0 0 0,-6 43 0 0 0,18-48 386 0 0,3 0 0 0 0,3 0 0 0 0,3 1 1 0 0,3-1-1 0 0,2-1 0 0 0,24 98 0 0 0,-27-144-357 0 0,52 213 174 0 0,-38-167-199 0 0,43 96 1 0 0,-60-154-5 0 0,0-1 0 0 0,1 1 0 0 0,-1 0 0 0 0,0 0 0 0 0,-1 0 0 0 0,1 0 0 0 0,-1 0 0 0 0,1 4 0 0 0,-2-7 0 0 0,1 0 0 0 0,0 0 0 0 0,-1 0 0 0 0,1-1 0 0 0,0 1 0 0 0,-1 0 0 0 0,1 0 0 0 0,-1 0 0 0 0,0-1 0 0 0,1 1 0 0 0,-1 0 0 0 0,1-1 0 0 0,-1 1 0 0 0,0 0 0 0 0,0-1 0 0 0,1 1 0 0 0,-1-1 0 0 0,0 1 0 0 0,0-1 0 0 0,0 1 0 0 0,1-1 0 0 0,-1 0 0 0 0,0 1 0 0 0,0-1 0 0 0,0 0 0 0 0,0 0 0 0 0,0 0 0 0 0,0 0 0 0 0,0 0 0 0 0,0 0 0 0 0,0 0 0 0 0,0 0 0 0 0,0 0 0 0 0,1 0 0 0 0,-3-1 0 0 0,-23-2 0 0 0,-100-17 0 0 0,-210-7 0 0 0,-16 55-6620 0 0,296-21 5678 0 0,38-5-1808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29.9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75 24 3999 0 0,'0'0'183'0'0,"-2"-1"-10"0"0,-4-2-78 0 0,4 2 204 0 0,-8-8 2305 0 0,-1 0 4517 0 0,9 9-7112 0 0,1 1-1 0 0,0 0 1 0 0,-1-1-1 0 0,1 1 1 0 0,0 0 0 0 0,0 0-1 0 0,-1 0 1 0 0,1 0-1 0 0,0 0 1 0 0,0 0 0 0 0,0 0-1 0 0,1 1 1 0 0,-1-1-1 0 0,0 0 1 0 0,0 0 0 0 0,1 1-1 0 0,-1-1 1 0 0,0 1-1 0 0,1-1 1 0 0,-1 0 0 0 0,1 1-1 0 0,-1 1 1 0 0,0 3 6 0 0,-4 13 199 0 0,0 1 0 0 0,1-1 0 0 0,1 1 0 0 0,1-1 0 0 0,1 1 0 0 0,2 38 0 0 0,23 122 1437 0 0,-17-137-1957 0 0,64 333 2005 0 0,-16-90-681 0 0,-50-264-3136 0 0,1 1 0 0 0,1-1-1 0 0,12 29 1 0 0,-12-38-2985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30.3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57 3999 0 0,'0'0'91'0'0,"0"0"12"0"0,0 0 7 0 0,0 0 40 0 0,15 4 918 0 0,0-10-82 0 0,0 2 1 0 0,21-3-1 0 0,6-2 341 0 0,7-2-1351 0 0,67-5-1 0 0,-110 16 13 0 0,80-6-1272 0 0,-60 5 781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48:31.0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317 21 7055 0 0,'0'0'158'0'0,"0"0"22"0"0,0 0 12 0 0,-1-1-27 0 0,-2-2 225 0 0,0 1-1 0 0,0 0 0 0 0,-1 0 1 0 0,1 1-1 0 0,0-1 1 0 0,-1 1-1 0 0,1-1 1 0 0,-1 1-1 0 0,1 0 1 0 0,-5 0-1 0 0,0 0-53 0 0,1 1-1 0 0,-1 0 1 0 0,0 0-1 0 0,1 1 1 0 0,-15 3-1 0 0,-15 1 305 0 0,-61-2-544 0 0,82-4 976 0 0,14 0-1029 0 0,-1 1 0 0 0,0 0 0 0 0,0 0-1 0 0,0 0 1 0 0,0 0 0 0 0,0 1 0 0 0,0-1 0 0 0,-5 3 0 0 0,3-1-950 0 0,-7 3 312 0 0,-3-4-4163 0 0,15-1 3040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19.1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102 45 3999 0 0,'-2'-35'1544'0'0,"-12"33"5072"0"0,-2-2-4153 0 0,-1 0-1807 0 0,15 4-4 0 0,2 0 27 0 0,0 1-522 0 0,0 0 365 0 0,-5-1-433 0 0,-14 14-35 0 0,17-12-54 0 0,0-1 0 0 0,0 1 0 0 0,0 0 0 0 0,0 0 0 0 0,0 0 0 0 0,0 0 0 0 0,1 1 0 0 0,-1-1 0 0 0,1 0 0 0 0,-1 1 0 0 0,1-1 0 0 0,0 1 0 0 0,0-1 0 0 0,0 1 0 0 0,1-1 0 0 0,-1 1 0 0 0,0 0 0 0 0,1-1 0 0 0,0 1 0 0 0,0 0 0 0 0,0 0 0 0 0,0-1 0 0 0,0 1 0 0 0,0 0 0 0 0,2 3 0 0 0,-2-5 0 0 0,4 18 0 0 0,-3-17 0 0 0,1 0 0 0 0,0 0 0 0 0,-1 0 0 0 0,1 0 0 0 0,0-1 0 0 0,0 1 0 0 0,0-1 0 0 0,0 1 0 0 0,0-1 0 0 0,0 0 0 0 0,0 0 0 0 0,1 0 0 0 0,-1 0 0 0 0,0 0 0 0 0,1 0 0 0 0,-1-1 0 0 0,5 2 0 0 0,2-2 0 0 0,-9 0-1 0 0,1 0 0 0 0,0 0 0 0 0,0 0-1 0 0,-1 0 1 0 0,1 0 0 0 0,0 1 0 0 0,-1-1 0 0 0,1 0-1 0 0,0 0 1 0 0,-1 0 0 0 0,1 1 0 0 0,0-1 0 0 0,-1 0-1 0 0,1 1 1 0 0,0-1 0 0 0,-1 1 0 0 0,1-1 0 0 0,-1 1-1 0 0,1-1 1 0 0,-1 1 0 0 0,1-1 0 0 0,-1 1 0 0 0,1-1-1 0 0,-1 1 1 0 0,0 0 0 0 0,1-1 0 0 0,-1 1-1 0 0,0 0 1 0 0,1-1 0 0 0,-1 1 0 0 0,0 0 0 0 0,0-1-1 0 0,0 1 1 0 0,0 0 0 0 0,0 0 0 0 0,0-1 0 0 0,0 1-1 0 0,0 0 1 0 0,0 0 0 0 0,0 0 0 0 0,-1 27 657 0 0,-1-19-323 0 0,2-7-215 0 0,-1 1-1 0 0,1 0 0 0 0,-1 0 0 0 0,0 0 1 0 0,1-1-1 0 0,-1 1 0 0 0,-1 0 0 0 0,1-1 1 0 0,0 1-1 0 0,-1-1 0 0 0,1 1 0 0 0,-1-1 0 0 0,0 0 1 0 0,0 0-1 0 0,-2 3 0 0 0,-2 0-117 0 0,-8-3-996 0 0,0-3-3656 0 0,10-1 4167 0 0,3 1-1931 0 0,1 1-2139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19.5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1 208 5407 0 0,'5'-21'2300'0'0,"-5"20"-1350"0"0,0 1-44 0 0,0 0-215 0 0,0 0-92 0 0,0 0-21 0 0,0 0-78 0 0,7 23 852 0 0,-6-9-797 0 0,7 35 294 0 0,-8-49-860 0 0,0 0 0 0 0,0 1 0 0 0,0-1 0 0 0,0 0 0 0 0,0 0 0 0 0,0 0 0 0 0,0 1 0 0 0,0-1-1 0 0,0 0 1 0 0,0 0 0 0 0,0 1 0 0 0,0-1 0 0 0,0 0 0 0 0,0 0 0 0 0,0 1 0 0 0,0-1 0 0 0,0 0 0 0 0,0 0-1 0 0,0 0 1 0 0,0 1 0 0 0,0-1 0 0 0,0 0 0 0 0,1 0 0 0 0,-1 1 0 0 0,0-1 0 0 0,0 0 0 0 0,0 0 0 0 0,0 0 0 0 0,1 0-1 0 0,-1 1 1 0 0,0-1 0 0 0,0 0 0 0 0,0 0 0 0 0,1 0 0 0 0,-1 0 0 0 0,0 0 0 0 0,0 0 0 0 0,0 0 0 0 0,1 0-1 0 0,-1 0 1 0 0,0 1 0 0 0,0-1 0 0 0,1 0 0 0 0,-1 0 0 0 0,0 0 0 0 0,0 0 0 0 0,1 0 0 0 0,-1 0 0 0 0,0 0 0 0 0,0-1-1 0 0,1 1 1 0 0,-1 0 0 0 0,0 0 0 0 0,0 0 0 0 0,0 0 0 0 0,1 0 0 0 0,-1 0 0 0 0,0-1 0 0 0,8-11-6377 0 0,-2-7 3830 0 0</inkml:trace>
  <inkml:trace contextRef="#ctx0" brushRef="#br0" timeOffset="1">25 1 1807 0 0,'0'0'0'0'0,"0"0"72"0"0,0 0-72 0 0,0 0 104 0 0,0 0-104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0.2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141 5 8863 0 0,'0'0'200'0'0,"0"0"34"0"0,0 0 12 0 0,-9-1 2 0 0,5 0 28 0 0,1 0 0 0 0,-1 1 0 0 0,0-1-1 0 0,1 1 1 0 0,-1 0 0 0 0,0 0 0 0 0,1 0 0 0 0,-1 1-1 0 0,0-1 1 0 0,1 1 0 0 0,-1 0 0 0 0,1 0-1 0 0,-1 0 1 0 0,1 0 0 0 0,-1 1 0 0 0,1 0 0 0 0,-6 3-1 0 0,-4 5 1289 0 0,12-9-1519 0 0,0 0-1 0 0,0 1 1 0 0,0-1-1 0 0,0 0 1 0 0,0 1-1 0 0,1-1 1 0 0,-1 1-1 0 0,1-1 1 0 0,-1 1-1 0 0,1-1 1 0 0,-1 1-1 0 0,1 0 1 0 0,0-1-1 0 0,0 1 0 0 0,0 0 1 0 0,0-1-1 0 0,0 1 1 0 0,0-1-1 0 0,0 1 1 0 0,0 0-1 0 0,1-1 1 0 0,-1 1-1 0 0,1-1 1 0 0,0 3-1 0 0,-1-1-44 0 0,16 19 0 0 0,-13-17 24 0 0,0 0 0 0 0,0 0 0 0 0,0 0 0 0 0,0 0 0 0 0,-1 0-1 0 0,0 0 1 0 0,0 1 0 0 0,0-1 0 0 0,-1 1 0 0 0,0-1 0 0 0,0 1-1 0 0,0 0 1 0 0,0 8 0 0 0,-2 5 769 0 0,-1-1 0 0 0,-7 34 0 0 0,9-49-712 0 0,-13 47-55 0 0,7-34-30 0 0,4-11 4 0 0,-1 1 0 0 0,1-2 0 0 0,-1 1 0 0 0,-1 0 0 0 0,1-1 0 0 0,-1 1 0 0 0,0-1 0 0 0,-6 6 0 0 0,10-10 0 0 0,0 0 0 0 0,-1 0 0 0 0,1 0 0 0 0,0 1 0 0 0,-1-1 0 0 0,1 0 0 0 0,0 0 0 0 0,-1 0 0 0 0,1 0 0 0 0,0 0 0 0 0,-1 0 0 0 0,1 0 0 0 0,0 0 0 0 0,-1 0 0 0 0,1 0 0 0 0,0 0 0 0 0,-1 0 0 0 0,1 0 0 0 0,-1 0 0 0 0,1 0 0 0 0,0 0 0 0 0,-1 0 0 0 0,1 0 0 0 0,0 0 0 0 0,-1-1 0 0 0,1 1 0 0 0,0 0 0 0 0,0 0 0 0 0,-1 0 0 0 0,1-1 0 0 0,0 1 0 0 0,-1 0 0 0 0,1 0 0 0 0,0-1 0 0 0,0 1 0 0 0,0 0 0 0 0,-1 0 0 0 0,1-1 0 0 0,0 1 0 0 0,0 0 0 0 0,0-1 0 0 0,0 1 0 0 0,-1 0 0 0 0,1-1 0 0 0,0 1 0 0 0,0 0 0 0 0,0-1 0 0 0,0 0 0 0 0,-4-13 0 0 0,4 14 0 0 0,-2-10 0 0 0,1 1 0 0 0,0 0 0 0 0,1-1 0 0 0,0 1 0 0 0,1-1 0 0 0,0 1 0 0 0,0-1 0 0 0,1 1 0 0 0,0 0 0 0 0,0 0 0 0 0,1 0 0 0 0,1 0 0 0 0,-1 0 0 0 0,2 1 0 0 0,5-11 0 0 0,-2 3 0 0 0,2-2 0 0 0,1 0 0 0 0,0 2 0 0 0,1-1 0 0 0,20-19 0 0 0,-28 32 0 0 0,0 4 0 0 0,-3 9 0 0 0,-1 9 0 0 0,-4 1 0 0 0,-3 32 0 0 0,6-43 102 0 0,1-6 420 0 0,0-2 170 0 0,0 0 32 0 0,23-30 148 0 0,17-61-964 0 0,-39 90-392 0 0,-1 1-192 0 0,0 0-41 0 0,0 0 88 0 0,11 20 387 0 0,9 43-110 0 0,-8-45-6513 0 0,-12-17 4266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68 7111 0 0,'0'0'158'0'0,"0"0"22"0"0,0 0 13 0 0,0-1-22 0 0,-3-2 22 0 0,-1-3 170 0 0,4 5-242 0 0,-1 1 1 0 0,0-1 0 0 0,0 0-1 0 0,1 0 1 0 0,-1 1 0 0 0,1-1-1 0 0,-1 0 1 0 0,1 0 0 0 0,-1 0-1 0 0,1 0 1 0 0,-1 0 0 0 0,1 0-1 0 0,0 0 1 0 0,0 0 0 0 0,-1 0-1 0 0,1 0 1 0 0,0 0 0 0 0,0 0-1 0 0,0 0 1 0 0,0 0 0 0 0,0 0-1 0 0,0 0 1 0 0,0 0-1 0 0,1 0 1 0 0,-1 0 0 0 0,0 0-1 0 0,1 0 1 0 0,-1 0 0 0 0,0 1-1 0 0,1-1 1 0 0,-1 0 0 0 0,1 0-1 0 0,0-1-121 0 0,1 0 101 0 0,0 0 0 0 0,0 0 0 0 0,0 0 0 0 0,0 0 0 0 0,1 0 0 0 0,-1 0-1 0 0,1 1 1 0 0,-1-1 0 0 0,1 1 0 0 0,0-1 0 0 0,0 1 0 0 0,0 0 0 0 0,-1 0-1 0 0,1 0 1 0 0,0 1 0 0 0,0-1 0 0 0,0 1 0 0 0,0 0 0 0 0,0-1 0 0 0,3 1-101 0 0,-4 1 47 0 0,1 0 1 0 0,0 0-1 0 0,-1 0 1 0 0,1 1-1 0 0,-1-1 1 0 0,0 0-1 0 0,1 1 0 0 0,-1 0 1 0 0,0-1-1 0 0,0 1 1 0 0,0 0-1 0 0,0 0 1 0 0,-1 0-1 0 0,1 0 1 0 0,0 1-1 0 0,-1-1 1 0 0,1 0-1 0 0,0 2-47 0 0,-1 1 0 0 0,0 1 0 0 0,0-1 0 0 0,-1 1 0 0 0,1-1 0 0 0,-1 1 0 0 0,-1-1 0 0 0,1 1 0 0 0,-1-1 0 0 0,1 1 0 0 0,-2-1 0 0 0,1 0 0 0 0,0 0 0 0 0,-1 1 0 0 0,0-1 0 0 0,-1 1 0 0 0,-7 16 0 0 0,-1 0 0 0 0,-11 15 0 0 0,-3 0 0 0 0,-1-1 0 0 0,-3-1 0 0 0,-1-1 0 0 0,-45 56 0 0 0,74-89 0 0 0,0 0 0 0 0,0 0 0 0 0,0 0 0 0 0,0 0 0 0 0,0 0 0 0 0,1 0 0 0 0,-1 0 0 0 0,0 0 0 0 0,1 0 0 0 0,-1 1 0 0 0,0-1 0 0 0,1 0 0 0 0,0 0 0 0 0,-1 1 0 0 0,1-1 0 0 0,0 0 0 0 0,0 1 0 0 0,-1-1 0 0 0,1 0 0 0 0,0 1 0 0 0,0-1 0 0 0,1 0 0 0 0,-1 1 0 0 0,0-1 0 0 0,0 0 0 0 0,1 1 0 0 0,-1-1 0 0 0,0 0 0 0 0,1 0 0 0 0,-1 1 0 0 0,1-1 0 0 0,0 0 0 0 0,-1 0 0 0 0,1 0 0 0 0,0 0 0 0 0,0 0 0 0 0,0 0 0 0 0,0 0 0 0 0,0 0 0 0 0,0 0 0 0 0,0 0 0 0 0,0 0 0 0 0,5 2 0 0 0,-1 0 0 0 0,1-1 0 0 0,0 0 0 0 0,-1 0 0 0 0,1 0 0 0 0,0 0 0 0 0,3-1 0 0 0,-4 1 0 0 0,46 7 0 0 0,0-2 0 0 0,28-1 0 0 0,-25-2 0 0 0,0 2 0 0 0,10 4 0 0 0,-54-8 0 0 0,0 1 0 0 0,1 0 0 0 0,-1 0 0 0 0,7 4 0 0 0,-15-6 0 0 0,-1-1 0 0 0,0 1 0 0 0,1 0 0 0 0,-1-1 0 0 0,0 1 0 0 0,0 0 0 0 0,1 0 0 0 0,-1 0 0 0 0,0 0 0 0 0,0 0 0 0 0,0 0 0 0 0,0 0 0 0 0,0 0 0 0 0,-1 1 0 0 0,1-1 0 0 0,0 0 0 0 0,0 0 0 0 0,-1 1 0 0 0,1-1 0 0 0,-1 0 0 0 0,1 1 0 0 0,-1-1 0 0 0,0 1 0 0 0,1-1 0 0 0,-1 1 0 0 0,0-1 0 0 0,0 0 0 0 0,0 1 0 0 0,0-1 0 0 0,0 1 0 0 0,0-1 0 0 0,-1 1 0 0 0,1-1 0 0 0,0 1 0 0 0,-1-1 0 0 0,1 0 0 0 0,-1 1 0 0 0,-4 8 128 0 0,0 1-1 0 0,0-1 0 0 0,-1 0 1 0 0,-1 0-1 0 0,1-1 0 0 0,-1 0 0 0 0,-1 0 1 0 0,0-1-1 0 0,-1 1-127 0 0,-21 18 886 0 0,-1-2-1 0 0,-2-1-885 0 0,-13 11 339 0 0,29-21-1094 0 0,-1-2 0 0 0,-1 0 1 0 0,-4 2 754 0 0,15-10-458 0 0,1 0 1 0 0,-1-1-1 0 0,0 0 1 0 0,0 0 0 0 0,0-1-1 0 0,0 0 1 0 0,0 0-1 0 0,-1-1 1 0 0,-5 1 457 0 0,12-2-4755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3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 5407 0 0,'0'0'248'0'0,"0"0"-5"0"0,-28 1-79 0 0,24-1 107 0 0,0 1 0 0 0,0-1 0 0 0,1 1 0 0 0,-1 0 0 0 0,0 0 0 0 0,1 0 0 0 0,-1 1 0 0 0,0-1 0 0 0,1 1-1 0 0,0 0 1 0 0,-1-1 0 0 0,1 2 0 0 0,0-1 0 0 0,0 0 0 0 0,0 1 0 0 0,0-1 0 0 0,0 1 0 0 0,1 0 0 0 0,-1 0 0 0 0,1 0 0 0 0,0 0 0 0 0,0 1 0 0 0,0-1 0 0 0,0 0 0 0 0,1 1-1 0 0,-1-1 1 0 0,1 1 0 0 0,-1 4 0 0 0,-11 34 113 0 0,-13 72 0 0 0,11-33-276 0 0,6-43 551 0 0,2 1 0 0 0,2-1 0 0 0,0 65 0 0 0,2-67 617 0 0,3-34-576 0 0,0-2-90 0 0,0 1-402 0 0,3 6-186 0 0,5-3-22 0 0,4-3 5 0 0,-1 0 0 0 0,0-1 0 0 0,1 0 0 0 0,-1-1 0 0 0,0 0 0 0 0,1-1 0 0 0,-1 0 0 0 0,18-7 0 0 0,-16 6-37 0 0,-1-1-1 0 0,1 2 1 0 0,-1-1 0 0 0,1 2 0 0 0,0 0-1 0 0,19 1 1 0 0,3 12-4469 0 0,-21-6-1329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0.6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1 132 7055 0 0,'0'0'323'0'0,"0"0"-8"0"0,0 0-58 0 0,0 0 515 0 0,0 0 247 0 0,0 0 49 0 0,0 0-48 0 0,0 0-246 0 0,0 0-108 0 0,0 0-24 0 0,13-16 1366 0 0,-5 6-1719 0 0,-1 0 0 0 0,0 0 0 0 0,-1 0-1 0 0,6-12 1 0 0,-3 3-221 0 0,-7 9-68 0 0,0-9 0 0 0,-2 18 0 0 0,0 1 0 0 0,0 0 0 0 0,0 0 0 0 0,0 0 0 0 0,0 0 0 0 0,0-1 0 0 0,0 1 0 0 0,0 0 0 0 0,0 0 0 0 0,0 0 0 0 0,0 0 0 0 0,0-1 0 0 0,0 1 0 0 0,0 0 0 0 0,0 0 0 0 0,0 0 0 0 0,-1 0 0 0 0,1-1 0 0 0,0 1 0 0 0,0 0 0 0 0,0 0 0 0 0,0 0 0 0 0,0 0 0 0 0,0-1 0 0 0,0 1 0 0 0,0 0 0 0 0,-1 0 0 0 0,1 0 0 0 0,0 0 0 0 0,0 0 0 0 0,0 0 0 0 0,0 0 0 0 0,-1 0 0 0 0,1 0 0 0 0,0-1 0 0 0,0 1 0 0 0,0 0 0 0 0,0 0 0 0 0,-1 0 0 0 0,1 0 0 0 0,0 0 0 0 0,0 0 0 0 0,0 0 0 0 0,0 0 0 0 0,-1 0 0 0 0,1 0 0 0 0,0 0 0 0 0,0 0 0 0 0,0 0 0 0 0,0 0 0 0 0,-1 0 0 0 0,1 1 0 0 0,0-1 0 0 0,0 0 0 0 0,0 0 0 0 0,0 0 0 0 0,-1 0 0 0 0,1 0 0 0 0,0 0 0 0 0,0 0 0 0 0,0 0 0 0 0,0 1 0 0 0,0-1 0 0 0,0 0 0 0 0,-1 0 0 0 0,1 0 0 0 0,0 0 0 0 0,0 0 0 0 0,0 1 0 0 0,-13 8 0 0 0,13-9 0 0 0,-5 6 0 0 0,1 0 0 0 0,-1 0 0 0 0,1 1 0 0 0,0 0 0 0 0,1 0 0 0 0,0 0 0 0 0,0 0 0 0 0,0 0 0 0 0,-2 13 0 0 0,2-4 0 0 0,2-13 0 0 0,0 0 0 0 0,0 0 0 0 0,1 0 0 0 0,-1 0 0 0 0,1 0 0 0 0,0 1 0 0 0,0-1 0 0 0,0 0 0 0 0,0 0 0 0 0,1 0 0 0 0,-1 0 0 0 0,1 0 0 0 0,0 0 0 0 0,1 4 0 0 0,-1-2 0 0 0,-1-5 1 0 0,1 1-1 0 0,-1-1 0 0 0,0 0 0 0 0,0 1 1 0 0,0-1-1 0 0,0 0 0 0 0,0 0 1 0 0,0 1-1 0 0,1-1 0 0 0,-1 0 1 0 0,0 1-1 0 0,0-1 0 0 0,0 0 0 0 0,1 0 1 0 0,-1 1-1 0 0,0-1 0 0 0,0 0 1 0 0,1 0-1 0 0,-1 0 0 0 0,0 1 1 0 0,1-1-1 0 0,-1 0 0 0 0,0 0 0 0 0,1 0 1 0 0,-1 0-1 0 0,0 0 0 0 0,1 1 1 0 0,-1-1-1 0 0,0 0 0 0 0,1 0 1 0 0,-1 0-1 0 0,0 0 0 0 0,1 0 0 0 0,-1 0 1 0 0,0 0-1 0 0,1 0 0 0 0,-1-1 1 0 0,0 1-1 0 0,1 0 0 0 0,-1 0 0 0 0,0 0 1 0 0,1 0-1 0 0,-1 0 0 0 0,0 0 1 0 0,1-1-1 0 0,-1 1 0 0 0,0 0 1 0 0,1-1-1 0 0,9-7-264 0 0,16-2-8261 0 0,-15 1 4739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1.0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73 201 3999 0 0,'-3'-16'-99'0'0,"3"13"595"0"0,0 0 1 0 0,-1 1-1 0 0,1-1 1 0 0,-1 0-1 0 0,0 0 1 0 0,0 0-1 0 0,0 1 0 0 0,0-1 1 0 0,0 1-1 0 0,-1-1 1 0 0,1 1-1 0 0,-1-1 1 0 0,-3-3-1 0 0,4 5 85 0 0,1 1 5 0 0,0 0 38 0 0,0 0 14 0 0,0 0 2 0 0,0 0-85 0 0,-1 0-545 0 0,-1 0-1 0 0,1 0 1 0 0,0 1-1 0 0,0-1 1 0 0,-1 0 0 0 0,1 1-1 0 0,0-1 1 0 0,-1 1 0 0 0,1-1-1 0 0,0 1 1 0 0,0 0-1 0 0,0-1 1 0 0,0 1 0 0 0,0 0-1 0 0,0 0 1 0 0,0 0 0 0 0,0 0-1 0 0,0 0 1 0 0,0 0-1 0 0,0 0 1 0 0,0 0 0 0 0,1 0-1 0 0,-2 2 1 0 0,-11 34-40 0 0,7-18 42 0 0,5-18 61 0 0,0 1-1 0 0,1-1 0 0 0,-1 0 1 0 0,0 1-1 0 0,1-1 0 0 0,0 1 1 0 0,-1-1-1 0 0,1 0 0 0 0,0 1 1 0 0,0-1-1 0 0,-1 1 0 0 0,1-1 1 0 0,0 1-1 0 0,1-1 0 0 0,-1 1 1 0 0,0-1-1 0 0,0 1 0 0 0,1-1 1 0 0,-1 0-1 0 0,0 1 0 0 0,1-1 1 0 0,0 0-1 0 0,-1 1 0 0 0,1-1 1 0 0,0 0-1 0 0,-1 1 0 0 0,1-1 1 0 0,0 0-1 0 0,1 1 0 0 0,0 1 274 0 0,-1-3-335 0 0,0-1 0 0 0,0 1 0 0 0,0 0 0 0 0,0-1-1 0 0,0 1 1 0 0,0-1 0 0 0,0 1 0 0 0,0-1 0 0 0,0 1 0 0 0,0-1-1 0 0,-1 0 1 0 0,1 1 0 0 0,0-1 0 0 0,0 0 0 0 0,-1 1 0 0 0,1-1-1 0 0,0 0 1 0 0,-1 0 0 0 0,1-1 0 0 0,-1 2 0 0 0,16-19-11 0 0,-13 15 0 0 0,1 0 0 0 0,-1 0 0 0 0,0 0 0 0 0,0 0 0 0 0,0 0 0 0 0,-1-1 0 0 0,1 0 0 0 0,-1 1 0 0 0,0-1 0 0 0,1-7 0 0 0,0 0-206 0 0,0 0 0 0 0,-1 0 0 0 0,0 0 0 0 0,-1 0-1 0 0,-1 0 1 0 0,0-1 0 0 0,0 1 0 0 0,-1 0 0 0 0,-1 0 0 0 0,0-1 0 0 0,-1 1-1 0 0,-6-17 1 0 0,7 33 284 0 0,1 0-1 0 0,0 0 1 0 0,0 1-1 0 0,0-1 1 0 0,0 0-1 0 0,0 7 1 0 0,4 138 2358 0 0,9-2-3954 0 0,-6-84-881 0 0,-3-33 1073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3.4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150 0 5407 0 0,'0'0'124'0'0,"0"0"18"0"0,0 0 8 0 0,0 0 42 0 0,0 0 170 0 0,0 0 76 0 0,0 0 12 0 0,0 0 11 0 0,0 0 30 0 0,0 0 11 0 0,0 0 2 0 0,0 0-68 0 0,1 25-272 0 0,12 56 1387 0 0,3-1-1 0 0,48 142 0 0 0,-58-203-1425 0 0,9 22-33 0 0,15 73 0 0 0,-29-112 403 0 0,-1-2 157 0 0,0 0 27 0 0,0 0-85 0 0,0 1-388 0 0,2 6-184 0 0,-2-6-22 0 0,0 0 0 0 0,0 0 0 0 0,0 0 0 0 0,0 0 0 0 0,-1 0 0 0 0,1 0 0 0 0,0 0 0 0 0,-1 0 0 0 0,1 0 0 0 0,0 0 0 0 0,-1-1 0 0 0,0 1 0 0 0,1 0 0 0 0,-1 0 0 0 0,1 0 0 0 0,-1-1 0 0 0,0 1 0 0 0,1 0 0 0 0,-1-1 0 0 0,0 1 0 0 0,0 0 0 0 0,0-1 0 0 0,1 1 0 0 0,-1-1 0 0 0,0 1 0 0 0,0-1 0 0 0,0 0 0 0 0,0 1 0 0 0,-2-1 0 0 0,2 1 0 0 0,-6 2 0 0 0,-13 1 0 0 0,0-1 0 0 0,-24 2 0 0 0,4-1 0 0 0,1-3-1528 0 0,31-1 1239 0 0,0-1-1 0 0,0 2 1 0 0,0-1 0 0 0,-14 4 0 0 0,-14 6-5443 0 0,19-4 3558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4.1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3999 0 0,'0'0'91'0'0,"0"0"12"0"0,0 0 7 0 0,5 21 1526 0 0,4 118 2084 0 0,3-84-3556 0 0,-12-48-598 0 0,0-5-1830 0 0,0-2-798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4.4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7055 0 0,'0'0'158'0'0,"0"0"22"0"0,0 0 12 0 0,1 1-27 0 0,2 5-473 0 0,-1-4-1475 0 0,2 5-645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4.9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7055 0 0,'0'0'158'0'0,"0"0"22"0"0,0 0 12 0 0,0 0 48 0 0,2 31 2225 0 0,21 122 1932 0 0,-25-159-4459 0 0,1 3-67 0 0,0-1 1 0 0,0 1-1 0 0,1 0 1 0 0,-1-1-1 0 0,1 1 1 0 0,0-1-1 0 0,0 1 1 0 0,0-1-1 0 0,0 1 1 0 0,0-1-1 0 0,1 1 1 0 0,-1-1-1 0 0,1 1 1 0 0,0 0-1 0 0,0-1 1 0 0,1 1-1 0 0,-1 0 1 0 0,3-5-1 0 0,15-23 129 0 0,-19 30 0 0 0,0 1 0 0 0,0 0 0 0 0,0-1 0 0 0,1 1 0 0 0,-1-1 0 0 0,0 1 0 0 0,1-1 0 0 0,-1 1 0 0 0,0-1 0 0 0,1 1 0 0 0,-1 0 0 0 0,1-1 0 0 0,-1 1 0 0 0,0 0 0 0 0,1-1 0 0 0,-1 1 0 0 0,1 0 0 0 0,-1 0 0 0 0,1-1 0 0 0,-1 1 0 0 0,1 0 0 0 0,-1 0 0 0 0,1 0 0 0 0,-1 0 0 0 0,1 0 0 0 0,0 0 0 0 0,-1 0 0 0 0,1 0 0 0 0,-1 0 0 0 0,1 0 0 0 0,-1 0 0 0 0,1 0 0 0 0,-1 0 0 0 0,1 0 0 0 0,-1 0 0 0 0,1 1 0 0 0,-1-1 0 0 0,1 0 0 0 0,-1 0 0 0 0,1 0 0 0 0,-1 1 0 0 0,1-1 0 0 0,-1 0 0 0 0,1 1 0 0 0,-1-1 0 0 0,0 1 0 0 0,1 0 0 0 0,13 17 0 0 0,-11-12 256 0 0,0 1-1 0 0,-1 0 0 0 0,0 1 0 0 0,0-1 1 0 0,-1 0-1 0 0,0 0 0 0 0,0 1 0 0 0,-1 14 1 0 0,3 20-50 0 0,-1-33-206 0 0,-2-9 0 0 0,0 0 0 0 0,0 1 0 0 0,1-1 0 0 0,-1 0 0 0 0,0 0 0 0 0,0 0 0 0 0,0 1 0 0 0,0-1 0 0 0,0 0 0 0 0,0 0 0 0 0,0 0 0 0 0,0 0 0 0 0,0 1 0 0 0,0-1 0 0 0,0 0 0 0 0,0 0 0 0 0,1 0 0 0 0,-1 0 0 0 0,0 0 0 0 0,0 1 0 0 0,0-1 0 0 0,0 0 0 0 0,0 0 0 0 0,1 0 0 0 0,-1 0 0 0 0,0 0 0 0 0,0 0 0 0 0,0 0 0 0 0,0 0 0 0 0,1 0 0 0 0,-1 0 0 0 0,0 0 0 0 0,0 0 0 0 0,0 0 0 0 0,1 0 0 0 0,-1 0 0 0 0,0 0 0 0 0,0 0 0 0 0,0 0 0 0 0,0 0 0 0 0,1 0 0 0 0,-1 0 0 0 0,0 0 0 0 0,0 0 0 0 0,0 0 0 0 0,1 0 0 0 0,-1 0 0 0 0,0 0 0 0 0,0 0 0 0 0,0 0 0 0 0,0 0 0 0 0,0-1 0 0 0,1 1 0 0 0,-1 0 0 0 0,0 0 0 0 0,0 0 0 0 0,0 0 0 0 0,0 0 0 0 0,0-1 0 0 0,0 1 0 0 0,0 0 0 0 0,1 0 0 0 0,-1 0 0 0 0,0 0 0 0 0,0-1 0 0 0,0 1 0 0 0,3-9 0 0 0,-3 9 0 0 0,0 0 0 0 0,13-71 0 0 0,-9 40 0 0 0,11-35 0 0 0,-15 66 0 0 0,0 0 0 0 0,0 0 0 0 0,0 0 0 0 0,0 0 0 0 0,0 0 0 0 0,0 0 0 0 0,0 0 0 0 0,0-1 0 0 0,0 1 0 0 0,0 0 0 0 0,0 0 0 0 0,0 0 0 0 0,0 0 0 0 0,0 0 0 0 0,0 0 0 0 0,0 0 0 0 0,0 0 0 0 0,0 0 0 0 0,0-1 0 0 0,0 1 0 0 0,1 0 0 0 0,-1 0 0 0 0,0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 0 0 0 0,0 0 0 0 0,0 0 0 0 0,0 1 0 0 0,0-1 0 0 0,0 0 0 0 0,0 0 0 0 0,0 0 0 0 0,0 0 0 0 0,0 0 0 0 0,0 0 0 0 0,1 0 0 0 0,-1 0 0 0 0,0 1 0 0 0,6 11 0 0 0,4 15 0 0 0,9 50-33 0 0,-13-44-2438 0 0,-4-23-2009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5.5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35 7055 0 0,'0'0'158'0'0,"0"0"22"0"0,0 0 12 0 0,-11-19 2513 0 0,11 17-2132 0 0,0 2 3 0 0,0 0-77 0 0,1 0-328 0 0,1 1-170 0 0,-1-1 0 0 0,1 0-1 0 0,-1 1 1 0 0,1 0 0 0 0,-1-1 0 0 0,1 1 0 0 0,-1 0 0 0 0,1 0 0 0 0,-1 0 0 0 0,0 0 0 0 0,1 0 0 0 0,-1 0 0 0 0,0 0 0 0 0,0 0 0 0 0,0 0 0 0 0,0 1-1 0 0,0-1 1 0 0,0 0 0 0 0,0 1 0 0 0,0-1 0 0 0,0 2 0 0 0,8 30-4 0 0,-8-27 4 0 0,10 68 2538 0 0,-9-72-2519 0 0,2-10-17 0 0,1-11-5 0 0,0-14 2 0 0,-5 24 0 0 0,1 0 0 0 0,0 0 0 0 0,1 0 0 0 0,0 1 0 0 0,1-1 0 0 0,0 1 0 0 0,0-1 0 0 0,4-7 0 0 0,-3 10 0 0 0,2 11 0 0 0,-3-2 0 0 0,-1 1 0 0 0,1-1 0 0 0,-1 1 0 0 0,0 0 0 0 0,-1 0 0 0 0,1 0 0 0 0,1 6 0 0 0,2 5 0 0 0,-5-15 0 0 0,0 0 0 0 0,0 1 0 0 0,0-1 0 0 0,1 0 0 0 0,-1 1 0 0 0,0-1 0 0 0,0 0 0 0 0,0 0 0 0 0,1 1 0 0 0,-1-1 0 0 0,0 0 0 0 0,0 0 0 0 0,1 0 0 0 0,-1 1 0 0 0,0-1 0 0 0,1 0 0 0 0,-1 0 0 0 0,0 0 0 0 0,0 0 0 0 0,1 0 0 0 0,-1 0 0 0 0,0 1 0 0 0,1-1 0 0 0,-1 0 0 0 0,0 0 0 0 0,1 0 0 0 0,-1 0 0 0 0,0 0 0 0 0,1 0 0 0 0,-1 0 0 0 0,0 0 0 0 0,1-1 0 0 0,-1 1 0 0 0,0 0 0 0 0,1 0 0 0 0,-1 0 0 0 0,0 0 0 0 0,1 0 0 0 0,-1 0 0 0 0,0-1 0 0 0,0 1 0 0 0,1 0 0 0 0,-1 0 0 0 0,0 0 0 0 0,0-1 0 0 0,1 1 0 0 0,-1 0 0 0 0,0 0 0 0 0,0-1 0 0 0,0 1 0 0 0,1 0 0 0 0,-1-1 0 0 0,13-14 0 0 0,-12 13 0 0 0,13-23 0 0 0,-10 18 0 0 0,-3 7 0 0 0,-1 0 0 0 0,1 0 0 0 0,-1 0 0 0 0,0 0 0 0 0,1 0 0 0 0,-1-1 0 0 0,1 1 0 0 0,-1 0 0 0 0,1 0 0 0 0,-1 0 0 0 0,1 0 0 0 0,-1 0 0 0 0,1 0 0 0 0,-1 0 0 0 0,0 1 0 0 0,1-1 0 0 0,-1 0 0 0 0,1 0 0 0 0,-1 0 0 0 0,1 0 0 0 0,-1 0 0 0 0,0 1 0 0 0,1-1 0 0 0,-1 0 0 0 0,1 1 0 0 0,3 3 0 0 0,2 3 0 0 0,0 0 0 0 0,-1 1 0 0 0,1 0 0 0 0,-1 0 0 0 0,-1 0 0 0 0,0 1 0 0 0,0 0 0 0 0,-1 0 0 0 0,4 13 0 0 0,6 12 0 0 0,-12-31-353 0 0,8 17 932 0 0,-6-12-4842 0 0,-3-8-308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6.2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1 221 3999 0 0,'0'0'91'0'0,"0"0"12"0"0,0 0 7 0 0,9-8 120 0 0,1-1 333 0 0,0 0 1 0 0,0 0-1 0 0,1 1 1 0 0,0 0-1 0 0,1 1 0 0 0,0 1 1 0 0,13-7-1 0 0,4 1 886 0 0,61-16 0 0 0,60-2-323 0 0,-95 22-569 0 0,98-30 1 0 0,-100 21-2792 0 0,-36 13-393 0 0,5-3-1396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26.8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1 224 5407 0 0,'0'0'124'0'0,"0"0"18"0"0,0 0 8 0 0,0-1-23 0 0,0-1-90 0 0,0 1 1 0 0,-1 0-1 0 0,1-1 1 0 0,0 1-1 0 0,1 0 0 0 0,-1-1 1 0 0,0 1-1 0 0,0-1 1 0 0,0 1-1 0 0,1 0 0 0 0,-1-1 1 0 0,1 1-1 0 0,-1 0 1 0 0,1 0-1 0 0,-1-1 0 0 0,1 1 1 0 0,0 0-1 0 0,0 0 1 0 0,0 0-1 0 0,-1 0 0 0 0,1 0 1 0 0,1-1-1 0 0,24-17 1138 0 0,-21 15-943 0 0,22-11 428 0 0,0 2 1 0 0,1 0 0 0 0,0 2-1 0 0,1 1 1 0 0,34-7 0 0 0,40-15 1077 0 0,68-23-2706 0 0,-158 51 328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2.4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25 3999 0 0,'-2'-1'262'0'0,"0"0"0"0"0,0 0 0 0 0,1 0 0 0 0,-1 0 0 0 0,1 0-1 0 0,-1 0 1 0 0,1 0 0 0 0,0-1 0 0 0,-1 1 0 0 0,1-1 0 0 0,0 1-1 0 0,0-1 1 0 0,0 0 0 0 0,0 1 0 0 0,-1-3 0 0 0,2 3 260 0 0,0 1-11 0 0,0 0-74 0 0,0 0-209 0 0,0 0 202 0 0,1 0-337 0 0,0 1 0 0 0,0-1 1 0 0,1 0-1 0 0,-1 1 1 0 0,0-1-1 0 0,0 1 1 0 0,0 0-1 0 0,0-1 0 0 0,0 1 1 0 0,0 0-1 0 0,0 0 1 0 0,0 0-1 0 0,0 0 0 0 0,-1-1 1 0 0,1 1-1 0 0,0 0 1 0 0,1 3-1 0 0,13 21 17 0 0,-12-18-91 0 0,7 13 451 0 0,-2-1-1 0 0,0 1 0 0 0,-1 1 0 0 0,-1-1 1 0 0,4 29-1 0 0,19 63 2019 0 0,-27-105-2488 0 0,-2-11-298 0 0,0 0-1 0 0,-1 0 1 0 0,1 1-1 0 0,-1-1 1 0 0,0 0-1 0 0,0 1 1 0 0,-1-1-1 0 0,1 1 1 0 0,-3-6-1 0 0,-10-11-4573 0 0,9 13 1113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35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38 2791 0 0,'0'0'107'0'0,"0"0"-19"0"0,0-1-11 0 0,-5-13 1259 0 0,5 13-1185 0 0,0 0 0 0 0,0 0-1 0 0,-1 0 1 0 0,1 0 0 0 0,0 0 0 0 0,0 0-1 0 0,-1 0 1 0 0,1 0 0 0 0,0 1 0 0 0,-1-1-1 0 0,1 0 1 0 0,-1 0 0 0 0,1 0 0 0 0,-1 0 0 0 0,1 1-1 0 0,-1-1 1 0 0,0 0 0 0 0,1 1 0 0 0,-1-1-1 0 0,0 0 1 0 0,0 1 0 0 0,1-1 0 0 0,-1 1-1 0 0,0-1 1 0 0,0 1 0 0 0,0-1 0 0 0,0 1-1 0 0,0 0 1 0 0,0-1 0 0 0,1 1 0 0 0,-3 0-1 0 0,2 0 286 0 0,0 0-288 0 0,-2 4-134 0 0,0-1 0 0 0,0 1 0 0 0,0-1 0 0 0,1 1 0 0 0,-1 0 0 0 0,1 0 0 0 0,0 0 0 0 0,0 0 0 0 0,1 0 0 0 0,-1 0 0 0 0,1 1 0 0 0,0-1 0 0 0,0 1 0 0 0,0-1 0 0 0,1 1 0 0 0,-1-1 0 0 0,1 5 0 0 0,-1 1 244 0 0,0 7 492 0 0,0 1 1 0 0,1 0-1 0 0,4 32 1 0 0,-3-41-614 0 0,1 0 0 0 0,0-1 0 0 0,0 1-1 0 0,1-1 1 0 0,0 1 0 0 0,0-1 0 0 0,1 0 0 0 0,0-1-1 0 0,9 14 1 0 0,-6-15-137 0 0,-6-5 0 0 0,0-1 0 0 0,1 1 0 0 0,-1 0 0 0 0,1-1 0 0 0,-1 0 0 0 0,0 1 0 0 0,1-1 0 0 0,-1 0 0 0 0,1 0 0 0 0,-1 0 0 0 0,0 0 0 0 0,1 0 0 0 0,-1 0 0 0 0,1 0 0 0 0,-1 0 0 0 0,1-1 0 0 0,-1 1 0 0 0,0 0 0 0 0,1-1 0 0 0,-1 0 0 0 0,0 1 0 0 0,0-1 0 0 0,1 0 0 0 0,-1 1 0 0 0,0-1 0 0 0,1-1 0 0 0,1 0 0 0 0,6-3-58 0 0,-1 0-1 0 0,1-1 1 0 0,-1-1-1 0 0,-1 0 1 0 0,1 0-1 0 0,6-8 1 0 0,15-27-5495 0 0,-27 39 3379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3.2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38 184 3999 0 0,'-18'-14'392'0'0,"16"11"-175"0"0,0 0 0 0 0,0 0 0 0 0,0-1 0 0 0,1 1 0 0 0,-1 0 0 0 0,1-1-1 0 0,0 1 1 0 0,-1-1 0 0 0,2 0 0 0 0,-2-5 0 0 0,2 7 584 0 0,0 2-190 0 0,-2-16 937 0 0,2 9-1196 0 0,0 0 0 0 0,0 1 0 0 0,1-1 0 0 0,0 1 0 0 0,0-1 0 0 0,0 1 0 0 0,1-1 0 0 0,0 1 0 0 0,1 0 1 0 0,-1 0-1 0 0,1 0 0 0 0,0 0 0 0 0,6-8 0 0 0,-8 13-351 0 0,0 0-1 0 0,0 0 1 0 0,0 0 0 0 0,1 0 0 0 0,-1 0-1 0 0,1 0 1 0 0,-1 0 0 0 0,0 1-1 0 0,1-1 1 0 0,0 0 0 0 0,-1 1 0 0 0,1-1-1 0 0,-1 1 1 0 0,1 0 0 0 0,-1-1 0 0 0,1 1-1 0 0,0 0 1 0 0,-1 0 0 0 0,1 0-1 0 0,0 0 1 0 0,-1 0 0 0 0,1 1 0 0 0,-1-1-1 0 0,1 0 1 0 0,0 1 0 0 0,1 0-1 0 0,0 0 2 0 0,3 1 36 0 0,1 0 0 0 0,-1 1 0 0 0,0 0 0 0 0,-1 0 0 0 0,1 1-1 0 0,0-1 1 0 0,-1 1 0 0 0,0 1 0 0 0,0-1 0 0 0,6 7 0 0 0,15 12 1467 0 0,-22-19-1450 0 0,1 0 1 0 0,-1 1-1 0 0,0-1 1 0 0,-1 1-1 0 0,1 0 1 0 0,-1 1-1 0 0,0-1 1 0 0,0 0-1 0 0,-1 1 1 0 0,1 0-1 0 0,-1-1 1 0 0,0 1-1 0 0,-1 0 1 0 0,0 0 0 0 0,0 0-1 0 0,1 6 1 0 0,-1 5 478 0 0,0-1 0 0 0,-1 0 1 0 0,-1 0-1 0 0,-5 30 1 0 0,2-35-533 0 0,0 0 1 0 0,-1 0 0 0 0,0 0 0 0 0,0 0 0 0 0,-2-1 0 0 0,1 0 0 0 0,-12 13 0 0 0,12-15-4 0 0,0 0 1 0 0,4-7 1 0 0,1 0 0 0 0,0 0 0 0 0,1 0 0 0 0,-1-1 0 0 0,0 1 0 0 0,1 0-1 0 0,-1-1 1 0 0,0 1 0 0 0,0-1 0 0 0,0 1 0 0 0,1-1 0 0 0,-1 0 0 0 0,0 1 0 0 0,0-1 0 0 0,0 0-1 0 0,0 1 1 0 0,0-1 0 0 0,0 0 0 0 0,0 0 0 0 0,0 0 0 0 0,0 0 0 0 0,0 0 0 0 0,0 0-1 0 0,-1 0 1 0 0,-19-1-289 0 0,20 1-1103 0 0,1 0-508 0 0,0 0-466 0 0,0 0-1530 0 0,0 0-649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3.9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92 147 5407 0 0,'-55'-23'3250'0'0,"54"23"-2420"0"0,1 0-459 0 0,0 0 85 0 0,0 0 96 0 0,0 0 21 0 0,0 0-74 0 0,-7-12-310 0 0,5 6 871 0 0,3 1-4827 0 0,0-4-1058 0 0,-12-13 5282 0 0,10 20-246 0 0,0 0 0 0 0,0 0 0 0 0,0 0 0 0 0,0 0 0 0 0,0 0 0 0 0,0 0 0 0 0,1 0 0 0 0,-1 0 0 0 0,1 0 0 0 0,0-1 0 0 0,-1 1 0 0 0,1 0 0 0 0,0 0 0 0 0,0-3 0 0 0,-3-21 1765 0 0,0 17 167 0 0,1 16 2724 0 0,2 17-4542 0 0,0 1 0 0 0,1-1 0 0 0,2 0 0 0 0,5 26 0 0 0,31 94 1094 0 0,30 68 621 0 0,-62-192-1749 0 0,0 0-1 0 0,18 35 1 0 0,-21-49-383 0 0,-3-5-392 0 0,-1-1-192 0 0,0 0-41 0 0,0 0-183 0 0,0 0-731 0 0,6-14-6595 0 0,-5 12 3680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4.3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0 154 8863 0 0,'0'0'200'0'0,"0"0"34"0"0,0 0 12 0 0,12-18 1077 0 0,6 0 9 0 0,0 0 0 0 0,1 1 0 0 0,28-20 0 0 0,-39 31-1229 0 0,0 1 0 0 0,1 0 0 0 0,0 0 0 0 0,0 1 0 0 0,0 0 1 0 0,1 0-1 0 0,-1 1 0 0 0,1 0 0 0 0,0 1 0 0 0,0 0 0 0 0,14 0 0 0 0,-20 2-44 0 0,0 1 0 0 0,0 0-1 0 0,0 1 1 0 0,-1-1 0 0 0,1 1-1 0 0,0-1 1 0 0,-1 1 0 0 0,1 0-1 0 0,-1 0 1 0 0,1 1 0 0 0,-1-1-1 0 0,0 1 1 0 0,0 0 0 0 0,0 0-1 0 0,0 0 1 0 0,-1 0 0 0 0,1 0-1 0 0,-1 0 1 0 0,0 1 0 0 0,0-1-1 0 0,0 1 1 0 0,0 0 0 0 0,1 5-1 0 0,1-1 70 0 0,-1-1 0 0 0,0 1 0 0 0,0 1 0 0 0,-1-1 0 0 0,0 0 0 0 0,-1 1 0 0 0,0-1 0 0 0,0 1 0 0 0,-1-1 0 0 0,0 14 0 0 0,-3-10 78 0 0,-1 0-1 0 0,0 0 1 0 0,0 0-1 0 0,-1 0 0 0 0,-1-1 1 0 0,-10 16-1 0 0,-47 61 1269 0 0,62-87-1474 0 0,0 2-61 0 0,-1-1-1 0 0,0 0 1 0 0,0 0-1 0 0,0 1 1 0 0,0-1 0 0 0,0-1-1 0 0,-1 1 1 0 0,1 0-1 0 0,-1 0 1 0 0,1-1-1 0 0,-1 0 1 0 0,0 1-1 0 0,1-1 1 0 0,-1 0 0 0 0,0 0-1 0 0,0 0 1 0 0,0-1-1 0 0,1 1 1 0 0,-1-1-1 0 0,0 0 1 0 0,0 1 0 0 0,0-1-1 0 0,0 0 1 0 0,0-1-1 0 0,-3 0 1 0 0,3 0-40 0 0,0 0 1 0 0,0 0 0 0 0,0 0-1 0 0,0-1 1 0 0,0 1-1 0 0,0-1 1 0 0,1 0 0 0 0,-1 0-1 0 0,1 0 1 0 0,-1 0-1 0 0,1 0 1 0 0,0-1 0 0 0,0 1-1 0 0,0-1 1 0 0,0 0-1 0 0,0 1 1 0 0,0-1 0 0 0,1 0-1 0 0,0 0 1 0 0,-1 0-1 0 0,1 0 1 0 0,-1-4 0 0 0,-11-48-8307 0 0,13 51 6000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4.7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1 15719 0 0,'0'0'356'0'0,"-21"-1"862"0"0,14 2-1080 0 0,6 7-122 0 0,0 7 200 0 0,0 0-1 0 0,1 1 0 0 0,1-1 1 0 0,0 0-1 0 0,1 0 1 0 0,1-1-1 0 0,0 1 0 0 0,1 0 1 0 0,1-1-1 0 0,0 0 0 0 0,1 0 1 0 0,12 21-1 0 0,-6-19-215 0 0,-9-18 0 0 0,-3-10 0 0 0,-3-11 0 0 0,-2-2 0 0 0,-4-46 0 0 0,9 64 0 0 0,-1 0 0 0 0,1-1 0 0 0,1 1 0 0 0,0-1 0 0 0,0 1 0 0 0,0 0 0 0 0,1 0 0 0 0,0 0 0 0 0,0 0 0 0 0,0 0 0 0 0,5-7 0 0 0,-7 13-18 0 0,0 1 0 0 0,1-1 0 0 0,-1 1 0 0 0,1-1 0 0 0,-1 0 0 0 0,1 1 0 0 0,-1-1-1 0 0,1 1 1 0 0,-1 0 0 0 0,1-1 0 0 0,-1 1 0 0 0,1-1 0 0 0,-1 1 0 0 0,1 0 0 0 0,0-1 0 0 0,-1 1 0 0 0,1 0 0 0 0,0 0-1 0 0,-1-1 1 0 0,1 1 0 0 0,0 0 0 0 0,-1 0 0 0 0,1 0 0 0 0,0 0 0 0 0,0 0 0 0 0,-1 0 0 0 0,1 0 0 0 0,0 0 0 0 0,-1 0-1 0 0,1 0 1 0 0,0 1 0 0 0,-1-1 0 0 0,1 0 0 0 0,0 0 0 0 0,1 1 0 0 0,17 14-1065 0 0,-17-14 912 0 0,51 47-7332 0 0,-35-31 5103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5.3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214 113 10943 0 0,'0'0'248'0'0,"0"0"35"0"0,0 0 18 0 0,-6-8 57 0 0,0 4-87 0 0,1 0 0 0 0,-1 0 0 0 0,0 1 0 0 0,-1-1 0 0 0,1 1 0 0 0,-1 1 0 0 0,1-1 0 0 0,-1 1 0 0 0,0 0 0 0 0,0 1 0 0 0,0 0 0 0 0,0 0 0 0 0,0 0 0 0 0,-8 1 0 0 0,10 0-78 0 0,0 0 0 0 0,0 1-1 0 0,0 0 1 0 0,0 0 0 0 0,0 0 0 0 0,0 1 0 0 0,0-1-1 0 0,0 1 1 0 0,0 0 0 0 0,1 0 0 0 0,-1 1 0 0 0,1 0 0 0 0,0 0-1 0 0,0 0 1 0 0,0 0 0 0 0,0 0 0 0 0,0 1 0 0 0,0 0 0 0 0,1-1-1 0 0,-3 6 1 0 0,5-8-193 0 0,1-1 0 0 0,-1 1 0 0 0,1-1 0 0 0,-1 1 0 0 0,1 0 0 0 0,-1-1 0 0 0,1 1 0 0 0,0-1 0 0 0,0 1 0 0 0,-1 0 0 0 0,1-1 0 0 0,0 1 0 0 0,0 0 0 0 0,0 0 0 0 0,0-1 0 0 0,-1 1 0 0 0,1 0 0 0 0,0-1 0 0 0,0 1 0 0 0,1 0 0 0 0,-1 0 0 0 0,0-1 0 0 0,0 1 0 0 0,0 0 0 0 0,0-1 0 0 0,1 1 0 0 0,-1 0 0 0 0,0-1 0 0 0,1 1 0 0 0,-1 0 0 0 0,0-1 0 0 0,1 1 0 0 0,-1-1 0 0 0,1 1 0 0 0,-1 0 0 0 0,1-1 0 0 0,-1 1 0 0 0,1-1 0 0 0,-1 0 0 0 0,2 1 0 0 0,18 7 0 0 0,-19-8 0 0 0,4-1 0 0 0,0 1 0 0 0,1-1 0 0 0,-1 0 0 0 0,0 0 0 0 0,0-1 0 0 0,0 0 0 0 0,0 0 0 0 0,0 0 0 0 0,0 0 0 0 0,0-1 0 0 0,-1 0 0 0 0,6-4 0 0 0,6-5 0 0 0,26-28 0 0 0,-32 29 0 0 0,-9 11 0 0 0,-1 0 0 0 0,0 0 0 0 0,1-1 0 0 0,-1 1 0 0 0,0 0 0 0 0,1 0 0 0 0,-1 0 0 0 0,0 0 0 0 0,1-1 0 0 0,-1 1 0 0 0,1 0 0 0 0,-1 0 0 0 0,0 0 0 0 0,1 0 0 0 0,-1 0 0 0 0,0 0 0 0 0,1 0 0 0 0,-1 0 0 0 0,1 0 0 0 0,-1 0 0 0 0,0 0 0 0 0,1 0 0 0 0,-1 1 0 0 0,0-1 0 0 0,1 0 0 0 0,-1 0 0 0 0,1 0 0 0 0,-1 0 0 0 0,0 1 0 0 0,0-1 0 0 0,1 0 0 0 0,-1 0 0 0 0,0 1 0 0 0,1-1 0 0 0,-1 0 0 0 0,0 0 0 0 0,0 1 0 0 0,1-1 0 0 0,-1 0 0 0 0,0 1 0 0 0,0-1 0 0 0,0 0 0 0 0,0 1 0 0 0,1-1 0 0 0,-1 1 0 0 0,10 21 0 0 0,-8-17 0 0 0,1 1 0 0 0,0-1 0 0 0,1 1 0 0 0,0-1 0 0 0,8 9 0 0 0,-10-13 0 0 0,-1 1 0 0 0,1-1 0 0 0,0 0 0 0 0,-1 1 0 0 0,1-1 0 0 0,0 0 0 0 0,-1 0 0 0 0,1 0 0 0 0,0 0 0 0 0,0-1 0 0 0,0 1 0 0 0,0-1 0 0 0,0 1 0 0 0,0-1 0 0 0,0 1 0 0 0,0-1 0 0 0,0 0 0 0 0,0 0 0 0 0,0 0 0 0 0,0 0 0 0 0,4-1 0 0 0,-2 0-84 0 0,-1 0 0 0 0,1 0-1 0 0,-1 0 1 0 0,1-1 0 0 0,-1 1 0 0 0,0-1-1 0 0,0 0 1 0 0,1 0 0 0 0,-1 0 0 0 0,0 0-1 0 0,-1 0 1 0 0,1-1 0 0 0,0 1 0 0 0,-1-1-1 0 0,3-3 1 0 0,-1 0-102 0 0,-1-1-1 0 0,1 0 1 0 0,-2 1-1 0 0,1-1 1 0 0,-1-1-1 0 0,0 1 1 0 0,2-11-1 0 0,-4 17-309 0 0,0 1-161 0 0,3 11 345 0 0,-1-8 665 0 0,-2-1-312 0 0,1-1-1 0 0,0 1 0 0 0,0-1 1 0 0,-1 0-1 0 0,1 1 0 0 0,0-1 1 0 0,0 0-1 0 0,1 1 0 0 0,-1-1 1 0 0,0 0-1 0 0,0 0 0 0 0,1 0 1 0 0,-1 0-1 0 0,0 0 1 0 0,1 0-1 0 0,-1-1 0 0 0,1 1 1 0 0,-1 0-1 0 0,1-1 0 0 0,-1 1 1 0 0,1-1-1 0 0,0 1 0 0 0,-1-1 1 0 0,1 0-1 0 0,3 0 1 0 0,-4 0-146 0 0,0 0 1 0 0,1 0 0 0 0,-1-1-1 0 0,0 1 1 0 0,1 0 0 0 0,-1-1-1 0 0,0 1 1 0 0,0-1 0 0 0,0 0-1 0 0,0 1 1 0 0,1-1 0 0 0,-1 0-1 0 0,0 0 1 0 0,0 0 0 0 0,0 0-1 0 0,-1 0 1 0 0,1 0 0 0 0,0 0-1 0 0,0 0 1 0 0,0 0 0 0 0,-1 0 0 0 0,2-2-1 0 0,12-31-79 0 0,-9 20 174 0 0,3-1 10 0 0,-7 15 0 0 0,-1-1 0 0 0,1 1 0 0 0,-1 0 0 0 0,1 0 0 0 0,-1-1 0 0 0,1 1 0 0 0,-1 0 0 0 0,1 0 0 0 0,-1-1 0 0 0,1 1 0 0 0,0 0 0 0 0,-1 0 0 0 0,1 0 0 0 0,-1 0 0 0 0,1 0 0 0 0,-1 0 0 0 0,1 0 0 0 0,0 0 0 0 0,-1 0 0 0 0,1 0 0 0 0,-1 0 0 0 0,1 1 0 0 0,-1-1 0 0 0,1 0 0 0 0,-1 0 0 0 0,1 0 0 0 0,0 1 0 0 0,-1-1 0 0 0,0 0 0 0 0,1 1 0 0 0,-1-1 0 0 0,1 0 0 0 0,-1 1 0 0 0,1-1 0 0 0,-1 1 0 0 0,0-1 0 0 0,1 0 0 0 0,0 2 0 0 0,18 14 0 0 0,27 36-234 0 0,-45-51-35 0 0,1 0 1 0 0,-1 0 0 0 0,0 0-1 0 0,1-1 1 0 0,0 1 0 0 0,-1 0-1 0 0,1-1 1 0 0,-1 1 0 0 0,1-1 0 0 0,0 0-1 0 0,-1 0 1 0 0,1 1 0 0 0,0-1-1 0 0,2 0 1 0 0,-1 0-243 0 0,0 0-1207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5.9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134 437 13247 0 0,'0'0'299'0'0,"0"0"45"0"0,0 0 21 0 0,-20 7 75 0 0,1-11-440 0 0,13 3 0 0 0,0-1 0 0 0,0 1 0 0 0,0 0 0 0 0,0 1 0 0 0,0-1 0 0 0,-10 2 0 0 0,14-1 0 0 0,0 1 0 0 0,-1 0 0 0 0,1-1 0 0 0,0 1 0 0 0,0 0 0 0 0,0 0 0 0 0,0 1 0 0 0,0-1 0 0 0,0 0 0 0 0,1 1 0 0 0,-1-1 0 0 0,0 1 0 0 0,1-1 0 0 0,-1 1 0 0 0,1 0 0 0 0,-1 0 0 0 0,1 0 0 0 0,0 0 0 0 0,0 0 0 0 0,0 0 0 0 0,0 0 0 0 0,0 0 0 0 0,0 0 0 0 0,1 0 0 0 0,-1 1 0 0 0,0-1 0 0 0,1 0 0 0 0,0 5 0 0 0,-1-1 0 0 0,0 0 0 0 0,1 0 0 0 0,0 0 0 0 0,0 0 0 0 0,1 0 0 0 0,0 0 0 0 0,0 0 0 0 0,0 0 0 0 0,1 0 0 0 0,3 8 0 0 0,-5-13 55 0 0,1 0-1 0 0,0 0 1 0 0,0 0 0 0 0,-1 0-1 0 0,1 0 1 0 0,0 0 0 0 0,0 0-1 0 0,0 0 1 0 0,0 0-1 0 0,0 0 1 0 0,1-1 0 0 0,-1 1-1 0 0,0-1 1 0 0,0 1-1 0 0,0-1 1 0 0,1 1 0 0 0,-1-1-1 0 0,0 1 1 0 0,1-1-1 0 0,-1 0 1 0 0,0 0 0 0 0,0 0-1 0 0,1 0 1 0 0,-1 0-1 0 0,0 0 1 0 0,1 0 0 0 0,-1 0-1 0 0,0 0 1 0 0,1-1 0 0 0,-1 1-1 0 0,2-1 1 0 0,-1 0 111 0 0,3 0-102 0 0,0-1 0 0 0,0 0 0 0 0,0-1 1 0 0,-1 1-1 0 0,1-1 0 0 0,-1 0 0 0 0,1 0 1 0 0,-1 0-1 0 0,0-1 0 0 0,0 0 1 0 0,-1 0-1 0 0,1 0 0 0 0,3-6 0 0 0,6-8-121 0 0,19-36-1 0 0,-29 49 96 0 0,4-10-56 0 0,-1-1-1 0 0,0 0 0 0 0,-1 0 1 0 0,0 0-1 0 0,-2 0 1 0 0,0-1-1 0 0,0 1 0 0 0,-1-23 1 0 0,-2-3-812 0 0,-1 0 0 0 0,-9-47 0 0 0,9 79 827 0 0,-1-1 1 0 0,0 1-1 0 0,-1-1 1 0 0,0 1-1 0 0,-1 0 1 0 0,0 0-1 0 0,0 1 1 0 0,-8-14-1 0 0,11 23 3 0 0,1-1 0 0 0,0 1 0 0 0,0 0 0 0 0,-1 0 0 0 0,1 0 0 0 0,0 0 0 0 0,0 0 0 0 0,-1-1 0 0 0,1 1 0 0 0,0 0 0 0 0,-1 0 0 0 0,1 0 0 0 0,0 0 0 0 0,-1 0 0 0 0,1 0 0 0 0,0 0 0 0 0,0 0 0 0 0,-1 0 0 0 0,1 0 0 0 0,0 0 0 0 0,-1 0 0 0 0,1 0 0 0 0,0 0 0 0 0,-1 0 0 0 0,1 0 0 0 0,0 1 0 0 0,0-1 0 0 0,-1 0 0 0 0,1 0 0 0 0,0 0 0 0 0,0 0 0 0 0,-1 1 0 0 0,1-1 0 0 0,0 0 0 0 0,0 0 0 0 0,0 0 0 0 0,-1 1 0 0 0,1-1 0 0 0,0 0 0 0 0,0 0 0 0 0,0 1 0 0 0,0-1 0 0 0,-1 0 0 0 0,1 0 0 0 0,0 1 0 0 0,0-1 0 0 0,0 0 0 0 0,0 1 0 0 0,-6 13 0 0 0,6-14 0 0 0,-4 15 133 0 0,1 0 0 0 0,0 0 0 0 0,1 0 0 0 0,0 0 0 0 0,2 24 0 0 0,9 81 1772 0 0,-4-77-1928 0 0,-5-32 224 0 0,1 0 1 0 0,1 0-1 0 0,0 0 0 0 0,1 0 0 0 0,0 0 0 0 0,0-1 0 0 0,1 1 0 0 0,1-1 0 0 0,-1 0 1 0 0,2 0-1 0 0,-1 0 0 0 0,2-1 0 0 0,11 15 0 0 0,-17-23-213 0 0,0-1 0 0 0,0 1 0 0 0,-1 0 0 0 0,1 0 0 0 0,0-1 0 0 0,0 1 0 0 0,0 0 0 0 0,0-1 0 0 0,0 1-1 0 0,0-1 1 0 0,0 0 0 0 0,0 1 0 0 0,0-1 0 0 0,0 0 0 0 0,1 1 0 0 0,-1-1 0 0 0,0 0 0 0 0,0 0 0 0 0,0 0 0 0 0,0 0 0 0 0,0 0 0 0 0,0 0-1 0 0,1 0 1 0 0,-1-1 0 0 0,0 1 0 0 0,0 0 0 0 0,0-1 0 0 0,1 0 0 0 0,20-16-677 0 0,-18 14 516 0 0,23-25-1359 0 0,-26 28 1532 0 0,0-1 0 0 0,0 1 0 0 0,-1 0 0 0 0,1-1 0 0 0,0 1 0 0 0,0 0 0 0 0,0-1 0 0 0,0 1 0 0 0,0 0 0 0 0,0 0 0 0 0,-1 0 0 0 0,1 0 0 0 0,0 0 0 0 0,0 0 0 0 0,0 0 0 0 0,0 0 0 0 0,0 0 0 0 0,0 1 0 0 0,0-1 0 0 0,-1 0 0 0 0,1 1 0 0 0,0-1 0 0 0,0 0 0 0 0,0 1 0 0 0,-1-1 0 0 0,1 1 0 0 0,0-1 0 0 0,0 1 0 0 0,0 0 0 0 0,14 13 0 0 0,-15-14 0 0 0,0 0 0 0 0,6 8-484 0 0,-1 0-1 0 0,-1 1 1 0 0,1-1-1 0 0,4 15 1 0 0,13 21-3388 0 0,-21-43-970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6.5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10943 0 0,'0'0'248'0'0,"0"0"35"0"0,0 0 18 0 0,0 0-37 0 0,3 24 376 0 0,17 41 1879 0 0,-11-40-1351 0 0,-2-1 1 0 0,5 29-1 0 0,-10-31-660 0 0,8 29 528 0 0,-7-39-1036 0 0,-3-4-89 0 0,0-6-380 0 0,0-2-185 0 0,0 0-752 0 0,0 0-3006 0 0,0 0-1286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6.9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1 126 10943 0 0,'0'0'248'0'0,"0"0"35"0"0,0 0 18 0 0,8-13 67 0 0,-2 3-41 0 0,1 1 0 0 0,-1-1 0 0 0,2 2 0 0 0,-1-1 0 0 0,1 1 0 0 0,1 0-1 0 0,17-12 1 0 0,-19 15-365 0 0,0 1-1 0 0,0 0 1 0 0,0 1-1 0 0,0 0 1 0 0,9-3-1 0 0,-10 5-612 0 0,0-1 0 0 0,1 1 0 0 0,-1 0 0 0 0,0 1-1 0 0,0 0 1 0 0,1 0 0 0 0,6 1 0 0 0,1 0-3372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7.2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143 32 8863 0 0,'0'0'407'0'0,"0"-2"-6"0"0,-2-4-257 0 0,1 5 8 0 0,1-1-1 0 0,-1 1 0 0 0,0 0 0 0 0,1-1 0 0 0,-1 1 1 0 0,0 0-1 0 0,0 0 0 0 0,0-1 0 0 0,0 1 1 0 0,0 0-1 0 0,0 0 0 0 0,0 0 0 0 0,0 0 0 0 0,0 0 1 0 0,0 1-1 0 0,-1-1 0 0 0,1 0 0 0 0,0 0 0 0 0,-1 1 1 0 0,1-1-1 0 0,0 1 0 0 0,-1-1 0 0 0,1 1 1 0 0,-1 0-1 0 0,1 0 0 0 0,-1-1 0 0 0,1 1 0 0 0,0 0 1 0 0,-1 0-1 0 0,1 0 0 0 0,-1 1 0 0 0,1-1 1 0 0,-1 0-1 0 0,1 0 0 0 0,-1 1 0 0 0,1-1 0 0 0,0 1 1 0 0,-1-1-1 0 0,1 1 0 0 0,0 0 0 0 0,-1 0 0 0 0,1-1 1 0 0,0 1-1 0 0,0 0 0 0 0,-2 2 0 0 0,-4 3 390 0 0,1-1 0 0 0,0 1 0 0 0,0 1 0 0 0,0-1 0 0 0,-8 14 0 0 0,8-11-516 0 0,1 0 1 0 0,0 1-1 0 0,1-1 1 0 0,0 1 0 0 0,0 0-1 0 0,1 0 1 0 0,0 0 0 0 0,-2 15-1 0 0,6-14-25 0 0,4-2 0 0 0,-5-8 0 0 0,1-1 0 0 0,-1 1 0 0 0,0-1 0 0 0,1 1 0 0 0,-1-1 0 0 0,1 0 0 0 0,-1 1 0 0 0,1-1 0 0 0,-1 1 0 0 0,1-1 0 0 0,-1 0 0 0 0,1 1 0 0 0,-1-1 0 0 0,1 0 0 0 0,0 0 0 0 0,-1 0 0 0 0,1 1 0 0 0,-1-1 0 0 0,1 0 0 0 0,0 0 0 0 0,-1 0 0 0 0,1 0 0 0 0,0 0 0 0 0,-1 0 0 0 0,1 0 0 0 0,0 0 0 0 0,-1 0 0 0 0,1 0 0 0 0,-1-1 0 0 0,1 1 0 0 0,0 0 0 0 0,-1 0 0 0 0,1-1 0 0 0,-1 1 0 0 0,1 0 0 0 0,-1-1 0 0 0,1 1 0 0 0,3-1 0 0 0,0-1 0 0 0,-1 1 0 0 0,1 0 0 0 0,-1-1 0 0 0,0 0 0 0 0,1 0 0 0 0,-1 0 0 0 0,0 0 0 0 0,0 0 0 0 0,-1-1 0 0 0,4-3 0 0 0,26-38 0 0 0,-18 23 0 0 0,-14 21 0 0 0,0 0 0 0 0,1-1 0 0 0,-1 1 0 0 0,0 0 0 0 0,0 0 0 0 0,1 0 0 0 0,-1-1 0 0 0,0 1 0 0 0,1 0 0 0 0,-1 0 0 0 0,1 0 0 0 0,-1 0 0 0 0,0 0 0 0 0,1 0 0 0 0,-1 0 0 0 0,0 0 0 0 0,1 0 0 0 0,-1 0 0 0 0,1 0 0 0 0,-1 0 0 0 0,0 0 0 0 0,1 0 0 0 0,-1 0 0 0 0,0 0 0 0 0,1 0 0 0 0,-1 0 0 0 0,0 0 0 0 0,1 0 0 0 0,-1 1 0 0 0,0-1 0 0 0,1 0 0 0 0,-1 0 0 0 0,0 0 0 0 0,1 1 0 0 0,-1-1 0 0 0,0 0 0 0 0,0 1 0 0 0,1-1 0 0 0,-1 0 0 0 0,0 0 0 0 0,1 1 0 0 0,11 15 0 0 0,-10-14 0 0 0,3 3-11 0 0,0 0-1 0 0,0 0 0 0 0,0 0 1 0 0,1-1-1 0 0,0 0 0 0 0,0 0 1 0 0,0 0-1 0 0,0-1 0 0 0,0 0 1 0 0,12 4-1 0 0,-14-6-15 0 0,1 1 0 0 0,0-1 0 0 0,0 0 0 0 0,0 0 0 0 0,0-1 0 0 0,0 0 1 0 0,0 0-1 0 0,0 0 0 0 0,0 0 0 0 0,0-1 0 0 0,0 1 0 0 0,0-1 0 0 0,0 0 0 0 0,0-1 0 0 0,7-3 1 0 0,-3 1-1449 0 0,-1-1 0 0 0,0-1 0 0 0,-1 1 0 0 0,1-1 0 0 0,12-14 0 0 0,-18 18-925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7.6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36 109 8863 0 0,'-12'-14'407'0'0,"10"11"-6"0"0,-16-21-75 0 0,15 22 5864 0 0,3 9-2734 0 0,6 21-2041 0 0,15 37-1607 0 0,-5-26 1706 0 0,-6-16-1342 0 0,-2 0 0 0 0,0 0-1 0 0,8 41 1 0 0,-16-62-656 0 0,0-2-192 0 0,0 0-41 0 0,0 0 88 0 0,-19-1-889 0 0,16-1 1477 0 0,1 0 0 0 0,0-1 0 0 0,0 1 0 0 0,0-1 0 0 0,0 0 0 0 0,0 0 0 0 0,0 0 0 0 0,1 1 0 0 0,0-1 0 0 0,-1-1 0 0 0,1 1 0 0 0,0 0 0 0 0,0 0 0 0 0,1 0 0 0 0,-1 0 0 0 0,1-1 0 0 0,-1 1-1 0 0,1-7 1 0 0,1-7-186 0 0,0 1 0 0 0,6-26-1 0 0,-3 17 150 0 0,2-14 993 0 0,2-1 0 0 0,15-42-1 0 0,-20 74-914 0 0,0 2-181 0 0,-2 5-766 0 0,-1 1-349 0 0,0 0-74 0 0,6 24-3382 0 0,-6-9 3034 0 0,0-1-2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36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13 7055 0 0,'0'0'158'0'0,"-33"-13"1852"0"0,31 14-1902 0 0,1-1-1 0 0,-1 0 1 0 0,0 1 0 0 0,0-1-1 0 0,1 1 1 0 0,-1-1-1 0 0,0 1 1 0 0,1 0-1 0 0,-1-1 1 0 0,1 1-1 0 0,-1 0 1 0 0,1 0 0 0 0,-1 1-1 0 0,1-1 1 0 0,0 0-1 0 0,0 0 1 0 0,-1 0-1 0 0,1 1 1 0 0,0-1-1 0 0,0 1 1 0 0,0-1 0 0 0,0 1-1 0 0,1-1 1 0 0,-1 1-1 0 0,0 0 1 0 0,0 2-1 0 0,-1-2-9 0 0,0 1 0 0 0,1 0-1 0 0,-1 1 1 0 0,1-1 0 0 0,0 0-1 0 0,0 0 1 0 0,0 0-1 0 0,0 1 1 0 0,1-1 0 0 0,-1 1-1 0 0,1-1 1 0 0,0 0 0 0 0,0 1-1 0 0,0-1 1 0 0,0 1 0 0 0,1-1-1 0 0,-1 0 1 0 0,1 1-1 0 0,0-1 1 0 0,0 0 0 0 0,0 0-1 0 0,1 0 1 0 0,-1 1 0 0 0,1-1-1 0 0,1 2 1 0 0,1-2-97 0 0,0 0 0 0 0,-1-1 0 0 0,1 0 0 0 0,0 1 0 0 0,0-2 0 0 0,1 1 1 0 0,-1 0-1 0 0,0-1 0 0 0,1 0 0 0 0,-1 0 0 0 0,0 0 0 0 0,1 0 0 0 0,-1-1 0 0 0,1 0 0 0 0,-1 0 0 0 0,1 0 0 0 0,6-1 0 0 0,1 0 1 0 0,13 0-2 0 0,16 1 0 0 0,-40 0 2 0 0,0 0-1 0 0,0 0 1 0 0,0 1 0 0 0,0-1-1 0 0,0 1 1 0 0,0-1-1 0 0,0 0 1 0 0,0 1-1 0 0,-1 0 1 0 0,1-1-1 0 0,0 1 1 0 0,0-1 0 0 0,0 1-1 0 0,-1 0 1 0 0,1 0-1 0 0,0-1 1 0 0,-1 1-1 0 0,1 0 1 0 0,-1 0-1 0 0,1 0 1 0 0,-1 0 0 0 0,1 0-1 0 0,-1 0 1 0 0,0 0-1 0 0,1 0 1 0 0,-1 0-1 0 0,0 0 1 0 0,0 0-1 0 0,0 0 1 0 0,0 0 0 0 0,1 0-1 0 0,-2 0 1 0 0,1 0-1 0 0,0 0 1 0 0,0 0-1 0 0,0 0 1 0 0,0 0 0 0 0,-1 0-1 0 0,1 0 1 0 0,0 0-1 0 0,-1 0 1 0 0,1-1-1 0 0,-1 2 1 0 0,1-1 25 0 0,-2 4 139 0 0,1 0-1 0 0,-1 0 1 0 0,0 0-1 0 0,-1 0 1 0 0,1 0-1 0 0,-1 0 1 0 0,0-1-1 0 0,0 1 1 0 0,0-1-1 0 0,-1 0 1 0 0,1 0-1 0 0,-1 0 1 0 0,0 0-1 0 0,-1-1 1 0 0,-4 5-1 0 0,-25 5-337 0 0,33-12-728 0 0,1-1-338 0 0,0 0-70 0 0,-6-20-4578 0 0,6 12 4350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8.1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0 143 10943 0 0,'0'0'248'0'0,"0"0"35"0"0,0 0 18 0 0,0 0-37 0 0,0 0-84 0 0,0 0 280 0 0,21 5 1426 0 0,21 8-715 0 0,-32-9-761 0 0,-1 0 0 0 0,1-1 0 0 0,0 0 0 0 0,0-1 0 0 0,0 0 1 0 0,1 0-1 0 0,-1-1 0 0 0,0-1 0 0 0,1 0 0 0 0,11-1 0 0 0,-14-1-410 0 0,-1-1 0 0 0,1 1 0 0 0,-1-2 0 0 0,0 1 0 0 0,0-1 0 0 0,-1 0 0 0 0,1-1 0 0 0,-1 1 0 0 0,0-1 0 0 0,0 0 0 0 0,0-1 0 0 0,-1 0 0 0 0,0 0 0 0 0,0 0 0 0 0,5-8 0 0 0,13-14 0 0 0,-21 26 0 0 0,1-1 0 0 0,-1 0 0 0 0,0 0 0 0 0,0-1 0 0 0,0 1 0 0 0,0 0 0 0 0,0-1 0 0 0,2-5 0 0 0,-4 7 0 0 0,0 1 0 0 0,0 0 0 0 0,0-1 0 0 0,0 1 0 0 0,0 0 0 0 0,0-1 0 0 0,0 1 0 0 0,0 0 0 0 0,0 0 0 0 0,-1-1 0 0 0,1 1 0 0 0,0 0 0 0 0,-1 0 0 0 0,1-1 0 0 0,-1 1 0 0 0,0 0 0 0 0,1 0 0 0 0,-1 0 0 0 0,0 0 0 0 0,0 0 0 0 0,0 0 0 0 0,1 0 0 0 0,-1 0 0 0 0,0 0 0 0 0,0 0 0 0 0,0 0 0 0 0,-1 0 0 0 0,1 1 0 0 0,0-1 0 0 0,0 1 0 0 0,0-1 0 0 0,-1 1 0 0 0,1-1 0 0 0,-3 0 0 0 0,2 0 0 0 0,0 1 0 0 0,0-1 0 0 0,0 1 0 0 0,0 0 0 0 0,0-1 0 0 0,0 1 0 0 0,-1 0 0 0 0,1 0 0 0 0,0 0 0 0 0,0 0 0 0 0,0 1 0 0 0,0-1 0 0 0,-1 1 0 0 0,1-1 0 0 0,0 1 0 0 0,0 0 0 0 0,0 0 0 0 0,0 0 0 0 0,0 0 0 0 0,1 0 0 0 0,-1 0 0 0 0,0 0 0 0 0,0 0 0 0 0,1 1 0 0 0,-1-1 0 0 0,0 1 0 0 0,1 0 0 0 0,0-1 0 0 0,-1 1 0 0 0,1 0 0 0 0,-2 3 0 0 0,0 0 0 0 0,0 1 0 0 0,0 0 0 0 0,0 0 0 0 0,0 0 0 0 0,1 1 0 0 0,0-1 0 0 0,1 0 0 0 0,-1 1 0 0 0,0 9 0 0 0,-3 4 0 0 0,4-17 0 0 0,0-1 0 0 0,0 1 0 0 0,0 0 0 0 0,1-1 0 0 0,-1 1 0 0 0,1 0 0 0 0,0-1 0 0 0,-1 1 0 0 0,1 0 0 0 0,0 0 0 0 0,1-1 0 0 0,-1 1 0 0 0,0 0 0 0 0,1 0 0 0 0,1 2 0 0 0,2 4 0 0 0,-4-9 0 0 0,0 1 0 0 0,1-1 0 0 0,-1 1 0 0 0,1-1 0 0 0,-1 1 0 0 0,1-1 0 0 0,-1 0 0 0 0,1 1 0 0 0,-1-1 0 0 0,1 0 0 0 0,-1 0 0 0 0,1 1 0 0 0,0-1 0 0 0,-1 0 0 0 0,1 0 0 0 0,-1 0 0 0 0,1 0 0 0 0,0 0 0 0 0,-1 1 0 0 0,1-1 0 0 0,-1 0 0 0 0,1 0 0 0 0,0-1 0 0 0,-1 1 0 0 0,1 0 0 0 0,-1 0 0 0 0,1 0 0 0 0,0 0 0 0 0,-1 0 0 0 0,1-1 0 0 0,-1 1 0 0 0,1 0 0 0 0,-1-1 0 0 0,2 0 0 0 0,2 0 0 0 0,0 0 0 0 0,1-1 0 0 0,-1 0 0 0 0,0 0 0 0 0,0 0 0 0 0,0-1 0 0 0,0 1 0 0 0,-1-1 0 0 0,1 0 0 0 0,-1 0 0 0 0,5-4 0 0 0,33-45 0 0 0,-20 24 0 0 0,-15 20 0 0 0,-5 7 0 0 0,-1 1 0 0 0,0 0 0 0 0,0 0 0 0 0,0-1 0 0 0,0 1 0 0 0,1 0 0 0 0,-1 0 0 0 0,0-1 0 0 0,0 1 0 0 0,1 0 0 0 0,-1 0 0 0 0,0-1 0 0 0,0 1 0 0 0,1 0 0 0 0,-1 0 0 0 0,0 0 0 0 0,1 0 0 0 0,-1 0 0 0 0,0-1 0 0 0,1 1 0 0 0,-1 0 0 0 0,0 0 0 0 0,1 0 0 0 0,-1 0 0 0 0,0 0 0 0 0,1 0 0 0 0,-1 0 0 0 0,0 0 0 0 0,1 0 0 0 0,-1 0 0 0 0,0 0 0 0 0,1 0 0 0 0,-1 1 0 0 0,0-1 0 0 0,0 0 0 0 0,1 0 0 0 0,9 12 0 0 0,-1 7 0 0 0,10 22 0 0 0,-18-41 0 0 0,-1 1 0 0 0,1 0 0 0 0,-1 0 0 0 0,1-1 0 0 0,-1 1 0 0 0,1 0 0 0 0,-1 0 0 0 0,1-1 0 0 0,0 1 0 0 0,-1-1 0 0 0,1 1 0 0 0,0 0 0 0 0,-1-1 0 0 0,1 0 0 0 0,0 1 0 0 0,0-1 0 0 0,0 1 0 0 0,0-1 0 0 0,-1 0 0 0 0,1 0 0 0 0,0 1 0 0 0,0-1 0 0 0,0 0 0 0 0,0 0 0 0 0,0 0 0 0 0,0 0 0 0 0,0 0 0 0 0,-1 0 0 0 0,1 0 0 0 0,0 0 0 0 0,0 0 0 0 0,0-1 0 0 0,0 1 0 0 0,0 0 0 0 0,0-1 0 0 0,18-11 0 0 0,-19 12 0 0 0,7-7 0 0 0,-1 0 0 0 0,0-1 0 0 0,0 1 0 0 0,-1-1 0 0 0,6-11 0 0 0,5-9 0 0 0,-10 22 0 0 0,-6 6-4 0 0,1-1 0 0 0,0 1 0 0 0,0 0 0 0 0,0 0-1 0 0,0-1 1 0 0,0 1 0 0 0,0 0 0 0 0,0 0 0 0 0,0 0 0 0 0,0 0 0 0 0,0 0 0 0 0,0 0-1 0 0,0 0 1 0 0,0 0 0 0 0,0 1 0 0 0,0-1 0 0 0,0 0 0 0 0,0 1 0 0 0,0-1-1 0 0,0 1 1 0 0,0-1 0 0 0,0 1 0 0 0,-1-1 0 0 0,1 1 0 0 0,0-1 0 0 0,0 1-1 0 0,0 0 1 0 0,-1-1 0 0 0,1 1 0 0 0,1 1 0 0 0,10 15-426 0 0,1 7-864 0 0,-10-18 413 0 0,0 0 0 0 0,1-1 0 0 0,-1 1 0 0 0,1-1 1 0 0,0 0-1 0 0,9 9 0 0 0,-2-5-1021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8.4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82 142 13247 0 0,'-7'0'205'0'0,"0"-1"-1"0"0,-1 1 1 0 0,1-2-1 0 0,0 1 1 0 0,0-1-1 0 0,0 0 1 0 0,-13-5-1 0 0,20 6-132 0 0,-1 0 0 0 0,0 1 0 0 0,0-1 0 0 0,0 1 0 0 0,0-1 0 0 0,1 0 0 0 0,-1 1 0 0 0,0-1 0 0 0,1 0 0 0 0,-1 0 0 0 0,1 0 0 0 0,-1 0 0 0 0,1 1 0 0 0,-1-1 0 0 0,1 0 0 0 0,-1 0 0 0 0,1 0 0 0 0,0 0 0 0 0,0 0 0 0 0,-1 0 0 0 0,1 0 0 0 0,0 0 0 0 0,0 0 0 0 0,0 0 0 0 0,0 0 0 0 0,0 0 0 0 0,0 0 0 0 0,1 0-1 0 0,-1 0 1 0 0,0 0 0 0 0,0 0 0 0 0,1 0 0 0 0,-1 0 0 0 0,0 0 0 0 0,1 0 0 0 0,-1 0 0 0 0,1 0 0 0 0,1-1 0 0 0,21-33 2453 0 0,-17 29-2525 0 0,0 0 0 0 0,1 0 0 0 0,-1 1 0 0 0,1 0 0 0 0,0 0 0 0 0,1 1 0 0 0,-1-1 0 0 0,1 2 0 0 0,11-5 0 0 0,-18 8 0 0 0,0-1 0 0 0,0 1 0 0 0,0-1 0 0 0,0 1 0 0 0,1 0 0 0 0,-1 0 0 0 0,0-1 0 0 0,0 1 0 0 0,1 0 0 0 0,-1 0 0 0 0,0 0 0 0 0,0 1 0 0 0,0-1 0 0 0,1 0 0 0 0,-1 0 0 0 0,0 1 0 0 0,0-1 0 0 0,0 0 0 0 0,0 1 0 0 0,1-1 0 0 0,-1 1 0 0 0,0 0 0 0 0,0-1 0 0 0,0 1 0 0 0,0 0 0 0 0,0 0 0 0 0,-1 0 0 0 0,1-1 0 0 0,0 1 0 0 0,0 0 0 0 0,0 0 0 0 0,-1 0 0 0 0,1 0 0 0 0,0 0 0 0 0,-1 1 0 0 0,1 1 0 0 0,7 29 0 0 0,-9-14-152 0 0,-1 0-1 0 0,-2 1 1 0 0,0-1 0 0 0,0 0-1 0 0,-9 18 1 0 0,-5 24-1043 0 0,-1-8-3810 0 0,9-24 2407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8.8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52 1 15719 0 0,'-51'33'4272'0'0,"50"-32"-2854"0"0,1-1-179 0 0,4-7-7109 0 0,-3 6-1333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8:59.4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7055 0 0,'0'0'158'0'0,"0"0"22"0"0,2 12 177 0 0,1 8-145 0 0,1 1 1 0 0,1-1-1 0 0,1 0 1 0 0,14 30-1 0 0,44 74 1739 0 0,-7-14-691 0 0,93 243 2636 0 0,-13-87-2015 0 0,-35-74-5440 0 0,-98-215-1363 0 0,-5 9 898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9:00.2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119 779 5407 0 0,'-11'-3'126'0'0,"1"0"0"0"0,-1-1-1 0 0,1 0 1 0 0,0-1 0 0 0,-13-8-1 0 0,17 10 460 0 0,1-1 0 0 0,0 1-1 0 0,0-2 1 0 0,0 1 0 0 0,1 0-1 0 0,-5-7 1 0 0,8 10 14 0 0,-2-20 1189 0 0,3 14-1615 0 0,0 0 0 0 0,1 0 1 0 0,0-1-1 0 0,1 1 1 0 0,-1 0-1 0 0,1 0 1 0 0,0 0-1 0 0,1 1 0 0 0,0-1 1 0 0,0 0-1 0 0,0 1 1 0 0,1 0-1 0 0,0 0 0 0 0,0 0 1 0 0,1 0-1 0 0,0 1 1 0 0,6-7-1 0 0,11-9 378 0 0,2 2 0 0 0,44-31 1 0 0,-49 38-537 0 0,11-6 486 0 0,2 1 0 0 0,0 2-1 0 0,1 1 1 0 0,35-10-1 0 0,-16 6-187 0 0,40-13-313 0 0,142-27 0 0 0,99 2 0 0 0,75-16 0 0 0,-260 39 0 0 0,175-45 0 0 0,-189 48 0 0 0,-132 30 0 0 0,-1 0 0 0 0,0 0 0 0 0,-1 0 0 0 0,1 0 0 0 0,0 0 0 0 0,-1 0 0 0 0,1 0 0 0 0,0 0 0 0 0,-1 0 0 0 0,1 0 0 0 0,-1 0 0 0 0,1 1 0 0 0,0-1 0 0 0,-1 0 0 0 0,1 0 0 0 0,-1 1 0 0 0,1-1 0 0 0,-1 0 0 0 0,1 1 0 0 0,-1-1 0 0 0,1 1 0 0 0,-1-1 0 0 0,1 1 0 0 0,-1-1 0 0 0,1 1 0 0 0,-1-1 0 0 0,0 1 0 0 0,1-1 0 0 0,-1 1 0 0 0,0-1 0 0 0,0 1 0 0 0,1-1 0 0 0,-1 1 0 0 0,0 0 0 0 0,0-1 0 0 0,0 1 0 0 0,0 0 0 0 0,0-1 0 0 0,0 1 0 0 0,0 0 0 0 0,0-1 0 0 0,0 1 0 0 0,0-1 0 0 0,0 1 0 0 0,0 0 0 0 0,0-1 0 0 0,0 1 0 0 0,-1-1 0 0 0,1 1 0 0 0,0 0 0 0 0,-1 0 0 0 0,1 0 0 0 0,-5 28 0 0 0,-17 58 0 0 0,13-56 0 0 0,-8 48 0 0 0,14-45 0 0 0,2 0 0 0 0,1-1 0 0 0,1 1 0 0 0,2 0 0 0 0,2-1 0 0 0,9 39 0 0 0,68 192 0 0 0,-73-237 0 0 0,40 96 0 0 0,-28-74 0 0 0,-1 0 0 0 0,20 89 0 0 0,-36-123 0 0 0,-2 1 0 0 0,0 0 0 0 0,-1-1 0 0 0,0 1 0 0 0,-2 0 0 0 0,0 0 0 0 0,0 0 0 0 0,-1-1 0 0 0,-1 1 0 0 0,-1-1 0 0 0,0 1 0 0 0,-1-1 0 0 0,-10 21 0 0 0,7-22-115 0 0,-1-1-1 0 0,0 0 1 0 0,-1 0 0 0 0,0-1-1 0 0,-1 0 1 0 0,0-1 0 0 0,-1 0-1 0 0,0-1 1 0 0,-1 0 0 0 0,-15 8-1 0 0,-22 11-611 0 0,-76 33-1 0 0,109-54 708 0 0,-203 77 20 0 0,101-42 0 0 0,13-6 0 0 0,-120 25 0 0 0,-114 7 0 0 0,9-2 0 0 0,134-31-3941 0 0,168-31 3348 0 0,-52 1-3650 0 0,49-2 2068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3:59:02.1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2061 4534 5407 0 0,'0'0'248'0'0,"0"0"-5"0"0,21-8 1566 0 0,0-2 600 0 0,0-1 0 0 0,22-15 0 0 0,76-64 395 0 0,-62 45-3111 0 0,179-154 1583 0 0,-208 171-1147 0 0,-2 0-1 0 0,-1-2 0 0 0,-1-1 1 0 0,-2-1-1 0 0,-1-1 0 0 0,-1 0 1 0 0,-2-2-1 0 0,-2 0 0 0 0,-1-1 1 0 0,-1 0-1 0 0,14-66 0 0 0,-15 53-128 0 0,-5 21 0 0 0,-2 0 0 0 0,6-43 0 0 0,-12 64 0 0 0,16-426 0 0 0,-19 92 0 0 0,-1-18 0 0 0,-3 177 0 0 0,-34-197 0 0 0,-100-259 0 0 0,131 606 0 0 0,-10-36 0 0 0,-3 2 0 0 0,-59-119 0 0 0,-39-56 0 0 0,40 77 0 0 0,65 135 0 0 0,-2 1 0 0 0,0 1 0 0 0,-35-39 0 0 0,-76-63 0 0 0,90 99 0 0 0,8 10 0 0 0,18 10 0 0 0,-34-7 0 0 0,36 12 0 0 0,-2 1 0 0 0,0-2 0 0 0,0-1 0 0 0,0 0 0 0 0,1 1 0 0 0,-1 2 0 0 0,1-2 0 0 0,0 1 0 0 0,-2 2 0 0 0,-1 1 0 0 0,2 2 0 0 0,-51-3 0 0 0,14 7 0 0 0,35-3 0 0 0,1 1 0 0 0,-29-3 0 0 0,21 1 0 0 0,0 0 0 0 0,0 1 0 0 0,-32 6 0 0 0,26-3 0 0 0,-224 30 0 0 0,178-32 0 0 0,-46 4 0 0 0,-56-4 0 0 0,15 14 0 0 0,92-8 0 0 0,-82-2 0 0 0,-29 3 0 0 0,170-8 0 0 0,-20 2 0 0 0,0-1 0 0 0,-34-2 0 0 0,24-2 0 0 0,-24-2 0 0 0,60 5 0 0 0,-27-5 0 0 0,19 1 0 0 0,0-1 0 0 0,11 4-135 0 0,1-1 0 0 0,-1 1 0 0 0,0 0 0 0 0,0 0 0 0 0,1 0 0 0 0,-1-1 0 0 0,0 1 0 0 0,0 0 0 0 0,1 0 0 0 0,-1 0-1 0 0,0 0 1 0 0,0 0 0 0 0,1 1 0 0 0,-1-1 0 0 0,0 0 0 0 0,0 0 0 0 0,1 0 0 0 0,-1 1 0 0 0,0-1 0 0 0,0 0 0 0 0,1 1 0 0 0,-1-1 0 0 0,0 0 0 0 0,1 1 0 0 0,-1-1-1 0 0,1 1 1 0 0,-1-1 0 0 0,1 1 0 0 0,-1-1 0 0 0,1 1 0 0 0,-1 0 0 0 0,1-1 0 0 0,-1 1 0 0 0,1 0 0 0 0,0-1 0 0 0,-1 1 0 0 0,1 0 0 0 0,0-1 0 0 0,0 1 0 0 0,-1 1-1 0 0,0-1-1471 0 0,1-1-992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25.5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 18 5407 0 0,'0'0'248'0'0,"0"0"-5"0"0,0 0-23 0 0,0 0 463 0 0,0 0 223 0 0,0 0 44 0 0,0 0-44 0 0,0 0-215 0 0,0 0-92 0 0,0 0-21 0 0,0 0 8 0 0,0 0 38 0 0,0 0 14 0 0,10 23 1317 0 0,-7-9-1711 0 0,0-1 0 0 0,0 1 0 0 0,-2 0 1 0 0,0 0-1 0 0,0 0 0 0 0,-1 0 0 0 0,-1 0 0 0 0,-3 18 0 0 0,2-29-242 0 0,0 0 20 0 0,-3 20-588 0 0,4-21 54 0 0,1-1 1 0 0,0 1 0 0 0,-1 0-1 0 0,0 0 1 0 0,1-1 0 0 0,-1 1 0 0 0,0 0-1 0 0,0-1 1 0 0,0 1 0 0 0,0-1-1 0 0,0 1 1 0 0,-1-1 0 0 0,-1 2 0 0 0,3-3 349 0 0,0 1 0 0 0,-1-1 0 0 0,1 0 1 0 0,-1 0-1 0 0,1 1 0 0 0,0-1 0 0 0,-1 0 1 0 0,1 0-1 0 0,-1 0 0 0 0,1 0 0 0 0,-1 0 1 0 0,1 1-1 0 0,0-1 0 0 0,-1 0 1 0 0,1 0-1 0 0,-1 0 0 0 0,1 0 0 0 0,-1 0 1 0 0,1 0-1 0 0,-1 0 0 0 0,1-1 0 0 0,-1 1 1 0 0,1 0-1 0 0,0 0 0 0 0,-1 0 0 0 0,1 0 1 0 0,-1-1-1 0 0,0 1 0 0 0,-8-12 844 0 0,5 1-1207 0 0,-1 2 777 0 0,1 0 0 0 0,0 0-1 0 0,0 0 1 0 0,1-1-1 0 0,0 0 1 0 0,1 0 0 0 0,0 1-1 0 0,0-1 1 0 0,1-1-1 0 0,1 1 1 0 0,0-12 0 0 0,0-1 620 0 0,2-9 1478 0 0,-2 31-2279 0 0,0 1 0 0 0,1 0 1 0 0,-1-1-1 0 0,0 1 0 0 0,0-1 0 0 0,0 1 0 0 0,0 0 0 0 0,0-1 0 0 0,1 1 0 0 0,-1 0 0 0 0,0-1 0 0 0,0 1 0 0 0,1 0 0 0 0,-1-1 0 0 0,0 1 1 0 0,1 0-1 0 0,-1-1 0 0 0,0 1 0 0 0,1 0 0 0 0,-1 0 0 0 0,0-1 0 0 0,1 1 0 0 0,-1 0 0 0 0,0 0 0 0 0,1 0 0 0 0,-1 0 0 0 0,1 0 0 0 0,-1-1 1 0 0,1 1-1 0 0,-1 0 0 0 0,0 0 0 0 0,1 0 0 0 0,-1 0 0 0 0,1 0 0 0 0,-1 0 0 0 0,1 0 0 0 0,18 9 621 0 0,13 19-670 0 0,-25-19 280 0 0,-1-1 0 0 0,0 1-1 0 0,0 0 1 0 0,-1 0 0 0 0,0 1-1 0 0,0-1 1 0 0,-1 1 0 0 0,4 16 0 0 0,16 41-271 0 0,-24-66 477 0 0,0-1 161 0 0,0 0 31 0 0,0 0-90 0 0,3-14-568 0 0,-1-1 1 0 0,0 1 0 0 0,-2-1 0 0 0,0-18-1 0 0,-1 21-39 0 0,1-1-1 0 0,0 1 1 0 0,1-1-1 0 0,0 1 0 0 0,1 0 1 0 0,6-22-1 0 0,-7 32-598 0 0,0-1 0 0 0,0 1-1 0 0,0 0 1 0 0,0-1 0 0 0,0 1-1 0 0,0 0 1 0 0,0 0 0 0 0,1 0-1 0 0,-1 0 1 0 0,1 0 0 0 0,1-2-1 0 0,6 11-4343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25.9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64 235 7055 0 0,'0'0'323'0'0,"0"0"-8"0"0,0 0-58 0 0,0 0 515 0 0,0 0 247 0 0,0 0 49 0 0,3-29 2034 0 0,6-4-2296 0 0,4-28-844 0 0,-12 48 145 0 0,0 3 56 0 0,0 1 1 0 0,-1 0-1 0 0,0-1 0 0 0,-1 1 0 0 0,0 0 0 0 0,-3-14 1 0 0,4 22-119 0 0,-1-1 0 0 0,1 1 1 0 0,0 0-1 0 0,-1 0 1 0 0,0 0-1 0 0,1 0 0 0 0,-1 1 1 0 0,0-1-1 0 0,1 0 0 0 0,-1 0 1 0 0,0 0-1 0 0,0 0 1 0 0,0 1-1 0 0,1-1 0 0 0,-1 0 1 0 0,0 1-1 0 0,0-1 1 0 0,0 1-1 0 0,0-1 0 0 0,0 1 1 0 0,-1-1-1 0 0,1 1 1 0 0,0 0-1 0 0,0-1 0 0 0,0 1 1 0 0,0 0-1 0 0,0 0 0 0 0,0 0 1 0 0,0 0-1 0 0,-1 0 1 0 0,1 0-1 0 0,0 0 0 0 0,0 0 1 0 0,0 1-1 0 0,-1-1 1 0 0,-1 1-54 0 0,1 0 0 0 0,0-1 0 0 0,0 1 1 0 0,0 0-1 0 0,0 0 0 0 0,0 0 1 0 0,0 0-1 0 0,0 0 0 0 0,0 1 0 0 0,1-1 1 0 0,-1 1-1 0 0,0-1 0 0 0,1 1 0 0 0,-1-1 1 0 0,1 1-1 0 0,-2 2 0 0 0,0 3-146 0 0,0 1-1 0 0,0-1 0 0 0,0 1 1 0 0,1 0-1 0 0,1 0 1 0 0,-1 0-1 0 0,1 0 0 0 0,0 9 1 0 0,1-12 236 0 0,0 0 0 0 0,0 0-1 0 0,1 0 1 0 0,0-1 0 0 0,0 1 0 0 0,0 0 0 0 0,0 0 0 0 0,1 0-1 0 0,0-1 1 0 0,0 1 0 0 0,0-1 0 0 0,0 1 0 0 0,1-1 0 0 0,0 0 0 0 0,0 0-1 0 0,5 6 1 0 0,-6-9-186 0 0,-1 1 0 0 0,1-1 0 0 0,0 1 0 0 0,-1-1 0 0 0,1 0-1 0 0,0 0 1 0 0,0 1 0 0 0,0-1 0 0 0,0-1 0 0 0,0 1 0 0 0,0 0 0 0 0,0 0-1 0 0,0-1 1 0 0,1 1 0 0 0,-1-1 0 0 0,0 0 0 0 0,0 0 0 0 0,0 1 0 0 0,1-2-1 0 0,-1 1 1 0 0,0 0 0 0 0,0 0 0 0 0,0-1 0 0 0,1 1 0 0 0,2-2 0 0 0,0 0-496 0 0,-1 0 0 0 0,1 0 0 0 0,-1-1 0 0 0,1 0 0 0 0,-1 0 0 0 0,0 0 0 0 0,0-1 0 0 0,0 1 1 0 0,4-6-1 0 0,2-4-1574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26.3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0 150 8863 0 0,'0'0'200'0'0,"0"0"34"0"0,0 0 12 0 0,0 0 46 0 0,0 0 184 0 0,2 23 1236 0 0,1-10-951 0 0,0 0 0 0 0,1 0 0 0 0,1 0 0 0 0,0-1 0 0 0,12 22 1 0 0,-11-21-594 0 0,1 0 0 0 0,-2 0 1 0 0,1 1-1 0 0,4 22 0 0 0,-10-35-168 0 0,1 0 0 0 0,-1 0 0 0 0,0-1 0 0 0,1 1 0 0 0,-1 0 0 0 0,0-1 0 0 0,1 1 0 0 0,-1 0 0 0 0,0-1 0 0 0,1 1 0 0 0,-1-1 0 0 0,1 1 0 0 0,0-1 0 0 0,-1 1 0 0 0,1-1 0 0 0,-1 1 0 0 0,1-1 0 0 0,0 1 0 0 0,-1-1 0 0 0,1 0 0 0 0,0 1 0 0 0,-1-1 0 0 0,1 0 0 0 0,0 0 0 0 0,-1 0 0 0 0,1 1 0 0 0,0-1 0 0 0,0 0 0 0 0,-1 0 0 0 0,1 0 0 0 0,0 0 0 0 0,0 0 0 0 0,-1 0 0 0 0,1 0 0 0 0,0-1 0 0 0,0 1 0 0 0,-1 0 0 0 0,1 0 0 0 0,0-1 0 0 0,0 1 0 0 0,-1 0 0 0 0,1-1 0 0 0,-1 1 0 0 0,2-1 0 0 0,-1 0 0 0 0,0-1 0 0 0,1 1 0 0 0,-1-1 0 0 0,0 1 0 0 0,0-1 0 0 0,0 0 0 0 0,-1 1 0 0 0,1-1 0 0 0,0 0 0 0 0,0 0 0 0 0,-1 0 0 0 0,0 0 0 0 0,1 1 0 0 0,-1-1 0 0 0,0 0 0 0 0,0-3 0 0 0,-3-37 0 0 0,0 4 0 0 0,8 0 0 0 0,-2 39 16 0 0,2 11-55 0 0,4 12 669 0 0,-6-15-314 0 0,0 0-1 0 0,0 0 1 0 0,1-1-1 0 0,0 1 1 0 0,1-1 0 0 0,5 8-1 0 0,-10-16-315 0 0,1 1 0 0 0,-1-1 0 0 0,0 1 0 0 0,1-1 0 0 0,-1 0 0 0 0,1 1 0 0 0,-1-1 0 0 0,1 0 0 0 0,-1 1 0 0 0,1-1 0 0 0,-1 0 0 0 0,1 1 0 0 0,-1-1 0 0 0,1 0 0 0 0,0 0 0 0 0,-1 0 0 0 0,1 1 0 0 0,-1-1 0 0 0,1 0 0 0 0,0 0 0 0 0,-1 0 0 0 0,1 0 0 0 0,-1 0 0 0 0,1 0 0 0 0,0 0 0 0 0,-1-1 0 0 0,1 1 0 0 0,-1 0 0 0 0,1 0 0 0 0,0 0 0 0 0,-1-1 0 0 0,1 1 0 0 0,-1 0 0 0 0,1 0 0 0 0,-1-1 0 0 0,1 0 0 0 0,12-13 0 0 0,-12 13 0 0 0,3-4 0 0 0,1-1 0 0 0,-1 0 0 0 0,-1 0 0 0 0,1 0 0 0 0,-1 0 0 0 0,0 0 0 0 0,0-1 0 0 0,-1 0 0 0 0,1 1 0 0 0,-2-1 0 0 0,3-13 0 0 0,19-167 0 0 0,-27 162-3317 0 0,1 15 1176 0 0,3 9-931 0 0,0 1-30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29.3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12 3999 0 0,'0'0'91'0'0,"0"0"12"0"0,0 0 7 0 0,0 0 101 0 0,0 0 413 0 0,0 0 177 0 0,0 0 37 0 0,0 0-37 0 0,0 0-190 0 0,0-11 5866 0 0,8 69-5845 0 0,1 95 0 0 0,-12-97 785 0 0,0 16-57 0 0,6 142-42 0 0,-4-129-1096 0 0,6 99-222 0 0,-6-171 685 0 0,0-7-367 0 0,1-1 0 0 0,0 1 0 0 0,0 0 1 0 0,1-1-1 0 0,0 1 0 0 0,2 8 0 0 0,-3-13-318 0 0,1-1 1 0 0,-1 1-1 0 0,0 0 0 0 0,0-1 0 0 0,0 1 0 0 0,0-1 1 0 0,1 1-1 0 0,-1-1 0 0 0,0 1 0 0 0,0-1 0 0 0,0 1 1 0 0,0-1-1 0 0,0 1 0 0 0,0 0 0 0 0,0-1 0 0 0,-1 1 1 0 0,1-1-1 0 0,0 1 0 0 0,0-1 0 0 0,0 1 0 0 0,-1-1 0 0 0,1 1 1 0 0,0-1-1 0 0,0 1 0 0 0,-1-1 0 0 0,1 1 0 0 0,0-1 1 0 0,-1 0-1 0 0,1 1 0 0 0,0-1 0 0 0,-1 1 0 0 0,1-1 1 0 0,-1 0-1 0 0,1 1 0 0 0,-1-1 0 0 0,0 1 0 0 0,-5 3-99 0 0,5-4-385 0 0,1 0-192 0 0,0 0-41 0 0,0 0-183 0 0,0 0-731 0 0,0 0-322 0 0,1-3-60 0 0,3-13-17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36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35 5407 0 0,'0'0'124'0'0,"-25"-25"320"0"0,16 15 5528 0 0,21 25-5226 0 0,12 18-156 0 0,104 171 814 0 0,-123-195-1308 0 0,-4-7 399 0 0,-1-2 157 0 0,0 0 27 0 0,0 0-85 0 0,0-30-366 0 0,-5-23-228 0 0,2 38 0 0 0,1-1 0 0 0,1 1 0 0 0,1-1 0 0 0,0 1 0 0 0,1-1 0 0 0,0 1 0 0 0,5-22 0 0 0,-3 35-86 0 0,-1-2 400 0 0,0-15-4160 0 0,-2 19 2520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36.9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5407 0 0,'0'0'124'0'0,"0"0"18"0"0,0 0 8 0 0,0 0 110 0 0,0 0 454 0 0,0 0 196 0 0,0 0 40 0 0,0 0-44 0 0,0 0-215 0 0,0 0-92 0 0,0 0-21 0 0,0 0-78 0 0,0 0-234 0 0,5 20 1456 0 0,68 455 4606 0 0,-45-279-3416 0 0,-23-61-2912 0 0,-5-126 0 0 0,-2 14-4976 0 0,2-23-1800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38.1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0 111 3999 0 0,'0'0'91'0'0,"0"0"12"0"0,0 0 7 0 0,0 0 101 0 0,0 0 413 0 0,0 0 177 0 0,0 0 37 0 0,0 0-37 0 0,0 0-190 0 0,0 0-89 0 0,0 0-11 0 0,0 0 4 0 0,0 0 38 0 0,0 0 20 0 0,0 0 3 0 0,3 19 112 0 0,-1 7-65 0 0,1-1 1 0 0,0 0-1 0 0,10 31 0 0 0,-5-25-541 0 0,4 43-1 0 0,-11-64 199 0 0,2 23 904 0 0,-2 45 0 0 0,3-18 602 0 0,0-19-778 0 0,-3-24-1000 0 0,2 55-1 0 0,15 93 0 0 0,-1-32-7 0 0,-14-123 0 0 0,0 0 0 0 0,-2-2 102 0 0,0-6 420 0 0,-1-2 170 0 0,0 0 32 0 0,0 0-191 0 0,0 0-817 0 0,0 0-356 0 0,0 0-67 0 0,0 1 79 0 0,1 4 502 0 0,-1-3 586 0 0,0-2 216 0 0,0 0 41 0 0,0 0-87 0 0,0 0-505 0 0,0 0-585 0 0,0 0-216 0 0,0 0-41 0 0,0 0 88 0 0,0 0 503 0 0,0 0 586 0 0,0 0 216 0 0,0 0 41 0 0,0 0-185 0 0,0 0-816 0 0,11-10-1063 0 0,0-1 1320 0 0,0 0 0 0 0,-1-1 1 0 0,-1 0-1 0 0,0-1 0 0 0,0 0 1 0 0,-2 0-1 0 0,1 0 0 0 0,-2-1 1 0 0,0-1-1 0 0,5-16 0 0 0,-1 6 586 0 0,1 0-1 0 0,15-25 0 0 0,4-10-1939 0 0,-29 59 1336 0 0,22-49-367 0 0,48-80-1 0 0,-8 16 413 0 0,-20 32 0 0 0,63-122 0 0 0,-84 167 6 0 0,-16 28-32 0 0,0 0 0 0 0,-1 0 0 0 0,9-19 0 0 0,-14 27-482 0 0,4-8-799 0 0,-3 6-3882 0 0,-1 3-509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38.5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1 5407 0 0,'0'0'248'0'0,"0"0"-5"0"0,0 0-23 0 0,0 0 463 0 0,0 0 223 0 0,0 0 44 0 0,0 24 1246 0 0,-5 71-773 0 0,-1 31 715 0 0,-3-43-5902 0 0,8-71-807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40.3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8 169 5407 0 0,'0'0'124'0'0,"0"0"18"0"0,0 0 8 0 0,0 0 42 0 0,0 0 170 0 0,-7 3 201 0 0,7-3 2826 0 0,0 0 3691 0 0,15-1-6960 0 0,0-2 0 0 0,-1 1 1 0 0,0-2-1 0 0,0 0 0 0 0,0-1 1 0 0,22-10-1 0 0,37-12 1854 0 0,238-37-1952 0 0,-284 61-22 0 0,-2 0 0 0 0,-1-1 0 0 0,0-1 0 0 0,1 0 0 0 0,30-13 0 0 0,-47 14 0 0 0,-2 0-181 0 0,-5 3-766 0 0,12 1-1946 0 0,-10 0-3350 0 0,-3 0 4523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42.0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117 57 5407 0 0,'0'0'124'0'0,"0"0"18"0"0,0 0 8 0 0,16-19 842 0 0,-17 12 778 0 0,1 6-1428 0 0,0-1 0 0 0,0 1 0 0 0,0-1 0 0 0,-1 0 0 0 0,1 1 0 0 0,-1-1 1 0 0,1 1-1 0 0,-1-1 0 0 0,1 1 0 0 0,-1 0 0 0 0,0-1 0 0 0,0 1 0 0 0,1 0 0 0 0,-1-1 0 0 0,-2-1 0 0 0,1 2-307 0 0,1 0-1 0 0,0 1 1 0 0,-1-1-1 0 0,1 1 1 0 0,0-1-1 0 0,-1 1 1 0 0,1 0-1 0 0,0-1 1 0 0,-1 1-1 0 0,1 0 1 0 0,-1 0-1 0 0,1 0 1 0 0,-1 0-1 0 0,1 0 1 0 0,0 0-1 0 0,-1 0 1 0 0,-1 1-1 0 0,0 0-34 0 0,-1 0 0 0 0,1 0 0 0 0,0 0 0 0 0,0 0 0 0 0,0 1 0 0 0,0-1 0 0 0,0 1 0 0 0,0 0 0 0 0,0 0 0 0 0,1 0 0 0 0,-1 0 0 0 0,1 0 0 0 0,-1 0 0 0 0,1 1 0 0 0,0-1 0 0 0,-3 4 0 0 0,0 2 0 0 0,1 0 0 0 0,0 0 0 0 0,-6 17 0 0 0,8-21 0 0 0,-2 6-5 0 0,0 1 1 0 0,1-1-1 0 0,0 1 0 0 0,1 0 0 0 0,0-1 0 0 0,1 1 0 0 0,0 0 0 0 0,2 22 0 0 0,0-27 433 0 0,0 1 0 0 0,0-1 0 0 0,1 0 0 0 0,0 0 0 0 0,5 12 0 0 0,-6-17-417 0 0,0-1 0 0 0,-1 1 0 0 0,1-1-1 0 0,0 1 1 0 0,0-1 0 0 0,0 1 0 0 0,0-1 0 0 0,-1 0-1 0 0,1 0 1 0 0,0 1 0 0 0,0-1 0 0 0,0 0-1 0 0,0 0 1 0 0,0 0 0 0 0,0 0 0 0 0,0 0 0 0 0,0 0-1 0 0,-1 0 1 0 0,1 0 0 0 0,0 0 0 0 0,0 0-1 0 0,2-1 1 0 0,19-6-31 0 0,-15 2 20 0 0,-1-1 0 0 0,0 1 0 0 0,0-1 0 0 0,-1 0 0 0 0,1-1 0 0 0,-1 1 0 0 0,-1-1 0 0 0,1 0 0 0 0,-1 0 0 0 0,4-10 0 0 0,-6 12 0 0 0,1 0 0 0 0,-1 0 0 0 0,-1 0 0 0 0,1 0 0 0 0,-1-1 0 0 0,1 1 0 0 0,-1-1 0 0 0,-1 1 0 0 0,1 0 0 0 0,-1-1 0 0 0,0 1 0 0 0,0-1 0 0 0,-1 1 0 0 0,0-1 0 0 0,0 1 0 0 0,-2-8 0 0 0,2 9 0 0 0,-1 0 0 0 0,0 0 0 0 0,-1 0 0 0 0,1 0 0 0 0,-1 1 0 0 0,0-1 0 0 0,1 0 0 0 0,-2 1 0 0 0,1 0 0 0 0,0 0 0 0 0,-1 0 0 0 0,1 0 0 0 0,-6-2 0 0 0,8 4 1 0 0,0 0 0 0 0,0 1 0 0 0,0-1 0 0 0,-1 1 1 0 0,1-1-1 0 0,0 1 0 0 0,0 0 0 0 0,-1 0 0 0 0,1-1 0 0 0,0 1 0 0 0,0 0 0 0 0,-1 0 0 0 0,1 0 0 0 0,0 0 0 0 0,-1 1 0 0 0,1-1 0 0 0,0 0 0 0 0,0 0 0 0 0,-1 1 0 0 0,1-1 0 0 0,0 1 0 0 0,0-1 1 0 0,-1 1-1 0 0,1-1 0 0 0,0 1 0 0 0,0 0 0 0 0,0 0 0 0 0,0 0 0 0 0,0-1 0 0 0,0 1 0 0 0,0 0 0 0 0,1 0 0 0 0,-1 0 0 0 0,0 0 0 0 0,0 0 0 0 0,0 2 0 0 0,-1 1-84 0 0,0-1 0 0 0,0 1 0 0 0,0 0 0 0 0,0 0 0 0 0,1 0 0 0 0,-2 7 0 0 0,-7 54-5439 0 0,10-55 4306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57.2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15827 5 7055 0 0,'0'0'158'0'0,"0"0"22"0"0,0 0 12 0 0,9-3 439 0 0,-8 3 3330 0 0,-1-1 4211 0 0,-1 0-7650 0 0,-35 4 1766 0 0,17-3-2288 0 0,-1 1 0 0 0,1 1 0 0 0,-37 7 0 0 0,18-1 0 0 0,-191 22 2856 0 0,143-23-2832 0 0,-81 9-24 0 0,32-4 0 0 0,-6-2 0 0 0,-26-6 1072 0 0,-20 1 411 0 0,160-2-1341 0 0,-154 6-55 0 0,151-9-87 0 0,0 2 0 0 0,-48 9 0 0 0,45-5 0 0 0,-59 2 0 0 0,-48-6 0 0 0,51 14 0 0 0,-128-11 0 0 0,-64 0 0 0 0,6 4 0 0 0,274-9 0 0 0,-186 0 0 0 0,45-2 0 0 0,-260 13 0 0 0,124 1 0 0 0,62-5 0 0 0,147-3 0 0 0,-145 3 0 0 0,81 0 0 0 0,42-1 0 0 0,-43 1 0 0 0,-141 3 0 0 0,95-4 0 0 0,-28 7 0 0 0,45-2 0 0 0,-66-11 0 0 0,-40 3 0 0 0,161 4 0 0 0,-472 42 0 0 0,441-29 0 0 0,-88 8 0 0 0,-62-6 0 0 0,133-9 0 0 0,-102 8 0 0 0,45-8 0 0 0,-220 5 0 0 0,278-24 0 0 0,-112 1 0 0 0,-43 12 0 0 0,145-6 0 0 0,87-1 0 0 0,-72 4 0 0 0,-206-6 0 0 0,21-1 0 0 0,20 6 0 0 0,-47 5 0 0 0,-431 60 0 0 0,562-51 0 0 0,-139 11 0 0 0,80-19 0 0 0,147-8 0 0 0,-366-15 0 0 0,117 22 0 0 0,218 5 0 0 0,-390 32 0 0 0,418-37 0 0 0,41-4 0 0 0,-79 23 0 0 0,41-4 0 0 0,-288 10 0 0 0,354-25 0 0 0,-115 27 0 0 0,153-27 0 0 0,12-6 0 0 0,16-2 0 0 0,1 1 0 0 0,-1 0 0 0 0,1 0 0 0 0,-16 4 0 0 0,15-1 0 0 0,-2-1 0 0 0,13-3 0 0 0,-33 24 0 0 0,23-15 0 0 0,1-2 0 0 0,2 1 0 0 0,0-3-88 0 0,6-4-375 0 0,1-1-182 0 0,0 0-40 0 0,0 0-203 0 0,0 0-815 0 0,-3 17-2497 0 0,-1 1 2056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0:58.9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5407 0 0,'0'0'248'0'0,"0"0"-5"0"0,0 0-23 0 0,0 0 463 0 0,0 0 223 0 0,0 0 44 0 0,0 0-44 0 0,0 0-215 0 0,0 0-92 0 0,0 0-21 0 0,0 0-78 0 0,5 13-304 0 0,0 2 231 0 0,-1-1 0 0 0,0 1-1 0 0,-1 0 1 0 0,0 0 0 0 0,-1 19-1 0 0,10 66 2090 0 0,8 146-64 0 0,-10-142-1860 0 0,0 15-135 0 0,-3-14 758 0 0,28 138 1 0 0,-18-161-1204 0 0,10 118 0 0 0,-6 5-12 0 0,5 89 0 0 0,-10-44 1465 0 0,-1-12-74 0 0,4 7-1367 0 0,-10 98-24 0 0,0-36 0 0 0,-8-276 0 0 0,2 162 0 0 0,1-140 0 0 0,-3-43 0 0 0,0 0 0 0 0,0 0 0 0 0,-1 0 0 0 0,-1 17 0 0 0,1 21 0 0 0,2-10 0 0 0,-4-24 0 0 0,2 42 0 0 0,6 12 0 0 0,-4-15 0 0 0,1-27 0 0 0,-8-2 0 0 0,7 17 0 0 0,1-4 0 0 0,-4-32 0 0 0,3 29 0 0 0,0-21 0 0 0,-1-6 0 0 0,-1-5 0 0 0,1 0 0 0 0,-1 0 0 0 0,0 0 0 0 0,1 0 0 0 0,-1 0 0 0 0,0 0 0 0 0,-1 0 0 0 0,1 0 0 0 0,0 0 0 0 0,-1 4 0 0 0,-4 13 0 0 0,-1-2 0 0 0,6-1 0 0 0,1 3 0 0 0,-2-10 0 0 0,10 47 0 0 0,-8-42 0 0 0,1 41 0 0 0,-2-48 0 0 0,1 1 0 0 0,5 20 0 0 0,0 6 0 0 0,-5-29 0 0 0,-1-1 0 0 0,-3 23 0 0 0,3-24 0 0 0,-1 4 0 0 0,1 0 0 0 0,1-1 0 0 0,-1 1 0 0 0,1 0 0 0 0,3 10 0 0 0,7 33 0 0 0,-10-40 0 0 0,-1-3-188 0 0,0-6-795 0 0,-1 2-367 0 0,-1 2 730 0 0,1-1 0 0 0,0 1 1 0 0,1 0-1 0 0,-1-1 0 0 0,1 1 0 0 0,0 6 1 0 0,1 12-3867 0 0,0-3 2455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1:01.4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2791 0 0,'0'0'126'0'0,"0"0"96"0"0,0 0 326 0 0,0 0 144 0 0,0 0 32 0 0,0 0-32 0 0,0 0-152 0 0,0 0-69 0 0,0 0-14 0 0,0 0 6 0 0,0 0 28 0 0,0 0 11 0 0,0 0 2 0 0,0 0-68 0 0,8 28 2014 0 0,-9-11-2430 0 0,13 18-22 0 0,4-7 118 0 0,-9-15 1213 0 0,-3 27-214 0 0,-11 17-1115 0 0,-2-19-1736 0 0,8-36 978 0 0,1-2-501 0 0,-1 3-224 0 0,-5 9-42 0 0,5-9-10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1:02.4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 5407 0 0,'0'0'124'0'0,"0"0"18"0"0,0 0 8 0 0,0 0 42 0 0,0 0 170 0 0,0 0 76 0 0,0 0 12 0 0,0 0 11 0 0,0 0 30 0 0,0 0 11 0 0,0 0 2 0 0,0 0 10 0 0,0 0 39 0 0,0 0 20 0 0,0 0 3 0 0,0 0-77 0 0,0 0-239 0 0,0 0 219 0 0,0 0 127 0 0,-5 31 798 0 0,-2 34-1404 0 0,6-49 340 0 0,0-1 1 0 0,1 1-1 0 0,1 0 0 0 0,0-1 0 0 0,1 1 0 0 0,1-1 0 0 0,5 17 1 0 0,0 12-317 0 0,-3-9-26 0 0,1-6 549 0 0,-1 0 0 0 0,1 34 0 0 0,5 35 628 0 0,36 209 865 0 0,-37-160-1168 0 0,8-32-872 0 0,3 54 0 0 0,-12-78 0 0 0,-3-55 0 0 0,-3-24 0 0 0,-1 1 0 0 0,-1-1 0 0 0,0 1 0 0 0,-1-1 0 0 0,0 1 0 0 0,-3 16 0 0 0,1 2 0 0 0,-6 45 0 0 0,7-67 0 0 0,1 1 0 0 0,0 0 0 0 0,0 0 0 0 0,4 16 0 0 0,-1-1 0 0 0,7 19 0 0 0,-8-39 0 0 0,0 0 0 0 0,0 0 0 0 0,-1 1 0 0 0,0-1 0 0 0,0 1 0 0 0,0-1 0 0 0,0 1 0 0 0,-1-1 0 0 0,-1 8 0 0 0,0-6 0 0 0,0 7 0 0 0,7 13 0 0 0,-5-25 0 0 0,0 0 0 0 0,0 0 0 0 0,0 0 0 0 0,0 0 0 0 0,0 0 0 0 0,1-1 0 0 0,-1 1 0 0 0,0-1 0 0 0,1 1 0 0 0,-1-1 0 0 0,1 1 0 0 0,0-1 0 0 0,-1 0 0 0 0,1 1 0 0 0,0-1 0 0 0,3 1 0 0 0,27 10 0 0 0,-28-11 0 0 0,6 1 281 0 0,1 0 0 0 0,-1 0 0 0 0,0-1 0 0 0,1 0 0 0 0,-1-1 0 0 0,1 0 0 0 0,17-3 0 0 0,15 0 351 0 0,272-21-632 0 0,-283 20 0 0 0,118-19 0 0 0,16-2 0 0 0,-131 18 0 0 0,47-6 0 0 0,-58 15-12929 0 0,-24-2 10322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1:08.5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77 163 2791 0 0,'0'0'107'0'0,"0"0"-19"0"0,-2 0-11 0 0,-8 0 1714 0 0,-1 0 0 0 0,0-1-1 0 0,1 0 1 0 0,-17-3 0 0 0,26 3-1167 0 0,1 1 14 0 0,0 0 2 0 0,0 0-345 0 0,-4 0 3205 0 0,11-4-967 0 0,32-12-2533 0 0,0 1 0 0 0,2 3 0 0 0,-1 1 0 0 0,58-7 0 0 0,-20 4 0 0 0,186-43 0 0 0,-212 50 0 0 0,-46 6-89 0 0,-4 1-380 0 0,-2 0-185 0 0,4 0 127 0 0,-2 0-1073 0 0,1 0-4469 0 0,4 0 3669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49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5407 0 0,'0'0'124'0'0,"0"0"18"0"0,0 0 8 0 0,0 0 110 0 0,0 0 454 0 0,0 0 196 0 0,0 0 40 0 0,0 0-44 0 0,0 0-215 0 0,0 0-92 0 0,0 0-21 0 0,0 0-78 0 0,0 0-234 0 0,0 0 214 0 0,27-8 1509 0 0,12-15-805 0 0,-23 14-657 0 0,0-1 0 0 0,14-11 0 0 0,-10 8-1093 0 0,-8 8-4932 0 0,-12 5 4282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1:09.2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5407 0 0,'0'0'124'0'0,"0"0"18"0"0,0 0 8 0 0,0 0 42 0 0,0 0 170 0 0,0 0 76 0 0,0 0 12 0 0,0 0 11 0 0,0 0 30 0 0,0 0 11 0 0,0 0 2 0 0,0 0-68 0 0,22 20 1344 0 0,-10-8-1184 0 0,0 0 1 0 0,-2 1-1 0 0,14 20 0 0 0,-16-21 80 0 0,0 0 0 0 0,1-1-1 0 0,0 0 1 0 0,21 18 0 0 0,-22-20-427 0 0,-8-8-249 0 0,34 9-107 0 0,-32-10-349 0 0,-2 0-182 0 0,0 0-39 0 0,0 0-208 0 0,0 0-835 0 0,0 0-363 0 0,0 0-77 0 0,0 0-15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1:09.8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8 443 5407 0 0,'0'0'124'0'0,"0"0"18"0"0,0 0 8 0 0,-1-1-23 0 0,-4-2 32 0 0,3 2 529 0 0,2 1 222 0 0,1-4-444 0 0,0 1-1 0 0,0 0 1 0 0,0-1-1 0 0,-1 1 1 0 0,1 0-1 0 0,-1-1 1 0 0,0-6-1 0 0,0 6-327 0 0,-1 0-1 0 0,1 0 1 0 0,1 0-1 0 0,-1 0 1 0 0,0 0-1 0 0,1 0 1 0 0,0 0-1 0 0,0 0 1 0 0,0 0-1 0 0,1 0 1 0 0,2-6-1 0 0,27-47 1678 0 0,-15 30-2024 0 0,57-93 800 0 0,-54 85 1267 0 0,-13 25-1784 0 0,0-1 0 0 0,0 1 0 0 0,13-15-1 0 0,-10 15-43 0 0,-5 6-344 0 0,0-1-1 0 0,0 1 1 0 0,0-1-1 0 0,-1 0 1 0 0,5-8-1 0 0,-8 12-365 0 0,15-7-5481 0 0,-15 8 2827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1:10.4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 3999 0 0,'0'0'183'0'0,"0"0"110"0"0,0 0 361 0 0,0 0 155 0 0,0 0 30 0 0,0 0-38 0 0,0 0-190 0 0,0 0-89 0 0,0 0-11 0 0,0 0 4 0 0,0 0 38 0 0,26-2 3076 0 0,19 21-2270 0 0,-22-10 677 0 0,39 21-1 0 0,-48-22-1159 0 0,-12-7-882 0 0,19 9-113 0 0,41 13 0 0 0,-53-20-1038 0 0,3 1-1079 0 0,-3 0-3921 0 0,-4-2 1613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1:11.5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71 98 3999 0 0,'0'0'91'0'0,"-24"-15"234"0"0,17 12-4 0 0,-5-7 28 0 0,-4-10 6761 0 0,15 19-6638 0 0,1 1 143 0 0,12-15 769 0 0,-11 12-1371 0 0,1-1-6 0 0,19-3-6 0 0,-14 6-226 0 0,-1 1 0 0 0,0-1 0 0 0,0 1 0 0 0,1 0 0 0 0,-1 1 1 0 0,10 1-1 0 0,-13-2 63 0 0,-2 1-392 0 0,10 4 340 0 0,2 3 429 0 0,-11-5-50 0 0,-2-1-37 0 0,0-1 466 0 0,0-1 40 0 0,1 2-79 0 0,-1 1-544 0 0,0 0-1 0 0,0-1 1 0 0,0 1 0 0 0,-1 0-1 0 0,1 0 1 0 0,-1-1 0 0 0,0 1-1 0 0,1 0 1 0 0,-1-1 0 0 0,0 1-1 0 0,-1-1 1 0 0,1 1 0 0 0,0-1-1 0 0,-1 0 1 0 0,1 1 0 0 0,-1-1-1 0 0,0 0 1 0 0,0 0 0 0 0,-3 3-1 0 0,3-3-12 0 0,1-1-1 0 0,0 1 0 0 0,0-1 0 0 0,-1 0 1 0 0,1 0-1 0 0,-1 0 0 0 0,0 0 1 0 0,1 0-1 0 0,-1 0 0 0 0,0 0 0 0 0,1 0 1 0 0,-1 0-1 0 0,0-1 0 0 0,0 1 0 0 0,0-1 1 0 0,1 1-1 0 0,-1-1 0 0 0,0 0 1 0 0,0 0-1 0 0,0 0 0 0 0,0 0 0 0 0,0 0 1 0 0,0 0-1 0 0,0 0 0 0 0,0-1 1 0 0,1 1-1 0 0,-4-2 0 0 0,0 0 80 0 0,1-1 0 0 0,0 1-1 0 0,0-1 1 0 0,0 0 0 0 0,0-1 0 0 0,1 1-1 0 0,-6-7 1 0 0,2 3 628 0 0,6 6-26 0 0,-4-23 143 0 0,6 17-822 0 0,-1 6 0 0 0,0 0 0 0 0,0 1 0 0 0,0-1 0 0 0,0 0 0 0 0,0 1 0 0 0,1-1 0 0 0,-1 0 0 0 0,0 1 0 0 0,0-1 0 0 0,1 1 0 0 0,-1-1 0 0 0,0 0 0 0 0,1 1 0 0 0,-1-1 0 0 0,0 1 0 0 0,1-1 0 0 0,-1 1 0 0 0,1-1 0 0 0,-1 1 0 0 0,1-1 0 0 0,-1 1 0 0 0,2-1 0 0 0,-1 0-43 0 0,0 0 0 0 0,0 1 1 0 0,0-1-1 0 0,1 0 0 0 0,-1 1 0 0 0,0-1 0 0 0,1 1 0 0 0,-1-1 0 0 0,0 1 1 0 0,1 0-1 0 0,-1 0 0 0 0,0-1 0 0 0,1 1 0 0 0,-1 0 0 0 0,1 0 0 0 0,-1 0 0 0 0,0 1 1 0 0,1-1-1 0 0,-1 0 0 0 0,1 0 0 0 0,-1 1 0 0 0,2 0 0 0 0,0 0-151 0 0,0-1 99 0 0,0 1-1 0 0,1 0 0 0 0,-1 0 1 0 0,0 0-1 0 0,0 1 0 0 0,0-1 1 0 0,0 1-1 0 0,0 0 0 0 0,0 0 1 0 0,0 0-1 0 0,-1 0 0 0 0,1 0 1 0 0,-1 0-1 0 0,0 1 0 0 0,1 0 1 0 0,2 4-1 0 0,-3-4 223 0 0,0 0 1 0 0,0 1 0 0 0,0-1-1 0 0,-1 1 1 0 0,1 0-1 0 0,-1-1 1 0 0,0 1-1 0 0,0 0 1 0 0,0 0 0 0 0,-1 0-1 0 0,1 0 1 0 0,-1 0-1 0 0,0 0 1 0 0,0 0-1 0 0,-1 0 1 0 0,1-1-1 0 0,-1 1 1 0 0,0 0 0 0 0,0 0-1 0 0,0 0 1 0 0,-2 5-1 0 0,-4 6-121 0 0,0-1-20 0 0,-24 12 121 0 0,30-26-47 0 0,0 0-1 0 0,1 0 1 0 0,-1 1 0 0 0,0-1-1 0 0,0 0 1 0 0,0 0 0 0 0,0 0-1 0 0,0 0 1 0 0,0 0 0 0 0,0 0 0 0 0,0 0-1 0 0,0-1 1 0 0,0 1 0 0 0,0 0-1 0 0,0 0 1 0 0,1-1 0 0 0,-1 1-1 0 0,0 0 1 0 0,0-1 0 0 0,0 1-1 0 0,0-1 1 0 0,1 1 0 0 0,-2-2 0 0 0,-16-12 1224 0 0,15 10-1284 0 0,0-1 0 0 0,0 1 0 0 0,1-1 0 0 0,-1 0 0 0 0,1 1 0 0 0,0-1 0 0 0,1 0 0 0 0,-1 0 0 0 0,1 0 0 0 0,0 0 0 0 0,0-1 0 0 0,0 1 0 0 0,1 0 0 0 0,0 0 0 0 0,0-1 0 0 0,1-6 0 0 0,-1 3 0 0 0,1 5 0 0 0,-1 1 0 0 0,1 0 0 0 0,0-1 0 0 0,0 1 0 0 0,0 0 0 0 0,0 0 0 0 0,0 0 0 0 0,1 0 0 0 0,0 0 0 0 0,-1 0 0 0 0,1 0 0 0 0,0 1 0 0 0,0-1 0 0 0,1 1 0 0 0,-1-1 0 0 0,0 1 0 0 0,1 0 0 0 0,0 0 0 0 0,-1 0 0 0 0,1 0 0 0 0,0 0 0 0 0,0 0 0 0 0,0 1 0 0 0,0 0 0 0 0,0 0 0 0 0,0-1 0 0 0,1 2 0 0 0,-1-1 0 0 0,0 0 0 0 0,0 1 0 0 0,4-1 0 0 0,-3 1 0 0 0,0 1 0 0 0,-1-1 0 0 0,1 1 0 0 0,0 0 0 0 0,-1 0 0 0 0,1 0 0 0 0,-1 0 0 0 0,1 1 0 0 0,-1-1 0 0 0,0 1 0 0 0,0 0 0 0 0,1 0 0 0 0,-1 0 0 0 0,0 0 0 0 0,-1 1 0 0 0,1-1 0 0 0,0 1 0 0 0,-1 0 0 0 0,1 0 0 0 0,-1-1 0 0 0,2 5 0 0 0,-3-4 0 0 0,0-1 0 0 0,0 0 0 0 0,0 1 0 0 0,0-1 0 0 0,-1 1 0 0 0,1-1 0 0 0,-1 1 0 0 0,1-1 0 0 0,-1 1 0 0 0,0 0 0 0 0,0-1 0 0 0,0 1 0 0 0,-1-1 0 0 0,1 1 0 0 0,-1-1 0 0 0,1 1 0 0 0,-1-1 0 0 0,0 1 0 0 0,0-1 0 0 0,0 0 0 0 0,0 1 0 0 0,0-1 0 0 0,-1 0 0 0 0,1 0 0 0 0,0 0 0 0 0,-1 0 0 0 0,0 0 0 0 0,0 0 0 0 0,1 0 0 0 0,-4 1 0 0 0,-2 6 0 0 0,6-7 1 0 0,0 0 0 0 0,-1 0 0 0 0,1 0 0 0 0,-1 0 0 0 0,0 0 0 0 0,1 0 0 0 0,-1-1 0 0 0,0 1 0 0 0,0 0 0 0 0,0-1 0 0 0,0 0 0 0 0,0 1 0 0 0,-1-1-1 0 0,1 0 1 0 0,0 0 0 0 0,0 0 0 0 0,-1 0 0 0 0,1-1 0 0 0,-1 1 0 0 0,1-1 0 0 0,-1 1 0 0 0,1-1 0 0 0,-1 0 0 0 0,1 0 0 0 0,-1 0 0 0 0,1 0 0 0 0,-1 0 0 0 0,1-1 0 0 0,-1 1 0 0 0,1-1 0 0 0,0 0 0 0 0,-1 0-1 0 0,1 0 1 0 0,0 0 0 0 0,-1 0 0 0 0,1 0 0 0 0,-2-2 0 0 0,0 0 1 0 0,1 1-1 0 0,0-1 1 0 0,0 0 0 0 0,0-1-1 0 0,1 1 1 0 0,-1 0 0 0 0,1-1-1 0 0,0 0 1 0 0,0 1 0 0 0,0-1-1 0 0,0 0 1 0 0,1 0-1 0 0,-1 0 1 0 0,1 0 0 0 0,0 0-1 0 0,0 0 1 0 0,1-1 0 0 0,-1 1-1 0 0,1 0 1 0 0,0 0 0 0 0,1-8-1 0 0,-1 8-1 0 0,1-1 0 0 0,0 1 0 0 0,0 0 0 0 0,1-1 0 0 0,-1 1 0 0 0,1 0 0 0 0,0 0 0 0 0,0 0 0 0 0,3-4 0 0 0,-4 7 0 0 0,1-1 0 0 0,-1 0 0 0 0,0 1 0 0 0,1-1 0 0 0,-1 1 0 0 0,1 0 0 0 0,-1 0 0 0 0,1-1 0 0 0,0 1 0 0 0,-1 0 0 0 0,1 0 0 0 0,0 1 0 0 0,0-1 0 0 0,0 0 0 0 0,0 1 0 0 0,0-1 0 0 0,0 1 0 0 0,0-1 0 0 0,0 1 0 0 0,0 0 0 0 0,0 0 0 0 0,0 0 0 0 0,0 0 0 0 0,0 0 0 0 0,0 0 0 0 0,2 1 0 0 0,-1 0 0 0 0,0-1 0 0 0,0 1 0 0 0,1 0 0 0 0,-1 0 0 0 0,0 0 0 0 0,0 0 0 0 0,-1 1 0 0 0,1-1 0 0 0,5 4 0 0 0,-2 8-155 0 0,-1-4-848 0 0,0 0 0 0 0,-1 0 0 0 0,0 0 1 0 0,4 17-1 0 0,1 3-4565 0 0,-5-14 2713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1:12.8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2141 8863 0 0,'0'0'200'0'0,"0"0"34"0"0,0 0 12 0 0,0 0 132 0 0,0 0 542 0 0,0 0 236 0 0,0 0 48 0 0,0 0-60 0 0,0 0-296 0 0,0 0-131 0 0,0 0-21 0 0,0 0-99 0 0,10 0-369 0 0,2-2-45 0 0,1 0-1 0 0,-1-1 1 0 0,1 0-1 0 0,-1-1 0 0 0,18-7 1 0 0,-28 10-2 0 0,90-29 1359 0 0,98-29 1131 0 0,98-42-2430 0 0,-197 75-241 0 0,58-21 0 0 0,-141 44 0 0 0,36-15 0 0 0,-37 14 0 0 0,-5 1 184 0 0,-1 0 1 0 0,0 0-1 0 0,0 0 0 0 0,0 0 1 0 0,0 0-1 0 0,-1-1 0 0 0,1 1 1 0 0,-1 0-1 0 0,0 0 0 0 0,0-1 1 0 0,0 1-1 0 0,-1 0 0 0 0,1-1 1 0 0,-2-5-1 0 0,1 7-69 0 0,-7-80-115 0 0,5 64 0 0 0,1 0 0 0 0,0 0 0 0 0,2 0 0 0 0,1-21 0 0 0,-1 28 0 0 0,1 0 0 0 0,-2 0 0 0 0,-2-18 0 0 0,1 19 0 0 0,1 0 0 0 0,1 0 0 0 0,-1 0 0 0 0,2 0 0 0 0,0-10 0 0 0,2-6 0 0 0,-1 0 0 0 0,-1-33 0 0 0,-1-9 0 0 0,4 15 0 0 0,-3 1 0 0 0,-11-93 0 0 0,10 143 0 0 0,-2-9 0 0 0,0 1 0 0 0,1-1 0 0 0,1 1 0 0 0,-1-1 0 0 0,4-20 0 0 0,-3 23 0 0 0,0 0 0 0 0,-1 0 0 0 0,1 1 0 0 0,-1-1 0 0 0,-1 0 0 0 0,-3-10 0 0 0,-3-28 0 0 0,-4-104 0 0 0,8 89 0 0 0,-1-12 0 0 0,8 29 0 0 0,0 15 0 0 0,-3-53 0 0 0,2 32-939 0 0,-1 43 731 0 0,0 0 1 0 0,-1-1-1 0 0,1 1 0 0 0,-2 0 1 0 0,1 0-1 0 0,-1 0 0 0 0,0-1 1 0 0,-3-8-1 0 0,-1-2 208 0 0,4-2 0 0 0,-2 12 0 0 0,1 0 0 0 0,0 0 0 0 0,1-2 0 0 0,-1-2 0 0 0,2 11 0 0 0,0 0 0 0 0,0 0 0 0 0,0 0 0 0 0,0 0 0 0 0,0 0 0 0 0,0-1 0 0 0,-1 1 0 0 0,1 0 0 0 0,0 0 0 0 0,-1 0 0 0 0,1 0 0 0 0,-1 0 0 0 0,1 0 0 0 0,-1 0 0 0 0,0 0 0 0 0,-1-1 0 0 0,1 0 0 0 0,0 0 0 0 0,0 1 0 0 0,0-1 0 0 0,0 0 0 0 0,0 0 0 0 0,0 1 0 0 0,1-1 0 0 0,-1 0 0 0 0,1 0 0 0 0,-1 0 0 0 0,1 0 0 0 0,0 0 0 0 0,-1 0 0 0 0,1-4 0 0 0,-1 0 0 0 0,0 0 0 0 0,-1 1 0 0 0,1-1 0 0 0,-2 0 0 0 0,1 1 0 0 0,0-1 0 0 0,-5-6 0 0 0,-2-16-1008 0 0,1-1-994 0 0,8 28 1494 0 0,0 1-162 0 0,0 0-30 0 0,0 0-230 0 0,0 0-953 0 0,-3-7-2016 0 0,3 5 3107 0 0,-1 0-1608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27.5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178 44 5407 0 0,'0'0'124'0'0,"0"0"18"0"0,0 0 8 0 0,-17-2 3764 0 0,-51-35 268 0 0,67 36-3627 0 0,-4 0-539 0 0,1 0 1 0 0,-1 1-1 0 0,1-1 1 0 0,-1 1-1 0 0,1 0 0 0 0,-1 0 1 0 0,1 1-1 0 0,-1-1 1 0 0,1 1-1 0 0,-1 0 0 0 0,1 0 1 0 0,-7 3-1 0 0,9-3-16 0 0,1 0 0 0 0,0 0 0 0 0,0 0 0 0 0,-1 0 0 0 0,1 1 0 0 0,0-1 0 0 0,0 0 0 0 0,0 1 0 0 0,0-1 0 0 0,0 0 0 0 0,0 1 0 0 0,0-1 0 0 0,1 1 0 0 0,-1-1 0 0 0,1 1 0 0 0,-1 0 0 0 0,1-1 0 0 0,-1 3 0 0 0,-2 16 0 0 0,1-9 0 0 0,0 1 0 0 0,1-1 0 0 0,1 1 0 0 0,0-1 0 0 0,0 1 0 0 0,3 13 0 0 0,0 35 0 0 0,-9 17 1554 0 0,6-76-2222 0 0,0-1 74 0 0,0 2 389 0 0,1 7 182 0 0,0 0 110 0 0,-1-8 369 0 0,0-1 181 0 0,0 0 41 0 0,0 0-84 0 0,1 1-388 0 0,5 3-184 0 0,-1-1-22 0 0,-1 0 0 0 0,1-1 0 0 0,0 0 0 0 0,0 0 0 0 0,-1 0 0 0 0,1-1 0 0 0,0 1 0 0 0,1-1 0 0 0,-1 0 0 0 0,0-1 0 0 0,0 1 0 0 0,0-1 0 0 0,0 0 0 0 0,1 0 0 0 0,-1-1 0 0 0,0 0 0 0 0,0 0 0 0 0,0 0 0 0 0,0 0 0 0 0,0-1 0 0 0,7-3 0 0 0,-10 4-465 0 0,1 1-1 0 0,-1-1 1 0 0,0 1-1 0 0,1-1 0 0 0,-1 1 1 0 0,0 0-1 0 0,1 0 1 0 0,-1 0-1 0 0,0 0 0 0 0,1 0 1 0 0,-1 0-1 0 0,0 1 1 0 0,1-1-1 0 0,-1 1 1 0 0,4 1-1 0 0,2 0-1253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28.0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76 67 8863 0 0,'0'0'200'0'0,"0"0"34"0"0,0 0 12 0 0,-10-19 522 0 0,-32-7 1048 0 0,30 22-1816 0 0,11 4 0 0 0,0 0 0 0 0,1 0 0 0 0,0 0 0 0 0,-1 0 0 0 0,1 0 0 0 0,-1 0 0 0 0,1 0 0 0 0,0 0 0 0 0,-1 0 0 0 0,1 0 0 0 0,0 1 0 0 0,-1-1 0 0 0,1 0 0 0 0,0 0 0 0 0,-1 0 0 0 0,1 0 0 0 0,0 1 0 0 0,-1-1 0 0 0,1 0 0 0 0,0 0 0 0 0,-1 1 0 0 0,1-1 0 0 0,0 0 0 0 0,0 1 0 0 0,-1-1 0 0 0,1 0 0 0 0,0 1 0 0 0,0-1 0 0 0,0 0 0 0 0,0 1 0 0 0,-1-1 0 0 0,1 0 0 0 0,0 1 0 0 0,0-1 0 0 0,0 0 0 0 0,0 1 0 0 0,0-1 0 0 0,0 1 0 0 0,0-1 0 0 0,0 0 0 0 0,0 1 0 0 0,0-1 0 0 0,0 0 0 0 0,0 1 0 0 0,0-1 0 0 0,0 1 0 0 0,1-1 0 0 0,-1 0 0 0 0,0 1 0 0 0,8 16 0 0 0,-8-16 0 0 0,7 54 0 0 0,-2-26 0 0 0,-4-25 0 0 0,-1 0 0 0 0,1 0 0 0 0,0 0 0 0 0,0 1 0 0 0,0-1 0 0 0,0 0 0 0 0,1 0 0 0 0,0 0 0 0 0,0-1 0 0 0,4 7 0 0 0,-2-3 0 0 0,-3-5 0 0 0,0 0 0 0 0,0 0 0 0 0,0 0 0 0 0,0 0 0 0 0,0 0 0 0 0,1 0 0 0 0,-1-1 0 0 0,1 1 0 0 0,-1 0 0 0 0,1-1 0 0 0,0 1 0 0 0,-1-1 0 0 0,1 0 0 0 0,0 0 0 0 0,0 1 0 0 0,0-1 0 0 0,0 0 0 0 0,0-1 0 0 0,4 2 0 0 0,-5-2 0 0 0,1 0 0 0 0,-1 1 0 0 0,1-2 0 0 0,-1 1 0 0 0,0 0 0 0 0,1 0 0 0 0,-1 0 0 0 0,0-1 0 0 0,1 1 0 0 0,-1 0 0 0 0,0-1 0 0 0,1 1 0 0 0,-1-1 0 0 0,0 0 0 0 0,0 1 0 0 0,0-1 0 0 0,0 0 0 0 0,0 0 0 0 0,1 0 0 0 0,-1 0 0 0 0,-1 0 0 0 0,1 0 0 0 0,0 0 0 0 0,0 0 0 0 0,0 0 0 0 0,0 0 0 0 0,-1-1 0 0 0,1 1 0 0 0,-1 0 0 0 0,1 0 0 0 0,-1-1 0 0 0,1 1 0 0 0,-1 0 0 0 0,0-1 0 0 0,0 1 0 0 0,1-3 0 0 0,-1-1 93 0 0,1 2 45 0 0,-1 0-1 0 0,1 0 0 0 0,-1-1 0 0 0,0 1 0 0 0,0 0 0 0 0,0-1 0 0 0,0 1 0 0 0,-1 0 0 0 0,1 0 0 0 0,-1-1 0 0 0,0 1 0 0 0,0 0 0 0 0,0 0 0 0 0,0 0 0 0 0,-1 0 0 0 0,1 0 0 0 0,-4-5 0 0 0,-20-24-80 0 0,17 22-654 0 0,0 0-1 0 0,-13-23 0 0 0,20 30 152 0 0,0 1 0 0 0,0-1-1 0 0,0 0 1 0 0,1 1 0 0 0,-1-1-1 0 0,1 0 1 0 0,0 0 0 0 0,0 0-1 0 0,0 1 1 0 0,0-1 0 0 0,0-3-1 0 0,1 4-2837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28.4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13 5407 0 0,'0'0'248'0'0,"0"0"-5"0"0,0 0-23 0 0,0 0 463 0 0,0 0 223 0 0,0 0 44 0 0,0 0-44 0 0,0 0-215 0 0,0 0-92 0 0,0 0-21 0 0,1 1-78 0 0,3-1-482 0 0,0 0 0 0 0,0 0 0 0 0,0 0 0 0 0,-1-1 0 0 0,1 0 0 0 0,0 1-1 0 0,0-1 1 0 0,-1-1 0 0 0,7-2 0 0 0,-5 3-1 0 0,-3 0-17 0 0,0 0 0 0 0,0 1 0 0 0,0 0 0 0 0,-1-1 0 0 0,1 1 0 0 0,0 0 0 0 0,0 0 0 0 0,0 0 0 0 0,0 0 0 0 0,0 0 0 0 0,0 1 0 0 0,0-1 0 0 0,0 1 0 0 0,0-1 0 0 0,0 1 0 0 0,-1-1 0 0 0,1 1 0 0 0,0 0 0 0 0,0 0 0 0 0,-1 0 0 0 0,1 0 0 0 0,2 3 0 0 0,1 0 0 0 0,-1 1 0 0 0,0-1 0 0 0,0 1 0 0 0,0 1 0 0 0,3 4 0 0 0,1 2 0 0 0,-3-4-16 0 0,0 0-1 0 0,0 0 1 0 0,-1 0-1 0 0,0 1 0 0 0,-1 0 1 0 0,0 0-1 0 0,0 0 0 0 0,3 18 1 0 0,-4-9 688 0 0,0 0 0 0 0,-1 0 0 0 0,-3 31 0 0 0,3-46-657 0 0,-1 23-9 0 0,1-23-6 0 0,-7 23 0 0 0,-4 1 0 0 0,7-23 320 0 0,0 0 1 0 0,0 0-1 0 0,-1 0 0 0 0,1 0 0 0 0,-6 4 1 0 0,6-7-265 0 0,0 0 1 0 0,1 0 0 0 0,-1 0 0 0 0,0 0 0 0 0,0 0-1 0 0,0-1 1 0 0,1 1 0 0 0,-1-1 0 0 0,0 1 0 0 0,0-1-1 0 0,0 0 1 0 0,0-1 0 0 0,0 1 0 0 0,0 0 0 0 0,0-1-1 0 0,-4-1 1 0 0,-21-10-2993 0 0,21 7-2431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29.4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139 35 7055 0 0,'18'-17'158'0'0,"-15"14"22"0"0,-3 3 12 0 0,-27-15 1960 0 0,-7 15 788 0 0,31 0-2533 0 0,2 0-323 0 0,0 0 1 0 0,0 0-1 0 0,0 0 0 0 0,0 0 1 0 0,0 0-1 0 0,0 1 1 0 0,0-1-1 0 0,0 0 0 0 0,0 0 1 0 0,0 1-1 0 0,0-1 1 0 0,0 1-1 0 0,0-1 0 0 0,0 1 1 0 0,0-1-1 0 0,0 1 0 0 0,0 0 1 0 0,-1 0-1 0 0,-1 2-84 0 0,-1 1 0 0 0,0-1 0 0 0,1 0 0 0 0,0 1 0 0 0,0 0 0 0 0,0 0 0 0 0,-4 6 0 0 0,7-9 0 0 0,-28 49 0 0 0,24-42 0 0 0,1 0 0 0 0,-4 5 0 0 0,6-13 0 0 0,1 1 0 0 0,-1 0 0 0 0,1 0 0 0 0,-1 0 0 0 0,1 0 0 0 0,0 0 0 0 0,0 0 0 0 0,-1 0 0 0 0,1 0 0 0 0,0-1 0 0 0,0 1 0 0 0,0 0 0 0 0,0 0 0 0 0,0 0 0 0 0,0 0 0 0 0,0 0 0 0 0,1 2 0 0 0,-1 13 0 0 0,4 49 0 0 0,-2-55 0 0 0,1 8 0 0 0,3-2 0 0 0,4 6 0 0 0,-5-13 0 0 0,-1 1 0 0 0,-2 6 0 0 0,1-9 0 0 0,3 1 0 0 0,0 1 0 0 0,-5-8 0 0 0,1 0 0 0 0,-1 0 0 0 0,1 0 0 0 0,0 0 0 0 0,-1 0 0 0 0,1 0 0 0 0,0 0 0 0 0,-1 0 0 0 0,1 0 0 0 0,0-1 0 0 0,0 1 0 0 0,0-1 0 0 0,-1 0 0 0 0,1 1 0 0 0,0-1 0 0 0,0 0 0 0 0,0 0 0 0 0,0 0 0 0 0,0 0 0 0 0,0 0 0 0 0,0-1 0 0 0,-1 1 0 0 0,3-1 0 0 0,-1 0 0 0 0,16-2 4 0 0,-11 1-62 0 0,0 1 0 0 0,-1 0 0 0 0,1 0 0 0 0,14 1 0 0 0,-19 0-532 0 0,9 0-815 0 0,-8 0-2276 0 0,-4 0 1507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29.9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98 5407 0 0,'0'0'248'0'0,"0"0"-5"0"0,0 0-23 0 0,0 0 463 0 0,0 0 223 0 0,0 0 44 0 0,0 0-44 0 0,0 0-215 0 0,0 0-92 0 0,0 0-21 0 0,0 0-78 0 0,3-7-304 0 0,10-22-196 0 0,-11 25 0 0 0,0-1 0 0 0,0 1 0 0 0,1-1 0 0 0,-1 1 0 0 0,1 0 0 0 0,4-6 0 0 0,0 0 0 0 0,-3-3 0 0 0,-4 13 0 0 0,0 0 0 0 0,1 0 0 0 0,-1 0 0 0 0,0 0 0 0 0,0 0 0 0 0,0-1 0 0 0,0 1 0 0 0,0 0 0 0 0,0 0 0 0 0,0 0 0 0 0,0 0 0 0 0,0 0 0 0 0,0 0 0 0 0,0 0 0 0 0,1 0 0 0 0,-1 0 0 0 0,0-1 0 0 0,0 1 0 0 0,0 0 0 0 0,0 0 0 0 0,0 0 0 0 0,0 0 0 0 0,0 0 0 0 0,1 0 0 0 0,-1 0 0 0 0,0 0 0 0 0,0 0 0 0 0,0 0 0 0 0,0 0 0 0 0,0 0 0 0 0,1 0 0 0 0,-1 0 0 0 0,0 0 0 0 0,0 0 0 0 0,0 0 0 0 0,0 0 0 0 0,0 0 0 0 0,0 0 0 0 0,1 0 0 0 0,-1 0 0 0 0,0 0 0 0 0,0 0 0 0 0,0 0 0 0 0,0 0 0 0 0,0 1 0 0 0,0-1 0 0 0,0 0 0 0 0,1 0 0 0 0,-1 0 0 0 0,0 0 0 0 0,0 0 0 0 0,0 0 0 0 0,0 0 0 0 0,0 0 0 0 0,0 1 0 0 0,0-1 0 0 0,0 0 0 0 0,0 0 0 0 0,0 0 0 0 0,6 13 0 0 0,-1 7 0 0 0,-4 71-73 0 0,-1-88-423 0 0,0-1 1 0 0,0 1-1 0 0,0 0 1 0 0,0-1-1 0 0,1 1 1 0 0,-1-1-1 0 0,1 1 1 0 0,2 4-1 0 0,-3-6-2787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50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19 13247 0 0,'0'0'299'0'0,"0"0"45"0"0,0 0 21 0 0,-1-2-46 0 0,-4-7-210 0 0,1 3-2 0 0,3 6 382 0 0,1 0 162 0 0,0 0 28 0 0,0 0 10 0 0,0 0 12 0 0,0 0 3 0 0,0 0 0 0 0,24-1 136 0 0,-2 6-437 0 0,1 1 0 0 0,-1 1-1 0 0,0 2 1 0 0,-1 0 0 0 0,0 1 0 0 0,27 17 0 0 0,-29-16-311 0 0,-10-6-92 0 0,0 0 0 0 0,0 0 0 0 0,-1 1 0 0 0,1 0 0 0 0,9 10 0 0 0,-16-13 0 0 0,0 0 0 0 0,1-1 0 0 0,-1 1 0 0 0,-1 0 0 0 0,1 0 0 0 0,0 0 0 0 0,-1 1 0 0 0,1-1 0 0 0,-1 0 0 0 0,0 0 0 0 0,0 1 0 0 0,0-1 0 0 0,-1 1 0 0 0,1-1 0 0 0,-1 1 0 0 0,0-1 0 0 0,0 1 0 0 0,0-1 0 0 0,-1 5 0 0 0,-2 8-24 0 0,-1-1 1 0 0,0 0-1 0 0,-1 0 1 0 0,-13 27-1 0 0,-35 53-372 0 0,48-85 334 0 0,-12 13-2635 0 0,7-13-4550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30.5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26 7055 0 0,'0'0'158'0'0,"0"0"22"0"0,0 0 12 0 0,0 0 48 0 0,0 0 173 0 0,0 0 71 0 0,0 0 17 0 0,0 0 13 0 0,0 0 39 0 0,4-6 1095 0 0,-4 0-1477 0 0,7 0-153 0 0,-4 5-18 0 0,-1 0 0 0 0,1 0 0 0 0,0 0 0 0 0,0 0 0 0 0,0 0 0 0 0,0 1 0 0 0,0-1 0 0 0,0 1 0 0 0,0 0 0 0 0,0-1 0 0 0,0 2 0 0 0,0-1 0 0 0,0 0 0 0 0,0 1 0 0 0,5 0 0 0 0,-7 0 0 0 0,0-1 0 0 0,0 0 0 0 0,1 0 0 0 0,-1 0 0 0 0,0 0 0 0 0,0 0 0 0 0,0 0 0 0 0,0 0 0 0 0,0 1 0 0 0,1-1 0 0 0,-1 0 0 0 0,0 1 0 0 0,0-1 0 0 0,0 1 0 0 0,0-1 0 0 0,0 1 0 0 0,0 0 0 0 0,0-1 0 0 0,0 1 0 0 0,-1 0 0 0 0,1 0 0 0 0,0-1 0 0 0,1 3 0 0 0,11 12 0 0 0,-10-13 0 0 0,18 15 0 0 0,6 17 0 0 0,-26-33 0 0 0,0 1 0 0 0,0-1 0 0 0,0 0 0 0 0,0 1 0 0 0,0-1 0 0 0,0 1 0 0 0,-1-1 0 0 0,1 1 0 0 0,0 0 0 0 0,-1-1 0 0 0,1 1 0 0 0,-1 0 0 0 0,0-1 0 0 0,1 1 0 0 0,-1 0 0 0 0,0-1 0 0 0,0 1 0 0 0,-1 3 0 0 0,1 2 0 0 0,3 11 0 0 0,3 33 0 0 0,-8-43 0 0 0,-1 1 0 0 0,0-1 0 0 0,-1 0 0 0 0,0 0 0 0 0,0 0 0 0 0,-1 0 0 0 0,-6 7 0 0 0,1-3 1407 0 0,8-9-1357 0 0,0 0 1 0 0,0 0-1 0 0,0 0 0 0 0,0-1 0 0 0,-1 1 0 0 0,1-1 0 0 0,-1 0 0 0 0,1 1 0 0 0,-1-1 1 0 0,0 0-1 0 0,0-1 0 0 0,0 1 0 0 0,0 0 0 0 0,0-1 0 0 0,0 0 0 0 0,-1 0 1 0 0,1 0-1 0 0,0 0 0 0 0,-1 0 0 0 0,1-1 0 0 0,0 1 0 0 0,-6-1 0 0 0,7 0 130 0 0,0 0 0 0 0,0 0 0 0 0,0 0 0 0 0,0 0 0 0 0,0 0 0 0 0,0 0 0 0 0,0-1-1 0 0,0 1 1 0 0,0-1 0 0 0,-2 0 0 0 0,-35-10 413 0 0,38 11-839 0 0,-1 0 0 0 0,1 0 0 0 0,0 0-1 0 0,0 0 1 0 0,-1 0 0 0 0,1 1 0 0 0,0-1 0 0 0,0 0 0 0 0,-1 1-1 0 0,1-1 1 0 0,0 1 0 0 0,0-1 0 0 0,-2 2 0 0 0,-4 4-1080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39.0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20 7055 0 0,'0'0'158'0'0,"-3"-10"379"0"0,1 3-504 0 0,2 7 4 0 0,0 0 0 0 0,0 0 0 0 0,0 0-1 0 0,1 0 1 0 0,-1 0 0 0 0,0 0 0 0 0,0 0-1 0 0,0 0 1 0 0,0 0 0 0 0,0 0 0 0 0,0 0-1 0 0,0 0 1 0 0,0 0 0 0 0,0 0 0 0 0,0 0-1 0 0,0 0 1 0 0,0 0 0 0 0,1 0 0 0 0,-1 0-1 0 0,0 0 1 0 0,0 0 0 0 0,0 0 0 0 0,0 0-1 0 0,0 0 1 0 0,0 0 0 0 0,0 0-1 0 0,0 0 1 0 0,0 0 0 0 0,0-1 0 0 0,0 1-1 0 0,0 0 1 0 0,0 0 0 0 0,0 0 0 0 0,0 0-1 0 0,0 0 1 0 0,1 0 0 0 0,-1 0 0 0 0,0 0-1 0 0,0 0 1 0 0,0 0 0 0 0,0 0 0 0 0,0 0-1 0 0,0 0 1 0 0,0 0 0 0 0,0-1 0 0 0,0 1-1 0 0,0 0 1 0 0,0 0 0 0 0,0 0 0 0 0,0 0-1 0 0,0 0 1 0 0,0 0 0 0 0,9 10 4247 0 0,8 15 1948 0 0,-5 7-6232 0 0,-1 1 0 0 0,11 56 0 0 0,-5-13 0 0 0,-23-108 0 0 0,2 0 0 0 0,-1-61 0 0 0,5 84 0 0 0,0-2 0 0 0,0 0 0 0 0,1 0 0 0 0,0 0 0 0 0,4-18 0 0 0,-2 22 0 0 0,-2 6-224 0 0,0-1-1 0 0,0 1 1 0 0,1 0-1 0 0,-1 0 1 0 0,0 0-1 0 0,0 0 1 0 0,1 0-1 0 0,-1 0 1 0 0,0 0-1 0 0,1 0 1 0 0,-1 0-1 0 0,1 1 1 0 0,-1-1-1 0 0,1 0 1 0 0,0 1-1 0 0,-1 0 1 0 0,1-1-1 0 0,-1 1 1 0 0,1 0-1 0 0,0 0 1 0 0,-1 0-1 0 0,1 0 1 0 0,0 0-1 0 0,-1 0 1 0 0,1 0-1 0 0,0 1 1 0 0,-1-1-1 0 0,4 1 1 0 0,-2 0-411 0 0,11 2-1964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39.4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112 13 15719 0 0,'0'0'356'0'0,"0"0"50"0"0,-29-7 560 0 0,24 6-770 0 0,2 0-51 0 0,1 0 0 0 0,0 1-1 0 0,0-1 1 0 0,-1 1 0 0 0,1-1-1 0 0,-1 1 1 0 0,1 0 0 0 0,0 0-1 0 0,-1 0 1 0 0,1 0 0 0 0,0 0-1 0 0,-1 1 1 0 0,1-1 0 0 0,0 1-1 0 0,-1-1 1 0 0,1 1 0 0 0,-3 1-1 0 0,3 0-144 0 0,-1-1 0 0 0,1 1 0 0 0,0 0 0 0 0,0-1 0 0 0,0 1 0 0 0,0 0 0 0 0,0 0 0 0 0,0 0 0 0 0,0 1 0 0 0,1-1 0 0 0,-1 0 0 0 0,1 0 0 0 0,0 1 0 0 0,0-1 0 0 0,0 1 0 0 0,0 0 0 0 0,0-1 0 0 0,0 1 0 0 0,1 0 0 0 0,-1-1 0 0 0,1 1 0 0 0,0 0 0 0 0,-1-1 0 0 0,1 1 0 0 0,1 4 0 0 0,-1-5 0 0 0,0 1 0 0 0,1 0 0 0 0,-1-1 0 0 0,0 1 0 0 0,1 0 0 0 0,0-1 0 0 0,0 1 0 0 0,0-1 0 0 0,0 1 0 0 0,0-1 0 0 0,0 0 0 0 0,1 1 0 0 0,-1-1 0 0 0,3 3 0 0 0,2 3 0 0 0,-5-5 0 0 0,0 0 0 0 0,1 1 0 0 0,-1-1 0 0 0,1 0 0 0 0,0-1 0 0 0,0 1 0 0 0,0 0 0 0 0,0 0 0 0 0,0-1 0 0 0,1 1 0 0 0,-1-1 0 0 0,1 0 0 0 0,0 0 0 0 0,0 0 0 0 0,0 0 0 0 0,0 0 0 0 0,0-1 0 0 0,0 1 0 0 0,0-1 0 0 0,0 0 0 0 0,1 0 0 0 0,-1 0 0 0 0,0 0 0 0 0,1-1 0 0 0,3 1 0 0 0,31 8 0 0 0,-38-9 0 0 0,1 1 0 0 0,-1-1 0 0 0,1 0 0 0 0,-1 1 0 0 0,0-1 0 0 0,1 0 0 0 0,-1 1 0 0 0,0-1 0 0 0,1 0 0 0 0,-1 1 0 0 0,0-1 0 0 0,0 1 0 0 0,1-1 0 0 0,-1 0 0 0 0,0 1 0 0 0,0-1 0 0 0,0 1 0 0 0,1-1 0 0 0,-1 1 0 0 0,0-1 0 0 0,0 1 0 0 0,0-1 0 0 0,0 1 0 0 0,0-1 0 0 0,0 1 0 0 0,0-1 0 0 0,0 1 0 0 0,0-1 0 0 0,0 1 0 0 0,-1-1 0 0 0,1 1 0 0 0,0-1 0 0 0,0 1 0 0 0,-5 14 0 0 0,5-15 0 0 0,-2 3 0 0 0,0 0 0 0 0,0 0 0 0 0,0 0 0 0 0,-1 0 0 0 0,1 0 0 0 0,0-1 0 0 0,-1 0 0 0 0,0 1 0 0 0,0-1 0 0 0,-4 3 0 0 0,-32 19 0 0 0,21-15-266 0 0,17-8-1125 0 0,-5-4-6973 0 0,3-7 6921 0 0,3-16-485 0 0,6 1 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39.8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1 101 5407 0 0,'9'-26'592'0'0,"6"-20"1576"0"0,-9 32 1389 0 0,1-1 3422 0 0,9 29-5457 0 0,-10-6-1362 0 0,0 0 0 0 0,-1 1 0 0 0,0 0 0 0 0,-1 0 0 0 0,0 0 0 0 0,5 15 0 0 0,13 63 1437 0 0,-15-55-1380 0 0,3 9-404 0 0,-10-39-787 0 0,0-2-361 0 0,0 0-75 0 0,0 0-149 0 0,0 0-546 0 0,-11-12-1835 0 0,8 8 3137 0 0,1 0-1604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40.2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82 13247 0 0,'0'0'299'0'0,"0"0"45"0"0,0 0 21 0 0,0 0-46 0 0,0 0-22 0 0,0 0 691 0 0,0 0 326 0 0,0 0 59 0 0,23-7 296 0 0,-16 4-1850 0 0,0-1-1 0 0,0-1 0 0 0,0 1 0 0 0,-1-1 1 0 0,8-7-1 0 0,21-15-1120 0 0,-22 20-956 0 0,0 0-3572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40.5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15 10943 0 0,'0'0'248'0'0,"0"0"35"0"0,0 0 18 0 0,0 0-37 0 0,0 0 8 0 0,0 0 667 0 0,-4 6 3166 0 0,17-10-4272 0 0,21-7-343 0 0,-13 6-6301 0 0,-19 4 2527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40.9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135 360 13247 0 0,'0'0'299'0'0,"-25"-10"4701"0"0,1 7-3224 0 0,17 1-1244 0 0,5 1-480 0 0,1 1 0 0 0,-1-1 1 0 0,0 1-1 0 0,0-1 1 0 0,1 1-1 0 0,-1 0 0 0 0,0 0 1 0 0,0-1-1 0 0,1 1 1 0 0,-1 0-1 0 0,0 1 0 0 0,0-1 1 0 0,0 0-1 0 0,1 1 1 0 0,-1-1-1 0 0,0 0 1 0 0,1 1-1 0 0,-1 0 0 0 0,0-1 1 0 0,1 1-1 0 0,-1 0 1 0 0,1 0-1 0 0,-1 0 0 0 0,1 0 1 0 0,-1 0-1 0 0,1 1 1 0 0,0-1-1 0 0,0 0 1 0 0,-1 0-1 0 0,1 1 0 0 0,0-1 1 0 0,-1 3-1 0 0,-2 4-185 0 0,0 0 0 0 0,1 0 0 0 0,0 1-1 0 0,0-1 1 0 0,1 1 0 0 0,0-1 0 0 0,0 1 0 0 0,1 0 0 0 0,0 0-1 0 0,1 0 1 0 0,0 0 0 0 0,0 0 0 0 0,1-1 0 0 0,0 1 0 0 0,1 0-1 0 0,3 13 1 0 0,-4-19 133 0 0,0 0 0 0 0,0-1 0 0 0,1 1 0 0 0,-1 0 0 0 0,0-1 0 0 0,1 1 0 0 0,0-1 0 0 0,0 0 0 0 0,-1 1 0 0 0,1-1 0 0 0,0 0 0 0 0,1 0 0 0 0,-1 0 0 0 0,5 2 0 0 0,-6-3 0 0 0,0 0 0 0 0,0-1 0 0 0,0 1 0 0 0,0-1 0 0 0,0 1 0 0 0,0-1 0 0 0,0 1 0 0 0,0-1 0 0 0,1 0 0 0 0,-1 0 0 0 0,0 1 0 0 0,0-1 0 0 0,0 0 0 0 0,0 0 0 0 0,1 0 0 0 0,-1 0 0 0 0,0-1 0 0 0,0 1 0 0 0,0 0 0 0 0,0 0 0 0 0,0-1 0 0 0,1 1 0 0 0,-1 0 0 0 0,0-1 0 0 0,0 0 0 0 0,0 1 0 0 0,0-1 0 0 0,0 1 0 0 0,0-1 0 0 0,0 0 0 0 0,-1 0 0 0 0,1 1 0 0 0,0-1 0 0 0,0 0 0 0 0,0 0 0 0 0,0-1 0 0 0,4-6 0 0 0,0 1 0 0 0,0-1 0 0 0,-1 0 0 0 0,0 0 0 0 0,0-1 0 0 0,-1 1 0 0 0,0-1 0 0 0,-1 0 0 0 0,0 0 0 0 0,0 0 0 0 0,1-17 0 0 0,0-167-1976 0 0,-4 174 1803 0 0,1 1 40 0 0,-1 0 0 0 0,-1 0-1 0 0,0 0 1 0 0,-9-32-1 0 0,-21-52 1346 0 0,65 245-204 0 0,-5-19-484 0 0,-18-78-524 0 0,-8-33 0 0 0,1 0 0 0 0,1 0 0 0 0,0 0 0 0 0,6 14 0 0 0,10 13-5561 0 0,-14-23-742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41.2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129 64 13247 0 0,'0'0'299'0'0,"0"0"45"0"0,0 0 21 0 0,0 0-46 0 0,-22-16 966 0 0,19 14-949 0 0,-1 0 0 0 0,0 0 0 0 0,0 1 0 0 0,0-1 0 0 0,0 1 0 0 0,-9-1 0 0 0,6 1-2 0 0,0-1 0 0 0,0 0 0 0 0,0 0 0 0 0,0-1 0 0 0,-8-3 0 0 0,11 4-295 0 0,-11-14-416 0 0,14 15-1394 0 0,1 1-662 0 0,0 0-139 0 0,0 0-26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41.5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0 15719 0 0,'0'0'356'0'0,"0"0"50"0"0,0 0 20 0 0,0 0-40 0 0,-1 1-340 0 0,0 0 1 0 0,0-1 0 0 0,1 1 0 0 0,-1 0-1 0 0,1 0 1 0 0,-1 0 0 0 0,1 0 0 0 0,-1 0-1 0 0,1 0 1 0 0,-1 0 0 0 0,1 0 0 0 0,0 0-1 0 0,-1 0 1 0 0,1 0 0 0 0,0 1 0 0 0,18 56 2745 0 0,-17-52-2545 0 0,1 0 1 0 0,0-1 0 0 0,0 1 0 0 0,0-1 0 0 0,5 6 0 0 0,7 22 591 0 0,20 132-839 0 0,-31-147 0 0 0,1-1 0 0 0,0 23 0 0 0,4 24 0 0 0,-6-47-187 0 0,-2-15-787 0 0,0-2-361 0 0,0 0-725 0 0,0 0-2746 0 0,0 0-1176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41.9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24 10943 0 0,'0'0'248'0'0,"0"0"35"0"0,0 0 18 0 0,0 0-37 0 0,-1-1-170 0 0,-1-3 95 0 0,1 13 1396 0 0,1 1 0 0 0,-1 0 0 0 0,2 0 0 0 0,1 14 0 0 0,0-14-1585 0 0,-1-7 0 0 0,-1 0 0 0 0,1 0 0 0 0,0 0 0 0 0,0 0 0 0 0,0 0 0 0 0,0-1 0 0 0,0 1 0 0 0,1 0 0 0 0,-1-1 0 0 0,1 1 0 0 0,-1-1 0 0 0,1 0 0 0 0,0 1 0 0 0,0-1 0 0 0,0 0 0 0 0,0 0 0 0 0,4 3 0 0 0,2-1 0 0 0,-7-4 0 0 0,0 0 0 0 0,-1-1 0 0 0,1 1 0 0 0,0 0 0 0 0,0 0 0 0 0,0 0 0 0 0,-1-1 0 0 0,1 1 0 0 0,0 0 0 0 0,-1-1 0 0 0,1 1 0 0 0,0 0 0 0 0,-1-1 0 0 0,1 1 0 0 0,0-1 0 0 0,-1 1 0 0 0,1-1 0 0 0,-1 1 0 0 0,1-1 0 0 0,-1 0 0 0 0,1 1 0 0 0,-1-1 0 0 0,1 0 0 0 0,-1 1 0 0 0,0-1 0 0 0,1 0 0 0 0,-1 1 0 0 0,0-1 0 0 0,0 0 0 0 0,1 0 0 0 0,-1 1 0 0 0,0-2 0 0 0,10-22-914 0 0,0 0-1 0 0,11-48 0 0 0,-21 72 929 0 0,0 0-1 0 0,0-1 0 0 0,0 1 1 0 0,0 0-1 0 0,0-1 1 0 0,0 1-1 0 0,0 0 0 0 0,0 0 1 0 0,0-1-1 0 0,0 1 1 0 0,0 0-1 0 0,0 0 1 0 0,0-1-1 0 0,0 1 0 0 0,0 0 1 0 0,1 0-1 0 0,-1-1 1 0 0,0 1-1 0 0,0 0 0 0 0,0 0 1 0 0,0-1-1 0 0,1 1 1 0 0,-1 0-1 0 0,0 0 0 0 0,0 0 1 0 0,1-1-1 0 0,-1 1 1 0 0,0 0-1 0 0,0 0 0 0 0,0 0 1 0 0,1 0-1 0 0,-1 0 1 0 0,0 0-1 0 0,1 0 1 0 0,-1 0-1 0 0,0-1 0 0 0,0 1 1 0 0,1 0-1 0 0,-1 0 1 0 0,0 0-1 0 0,1 0 0 0 0,-1 0 1 0 0,0 0-1 0 0,0 1 1 0 0,1-1-1 0 0,-1 0 0 0 0,0 0 1 0 0,0 0-1 0 0,1 0 1 0 0,-1 0-1 0 0,0 0 0 0 0,0 0 1 0 0,1 0-1 0 0,-1 1 1 0 0,0-1-1 0 0,0 0 0 0 0,1 0 1 0 0,8 11 1114 0 0,2 9-787 0 0,-1 0-1 0 0,-1 1 1 0 0,-1 0 0 0 0,-1 0 0 0 0,-1 1 0 0 0,0-1 0 0 0,-2 2 0 0 0,-1-1 0 0 0,0 0 0 0 0,-1 30 0 0 0,-2-48-341 0 0,0 0 0 0 0,0 0 0 0 0,0 0 0 0 0,0 0 0 0 0,-1 0 0 0 0,1 0 0 0 0,-1 0 0 0 0,0 0 0 0 0,0 0 0 0 0,0-1 0 0 0,-1 1 0 0 0,0 0 0 0 0,1-1 0 0 0,-1 1 0 0 0,0-1 0 0 0,-1 0 0 0 0,1 1 0 0 0,-1-1 0 0 0,1 0 0 0 0,-1-1 0 0 0,-5 5 0 0 0,5-5 0 0 0,-1-1 0 0 0,1 0 0 0 0,0 0 0 0 0,-1 0 0 0 0,1-1 0 0 0,-1 1 0 0 0,1-1 0 0 0,-1 0 0 0 0,1 0 0 0 0,-1 0 0 0 0,0 0 0 0 0,1-1 0 0 0,-1 1 0 0 0,1-1 0 0 0,0 0 0 0 0,-1 0 0 0 0,1 0 0 0 0,0-1 0 0 0,-1 1 0 0 0,1-1 0 0 0,0 0 0 0 0,0 1 0 0 0,0-1 0 0 0,0-1 0 0 0,1 1 0 0 0,-1 0 0 0 0,0-1 0 0 0,1 1 0 0 0,0-1 0 0 0,0 0 0 0 0,-3-5 0 0 0,3 6 0 0 0,1 0 0 0 0,0-1 0 0 0,0 1 0 0 0,0 0 0 0 0,0-1 0 0 0,0 1 0 0 0,0-1 0 0 0,1 1 0 0 0,-1-1 0 0 0,1 0 0 0 0,0 1 0 0 0,0-1 0 0 0,0 0 0 0 0,0 1 0 0 0,0-1 0 0 0,0 1 0 0 0,1-1 0 0 0,0 1 0 0 0,-1-1 0 0 0,1 0 0 0 0,0 1 0 0 0,2-4 0 0 0,0-2 0 0 0,1 1 0 0 0,0-1 0 0 0,0 1 0 0 0,1 0 0 0 0,-1 1 0 0 0,2-1 0 0 0,-1 1 0 0 0,1 0 0 0 0,6-5 0 0 0,63-47 0 0 0,-53 42 0 0 0,-12 9-754 0 0,8-6-4862 0 0,-3 5-1598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5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5407 0 0,'0'0'124'0'0,"0"0"18"0"0,0 0 8 0 0,4-18 2 0 0,-2 15 225 0 0,-1-1-1 0 0,0 1 0 0 0,0-1 0 0 0,-1 1 0 0 0,1-1 0 0 0,-1 1 1 0 0,1-7-1 0 0,1-8 3838 0 0,-1 16-3068 0 0,-1 2-298 0 0,0 0-131 0 0,0 0-21 0 0,0 0-4 0 0,0 0 9 0 0,0 0 3 0 0,0 0 0 0 0,0 0 3 0 0,0 0 12 0 0,-5 98 439 0 0,2 25 10 0 0,3-102-1168 0 0,-1-11 0 0 0,2 0 0 0 0,-1 0 0 0 0,1 0 0 0 0,4 14 0 0 0,-5-22 0 0 0,0-1 0 0 0,0 0 0 0 0,0-1 0 0 0,1 1 0 0 0,-1 0 0 0 0,0 0 0 0 0,0 0 0 0 0,1 0 0 0 0,-1-1 0 0 0,0 1 0 0 0,1 0 0 0 0,-1 0 0 0 0,1-1 0 0 0,-1 1 0 0 0,1 0 0 0 0,0-1 0 0 0,-1 1 0 0 0,1-1 0 0 0,-1 1 0 0 0,1-1 0 0 0,1 2 0 0 0,1 0 102 0 0,-1 0 0 0 0,1-1 0 0 0,0 1 0 0 0,0 0 0 0 0,0-1 0 0 0,0 0 0 0 0,0 1 0 0 0,0-1-1 0 0,0-1 1 0 0,0 1 0 0 0,0 0 0 0 0,1-1 0 0 0,-1 1 0 0 0,0-1 0 0 0,1 0 0 0 0,-1 0 0 0 0,0-1 0 0 0,0 1 0 0 0,1 0 0 0 0,-1-1 0 0 0,6-2 0 0 0,6 1 295 0 0,59-5-862 0 0,126 4-1 0 0,-162 7-2342 0 0,-13 0-3401 0 0,-6 1-651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43.2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7055 0 0,'2'4'87'0'0,"-2"-3"-51"0"0,1 1 0 0 0,-1-1 0 0 0,0 0-1 0 0,0 0 1 0 0,1 0 0 0 0,-1 0 0 0 0,0 0 0 0 0,0 0-1 0 0,0 0 1 0 0,0 0 0 0 0,-1 1 0 0 0,1-1 0 0 0,0 0-1 0 0,0 0 1 0 0,-1 0 0 0 0,1 0 0 0 0,-1 0-1 0 0,1 0 1 0 0,-2 2 0 0 0,3 1 166 0 0,-1 0 1 0 0,1 0-1 0 0,0-1 1 0 0,0 1-1 0 0,0 0 0 0 0,0 0 1 0 0,1-1-1 0 0,0 1 1 0 0,2 4-1 0 0,0 0 206 0 0,1 3 23 0 0,17 40 317 0 0,15 59 0 0 0,7 59 1701 0 0,-12-19-2533 0 0,-1-5 1432 0 0,8-7-2527 0 0,-37-130 1287 0 0,-2-7-8098 0 0,0-1 7968 0 0,0 0-1898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43.7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88 322 3999 0 0,'-47'-63'1511'0'0,"20"29"3205"0"0,25 32-4522 0 0,1 0 0 0 0,-1 0 0 0 0,1 0 0 0 0,0-1 0 0 0,0 1 0 0 0,0 0 0 0 0,0 0 0 0 0,0-1 0 0 0,1 1 0 0 0,-1-1 0 0 0,1 1 0 0 0,-1 0 0 0 0,1-1 0 0 0,0 1 0 0 0,0-1 0 0 0,0 1 0 0 0,0-1 1 0 0,0 1-1 0 0,2-5 0 0 0,-1 3-24 0 0,1 0 1 0 0,0-1 0 0 0,0 1 0 0 0,0 0 0 0 0,0 0-1 0 0,1 1 1 0 0,0-1 0 0 0,0 0 0 0 0,0 1 0 0 0,3-4-1 0 0,6-3 71 0 0,0 0 0 0 0,1 1 0 0 0,0 1 0 0 0,1-1 0 0 0,17-7 0 0 0,1 3-241 0 0,1 1 0 0 0,0 2 0 0 0,1 1 0 0 0,0 2 0 0 0,0 1 0 0 0,50-2 0 0 0,-77 8 0 0 0,1 0 0 0 0,-1 0 0 0 0,1 1 0 0 0,-1 0 0 0 0,0 0 0 0 0,1 0 0 0 0,-1 1 0 0 0,0 0 0 0 0,0 1 0 0 0,0 0 0 0 0,0 0 0 0 0,0 0 0 0 0,-1 1 0 0 0,0 0 0 0 0,1 0 0 0 0,-1 1 0 0 0,7 6 0 0 0,-7-4 0 0 0,0 0 0 0 0,-1 0 0 0 0,1 1 0 0 0,-1 0 0 0 0,-1 0 0 0 0,0 0 0 0 0,0 1 0 0 0,0-1 0 0 0,-1 1 0 0 0,0 0 0 0 0,-1 0 0 0 0,0 0 0 0 0,1 14 0 0 0,10 51 0 0 0,-9-52 0 0 0,0 2 0 0 0,-1-1 0 0 0,0 43 0 0 0,-3-41 0 0 0,1 0 0 0 0,2 0 0 0 0,1 0 0 0 0,0-1 0 0 0,17 48 0 0 0,7 38 0 0 0,-27-96 647 0 0,1 1-1 0 0,-2-1 0 0 0,-2 26 1 0 0,1-32-439 0 0,0-5-207 0 0,0 0 0 0 0,-1 0 1 0 0,1 0-1 0 0,-1 0 1 0 0,1-1-1 0 0,-1 1 1 0 0,0 0-1 0 0,0-1 1 0 0,0 1-1 0 0,0-1 1 0 0,-1 0-1 0 0,1 0 1 0 0,0 0-1 0 0,-1 0 1 0 0,0 0-1 0 0,1-1 1 0 0,-1 1-1 0 0,-5 1 1 0 0,-2 1-4 0 0,0 0 1 0 0,-1-1 0 0 0,-16 2 0 0 0,14-2 0 0 0,-19 6 886 0 0,-45 19 0 0 0,-2 2 233 0 0,54-21-1393 0 0,-23 8-525 0 0,46-17 309 0 0,0 1-1 0 0,0-1 1 0 0,0 1 0 0 0,0-1 0 0 0,0 0 0 0 0,-1 0-1 0 0,1 0 1 0 0,0 0 0 0 0,0 0 0 0 0,0 0-1 0 0,-1-1 1 0 0,1 1 0 0 0,0-1 0 0 0,0 0 0 0 0,0 1-1 0 0,0-1 1 0 0,-3-2 0 0 0,4 2-5208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44.2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17 8863 0 0,'0'0'200'0'0,"-41"-8"699"0"0,16 2 5280 0 0,26 4-2313 0 0,15 2-3648 0 0,5 1-124 0 0,72 8-2450 0 0,-85-8 2431 0 0,-1 0 0 0 0,1 1 1 0 0,-1 0-1 0 0,1 1 0 0 0,-1 0 0 0 0,0 0 1 0 0,1 0-1 0 0,-2 1 0 0 0,9 5 0 0 0,-14-8 619 0 0,7 6 122 0 0,-7-6-816 0 0,0 0 1 0 0,0 1 0 0 0,0-1 0 0 0,0 1 0 0 0,-1-1 0 0 0,1 1 0 0 0,0-1 0 0 0,-1 1 0 0 0,1-1 0 0 0,-1 1 0 0 0,0-1-1 0 0,1 1 1 0 0,-1 0 0 0 0,0-1 0 0 0,0 1 0 0 0,0 0 0 0 0,0-1 0 0 0,0 1 0 0 0,-1-1 0 0 0,1 1 0 0 0,0 0 0 0 0,-1-1-1 0 0,1 1 1 0 0,-1-1 0 0 0,-1 3 0 0 0,1-1-2 0 0,-1 2 8 0 0,0 1-1 0 0,-1-1 1 0 0,1 0 0 0 0,-1 1-1 0 0,0-1 1 0 0,-1-1-1 0 0,1 1 1 0 0,-1 0 0 0 0,0-1-1 0 0,0 0 1 0 0,-1 0-1 0 0,-7 6 1 0 0,-1-1-93 0 0,-1 0 1 0 0,1-1-1 0 0,-1-1 0 0 0,-17 7 1 0 0,30-14-1702 0 0,9-12-2450 0 0,-5 8 3458 0 0,15-16-1820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44.8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67 179 3999 0 0,'0'0'91'0'0,"-24"1"352"0"0,16 0 326 0 0,-7-1 254 0 0,9-1 4719 0 0,6 0-5740 0 0,-1 1-1 0 0,1 0 0 0 0,-1-1 1 0 0,1 1-1 0 0,-1-1 0 0 0,1 1 1 0 0,-1-1-1 0 0,1 0 0 0 0,0 1 1 0 0,-1-1-1 0 0,1 1 0 0 0,0-1 1 0 0,-1 0-1 0 0,1 1 0 0 0,0-1 1 0 0,0 0-1 0 0,0 1 0 0 0,0-1 1 0 0,-1 0-1 0 0,1 1 0 0 0,0-1 1 0 0,0-1-1 0 0,1 1 5 0 0,-1 0-1 0 0,0 0 0 0 0,-1 0 1 0 0,1 0-1 0 0,0 0 1 0 0,0 0-1 0 0,0 0 0 0 0,0 0 1 0 0,-1 1-1 0 0,1-1 1 0 0,0 0-1 0 0,-1 0 0 0 0,1 0 1 0 0,-1 0-1 0 0,1 1 1 0 0,-1-1-1 0 0,-1-1 0 0 0,2 1 467 0 0,0 1 143 0 0,22-12 769 0 0,74-27-1361 0 0,-8 4-25 0 0,24-15-1099 0 0,-103 45-302 0 0,-1 0-3077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52.7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1 145 5407 0 0,'0'0'248'0'0,"0"0"-5"0"0,0 0 54 0 0,0 0 786 0 0,0 0 360 0 0,0 0 77 0 0,0 0-106 0 0,0 0-502 0 0,0 0-220 0 0,0 0-41 0 0,0 0-3 0 0,0 0 27 0 0,0 0 11 0 0,0 0 2 0 0,0 0-92 0 0,0 0-292 0 0,0 0 227 0 0,0 0 138 0 0,8-2 641 0 0,55-33-1080 0 0,-58 31-230 0 0,1 2 0 0 0,-1-1 0 0 0,0 0 0 0 0,1 1 0 0 0,11-2 0 0 0,-12 2 0 0 0,0 1 0 0 0,0-1 0 0 0,0 0 0 0 0,0 0 0 0 0,0 0 0 0 0,-1-1 0 0 0,6-3 0 0 0,8-6 121 0 0,-10 6 133 0 0,0 0 0 0 0,1 0-1 0 0,0 1 1 0 0,0 0 0 0 0,1 1-1 0 0,-1 0 1 0 0,1 1 0 0 0,0-1 0 0 0,0 2-1 0 0,11-2 1 0 0,-10 2-254 0 0,-1 2 0 0 0,1 1 0 0 0,-1-1 0 0 0,-2-3 0 0 0,-2-1-187 0 0,-5 4-787 0 0,-1 0-361 0 0,0 0-75 0 0,0 0-20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53.5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23 206 5407 0 0,'0'0'124'0'0,"0"0"18"0"0,-2 0 8 0 0,-17 4 1746 0 0,19-4-1838 0 0,0 0 0 0 0,0 0 0 0 0,0 0 0 0 0,0 0 1 0 0,0 0-1 0 0,0 0 0 0 0,0 0 0 0 0,0 0 0 0 0,-1 0 0 0 0,1 0 0 0 0,0-1 0 0 0,0 1 1 0 0,0 0-1 0 0,0 0 0 0 0,0 0 0 0 0,0 0 0 0 0,0 0 0 0 0,0 0 0 0 0,0 0 0 0 0,0 0 1 0 0,0 0-1 0 0,0 0 0 0 0,0-1 0 0 0,0 1 0 0 0,0 0 0 0 0,0 0 0 0 0,0 0 0 0 0,0 0 1 0 0,0 0-1 0 0,0 0 0 0 0,0 0 0 0 0,0 0 0 0 0,0 0 0 0 0,0-1 0 0 0,0 1 0 0 0,0 0 1 0 0,0 0-1 0 0,0 0 0 0 0,0 0 0 0 0,0 0 0 0 0,0 0 0 0 0,0 0 0 0 0,0 0 0 0 0,0 0 1 0 0,0 0-1 0 0,0 0 0 0 0,0-1 0 0 0,1 1 0 0 0,-1 0 0 0 0,0 0 0 0 0,0 0 0 0 0,0 0 1 0 0,0 0-1 0 0,0 0 0 0 0,0 0 0 0 0,0 0 0 0 0,0 0 0 0 0,0 0 0 0 0,0 0 0 0 0,1 0 1 0 0,-1 0-1 0 0,0 0 0 0 0,0 0 0 0 0,0 0 0 0 0,18-12 2919 0 0,40-11-2928 0 0,67-30 2859 0 0,-102 40-2908 0 0,-18 9 0 0 0,0 1 0 0 0,1 0 0 0 0,-1 0 0 0 0,1 1 0 0 0,0 0 0 0 0,10-3 0 0 0,-12 4 0 0 0,1 0 0 0 0,0-1 0 0 0,-1 0 0 0 0,1 0 0 0 0,-1 0 0 0 0,0 0 0 0 0,0-1 0 0 0,8-5 0 0 0,20-13 0 0 0,-20 11 479 0 0,-10 7-385 0 0,0 1-1 0 0,1 0 1 0 0,-1 0 0 0 0,1 0 0 0 0,0 0 0 0 0,0 0-1 0 0,-1 1 1 0 0,1-1 0 0 0,0 1 0 0 0,0 0-1 0 0,6-2 1 0 0,1-1-1053 0 0,-6 2-6238 0 0,-4 2 7157 0 0,0 0-2360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56.3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2791 0 0,'0'0'107'0'0,"0"0"-19"0"0,0 0 89 0 0,0 0 357 0 0,0 0 155 0 0,0 0 30 0 0,0 0-90 0 0,0 0-346 0 0,0 0 77 0 0,0 0 78 0 0,0 0 12 0 0,0 0-56 0 0,0 0-184 0 0,0 0 164 0 0,0 0 105 0 0,0 0 22 0 0,0 0-65 0 0,0 0-352 0 0,0 0-404 0 0,0 0-146 0 0,0 0-29 0 0,0 0 60 0 0,0 0 223 0 0,0 0-134 0 0,0 0-92 0 0,0 0-11 0 0,0 0 2 0 0,0 0 34 0 0,0 0 18 0 0,0 0-267 0 0,0 0-1084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57.2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0 3999 0 0,'0'0'183'0'0,"0"0"110"0"0,0 0 361 0 0,0 0 155 0 0,0 0 30 0 0,0 0-38 0 0,0 0-190 0 0,0 0-89 0 0,0 0-11 0 0,0 0 4 0 0,0 0 38 0 0,0 0 20 0 0,13 26 691 0 0,11 7-939 0 0,-21-31-124 0 0,-1 1 0 0 0,0 0 1 0 0,0-1-1 0 0,0 1 0 0 0,0 0 1 0 0,0 0-1 0 0,-1 1 0 0 0,1-1 0 0 0,-1 0 1 0 0,2 7-1 0 0,-1-4-198 0 0,1 1-1 0 0,0-1 1 0 0,0 0 0 0 0,0 1 0 0 0,1-1 0 0 0,0-1-1 0 0,5 7 1 0 0,16 25-4 0 0,-13-13-361 0 0,2 2 1915 0 0,17 53 0 0 0,-28-70-1553 0 0,-1 0 0 0 0,-1 0 0 0 0,0 0 0 0 0,-1-8 84 0 0,0 1-1 0 0,-1-1 1 0 0,1 0-1 0 0,0 0 1 0 0,-1 0 0 0 0,1 0-1 0 0,-1 1 1 0 0,1-1-1 0 0,-1 0 1 0 0,0 0-1 0 0,1 0 1 0 0,-1 0-1 0 0,0 0 1 0 0,0 0 0 0 0,0 0-1 0 0,0-1 1 0 0,0 1-1 0 0,0 0 1 0 0,0 0-1 0 0,0-1 1 0 0,0 1 0 0 0,0-1-1 0 0,0 1 1 0 0,0-1-1 0 0,0 1 1 0 0,-1-1-1 0 0,-1 1 1 0 0,-1 1 162 0 0,-8 3-221 0 0,1 0 1 0 0,-1 0 0 0 0,0-1-1 0 0,0 0 1 0 0,0-1 0 0 0,-1-1-1 0 0,1 0 1 0 0,-20 1 0 0 0,22-2-27 0 0,-16 3-5560 0 0,26-4-742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2:59.3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166 1 2791 0 0,'0'0'126'0'0,"0"0"158"0"0,0 0 582 0 0,0 0 256 0 0,0 0 50 0 0,0 0-80 0 0,0 0-380 0 0,0 0-168 0 0,0 0-31 0 0,0 0 2 0 0,0 0 38 0 0,0 0 20 0 0,0 0 3 0 0,0 0 8 0 0,-14 16 2059 0 0,10-10-2506 0 0,0 0 0 0 0,0-1 0 0 0,0 1 0 0 0,-1-1 0 0 0,0 0 0 0 0,-10 8 0 0 0,3-6 482 0 0,0 0-1 0 0,-28 9 1 0 0,37-14-669 0 0,-5 1 285 0 0,-5 0 1019 0 0,-8-4-16 0 0,19 1-1707 0 0,2 0-185 0 0,0 0-39 0 0,0 0 85 0 0,0 0 141 0 0,0 0-895 0 0,0 0-433 0 0,2-1-617 0 0,5-2-2143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00.0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47 5407 0 0,'0'0'248'0'0,"0"0"-5"0"0,-1 1-152 0 0,-4 2 49 0 0,-24 4 5325 0 0,22-9-2563 0 0,18-7-2711 0 0,85-38-191 0 0,-101 53 0 0 0,1-1 0 0 0,-2 0 0 0 0,1 1 0 0 0,-9 5 0 0 0,8-8-102 0 0,-4 4 626 0 0,-1-2-1 0 0,0 1 1 0 0,0-1 0 0 0,-22 6-1 0 0,70-35-295 0 0,-32 21-228 0 0,-4 3 0 0 0,1-1 0 0 0,0 0 0 0 0,-1 1 0 0 0,1-1 0 0 0,0 1 0 0 0,0 0 0 0 0,0-1 0 0 0,-1 1 0 0 0,1 0 0 0 0,0 0 0 0 0,0 0 0 0 0,3 1 0 0 0,-5-1 1 0 0,1 0-1 0 0,0 0 1 0 0,-1-1-1 0 0,1 1 1 0 0,-1 0-1 0 0,1 1 1 0 0,-1-1-1 0 0,1 0 1 0 0,-1 0-1 0 0,1 0 1 0 0,-1 0-1 0 0,1 0 1 0 0,-1 0-1 0 0,1 1 1 0 0,-1-1-1 0 0,1 0 1 0 0,-1 0 0 0 0,1 1-1 0 0,-1-1 1 0 0,1 0-1 0 0,-1 1 1 0 0,0-1-1 0 0,1 0 1 0 0,-1 1-1 0 0,0-1 1 0 0,1 1-1 0 0,-1-1 1 0 0,0 1-1 0 0,1-1 1 0 0,-1 1-1 0 0,0-1 1 0 0,0 1-1 0 0,0-1 1 0 0,1 1-1 0 0,-1-1 1 0 0,0 1-1 0 0,0-1 1 0 0,0 1-1 0 0,0-1 1 0 0,0 1-1 0 0,0-1 1 0 0,0 1-1 0 0,0-1 1 0 0,0 2-1 0 0,-6 13 584 0 0,5-11-368 0 0,-1 0-1 0 0,0-1 1 0 0,0 1 0 0 0,0 0-1 0 0,-1-1 1 0 0,1 1 0 0 0,-5 3-1 0 0,-13 8-3556 0 0,19-14 2052 0 0,1-1-30 0 0,0 0-8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52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70 175 3999 0 0,'0'0'91'0'0,"-14"-22"234"0"0,12 21-282 0 0,0-1 0 0 0,0 1 0 0 0,0-1 0 0 0,0 1-1 0 0,1-1 1 0 0,-1 0 0 0 0,0 0 0 0 0,1 0 0 0 0,-1 0-1 0 0,1 0 1 0 0,0 0 0 0 0,-1 0 0 0 0,1 0 0 0 0,0-1-1 0 0,-1-4 1 0 0,-6-10 778 0 0,-13-24 2995 0 0,20 40-3263 0 0,1 1 20 0 0,0 0 3 0 0,0 0 8 0 0,0 0 35 0 0,15 24 1152 0 0,-15-23-1619 0 0,126 265 5508 0 0,-94-216-5638 0 0,-65-82-22 0 0,15 2-549 0 0,2 0 1 0 0,1-1-1 0 0,2-1 0 0 0,-16-57 0 0 0,25 78 549 0 0,1-1 0 0 0,0 0 0 0 0,1 0 0 0 0,1-1 0 0 0,-1 1 0 0 0,2 0 0 0 0,0 0 0 0 0,1-1 0 0 0,2-15 0 0 0,0 19 0 0 0,-3 9 24 0 0,0-1 0 0 0,0 1 0 0 0,0-1 1 0 0,0 1-1 0 0,1 0 0 0 0,-1-1 0 0 0,0 1 0 0 0,0-1 0 0 0,1 1 0 0 0,-1-1 0 0 0,0 1 0 0 0,1 0 0 0 0,-1-1 0 0 0,0 1 0 0 0,1 0 1 0 0,-1-1-1 0 0,0 1 0 0 0,1 0 0 0 0,-1 0 0 0 0,1-1 0 0 0,-1 1 0 0 0,1 0 0 0 0,-1 0 0 0 0,0 0 0 0 0,1-1 0 0 0,-1 1 0 0 0,1 0 0 0 0,-1 0 1 0 0,1 0-1 0 0,-1 0 0 0 0,1 0 0 0 0,-1 0 0 0 0,1 0 0 0 0,-1 0 0 0 0,1 0 0 0 0,-1 0 0 0 0,1 0 0 0 0,-1 0 0 0 0,1 1 0 0 0,-1-1 0 0 0,1 0 1 0 0,13 11 1375 0 0,-13-10-1298 0 0,2 2-89 0 0,0 1 1 0 0,0 0 0 0 0,-1 0 0 0 0,1 1-1 0 0,-1-1 1 0 0,0 0 0 0 0,0 1 0 0 0,-1-1-1 0 0,1 1 1 0 0,-1 0 0 0 0,0 0 0 0 0,0-1-1 0 0,-1 1 1 0 0,1 0 0 0 0,-1 0 0 0 0,-1 8-1 0 0,4 27-16 0 0,0-33 3 0 0,-2-4 0 0 0,-1-1 0 0 0,1 1 0 0 0,-1-1 0 0 0,1 1 0 0 0,-1-1 0 0 0,0 1 0 0 0,0-1 0 0 0,0 1 0 0 0,0-1 0 0 0,0 1 0 0 0,-1-1 0 0 0,1 1 0 0 0,-2 2 0 0 0,1-2 0 0 0,0 0 0 0 0,0-1 0 0 0,1 0 0 0 0,-1 1 0 0 0,1-1 0 0 0,-1 0 0 0 0,1 1 0 0 0,0-1 0 0 0,0 1 0 0 0,0-1 0 0 0,0 1 0 0 0,0-1 0 0 0,0 1 0 0 0,2 3 0 0 0,2-1 0 0 0,0-1 0 0 0,1 0 0 0 0,-1 0 0 0 0,1-1 0 0 0,0 1 0 0 0,0-1 0 0 0,0 0 0 0 0,1-1 0 0 0,9 4 0 0 0,23 14 0 0 0,-21-13-1142 0 0,1 0 0 0 0,-1-1 0 0 0,31 6 0 0 0,-43-12-1435 0 0,9-2-22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00.8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8863 0 0,'0'0'200'0'0,"0"0"34"0"0,0 0 12 0 0,0 0 46 0 0,6 20 1312 0 0,15 20-272 0 0,26 39-1 0 0,7 10-746 0 0,-36-51-585 0 0,-19-36 70 0 0,-7-6 235 0 0,-5-7 563 0 0,6 1-995 0 0,0-1 0 0 0,1 1 0 0 0,1-1 0 0 0,0 0 0 0 0,0 0 0 0 0,1-1 1 0 0,0 0-1 0 0,1 1 0 0 0,1-1 0 0 0,-3-21 0 0 0,5 23 642 0 0,0 0 1 0 0,1 0-1 0 0,0 1 1 0 0,4-18-1 0 0,-5 26-783 0 0,10-10-1801 0 0,-4 6 2046 0 0,-4 4-122 0 0,-1 1 0 0 0,1-1 1 0 0,-1 0-1 0 0,0 0 0 0 0,1 1 0 0 0,-1-1 0 0 0,1 1 0 0 0,-1 0 0 0 0,1-1 0 0 0,0 1 0 0 0,-1 0 0 0 0,1 0 1 0 0,-1 0-1 0 0,1 0 0 0 0,-1 0 0 0 0,1 0 0 0 0,0 0 0 0 0,-1 1 0 0 0,2 0 0 0 0,1-1-918 0 0,-3 1-3032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01.2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91 31 10943 0 0,'0'0'248'0'0,"0"0"35"0"0,-23-13 386 0 0,18 9-825 0 0,4 3 474 0 0,0-1 1 0 0,0 1 0 0 0,-1 0 0 0 0,1 0 0 0 0,0 0 0 0 0,-1 0 0 0 0,1 1 0 0 0,0-1 0 0 0,-1 0 0 0 0,1 0 0 0 0,-1 1 0 0 0,1-1 0 0 0,-1 1 0 0 0,0 0 0 0 0,1-1 0 0 0,-3 1 0 0 0,3 0-319 0 0,0 0 1 0 0,0 0 0 0 0,-1 0 0 0 0,1 1-1 0 0,0-1 1 0 0,0 0 0 0 0,0 1 0 0 0,0-1-1 0 0,-1 1 1 0 0,1-1 0 0 0,0 1 0 0 0,0 0 0 0 0,0-1-1 0 0,0 1 1 0 0,0 0 0 0 0,0 0 0 0 0,0 0-1 0 0,1-1 1 0 0,-1 1 0 0 0,0 0 0 0 0,0 0-1 0 0,1 0 1 0 0,-1 0 0 0 0,0 0 0 0 0,1 1 0 0 0,-1 1-1 0 0,0-1 2 0 0,-2 1-2 0 0,2-2 0 0 0,0 0 0 0 0,1 1 0 0 0,-1-1 0 0 0,0 0 0 0 0,1 0 0 0 0,-1 0 0 0 0,1 0 0 0 0,-1 0 0 0 0,1 1 0 0 0,0-1 0 0 0,-1 0 0 0 0,1 0 0 0 0,0 1 0 0 0,0-1 0 0 0,0 0 0 0 0,0 3 0 0 0,0-2 0 0 0,1 0 0 0 0,-1 0 0 0 0,0 0 0 0 0,1 0 0 0 0,-1 0 0 0 0,1 0 0 0 0,0-1 0 0 0,0 1 0 0 0,-1 0 0 0 0,1 0 0 0 0,0 0 0 0 0,1-1 0 0 0,-1 1 0 0 0,0-1 0 0 0,0 1 0 0 0,1-1 0 0 0,2 3 0 0 0,-3-2 0 0 0,1 0 0 0 0,-1 0 0 0 0,1 1 0 0 0,0-1 0 0 0,0-1 0 0 0,0 1 0 0 0,0 0 0 0 0,1 0 0 0 0,-1-1 0 0 0,0 0 0 0 0,1 1 0 0 0,-1-1 0 0 0,1 0 0 0 0,-1 0 0 0 0,1 0 0 0 0,-1 0 0 0 0,1-1 0 0 0,0 1 0 0 0,-1-1 0 0 0,1 1 0 0 0,0-1 0 0 0,3 0 0 0 0,11 2 0 0 0,-7-1 0 0 0,-1 1 0 0 0,1 0 0 0 0,-10-2 0 0 0,1 0 0 0 0,-1 1 0 0 0,1-1 0 0 0,-1 0 0 0 0,0 0 0 0 0,1 0 0 0 0,-1 1 0 0 0,1-1 0 0 0,-1 0 0 0 0,0 1 0 0 0,1-1 0 0 0,-1 0 0 0 0,1 1 0 0 0,-1-1 0 0 0,0 1 0 0 0,0-1 0 0 0,1 0 0 0 0,-1 1 0 0 0,0-1 0 0 0,0 1 0 0 0,1-1 0 0 0,-1 1 0 0 0,0-1 0 0 0,0 1 0 0 0,0-1 0 0 0,0 1 0 0 0,0-1 0 0 0,0 1 0 0 0,0-1 0 0 0,0 1 0 0 0,0-1 0 0 0,0 1 0 0 0,0-1 0 0 0,0 1 0 0 0,0-1 0 0 0,0 1 0 0 0,0-1 0 0 0,-1 1 0 0 0,-6 12 0 0 0,7-13 0 0 0,-5 7 0 0 0,-1-2 0 0 0,-4-2 0 0 0,9-2-140 0 0,1-1 1 0 0,-1 1-1 0 0,1-1 0 0 0,-1 0 0 0 0,1 1 0 0 0,-1-1 1 0 0,1 0-1 0 0,-1 0 0 0 0,0 1 0 0 0,1-1 0 0 0,-1 0 1 0 0,0 0-1 0 0,1 0 0 0 0,-1 0 0 0 0,0 0 0 0 0,1 0 1 0 0,-1 0-1 0 0,1 0 0 0 0,-1 0 0 0 0,0 0 1 0 0,1 0-1 0 0,-1 0 0 0 0,0-1 0 0 0,1 1 0 0 0,-1 0 1 0 0,1 0-1 0 0,-1-1 0 0 0,0 1 0 0 0,1 0 0 0 0,-1-1 1 0 0,1 1-1 0 0,-1 0 0 0 0,1-1 0 0 0,-1 0 0 0 0,-1-1-707 0 0,-3-4-3701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01.6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33 8863 0 0,'0'0'200'0'0,"0"-16"487"0"0,0 8-646 0 0,0 1 130 0 0,0 6 708 0 0,0 1 277 0 0,0 0 48 0 0,0 0-152 0 0,13 15-650 0 0,4 8 153 0 0,-1 0 1 0 0,-2 2-1 0 0,0-1 0 0 0,19 52 0 0 0,-29-70-555 0 0,-2-5 0 0 0,-1 1 0 0 0,0-1 0 0 0,0 1 0 0 0,0-1 0 0 0,0 1 0 0 0,0-1 0 0 0,-1 1 0 0 0,1 0 0 0 0,0-1 0 0 0,-1 1 0 0 0,1 0 0 0 0,-1 0 0 0 0,0-1 0 0 0,0 1 0 0 0,1 0 0 0 0,-1 2 0 0 0,0-3-146 0 0,0 0-1 0 0,0 0 0 0 0,0 0 0 0 0,1 0 1 0 0,-1 0-1 0 0,0 0 0 0 0,0 0 0 0 0,0 0 1 0 0,0 0-1 0 0,-1 0 0 0 0,1 0 0 0 0,0 0 1 0 0,0 0-1 0 0,-1 0 0 0 0,1 0 1 0 0,0 0-1 0 0,-1 0 0 0 0,0 1 0 0 0,0 1-1406 0 0,0-2-3386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29.1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75 5407 0 0,'0'0'124'0'0,"0"0"18"0"0,0 0 8 0 0,0 0 42 0 0,0 0 170 0 0,0 0 76 0 0,0 0 12 0 0,0 0-56 0 0,1 0-254 0 0,2 2-9 0 0,1 0-1 0 0,-1 1 1 0 0,0-1-1 0 0,0 0 0 0 0,0 1 1 0 0,0 0-1 0 0,0 0 0 0 0,-1 0 1 0 0,1 0-1 0 0,-1 0 1 0 0,0 0-1 0 0,1 1 0 0 0,-2-1 1 0 0,1 1-1 0 0,0-1 1 0 0,-1 1-1 0 0,2 5 0 0 0,-2-4 94 0 0,1-1 0 0 0,0 1 0 0 0,0-1 0 0 0,0 1 0 0 0,1-1 0 0 0,-1 0 0 0 0,5 5 0 0 0,39 43 55 0 0,-45-51 181 0 0,-1-1 146 0 0,0 0 30 0 0,-1 1-81 0 0,-1-1-548 0 0,1 1 1 0 0,-1-1-1 0 0,1 0 0 0 0,0 0 1 0 0,-1 0-1 0 0,1 0 0 0 0,-1 0 1 0 0,1 0-1 0 0,0 0 1 0 0,-1 0-1 0 0,1-1 0 0 0,-1 1 1 0 0,1-1-1 0 0,0 1 0 0 0,-1-1 1 0 0,1 1-1 0 0,0-1 0 0 0,0 0 1 0 0,0 1-1 0 0,-1-1 0 0 0,1 0 1 0 0,0 0-1 0 0,0 0 0 0 0,0 0 1 0 0,0 0-1 0 0,0 0 1 0 0,1 0-1 0 0,-2-3 0 0 0,-1 0-7 0 0,1-1 0 0 0,0 0 0 0 0,0 1 0 0 0,1-1 0 0 0,-1 0 0 0 0,1 0 0 0 0,0-1 0 0 0,1 1 0 0 0,-1 0 0 0 0,1 0 0 0 0,0 0 0 0 0,0 0 0 0 0,1 0 0 0 0,-1-1 0 0 0,4-8 0 0 0,-3 6 0 0 0,0 0 0 0 0,0 0 0 0 0,-1 0 0 0 0,0 0 0 0 0,-1-13 0 0 0,-7 8 0 0 0,8 13 0 0 0,-1-1 0 0 0,0 0 0 0 0,0 0 0 0 0,0 0 0 0 0,1 0 0 0 0,-1 0 0 0 0,1 0 0 0 0,-1 0 0 0 0,1 0 0 0 0,-1 0 0 0 0,1 0 0 0 0,-1 0 0 0 0,1 0 0 0 0,0 0 0 0 0,0 0 0 0 0,-1 0 0 0 0,1-1 0 0 0,0 1 0 0 0,0 0 0 0 0,0 0 0 0 0,0 0 0 0 0,0 0 0 0 0,1-1 0 0 0,-1 1 0 0 0,0 0 0 0 0,0 0 0 0 0,1 0 0 0 0,-1 0 0 0 0,1 0 0 0 0,-1 0 0 0 0,1 0 0 0 0,0-1 0 0 0,4-4-81 0 0,-4 5-346 0 0,17-4-4434 0 0,-12 3 838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29.5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129 20 8863 0 0,'0'0'200'0'0,"0"0"34"0"0,0 0 12 0 0,-24-15 2234 0 0,21 14-2307 0 0,0 0 0 0 0,1 0-1 0 0,-1 0 1 0 0,0 1 0 0 0,0 0 0 0 0,0-1-1 0 0,0 1 1 0 0,0 0 0 0 0,1 0-1 0 0,-1 1 1 0 0,0-1 0 0 0,0 1-1 0 0,0-1 1 0 0,0 1 0 0 0,-3 1 0 0 0,0 1-45 0 0,0 1 1 0 0,0-1 0 0 0,0 1 0 0 0,-9 8 0 0 0,-2 2 1643 0 0,17-13-1759 0 0,0 0 1 0 0,0 0-1 0 0,0 0 0 0 0,0 0 0 0 0,0 0 0 0 0,0 0 1 0 0,1 0-1 0 0,-1 0 0 0 0,0 0 0 0 0,0 0 0 0 0,1 0 0 0 0,-1 0 1 0 0,0-1-1 0 0,1 1 0 0 0,-1 0 0 0 0,1 0 0 0 0,-1 0 1 0 0,1 0-1 0 0,0 0 0 0 0,14 22-286 0 0,-13-21-32 0 0,13 11-52 0 0,0 0 1 0 0,1-2 0 0 0,0 0 0 0 0,1 0-1 0 0,25 10 1 0 0,-30-13 443 0 0,-11-6 369 0 0,-1-2 181 0 0,0 0 41 0 0,0 0-84 0 0,-2 9-366 0 0,1-7-238 0 0,1 0 0 0 0,-1 0-1 0 0,0 0 1 0 0,1 0 0 0 0,-1-1 0 0 0,0 1-1 0 0,0 0 1 0 0,0-1 0 0 0,-1 1-1 0 0,1-1 1 0 0,0 1 0 0 0,-1-1 0 0 0,1 1-1 0 0,-1-1 1 0 0,1 0 0 0 0,-1 0-1 0 0,1 0 1 0 0,-1 0 0 0 0,0 0 0 0 0,0 0-1 0 0,1 0 1 0 0,-1 0 0 0 0,-3 0-1 0 0,2 0-284 0 0,1 0-343 0 0,-2 0-580 0 0,-5 1 464 0 0,5-2-2734 0 0,-2-3-608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29.9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0 10943 0 0,'0'0'248'0'0,"0"0"35"0"0,0 0 18 0 0,0 0-37 0 0,0 0-84 0 0,0 0 280 0 0,0 0 144 0 0,-2 12 678 0 0,1 9-705 0 0,2 0 0 0 0,0 0 1 0 0,1 0-1 0 0,8 27 0 0 0,26 81 265 0 0,-32-117-428 0 0,1 1 130 0 0,5 12-329 0 0,-10-11-9814 0 0,-3-7 5315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30.2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72 7055 0 0,'0'0'323'0'0,"0"0"-8"0"0,27-12 1729 0 0,45-12 398 0 0,22-6-4672 0 0,-73 24-1440 0 0</inkml:trace>
  <inkml:trace contextRef="#ctx0" brushRef="#br0" timeOffset="1">318 208 10943 0 0,'0'0'248'0'0,"0"0"35"0"0,0 0 18 0 0,0 0-37 0 0,0 0 8 0 0,0 0 667 0 0,0 0 312 0 0,0 0 58 0 0,0 0-161 0 0,14-16-604 0 0,-5 6 151 0 0,1 2 1 0 0,1 0-1 0 0,15-10 0 0 0,7-5-1289 0 0,-32 22-60 0 0,18-4-7714 0 0,-19 5 8540 0 0,10-2-2572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30.7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154 500 10943 0 0,'-10'-6'926'0'0,"0"0"0"0"0,0-1-1 0 0,1 1 1 0 0,0-2 0 0 0,-15-14-1 0 0,-12-11 9 0 0,35 33-936 0 0,1 0 1 0 0,0 0-1 0 0,0 0 0 0 0,-1 0 0 0 0,1 0 0 0 0,0-1 0 0 0,-1 1 1 0 0,1 0-1 0 0,0 0 0 0 0,-1 0 0 0 0,1 0 0 0 0,0 0 0 0 0,-1 0 1 0 0,1 0-1 0 0,0 0 0 0 0,-1 0 0 0 0,1 0 0 0 0,0 1 0 0 0,-1-1 0 0 0,1 0 1 0 0,0 0-1 0 0,0 0 0 0 0,-1 0 0 0 0,1 0 0 0 0,0 1 0 0 0,-1-1 1 0 0,1 0-1 0 0,0 0 0 0 0,0 0 0 0 0,-1 1 0 0 0,1-1 0 0 0,0 0 1 0 0,0 0-1 0 0,0 1 0 0 0,-1-1 0 0 0,1 0 0 0 0,0 0 0 0 0,0 1 1 0 0,0-1-1 0 0,-6 13-345 0 0,5-12 225 0 0,0 5 36 0 0,-1-1 1 0 0,1 0-1 0 0,0 0 1 0 0,1 1-1 0 0,-1-1 1 0 0,1 0-1 0 0,0 1 1 0 0,0-1-1 0 0,1 0 1 0 0,0 1-1 0 0,0-1 1 0 0,0 0-1 0 0,0 0 1 0 0,1 0-1 0 0,0 0 1 0 0,0 0-1 0 0,0 0 1 0 0,1 0-1 0 0,-1-1 1 0 0,1 1-1 0 0,0-1 1 0 0,1 1-1 0 0,-1-1 1 0 0,6 5-1 0 0,-7-8 91 0 0,-1 0 1 0 0,1 0-1 0 0,-1 0 0 0 0,1 0 0 0 0,0 0 0 0 0,-1 0 0 0 0,1 0 1 0 0,0-1-1 0 0,0 1 0 0 0,-1-1 0 0 0,1 1 0 0 0,0-1 1 0 0,0 0-1 0 0,0 0 0 0 0,0 1 0 0 0,0-1 0 0 0,-1 0 0 0 0,1-1 1 0 0,0 1-1 0 0,0 0 0 0 0,0-1 0 0 0,0 1 0 0 0,-1-1 0 0 0,4-1 1 0 0,-4 2 60 0 0,0-1 0 0 0,0 1 1 0 0,0-1-1 0 0,0 0 1 0 0,0 1-1 0 0,0-1 1 0 0,0 0-1 0 0,0 0 1 0 0,0 0-1 0 0,0 0 1 0 0,-1 0-1 0 0,1 0 1 0 0,0 0-1 0 0,-1 0 0 0 0,1 0 1 0 0,-1 0-1 0 0,1 0 1 0 0,-1-1-1 0 0,1 1 1 0 0,-1 0-1 0 0,0 0 1 0 0,0 0-1 0 0,0-1 1 0 0,1 1-1 0 0,-2-2 1 0 0,3-61 755 0 0,-2 5-795 0 0,1 49-122 0 0,0 0 0 0 0,-1-1 0 0 0,0 1 1 0 0,-1 0-1 0 0,-3-14 0 0 0,1 13-254 0 0,-6-31-98 0 0,-3 0 0 0 0,-2 1 0 0 0,-19-43-1 0 0,-19-35 535 0 0,51 118 369 0 0,1 1 181 0 0,0 0 41 0 0,4 13 122 0 0,46 85-778 0 0,-16-10-6 0 0,6 16-752 0 0,-32-89-1098 0 0,0 0 0 0 0,13 18 0 0 0,-6-14-3008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31.1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5 7055 0 0,'0'0'158'0'0,"0"0"22"0"0,0 0 12 0 0,-18-4 173 0 0,14 5 3752 0 0,59 269 425 0 0,-31-168-3684 0 0,-6-29-894 0 0,-8-48 485 0 0,-5-13-1283 0 0,-1-1-3805 0 0,-4-10 1813 0 0,0-1-28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32.2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80 59 7055 0 0,'0'0'158'0'0,"0"0"22"0"0,0 0 12 0 0,0 0 124 0 0,0 0 494 0 0,-17-18 3082 0 0,16 15-3560 0 0,1 2-254 0 0,-1 1 1 0 0,1-1-1 0 0,-1 0 0 0 0,1 1 1 0 0,-1-1-1 0 0,1 0 0 0 0,-1 1 1 0 0,1-1-1 0 0,-1 0 0 0 0,1 1 0 0 0,-1-1 1 0 0,0 1-1 0 0,0-1 0 0 0,1 1 1 0 0,-1 0-1 0 0,0-1 0 0 0,0 1 1 0 0,1 0-1 0 0,-1-1 0 0 0,0 1 1 0 0,-1 0-1 0 0,1-1 5 0 0,1 1 0 0 0,-1 0 0 0 0,0-1 0 0 0,1 1 0 0 0,-1 0 0 0 0,0 0-1 0 0,0 0 1 0 0,1 0 0 0 0,-1 0 0 0 0,0 0 0 0 0,0 0 0 0 0,1 0 0 0 0,-1 0 0 0 0,0 0 0 0 0,1 0 0 0 0,-1 0 0 0 0,0 0 0 0 0,0 1 0 0 0,1-1-1 0 0,-1 0 1 0 0,0 1 0 0 0,1-1 0 0 0,-2 1 0 0 0,-11 17 996 0 0,10-13-1375 0 0,1-3 190 0 0,1 1-1 0 0,0-1 0 0 0,-1 1 1 0 0,1-1-1 0 0,0 1 1 0 0,0 0-1 0 0,0 0 0 0 0,0 0 1 0 0,1-1-1 0 0,-1 1 1 0 0,1 0-1 0 0,0 0 0 0 0,0 0 1 0 0,0 0-1 0 0,0 0 1 0 0,0 0-1 0 0,1 0 0 0 0,-1 0 1 0 0,1-1-1 0 0,0 1 0 0 0,0 0 1 0 0,1 3-1 0 0,-1-5 101 0 0,-1 0-1 0 0,1 0 0 0 0,-1-1 0 0 0,1 1 1 0 0,-1 0-1 0 0,1-1 0 0 0,0 1 0 0 0,-1 0 1 0 0,1-1-1 0 0,0 1 0 0 0,0-1 0 0 0,-1 1 1 0 0,1-1-1 0 0,0 1 0 0 0,0-1 0 0 0,0 0 1 0 0,-1 1-1 0 0,1-1 0 0 0,0 0 0 0 0,0 0 1 0 0,0 0-1 0 0,0 1 0 0 0,0-1 0 0 0,0 0 1 0 0,0 0-1 0 0,0 0 0 0 0,-1 0 1 0 0,1-1-1 0 0,0 1 0 0 0,1 0 0 0 0,0-1-12 0 0,8 1 19 0 0,-7-2 0 0 0,1 1 0 0 0,-1 0 0 0 0,1-1 0 0 0,-1 0 0 0 0,0 0 0 0 0,0 0 0 0 0,0 0 0 0 0,0-1 0 0 0,0 1 0 0 0,0-1 0 0 0,0 1 0 0 0,-1-1 0 0 0,1 0 0 0 0,-1 0 0 0 0,0 0 0 0 0,0-1 0 0 0,0 1 0 0 0,-1 0 0 0 0,1-1 0 0 0,-1 1 0 0 0,1-1 0 0 0,-1 1 0 0 0,1-6 0 0 0,-1 2 0 0 0,-1-1 0 0 0,-1-1 0 0 0,-6-20 0 0 0,3 24-234 0 0,4 4-981 0 0,0 1-408 0 0,0 0-75 0 0,0 0-20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52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67 8863 0 0,'0'0'200'0'0,"-6"-5"280"0"0,2 1-102 0 0,-4 21 2902 0 0,7-1-2625 0 0,2-1 1 0 0,0 0 0 0 0,0 1 0 0 0,1-1 0 0 0,1 0 0 0 0,5 15-1 0 0,5 28 961 0 0,-7-24-1005 0 0,14 38 0 0 0,11 58-4787 0 0,-31-129 2742 0 0,-3-29-5206 0 0,-5-20 4569 0 0,-3 0 0 0 0,-21-61-1 0 0,-2-9 3365 0 0,27 91 460 0 0,2 0-1 0 0,-2-40 0 0 0,6 66-1506 0 0,1 1-1 0 0,0-1 0 0 0,0 0 0 0 0,0 0 0 0 0,0 0 1 0 0,0 0-1 0 0,0 0 0 0 0,0 0 0 0 0,0 0 0 0 0,0 0 1 0 0,0 0-1 0 0,0 0 0 0 0,1 0 0 0 0,-1 0 0 0 0,0 0 0 0 0,1 0 1 0 0,-1 0-1 0 0,1 0 0 0 0,0 0 0 0 0,9 11 1894 0 0,14 38-1124 0 0,-21-41-490 0 0,83 179 2600 0 0,1 1-3567 0 0,-83-181-312 0 0,1 2-739 0 0,-4-3-5810 0 0,-1-5 2759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3:33.0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 8863 0 0,'0'0'200'0'0,"0"0"34"0"0,0 0 12 0 0,-19 4 4877 0 0,21 11-5105 0 0,6 48-15 0 0,-7-52 452 0 0,1-1-1 0 0,0 1 0 0 0,0-1 0 0 0,7 14 1 0 0,-7-18-5 0 0,1 1-428 0 0,4-1-22 0 0,2-2 0 0 0,-8-4 0 0 0,0 0 0 0 0,0 0 0 0 0,0 0 0 0 0,0 0 0 0 0,0 0 0 0 0,0-1 0 0 0,0 1 0 0 0,0 0 0 0 0,0 0 0 0 0,0-1 0 0 0,0 1 0 0 0,0 0 0 0 0,0-1 0 0 0,0 1 0 0 0,0-1 0 0 0,0 0 0 0 0,0 1 0 0 0,0-1 0 0 0,-1 0 0 0 0,1 1 0 0 0,0-1 0 0 0,0 0 0 0 0,-1 0 0 0 0,1 0 0 0 0,0 1 0 0 0,-1-1 0 0 0,1 0 0 0 0,0-2 0 0 0,6-15 0 0 0,-4 12 0 0 0,0 0 0 0 0,-1 0 0 0 0,1 0 0 0 0,-2-1 0 0 0,1 1 0 0 0,-1-1 0 0 0,0 1 0 0 0,0-1 0 0 0,-1 0 0 0 0,0 1 0 0 0,0-1 0 0 0,0 0 0 0 0,-1 1 0 0 0,0-1 0 0 0,-3-10 0 0 0,3 8 0 0 0,3-2 99 0 0,-2 9 409 0 0,0 2 161 0 0,0 0 31 0 0,3 23 140 0 0,0-10-840 0 0,0 0 0 0 0,1 0 0 0 0,11 23 0 0 0,-8-22 0 0 0,-2 1 0 0 0,7 24 0 0 0,-3-6 453 0 0,2-1 0 0 0,2 1 0 0 0,0-2 0 0 0,19 32 0 0 0,6 14 170 0 0,-37-74-622 0 0,0 1 0 0 0,0-1 0 0 0,0 1 0 0 0,0 0 0 0 0,-1-1 0 0 0,0 1 0 0 0,1-1 0 0 0,-1 1 0 0 0,-1 0 0 0 0,1-1 0 0 0,-1 1 0 0 0,1 0 0 0 0,-1-1 0 0 0,0 1 0 0 0,0-1 0 0 0,0 1 0 0 0,-1-1 0 0 0,1 0 0 0 0,-1 0 0 0 0,0 1 0 0 0,0-1 0 0 0,0 0 0 0 0,-3 3 0 0 0,5-6-1 0 0,-2 2 0 0 0,-1 1 0 0 0,1-1 0 0 0,0 0 0 0 0,-1 1 0 0 0,0-1 0 0 0,1-1 0 0 0,-1 1 0 0 0,0 0 0 0 0,0-1 0 0 0,0 1 0 0 0,0-1 0 0 0,0 0 0 0 0,0 0 0 0 0,-1 0 0 0 0,1 0 0 0 0,0-1 0 0 0,0 1 0 0 0,-4-1 0 0 0,3 0 0 0 0,1-1 0 0 0,0 1 0 0 0,-1-1 0 0 0,1 0 0 0 0,0 0 0 0 0,0 0 0 0 0,-1 0 0 0 0,1-1 0 0 0,0 1 0 0 0,0-1 0 0 0,1 0 0 0 0,-1 0 0 0 0,0 0 0 0 0,1 0 0 0 0,-1 0 0 0 0,1-1 0 0 0,-1 1 0 0 0,1-1 0 0 0,0 1 0 0 0,0-1 0 0 0,0 0 0 0 0,1 0 0 0 0,-1 0 0 0 0,1 0 0 0 0,-1 0 0 0 0,1 0 0 0 0,0-1 0 0 0,-1-3 0 0 0,-1-4 0 0 0,0-1 0 0 0,1 0 0 0 0,0 0 0 0 0,1 0 0 0 0,0 0 0 0 0,2-20 0 0 0,18-90 0 0 0,-13 90 0 0 0,-2 19 0 0 0,1 1 0 0 0,0-1 0 0 0,0 1 0 0 0,2 0 0 0 0,12-19 0 0 0,-14 24 0 0 0,-1 1-876 0 0,0 1 0 0 0,1 0-1 0 0,-1 0 1 0 0,1 0 0 0 0,0 1-1 0 0,1 0 1 0 0,-1 0 0 0 0,7-4 0 0 0,-2 3-5710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05.2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2791 0 0,'0'0'126'0'0,"0"0"44"0"0,0 0 108 0 0,0 0 46 0 0,0 0 10 0 0,0 0 10 0 0,0 0 32 0 0,0 0 10 0 0,0 0 4 0 0,0 0 12 0 0,0 0 36 0 0,0 0 12 0 0,0 0 4 0 0,0 0 9 0 0,0 0 28 0 0,0 0 11 0 0,0 0 2 0 0,0 0-68 0 0,8 6-272 0 0,30 39-164 0 0,-26-28 0 0 0,-6-9 0 0 0,0 0 0 0 0,0 0 0 0 0,-1-1-64 0 0,-3-6-272 0 0,-2-1-130 0 0,0 0-518 0 0,0 0-1966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05.5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36 5407 0 0,'0'0'124'0'0,"0"0"18"0"0,0 0 8 0 0,-18-10 1826 0 0,36 5-2143 0 0,-1-1-325 0 0,0 2 0 0 0,0 0 0 0 0,18-1 1 0 0,-24 3-1943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05.9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1 167 5407 0 0,'0'0'124'0'0,"0"0"18"0"0,0 0 8 0 0,14-26 1292 0 0,-9 18-1241 0 0,0 0 1 0 0,1 0 0 0 0,-1 0-1 0 0,1 0 1 0 0,1 1 0 0 0,0 0-1 0 0,0 1 1 0 0,0-1 0 0 0,10-5-1 0 0,20-20 341 0 0,-9 12-1195 0 0,-14 10-2614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06.2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24 5407 0 0,'0'0'248'0'0,"0"0"-5"0"0,0 0-23 0 0,0 0 463 0 0,-7-2 802 0 0,6 0 2167 0 0,2 2-3646 0 0,-1-1 0 0 0,0 1 0 0 0,1-1 0 0 0,-1 1-1 0 0,1-1 1 0 0,-1 1 0 0 0,1-1 0 0 0,-1 1 0 0 0,1 0 0 0 0,-1-1 0 0 0,1 1 0 0 0,-1 0-1 0 0,1 0 1 0 0,-1-1 0 0 0,1 1 0 0 0,-1 0 0 0 0,1 0 0 0 0,0 0 0 0 0,-1 0 0 0 0,1 0 0 0 0,-1-1-1 0 0,1 1 1 0 0,0 0 0 0 0,-1 0 0 0 0,1 1 0 0 0,0-1 0 0 0,-1 0 0 0 0,1 0 0 0 0,-1 0-1 0 0,1 0 1 0 0,0 0 0 0 0,-1 1 0 0 0,1-1 0 0 0,0 1 0 0 0,17 11-23 0 0,-3 17 17 0 0,-14-27 0 0 0,0 0 0 0 0,0 1 0 0 0,0-1 0 0 0,0 0 0 0 0,1 1 0 0 0,-1-1 0 0 0,0 0 0 0 0,1 0 0 0 0,0 0 0 0 0,0 0 0 0 0,-1-1 0 0 0,1 1 0 0 0,0 0 0 0 0,0-1 0 0 0,1 1 0 0 0,-1-1 0 0 0,4 2 0 0 0,4-1 0 0 0,-9-2 0 0 0,-1 0 0 0 0,1 0 0 0 0,0 0 0 0 0,-1 0 0 0 0,1 0 0 0 0,0 0 0 0 0,-1 0 0 0 0,1-1 0 0 0,0 1 0 0 0,-1 0 0 0 0,1-1 0 0 0,0 1 0 0 0,-1 0 0 0 0,1-1 0 0 0,-1 1 0 0 0,1-1 0 0 0,-1 1 0 0 0,1-1 0 0 0,-1 1 0 0 0,1-1 0 0 0,-1 1 0 0 0,1-1 0 0 0,-1 1 0 0 0,0-1 0 0 0,1 0 0 0 0,-1 1 0 0 0,0-1 0 0 0,1 0 0 0 0,-1 1 0 0 0,0-1 0 0 0,0 0 0 0 0,0 1 0 0 0,0-1 0 0 0,0 0 0 0 0,0 0 0 0 0,0 1 0 0 0,0-1 0 0 0,0 0 0 0 0,0 1 0 0 0,0-1 0 0 0,0 0 0 0 0,0 1 0 0 0,0-1 0 0 0,-1 0 0 0 0,1 1 0 0 0,-1-2 0 0 0,1 1 0 0 0,10-39 0 0 0,-10 18 0 0 0,0 20 0 0 0,0 2 0 0 0,-1 0 0 0 0,1-1 0 0 0,0 1 0 0 0,0 0 0 0 0,0 0 0 0 0,0 0 0 0 0,0 0 0 0 0,0 0 0 0 0,0-1 0 0 0,0 1 0 0 0,0 0 0 0 0,0 0 0 0 0,0 0 0 0 0,0 0 0 0 0,0 0 0 0 0,0-1 0 0 0,0 1 0 0 0,0 0 0 0 0,0 0 0 0 0,0 0 0 0 0,0 0 0 0 0,0 0 0 0 0,0 0 0 0 0,0-1 0 0 0,1 1 0 0 0,-1 0 0 0 0,0 0 0 0 0,0 0 0 0 0,0 0 0 0 0,0 0 0 0 0,0 0 0 0 0,0 0 0 0 0,0-1 0 0 0,0 1 0 0 0,0 0 0 0 0,1 0 0 0 0,-1 0 0 0 0,0 0 0 0 0,0 0 0 0 0,0 0 0 0 0,0 0 0 0 0,0 0 0 0 0,1 0 0 0 0,-1 0 0 0 0,0 0 0 0 0,0 0 0 0 0,0 0 0 0 0,0 0 0 0 0,22 9 0 0 0,-7 0-73 0 0,-14-8-311 0 0,9 0-1337 0 0,1 1-1949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06.5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109 20 7055 0 0,'0'0'158'0'0,"0"0"22"0"0,0 0 12 0 0,-13-11 6 0 0,8 7-123 0 0,4 3 38 0 0,-1 0 0 0 0,1 1 0 0 0,-1-1 0 0 0,1 1 0 0 0,0-1 0 0 0,-1 1 0 0 0,1 0 0 0 0,-1-1 0 0 0,1 1 0 0 0,-1 0 0 0 0,1 0 0 0 0,-1 0 0 0 0,1 0 0 0 0,-1 0 0 0 0,1 1 0 0 0,0-1 0 0 0,-1 0-1 0 0,1 1 1 0 0,-1-1 0 0 0,1 1 0 0 0,0-1 0 0 0,-1 1 0 0 0,1 0 0 0 0,0-1 0 0 0,-1 1 0 0 0,1 0 0 0 0,0 0 0 0 0,0 0 0 0 0,0 0 0 0 0,0 0 0 0 0,0 0 0 0 0,-1 2 0 0 0,-5 4-5 0 0,0 1 1 0 0,1 0-1 0 0,0 0 0 0 0,-5 10 0 0 0,9-16-108 0 0,-4 12 0 0 0,6-12 0 0 0,0 0 0 0 0,0 0 0 0 0,0-1 0 0 0,0 1 0 0 0,0 0 0 0 0,0 0 0 0 0,0 0 0 0 0,1 0 0 0 0,-1-1 0 0 0,1 1 0 0 0,-1 0 0 0 0,1-1 0 0 0,0 1 0 0 0,0 0 0 0 0,0-1 0 0 0,0 1 0 0 0,0-1 0 0 0,0 1 0 0 0,0-1 0 0 0,0 0 0 0 0,1 1 0 0 0,-1-1 0 0 0,0 0 0 0 0,1 0 0 0 0,-1 0 0 0 0,1 0 0 0 0,-1 0 0 0 0,1 0 0 0 0,0 0 0 0 0,2 0 0 0 0,22 3-5 0 0,-22-4 14 0 0,0 0 1 0 0,-1 0-1 0 0,1 0 1 0 0,-1 1-1 0 0,1-1 1 0 0,0 1-1 0 0,-1 0 1 0 0,1 0-1 0 0,5 3 1 0 0,-8-4 450 0 0,1 3 449 0 0,-8 21 192 0 0,5-23-1194 0 0,1 0 0 0 0,0 0-1 0 0,0 1 1 0 0,-1-1 0 0 0,1 0-1 0 0,-1 0 1 0 0,1 1 0 0 0,-1-1-1 0 0,0 0 1 0 0,1 0 0 0 0,-1 0 0 0 0,0 0-1 0 0,0 0 1 0 0,1 0 0 0 0,-1 0-1 0 0,0 0 1 0 0,-2 1 0 0 0,1 0 36 0 0,0-1-573 0 0,2-1 38 0 0,-6 4-1180 0 0,4-4-1898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06.9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33 7055 0 0,'-7'-16'695'0'0,"2"12"-662"0"0,5 3 193 0 0,-1 0-1 0 0,0 0 0 0 0,0 0 0 0 0,0 0 0 0 0,0 0 0 0 0,0 0 0 0 0,0 0 1 0 0,0 0-1 0 0,0 0 0 0 0,0 1 0 0 0,-1-1 0 0 0,-1-1 0 0 0,-2 9 1551 0 0,5 17-2135 0 0,0-14 359 0 0,-3-1 0 0 0,1 0 90 0 0,2-8 370 0 0,0-1 146 0 0,0 0 30 0 0,0 0-81 0 0,0 0-267 0 0,5 31 1559 0 0,3-7-2249 0 0,1-1 1 0 0,13 25-1 0 0,8 20 1608 0 0,-16-36-497 0 0,5 17-597 0 0,-18-42-118 0 0,0-1 1 0 0,1 0-1 0 0,-1 0 0 0 0,2 0 0 0 0,-1 0 1 0 0,0 0-1 0 0,1 0 0 0 0,0-1 0 0 0,1 1 0 0 0,-1-1 1 0 0,1 0-1 0 0,0 0 0 0 0,0 0 0 0 0,9 7 1 0 0,-12-11-451 0 0,-1-1-182 0 0,0 0-39 0 0,0 0-147 0 0,0 0-579 0 0,-4-5-2370 0 0,-1 1 14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4:07.3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11 200 7055 0 0,'0'0'158'0'0,"0"0"22"0"0,0 0 12 0 0,-11-21 934 0 0,28-6 3343 0 0,18-11-2920 0 0,-3 5-1599 0 0,-24 25 62 0 0,0 0 0 0 0,1 0-1 0 0,0 1 1 0 0,0 0 0 0 0,19-10-1 0 0,6-2-4111 0 0,-19 13-470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17.3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104 37 2791 0 0,'0'0'126'0'0,"0"0"96"0"0,0 0 326 0 0,0 0 144 0 0,-13 3 963 0 0,11-4 6230 0 0,2 0-7865 0 0,-1 1 1 0 0,1-1-1 0 0,0 1 0 0 0,0 0 0 0 0,0-1 0 0 0,0 1 1 0 0,0-1-1 0 0,0 1 0 0 0,0-1 0 0 0,1 1 0 0 0,-1-1 0 0 0,0 1 1 0 0,0-1-1 0 0,0 1 0 0 0,0-1 0 0 0,1 1 0 0 0,-1 0 1 0 0,0-1-1 0 0,0 1 0 0 0,1-1 0 0 0,-1 1 0 0 0,0 0 0 0 0,1-1 1 0 0,-1 1-1 0 0,0 0 0 0 0,1-1 0 0 0,-1 1 0 0 0,0 0 1 0 0,1-1-1 0 0,-1 1 0 0 0,1 0 0 0 0,-1 0 0 0 0,1 0 0 0 0,-1 0 1 0 0,0-1-1 0 0,2 1 0 0 0,-2 0-20 0 0,0 0 1 0 0,0-1-1 0 0,0 1 1 0 0,1 0-1 0 0,-1 0 0 0 0,0 0 1 0 0,0-1-1 0 0,0 1 1 0 0,1 0-1 0 0,-1 0 0 0 0,0 0 1 0 0,0-1-1 0 0,0 1 1 0 0,1 0-1 0 0,-1 0 1 0 0,0 0-1 0 0,0 0 0 0 0,1 0 1 0 0,-1 0-1 0 0,0 0 1 0 0,0 0-1 0 0,1 0 0 0 0,-1 0 1 0 0,0 0-1 0 0,1 0 1 0 0,-1 0-1 0 0,0 0 1 0 0,0 0-1 0 0,1 0 0 0 0,-1 0 1 0 0,0 0-1 0 0,0 0 1 0 0,1 0-1 0 0,-1 0 0 0 0,0 0 1 0 0,0 0-1 0 0,1 0 1 0 0,-1 0-1 0 0,0 1 1 0 0,0-1-1 0 0,1 0 0 0 0,-1 0 1 0 0,0 0-1 0 0,0 1 1 0 0,0-1-1 0 0,0 0 0 0 0,1 0 1 0 0,-1 0-1 0 0,0 1 1 0 0,0-1-1 0 0,0 0 0 0 0,0 0 1 0 0,0 1-1 0 0,0-1 1 0 0,1 0-1 0 0,-2 6-2 0 0,-2-1 138 0 0,1 0 0 0 0,-1-1 0 0 0,0 1 1 0 0,0-1-1 0 0,0 1 0 0 0,0-1 0 0 0,-1 0 0 0 0,0 0 0 0 0,0-1 0 0 0,0 1 0 0 0,0-1 0 0 0,-1 0 0 0 0,1 0 0 0 0,-1 0 0 0 0,0-1 0 0 0,0 1 0 0 0,0-1 0 0 0,0 0 0 0 0,-8 1 1 0 0,12-2-137 0 0,0-1 1 0 0,0 0-1 0 0,0 0 1 0 0,1 0 0 0 0,-1 0-1 0 0,0-1 1 0 0,0 1-1 0 0,1 0 1 0 0,-1 0 0 0 0,0 0-1 0 0,0-1 1 0 0,0 1-1 0 0,1 0 1 0 0,-1-1 0 0 0,0 1-1 0 0,1 0 1 0 0,-1-1-1 0 0,0 1 1 0 0,1-1 0 0 0,-1 1-1 0 0,1-1 1 0 0,-1 0-1 0 0,1 1 1 0 0,-1-1 0 0 0,1 1-1 0 0,-1-1 1 0 0,1 0-1 0 0,-1 0 1 0 0,1 1 0 0 0,0-1-1 0 0,-1 0 1 0 0,1 0-1 0 0,0 1 1 0 0,0-1 0 0 0,0 0-1 0 0,0 0 1 0 0,0 1-1 0 0,-1-1 1 0 0,1 0 0 0 0,1-1-1 0 0,6-25-2 0 0,-4 11 2 0 0,-3 15 0 0 0,0-1 0 0 0,0 0 0 0 0,0 1 0 0 0,0-1 0 0 0,0 1 0 0 0,1-1 0 0 0,-1 1 0 0 0,1-1 0 0 0,-1 1 0 0 0,1-1 0 0 0,-1 1 0 0 0,1-1 0 0 0,0 1 0 0 0,0 0 0 0 0,-1-1 0 0 0,1 1 0 0 0,0 0 0 0 0,0 0 0 0 0,0 0 0 0 0,1-1 0 0 0,-1 1 0 0 0,0 0 0 0 0,0 0 0 0 0,1 1 0 0 0,-1-1 0 0 0,0 0 0 0 0,3-1 0 0 0,0 1 0 0 0,-1 1 0 0 0,0-1 0 0 0,1 1 0 0 0,-1 0 0 0 0,0 0 0 0 0,1 0 0 0 0,-1 0 0 0 0,0 1 0 0 0,1-1 0 0 0,-1 1 0 0 0,0 0 0 0 0,1 0 0 0 0,-1 0 0 0 0,0 0 0 0 0,0 1 0 0 0,0-1 0 0 0,0 1 0 0 0,0 0 0 0 0,-1 0 0 0 0,1 0 0 0 0,0 0 0 0 0,-1 0 0 0 0,1 0 0 0 0,-1 1 0 0 0,0 0 0 0 0,0-1 0 0 0,0 1 0 0 0,2 4 0 0 0,-3-5 78 0 0,0 0 1 0 0,0 0-1 0 0,0 1 0 0 0,0-1 0 0 0,0 0 1 0 0,-1 1-1 0 0,1-1 0 0 0,-1 1 0 0 0,1-1 0 0 0,-1 1 1 0 0,0-1-1 0 0,0 1 0 0 0,0-1 0 0 0,-1 0 1 0 0,1 1-1 0 0,0-1 0 0 0,-1 1 0 0 0,0-1 0 0 0,1 0 1 0 0,-1 1-1 0 0,0-1 0 0 0,0 0 0 0 0,-1 0 1 0 0,1 1-1 0 0,0-1 0 0 0,-1 0 0 0 0,1 0 0 0 0,-1-1 1 0 0,0 1-1 0 0,1 0 0 0 0,-1 0 0 0 0,0-1 1 0 0,0 1-1 0 0,0-1 0 0 0,-3 2 0 0 0,-28 7-78 0 0,33-10 0 0 0,0 0 0 0 0,0 0 0 0 0,1-1 0 0 0,-1 1 0 0 0,0 0 0 0 0,0 0 0 0 0,0 0 0 0 0,0 0 0 0 0,0-1 0 0 0,0 1 0 0 0,0 0 0 0 0,0 0 0 0 0,0 0 0 0 0,0-1 0 0 0,0 1 0 0 0,0 0 0 0 0,0 0 0 0 0,0 0 0 0 0,0 0 0 0 0,0-1 0 0 0,0 1 0 0 0,0 0 0 0 0,-1 0 0 0 0,1 0 0 0 0,0 0 0 0 0,0-1 0 0 0,0 1 0 0 0,0 0 0 0 0,0 0 0 0 0,0 0 0 0 0,0 0 0 0 0,-1 0 0 0 0,1-1 0 0 0,0 1 0 0 0,0 0 0 0 0,0 0 0 0 0,0 0 0 0 0,0 0 0 0 0,-1 0 0 0 0,1 0 0 0 0,0 0 0 0 0,0 0 0 0 0,0 0 0 0 0,0 0 0 0 0,-1 0 0 0 0,1 0 0 0 0,0 0 0 0 0,0 0 0 0 0,0 0 0 0 0,-1 0 0 0 0,1 0 0 0 0,0 0 0 0 0,0 0 0 0 0,0 0 0 0 0,-1 0 0 0 0,12-13 0 0 0,-11 13 0 0 0,9-12 0 0 0,-9 12 0 0 0,0-1 0 0 0,0 1 0 0 0,0 0 0 0 0,0-1 0 0 0,1 1 0 0 0,-1 0 0 0 0,0-1 0 0 0,0 1 0 0 0,1 0 0 0 0,-1-1 0 0 0,0 1 0 0 0,1 0 0 0 0,-1-1 0 0 0,0 1 0 0 0,1 0 0 0 0,-1 0 0 0 0,0-1 0 0 0,1 1 0 0 0,-1 0 0 0 0,0 0 0 0 0,1 0 0 0 0,-1 0 0 0 0,1 0 0 0 0,-1 0 0 0 0,1-1 0 0 0,-1 1 0 0 0,0 0 0 0 0,1 0 0 0 0,0 0 0 0 0,8 2 0 0 0,-1 4 0 0 0,-7-5 0 0 0,0 1 0 0 0,0-1 0 0 0,0 1 0 0 0,0-1 0 0 0,0 1 0 0 0,-1 0 0 0 0,1-1 0 0 0,0 1 0 0 0,-1 0 0 0 0,1-1 0 0 0,-1 1 0 0 0,0 0 0 0 0,1 0 0 0 0,-1 0 0 0 0,0-1 0 0 0,0 1 0 0 0,0 0 0 0 0,-1 0 0 0 0,1 0 0 0 0,0 0 0 0 0,-1-1 0 0 0,1 1 0 0 0,-1 0 0 0 0,1-1 0 0 0,-1 1 0 0 0,-2 3 0 0 0,1 2 0 0 0,-1 1 0 0 0,-2-3 102 0 0,4-3 420 0 0,0-3-479 0 0,-1 1-1 0 0,0-1 1 0 0,1 0-1 0 0,-1 1 1 0 0,1-1 0 0 0,-1 0-1 0 0,1 0 1 0 0,0 0-1 0 0,-1 0 1 0 0,1 0-1 0 0,0 0 1 0 0,-1 0-1 0 0,1 0 1 0 0,0 0-1 0 0,0-1 1 0 0,0 1 0 0 0,0 0-1 0 0,0-1 1 0 0,1 1-1 0 0,-1-1 1 0 0,0 1-1 0 0,1-1 1 0 0,-1 0-1 0 0,1 1 1 0 0,-1-1 0 0 0,1 1-1 0 0,0-1 1 0 0,0 0-1 0 0,-1-2 1 0 0,-3-51 966 0 0,4 53-1007 0 0,-1-8 11 0 0,1 8-20 0 0,0-1-1 0 0,0 1 1 0 0,0-1-1 0 0,0 0 1 0 0,0 1-1 0 0,0-1 1 0 0,1 1-1 0 0,0-1 1 0 0,-1 1-1 0 0,1-1 1 0 0,0 1-1 0 0,0-1 1 0 0,3-3-1 0 0,-4 5-476 0 0,0 0 441 0 0,1 1 1 0 0,-1 0-1 0 0,0 0 0 0 0,0-1 0 0 0,0 1 1 0 0,1 0-1 0 0,-1 0 0 0 0,0-1 0 0 0,0 1 1 0 0,0 0-1 0 0,1 0 0 0 0,-1 0 0 0 0,0 0 1 0 0,0-1-1 0 0,1 1 0 0 0,-1 0 0 0 0,0 0 1 0 0,1 0-1 0 0,-1 0 0 0 0,0 0 0 0 0,0 0 1 0 0,1 0-1 0 0,-1 0 0 0 0,0 0 0 0 0,1 0 0 0 0,-1 0 1 0 0,0 0-1 0 0,1 0 0 0 0,-1 0 0 0 0,0 0 1 0 0,0 0-1 0 0,1 0 0 0 0,-1 0 0 0 0,0 0 1 0 0,1 0-1 0 0,-1 1 0 0 0,0-1 0 0 0,0 0 1 0 0,1 0-1 0 0,-1 0 0 0 0,0 0 0 0 0,0 1 1 0 0,0-1-1 0 0,1 0 0 0 0,-1 0 0 0 0,0 1 1 0 0,0-1-1 0 0,1 1 0 0 0,12 8-126 0 0,-10-5 169 0 0,0 0 0 0 0,0 0 0 0 0,-1 0 0 0 0,1 0 0 0 0,-1 1 0 0 0,0-1 0 0 0,0 1 0 0 0,-1-1 0 0 0,0 1 0 0 0,1-1 0 0 0,-1 1 0 0 0,-1 0 0 0 0,1 0 0 0 0,-1 0 0 0 0,0 6 0 0 0,0-1 0 0 0,-3-2 0 0 0,3-7-79 0 0,0-1 0 0 0,-1 1 0 0 0,1-1 0 0 0,0 1 0 0 0,-1 0 0 0 0,1-1 0 0 0,0 1-1 0 0,-1-1 1 0 0,1 1 0 0 0,0-1 0 0 0,-1 1 0 0 0,1-1 0 0 0,-1 1 0 0 0,1-1 0 0 0,-1 1 0 0 0,0-1 0 0 0,1 0-1 0 0,-1 1 1 0 0,1-1 0 0 0,-1 0 0 0 0,1 0 0 0 0,-1 1 0 0 0,0-1 0 0 0,1 0 0 0 0,-1 0 0 0 0,0 0 0 0 0,1 0-1 0 0,-1 0 1 0 0,0 0 0 0 0,1 0 0 0 0,-1 0 0 0 0,0 0 0 0 0,1 0 0 0 0,-1 0 0 0 0,0 0 0 0 0,1 0 0 0 0,-1-1-1 0 0,1 1 1 0 0,-1 0 0 0 0,0 0 0 0 0,0-1 0 0 0,1 1 33 0 0,-1-1-642 0 0,-6-23-2996 0 0,6 14 2472 0 0,1-1-4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19.4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163 81 5407 0 0,'0'0'124'0'0,"0"0"18"0"0,1 0 8 0 0,-1-1-145 0 0,1 1 0 0 0,-1-1 0 0 0,1 0 0 0 0,-1 1 0 0 0,1-1 0 0 0,-1 1 0 0 0,1-1 0 0 0,-1 0 0 0 0,0 1 0 0 0,1-1 0 0 0,-1 0 0 0 0,0 0-1 0 0,1 1 1 0 0,-1-1 0 0 0,0 0 0 0 0,0 0 0 0 0,0 1 0 0 0,0-1 0 0 0,0 0 0 0 0,0 0 0 0 0,0 1 0 0 0,0-1 0 0 0,0 0 0 0 0,0 0 0 0 0,0 0-1 0 0,-1 1 1 0 0,1-1 0 0 0,0 0 0 0 0,-1 0 0 0 0,0-6 133 0 0,5-10 1542 0 0,1-2 878 0 0,-4 3 4298 0 0,0 20-6623 0 0,3-3-240 0 0,8 19 9 0 0,-10-18-2 0 0,1 1 0 0 0,-1 21 0 0 0,2 32 12 0 0,-3-29 186 0 0,2 0 1 0 0,5 28-1 0 0,2 24 192 0 0,-5-23 591 0 0,19 204-3255 0 0,-6-42 5364 0 0,-11-106-3068 0 0,17 201-22 0 0,-19-211 0 0 0,-3-73 0 0 0,7 52 0 0 0,24 124 0 0 0,-20-127 0 0 0,5 140 0 0 0,-12-155 0 0 0,-3-49 0 0 0,-1 1 0 0 0,-1 0 0 0 0,0 17 0 0 0,-1-13 0 0 0,1 0 0 0 0,4 22 0 0 0,-3-24 0 0 0,11 139 0 0 0,-11-134 538 0 0,0 38 0 0 0,0-3 426 0 0,-4 12-481 0 0,1-58-439 0 0,0 1-1 0 0,0-1 0 0 0,1 0 0 0 0,1 0 0 0 0,0 1 1 0 0,0-1-1 0 0,1 0 0 0 0,5 15 0 0 0,-6-18-43 0 0,0-1 0 0 0,-1 0 0 0 0,0 1 0 0 0,0 12 0 0 0,-1-5 0 0 0,2 5 0 0 0,0-7 0 0 0,0 0 0 0 0,0 1 0 0 0,6 20 0 0 0,5 13 0 0 0,9 76 0 0 0,-18-21 0 0 0,-3-45 0 0 0,1-54 0 0 0,1 20 0 0 0,-11 118 0 0 0,12-54 0 0 0,-3-81 0 0 0,6 39 0 0 0,-4-31 0 0 0,0-5 0 0 0,1-1 0 0 0,1 5 0 0 0,-4-13 0 0 0,-1 5 0 0 0,3 37 0 0 0,-1-34 0 0 0,-4 24 0 0 0,-2-2 0 0 0,5-27 0 0 0,0-1 0 0 0,0 0 0 0 0,-1 0 0 0 0,1 0 0 0 0,0 0 0 0 0,-1 0 0 0 0,0 0 0 0 0,1-1 0 0 0,-1 1 0 0 0,0 0 0 0 0,0 0 0 0 0,0 0 0 0 0,0-1 0 0 0,0 1 0 0 0,0 0 0 0 0,-1-1 0 0 0,1 1 0 0 0,0-1 0 0 0,-1 1 0 0 0,0-1 0 0 0,1 0 0 0 0,-1 0 0 0 0,0 0 0 0 0,1 0 0 0 0,-1 0 0 0 0,-2 1 0 0 0,-30 22 0 0 0,27-22 0 0 0,-2 0 0 0 0,0 1 0 0 0,0 1 0 0 0,0 0 0 0 0,1 0 0 0 0,-11 7 0 0 0,-15 7 0 0 0,21-12 448 0 0,0 1 0 0 0,0 1 0 0 0,-11 9-1 0 0,-20 12 642 0 0,15-11-1089 0 0,-34 28 0 0 0,-17 10 0 0 0,62-40-91 0 0,17-15-386 0 0,1-1-191 0 0,0 0-41 0 0,-9 19-2894 0 0,1-5-5187 0 0,4-8 7072 0 0,4-5-2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5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60 123 5407 0 0,'-28'-7'592'0'0,"26"7"-203"0"0,0-1 0 0 0,0 1 0 0 0,0-1 1 0 0,1 0-1 0 0,-1 0 0 0 0,0 0 0 0 0,1 0 0 0 0,-1 0 0 0 0,1 0 0 0 0,-1-1 0 0 0,1 1 0 0 0,-1 0 0 0 0,1-1 0 0 0,0 1 0 0 0,0-1 0 0 0,0 1 0 0 0,0-1 0 0 0,0 0 0 0 0,0 1 0 0 0,0-1 0 0 0,-1-2 0 0 0,17-15 1660 0 0,-14 16-1994 0 0,1 1 0 0 0,-1 0 0 0 0,1-1 0 0 0,0 1 0 0 0,0 0 0 0 0,0 0 0 0 0,0 0 0 0 0,0 0 0 0 0,1 0 0 0 0,-1 1 0 0 0,0-1 0 0 0,1 1 0 0 0,-1-1 0 0 0,5 0 0 0 0,14-10-56 0 0,15-3-541 0 0,-28 12-1145 0 0,-1 1-2306 0 0,1-3-849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19.8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59 0 5407 0 0,'0'0'248'0'0,"0"0"-5"0"0,0 0 54 0 0,0 0 786 0 0,0 0 360 0 0,0 0 77 0 0,0 0-106 0 0,0 0-502 0 0,-2 1-368 0 0,0-1-1 0 0,0 1 0 0 0,0 0 0 0 0,0 0 0 0 0,0 0 0 0 0,0 0 1 0 0,0 0-1 0 0,0 0 0 0 0,-2 2 0 0 0,-2 7-418 0 0,2 0-1 0 0,0 0 0 0 0,0 1 0 0 0,1-1 1 0 0,0 1-1 0 0,0-1 0 0 0,0 13 1 0 0,-2 80 940 0 0,4-55-877 0 0,1-40 18 0 0,1 0-1 0 0,0 0 0 0 0,0 0 1 0 0,1 0-1 0 0,0 0 1 0 0,0 0-1 0 0,1 0 1 0 0,0-1-1 0 0,0 1 1 0 0,1-1-1 0 0,0 0 0 0 0,6 8 1 0 0,-9-14-196 0 0,0 0 0 0 0,0-1 0 0 0,0 1 0 0 0,0 0 0 0 0,0-1 0 0 0,0 1 0 0 0,1 0 0 0 0,-1-1 0 0 0,0 0 0 0 0,0 1 0 0 0,0-1 0 0 0,1 0 0 0 0,-1 1 0 0 0,0-1 0 0 0,0 0 0 0 0,1 0 0 0 0,-1 0 0 0 0,0 0 0 0 0,0 0 0 0 0,1-1 0 0 0,-1 1 0 0 0,3-1-1 0 0,26-7 3 0 0,53-33-1906 0 0,-60 28-104 0 0,1 2 1 0 0,37-14 0 0 0,-40 20-4589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1.3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7055 0 0,'0'0'158'0'0,"0"0"22"0"0,0 0 12 0 0,0 0 48 0 0,0 0 173 0 0,0 0 71 0 0,0 0 17 0 0,0 0 13 0 0,0 0 39 0 0,0 0 20 0 0,6 11 502 0 0,61 120-886 0 0,-63-123-232 0 0,5 10-34 0 0,-4-10-4005 0 0,-5-8 2548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1.6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71 8863 0 0,'-47'1'3075'0'0,"67"-24"-2886"0"0,29-8-1764 0 0,-31 20-1052 0 0,-7 5 1093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1.9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91 0 5407 0 0,'0'0'248'0'0,"0"0"-5"0"0,0 0 54 0 0,0 0 786 0 0,0 0 360 0 0,0 0 77 0 0,0 0-106 0 0,-28 12 1397 0 0,25-9-2742 0 0,0 0 0 0 0,1 0-1 0 0,-1 0 1 0 0,1 1 0 0 0,-1-1 0 0 0,1 1 0 0 0,0-1 0 0 0,0 1 0 0 0,1 0-1 0 0,-1 0 1 0 0,1 0 0 0 0,0 0 0 0 0,0 0 0 0 0,-1 6 0 0 0,-5 62 1806 0 0,7-70-1840 0 0,0 11 252 0 0,0 0 0 0 0,1 0 0 0 0,1-1 1 0 0,5 22-1 0 0,-7-30-217 0 0,1 0 0 0 0,0-1 0 0 0,1 1 0 0 0,-1 0 0 0 0,1-1 1 0 0,-1 1-1 0 0,1 0 0 0 0,0-1 0 0 0,0 0 0 0 0,1 0 0 0 0,-1 1 0 0 0,1-1 0 0 0,-1-1 0 0 0,1 1 1 0 0,0 0-1 0 0,0-1 0 0 0,0 1 0 0 0,0-1 0 0 0,5 2 0 0 0,-6-3-70 0 0,1 0 0 0 0,-1-1 0 0 0,1 0 0 0 0,-1 0 0 0 0,1 1 0 0 0,-1-2 0 0 0,1 1 0 0 0,-1 0 0 0 0,0 0 0 0 0,1-1 0 0 0,-1 1 0 0 0,1-1 0 0 0,-1 0 0 0 0,0 0 0 0 0,1 0 0 0 0,-1 0 0 0 0,0 0 0 0 0,0 0 0 0 0,0-1 0 0 0,0 1 0 0 0,0-1 0 0 0,0 1 0 0 0,0-1 0 0 0,0 0 0 0 0,-1 1 0 0 0,1-1 0 0 0,-1 0 0 0 0,3-4 0 0 0,1-1 0 0 0,-1 0 0 0 0,0 0 0 0 0,0 0 0 0 0,-1-1 0 0 0,0 1 0 0 0,0-1 0 0 0,2-12 0 0 0,-3 12 12 0 0,-2 0-1 0 0,1 0 0 0 0,-1 0 1 0 0,0 0-1 0 0,-1 0 0 0 0,0 1 1 0 0,0-1-1 0 0,-1 0 1 0 0,0 0-1 0 0,0 1 0 0 0,-1-1 1 0 0,-4-9-1 0 0,5 13 7 0 0,0 1-1 0 0,0-1 1 0 0,0 1 0 0 0,0 0-1 0 0,-1-1 1 0 0,1 1 0 0 0,-1 0-1 0 0,0 0 1 0 0,0 1-1 0 0,0-1 1 0 0,0 1 0 0 0,0-1-1 0 0,0 1 1 0 0,-1 0 0 0 0,1 0-1 0 0,-1 0 1 0 0,0 1 0 0 0,1-1-1 0 0,-1 1 1 0 0,0 0-1 0 0,0 0 1 0 0,0 0 0 0 0,0 1-1 0 0,0-1 1 0 0,0 1 0 0 0,-6 0-1 0 0,7 1 95 0 0,0-1-1 0 0,0 1 0 0 0,0 0 1 0 0,0 0-1 0 0,0 0 0 0 0,0 0 1 0 0,0 0-1 0 0,0 1 0 0 0,0 0 1 0 0,0-1-1 0 0,1 1 1 0 0,-1 0-1 0 0,1 0 0 0 0,-1 0 1 0 0,1 1-1 0 0,0-1 0 0 0,0 0 1 0 0,0 1-1 0 0,0 0 1 0 0,-2 3-1 0 0,2-3-396 0 0,0 1 1 0 0,1 0 0 0 0,-1-1-1 0 0,1 1 1 0 0,-1 0-1 0 0,1 0 1 0 0,1 0 0 0 0,-1 0-1 0 0,0 0 1 0 0,1 0-1 0 0,0 0 1 0 0,0 0-1 0 0,0 0 1 0 0,1 1 0 0 0,0 4-1 0 0,5 15-3681 0 0,-2-12 1936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3.1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11 5407 0 0,'0'0'124'0'0,"0"0"18"0"0,0 0 8 0 0,-1 0-23 0 0,-3-1 32 0 0,2 1 529 0 0,-3-4 964 0 0,-2 0 1359 0 0,5 2 2938 0 0,7 38-5297 0 0,2-1 0 0 0,1 1 0 0 0,25 64 0 0 0,40 62-422 0 0,-64-141-271 0 0,-7-16-11 0 0,0 1 1 0 0,0-1-1 0 0,1 0 0 0 0,0-1 0 0 0,0 1 1 0 0,0 0-1 0 0,0-1 0 0 0,1 0 0 0 0,5 6 1 0 0,-8-9-603 0 0,-1-1-39 0 0,0 0-170 0 0,3 7-4918 0 0,-3-7 1226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3.5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69 8863 0 0,'0'0'200'0'0,"0"0"34"0"0,0 0 12 0 0,-1 1-39 0 0,-3 2 5 0 0,3-2 667 0 0,1-1 277 0 0,0 0 48 0 0,0 0-60 0 0,10 5 1117 0 0,-2-4-2159 0 0,0-1 1 0 0,0 0-1 0 0,0 0 1 0 0,0-1-1 0 0,0 0 1 0 0,-1 0 0 0 0,1-1-1 0 0,13-4 1 0 0,62-31-300 0 0,-24 10-2497 0 0,-47 23-2673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4.3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0 5407 0 0,'0'0'248'0'0,"0"0"-5"0"0,-23 0 8517 0 0,22 4-8659 0 0,0-1 0 0 0,0 1 1 0 0,1-1-1 0 0,-1 1 0 0 0,1 0 0 0 0,0-1 1 0 0,0 1-1 0 0,1 0 0 0 0,-1-1 0 0 0,1 1 1 0 0,0-1-1 0 0,-1 1 0 0 0,3 4 0 0 0,23 51 1332 0 0,-14-33-1510 0 0,79 234 2893 0 0,-59-186-2905 0 0,-31-73-380 0 0,-1-1-185 0 0,0 0-39 0 0,0 0-7 0 0,0 0 9 0 0,0 0 3 0 0,0 0 0 0 0,0 0 7 0 0,-21-15-1254 0 0,6 1 1835 0 0,1-1 0 0 0,1-1 0 0 0,0 0 0 0 0,1-1 0 0 0,1 0 0 0 0,-17-38 0 0 0,13 27 32 0 0,9 19 253 0 0,2 0 1 0 0,-1-1-1 0 0,1 1 0 0 0,1-1 0 0 0,0 0 0 0 0,0-1 0 0 0,1 1 0 0 0,0 0 1 0 0,1-1-1 0 0,0 1 0 0 0,1-1 0 0 0,0 1 0 0 0,2-19 0 0 0,-2 28-83 0 0,1 0 1 0 0,-1 0-1 0 0,0 0 0 0 0,1 0 0 0 0,-1 1 0 0 0,0-1 0 0 0,1 0 1 0 0,-1 0-1 0 0,1 0 0 0 0,0 0 0 0 0,-1 1 0 0 0,1-1 0 0 0,-1 0 0 0 0,1 0 1 0 0,0 1-1 0 0,0-1 0 0 0,-1 1 0 0 0,1-1 0 0 0,0 1 0 0 0,0-1 1 0 0,0 1-1 0 0,0-1 0 0 0,2 0 0 0 0,-1 1-58 0 0,1-1 1 0 0,0 1-1 0 0,0-1 1 0 0,0 1-1 0 0,0 0 0 0 0,0 0 1 0 0,0 0-1 0 0,3 1 0 0 0,2 1-65 0 0,-1-1 1 0 0,1 1-1 0 0,0 1 0 0 0,9 4 0 0 0,-11-4 151 0 0,0 1 0 0 0,0-1 1 0 0,-1 2-1 0 0,0-1 0 0 0,0 0 0 0 0,0 1 1 0 0,0 0-1 0 0,-1 0 0 0 0,0 1 0 0 0,7 10 1 0 0,-8-11-64 0 0,-1-1 1 0 0,-1 0-1 0 0,1 0 1 0 0,0 1 0 0 0,-1-1-1 0 0,0 1 1 0 0,0-1-1 0 0,0 1 1 0 0,-1-1 0 0 0,0 1-1 0 0,0 0 1 0 0,0-1 0 0 0,0 1-1 0 0,-1 0 1 0 0,1-1-1 0 0,-1 1 1 0 0,0-1 0 0 0,-3 9-1 0 0,3-12-67 0 0,0 1 0 0 0,1 0 0 0 0,-1-1 0 0 0,0 1 0 0 0,0 0 0 0 0,0-1 0 0 0,0 1 0 0 0,0-1 0 0 0,0 1 0 0 0,0-1 0 0 0,-3 2 0 0 0,-21 24 0 0 0,25-27 0 0 0,-1 0 0 0 0,1 1 0 0 0,0-1 0 0 0,-1 1 0 0 0,1-1 0 0 0,0 1 0 0 0,0-1 0 0 0,-1 1 0 0 0,1-1 0 0 0,0 1 0 0 0,0-1 0 0 0,0 1 0 0 0,0-1 0 0 0,0 1 0 0 0,0-1 0 0 0,0 1 0 0 0,0-1 0 0 0,0 1 0 0 0,0-1 0 0 0,0 1 0 0 0,0-1 0 0 0,0 1 0 0 0,0-1 0 0 0,0 1 0 0 0,1-1 0 0 0,-1 1 0 0 0,0-1 0 0 0,0 0 0 0 0,1 1 0 0 0,-1-1 0 0 0,0 1 0 0 0,0-1 0 0 0,1 1 0 0 0,-1-1 0 0 0,1 1 0 0 0,13 9 0 0 0,-13-10 0 0 0,22 15 0 0 0,1-7 0 0 0,-8-2-865 0 0,1-1 0 0 0,0-1 0 0 0,0-1 0 0 0,28 3 0 0 0,-44-6-3283 0 0,-1 0-955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4.7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2 13247 0 0,'0'0'299'0'0,"0"0"45"0"0,0 0 21 0 0,-1-1-46 0 0,-7 1-210 0 0,1 0-2 0 0,5 1 382 0 0,2-1 162 0 0,0 0 28 0 0,0 0 10 0 0,0 0 12 0 0,-1 22 1317 0 0,1 3-1961 0 0,1 1 1 0 0,1-1 0 0 0,6 30 0 0 0,3 20-59 0 0,-11 2-88 0 0,0-74 1590 0 0,1 3-2540 0 0,-1 1-5003 0 0,-1-5 585 0 0,-2-8 3190 0 0,0-3 340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5.0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1 126 7055 0 0,'1'-28'695'0'0,"1"-8"-541"0"0,-1 32 337 0 0,0 0-1 0 0,0 0 1 0 0,0 1 0 0 0,1-1-1 0 0,-1 0 1 0 0,1 1 0 0 0,0 0-1 0 0,0-1 1 0 0,0 1-1 0 0,5-5 1 0 0,-5 6-208 0 0,0 0 1 0 0,-1 1-1 0 0,1-1 0 0 0,0 1 1 0 0,0 0-1 0 0,0-1 0 0 0,0 1 1 0 0,1 0-1 0 0,-1 0 0 0 0,0 0 1 0 0,0 1-1 0 0,1-1 0 0 0,-1 0 1 0 0,0 1-1 0 0,1 0 0 0 0,-1-1 1 0 0,4 1-1 0 0,-2 0-325 0 0,-1 1 1 0 0,1-1-1 0 0,0 1 1 0 0,-1 0-1 0 0,1 0 1 0 0,-1 0-1 0 0,1 1 1 0 0,5 2-1 0 0,-3 0 243 0 0,1 1-1 0 0,-1-1 1 0 0,0 1 0 0 0,-1 0-1 0 0,1 1 1 0 0,-1-1-1 0 0,0 1 1 0 0,0 0 0 0 0,-1 1-1 0 0,1-1 1 0 0,-1 1-1 0 0,-1 0 1 0 0,5 10 0 0 0,-5-8-670 0 0,1 0 0 0 0,-2 0 0 0 0,1 1 1 0 0,-1-1-1 0 0,0 0 0 0 0,-1 1 0 0 0,0 0 1 0 0,-1-1-1 0 0,0 1 0 0 0,-2 12 0 0 0,1-19-2108 0 0,-3 3-22 0 0</inkml:trace>
  <inkml:trace contextRef="#ctx0" brushRef="#br0" timeOffset="1">15 200 10943 0 0,'0'0'248'0'0,"0"0"35"0"0,0 0 18 0 0,-1 0-37 0 0,-3-1-84 0 0,3 1 280 0 0,1 0 144 0 0,0 0 32 0 0,5-17 1364 0 0,-1 10-1877 0 0,1 1-1 0 0,0 0 0 0 0,0-1 1 0 0,0 2-1 0 0,0-1 1 0 0,1 0-1 0 0,0 1 1 0 0,0 0-1 0 0,1 1 0 0 0,-1 0 1 0 0,1 0-1 0 0,14-7 1 0 0,28-18-2996 0 0,-40 23-2494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5.3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0 10943 0 0,'0'0'248'0'0,"0"0"35"0"0,0 0 18 0 0,0 0-37 0 0,-1 1-170 0 0,-3 2 3 0 0,2 2 227 0 0,1-1 0 0 0,-1 0 0 0 0,1 1 0 0 0,0-1 0 0 0,1 0 0 0 0,-1 1 0 0 0,1 5 0 0 0,-1-4 88 0 0,1 9 29 0 0,0 1 1 0 0,0 0-1 0 0,2-1 1 0 0,4 25-1 0 0,2 11 825 0 0,1 1 1192 0 0,-3-18-5125 0 0,-3-11-7653 0 0,-5-24 8068 0 0,-9-6-11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627 129 8983 0 0,'-10'-6'111'0'0,"1"1"-1"0"0,-1 1 0 0 0,0-1 0 0 0,0 1 0 0 0,-1 1 1 0 0,1 0-1 0 0,-1 1 0 0 0,1 0 0 0 0,-1 0 0 0 0,0 1 1 0 0,0 0-1 0 0,0 1 0 0 0,0 1 0 0 0,-1 0-110 0 0,-2 1 327 0 0,0 0 0 0 0,0 2 0 0 0,0 0 0 0 0,1 0 0 0 0,-1 1 0 0 0,1 1 0 0 0,0 1-1 0 0,1-1 1 0 0,-1 2 0 0 0,0 0-327 0 0,-9 9 472 0 0,0 1-1 0 0,1 1 1 0 0,1 0 0 0 0,1 1-1 0 0,1 2 1 0 0,0 0-1 0 0,2 0 1 0 0,0 2 0 0 0,2 0-1 0 0,-8 19-471 0 0,4-3 0 0 0,2 1 0 0 0,2 1 0 0 0,2 0 0 0 0,1 1 0 0 0,3 0 0 0 0,1 1 0 0 0,1 16 0 0 0,4-20 0 0 0,1 0 0 0 0,2-1 0 0 0,2 1 0 0 0,2-1 0 0 0,1 0 0 0 0,2 0 0 0 0,2 0 0 0 0,5 10 0 0 0,-8-28 3 0 0,2-1-1 0 0,1 0 0 0 0,0 0 1 0 0,1 0-1 0 0,1-2 0 0 0,1 1 1 0 0,1-2-1 0 0,0 0 0 0 0,2 0 1 0 0,0-1-1 0 0,17 13-2 0 0,-24-22-6 0 0,1 0 1 0 0,0 0-1 0 0,0-1 1 0 0,0-1-1 0 0,1 1 0 0 0,0-2 1 0 0,0 0-1 0 0,0 0 1 0 0,1-1-1 0 0,-1 0 1 0 0,1-1-1 0 0,0 0 0 0 0,-1-1 1 0 0,1 0-1 0 0,0-1 1 0 0,0 0-1 0 0,0-1 0 0 0,-1 0 1 0 0,1-1-1 0 0,0-1 1 0 0,-1 0-1 0 0,0 0 1 0 0,3-2 5 0 0,6-4-244 0 0,0-1 0 0 0,-1-1 0 0 0,-1 0 1 0 0,0-2-1 0 0,-1 0 0 0 0,0-1 0 0 0,-1-1 1 0 0,-1 0-1 0 0,0-1 0 0 0,-1-1 0 0 0,0 0 1 0 0,-2-1-1 0 0,7-12 244 0 0,2-6 16 0 0,-1-1 0 0 0,-3 0 0 0 0,-1-1-1 0 0,-2-1 1 0 0,-1-1 0 0 0,5-31-16 0 0,-10 30-9 0 0,-3-1-1 0 0,-1 0 1 0 0,-2 0 0 0 0,-2 0-1 0 0,-2-1 1 0 0,-5-29 9 0 0,-4 5 233 0 0,-2 1 0 0 0,-3 1 0 0 0,-21-52-233 0 0,29 95 206 0 0,0 0 0 0 0,-2 0-1 0 0,0 1 1 0 0,-1 1 0 0 0,-1 0 0 0 0,-1 1 0 0 0,-12-14-206 0 0,20 27 49 0 0,-1 0 1 0 0,0 0 0 0 0,0 0-1 0 0,-1 1 1 0 0,0 0 0 0 0,0 0-1 0 0,0 0 1 0 0,0 1 0 0 0,-1 0-1 0 0,1 1 1 0 0,-1 0 0 0 0,0 0-1 0 0,0 0 1 0 0,-1 1 0 0 0,1 0-1 0 0,0 1 1 0 0,-1 0 0 0 0,1 0-1 0 0,0 1 1 0 0,-1 0 0 0 0,1 1-1 0 0,-6 0-49 0 0,-4 3 0 0 0,0 0 0 0 0,1 1 0 0 0,-1 1 0 0 0,1 0 0 0 0,0 2 0 0 0,1 0 0 0 0,0 1 0 0 0,0 0 0 0 0,1 1 0 0 0,0 1 0 0 0,1 0 0 0 0,-2 3 0 0 0,-30 29 0 0 0,2 2 0 0 0,-31 43 0 0 0,55-64-694 0 0,1 0 1 0 0,1 1-1 0 0,1 0 0 0 0,1 2 0 0 0,2 0 1 0 0,-7 18 693 0 0,11-4-1526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53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26 8863 0 0,'-6'-15'200'0'0,"4"13"34"0"0,2 2 12 0 0,-1-2-39 0 0,-3-3 5 0 0,3 4 667 0 0,1 1 277 0 0,1 10 1192 0 0,4 21-857 0 0,10 35 1 0 0,4-6-1526 0 0,47 102-1 0 0,-52-136-3411 0 0,-14-25 2154 0 0,0-1 137 0 0,0 0 60 0 0,0 0 9 0 0,-4-25-2596 0 0,-29-68 714 0 0,21 64 4623 0 0,1 0-1 0 0,1-1 1 0 0,2 0-1 0 0,-7-54 0 0 0,17 69 58 0 0,5 14 431 0 0,13 22-198 0 0,-12-10-1432 0 0,0 1 0 0 0,-1 1 1 0 0,-1-1-1 0 0,0 1 0 0 0,8 24 0 0 0,0 1 48 0 0,-8-21-561 0 0,-4-11 0 0 0,1 1 0 0 0,0-1 0 0 0,0 1 0 0 0,1-1 0 0 0,0 0 0 0 0,0 0 0 0 0,7 8 0 0 0,-5-5 102 0 0,-6-9-72 0 0,0 0 0 0 0,0 0 1 0 0,1 0-1 0 0,-1 0 1 0 0,0 1-1 0 0,0-1 0 0 0,1 0 1 0 0,-1 0-1 0 0,0 0 1 0 0,0 0-1 0 0,0 0 0 0 0,1 0 1 0 0,-1 0-1 0 0,0 0 1 0 0,0 0-1 0 0,1 0 0 0 0,-1 0 1 0 0,0 0-1 0 0,0 0 1 0 0,1 0-1 0 0,-1 0 0 0 0,0 0 1 0 0,0 0-1 0 0,0-1 1 0 0,1 1-1 0 0,-1 0 0 0 0,0 0 1 0 0,0 0-1 0 0,1 0 1 0 0,-1 0-1 0 0,0-1 0 0 0,0 1 1 0 0,0 0-1 0 0,0 0 1 0 0,1 0-1 0 0,-1 0 0 0 0,0-1 1 0 0,0 1-1 0 0,0 0 1 0 0,0 0-1 0 0,0 0 0 0 0,0-1 1 0 0,0 1-1 0 0,1-1 1 0 0,5-8 539 0 0,-2-5-495 0 0,0 0-1 0 0,-1 0 0 0 0,-1 0 1 0 0,0 0-1 0 0,-1 0 1 0 0,0-1-1 0 0,-1 1 0 0 0,-1-1 1 0 0,-5-27-1 0 0,1-34-2762 0 0,8 76 2670 0 0,5 8 4 0 0,6 10 114 0 0,2 8 57 0 0,49 66 1363 0 0,-57-81-1367 0 0,1-1 0 0 0,1-1 0 0 0,0 0 0 0 0,0 0 0 0 0,1-1 0 0 0,15 10 0 0 0,-16-14-1694 0 0,-9-3-6166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5.7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0 187 5407 0 0,'7'-28'592'0'0,"-7"27"-426"0"0,0-1-1 0 0,0 0 0 0 0,1 0 1 0 0,-1 0-1 0 0,1 1 0 0 0,-1-1 1 0 0,1 0-1 0 0,0 0 0 0 0,-1 1 0 0 0,1-1 1 0 0,0 1-1 0 0,0-1 0 0 0,0 1 1 0 0,0-1-1 0 0,1 1 0 0 0,-1-1 1 0 0,0 1-1 0 0,1 0 0 0 0,-1 0 0 0 0,0 0 1 0 0,1 0-1 0 0,-1 0 0 0 0,1 0 1 0 0,0 0-1 0 0,-1 0 0 0 0,1 1 1 0 0,0-1-1 0 0,0 0 0 0 0,-1 1 0 0 0,1 0 1 0 0,0-1-1 0 0,0 1 0 0 0,0 0 1 0 0,-1 0-1 0 0,1 0 0 0 0,0 0 0 0 0,0 0 1 0 0,0 0-1 0 0,0 1 0 0 0,-1-1 1 0 0,1 1-1 0 0,3 0 0 0 0,2 2 481 0 0,0 0 1 0 0,0 0-1 0 0,0 0 0 0 0,0 1 0 0 0,-1 0 0 0 0,1 0 1 0 0,-1 1-1 0 0,0 0 0 0 0,0 0 0 0 0,7 8 0 0 0,-13-13-645 0 0,0 0-1 0 0,0 0 0 0 0,0 1 1 0 0,0-1-1 0 0,0 0 0 0 0,1 0 1 0 0,-1 0-1 0 0,0 1 1 0 0,0-1-1 0 0,0 0 0 0 0,1 0 1 0 0,-1 0-1 0 0,0 0 0 0 0,0 1 1 0 0,1-1-1 0 0,-1 0 0 0 0,0 0 1 0 0,0 0-1 0 0,1 0 1 0 0,-1 0-1 0 0,0 0 0 0 0,0 0 1 0 0,1 0-1 0 0,-1 0 0 0 0,0 0 1 0 0,0 0-1 0 0,1 0 0 0 0,-1 0 1 0 0,0 0-1 0 0,0 0 1 0 0,1 0-1 0 0,-1 0 0 0 0,0 0 1 0 0,0 0-1 0 0,1 0 0 0 0,-1 0 1 0 0,0-1-1 0 0,0 1 1 0 0,0 0-1 0 0,1 0 0 0 0,-1 0 1 0 0,0 0-1 0 0,0-1 0 0 0,0 1 1 0 0,1 0-1 0 0,-1 0 0 0 0,0 0 1 0 0,0-1-1 0 0,0 1 1 0 0,0 0-1 0 0,0 0 0 0 0,1 0 1 0 0,-1-1-1 0 0,0 1 0 0 0,0 0 1 0 0,0 0-1 0 0,0-1 1 0 0,3-10-108 0 0,-1-5-273 0 0,-1 0 1 0 0,-1 0-1 0 0,0 0 0 0 0,-3-19 1 0 0,-1-19-350 0 0,4 48 819 0 0,-1 5 379 0 0,1 1 184 0 0,26 16 857 0 0,-14-4-1540 0 0,0 0 1 0 0,-1 1 0 0 0,0 0-1 0 0,-1 1 1 0 0,-1 0 0 0 0,12 24 0 0 0,-12-21 552 0 0,1 0 0 0 0,1 0 0 0 0,1-1 0 0 0,15 17 0 0 0,-18-26-5801 0 0,-9-7 3168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28.6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1 159 3999 0 0,'0'0'91'0'0,"0"0"12"0"0,0 0 7 0 0,0 0-94 0 0,0 0 0 0 0,0 0 0 0 0,0 0-1 0 0,0 0 1 0 0,1 0 0 0 0,-1 0-1 0 0,0 0 1 0 0,0 0 0 0 0,0 1-1 0 0,1-1 1 0 0,-1 0 0 0 0,0-1 0 0 0,0 1-1 0 0,0 0 1 0 0,0 0 0 0 0,1 0-1 0 0,-1 0 1 0 0,0 0 0 0 0,0 0-1 0 0,0 0 1 0 0,0 0 0 0 0,1 0-1 0 0,-1 0 1 0 0,0 0 0 0 0,0 0 0 0 0,0 0-1 0 0,0-1 1 0 0,1 1 0 0 0,-1 0-1 0 0,0 0 1 0 0,0 0 0 0 0,0 0-1 0 0,0 0 1 0 0,0-1 0 0 0,0 1 0 0 0,0 0-1 0 0,0 0 1 0 0,0 0 0 0 0,1 0-1 0 0,-1-1 1 0 0,0 1 0 0 0,0 0-1 0 0,0 0 1 0 0,0 0 0 0 0,0-1 0 0 0,0 1-1 0 0,0 0 1 0 0,0 0 0 0 0,0 0-1 0 0,0 0 1 0 0,0-1 0 0 0,0 1-1 0 0,2-12 279 0 0,-1 8-75 0 0,0 0 0 0 0,0 0 0 0 0,0 0 0 0 0,1-1 0 0 0,-1 1 0 0 0,1 1 0 0 0,0-1 0 0 0,0 0-1 0 0,1 0 1 0 0,-1 1 0 0 0,1-1 0 0 0,-1 1 0 0 0,1 0 0 0 0,0 0 0 0 0,0 0 0 0 0,1 0 0 0 0,-1 0 0 0 0,1 1-1 0 0,4-4 1 0 0,0 2-203 0 0,-8 4-3 0 0,1 0-1 0 0,0-1 0 0 0,-1 1 1 0 0,1 0-1 0 0,0 1 0 0 0,-1-1 1 0 0,1 0-1 0 0,0 0 0 0 0,0 0 1 0 0,-1 0-1 0 0,1 0 0 0 0,0 1 1 0 0,-1-1-1 0 0,1 0 0 0 0,-1 1 1 0 0,1-1-1 0 0,0 0 0 0 0,-1 1 1 0 0,1-1-1 0 0,-1 1 0 0 0,1-1 1 0 0,-1 1-1 0 0,1-1 0 0 0,-1 1 1 0 0,1-1-1 0 0,-1 1 0 0 0,0-1 1 0 0,1 1-1 0 0,-1 0 0 0 0,0-1 1 0 0,1 1-1 0 0,-1 0 0 0 0,0-1 1 0 0,0 1-1 0 0,0 0 0 0 0,0-1 1 0 0,0 1-1 0 0,0 0 0 0 0,0 0 1 0 0,5 13 913 0 0,-2-6-828 0 0,0 0 1 0 0,-1 0-1 0 0,1 0 0 0 0,-2 1 0 0 0,1-1 1 0 0,-1 0-1 0 0,-1 1 0 0 0,0 17 0 0 0,-2-17-98 0 0,1-1 90 0 0,1-6 370 0 0,0-2 146 0 0,0 0 30 0 0,0 0-81 0 0,-1 0-513 0 0,0 1 1 0 0,0-1-1 0 0,0 0 1 0 0,0 1-1 0 0,0-1 1 0 0,0 0-1 0 0,0 0 1 0 0,0 0-1 0 0,0 0 1 0 0,0 0-1 0 0,0 0 1 0 0,0 0-1 0 0,0 0 1 0 0,0 0-1 0 0,0 0 1 0 0,0-1-1 0 0,0 1 1 0 0,0 0-1 0 0,0-1 1 0 0,0 1-1 0 0,0 0 1 0 0,1-1-1 0 0,-1 0 1 0 0,0 1-1 0 0,0-1 1 0 0,0 1-1 0 0,1-1 1 0 0,-1 0-1 0 0,0 0 1 0 0,1 1-1 0 0,-1-1 1 0 0,0 0-1 0 0,1 0 1 0 0,-1 0-1 0 0,1 0 1 0 0,-1 1-1 0 0,1-1 1 0 0,0 0-1 0 0,-1 0 1 0 0,1 0-1 0 0,0-2 1 0 0,-2-1 74 0 0,1 1 0 0 0,0-1 1 0 0,1 1-1 0 0,-1-1 0 0 0,1 0 0 0 0,-1 0 1 0 0,1 1-1 0 0,0-1 0 0 0,1-6 0 0 0,2-2-117 0 0,-3 9 0 0 0,1 0 0 0 0,-1 0 0 0 0,1 1 0 0 0,0-1 0 0 0,0 0 0 0 0,0 1 0 0 0,1-1 0 0 0,-1 1 0 0 0,0-1 0 0 0,1 1 0 0 0,0-1 0 0 0,0 1 0 0 0,-1 0 0 0 0,1 0 0 0 0,0 0 0 0 0,1 0 0 0 0,-1 0 0 0 0,5-3 0 0 0,-6 4 0 0 0,0 0 0 0 0,0 1 0 0 0,1-1 0 0 0,-1 0 0 0 0,0 0 0 0 0,1 1 0 0 0,-1-1 0 0 0,1 0 0 0 0,-1 1 0 0 0,1 0 0 0 0,-1-1 0 0 0,1 1 0 0 0,-1 0 0 0 0,1 0 0 0 0,-1 0 0 0 0,1-1 0 0 0,-1 2 0 0 0,1-1 0 0 0,-1 0 0 0 0,1 0 0 0 0,-1 0 0 0 0,1 1 0 0 0,-1-1 0 0 0,1 1 0 0 0,-1-1 0 0 0,2 2 0 0 0,-1-1 0 0 0,0 1 0 0 0,0-1 0 0 0,-1 1 0 0 0,1 0 0 0 0,-1-1 0 0 0,0 1 0 0 0,1 0 0 0 0,-1 0 0 0 0,0 0 0 0 0,0 0 0 0 0,0 0 0 0 0,0 0 0 0 0,0 0 0 0 0,-1 1 0 0 0,1-1 0 0 0,-1 0 0 0 0,1 0 0 0 0,-1 1 0 0 0,0 2 0 0 0,1-3 128 0 0,-1 1 0 0 0,0 0 0 0 0,0 0 0 0 0,0 0 0 0 0,0-1 0 0 0,-1 1 0 0 0,1 0 0 0 0,-1 0 0 0 0,1-1 0 0 0,-1 1 0 0 0,0-1 0 0 0,0 1 0 0 0,0 0 0 0 0,0-1 0 0 0,-1 0 0 0 0,1 1 0 0 0,-1-1 0 0 0,0 0 0 0 0,1 0 0 0 0,-1 0 0 0 0,-3 3 0 0 0,4-4-128 0 0,1-1 0 0 0,-1 0 0 0 0,0 1 0 0 0,1-1 0 0 0,-1 1 0 0 0,0-1 0 0 0,0 0 0 0 0,1 0 0 0 0,-1 1 0 0 0,0-1 0 0 0,0 0 0 0 0,0 0 0 0 0,1 0 0 0 0,-1 0 0 0 0,0 0 0 0 0,0 0 0 0 0,0 0 0 0 0,1 0 0 0 0,-1 0 0 0 0,0 0 0 0 0,0-1 0 0 0,0 1 0 0 0,1 0 0 0 0,-1-1 0 0 0,0 1 0 0 0,0 0 0 0 0,1-1 0 0 0,-1 1 0 0 0,0-1 0 0 0,1 1 0 0 0,-1-1 0 0 0,1 1 0 0 0,-1-1 0 0 0,0 1 0 0 0,1-1 0 0 0,-1 0 0 0 0,1 1 0 0 0,0-1 0 0 0,-1 0 0 0 0,1 1 0 0 0,-1-1 0 0 0,1 0 0 0 0,0 0 0 0 0,-1-1 0 0 0,-9-30 0 0 0,9 31 0 0 0,0-4 0 0 0,-1-1 0 0 0,1 0 0 0 0,0 0 0 0 0,1 0 0 0 0,0 0 0 0 0,-1 0 0 0 0,2 1 0 0 0,-1-1 0 0 0,1 0 0 0 0,0 0 0 0 0,0 0 0 0 0,0 0 0 0 0,1 1 0 0 0,0-1 0 0 0,0 0 0 0 0,1 1 0 0 0,-1 0 0 0 0,1 0 0 0 0,0 0 0 0 0,6-8 0 0 0,-8 12 0 0 0,0 1 0 0 0,-1-1 0 0 0,1 0 0 0 0,0 0 0 0 0,0 0 0 0 0,0 1 0 0 0,0-1 0 0 0,0 1 0 0 0,0-1 0 0 0,0 1 0 0 0,0-1 0 0 0,1 1 0 0 0,-1-1 0 0 0,0 1 0 0 0,0 0 0 0 0,0 0 0 0 0,0-1 0 0 0,0 1 0 0 0,1 0 0 0 0,-1 0 0 0 0,0 0 0 0 0,0 0 0 0 0,0 0 0 0 0,1 1 0 0 0,-1-1 0 0 0,0 0 0 0 0,0 1 0 0 0,0-1 0 0 0,0 0 0 0 0,0 1 0 0 0,0 0 0 0 0,0-1 0 0 0,0 1 0 0 0,0-1 0 0 0,0 1 0 0 0,2 1 0 0 0,-1 0 0 0 0,1 1 0 0 0,0-1 0 0 0,-1 1 0 0 0,0 0 0 0 0,1 0 0 0 0,-1 0 0 0 0,0 0 0 0 0,0 0 0 0 0,-1 0 0 0 0,3 7 0 0 0,-3-9 0 0 0,-1 1 0 0 0,0 0 0 0 0,1 0 0 0 0,-1-1 0 0 0,0 1 0 0 0,0 0 0 0 0,0 0 0 0 0,0-1 0 0 0,-1 1 0 0 0,1 0 0 0 0,0 0 0 0 0,-1-1 0 0 0,0 4 0 0 0,-1-2 0 0 0,1-1 0 0 0,-1 1 0 0 0,0 0 0 0 0,0-1 0 0 0,0 1 0 0 0,0-1 0 0 0,0 0 0 0 0,-1 1 0 0 0,1-1 0 0 0,-1 0 0 0 0,1 0 0 0 0,-1-1 0 0 0,0 1 0 0 0,-5 1 0 0 0,7-2 0 0 0,0 0 0 0 0,0-1 0 0 0,0 1 0 0 0,0 0 0 0 0,0-1 0 0 0,0 0 0 0 0,0 1 0 0 0,0-1 0 0 0,-1 0 0 0 0,1 1 0 0 0,0-1 0 0 0,0 0 0 0 0,0 0 0 0 0,-1 0 0 0 0,1 0 0 0 0,0 0 0 0 0,0 0 0 0 0,0 0 0 0 0,-1-1 0 0 0,1 1 0 0 0,0 0 0 0 0,0-1 0 0 0,0 1 0 0 0,0-1 0 0 0,0 1 0 0 0,0-1 0 0 0,0 0 0 0 0,0 1 0 0 0,0-1 0 0 0,0 0 0 0 0,0 1 0 0 0,0-1 0 0 0,0 0 0 0 0,0 0 0 0 0,0 0 0 0 0,1 0 0 0 0,-1 0 0 0 0,1 0 0 0 0,-1 0 0 0 0,0 0 0 0 0,1 0 0 0 0,0-1 0 0 0,-1 1 0 0 0,0-1 0 0 0,1-2 0 0 0,-1 1 0 0 0,0 0 0 0 0,1 0 0 0 0,-1 0 0 0 0,1 0 0 0 0,0-1 0 0 0,0 1 0 0 0,1 0 0 0 0,-1 0 0 0 0,1 0 0 0 0,-1-1 0 0 0,1 1 0 0 0,0 0 0 0 0,0 0 0 0 0,3-5 0 0 0,-3 6 0 0 0,0 1 0 0 0,1 0 0 0 0,-1 0 0 0 0,0 0 0 0 0,1-1 0 0 0,-1 1 0 0 0,1 1 0 0 0,0-1 0 0 0,-1 0 0 0 0,1 0 0 0 0,0 1 0 0 0,-1-1 0 0 0,1 0 0 0 0,0 1 0 0 0,0 0 0 0 0,0-1 0 0 0,-1 1 0 0 0,1 0 0 0 0,0 0 0 0 0,0 0 0 0 0,0 0 0 0 0,0 1 0 0 0,-1-1 0 0 0,1 0 0 0 0,0 1 0 0 0,0-1 0 0 0,0 1 0 0 0,-1 0 0 0 0,1-1 0 0 0,0 1 0 0 0,-1 0 0 0 0,1 0 0 0 0,-1 0 0 0 0,1 0 0 0 0,-1 0 0 0 0,3 3 0 0 0,-4-4 0 0 0,2 2 0 0 0,0-1 0 0 0,0 1 0 0 0,0 0 0 0 0,0 0 0 0 0,0 1 0 0 0,-1-1 0 0 0,1 0 0 0 0,-1 0 0 0 0,1 1 0 0 0,-1-1 0 0 0,0 1 0 0 0,0-1 0 0 0,0 1 0 0 0,0 0 0 0 0,0-1 0 0 0,-1 1 0 0 0,1 3 0 0 0,-1-2 0 0 0,0-1 0 0 0,0 1 0 0 0,-1 0 0 0 0,0-1 0 0 0,1 1 0 0 0,-1-1 0 0 0,0 1 0 0 0,-1-1 0 0 0,1 0 0 0 0,-1 1 0 0 0,1-1 0 0 0,-1 0 0 0 0,0 0 0 0 0,0 0 0 0 0,0 0 0 0 0,-1-1 0 0 0,1 1 0 0 0,-1 0 0 0 0,1-1 0 0 0,-1 0 0 0 0,-3 3 0 0 0,5-4 0 0 0,0 0 0 0 0,-1 0 0 0 0,1 0 0 0 0,0 0 0 0 0,-1 0 0 0 0,1 0 0 0 0,-1 0 0 0 0,1-1 0 0 0,-1 1 0 0 0,1-1 0 0 0,-1 1 0 0 0,0-1 0 0 0,1 1 0 0 0,-1-1 0 0 0,1 0 0 0 0,-1 0 0 0 0,0 0 0 0 0,0 0 0 0 0,-2 0 0 0 0,3 0 0 0 0,0-1 0 0 0,0 0 0 0 0,-1 1 0 0 0,1-1 0 0 0,0 0 0 0 0,0 1 0 0 0,0-1 0 0 0,1 0 0 0 0,-1 0 0 0 0,0 0 0 0 0,0 0 0 0 0,0 0 0 0 0,1 0 0 0 0,-1 0 0 0 0,0 0 0 0 0,1 0 0 0 0,-1-1 0 0 0,1 1 0 0 0,-1-2 0 0 0,-1-2 0 0 0,1-1 0 0 0,0 0 0 0 0,0 0 0 0 0,1 0 0 0 0,-1-1 0 0 0,1 1 0 0 0,1-8 0 0 0,0 8 0 0 0,8-23 0 0 0,-8 27 0 0 0,0 1 0 0 0,0 0 0 0 0,0 0 0 0 0,0 0 0 0 0,0 0 0 0 0,0 0 0 0 0,1 0 0 0 0,-1 0 0 0 0,0 0 0 0 0,0 0 0 0 0,1 1 0 0 0,-1-1 0 0 0,0 0 0 0 0,1 1 0 0 0,-1-1 0 0 0,1 1 0 0 0,-1 0 0 0 0,0-1 0 0 0,1 1 0 0 0,-1 0 0 0 0,1 0 0 0 0,-1 0 0 0 0,1 0 0 0 0,-1 0 0 0 0,1 0 0 0 0,-1 0 0 0 0,1 1 0 0 0,-1-1 0 0 0,1 0 0 0 0,2 2 0 0 0,-3-2 0 0 0,-1 1 0 0 0,1-1 0 0 0,0 1 0 0 0,0-1 0 0 0,0 0 0 0 0,-1 1 0 0 0,1 0 0 0 0,0-1 0 0 0,-1 1 0 0 0,1-1 0 0 0,0 1 0 0 0,-1 0 0 0 0,1 0 0 0 0,-1-1 0 0 0,1 1 0 0 0,-1 0 0 0 0,1 0 0 0 0,-1 0 0 0 0,0-1 0 0 0,1 1 0 0 0,-1 0 0 0 0,0 0 0 0 0,0 0 0 0 0,0 0 0 0 0,0 0 0 0 0,1 0 0 0 0,-1 0 0 0 0,0 0 0 0 0,-1-1 0 0 0,1 1 0 0 0,0 1 0 0 0,-7 19 0 0 0,3-16 182 0 0,0 0-1 0 0,0 0 1 0 0,0 0-1 0 0,-9 8 0 0 0,3-3 228 0 0,9-9 315 0 0,-13 1-264 0 0,14-1-447 0 0,-1-1 0 0 0,1 0-1 0 0,-1 1 1 0 0,0-1 0 0 0,1 0 0 0 0,-1 0 0 0 0,0 0 0 0 0,1 0 0 0 0,-1 1 0 0 0,0-1 0 0 0,1 0-1 0 0,-1 0 1 0 0,0 0 0 0 0,1 0 0 0 0,-1 0 0 0 0,0-1 0 0 0,1 1 0 0 0,-1 0 0 0 0,0 0-1 0 0,1 0 1 0 0,-1 0 0 0 0,1-1 0 0 0,-1 1 0 0 0,0 0 0 0 0,1-1 0 0 0,-1 1 0 0 0,1 0 0 0 0,-1-1-1 0 0,1 1 1 0 0,-1-1 0 0 0,0 0 0 0 0,-1-2-159 0 0,0-1 0 0 0,0 1 0 0 0,1-1 0 0 0,-1 0 0 0 0,1 1 0 0 0,0-1-1 0 0,0 0 1 0 0,0 0 0 0 0,0 0 0 0 0,1 0 0 0 0,0 0 0 0 0,-1 0 0 0 0,1 0 0 0 0,1 0 0 0 0,-1 1 0 0 0,1-1 0 0 0,1-7-1 0 0,0-6-63 0 0,0 11 210 0 0,5 3-98 0 0,-6 3-79 0 0,0 0 1 0 0,0 0 0 0 0,0 0 0 0 0,0 0 0 0 0,0 0 0 0 0,0 0-1 0 0,0 0 1 0 0,0 0 0 0 0,1 1 0 0 0,-1-1 0 0 0,0 0 0 0 0,0 1 0 0 0,0-1-1 0 0,0 1 1 0 0,0-1 0 0 0,1 2 0 0 0,6 4-6115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37.4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46 70 7055 0 0,'0'0'158'0'0,"0"0"22"0"0,0 0 12 0 0,-5-3 22 0 0,-10-4-230 0 0,13 6 257 0 0,0 0 0 0 0,0-1 0 0 0,1 1 0 0 0,-1-1 0 0 0,0 1 0 0 0,1-1 0 0 0,-1 0 0 0 0,1 0 0 0 0,-1 1 0 0 0,1-1 0 0 0,0 0 0 0 0,0 0 0 0 0,0 0 0 0 0,0-1 0 0 0,0 1 0 0 0,0 0 0 0 0,1 0 0 0 0,-1 0 0 0 0,0-5 0 0 0,1 2 878 0 0,1-8 5570 0 0,8 21-2963 0 0,-1 1-4728 0 0,5 8 1017 0 0,19 33 0 0 0,-1-2-21 0 0,50 84 6 0 0,-79-129 0 0 0,8 19-506 0 0,-9-18 323 0 0,0 0 0 0 0,1 0 0 0 0,0-1 1 0 0,0 1-1 0 0,0 0 0 0 0,0-1 0 0 0,4 4 0 0 0,-5-6-717 0 0,-1-1-731 0 0,0 0-322 0 0,0 0-735 0 0,0 0-2715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37.7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18 226 10943 0 0,'0'0'248'0'0,"0"0"35"0"0,0 0 18 0 0,-15-10 154 0 0,15 9-307 0 0,-1 0 0 0 0,1 0-1 0 0,0-1 1 0 0,-1 1 0 0 0,1 0 0 0 0,0-1 0 0 0,0 1 0 0 0,0 0-1 0 0,0 0 1 0 0,0-1 0 0 0,0 1 0 0 0,0 0 0 0 0,0-1-1 0 0,1 1 1 0 0,-1 0 0 0 0,0 0 0 0 0,1 0 0 0 0,-1-1 0 0 0,1 1-1 0 0,0 0 1 0 0,-1 0 0 0 0,1 0 0 0 0,0 0 0 0 0,0-1-1 0 0,26-30 1357 0 0,-20 24-1502 0 0,17-17-193 0 0,0 2 0 0 0,39-28 0 0 0,-24 20-2029 0 0,-22 17-3147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38.1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20 13247 0 0,'0'0'299'0'0,"0"0"45"0"0,0 0 21 0 0,0 0-46 0 0,-1 0-210 0 0,-40-19 7494 0 0,39 19-6971 0 0,-4 38-406 0 0,4-32-223 0 0,0 0 0 0 0,1 0 0 0 0,0 0 0 0 0,0 12 0 0 0,-1 52-3 0 0,0-49 0 0 0,1 0 0 0 0,5 41 0 0 0,-2-52 0 0 0,-2-10 0 0 0,0 1 0 0 0,0-1 0 0 0,0 0 0 0 0,0 0 0 0 0,0 1 0 0 0,1-1 0 0 0,-1 0 0 0 0,0 0 0 0 0,0 1 0 0 0,0-1 0 0 0,0 0 0 0 0,1 0 0 0 0,-1 0 0 0 0,0 1 0 0 0,0-1 0 0 0,1 0 0 0 0,-1 0 0 0 0,0 0 0 0 0,0 0 0 0 0,1 1 0 0 0,-1-1 0 0 0,0 0 0 0 0,0 0 0 0 0,1 0 0 0 0,-1 0 0 0 0,0 0 0 0 0,1 0 0 0 0,-1 0 0 0 0,0 0 0 0 0,0 0 0 0 0,1 0 0 0 0,-1 0 0 0 0,0 0 0 0 0,1 0 0 0 0,-1 0 0 0 0,0 0 0 0 0,0 0 0 0 0,1 0 0 0 0,-1 0 0 0 0,0 0 0 0 0,1-1 0 0 0,-1 1 0 0 0,0 0 0 0 0,0 0 0 0 0,0 0 0 0 0,1-1 0 0 0,8-7 0 0 0,-8 8 0 0 0,6-7-66 0 0,-1-1 0 0 0,1 0-1 0 0,-1 0 1 0 0,-1 0 0 0 0,1-1 0 0 0,-2 0-1 0 0,1 0 1 0 0,5-18 0 0 0,-4 12-311 0 0,1 1 1 0 0,12-21 0 0 0,-15 28-1316 0 0,0-1-1 0 0,0 1 1 0 0,-1-1 0 0 0,3-12-1 0 0,3-5-2552 0 0,-8 22 2069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38.4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 10943 0 0,'0'0'248'0'0,"0"0"35"0"0,0 0 18 0 0,0 0-37 0 0,-1 22 980 0 0,0-14-823 0 0,0 0-1 0 0,1 0 0 0 0,0 0 1 0 0,0 0-1 0 0,1 0 0 0 0,0 0 1 0 0,0 0-1 0 0,3 11 0 0 0,3 2 1055 0 0,16 37 1 0 0,-11-33-1381 0 0,2 0 0 0 0,24 34 0 0 0,-6-18-7180 0 0,-31-40 1387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38.8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54 135 7055 0 0,'-44'8'2684'0'0,"42"-8"-1614"0"0,2 0-50 0 0,0 0-246 0 0,-6-3 212 0 0,5 1 5650 0 0,6-6-6417 0 0,0 0 0 0 0,0 1 0 0 0,1-1 0 0 0,0 1 1 0 0,1 1-1 0 0,-1-1 0 0 0,1 1 0 0 0,1 0 1 0 0,-1 1-1 0 0,12-7 0 0 0,16-13 304 0 0,-21 16-3015 0 0,1 1-1 0 0,18-7 1 0 0,-32 14-88 0 0,-1 1-19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39.6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86 21 5407 0 0,'0'0'124'0'0,"0"0"18"0"0,0 0 8 0 0,-5-9 2295 0 0,-2-1 6696 0 0,1 9-9020 0 0,5 0 387 0 0,1 1 161 0 0,-18 27 871 0 0,10 2-1540 0 0,1 1 0 0 0,-4 38 0 0 0,4-21 0 0 0,0-22 0 0 0,5-18 0 0 0,0-1 0 0 0,1 1 0 0 0,-1 0 0 0 0,1-1 0 0 0,1 1 0 0 0,-1 9 0 0 0,2-6 0 0 0,-1-9 67 0 0,1-1 0 0 0,-1 1 0 0 0,0 0 0 0 0,1 0 1 0 0,-1-1-1 0 0,1 1 0 0 0,-1 0 0 0 0,1 0 0 0 0,-1-1 0 0 0,1 1 0 0 0,-1-1 0 0 0,1 1 0 0 0,0 0 0 0 0,-1-1 0 0 0,1 1 0 0 0,0-1 0 0 0,-1 0 0 0 0,1 1 0 0 0,0-1 0 0 0,0 0 1 0 0,-1 1-1 0 0,1-1 0 0 0,0 0 0 0 0,0 0 0 0 0,0 1 0 0 0,-1-1 0 0 0,1 0 0 0 0,0 0 0 0 0,0 0 0 0 0,0 0 0 0 0,0 0 0 0 0,-1 0 0 0 0,1-1 0 0 0,0 1 0 0 0,0 0 0 0 0,0 0 1 0 0,0 0-1 0 0,-1-1 0 0 0,1 1 0 0 0,0 0 0 0 0,1-2 0 0 0,-1 2 28 0 0,3-2-106 0 0,0 0 0 0 0,0 0 0 0 0,-1-1-1 0 0,1 1 1 0 0,-1-1 0 0 0,0 1 0 0 0,0-1 0 0 0,0 0 0 0 0,0 0 0 0 0,0-1-1 0 0,-1 1 1 0 0,1 0 0 0 0,-1-1 0 0 0,0 0 0 0 0,0 1 0 0 0,2-6-1 0 0,-2 4-43 0 0,1 0 0 0 0,0 0 0 0 0,1-1 0 0 0,-1 2-1 0 0,1-1 1 0 0,6-6 0 0 0,16-24-3744 0 0,-20 25-5002 0 0,-6 10 7081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39.9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12 7055 0 0,'0'0'158'0'0,"-13"-6"412"0"0,9 2-419 0 0,3 3 626 0 0,1 1 251 0 0,0 0 42 0 0,5 6 8550 0 0,1 2-9155 0 0,-2 0-1 0 0,1 0 1 0 0,5 16-1 0 0,-5-9-316 0 0,1-1-1 0 0,0 0 1 0 0,13 21-1 0 0,-12-23-90 0 0,0 0-1 0 0,-1 1 0 0 0,-1 0 1 0 0,8 25-1 0 0,9 21-1781 0 0,-21-58-258 0 0,-1-1-951 0 0,0 0-3384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43.6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35 7055 0 0,'0'0'158'0'0,"0"0"22"0"0,-8-13 210 0 0,7 11-20 0 0,0 0 0 0 0,0 1 1 0 0,0-1-1 0 0,0 1 0 0 0,0-1 0 0 0,0 0 0 0 0,-1 1 0 0 0,1 0 0 0 0,0-1 0 0 0,-1 1 0 0 0,0 0 0 0 0,1 0 0 0 0,-3-1 0 0 0,3 2-267 0 0,1 0 1 0 0,0 0-1 0 0,-1 0 1 0 0,1 0-1 0 0,0 1 1 0 0,-1-1-1 0 0,1 0 0 0 0,-1 1 1 0 0,1-1-1 0 0,0 0 1 0 0,0 0-1 0 0,-1 1 1 0 0,1-1-1 0 0,0 1 0 0 0,0-1 1 0 0,-1 0-1 0 0,1 1 1 0 0,0-1-1 0 0,0 0 1 0 0,0 1-1 0 0,0-1 0 0 0,0 1 1 0 0,-1-1-1 0 0,1 1 1 0 0,0-1-1 0 0,0 0 1 0 0,0 1-1 0 0,0-1 0 0 0,0 1 1 0 0,0-1-1 0 0,0 1 1 0 0,1-1-1 0 0,-1 1 1 0 0,5 46 846 0 0,1-21-987 0 0,15 67 2050 0 0,-6-35-1112 0 0,-11-40-1392 0 0,1-1-1 0 0,0 1 0 0 0,12 23 1 0 0,-16-39-37 0 0,1 4 669 0 0,0-3-5867 0 0,-2-3 3824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00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5407 0 0,'0'0'248'0'0,"0"0"-5"0"0,-9 1-142 0 0,2-1 29 0 0,6-1 542 0 0,1 1 234 0 0,0 0 44 0 0,0 0-44 0 0,0 0-215 0 0,2 9 486 0 0,5 4-1066 0 0,0 0-1 0 0,1-1 1 0 0,1 1-1 0 0,0-2 1 0 0,17 18-1 0 0,-10-11 13 0 0,105 114 1689 0 0,62 76 766 0 0,355 546 222 0 0,-388-531-2421 0 0,226 318 82 0 0,-81-113-461 0 0,-95-134 1139 0 0,66 90 610 0 0,-257-372-1743 0 0,91 112 18 0 0,-87-111-25 0 0,0 0 0 0 0,0-1 1 0 0,1-1-1 0 0,1 0 0 0 0,0-1 0 0 0,27 14 0 0 0,-39-23-109 0 0,0 0 1 0 0,0 1-1 0 0,0-1 0 0 0,0-1 1 0 0,1 1-1 0 0,-1 0 0 0 0,0-1 1 0 0,0 0-1 0 0,0 1 0 0 0,1-1 1 0 0,-1-1-1 0 0,0 1 0 0 0,0 0 1 0 0,0-1-1 0 0,1 1 0 0 0,-1-1 1 0 0,0 0-1 0 0,0 0 0 0 0,0 0 1 0 0,0-1-1 0 0,0 1 0 0 0,-1-1 1 0 0,1 0-1 0 0,0 1 0 0 0,-1-1 1 0 0,1 0-1 0 0,-1-1 0 0 0,1 1 1 0 0,-1 0-1 0 0,3-5 0 0 0,-4 6-594 0 0,-1 1-714 0 0,1-2-3001 0 0,2-7-1280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43.9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23 140 7055 0 0,'-10'-31'551'0'0,"8"26"-529"0"0,0 1 1 0 0,0-1-1 0 0,0 1 0 0 0,1-1 0 0 0,0 0 0 0 0,0 0 0 0 0,0-8 0 0 0,1 12 76 0 0,0-1-1 0 0,-1 1 1 0 0,1 0-1 0 0,1 0 1 0 0,-1-1 0 0 0,0 1-1 0 0,0 0 1 0 0,0 0-1 0 0,1-1 1 0 0,-1 1-1 0 0,1 0 1 0 0,-1 0-1 0 0,1 0 1 0 0,-1 0-1 0 0,1-1 1 0 0,0 1-1 0 0,-1 0 1 0 0,1 0-1 0 0,0 0 1 0 0,0 0-1 0 0,1-1 1 0 0,0 2 12 0 0,-1-1 0 0 0,1 1 1 0 0,-1-1-1 0 0,1 1 0 0 0,0 0 0 0 0,-1-1 1 0 0,1 1-1 0 0,0 0 0 0 0,-1 0 0 0 0,1 0 0 0 0,0 0 1 0 0,-1 1-1 0 0,1-1 0 0 0,-1 0 0 0 0,1 1 1 0 0,0-1-1 0 0,-1 1 0 0 0,2 0 0 0 0,5 2 191 0 0,0 1-1 0 0,-1 0 0 0 0,0 0 0 0 0,1 1 1 0 0,-2 0-1 0 0,1 0 0 0 0,8 9 1 0 0,42 48 212 0 0,-33-34 478 0 0,-8-7-134 0 0,-12-16-785 0 0,0 1-1 0 0,0-1 1 0 0,1 1-1 0 0,0-1 1 0 0,0 0 0 0 0,0-1-1 0 0,0 0 1 0 0,11 7-1 0 0,-10-8 28 0 0,-5-7 160 0 0,-1 1 0 0 0,1 0 0 0 0,-1 0 1 0 0,0 0-1 0 0,0 0 0 0 0,0 0 0 0 0,0-1 0 0 0,-2-3 1 0 0,2 5-106 0 0,-3-15-114 0 0,-1-1 1 0 0,-1 1-1 0 0,0 0 1 0 0,-1 0 0 0 0,-10-18-1 0 0,-13-38-142 0 0,29 71-783 0 0,-3-6 1747 0 0,3 5-3936 0 0,0 0-4120 0 0,0 3 2910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44.3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109 314 8863 0 0,'1'-3'137'0'0,"1"1"-1"0"0,-1-1 0 0 0,-1 1 0 0 0,1-1 0 0 0,0 0 1 0 0,0 1-1 0 0,-1-1 0 0 0,0 0 0 0 0,0 0 1 0 0,1 1-1 0 0,-1-1 0 0 0,-1-4 0 0 0,-2-48 3483 0 0,-10-55-3217 0 0,11 77-329 0 0,2 30 39 0 0,1 0 1 0 0,-1-1 0 0 0,0 1-1 0 0,0 0 1 0 0,0 0 0 0 0,0 0-1 0 0,-1 0 1 0 0,0 0-1 0 0,1 0 1 0 0,-1 0 0 0 0,0 0-1 0 0,0 0 1 0 0,0 0 0 0 0,-1 0-1 0 0,1 0 1 0 0,-1 0 0 0 0,0 1-1 0 0,0-1 1 0 0,1 1 0 0 0,-2-1-1 0 0,1 1 1 0 0,0 0 0 0 0,-4-3-1 0 0,5 4-112 0 0,0 1 0 0 0,0-1 0 0 0,-1 0 0 0 0,1 1 0 0 0,0-1 0 0 0,0 1 0 0 0,-1 0 0 0 0,1-1 0 0 0,-1 1 0 0 0,1 0 0 0 0,0 0 0 0 0,-1 0 0 0 0,1 0 0 0 0,0 0 0 0 0,-1 0 0 0 0,1 0 0 0 0,-1 0 0 0 0,1 0 0 0 0,0 1 0 0 0,-1-1 0 0 0,1 1 0 0 0,0-1 0 0 0,0 1 0 0 0,-1-1 0 0 0,1 1 0 0 0,0 0 0 0 0,0 0 0 0 0,0-1 0 0 0,0 1 0 0 0,-2 2 0 0 0,1-1 0 0 0,0 0 0 0 0,-1 1 0 0 0,1 0 0 0 0,0-1 0 0 0,0 1 0 0 0,1 0 0 0 0,-1 0 0 0 0,1 0 0 0 0,-2 4 0 0 0,1 3 118 0 0,0-1-1 0 0,0 1 0 0 0,1 0 1 0 0,0 0-1 0 0,1 0 0 0 0,0 0 1 0 0,1 0-1 0 0,0 0 0 0 0,0 0 1 0 0,1 0-1 0 0,6 18 0 0 0,-6-23-67 0 0,-1-1 1 0 0,1 0-1 0 0,0 1 0 0 0,0-1 1 0 0,0 0-1 0 0,0 0 0 0 0,1 0 0 0 0,-1 0 1 0 0,1 0-1 0 0,0-1 0 0 0,1 0 1 0 0,-1 1-1 0 0,0-1 0 0 0,1 0 0 0 0,0 0 1 0 0,0-1-1 0 0,0 1 0 0 0,0-1 1 0 0,0 0-1 0 0,0 0 0 0 0,0 0 0 0 0,1-1 1 0 0,-1 1-1 0 0,1-1 0 0 0,-1 0 1 0 0,1 0-1 0 0,6 0 0 0 0,-6-2-324 0 0,0 1-1 0 0,0-1 1 0 0,0-1-1 0 0,0 1 1 0 0,0 0-1 0 0,0-1 1 0 0,-1 0-1 0 0,1 0 0 0 0,-1-1 1 0 0,1 1-1 0 0,-1-1 1 0 0,0 0-1 0 0,0 0 1 0 0,0-1-1 0 0,0 1 1 0 0,-1-1-1 0 0,1 1 1 0 0,4-9-1 0 0,-2 5-298 0 0,-2 0 0 0 0,1 0 0 0 0,-1-1 0 0 0,0 1 0 0 0,0-1 0 0 0,-1 0 0 0 0,0 0 0 0 0,-1-1 0 0 0,1 1-1 0 0,0-11 1 0 0,-2-3-1603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5:44.7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5 307 7055 0 0,'0'0'323'0'0,"0"-1"-8"0"0,-4-3-58 0 0,4 3 515 0 0,0 1 247 0 0,0 0 49 0 0,0 0-48 0 0,2 2-792 0 0,1 0 1 0 0,-1 0-1 0 0,1 0 1 0 0,-1 0-1 0 0,0 0 1 0 0,0 1-1 0 0,3 3 1 0 0,-3-3 25 0 0,15 18 322 0 0,22 35 0 0 0,-32-43-171 0 0,1 0 0 0 0,0-1 0 0 0,1 0 0 0 0,0-1 0 0 0,1 0 0 0 0,0 0-1 0 0,1-1 1 0 0,21 16 0 0 0,-31-26 295 0 0,0 1-90 0 0,0-1-605 0 0,-1 0 1 0 0,1 0 0 0 0,-1 0 0 0 0,1 0-1 0 0,-1-1 1 0 0,1 1 0 0 0,-1 0 0 0 0,0 0-1 0 0,1 0 1 0 0,-1 0 0 0 0,1 0 0 0 0,-1-1 0 0 0,0 1-1 0 0,1 0 1 0 0,-1 0 0 0 0,1-1 0 0 0,-1 1-1 0 0,0 0 1 0 0,1 0 0 0 0,-1-1 0 0 0,0 1 0 0 0,1 0-1 0 0,-1-1 1 0 0,0 1 0 0 0,0-1 0 0 0,0 1-1 0 0,1 0 1 0 0,-1-1 0 0 0,0 1 0 0 0,0-1-1 0 0,0 1 1 0 0,0-1 0 0 0,0 1 0 0 0,1 0 0 0 0,-1-1-1 0 0,0 0 1 0 0,2-17 12 0 0,-2 17-19 0 0,0-9 1 0 0,-1-1 0 0 0,0 1 0 0 0,0 0 0 0 0,-1 0 0 0 0,0 0 0 0 0,-1 0 0 0 0,-7-17 0 0 0,-9-36 0 0 0,19 62 0 0 0,0 1 0 0 0,0 0 0 0 0,0 0 0 0 0,0 0 0 0 0,0-1 0 0 0,0 1 0 0 0,0 0 0 0 0,-1 0 0 0 0,1 0 0 0 0,0-1 0 0 0,0 1 0 0 0,0 0 0 0 0,0 0 0 0 0,1 0 0 0 0,-1 0 0 0 0,0-1 0 0 0,0 1 0 0 0,0 0 0 0 0,0 0 0 0 0,0 0 0 0 0,0-1 0 0 0,0 1 0 0 0,0 0 0 0 0,0 0 0 0 0,0 0 0 0 0,0 0 0 0 0,1-1 0 0 0,-1 1 0 0 0,0 0 0 0 0,0 0 0 0 0,0 0 0 0 0,0 0 0 0 0,0 0 0 0 0,1 0 0 0 0,-1-1 0 0 0,0 1 0 0 0,0 0 0 0 0,0 0 0 0 0,0 0 0 0 0,1 0 0 0 0,-1 0 0 0 0,0 0 0 0 0,0 0 0 0 0,0 0 0 0 0,1 0 0 0 0,-1 0 0 0 0,0 0 0 0 0,0 0 0 0 0,0 0 0 0 0,1 0 0 0 0,-1 0 0 0 0,0 0 0 0 0,0 0 0 0 0,0 0 0 0 0,1 0 0 0 0,-1 0 0 0 0,0 0 0 0 0,0 0 0 0 0,0 1 0 0 0,0-1 0 0 0,1 0 0 0 0,-1 0 0 0 0,0 0 0 0 0,0 0 0 0 0,0 0 0 0 0,0 0 0 0 0,0 1 0 0 0,1-1 0 0 0,-1 0 0 0 0,10 8 0 0 0,25 30 0 0 0,-27-28 0 0 0,1 1 0 0 0,0-2 0 0 0,1 1 0 0 0,21 15 0 0 0,-30-25 46 0 0,0 1 1 0 0,-1-1-1 0 0,1 0 0 0 0,0 0 1 0 0,0 1-1 0 0,0-1 0 0 0,0 0 1 0 0,0 0-1 0 0,-1 0 0 0 0,1 0 1 0 0,0 0-1 0 0,0 0 0 0 0,0 0 0 0 0,0 0 1 0 0,0 0-1 0 0,0 0 0 0 0,0 0 1 0 0,-1-1-1 0 0,1 1 0 0 0,0 0 1 0 0,0-1-1 0 0,0 1 0 0 0,-1 0 0 0 0,1-1 1 0 0,0 1-1 0 0,0-1 0 0 0,-1 1 1 0 0,1-1-1 0 0,0 0 0 0 0,-1 1 1 0 0,1-1-1 0 0,-1 0 0 0 0,1 1 1 0 0,-1-1-1 0 0,1 0 0 0 0,-1 0 0 0 0,1 0 1 0 0,-1 1-1 0 0,0-1 0 0 0,1 0 1 0 0,-1-1-1 0 0,1 1 49 0 0,1-5-49 0 0,0 0 0 0 0,0 0 0 0 0,0-1 0 0 0,-1 1 0 0 0,0-1 0 0 0,0 1-1 0 0,0 0 1 0 0,-1-1 0 0 0,0 1 0 0 0,-1-8 0 0 0,-12-68 267 0 0,5 39-259 0 0,-13-80-54 0 0,13 87-1183 0 0,5 27 519 0 0,1 1 1 0 0,0-1 0 0 0,1 0 0 0 0,-1-10-1 0 0,1 14-3302 0 0,1 4 1936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23.4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1 242 5407 0 0,'0'0'124'0'0,"0"0"18"0"0,0 0 8 0 0,0 0 110 0 0,0 0 454 0 0,0 0 196 0 0,0 0 40 0 0,0 0-44 0 0,0 0-215 0 0,0 0-92 0 0,0 0-21 0 0,0 0 8 0 0,0 0 38 0 0,0 0 14 0 0,0 0 2 0 0,0 0-85 0 0,0 0-267 0 0,0 0 228 0 0,0 0 136 0 0,0 0 27 0 0,0 0-85 0 0,21 2-366 0 0,31-4 668 0 0,96-16 1 0 0,-17 1 126 0 0,-43 11-537 0 0,-28 4 322 0 0,-1-3 1 0 0,72-16 0 0 0,-10 3-809 0 0,-33 7 0 0 0,-37 3 0 0 0,-26 5 0 0 0,-1-1 0 0 0,34-10 0 0 0,-37 8 0 0 0,1 2 0 0 0,39-4 0 0 0,-40 7 0 0 0,1-2 0 0 0,26-7 0 0 0,70-16 0 0 0,-109 25 0 0 0,-1-1 0 0 0,1-1 0 0 0,0 1 0 0 0,-1-1 0 0 0,1-1 0 0 0,10-6 0 0 0,-13 8 31 0 0,-1 1-1 0 0,1-1 1 0 0,0 1-1 0 0,0 0 1 0 0,0 0 0 0 0,0 0-1 0 0,0 1 1 0 0,8 0-1 0 0,14-1 318 0 0,63-8 1909 0 0,-60-3-2445 0 0,-30 12-795 0 0,-1 0-367 0 0,0 0-854 0 0,0 0-3259 0 0,0 0-1397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24.1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 7055 0 0,'0'0'158'0'0,"0"0"22"0"0,0 0 12 0 0,-2 0-27 0 0,-3 3 19 0 0,4-3 593 0 0,1 0 251 0 0,0 0 42 0 0,-1 1-906 0 0,1 0 1 0 0,-1-1 0 0 0,1 1 0 0 0,0 0 0 0 0,-1 0 0 0 0,1-1-1 0 0,0 1 1 0 0,-1 0 0 0 0,1 0 0 0 0,0 0 0 0 0,0-1-1 0 0,0 1 1 0 0,0 0 0 0 0,0 0 0 0 0,0 0 0 0 0,0 0-1 0 0,0 0 1 0 0,0-1 0 0 0,0 1 0 0 0,1 0 0 0 0,-1 0-1 0 0,0 0 1 0 0,0-1 0 0 0,1 2 0 0 0,12 34-517 0 0,-4-11 454 0 0,20 62 2422 0 0,-21-59-2448 0 0,-1 1 0 0 0,5 56 0 0 0,-10-76 658 0 0,1 8-3911 0 0,-6-15 652 0 0,-6-6 44 0 0,3-2 762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24.5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58 7055 0 0,'0'0'158'0'0,"0"0"22"0"0,-9-17 210 0 0,8 16-210 0 0,0 1 0 0 0,1-1 0 0 0,-1 0 0 0 0,1 0 0 0 0,-1 1 0 0 0,1-1-1 0 0,-1 0 1 0 0,1 0 0 0 0,-1 1 0 0 0,1-1 0 0 0,0 0 0 0 0,-1 0 0 0 0,1 0 0 0 0,0 0-1 0 0,0 0 1 0 0,-1 1 0 0 0,1-1 0 0 0,0 0 0 0 0,0 0 0 0 0,0 0 0 0 0,0 0 0 0 0,1-2-1 0 0,17-4 3285 0 0,3 0-4073 0 0,-8 5 995 0 0,0 0-1 0 0,0 1 1 0 0,-1 0-1 0 0,17 2 0 0 0,-10-1-3740 0 0,-10 8-10 0 0,-4 1 1646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24.8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38 2791 0 0,'0'0'126'0'0,"0"0"96"0"0,0 0 326 0 0,0 0 144 0 0,21-10 1264 0 0,11-6 60 0 0,-11 5-4241 0 0,-21 11 882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25.1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35 7055 0 0,'0'0'323'0'0,"0"0"-8"0"0,-1 0-205 0 0,-3 1 49 0 0,2-1 601 0 0,2 0 259 0 0,0 0 49 0 0,0 0-48 0 0,0 0-246 0 0,0 0-108 0 0,0 0-24 0 0,0 0-87 0 0,0 0-267 0 0,0 0 229 0 0,43-14 1798 0 0,-29 9-2396 0 0,0 0 1 0 0,27-4 0 0 0,-39 8-376 0 0,9 0-1308 0 0,-4 1-3379 0 0,-7 0 3424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25.6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44 5407 0 0,'0'0'248'0'0,"0"0"-5"0"0,0 0-23 0 0,0 0 463 0 0,0 0 223 0 0,0 0 44 0 0,0 0-44 0 0,0 0-215 0 0,0 0-92 0 0,0 0-21 0 0,0 0 8 0 0,0 0 38 0 0,0 0 14 0 0,4 12 557 0 0,16 29-973 0 0,-15-32 136 0 0,0 1 0 0 0,0 0 0 0 0,-1 0 1 0 0,0 1-1 0 0,-1-1 0 0 0,4 20 0 0 0,-7-21-152 0 0,0 0-184 0 0,0-10-22 0 0,0 1 0 0 0,0 0 0 0 0,0 0 0 0 0,-1 0 0 0 0,1-1 0 0 0,0 1 0 0 0,0 0 0 0 0,0 0 0 0 0,0 0 0 0 0,0-1 0 0 0,0 1 0 0 0,0 0 0 0 0,0 0 0 0 0,0 0 0 0 0,-1 0 0 0 0,1-1 0 0 0,0 1 0 0 0,0 0 0 0 0,0 0 0 0 0,0 0 0 0 0,0 0 0 0 0,-1 0 0 0 0,1 0 0 0 0,0 0 0 0 0,0-1 0 0 0,0 1 0 0 0,-1 0 0 0 0,1 0 0 0 0,0 0 0 0 0,0 0 0 0 0,0 0 0 0 0,-1 0 0 0 0,1 0 0 0 0,0 0 0 0 0,0 0 0 0 0,0 0 0 0 0,-1 0 0 0 0,1 0 0 0 0,0 0 0 0 0,0 0 0 0 0,0 0 0 0 0,0 0 0 0 0,-1 0 0 0 0,1 0 0 0 0,0 1 0 0 0,0-1 0 0 0,0 0 0 0 0,-1 0 0 0 0,1 0 0 0 0,0 0 0 0 0,0 0 0 0 0,0 0 0 0 0,0 1 0 0 0,0-1 0 0 0,-1 0 0 0 0,1 0 0 0 0,0 0 0 0 0,0 0 0 0 0,0 0 0 0 0,0 1 0 0 0,0-1 0 0 0,0 0 0 0 0,0 0 0 0 0,0 0 0 0 0,0 1 0 0 0,-1-1 0 0 0,1 0 0 0 0,0 1 0 0 0,-8-13 0 0 0,5 4 0 0 0,1 0 0 0 0,0 0 0 0 0,0-1 0 0 0,0 1 0 0 0,1 0 0 0 0,0-1 0 0 0,1 1 0 0 0,0-1 0 0 0,0 0 0 0 0,1 1 0 0 0,0 0 0 0 0,1-1 0 0 0,0 1 0 0 0,0 0 0 0 0,0-1 0 0 0,1 1 0 0 0,1 0 0 0 0,-1 1 0 0 0,8-12 0 0 0,-10 17 8 0 0,0 1-1 0 0,0 0 0 0 0,0 0 1 0 0,0 0-1 0 0,0 0 0 0 0,0 0 1 0 0,1 0-1 0 0,-1 0 0 0 0,0 0 0 0 0,1 0 1 0 0,-1 0-1 0 0,0 1 0 0 0,1-1 1 0 0,-1 0-1 0 0,1 1 0 0 0,-1-1 1 0 0,1 1-1 0 0,-1 0 0 0 0,1 0 1 0 0,0-1-1 0 0,-1 1 0 0 0,4 1 1 0 0,26 7-2487 0 0,-5 6-2775 0 0,-13-6 970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26.4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179 37 8863 0 0,'0'0'407'0'0,"0"0"-6"0"0,-8-4-241 0 0,3 2-132 0 0,-6-4 874 0 0,0 1 0 0 0,0 0 0 0 0,-1 1 1 0 0,1 1-1 0 0,-23-4 0 0 0,31 6-746 0 0,0 1-1 0 0,0 0 1 0 0,0 0-1 0 0,0 0 1 0 0,0 1-1 0 0,0-1 1 0 0,1 1-1 0 0,-1 0 0 0 0,0-1 1 0 0,0 1-1 0 0,1 0 1 0 0,-1 1-1 0 0,0-1 1 0 0,1 0-1 0 0,-1 1 1 0 0,1-1-1 0 0,-1 1 1 0 0,1 0-1 0 0,0 0 1 0 0,0 0-1 0 0,0 0 1 0 0,0 0-1 0 0,0 1 0 0 0,1-1 1 0 0,-1 0-1 0 0,0 1 1 0 0,1-1-1 0 0,0 1 1 0 0,0 0-1 0 0,0-1 1 0 0,-1 5-1 0 0,1-2-155 0 0,0-1 0 0 0,1 0 0 0 0,0 1 0 0 0,0-1 0 0 0,0 1 0 0 0,0-1 0 0 0,1 1 0 0 0,-1-1 0 0 0,1 0 0 0 0,1 1 0 0 0,-1-1 0 0 0,0 0 0 0 0,1 0 0 0 0,0 0 0 0 0,0 0 0 0 0,0 0 0 0 0,1 0 0 0 0,-1 0 0 0 0,1-1 0 0 0,0 1 0 0 0,0-1 0 0 0,0 0 0 0 0,0 0 0 0 0,1 0 0 0 0,-1 0 0 0 0,1-1 0 0 0,4 3 0 0 0,-6-4 0 0 0,0 0 0 0 0,0 0 0 0 0,0-1 0 0 0,0 0 0 0 0,0 1 0 0 0,1-1 0 0 0,-1 0 0 0 0,0 0 0 0 0,0 0 0 0 0,0 0 0 0 0,0 0 0 0 0,0 0 0 0 0,0-1 0 0 0,0 1 0 0 0,0-1 0 0 0,0 1 0 0 0,0-1 0 0 0,0 0 0 0 0,0 0 0 0 0,0 0 0 0 0,0 0 0 0 0,-1 0 0 0 0,1 0 0 0 0,0-1 0 0 0,-1 1 0 0 0,1 0 0 0 0,-1-1 0 0 0,1 1 0 0 0,1-4 0 0 0,-1 3 0 0 0,0 0 0 0 0,-1 0 0 0 0,0 0 0 0 0,0 0 0 0 0,0 0 0 0 0,0 0 0 0 0,0 0 0 0 0,-1-1 0 0 0,1 1 0 0 0,0 0 0 0 0,-1 0 0 0 0,0-1 0 0 0,1-2 0 0 0,0-6 0 0 0,-1 10 0 0 0,0-1 0 0 0,1 1 0 0 0,-1 0 0 0 0,0-1 0 0 0,-1 1 0 0 0,1 0 0 0 0,0 0 0 0 0,0-1 0 0 0,0 1 0 0 0,-1 0 0 0 0,1 0 0 0 0,-1-1 0 0 0,1 1 0 0 0,-1 0 0 0 0,1 0 0 0 0,-1 0 0 0 0,0 0 0 0 0,0 0 0 0 0,1 0 0 0 0,-1 0 0 0 0,-2-2 0 0 0,-1-3 0 0 0,3 4 0 0 0,0 0 0 0 0,0 0 0 0 0,1 0 0 0 0,-1 0 0 0 0,0 0 0 0 0,-1 0 0 0 0,1 0 0 0 0,0 0 0 0 0,0 1 0 0 0,-1-1 0 0 0,1 0 0 0 0,-1 1 0 0 0,0-1 0 0 0,1 1 0 0 0,-1 0 0 0 0,0-1 0 0 0,0 1 0 0 0,0 0 0 0 0,1 0 0 0 0,-1 0 0 0 0,-1 1 0 0 0,1-1 0 0 0,0 0 0 0 0,0 1 0 0 0,0-1 0 0 0,0 1 0 0 0,0 0 0 0 0,-3-1 0 0 0,1 2 0 0 0,9 4 0 0 0,0-1 0 0 0,1 1 0 0 0,0-1 0 0 0,-1 0 0 0 0,11 4 0 0 0,6 5 0 0 0,-9-4 0 0 0,-8-7 0 0 0,0 2 0 0 0,-1-1 0 0 0,1 0 0 0 0,-1 1 0 0 0,0 0 0 0 0,0 0 0 0 0,0 0 0 0 0,-1 0 0 0 0,5 8 0 0 0,-1-8 0 0 0,-7-4 0 0 0,1 0 0 0 0,-1 0 0 0 0,1 0 0 0 0,-1 0 0 0 0,1 0 0 0 0,-1 0 0 0 0,1 0 0 0 0,-1 0 0 0 0,1 0 0 0 0,-1 0 0 0 0,1 0 0 0 0,-1 0 0 0 0,0-1 0 0 0,1 1 0 0 0,-1 0 0 0 0,1 0 0 0 0,-1 0 0 0 0,1-1 0 0 0,-1 1 0 0 0,0 0 0 0 0,1-1 0 0 0,-1 1 0 0 0,1-1 0 0 0,0-3 0 0 0,0 3 0 0 0,3-5 0 0 0,-1 1 0 0 0,1 0 0 0 0,1 0 0 0 0,-1 1 0 0 0,0-1 0 0 0,1 1 0 0 0,9-6 0 0 0,-6 8 0 0 0,2 2 0 0 0,-2 1 0 0 0,-6 0-55 0 0,-1 0 0 0 0,1-1 0 0 0,-1 0 0 0 0,1 1 0 0 0,0-1 0 0 0,-1 0 0 0 0,1 0 0 0 0,0 0 0 0 0,-1 0 0 0 0,1 0 0 0 0,0 0 0 0 0,-1-1 0 0 0,1 1 0 0 0,0 0 0 0 0,-1-1 0 0 0,1 1 0 0 0,-1-1-1 0 0,1 0 1 0 0,-1 1 0 0 0,1-1 0 0 0,-1 0 0 0 0,0 0 0 0 0,1 0 0 0 0,-1 0 0 0 0,0 0 0 0 0,1-1 0 0 0,-1 1 0 0 0,0 0 0 0 0,0 0 0 0 0,0-1 0 0 0,0 1 0 0 0,-1-1 0 0 0,1 1 0 0 0,0-1 0 0 0,0 1 0 0 0,0-3 0 0 0,20-25-653 0 0,-16 24 798 0 0,-2 7 213 0 0,-1 0 0 0 0,1 0 0 0 0,-1 1 0 0 0,1-1 0 0 0,-1 1 0 0 0,0-1 0 0 0,3 4 0 0 0,27 40-73 0 0,-5-18-8703 0 0,-26-27 3370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00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1208 692 2791 0 0,'-6'15'96'0'0,"-2"4"349"0"0,-4-4 3752 0 0,-1-36-919 0 0,5-35-1960 0 0,4 21-1340 0 0,2 5 476 0 0,2-1-1 0 0,0 0 1 0 0,2 0-1 0 0,2 1 1 0 0,0-1-1 0 0,15-48 1 0 0,-19 78-402 0 0,0 0-1 0 0,1-1 1 0 0,-1 1 0 0 0,1 0 0 0 0,-1 0-1 0 0,1 0 1 0 0,-1 0 0 0 0,1 0-1 0 0,-1 0 1 0 0,1 0 0 0 0,0 0 0 0 0,0 1-1 0 0,-1-1 1 0 0,1 0 0 0 0,0 0-1 0 0,0 0 1 0 0,0 1 0 0 0,0-1 0 0 0,0 1-1 0 0,0-1 1 0 0,0 0 0 0 0,0 1-1 0 0,0 0 1 0 0,0-1 0 0 0,0 1 0 0 0,1 0-1 0 0,-1-1 1 0 0,0 1 0 0 0,0 0-1 0 0,0 0 1 0 0,0 0 0 0 0,0 0 0 0 0,1 0-1 0 0,-1 0 1 0 0,0 0 0 0 0,0 1-1 0 0,0-1 1 0 0,0 0 0 0 0,0 1 0 0 0,0-1-1 0 0,1 1 1 0 0,0 0 0 0 0,8 3-94 0 0,-1 1 1 0 0,0 0-1 0 0,16 11 1 0 0,-18-11 136 0 0,35 26 26 0 0,53 50-1 0 0,-56-46-1310 0 0,0-2-1 0 0,52 33 1 0 0,-35-33-689 0 0,-12-9-16 0 0</inkml:trace>
  <inkml:trace contextRef="#ctx0" brushRef="#br0" timeOffset="1">148 185 5407 0 0,'0'0'124'0'0,"0"0"18"0"0,0 0 8 0 0,0 0 42 0 0,0 0 170 0 0,0 0 76 0 0,0 0 12 0 0,0 0 11 0 0,11-3 1036 0 0,114-55-2258 0 0,-125 58 258 0 0</inkml:trace>
  <inkml:trace contextRef="#ctx0" brushRef="#br0" timeOffset="2">245 52 5407 0 0,'0'0'124'0'0,"0"0"18"0"0,-1 0 8 0 0,1 0-76 0 0,-1 0 0 0 0,1 0-1 0 0,0 0 1 0 0,0 0-1 0 0,-1 0 1 0 0,1 0 0 0 0,0 0-1 0 0,0 0 1 0 0,0 0-1 0 0,-1 0 1 0 0,1 0 0 0 0,0 0-1 0 0,0 0 1 0 0,0 0-1 0 0,-1 0 1 0 0,1-1 0 0 0,0 1-1 0 0,0 0 1 0 0,0 0-1 0 0,0 0 1 0 0,-1 0 0 0 0,1 0-1 0 0,0-1 1 0 0,0 1-1 0 0,0 0 1 0 0,0 0 0 0 0,0 0-1 0 0,0-1 1 0 0,0 1-1 0 0,-1 0 1 0 0,1 0 0 0 0,0 0-1 0 0,0-1 1 0 0,0 1-1 0 0,0 0 1 0 0,0 0 0 0 0,0 0-1 0 0,0-1 1 0 0,0 1-1 0 0,0 0 1 0 0,0 0 0 0 0,0 0-1 0 0,0-1 1 0 0,0 1-1 0 0,0 0 1 0 0,0 0-1 0 0,1 0 1 0 0,-1-1 0 0 0,0 1-1 0 0,0 0 1 0 0,13-12 496 0 0,19-5 149 0 0,-28 16-670 0 0,1 0 0 0 0,0 0 0 0 0,-1 1 0 0 0,1-1 0 0 0,0 1 0 0 0,0 0 0 0 0,-1 0 0 0 0,1 1 0 0 0,0 0 0 0 0,-1-1 0 0 0,1 1 0 0 0,0 1 0 0 0,-1-1 0 0 0,1 1 0 0 0,-1 0 0 0 0,0 0 0 0 0,0 0 0 0 0,0 0 0 0 0,0 1 0 0 0,0-1 0 0 0,0 1 0 0 0,0 0 0 0 0,-1 1 0 0 0,1-1 0 0 0,-1 0 0 0 0,0 1 0 0 0,4 6 0 0 0,-3-4-55 0 0,0 0 0 0 0,-1 1 0 0 0,1-1-1 0 0,-1 1 1 0 0,-1 0 0 0 0,1 0 0 0 0,-1 0 0 0 0,0 0 0 0 0,-1 0-1 0 0,0 0 1 0 0,0 0 0 0 0,0 1 0 0 0,-1-1 0 0 0,0 0 0 0 0,-1 1 0 0 0,0-1-1 0 0,-1 10 1 0 0,-1-7-114 0 0,2-4 255 0 0,-1 0 0 0 0,0 0-1 0 0,0 0 1 0 0,0 0 0 0 0,-1 0-1 0 0,-5 9 1 0 0,7-13-688 0 0,-5-1-475 0 0,0-2-3046 0 0</inkml:trace>
  <inkml:trace contextRef="#ctx0" brushRef="#br0" timeOffset="3">124 1 5407 0 0,'-31'0'568'0'0,"28"0"-395"0"0,-1 0-1 0 0,1 0 0 0 0,-1 0 0 0 0,1 0 1 0 0,-1 1-1 0 0,1 0 0 0 0,-1 0 1 0 0,1 0-1 0 0,0 0 0 0 0,-1 0 0 0 0,1 1 1 0 0,0-1-1 0 0,0 1 0 0 0,0 0 0 0 0,0 0 1 0 0,-3 2-1 0 0,3 0 6 0 0,0 0 1 0 0,0 1-1 0 0,0-1 0 0 0,0 0 1 0 0,1 1-1 0 0,-1 0 1 0 0,1-1-1 0 0,0 1 0 0 0,1 0 1 0 0,-3 8-1 0 0,3-9-106 0 0,0-1 0 0 0,0 1 1 0 0,1 0-1 0 0,-1 0 0 0 0,1 0 0 0 0,-1 0 0 0 0,1 0 1 0 0,1 0-1 0 0,-1 0 0 0 0,0 0 0 0 0,1 0 0 0 0,0 0 0 0 0,0 0 1 0 0,0 0-1 0 0,1 0 0 0 0,-1 0 0 0 0,1-1 0 0 0,0 1 1 0 0,0-1-1 0 0,0 1 0 0 0,0-1 0 0 0,0 0 0 0 0,1 0 1 0 0,0 0-1 0 0,0 0 0 0 0,5 4 0 0 0,-2-3 62 0 0,0 0 0 0 0,1 0-1 0 0,0-1 1 0 0,-1 0 0 0 0,1 0-1 0 0,0-1 1 0 0,1 0 0 0 0,-1 0 0 0 0,0 0-1 0 0,1-1 1 0 0,-1-1 0 0 0,0 1 0 0 0,12-1-1 0 0,5-3-329 0 0,-1 0 0 0 0,36-10-1 0 0,4-1-2535 0 0,-42 13 1517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0.4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75 231 8863 0 0,'-20'-28'450'0'0,"11"18"391"0"0,9 10-704 0 0,0 0 1 0 0,0 0-1 0 0,0 0 0 0 0,0 0 1 0 0,0 0-1 0 0,0 0 1 0 0,0 0-1 0 0,0 1 0 0 0,0-1 1 0 0,0 0-1 0 0,0 0 0 0 0,0 0 1 0 0,0 0-1 0 0,0 0 1 0 0,0 0-1 0 0,0 0 0 0 0,0 0 1 0 0,-1 0-1 0 0,1 0 0 0 0,0 0 1 0 0,0 0-1 0 0,0 0 1 0 0,0 0-1 0 0,0 0 0 0 0,0 0 1 0 0,0 0-1 0 0,0 0 0 0 0,0 0 1 0 0,0 0-1 0 0,0 0 1 0 0,0 0-1 0 0,0 0 0 0 0,12 28 554 0 0,-1 1-1 0 0,-2-1 1 0 0,9 42-1 0 0,-1-3-708 0 0,-18-62 18 0 0,-7-7 0 0 0,-5-8 0 0 0,1-10 0 0 0,0-1 0 0 0,1-1 0 0 0,1 1 0 0 0,1-2 0 0 0,1 1 0 0 0,1-1 0 0 0,1 0 0 0 0,-5-44 0 0 0,10 55 0 0 0,0 0 0 0 0,0 0 0 0 0,1 0 0 0 0,3-23 0 0 0,-2 30 0 0 0,0 0 0 0 0,0 1 0 0 0,0-1 0 0 0,0 0 0 0 0,1 0 0 0 0,0 1 0 0 0,0-1 0 0 0,1 1 0 0 0,-1 0 0 0 0,1-1 0 0 0,0 1 0 0 0,0 0 0 0 0,0 1 0 0 0,5-6 0 0 0,-5 7 101 0 0,0 1-1 0 0,0-1 1 0 0,0 1 0 0 0,0 0-1 0 0,0-1 1 0 0,0 1-1 0 0,0 1 1 0 0,0-1-1 0 0,1 0 1 0 0,-1 1-1 0 0,0 0 1 0 0,1-1 0 0 0,2 2-1 0 0,2-1 182 0 0,-1 0-1 0 0,0 1 1 0 0,1 0 0 0 0,12 4-1 0 0,-17-3-281 0 0,1 0 0 0 0,-1 0 0 0 0,0 0 0 0 0,0 0 0 0 0,0 1 0 0 0,0-1 0 0 0,-1 1 0 0 0,1 0 0 0 0,0 0 0 0 0,-1 0 0 0 0,0 0 0 0 0,0 0 0 0 0,0 0 0 0 0,0 1 0 0 0,0-1 0 0 0,-1 1 0 0 0,2 4 0 0 0,2 7 0 0 0,0 0 0 0 0,4 27 0 0 0,-8-31 0 0 0,0 0 0 0 0,-1 0 0 0 0,0 0 0 0 0,-1 0 0 0 0,0 0 0 0 0,-3 12 0 0 0,2-17 0 0 0,1 1 0 0 0,-1 0 0 0 0,0 0 0 0 0,-1-1 0 0 0,1 1 0 0 0,-2-1 0 0 0,1 0 0 0 0,0 1 0 0 0,-1-2 0 0 0,-7 9 0 0 0,10-13 0 0 0,0 0 0 0 0,-1 1 0 0 0,0-1 0 0 0,1 0 0 0 0,-1 0 0 0 0,0 0 0 0 0,1-1 0 0 0,-1 1 0 0 0,0 0 0 0 0,0-1 0 0 0,1 1 0 0 0,-1-1 0 0 0,0 0 0 0 0,0 1 0 0 0,0-1 0 0 0,0 0 0 0 0,0 0 0 0 0,0 0 0 0 0,0-1 0 0 0,1 1 0 0 0,-1 0 0 0 0,0-1 0 0 0,0 1 0 0 0,0-1 0 0 0,0 1 0 0 0,1-1 0 0 0,-1 0 0 0 0,0 0 0 0 0,1 0 0 0 0,-1 0 0 0 0,0 0 0 0 0,1 0 0 0 0,0 0 0 0 0,-1-1 0 0 0,1 1 0 0 0,0 0 0 0 0,-3-4 0 0 0,1-2 0 0 0,1 0 0 0 0,2 6 0 0 0,0 0 0 0 0,-1 0 0 0 0,1-1 0 0 0,0 1 0 0 0,0 0 0 0 0,0 0 0 0 0,0 0 0 0 0,0 0 0 0 0,0 0 0 0 0,1 0 0 0 0,-1 0 0 0 0,0 0 0 0 0,0 0 0 0 0,1 0 0 0 0,-1 0 0 0 0,1 0 0 0 0,-1 0 0 0 0,1 0 0 0 0,-1 1 0 0 0,1-1 0 0 0,0 0 0 0 0,-1 0 0 0 0,1 0 0 0 0,0 1 0 0 0,-1-1 0 0 0,1 0 0 0 0,0 1 0 0 0,0-1 0 0 0,0 0 0 0 0,0 1 0 0 0,0-1 0 0 0,0 1 0 0 0,0 0 0 0 0,0-1 0 0 0,0 1 0 0 0,0 0 0 0 0,0-1 0 0 0,0 1 0 0 0,1 0 0 0 0,31-1 0 0 0,-19 4-375 0 0,-1 0 0 0 0,0 1 0 0 0,-1 1 0 0 0,1 0 0 0 0,-1 1 0 0 0,15 9 0 0 0,-16-9-251 0 0,-1 0 1 0 0,1-1-1 0 0,0 0 1 0 0,1 0-1 0 0,-1-1 1 0 0,1-1-1 0 0,22 4 1 0 0,-23-7-4394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0.8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110 86 7055 0 0,'-5'-6'120'0'0,"1"-2"0"0"0,-1 1-1 0 0,1 0 1 0 0,1-1-1 0 0,-5-14 1 0 0,0-4 2916 0 0,8 25-1924 0 0,0 1 140 0 0,0 0 57 0 0,0 0 16 0 0,0 0-174 0 0,0 31-710 0 0,-12 147 209 0 0,1 2-348 0 0,11-186-1139 0 0,-1 0 0 0 0,0 0 0 0 0,-1 0 0 0 0,1 0 0 0 0,-4-7 0 0 0,-3-14-1126 0 0,-3-25-957 0 0,-6-32 965 0 0,15 70 2300 0 0,1 1 1 0 0,0-1-1 0 0,1 1 0 0 0,2-16 0 0 0,-2 26-135 0 0,1 0 0 0 0,0 0 1 0 0,0 0-1 0 0,0-1 0 0 0,0 1 1 0 0,0 1-1 0 0,0-1 0 0 0,1 0 1 0 0,0 0-1 0 0,-1 0 0 0 0,1 1 1 0 0,0-1-1 0 0,0 1 0 0 0,0 0 1 0 0,1-1-1 0 0,-1 1 0 0 0,1 0 1 0 0,-1 0-1 0 0,1 0 0 0 0,-1 1 0 0 0,1-1 1 0 0,0 1-1 0 0,0-1 0 0 0,4 0 1 0 0,-4 1-84 0 0,-1 0 1 0 0,1 1-1 0 0,0-1 1 0 0,-1 1-1 0 0,1 0 0 0 0,-1 0 1 0 0,1 0-1 0 0,0 0 1 0 0,-1 0-1 0 0,1 1 1 0 0,-1-1-1 0 0,1 1 0 0 0,-1-1 1 0 0,1 1-1 0 0,-1 0 1 0 0,1 0-1 0 0,-1 0 1 0 0,0 1-1 0 0,0-1 1 0 0,1 0-1 0 0,-1 1 0 0 0,0 0 1 0 0,0-1-1 0 0,0 1 1 0 0,-1 0-1 0 0,1 0 1 0 0,0 0-1 0 0,-1 0 0 0 0,3 5 1 0 0,8 11 1051 0 0,-9-14-960 0 0,0 1-1 0 0,0-1 1 0 0,0 1-1 0 0,-1 0 0 0 0,0 0 1 0 0,0 1-1 0 0,2 5 1 0 0,7 25-191 0 0,3 10-34 0 0,-12-33-525 0 0,-1-11 261 0 0,0 0 0 0 0,-1 0-1 0 0,1 0 1 0 0,-1 1 0 0 0,1-1-1 0 0,-1 0 1 0 0,0 0 0 0 0,0 0-1 0 0,0 1 1 0 0,0-1 0 0 0,0 0-1 0 0,-1 0 1 0 0,1 0 0 0 0,-1 1-1 0 0,1-1 1 0 0,-1 0 0 0 0,0 0 0 0 0,0 0-1 0 0,0 0 1 0 0,0 0 0 0 0,0 0-1 0 0,0 0 1 0 0,-3 2 0 0 0,-11 9-2120 0 0,0 3-10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1.2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1 145 13247 0 0,'0'0'299'0'0,"0"0"45"0"0,0 0 21 0 0,0 0-46 0 0,15-10 386 0 0,15-7 886 0 0,-23 15-1511 0 0,-1-1 0 0 0,0-1 0 0 0,0 1 1 0 0,0-1-1 0 0,-1 0 0 0 0,7-6 0 0 0,-4 3-112 0 0,1 0 0 0 0,0 1-1 0 0,1 0 1 0 0,-1 0 0 0 0,19-7 0 0 0,-15 7-2425 0 0,1-1 0 0 0,18-13 0 0 0,-19 10-1827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1.6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5 10943 0 0,'0'0'248'0'0,"0"0"35"0"0,0 0 18 0 0,0 0-37 0 0,-13-4 988 0 0,5 4 4856 0 0,6 9-5885 0 0,0 0 0 0 0,1 0 0 0 0,1 0-1 0 0,-1 0 1 0 0,1 0 0 0 0,1 0 0 0 0,0 0-1 0 0,0 0 1 0 0,1 0 0 0 0,0 0 0 0 0,0 0 0 0 0,6 11-1 0 0,8 44 642 0 0,-11-37-864 0 0,3 34 0 0 0,-8-47-1534 0 0,-3-12-1872 0 0,-9-23-1854 0 0,6 8 4737 0 0,1-1-1 0 0,0 0 0 0 0,1-1 0 0 0,0 1 1 0 0,-3-29-1 0 0,5 14 1466 0 0,1 0-1 0 0,2-30 1 0 0,5 31 981 0 0,-5 27-1254 0 0,21-5 2096 0 0,-18 8-2655 0 0,0-1 1 0 0,0 1-1 0 0,0 1 0 0 0,0-1 1 0 0,-1 0-1 0 0,1 1 0 0 0,-1 0 0 0 0,0 0 1 0 0,0 0-1 0 0,0 0 0 0 0,0 0 0 0 0,0 1 1 0 0,-1-1-1 0 0,1 1 0 0 0,2 6 0 0 0,3 7 737 0 0,0 1 0 0 0,6 26-1 0 0,5 10 10 0 0,12 23-856 0 0,-31-77 0 0 0,0 1 0 0 0,0-1 0 0 0,0 0 0 0 0,0 1 0 0 0,1-1 0 0 0,-1 0 0 0 0,0 0 0 0 0,0 1 0 0 0,0-1 0 0 0,0 0 0 0 0,1 0 0 0 0,-1 1 0 0 0,0-1 0 0 0,0 0 0 0 0,1 0 0 0 0,-1 0 0 0 0,0 1 0 0 0,0-1 0 0 0,1 0 0 0 0,-1 0 0 0 0,0 0 0 0 0,0 0 0 0 0,1 0 0 0 0,-1 0 0 0 0,0 1 0 0 0,1-1 0 0 0,-1 0 0 0 0,0 0 0 0 0,1 0 0 0 0,-1 0 0 0 0,0 0 0 0 0,1 0 0 0 0,-1 0 0 0 0,0 0 0 0 0,0-1 0 0 0,1 1 0 0 0,-1 0 0 0 0,0 0 0 0 0,1 0 0 0 0,-1 0 0 0 0,0 0 0 0 0,0 0 0 0 0,1 0 0 0 0,-1-1 0 0 0,0 1 0 0 0,0 0 0 0 0,1 0 0 0 0,-1 0 0 0 0,0-1 0 0 0,1 1 0 0 0,5-9 0 0 0,-3 1 0 0 0,-1 0 0 0 0,1-1 0 0 0,-1 1 0 0 0,-1-1 0 0 0,0 1 0 0 0,0-1 0 0 0,-1 0 0 0 0,-1-16 0 0 0,0 14 0 0 0,1 0 0 0 0,1 0 0 0 0,-1 0 0 0 0,2 0 0 0 0,2-12 0 0 0,-1 13 0 0 0,-3 10 0 0 0,0 0 0 0 0,1 0 0 0 0,-1 0 0 0 0,0 0 0 0 0,0-1 0 0 0,0 1 0 0 0,0 0 0 0 0,0 0 0 0 0,1 0 0 0 0,-1 0 0 0 0,0-1 0 0 0,0 1 0 0 0,0 0 0 0 0,1 0 0 0 0,-1 0 0 0 0,0 0 0 0 0,0 0 0 0 0,0 0 0 0 0,1 0 0 0 0,-1 0 0 0 0,0 0 0 0 0,0 0 0 0 0,1 0 0 0 0,-1 0 0 0 0,0 0 0 0 0,0 0 0 0 0,0 0 0 0 0,1 0 0 0 0,-1 0 0 0 0,0 0 0 0 0,0 0 0 0 0,1 0 0 0 0,-1 0 0 0 0,0 0 0 0 0,0 0 0 0 0,0 0 0 0 0,1 0 0 0 0,-1 0 0 0 0,0 1 0 0 0,0-1 0 0 0,0 0 0 0 0,1 0 0 0 0,-1 0 0 0 0,0 0 0 0 0,0 1 0 0 0,0-1 0 0 0,0 0 0 0 0,0 0 0 0 0,0 0 0 0 0,1 1 0 0 0,-1-1 0 0 0,0 0 0 0 0,0 0 0 0 0,0 0 0 0 0,0 1 0 0 0,0-1 0 0 0,8 11 0 0 0,-1 2-128 0 0,-1 0 1 0 0,8 25-1 0 0,-12-28-141 0 0,1-1 0 0 0,1 1-1 0 0,-1-1 1 0 0,1 0 0 0 0,1-1-1 0 0,0 1 1 0 0,0-1 0 0 0,9 10 0 0 0,-13-17-4811 0 0,6 4-1506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2.2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88 1 13247 0 0,'-3'2'311'0'0,"0"1"0"0"0,0 0 0 0 0,0-1 0 0 0,0 0 0 0 0,0 0 0 0 0,0 0 0 0 0,-1 0 0 0 0,1 0 0 0 0,-1-1 0 0 0,-6 3-1 0 0,1-1 1569 0 0,8-2-482 0 0,1-1 35 0 0,-8 25 3256 0 0,9-21-4688 0 0,1-1 0 0 0,-1 0 0 0 0,0 0 0 0 0,1 0 0 0 0,0 0 0 0 0,0 0 0 0 0,0-1 0 0 0,0 1 0 0 0,0 0 0 0 0,0-1 0 0 0,1 0 0 0 0,4 4 0 0 0,34 24 0 0 0,23 5 0 0 0,-49-28 0 0 0,0 0 0 0 0,-1 1 0 0 0,-1 0 0 0 0,1 2 0 0 0,17 14 0 0 0,-29-21 0 0 0,0-1 0 0 0,0 1 0 0 0,0-1 0 0 0,0 1 0 0 0,-1 0 0 0 0,1 0 0 0 0,-1 0 0 0 0,0 0 0 0 0,0 0 0 0 0,0 0 0 0 0,0 0 0 0 0,0 0 0 0 0,-1 0 0 0 0,1 0 0 0 0,-1 1 0 0 0,0-1 0 0 0,0 0 0 0 0,0 0 0 0 0,0 0 0 0 0,-2 6 0 0 0,-1-1 44 0 0,-1 0 1 0 0,0-1-1 0 0,-1 0 0 0 0,1 1 0 0 0,-1-2 0 0 0,-1 1 1 0 0,-11 11-1 0 0,-50 39 649 0 0,48-42-497 0 0,-41 30 695 0 0,-2-3-4737 0 0,46-31 2091 0 0,6-5-6458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3.4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15 430 8863 0 0,'0'0'200'0'0,"0"0"34"0"0,0 0 12 0 0,-1 0-39 0 0,-11 2 354 0 0,11-2-6 0 0,1 0 18 0 0,0 0 103 0 0,0 0 420 0 0,0 0 184 0 0,0 0 38 0 0,0 0-169 0 0,0 0-649 0 0,24 0 1449 0 0,17-1-1478 0 0,64-10 0 0 0,-89 8-394 0 0,48-7 1289 0 0,78-4 1 0 0,259-28-1367 0 0,-312 31 449 0 0,-34 4 335 0 0,56-14 0 0 0,11-5 79 0 0,-86 17-863 0 0,52-9 0 0 0,1 2 0 0 0,27-7 0 0 0,189-13 0 0 0,-199 30 760 0 0,93-11 1241 0 0,37-13-1978 0 0,-24 11-23 0 0,26-3 0 0 0,-137 11 0 0 0,16-4 0 0 0,-66 5 0 0 0,65-5 0 0 0,-16 2 0 0 0,30 0-551 0 0,-83 6-3707 0 0,-16 2-1495 0 0,-27 5 2915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4.1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57 8863 0 0,'-7'-8'516'0'0,"-1"1"0"0"0,0-1-1 0 0,0 1 1 0 0,-14-8-1 0 0,8 4 2482 0 0,13 10-1662 0 0,1 1-1261 0 0,0 1 1 0 0,0-1 0 0 0,0 0 0 0 0,0 0-1 0 0,0 0 1 0 0,0 0 0 0 0,0 0-1 0 0,0 0 1 0 0,0 0 0 0 0,0 0 0 0 0,0 0-1 0 0,0 0 1 0 0,0 0 0 0 0,0 0 0 0 0,-1 0-1 0 0,1 0 1 0 0,0 0 0 0 0,0 1-1 0 0,0-1 1 0 0,0 0 0 0 0,0 0 0 0 0,0 0-1 0 0,0 0 1 0 0,0 0 0 0 0,0 0 0 0 0,0 0-1 0 0,0 0 1 0 0,0 0 0 0 0,0 0-1 0 0,0 0 1 0 0,0 0 0 0 0,-1 0 0 0 0,1 0-1 0 0,0 0 1 0 0,0 0 0 0 0,0 0 0 0 0,0 0-1 0 0,0 0 1 0 0,0 0 0 0 0,0 0-1 0 0,0 0 1 0 0,0 0 0 0 0,0 0 0 0 0,0 0-1 0 0,0 0 1 0 0,0 0 0 0 0,0 0 0 0 0,-1 0-1 0 0,1 0 1 0 0,0-1 0 0 0,0 1-1 0 0,0 0 1 0 0,0 0 0 0 0,-2 11 3276 0 0,33 145-3351 0 0,0-29 0 0 0,14 53-2869 0 0,-45-178 1238 0 0,0-2-322 0 0,0 2-60 0 0,0 6-17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4.4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88 13247 0 0,'0'0'299'0'0,"-3"-18"3328"0"0,2 17-3428 0 0,1-1 1 0 0,0 0-1 0 0,0 0 1 0 0,0 0-1 0 0,0 0 1 0 0,0 0-1 0 0,1 0 1 0 0,-1 0 0 0 0,0 0-1 0 0,1 0 1 0 0,0 0-1 0 0,-1 0 1 0 0,1 1-1 0 0,0-1 1 0 0,0 0-1 0 0,0 0 1 0 0,0 1 0 0 0,0-1-1 0 0,0 1 1 0 0,0-1-1 0 0,1 1 1 0 0,-1-1-1 0 0,1 1 1 0 0,-1 0-1 0 0,1 0 1 0 0,-1 0-1 0 0,1 0 1 0 0,0 0 0 0 0,3-2-1 0 0,4-1-509 0 0,1 1-1 0 0,0 0 0 0 0,0 0 1 0 0,0 1-1 0 0,1 0 1 0 0,-1 1-1 0 0,0 0 0 0 0,1 0 1 0 0,-1 2-1 0 0,1-1 0 0 0,13 3 1 0 0,-19-2 25 0 0,1 0 0 0 0,0 1 1 0 0,0-1-1 0 0,-1 1 0 0 0,1 1 1 0 0,-1-1-1 0 0,1 1 0 0 0,-1 0 0 0 0,7 5 1 0 0,-9-5 172 0 0,0-1 1 0 0,-1 1 0 0 0,1-1 0 0 0,-1 1-1 0 0,0 0 1 0 0,0 0 0 0 0,0 0-1 0 0,0 0 1 0 0,0 0 0 0 0,-1 0-1 0 0,1 1 1 0 0,-1-1 0 0 0,0 0-1 0 0,0 1 1 0 0,0-1 0 0 0,0 7 0 0 0,0 8-1919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4.8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66 10943 0 0,'-10'7'507'0'0,"8"-3"7645"0"0,6-2-8035 0 0,0 0 0 0 0,-1-1 0 0 0,1 1 0 0 0,0-1 0 0 0,0 1 0 0 0,0-1 1 0 0,0 0-1 0 0,1-1 0 0 0,-1 1 0 0 0,0-1 0 0 0,0 0 0 0 0,0 0 0 0 0,0 0 0 0 0,1 0 0 0 0,6-2 1 0 0,13-3 671 0 0,34-11 0 0 0,-40 11-684 0 0,5-2-2115 0 0,-1 0 0 0 0,0-2 0 0 0,0 0 0 0 0,24-15 0 0 0,-38 19-596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5.1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61 15719 0 0,'-6'8'1574'0'0,"5"-7"-1480"0"0,0-1 1 0 0,0 1 0 0 0,0-1-1 0 0,1 1 1 0 0,-1-1 0 0 0,0 1-1 0 0,0 0 1 0 0,1-1 0 0 0,-1 1 0 0 0,0 0-1 0 0,1-1 1 0 0,-1 1 0 0 0,0 0-1 0 0,1 0 1 0 0,-1 0 0 0 0,1 0-1 0 0,0-1 1 0 0,-1 1 0 0 0,1 0 0 0 0,0 0-1 0 0,-1 0 1 0 0,1 0 0 0 0,0 0-1 0 0,0 0 1 0 0,0 2 0 0 0,3 21 1269 0 0,-2-20-924 0 0,9 42-219 0 0,-3 0-1 0 0,-2 1 0 0 0,-1-1 1 0 0,-3 1-1 0 0,-5 55 1 0 0,3-94-2681 0 0,2-4-1445 0 0,-1-4-2413 0 0</inkml:trace>
  <inkml:trace contextRef="#ctx0" brushRef="#br0" timeOffset="1">2 152 7055 0 0,'0'-7'166'0'0,"1"0"-1"0"0,1 0 0 0 0,0 0 1 0 0,-1 1-1 0 0,5-9 0 0 0,-5 13 1039 0 0,-1 2 416 0 0,18-2 2664 0 0,-13 5-3970 0 0,1 0 1 0 0,-1 0-1 0 0,0 1 0 0 0,0-1 0 0 0,0 1 1 0 0,-1 0-1 0 0,1 1 0 0 0,-1-1 0 0 0,0 1 1 0 0,6 9-1 0 0,18 19 1188 0 0,-23-30-1342 0 0,-1 0 0 0 0,0 1 1 0 0,0 0-1 0 0,0 0 0 0 0,0 1 1 0 0,-1-1-1 0 0,0 1 0 0 0,1-1 0 0 0,-2 1 1 0 0,1 0-1 0 0,-1 0 0 0 0,1 0 0 0 0,-1 1 1 0 0,-1-1-1 0 0,1 0 0 0 0,-1 1 1 0 0,0-1-1 0 0,0 9 0 0 0,0-3-160 0 0,-5-54 0 0 0,2 32-249 0 0,1 1 0 0 0,1-1 0 0 0,0-14 0 0 0,0-17-724 0 0,-3-66 123 0 0,4 68 731 0 0,-1 39-389 0 0,0 1-162 0 0,0 0-30 0 0,0 0-292 0 0,0 0-1209 0 0,1 4-1424 0 0,6 7 1682 0 0,-6-8-912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2791 0 0,'0'0'107'0'0,"0"0"-19"0"0,0 0 37 0 0,11 35 1507 0 0,-8-22-1447 0 0,0 1 0 0 0,-1-1 0 0 0,0 1-1 0 0,-2 0 1 0 0,1-1 0 0 0,-3 24-1 0 0,1 54-229 0 0,2-83-353 0 0,0-6-1596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5.5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171 82 13247 0 0,'0'0'299'0'0,"0"0"45"0"0,0 0 21 0 0,-13-17 75 0 0,7 10 89 0 0,0 1 0 0 0,-1 1 0 0 0,0-1 0 0 0,1 1 0 0 0,-2 0 0 0 0,1 1 0 0 0,-1 0 0 0 0,1 0 0 0 0,-1 0 0 0 0,0 1 0 0 0,0 0 0 0 0,-1 1 0 0 0,1 0 0 0 0,0 0 0 0 0,-12 0 0 0 0,12 3-529 0 0,6 0 0 0 0,1 0 0 0 0,0 0 0 0 0,-1 0 0 0 0,1 1 0 0 0,0-1 0 0 0,0 0 0 0 0,0 1 0 0 0,0-1 0 0 0,0 1 0 0 0,0-1 0 0 0,0 1 0 0 0,0-1 0 0 0,1 1 0 0 0,-1 0 0 0 0,0-1 0 0 0,1 1 0 0 0,0 0 0 0 0,-1-1 0 0 0,1 1 0 0 0,0 0 0 0 0,0 0 0 0 0,0-1 0 0 0,0 1 0 0 0,0 0 0 0 0,0 0 0 0 0,0-1 0 0 0,2 4 0 0 0,-1 3 0 0 0,1-1 0 0 0,1 0 0 0 0,0 0 0 0 0,0 0 0 0 0,0 0 0 0 0,1 0 0 0 0,0 0 0 0 0,0-1 0 0 0,0 0 0 0 0,1 0 0 0 0,8 8 0 0 0,-11-12 0 0 0,1 0 0 0 0,0 0 0 0 0,0 0 0 0 0,0 0 0 0 0,0-1 0 0 0,0 1 0 0 0,0-1 0 0 0,0 0 0 0 0,0 0 0 0 0,1 0 0 0 0,5 0 0 0 0,-6 0 0 0 0,1-1 0 0 0,-1 1 0 0 0,0-1 0 0 0,1 1 0 0 0,-1 0 0 0 0,0 1 0 0 0,0-1 0 0 0,0 0 0 0 0,0 1 0 0 0,0 0 0 0 0,0-1 0 0 0,0 1 0 0 0,-1 0 0 0 0,1 1 0 0 0,-1-1 0 0 0,1 0 0 0 0,-1 1 0 0 0,0-1 0 0 0,0 1 0 0 0,0 0 0 0 0,0 0 0 0 0,-1-1 0 0 0,1 1 0 0 0,1 5 0 0 0,-2-5 58 0 0,0 1-1 0 0,0 0 1 0 0,-1 0 0 0 0,1-1-1 0 0,-1 1 1 0 0,0 0-1 0 0,0 0 1 0 0,0 0 0 0 0,-1 0-1 0 0,1-1 1 0 0,-1 1-1 0 0,0 0 1 0 0,0 0 0 0 0,0-1-1 0 0,-1 1 1 0 0,1-1-1 0 0,-1 1 1 0 0,0-1 0 0 0,0 1-1 0 0,0-1 1 0 0,0 0-1 0 0,-1 0 1 0 0,1 0 0 0 0,-4 3-1 0 0,1-1 63 0 0,-1 0 0 0 0,1 0 0 0 0,-1 0 0 0 0,0 0 0 0 0,0-1 0 0 0,0 0 0 0 0,0-1 0 0 0,-1 1 0 0 0,1-1 0 0 0,-1 0 0 0 0,-13 3 0 0 0,18-6-289 0 0,1 0 1 0 0,0 1-1 0 0,-1-1 0 0 0,1 0 0 0 0,0 0 0 0 0,-1 0 1 0 0,1 0-1 0 0,-1-1 0 0 0,1 1 0 0 0,0 0 0 0 0,0-1 1 0 0,-1 1-1 0 0,1 0 0 0 0,0-1 0 0 0,-1 0 0 0 0,1 1 1 0 0,0-1-1 0 0,0 0 0 0 0,0 1 0 0 0,0-1 0 0 0,0 0 1 0 0,0 0-1 0 0,0 0 0 0 0,0 0 0 0 0,0 0 0 0 0,0 0 1 0 0,0 0-1 0 0,1 0 0 0 0,-1-1 0 0 0,0 1 0 0 0,1 0 1 0 0,-1 0-1 0 0,1-1 0 0 0,-1 1 0 0 0,1 0 0 0 0,0 0 1 0 0,0-1-1 0 0,-1 1 0 0 0,1-1 0 0 0,0-1 0 0 0,-1-6-1478 0 0,1-1 0 0 0,0 1-1 0 0,1 0 1 0 0,1-13-1 0 0,-2 21 1613 0 0,7-34-2372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5.8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 13247 0 0,'0'0'299'0'0,"0"0"45"0"0,0 0 21 0 0,1-1-46 0 0,6-1 76 0 0,-6 1 1098 0 0,-1 1 503 0 0,0 0 99 0 0,3 3-1893 0 0,0 1 0 0 0,0-1 0 0 0,-1 0 0 0 0,0 1 0 0 0,0 0 0 0 0,0-1 0 0 0,0 1 1 0 0,0 0-1 0 0,-1 0 0 0 0,1 0 0 0 0,-1 0 0 0 0,1 8 0 0 0,2 3 402 0 0,9 29 148 0 0,-2 2 0 0 0,8 77-1 0 0,-10-81-3046 0 0,-5-32 980 0 0,-2 0-1 0 0,0 0 1 0 0,0 0-1 0 0,0 0 1 0 0,-1 16-1 0 0,-1-26-5544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6.2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91 13247 0 0,'0'0'604'0'0,"16"-21"224"0"0,-8 16 278 0 0,1 1-1 0 0,-1-1 0 0 0,1 2 0 0 0,17-6 1 0 0,5 1 670 0 0,39-4-1 0 0,-29 6-357 0 0,64-7-2287 0 0,-79 8-7798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8.2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127 33 3999 0 0,'0'0'91'0'0,"-5"-4"155"0"0,-10-6-167 0 0,-14-5 647 0 0,26 14-417 0 0,1 1 0 0 0,-1-1 0 0 0,0 0 0 0 0,0 1 0 0 0,0 0 0 0 0,0 0 0 0 0,0 0 0 0 0,0 0 0 0 0,0 0-1 0 0,1 0 1 0 0,-1 1 0 0 0,0-1 0 0 0,0 1 0 0 0,-4 1 0 0 0,6-1-252 0 0,-1 0 0 0 0,0 0 0 0 0,1 0 0 0 0,-1 0 0 0 0,0 0 0 0 0,1 0-1 0 0,-1 1 1 0 0,1-1 0 0 0,-1 0 0 0 0,1 1 0 0 0,0-1 0 0 0,0 1 0 0 0,0 0-1 0 0,0-1 1 0 0,0 1 0 0 0,0 0 0 0 0,0-1 0 0 0,0 1 0 0 0,1 0 0 0 0,-1 0 0 0 0,1 0-1 0 0,-1 0 1 0 0,1 0 0 0 0,0 0 0 0 0,-1 0 0 0 0,1 2 0 0 0,0-1 71 0 0,-2 25 68 0 0,1 0-1 0 0,1 1 0 0 0,2-1 0 0 0,9 53 1 0 0,38 113 1034 0 0,-21-91-402 0 0,23 102-820 0 0,252 1088 2919 0 0,-263-1096-2730 0 0,65 339 1365 0 0,-30 4-483 0 0,-72-510-1685 0 0,-3 55 0 0 0,-3-72-4237 0 0,-5-27 1490 0 0,0-12 953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9.1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432 648 8863 0 0,'-152'-96'1424'0'0,"126"83"19"0"0,0 1-1 0 0,-32-9 1 0 0,-6-2 551 0 0,62 23-1305 0 0,2 0 12 0 0,0 0 3 0 0,0 0 0 0 0,0 0-94 0 0,5-2-572 0 0,0 0 1 0 0,-1 1 0 0 0,1 0 0 0 0,0 0-1 0 0,8 0 1 0 0,6-1-41 0 0,442-126 2 0 0,-241 60 0 0 0,372-68 0 0 0,-190 74 0 0 0,77 6 0 0 0,4 33 0 0 0,-449 24 0 0 0,0 0 0 0 0,0 3 0 0 0,-1 0 0 0 0,1 3 0 0 0,-1 0 0 0 0,0 2 0 0 0,40 18 0 0 0,-55-19 0 0 0,0 1 0 0 0,0 1 0 0 0,-1 1 0 0 0,0 0 0 0 0,-1 2 0 0 0,0-1 0 0 0,-1 2 0 0 0,0 0 0 0 0,-1 1 0 0 0,-1 0 0 0 0,-1 1 0 0 0,0 1 0 0 0,15 27 0 0 0,-2 7 0 0 0,-3 0 0 0 0,-2 2 0 0 0,-2 0 0 0 0,14 74 0 0 0,24 228 0 0 0,-37-214 0 0 0,39 370 1851 0 0,-30-172-814 0 0,-3 353-1013 0 0,-22-470-24 0 0,-1-187 0 0 0,1-1 0 0 0,1 1 0 0 0,2-1 0 0 0,2 0 0 0 0,13 39 0 0 0,-5-17 0 0 0,-15-52 0 0 0,5 16 0 0 0,5 37 0 0 0,-11-49 0 0 0,1 0 0 0 0,-1 0 0 0 0,-1 0 0 0 0,0-1 0 0 0,0 1 0 0 0,0 0 0 0 0,-1 0 0 0 0,-3 8 0 0 0,2-6 0 0 0,0 0 0 0 0,-1 0 0 0 0,-1-1 0 0 0,1 1 0 0 0,-2-1 0 0 0,1 0 0 0 0,-1-1 0 0 0,0 1 0 0 0,-1-1 0 0 0,-9 8 0 0 0,10-10 0 0 0,0 0 0 0 0,-1-1 0 0 0,1 0 0 0 0,-2 0 0 0 0,1-1 0 0 0,0 0 0 0 0,-1 0 0 0 0,-12 4 0 0 0,-38 8 0 0 0,-1-2 0 0 0,0-3 0 0 0,-80 4 0 0 0,-11 2 0 0 0,-1551 317 2880 0 0,692-135-2880 0 0,730-170-568 0 0,274-28 340 0 0,0-1-1 0 0,-1 0 1 0 0,1-1-1 0 0,-1 1 1 0 0,1-1-1 0 0,0 0 1 0 0,0-1-1 0 0,-1 1 1 0 0,1-1-1 0 0,-6-3 1 0 0,8 4-271 0 0,0-1-1 0 0,0 0 1 0 0,0 0 0 0 0,0-1 0 0 0,0 1-1 0 0,1-1 1 0 0,-1 1 0 0 0,1-1 0 0 0,0 0-1 0 0,-1 0 1 0 0,1 0 0 0 0,0 0 0 0 0,1 0-1 0 0,-1-1 1 0 0,-2-6 0 0 0,-3-21-5392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39.8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75 7055 0 0,'0'0'158'0'0,"0"0"22"0"0,0 0 12 0 0,0 0 124 0 0,0 0 494 0 0,0 0 218 0 0,0 0 42 0 0,0 0-136 0 0,9 5-574 0 0,1 1-184 0 0,-1 1 0 0 0,1 0 0 0 0,-1 1 0 0 0,0 0 0 0 0,-1 1 0 0 0,10 12 0 0 0,44 62 1627 0 0,-57-76-1707 0 0,11 20 417 0 0,0 1 0 0 0,-1 0 0 0 0,-2 1 0 0 0,10 33 0 0 0,30 126 1705 0 0,37 256-1988 0 0,-88-437-230 0 0,-1 0 0 0 0,0 0 0 0 0,-1 1 0 0 0,0-1 0 0 0,-1 11 0 0 0,1-18 0 0 0,0 0 0 0 0,0 1 0 0 0,0-1 0 0 0,0 0 0 0 0,0 0 0 0 0,0 1 0 0 0,0-1 0 0 0,0 0 0 0 0,0 1 0 0 0,0-1 0 0 0,0 0 0 0 0,-1 1 0 0 0,1-1 0 0 0,0 0 0 0 0,0 0 0 0 0,0 1 0 0 0,0-1 0 0 0,0 0 0 0 0,-1 0 0 0 0,1 1 0 0 0,0-1 0 0 0,0 0 0 0 0,-1 0 0 0 0,1 0 0 0 0,0 1 0 0 0,0-1 0 0 0,-1 0 0 0 0,1 0 0 0 0,0 0 0 0 0,0 0 0 0 0,-1 0 0 0 0,1 1 0 0 0,0-1 0 0 0,-1 0 0 0 0,1 0 0 0 0,0 0 0 0 0,0 0 0 0 0,-1 0 0 0 0,1 0 0 0 0,0 0 0 0 0,-1 0 0 0 0,1 0 0 0 0,0 0 0 0 0,-1 0 0 0 0,1 0 0 0 0,0-1 0 0 0,0 1 0 0 0,-1 0 0 0 0,-10-7 0 0 0,10 6 0 0 0,-8-7 0 0 0,1 1 0 0 0,0-2 0 0 0,1 0 0 0 0,-1 0 0 0 0,2 0 0 0 0,-1 0 0 0 0,-9-21 0 0 0,-28-81 0 0 0,14 31 0 0 0,-4 3 0 0 0,-75-192 0 0 0,95 227 0 0 0,1-1 0 0 0,3 0 0 0 0,1-1 0 0 0,-3-65 0 0 0,11 94 0 0 0,1 0 0 0 0,0 0 0 0 0,1 0 0 0 0,1 1 0 0 0,1-1 0 0 0,7-26 0 0 0,-9 38 0 0 0,0 0 0 0 0,0 0 0 0 0,0 0 0 0 0,1 0 0 0 0,-1 0 0 0 0,1 0 0 0 0,0 0 0 0 0,0 1 0 0 0,0-1 0 0 0,0 1 0 0 0,0-1 0 0 0,0 1 0 0 0,1 0 0 0 0,-1 0 0 0 0,1 0 0 0 0,0 0 0 0 0,0 0 0 0 0,-1 1 0 0 0,1-1 0 0 0,0 1 0 0 0,0-1 0 0 0,0 1 0 0 0,1 0 0 0 0,-1 1 0 0 0,0-1 0 0 0,0 0 0 0 0,0 1 0 0 0,1 0 0 0 0,-1 0 0 0 0,0 0 0 0 0,1 0 0 0 0,-1 0 0 0 0,0 1 0 0 0,0-1 0 0 0,0 1 0 0 0,7 2 0 0 0,0 0 120 0 0,-1 1 0 0 0,1 1-1 0 0,-1 0 1 0 0,0 0 0 0 0,0 1-1 0 0,11 8 1 0 0,47 46 1082 0 0,-33-25-1047 0 0,-1 1-1 0 0,-2 2 1 0 0,41 63-1 0 0,-56-74-118 0 0,0 1 1 0 0,-2 0-1 0 0,-1 1 0 0 0,-2 0 1 0 0,0 1-1 0 0,9 48 0 0 0,-17-55-36 0 0,-1 0 0 0 0,-1-1 0 0 0,-1 1 0 0 0,-1 0 0 0 0,-2-1 0 0 0,0 1 0 0 0,-11 41 0 0 0,6-38 0 0 0,0-1 0 0 0,-2 0 0 0 0,0-1 0 0 0,-2 0 0 0 0,-1 0 0 0 0,-22 30 0 0 0,31-48-99 0 0,2-3-57 0 0,0 0 0 0 0,0 0 0 0 0,0 0 1 0 0,0 0-1 0 0,-1 0 0 0 0,1-1 0 0 0,-1 1 0 0 0,0-1 0 0 0,0 1 1 0 0,0-1-1 0 0,-5 3 0 0 0,8-6-96 0 0,-1 1-1 0 0,1-1 1 0 0,0 1 0 0 0,-1-1 0 0 0,1 0 0 0 0,0 1 0 0 0,-1-1-1 0 0,1 0 1 0 0,0 1 0 0 0,0-1 0 0 0,0 0 0 0 0,0 0-1 0 0,0 1 1 0 0,0-1 0 0 0,0 0 0 0 0,0 1 0 0 0,0-1-1 0 0,0 0 1 0 0,0 1 0 0 0,0-1 0 0 0,1 0 0 0 0,-1 1 0 0 0,0-1-1 0 0,1-1 1 0 0,5-19-2697 0 0,-6 21 2731 0 0,6-21-2885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0.1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11 396 13247 0 0,'0'0'299'0'0,"0"0"45"0"0,0 0 21 0 0,0 0-46 0 0,0 2-210 0 0,-2 4 91 0 0,1-4 776 0 0,1-2 338 0 0,0 0 59 0 0,2-10-1219 0 0,0-1 0 0 0,0 1 0 0 0,2 0 0 0 0,-1 0 0 0 0,1 0-1 0 0,0 1 1 0 0,1-1 0 0 0,0 1 0 0 0,7-10 0 0 0,6-13-24 0 0,30-71-130 0 0,-43 90 0 0 0,-1-1 0 0 0,0 0 0 0 0,-1 1 0 0 0,0-1 0 0 0,2-28 0 0 0,-5 40 0 0 0,0 0 0 0 0,0 0 0 0 0,0 0 0 0 0,0-1 0 0 0,0 1 0 0 0,0 0 0 0 0,-1 0 0 0 0,1 0 0 0 0,-1 0 0 0 0,1 0 0 0 0,-1 0 0 0 0,0 0 0 0 0,0 0 0 0 0,1 1 0 0 0,-1-1 0 0 0,-1 0 0 0 0,1 0 0 0 0,0 1 0 0 0,0-1 0 0 0,-1 0 0 0 0,1 1 0 0 0,-1-1 0 0 0,1 1 0 0 0,-1 0 0 0 0,0 0 0 0 0,1-1 0 0 0,-4 0 0 0 0,2 1 0 0 0,1 1 0 0 0,0 0 0 0 0,-1 0 0 0 0,1 0 0 0 0,0 0 0 0 0,-1 1 0 0 0,1-1 0 0 0,0 0 0 0 0,0 1 0 0 0,-1 0 0 0 0,1-1 0 0 0,0 1 0 0 0,0 0 0 0 0,0 0 0 0 0,0 0 0 0 0,0 1 0 0 0,0-1 0 0 0,0 0 0 0 0,0 1 0 0 0,1-1 0 0 0,-1 1 0 0 0,0 0 0 0 0,1 0 0 0 0,-3 3 0 0 0,-3 4 0 0 0,0 1 0 0 0,1-1 0 0 0,0 2 0 0 0,1-1 0 0 0,0 1 0 0 0,0 0 0 0 0,1 0 0 0 0,0 0 0 0 0,1 0 0 0 0,1 1 0 0 0,-2 13 0 0 0,3-16 0 0 0,0 0 0 0 0,1 0 0 0 0,0 1 0 0 0,1-1 0 0 0,0 0 0 0 0,0-1 0 0 0,1 1 0 0 0,0 0 0 0 0,0 0 0 0 0,1-1 0 0 0,0 1 0 0 0,1-1 0 0 0,0 0 0 0 0,0 0 0 0 0,7 9 0 0 0,-8-13-270 0 0,0 0 1 0 0,1-1-1 0 0,0 1 0 0 0,0-1 0 0 0,0 0 0 0 0,0 0 1 0 0,1 0-1 0 0,-1 0 0 0 0,1-1 0 0 0,0 1 0 0 0,-1-1 1 0 0,1 0-1 0 0,0-1 0 0 0,0 0 0 0 0,0 1 1 0 0,1-1-1 0 0,-1-1 0 0 0,0 1 0 0 0,0-1 0 0 0,0 0 1 0 0,1 0-1 0 0,5-1 0 0 0,3-4-5133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0.5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246 74 10943 0 0,'-18'-20'1096'0'0,"13"15"-881"0"0,0 0 0 0 0,0 0 0 0 0,-1 0 0 0 0,0 1 0 0 0,1 0 0 0 0,-1 0 0 0 0,-1 0 0 0 0,1 1 0 0 0,-1 0-1 0 0,1 0 1 0 0,-1 1 0 0 0,-8-3 0 0 0,11 5 1 0 0,1-1 0 0 0,-1 1-1 0 0,0-1 1 0 0,0 1 0 0 0,0 0-1 0 0,0 1 1 0 0,0-1 0 0 0,1 1-1 0 0,-1 0 1 0 0,0 0 0 0 0,0 0 0 0 0,1 0-1 0 0,-1 0 1 0 0,1 1 0 0 0,-1 0-1 0 0,1 0 1 0 0,0 0 0 0 0,-1 0-1 0 0,1 0 1 0 0,0 1 0 0 0,0-1-1 0 0,1 1 1 0 0,-6 6 0 0 0,2-1-117 0 0,0 1 0 0 0,0 0 0 0 0,1 0 0 0 0,0 1 0 0 0,0-1 0 0 0,1 1 0 0 0,1 0 0 0 0,0 1 0 0 0,0-1 0 0 0,1 0 0 0 0,0 1 0 0 0,1 0 0 0 0,0-1 0 0 0,1 1 0 0 0,0 0 0 0 0,0-1 0 0 0,1 1 0 0 0,1 0 0 0 0,0-1 0 0 0,0 0 0 0 0,1 1 0 0 0,7 16 0 0 0,-8-22-55 0 0,0 0 0 0 0,1 0 1 0 0,0 0-1 0 0,0 0 0 0 0,0-1 0 0 0,0 1 0 0 0,1-1 0 0 0,0 0 0 0 0,0 0 1 0 0,0 0-1 0 0,0 0 0 0 0,1-1 0 0 0,5 4 0 0 0,-7-5-31 0 0,1 0 0 0 0,-1-1-1 0 0,1 0 1 0 0,0 1 0 0 0,-1-1-1 0 0,1-1 1 0 0,0 1 0 0 0,0 0-1 0 0,0-1 1 0 0,0 0 0 0 0,0 0 0 0 0,0 0-1 0 0,-1-1 1 0 0,1 1 0 0 0,0-1-1 0 0,0 0 1 0 0,0 0 0 0 0,-1 0-1 0 0,6-2 1 0 0,2-2-803 0 0,0-1 0 0 0,-1 0 0 0 0,0-1-1 0 0,0 0 1 0 0,-1 0 0 0 0,0-1 0 0 0,0 0 0 0 0,8-10 0 0 0,4-8-3407 0 0,28-43 0 0 0,-30 43 1630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0.8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198 77 8863 0 0,'0'-3'139'0'0,"0"-1"0"0"0,0 1 0 0 0,0-1 0 0 0,-1 1 0 0 0,0-1 0 0 0,0 1 0 0 0,0-1 0 0 0,0 1 0 0 0,0 0 0 0 0,0-1 0 0 0,-1 1 0 0 0,0 0 0 0 0,0 0 0 0 0,0 0-1 0 0,0 0 1 0 0,0 1 0 0 0,0-1 0 0 0,-1 0 0 0 0,1 1 0 0 0,-4-3 0 0 0,3 4 51 0 0,1-1 1 0 0,0 1-1 0 0,-1 0 0 0 0,1 0 0 0 0,0 1 1 0 0,-1-1-1 0 0,1 0 0 0 0,-1 1 0 0 0,0-1 0 0 0,1 1 1 0 0,-1 0-1 0 0,1 0 0 0 0,-1 0 0 0 0,1 0 1 0 0,-1 1-1 0 0,1-1 0 0 0,-1 1 0 0 0,1-1 1 0 0,-1 1-1 0 0,1 0 0 0 0,-1 0 0 0 0,1 0 0 0 0,0 0 1 0 0,-1 0-1 0 0,1 1 0 0 0,0-1 0 0 0,0 1 1 0 0,-3 3-1 0 0,-4 3 91 0 0,0 0 1 0 0,1 1-1 0 0,0 0 0 0 0,1 0 1 0 0,0 1-1 0 0,0 0 0 0 0,1 1 1 0 0,0-1-1 0 0,-4 13 0 0 0,7-16-115 0 0,0 0-1 0 0,1 0 0 0 0,0 0 0 0 0,0 0 0 0 0,1 0 0 0 0,0 1 0 0 0,0-1 0 0 0,1 0 0 0 0,0 1 0 0 0,0-1 0 0 0,1 0 0 0 0,-1 1 1 0 0,2-1-1 0 0,-1 0 0 0 0,1 0 0 0 0,3 8 0 0 0,-4-12-156 0 0,0-1 1 0 0,0 1-1 0 0,0-1 1 0 0,1 0-1 0 0,-1 1 0 0 0,1-1 1 0 0,-1 0-1 0 0,1 0 1 0 0,0 0-1 0 0,0 0 1 0 0,0 0-1 0 0,0 0 0 0 0,0-1 1 0 0,0 1-1 0 0,1-1 1 0 0,3 3-1 0 0,-4-4-5 0 0,0 1 0 0 0,0-1 0 0 0,0 0 0 0 0,0 1 1 0 0,0-1-1 0 0,1 0 0 0 0,-1 0 0 0 0,0 0 0 0 0,0-1 0 0 0,0 1 0 0 0,0 0 0 0 0,0-1 0 0 0,0 1 0 0 0,0-1 0 0 0,0 0 0 0 0,4-1 0 0 0,0-2-2 0 0,0 0-1 0 0,0-1 0 0 0,-1 1 0 0 0,1-1 0 0 0,-1 0 0 0 0,0 0 0 0 0,0-1 0 0 0,0 1 0 0 0,-1-1 0 0 0,7-12 0 0 0,-5 6-1 0 0,0-1 0 0 0,-1 1 0 0 0,6-19 0 0 0,-10 26 0 0 0,0 1 0 0 0,0-1 0 0 0,0 1 0 0 0,0-1 0 0 0,-1 1 0 0 0,0-1 0 0 0,0 1 0 0 0,0-1 0 0 0,-1 1 0 0 0,1-1 0 0 0,-1 1 0 0 0,0-1 0 0 0,0 1 0 0 0,-3-5 0 0 0,3 6-75 0 0,-1 1 0 0 0,0 0 0 0 0,0 0 0 0 0,0 0 0 0 0,0 1 0 0 0,0-1 0 0 0,0 0 0 0 0,-1 1 0 0 0,1-1 0 0 0,-1 1 0 0 0,1 0 0 0 0,-1 0 0 0 0,1 0 0 0 0,-1 0 0 0 0,0 0 0 0 0,1 1-1 0 0,-1-1 1 0 0,0 1 0 0 0,0 0 0 0 0,1 0 0 0 0,-1 0 0 0 0,0 0 0 0 0,0 0 0 0 0,-3 1 0 0 0,0-1-96 0 0,1 1-1 0 0,0 0 1 0 0,0 0 0 0 0,0 0-1 0 0,0 1 1 0 0,0-1-1 0 0,0 1 1 0 0,0 0 0 0 0,1 1-1 0 0,-1-1 1 0 0,1 1 0 0 0,-6 3-1 0 0,9-5-532 0 0,1-1-228 0 0,0 0-956 0 0,-1 4-1167 0 0,-2 7 1418 0 0,3-8-763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1.2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84 501 7055 0 0,'-1'0'17'0'0,"0"0"0"0"0,0-1 0 0 0,0 1 0 0 0,0 0 0 0 0,0-1 0 0 0,0 1 0 0 0,0-1 0 0 0,0 1 0 0 0,0-1 0 0 0,1 1 0 0 0,-1-1 1 0 0,0 0-1 0 0,0 1 0 0 0,1-1 0 0 0,-1 0 0 0 0,0 0 0 0 0,1 0 0 0 0,-1 1 0 0 0,1-1 0 0 0,-1 0 0 0 0,1 0 0 0 0,-1 0 0 0 0,1 0 0 0 0,0 0 0 0 0,-1 0 0 0 0,1 0 0 0 0,0 0 0 0 0,0 0 0 0 0,0 0 0 0 0,0 0 0 0 0,0 0 0 0 0,0 0 0 0 0,0 0 0 0 0,0 0 0 0 0,0 0 0 0 0,0 0 0 0 0,0 0 0 0 0,1 0 0 0 0,-1 0 0 0 0,0 0 0 0 0,1 0 0 0 0,-1 0 0 0 0,1 0 0 0 0,0-1 0 0 0,3-11-55 0 0,-3 6 113 0 0,-1 6 305 0 0,0 1-260 0 0,0 0 1 0 0,0 0-1 0 0,0 0 0 0 0,0 0 0 0 0,0 0 1 0 0,0 0-1 0 0,0 0 0 0 0,-1 0 0 0 0,1 0 1 0 0,0 0-1 0 0,0 1 0 0 0,0-1 1 0 0,0 0-1 0 0,0 0 0 0 0,0 0 0 0 0,0 0 1 0 0,0 0-1 0 0,0 0 0 0 0,0 0 0 0 0,-1 0 1 0 0,1 0-1 0 0,0 0 0 0 0,0 0 0 0 0,0 0 1 0 0,0 0-1 0 0,0 0 0 0 0,0 0 1 0 0,0 0-1 0 0,0 0 0 0 0,0 0 0 0 0,-1 0 1 0 0,1 0-1 0 0,0 0 0 0 0,0-1 0 0 0,0 1 1 0 0,0 0-1 0 0,0 0 0 0 0,0 0 0 0 0,0 0 1 0 0,0 0-1 0 0,0 0 0 0 0,0 0 1 0 0,0 0-1 0 0,0 0 0 0 0,0 0 0 0 0,-1 0 1 0 0,1 0-1 0 0,-10 16 1153 0 0,-14 27-1649 0 0,21-38 1398 0 0,-2 6-651 0 0,0 1 1 0 0,0-1-1 0 0,1 1 1 0 0,1 0-1 0 0,0 0 1 0 0,0 0-1 0 0,1 0 1 0 0,1 0 0 0 0,0 0-1 0 0,1 17 1 0 0,0-7-308 0 0,0 12 17 0 0,7 66-1 0 0,-6-92-80 0 0,0 0 1 0 0,1 0-1 0 0,0 0 0 0 0,1 0 1 0 0,0 0-1 0 0,0 0 1 0 0,0-1-1 0 0,1 1 0 0 0,0-1 1 0 0,1 0-1 0 0,0 0 0 0 0,0-1 1 0 0,8 10-1 0 0,-12-16 30 0 0,0 0 0 0 0,-1 1-1 0 0,1-1 1 0 0,0 0 0 0 0,-1 0 0 0 0,1 0-1 0 0,-1 1 1 0 0,1-1 0 0 0,0 0-1 0 0,0 0 1 0 0,-1 0 0 0 0,1 0 0 0 0,0 0-1 0 0,-1 0 1 0 0,1 0 0 0 0,0-1-1 0 0,-1 1 1 0 0,1 0 0 0 0,-1 0 0 0 0,1 0-1 0 0,0-1 1 0 0,-1 1 0 0 0,1 0 0 0 0,0-1-1 0 0,-1 1 1 0 0,1-1 0 0 0,-1 1-1 0 0,1 0 1 0 0,-1-1 0 0 0,1 1 0 0 0,-1-1-1 0 0,0 1 1 0 0,1-1 0 0 0,-1 0-1 0 0,1 1 1 0 0,-1-1 0 0 0,0 1 0 0 0,1-2-1 0 0,-1 1 128 0 0,8-10-23 0 0,-1 0-1 0 0,0-1 1 0 0,0 0-1 0 0,-2 0 0 0 0,1-1 1 0 0,-2 1-1 0 0,0-1 1 0 0,0 0-1 0 0,-1 0 1 0 0,1-15-1 0 0,5-13-5 0 0,-3 14-128 0 0,-2 0 0 0 0,-1 0 0 0 0,-1-1 0 0 0,-3-45 0 0 0,-20-110 0 0 0,18 161 0 0 0,-4-14 0 0 0,-13-41 0 0 0,-6-27 0 0 0,8 29 0 0 0,5 31 0 0 0,15 101 0 0 0,-2-8 0 0 0,3-16 0 0 0,16 155 0 0 0,-14-157 0 0 0,2 1 0 0 0,1-1 0 0 0,22 56 0 0 0,-24-73-65 0 0,78 166-5671 0 0,-72-154 3625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1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3999 0 0,'0'0'91'0'0,"0"0"12"0"0,0 0 7 0 0,0 0 40 0 0,0 0 156 0 0,0 0 70 0 0,0 0 10 0 0,19 14 84 0 0,-6-2-139 0 0,0 0-1 0 0,0 1 1 0 0,-1 0-1 0 0,-1 1 1 0 0,13 21-1 0 0,14 17-489 0 0,-33-45-361 0 0,-4-6-2080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1.5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186 575 13247 0 0,'-6'0'260'0'0,"1"0"-1"0"0,-1-1 0 0 0,1 1 0 0 0,-1-1 1 0 0,1 0-1 0 0,-1-1 0 0 0,1 1 1 0 0,0-1-1 0 0,0 0 0 0 0,0-1 0 0 0,0 1 1 0 0,0-1-1 0 0,-6-5 0 0 0,8 6-107 0 0,0 0 0 0 0,1-1-1 0 0,-1 0 1 0 0,1 0 0 0 0,0 0 0 0 0,0 0-1 0 0,0 0 1 0 0,0 0 0 0 0,0 0-1 0 0,1-1 1 0 0,-1 1 0 0 0,1-1 0 0 0,0 1-1 0 0,0-1 1 0 0,0 1 0 0 0,1-1 0 0 0,-1 0-1 0 0,1 1 1 0 0,0-1 0 0 0,0 0-1 0 0,1-4 1 0 0,3-19 136 0 0,2 2-1 0 0,1-1 0 0 0,0 1 1 0 0,2 0-1 0 0,18-34 0 0 0,-13 27 112 0 0,-1 0 0 0 0,12-46-1 0 0,-23 71-441 0 0,-1 0-1 0 0,-1-1 1 0 0,1 1-1 0 0,-1 0 1 0 0,-1 0-1 0 0,1 0 1 0 0,-1 0-1 0 0,0-1 1 0 0,-1 1-1 0 0,0 0 1 0 0,0 1-1 0 0,0-1 1 0 0,-1 0 0 0 0,-4-7-1 0 0,6 12-43 0 0,-1-1 0 0 0,1 1-1 0 0,-1 0 1 0 0,1 0 0 0 0,-1 0 0 0 0,0 0 0 0 0,0 0-1 0 0,0 1 1 0 0,0-1 0 0 0,0 0 0 0 0,-1 1-1 0 0,1 0 1 0 0,0-1 0 0 0,-1 1 0 0 0,1 0 0 0 0,-5-1-1 0 0,4 1 50 0 0,0 1 1 0 0,-1 0-1 0 0,1 0 0 0 0,0 0 0 0 0,0 1 0 0 0,0-1 0 0 0,0 1 1 0 0,-1 0-1 0 0,1-1 0 0 0,0 2 0 0 0,0-1 0 0 0,0 0 0 0 0,1 0 1 0 0,-1 1-1 0 0,0-1 0 0 0,0 1 0 0 0,-3 3 0 0 0,0 1 36 0 0,0-1 0 0 0,0 2 0 0 0,0-1 0 0 0,1 1 0 0 0,-1-1 0 0 0,2 1 0 0 0,-1 1 0 0 0,1-1 0 0 0,0 1 0 0 0,1 0 0 0 0,-1-1 0 0 0,2 2 0 0 0,-1-1 0 0 0,1 0 0 0 0,-2 17 1 0 0,2-6 334 0 0,0 1 1 0 0,1-1-1 0 0,1 0 1 0 0,1 1-1 0 0,7 37 0 0 0,-5-45-242 0 0,1 1 0 0 0,0-1-1 0 0,1 0 1 0 0,0 0 0 0 0,1 0-1 0 0,0-1 1 0 0,1 0 0 0 0,0 0-1 0 0,1-1 1 0 0,15 17 0 0 0,-19-23-117 0 0,0 0 0 0 0,0 0 0 0 0,0 0 0 0 0,0-1 0 0 0,1 1 0 0 0,0-1 0 0 0,0-1 0 0 0,-1 1 0 0 0,2 0 0 0 0,-1-1-1 0 0,0 0 1 0 0,0 0 0 0 0,1-1 0 0 0,-1 0 0 0 0,1 0 0 0 0,-1 0 0 0 0,1 0 0 0 0,-1-1 0 0 0,1 0 0 0 0,0 0 0 0 0,-1 0 0 0 0,1-1 0 0 0,-1 0 0 0 0,1 0 0 0 0,-1-1 0 0 0,10-3 0 0 0,29-16-2671 0 0,-23 5-4550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4.1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128 2569 2791 0 0,'0'0'107'0'0,"0"0"-19"0"0,-21-3 4189 0 0,16-3-3903 0 0,1-1 0 0 0,1 1-1 0 0,-1 0 1 0 0,1-1-1 0 0,0 0 1 0 0,-3-10-1 0 0,-2-3 66 0 0,6 12-180 0 0,0 1 1 0 0,1 0 0 0 0,-1 0 0 0 0,1-1-1 0 0,1 1 1 0 0,0-11 0 0 0,-3-23-268 0 0,-4-28 8 0 0,7 51 0 0 0,-1 0 0 0 0,-6-25 0 0 0,-8-86 0 0 0,5 73 0 0 0,2 0 0 0 0,-2-106 0 0 0,10 152 120 0 0,-2-23 286 0 0,3 1 1 0 0,0 0 0 0 0,2 0 0 0 0,2 0-1 0 0,15-58 1 0 0,-5 28-407 0 0,-13 51 0 0 0,0-1 0 0 0,1 0 0 0 0,1 1 0 0 0,-1-1 0 0 0,2 1 0 0 0,7-13 0 0 0,4-1 0 0 0,1 1 0 0 0,2 0 0 0 0,31-30 0 0 0,72-56 0 0 0,-68 69 0 0 0,2 3 0 0 0,2 2 0 0 0,2 2 0 0 0,91-36 0 0 0,293-159 0 0 0,-353 179 0 0 0,-55 32 0 0 0,1 1 0 0 0,1 2 0 0 0,42-11 0 0 0,74-21 0 0 0,-78 20 0 0 0,-37 12 0 0 0,47-11 0 0 0,-20 5 0 0 0,6-2 0 0 0,51 0-142 0 0,150-35 3028 0 0,68-26-2886 0 0,-161 57 0 0 0,-129 21 0 0 0,-23 1 0 0 0,0-2 0 0 0,0-1 0 0 0,50-21 0 0 0,-45 16 0 0 0,-1 1 0 0 0,39-8 0 0 0,88-12 0 0 0,-49 1 0 0 0,-90 23 0 0 0,-13 5 0 0 0,0 0 0 0 0,0 1 0 0 0,0 0 0 0 0,1 0 0 0 0,13-1 0 0 0,-12 2 0 0 0,1-1 0 0 0,-1 0 0 0 0,0-1 0 0 0,1 0 0 0 0,16-8 0 0 0,-16 6 0 0 0,0 1 0 0 0,1 0 0 0 0,-1 1 0 0 0,13-2 0 0 0,103-20-172 0 0,-105 22-3274 0 0,-19 3 2120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5.0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34 5407 0 0,'0'0'248'0'0,"-2"-1"-5"0"0,-1 0-144 0 0,1 0 0 0 0,0 0 1 0 0,-1 0-1 0 0,1-1 0 0 0,0 1 0 0 0,0-1 0 0 0,0 1 0 0 0,0-1 0 0 0,0 0 1 0 0,0 0-1 0 0,-2-3 0 0 0,-2-1 539 0 0,-1 0 3373 0 0,20 15-3303 0 0,17 14-1026 0 0,11 15 318 0 0,67 83 0 0 0,-102-114 26 0 0,-1 0-1 0 0,0 0 0 0 0,-1 0 1 0 0,0 1-1 0 0,0 0 0 0 0,5 15 1 0 0,-8-20 92 0 0,0 1 0 0 0,0-1 0 0 0,-1 0 0 0 0,0 1 0 0 0,1-1 0 0 0,-1 1 0 0 0,0-1 0 0 0,-1 1 0 0 0,1-1 0 0 0,-1 1 0 0 0,1-1 0 0 0,-1 1 1 0 0,0-1-1 0 0,0 0 0 0 0,-1 0 0 0 0,1 1 0 0 0,-1-1 0 0 0,1 0 0 0 0,-5 5 0 0 0,-11 13-61 0 0,-32 29 1 0 0,0 1-1138 0 0,6-11-810 0 0,30-29 1445 0 0,-17 16-770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8.3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 1 3999 0 0,'-7'11'88'0'0,"4"-4"16"0"0,-2-1 8 0 0,0-1 0 0 0,0 2-112 0 0,0 1 0 0 0,2-2 0 0 0,-2 1 0 0 0,0-4 0 0 0,4 3 0 0 0,-4 3 0 0 0,3-5 0 0 0,-1 1 0 0 0,1 0 0 0 0,-1 11 0 0 0,0-6 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9.4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2 10943 0 0,'-1'0'128'0'0,"0"0"0"0"0,1-1 0 0 0,-1 1 0 0 0,0 0 0 0 0,1 0 0 0 0,-1 0 0 0 0,0 0 0 0 0,0 0 0 0 0,1 0 0 0 0,-1 0 0 0 0,0 0 0 0 0,0 0-1 0 0,1 0 1 0 0,-1 0 0 0 0,0 0 0 0 0,0 0 0 0 0,1 1 0 0 0,-1-1 0 0 0,0 0 0 0 0,1 1 0 0 0,-1-1 0 0 0,0 0 0 0 0,1 1 0 0 0,-1-1 0 0 0,0 1 0 0 0,1-1 0 0 0,-1 1 0 0 0,1-1-1 0 0,-1 2 1 0 0,-1 0 78 0 0,1 0-1 0 0,0 1 1 0 0,0-1-1 0 0,0 1 1 0 0,0-1-1 0 0,0 1 1 0 0,1-1-1 0 0,-1 1 0 0 0,1 3 1 0 0,-1 9 510 0 0,1 1 0 0 0,2 20 0 0 0,-2-30-293 0 0,5 28-213 0 0,1 0 0 0 0,2 0 0 0 0,18 48 0 0 0,-25-82-210 0 0,0 5 9 0 0,1-1-1 0 0,0 0 1 0 0,1 1-1 0 0,-1-1 0 0 0,1 0 1 0 0,0-1-1 0 0,0 1 1 0 0,0 0-1 0 0,0-1 1 0 0,1 0-1 0 0,7 6 1 0 0,-10-8 52 0 0,0-1 1 0 0,1 0 0 0 0,-1 1-1 0 0,0-1 1 0 0,0 1 0 0 0,1-1 0 0 0,-1 0-1 0 0,0 0 1 0 0,1 0 0 0 0,-1 0-1 0 0,0 0 1 0 0,1 0 0 0 0,-1 0 0 0 0,0-1-1 0 0,1 1 1 0 0,-1 0 0 0 0,0-1-1 0 0,1 1 1 0 0,-1-1 0 0 0,0 1 0 0 0,0-1-1 0 0,0 1 1 0 0,2-2 0 0 0,21-20 1267 0 0,-20 15-1827 0 0,-1 0 0 0 0,1 0 0 0 0,-1 0 0 0 0,-1 0 0 0 0,1-1 0 0 0,-2 1 0 0 0,1-1 0 0 0,-1 1 0 0 0,0-1 0 0 0,0 0 0 0 0,-1 1 0 0 0,0-1 0 0 0,0 0 0 0 0,-1 1 0 0 0,0-1 0 0 0,-3-10 0 0 0,0-6-1532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49.7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96 0 10943 0 0,'-7'1'213'0'0,"0"1"-1"0"0,0 0 1 0 0,0 0 0 0 0,1 0-1 0 0,-1 1 1 0 0,1 0-1 0 0,-1 0 1 0 0,1 1-1 0 0,0-1 1 0 0,0 1 0 0 0,0 1-1 0 0,1-1 1 0 0,-7 7-1 0 0,11-8 343 0 0,1-2-593 0 0,1 1 0 0 0,-1-1 0 0 0,0 0 0 0 0,0 0 0 0 0,1 1 0 0 0,-1-1 0 0 0,1 0 1 0 0,-1 0-1 0 0,1 0 0 0 0,-1 1 0 0 0,1-1 0 0 0,0 0 0 0 0,-1 0 0 0 0,1 0 0 0 0,0 0 0 0 0,0 0 0 0 0,0 0 0 0 0,0 0 0 0 0,0-1 0 0 0,0 1 0 0 0,0 0 0 0 0,2 1 1 0 0,22 7-1933 0 0,-21-8 1704 0 0,-1 0-949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0.1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41 241 10943 0 0,'-24'-3'1184'0'0,"23"1"-1043"0"0,-1 0 0 0 0,0 0-1 0 0,1 0 1 0 0,-1 0 0 0 0,1-1-1 0 0,0 1 1 0 0,0-1 0 0 0,0 1-1 0 0,0-1 1 0 0,0 1 0 0 0,0-1 0 0 0,1 0-1 0 0,-1 1 1 0 0,1-1 0 0 0,0 0-1 0 0,0 1 1 0 0,0-1 0 0 0,0 0-1 0 0,0 1 1 0 0,1-1 0 0 0,-1 0-1 0 0,1 1 1 0 0,1-5 0 0 0,0-1 134 0 0,0 0 1 0 0,1 1-1 0 0,0-1 0 0 0,0 1 1 0 0,0-1-1 0 0,10-12 0 0 0,-12 18-157 0 0,1 1-1 0 0,0-1 0 0 0,0 0 1 0 0,0 1-1 0 0,0-1 0 0 0,0 1 1 0 0,0 0-1 0 0,0 0 0 0 0,1 0 1 0 0,-1 0-1 0 0,5-1 0 0 0,-6 2-60 0 0,0-1-1 0 0,1 1 0 0 0,-1 0 0 0 0,1-1 1 0 0,-1 1-1 0 0,1 0 0 0 0,-1 0 1 0 0,0 0-1 0 0,1 0 0 0 0,-1 1 1 0 0,1-1-1 0 0,-1 0 0 0 0,0 1 1 0 0,1-1-1 0 0,-1 0 0 0 0,0 1 1 0 0,1 0-1 0 0,-1-1 0 0 0,0 1 1 0 0,0 0-1 0 0,0 0 0 0 0,1-1 1 0 0,-1 1-1 0 0,1 2 0 0 0,3 4-56 0 0,-1 1 0 0 0,0 0 0 0 0,0 0 0 0 0,-1 0 0 0 0,0 0 0 0 0,0 1 0 0 0,-1-1 0 0 0,0 1 0 0 0,0-1 0 0 0,-1 1 0 0 0,-1 0 0 0 0,1 12 0 0 0,2 22 0 0 0,0-32 0 0 0,-3-11 0 0 0,0 0 0 0 0,1 1 0 0 0,-1-1 0 0 0,0 0 0 0 0,0 0 0 0 0,0 0 0 0 0,0 0 0 0 0,0 1 0 0 0,0-1 0 0 0,0 0 0 0 0,0 0 0 0 0,1 0 0 0 0,-1 0 0 0 0,0 0 0 0 0,0 1 0 0 0,0-1 0 0 0,0 0 0 0 0,1 0 0 0 0,-1 0 0 0 0,0 0 0 0 0,0 0 0 0 0,0 0 0 0 0,1 0 0 0 0,-1 0 0 0 0,0 0 0 0 0,0 0 0 0 0,0 0 0 0 0,0 0 0 0 0,1 0 0 0 0,-1 0 0 0 0,0 0 0 0 0,0 0 0 0 0,0 0 0 0 0,1 0 0 0 0,-1 0 0 0 0,0 0 0 0 0,0 0 0 0 0,0 0 0 0 0,1 0 0 0 0,-1 0 0 0 0,0 0 0 0 0,0 0 0 0 0,0 0 0 0 0,0-1 0 0 0,1 1 0 0 0,-1 0 0 0 0,0 0 0 0 0,0 0 0 0 0,0 0 0 0 0,0 0 0 0 0,0-1 0 0 0,1 1 0 0 0,-1 0 0 0 0,0 0 0 0 0,0 0 0 0 0,0 0 0 0 0,0-1 0 0 0,0 1 0 0 0,0 0 0 0 0,0 0 0 0 0,0 0 0 0 0,0-1 0 0 0,6-11 0 0 0,-6 12 0 0 0,8-22 0 0 0,0-1 0 0 0,5-32 0 0 0,-8 32 0 0 0,1 0 0 0 0,14-34 0 0 0,-20 57 0 0 0,0-1 0 0 0,0 1 0 0 0,0 0 0 0 0,1-1 0 0 0,-1 1 0 0 0,0 0 0 0 0,0 0 0 0 0,0 0 0 0 0,1-1 0 0 0,-1 1 0 0 0,0 0 0 0 0,1 0 0 0 0,-1 0 0 0 0,0 0 0 0 0,0-1 0 0 0,1 1 0 0 0,-1 0 0 0 0,0 0 0 0 0,1 0 0 0 0,-1 0 0 0 0,0 0 0 0 0,1 0 0 0 0,-1 0 0 0 0,0 0 0 0 0,1 0 0 0 0,-1 0 0 0 0,0 0 0 0 0,1 0 0 0 0,-1 0 0 0 0,0 0 0 0 0,1 0 0 0 0,-1 0 0 0 0,0 1 0 0 0,0-1 0 0 0,1 0 0 0 0,-1 0 0 0 0,0 0 0 0 0,1 0 0 0 0,-1 1 0 0 0,0-1 0 0 0,0 0 0 0 0,1 0 0 0 0,-1 0 0 0 0,0 1 0 0 0,0-1 0 0 0,0 0 0 0 0,1 0 0 0 0,-1 1 0 0 0,0-1 0 0 0,0 0 0 0 0,0 1 0 0 0,11 13 0 0 0,-11-13 0 0 0,7 12 0 0 0,-5-8 0 0 0,0 1 0 0 0,1-1 0 0 0,-1 0 0 0 0,1-1 0 0 0,1 1 0 0 0,-1 0 0 0 0,1-1 0 0 0,-1 0 0 0 0,1 0 0 0 0,0 0 0 0 0,9 6 0 0 0,-12-9 0 0 0,0-1 0 0 0,0 0 0 0 0,0 1 0 0 0,0-1 0 0 0,1 0 0 0 0,-1 0 0 0 0,0 0 0 0 0,0 0 0 0 0,0 0 0 0 0,1 0 0 0 0,-1 0 0 0 0,0 0 0 0 0,0 0 0 0 0,0 0 0 0 0,0-1 0 0 0,0 1 0 0 0,1-1 0 0 0,-1 1 0 0 0,0 0 0 0 0,0-1 0 0 0,0 0 0 0 0,0 1 0 0 0,0-1 0 0 0,0 0 0 0 0,0 1 0 0 0,0-1 0 0 0,-1 0 0 0 0,1 0 0 0 0,0 0 0 0 0,0 0 0 0 0,-1 0 0 0 0,1 0 0 0 0,0 0 0 0 0,-1 0 0 0 0,1 0 0 0 0,0-1 0 0 0,13-32 0 0 0,-14 34 0 0 0,4-29 0 0 0,-4 24 0 0 0,1 0 0 0 0,-1 0 0 0 0,1 0 0 0 0,0-1 0 0 0,1 1 0 0 0,-1 1 0 0 0,1-1 0 0 0,0 0 0 0 0,0 0 0 0 0,5-8 0 0 0,-7 12 0 0 0,1 1 0 0 0,-1 0 0 0 0,0-1 0 0 0,1 1 0 0 0,-1-1 0 0 0,1 1 0 0 0,-1 0 0 0 0,0-1 0 0 0,1 1 0 0 0,-1 0 0 0 0,1 0 0 0 0,-1-1 0 0 0,1 1 0 0 0,-1 0 0 0 0,1 0 0 0 0,-1 0 0 0 0,1 0 0 0 0,-1-1 0 0 0,1 1 0 0 0,-1 0 0 0 0,1 0 0 0 0,0 0 0 0 0,-1 0 0 0 0,1 0 0 0 0,-1 0 0 0 0,1 1 0 0 0,-1-1 0 0 0,1 0 0 0 0,-1 0 0 0 0,1 0 0 0 0,-1 0 0 0 0,1 1 0 0 0,-1-1 0 0 0,1 0 0 0 0,12 10 0 0 0,-12-10 0 0 0,11 12-142 0 0,1 0-704 0 0,1 0-1 0 0,15 10 1 0 0,-25-20 624 0 0,0 1 1 0 0,1-1-1 0 0,-1 0 1 0 0,0 0-1 0 0,1 0 1 0 0,-1 0-1 0 0,1-1 1 0 0,0 0-1 0 0,-1 0 0 0 0,1 0 1 0 0,0-1-1 0 0,7 1 1 0 0,1-3-1802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0.8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1 151 10943 0 0,'0'0'248'0'0,"0"0"35"0"0,0 0 18 0 0,0-2-37 0 0,2-17 2691 0 0,-1 12-1086 0 0,2 9-901 0 0,7 6-761 0 0,-5-3-39 0 0,0 0 1 0 0,0 0-1 0 0,-1 0 0 0 0,1 1 1 0 0,-1-1-1 0 0,0 1 0 0 0,-1 0 1 0 0,1 0-1 0 0,-1 1 0 0 0,0-1 1 0 0,1 8-1 0 0,5 6 21 0 0,-8-16-189 0 0,0 0 0 0 0,0-1 0 0 0,0 1 0 0 0,-1 0 0 0 0,1 0 0 0 0,-1 0 0 0 0,0 0 0 0 0,0 1 0 0 0,-1-1 0 0 0,1 0 0 0 0,-1-1 0 0 0,0 1 0 0 0,0 0 0 0 0,-2 6 0 0 0,6-28 0 0 0,0 0 0 0 0,-2 0 0 0 0,0 0 0 0 0,-1-19 0 0 0,0 27 0 0 0,0 1 0 0 0,1 1 0 0 0,1-1 0 0 0,0 1 0 0 0,0 0 0 0 0,0-1 0 0 0,5-8 0 0 0,5-22 0 0 0,-9 30 0 0 0,-3 9 0 0 0,1-1 0 0 0,-1 1 0 0 0,0 0 0 0 0,0-1 0 0 0,1 1 0 0 0,-1 0 0 0 0,0-1 0 0 0,0 1 0 0 0,1 0 0 0 0,-1 0 0 0 0,0-1 0 0 0,1 1 0 0 0,-1 0 0 0 0,1 0 0 0 0,-1-1 0 0 0,0 1 0 0 0,1 0 0 0 0,-1 0 0 0 0,1 0 0 0 0,-1 0 0 0 0,0 0 0 0 0,1 0 0 0 0,-1 0 0 0 0,1 0 0 0 0,-1 0 0 0 0,1 0 0 0 0,-1 0 0 0 0,0 0 0 0 0,1 0 0 0 0,-1 0 0 0 0,1 0 0 0 0,4 3 0 0 0,3 3 0 0 0,-1 1 0 0 0,1-1 0 0 0,-1 2 0 0 0,-1-1 0 0 0,1 1 0 0 0,-1-1 0 0 0,-1 2 0 0 0,1-1 0 0 0,6 15 0 0 0,-7-12 0 0 0,0 1 0 0 0,-1 0 0 0 0,5 21 0 0 0,-9-33 0 0 0,0 0 0 0 0,0-1 0 0 0,0 1 0 0 0,0 0 0 0 0,0 0 0 0 0,0 0 0 0 0,0 0 0 0 0,0 0 0 0 0,0 0 0 0 0,0 0 0 0 0,0 0 0 0 0,0 0 0 0 0,0 0 0 0 0,0 0 0 0 0,0 0 0 0 0,0 0 0 0 0,1 0 0 0 0,-1 0 0 0 0,0 0 0 0 0,0 0 0 0 0,0 0 0 0 0,0-1 0 0 0,0 1 0 0 0,0 0 0 0 0,0 0 0 0 0,0 0 0 0 0,0 0 0 0 0,0 0 0 0 0,0 0 0 0 0,0 0 0 0 0,0 0 0 0 0,0 0 0 0 0,0 0 0 0 0,1 0 0 0 0,-1 0 0 0 0,0 0 0 0 0,0 0 0 0 0,0 0 0 0 0,0 0 0 0 0,0 0 0 0 0,0 0 0 0 0,0 0 0 0 0,0 0 0 0 0,0 0 0 0 0,0 1 0 0 0,0-1 0 0 0,0 0 0 0 0,0 0 0 0 0,0 0 0 0 0,0 0 0 0 0,0 0 0 0 0,1 0 0 0 0,-1 0 0 0 0,0 0 0 0 0,0 0 0 0 0,0 0 0 0 0,0 0 0 0 0,0 0 0 0 0,0 0 0 0 0,0 0 0 0 0,0 0 0 0 0,0 0 0 0 0,5-10 0 0 0,2-12 0 0 0,-2 1 0 0 0,16-61 0 0 0,-19 75 0 0 0,0 0 0 0 0,1 1 0 0 0,0-1 0 0 0,0 1 0 0 0,1 0 0 0 0,0 0 0 0 0,0 0 0 0 0,0 0 0 0 0,8-6 0 0 0,-11 11 0 0 0,0 0 0 0 0,0 0 0 0 0,0 0 0 0 0,0 1 0 0 0,0-1 0 0 0,0 1 0 0 0,1-1 0 0 0,-1 1 0 0 0,0-1 0 0 0,0 1 0 0 0,0-1 0 0 0,1 1 0 0 0,-1 0 0 0 0,0 0 0 0 0,1 0 0 0 0,-1 0 0 0 0,0 0 0 0 0,0 0 0 0 0,1 0 0 0 0,-1 0 0 0 0,0 0 0 0 0,1 1 0 0 0,-1-1 0 0 0,0 1 0 0 0,0-1 0 0 0,0 1 0 0 0,1-1 0 0 0,-1 1 0 0 0,0-1 0 0 0,0 1 0 0 0,0 0 0 0 0,0 0 0 0 0,0 0 0 0 0,1 1 0 0 0,3 3 0 0 0,0-1 0 0 0,-1 1 0 0 0,0 1 0 0 0,5 8 0 0 0,-8-12 0 0 0,16 28-674 0 0,17 42 0 0 0,-27-59-6066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2.7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1215 5407 0 0,'0'0'124'0'0,"0"0"18"0"0,0 0 8 0 0,-3-24 1734 0 0,3 20-1591 0 0,0 0 0 0 0,0 0-1 0 0,1 0 1 0 0,-1-1 0 0 0,1 1-1 0 0,0 0 1 0 0,0 0-1 0 0,1 0 1 0 0,-1 0 0 0 0,1 0-1 0 0,0 0 1 0 0,2-4 0 0 0,34-45 483 0 0,-16 26-387 0 0,11-14 182 0 0,3 2 0 0 0,1 1 0 0 0,81-63 0 0 0,-101 87-254 0 0,21-14 774 0 0,78-44 0 0 0,-26 18-1120 0 0,-33 21 29 0 0,70-30 0 0 0,-64 33 0 0 0,52-28 0 0 0,140-63 0 0 0,-184 95 609 0 0,116-25-1 0 0,78 2 926 0 0,-211 40-1469 0 0,218-45 1230 0 0,43-7 322 0 0,-197 38-1617 0 0,57-7 0 0 0,-55 28 0 0 0,-88 4 0 0 0,0-2 0 0 0,0-2 0 0 0,36-6 0 0 0,-43 5 0 0 0,-1 1 0 0 0,0 1 0 0 0,33 3 0 0 0,13 0 0 0 0,-68-1-91 0 0,-1-1-1 0 0,1 0 1 0 0,-1 0-1 0 0,1 0 1 0 0,-1 0-1 0 0,0 0 1 0 0,1 0-1 0 0,-1 0 1 0 0,1 0-1 0 0,-1-1 1 0 0,1 1-1 0 0,-1 0 1 0 0,0-1-1 0 0,1 1 1 0 0,-1-1-1 0 0,0 0 1 0 0,0 1-1 0 0,1-1 1 0 0,-1 0-1 0 0,0 0 1 0 0,0 0-1 0 0,0 0 1 0 0,0 0-1 0 0,0 0 1 0 0,0 0-1 0 0,0 0 1 0 0,0 0-1 0 0,0 0 1 0 0,-1-1-1 0 0,1 1 1 0 0,0 0-1 0 0,0-2 1 0 0,2-5-1446 0 0,5 0-3269 0 0,0-2-1176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3.0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81 8 8863 0 0,'-12'-7'200'0'0,"10"6"34"0"0,2 1 12 0 0,0 0 46 0 0,0 0 184 0 0,0 0 79 0 0,0 0 18 0 0,0 0 11 0 0,12 5 672 0 0,-4-2-983 0 0,-1 1 0 0 0,1-1 0 0 0,-1 1 0 0 0,0 1 0 0 0,0-1 0 0 0,0 1 0 0 0,12 11-1 0 0,-16-12-148 0 0,0 0-1 0 0,0 0 0 0 0,-1 0 0 0 0,1 0 0 0 0,-1 0 0 0 0,0 0 0 0 0,0 0 0 0 0,0 1 0 0 0,-1-1 0 0 0,0 1 0 0 0,0-1 0 0 0,0 1 0 0 0,0 0 0 0 0,0-1 0 0 0,-1 10 0 0 0,-1-7-45 0 0,1 0 0 0 0,-2 0 0 0 0,1 1 0 0 0,-1-1 0 0 0,0 0 0 0 0,0 0 0 0 0,-1 0 0 0 0,0-1-1 0 0,0 1 1 0 0,-1-1 0 0 0,1 1 0 0 0,-1-1 0 0 0,-1 0 0 0 0,-5 5 0 0 0,-9 10 11 0 0,-2 0 0 0 0,-28 21 0 0 0,27-24-1731 0 0,1-1-4648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2791 0 0,'0'0'0'0'0,"0"0"112"0"0,0 0-32 0 0,0 0 16 0 0,0-11-96 0 0,0 11 0 0 0,5-9 0 0 0,1 1 0 0 0,4 1 288 0 0,-2 0 32 0 0,-2-1 16 0 0,2 0 0 0 0,0 0-272 0 0,-1 2-64 0 0,1 0 0 0 0,0 1-1760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3.7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10 7055 0 0,'-7'-9'2021'0'0,"4"10"-527"0"0,4 24 305 0 0,9 39-257 0 0,51 133 631 0 0,-15-54-826 0 0,-23-53 1447 0 0,-28-104-2770 0 0,0 5-24 0 0,1-1-1 0 0,0 0 1 0 0,-2-14-1 0 0,0-11 1 0 0,2 0 0 0 0,1-67 0 0 0,4 81 0 0 0,1 0 0 0 0,1 0 0 0 0,1 0 0 0 0,1 0 0 0 0,0 1 0 0 0,11-24 0 0 0,-14 38-40 0 0,0 1 0 0 0,1-1 0 0 0,0 1 0 0 0,0 0 0 0 0,0 0 0 0 0,1 0 1 0 0,0 0-1 0 0,0 1 0 0 0,0-1 0 0 0,0 1 0 0 0,1 0 0 0 0,0 1 0 0 0,0-1 0 0 0,7-4 0 0 0,-8 7-66 0 0,1-1-1 0 0,-1 1 1 0 0,1-1 0 0 0,-1 1-1 0 0,1 0 1 0 0,0 1 0 0 0,-1-1 0 0 0,1 1-1 0 0,0 0 1 0 0,0 0 0 0 0,-1 1 0 0 0,1-1-1 0 0,0 1 1 0 0,-1 0 0 0 0,1 0-1 0 0,-1 1 1 0 0,1-1 0 0 0,7 5 0 0 0,1 1-4306 0 0,0 0-1286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4.1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230 130 10943 0 0,'-4'-8'549'0'0,"-1"0"-1"0"0,1 0 0 0 0,-2 0 0 0 0,1 0 0 0 0,-1 1 1 0 0,-1 0-1 0 0,1 0 0 0 0,-1 1 0 0 0,0 0 1 0 0,0 0-1 0 0,-1 1 0 0 0,0-1 0 0 0,0 2 1 0 0,0-1-1 0 0,-1 1 0 0 0,-9-3 0 0 0,2-1-218 0 0,14 6-257 0 0,1 1 1 0 0,-1 0-1 0 0,0 0 0 0 0,0 0 1 0 0,1 0-1 0 0,-1 0 0 0 0,0 0 1 0 0,0 1-1 0 0,0-1 0 0 0,0 1 0 0 0,0-1 1 0 0,0 1-1 0 0,0-1 0 0 0,0 1 1 0 0,0 0-1 0 0,0 0 0 0 0,0 0 1 0 0,-1 1-1 0 0,1-1 0 0 0,0 0 1 0 0,0 1-1 0 0,0-1 0 0 0,0 1 1 0 0,0 0-1 0 0,1-1 0 0 0,-1 1 1 0 0,0 0-1 0 0,0 0 0 0 0,0 0 1 0 0,1 1-1 0 0,-1-1 0 0 0,0 0 1 0 0,1 1-1 0 0,-3 2 0 0 0,2-2-73 0 0,0 0 0 0 0,0 0 0 0 0,0 0 0 0 0,0 0 0 0 0,1 0 0 0 0,-1 1 0 0 0,1-1 0 0 0,-1 1 0 0 0,1-1 0 0 0,0 1 0 0 0,0-1 0 0 0,0 1 0 0 0,0 0 0 0 0,0 5 0 0 0,1-6 0 0 0,0 0 0 0 0,0-1 0 0 0,1 1 0 0 0,-1 0 0 0 0,0 0 0 0 0,1 0 0 0 0,-1 0 0 0 0,1 0 0 0 0,0 0 0 0 0,0 0 0 0 0,0-1 0 0 0,0 1 0 0 0,0 0 0 0 0,0-1 0 0 0,0 1 0 0 0,2 1 0 0 0,5 4 0 0 0,0 0 0 0 0,1-1 0 0 0,-1 0 0 0 0,1-1 0 0 0,0 1 0 0 0,12 3 0 0 0,7 5 0 0 0,-10-2 0 0 0,41 17 0 0 0,-56-28 0 0 0,-1 0 0 0 0,1 1 0 0 0,-1-1 0 0 0,1 1 0 0 0,-1 0 0 0 0,0 0 0 0 0,0 0 0 0 0,0 0 0 0 0,0 0 0 0 0,0 0 0 0 0,0 0 0 0 0,3 5 0 0 0,-4-5 0 0 0,-1-1 0 0 0,1 0 0 0 0,0 1 0 0 0,-1-1 0 0 0,0 0 0 0 0,1 1 0 0 0,-1-1 0 0 0,0 1 0 0 0,1-1 0 0 0,-1 1 0 0 0,0-1 0 0 0,0 0 0 0 0,0 1 0 0 0,0-1 0 0 0,-1 1 0 0 0,1-1 0 0 0,0 1 0 0 0,-1-1 0 0 0,1 0 0 0 0,-1 1 0 0 0,1-1 0 0 0,-1 1 0 0 0,1-1 0 0 0,-2 2 0 0 0,-5 4 0 0 0,1 1 0 0 0,-2-1 0 0 0,1-1 0 0 0,-1 1 0 0 0,0-1 0 0 0,0-1 0 0 0,0 1 0 0 0,-1-1 0 0 0,-10 4 0 0 0,-16 10 0 0 0,33-18-178 0 0,-1 1-1 0 0,1-1 0 0 0,-1 0 1 0 0,0-1-1 0 0,1 1 1 0 0,-1 0-1 0 0,1-1 1 0 0,-1 1-1 0 0,0-1 0 0 0,-4 0 1 0 0,-17 3-1764 0 0,23-2 383 0 0,1-3-546 0 0,10-36-2638 0 0,2 13 2336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4.5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6 234 8863 0 0,'0'0'200'0'0,"7"-8"487"0"0,-6-6 35 0 0,-2 14-399 0 0,1-1-1 0 0,0 1 0 0 0,0-1 1 0 0,0 1-1 0 0,0-1 1 0 0,-1 1-1 0 0,1-1 0 0 0,0 1 1 0 0,0 0-1 0 0,-1-1 1 0 0,1 1-1 0 0,0-1 0 0 0,-1 1 1 0 0,1 0-1 0 0,0-1 0 0 0,-1 1 1 0 0,1-1-1 0 0,-1 1 1 0 0,1 0-1 0 0,0 0 0 0 0,-1-1 1 0 0,1 1-1 0 0,-1 0 1 0 0,1 0-1 0 0,-1 0 0 0 0,1-1 1 0 0,-1 1-1 0 0,0 0-423 0 0,-1-1 810 0 0,2 1 15 0 0,0 0 4 0 0,0 0 0 0 0,0 0-97 0 0,0-1-414 0 0,0 0-216 0 0,-1-1 0 0 0,1 1 0 0 0,1-1 0 0 0,-1 1 1 0 0,0-1-1 0 0,0 1 0 0 0,0-1 0 0 0,1 1 0 0 0,-1-1 0 0 0,1 1 0 0 0,-1-1 0 0 0,1 1 0 0 0,0 0 0 0 0,0-1 0 0 0,-1 1 0 0 0,1 0 0 0 0,0-1 1 0 0,0 1-1 0 0,0 0 0 0 0,0 0 0 0 0,0 0 0 0 0,3-2 0 0 0,-2 2-2 0 0,21-25 1 0 0,-1-2 0 0 0,-1 0 0 0 0,26-46 0 0 0,-43 65 0 0 0,-1 9 0 0 0,-3 9 0 0 0,0 11 0 0 0,-3 25 0 0 0,1 0 0 0 0,3-1 0 0 0,2 1 0 0 0,12 65 0 0 0,9 26-5801 0 0,-22-108 3690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5.5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4 723 7055 0 0,'0'0'158'0'0,"0"0"22"0"0,0 0 12 0 0,0-2-27 0 0,-3-2-57 0 0,3 3 272 0 0,0 1 104 0 0,20-8 1084 0 0,365-150 5573 0 0,-297 118-7124 0 0,115-49 573 0 0,26-2 201 0 0,214-73 627 0 0,-277 121 622 0 0,-81 22-1633 0 0,120-14 0 0 0,-122 23-349 0 0,340-37 2774 0 0,-388 46-2784 0 0,21 0-48 0 0,102 8 0 0 0,-137-4 0 0 0,110 14 0 0 0,23 9 0 0 0,-138-22 0 0 0,1 0 0 0 0,0-2 0 0 0,0 1 0 0 0,20-4 0 0 0,-12 1 0 0 0,2 3-255 0 0,-23 0 174 0 0,-1-1-1 0 0,0 1 0 0 0,0-1 0 0 0,1 0 1 0 0,-1 0-1 0 0,0 0 0 0 0,1-1 0 0 0,-1 1 0 0 0,0-1 1 0 0,0 0-1 0 0,6-2 0 0 0,-8 3-627 0 0,3 2-416 0 0,-2 0 33 0 0,0-2-2600 0 0,-2 0-3086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5.8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255 34 10943 0 0,'-14'-4'227'0'0,"-14"-8"746"0"0,17 1-578 0 0,12 5 3674 0 0,-1 5-3378 0 0,31 13 2236 0 0,-24-9-2909 0 0,-4-2-17 0 0,-1 0-1 0 0,0 1 0 0 0,1-1 0 0 0,-1 0 0 0 0,0 1 1 0 0,0-1-1 0 0,0 1 0 0 0,0-1 0 0 0,0 1 0 0 0,0 0 1 0 0,-1 0-1 0 0,1 0 0 0 0,-1 0 0 0 0,1 0 0 0 0,-1 1 1 0 0,0-1-1 0 0,0 0 0 0 0,2 5 0 0 0,-2-4 55 0 0,-1 0 0 0 0,1 0 1 0 0,-1 1-1 0 0,0-1 0 0 0,0 1 0 0 0,0-1 0 0 0,0 0 0 0 0,0 1 0 0 0,-1-1 0 0 0,0 0 0 0 0,0 0 0 0 0,0 1 1 0 0,0-1-1 0 0,0 0 0 0 0,0 0 0 0 0,-1 0 0 0 0,1 0 0 0 0,-1 0 0 0 0,0-1 0 0 0,0 1 0 0 0,-4 4 0 0 0,-6 6 429 0 0,1 0 0 0 0,-25 18 0 0 0,35-30-477 0 0,-26 23 223 0 0,8-7-540 0 0,-1-1 0 0 0,0-1-1 0 0,-26 15 1 0 0,15-14-1711 0 0,-3 0-5226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6.4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38 5407 0 0,'-3'-24'722'0'0,"3"23"-616"0"0,0 1 0 0 0,0-1 0 0 0,0 1 0 0 0,0-1 0 0 0,0 1 0 0 0,0-1 0 0 0,0 1 1 0 0,0 0-1 0 0,0-1 0 0 0,0 1 0 0 0,0-1 0 0 0,0 1 0 0 0,0-1 0 0 0,0 1 0 0 0,-1-1 0 0 0,1 1 1 0 0,0 0-1 0 0,0-1 0 0 0,0 1 0 0 0,-1-1 0 0 0,1 1 0 0 0,0 0 0 0 0,-1-1 0 0 0,1 1 0 0 0,0 0 1 0 0,-1-1-1 0 0,1 1 0 0 0,0 0 0 0 0,-1 0 0 0 0,1-1 0 0 0,0 1 0 0 0,-1 0 0 0 0,1 0 0 0 0,-1 0 1 0 0,1 0-1 0 0,-1-1 0 0 0,1 1 0 0 0,0 0 0 0 0,-2 0 0 0 0,2 1 126 0 0,-1-1-1 0 0,0 0 0 0 0,0 1 1 0 0,1 0-1 0 0,-1-1 1 0 0,0 1-1 0 0,1-1 1 0 0,-1 1-1 0 0,1 0 1 0 0,-1-1-1 0 0,1 1 1 0 0,-1 0-1 0 0,1 0 1 0 0,0-1-1 0 0,-1 1 1 0 0,1 0-1 0 0,0 0 1 0 0,-1 0-1 0 0,1-1 0 0 0,0 2 1 0 0,-1 6 129 0 0,0 0 1 0 0,0-1-1 0 0,1 1 0 0 0,1-1 0 0 0,-1 1 1 0 0,1-1-1 0 0,0 1 0 0 0,1-1 1 0 0,0 1-1 0 0,5 12 0 0 0,5 10 248 0 0,20 35-1 0 0,-16-34-684 0 0,-7-16 575 0 0,1 0 0 0 0,14 18 0 0 0,-13-19-61 0 0,-1 0-1 0 0,10 20 1 0 0,-17-27-438 0 0,-4-11 0 0 0,1 1 0 0 0,-1-1 0 0 0,0 0 0 0 0,0 0 0 0 0,-1 0 0 0 0,1 0 0 0 0,-3-4 0 0 0,-2-4 0 0 0,2 0 0 0 0,0 0 0 0 0,0 0 0 0 0,1 0 0 0 0,1 0 0 0 0,0-1 0 0 0,1 1 0 0 0,0 0 0 0 0,1-1 0 0 0,1-15 0 0 0,2-8 0 0 0,-3 30 0 0 0,0 0 0 0 0,0 1 0 0 0,1-1 0 0 0,0 0 0 0 0,0 1 0 0 0,0-1 0 0 0,1 1 0 0 0,4-10 0 0 0,-4 10 0 0 0,-1 2 0 0 0,1 0 0 0 0,-1 0 0 0 0,0 0 0 0 0,1 1 0 0 0,-1-1 0 0 0,1 1 0 0 0,0-1 0 0 0,0 1 0 0 0,0-1 0 0 0,0 1 0 0 0,0 0 0 0 0,1 0 0 0 0,-1 0 0 0 0,0 0 0 0 0,1 1 0 0 0,0-1 0 0 0,-1 1 0 0 0,7-3 0 0 0,12-6 0 0 0,-18 8 0 0 0,1 0 0 0 0,-1 1 0 0 0,0-1 0 0 0,1 1 0 0 0,0-1 0 0 0,-1 1 0 0 0,1 0 0 0 0,0 0 0 0 0,0 1 0 0 0,-1-1 0 0 0,1 1 0 0 0,0 0 0 0 0,0 0 0 0 0,0 0 0 0 0,0 0 0 0 0,-1 1 0 0 0,1-1 0 0 0,0 1 0 0 0,0 0 0 0 0,5 2 0 0 0,-2 0-1314 0 0,1 0-1 0 0,-1 1 1 0 0,0-1-1 0 0,0 2 1 0 0,8 5 0 0 0,-7-2-5272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6.7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130 93 13247 0 0,'0'0'299'0'0,"-10"-29"838"0"0,8 24-712 0 0,0 0 0 0 0,-1 0-1 0 0,0 0 1 0 0,0 0 0 0 0,0 1-1 0 0,-1-1 1 0 0,0 1 0 0 0,1 0 0 0 0,-6-4-1 0 0,8 7-287 0 0,-1 0-1 0 0,1-1 0 0 0,0 1 1 0 0,-1 0-1 0 0,0 0 1 0 0,1 0-1 0 0,-1 0 1 0 0,0 0-1 0 0,1 1 0 0 0,-1-1 1 0 0,0 0-1 0 0,0 1 1 0 0,0-1-1 0 0,1 1 0 0 0,-1 0 1 0 0,0-1-1 0 0,0 1 1 0 0,0 0-1 0 0,0 0 1 0 0,0 0-1 0 0,0 0 0 0 0,0 1 1 0 0,1-1-1 0 0,-1 1 1 0 0,0-1-1 0 0,0 1 0 0 0,0-1 1 0 0,1 1-1 0 0,-1 0 1 0 0,-2 1-1 0 0,1 2-136 0 0,0 0 0 0 0,0 0 0 0 0,1 0 0 0 0,-1 0 0 0 0,1 0 0 0 0,0 0 0 0 0,0 1 0 0 0,0-1 0 0 0,1 1 0 0 0,0-1 0 0 0,0 1 0 0 0,0 0 0 0 0,0 0 0 0 0,1-1 0 0 0,-1 1 0 0 0,2 9 0 0 0,-1-13 0 0 0,0 0 0 0 0,0 0 0 0 0,0 0 0 0 0,1 0 0 0 0,-1 0 0 0 0,0 0 0 0 0,1 0 0 0 0,-1 0 0 0 0,1 0 0 0 0,-1 0 0 0 0,1 0 0 0 0,-1 0 0 0 0,1 0 0 0 0,0 0 0 0 0,-1 0 0 0 0,1 0 0 0 0,0-1 0 0 0,0 1 0 0 0,0 0 0 0 0,-1 0 0 0 0,1-1 0 0 0,0 1 0 0 0,2 0 0 0 0,1 1 0 0 0,11 17 0 0 0,-12-15 0 0 0,0 0 0 0 0,0 0 0 0 0,1 0 0 0 0,0 0 0 0 0,-1 0 0 0 0,1-1 0 0 0,1 0 0 0 0,-1 0 0 0 0,0 0 0 0 0,1 0 0 0 0,0-1 0 0 0,-1 1 0 0 0,1-1 0 0 0,0-1 0 0 0,0 1 0 0 0,0-1 0 0 0,9 2 0 0 0,-10-3 0 0 0,13 7 0 0 0,-17-7 0 0 0,1 1 0 0 0,0-1 0 0 0,-1 0 0 0 0,1 1 0 0 0,-1-1 0 0 0,1 1 0 0 0,-1-1 0 0 0,1 1 0 0 0,-1-1 0 0 0,0 1 0 0 0,1 0 0 0 0,-1-1 0 0 0,1 1 0 0 0,-1-1 0 0 0,0 1 0 0 0,0 0 0 0 0,1-1 0 0 0,-1 1 0 0 0,0 0 0 0 0,0 0 0 0 0,0-1 0 0 0,0 1 0 0 0,0 0 0 0 0,0-1 0 0 0,0 1 0 0 0,0 0 0 0 0,0-1 0 0 0,0 1 0 0 0,0 0 0 0 0,-1-1 0 0 0,1 1 0 0 0,0 0 0 0 0,0-1 0 0 0,-1 1 0 0 0,1 0 0 0 0,-1 0 0 0 0,1 0 0 0 0,-2 4-10 0 0,0 1 1 0 0,-1-1-1 0 0,0 1 0 0 0,1-1 0 0 0,-2 0 0 0 0,1 0 0 0 0,-1 0 1 0 0,0 0-1 0 0,0-1 0 0 0,0 0 0 0 0,0 0 0 0 0,-1 0 0 0 0,0 0 1 0 0,1 0-1 0 0,-1-1 0 0 0,-1 0 0 0 0,1 0 0 0 0,-7 2 0 0 0,11-5-964 0 0,-6-11-7227 0 0,7 0 2219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7.1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18 114 10943 0 0,'0'0'248'0'0,"-14"-23"694"0"0,11-3-168 0 0,3 8 4560 0 0,0 15-3600 0 0,0 1-1632 0 0,1 1 0 0 0,0-1 0 0 0,0 0-1 0 0,1 1 1 0 0,-1-1 0 0 0,0 1 0 0 0,0-1 0 0 0,1 1-1 0 0,-1 0 1 0 0,1-1 0 0 0,-1 1 0 0 0,1 0-1 0 0,-1 0 1 0 0,1 0 0 0 0,0 0 0 0 0,-1 1 0 0 0,1-1-1 0 0,3-1 1 0 0,31-10 1116 0 0,-16 9-1218 0 0,-1 1 0 0 0,25 0 0 0 0,-36 2 0 0 0,0 0 0 0 0,0 1 0 0 0,0 0 0 0 0,0 0 0 0 0,0 1 0 0 0,0 0 0 0 0,-1 1 0 0 0,12 4 0 0 0,-17-6 0 0 0,0 0 0 0 0,0 1 0 0 0,-1-1 0 0 0,1 0 0 0 0,0 1 0 0 0,0 0 0 0 0,-1-1 0 0 0,1 1 0 0 0,-1 0 0 0 0,0 0 0 0 0,1 0 0 0 0,-1 0 0 0 0,0 0 0 0 0,0 0 0 0 0,0 0 0 0 0,0 0 0 0 0,-1 0 0 0 0,1 1 0 0 0,0-1 0 0 0,-1 0 0 0 0,0 0 0 0 0,1 1 0 0 0,-1-1 0 0 0,0 0 0 0 0,0 1 0 0 0,0-1 0 0 0,-1 0 0 0 0,0 3 0 0 0,-1 8 0 0 0,-2-1 0 0 0,1 0 0 0 0,-2 0 0 0 0,-6 13 0 0 0,-1 6 0 0 0,-8 21 0 0 0,10-27 0 0 0,1 0 0 0 0,1 1 0 0 0,-8 47 0 0 0,16-72 0 0 0,-1 0 0 0 0,1 0 0 0 0,0 0 0 0 0,0 0 0 0 0,0 0 0 0 0,0 1 0 0 0,0-1 0 0 0,0 0 0 0 0,0 0 0 0 0,0 0 0 0 0,0 0 0 0 0,0 0 0 0 0,1 0 0 0 0,-1 0 0 0 0,0 0 0 0 0,1 0 0 0 0,-1 0 0 0 0,1 0 0 0 0,-1 0 0 0 0,1 0 0 0 0,0 0 0 0 0,-1 0 0 0 0,1 0 0 0 0,0 0 0 0 0,0-1 0 0 0,-1 1 0 0 0,1 0 0 0 0,0 0 0 0 0,0-1 0 0 0,0 1 0 0 0,0-1 0 0 0,0 1 0 0 0,0-1 0 0 0,0 1 0 0 0,0-1 0 0 0,0 0 0 0 0,0 1 0 0 0,0-1 0 0 0,0 0 0 0 0,0 0 0 0 0,1 0 0 0 0,-1 0 0 0 0,0 0 0 0 0,0 0 0 0 0,0 0 0 0 0,0 0 0 0 0,0 0 0 0 0,0-1 0 0 0,0 1 0 0 0,2-1 0 0 0,3 0 0 0 0,0-1 0 0 0,0 0 0 0 0,-1 0 0 0 0,1 0 0 0 0,-1-1 0 0 0,11-6 0 0 0,8-9-1236 0 0,2 1 0 0 0,-1 1 0 0 0,52-22 0 0 0,-56 30-5540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8.1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26 738 5407 0 0,'0'0'124'0'0,"0"0"18"0"0,-14-10 160 0 0,13 10-125 0 0,1-1-1 0 0,-1 1 0 0 0,0-1 0 0 0,0 0 0 0 0,0 0 0 0 0,1 1 1 0 0,-1-1-1 0 0,0 0 0 0 0,1 0 0 0 0,-1 0 0 0 0,1 0 0 0 0,-1 0 1 0 0,1 0-1 0 0,-1 0 0 0 0,1 0 0 0 0,0 0 0 0 0,-1 0 0 0 0,1 0 1 0 0,0 0-1 0 0,0 0 0 0 0,0 0 0 0 0,0 0 0 0 0,0 0 1 0 0,0 0-1 0 0,0-1 0 0 0,1-1 0 0 0,0 1 3 0 0,0 1-1 0 0,0-1 1 0 0,0 0 0 0 0,0 1-1 0 0,0-1 1 0 0,1 1-1 0 0,-1-1 1 0 0,1 1 0 0 0,-1 0-1 0 0,1-1 1 0 0,-1 1 0 0 0,1 0-1 0 0,2-1 1 0 0,5-3 358 0 0,1 1 0 0 0,0 0 1 0 0,0 0-1 0 0,11-2 0 0 0,317-67 2951 0 0,-196 41-3068 0 0,226-83 0 0 0,-23 3-445 0 0,-8 3 152 0 0,-270 87 493 0 0,116-23 0 0 0,71 6 849 0 0,-185 30-1368 0 0,37-8 97 0 0,139-13 911 0 0,-100 11 111 0 0,-62 6-867 0 0,-33 5-353 0 0,-18 3 0 0 0,0 1 0 0 0,0 1 0 0 0,34 2 0 0 0,-57 2-13 0 0,-1 0 0 0 0,0 1 0 0 0,0 0 0 0 0,0 0 0 0 0,0 1 0 0 0,10 4 0 0 0,-17-6-464 0 0,-1-1-191 0 0,0 0-41 0 0,-4 8-1202 0 0,3-6-3754 0 0,1-2-654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8.4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333 62 8863 0 0,'-7'-4'-632'0'0,"-21"-16"4201"0"0,27 19-3350 0 0,0 0-1 0 0,1 1 1 0 0,-1-1-1 0 0,0 0 1 0 0,0 0-1 0 0,0 0 0 0 0,1 1 1 0 0,-1-1-1 0 0,0 0 1 0 0,1 0-1 0 0,-1 0 1 0 0,1 0-1 0 0,-1 0 0 0 0,1 0 1 0 0,-1-1-1 0 0,1 1 1 0 0,0 0-1 0 0,-1 0 1 0 0,1 0-1 0 0,0 0 0 0 0,0-2 1 0 0,0 1 378 0 0,6-2 106 0 0,-6 3-638 0 0,0 1 1 0 0,0-1-1 0 0,1 1 0 0 0,-1-1 1 0 0,0 1-1 0 0,1-1 0 0 0,-1 1 0 0 0,1-1 1 0 0,-1 1-1 0 0,0 0 0 0 0,1-1 0 0 0,-1 1 1 0 0,1 0-1 0 0,-1-1 0 0 0,1 1 0 0 0,-1 0 1 0 0,1-1-1 0 0,-1 1 0 0 0,1 0 0 0 0,0 0 1 0 0,-1 0-1 0 0,2 0 0 0 0,-1 0 42 0 0,3-1-40 0 0,0 1 0 0 0,0 0-1 0 0,-1 1 1 0 0,1-1 0 0 0,0 1-1 0 0,0-1 1 0 0,-1 1-1 0 0,1 0 1 0 0,-1 1 0 0 0,5 1-1 0 0,-4-1-13 0 0,-1 1 0 0 0,0 0 0 0 0,-1-1-1 0 0,1 1 1 0 0,0 0 0 0 0,-1 0 0 0 0,1 1 0 0 0,-1-1 0 0 0,0 0-1 0 0,0 1 1 0 0,-1 0 0 0 0,1-1 0 0 0,-1 1 0 0 0,1 0-1 0 0,-1 0 1 0 0,0 0 0 0 0,-1 0 0 0 0,1 0 0 0 0,-1-1-1 0 0,1 1 1 0 0,-1 1 0 0 0,0-1 0 0 0,-1 0 0 0 0,1-1 0 0 0,-1 1-1 0 0,-2 8 1 0 0,0-3 93 0 0,-1 0 1 0 0,0 0-1 0 0,0 0 0 0 0,-1 0 0 0 0,0-1 0 0 0,0 0 1 0 0,-1 0-1 0 0,0-1 0 0 0,-13 14 0 0 0,-17 14-121 0 0,-61 54-26 0 0,67-62 29 0 0,20-18-64 0 0,1 0 0 0 0,-1-1 1 0 0,-1 0-1 0 0,0-1 0 0 0,-19 10 0 0 0,20-12-1161 0 0,0-1 0 0 0,0-1 0 0 0,-19 5-1 0 0,11-6-5578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2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60 3999 0 0,'0'0'91'0'0,"0"0"12"0"0,0 0 7 0 0,-9 27 722 0 0,7-23-665 0 0,0 0-1 0 0,1 1 1 0 0,0-1-1 0 0,0 1 1 0 0,0-1-1 0 0,1 1 1 0 0,-1-1-1 0 0,1 1 1 0 0,0-1-1 0 0,0 1 1 0 0,1 0-1 0 0,-1-1 1 0 0,1 1-1 0 0,0-1 1 0 0,2 7-1 0 0,2-4-150 0 0,-4-6-48 0 0,0 0-1 0 0,0 0 1 0 0,1 0 0 0 0,-1 0-1 0 0,1 0 1 0 0,-1 0-1 0 0,0 0 1 0 0,1-1-1 0 0,-1 1 1 0 0,1-1-1 0 0,-1 1 1 0 0,1-1-1 0 0,0 1 1 0 0,-1-1-1 0 0,1 0 1 0 0,-1 0 0 0 0,1 0-1 0 0,0 0 1 0 0,-1 0-1 0 0,1 0 1 0 0,0 0-1 0 0,-1-1 1 0 0,1 1-1 0 0,-1 0 1 0 0,1-1-1 0 0,-1 0 1 0 0,1 1-1 0 0,-1-1 1 0 0,1 0 0 0 0,-1 0-1 0 0,0 1 1 0 0,1-1-1 0 0,1-2 1 0 0,-1 2-326 0 0,4-3-1281 0 0,2-1-405 0 0</inkml:trace>
  <inkml:trace contextRef="#ctx0" brushRef="#br0" timeOffset="1">140 0 5407 0 0,'0'0'124'0'0,"0"0"18"0"0,0 0 8 0 0,-11 5 68 0 0,9-4-112 0 0,1 1 1 0 0,0-1-1 0 0,-1 0 1 0 0,1 0 0 0 0,0 1-1 0 0,-1-1 1 0 0,1 0-1 0 0,0 1 1 0 0,0 0 0 0 0,0-1-1 0 0,1 1 1 0 0,-1-1-1 0 0,-1 4 1 0 0,-4 35 175 0 0,6-31-282 0 0,0-8 1 0 0,1 0-1 0 0,-1 0 0 0 0,0 0 1 0 0,0 0-1 0 0,1 0 0 0 0,-1 0 0 0 0,0 0 1 0 0,1 0-1 0 0,-1 0 0 0 0,1 0 1 0 0,-1 0-1 0 0,1 0 0 0 0,0 0 0 0 0,-1 0 1 0 0,1-1-1 0 0,0 1 0 0 0,0 0 1 0 0,0 0-1 0 0,-1-1 0 0 0,1 1 0 0 0,0-1 1 0 0,0 1-1 0 0,0-1 0 0 0,0 1 1 0 0,0-1-1 0 0,0 1 0 0 0,0-1 0 0 0,0 0 1 0 0,0 0-1 0 0,0 1 0 0 0,0-1 1 0 0,0 0-1 0 0,1 0 0 0 0,21-4-120 0 0,0-12-2083 0 0,-16 10 1356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9.0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20 8863 0 0,'0'0'407'0'0,"-13"-13"154"0"0,8 7-395 0 0,3 5 690 0 0,2 1 289 0 0,0 0 58 0 0,0 0-59 0 0,0 0-296 0 0,0 0-131 0 0,3 5-357 0 0,0 0 1 0 0,0 0-1 0 0,-1 0 0 0 0,0 0 1 0 0,0 0-1 0 0,0 0 0 0 0,1 9 1 0 0,2 3 253 0 0,48 154 850 0 0,-42-135-708 0 0,-1 1 1 0 0,5 39-1 0 0,-13-66-737 0 0,-7-31-19 0 0,2 0 0 0 0,1 0 0 0 0,0 1 0 0 0,2-1 0 0 0,0 0 0 0 0,1 0 0 0 0,1 0 0 0 0,1 0 0 0 0,9-31 0 0 0,-11 50-43 0 0,-1 0 0 0 0,1 0 0 0 0,0 0 0 0 0,0 0 0 0 0,0 0 0 0 0,0 0 0 0 0,0 0 0 0 0,0 0 0 0 0,1 1 0 0 0,-1-1 1 0 0,0 0-1 0 0,1 1 0 0 0,-1-1 0 0 0,1 1 0 0 0,0-1 0 0 0,0 1 0 0 0,-1 0 0 0 0,1 0 0 0 0,0 0 0 0 0,0 0 0 0 0,0 0 0 0 0,0 0 0 0 0,0 0 0 0 0,0 1 0 0 0,0-1 0 0 0,1 1 0 0 0,-1-1 0 0 0,0 1 0 0 0,0 0 0 0 0,2 0 0 0 0,1 1-112 0 0,0-1 0 0 0,0 1 0 0 0,0 1 0 0 0,0-1 0 0 0,0 1 0 0 0,0-1 0 0 0,-1 1 0 0 0,1 1 0 0 0,-1-1 0 0 0,0 1 0 0 0,8 5 0 0 0,38 30-6710 0 0,-29-26 4266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6:59.5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284 455 10943 0 0,'-20'-17'839'0'0,"13"12"-180"0"0,1 0 0 0 0,-1 0 0 0 0,0 0-1 0 0,0 1 1 0 0,-1 0 0 0 0,1 0 0 0 0,-9-3 0 0 0,10 5-499 0 0,0 1 1 0 0,0-1 0 0 0,1 1-1 0 0,-1 0 1 0 0,0 0 0 0 0,0 1-1 0 0,0 0 1 0 0,0 0 0 0 0,0 0 0 0 0,0 1-1 0 0,0 0 1 0 0,0 0 0 0 0,0 0-1 0 0,0 1 1 0 0,0 0 0 0 0,1 0-1 0 0,-1 0 1 0 0,1 1 0 0 0,0 0 0 0 0,0 0-1 0 0,-1 0 1 0 0,2 1 0 0 0,-1-1-1 0 0,0 1 1 0 0,1 0 0 0 0,0 1-1 0 0,0-1 1 0 0,0 1 0 0 0,0 0 0 0 0,1-1-1 0 0,0 2 1 0 0,0-1 0 0 0,0 0-1 0 0,1 1 1 0 0,0-1 0 0 0,0 1-1 0 0,-2 9 1 0 0,0 1-161 0 0,1-3 0 0 0,0-1 0 0 0,1 1 0 0 0,0 0 0 0 0,1 0 0 0 0,1 17 0 0 0,0-27 0 0 0,0 0 0 0 0,1 0 0 0 0,0 0 0 0 0,-1 0 0 0 0,1 0 0 0 0,0-1 0 0 0,0 1 0 0 0,1 0 0 0 0,-1 0 0 0 0,0-1 0 0 0,1 1 0 0 0,0-1 0 0 0,0 1 0 0 0,-1-1 0 0 0,1 0 0 0 0,1 1 0 0 0,-1-1 0 0 0,0 0 0 0 0,0-1 0 0 0,1 1 0 0 0,-1 0 0 0 0,1-1 0 0 0,0 1 0 0 0,-1-1 0 0 0,1 0 0 0 0,0 0 0 0 0,0 0 0 0 0,4 1 0 0 0,-3-1 0 0 0,0 0 0 0 0,1 0 0 0 0,-1 0 0 0 0,0-1 0 0 0,0 0 0 0 0,1 0 0 0 0,-1 0 0 0 0,0 0 0 0 0,0-1 0 0 0,1 1 0 0 0,-1-1 0 0 0,0 0 0 0 0,0-1 0 0 0,0 1 0 0 0,0-1 0 0 0,7-3 0 0 0,-5 1 0 0 0,-1 0 0 0 0,0 0 0 0 0,0 0 0 0 0,0-1 0 0 0,-1 0 0 0 0,0 0 0 0 0,0 0 0 0 0,0 0 0 0 0,0-1 0 0 0,3-5 0 0 0,1-8 0 0 0,0 0 0 0 0,-1 0 0 0 0,-1-1 0 0 0,0 1 0 0 0,-2-1 0 0 0,3-24 0 0 0,-5 14 0 0 0,0-1 0 0 0,-3 0 0 0 0,0 1 0 0 0,-10-52 0 0 0,-37-118 0 0 0,46 193 0 0 0,2 4 0 0 0,-1 0 0 0 0,0 0 0 0 0,0 0 0 0 0,0 0 0 0 0,0 0 0 0 0,0 1 0 0 0,-1-1 0 0 0,1 0 0 0 0,-1 0 0 0 0,0 1 0 0 0,-2-4 0 0 0,1 35 0 0 0,6 46 1121 0 0,24 127 0 0 0,-8-83-483 0 0,-10-72-1840 0 0,2-1-1 0 0,2-1 1 0 0,19 47-1 0 0,-28-83 804 0 0,4 15-7328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00.6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10 408 10943 0 0,'0'0'248'0'0,"0"0"35"0"0,0 0 18 0 0,-2 0-37 0 0,2 0-196 0 0,-1 0 0 0 0,1 0 0 0 0,0 0 0 0 0,-1 0 0 0 0,1 0 0 0 0,0 0 0 0 0,0 0 0 0 0,-1 0 0 0 0,1 1 0 0 0,0-1 0 0 0,-1 0 0 0 0,1 0 0 0 0,0 0 0 0 0,0 0 0 0 0,-1 1 0 0 0,1-1 0 0 0,0 0 0 0 0,0 0 0 0 0,-1 0 0 0 0,1 1 0 0 0,0-1 0 0 0,0 0 0 0 0,0 0 0 0 0,0 1 0 0 0,-1-1 0 0 0,1 0 0 0 0,0 0 0 0 0,0 1 0 0 0,0-1 0 0 0,0 0 0 0 0,0 1 0 0 0,0-1 0 0 0,0 0 0 0 0,0 1 0 0 0,9 7 881 0 0,23 4-200 0 0,-28-11-257 0 0,44 13 347 0 0,1-3-1 0 0,0-2 1 0 0,62 3 0 0 0,-54-5-556 0 0,4-4 563 0 0,1-2-1 0 0,95-11 0 0 0,-76 4-469 0 0,72-13-376 0 0,-22 2 0 0 0,-40 4 0 0 0,17-1 0 0 0,126-4 0 0 0,-187 14 0 0 0,0-2 0 0 0,0-2 0 0 0,62-19 0 0 0,38-13 2856 0 0,-141 39-2852 0 0,1 1 0 0 0,-1-1-1 0 0,1 1 1 0 0,-1 0 0 0 0,1 0 0 0 0,-1 1-1 0 0,13 3 1 0 0,-11-3-5 0 0,0 1 0 0 0,0-2-1 0 0,0 1 1 0 0,17-1 0 0 0,-6-3 1 0 0,0 0 0 0 0,33-10 0 0 0,-46 11 0 0 0,1-1 0 0 0,0 0 0 0 0,-1 0 0 0 0,0 0 0 0 0,1-1 0 0 0,-1 0 0 0 0,-1 0 0 0 0,1-1 0 0 0,0 1 0 0 0,7-10 0 0 0,-6 6 0 0 0,1 0 0 0 0,0 0 0 0 0,1 1 0 0 0,0 0 0 0 0,0 0 0 0 0,0 1 0 0 0,1 0 0 0 0,19-8 0 0 0,6 1 0 0 0,50-13 0 0 0,11-3 0 0 0,-60 16 0 0 0,-15 6 0 0 0,0-1 0 0 0,33-18 0 0 0,-52 25 0 0 0,-1 0 0 0 0,1 1 0 0 0,-1-1 0 0 0,0 0 0 0 0,1 1 0 0 0,-1-1 0 0 0,1 1 0 0 0,0-1 0 0 0,-1 1 0 0 0,1 0 0 0 0,-1-1 0 0 0,1 1 0 0 0,-1 0 0 0 0,1 0 0 0 0,0 0 0 0 0,-1 1 0 0 0,1-1 0 0 0,-1 0 0 0 0,1 0 0 0 0,-1 1 0 0 0,1-1 0 0 0,-1 1 0 0 0,1 0 0 0 0,-1-1 0 0 0,1 1 0 0 0,-1 0 0 0 0,1 0 0 0 0,-1 0 0 0 0,0 0 0 0 0,0 0 0 0 0,0 0 0 0 0,3 2 0 0 0,3 2 0 0 0,-7-4 0 0 0,0-1 0 0 0,1 1 0 0 0,-1-1 0 0 0,0 0 0 0 0,1 1 0 0 0,-1-1 0 0 0,0 0 0 0 0,1 1 0 0 0,-1-1 0 0 0,0 0 0 0 0,1 1 0 0 0,-1-1 0 0 0,1 0 0 0 0,-1 0 0 0 0,0 0 0 0 0,1 0 0 0 0,-1 1 0 0 0,1-1 0 0 0,-1 0 0 0 0,1 0 0 0 0,-1 0 0 0 0,1 0 0 0 0,-1 0 0 0 0,1 0 0 0 0,-1 0 0 0 0,1 0 0 0 0,-1 0 0 0 0,0 0 0 0 0,1 0 0 0 0,-1 0 0 0 0,1-1 0 0 0,-1 1 0 0 0,1 0 0 0 0,-1 0 0 0 0,1 0 0 0 0,-1-1 0 0 0,0 1 0 0 0,1 0 0 0 0,-1 0 0 0 0,1-1 0 0 0,0 0 0 0 0,0 0 0 0 0,0 1 0 0 0,0-1 0 0 0,0 0 0 0 0,0 1 0 0 0,0-1 0 0 0,0 1 0 0 0,0-1 0 0 0,0 1 0 0 0,0 0 0 0 0,0 0 0 0 0,0-1 0 0 0,0 1 0 0 0,0 0 0 0 0,0 0 0 0 0,1 0 0 0 0,-1 0 0 0 0,0 0 0 0 0,0 0 0 0 0,0 0 0 0 0,0 1 0 0 0,0-1 0 0 0,0 0 0 0 0,0 1 0 0 0,1-1 0 0 0,-1 0 0 0 0,1 2 0 0 0,7-3 0 0 0,-4 2 0 0 0,1-2 0 0 0,-1 1 0 0 0,1-1 0 0 0,-1 1 0 0 0,1-2 0 0 0,-1 1 0 0 0,0 0 0 0 0,0-1 0 0 0,1 0 0 0 0,-1 0 0 0 0,-1-1 0 0 0,1 1 0 0 0,0-1 0 0 0,0 0 0 0 0,5-6 0 0 0,0-10 0 0 0,-5 6 0 0 0,-4 12 0 0 0,-1 1 0 0 0,0 0 0 0 0,0 0 0 0 0,1-1 0 0 0,-1 1 0 0 0,0 0 0 0 0,1 0 0 0 0,-1 0 0 0 0,0 0 0 0 0,0-1 0 0 0,1 1 0 0 0,-1 0 0 0 0,1 0 0 0 0,-1 0 0 0 0,0 0 0 0 0,1 0 0 0 0,-1 0 0 0 0,0 0 0 0 0,1 0 0 0 0,-1 0 0 0 0,0 0 0 0 0,1 0 0 0 0,-1 0 0 0 0,0 0 0 0 0,1 0 0 0 0,-1 0 0 0 0,0 0 0 0 0,1 0 0 0 0,-1 1 0 0 0,0-1 0 0 0,1 0 0 0 0,0 1 0 0 0,7 1 0 0 0,-7-1-377 0 0,0-1 1 0 0,0 0-1 0 0,0 0 0 0 0,0 0 1 0 0,0 0-1 0 0,0 0 0 0 0,0 0 0 0 0,0 0 1 0 0,0 0-1 0 0,0 0 0 0 0,0 0 1 0 0,0 0-1 0 0,0 0 0 0 0,0-1 0 0 0,0 1 1 0 0,0-1-1 0 0,0 1 0 0 0,0 0 1 0 0,-1-1-1 0 0,2 0 0 0 0,3-1-3057 0 0,-5 2 1403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00.9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0 10943 0 0,'-16'6'1184'0'0,"10"0"-909"0"0,5-5 1149 0 0,1-1 488 0 0,0 0 96 0 0,0 0-152 0 0,0 0-727 0 0,0 0-323 0 0,0 0-64 0 0,0 0-105 0 0,46 14-394 0 0,-22-7-243 0 0,-11-3 0 0 0,0 0 0 0 0,0 1 0 0 0,19 10 0 0 0,-29-13 0 0 0,0-1 0 0 0,0 1 0 0 0,0 0 0 0 0,-1 0 0 0 0,1 0 0 0 0,-1 1 0 0 0,1-1 0 0 0,-1 1 0 0 0,0-1 0 0 0,0 1 0 0 0,0 0 0 0 0,0 0 0 0 0,-1 0 0 0 0,1 0 0 0 0,-1 0 0 0 0,0 0 0 0 0,0 0 0 0 0,0 0 0 0 0,1 7 0 0 0,-2-7 104 0 0,0 0-1 0 0,-1 0 0 0 0,1 1 1 0 0,-1-1-1 0 0,0 0 1 0 0,0 0-1 0 0,0 0 1 0 0,0 0-1 0 0,0 0 1 0 0,-1 0-1 0 0,-2 3 0 0 0,-22 32 1451 0 0,23-33-1493 0 0,-105 129-605 0 0,87-105-2785 0 0,15-20-1438 0 0,-2 4-2721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02.9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76 527 5407 0 0,'0'0'124'0'0,"0"0"18"0"0,0 0 8 0 0,-5-5 2 0 0,1 0 795 0 0,0 0-1 0 0,0 0 1 0 0,1 0-1 0 0,-1-1 1 0 0,1 1-1 0 0,1-1 1 0 0,-4-11-1 0 0,4 11-466 0 0,1 0 0 0 0,-1-1 1 0 0,2 1-1 0 0,-1-1 0 0 0,1 1 0 0 0,1-11 0 0 0,1-1-406 0 0,2 1 0 0 0,0-1 0 0 0,2 1 0 0 0,9-22 0 0 0,3-13 79 0 0,-7 19-361 0 0,-2 6 424 0 0,10-50 1 0 0,-18 71-408 0 0,0 0 0 0 0,0-1 0 0 0,-1 1-1 0 0,1 0 1 0 0,-1-1 0 0 0,-1 1 0 0 0,0 0 0 0 0,1 0-1 0 0,-2-1 1 0 0,1 1 0 0 0,-1 0 0 0 0,0 0-1 0 0,-5-10 1 0 0,6 15 183 0 0,-1-1-1 0 0,1 1 0 0 0,-1-1 0 0 0,1 1 0 0 0,-1 0 1 0 0,0-1-1 0 0,1 1 0 0 0,-1 0 0 0 0,0 0 1 0 0,0 1-1 0 0,0-1 0 0 0,0 0 0 0 0,0 1 1 0 0,0-1-1 0 0,0 1 0 0 0,0-1 0 0 0,0 1 0 0 0,0 0 1 0 0,0 0-1 0 0,0 0 0 0 0,0 0 0 0 0,0 0 1 0 0,-1 0-1 0 0,1 1 0 0 0,-2 0 0 0 0,-1 3 9 0 0,0 1 0 0 0,1-1 0 0 0,-1 1 0 0 0,1 0 0 0 0,0 0 0 0 0,0 1 0 0 0,1-1 0 0 0,0 1 0 0 0,0 0 0 0 0,0 0 0 0 0,1 0 0 0 0,-1 0 0 0 0,1 0 0 0 0,-1 10 0 0 0,0-4 0 0 0,1 0 0 0 0,1 0 0 0 0,0 0 0 0 0,1 0 0 0 0,0 0 0 0 0,1 0 0 0 0,2 12 0 0 0,9 28 536 0 0,3 0 0 0 0,2-1 0 0 0,3-1 0 0 0,37 70 0 0 0,-40-89-618 0 0,-10-20 527 0 0,-1 1-1 0 0,0 0 1 0 0,-1 0-1 0 0,0 0 1 0 0,6 25 0 0 0,-10-35-433 0 0,-1 1 1 0 0,1-1 0 0 0,0 1 0 0 0,-1-1 0 0 0,1 1-1 0 0,-1-1 1 0 0,0 1 0 0 0,1 0 0 0 0,-1-1 0 0 0,-1 1-1 0 0,1-1 1 0 0,0 1 0 0 0,-1 0 0 0 0,1-1 0 0 0,-1 1 0 0 0,0-1-1 0 0,-1 4 1 0 0,1-5-13 0 0,0 0 0 0 0,1 0 0 0 0,-1-1 0 0 0,0 1 0 0 0,0 0 0 0 0,1-1 0 0 0,-1 1 0 0 0,0-1 0 0 0,0 1 0 0 0,0-1 0 0 0,0 1 0 0 0,0-1 0 0 0,0 0 0 0 0,0 0 0 0 0,0 1 0 0 0,0-1 0 0 0,0 0 0 0 0,0 0 0 0 0,0 0 0 0 0,0 0 0 0 0,0 0 0 0 0,0 0 0 0 0,0 0 0 0 0,0 0 0 0 0,0-1 0 0 0,0 1 0 0 0,0 0 0 0 0,0 0 0 0 0,0-1 0 0 0,0 1 0 0 0,0-1 0 0 0,0 1 0 0 0,1-1 0 0 0,-2 0 0 0 0,2 1 0 0 0,-3-2 0 0 0,0-1 0 0 0,0 1 0 0 0,1-1 0 0 0,-1 1 0 0 0,1-1 0 0 0,0 0 0 0 0,0 0 0 0 0,0 0 0 0 0,0 0 0 0 0,0-1 0 0 0,1 1 0 0 0,-2-5 0 0 0,0-1 0 0 0,1 1 0 0 0,0-1 0 0 0,0 1 0 0 0,1-1 0 0 0,0-17 0 0 0,2 11-196 0 0,0 0 0 0 0,2 0 0 0 0,0 0 0 0 0,0 1 0 0 0,1-1 0 0 0,11-23 0 0 0,-5 14-147 0 0,2 0 0 0 0,1 1 0 0 0,16-23 0 0 0,-25 40 343 0 0,1 0 0 0 0,0 1 0 0 0,0-1 0 0 0,0 1 0 0 0,0 0 0 0 0,1 0 0 0 0,0 1 0 0 0,0 0 0 0 0,0 0 0 0 0,1 0 0 0 0,-1 1 0 0 0,1-1 0 0 0,0 2 0 0 0,13-5 0 0 0,-20 7 0 0 0,1 0 0 0 0,0-1 0 0 0,0 1 0 0 0,0 0 0 0 0,0 0 0 0 0,0 0 0 0 0,0 0 0 0 0,0 0 0 0 0,0 0 0 0 0,0 0 0 0 0,0 0 0 0 0,0 0 0 0 0,0 0 0 0 0,0 1 0 0 0,0-1 0 0 0,0 0 0 0 0,0 1 0 0 0,0-1 0 0 0,0 1 0 0 0,0-1 0 0 0,-1 1 0 0 0,1-1 0 0 0,0 1 0 0 0,0-1 0 0 0,0 1 0 0 0,-1 0 0 0 0,1 0 0 0 0,0-1 0 0 0,0 2 0 0 0,0 0 0 0 0,1 0 39 0 0,0 0-1 0 0,0 0 1 0 0,0 0 0 0 0,0 1-1 0 0,0-1 1 0 0,-1 1-1 0 0,1-1 1 0 0,-1 1 0 0 0,0-1-1 0 0,0 1 1 0 0,0 0 0 0 0,0 0-1 0 0,0 0 1 0 0,-1 0-1 0 0,1-1 1 0 0,-1 6 0 0 0,0 2 266 0 0,0 0 0 0 0,-1 1 1 0 0,-3 13-1 0 0,-1 20 331 0 0,29-85-406 0 0,-15 19-230 0 0,2 0 0 0 0,22-32 0 0 0,-27 48 0 0 0,-6 6 0 0 0,1 0 0 0 0,-1-1 0 0 0,1 1 0 0 0,-1 0 0 0 0,1 0 0 0 0,-1 0 0 0 0,1 0 0 0 0,-1 0 0 0 0,1 0 0 0 0,-1 0 0 0 0,0 0 0 0 0,1 0 0 0 0,-1 0 0 0 0,1 0 0 0 0,-1 0 0 0 0,1 0 0 0 0,-1 0 0 0 0,1 0 0 0 0,-1 0 0 0 0,1 0 0 0 0,-1 1 0 0 0,1-1 0 0 0,-1 0 0 0 0,0 0 0 0 0,1 1 0 0 0,0-1 0 0 0,1 5 0 0 0,13 18-63 0 0,-14-19 27 0 0,1-1 1 0 0,0 1 0 0 0,0-1-1 0 0,0 0 1 0 0,0 1-1 0 0,1-1 1 0 0,-1 0 0 0 0,1 0-1 0 0,0-1 1 0 0,0 1 0 0 0,0-1-1 0 0,0 1 1 0 0,4 2 0 0 0,-4-4 1137 0 0,-2 0-1688 0 0,-1-1 1 0 0,1 1 0 0 0,0-1-1 0 0,0 1 1 0 0,0-1 0 0 0,-1 0-1 0 0,1 1 1 0 0,0-1-1 0 0,0 0 1 0 0,0 0 0 0 0,0 0-1 0 0,0 1 1 0 0,0-1-1 0 0,0 0 1 0 0,0 0 0 0 0,1 0-1 0 0,6-3-1814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03.2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134 17 10943 0 0,'0'0'248'0'0,"0"0"35"0"0,0 0 18 0 0,0-1-37 0 0,0-5 8 0 0,0 5 667 0 0,0 1 312 0 0,0 0 58 0 0,-1-1-1239 0 0,1 1 0 0 0,-1-1 1 0 0,1 0-1 0 0,-1 1 0 0 0,0-1 0 0 0,1 1 1 0 0,-1-1-1 0 0,0 1 0 0 0,1-1 1 0 0,-1 1-1 0 0,0 0 0 0 0,1-1 0 0 0,-1 1 1 0 0,0 0-1 0 0,0-1 0 0 0,0 1 0 0 0,1 0 1 0 0,-1 0-1 0 0,0 0 0 0 0,0 0 0 0 0,0 0 1 0 0,0 0-1 0 0,0 0 0 0 0,-22 0-64 0 0,20 1 67 0 0,0 0 0 0 0,0 1 0 0 0,0-1 0 0 0,0 1 0 0 0,0 0 0 0 0,0 0 0 0 0,1 0 0 0 0,-1 0 0 0 0,1 0 0 0 0,-1 1-1 0 0,1-1 1 0 0,0 1 0 0 0,-2 3 0 0 0,-24 42 1341 0 0,15-23-1104 0 0,11-21-310 0 0,0 0 0 0 0,0 0 0 0 0,1 1 0 0 0,-1-1 0 0 0,1 1 0 0 0,0-1 0 0 0,0 1 0 0 0,1-1 0 0 0,0 1 0 0 0,-1-1 0 0 0,2 1 0 0 0,-1 0 0 0 0,0-1 0 0 0,1 1 0 0 0,2 7 0 0 0,-3-11 0 0 0,0 0 0 0 0,1 0 0 0 0,-1 0 0 0 0,1 0 0 0 0,0 0 0 0 0,-1 0 0 0 0,1 0 0 0 0,0 0 0 0 0,-1 0 0 0 0,1 0 0 0 0,0 0 0 0 0,0 0 0 0 0,0 0 0 0 0,0-1 0 0 0,0 1 0 0 0,0 0 0 0 0,0-1 0 0 0,0 1 0 0 0,0-1 0 0 0,0 1 0 0 0,0-1 0 0 0,0 1 0 0 0,1-1 0 0 0,-1 0 0 0 0,1 1 0 0 0,0-1 0 0 0,1 1 0 0 0,-1-1 0 0 0,0 0 0 0 0,0 0 0 0 0,1 0 0 0 0,-1 0 0 0 0,0 0 0 0 0,0 0 0 0 0,1 0 0 0 0,-1-1 0 0 0,0 1 0 0 0,0-1 0 0 0,0 0 0 0 0,1 1 0 0 0,-1-1 0 0 0,4-3 0 0 0,36-22 0 0 0,-24 14 0 0 0,-13 9-538 0 0,-1-1 0 0 0,0 1-1 0 0,1-1 1 0 0,-2 0 0 0 0,1 0-1 0 0,0-1 1 0 0,3-5 0 0 0,13-14-3629 0 0,-11 14-936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03.6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 50 8863 0 0,'0'-19'200'0'0,"0"15"34"0"0,0 4 12 0 0,-20-2 2 0 0,-17-6 3162 0 0,35 8-2173 0 0,2 0 98 0 0,0 0 45 0 0,0 0 10 0 0,-1-1-183 0 0,-1-3-788 0 0,2 4-418 0 0,0-1 1 0 0,0 1 0 0 0,0 0-1 0 0,0 0 1 0 0,0-1 0 0 0,0 1-1 0 0,1 0 1 0 0,-1-1 0 0 0,0 1-1 0 0,0 0 1 0 0,0 0 0 0 0,0-1-1 0 0,0 1 1 0 0,1 0 0 0 0,-1 0-1 0 0,0-1 1 0 0,0 1 0 0 0,1 0-1 0 0,-1 0 1 0 0,0 0 0 0 0,0-1-1 0 0,1 1 1 0 0,-1 0 0 0 0,0 0-1 0 0,0 0 1 0 0,1 0 0 0 0,-1 0-1 0 0,0 0 1 0 0,1-1 0 0 0,-1 1-1 0 0,0 0 1 0 0,0 0 0 0 0,1 0-1 0 0,0 0 1 0 0,4 1-14 0 0,5-3 12 0 0,-6 1 0 0 0,0 0 0 0 0,1 1 0 0 0,-1-1 0 0 0,1 1 0 0 0,-1 0 0 0 0,7 0 0 0 0,-10 1 0 0 0,1 1 0 0 0,0-1 0 0 0,-1 0 0 0 0,1 1 0 0 0,-1-1 0 0 0,0 1 0 0 0,1 0 0 0 0,-1-1 0 0 0,0 1 0 0 0,0 0 0 0 0,0 0 0 0 0,0-1 0 0 0,0 1 0 0 0,0 0 0 0 0,-1 0 0 0 0,1 0 0 0 0,-1 0 0 0 0,1 0 0 0 0,-1 0 0 0 0,0 0 0 0 0,0 0 0 0 0,0 0 0 0 0,0 1 0 0 0,0-1 0 0 0,0 0 0 0 0,-2 4 0 0 0,2-3 0 0 0,-1 7 0 0 0,0-1 0 0 0,-1 0 0 0 0,-1 1 0 0 0,-3 9 0 0 0,-5 19 0 0 0,11-38 0 0 0,0 1 0 0 0,0-1 0 0 0,0 0 0 0 0,0 1 0 0 0,0-1 0 0 0,0 1 0 0 0,1-1 0 0 0,-1 0 0 0 0,0 1 0 0 0,0-1 0 0 0,0 1 0 0 0,0-1 0 0 0,1 0 0 0 0,-1 1 0 0 0,0-1 0 0 0,0 0 0 0 0,1 1 0 0 0,-1-1 0 0 0,0 0 0 0 0,0 1 0 0 0,1-1 0 0 0,-1 0 0 0 0,0 0 0 0 0,1 1 0 0 0,-1-1 0 0 0,1 0 0 0 0,-1 0 0 0 0,0 0 0 0 0,1 0 0 0 0,-1 1 0 0 0,0-1 0 0 0,1 0 0 0 0,-1 0 0 0 0,1 0 0 0 0,-1 0 0 0 0,1 0 0 0 0,-1 0 0 0 0,1 0 0 0 0,18 0 0 0 0,-16 0 0 0 0,1 0 0 0 0,1 1 0 0 0,-1 0 0 0 0,1 0 0 0 0,-1 0 0 0 0,0 0 0 0 0,1 1 0 0 0,-1 0 0 0 0,0-1 0 0 0,0 2 0 0 0,0-1 0 0 0,0 0 0 0 0,0 1 0 0 0,-1 0 0 0 0,7 6 0 0 0,4 3 0 0 0,-13-12 0 0 0,0 1 0 0 0,0 0 0 0 0,-1 0 0 0 0,1 0 0 0 0,0 0 0 0 0,-1 0 0 0 0,1 0 0 0 0,0 0 0 0 0,-1 0 0 0 0,1 0 0 0 0,-1 0 0 0 0,0 0 0 0 0,1 0 0 0 0,-1 1 0 0 0,0-1 0 0 0,1 0 0 0 0,-1 0 0 0 0,0 0 0 0 0,0 0 0 0 0,0 1 0 0 0,0-1 0 0 0,0 0 0 0 0,-1 0 0 0 0,1 0 0 0 0,0 1 0 0 0,0-1 0 0 0,-1 0 0 0 0,0 1 0 0 0,0 1 0 0 0,-1 8 180 0 0,-1-1-1 0 0,0 0 0 0 0,-1 1 1 0 0,0-1-1 0 0,-1-1 1 0 0,0 1-1 0 0,-8 11 1 0 0,-48 61 1326 0 0,60-80-1504 0 0,-3 2-278 0 0,2 0-635 0 0,0-1 0 0 0,-1 0 0 0 0,0-1 1 0 0,1 1-1 0 0,-1 0 0 0 0,0-1 0 0 0,-4 3 1 0 0,0-1-1840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05.3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5407 0 0,'0'0'124'0'0,"0"0"18"0"0,0 0 8 0 0,0 0 110 0 0,0 0 454 0 0,4 11 3342 0 0,3-1-3951 0 0,0-1 0 0 0,0 0-1 0 0,1 0 1 0 0,1-1 0 0 0,-1 0 0 0 0,1-1 0 0 0,0 0 0 0 0,1 0 0 0 0,0-1 0 0 0,0 0 0 0 0,0-1 0 0 0,14 6 0 0 0,-3-2 447 0 0,-1 1 0 0 0,-1 1 1 0 0,25 19-1 0 0,-19-13-421 0 0,32 17-1 0 0,-21-16 709 0 0,2-1 0 0 0,53 16-1 0 0,-13-3-593 0 0,-59-22-249 0 0,0 0 0 0 0,1-1 0 0 0,31 7-1 0 0,166 35 1012 0 0,-136-28-102 0 0,162 20-1 0 0,-199-37-904 0 0,5 0 0 0 0,0-1 0 0 0,77-7 0 0 0,40-5 0 0 0,-106 4 0 0 0,20-2 0 0 0,-48 3 0 0 0,0 1 0 0 0,60 2 0 0 0,-59 3 0 0 0,1-3 0 0 0,53-7 0 0 0,-80 7 0 0 0,24-5 0 0 0,0 1 0 0 0,0 1 0 0 0,58 2 0 0 0,-76 3 111 0 0,1-1-1 0 0,0-1 1 0 0,-1 0 0 0 0,1-1-1 0 0,25-7 1 0 0,64-27 1190 0 0,-72 23-828 0 0,65-17 1 0 0,-81 27-474 0 0,0-1 0 0 0,-1 0 0 0 0,1-1 0 0 0,-1-1 0 0 0,26-15 0 0 0,93-44 0 0 0,-112 56 0 0 0,-18 9 0 0 0,0-1 0 0 0,-1 0 0 0 0,1 0 0 0 0,0 0 0 0 0,-1-1 0 0 0,1 1 0 0 0,-1-1 0 0 0,0 1 0 0 0,1-1 0 0 0,-1 0 0 0 0,0 0 0 0 0,0 0 0 0 0,3-3 0 0 0,38-49 0 0 0,-22 32 11 0 0,-15 17-114 0 0,-5 4-381 0 0,2 1 315 0 0,0 0 1 0 0,0 0-1 0 0,0-1 0 0 0,-1 0 0 0 0,1 1 1 0 0,0-1-1 0 0,0 0 0 0 0,0-1 0 0 0,-1 1 1 0 0,1 0-1 0 0,-1-1 0 0 0,1 1 0 0 0,3-4 1 0 0,-4 4-340 0 0,19-12-6114 0 0,-21 13 1682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05.6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1 10943 0 0,'-14'3'248'0'0,"11"-3"35"0"0,3 0 18 0 0,0 0-37 0 0,0 0-84 0 0,0 0 280 0 0,0 0 144 0 0,0 0 32 0 0,0 0-81 0 0,13 6-342 0 0,3-2 359 0 0,-1 0-1 0 0,1-1 0 0 0,0-1 0 0 0,17 0 1 0 0,-7 0-685 0 0,-16-2 113 0 0,-3 1 0 0 0,0-1 0 0 0,-1 1 0 0 0,1 0 0 0 0,0 0 0 0 0,10 4 0 0 0,-15-4 0 0 0,0 0 0 0 0,0 0 0 0 0,-1 0 0 0 0,1 0 0 0 0,-1 0 0 0 0,1 0 0 0 0,0 0 0 0 0,-1 0 0 0 0,0 1 0 0 0,1-1 0 0 0,-1 1 0 0 0,0-1 0 0 0,0 1 0 0 0,0-1 0 0 0,0 1 0 0 0,0 0 0 0 0,0-1 0 0 0,0 1 0 0 0,0 0 0 0 0,-1 0 0 0 0,1 0 0 0 0,-1 0 0 0 0,1-1 0 0 0,-1 1 0 0 0,0 0 0 0 0,0 0 0 0 0,0 3 0 0 0,-1 0 0 0 0,-1 1 0 0 0,1 0 0 0 0,-1-1 0 0 0,0 1 0 0 0,-1-1 0 0 0,1 0 0 0 0,-1 0 0 0 0,0 0 0 0 0,-1 0 0 0 0,1 0 0 0 0,-5 4 0 0 0,-8 14 0 0 0,10-14 59 0 0,-1-1 0 0 0,0 1 0 0 0,0-2 0 0 0,-10 10 0 0 0,-7 6-934 0 0,3 4-3335 0 0,3 3-1216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06.1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1 5407 0 0,'-29'5'568'0'0,"16"-2"577"0"0,8-1 2448 0 0,4 10-2289 0 0,2 0-870 0 0,0 0 1 0 0,1 0 0 0 0,0 0 0 0 0,1 0 0 0 0,0 0 0 0 0,1-1-1 0 0,0 1 1 0 0,10 16 0 0 0,7 24 838 0 0,-4-4-905 0 0,5 13 970 0 0,24 104 0 0 0,-44-127-3943 0 0,-2-37 1914 0 0,0-1 3 0 0,0 0 0 0 0,-13-29-8790 0 0,8 16 6788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3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8 111 2791 0 0,'0'0'107'0'0,"0"0"-19"0"0,0 0 37 0 0,0 0 137 0 0,0 0 55 0 0,0 0 16 0 0,0 0 11 0 0,0 0 32 0 0,0 0 10 0 0,0 0 4 0 0,21-22 82 0 0,-15 13-472 0 0,-1 0 0 0 0,0-1 0 0 0,0 1 0 0 0,-1-1 0 0 0,0 0 0 0 0,3-11 0 0 0,-7 14 0 0 0,0 7 0 0 0,-1-1 0 0 0,1 1 0 0 0,0 0 0 0 0,0-1 0 0 0,-1 1 0 0 0,1 0 0 0 0,0 0 0 0 0,-1 0 0 0 0,1-1 0 0 0,0 1 0 0 0,-1 0 0 0 0,1 0 0 0 0,0 0 0 0 0,-1 0 0 0 0,1 0 0 0 0,-1 0 0 0 0,1 0 0 0 0,0-1 0 0 0,-1 1 0 0 0,1 0 0 0 0,0 0 0 0 0,-1 0 0 0 0,1 0 0 0 0,0 1 0 0 0,-1-1 0 0 0,1 0 0 0 0,-1 0 0 0 0,-3 2 0 0 0,2-2 0 0 0,-15 14 0 0 0,9-7 30 0 0,6-6-15 0 0,0 0 1 0 0,0 1 0 0 0,1-1 0 0 0,-1 0 0 0 0,1 1 0 0 0,-1-1-1 0 0,1 1 1 0 0,0 0 0 0 0,0 0 0 0 0,-1-1 0 0 0,1 1 0 0 0,0 0-1 0 0,1 0 1 0 0,-1 0 0 0 0,0 0 0 0 0,0 0 0 0 0,1 0 0 0 0,-1 0-1 0 0,1 0 1 0 0,0 0 0 0 0,0 0 0 0 0,0 4 0 0 0,-1-1 230 0 0,1-4-180 0 0,1 0 0 0 0,-1 1 0 0 0,0-1-1 0 0,0 0 1 0 0,0 0 0 0 0,1 0 0 0 0,-1 1-1 0 0,0-1 1 0 0,1 0 0 0 0,-1 0 0 0 0,1 0 0 0 0,0 0-1 0 0,-1 0 1 0 0,1 0 0 0 0,0 0 0 0 0,0 0 0 0 0,1 2-1 0 0,5 5-65 0 0,-5-6-34 0 0,1-1 0 0 0,-1 1 0 0 0,1 0-1 0 0,-1-1 1 0 0,1 0 0 0 0,0 1 0 0 0,0-1-1 0 0,0 0 1 0 0,-1 0 0 0 0,1-1 0 0 0,0 1-1 0 0,0-1 1 0 0,0 1 0 0 0,0-1-1 0 0,0 0 1 0 0,0 0 0 0 0,0 0 0 0 0,0-1-1 0 0,0 1 1 0 0,0-1 0 0 0,0 1 0 0 0,0-1-1 0 0,0 0 1 0 0,0 0 0 0 0,0 0 0 0 0,0-1-1 0 0,-1 1 1 0 0,1-1 0 0 0,-1 1 0 0 0,1-1-1 0 0,-1 0 1 0 0,0 0 0 0 0,1 0 0 0 0,-1 0-1 0 0,3-4 1 0 0,1-1-421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06.5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93 420 3999 0 0,'-25'-47'340'0'0,"8"17"-77"0"0,-13-38 0 0 0,25 56 434 0 0,2 0 1 0 0,-1 0-1 0 0,-2-21 0 0 0,5 23 129 0 0,0 1 0 0 0,1-1-1 0 0,0 0 1 0 0,0 1 0 0 0,1-1-1 0 0,3-16 1 0 0,-3 21-616 0 0,1 1-1 0 0,-1 0 0 0 0,1 1 1 0 0,0-1-1 0 0,0 0 1 0 0,1 0-1 0 0,-1 1 0 0 0,1-1 1 0 0,0 1-1 0 0,-1 0 0 0 0,2 0 1 0 0,-1 0-1 0 0,0 0 1 0 0,0 1-1 0 0,1-1 0 0 0,0 1 1 0 0,5-3-1 0 0,25-15 27 0 0,-20 12-238 0 0,0 0 0 0 0,0 1 0 0 0,22-8 0 0 0,-33 15 2 0 0,0-1 0 0 0,0 1 0 0 0,0 0 0 0 0,0 0 0 0 0,0 0 0 0 0,0 0 0 0 0,0 0 0 0 0,0 0 0 0 0,3 2 0 0 0,25-1 0 0 0,-29-1-40 0 0,1 0-1 0 0,-1 0 1 0 0,0 0 0 0 0,0 0-1 0 0,0 1 1 0 0,0-1-1 0 0,0 1 1 0 0,1-1 0 0 0,-1 1-1 0 0,0 0 1 0 0,2 0-1 0 0,21 5-1331 0 0,-23-6 1212 0 0,-1 0 0 0 0,0 0 1 0 0,0 0-1 0 0,0 0 0 0 0,0 0 0 0 0,0 0 1 0 0,0 0-1 0 0,0 0 0 0 0,0 0 0 0 0,0 0 0 0 0,0 1 1 0 0,0-1-1 0 0,0 1 0 0 0,0-1 0 0 0,0 0 1 0 0,0 1-1 0 0,0 0 0 0 0,0-1 0 0 0,0 1 1 0 0,0 0-1 0 0,-1-1 0 0 0,1 1 0 0 0,0 0 0 0 0,0 0 1 0 0,-1-1-1 0 0,1 1 0 0 0,-1 0 0 0 0,1 0 1 0 0,-1 0-1 0 0,1 0 0 0 0,-1 0 0 0 0,1 0 1 0 0,-1 0-1 0 0,1 2 0 0 0,1 8-1559 0 0</inkml:trace>
  <inkml:trace contextRef="#ctx0" brushRef="#br0" timeOffset="1">167 277 7055 0 0,'-38'48'2196'0'0,"37"-47"-576"0"0,1-1 79 0 0,0 0-119 0 0,0 0-575 0 0,30-15 1839 0 0,48-27-349 0 0,-35 20-8303 0 0,-20 10-495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12.2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 5407 0 0,'0'0'124'0'0,"0"0"18"0"0,0 0 8 0 0,0 0 110 0 0,0 0 454 0 0,0 0 196 0 0,0 0 40 0 0,0 0-44 0 0,0 0-215 0 0,0 0-92 0 0,0 0-21 0 0,0 0 8 0 0,0 0 38 0 0,-5 19 1209 0 0,4-5-1808 0 0,1-1-1 0 0,0 1 1 0 0,1-1 0 0 0,1 0 0 0 0,0 1-1 0 0,1-1 1 0 0,0 0 0 0 0,6 15 0 0 0,-2-6 61 0 0,4 29 1893 0 0,8 94 1 0 0,-7-39-475 0 0,50 247-1505 0 0,27 50 2849 0 0,-80-364-2786 0 0,6 15-63 0 0,40 102 0 0 0,-11-32 0 0 0,-5-13 0 0 0,-34-96-8 0 0,-1 0-1 0 0,5 28 1 0 0,7 23 134 0 0,-9-41 328 0 0,-1 0-1 0 0,-1 1 1 0 0,-1 0-1 0 0,-1-1 1 0 0,-1 40-1 0 0,-1-46-395 0 0,20 177-58 0 0,0-5 0 0 0,-14-112 0 0 0,24 107 0 0 0,-26-156 0 0 0,35 254 0 0 0,-36-100 0 0 0,-4-157 0 0 0,10 179 0 0 0,-5-133 0 0 0,-1-10 0 0 0,13 143 0 0 0,-5-43 0 0 0,-2-11 0 0 0,-4-57 0 0 0,4 20 0 0 0,-5-25 0 0 0,2-11 0 0 0,-6-69 0 0 0,0 1 0 0 0,0 0 0 0 0,-1 13 0 0 0,2 27 0 0 0,17 173 0 0 0,-12-125 0 0 0,-7-93 0 0 0,21 204 0 0 0,15 318 0 0 0,-1-57 0 0 0,-24 60 0 0 0,-13-103 0 0 0,2-413 0 0 0,2 368 0 0 0,1 5 0 0 0,-14-117 0 0 0,-1 129 0 0 0,-2-201 556 0 0,2-44 148 0 0,12 34 964 0 0,-1 19-1812 0 0,1-72 144 0 0,5-93-88 0 0,-5-42-375 0 0,0-1-182 0 0,0 0-40 0 0,0 0-295 0 0,0 0-1200 0 0,0 0-527 0 0,-1-3-107 0 0,-7-12-24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14.5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1 112 10943 0 0,'0'0'248'0'0,"1"-5"35"0"0,5-15 18 0 0,-5 15-37 0 0,-1 4-170 0 0,-1-4 95 0 0,6-22 4506 0 0,-2 20-4357 0 0,-2 5-162 0 0,0 0 0 0 0,0 0 0 0 0,0 0 0 0 0,0 0 0 0 0,0 0 0 0 0,1 0 0 0 0,-1 0 0 0 0,0 0 0 0 0,1 1 0 0 0,0-1 0 0 0,-1 0 0 0 0,1 1 0 0 0,0 0 0 0 0,0-1 0 0 0,0 1 0 0 0,3-2 0 0 0,1 0-298 0 0,-6 2 122 0 0,1 1 1 0 0,0-1 0 0 0,0 0 0 0 0,-1 1 0 0 0,1-1 0 0 0,0 1 0 0 0,0-1-1 0 0,0 1 1 0 0,0-1 0 0 0,0 1 0 0 0,-1 0 0 0 0,1-1 0 0 0,0 1 0 0 0,0 0-1 0 0,0 0 1 0 0,0 0 0 0 0,0 0 0 0 0,0 0 0 0 0,0 0 0 0 0,0 0 0 0 0,0 0-1 0 0,0 0 1 0 0,0 0 0 0 0,0 0 0 0 0,0 1 0 0 0,0-1 0 0 0,0 0 0 0 0,1 1-1 0 0,1 0-2 0 0,-1-1 40 0 0,0 0-1 0 0,0 1 1 0 0,0-1 0 0 0,0 0-1 0 0,0 1 1 0 0,0-1-1 0 0,0 1 1 0 0,0 0-1 0 0,0-1 1 0 0,0 1 0 0 0,0 0-1 0 0,0 0 1 0 0,-1 0-1 0 0,1 1 1 0 0,0-1 0 0 0,-1 0-1 0 0,1 1 1 0 0,-1-1-1 0 0,0 1 1 0 0,1-1 0 0 0,-1 1-1 0 0,0-1 1 0 0,0 1-1 0 0,2 2 1 0 0,-2 2 183 0 0,1-1 0 0 0,-1 1 0 0 0,1-1-1 0 0,-2 1 1 0 0,1-1 0 0 0,0 10 0 0 0,1 11 205 0 0,-2-26-428 0 0,0 0 0 0 0,0 1-1 0 0,0-1 1 0 0,1 0 0 0 0,-1 0-1 0 0,0 1 1 0 0,0-1 0 0 0,0 0-1 0 0,0 0 1 0 0,0 1 0 0 0,0-1-1 0 0,1 0 1 0 0,-1 0 0 0 0,0 0-1 0 0,0 1 1 0 0,0-1 0 0 0,1 0-1 0 0,-1 0 1 0 0,0 0 0 0 0,0 0 0 0 0,1 1-1 0 0,-1-1 1 0 0,0 0 0 0 0,0 0-1 0 0,1 0 1 0 0,-1 0 0 0 0,0 0-1 0 0,0 0 1 0 0,1 0 0 0 0,-1 0-1 0 0,0 0 1 0 0,1 0 0 0 0,-1 0-1 0 0,0 0 1 0 0,0 0 0 0 0,1 0-1 0 0,-1 0 1 0 0,0 0 0 0 0,0 0-1 0 0,1 0 1 0 0,-1 0 0 0 0,0 0 0 0 0,0 0-1 0 0,1-1 1 0 0,-1 1 0 0 0,0 0-1 0 0,0 0 1 0 0,1 0 0 0 0,-1 0-1 0 0,0-1 1 0 0,0 1 0 0 0,0 0-1 0 0,1 0 1 0 0,-1 0 0 0 0,0-1-1 0 0,0 1 1 0 0,9-10-442 0 0,35-47-1820 0 0,-43 56 2279 0 0,0 1 0 0 0,0-1 0 0 0,1 1-1 0 0,-1 0 1 0 0,0-1 0 0 0,0 1 0 0 0,1 0 0 0 0,-1 0-1 0 0,0-1 1 0 0,1 1 0 0 0,-1 0 0 0 0,0 0 0 0 0,1 1-1 0 0,-1-1 1 0 0,0 0 0 0 0,1 0 0 0 0,-1 1 0 0 0,0-1-1 0 0,0 0 1 0 0,0 1 0 0 0,1 0 0 0 0,-1-1 0 0 0,0 1-1 0 0,0 0 1 0 0,0-1 0 0 0,1 2 0 0 0,-1-1 161 0 0,2 0-33 0 0,-1 0-1 0 0,0 0 1 0 0,1 0-1 0 0,-1 0 1 0 0,0 1 0 0 0,0-1-1 0 0,0 1 1 0 0,0 0-1 0 0,0 0 1 0 0,0 0-1 0 0,-1-1 1 0 0,1 2 0 0 0,0-1-1 0 0,1 2 1 0 0,5 7-18 0 0,3 5-125 0 0,6 4 0 0 0,-16-18-324 0 0,1-1 0 0 0,-1 0 0 0 0,1 1-1 0 0,-1-1 1 0 0,1 0 0 0 0,0 0 0 0 0,-1 0-1 0 0,1 0 1 0 0,0 0 0 0 0,0-1 0 0 0,0 1 0 0 0,-1 0-1 0 0,1-1 1 0 0,0 1 0 0 0,0-1 0 0 0,0 0 0 0 0,0 0-1 0 0,0 0 1 0 0,0 0 0 0 0,0 0 0 0 0,0 0 0 0 0,0 0-1 0 0,0-1 1 0 0,0 1 0 0 0,0-1 0 0 0,-1 1-1 0 0,1-1 1 0 0,0 0 0 0 0,0 0 0 0 0,2-1 0 0 0,-1 1-2282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14.8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192 58 10943 0 0,'0'0'248'0'0,"-20"-21"704"0"0,18 18-662 0 0,-1 0 0 0 0,0 0 0 0 0,0 0 0 0 0,0 0 0 0 0,0 0 0 0 0,0 1 0 0 0,-1 0 0 0 0,1-1 0 0 0,-1 1 0 0 0,0 1 0 0 0,1-1-1 0 0,-1 0 1 0 0,-6-1 0 0 0,8 3-135 0 0,-1-1 0 0 0,1 1-1 0 0,0 0 1 0 0,-1 0 0 0 0,1 0-1 0 0,0 0 1 0 0,0 0 0 0 0,-1 0-1 0 0,1 1 1 0 0,0-1-1 0 0,-1 1 1 0 0,1-1 0 0 0,0 1-1 0 0,0 0 1 0 0,0 0 0 0 0,0 0-1 0 0,0 0 1 0 0,0 1 0 0 0,0-1-1 0 0,0 0 1 0 0,0 1 0 0 0,0 0-1 0 0,1-1 1 0 0,-1 1 0 0 0,-2 3-1 0 0,-3 3-6 0 0,1 0-1 0 0,0 0 0 0 0,0 1 1 0 0,0 0-1 0 0,1 0 1 0 0,0 0-1 0 0,1 1 1 0 0,0-1-1 0 0,1 1 0 0 0,0 0 1 0 0,0 0-1 0 0,1 1 1 0 0,-1 11-1 0 0,3-20 484 0 0,17 15-390 0 0,-16-15-242 0 0,1-1 1 0 0,0 1-1 0 0,0-1 0 0 0,0 1 1 0 0,0-1-1 0 0,0 0 0 0 0,0 0 1 0 0,1 0-1 0 0,-1 0 0 0 0,0 0 1 0 0,0-1-1 0 0,1 1 0 0 0,-1-1 1 0 0,0 1-1 0 0,1-1 0 0 0,3 0 1 0 0,1 0-81 0 0,-3 1-113 0 0,1-1 0 0 0,0 0 0 0 0,0-1 1 0 0,-1 1-1 0 0,1-1 0 0 0,0 0 0 0 0,-1 0 0 0 0,1-1 0 0 0,-1 1 0 0 0,1-1 0 0 0,6-3 0 0 0,1-2-812 0 0,0-1-1 0 0,18-14 1 0 0,-27 20 482 0 0,-1-1 1 0 0,0 1 0 0 0,1-1-1 0 0,-1 1 1 0 0,0-1 0 0 0,0 0-1 0 0,0 0 1 0 0,2-5-1 0 0,2-3-769 0 0,8-8-1809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17.9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21 142 15719 0 0,'0'0'356'0'0,"-18"2"2976"0"0,17-5-3300 0 0,1 0-1 0 0,-1 0 0 0 0,1 0 1 0 0,0 0-1 0 0,0 1 0 0 0,0-1 1 0 0,0 0-1 0 0,1 0 1 0 0,-1 0-1 0 0,1 0 0 0 0,0 1 1 0 0,0-1-1 0 0,0 0 0 0 0,0 1 1 0 0,0-1-1 0 0,0 0 0 0 0,1 1 1 0 0,2-4-1 0 0,33-42 213 0 0,-33 44-244 0 0,0 0 0 0 0,0 1 0 0 0,1-1 0 0 0,-1 1 0 0 0,1 0 0 0 0,0 0 0 0 0,-1 1 0 0 0,1-1 0 0 0,1 1 0 0 0,-1 0 0 0 0,0 1 0 0 0,0-1 0 0 0,1 1 0 0 0,9-1 0 0 0,-12 2 2 0 0,-1 0 0 0 0,1 0 1 0 0,-1 1-1 0 0,1-1 0 0 0,-1 1 0 0 0,1-1 0 0 0,-1 1 0 0 0,0 0 1 0 0,1 0-1 0 0,-1 0 0 0 0,0 0 0 0 0,0 0 0 0 0,0 0 0 0 0,0 1 0 0 0,0-1 1 0 0,0 1-1 0 0,0 0 0 0 0,0-1 0 0 0,0 1 0 0 0,-1 0 0 0 0,1 0 0 0 0,-1 0 1 0 0,1 0-1 0 0,-1 1 0 0 0,0-1 0 0 0,0 0 0 0 0,0 0 0 0 0,0 1 1 0 0,0 2-1 0 0,1-2 35 0 0,2 7 102 0 0,-1 1 1 0 0,1-1 0 0 0,-2 1 0 0 0,0 0-1 0 0,0 0 1 0 0,-1 0 0 0 0,0 0 0 0 0,-2 20 0 0 0,-2 5 592 0 0,-12 48 0 0 0,10-56-644 0 0,-32 94-365 0 0,37-120-1171 0 0,0-2-535 0 0,0 0-110 0 0,0 0-18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18.2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0 172 15719 0 0,'0'0'356'0'0,"0"0"50"0"0,0 0 20 0 0,0 0-40 0 0,0 0-152 0 0,21-11 1646 0 0,62-38 1425 0 0,-5 4-3440 0 0,-3-1-5084 0 0,-47 26 3108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38.3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551 3578 3999 0 0,'-10'7'747'0'0,"0"0"-1"0"0,0 0 0 0 0,0-1 0 0 0,-1 0 0 0 0,0-1 0 0 0,-21 7 0 0 0,31-11-517 0 0,-1 0-1 0 0,1-1 1 0 0,-1 1-1 0 0,0-1 1 0 0,1 1 0 0 0,-1-1-1 0 0,1 0 1 0 0,-1 0 0 0 0,0 0-1 0 0,1 0 1 0 0,-1 0-1 0 0,0 0 1 0 0,1 0 0 0 0,-1 0-1 0 0,-1-1 1 0 0,1 0-27 0 0,0-1-1 0 0,1 1 1 0 0,-1-1 0 0 0,1 1 0 0 0,-1-1-1 0 0,1 0 1 0 0,0 1 0 0 0,-1-1 0 0 0,1 0-1 0 0,-1-3 1 0 0,-1-1-614 0 0,-3-6 691 0 0,1 0-1 0 0,0-1 1 0 0,1 0-1 0 0,-4-22 1 0 0,3 14 250 0 0,2 6-322 0 0,1 1 0 0 0,0-1 0 0 0,1-15 0 0 0,-4-36-213 0 0,-61-231 6 0 0,14 73 0 0 0,-11-92 0 0 0,-67-292 0 0 0,114 544 0 0 0,3 0 0 0 0,3-1 0 0 0,3 0 0 0 0,2 0 0 0 0,4 0 0 0 0,2-1 0 0 0,18-122 0 0 0,-11 152 152 0 0,0 1 0 0 0,3 0 0 0 0,0 1-1 0 0,3 1 1 0 0,29-57 0 0 0,-28 70 83 0 0,1 0 1 0 0,0 1 0 0 0,1 1-1 0 0,1 1 1 0 0,1 0-1 0 0,23-16 1 0 0,0 0 20 0 0,-24 19-256 0 0,0 1 0 0 0,2 1 0 0 0,-1 1 0 0 0,31-13 0 0 0,90-28 0 0 0,-110 42 0 0 0,562-185 0 0 0,-337 114 0 0 0,71-22 0 0 0,362-69 0 0 0,-561 146 0 0 0,268-49 0 0 0,-74 43 0 0 0,-103 38 0 0 0,-118-6 0 0 0,-66 1 0 0 0,-1-1 0 0 0,54-7 0 0 0,-59 4 0 0 0,1 0 0 0 0,0 2 0 0 0,0 1 0 0 0,36 5 0 0 0,82 16 0 0 0,-123-19 0 0 0,0-1 0 0 0,1-1 0 0 0,-1-2 0 0 0,0 0 0 0 0,27-6 0 0 0,48-4 0 0 0,-47 9 16 0 0,-29 1 3 0 0,0 2-1 0 0,23 2 1 0 0,7-4-19 0 0,-29-1 0 0 0,-8 3 0 0 0,1 2 0 0 0,-4 2 6 0 0,-11-2-61 0 0,1-1-1 0 0,0 0 0 0 0,1 0 0 0 0,-1 0 1 0 0,0-1-1 0 0,0 1 0 0 0,0-1 1 0 0,0 0-1 0 0,0 1 0 0 0,6-2 1 0 0,27 2-2016 0 0,-34 0 1380 0 0,22 5-5051 0 0,-22-6 900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38.7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177 6 8863 0 0,'-6'-3'137'0'0,"-18"1"774"0"0,22 2-499 0 0,2 0 132 0 0,0 0 28 0 0,0 0-73 0 0,19 3-310 0 0,-10 0-40 0 0,-1-1 0 0 0,0 1 0 0 0,0 1 0 0 0,0 0 0 0 0,0 0 0 0 0,0 0 0 0 0,-1 1 0 0 0,0 0 0 0 0,0 0 0 0 0,0 1 0 0 0,-1 0 0 0 0,1 0 0 0 0,-2 1 0 0 0,1 0 0 0 0,-1 0 0 0 0,8 11 0 0 0,-10-12-148 0 0,0-1 0 0 0,-1 0 0 0 0,1 1 0 0 0,-1 0 0 0 0,0-1 0 0 0,0 1 1 0 0,-1 0-1 0 0,1 0 0 0 0,-2 0 0 0 0,1 0 0 0 0,0 0 0 0 0,-1 0 0 0 0,0 0 0 0 0,-1 0 0 0 0,1 0 0 0 0,-1 0 0 0 0,0 0 1 0 0,-1 0-1 0 0,1 0 0 0 0,-1 0 0 0 0,0-1 0 0 0,-1 1 0 0 0,0-1 0 0 0,-4 8 0 0 0,-22 26 683 0 0,-1-3-1 0 0,-2 0 0 0 0,-49 42 1 0 0,-3-6-5464 0 0,51-48-646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41.7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287 193 5407 0 0,'-4'-4'491'0'0,"-21"-23"514"0"0,23 25-778 0 0,0-1 0 0 0,0 1 0 0 0,0-1 0 0 0,-1 1 0 0 0,1 0 0 0 0,-1 0 0 0 0,-4-3 0 0 0,2 2 101 0 0,-1 0 0 0 0,0 0 0 0 0,0 0 0 0 0,0 1-1 0 0,0 0 1 0 0,0 0 0 0 0,0 0 0 0 0,0 1-1 0 0,-12-1 1 0 0,14 2-210 0 0,1 0 0 0 0,0 0 0 0 0,-1 1 0 0 0,1-1 0 0 0,0 1 0 0 0,-1 0 0 0 0,1 0 0 0 0,0 0 0 0 0,0 0 0 0 0,0 1 0 0 0,0-1 0 0 0,0 1-1 0 0,0 0 1 0 0,0 0 0 0 0,0 0 0 0 0,1 0 0 0 0,-1 0 0 0 0,1 1 0 0 0,0-1 0 0 0,-4 6 0 0 0,-9 11-88 0 0,1 1 1 0 0,1 1-1 0 0,1 0 1 0 0,1 1-1 0 0,1 0 1 0 0,-9 29-1 0 0,18-47 52 0 0,0 0 0 0 0,0 0 0 0 0,1 1 0 0 0,-1-1-1 0 0,1 0 1 0 0,0 1 0 0 0,0-1 0 0 0,1 0 0 0 0,-1 1 0 0 0,1-1-1 0 0,0 0 1 0 0,0 0 0 0 0,0 0 0 0 0,3 5 0 0 0,-3-8-36 0 0,0 1 0 0 0,-1 0 0 0 0,2 0 0 0 0,-1-1 0 0 0,0 1-1 0 0,0-1 1 0 0,0 1 0 0 0,1-1 0 0 0,-1 0 0 0 0,1 1 0 0 0,-1-1 0 0 0,1 0 0 0 0,0 0 0 0 0,-1 0 0 0 0,1 0 0 0 0,0 0 0 0 0,0 0 0 0 0,0-1 0 0 0,-1 1 0 0 0,1-1 0 0 0,0 1 0 0 0,0-1 0 0 0,0 0 0 0 0,0 1 0 0 0,0-1 0 0 0,0 0 0 0 0,0 0-1 0 0,0-1 1 0 0,0 1 0 0 0,0 0 0 0 0,0-1 0 0 0,2 0 0 0 0,5-2-46 0 0,-1-1 0 0 0,0 1 0 0 0,0-2 0 0 0,0 1 0 0 0,-1-1 0 0 0,1 0 0 0 0,-1-1 0 0 0,0 1 0 0 0,-1-2 0 0 0,9-9 0 0 0,9-12 0 0 0,22-34 0 0 0,-44 60 0 0 0,-1 1 0 0 0,20-29 0 0 0,21-39 0 0 0,-38 61 0 0 0,0 0 0 0 0,-1 0 0 0 0,1 0 0 0 0,-2 0 0 0 0,1 0 0 0 0,-1-1 0 0 0,0 1 0 0 0,-1-1 0 0 0,0 0 0 0 0,0 1 0 0 0,-1-12 0 0 0,0 18 0 0 0,-1 0 0 0 0,1-1 0 0 0,-1 1 0 0 0,1 0 0 0 0,-1-1 0 0 0,0 1 0 0 0,0 0 0 0 0,0-1 0 0 0,0 1 0 0 0,0 0 0 0 0,0 0 0 0 0,-1 0 0 0 0,1 0 0 0 0,-1 0 0 0 0,0 1 0 0 0,1-1 0 0 0,-1 0 0 0 0,0 1 0 0 0,-2-3 0 0 0,0 3 0 0 0,1-1 0 0 0,-1 0 0 0 0,0 1 0 0 0,1 0 0 0 0,-1 0 0 0 0,0 0 0 0 0,1 0 0 0 0,-1 1 0 0 0,0-1 0 0 0,0 1 0 0 0,-4 0 0 0 0,-3 1 0 0 0,1 0 0 0 0,0 1 0 0 0,0 0 0 0 0,0 1 0 0 0,0 0 0 0 0,1 0 0 0 0,-1 1 0 0 0,-11 6 0 0 0,10-3 0 0 0,-1 0 0 0 0,1 1 0 0 0,1 0 0 0 0,-1 1 0 0 0,1 0 0 0 0,1 1 0 0 0,0 0 0 0 0,0 0 0 0 0,-13 21 0 0 0,21-29-66 0 0,1 0 0 0 0,-1 0 0 0 0,0-1 1 0 0,0 1-1 0 0,1 0 0 0 0,-1 0 0 0 0,1 0 0 0 0,0 0 0 0 0,-1 0 0 0 0,1 0 0 0 0,0 0 0 0 0,0 0 0 0 0,0 0 0 0 0,1 0 0 0 0,-1 0 0 0 0,0 0 1 0 0,1 0-1 0 0,-1 0 0 0 0,1 0 0 0 0,0 0 0 0 0,0-1 0 0 0,-1 1 0 0 0,1 0 0 0 0,0 0 0 0 0,1-1 0 0 0,-1 1 0 0 0,1 1 0 0 0,1 0-197 0 0,-1-1-1 0 0,1 0 0 0 0,-1 1 1 0 0,1-1-1 0 0,-1 0 1 0 0,1 0-1 0 0,0-1 0 0 0,0 1 1 0 0,0-1-1 0 0,0 1 0 0 0,1-1 1 0 0,-1 0-1 0 0,0 0 1 0 0,0 0-1 0 0,4 0 0 0 0,11-1-952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42.2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108 173 8863 0 0,'0'0'200'0'0,"0"0"34"0"0,0 0 12 0 0,-1-1-39 0 0,1 0-29 0 0,-1 1 0 0 0,1-1 1 0 0,-1 0-1 0 0,0 0 0 0 0,0 1 0 0 0,1-1 0 0 0,-1 0 0 0 0,0 1 1 0 0,0-1-1 0 0,0 1 0 0 0,0-1 0 0 0,0 1 0 0 0,0-1 0 0 0,0 1 1 0 0,0-1-1 0 0,0 1 0 0 0,0 0 0 0 0,0 0 0 0 0,0 0 0 0 0,0 0 1 0 0,0 0-1 0 0,0 0 0 0 0,-2 0 0 0 0,2 0-103 0 0,0 1 0 0 0,1 0-1 0 0,-1-1 1 0 0,0 1 0 0 0,0 0 0 0 0,0-1-1 0 0,1 1 1 0 0,-1 0 0 0 0,0 0 0 0 0,1 0-1 0 0,-1 0 1 0 0,1 0 0 0 0,-1 0 0 0 0,1 0-1 0 0,-1 0 1 0 0,1 0 0 0 0,-1 0 0 0 0,1 1-1 0 0,-2 8 169 0 0,0-1-1 0 0,1 1 1 0 0,0 16-1 0 0,1-21 545 0 0,-1 7-727 0 0,-21 214 108 0 0,19-224-168 0 0,-4-8 0 0 0,-2-11 0 0 0,0-27 0 0 0,3 0 0 0 0,1-1 0 0 0,1-48 0 0 0,5 72 0 0 0,0-1 0 0 0,1 1 0 0 0,8-30 0 0 0,-8 43 0 0 0,0 0 0 0 0,0 0 0 0 0,1 0 0 0 0,0 0 0 0 0,1 1 0 0 0,0-1 0 0 0,0 1 0 0 0,0 0 0 0 0,1 0 0 0 0,0 0 0 0 0,9-9 0 0 0,-12 15 0 0 0,0-1 0 0 0,0 0 0 0 0,0 1 0 0 0,1-1 0 0 0,-1 1 0 0 0,0 0 0 0 0,1 0 0 0 0,-1 0 0 0 0,1 0 0 0 0,-1 0 0 0 0,1 1 0 0 0,0-1 0 0 0,-1 1 0 0 0,1-1 0 0 0,0 1 0 0 0,-1 0 0 0 0,1 0 0 0 0,0 0 0 0 0,2 1 0 0 0,-1 0 0 0 0,0 0 0 0 0,0 1 0 0 0,0-1 0 0 0,0 1 0 0 0,0 0 0 0 0,-1 0 0 0 0,1 0 0 0 0,-1 0 0 0 0,1 1 0 0 0,-1-1 0 0 0,5 6 0 0 0,-4-4 0 0 0,0 0 0 0 0,0 0 0 0 0,-1 1 0 0 0,0-1 0 0 0,1 1 0 0 0,-2 0 0 0 0,1 0 0 0 0,0 0 0 0 0,-1 0 0 0 0,0 1 0 0 0,0-1 0 0 0,-1 0 0 0 0,0 1 0 0 0,1 0 0 0 0,-2-1 0 0 0,1 1 0 0 0,-1 0 0 0 0,0 8 0 0 0,-2-6 96 0 0,0 0 1 0 0,-1 0-1 0 0,0-1 0 0 0,0 1 0 0 0,-1-1 0 0 0,0 0 0 0 0,0 0 1 0 0,0 0-1 0 0,-1 0 0 0 0,0-1 0 0 0,-1 0 0 0 0,-7 8 1 0 0,2-4 113 0 0,-1-1 1 0 0,0 0 0 0 0,0-1 0 0 0,0 0 0 0 0,-1-1 0 0 0,-22 9 0 0 0,34-16-680 0 0,1 0-185 0 0,0 0-39 0 0,0 0-92 0 0,0 0-350 0 0,0 0-154 0 0,0 0-753 0 0,0 0-2898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3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2791 0 0,'-10'-9'288'0'0,"10"8"-236"0"0,-1 0-1 0 0,0 0 0 0 0,0 0 0 0 0,1 1 0 0 0,-1-1 0 0 0,0 0 0 0 0,0 0 0 0 0,0 1 0 0 0,0-1 1 0 0,0 0-1 0 0,0 1 0 0 0,0-1 0 0 0,0 1 0 0 0,0 0 0 0 0,-1-1 0 0 0,1 1 0 0 0,0 0 0 0 0,0-1 1 0 0,0 1-1 0 0,0 0 0 0 0,-1 0 0 0 0,1 0 0 0 0,0 0 0 0 0,0 0 0 0 0,0 0 0 0 0,-1 1 0 0 0,1-1 1 0 0,0 0-1 0 0,0 1 0 0 0,0-1 0 0 0,0 0 0 0 0,0 1 0 0 0,0 0 0 0 0,0-1 0 0 0,0 1 0 0 0,0-1 1 0 0,0 1-1 0 0,0 0 0 0 0,0 0 0 0 0,0 0 0 0 0,0-1 0 0 0,1 1 0 0 0,-1 0 0 0 0,0 0 0 0 0,1 0 1 0 0,-1 0-1 0 0,1 0 0 0 0,-1 2 0 0 0,-2 1 156 0 0,0 0 1 0 0,0 1 0 0 0,1-1-1 0 0,0 1 1 0 0,0 0-1 0 0,0-1 1 0 0,1 1-1 0 0,0 0 1 0 0,-2 8-1 0 0,4-10-67 0 0,3 4-124 0 0,2 1-16 0 0,1 0 0 0 0,2-3 0 0 0,2-1 0 0 0,-2 1 0 0 0,-2 2 0 0 0,-5 2 0 0 0,-2 5 0 0 0,0-12 0 0 0,-1-1 0 0 0,1 0 0 0 0,0 1 0 0 0,0-1 0 0 0,-1 1 0 0 0,1-1 0 0 0,-1 0 0 0 0,1 1 0 0 0,-1-1 0 0 0,1 0 0 0 0,-1 1 0 0 0,0-1 0 0 0,0 0 0 0 0,0 0 0 0 0,0 0 0 0 0,0 0 0 0 0,0 0 0 0 0,-1 1 0 0 0,-2 4 0 0 0,-2 2-2150 0 0,6-8-284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7:42.6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237 67 3999 0 0,'16'-20'392'0'0,"-16"19"-229"0"0,1-1 0 0 0,-1 0 0 0 0,0 1 0 0 0,0-1 0 0 0,0 1 0 0 0,0-1 0 0 0,0 0 0 0 0,0 1 0 0 0,-1-1 0 0 0,1 0 0 0 0,-1 1 0 0 0,1-1 0 0 0,-1 1 0 0 0,1-1 0 0 0,-1 1 0 0 0,0-1 0 0 0,0 1 0 0 0,1 0 0 0 0,-1-1 0 0 0,0 1 0 0 0,0 0 0 0 0,-1 0 0 0 0,1-1 0 0 0,0 1 0 0 0,0 0 0 0 0,-1 0 0 0 0,1 0 0 0 0,0 1 0 0 0,-1-1 0 0 0,1 0 0 0 0,-1 0 0 0 0,1 1 0 0 0,-1-1 0 0 0,1 1-1 0 0,-1-1 1 0 0,1 1 0 0 0,-1 0 0 0 0,0-1 0 0 0,1 1 0 0 0,-3 0 0 0 0,-2 0 155 0 0,0-1-1 0 0,1 1 0 0 0,-1 1 1 0 0,0-1-1 0 0,1 1 1 0 0,-1 0-1 0 0,0 0 0 0 0,1 0 1 0 0,-1 1-1 0 0,-7 3 1 0 0,2 2-49 0 0,0 0 0 0 0,1 0 0 0 0,0 1 0 0 0,0 0 0 0 0,0 1 0 0 0,2 0 0 0 0,-1 1 0 0 0,1-1 0 0 0,0 2 0 0 0,1-1 0 0 0,0 1 0 0 0,1 0 0 0 0,0 0 0 0 0,1 1 0 0 0,0 0 0 0 0,1 0 0 0 0,-5 18 0 0 0,9-26-253 0 0,0-1 0 0 0,-1 0 1 0 0,1 0-1 0 0,0 0 0 0 0,0 1 0 0 0,1-1 0 0 0,-1 0 0 0 0,1 0 0 0 0,-1 0 0 0 0,1 0 0 0 0,0 0 1 0 0,0 0-1 0 0,0 0 0 0 0,1 0 0 0 0,-1 0 0 0 0,1 0 0 0 0,0-1 0 0 0,0 1 0 0 0,0 0 0 0 0,0-1 0 0 0,0 0 1 0 0,0 1-1 0 0,0-1 0 0 0,1 0 0 0 0,-1 0 0 0 0,1 0 0 0 0,0-1 0 0 0,0 1 0 0 0,-1-1 0 0 0,1 1 1 0 0,0-1-1 0 0,0 0 0 0 0,0 0 0 0 0,0 0 0 0 0,1-1 0 0 0,3 2 0 0 0,5-1 9 0 0,-1 0-1 0 0,0 0 0 0 0,1-1 1 0 0,-1 0-1 0 0,0-1 1 0 0,1 0-1 0 0,-1-1 0 0 0,0 0 1 0 0,12-4-1 0 0,126-57-3660 0 0,-126 53 2590 0 0,14-7-4784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8:24.6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1 451 10943 0 0,'0'0'498'0'0,"0"-12"168"0"0,1 6-464 0 0,-1 4 736 0 0,0 2 316 0 0,4-1-642 0 0,0-1 0 0 0,0 1 1 0 0,0-1-1 0 0,0 1 0 0 0,1 0 1 0 0,-1 1-1 0 0,5-1 0 0 0,18 2-142 0 0,1-2 0 0 0,-1 0 0 0 0,0-2 0 0 0,0-1 0 0 0,0-1 0 0 0,0-2 0 0 0,37-13 0 0 0,-14 0-379 0 0,25-12 441 0 0,-34 13-111 0 0,0 2 0 0 0,1 1 0 0 0,62-13 0 0 0,29-10 152 0 0,-69 18-573 0 0,0 4 0 0 0,1 2 0 0 0,85-7 0 0 0,-95 15 0 0 0,16 1 0 0 0,-1-4 0 0 0,136-38 0 0 0,-149 32 0 0 0,-40 12 0 0 0,1 0 0 0 0,31-14 0 0 0,-1-2 0 0 0,-47 20 1 0 0,-1 0-1 0 0,1-1 1 0 0,0 1-1 0 0,-1 0 1 0 0,1 0 0 0 0,-1 0-1 0 0,1-1 1 0 0,0 1-1 0 0,0 0 1 0 0,-1 0 0 0 0,1 0-1 0 0,0 0 1 0 0,-1 0-1 0 0,1 1 1 0 0,0-1 0 0 0,-1 0-1 0 0,1 0 1 0 0,0 0-1 0 0,-1 1 1 0 0,1-1-1 0 0,-1 0 1 0 0,1 0 0 0 0,0 1-1 0 0,-1-1 1 0 0,1 1-1 0 0,-1-1 1 0 0,1 0 0 0 0,-1 1-1 0 0,1-1 1 0 0,-1 1-1 0 0,1-1 1 0 0,-1 1 0 0 0,0 0-1 0 0,1-1 1 0 0,-1 1-1 0 0,1 0 1 0 0,2 19-60 0 0,-3-17 5 0 0,-5 34-4396 0 0,0-27-530 0 0,4-9-1339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8:24.9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13 13247 0 0,'0'0'299'0'0,"0"0"45"0"0,0 0 21 0 0,0 0-46 0 0,-17-11 1716 0 0,17 9-1346 0 0,0 2 12 0 0,0 0 3 0 0,0 0 0 0 0,11 39 2176 0 0,-6-22-2590 0 0,0 1 0 0 0,0-1-1 0 0,-2 1 1 0 0,3 29 0 0 0,-4 74 1515 0 0,-2-85-1331 0 0,9 142-348 0 0,1-103-6117 0 0,-10-73 3848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8:26.2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255 57 8863 0 0,'0'0'45'0'0,"0"1"-1"0"0,-1-1 0 0 0,1 1 0 0 0,0-1 0 0 0,0 1 1 0 0,-1-1-1 0 0,1 1 0 0 0,0-1 0 0 0,-1 1 0 0 0,1-1 0 0 0,-1 1 1 0 0,1-1-1 0 0,0 0 0 0 0,-1 1 0 0 0,1-1 0 0 0,-1 0 1 0 0,1 1-1 0 0,-1-1 0 0 0,1 0 0 0 0,-2 0 0 0 0,-1 0 371 0 0,-1 0 0 0 0,0-1-1 0 0,1 1 1 0 0,-1-1 0 0 0,1 0 0 0 0,-1 0-1 0 0,1-1 1 0 0,-1 1 0 0 0,1-1-1 0 0,0 1 1 0 0,0-1 0 0 0,0 0 0 0 0,0 0-1 0 0,0-1 1 0 0,0 1 0 0 0,0 0-1 0 0,1-1 1 0 0,-1 0 0 0 0,-2-4 0 0 0,-6-5 202 0 0,10 11 87 0 0,0 2-584 0 0,-1-1 0 0 0,1 0-1 0 0,0 0 1 0 0,0 0 0 0 0,0 0-1 0 0,0 0 1 0 0,0 0 0 0 0,0 0-1 0 0,0 0 1 0 0,0-1 0 0 0,0 1-1 0 0,0 0 1 0 0,0 0 0 0 0,0-1-1 0 0,0 1 1 0 0,0-1-1 0 0,0 1 1 0 0,1-1 0 0 0,-1 1-1 0 0,0-1 1 0 0,0 0 0 0 0,0 1-1 0 0,1-1 1 0 0,-1 0 0 0 0,0 0-1 0 0,0 1 1 0 0,1-1 0 0 0,-1 0-1 0 0,1 0 1 0 0,-1 0 0 0 0,0-1-1 0 0,0 0 427 0 0,1 2 138 0 0,0 0 26 0 0,0 0-87 0 0,2 2-603 0 0,1 0 0 0 0,-1 0 0 0 0,0-1 0 0 0,1 1 0 0 0,-1-1 0 0 0,0 1 0 0 0,1-1 0 0 0,0 0 0 0 0,-1 0 0 0 0,1 0 0 0 0,3 0 0 0 0,-4-1-20 0 0,0 0 0 0 0,0 0 0 0 0,0 0 0 0 0,0 1 0 0 0,1-1 0 0 0,-1 0 0 0 0,0 1 0 0 0,0-1 0 0 0,0 1 0 0 0,0 0 0 0 0,0 0 0 0 0,0 0 0 0 0,0 0 0 0 0,-1 0 0 0 0,1 0 0 0 0,3 3 0 0 0,27 29 0 0 0,-9-8 0 0 0,-21-23 0 0 0,0 0 0 0 0,1 1 0 0 0,-1-1 0 0 0,0 1 0 0 0,-1 0 0 0 0,1 0 0 0 0,-1-1 0 0 0,1 1 0 0 0,-1 0 0 0 0,0 1 0 0 0,0-1 0 0 0,0 0 0 0 0,0 0 0 0 0,0 0 0 0 0,-1 0 0 0 0,0 1 0 0 0,0-1 0 0 0,1 0 0 0 0,-2 0 0 0 0,1 1 0 0 0,0-1 0 0 0,-1 0 0 0 0,1 0 0 0 0,-1 1 0 0 0,0-1 0 0 0,0 0 0 0 0,-1 0 0 0 0,-2 5 0 0 0,-7 11 0 0 0,-1-2 0 0 0,0 1 0 0 0,-1-1 0 0 0,-1-1 0 0 0,-20 18 0 0 0,22-23-8 0 0,0 1 0 0 0,-1-2-1 0 0,-1 1 1 0 0,0-2 0 0 0,0 0 0 0 0,0-1-1 0 0,-1 0 1 0 0,-1-1 0 0 0,1 0 0 0 0,-24 5-1 0 0,38-12-468 0 0,1 0-191 0 0,0 0-1009 0 0,0 0-4074 0 0,0 0-1737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1.6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36 3999 0 0,'0'0'91'0'0,"0"0"12"0"0,0 0 7 0 0,0-1-16 0 0,-1-5-76 0 0,-1 1 100 0 0,2 4 487 0 0,0 1 196 0 0,5-3-526 0 0,-1 1 0 0 0,1 0 1 0 0,0 0-1 0 0,0 0 0 0 0,0 1 0 0 0,7-2 0 0 0,20-1 623 0 0,1 2 1 0 0,0 0-1 0 0,-1 3 1 0 0,40 4 0 0 0,6 0 662 0 0,-50-2-1485 0 0,-1 1 0 0 0,0 1 0 0 0,0 2 0 0 0,0 0 0 0 0,-1 2 0 0 0,0 1 0 0 0,0 1 0 0 0,-1 1 0 0 0,-1 1 0 0 0,38 27 0 0 0,14 16-110 0 0,118 113 0 0 0,-97-73 625 0 0,12 12 1534 0 0,-69-66-2097 0 0,25 29-31 0 0,-3 2 0 0 0,84 132 1 0 0,71 182 109 0 0,-96-94 2610 0 0,85 332-2717 0 0,-110-310 0 0 0,75 420 2645 0 0,-134-564-2378 0 0,49 279-267 0 0,-46-203 1108 0 0,-17-85-199 0 0,1-24-606 0 0,42 337 257 0 0,-54-189-560 0 0,-18 143 0 0 0,-59 719-3392 0 0,62-1113 3154 0 0,-8 100-2768 0 0,5-8-3288 0 0,10-98 3688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3.0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67 2791 0 0,'0'0'126'0'0,"-4"-24"3763"0"0,7 21-3814 0 0,-1 0 0 0 0,1 0 0 0 0,-1 0 0 0 0,1 0 0 0 0,0 1-1 0 0,0-1 1 0 0,0 1 0 0 0,1 0 0 0 0,-1 0 0 0 0,0 0 0 0 0,1 0 0 0 0,-1 0 0 0 0,1 1 0 0 0,0 0 0 0 0,0-1 0 0 0,-1 2-1 0 0,1-1 1 0 0,6 0 0 0 0,5-2 440 0 0,0 2 1 0 0,1 0-1 0 0,20 2 0 0 0,-10 2 14 0 0,-1 0 1 0 0,0 2-1 0 0,48 16 0 0 0,71 38 1111 0 0,-36-14-1000 0 0,6 3-640 0 0,196 115 0 0 0,-21 36 2657 0 0,-28-17-2570 0 0,201 123 1889 0 0,-399-257-1777 0 0,-2 3 0 0 0,100 110-1 0 0,85 139 46 0 0,-178-213-244 0 0,-4 3 0 0 0,-4 2 0 0 0,75 157 0 0 0,-106-184 0 0 0,56 132 0 0 0,-42-77 0 0 0,-6 1 0 0 0,-5 2 0 0 0,27 215 0 0 0,10 22 2011 0 0,-24-151-1110 0 0,16 48-901 0 0,11 64 0 0 0,-37-118 0 0 0,20 176 0 0 0,13 225 0 0 0,-48-455 0 0 0,30 343 0 0 0,-40-193 0 0 0,-9-196 0 0 0,-5 69 0 0 0,-27 172 0 0 0,19-238 0 0 0,-52 444 0 0 0,57-496-4570 0 0,-22 90-1 0 0,24-130-832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3.8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58 8863 0 0,'0'0'200'0'0,"0"0"34"0"0,5-24 260 0 0,-4 19-408 0 0,0 4 348 0 0,-2 1-363 0 0,1-1 0 0 0,0 1 0 0 0,0 0 0 0 0,0 0 0 0 0,0 0 0 0 0,0 0 0 0 0,0 0-1 0 0,0 0 1 0 0,0 0 0 0 0,0-1 0 0 0,0 1 0 0 0,0 0 0 0 0,0 0 0 0 0,0 0 0 0 0,0 0 0 0 0,0 0-1 0 0,0 0 1 0 0,0-1 0 0 0,0 1 0 0 0,0 0 0 0 0,0 0 0 0 0,0 0 0 0 0,0 0 0 0 0,1 0 0 0 0,-1 0-1 0 0,0 0 1 0 0,0-1 0 0 0,0 1 0 0 0,0 0 0 0 0,0 0 0 0 0,0 0 0 0 0,0 0 0 0 0,0 0 0 0 0,0 0-1 0 0,0 0 1 0 0,1 0 0 0 0,-1 0 0 0 0,0 0 0 0 0,0 0 0 0 0,0 0 0 0 0,0 0 0 0 0,0 0 0 0 0,0-1-1 0 0,1 1 1 0 0,-1 0 0 0 0,0 0 0 0 0,0 0 0 0 0,0 0 0 0 0,0 0 0 0 0,0 0 0 0 0,0 0-1 0 0,0 0 1 0 0,1 1 0 0 0,-1-1 0 0 0,0 0 0 0 0,0 0 0 0 0,0 0 0 0 0,8 7 575 0 0,7 13-1028 0 0,-4 3 381 0 0,-2-1 0 0 0,0 2 0 0 0,8 34 0 0 0,1 2 101 0 0,-5-17 556 0 0,-8-27-372 0 0,0 1 1 0 0,0-1 0 0 0,2 0-1 0 0,0 0 1 0 0,1 0 0 0 0,16 24-1 0 0,-23-39-284 0 0,1 1 0 0 0,-1 0 0 0 0,0 0 0 0 0,1-1 0 0 0,0 1 0 0 0,0 0 0 0 0,-1-1 0 0 0,1 0 0 0 0,0 1 0 0 0,0-1 0 0 0,0 0 0 0 0,0 0 0 0 0,0 0 0 0 0,0 0 0 0 0,1-1 0 0 0,-1 1 0 0 0,0 0 0 0 0,0-1 0 0 0,1 0 0 0 0,-1 1 0 0 0,0-1 0 0 0,1 0 0 0 0,-1 0 0 0 0,0-1 0 0 0,0 1 0 0 0,1 0 0 0 0,-1-1 0 0 0,0 1 0 0 0,0-1 0 0 0,1 0 0 0 0,-1 1 0 0 0,0-1 0 0 0,0 0 0 0 0,0-1 0 0 0,0 1 0 0 0,0 0 0 0 0,0 0 0 0 0,-1-1 0 0 0,1 1 0 0 0,0-1 0 0 0,1-2 0 0 0,7-6 0 0 0,-1-1 0 0 0,0 0 0 0 0,-1 0 0 0 0,0-1 0 0 0,9-18 0 0 0,53-135 106 0 0,-11 23-5952 0 0,-44 112 1298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4.3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9 8863 0 0,'0'0'79'0'0,"0"1"-56"0"0,0 0 0 0 0,0-1 0 0 0,0 1 1 0 0,0-1-1 0 0,0 1 0 0 0,0-1 0 0 0,0 1 0 0 0,0-1 0 0 0,-1 1 1 0 0,1-1-1 0 0,0 1 0 0 0,0-1 0 0 0,-1 1 0 0 0,1-1 1 0 0,0 1-1 0 0,0-1 0 0 0,-1 1 0 0 0,1-1 0 0 0,-1 0 1 0 0,1 1-1 0 0,0-1 0 0 0,-1 1 0 0 0,1-1 0 0 0,-1 0 0 0 0,1 0 1 0 0,-1 1-1 0 0,1-1 0 0 0,-1 0 0 0 0,1 0 0 0 0,-1 1 1 0 0,1-1-1 0 0,-1 0 0 0 0,1 0 0 0 0,-1 0 0 0 0,1 0 1 0 0,-1 0-1 0 0,1 0 0 0 0,-1 0 0 0 0,0 0 0 0 0,1 0 0 0 0,-1 0 1 0 0,1 0-1 0 0,-1 0 0 0 0,-1-1 856 0 0,3 9-439 0 0,0 0 1 0 0,1 1-1 0 0,-1-1 1 0 0,2 0-1 0 0,-1 0 1 0 0,1 0-1 0 0,0 0 1 0 0,1-1-1 0 0,6 13 1 0 0,48 62 1038 0 0,-53-75-1001 0 0,1 1-455 0 0,0-1 0 0 0,1 1 0 0 0,0-1 1 0 0,0-1-1 0 0,0 1 0 0 0,1-1 0 0 0,0-1 0 0 0,0 1 0 0 0,13 5 0 0 0,-18-9 69 0 0,1-1 0 0 0,-1 0 1 0 0,1 0-1 0 0,-1 0 0 0 0,1 0 0 0 0,0 0 1 0 0,-1-1-1 0 0,1 0 0 0 0,0 1 0 0 0,-1-1 1 0 0,1-1-1 0 0,0 1 0 0 0,-1-1 0 0 0,1 1 1 0 0,0-1-1 0 0,-1 0 0 0 0,1 0 0 0 0,-1-1 0 0 0,1 1 1 0 0,-1-1-1 0 0,0 1 0 0 0,1-1 0 0 0,-1 0 1 0 0,0-1-1 0 0,0 1 0 0 0,0 0 0 0 0,3-5 1 0 0,6-6-156 0 0,0 0 0 0 0,-1-1 0 0 0,0-1 0 0 0,-1 0 0 0 0,12-26 0 0 0,-4 2-3642 0 0,14-49 0 0 0,-26 73 1803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5.3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12 438 7055 0 0,'-6'-13'-28'0'0,"2"8"386"0"0,3 6 1480 0 0,3 1-1653 0 0,0 0 0 0 0,1-1-1 0 0,-1 1 1 0 0,1-1 0 0 0,-1 0-1 0 0,1 0 1 0 0,0 0 0 0 0,0 0-1 0 0,-1 0 1 0 0,1 0 0 0 0,4 0-1 0 0,35 2 612 0 0,-1-1 0 0 0,1-2 0 0 0,-1-2 0 0 0,69-12 0 0 0,-40 5 392 0 0,36 0 387 0 0,-49 6-554 0 0,108-22 1 0 0,-138 16-1017 0 0,0-1 0 0 0,-1-1 1 0 0,0-2-1 0 0,37-23 1 0 0,25-13-11 0 0,-25 18 515 0 0,1 3 0 0 0,1 2 0 0 0,72-18 0 0 0,-75 27-3 0 0,-30 7-324 0 0,33-5-1 0 0,51-14-182 0 0,-43 9 0 0 0,-28 9 0 0 0,74-9 0 0 0,-118 20 0 0 0,0 0 0 0 0,0 0 0 0 0,0 0 0 0 0,-1 0 0 0 0,1 1 0 0 0,0-1 0 0 0,0 0 0 0 0,0 0 0 0 0,-1 1 0 0 0,1-1 0 0 0,0 0 0 0 0,-1 1 0 0 0,1-1 0 0 0,0 1 0 0 0,-1-1 0 0 0,1 1 0 0 0,0-1 0 0 0,-1 1 0 0 0,1 0 0 0 0,-1-1 0 0 0,1 1 0 0 0,-1 0 0 0 0,1-1 0 0 0,-1 1 0 0 0,1 0 0 0 0,-1-1 0 0 0,0 1 0 0 0,1 0 0 0 0,-1 0 0 0 0,0 0 0 0 0,0-1 0 0 0,0 1 0 0 0,0 0 0 0 0,0 0 0 0 0,0 0 0 0 0,0 0 0 0 0,0-1 0 0 0,0 1 0 0 0,0 0 0 0 0,0 0 0 0 0,0 0 0 0 0,0-1 0 0 0,-1 1 0 0 0,1 1 0 0 0,-6 22-804 0 0,6-23 746 0 0,-1 0 0 0 0,1 0 0 0 0,0 0-1 0 0,0 0 1 0 0,-1 0 0 0 0,1 0 0 0 0,0 0-1 0 0,-1 0 1 0 0,1 0 0 0 0,-1 0-1 0 0,1 0 1 0 0,-1 0 0 0 0,0-1 0 0 0,1 1-1 0 0,-1 0 1 0 0,0 0 0 0 0,1-1-1 0 0,-1 1 1 0 0,-2 0 0 0 0,-11 28-1089 0 0,14-27-282 0 0,-5 8-3167 0 0,0-2-807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6.1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139 35 8863 0 0,'0'0'200'0'0,"-17"-13"487"0"0,16 11-616 0 0,0 1-1 0 0,0-1 1 0 0,0 1-1 0 0,0-1 1 0 0,0 1-1 0 0,0 0 1 0 0,-1 0-1 0 0,1 0 1 0 0,0-1-1 0 0,-1 1 1 0 0,1 0-1 0 0,-1 1 1 0 0,1-1 0 0 0,-1 0-1 0 0,1 0 1 0 0,-1 1-1 0 0,0-1 1 0 0,1 1-1 0 0,-1-1 1 0 0,0 1-1 0 0,1 0 1 0 0,-1-1-1 0 0,0 1 1 0 0,1 0-1 0 0,-1 0 1 0 0,0 0-1 0 0,0 1 1 0 0,1-1 0 0 0,-1 0-1 0 0,0 1 1 0 0,1-1-1 0 0,-1 1 1 0 0,0-1-1 0 0,1 1 1 0 0,-1 0-1 0 0,1-1 1 0 0,-1 1-1 0 0,1 0 1 0 0,-1 0-1 0 0,-1 3 1 0 0,-2-1 165 0 0,0 1 0 0 0,1 0 1 0 0,0 0-1 0 0,0 0 0 0 0,0 1 0 0 0,1-1 0 0 0,-1 1 1 0 0,1 0-1 0 0,0 0 0 0 0,0 0 0 0 0,1 0 1 0 0,-1 1-1 0 0,1-1 0 0 0,1 1 0 0 0,-1-1 0 0 0,1 1 1 0 0,0 0-1 0 0,-1 10 0 0 0,0 11-129 0 0,2-1 0 0 0,4 47 1 0 0,-3-62-129 0 0,-1-9 21 0 0,86 713 2816 0 0,-37-237-2905 0 0,-47-457-354 0 0,-2 0 1 0 0,0-1 0 0 0,-1 1-1 0 0,-1 0 1 0 0,-7 27-1 0 0,9-47 443 0 0,0 0 0 0 0,0 0 0 0 0,0-1 0 0 0,0 1 0 0 0,0 0 0 0 0,0-1 0 0 0,0 1 0 0 0,0 0 0 0 0,0-1 0 0 0,0 1 0 0 0,-1 0 0 0 0,1-1 0 0 0,0 1 0 0 0,0-1 0 0 0,-1 1 0 0 0,1 0 0 0 0,0-1 0 0 0,-1 1 0 0 0,1-1 0 0 0,0 1 0 0 0,-1-1 0 0 0,1 1 0 0 0,-1-1 0 0 0,1 1 0 0 0,-1-1 0 0 0,1 1 0 0 0,-1-1 0 0 0,0 0 0 0 0,1 1 0 0 0,-1-1 0 0 0,1 0 0 0 0,-1 0 0 0 0,0 1 0 0 0,1-1 0 0 0,-1 0 0 0 0,0 0 0 0 0,1 0 0 0 0,-1 0 0 0 0,-1 0 0 0 0,2 0 21 0 0,-1 1-1 0 0,1-1 1 0 0,0 0-1 0 0,-1 0 1 0 0,1 0-1 0 0,0 0 1 0 0,-1 0-1 0 0,1 0 1 0 0,0 0-1 0 0,-1 0 0 0 0,1 0 1 0 0,0 0-1 0 0,-1 0 1 0 0,1 0-1 0 0,-1 0 1 0 0,1 0-1 0 0,0 0 1 0 0,-1 0-1 0 0,1 0 1 0 0,0-1-1 0 0,-1 1 1 0 0,1 0-1 0 0,0 0 1 0 0,0 0-1 0 0,-1 0 1 0 0,1-1-1 0 0,0 1 1 0 0,-1 0-1 0 0,1 0 1 0 0,0-1-1 0 0,0 1 1 0 0,-1 0-1 0 0,1-1 0 0 0,0 1 1 0 0,0 0-1 0 0,0-1 1 0 0,0 1-1 0 0,-1 0 1 0 0,1-1-1 0 0,0 1 1 0 0,0 0-1 0 0,0-1 1 0 0,0 1-1 0 0,0 0 1 0 0,0-1-1 0 0,0 1 1 0 0,0 0-1 0 0,0-1 1 0 0,0 1-1 0 0,0 0 1 0 0,0-1-1 0 0,0 1 1 0 0,0 0-1 0 0,0-1 1 0 0,1 1-1 0 0,-1 0 0 0 0,0-1 1 0 0,0 1-1 0 0,0 0 1 0 0,0-1-1 0 0,1 1 1 0 0,-1 0-1 0 0,0-1 1 0 0,0 1-1 0 0,1 0 1 0 0,-1-1-1 0 0,16-13 1352 0 0,30 5-1372 0 0,1 2 0 0 0,1 2 0 0 0,68 2 0 0 0,-86 3 0 0 0,32 6-24 0 0,-50-3 49 0 0,0-2 0 0 0,0 1 0 0 0,1-2 0 0 0,21 0 1 0 0,3-7 613 0 0,37-11 1 0 0,31-6 650 0 0,-63 19-1242 0 0,1 1 0 0 0,0 3 1 0 0,1 1-1 0 0,46 7 0 0 0,-65-6-48 0 0,0-1 0 0 0,38-4 0 0 0,19 0 0 0 0,-38 4 0 0 0,0-2 0 0 0,0-1 0 0 0,0-3 0 0 0,-1-1 0 0 0,0-3 0 0 0,0-1 0 0 0,56-23 0 0 0,107-37-1163 0 0,-9 3-543 0 0,-193 66 1197 0 0,1 0 0 0 0,-1 0 0 0 0,1-1 0 0 0,-1 1 1 0 0,0-1-1 0 0,0 0 0 0 0,0 0 0 0 0,0-1 0 0 0,0 1 0 0 0,3-5 1 0 0,3-1-1522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2791 0 0,'0'0'107'0'0,"0"0"-19"0"0,-20 19 1312 0 0,15-15-948 0 0,-15 19 751 0 0,19-23-1157 0 0,1 1 0 0 0,-1-1 0 0 0,1 1 0 0 0,0-1 0 0 0,-1 0 0 0 0,1 1 0 0 0,0-1-1 0 0,0 1 1 0 0,-1-1 0 0 0,1 1 0 0 0,0-1 0 0 0,0 1 0 0 0,0-1 0 0 0,-1 1 0 0 0,1 0 0 0 0,0-1 0 0 0,0 1 0 0 0,0-1 0 0 0,0 1 0 0 0,0-1 0 0 0,0 1 0 0 0,0-1 0 0 0,0 1 0 0 0,0-1 0 0 0,1 1 0 0 0,-1 0 0 0 0,0-1 0 0 0,0 1 0 0 0,0-1 0 0 0,1 1 0 0 0,-1-1 0 0 0,0 1 0 0 0,0-1 0 0 0,1 0 0 0 0,-1 1 0 0 0,1 0 0 0 0,17 8 1959 0 0,-15-8-1929 0 0,6 3-76 0 0,-3-2 0 0 0,0 0 0 0 0,0 1 0 0 0,0 0 0 0 0,0 0 0 0 0,0 1 0 0 0,0 0 0 0 0,-1 0 0 0 0,0 0 0 0 0,0 0 0 0 0,7 8 0 0 0,-7-4 0 0 0,-2-4 123 0 0,-1-1 0 0 0,0 1 1 0 0,0 0-1 0 0,0 0 0 0 0,-1 0 0 0 0,0 0 0 0 0,1 0 0 0 0,-1 0 0 0 0,0 1 0 0 0,0 7 0 0 0,-2-6-107 0 0,-1 0 0 0 0,1 0 0 0 0,-1 0 0 0 0,-1-1 0 0 0,1 1 0 0 0,-1-1 0 0 0,0 0 0 0 0,-5 8 0 0 0,7-12-4050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6.5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79 102 10943 0 0,'-6'-8'303'0'0,"0"-1"0"0"0,1-1-1 0 0,-6-14 1 0 0,-10-17 222 0 0,21 40-458 0 0,0 0 0 0 0,0 1-1 0 0,-1-1 1 0 0,1 1-1 0 0,0-1 1 0 0,-1 1 0 0 0,1-1-1 0 0,0 1 1 0 0,-1-1 0 0 0,1 1-1 0 0,-1 0 1 0 0,1-1-1 0 0,0 1 1 0 0,-1-1 0 0 0,1 1-1 0 0,-1 0 1 0 0,1 0-1 0 0,-1-1 1 0 0,0 1 0 0 0,1 0-1 0 0,-1 0 1 0 0,1 0 0 0 0,-1-1-1 0 0,1 1 1 0 0,-1 0-1 0 0,0 0 1 0 0,1 0 0 0 0,-1 0-1 0 0,1 0 1 0 0,-1 0 0 0 0,0 0-1 0 0,1 0 1 0 0,-1 0-1 0 0,1 1 1 0 0,-1-1 0 0 0,1 0-1 0 0,-1 0 1 0 0,0 0-1 0 0,1 1 1 0 0,-1-1 0 0 0,1 0-1 0 0,-1 1 1 0 0,0 0 23 0 0,0 0 1 0 0,0 0-1 0 0,1 0 0 0 0,-1 0 0 0 0,0 0 1 0 0,1 0-1 0 0,-1 0 0 0 0,1 0 0 0 0,-1 0 1 0 0,1 0-1 0 0,0 0 0 0 0,-1 0 0 0 0,1 0 1 0 0,0 0-1 0 0,0 1 0 0 0,0-1 1 0 0,-1 0-1 0 0,1 0 0 0 0,1 0 0 0 0,-1 0 1 0 0,0 2-1 0 0,60 323 2735 0 0,4 15-893 0 0,-8-125-1060 0 0,25 152-872 0 0,-64-196-1252 0 0,-18-143-926 0 0,-1-9-5833 0 0,2-20 4908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7.7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26 155 7055 0 0,'-1'-5'-31'0'0,"-10"-15"865"0"0,10 19-454 0 0,-5-10 1339 0 0,5 10 2243 0 0,19 32-3852 0 0,0 1 0 0 0,-3 1-1 0 0,0 0 1 0 0,-2 1 0 0 0,-2 0 0 0 0,13 64-1 0 0,-22-86-109 0 0,1-1 0 0 0,-2 0 0 0 0,1 0 0 0 0,-2 1 0 0 0,1-1 0 0 0,-2 1 0 0 0,0-1 0 0 0,0 0 0 0 0,-3 13 0 0 0,4-22 0 0 0,-1-1 0 0 0,1 0 0 0 0,-1 0 0 0 0,1 0 0 0 0,-1 0 0 0 0,1 0 0 0 0,-1 0 0 0 0,0 0 0 0 0,0 0 0 0 0,1 0 0 0 0,-1 0 0 0 0,0 0 0 0 0,0 0 0 0 0,0-1 0 0 0,0 1 0 0 0,0 0 0 0 0,-2 0 0 0 0,3-1 0 0 0,-1 1 0 0 0,0-1 0 0 0,1 0 0 0 0,-1 0 0 0 0,0 0 0 0 0,1-1 0 0 0,-1 1 0 0 0,0 0 0 0 0,1 0 0 0 0,-1 0 0 0 0,1 0 0 0 0,-1-1 0 0 0,0 1 0 0 0,1 0 0 0 0,-1 0 0 0 0,1-1 0 0 0,-1 1 0 0 0,1-1 0 0 0,-1 1 0 0 0,1 0 0 0 0,-1-1 0 0 0,0 0 0 0 0,-18-30 0 0 0,18 28 0 0 0,-13-29 0 0 0,1-2 0 0 0,2 1 0 0 0,2-2 0 0 0,0 1 0 0 0,3-1 0 0 0,-4-67 0 0 0,9 88 363 0 0,2 0 0 0 0,-1 1 0 0 0,2-1-1 0 0,0 1 1 0 0,7-24 0 0 0,-7 29-306 0 0,1 0 0 0 0,0-1-1 0 0,0 1 1 0 0,1 0 0 0 0,0 1-1 0 0,0-1 1 0 0,1 1 0 0 0,0-1 0 0 0,11-11-1 0 0,-14 18-56 0 0,-1-1 0 0 0,0 1 0 0 0,0 0 0 0 0,0 0 0 0 0,1 0 0 0 0,-1 0 0 0 0,0 0 0 0 0,1 0 0 0 0,-1 0 0 0 0,1 0 0 0 0,-1 0 0 0 0,1 0 0 0 0,-1 1 0 0 0,1-1 0 0 0,-1 1 0 0 0,1-1 0 0 0,0 1 0 0 0,-1 0 0 0 0,1 0 0 0 0,0 0 0 0 0,-1 0 0 0 0,1 0 0 0 0,0 0 0 0 0,-1 0 0 0 0,1 0 0 0 0,0 0 0 0 0,-1 1 0 0 0,1-1 0 0 0,0 1 0 0 0,-1-1 0 0 0,1 1 0 0 0,1 1 0 0 0,2 1 59 0 0,-1 0 1 0 0,-1 0-1 0 0,1 1 0 0 0,0 0 0 0 0,-1-1 0 0 0,0 1 1 0 0,0 0-1 0 0,0 0 0 0 0,0 1 0 0 0,-1-1 1 0 0,1 1-1 0 0,-1-1 0 0 0,0 1 0 0 0,-1 0 0 0 0,1 0 1 0 0,-1 0-1 0 0,0-1 0 0 0,0 1 0 0 0,0 1 0 0 0,-1-1 1 0 0,0 0-1 0 0,0 7 0 0 0,-2 11 304 0 0,0-1-1 0 0,-2 0 1 0 0,-10 35-1 0 0,13-52-358 0 0,-2 8-4 0 0,-1 0 0 0 0,-1 0 0 0 0,-9 20 0 0 0,12-29 0 0 0,0-1 0 0 0,0 1 0 0 0,-1-1 0 0 0,1 1 0 0 0,-1-1 0 0 0,0 0 0 0 0,0 0 0 0 0,0 0 0 0 0,0 0 0 0 0,0 0 0 0 0,-1-1 0 0 0,1 0 0 0 0,-1 0 0 0 0,0 0 0 0 0,1 0 0 0 0,-5 2 0 0 0,7-4 0 0 0,0 0 0 0 0,0 0 0 0 0,1 1 0 0 0,-1-1 0 0 0,0 0 0 0 0,0 0 0 0 0,1 0 0 0 0,-1 0 0 0 0,0 1 0 0 0,0-1 0 0 0,1 0 0 0 0,-1 0 0 0 0,0-1 0 0 0,0 1 0 0 0,1 0 0 0 0,-1 0 0 0 0,0 0 0 0 0,0-1 0 0 0,1 1 0 0 0,-1 0 0 0 0,0 0 0 0 0,1-1 0 0 0,-1 1 0 0 0,0-1 0 0 0,1 1 0 0 0,-2-1 0 0 0,0-1 0 0 0,2 2 0 0 0,-1 0 0 0 0,1 0 0 0 0,0-1 0 0 0,-1 1 0 0 0,1 0 0 0 0,0 0 0 0 0,-1 0 0 0 0,1-1 0 0 0,0 1 0 0 0,0 0 0 0 0,0 0 0 0 0,-1-1 0 0 0,1 1 0 0 0,0 0 0 0 0,0-1 0 0 0,0 1 0 0 0,-1 0 0 0 0,1-1 0 0 0,0 1 0 0 0,0 0 0 0 0,0-1 0 0 0,0 1 0 0 0,0 0 0 0 0,0-1 0 0 0,0 1 0 0 0,0 0 0 0 0,0-1 0 0 0,0 1 0 0 0,0 0 0 0 0,0-1 0 0 0,0 1 0 0 0,0 0 0 0 0,0-1 0 0 0,0 1 0 0 0,0-1 0 0 0,0 1 0 0 0,1 0 0 0 0,-1 0 0 0 0,0-1 0 0 0,0 1 0 0 0,0 0 0 0 0,0-1 0 0 0,1 1 0 0 0,10-12 0 0 0,-11 12 0 0 0,4-2 0 0 0,0 1 0 0 0,1 0 0 0 0,-1 0 0 0 0,0 0 0 0 0,0 1 0 0 0,0-1 0 0 0,1 1 0 0 0,-1 0 0 0 0,0 1 0 0 0,0-1 0 0 0,1 1 0 0 0,-1-1 0 0 0,0 1 0 0 0,0 1 0 0 0,0-1 0 0 0,5 3 0 0 0,8 2 0 0 0,-1 1 0 0 0,23 15 0 0 0,49 36 0 0 0,33 20 0 0 0,-120-77 0 0 0,1-1 0 0 0,0 1 0 0 0,-1 0 0 0 0,1 0 0 0 0,-1-1 0 0 0,1 1 0 0 0,0-1 0 0 0,-1 1 0 0 0,1-1 0 0 0,0 0 0 0 0,0 0 0 0 0,-1 1 0 0 0,1-1 0 0 0,0 0 0 0 0,0-1 0 0 0,-1 1 0 0 0,1 0 0 0 0,0 0 0 0 0,-1-1 0 0 0,1 1 0 0 0,0-1 0 0 0,-1 0 0 0 0,1 1 0 0 0,0-1 0 0 0,-1 0 0 0 0,1 0 0 0 0,-1 0 0 0 0,0 0 0 0 0,1 0 0 0 0,-1 0 0 0 0,0 0 0 0 0,1-1 0 0 0,-1 1 0 0 0,0 0 0 0 0,1-3 0 0 0,4-5 0 0 0,-2 0 0 0 0,1 0 0 0 0,-1 0 0 0 0,-1-1 0 0 0,3-9 0 0 0,1-2 0 0 0,1 2 0 0 0,-1-1 0 0 0,-1 1 0 0 0,7-39 0 0 0,-12 52 0 0 0,0-1 0 0 0,0 1 0 0 0,-1-1 0 0 0,0 1 0 0 0,-1-1 0 0 0,1 1 0 0 0,-1-1 0 0 0,0 1 0 0 0,-1-1 0 0 0,1 1 0 0 0,-1 0 0 0 0,-1 0 0 0 0,1 0 0 0 0,-1 0 0 0 0,0 0 0 0 0,-5-7 0 0 0,7 12-35 0 0,1 0 1 0 0,-1 0-1 0 0,0 1 0 0 0,0-1 0 0 0,1 0 0 0 0,-1 0 0 0 0,0 1 1 0 0,0-1-1 0 0,0 0 0 0 0,0 1 0 0 0,0-1 0 0 0,0 1 1 0 0,0-1-1 0 0,0 1 0 0 0,-1-1 0 0 0,1 1 0 0 0,0 0 0 0 0,0 0 1 0 0,0-1-1 0 0,0 1 0 0 0,0 0 0 0 0,-1 0 0 0 0,1 0 0 0 0,0 0 1 0 0,0 1-1 0 0,0-1 0 0 0,0 0 0 0 0,0 0 0 0 0,-1 1 1 0 0,1-1-1 0 0,0 0 0 0 0,0 1 0 0 0,0-1 0 0 0,0 1 0 0 0,0 0 1 0 0,0-1-1 0 0,-1 2 0 0 0,-3 2-198 0 0,1 0 1 0 0,0-1-1 0 0,0 1 0 0 0,1 0 1 0 0,-5 6-1 0 0,8-9 231 0 0,-4 5-11 0 0,1 0 0 0 0,-1 1 1 0 0,1 0-1 0 0,1 0 0 0 0,-1 0 1 0 0,1 0-1 0 0,0 0 0 0 0,1 0 0 0 0,0 1 1 0 0,0-1-1 0 0,0 0 0 0 0,1 1 0 0 0,0-1 1 0 0,2 10-1 0 0,-1-5 272 0 0,1 1 0 0 0,1-1 1 0 0,0 0-1 0 0,0 0 0 0 0,1-1 0 0 0,1 1 0 0 0,10 20 1 0 0,-14-30-228 0 0,1 0 1 0 0,-1 0 0 0 0,0 0 0 0 0,1 0-1 0 0,-1 0 1 0 0,1 0 0 0 0,0 0-1 0 0,0 0 1 0 0,0-1 0 0 0,-1 1 0 0 0,1-1-1 0 0,1 1 1 0 0,-1-1 0 0 0,0 0 0 0 0,0 0-1 0 0,0 0 1 0 0,1 0 0 0 0,-1 0 0 0 0,0-1-1 0 0,1 1 1 0 0,-1-1 0 0 0,1 1 0 0 0,-1-1-1 0 0,1 0 1 0 0,-1 0 0 0 0,1 0 0 0 0,3-1-1 0 0,-1 0-262 0 0,0 0-1 0 0,0-1 0 0 0,0 0 0 0 0,0 0 1 0 0,0-1-1 0 0,0 1 0 0 0,-1-1 0 0 0,1 0 1 0 0,-1 0-1 0 0,0-1 0 0 0,6-6 1 0 0,66-60-10473 0 0,-74 67 8776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8.3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75 129 3999 0 0,'0'0'91'0'0,"0"0"12"0"0,9-31 175 0 0,-11-14 2308 0 0,0 17 647 0 0,2 26-2660 0 0,-6-15 3230 0 0,1 14-3782 0 0,4 2-21 0 0,0 1 0 0 0,0-1 0 0 0,0 1 0 0 0,0 0 0 0 0,0 0 0 0 0,0-1 0 0 0,0 1 0 0 0,0 0 0 0 0,0 0 0 0 0,1 0 0 0 0,-1 0 0 0 0,0 0 0 0 0,0 0 0 0 0,0 1 0 0 0,0-1 0 0 0,0 0 0 0 0,0 0 0 0 0,0 1 0 0 0,0-1 0 0 0,0 0 0 0 0,0 1 0 0 0,0-1 0 0 0,-1 2 0 0 0,-14 11 0 0 0,16-12 0 0 0,-4 3 0 0 0,1 0 0 0 0,1 1 0 0 0,-1-1 0 0 0,1 1 0 0 0,-1 0 0 0 0,2-1 0 0 0,-1 1 0 0 0,0 0 0 0 0,1 1 0 0 0,0-1 0 0 0,0 0 0 0 0,0 6 0 0 0,-1 64 0 0 0,2-72 12 0 0,0 1 216 0 0,0 0 0 0 0,0 0-1 0 0,1 1 1 0 0,-1-1 0 0 0,1 0-1 0 0,0 0 1 0 0,0 0-1 0 0,1 0 1 0 0,-1 0 0 0 0,4 6-1 0 0,-4-9-220 0 0,-1-1 0 0 0,0 1 1 0 0,1-1-1 0 0,-1 1 0 0 0,1-1 0 0 0,0 1 0 0 0,-1-1 0 0 0,1 1 0 0 0,-1-1 1 0 0,1 0-1 0 0,0 1 0 0 0,-1-1 0 0 0,1 0 0 0 0,0 1 0 0 0,-1-1 0 0 0,1 0 0 0 0,0 0 1 0 0,0 0-1 0 0,-1 0 0 0 0,1 1 0 0 0,0-1 0 0 0,0 0 0 0 0,-1 0 0 0 0,1-1 0 0 0,0 1 1 0 0,0 0-1 0 0,-1 0 0 0 0,1 0 0 0 0,0 0 0 0 0,-1-1 0 0 0,1 1 0 0 0,0 0 0 0 0,-1-1 1 0 0,2 0-1 0 0,15-14-40 0 0,-17 14 44 0 0,6-8-11 0 0,0 0 0 0 0,0 0 0 0 0,-1-1 0 0 0,-1 0 0 0 0,0 0 0 0 0,0 0 0 0 0,-1 0 0 0 0,0-1 0 0 0,0 1 0 0 0,1-19 0 0 0,-2 13 0 0 0,-2 16 2 0 0,0-1 0 0 0,0 1 0 0 0,0 0 0 0 0,0 0 0 0 0,1 0 0 0 0,-1-1 0 0 0,0 1 0 0 0,0 0-1 0 0,0 0 1 0 0,0 0 0 0 0,0 0 0 0 0,0-1 0 0 0,0 1 0 0 0,0 0 0 0 0,0 0 0 0 0,0 0 0 0 0,0 0 0 0 0,1-1 0 0 0,-1 1 0 0 0,0 0 0 0 0,0 0-1 0 0,0 0 1 0 0,0 0 0 0 0,1 0 0 0 0,-1 0 0 0 0,0-1 0 0 0,0 1 0 0 0,0 0 0 0 0,0 0 0 0 0,1 0 0 0 0,-1 0 0 0 0,0 0 0 0 0,0 0-1 0 0,0 0 1 0 0,1 0 0 0 0,-1 0 0 0 0,0 0 0 0 0,0 0 0 0 0,0 0 0 0 0,1 0 0 0 0,-1 0 0 0 0,0 0 0 0 0,0 0 0 0 0,0 0 0 0 0,1 0-1 0 0,-1 0 1 0 0,0 0 0 0 0,0 0 0 0 0,0 1 0 0 0,0-1 0 0 0,1 0 0 0 0,-1 0 0 0 0,0 0 0 0 0,0 0 0 0 0,0 0 0 0 0,0 0 0 0 0,0 1-1 0 0,1-1 1 0 0,-1 0 0 0 0,0 0 0 0 0,0 0 0 0 0,0 0 0 0 0,0 1 0 0 0,0-1 0 0 0,0 0 0 0 0,0 0 0 0 0,0 0 0 0 0,0 1 0 0 0,0-1 0 0 0,8 11 470 0 0,16 41 421 0 0,21 62 1 0 0,-17-39-472 0 0,-16-41-58 0 0,-1 0 0 0 0,-2 1 0 0 0,-1 0 0 0 0,-2 1 0 0 0,-1-1 0 0 0,-2 1 0 0 0,-2 44 0 0 0,0-49-352 0 0,0-24-20 0 0,-1-1 0 0 0,1 1 0 0 0,-1-1 0 0 0,0 1 0 0 0,-1-1 0 0 0,0 0 0 0 0,0 1 0 0 0,0-1 0 0 0,-1 0 0 0 0,0 1 0 0 0,0-1 0 0 0,-4 8 0 0 0,5-13-63 0 0,1-1-1 0 0,0 1 1 0 0,-1-1-1 0 0,1 1 1 0 0,-1 0-1 0 0,1-1 1 0 0,-1 1-1 0 0,1-1 1 0 0,-1 1 0 0 0,0-1-1 0 0,1 1 1 0 0,-1-1-1 0 0,1 1 1 0 0,-1-1-1 0 0,0 0 1 0 0,0 0-1 0 0,1 1 1 0 0,-1-1-1 0 0,0 0 1 0 0,1 0-1 0 0,-1 1 1 0 0,0-1 0 0 0,0 0-1 0 0,1 0 1 0 0,-1 0-1 0 0,0 0 1 0 0,-1-1-1 0 0,1 1 18 0 0,-1-1 0 0 0,1 1-1 0 0,-1-1 1 0 0,1 0 0 0 0,0 0-1 0 0,-1 0 1 0 0,1 0 0 0 0,0 0-1 0 0,0 0 1 0 0,0 0 0 0 0,0 0-1 0 0,-2-3 1 0 0,-1-2 26 0 0,0 0 0 0 0,0 0 0 0 0,1-1 0 0 0,-5-12 1 0 0,-4-19-781 0 0,2-2 1 0 0,1 1 0 0 0,3-1-1 0 0,0 0 1 0 0,3-1 0 0 0,1 1-1 0 0,7-67 1 0 0,2 73-1588 0 0,-2 19 1179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9.3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143 526 7055 0 0,'0'0'158'0'0,"0"0"22"0"0,0 0 12 0 0,-10-17 461 0 0,9-12 657 0 0,2-1 0 0 0,7-54 0 0 0,-4 43-1351 0 0,-3 29 41 0 0,-1 0 0 0 0,-1 1 0 0 0,0-1 0 0 0,0 0 0 0 0,-1 1 0 0 0,-5-15 0 0 0,-26-69 0 0 0,28 82 0 0 0,0-1 0 0 0,-1 1 0 0 0,0 1 0 0 0,0-1 0 0 0,-2 1 0 0 0,1 0 0 0 0,-2 1 0 0 0,-15-19 0 0 0,24 30 0 0 0,-1 0 0 0 0,1-1 0 0 0,0 1 0 0 0,-1 0 0 0 0,1-1 0 0 0,0 1 0 0 0,-1 0 0 0 0,1 0 0 0 0,-1-1 0 0 0,1 1 0 0 0,0 0 0 0 0,-1 0 0 0 0,1 0 0 0 0,-1 0 0 0 0,1-1 0 0 0,0 1 0 0 0,-1 0 0 0 0,1 0 0 0 0,-1 0 0 0 0,1 0 0 0 0,-1 0 0 0 0,1 0 0 0 0,-1 0 0 0 0,1 0 0 0 0,-1 0 0 0 0,1 0 0 0 0,0 0 0 0 0,-1 1 0 0 0,1-1 0 0 0,-1 0 0 0 0,1 0 0 0 0,0 0 0 0 0,-1 1 0 0 0,1-1 0 0 0,-1 0 0 0 0,1 0 0 0 0,0 1 0 0 0,-1-1 0 0 0,1 0 0 0 0,0 1 0 0 0,-1-1 0 0 0,1 0 0 0 0,0 1 0 0 0,0-1 0 0 0,-1 0 0 0 0,1 1 0 0 0,0-1 0 0 0,0 1 0 0 0,0-1 0 0 0,0 0 0 0 0,-1 1 0 0 0,1 0 0 0 0,-4 20 0 0 0,4-20 0 0 0,-1 16 11 0 0,1 0-1 0 0,1 0 0 0 0,0 0 0 0 0,1 0 1 0 0,6 19-1 0 0,27 85 1488 0 0,-32-112-1266 0 0,47 135 510 0 0,-18-57 643 0 0,41 178 0 0 0,-71-257-1528 0 0,-1-1 0 0 0,0 0 1 0 0,-1 0-1 0 0,1 0 0 0 0,-1 1 0 0 0,-1-1 0 0 0,1 0 0 0 0,-1 0 0 0 0,-1 0 1 0 0,1 0-1 0 0,-1 0 0 0 0,-5 12 0 0 0,5-17-452 0 0,2-2 582 0 0,-1 1-1 0 0,0-1 1 0 0,1 0 0 0 0,-1 1-1 0 0,0-1 1 0 0,0 0-1 0 0,1 0 1 0 0,-1 0 0 0 0,0 0-1 0 0,0 1 1 0 0,1-1-1 0 0,-1 0 1 0 0,0 0 0 0 0,0 0-1 0 0,0-1 1 0 0,1 1-1 0 0,-1 0 1 0 0,0 0 0 0 0,0 0-1 0 0,1 0 1 0 0,-1-1-1 0 0,0 1 1 0 0,1 0 0 0 0,-1-1-1 0 0,0 1 1 0 0,1-1-1 0 0,-1 1 1 0 0,0-1-1 0 0,1 1 1 0 0,-1-1 0 0 0,1 1-1 0 0,-1-1 1 0 0,-15-20-733 0 0,14 19 542 0 0,-3-7 36 0 0,0 1-1 0 0,1-1 1 0 0,0-1-1 0 0,1 1 0 0 0,0-1 1 0 0,0 1-1 0 0,1-1 1 0 0,-2-18-1 0 0,1-2 226 0 0,2-50-1 0 0,2 49-56 0 0,11-59 0 0 0,-12 89 45 0 0,0-1-1 0 0,1 1 1 0 0,-1 0-1 0 0,0 0 1 0 0,1 0-1 0 0,-1 0 0 0 0,0-1 1 0 0,1 1-1 0 0,-1 0 1 0 0,1 0-1 0 0,0 0 1 0 0,-1 0-1 0 0,1 0 1 0 0,0 0-1 0 0,0 0 0 0 0,0 1 1 0 0,-1-1-1 0 0,1 0 1 0 0,0 0-1 0 0,0 1 1 0 0,0-1-1 0 0,0 0 1 0 0,0 1-1 0 0,3-2 0 0 0,-3 2-115 0 0,1 0 0 0 0,0 0 0 0 0,0 0 0 0 0,-1 0 0 0 0,1 0-1 0 0,0 1 1 0 0,0-1 0 0 0,0 0 0 0 0,-1 1 0 0 0,1-1 0 0 0,0 1-1 0 0,-1 0 1 0 0,1 0 0 0 0,2 1 0 0 0,1 1-125 0 0,-1 0 1 0 0,0-1-1 0 0,-1 2 0 0 0,1-1 1 0 0,0 0-1 0 0,-1 1 1 0 0,0-1-1 0 0,0 1 0 0 0,0 0 1 0 0,0 0-1 0 0,3 7 0 0 0,8 36 196 0 0,-11-41 0 0 0,1-11 0 0 0,-2 1-312 0 0,0-1 0 0 0,0 0 0 0 0,-1 0-1 0 0,0 0 1 0 0,0 0 0 0 0,0 0-1 0 0,0 0 1 0 0,-1-1 0 0 0,0 1 0 0 0,0 0-1 0 0,0 0 1 0 0,-1 0 0 0 0,-1-8 0 0 0,2 13 307 0 0,-1-17-843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19:59.6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5407 0 0,'0'0'124'0'0,"0"0"18"0"0,0 0 8 0 0,0 0 42 0 0,0 0 170 0 0,0 0 76 0 0,0 0 12 0 0,0 0 88 0 0,0 0 354 0 0,0 0 151 0 0,0 0 28 0 0,0 0-137 0 0,0 0-679 0 0,0 0-587 0 0,0 0-196 0 0,0 0-661 0 0,0 0-2481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0.0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1 5407 0 0,'0'0'248'0'0,"0"0"-5"0"0,0 0 54 0 0,0 0 786 0 0,-13 17 4206 0 0,11-10-4952 0 0,0 0 0 0 0,1 0 0 0 0,0 0-1 0 0,0 1 1 0 0,0-1 0 0 0,1 1 0 0 0,0-1-1 0 0,2 11 1 0 0,13 62 1956 0 0,-2-21-777 0 0,-8-21-1366 0 0,2 0 0 0 0,2-1 1 0 0,2 0-1 0 0,27 65 0 0 0,-37-100-619 0 0,2 5-502 0 0,-1-6-7880 0 0,-2-1 4567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0.3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47 216 8863 0 0,'0'0'407'0'0,"0"0"-6"0"0,0 0-91 0 0,0 0 562 0 0,0 0 273 0 0,0 0 58 0 0,0 0-59 0 0,11-20 1117 0 0,-5 6-2082 0 0,-1-1 1 0 0,-1 1 0 0 0,0-1-1 0 0,2-24 1 0 0,-5 34-184 0 0,-1 0 0 0 0,0 0 0 0 0,0 0 0 0 0,0 0 0 0 0,0 0-1 0 0,-1 0 1 0 0,0 0 0 0 0,0 0 0 0 0,0 1 0 0 0,0-1 0 0 0,-1 0 0 0 0,0 1 0 0 0,0-1 0 0 0,0 1 0 0 0,-1-1 0 0 0,1 1 0 0 0,-7-8 0 0 0,8 12-50 0 0,1-1-1 0 0,-1 1 1 0 0,1-1-1 0 0,-1 1 1 0 0,1-1 0 0 0,-1 1-1 0 0,1 0 1 0 0,-1-1-1 0 0,0 1 1 0 0,1 0-1 0 0,-1-1 1 0 0,0 1-1 0 0,1 0 1 0 0,-1 0 0 0 0,0-1-1 0 0,1 1 1 0 0,-1 0-1 0 0,0 0 1 0 0,1 0-1 0 0,-1 0 1 0 0,0 0-1 0 0,0 0 1 0 0,1 0-1 0 0,-1 0 1 0 0,0 0 0 0 0,1 1-1 0 0,-1-1 1 0 0,0 0-1 0 0,1 0 1 0 0,-1 1-1 0 0,0-1 1 0 0,1 0-1 0 0,-1 1 1 0 0,0-1-1 0 0,1 0 1 0 0,-2 2 0 0 0,-12 17-795 0 0,13-17 1032 0 0,-2 4-176 0 0,0 0 0 0 0,1 1 0 0 0,0-1-1 0 0,0 0 1 0 0,1 1 0 0 0,-1 0 0 0 0,2-1 0 0 0,-1 1-1 0 0,1-1 1 0 0,0 1 0 0 0,0 0 0 0 0,1-1-1 0 0,1 9 1 0 0,1 1 465 0 0,0-1-1 0 0,1 1 0 0 0,1-1 1 0 0,10 21-1 0 0,-12-29-411 0 0,0-1 0 0 0,0 0 0 0 0,1 0 0 0 0,0-1 0 0 0,0 1 0 0 0,0-1-1 0 0,1 0 1 0 0,9 8 0 0 0,-12-11-190 0 0,0-1 0 0 0,0 1 0 0 0,1-1 0 0 0,-1 0 0 0 0,0 0 0 0 0,1 0 0 0 0,-1 0 0 0 0,0 0 0 0 0,1-1 0 0 0,-1 1 0 0 0,1-1 0 0 0,-1 0-1 0 0,1 1 1 0 0,-1-1 0 0 0,1 0 0 0 0,0 0 0 0 0,-1-1 0 0 0,1 1 0 0 0,-1-1 0 0 0,1 1 0 0 0,-1-1 0 0 0,0 0 0 0 0,1 0 0 0 0,-1 0 0 0 0,0 0 0 0 0,1 0 0 0 0,2-2 0 0 0,17-12-1749 0 0,1-4-16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1.8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3519 1807 0 0,'5'50'262'0'0,"-5"-48"176"0"0,0-2 138 0 0,0 0 28 0 0,0 0-25 0 0,0 0-123 0 0,0 0-52 0 0,0 0-11 0 0,0 0 9 0 0,0 0 36 0 0,0 0 12 0 0,22-22 1460 0 0,-10 7-1161 0 0,0-1 1 0 0,15-14-1 0 0,22-29 411 0 0,151-270 2913 0 0,-159 251-3237 0 0,-4-2 0 0 0,36-117-1 0 0,-24 12-65 0 0,38-287 0 0 0,-51 225-770 0 0,87-632 0 0 0,-72 192 0 0 0,-46 606 0 0 0,-1-59 0 0 0,-8 87-1905 0 0,-17 77-3208 0 0,9-6 2723 0 0,4 5-10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3.4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4160 5407 0 0,'0'0'124'0'0,"0"0"18"0"0,0 0 8 0 0,0 4-23 0 0,2 9-36 0 0,-1-10 245 0 0,-1-3 102 0 0,0 0-390 0 0,0 0 0 0 0,1 1-1 0 0,-1-1 1 0 0,0 0 0 0 0,0 1-1 0 0,1-1 1 0 0,-1 0-1 0 0,0 0 1 0 0,1 0 0 0 0,-1 1-1 0 0,0-1 1 0 0,1 0 0 0 0,-1 0-1 0 0,0 0 1 0 0,1 0 0 0 0,-1 1-1 0 0,0-1 1 0 0,1 0-1 0 0,-1 0 1 0 0,1 0 0 0 0,-1 0-1 0 0,0 0 1 0 0,1 0 0 0 0,-1 0-1 0 0,0 0 1 0 0,1 0-1 0 0,-1 0 1 0 0,1-1 0 0 0,-1 1-1 0 0,0 0 1 0 0,1 0 0 0 0,-1 0-1 0 0,1-1 1 0 0,13-3 740 0 0,25-17 1194 0 0,9-5 1120 0 0,89-62 0 0 0,-45 19-2463 0 0,117-100 1560 0 0,-199 160-2199 0 0,40-38 0 0 0,56-69 0 0 0,-53 45 283 0 0,-3-2-1 0 0,49-98 1 0 0,64-170 1195 0 0,-41 82-916 0 0,92-184-538 0 0,-168 340-24 0 0,56-190 0 0 0,2-114 0 0 0,-89 345 0 0 0,1-14 0 0 0,-3-2 0 0 0,4-135 0 0 0,-26-152 0 0 0,-47-89 0 0 0,34 352 0 0 0,19 87 0 0 0,0 0 0 0 0,0 0 0 0 0,-2 0 0 0 0,-7-18 0 0 0,9 22 20 0 0,3 11-17 0 0,-27-17-118 0 0,26 16-369 0 0,1 1-192 0 0,0 0-41 0 0,0 0 88 0 0,0 0 135 0 0,0 0-959 0 0,0 0-460 0 0,0 0-455 0 0,0 0-1532 0 0,0 0-646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4.0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41 327 5407 0 0,'-1'5'55'0'0,"0"1"-1"0"0,-1 0 0 0 0,1-1 0 0 0,-1 0 0 0 0,0 0 0 0 0,-1 1 0 0 0,0-1 0 0 0,1 0 0 0 0,-6 5 0 0 0,-6 9 2655 0 0,13-18-1803 0 0,1-1-215 0 0,0 0-92 0 0,0 0-21 0 0,1-10-113 0 0,1 0-1 0 0,0 1 1 0 0,0-1-1 0 0,1 1 1 0 0,1-1-1 0 0,7-13 1 0 0,-3 4-461 0 0,-8 18 2 0 0,19-45-118 0 0,40-71 0 0 0,-52 104 361 0 0,1 2-1 0 0,0-1 1 0 0,1 1-1 0 0,0 0 1 0 0,1 0-1 0 0,0 1 1 0 0,1 1 0 0 0,0 0-1 0 0,0 0 1 0 0,22-12-1 0 0,-26 18-233 0 0,0 1 1 0 0,1 0-1 0 0,-1 0 0 0 0,1 0 0 0 0,0 1 0 0 0,-1 0 0 0 0,1 0 1 0 0,0 1-1 0 0,0 0 0 0 0,-1 1 0 0 0,1-1 0 0 0,8 3 0 0 0,15 4-946 0 0,48 15-1 0 0,-57-15 145 0 0,94 29-3981 0 0,-67-17 3049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39 13759 0 0,'0'0'315'0'0,"0"0"45"0"0,0 0 21 0 0,0 0-49 0 0,0 0-108 0 0,-8-5 2647 0 0,3-12-2733 0 0,8 9-4169 0 0,1-1 2505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08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0 975 0 0,'-5'3'15'0'0,"1"-1"47"0"0,0 0 0 0 0,0 1-1 0 0,0-1 1 0 0,0 1 0 0 0,0 0-1 0 0,1 0 1 0 0,-1 0 0 0 0,1 1 0 0 0,0-1-1 0 0,0 1 1 0 0,0 0 0 0 0,1 0-1 0 0,-1 0 1 0 0,1 0 0 0 0,0 0 0 0 0,0 0-1 0 0,0 1 1 0 0,1-1 0 0 0,-2 8-1 0 0,-8 16 212 0 0,11-26-139 0 0,-1 0 0 0 0,1 0 0 0 0,0 0 0 0 0,0 0 0 0 0,0 0 0 0 0,0 0 0 0 0,0 0 0 0 0,1 0 0 0 0,-1 0 0 0 0,0 0 0 0 0,1 0 1 0 0,0 0-1 0 0,-1-1 0 0 0,1 1 0 0 0,0 0 0 0 0,0 0 0 0 0,0-1 0 0 0,0 1 0 0 0,0 0 0 0 0,0-1 0 0 0,1 1 0 0 0,-1-1 0 0 0,3 3 0 0 0,36 28 143 0 0,60 29 1458 0 0,-97-59-1547 0 0,1 0-1 0 0,-1 0 1 0 0,1 0 0 0 0,-1 1-1 0 0,0-1 1 0 0,0 1 0 0 0,0 0-1 0 0,0 0 1 0 0,0 0 0 0 0,-1 0-1 0 0,1 0 1 0 0,-1 1 0 0 0,0-1-1 0 0,0 1 1 0 0,0-1 0 0 0,-1 1 0 0 0,1 0-1 0 0,-1 0 1 0 0,0 0 0 0 0,0 0-1 0 0,0 0 1 0 0,0 0 0 0 0,-1 0-1 0 0,0 0 1 0 0,0 0 0 0 0,0 0-1 0 0,0 0 1 0 0,0 0 0 0 0,-1 0-1 0 0,0 0 1 0 0,0 0 0 0 0,-2 5-1 0 0,-26 85-405 0 0,28-93-916 0 0,1-1-67 0 0,0 0-14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4.5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0 445 5407 0 0,'0'0'124'0'0,"0"0"18"0"0,2-1-115 0 0,-1-1 1 0 0,0 1-1 0 0,0 0 1 0 0,1-1-1 0 0,-1 1 1 0 0,0-1-1 0 0,0 1 1 0 0,0-1-1 0 0,-1 1 1 0 0,2-3-1 0 0,0-23 1045 0 0,-2-54 1 0 0,0-11 614 0 0,2 47-1249 0 0,-1 17 604 0 0,6-34-1 0 0,-6 55-882 0 0,0 0 0 0 0,1 0 0 0 0,0 0 0 0 0,1 0 0 0 0,-1 0 1 0 0,1 0-1 0 0,1 1 0 0 0,-1-1 0 0 0,8-9 0 0 0,-10 15-119 0 0,0 0-1 0 0,0 0 1 0 0,0 0-1 0 0,0 0 1 0 0,0 0-1 0 0,0 0 1 0 0,0 0 0 0 0,0 1-1 0 0,0-1 1 0 0,0 0-1 0 0,0 1 1 0 0,1-1-1 0 0,-1 0 1 0 0,0 1-1 0 0,0 0 1 0 0,1-1-1 0 0,-1 1 1 0 0,0 0-1 0 0,1 0 1 0 0,-1-1-1 0 0,1 1 1 0 0,-1 0 0 0 0,0 0-1 0 0,1 1 1 0 0,-1-1-1 0 0,0 0 1 0 0,1 0-1 0 0,-1 1 1 0 0,0-1-1 0 0,1 0 1 0 0,-1 1-1 0 0,0 0 1 0 0,0-1-1 0 0,0 1 1 0 0,1 0 0 0 0,-1-1-1 0 0,0 1 1 0 0,1 1-1 0 0,3 2 241 0 0,0 1 1 0 0,0 0-1 0 0,-1 0 1 0 0,0 0-1 0 0,5 8 0 0 0,-8-13-220 0 0,46 76 56 0 0,24 33-479 0 0,-61-97-1074 0 0,1 0 1 0 0,0 0-1 0 0,17 13 0 0 0,-8-10-3405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7.2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172 67 5407 0 0,'-18'-21'568'0'0,"16"17"-431"0"0,0 1 0 0 0,0 0 0 0 0,-1 0 0 0 0,0 0 0 0 0,1 0 0 0 0,-1 0-1 0 0,0 0 1 0 0,0 1 0 0 0,0-1 0 0 0,-1 1 0 0 0,1 0 0 0 0,-1 0 0 0 0,-5-2-1 0 0,7 3-59 0 0,0 0 0 0 0,0 0-1 0 0,-1 1 1 0 0,1-1 0 0 0,0 1-1 0 0,0-1 1 0 0,-1 1-1 0 0,1 0 1 0 0,0 0 0 0 0,0 0-1 0 0,-1 0 1 0 0,1 0 0 0 0,0 1-1 0 0,-1-1 1 0 0,1 1 0 0 0,0-1-1 0 0,0 1 1 0 0,0 0 0 0 0,0 0-1 0 0,-1 0 1 0 0,1 0-1 0 0,0 0 1 0 0,1 1 0 0 0,-3 0-1 0 0,0 3 15 0 0,0-1 0 0 0,0 0-1 0 0,1 1 1 0 0,-1 0-1 0 0,1-1 1 0 0,0 1-1 0 0,1 1 1 0 0,-1-1 0 0 0,1 0-1 0 0,0 0 1 0 0,-1 7-1 0 0,-2 8 712 0 0,-3 36-1 0 0,7-40-621 0 0,0-9-26 0 0,1 0 1 0 0,0 0-1 0 0,1 0 1 0 0,0 0-1 0 0,0 0 1 0 0,0 0-1 0 0,1 0 1 0 0,0-1-1 0 0,0 1 1 0 0,1 0-1 0 0,0-1 1 0 0,4 7 0 0 0,-7-11-155 0 0,1-1 0 0 0,1 1 0 0 0,-1 0 0 0 0,0-1 0 0 0,0 1 0 0 0,1 0 0 0 0,-1-1 0 0 0,1 0 0 0 0,-1 1 0 0 0,1-1 0 0 0,-1 0 0 0 0,1 0 0 0 0,0 0 0 0 0,0 0 0 0 0,0 0 0 0 0,0 0 0 0 0,0 0 0 0 0,-1-1 0 0 0,1 1 0 0 0,0-1 0 0 0,0 1 0 0 0,1-1 0 0 0,-1 0 0 0 0,0 0 0 0 0,0 0 1 0 0,0 0-1 0 0,0 0 0 0 0,0 0 0 0 0,0 0 0 0 0,0-1 0 0 0,0 1 0 0 0,0-1 0 0 0,0 0 0 0 0,0 1 0 0 0,0-1 0 0 0,-1 0 0 0 0,1 0 0 0 0,0 0 0 0 0,0 0 0 0 0,-1-1 0 0 0,1 1 0 0 0,-1 0 0 0 0,1-1 0 0 0,1-1 0 0 0,2-2 0 0 0,-1 0 0 0 0,1 0 0 0 0,-1 0 0 0 0,0-1 0 0 0,0 0 0 0 0,-1 0 0 0 0,0 0 0 0 0,0 0 0 0 0,0 0 0 0 0,3-10 0 0 0,-1-3 0 0 0,0-1 0 0 0,2-24 0 0 0,-7 39 0 0 0,0-1 0 0 0,0 1 0 0 0,0 0 0 0 0,-1 0 0 0 0,0 0 0 0 0,0 0 0 0 0,-2-7 0 0 0,3 12 0 0 0,-10-22 0 0 0,0 18 0 0 0,6 3 0 0 0,-1-2-5 0 0,-1 1-1 0 0,1-1 1 0 0,-1 1 0 0 0,0 0-1 0 0,1 0 1 0 0,-1 1-1 0 0,0 0 1 0 0,0 0-1 0 0,0 0 1 0 0,0 1 0 0 0,0 0-1 0 0,0 0 1 0 0,0 0-1 0 0,-11 3 1 0 0,16-3-422 0 0,-5-1-504 0 0,4 4-4391 0 0,0 13 3787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7.7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45 8863 0 0,'0'0'200'0'0,"0"0"34"0"0,0 0 12 0 0,-1-1-39 0 0,-3-1-261 0 0,0 10 306 0 0,0 10 666 0 0,5-3 176 0 0,1 1 0 0 0,6 24 0 0 0,0 4-576 0 0,23 88-508 0 0,-17-78 1244 0 0,-10-29-927 0 0,-7-22-1585 0 0,-7-13 454 0 0,0-6 581 0 0,0 0-1 0 0,1-1 1 0 0,1 0-1 0 0,0-1 1 0 0,2 1-1 0 0,0-1 0 0 0,1-1 1 0 0,-4-23-1 0 0,6 26 184 0 0,1-1 1 0 0,0 0-1 0 0,1 1 0 0 0,2-21 0 0 0,0 31 206 0 0,-1 0 0 0 0,1 0 0 0 0,1 0 0 0 0,-1 0 0 0 0,1 0 0 0 0,0 0 0 0 0,0 0 0 0 0,1 1 0 0 0,-1-1 0 0 0,1 1 0 0 0,1 0 0 0 0,-1 0 0 0 0,1 0 0 0 0,4-5 0 0 0,12-1 47 0 0,-19 11-208 0 0,0-1-1 0 0,-1 1 1 0 0,1 0-1 0 0,-1-1 0 0 0,1 1 1 0 0,0-1-1 0 0,0 1 1 0 0,-1 0-1 0 0,1 0 0 0 0,0 0 1 0 0,-1-1-1 0 0,1 1 1 0 0,0 0-1 0 0,0 0 0 0 0,-1 0 1 0 0,1 0-1 0 0,0 0 1 0 0,0 0-1 0 0,-1 0 1 0 0,1 0-1 0 0,0 1 0 0 0,0-1 1 0 0,-1 0-1 0 0,1 0 1 0 0,0 1-1 0 0,-1-1 0 0 0,1 0 1 0 0,0 1-1 0 0,-1-1 1 0 0,1 0-1 0 0,0 1 1 0 0,-1-1-1 0 0,1 1 0 0 0,0 0 1 0 0,10 15 1083 0 0,-8-5-1000 0 0,0-1 1 0 0,-1 0-1 0 0,0 1 0 0 0,-1-1 0 0 0,0 1 1 0 0,-1-1-1 0 0,0 1 0 0 0,0 0 1 0 0,-1-1-1 0 0,-1 1 0 0 0,1-1 1 0 0,-2 1-1 0 0,0-1 0 0 0,0 0 1 0 0,-1 0-1 0 0,-7 15 0 0 0,11-25-88 0 0,0 1 0 0 0,-1 0 0 0 0,1-1 0 0 0,0 1 0 0 0,0-1 0 0 0,-1 1 0 0 0,1-1 0 0 0,0 1 0 0 0,-1-1 0 0 0,1 1 0 0 0,-1-1 0 0 0,1 1 0 0 0,-1-1 0 0 0,1 1 0 0 0,-1-1 0 0 0,1 0 1 0 0,-1 1-1 0 0,1-1 0 0 0,-1 0 0 0 0,1 1 0 0 0,-1-1 0 0 0,0 0 0 0 0,1 0 0 0 0,-1 0 0 0 0,0 0 0 0 0,1 1 0 0 0,-1-1 0 0 0,1 0 0 0 0,-1 0 0 0 0,-1 0 0 0 0,-5 1-87 0 0,0 9-279 0 0,1 0-783 0 0,-1-4-3472 0 0,1-4-221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8.1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8 228 8863 0 0,'-8'13'1448'0'0,"15"-40"-529"0"0,1 1 0 0 0,13-29 0 0 0,-7 20 154 0 0,-10 24-1341 0 0,0 0 0 0 0,-1-1 0 0 0,0 1 0 0 0,-1-1 0 0 0,0 1 0 0 0,0-17 0 0 0,-2 27 694 0 0,5 12 802 0 0,2 13-1030 0 0,-1 0 0 0 0,-1 1 0 0 0,4 39 0 0 0,4 26-222 0 0,-9-70 24 0 0,0 2 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8.9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219 47 7055 0 0,'-2'-4'58'0'0,"-1"0"-1"0"0,0 1 0 0 0,0-1 1 0 0,0 1-1 0 0,0 0 0 0 0,-1-1 1 0 0,1 2-1 0 0,-1-1 0 0 0,0 0 1 0 0,0 1-1 0 0,0 0 0 0 0,0-1 1 0 0,-5 0-1 0 0,7 3 65 0 0,0 0-1 0 0,0 0 0 0 0,0 0 1 0 0,0 1-1 0 0,1-1 1 0 0,-1 1-1 0 0,0-1 1 0 0,0 1-1 0 0,0 0 1 0 0,-2 1-1 0 0,-6 2 344 0 0,1-2-317 0 0,5 0-91 0 0,-1-1-1 0 0,1-1 1 0 0,0 1 0 0 0,-1 0-1 0 0,1-1 1 0 0,0 0-1 0 0,-1 0 1 0 0,-4-1 0 0 0,6 2 61 0 0,0 0 0 0 0,0 1 0 0 0,0-1 0 0 0,1 0 0 0 0,-1 1 1 0 0,0 0-1 0 0,1 0 0 0 0,0-1 0 0 0,-1 1 0 0 0,1 1 0 0 0,0-1 1 0 0,0 0-1 0 0,0 1 0 0 0,-3 4 0 0 0,-13 12-80 0 0,16-17-38 0 0,0 0 0 0 0,1 0 0 0 0,-1 0 0 0 0,1 0 0 0 0,-1 0 0 0 0,1 0 0 0 0,0 0 0 0 0,0 1 0 0 0,0-1 0 0 0,0 1 0 0 0,0-1 0 0 0,1 1 0 0 0,-1-1 0 0 0,0 5 0 0 0,-2 42 0 0 0,3-41 0 0 0,0 5 151 0 0,0-1-1 0 0,2 1 1 0 0,-1-1 0 0 0,2 0-1 0 0,-1 0 1 0 0,2 0-1 0 0,0 0 1 0 0,0 0 0 0 0,1-1-1 0 0,0 0 1 0 0,1 0-1 0 0,0 0 1 0 0,1-1 0 0 0,0 0-1 0 0,1 0 1 0 0,17 17-1 0 0,-24-26-150 0 0,1 1 0 0 0,0-1 0 0 0,0 1 0 0 0,0-1 0 0 0,0 0 0 0 0,0 0 0 0 0,1 0 0 0 0,-1 0 0 0 0,0 0 0 0 0,0 0 0 0 0,1-1 0 0 0,-1 1 0 0 0,0-1 0 0 0,1 1 0 0 0,-1-1 0 0 0,1 0 0 0 0,-1 0 0 0 0,0 0 0 0 0,4-1 0 0 0,-2 0 0 0 0,0 0 0 0 0,0 0 0 0 0,-1-1 0 0 0,1 0 0 0 0,0 1 0 0 0,-1-1 0 0 0,1 0 0 0 0,-1-1 0 0 0,0 1 0 0 0,6-6 0 0 0,-3 1 0 0 0,1 0 0 0 0,-1 0 0 0 0,0-1 0 0 0,-1 0 0 0 0,0 0 0 0 0,0 0 0 0 0,-1-1 0 0 0,0 1 0 0 0,4-12 0 0 0,-5 9 0 0 0,0 0 0 0 0,0 0 0 0 0,-1 0 0 0 0,0 0 0 0 0,-1 0 0 0 0,-1 0 0 0 0,0 0 0 0 0,0-1 0 0 0,-1 1 0 0 0,0 0 0 0 0,-1 0 0 0 0,0 0 0 0 0,-1 0 0 0 0,0 0 0 0 0,-1 1 0 0 0,0-1 0 0 0,-1 1 0 0 0,0 0 0 0 0,-1 0 0 0 0,0 1 0 0 0,0 0 0 0 0,-1 0 0 0 0,-12-14 0 0 0,18 22 0 0 0,0 1 0 0 0,0-1 0 0 0,1 0 0 0 0,-1 1 0 0 0,0-1 0 0 0,0 0 0 0 0,0 1 0 0 0,0-1 0 0 0,0 1 0 0 0,0-1 0 0 0,0 1 0 0 0,0 0 0 0 0,0-1 0 0 0,0 1 0 0 0,0 0 0 0 0,0 0 0 0 0,0 0 0 0 0,0 0 0 0 0,0-1 0 0 0,0 2 0 0 0,0-1 0 0 0,0 0 0 0 0,0 0 0 0 0,-2 0 0 0 0,1 1 0 0 0,-1 0 0 0 0,1 1 0 0 0,-1-1 0 0 0,1 0 0 0 0,-1 1 0 0 0,1-1 0 0 0,0 1 0 0 0,0 0 0 0 0,-3 2 0 0 0,-3 5 0 0 0,-1 1 0 0 0,2 0 0 0 0,-8 11 0 0 0,14-20 0 0 0,-1 3-44 0 0,-1 1 0 0 0,1-1 1 0 0,0 1-1 0 0,0 0 0 0 0,0 0 0 0 0,1-1 0 0 0,-1 1 0 0 0,0 8 0 0 0,2 23-4930 0 0,2-26 951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9.4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70 8863 0 0,'0'0'407'0'0,"0"0"-6"0"0,0 0-91 0 0,0 0 562 0 0,0 0 273 0 0,3 10 1110 0 0,3 15-1837 0 0,-5-17-319 0 0,1 0 1 0 0,0 0-1 0 0,0 0 1 0 0,1-1-1 0 0,4 9 0 0 0,-2-3 384 0 0,-1-1-1 0 0,0 1 1 0 0,-1 0 0 0 0,0 0-1 0 0,1 26 1 0 0,2 6 761 0 0,0-18-944 0 0,-3-11-165 0 0,0 0 0 0 0,-1 0 0 0 0,1 30 0 0 0,-1-21-135 0 0,-3-21-232 0 0,-7-8-313 0 0,-5-8-583 0 0,7 2 1013 0 0,0 0 0 0 0,0 0 0 0 0,1-1 1 0 0,1 1-1 0 0,0-1 0 0 0,-6-23 0 0 0,4 13 80 0 0,1 2 35 0 0,0 1 0 0 0,1-1 0 0 0,1 0 0 0 0,1 0 0 0 0,1 0 0 0 0,0-1 0 0 0,3-21 0 0 0,2 24 0 0 0,1 0 0 0 0,1 1 0 0 0,0 0 0 0 0,1 1 0 0 0,1-1 0 0 0,14-21 0 0 0,-10 23 0 0 0,-10 13 0 0 0,-2 1 39 0 0,1 0-1 0 0,-1 0 0 0 0,1 0 1 0 0,-1-1-1 0 0,1 1 1 0 0,-1 0-1 0 0,1 0 0 0 0,-1 0 1 0 0,1 0-1 0 0,-1 0 1 0 0,1 0-1 0 0,-1 0 0 0 0,1 0 1 0 0,-1 0-1 0 0,1 0 0 0 0,-1 0 1 0 0,1 0-1 0 0,-1 1 1 0 0,1-1-1 0 0,-1 0 0 0 0,1 0 1 0 0,-1 0-1 0 0,0 1 1 0 0,1-1-1 0 0,-1 0 0 0 0,1 1 1 0 0,-1-1-1 0 0,0 0 1 0 0,1 1-1 0 0,-1-1 0 0 0,0 0 1 0 0,1 1-1 0 0,-1-1 0 0 0,1 1 1 0 0,12 16 1339 0 0,-11-13-1376 0 0,0-1 0 0 0,0 1 0 0 0,-1 0 1 0 0,1 0-1 0 0,-1 0 0 0 0,0 0 0 0 0,0 0 1 0 0,0 0-1 0 0,-1 0 0 0 0,1 0 1 0 0,-1 8-1 0 0,-7 48-4 0 0,2-26-1 0 0,4-32 3 0 0,0 1 0 0 0,0 0 0 0 0,0 0 0 0 0,-1 0 0 0 0,1-1 0 0 0,-1 1 0 0 0,0-1 0 0 0,-3 6 0 0 0,-7 8 0 0 0,2 2-1403 0 0,-2 0 0 0 0,-21 24 0 0 0,23-30 940 0 0,9-10-362 0 0,0 15-3943 0 0,1-15 3049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09.8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11 10943 0 0,'-1'-4'7'0'0,"-3"-2"360"0"0,3 10 91 0 0,1-3-194 0 0,3 7 980 0 0,25-10 327 0 0,-23 2-1287 0 0,0 0 0 0 0,0 0 0 0 0,0-1 0 0 0,0 1-1 0 0,0-1 1 0 0,0-1 0 0 0,0 1 0 0 0,8-4 0 0 0,-12 5-284 0 0,0 0 1 0 0,0 0 0 0 0,0 0 0 0 0,0 0 0 0 0,0 0 0 0 0,0 0 0 0 0,-1 0 0 0 0,1 0-1 0 0,0 1 1 0 0,0-1 0 0 0,0 0 0 0 0,0 1 0 0 0,0-1 0 0 0,-1 0 0 0 0,1 1 0 0 0,0-1 0 0 0,0 1-1 0 0,0-1 1 0 0,-1 1 0 0 0,1-1 0 0 0,0 1 0 0 0,-1 0 0 0 0,1-1 0 0 0,0 1 0 0 0,-1 0-1 0 0,1 0 1 0 0,0 0 0 0 0,2 3-1 0 0,-1 0 0 0 0,1 0-1 0 0,-1 1 1 0 0,1-1 0 0 0,-1 0 0 0 0,2 9-1 0 0,-2-2 1 0 0,-1-1 0 0 0,-1 1 0 0 0,0 0 0 0 0,-1-1 0 0 0,1 1 0 0 0,-2 0 0 0 0,0-1 0 0 0,-4 13 0 0 0,5-14 0 0 0,-10 37 0 0 0,-2-1 0 0 0,-20 50 0 0 0,30-86 0 0 0,3-9 0 0 0,0 0 0 0 0,0 1 0 0 0,0-1 0 0 0,0 0 0 0 0,0 1 0 0 0,-1-1 0 0 0,1 0 0 0 0,0 1 0 0 0,0-1 0 0 0,0 0 0 0 0,0 1 0 0 0,1-1 0 0 0,-1 1 0 0 0,0-1 0 0 0,0 0 0 0 0,0 1 0 0 0,0-1 0 0 0,0 0 0 0 0,0 0 0 0 0,0 1 0 0 0,1-1 0 0 0,-1 0 0 0 0,0 1 0 0 0,0-1 0 0 0,0 0 0 0 0,1 0 0 0 0,-1 1 0 0 0,0-1 0 0 0,0 0 0 0 0,1 0 0 0 0,-1 1 0 0 0,0-1 0 0 0,1 0 0 0 0,-1 0 0 0 0,0 0 0 0 0,0 0 0 0 0,1 0 0 0 0,-1 1 0 0 0,0-1 0 0 0,1 0 0 0 0,-1 0 0 0 0,0 0 0 0 0,1 0 0 0 0,-1 0 0 0 0,0 0 0 0 0,1 0 0 0 0,-1 0 0 0 0,1 0 0 0 0,-1 0 0 0 0,12-3 0 0 0,-8 1 32 0 0,-1 1 0 0 0,1-1 1 0 0,0 0-1 0 0,0 0 0 0 0,-1 0 0 0 0,1-1 0 0 0,-1 1 0 0 0,4-4 0 0 0,-4 4 156 0 0,-1-1-1 0 0,1 1 0 0 0,1 0 1 0 0,-1 0-1 0 0,0 0 1 0 0,0 0-1 0 0,1 0 1 0 0,6-2-1 0 0,-6 3-210 0 0,0 0-1 0 0,-1-1 1 0 0,1 0 0 0 0,0 0-1 0 0,-1 0 1 0 0,1 0-1 0 0,-1 0 1 0 0,0-1 0 0 0,5-5-1 0 0,-6 6-291 0 0,0 0-1 0 0,0 0 0 0 0,0 0 1 0 0,0 1-1 0 0,0-1 0 0 0,0 0 1 0 0,1 1-1 0 0,-1 0 0 0 0,0-1 1 0 0,1 1-1 0 0,-1 0 0 0 0,1 0 1 0 0,0 0-1 0 0,-1 1 0 0 0,1-1 1 0 0,0 1-1 0 0,-1-1 0 0 0,1 1 1 0 0,0 0-1 0 0,-1 0 0 0 0,5 0 1 0 0,3 3-1587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11.0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71 174 5407 0 0,'-11'-25'183'0'0,"-14"-41"-1"0"0,-8-16 4300 0 0,33 81-3883 0 0,0 1-21 0 0,0 0 8 0 0,0 0 38 0 0,-2 32 1209 0 0,9 86-1537 0 0,4-1 0 0 0,31 131 0 0 0,-16-100 951 0 0,69 571 664 0 0,-30 5-193 0 0,-61-678-1709 0 0,14 162-9 0 0,15 199 0 0 0,-31-361 0 0 0,-2-14 0 0 0,7 38 0 0 0,-5-59-338 0 0,0-11-569 0 0,1-20-1952 0 0,-1-33-2445 0 0,-2 21 2904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11.9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73 711 3999 0 0,'-29'-33'619'0'0,"-4"-7"2994"0"0,31 37-3356 0 0,1 1 1 0 0,0 0-1 0 0,0-1 0 0 0,0 1 0 0 0,0-1 0 0 0,0 1 0 0 0,1-1 1 0 0,-1 1-1 0 0,1-1 0 0 0,-1 0 0 0 0,1 1 0 0 0,0-1 1 0 0,0 0-1 0 0,0 1 0 0 0,0-1 0 0 0,2-5 0 0 0,-1 3-16 0 0,0-1-1 0 0,0 0 0 0 0,1 1 0 0 0,0-1 1 0 0,0 1-1 0 0,1-1 0 0 0,-1 1 0 0 0,1 0 1 0 0,0 0-1 0 0,1 0 0 0 0,-1 1 0 0 0,1-1 1 0 0,0 1-1 0 0,0 0 0 0 0,0 0 1 0 0,1 0-1 0 0,-1 0 0 0 0,1 1 0 0 0,6-4 1 0 0,19-7-236 0 0,-1 2 1 0 0,2 1-1 0 0,50-11 0 0 0,-8 2-4 0 0,315-104 1975 0 0,-225 76-1714 0 0,184-50 154 0 0,8 25-254 0 0,-206 51-162 0 0,123-16 0 0 0,-197 32 0 0 0,121 3 0 0 0,-191 3 0 0 0,0 1 0 0 0,0 0 0 0 0,0 0 0 0 0,-1 0 0 0 0,1 0 0 0 0,0 1 0 0 0,-1 0 0 0 0,1 0 0 0 0,-1 0 0 0 0,1 0 0 0 0,-1 1 0 0 0,0 0 0 0 0,0-1 0 0 0,0 2 0 0 0,0-1 0 0 0,-1 0 0 0 0,0 1 0 0 0,1 0 0 0 0,-1-1 0 0 0,0 1 0 0 0,-1 0 0 0 0,1 1 0 0 0,-1-1 0 0 0,0 0 0 0 0,0 1 0 0 0,0 0 0 0 0,2 8 0 0 0,2 11 0 0 0,-1 0 0 0 0,-1 1 0 0 0,-2-1 0 0 0,1 35 0 0 0,-2-23 0 0 0,9 147 156 0 0,55 575 1728 0 0,15-334-1012 0 0,-49-264-872 0 0,15 59 0 0 0,-30-166 0 0 0,14 52 0 0 0,62 138 0 0 0,-83-225 0 0 0,-1 1 0 0 0,-1 0 0 0 0,-1 0 0 0 0,0 1 0 0 0,-2 0 0 0 0,0 0 0 0 0,-1 0 0 0 0,-1 0 0 0 0,-1 1 0 0 0,0-1 0 0 0,-2 1 0 0 0,-6 36 0 0 0,3-30 0 0 0,3-15 0 0 0,-1 1 0 0 0,-1-1 0 0 0,0 0 0 0 0,-6 18 0 0 0,8-28-77 0 0,0 0 1 0 0,0 0-1 0 0,0 0 1 0 0,0 0-1 0 0,-1-1 0 0 0,1 1 1 0 0,0 0-1 0 0,-1-1 0 0 0,1 1 1 0 0,-1-1-1 0 0,0 1 0 0 0,1-1 1 0 0,-1 0-1 0 0,0 0 0 0 0,0 0 1 0 0,0 0-1 0 0,0 0 0 0 0,0 0 1 0 0,0 0-1 0 0,0 0 0 0 0,0-1 1 0 0,0 1-1 0 0,0-1 1 0 0,0 0-1 0 0,0 0 0 0 0,0 0 1 0 0,-1 0-1 0 0,1 0 0 0 0,0 0 1 0 0,0 0-1 0 0,-3-1 0 0 0,-11 1-310 0 0,-66-6 387 0 0,-16 0 135 0 0,0 5-1 0 0,-174 18 0 0 0,246-15 39 0 0,-263 41 1539 0 0,137-17-1160 0 0,-325 62-552 0 0,29-3 0 0 0,179-41-92 0 0,225-37-464 0 0,-99 19-1331 0 0,49-3-3171 0 0,76-18-773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13.5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159 24 8863 0 0,'-2'-19'998'0'0,"0"14"60"0"0,-1 14-538 0 0,-50 293 4648 0 0,-4-27-4358 0 0,56-268-796 0 0,-15 51-19 0 0,10-39-57 0 0,1-1 0 0 0,0 2-1 0 0,2-1 1 0 0,-3 29 0 0 0,6-46-1586 0 0,0-2-602 0 0,0 0-492 0 0,0 0-1470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08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0,3 24 2 0 0,19 43 2223 0 0,3 0 0 0 0,50 94-1 0 0,-68-148-2413 0 0,1 0 0 0 0,0 0 0 0 0,18 22 0 0 0,-9-23-342 0 0,-17-12-5170 0 0,0 0 907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13.8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0 212 8863 0 0,'1'-7'107'0'0,"0"-25"200"0"0,6-34 0 0 0,-5 57-168 0 0,0 0 1 0 0,0 0 0 0 0,1 0-1 0 0,0 1 1 0 0,1-1 0 0 0,0 1-1 0 0,0 0 1 0 0,7-12 0 0 0,-10 19 9 0 0,0 0-1 0 0,0 0 1 0 0,-1 0 0 0 0,1 0 0 0 0,0-1 0 0 0,0 1 0 0 0,0 0-1 0 0,0 1 1 0 0,0-1 0 0 0,1 0 0 0 0,-1 0 0 0 0,0 0 0 0 0,0 1 0 0 0,0-1-1 0 0,1 0 1 0 0,-1 1 0 0 0,0-1 0 0 0,1 1 0 0 0,-1 0 0 0 0,0-1 0 0 0,1 1-1 0 0,-1 0 1 0 0,1 0 0 0 0,-1 0 0 0 0,0 0 0 0 0,3 0 0 0 0,-2 1-10 0 0,1 0 1 0 0,-1 0 0 0 0,0 0 0 0 0,1 1-1 0 0,-1-1 1 0 0,0 1 0 0 0,0-1-1 0 0,0 1 1 0 0,0 0 0 0 0,0 0 0 0 0,-1 0-1 0 0,1 0 1 0 0,1 2 0 0 0,6 9 332 0 0,-2 0 0 0 0,0 0-1 0 0,10 26 1 0 0,2 23-163 0 0,-2 2 0 0 0,-3-1 0 0 0,-3 2-1 0 0,4 96 1 0 0,-13-129-352 0 0,3 73-693 0 0,-5-94 515 0 0,-1 0 0 0 0,0 0-1 0 0,-1 0 1 0 0,0 0 0 0 0,-1-1-1 0 0,0 1 1 0 0,-5 11 0 0 0,7-19-260 0 0,-1-1 0 0 0,1 0 0 0 0,-1 0 0 0 0,1 1 0 0 0,-1-1 0 0 0,0-1 0 0 0,0 1 0 0 0,0 0 0 0 0,0 0 0 0 0,0-1 0 0 0,-4 3 0 0 0,4-3 272 0 0,-15 8-2893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14.2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32 173 10943 0 0,'-30'-13'832'0'0,"29"13"-568"0"0,16-23 1616 0 0,-7 17-1528 0 0,1 1-1 0 0,0 0 0 0 0,0 0 1 0 0,0 1-1 0 0,0 0 1 0 0,0 1-1 0 0,1 0 0 0 0,13-3 1 0 0,14-5-25 0 0,182-54-958 0 0,-124 49-6566 0 0,-63 13 4343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14.5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27 10943 0 0,'-16'-15'1164'0'0,"3"5"-360"0"0,11 9-468 0 0,1 1 918 0 0,1 0 55 0 0,0 0-66 0 0,0 0-346 0 0,-8 23 1260 0 0,6-4-1716 0 0,1 0 0 0 0,1 1 0 0 0,0-1-1 0 0,4 23 1 0 0,1 30 407 0 0,-1 187-848 0 0,-6-215 0 0 0,2 83 0 0 0,0-125 0 0 0,0-1 0 0 0,1 0 0 0 0,-1 1 0 0 0,1-1 0 0 0,-1 0 0 0 0,1 1 0 0 0,-1-1 0 0 0,1 0 0 0 0,0 1 0 0 0,0-1 0 0 0,-1 0 0 0 0,1 0 0 0 0,0 0 0 0 0,0 0 0 0 0,0 0 0 0 0,0 0 0 0 0,0 0 0 0 0,1 0 0 0 0,-1-1 0 0 0,0 1 0 0 0,0 0 0 0 0,0-1 0 0 0,1 1 0 0 0,-1 0 0 0 0,0-1 0 0 0,1 0 0 0 0,-1 1 0 0 0,1-1 0 0 0,-1 0 0 0 0,0 0 0 0 0,3 0 0 0 0,42-6 0 0 0,-22 4 0 0 0,-1-2 0 0 0,1 0 0 0 0,22-9 0 0 0,17-10-1739 0 0,67-21-5663 0 0,-111 38 1999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14.9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19 10943 0 0,'-14'-3'-699'0'0,"-1"-8"3929"0"0,8 7 1446 0 0,8 26-2603 0 0,6 18-1536 0 0,16 50 0 0 0,6 34 1301 0 0,-12 30-1808 0 0,8 48-36 0 0,-21-188 6 0 0,-4-13-1 0 0,0-1-1 0 0,0 1 1 0 0,0-1 0 0 0,1 1-1 0 0,-1-1 1 0 0,0 1-1 0 0,1-1 1 0 0,-1 1 0 0 0,0-1-1 0 0,1 1 1 0 0,-1-1-1 0 0,0 0 1 0 0,1 1 0 0 0,-1-1-1 0 0,1 0 1 0 0,-1 1 0 0 0,1-1-1 0 0,-1 0 1 0 0,1 1-1 0 0,-1-1 1 0 0,1 0 0 0 0,-1 0-1 0 0,1 0 1 0 0,0 0-1 0 0,-1 1 1 0 0,1-1 0 0 0,-1 0-1 0 0,1 0 1 0 0,-1 0-1 0 0,1 0 1 0 0,0 0 0 0 0,-1 0-1 0 0,1 0 1 0 0,-1-1-1 0 0,1 1 1 0 0,-1 0 0 0 0,1 0-1 0 0,0 0 1 0 0,-1 0 0 0 0,1-1-1 0 0,-1 1 1 0 0,1 0-1 0 0,-1-1 1 0 0,0 1 0 0 0,1 0-1 0 0,-1-1 1 0 0,1 1-1 0 0,-1-1 1 0 0,1 1 0 0 0,-1 0-1 0 0,1-1 1 0 0,-1 1-19 0 0,5-5-220 0 0,1 0 0 0 0,-1 0 0 0 0,0 0 0 0 0,0 0 0 0 0,0-1-1 0 0,-1 1 1 0 0,0-1 0 0 0,0-1 0 0 0,-1 1 0 0 0,1 0 0 0 0,2-9 0 0 0,4-14 387 0 0,10-40 0 0 0,-8 24-308 0 0,-5 20 161 0 0,-2 0 0 0 0,0-1 0 0 0,-2 1 0 0 0,0-43 0 0 0,-12-105 0 0 0,7 148 0 0 0,1 17 92 0 0,12 135 2656 0 0,3-64-1308 0 0,37 109 0 0 0,-46-160-1440 0 0,1 1 0 0 0,0-1 0 0 0,1-1 0 0 0,0 1 0 0 0,13 15 0 0 0,-15-22 0 0 0,-1 0 0 0 0,1 0 0 0 0,0 0 0 0 0,0-1 0 0 0,1 0 0 0 0,-1 0 0 0 0,1 0 0 0 0,0-1 0 0 0,0 0 0 0 0,0 0 0 0 0,1-1 0 0 0,9 4 0 0 0,-13-5-299 0 0,-1 0 0 0 0,0-1-1 0 0,1 1 1 0 0,-1 0 0 0 0,0-1 0 0 0,1 0 0 0 0,-1 1-1 0 0,1-1 1 0 0,-1 0 0 0 0,1 0 0 0 0,-1-1-1 0 0,1 1 1 0 0,-1 0 0 0 0,1-1 0 0 0,-1 1 0 0 0,0-1-1 0 0,1 0 1 0 0,-1 0 0 0 0,0 0 0 0 0,0 0-1 0 0,1 0 1 0 0,-1-1 0 0 0,0 1 0 0 0,0 0-1 0 0,2-3 1 0 0,9-11-2537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19.3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5 203 8863 0 0,'0'0'407'0'0,"0"0"-6"0"0,-5-4 393 0 0,5 3 3356 0 0,16 9-3603 0 0,-1 1 0 0 0,-1 0 0 0 0,1 0 0 0 0,20 20 0 0 0,25 16 2120 0 0,-53-40-2649 0 0,0-1 0 0 0,1 0 1 0 0,0 0-1 0 0,-1-1 0 0 0,1 0 1 0 0,0 0-1 0 0,0-1 0 0 0,1 0 1 0 0,-1-1-1 0 0,0 1 0 0 0,12-1 1 0 0,-13-1-18 0 0,-1-1-1 0 0,1 0 1 0 0,-1 0-1 0 0,0-1 1 0 0,1 1 0 0 0,-1-1-1 0 0,0-1 1 0 0,0 1 0 0 0,0-1-1 0 0,0 0 1 0 0,-1 0 0 0 0,1-1-1 0 0,-1 0 1 0 0,0 0 0 0 0,7-7-1 0 0,1-1-196 0 0,0-1 0 0 0,-1-1 0 0 0,-1 0 0 0 0,-1-1 0 0 0,0 0 0 0 0,0 0-1 0 0,-2-1 1 0 0,0 0 0 0 0,-1-1 0 0 0,0 1 0 0 0,-2-1 0 0 0,6-26 0 0 0,-11 39-507 0 0,1-1 1 0 0,-2 1 0 0 0,1 0-1 0 0,0 0 1 0 0,-1 0-1 0 0,-1-8 1 0 0,-1 2-362 0 0,-2-16-2038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21.2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 7055 0 0,'0'0'158'0'0,"0"0"22"0"0,0 0 12 0 0,0 0 48 0 0,0 0 173 0 0,0 0 71 0 0,0 0 17 0 0,0 0 13 0 0,24-6 1687 0 0,-9 8-1840 0 0,0 2 1 0 0,-1 0-1 0 0,0 1 1 0 0,1 0-1 0 0,-2 1 1 0 0,1 1-1 0 0,24 16 1 0 0,20 9 738 0 0,154 78 2377 0 0,-196-101-3377 0 0,0 2-1 0 0,0 0 0 0 0,-2 1 1 0 0,1 0-1 0 0,14 18 0 0 0,59 74 145 0 0,-57-67-244 0 0,55 51 0 0 0,-40-36 0 0 0,-37-40 0 0 0,1 0 0 0 0,1 0 0 0 0,18 16 0 0 0,38 19 831 0 0,132 70 0 0 0,23 15 419 0 0,-191-108-1250 0 0,-1 2 0 0 0,30 32 0 0 0,17 17 0 0 0,80 46 0 0 0,-8-6 0 0 0,-106-79 0 0 0,-13-13 0 0 0,-2 2 0 0 0,0 2 0 0 0,38 45 0 0 0,4 30 149 0 0,-40-56-19 0 0,68 79-1 0 0,-82-109 183 0 0,1-1 1 0 0,21 14-1 0 0,-23-19-56 0 0,-1 0 0 0 0,-1 2-1 0 0,0-1 1 0 0,-1 2 0 0 0,13 15 0 0 0,67 89-256 0 0,-6-17 0 0 0,-47-56 0 0 0,57 52 0 0 0,-58-60 0 0 0,37 46 0 0 0,-67-72 0 0 0,1 0 0 0 0,1 0 0 0 0,-1-1 0 0 0,1-1 0 0 0,1 1 0 0 0,16 9 0 0 0,-9-4 0 0 0,-1 1 0 0 0,-1 1 0 0 0,-1 1 0 0 0,20 26 0 0 0,-12-15 0 0 0,21 16 0 0 0,-28-29 0 0 0,0 0 0 0 0,23 31 0 0 0,-37-42 0 0 0,6 7 0 0 0,0 0 0 0 0,0 0 0 0 0,1 0 0 0 0,20 17 0 0 0,9 10 0 0 0,-25-24 0 0 0,-1 0 0 0 0,10 17 0 0 0,-19-27 0 0 0,2 5 0 0 0,5 11 0 0 0,-9-17 0 0 0,1 1 0 0 0,-1-1 0 0 0,1 0 0 0 0,0 0 0 0 0,0-1 0 0 0,0 1 0 0 0,1 0 0 0 0,-1-1 0 0 0,3 3 0 0 0,35 36 0 0 0,-7-11 766 0 0,-24-19-272 0 0,-7-10 198 0 0,17 16 140 0 0,-14-10-920 0 0,-1-2-356 0 0,0-1-1 0 0,0 0 1 0 0,0 0-1 0 0,1 0 1 0 0,9 6-1 0 0,3 3 576 0 0,8 19 2493 0 0,-2-10-2624 0 0,-21-21-76 0 0,-1 0 1 0 0,0 0-1 0 0,0 0 0 0 0,0 0 0 0 0,0 1 0 0 0,0-1 1 0 0,0 0-1 0 0,0 1 0 0 0,-1-1 0 0 0,1 1 1 0 0,0-1-1 0 0,-1 1 0 0 0,1-1 0 0 0,-1 1 1 0 0,0-1-1 0 0,1 1 0 0 0,-1 0 0 0 0,0-1 0 0 0,0 1 1 0 0,0 2-1 0 0,0-1-26 0 0,0-1 0 0 0,0 1 0 0 0,0-1 0 0 0,0 1 0 0 0,1-1 1 0 0,-1 1-1 0 0,1-1 0 0 0,0 1 0 0 0,-1-1 0 0 0,3 4 0 0 0,5 17-2830 0 0,-7-18 1660 0 0,0 0 1 0 0,-1 0-1 0 0,1 0 0 0 0,-1 0 0 0 0,-1 1 1 0 0,1-1-1 0 0,-1 0 0 0 0,0 0 1 0 0,-2 7-1 0 0,0 4-2287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21.6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28 443 5407 0 0,'0'0'124'0'0,"-18"-26"320"0"0,16 24-162 0 0,1-1 0 0 0,0 0-1 0 0,0 0 1 0 0,0 0 0 0 0,0 0-1 0 0,0 0 1 0 0,1 0 0 0 0,-1-5-1 0 0,0 0 772 0 0,1 7-362 0 0,2-1 1674 0 0,3-2 2144 0 0,0 4-4584 0 0,8 3 730 0 0,1 0 0 0 0,-1 2 0 0 0,0-1 1 0 0,19 11-1 0 0,-18-8-166 0 0,0-1 1 0 0,1 0 0 0 0,20 5-1 0 0,-7-5 218 0 0,-15-2-690 0 0,-1-2 0 0 0,1 1-1 0 0,-1-1 1 0 0,24 0 0 0 0,-33-2 46 0 0,1-1 0 0 0,0 1 0 0 0,-1-1 0 0 0,1 0 1 0 0,-1 0-1 0 0,1 0 0 0 0,-1 0 0 0 0,1 0 0 0 0,-1-1 0 0 0,0 0 0 0 0,0 1 0 0 0,0-1 0 0 0,0-1 0 0 0,0 1 0 0 0,0 0 0 0 0,-1-1 0 0 0,1 1 0 0 0,-1-1 1 0 0,1 0-1 0 0,-1 0 0 0 0,3-5 0 0 0,1-2 102 0 0,-1 0-1 0 0,0-1 1 0 0,0 1 0 0 0,-2-1 0 0 0,1 0 0 0 0,-1 0 0 0 0,-1 0 0 0 0,0 0-1 0 0,0-1 1 0 0,-1-13 0 0 0,-1 2-602 0 0,-2 0 0 0 0,-1 0 0 0 0,0 1 0 0 0,-8-26 0 0 0,-11-21-1282 0 0,10 40-1795 0 0,7 15-74 0 0,-3-8-2998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25.4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0 469 3999 0 0,'0'0'91'0'0,"0"0"12"0"0,0 0 7 0 0,0 0 40 0 0,0 0 156 0 0,0 0 70 0 0,0 0 10 0 0,0 0 14 0 0,0 0 38 0 0,0 0 12 0 0,23 8 958 0 0,0-3-877 0 0,0-1 1 0 0,46 2 0 0 0,-1 0-27 0 0,-37-3-51 0 0,0-1 1 0 0,1-2 0 0 0,-1-1 0 0 0,59-9 0 0 0,120-40 1377 0 0,-121 27-1568 0 0,41-8-211 0 0,-19 6 1282 0 0,121-45-1 0 0,-228 69-1333 0 0,233-84 20 0 0,-193 71 288 0 0,-11 5 318 0 0,-1-1 0 0 0,-1-2-1 0 0,40-21 1 0 0,-35 12-627 0 0,1-1 0 0 0,56-24 0 0 0,-11 7-89 0 0,-81 39-380 0 0,-1 0-185 0 0,0 0-39 0 0,0 0-170 0 0,0 0-673 0 0,0 0-293 0 0,0 0-587 0 0,0 0-2139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25.7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18 5407 0 0,'0'0'248'0'0,"0"0"-5"0"0,-6-10 752 0 0,6 7 5391 0 0,6 1-6262 0 0,0 1 0 0 0,1 1 0 0 0,-1-1 0 0 0,1 1 0 0 0,-1 0 0 0 0,1 0 0 0 0,-1 1 0 0 0,1 0 0 0 0,-1 0 0 0 0,0 0 0 0 0,8 4 0 0 0,72 28 1031 0 0,-75-29-468 0 0,-3 0-576 0 0,1 0 1 0 0,-1 0-1 0 0,0 1 1 0 0,-1 0-1 0 0,1 0 0 0 0,-1 1 1 0 0,8 7-1 0 0,-12-10-113 0 0,-1-1-1 0 0,0 0 0 0 0,-1 1 0 0 0,1-1 1 0 0,0 1-1 0 0,-1 0 0 0 0,1 0 0 0 0,-1-1 1 0 0,0 1-1 0 0,0 0 0 0 0,0 0 0 0 0,0 0 0 0 0,-1 0 1 0 0,1 0-1 0 0,-1 1 0 0 0,1-1 0 0 0,-1 0 1 0 0,0 0-1 0 0,-1 0 0 0 0,1 0 0 0 0,0 0 1 0 0,-1 0-1 0 0,0 0 0 0 0,-1 4 0 0 0,-7 15-276 0 0,0-1 0 0 0,-2-1-1 0 0,0 0 1 0 0,-1 0 0 0 0,-2-1-1 0 0,1-1 1 0 0,-2 0 0 0 0,-1-1-1 0 0,-34 30 1 0 0,23-23-5088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27.3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12 934 3999 0 0,'0'0'91'0'0,"-10"5"216"0"0,8-7 49 0 0,9-4-56 0 0,7-2 168 0 0,128-43 1276 0 0,-44 9-1194 0 0,-84 36-550 0 0,-1 0 0 0 0,22-15 0 0 0,18-8 0 0 0,39-13 976 0 0,100-64 1 0 0,37-19-428 0 0,55-27 1284 0 0,-152 78-1856 0 0,-79 44-150 0 0,-22 12 719 0 0,-1 1 1 0 0,2 1 0 0 0,0 2 0 0 0,42-12-1 0 0,-68 24-546 0 0,0 0 0 0 0,0-1 0 0 0,0 0 0 0 0,0 0 0 0 0,-1 0 0 0 0,1 0 0 0 0,-1-1 0 0 0,0 0 0 0 0,6-6 0 0 0,30-21 0 0 0,-34 26 0 0 0,50-22-103 0 0,17-6 184 0 0,-23 19-3017 0 0,-50 13 2358 0 0,-1 1-616 0 0,0 0-2476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09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7055 0 0,'0'0'152'0'0,"0"0"32"0"0,-6 0 8 0 0,6 0 8 0 0,0 0-200 0 0,0 0 0 0 0,-6 3 0 0 0,6-3 0 0 0,-5 6 0 0 0,5-6 0 0 0,-3 10 0 0 0,1-1 0 0 0,2-9 0 0 0,2 11 0 0 0,-1-2 0 0 0,-1-9-2048 0 0,5 10-456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0:20:27.6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6 8863 0 0,'-19'-2'887'0'0,"13"1"-760"0"0,5 0 307 0 0,1 1 121 0 0,0 0 18 0 0,0 0-74 0 0,22-1-299 0 0,-16 1-202 0 0,0-1 1 0 0,0 1-1 0 0,0 0 0 0 0,0 1 0 0 0,7 0 0 0 0,-4 1 20 0 0,-1 1 0 0 0,0-1 0 0 0,0 1 0 0 0,0 1 0 0 0,0-1 0 0 0,-1 1-1 0 0,0 1 1 0 0,1-1 0 0 0,-1 1 0 0 0,9 9 0 0 0,-13-11 84 0 0,0 0 0 0 0,0 0-1 0 0,0 0 1 0 0,-1 1 0 0 0,1-1 0 0 0,-1 1 0 0 0,0-1 0 0 0,0 1-1 0 0,0 0 1 0 0,-1 0 0 0 0,1 0 0 0 0,-1 0 0 0 0,0 0 0 0 0,0 0-1 0 0,0 1 1 0 0,-1-1 0 0 0,1 0 0 0 0,-1 0 0 0 0,0 0-1 0 0,0 1 1 0 0,-1-1 0 0 0,-1 8 0 0 0,-3 6-84 0 0,-1-1 0 0 0,-1 0 0 0 0,0 0 1 0 0,-1-1-1 0 0,-14 21 0 0 0,-4 0-551 0 0,-30 34 1 0 0,38-50-4355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3:09.5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1 761 7055 0 0,'0'0'158'0'0,"0"0"22"0"0,0 0 12 0 0,0 0 48 0 0,0 0 173 0 0,0 0 71 0 0,16-13 1084 0 0,4 2-425 0 0,1 0 0 0 0,-1 2 0 0 0,2 1 0 0 0,-1 0 1 0 0,40-8-1 0 0,-41 11-883 0 0,54-20 462 0 0,0-2 0 0 0,126-69-1 0 0,-41 18-48 0 0,-71 38-673 0 0,97-42 0 0 0,-76 37 0 0 0,92-34 0 0 0,-165 66 321 0 0,-6 2 327 0 0,0 1 0 0 0,0 1-1 0 0,44-6 1 0 0,-52 11-648 0 0,35-11 0 0 0,-19 4 0 0 0,-2-1 0 0 0,45-22 0 0 0,-77 32 0 0 0,3-1 0 0 0,2 3 0 0 0,3 0 0 0 0,-10 0 0 0 0,18-10 0 0 0,50-19 0 0 0,-64 27 0 0 0,-4 1 0 0 0,1 0 0 0 0,0 0 0 0 0,-1 0 0 0 0,1 0 0 0 0,-1 0 0 0 0,0-1 0 0 0,1 1 0 0 0,-1-1 0 0 0,0 1 0 0 0,0-1 0 0 0,3-3 0 0 0,11-3-7593 0 0,-16 8 1762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5:02.8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38 10943 0 0,'0'0'248'0'0,"0"0"35"0"0,0 0 18 0 0,0 0-37 0 0,0 0-84 0 0,14-20 3520 0 0,-13 18-3446 0 0,0 1-1 0 0,0 0 0 0 0,1-1 0 0 0,-1 1 1 0 0,0 0-1 0 0,1 0 0 0 0,-1 0 0 0 0,1 0 1 0 0,-1 0-1 0 0,1 0 0 0 0,0 0 0 0 0,-1 1 1 0 0,1-1-1 0 0,0 1 0 0 0,0-1 0 0 0,3 0 1 0 0,-4 1-253 0 0,0 0 0 0 0,0 0 1 0 0,1 0-1 0 0,-1 0 0 0 0,0 0 1 0 0,1 0-1 0 0,-1 0 0 0 0,0 0 1 0 0,1 1-1 0 0,-1-1 0 0 0,0 0 1 0 0,0 1-1 0 0,0-1 0 0 0,1 1 1 0 0,-1 0-1 0 0,0-1 0 0 0,0 1 1 0 0,0 0-1 0 0,0-1 1 0 0,1 3-1 0 0,13 24-7 0 0,-15-27 6 0 0,2 4 0 0 0,-1 1 0 0 0,0-1 0 0 0,0 1 0 0 0,-1-1 0 0 0,1 0 0 0 0,-1 1 0 0 0,0-1 0 0 0,0 1 0 0 0,-1-1 0 0 0,1 1 0 0 0,-1-1 0 0 0,0 1 0 0 0,0-1 0 0 0,-2 5 0 0 0,1-2 0 0 0,-1-1 0 0 0,1 0 0 0 0,-2 0 0 0 0,1 0 0 0 0,0 0 0 0 0,-1-1 0 0 0,0 1 0 0 0,-5 4 0 0 0,1-2 0 0 0,-33 27 0 0 0,33-29 0 0 0,3-1-342 0 0,4-4-1445 0 0,1-1-652 0 0,0 0-138 0 0,0 0-22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2:21.6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11 5407 0 0,'0'0'124'0'0,"0"0"18"0"0,0 0 8 0 0,0 0 110 0 0,0 0 454 0 0,1-9 631 0 0,0 8 2562 0 0,0 1 4269 0 0,2 7-8079 0 0,0 0 0 0 0,0 0 0 0 0,0 0 0 0 0,-1 1 0 0 0,0-1 0 0 0,-1 1 0 0 0,0-1 0 0 0,1 10 0 0 0,-3 67 1387 0 0,-1-19-907 0 0,7 249 2303 0 0,14-138-2880 0 0,-6-73 0 0 0,11 55-23 0 0,3 57 143 0 0,-11-95 2567 0 0,-11-101-2694 0 0,-3-12-39 0 0,-1 0 0 0 0,0 0 1 0 0,0 0-1 0 0,0 0 0 0 0,-1 10 1 0 0,0-15-1422 0 0,-7-6-2652 0 0,6 3 1978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02.3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5407 0 0,'0'0'124'0'0,"0"0"18"0"0,0 0 8 0 0,0 0 42 0 0,0 0 170 0 0,0 0 76 0 0,0 0 12 0 0,0 0 88 0 0,0 0 354 0 0,0 0 151 0 0,0 0 28 0 0,0 0-51 0 0,0 0-246 0 0,0 0-108 0 0,19 27 6082 0 0,0-18-6690 0 0,-1-1 0 0 0,1-1 1 0 0,33 7-1 0 0,-30-8-61 0 0,205 69 946 0 0,-173-56-498 0 0,-2 3 0 0 0,-1 2 0 0 0,78 49 0 0 0,-73-41-256 0 0,-37-20-189 0 0,34 15 0 0 0,-40-20 0 0 0,1 0 0 0 0,-1 1 0 0 0,17 13 0 0 0,-25-17 0 0 0,-3-2 0 0 0,0-1 0 0 0,0 1 0 0 0,0-1 0 0 0,-1 1 0 0 0,1 0 0 0 0,0-1 0 0 0,-1 1 0 0 0,0 0 0 0 0,1 0 0 0 0,-1 0 0 0 0,0 0 0 0 0,0 0 0 0 0,0 1 0 0 0,0 2 0 0 0,7 10 0 0 0,12 10 0 0 0,-17-21 0 0 0,0-1 0 0 0,0 1 0 0 0,0-1 0 0 0,0 0 0 0 0,1 0 0 0 0,-1 0 0 0 0,1 0 0 0 0,0 0 0 0 0,0-1 0 0 0,0 0 0 0 0,0 0 0 0 0,6 3 0 0 0,-1-1 0 0 0,17 7 0 0 0,0 2 0 0 0,40 27 0 0 0,-46-26 0 0 0,0-1 0 0 0,1 0 0 0 0,1-2 0 0 0,22 10 0 0 0,-15-8 0 0 0,42 26 0 0 0,58 49 2265 0 0,-110-75-2144 0 0,32 16 0 0 0,17 8 252 0 0,-42-21-373 0 0,2-1 0 0 0,0-1 0 0 0,1-2 0 0 0,0-1 0 0 0,1-1 0 0 0,0-1 0 0 0,51 7 0 0 0,-51-12 0 0 0,0-1 0 0 0,0-2 0 0 0,0-1 0 0 0,1-1 0 0 0,46-8 0 0 0,37-11 0 0 0,0-6 0 0 0,162-58 0 0 0,44-48 2307 0 0,-206 83-1830 0 0,-8 6-477 0 0,147-70 0 0 0,-111 58 0 0 0,-105 43 0 0 0,-32 8 0 0 0,2 0 0 0 0,1 0 0 0 0,-1 1 0 0 0,0 1-281 0 0,-5 2-1186 0 0,-2 0-534 0 0,0 0-117 0 0,0 0-23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0.4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13 368 5383 0 0,'-4'-18'257'0'0,"1"0"-1"0"0,0-1 1 0 0,2 1-1 0 0,0-1 1 0 0,0 1-1 0 0,6-36 1 0 0,1 11 754 0 0,23-76 1 0 0,-28 112-992 0 0,11-21 13 0 0,-3 21-33 0 0,-6 8 27 0 0,0 0 0 0 0,0-1-1 0 0,-1 1 1 0 0,1 0 0 0 0,0 0-1 0 0,0 0 1 0 0,0 1 0 0 0,-1-1-1 0 0,1 1 1 0 0,-1 0 0 0 0,1-1-1 0 0,-1 1 1 0 0,0 0 0 0 0,0 0-1 0 0,0 0 1 0 0,0 1 0 0 0,0-1-1 0 0,0 1 1 0 0,0-1 0 0 0,1 5-1 0 0,6 7 201 0 0,0 1 0 0 0,7 20-1 0 0,100 279 676 0 0,-80-208-828 0 0,-29-86-74 0 0,-6-16 0 0 0,2 16 0 0 0,-2 6 130 0 0,-26-28 55 0 0,21 0-164 0 0,0 0 1 0 0,1 0-1 0 0,-1 0 1 0 0,0 0-1 0 0,1-1 1 0 0,0 0-1 0 0,-1 0 1 0 0,1 0-1 0 0,0 0 1 0 0,1 0-1 0 0,-4-4 0 0 0,-28-47 44 0 0,22 34-70 0 0,-12-22 28 0 0,1-1 1 0 0,2 0-1 0 0,3-2 0 0 0,1 0 0 0 0,-17-73 0 0 0,32 110-14 0 0,1-1 1 0 0,-1 1-1 0 0,1-1 0 0 0,1 1 1 0 0,0-1-1 0 0,1-13 0 0 0,-1 21 0 0 0,0-1 0 0 0,0 1 0 0 0,0 0 0 0 0,0 0 0 0 0,0-1 1 0 0,0 1-1 0 0,0 0 0 0 0,1-1 0 0 0,-1 1 0 0 0,1 0 0 0 0,-1 0 0 0 0,1-1 0 0 0,-1 1 0 0 0,1 0 0 0 0,0 0 0 0 0,-1 0 0 0 0,1 0 0 0 0,0 0 0 0 0,0 0 0 0 0,0 0 0 0 0,0 0 0 0 0,0 0 0 0 0,0 0 0 0 0,0 1 0 0 0,0-1 0 0 0,0 0 0 0 0,0 1 0 0 0,0-1 0 0 0,1 0 0 0 0,-1 1 0 0 0,0 0 0 0 0,0-1 0 0 0,1 1 0 0 0,-1 0 1 0 0,0 0-1 0 0,1-1 0 0 0,1 1 0 0 0,1 1-1 0 0,-1 0-1 0 0,0 0 1 0 0,1 0 0 0 0,-1 0 0 0 0,0 0 0 0 0,1 1 0 0 0,-1-1 0 0 0,4 4 0 0 0,11 7-61 0 0,0 2 0 0 0,-1 1-1 0 0,0 0 1 0 0,-2 1 0 0 0,22 27 0 0 0,62 99 120 0 0,-52-71-26 0 0,-18-29 135 0 0,38 75 0 0 0,-60-100-74 0 0,1-1-1 0 0,-2 1 0 0 0,-1 0 1 0 0,0 1-1 0 0,-1-1 0 0 0,0 1 1 0 0,-2 0-1 0 0,1 20 0 0 0,-3-36 51 0 0,-5 1 122 0 0,5-2-254 0 0,0-1 0 0 0,0 0 0 0 0,-1 1 1 0 0,1-1-1 0 0,0 0 0 0 0,0 1 0 0 0,-1-1 0 0 0,1 0 0 0 0,0 0 0 0 0,-1 1 0 0 0,1-1 0 0 0,-1 0 0 0 0,1 0 0 0 0,0 1 0 0 0,-1-1 0 0 0,1 0 0 0 0,-1 0 0 0 0,1 0 0 0 0,-1 0 0 0 0,1 0 1 0 0,0 0-1 0 0,-1 0 0 0 0,1 0 0 0 0,-1 0 0 0 0,1 0 0 0 0,-1 0 0 0 0,1 0 0 0 0,0 0 0 0 0,-1 0 0 0 0,1 0 0 0 0,-1 0 0 0 0,0-1 0 0 0,-3-1 66 0 0,-1 0-1 0 0,1-1 1 0 0,-1 1-1 0 0,1-1 0 0 0,0 0 1 0 0,0 0-1 0 0,0-1 1 0 0,0 1-1 0 0,1-1 0 0 0,-6-7 1 0 0,-28-44 386 0 0,14 16-452 0 0,2 0 0 0 0,1-1 0 0 0,3-2 0 0 0,1 0 0 0 0,2 0 0 0 0,2-1 0 0 0,1-1 0 0 0,3 0 0 0 0,2 0 0 0 0,-2-61 0 0 0,8 100-20 0 0,1 1 0 0 0,-1-1 0 0 0,1 1 0 0 0,0-1 0 0 0,0 1 0 0 0,1-6 0 0 0,-1 9 0 0 0,-1 0 0 0 0,0 1 0 0 0,0-1 0 0 0,0 0 0 0 0,1 1-1 0 0,-1-1 1 0 0,0 1 0 0 0,1-1 0 0 0,-1 0 0 0 0,0 1 0 0 0,1-1 0 0 0,-1 1 0 0 0,1-1-1 0 0,-1 1 1 0 0,1-1 0 0 0,-1 1 0 0 0,1 0 0 0 0,-1-1 0 0 0,1 1 0 0 0,0-1 0 0 0,-1 1-1 0 0,1 0 1 0 0,-1 0 0 0 0,1-1 0 0 0,0 1 0 0 0,-1 0 0 0 0,1 0 0 0 0,0 0 0 0 0,-1 0-1 0 0,1 0 1 0 0,0 0 0 0 0,0 0 0 0 0,-1 0 0 0 0,1 0 0 0 0,0 0 0 0 0,-1 0-1 0 0,1 0 1 0 0,0 0 0 0 0,-1 0 0 0 0,2 1 0 0 0,-2-1-5 0 0,5 1-4 0 0,0 0 1 0 0,0 0 0 0 0,0 1 0 0 0,0-1-1 0 0,-1 1 1 0 0,1 0 0 0 0,0 1-1 0 0,-1-1 1 0 0,0 1 0 0 0,0 0 0 0 0,0 0-1 0 0,0 0 1 0 0,0 0 0 0 0,0 1 0 0 0,4 6-1 0 0,8 9-29 0 0,25 39 0 0 0,-29-40 12 0 0,35 50 7 0 0,-7-12 43 0 0,-3 1 0 0 0,36 76 0 0 0,-68-124-24 0 0,-1 1 0 0 0,-1-1 0 0 0,0 1 0 0 0,0 0 0 0 0,2 17 0 0 0,-6-14 0 0 0,1-13 2 0 0,0 1-1 0 0,0 0 1 0 0,0 0-1 0 0,0 0 1 0 0,0 0-1 0 0,0-1 1 0 0,-1 1-1 0 0,1 0 1 0 0,0 0-1 0 0,-1 0 1 0 0,1-1-1 0 0,0 1 1 0 0,-1 0-1 0 0,1 0 1 0 0,-1-1-1 0 0,1 1 1 0 0,-1-1-1 0 0,1 1 1 0 0,-1 0-1 0 0,0-1 1 0 0,1 1-1 0 0,-1-1 0 0 0,0 1 1 0 0,0-1-1 0 0,1 1 1 0 0,-1-1-1 0 0,0 0 1 0 0,0 1-1 0 0,1-1 1 0 0,-1 0-1 0 0,0 0 1 0 0,0 0-1 0 0,0 0 1 0 0,-1 1-1 0 0,-20-7 64 0 0,21 6-64 0 0,-6-4 20 0 0,0 0 1 0 0,0 0 0 0 0,0-1-1 0 0,1 1 1 0 0,0-2-1 0 0,0 1 1 0 0,0-1 0 0 0,0 0-1 0 0,1 0 1 0 0,0 0 0 0 0,0-1-1 0 0,-6-11 1 0 0,1-1 44 0 0,0-1 1 0 0,1-1-1 0 0,-7-27 0 0 0,12 34-66 0 0,0 0 0 0 0,1 0 0 0 0,-1-21 0 0 0,5 23 0 0 0,5 5-14 0 0,-3 6 12 0 0,1 0 1 0 0,0 1 0 0 0,0 0-1 0 0,0 0 1 0 0,0 0 0 0 0,0 0-1 0 0,0 0 1 0 0,-1 1 0 0 0,1-1-1 0 0,0 1 1 0 0,5 2 0 0 0,46 17 7 0 0,-43-15-6 0 0,14 5-2 0 0,17 8-30 0 0,76 19 0 0 0,-78-28 21 0 0,-17-5 11 0 0,0 1-1 0 0,-1 1 1 0 0,0 1-1 0 0,0 1 1 0 0,0 1 0 0 0,21 12-1 0 0,-40-18 1 0 0,-2-2 0 0 0,1 1 0 0 0,-1-1 0 0 0,0 1 0 0 0,1 0 0 0 0,-1 0 0 0 0,0 0 0 0 0,0 0 0 0 0,0 0 0 0 0,-1 0 0 0 0,1 0 0 0 0,0 1 0 0 0,-1-1 0 0 0,1 1 0 0 0,-1-1 0 0 0,0 1 0 0 0,0 0 0 0 0,0-1 0 0 0,0 1 0 0 0,-1 0 0 0 0,1 0 0 0 0,-1 0 0 0 0,1 4 0 0 0,0 8 0 0 0,-5 4 0 0 0,-1-15 0 0 0,3-3 0 0 0,0 1 23 0 0,0-1 0 0 0,0 1-1 0 0,0-1 1 0 0,0 1 0 0 0,0-1-1 0 0,-1 0 1 0 0,1 0 0 0 0,-1 0-1 0 0,1 0 1 0 0,-1 0 0 0 0,1 0 0 0 0,-1-1-1 0 0,1 1 1 0 0,-1-1 0 0 0,0 0-1 0 0,1 0 1 0 0,-1 0 0 0 0,1 0-1 0 0,-1 0 1 0 0,0 0 0 0 0,1-1 0 0 0,-1 1-1 0 0,1-1 1 0 0,-4-1 0 0 0,-8-3 48 0 0,0 0 0 0 0,1-1 1 0 0,-15-10-1 0 0,15 10-70 0 0,-31-21 51 0 0,-44-33 1 0 0,7 3-12 0 0,-39-19-121 0 0,278 173 80 0 0,-65-39 0 0 0,-64-39 0 0 0,0 2 0 0 0,-1 0 0 0 0,-1 2 0 0 0,-1 0 0 0 0,42 51 0 0 0,-59-61 0 0 0,-8-13 0 0 0,-1 0 0 0 0,0 0 0 0 0,1 1 0 0 0,-1-1 0 0 0,0 1 0 0 0,1-1 0 0 0,-1 0 0 0 0,0 1 0 0 0,0-1 0 0 0,1 1 0 0 0,-1-1 0 0 0,0 0 0 0 0,0 1 0 0 0,0-1 0 0 0,0 1 0 0 0,1-1 0 0 0,-1 1 0 0 0,0-1 0 0 0,0 1 0 0 0,0-1 0 0 0,0 1 0 0 0,0-1 0 0 0,0 1 0 0 0,0-1 0 0 0,0 1 0 0 0,0-1 0 0 0,-1 1 0 0 0,1-1 0 0 0,0 1 0 0 0,0-1 0 0 0,0 1 0 0 0,-1-1 0 0 0,1 0 0 0 0,0 1 0 0 0,0-1 0 0 0,-1 1 0 0 0,1-1 0 0 0,0 0 0 0 0,-1 1 0 0 0,1-1 0 0 0,0 0 0 0 0,-1 1 0 0 0,1-1 0 0 0,0 0 0 0 0,-1 0 0 0 0,1 1 0 0 0,-1-1 0 0 0,1 0 0 0 0,-1 0 0 0 0,1 0 0 0 0,-1 0 0 0 0,1 1 0 0 0,-1-1 0 0 0,1 0 0 0 0,-1 0 0 0 0,-3 1 7 0 0,0 0-1 0 0,0 0 0 0 0,0 0 1 0 0,0 0-1 0 0,0-1 0 0 0,0 0 0 0 0,0 0 1 0 0,0 0-1 0 0,0 0 0 0 0,0 0 1 0 0,0-1-1 0 0,0 0 0 0 0,0 0 1 0 0,0 0-1 0 0,-4-2 0 0 0,-58-26 101 0 0,64 28-107 0 0,-33-19 6 0 0,0-1 1 0 0,1-2-1 0 0,-57-51 0 0 0,-77-95 29 0 0,111 107-31 0 0,50 56-4 0 0,0 0 0 0 0,0 0 0 0 0,-13-9 0 0 0,15 15-6 0 0,7 7-9 0 0,6 12-28 0 0,-7-17 34 0 0,149 287-77 0 0,-109-224 89 0 0,2-1-1 0 0,63 71 0 0 0,-96-124-2 0 0,1-1 0 0 0,21 15 0 0 0,-23-18 0 0 0,1 0 0 0 0,-10-7 1 0 0,0 0-1 0 0,1 0 0 0 0,-1 0 0 0 0,0 0 1 0 0,1 0-1 0 0,-1 0 0 0 0,0 0 1 0 0,1 0-1 0 0,-1 0 0 0 0,0 0 0 0 0,1 0 1 0 0,-1 0-1 0 0,0 0 0 0 0,1 0 1 0 0,-1 0-1 0 0,0 0 0 0 0,1 0 0 0 0,-1 0 1 0 0,0 0-1 0 0,1 0 0 0 0,-1-1 1 0 0,0 1-1 0 0,0 0 0 0 0,1 0 0 0 0,-1 0 1 0 0,0-1-1 0 0,0 1 0 0 0,1 0 1 0 0,-1 0-1 0 0,0-1 0 0 0,0 1 0 0 0,0 0 1 0 0,1-1-1 0 0,-1 1 0 0 0,0 0 1 0 0,0 0-1 0 0,0-1 0 0 0,0 1 0 0 0,0 0 1 0 0,0-1-1 0 0,1 1 0 0 0,-1 0 1 0 0,0-1-1 0 0,0 1 0 0 0,0 0 1 0 0,0-1-1 0 0,0 1 0 0 0,0 0 0 0 0,-1-1 1 0 0,1 1-1 0 0,0 0 0 0 0,0-1 1 0 0,0 1-1 0 0,0 0 0 0 0,0-1 0 0 0,0 1 1 0 0,-1 0-1 0 0,1-1 0 0 0,0 1 1 0 0,-2-7 28 0 0,0 0 1 0 0,-1 1 0 0 0,0-1 0 0 0,0 1 0 0 0,0-1 0 0 0,-1 1 0 0 0,0 0 0 0 0,0 1-1 0 0,0-1 1 0 0,-6-5 0 0 0,-10-8-4 0 0,-27-22 0 0 0,26 24 6 0 0,-47-42-24 0 0,-124-100-6 0 0,137 117 4 0 0,-96-54 0 0 0,142 91 16 0 0,4 1-11 0 0,0 1 1 0 0,0 0 0 0 0,-1 1 0 0 0,1-1 0 0 0,-1 1 0 0 0,0 0-1 0 0,1 0 1 0 0,-1 1 0 0 0,0 0 0 0 0,0 0 0 0 0,0 0-1 0 0,0 0 1 0 0,0 1 0 0 0,-9 1 0 0 0,12 0 31 0 0,3 0-43 0 0,-1 0 0 0 0,0 0 1 0 0,0 0-1 0 0,1 0 0 0 0,-1 0 1 0 0,1 0-1 0 0,-1 0 1 0 0,1 0-1 0 0,-1 1 0 0 0,1-1 1 0 0,0 0-1 0 0,-1 0 0 0 0,1 0 1 0 0,0 0-1 0 0,0 1 1 0 0,0-1-1 0 0,0 0 0 0 0,0 0 1 0 0,0 0-1 0 0,0 1 0 0 0,0-1 1 0 0,0 0-1 0 0,1 0 1 0 0,-1 0-1 0 0,0 0 0 0 0,1 1 1 0 0,-1-1-1 0 0,1 0 0 0 0,1 2 1 0 0,-1 0-2 0 0,7 18 1 0 0,2 0 0 0 0,0 0 0 0 0,1-1 0 0 0,1 0 0 0 0,0-1 0 0 0,19 21 0 0 0,99 100 0 0 0,-84-94 0 0 0,146 137 0 0 0,-164-160 0 0 0,1-1 0 0 0,1-1 0 0 0,1-2 0 0 0,1-1 0 0 0,42 18 0 0 0,-67-33 0 0 0,0-1 0 0 0,0 1 0 0 0,0-1 0 0 0,1 0 0 0 0,-1-1 0 0 0,0 0 0 0 0,1 0 0 0 0,-1 0 0 0 0,11-1 0 0 0,-17 0 0 0 0,0 0 0 0 0,-1 0 0 0 0,1 0 0 0 0,0 0 0 0 0,0 0 0 0 0,0 0 0 0 0,0 0 0 0 0,-1-1 0 0 0,1 1 0 0 0,0 0 0 0 0,0 0 0 0 0,0-1 0 0 0,-1 1 0 0 0,1-1 0 0 0,0 1 0 0 0,-1 0 0 0 0,1-1 0 0 0,0 1 0 0 0,-1-1 0 0 0,1 0 0 0 0,0 1 0 0 0,-1-1 0 0 0,1 0 0 0 0,-1 1 0 0 0,1-1 0 0 0,-1 0 0 0 0,1 1 0 0 0,-1-1 0 0 0,0 0 0 0 0,1-1 0 0 0,0 0 0 0 0,1-1 10 0 0,0-1-1 0 0,0 0 1 0 0,0 0-1 0 0,0 0 1 0 0,0 0-1 0 0,-1 0 1 0 0,0-1 0 0 0,0 1-1 0 0,0 0 1 0 0,0-1-1 0 0,-1 1 1 0 0,0-1-1 0 0,0 1 1 0 0,0 0-1 0 0,0-1 1 0 0,-1 1-1 0 0,1-1 1 0 0,-1 1 0 0 0,0 0-1 0 0,-1-1 1 0 0,1 1-1 0 0,-3-6 1 0 0,-5-9 55 0 0,-1 0 0 0 0,-1 0 1 0 0,-16-22-1 0 0,23 35-60 0 0,-21-27 47 0 0,0 1 1 0 0,-52-48-1 0 0,-70-47 1 0 0,-48-21-53 0 0,195 148 0 0 0,0 0 0 0 0,0 0 0 0 0,0 0 0 0 0,-1 0 0 0 0,1-1 0 0 0,0 1 0 0 0,0 0 0 0 0,0 0 0 0 0,0 0 0 0 0,0 0 0 0 0,0 0 0 0 0,-1 0 0 0 0,1 0 0 0 0,0 0 0 0 0,0 0 0 0 0,0 0 0 0 0,0-1 0 0 0,0 1 0 0 0,-1 0 0 0 0,1 0 0 0 0,0 0 0 0 0,0 0 0 0 0,0 0 0 0 0,0 0 0 0 0,0 0 0 0 0,-1 0 0 0 0,1 0 0 0 0,0 0 0 0 0,0 0 0 0 0,0 0 0 0 0,0 1 0 0 0,-1-1 0 0 0,1 0 0 0 0,0 0 0 0 0,0 0 0 0 0,0 0 0 0 0,0 0 0 0 0,0 0 0 0 0,-1 0 0 0 0,1 0 0 0 0,0 0 0 0 0,0 0 0 0 0,0 1 0 0 0,0-1 0 0 0,0 0 0 0 0,0 0 0 0 0,0 0 0 0 0,-1 0 0 0 0,2 11 0 0 0,5 9 0 0 0,21 29 0 0 0,1-1 0 0 0,3-2 0 0 0,68 77 0 0 0,-68-84 0 0 0,21 24 0 0 0,2-1 0 0 0,3-3 0 0 0,78 63 0 0 0,-169-154 115 0 0,-41-47 0 0 0,12 11-25 0 0,-181-200-90 0 0,102 100-10 0 0,178 200-139 0 0,-6-8 111 0 0,93 118-28 0 0,-63-70 49 0 0,11 13 29 0 0,129 137 40 0 0,-169-196-52 0 0,-30-26 0 0 0,-1 1 1 0 0,0-1-1 0 0,0 1 0 0 0,1-1 0 0 0,-1 0 0 0 0,0 1 1 0 0,1-1-1 0 0,-1 0 0 0 0,0 0 0 0 0,1 1 1 0 0,-1-1-1 0 0,0 0 0 0 0,1 0 0 0 0,-1 0 0 0 0,1 1 1 0 0,-1-1-1 0 0,1 0 0 0 0,-1 0 0 0 0,0 0 0 0 0,1 0 1 0 0,-1 0-1 0 0,1 0 0 0 0,-1 0 0 0 0,1 0 1 0 0,-1 0-1 0 0,1 0 0 0 0,-1 0 0 0 0,0 0 0 0 0,1 0 1 0 0,-1 0-1 0 0,1 0 0 0 0,-1-1 0 0 0,1 1 0 0 0,-1 0 1 0 0,0 0-1 0 0,1 0 0 0 0,-1-1 0 0 0,0 1 1 0 0,1 0-1 0 0,-1 0 0 0 0,0-1 0 0 0,1 1 0 0 0,-1 0 1 0 0,0-1-1 0 0,1 1 0 0 0,-1 0 0 0 0,0-1 0 0 0,1 0 1 0 0,0-14 47 0 0,-1 15-43 0 0,0-9 27 0 0,-1 0 0 0 0,-1 0 0 0 0,0 0 0 0 0,0 0 0 0 0,0 0 0 0 0,-8-16 0 0 0,-28-52 55 0 0,21 45-56 0 0,-52-97 27 0 0,-51-107-48 0 0,101 192-10 0 0,1-1-1 0 0,3 0 1 0 0,-14-69-1 0 0,23 79 1 0 0,6 35 0 0 0,0 0 0 0 0,0-1 0 0 0,0 1 0 0 0,0-1 0 0 0,0 1 0 0 0,0 0 0 0 0,0-1 0 0 0,0 1 0 0 0,1-1 0 0 0,-1 1 0 0 0,0 0 0 0 0,0-1 0 0 0,0 1 0 0 0,0 0 0 0 0,0-1 0 0 0,1 1 0 0 0,-1 0 0 0 0,0-1 0 0 0,0 1 0 0 0,0 0 0 0 0,1-1 0 0 0,-1 1 0 0 0,0 0 0 0 0,1 0 0 0 0,-1-1 0 0 0,0 1 0 0 0,1 0 0 0 0,-1 0 0 0 0,0-1 0 0 0,1 1 0 0 0,-1 0 0 0 0,0 0 0 0 0,1 0 0 0 0,-1 0 0 0 0,0 0 0 0 0,1 0 0 0 0,-1 0 0 0 0,1-1 0 0 0,-1 1 0 0 0,0 0 0 0 0,1 0 0 0 0,-1 1 0 0 0,1-1 0 0 0,-1 0 0 0 0,0 0 0 0 0,1 0 0 0 0,-1 0 0 0 0,1 0 0 0 0,-1 0 0 0 0,0 0 0 0 0,1 1 0 0 0,-1-1 0 0 0,0 0 0 0 0,1 0 0 0 0,-1 0 0 0 0,0 1 0 0 0,1-1 0 0 0,-1 0 0 0 0,1 1 0 0 0,-1-1 0 0 0,10 6-3 0 0,0 1 1 0 0,-1 0-1 0 0,1 0 0 0 0,-2 1 0 0 0,1 0 0 0 0,-1 0 1 0 0,0 1-1 0 0,13 19 0 0 0,-5-8-38 0 0,49 62 29 0 0,48 57 10 0 0,-88-111 2 0 0,1-2 0 0 0,53 42 0 0 0,-58-51 0 0 0,-16-12 0 0 0,1 0 0 0 0,-1 0 0 0 0,1-1 0 0 0,0 0 0 0 0,0 0 0 0 0,0-1 0 0 0,0 0 0 0 0,1 0 0 0 0,10 4 0 0 0,-6-7 34 0 0,-11-7-15 0 0,-7-6 6 0 0,-4-2 3 0 0,0 1 1 0 0,-1 0-1 0 0,-1 1 1 0 0,-23-20 0 0 0,-8-9-34 0 0,5-2 21 0 0,1-2 0 0 0,2-2 0 0 0,-30-53 0 0 0,87 134-26 0 0,1-1 0 0 0,2-1-1 0 0,0-1 1 0 0,3-1 0 0 0,0-1-1 0 0,61 46 1 0 0,36 2 10 0 0,-124-76 2 0 0,0 1-1 0 0,0-1 1 0 0,0 0-1 0 0,1 0 1 0 0,-1 1-1 0 0,0-1 0 0 0,0 0 1 0 0,1 0-1 0 0,-1 0 1 0 0,0 1-1 0 0,1-1 1 0 0,-1 0-1 0 0,0 0 1 0 0,1 0-1 0 0,-1 0 1 0 0,0 0-1 0 0,1 0 1 0 0,-1 0-1 0 0,0 0 1 0 0,1 1-1 0 0,-1-1 0 0 0,0 0 1 0 0,1-1-1 0 0,-1 1 1 0 0,0 0-1 0 0,1 0 1 0 0,-1 0-1 0 0,0 0 1 0 0,1 0-1 0 0,-1 0 1 0 0,0 0-1 0 0,1 0 1 0 0,-1-1-1 0 0,0 1 1 0 0,1 0-1 0 0,-1 0 0 0 0,0 0 1 0 0,0-1-1 0 0,1 1 1 0 0,-1 0-1 0 0,0 0 1 0 0,0-1-1 0 0,1 1 1 0 0,-1 0-1 0 0,0 0 1 0 0,0-1-1 0 0,0 1 1 0 0,0 0-1 0 0,1-1 1 0 0,-1 1-1 0 0,0 0 0 0 0,0-1 1 0 0,0 1-1 0 0,0 0 1 0 0,0-1-1 0 0,-1-14 56 0 0,1 15-54 0 0,-1-10 20 0 0,-1 0 1 0 0,-1 0 0 0 0,0 1 0 0 0,0 0 0 0 0,-1-1 0 0 0,0 1 0 0 0,-8-13 0 0 0,-45-58 14 0 0,6 9 34 0 0,21 20-25 0 0,-26-63-1 0 0,50 104-60 0 0,5 8-33 0 0,1 2 91 0 0,27 23-185 0 0,6 19 120 0 0,-2 2 1 0 0,-2 1 0 0 0,37 77-1 0 0,-61-109-8 0 0,0 1 0 0 0,4 23 0 0 0,-4-17-41 0 0,-4-15 57 0 0,-1 1 0 0 0,1-1 1 0 0,-1 0-1 0 0,0 0 0 0 0,-1 1 0 0 0,1-1 1 0 0,-1 0-1 0 0,0 0 0 0 0,0 0 1 0 0,-1 0-1 0 0,1 0 0 0 0,-4 6 0 0 0,1-3-1 0 0,0 0 1 0 0,0 0-1 0 0,-1 0 0 0 0,1-1 0 0 0,-2 0 0 0 0,-8 10 0 0 0,-2-3 3 0 0,0-1 0 0 0,-1-1-1 0 0,0-1 1 0 0,-1 0 0 0 0,0-1 0 0 0,-1-1-1 0 0,0 0 1 0 0,0-2 0 0 0,-1 0-1 0 0,-21 4 1 0 0,36-10 11 0 0,1-1 0 0 0,-1 1 0 0 0,1-1 0 0 0,-1 1 0 0 0,0-1 0 0 0,1-1 0 0 0,-1 1 0 0 0,0-1 0 0 0,1 1 0 0 0,-1-1 0 0 0,-5-2 0 0 0,0-3 0 0 0,9 5 0 0 0,0 0 0 0 0,0 0 0 0 0,0 0 0 0 0,1 0 0 0 0,-1 0 0 0 0,0 0 0 0 0,0-1 0 0 0,1 1 0 0 0,-1 0 0 0 0,1 0 0 0 0,-1-1 0 0 0,1 1 0 0 0,0 0 0 0 0,-1-1 0 0 0,1 1 0 0 0,0 0 0 0 0,0-1 0 0 0,0 1 0 0 0,0-1 0 0 0,0 1 0 0 0,0 0 0 0 0,0-1 0 0 0,0 1 0 0 0,1 0 0 0 0,0-2 0 0 0,-1 0 0 0 0,2-3-4 0 0,0 0-1 0 0,0 0 0 0 0,0 0 1 0 0,1 0-1 0 0,0 1 1 0 0,0-1-1 0 0,0 1 0 0 0,1 0 1 0 0,3-5-1 0 0,42-43-45 0 0,-47 50 50 0 0,16-14-2 0 0,60-58-30 0 0,-68 67 25 0 0,0 0 0 0 0,1 0 0 0 0,0 1 0 0 0,0 0 0 0 0,25-9 0 0 0,-35 15 5 0 0,0 1-1 0 0,0-1 0 0 0,0 1 1 0 0,0 0-1 0 0,1 0 0 0 0,-1 0 1 0 0,0-1-1 0 0,0 1 0 0 0,0 0 1 0 0,1 0-1 0 0,-1 1 1 0 0,0-1-1 0 0,0 0 0 0 0,1 0 1 0 0,-1 1-1 0 0,0-1 0 0 0,0 0 1 0 0,0 1-1 0 0,0-1 0 0 0,0 1 1 0 0,0-1-1 0 0,0 1 0 0 0,0 0 1 0 0,0 0-1 0 0,0-1 1 0 0,0 1-1 0 0,0 0 0 0 0,0 0 1 0 0,0 0-1 0 0,-1 0 0 0 0,1 0 1 0 0,0 0-1 0 0,-1 0 0 0 0,1 0 1 0 0,-1 0-1 0 0,1 0 0 0 0,-1 0 1 0 0,1 1-1 0 0,-1-1 1 0 0,0 0-1 0 0,0 0 0 0 0,1 0 1 0 0,-1 1-1 0 0,0-1 0 0 0,0 0 1 0 0,0 0-1 0 0,0 1 0 0 0,-1-1 1 0 0,1 2-1 0 0,-1 5 5 0 0,0 0-1 0 0,0 0 0 0 0,-1 0 1 0 0,0-1-1 0 0,0 1 1 0 0,-1 0-1 0 0,0-1 1 0 0,-5 10-1 0 0,-2 2 70 0 0,-25 32 0 0 0,8-15 42 0 0,-47 46 1 0 0,59-67-103 0 0,-2-1 0 0 0,0 0 0 0 0,0-1 0 0 0,-2-1 0 0 0,-19 11 0 0 0,26-18-11 0 0,12-6-1 0 0,0 1 0 0 0,1 0 0 0 0,-1 0-1 0 0,0-1 1 0 0,0 1 0 0 0,0 0 0 0 0,0-1 0 0 0,1 1 0 0 0,-1 0-1 0 0,0 0 1 0 0,0-1 0 0 0,0 1 0 0 0,0 0 0 0 0,0-1 0 0 0,0 1-1 0 0,0 0 1 0 0,0-1 0 0 0,0 1 0 0 0,0 0 0 0 0,0-1 0 0 0,0 1-1 0 0,0 0 1 0 0,0 0 0 0 0,0-1 0 0 0,0 1 0 0 0,0 0-1 0 0,0-1 1 0 0,-1 1 0 0 0,1 0 0 0 0,0-1 0 0 0,0 1 0 0 0,0 0-1 0 0,0 0 1 0 0,-1-1 0 0 0,1 1 0 0 0,0 0 0 0 0,0 0 0 0 0,-1 0-1 0 0,1-1 1 0 0,0 1 0 0 0,0 0 0 0 0,-1 0 0 0 0,1 0-1 0 0,0 0 1 0 0,-1-1 0 0 0,1 1 0 0 0,0 0 0 0 0,0 0 0 0 0,-1 0-1 0 0,1 0 1 0 0,0 0 0 0 0,-1 0 0 0 0,1 0 0 0 0,0 0 0 0 0,-1 0-1 0 0,1 0 1 0 0,0 0 0 0 0,-1 0 0 0 0,1 0 0 0 0,0 0-1 0 0,0 0 1 0 0,-1 0 0 0 0,1 1 0 0 0,0-1 0 0 0,-1 0 0 0 0,1 0-1 0 0,-1 0 1 0 0,7-5-26 0 0,0-1 1 0 0,0 1-1 0 0,1 0 0 0 0,0 0 0 0 0,-1 1 0 0 0,2 0 0 0 0,-1 0 1 0 0,0 1-1 0 0,11-4 0 0 0,14-3-4 0 0,33-6 1 0 0,-16 4 39 0 0,-44 11-9 0 0,20-6 0 0 0,-1 1 0 0 0,1 2 0 0 0,41-3 0 0 0,-66 7 2 0 0,1 0-1 0 0,0 0 0 0 0,0-1 1 0 0,0 1-1 0 0,-1 0 0 0 0,1 0 1 0 0,0 0-1 0 0,0 0 0 0 0,0 0 1 0 0,0 0-1 0 0,0 0 1 0 0,-1 1-1 0 0,1-1 0 0 0,0 0 1 0 0,0 0-1 0 0,0 0 0 0 0,-1 1 1 0 0,1-1-1 0 0,0 1 1 0 0,0-1-1 0 0,-1 0 0 0 0,1 1 1 0 0,0-1-1 0 0,-1 1 0 0 0,1 0 1 0 0,0-1-1 0 0,-1 1 0 0 0,1-1 1 0 0,-1 1-1 0 0,1 0 1 0 0,-1 0-1 0 0,0-1 0 0 0,1 1 1 0 0,-1 0-1 0 0,1 0 0 0 0,-1-1 1 0 0,0 1-1 0 0,0 0 0 0 0,1 1 1 0 0,-2 3 8 0 0,1-1 0 0 0,-1 1 0 0 0,0 0 0 0 0,0-1 0 0 0,0 1 0 0 0,-4 5 0 0 0,2-1-7 0 0,0-4 13 0 0,0 0 0 0 0,0 0 0 0 0,0 0 1 0 0,0 0-1 0 0,-1-1 0 0 0,0 0 0 0 0,0 0 0 0 0,0 0 0 0 0,-1 0 0 0 0,-8 5 0 0 0,-3 2 82 0 0,-34 16-1 0 0,45-24-95 0 0,-1-1-1 0 0,0 0 1 0 0,0 0-1 0 0,-1-1 1 0 0,1 0-1 0 0,0 0 1 0 0,-11 0-1 0 0,14-2-1 0 0,0 0 0 0 0,1 0 0 0 0,-1 0 0 0 0,1-1 0 0 0,-1 1 0 0 0,1-1 0 0 0,0 1 0 0 0,0-1 0 0 0,-1 0 0 0 0,1 0 0 0 0,0 0 0 0 0,1 0 0 0 0,-1 0 0 0 0,0-1 0 0 0,1 1 0 0 0,-2-3 0 0 0,2-1 0 0 0,0 0 0 0 0,0 0 0 0 0,1 0 0 0 0,0 0 0 0 0,0 0 0 0 0,1 0 0 0 0,-1 0 0 0 0,2 0 0 0 0,-1 0 0 0 0,0 0 0 0 0,1 1 0 0 0,0-1 0 0 0,0 0 0 0 0,1 1 0 0 0,3-6 0 0 0,3-5-21 0 0,1 1 0 0 0,0 1-1 0 0,23-25 1 0 0,-5 8 7 0 0,49-50-22 0 0,-68 72 34 0 0,0 2-1 0 0,1-1 1 0 0,-1 1-1 0 0,2 1 1 0 0,-1 0 0 0 0,22-9-1 0 0,-20 11 3 0 0,-11 4 0 0 0,-1-1 0 0 0,1 1 0 0 0,-1 0 0 0 0,1 0 0 0 0,-1 0 0 0 0,1 0 0 0 0,-1-1 0 0 0,1 1 0 0 0,-1 0 0 0 0,1 0 0 0 0,0 0 0 0 0,-1 0 0 0 0,1 1 0 0 0,-1-1 0 0 0,1 0 0 0 0,-1 0 0 0 0,1 0 0 0 0,-1 0 0 0 0,1 0 0 0 0,-1 1 0 0 0,1-1 0 0 0,-1 0 0 0 0,1 0 0 0 0,-1 1 0 0 0,1-1 0 0 0,-1 0 0 0 0,1 1 0 0 0,-1-1 0 0 0,0 1 0 0 0,1-1 0 0 0,-1 0 0 0 0,0 1 0 0 0,1-1 0 0 0,-1 1 0 0 0,0-1 0 0 0,1 1 0 0 0,-1-1 0 0 0,0 1 0 0 0,0-1 0 0 0,0 1 0 0 0,0-1 0 0 0,1 1 0 0 0,-1 0 0 0 0,0-1 0 0 0,0 1 0 0 0,0-1 0 0 0,0 2 0 0 0,1 2 0 0 0,0 0 0 0 0,-1 0 0 0 0,1 0 0 0 0,-1 0 0 0 0,0 1 0 0 0,0-1 0 0 0,0 0 0 0 0,-1 0 0 0 0,1 0 0 0 0,-1 0 0 0 0,0 1 0 0 0,-2 3 0 0 0,-23 52 0 0 0,16-39 0 0 0,-15 25 12 0 0,-2-2 0 0 0,-2 0 0 0 0,-2-2 0 0 0,-42 44 0 0 0,37-43-8 0 0,24-29 9 0 0,0-1 0 0 0,0 0 0 0 0,-1-1-1 0 0,-26 18 1 0 0,26-23-13 0 0,13-7 0 0 0,-1 0 0 0 0,1 1 0 0 0,-1-1 0 0 0,1 0 0 0 0,0 0 0 0 0,-1 0 0 0 0,1 1 0 0 0,-1-1 0 0 0,1 0 0 0 0,-1 0 0 0 0,1 0 0 0 0,-1 0 0 0 0,1 0 0 0 0,-1 0 0 0 0,1 0 0 0 0,-1 0 0 0 0,1 0 0 0 0,-1 0 0 0 0,1 0 0 0 0,-1 0 0 0 0,1 0 0 0 0,0-1 0 0 0,-1 1 0 0 0,1 0 0 0 0,-1 0 0 0 0,1 0 0 0 0,-1-1 0 0 0,1 1 0 0 0,0 0 0 0 0,-1 0 0 0 0,1-1 0 0 0,0 1 0 0 0,-1 0 0 0 0,0-2 0 0 0,0-4 0 0 0,1 2-5 0 0,0 0-1 0 0,0 1 1 0 0,0-1-1 0 0,1 0 1 0 0,-1 0-1 0 0,1 0 0 0 0,0 1 1 0 0,0-1-1 0 0,0 0 1 0 0,1 1-1 0 0,-1-1 1 0 0,1 1-1 0 0,3-6 1 0 0,32-44-89 0 0,-28 42 97 0 0,20-29-3 0 0,2 1 0 0 0,2 2 0 0 0,2 1 0 0 0,1 2 0 0 0,1 1 0 0 0,2 2 0 0 0,59-36 0 0 0,-87 60 0 0 0,-6 4 0 0 0,0 0 0 0 0,0 1 0 0 0,0-1 0 0 0,0 1 0 0 0,0 0 0 0 0,1 1 0 0 0,-1-1 0 0 0,1 1 0 0 0,-1 0 0 0 0,9 0 0 0 0,0 1-10 0 0,-14 0 8 0 0,1 0 1 0 0,0 0 0 0 0,0 1 0 0 0,0-1-1 0 0,0 0 1 0 0,0 1 0 0 0,0-1 0 0 0,-1 0-1 0 0,1 1 1 0 0,0-1 0 0 0,0 1 0 0 0,-1-1-1 0 0,1 1 1 0 0,0 0 0 0 0,-1-1 0 0 0,1 1-1 0 0,-1 0 1 0 0,1-1 0 0 0,0 1 0 0 0,-1 0-1 0 0,0 0 1 0 0,1 0 0 0 0,-1-1 0 0 0,1 1-1 0 0,-1 0 1 0 0,0 0 0 0 0,0 0 0 0 0,1 0-1 0 0,-1 0 1 0 0,0-1 0 0 0,0 1 0 0 0,0 0-1 0 0,0 0 1 0 0,0 0 0 0 0,0 0 0 0 0,0 0-1 0 0,0 0 1 0 0,-1 0 0 0 0,1 0 0 0 0,0-1-1 0 0,-1 2 1 0 0,1-1 0 0 0,-2 8 10 0 0,1-1 0 0 0,-2 0 1 0 0,1 0-1 0 0,-1-1 0 0 0,0 1 0 0 0,-1 0 0 0 0,1-1 0 0 0,-6 8 0 0 0,-43 55 113 0 0,39-53-106 0 0,-14 17 5 0 0,-2 0 0 0 0,-1-2-1 0 0,-1-2 1 0 0,-2 0 0 0 0,-41 27-1 0 0,44-41-20 0 0,18-13 0 0 0,12-3 0 0 0,-1 0 0 0 0,1 0-1 0 0,-1 0 1 0 0,1 0 0 0 0,-1 0-1 0 0,1 0 1 0 0,-1 0 0 0 0,1-1 0 0 0,-1 1-1 0 0,1 0 1 0 0,-1 0 0 0 0,1 0 0 0 0,0-1-1 0 0,-1 1 1 0 0,1 0 0 0 0,-1 0-1 0 0,1-1 1 0 0,0 1 0 0 0,-1 0 0 0 0,1-1-1 0 0,0 1 1 0 0,-1 0 0 0 0,1-1-1 0 0,0 1 1 0 0,0-1 0 0 0,-1 1 0 0 0,1 0-1 0 0,0-1 1 0 0,0 1 0 0 0,0-1-1 0 0,0 1 1 0 0,-1-1 0 0 0,1 1 0 0 0,0-1-1 0 0,0 1 1 0 0,0-1 0 0 0,0 1-1 0 0,0-1 1 0 0,0 1 0 0 0,0 0 0 0 0,0-1-1 0 0,0 1 1 0 0,1-1 0 0 0,-1 1-1 0 0,0-1 1 0 0,0 0 0 0 0,1-4-17 0 0,0 0 0 0 0,0 0 0 0 0,0 0 0 0 0,1 0 0 0 0,0 1 0 0 0,0-1 1 0 0,0 0-1 0 0,0 1 0 0 0,1-1 0 0 0,-1 1 0 0 0,7-8 0 0 0,45-43-108 0 0,-22 24 133 0 0,-5 2-23 0 0,0 2-1 0 0,2 1 1 0 0,1 1 0 0 0,1 2 0 0 0,1 0-1 0 0,44-21 1 0 0,-62 38 15 0 0,-14 6 0 0 0,1 0 1 0 0,-1-1-1 0 0,0 1 0 0 0,1 0 0 0 0,-1 0 1 0 0,0 0-1 0 0,1 0 0 0 0,-1 0 0 0 0,1 0 0 0 0,-1 0 1 0 0,0 0-1 0 0,1 0 0 0 0,-1 0 0 0 0,0 1 1 0 0,1-1-1 0 0,-1 0 0 0 0,1 0 0 0 0,-1 0 0 0 0,0 0 1 0 0,1 0-1 0 0,-1 1 0 0 0,0-1 0 0 0,0 0 1 0 0,1 0-1 0 0,-1 1 0 0 0,0-1 0 0 0,1 0 0 0 0,-1 0 1 0 0,0 1-1 0 0,0-1 0 0 0,0 0 0 0 0,1 1 1 0 0,-1-1-1 0 0,0 0 0 0 0,0 1 0 0 0,0-1 0 0 0,0 0 1 0 0,0 1-1 0 0,1-1 0 0 0,-1 1 0 0 0,0-1 1 0 0,0 0-1 0 0,0 1 0 0 0,0-1 0 0 0,0 0 0 0 0,0 1 1 0 0,0-1-1 0 0,0 1 0 0 0,-1-1 0 0 0,1 0 1 0 0,0 1-1 0 0,0-1 0 0 0,0 0 0 0 0,0 1 0 0 0,0-1 1 0 0,-1 0-1 0 0,1 1 0 0 0,0-1 0 0 0,-1 1 1 0 0,-2 9 21 0 0,0-1 1 0 0,-1 1 0 0 0,-1-1 0 0 0,1 0 0 0 0,-1 0 0 0 0,-13 15-1 0 0,-43 48 84 0 0,53-63-91 0 0,-87 92 67 0 0,85-90-74 0 0,0 1 0 0 0,0-2 0 0 0,-1 1 0 0 0,0-2 0 0 0,-1 1 0 0 0,0-2 0 0 0,-17 10 0 0 0,29-18-8 0 0,0 1-1 0 0,-1-1 1 0 0,1 0 0 0 0,0 0-1 0 0,0 0 1 0 0,-1 1-1 0 0,1-1 1 0 0,0 0 0 0 0,-1 0-1 0 0,1 0 1 0 0,0 0-1 0 0,-1 0 1 0 0,1 1 0 0 0,0-1-1 0 0,0 0 1 0 0,-1 0-1 0 0,1 0 1 0 0,0 0 0 0 0,-1 0-1 0 0,1 0 1 0 0,0 0-1 0 0,-1 0 1 0 0,1 0-1 0 0,0 0 1 0 0,-1-1 0 0 0,1 1-1 0 0,0 0 1 0 0,-1 0-1 0 0,1 0 1 0 0,0 0 0 0 0,-1 0-1 0 0,1-1 1 0 0,0 1-1 0 0,0 0 1 0 0,-1 0 0 0 0,1 0-1 0 0,0-1 1 0 0,0 1-1 0 0,-1 0 1 0 0,1 0 0 0 0,0-1-1 0 0,0 1 1 0 0,0 0-1 0 0,-1 0 1 0 0,1-1 0 0 0,0 1-1 0 0,0 0 1 0 0,0-1-1 0 0,0 1 1 0 0,0 0 0 0 0,0-1-1 0 0,0 1 1 0 0,0 0-1 0 0,0-1 1 0 0,0 1 0 0 0,2-14-43 0 0,-2 14 42 0 0,6-15-45 0 0,2 1 1 0 0,-1 0-1 0 0,2 0 1 0 0,0 1 0 0 0,1 0-1 0 0,0 1 1 0 0,21-20 0 0 0,-19 19 34 0 0,20-21 11 0 0,44-35 0 0 0,-60 57 0 0 0,-1 0 0 0 0,1 1 0 0 0,1 1 0 0 0,0 1 0 0 0,31-13 0 0 0,-48 22 0 0 0,0 0 0 0 0,1-1 0 0 0,-1 1 0 0 0,0 0 0 0 0,1 0 0 0 0,-1 0 0 0 0,0 0 0 0 0,1-1 0 0 0,-1 1 0 0 0,0 0 0 0 0,1 0 0 0 0,-1 0 0 0 0,0 0 0 0 0,1 0 0 0 0,-1 0 0 0 0,1 0 0 0 0,-1 0 0 0 0,0 0 0 0 0,1 0 0 0 0,-1 0 0 0 0,0 0 0 0 0,1 0 0 0 0,-1 1 0 0 0,1-1 0 0 0,-1 0 0 0 0,0 0 0 0 0,1 0 0 0 0,-1 0 0 0 0,0 1 0 0 0,1-1 0 0 0,-1 0 0 0 0,0 0 0 0 0,0 1 0 0 0,1-1 0 0 0,-1 0 0 0 0,0 1 0 0 0,0-1 0 0 0,1 0 0 0 0,-1 0 0 0 0,0 1 0 0 0,0-1 0 0 0,0 0 0 0 0,0 1 0 0 0,0-1 0 0 0,1 1 0 0 0,-1-1 0 0 0,0 0 0 0 0,0 1 0 0 0,0-1 0 0 0,0 0 0 0 0,0 1 0 0 0,0-1 0 0 0,0 1 0 0 0,0-1 0 0 0,0 0 0 0 0,0 1 0 0 0,0-1 0 0 0,-1 0 0 0 0,1 1 0 0 0,0-1 0 0 0,0 1 0 0 0,0-1 0 0 0,-2 8 3 0 0,1-1 0 0 0,-1 1 1 0 0,0-1-1 0 0,0 1 0 0 0,-1-1 0 0 0,0 0 0 0 0,0 0 0 0 0,-1-1 0 0 0,-6 10 0 0 0,-47 59 49 0 0,45-61-44 0 0,-66 90 81 0 0,38-50-71 0 0,-47 50 0 0 0,57-77-7 0 0,30-27-11 0 0,0 0 1 0 0,0 0-1 0 0,0 0 1 0 0,0-1-1 0 0,0 1 1 0 0,0 0-1 0 0,0 0 1 0 0,0-1-1 0 0,0 1 1 0 0,0 0-1 0 0,0 0 0 0 0,0-1 1 0 0,0 1-1 0 0,0 0 1 0 0,-1 0-1 0 0,1-1 1 0 0,0 1-1 0 0,0 0 1 0 0,0 0-1 0 0,0 0 1 0 0,0-1-1 0 0,0 1 1 0 0,-1 0-1 0 0,1 0 0 0 0,0 0 1 0 0,0-1-1 0 0,0 1 1 0 0,-1 0-1 0 0,1 0 1 0 0,0 0-1 0 0,0 0 1 0 0,0 0-1 0 0,-1 0 1 0 0,1-1-1 0 0,0 1 1 0 0,0 0-1 0 0,-1 0 1 0 0,1 0-1 0 0,0 0 0 0 0,0 0 1 0 0,-1 0-1 0 0,1 0 1 0 0,0 0-1 0 0,0 0 1 0 0,-1 0-1 0 0,1 0 1 0 0,0 0-1 0 0,0 0 1 0 0,0 0-1 0 0,-1 0 1 0 0,1 1-1 0 0,0-1 1 0 0,0 0-1 0 0,-1 0 0 0 0,1 0 1 0 0,0 0-1 0 0,0 0 1 0 0,0 0-1 0 0,-1 1 1 0 0,1-1-1 0 0,0 0 1 0 0,0 1-1 0 0,5-18-82 0 0,-5 17 80 0 0,19-41-276 0 0,1 0 0 0 0,3 1 0 0 0,29-40 0 0 0,96-102-182 0 0,-61 94 508 0 0,98-79-1 0 0,-167 152 44 0 0,-16 14 19 0 0,-2 1 2 0 0,0 0 8 0 0,0 0 32 0 0,0 0 10 0 0,0 0 4 0 0,0 0 12 0 0,-2 3-108 0 0,0 0 1 0 0,-1-1 0 0 0,1 1 0 0 0,0 0 0 0 0,-1-1-1 0 0,0 1 1 0 0,-4 2 0 0 0,0 2 57 0 0,-124 117 403 0 0,-51 53-4354 0 0,151-145-2373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6:09.0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876 439 3999 0 0,'-14'-7'123'0'0,"1"1"-1"0"0,-1 0 0 0 0,0 0 0 0 0,0 2 1 0 0,-23-5-1 0 0,20 6 2 0 0,-1 1 0 0 0,1 0 0 0 0,-1 2 0 0 0,0 0 0 0 0,0 1-1 0 0,1 1 1 0 0,-26 5 0 0 0,22-2-101 0 0,1 1-1 0 0,-1 2 0 0 0,1-1 0 0 0,0 2 1 0 0,1 1-1 0 0,0 0 0 0 0,1 2 0 0 0,0 0 1 0 0,1 1-1 0 0,0 0 0 0 0,-15 17 0 0 0,0 3 26 0 0,3 1-1 0 0,1 2 1 0 0,1 0 0 0 0,2 2-1 0 0,2 1 1 0 0,-31 70-1 0 0,43-81 231 0 0,1 0 0 0 0,1 1 0 0 0,1 0 0 0 0,2 0 0 0 0,1 1 0 0 0,1 0 0 0 0,1 0 0 0 0,2 0 0 0 0,1 0-1 0 0,2 0 1 0 0,5 32 0 0 0,-5-54-265 0 0,-1 1 1 0 0,2-1-1 0 0,-1 1 0 0 0,2-1 0 0 0,-1 0 0 0 0,1 0 0 0 0,0 0 0 0 0,0-1 0 0 0,1 1 0 0 0,0-1 0 0 0,7 8 0 0 0,-8-11-12 0 0,0 0-1 0 0,1 0 0 0 0,-1-1 1 0 0,1 0-1 0 0,-1 1 1 0 0,1-2-1 0 0,0 1 0 0 0,0 0 1 0 0,0-1-1 0 0,1 0 0 0 0,-1 0 1 0 0,1-1-1 0 0,-1 1 1 0 0,1-1-1 0 0,-1 0 0 0 0,1-1 1 0 0,0 0-1 0 0,6 0 0 0 0,3-1 0 0 0,-1-2 0 0 0,1 0 0 0 0,-1 0 0 0 0,0-2 0 0 0,0 1 0 0 0,0-2 0 0 0,0 0 0 0 0,-1 0 0 0 0,0-2 0 0 0,-1 1 0 0 0,18-15 0 0 0,14-13 0 0 0,63-67 0 0 0,-100 94 0 0 0,75-78 0 0 0,96-128 0 0 0,-143 166 0 0 0,-3-2 0 0 0,-1-1 0 0 0,-3-1 0 0 0,36-95 0 0 0,-54 115 0 0 0,-1 1 0 0 0,-1-1 0 0 0,-2-1 0 0 0,3-49 0 0 0,-8 62 0 0 0,-1 1 0 0 0,-1 0 0 0 0,0-1 0 0 0,-2 1 0 0 0,0 0 0 0 0,-1 0 0 0 0,-1 1 0 0 0,-14-37 0 0 0,15 48 0 0 0,0-1 0 0 0,0 0 0 0 0,-1 1 0 0 0,0 0 0 0 0,0 0 0 0 0,-1 0 0 0 0,1 0 0 0 0,-2 1 0 0 0,1 0 0 0 0,-1 1 0 0 0,-10-8 0 0 0,12 10 0 0 0,0 1 0 0 0,0-1 0 0 0,-1 1 0 0 0,1 0 0 0 0,-1 0 0 0 0,1 1 0 0 0,-1-1 0 0 0,1 1 0 0 0,-1 1 0 0 0,0-1 0 0 0,0 1 0 0 0,1 0 0 0 0,-1 0 0 0 0,0 1 0 0 0,1-1 0 0 0,-1 1 0 0 0,0 1 0 0 0,-5 1 0 0 0,-11 5 0 0 0,1 1 0 0 0,0 1 0 0 0,1 0 0 0 0,-30 23 0 0 0,-71 60 0 0 0,120-92 0 0 0,-56 49-200 0 0,1 3 0 0 0,-86 108 0 0 0,-73 147-869 0 0,139-182 121 0 0,19-5-11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27.2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13009 107 287 0 0,'0'0'972'0'0,"0"0"118"0"0,-1-8 737 0 0,1 3 1763 0 0,15-24-1433 0 0,-14 28-1994 0 0,26-10 318 0 0,54-5-49 0 0,-38 11-28 0 0,-31 2-316 0 0,1 2-1 0 0,-1-1 1 0 0,1 2-1 0 0,0 0 1 0 0,-1 0-1 0 0,1 1 1 0 0,12 3-1 0 0,-13-3-87 0 0,0 0 0 0 0,2-1 0 0 0,0 0 0 0 0,-2 0 0 0 0,1 0 0 0 0,0-1 0 0 0,0-1 0 0 0,0 0 0 0 0,17-5 0 0 0,10 1 0 0 0,-27 3 0 0 0,5-3 0 0 0,15 0 0 0 0,-13 7-22 0 0,0 1 0 0 0,0 1 0 0 0,30 7 0 0 0,-4 18 22 0 0,-25-14 250 0 0,0 2 0 0 0,-1 0 0 0 0,26 27 0 0 0,-42-37-182 0 0,1-1 0 0 0,-2 1 0 0 0,1 0 0 0 0,-1-1 0 0 0,5 12 0 0 0,-3-7 3 0 0,30 68 659 0 0,29 97-1 0 0,-44-115-267 0 0,-17-53-372 0 0,30 88 443 0 0,-3 1-1 0 0,21 123 1 0 0,-7-21 65 0 0,-11-61-220 0 0,2 79 690 0 0,-25-143-620 0 0,-9-67-430 0 0,3 27 81 0 0,2 46-1 0 0,-4-33-56 0 0,9 49 1 0 0,-2-21 164 0 0,-8-70-197 0 0,3 35 254 0 0,-2 44-1 0 0,5 18 177 0 0,-8 47-52 0 0,14 62-267 0 0,-1-53 102 0 0,-9-62 93 0 0,-1 160 183 0 0,-11-81-318 0 0,-2 39-101 0 0,7 131 181 0 0,5-215-183 0 0,-4 27 78 0 0,2 75 310 0 0,6 8 84 0 0,-5-11-109 0 0,1-60 44 0 0,-39 307-1 0 0,12-172 101 0 0,20-190-462 0 0,-3 29 7 0 0,-11 129 47 0 0,-35 69 6 0 0,-28-6 50 0 0,70-282-222 0 0,-114 441 258 0 0,113-424-282 0 0,3 0-1 0 0,-3 87 1 0 0,12 140-27 0 0,-1 203 40 0 0,2-377 0 0 0,1 33 0 0 0,5-55 0 0 0,-4 1 0 0 0,-5-1 0 0 0,-17 110 0 0 0,-2-14 0 0 0,0 4 0 0 0,9-121 0 0 0,-21 101 0 0 0,-32 48 0 0 0,36-119 32 0 0,-7 20 8 0 0,-68 108-288 0 0,87-205 190 0 0,-1 0 0 0 0,-45 52 1 0 0,11-13-26 0 0,13-21-4 0 0,-1-2 1 0 0,-2-2-1 0 0,-3-2 0 0 0,-1-2 1 0 0,-96 64-1 0 0,62-56 61 0 0,-3-4-1 0 0,-112 44 1 0 0,97-46 4 0 0,-251 101-885 0 0,40-20 17 0 0,-451 116 0 0 0,-165-6 190 0 0,527-131 307 0 0,-306 72 24 0 0,-169 39 259 0 0,689-174 99 0 0,-387 97-42 0 0,333-56 79 0 0,112-36 23 0 0,-535 208 76 0 0,62-40 676 0 0,462-170-722 0 0,-134 49-900 0 0,-140 42-940 0 0,-247 30 1528 0 0,387-101 224 0 0,103-23 9 0 0,-463 93 0 0 0,473-119-90 0 0,-166-6-1 0 0,2 0 2241 0 0,-161 2-1279 0 0,34 0-871 0 0,382-1 0 0 0,0 2 0 0 0,1 4 0 0 0,-85 31 0 0 0,152-47 0 0 0,-196 61 0 0 0,154-51 0 0 0,0-1 0 0 0,-72 5 0 0 0,83-11 0 0 0,1 2 0 0 0,-34 9 0 0 0,-18 4 0 0 0,78-18 0 0 0,0 1 0 0 0,0-1 0 0 0,-1 0 0 0 0,1-1 0 0 0,0 1 0 0 0,0-1 0 0 0,0 0 0 0 0,0 0 0 0 0,0 0 0 0 0,1-1 0 0 0,-1 0 0 0 0,0 0 0 0 0,1 0 0 0 0,-1 0 0 0 0,1-1 0 0 0,0 0 0 0 0,-1 0 0 0 0,1 0 0 0 0,1 0 0 0 0,-1-1 0 0 0,-5-5 0 0 0,-5-8 0 0 0,1-1 0 0 0,1 0 0 0 0,-18-36 0 0 0,7 13 0 0 0,-190-368 0 0 0,167 305 0 0 0,45 100 12 0 0,-2-1-6 0 0,-16-9-116 0 0,24 46-3768 0 0,28 22-6584 0 0,-31-51 8286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27.6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16 258 5407 0 0,'0'0'248'0'0,"0"0"-5"0"0,0 0-23 0 0,-9-27 3311 0 0,6 18-2683 0 0,2 0 0 0 0,0 0 0 0 0,0-1 1 0 0,0 1-1 0 0,1 0 0 0 0,2-18 1 0 0,14-56 2501 0 0,-14 74-2880 0 0,0 2-350 0 0,0 1 0 0 0,0 0 0 0 0,0 0 0 0 0,1 0 0 0 0,0 0 0 0 0,4-6 0 0 0,-6 12-85 0 0,-1-1 0 0 0,1 0 1 0 0,0 1-1 0 0,-1-1 0 0 0,1 0 0 0 0,0 1 0 0 0,-1-1 0 0 0,1 1 0 0 0,0-1 0 0 0,0 1 1 0 0,0 0-1 0 0,0-1 0 0 0,-1 1 0 0 0,1 0 0 0 0,0 0 0 0 0,0-1 0 0 0,0 1 1 0 0,0 0-1 0 0,0 0 0 0 0,0 0 0 0 0,0 0 0 0 0,-1 0 0 0 0,1 0 0 0 0,0 0 0 0 0,0 1 1 0 0,0-1-1 0 0,0 0 0 0 0,0 0 0 0 0,0 1 0 0 0,0-1 0 0 0,0 1 0 0 0,1-1 157 0 0,6 3-32 0 0,0 1-1 0 0,0-1 0 0 0,0 1 1 0 0,0 1-1 0 0,-1-1 1 0 0,1 1-1 0 0,8 8 0 0 0,18 11 162 0 0,-27-19-325 0 0,0-1-293 0 0,0 1 0 0 0,1-1-1 0 0,-1 0 1 0 0,1-1 0 0 0,-1 0 0 0 0,1 0 0 0 0,0 0-1 0 0,0-1 1 0 0,0 0 0 0 0,16 1 0 0 0,-3-3-6950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31.2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45 389 5407 0 0,'0'0'124'0'0,"0"0"18"0"0,0 0 8 0 0,-1 2 9 0 0,-5 4-166 0 0,-5 7 437 0 0,5-7 379 0 0,4-5-758 0 0,0 0 487 0 0,2-1 354 0 0,-16-17 4324 0 0,16 7-5058 0 0,-1 0 0 0 0,1 0 0 0 0,1-1 0 0 0,0 1 0 0 0,1 0 0 0 0,-1 0 0 0 0,2 0 0 0 0,5-15 0 0 0,1-12 1118 0 0,-2 6-549 0 0,0 1 1 0 0,2 0 0 0 0,2 0-1 0 0,24-50 1 0 0,-33 76-703 0 0,0 0 1 0 0,1 0-1 0 0,-1 0 0 0 0,1 1 1 0 0,0-1-1 0 0,0 1 0 0 0,1 0 0 0 0,-1 0 1 0 0,1 0-1 0 0,-1 0 0 0 0,1 0 1 0 0,0 1-1 0 0,0-1 0 0 0,0 1 0 0 0,0 0 1 0 0,0 1-1 0 0,8-3 0 0 0,-7 3 52 0 0,1 0 0 0 0,0 1 0 0 0,0 0 0 0 0,0 0 0 0 0,-1 1 0 0 0,1-1 0 0 0,0 1 0 0 0,-1 0 0 0 0,1 1 0 0 0,0-1 0 0 0,-1 1 0 0 0,7 3 0 0 0,6 4 105 0 0,-1 1 0 0 0,0 1 0 0 0,-1 0 0 0 0,0 1 0 0 0,-1 1 0 0 0,-1 0 0 0 0,15 17 0 0 0,-10-9-575 0 0,-9-8-380 0 0,1-1 1 0 0,0 0-1 0 0,1-1 1 0 0,0 0-1 0 0,1-1 0 0 0,16 10 1 0 0,-15-13-1339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5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38 124 5407 0 0,'-16'-21'543'0'0,"12"12"-2"0"0,0 0 1 0 0,0 0-1 0 0,1 0 0 0 0,-3-17 1 0 0,6 24-489 0 0,0 1 1 0 0,0 0-1 0 0,1 0 1 0 0,-1-1-1 0 0,1 1 0 0 0,-1 0 1 0 0,1-1-1 0 0,0 1 1 0 0,-1 0-1 0 0,1 0 1 0 0,0 0-1 0 0,0 0 1 0 0,0 0-1 0 0,-1 0 1 0 0,1 0-1 0 0,0 0 1 0 0,1 0-1 0 0,-1 0 0 0 0,0 1 1 0 0,0-1-1 0 0,0 0 1 0 0,0 1-1 0 0,1-1 1 0 0,-1 1-1 0 0,0-1 1 0 0,0 1-1 0 0,1-1 1 0 0,-1 1-1 0 0,0 0 1 0 0,2 0-1 0 0,5 3 33 0 0,-1 2 1 0 0,0-1-1 0 0,0 1 1 0 0,0 0-1 0 0,0 0 1 0 0,-1 1-1 0 0,0-1 1 0 0,0 2-1 0 0,-1-1 1 0 0,0 1-1 0 0,0-1 1 0 0,0 1-1 0 0,-1 1 1 0 0,0-1-1 0 0,0 1 1 0 0,-1-1-1 0 0,0 1 1 0 0,0 0-1 0 0,-1 0 1 0 0,0 0-1 0 0,1 14 1 0 0,-2-20 373 0 0,-1-2 146 0 0,0 0 30 0 0,0 0-81 0 0,-5-31-342 0 0,5 21-213 0 0,0 1 0 0 0,1 0 0 0 0,0 0 0 0 0,1 0 0 0 0,-1 0 0 0 0,2 0 0 0 0,4-12 0 0 0,-7 21-1 0 0,1-1-1 0 0,-1 0 1 0 0,1 1 0 0 0,-1-1-1 0 0,1 1 1 0 0,-1-1-1 0 0,1 1 1 0 0,-1-1-1 0 0,1 1 1 0 0,0-1 0 0 0,-1 1-1 0 0,1-1 1 0 0,0 1-1 0 0,-1 0 1 0 0,1 0-1 0 0,0-1 1 0 0,-1 1 0 0 0,1 0-1 0 0,0 0 1 0 0,0 0-1 0 0,-1 0 1 0 0,1 0-1 0 0,0 0 1 0 0,0 0 0 0 0,0 0-1 0 0,-1 0 1 0 0,1 0-1 0 0,0 0 1 0 0,0 0-1 0 0,-1 0 1 0 0,1 1 0 0 0,0-1-1 0 0,-1 0 1 0 0,1 1-1 0 0,0-1 1 0 0,1 1-1 0 0,-2-1-26 0 0,24 8-992 0 0,-22-8 385 0 0,11 22 978 0 0,42 60 284 0 0,-54-81-74 0 0,10-62-2076 0 0,-11 47 993 0 0,-1 7 500 0 0,1-1 1 0 0,0 1-1 0 0,1 0 0 0 0,-1-1 1 0 0,1 1-1 0 0,1 0 0 0 0,3-12 0 0 0,0 11 30 0 0,-5 7 0 0 0,1 1 0 0 0,0-1 0 0 0,0 0 0 0 0,0 0 0 0 0,0 1 0 0 0,0-1 0 0 0,0 0 0 0 0,0 1 0 0 0,0-1 0 0 0,0 1 0 0 0,0-1 0 0 0,0 1 0 0 0,0 0 0 0 0,0-1 0 0 0,1 1 0 0 0,-1 0 0 0 0,0 0 0 0 0,0 0 0 0 0,0 0 0 0 0,0 0 0 0 0,1 0 0 0 0,-1 0 0 0 0,0 0 0 0 0,0 0 0 0 0,2 1 0 0 0,21 12 0 0 0,-21-12 0 0 0,9 9 54 0 0,0-1 0 0 0,0 2 0 0 0,14 15 1 0 0,9 9-3273 0 0,-27-29 2139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6:46.2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0 8863 0 0,'0'0'200'0'0,"0"0"34"0"0,0 0 12 0 0,-6 2 2 0 0,6-2-148 0 0,0 0-1 0 0,-1 0 1 0 0,1 0-1 0 0,0 0 1 0 0,0 0-1 0 0,0 0 1 0 0,0 0-1 0 0,0 0 1 0 0,-1 0-1 0 0,1 0 1 0 0,0 0-1 0 0,0 0 1 0 0,0 0-1 0 0,0 0 1 0 0,-1 0-1 0 0,1 0 1 0 0,0 0-1 0 0,0 0 0 0 0,0 1 1 0 0,0-1-1 0 0,0 0 1 0 0,0 0-1 0 0,-1 0 1 0 0,1 0-1 0 0,0 0 1 0 0,0 0-1 0 0,0 0 1 0 0,0 1-1 0 0,0-1 1 0 0,0 0-1 0 0,0 0 1 0 0,0 0-1 0 0,0 0 1 0 0,0 1-1 0 0,0-1 1 0 0,0 0-1 0 0,0 0 1 0 0,0 0-1 0 0,0 0 1 0 0,0 0-1 0 0,0 1 0 0 0,0-1 1 0 0,0 0-1 0 0,0 0 1 0 0,0 0-1 0 0,0 0 1 0 0,0 1-1 0 0,0-1 1 0 0,0 0-1 0 0,0 0 1 0 0,0 0-1 0 0,0 0 1 0 0,0 0-1 0 0,0 1 1 0 0,0-1-1 0 0,0 0 1 0 0,1 0-1 0 0,-1 0 1 0 0,0 0-1 0 0,0 0 1 0 0,0 0-1 0 0,0 0 1 0 0,0 1-1 0 0,0-1 1 0 0,1 0-1 0 0,-1 0 0 0 0,17 13 1294 0 0,25 11-1811 0 0,61 24 2231 0 0,78 44-708 0 0,370 229 4561 0 0,-391-231-5637 0 0,75 55-34 0 0,-158-93-86 0 0,-88-92-4888 0 0,-3 9-392 0 0,4 14 2620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6:47.3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112 996 2791 0 0,'0'0'126'0'0,"-31"8"183"0"0,-34 16 6755 0 0,63-24-6491 0 0,2 0 3 0 0,-5 0 748 0 0,3-1 2871 0 0,1 0-4139 0 0,0-1 0 0 0,1 1 0 0 0,-1-1 0 0 0,0 0 1 0 0,1 1-1 0 0,-1-1 0 0 0,1 0 0 0 0,-1 1 0 0 0,1-1 0 0 0,0 0 0 0 0,0 0 1 0 0,0 1-1 0 0,0-1 0 0 0,0 0 0 0 0,0 0 0 0 0,0 1 0 0 0,1-1 0 0 0,-1 0 1 0 0,0 0-1 0 0,1 1 0 0 0,0-1 0 0 0,-1 1 0 0 0,1-1 0 0 0,2-3 0 0 0,-1 1 289 0 0,15-35 88 0 0,1 0-1 0 0,30-43 1 0 0,-10 16-190 0 0,98-165-243 0 0,38-72 0 0 0,-147 250 0 0 0,-1 2 0 0 0,37-56 0 0 0,-58 101 102 0 0,-5 5 420 0 0,3 3-310 0 0,0 1 1 0 0,-1-1-1 0 0,1 1 0 0 0,-1 0 0 0 0,0-1 0 0 0,0 1 1 0 0,0 0-1 0 0,0 0 0 0 0,2 5 0 0 0,-1-3-46 0 0,18 23-166 0 0,1-1 0 0 0,1-2 0 0 0,1 0 0 0 0,28 22 0 0 0,2 3 0 0 0,316 257 2880 0 0,-285-249-2880 0 0,176 88 0 0 0,-53-34 0 0 0,-161-84 0 0 0,-14-10 0 0 0,-1 1 0 0 0,-2 1 0 0 0,29 25 0 0 0,-51-36 0 0 0,-1-1 0 0 0,0-1 0 0 0,1 0 0 0 0,0-2 0 0 0,-1 2 0 0 0,-1 1 0 0 0,-2 1 0 0 0,-1 0 0 0 0,-3-7 0 0 0,0 1 0 0 0,0 0 0 0 0,0-1 0 0 0,0 1 0 0 0,-1 0 0 0 0,1-1 0 0 0,-1 1 0 0 0,1-1 0 0 0,-1 1 0 0 0,0-1 0 0 0,0 1 0 0 0,0-1 0 0 0,-1 1 0 0 0,-2 3 0 0 0,1 0 0 0 0,-12 18 0 0 0,0-1 0 0 0,-1-1 0 0 0,-1-1 0 0 0,-40 39 0 0 0,-18 22 0 0 0,-65 84-420 0 0,52-65-331 0 0,78-89 110 0 0,-5 6-4917 0 0,-26 25-1 0 0,30-33 2952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6:48.1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1 975 0 0,'0'0'0'0'0,"0"0"88"0"0,0 0-88 0 0,0 0 0 0 0,0 0 0 0 0,0 0 0 0 0,0 0 200 0 0,0 0 24 0 0,0 0 8 0 0,-3 8 0 0 0,3-8-232 0 0,-5 8 0 0 0,-6 5 0 0 0,11-13 0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6:50.6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0 499 3999 0 0,'0'0'91'0'0,"0"0"12"0"0,7-27 119 0 0,-6-26 856 0 0,2-3 3683 0 0,-3 55-4162 0 0,0 1-21 0 0,0 0-78 0 0,11 30 165 0 0,-1-6 22 0 0,21 137 2772 0 0,-9 83-2770 0 0,-21-242-689 0 0,2-10 0 0 0,2-13 0 0 0,55-297-2680 0 0,-45 247 2680 0 0,-10 141 543 0 0,1 302 1594 0 0,-4-358-574 0 0,3-12-839 0 0,6-22-984 0 0,8-39-1464 0 0,-4-25 419 0 0,8-132-1 0 0,-10 73 934 0 0,-8 67 372 0 0,-5 66 0 0 0,-4 6 87 0 0,-4 31 1684 0 0,2 15-1608 0 0,2 0 1 0 0,1 1 0 0 0,3 0 0 0 0,4 43 0 0 0,-3-64-62 0 0,0 30 493 0 0,-1-23 112 0 0,2 0 1 0 0,8 50-1 0 0,-10-79-707 0 0,0 1 0 0 0,0-1 0 0 0,0 0 0 0 0,0 0 0 0 0,0 1 0 0 0,0-1 0 0 0,0 0 0 0 0,0 0 0 0 0,0 1 0 0 0,0-1 0 0 0,0 0 0 0 0,0 0 0 0 0,0 1 0 0 0,1-1 0 0 0,-1 0 0 0 0,0 0 0 0 0,0 1 0 0 0,0-1 0 0 0,0 0 0 0 0,1 0 0 0 0,-1 0 0 0 0,0 1 0 0 0,0-1 0 0 0,0 0 0 0 0,1 0 0 0 0,-1 0 0 0 0,0 0 0 0 0,0 0 0 0 0,0 1 0 0 0,1-1 0 0 0,-1 0 0 0 0,0 0 0 0 0,0 0 0 0 0,1 0 0 0 0,-1 0 0 0 0,0 0 0 0 0,1 0 0 0 0,-1 0 0 0 0,0 0 0 0 0,0 0 0 0 0,1 0 0 0 0,-1 0 0 0 0,0 0 0 0 0,0 0 0 0 0,1 0 0 0 0,-1 0 0 0 0,0 0 0 0 0,0 0 0 0 0,1 0 0 0 0,-1-1 0 0 0,0 1 0 0 0,0 0 0 0 0,1 0 0 0 0,-1 0 0 0 0,0 0 0 0 0,0-1 0 0 0,0 1 0 0 0,1 0 0 0 0,-1 0 0 0 0,0 0 0 0 0,0-1 0 0 0,0 1 0 0 0,0 0 0 0 0,0 0 0 0 0,1 0 0 0 0,-1-1 0 0 0,0 1 0 0 0,0-1 0 0 0,9-12 0 0 0,0-13-558 0 0,-1 0 0 0 0,-1-1 0 0 0,-1 0 0 0 0,-1 0-1 0 0,2-53 1 0 0,-2 24-77 0 0,8-76-1431 0 0,16-123 1154 0 0,-29 253 1546 0 0,0 2-79 0 0,2 35-246 0 0,25 328 2244 0 0,-22-258-2458 0 0,-2-26-91 0 0,-2-13 44 0 0,13 73-1 0 0,-14-138 461 0 0,13-41 1104 0 0,-5-41-2730 0 0,-4 0 0 0 0,-8-120 1 0 0,-1 66-406 0 0,1 44 1555 0 0,-16-93 0 0 0,12 147 1739 0 0,8 36-1177 0 0,3 30-366 0 0,38 264 578 0 0,22 246 1204 0 0,-59-496-2010 0 0,0-123 0 0 0,-23-247-2051 0 0,8 213 932 0 0,5-1-1 0 0,10-123 1 0 0,0 216 2212 0 0,-4 21-415 0 0,1 3-84 0 0,12 29-260 0 0,-2 1-1 0 0,-2 0 1 0 0,-1 1-1 0 0,6 47 0 0 0,-8-40 204 0 0,8 40-388 0 0,82 582 542 0 0,-83-558-691 0 0,-10-203 0 0 0,-8-23-279 0 0,-24-141 0 0 0,-16-202-1907 0 0,43 440 2239 0 0,-1-51 450 0 0,3 70-443 0 0,0 0 0 0 0,0 1-1 0 0,1-1 1 0 0,0 1-1 0 0,0-1 1 0 0,0 1 0 0 0,1-1-1 0 0,0 1 1 0 0,0 0 0 0 0,3-6-1 0 0,-4 11 0 0 0,-1 0 1 0 0,1 0-1 0 0,0 0 0 0 0,-1 0 0 0 0,1 1 0 0 0,-1-1 0 0 0,1 0 0 0 0,-1 0 1 0 0,1 0-1 0 0,-1 1 0 0 0,1-1 0 0 0,-1 0 0 0 0,1 1 0 0 0,-1-1 0 0 0,1 0 1 0 0,-1 1-1 0 0,0-1 0 0 0,1 1 0 0 0,-1-1 0 0 0,1 1 0 0 0,-1 0 1 0 0,9 12-31 0 0,-1 0 0 0 0,-1 1 0 0 0,0 0 0 0 0,-1 0 0 0 0,-1 1 0 0 0,0-1 1 0 0,5 29-1 0 0,-2-14-32 0 0,39 160 1459 0 0,37 304 0 0 0,-80-461-1456 0 0,-2-4 0 0 0,12 47 0 0 0,-11-71 0 0 0,-1-9 0 0 0,1-11 0 0 0,-4-38-599 0 0,-14-99-1 0 0,2 41-170 0 0,10 78 364 0 0,-7-131-109 0 0,10 136 527 0 0,1-1 1 0 0,2 1 0 0 0,9-45-1 0 0,-3 45-12 0 0,-9 28 0 0 0,1 1 0 0 0,-1 0 0 0 0,0 0 0 0 0,0 0 0 0 0,0-1 0 0 0,0 1 0 0 0,0 0 0 0 0,1 0 0 0 0,-1 0 0 0 0,0-1 0 0 0,0 1 0 0 0,0 0 0 0 0,1 0 0 0 0,-1 0 0 0 0,0 0 0 0 0,0-1 0 0 0,1 1 0 0 0,-1 0 0 0 0,0 0 0 0 0,0 0 0 0 0,1 0 0 0 0,-1 0 0 0 0,0 0 0 0 0,1 0 0 0 0,-1 0 0 0 0,0 0 0 0 0,0 0 0 0 0,1 0 0 0 0,-1 0 0 0 0,0 0 0 0 0,0 0 0 0 0,1 0 0 0 0,-1 0 0 0 0,0 0 0 0 0,0 0 0 0 0,1 0 0 0 0,-1 0 0 0 0,0 1 0 0 0,0-1 0 0 0,1 0 0 0 0,-1 0 0 0 0,0 0 0 0 0,0 0 0 0 0,1 1 0 0 0,-1-1 0 0 0,0 0 0 0 0,0 0 0 0 0,0 0 0 0 0,0 1 0 0 0,1-1 0 0 0,-1 0 0 0 0,0 0 0 0 0,0 1 0 0 0,0-1 0 0 0,0 0 0 0 0,0 0 0 0 0,0 1 0 0 0,0-1 0 0 0,8 14 0 0 0,-8-14 0 0 0,16 38 267 0 0,-2 1-1 0 0,-2 0 1 0 0,13 74 0 0 0,4 127 1294 0 0,-20-145-1349 0 0,1-23-212 0 0,-7-113-411 0 0,-1 0 0 0 0,-8-81-1 0 0,-1 18-323 0 0,7 98 609 0 0,-1-51-247 0 0,7-74 1 0 0,-3 129 374 0 0,1 10-6 0 0,4 10 98 0 0,29 111 822 0 0,-5 2 0 0 0,17 162 0 0 0,-36-226-916 0 0,-11-61 0 0 0,1-10 0 0 0,1-12 0 0 0,2-66-734 0 0,-5-99-1 0 0,4-71-636 0 0,5 203 1371 0 0,-10 49 6 0 0,0 0-1 0 0,0 0 1 0 0,0 0 0 0 0,0 0-1 0 0,0 0 1 0 0,0 0 0 0 0,0 0-1 0 0,0 0 1 0 0,0-1 0 0 0,0 1-1 0 0,0 0 1 0 0,0 0-1 0 0,0 0 1 0 0,0 0 0 0 0,0 0-1 0 0,1 0 1 0 0,-1 0 0 0 0,0 0-1 0 0,0 0 1 0 0,0 0 0 0 0,0 0-1 0 0,0 0 1 0 0,0 0-1 0 0,0 0 1 0 0,0 0 0 0 0,0 0-1 0 0,1 0 1 0 0,-1 0 0 0 0,0 0-1 0 0,0 0 1 0 0,0 0 0 0 0,0 0-1 0 0,0 0 1 0 0,0 0-1 0 0,0 0 1 0 0,0 0 0 0 0,1 0-1 0 0,-1 0 1 0 0,0 0 0 0 0,0 0-1 0 0,0 0 1 0 0,0 0 0 0 0,0 0-1 0 0,0 0 1 0 0,0 0-1 0 0,0 0 1 0 0,0 0 0 0 0,0 0-1 0 0,0 0 1 0 0,1 0 0 0 0,-1 0-1 0 0,0 1 1 0 0,0-1 0 0 0,0 0-1 0 0,0 0 1 0 0,0 0-1 0 0,0 0 1 0 0,6 9 304 0 0,3 10 305 0 0,8 43 65 0 0,16 111 0 0 0,-17-80-452 0 0,-1 46-228 0 0,-13-102 0 0 0,1 0 0 0 0,2 0 0 0 0,13 46 0 0 0,-16-83 0 0 0,1-9 0 0 0,1-11 0 0 0,-2-26-586 0 0,-7-92 0 0 0,-2 35-211 0 0,4 17-73 0 0,2-105 869 0 0,1 191 1 0 0,0 0 0 0 0,0-1 0 0 0,0 1 0 0 0,0 0 0 0 0,0 0 0 0 0,1-1 0 0 0,-1 1 0 0 0,0 0 0 0 0,0 0 0 0 0,0-1 0 0 0,0 1 0 0 0,0 0 0 0 0,1 0 0 0 0,-1 0 0 0 0,0-1 0 0 0,0 1 0 0 0,0 0 0 0 0,0 0 0 0 0,1 0 0 0 0,-1 0 0 0 0,0 0 0 0 0,0-1 0 0 0,1 1 0 0 0,-1 0 0 0 0,0 0 0 0 0,0 0 0 0 0,1 0 0 0 0,-1 0 0 0 0,0 0 0 0 0,0 0 0 0 0,1 0 0 0 0,-1 0 0 0 0,0 0 0 0 0,0 0 0 0 0,1 0 0 0 0,-1 0 0 0 0,0 0 0 0 0,0 0 0 0 0,1 0 0 0 0,-1 0 0 0 0,0 0 0 0 0,0 0 0 0 0,0 0 0 0 0,1 0 0 0 0,-1 1 0 0 0,0-1 0 0 0,0 0 0 0 0,1 0 0 0 0,-1 0 0 0 0,0 0 0 0 0,0 1 0 0 0,0-1 0 0 0,0 0 0 0 0,1 0 0 0 0,-1 0 0 0 0,0 1 0 0 0,0-1 0 0 0,0 0 0 0 0,0 0 0 0 0,0 0 0 0 0,1 1 0 0 0,10 10 0 0 0,-2 3 336 0 0,-1 0 0 0 0,0 0 1 0 0,0 1-1 0 0,-2 0 0 0 0,0 1 0 0 0,-1-1 0 0 0,6 28 0 0 0,-1-8-209 0 0,40 189-97 0 0,-13-50-36 0 0,-24-116 6 0 0,-13-58 0 0 0,1 0 0 0 0,-1-1 0 0 0,0 1 0 0 0,0 0 0 0 0,0 0 0 0 0,0 0 0 0 0,0 0 0 0 0,0-1 0 0 0,0 1 0 0 0,0 0 0 0 0,0 0 0 0 0,1 0 0 0 0,-1 0 0 0 0,0 0 0 0 0,0-1 0 0 0,0 1 0 0 0,0 0 0 0 0,0 0 0 0 0,1 0 0 0 0,-1 0 0 0 0,0 0 0 0 0,0 0 0 0 0,0 0 0 0 0,0 0 0 0 0,1 0 0 0 0,-1 0 0 0 0,0 0 0 0 0,0 0 0 0 0,0 0 0 0 0,1-1 0 0 0,-1 1 0 0 0,0 1 0 0 0,0-1 0 0 0,0 0 0 0 0,0 0 0 0 0,1 0 0 0 0,-1 0 0 0 0,0 0 0 0 0,0 0 0 0 0,0 0 0 0 0,1 0 0 0 0,-1 0 0 0 0,0 0 0 0 0,0 0 0 0 0,0 0 0 0 0,0 0 0 0 0,0 1 0 0 0,1-1 0 0 0,-1 0 0 0 0,0 0 0 0 0,0 0 0 0 0,0 0 0 0 0,0 0 0 0 0,0 1 0 0 0,0-1 0 0 0,3-15 0 0 0,-13-154-1064 0 0,4 112 472 0 0,3-1 0 0 0,5-64 0 0 0,-1 97 592 0 0,0 14 0 0 0,-1 1 0 0 0,2-1 0 0 0,0 0 0 0 0,3-13 0 0 0,-5 23 1 0 0,0 1 0 0 0,1 0 0 0 0,-1-1 0 0 0,0 1-1 0 0,0-1 1 0 0,0 1 0 0 0,0 0 0 0 0,0-1 0 0 0,1 1 0 0 0,-1 0-1 0 0,0-1 1 0 0,0 1 0 0 0,1 0 0 0 0,-1-1 0 0 0,0 1 0 0 0,0 0-1 0 0,1 0 1 0 0,-1-1 0 0 0,0 1 0 0 0,1 0 0 0 0,-1 0 0 0 0,0 0-1 0 0,1-1 1 0 0,-1 1 0 0 0,1 0 0 0 0,-1 0 0 0 0,0 0-1 0 0,1 0 1 0 0,-1 0 0 0 0,1 0 0 0 0,-1 0 0 0 0,0 0 0 0 0,1 0-1 0 0,-1 0 1 0 0,1 0 0 0 0,-1 0 0 0 0,0 0 0 0 0,1 0 0 0 0,-1 0-1 0 0,0 0 1 0 0,1 0 0 0 0,-1 0 0 0 0,1 1 0 0 0,-1-1 0 0 0,0 0-1 0 0,1 0 1 0 0,-1 0 0 0 0,0 1 0 0 0,1-1 0 0 0,-1 0 0 0 0,0 1-1 0 0,0-1 1 0 0,1 0 0 0 0,-1 0 0 0 0,0 1 0 0 0,1 0 0 0 0,10 13 527 0 0,-3-1-396 0 0,-1 0-1 0 0,-1 1 1 0 0,0 0-1 0 0,-1 0 1 0 0,6 28-1 0 0,6 75 879 0 0,-2-6-545 0 0,-11-103-465 0 0,-1-13 0 0 0,1-8 0 0 0,-1-20-605 0 0,-2 0-1 0 0,-1 1 0 0 0,-5-38 1 0 0,1 41 23 0 0,2 0 0 0 0,2 0 0 0 0,0 0 0 0 0,7-40 0 0 0,-7 68 856 0 0,15 21 1642 0 0,4 26-1741 0 0,20 73 1 0 0,-5-10-4091 0 0,-25-89 2525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6:52.7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0 287 5407 0 0,'0'0'124'0'0,"0"0"18"0"0,0 0 8 0 0,0 0 110 0 0,0 0 454 0 0,0 0 196 0 0,0 0 40 0 0,10-15 1246 0 0,-7-6-2024 0 0,0 0 0 0 0,-2 0 0 0 0,0 0 0 0 0,-1 0 0 0 0,-1-1 0 0 0,-7-33 0 0 0,1-9-102 0 0,7 63 53 0 0,0 0-1 0 0,0 0 1 0 0,0 0-1 0 0,0 0 1 0 0,0 0 0 0 0,0 0-1 0 0,1 0 1 0 0,-1 0-1 0 0,0 1 1 0 0,1-1-1 0 0,-1 0 1 0 0,0 0-1 0 0,1 0 1 0 0,-1 0-1 0 0,1 0 1 0 0,-1 0-1 0 0,1 1 1 0 0,0-1 0 0 0,-1 0-1 0 0,1 0 1 0 0,0 1-1 0 0,-1-1 1 0 0,1 0-1 0 0,0 1 1 0 0,0-1-1 0 0,0 1 1 0 0,0-1-1 0 0,0 1 1 0 0,-1-1-1 0 0,1 1 1 0 0,0 0 0 0 0,0 0-1 0 0,0-1 1 0 0,0 1-1 0 0,0 0 1 0 0,0 0-1 0 0,0 0 1 0 0,0 0-1 0 0,0 0 1 0 0,0 0-1 0 0,0 0 1 0 0,0 0-1 0 0,0 0 1 0 0,2 1 0 0 0,8 1-135 0 0,1 0 0 0 0,-1 0 0 0 0,14 6 0 0 0,-6-2 1125 0 0,65 10 633 0 0,16 5-4974 0 0,-80-16-3062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6:53.8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56 346 7055 0 0,'0'0'158'0'0,"0"0"22"0"0,0 0 12 0 0,-11-12 945 0 0,-12-89 4848 0 0,12 47-6005 0 0,9 45 63 0 0,0 2-4 0 0,0-1 0 0 0,0 1 0 0 0,1 0 0 0 0,0-1 0 0 0,1 1 1 0 0,0-1-1 0 0,0 1 0 0 0,0-1 0 0 0,1 1 0 0 0,0-1 0 0 0,0 1 1 0 0,1 0-1 0 0,3-9 0 0 0,-5 15 35 0 0,1 0 0 0 0,-1 1 0 0 0,1-1 0 0 0,0 0 0 0 0,0 0-1 0 0,-1 0 1 0 0,1 1 0 0 0,0-1 0 0 0,0 0 0 0 0,0 1 0 0 0,0-1 0 0 0,0 1 0 0 0,0-1 0 0 0,0 1 0 0 0,0-1 0 0 0,0 1 0 0 0,0 0 0 0 0,0-1 0 0 0,0 1-1 0 0,0 0 1 0 0,0 0 0 0 0,0 0 0 0 0,1 0 0 0 0,-1 0 0 0 0,0 0 0 0 0,0 0 0 0 0,0 0 0 0 0,0 1 0 0 0,0-1 0 0 0,0 0 0 0 0,1 1 0 0 0,37 13 463 0 0,-34-13-11 0 0,3 3-447 0 0,0-1-1 0 0,1 0 1 0 0,0-1 0 0 0,-1 0-1 0 0,1 0 1 0 0,0-1-1 0 0,0 0 1 0 0,0-1-1 0 0,-1 0 1 0 0,1 0 0 0 0,15-3-1 0 0,-6-1 42 0 0,-1-1-1 0 0,0-1 0 0 0,-1 0 1 0 0,30-17-1 0 0,-4 1-5680 0 0,-22 10-742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09.3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7055 0 0,'0'0'158'0'0,"0"0"22"0"0,0 0 12 0 0,0 0 124 0 0,0 0 494 0 0,0 0 218 0 0,0 0 42 0 0,0 0 42 0 0,0 0 140 0 0,0 25 2930 0 0,10 2-3622 0 0,1 0 0 0 0,2 0-1 0 0,1-1 1 0 0,18 27 0 0 0,-21-35-467 0 0,59 90-93 0 0,23 40 0 0 0,-83-127 0 0 0,-6-11 0 0 0,-8-22 0 0 0,-47-133 0 0 0,45 120 0 0 0,0 1 0 0 0,2-1 0 0 0,1 1 0 0 0,0-31 0 0 0,2 9 15 0 0,-1 24-41 0 0,2 1 0 0 0,1-1 0 0 0,4-29 0 0 0,-5 49-443 0 0,0 2-185 0 0,7 14-902 0 0,10 31-3694 0 0,-11-27 3348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0.0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1 568 10943 0 0,'0'0'248'0'0,"0"0"35"0"0,0 0 18 0 0,0 0-37 0 0,0 0-84 0 0,26 2 1520 0 0,14 1 165 0 0,-24-1-1450 0 0,0-1 0 0 0,1 0 0 0 0,16-3-1 0 0,-26 1-415 0 0,-1 0 0 0 0,1 0 0 0 0,-1-1 0 0 0,0 0 0 0 0,0 0 0 0 0,1-1 0 0 0,-1 0 0 0 0,-1 0 0 0 0,1 0 0 0 0,0-1 0 0 0,5-4 0 0 0,3-5 236 0 0,0 0 0 0 0,-1 0-1 0 0,0-2 1 0 0,-1 1 0 0 0,19-32-1 0 0,-14 16 236 0 0,-1-1-1 0 0,16-44 0 0 0,-30 70-469 0 0,-1 0 0 0 0,0 0 0 0 0,1 0 0 0 0,-2 0 0 0 0,1 0 0 0 0,0 0 0 0 0,-1 0 0 0 0,0-1 0 0 0,-1 1 0 0 0,1 0 0 0 0,-1 0 0 0 0,0 0 0 0 0,0 0 0 0 0,-3-9 0 0 0,3 12 0 0 0,0 0 0 0 0,0 0 0 0 0,0 0 0 0 0,-1 0 0 0 0,1 0 0 0 0,-1 0 0 0 0,1 1 0 0 0,-1-1 0 0 0,1 1 0 0 0,-1-1 0 0 0,0 1 0 0 0,0-1 0 0 0,0 1 0 0 0,1 0 0 0 0,-1 0 0 0 0,-1 0 0 0 0,1 0 0 0 0,0 0 0 0 0,0 1 0 0 0,0-1 0 0 0,0 1 0 0 0,0-1 0 0 0,-1 1 0 0 0,1 0 0 0 0,0 0 0 0 0,0 0 0 0 0,-1 0 0 0 0,1 0 0 0 0,0 0 0 0 0,0 0 0 0 0,-1 1 0 0 0,1 0 0 0 0,0-1 0 0 0,0 1 0 0 0,0 0 0 0 0,-3 1 0 0 0,-1 1 0 0 0,0 0 0 0 0,1 0 0 0 0,-1 0 0 0 0,1 1 0 0 0,0 0 0 0 0,0 0 0 0 0,0 0 0 0 0,0 0 0 0 0,1 1 0 0 0,0 0 0 0 0,0 0 0 0 0,0 0 0 0 0,1 1 0 0 0,-1-1 0 0 0,1 1 0 0 0,0 0 0 0 0,1 0 0 0 0,0 0 0 0 0,0 0 0 0 0,0 0 0 0 0,0 0 0 0 0,1 1 0 0 0,0-1 0 0 0,1 0 0 0 0,-1 12 0 0 0,1-12 0 0 0,0 1 0 0 0,0-1 0 0 0,0 0 0 0 0,1 0 0 0 0,0 0 0 0 0,0 0 0 0 0,1 0 0 0 0,0-1 0 0 0,0 1 0 0 0,0 0 0 0 0,1-1 0 0 0,-1 1 0 0 0,1-1 0 0 0,1 0 0 0 0,-1 0 0 0 0,1 0 0 0 0,0 0 0 0 0,0 0 0 0 0,0-1 0 0 0,0 0 0 0 0,1 0 0 0 0,0 0 0 0 0,0-1 0 0 0,0 1 0 0 0,0-1 0 0 0,0 0 0 0 0,7 2 0 0 0,-9-4 0 0 0,0 0 0 0 0,0 0 0 0 0,1-1 0 0 0,-1 1 0 0 0,0-1 0 0 0,0 0 0 0 0,0 0 0 0 0,0 0 0 0 0,0 0 0 0 0,0 0 0 0 0,0-1 0 0 0,0 0 0 0 0,1 1 0 0 0,-1-1 0 0 0,-1 0 0 0 0,1 0 0 0 0,3-2 0 0 0,-1 0 0 0 0,0 0 0 0 0,0-1 0 0 0,-1 1 0 0 0,1-1 0 0 0,-1 0 0 0 0,0 0 0 0 0,0-1 0 0 0,5-7 0 0 0,2-5 0 0 0,-1 0 0 0 0,-1-1 0 0 0,-1-1 0 0 0,7-21 0 0 0,-10 27 0 0 0,1-3 0 0 0,0 0 0 0 0,5-32 0 0 0,-10 44 0 0 0,-1 1 0 0 0,1-1 0 0 0,-1 0 0 0 0,0 1 0 0 0,0-1 0 0 0,0 0 0 0 0,0 1 0 0 0,-1-1 0 0 0,0 1 0 0 0,0-1 0 0 0,0 1 0 0 0,0-1 0 0 0,0 1 0 0 0,0 0 0 0 0,-1-1 0 0 0,0 1 0 0 0,0 0 0 0 0,0 0 0 0 0,-3-4 0 0 0,4 6 0 0 0,0 0 0 0 0,1 1 0 0 0,-1-1 0 0 0,0 0 0 0 0,0 1 0 0 0,1-1 0 0 0,-1 1 0 0 0,0 0 0 0 0,0-1 0 0 0,0 1 0 0 0,0-1 0 0 0,1 1 0 0 0,-1 0 0 0 0,0 0 0 0 0,0 0 0 0 0,0-1 0 0 0,0 1 0 0 0,0 0 0 0 0,0 0 0 0 0,0 0 0 0 0,0 0 0 0 0,0 1 0 0 0,0-1 0 0 0,-1 0 0 0 0,0 1 0 0 0,0 0 0 0 0,-1 0 0 0 0,1 1 0 0 0,1-1 0 0 0,-1 0 0 0 0,0 1 0 0 0,0-1 0 0 0,0 1 0 0 0,1-1 0 0 0,-2 3 0 0 0,-1 0 0 0 0,1 1 0 0 0,0-1 0 0 0,0 0 0 0 0,0 1 0 0 0,1 0 0 0 0,0 0 0 0 0,0 0 0 0 0,-2 7 0 0 0,2-4 0 0 0,1 1 0 0 0,0-1 0 0 0,1 0 0 0 0,-1 1 0 0 0,2 8 0 0 0,0-14 0 0 0,0 1 0 0 0,0-1 0 0 0,0 1 0 0 0,0-1 0 0 0,0 0 0 0 0,1 1 0 0 0,-1-1 0 0 0,1 0 0 0 0,0 0 0 0 0,0 0 0 0 0,0 0 0 0 0,0 0 0 0 0,1-1 0 0 0,3 4 0 0 0,1 1 0 0 0,0 0 0 0 0,1 0 0 0 0,-1-1 0 0 0,1 0 0 0 0,15 9 0 0 0,-21-14 0 0 0,1 0 0 0 0,-1 0 0 0 0,0 0 0 0 0,0 0 0 0 0,0-1 0 0 0,1 1 0 0 0,-1-1 0 0 0,0 1 0 0 0,1-1 0 0 0,-1 0 0 0 0,1 0 0 0 0,-1 0 0 0 0,0 0 0 0 0,1-1 0 0 0,-1 1 0 0 0,0 0 0 0 0,1-1 0 0 0,-1 0 0 0 0,0 1 0 0 0,0-1 0 0 0,0 0 0 0 0,0 0 0 0 0,1-1 0 0 0,-1 1 0 0 0,3-3 0 0 0,5-4 0 0 0,0-1 0 0 0,-1 0 0 0 0,0 0 0 0 0,0-1 0 0 0,-1-1 0 0 0,-1 1 0 0 0,12-20 0 0 0,-1-2 0 0 0,2-1 0 0 0,-2-2 0 0 0,-1 0 0 0 0,21-63 0 0 0,-41 75-9408 0 0,3 23 7008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0.4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11 112 7055 0 0,'0'0'323'0'0,"0"0"-8"0"0,-8 6 9056 0 0,6 0-9829 0 0,2-3 640 0 0,0 0 0 0 0,0 0 0 0 0,0 0 0 0 0,1 0 0 0 0,-1 0 1 0 0,1 0-1 0 0,0 0 0 0 0,0 0 0 0 0,0 0 0 0 0,1 0 0 0 0,1 3 0 0 0,22 35 1108 0 0,-15-26-1146 0 0,22 37 42 0 0,150 250 2562 0 0,-171-281-2748 0 0,20 34 0 0 0,-27-50 0 0 0,-19-34 0 0 0,-97-183 0 0 0,99 189-1 0 0,-65-124-30 0 0,67 122 33 0 0,0 0 0 0 0,2-1 0 0 0,-12-53 0 0 0,20 75-1 0 0,1 0 1 0 0,-1 0-1 0 0,0 0 0 0 0,1 0 1 0 0,0-1-1 0 0,0 1 0 0 0,0 0 1 0 0,1 0-1 0 0,-1 0 0 0 0,1 0 1 0 0,0 0-1 0 0,0 0 0 0 0,1 0 1 0 0,-1 0-1 0 0,1 0 0 0 0,0 1 1 0 0,3-7-1 0 0,-4 9-1 0 0,1 0 0 0 0,-1 0 0 0 0,1 0 0 0 0,0 0 0 0 0,-1 0 0 0 0,1 1 0 0 0,0-1 0 0 0,-1 0 0 0 0,1 1 0 0 0,0-1 0 0 0,0 1 0 0 0,-1 0 0 0 0,1-1 0 0 0,0 1 0 0 0,0 0 0 0 0,0 0 0 0 0,-1 0 0 0 0,1 0 0 0 0,0 1 0 0 0,0-1 0 0 0,0 0 0 0 0,-1 1 0 0 0,3 0 0 0 0,-2 0 0 0 0,1 0 0 0 0,-1 0 0 0 0,1 0 0 0 0,-1 0 0 0 0,1 1 0 0 0,-1-1 0 0 0,0 1 0 0 0,1 0 0 0 0,-1-1 0 0 0,0 1 0 0 0,0 0 0 0 0,0 0 0 0 0,0 1 0 0 0,-1-1 0 0 0,1 0 0 0 0,-1 1 0 0 0,1-1 0 0 0,-1 1 0 0 0,0-1 0 0 0,0 1 0 0 0,0-1 0 0 0,0 1 0 0 0,0 0 0 0 0,0 0 0 0 0,-1-1 0 0 0,0 1 0 0 0,1 4 0 0 0,0 7 0 0 0,0 0 0 0 0,-1 0 0 0 0,-4 27 0 0 0,3-33-508 0 0,-1 0 1 0 0,-1 0-1 0 0,1 1 0 0 0,-9 14 0 0 0,8-15-307 0 0,-1 0-1 0 0,1 1 1 0 0,-4 17-1 0 0,6-17-1295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0.8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114 0 8863 0 0,'-10'5'262'0'0,"-1"0"-1"0"0,0-2 1 0 0,0 1 0 0 0,0-1-1 0 0,-13 2 1 0 0,-12-5 8008 0 0,39 2-8112 0 0,0 0 0 0 0,0 0 0 0 0,0 0-1 0 0,-1 1 1 0 0,1-1 0 0 0,-1 1 0 0 0,0 0 0 0 0,4 5-1 0 0,-2-3-33 0 0,23 29 362 0 0,-1 1-1 0 0,-2 1 0 0 0,-2 2 0 0 0,-1 0 1 0 0,16 42-1 0 0,-48-119-485 0 0,1 1 0 0 0,2-1 0 0 0,2 0 0 0 0,-2-52 0 0 0,8 90-277 0 0,-1 0 0 0 0,1-1 0 0 0,0 1 0 0 0,0-1 0 0 0,0 1 0 0 0,0 0 0 0 0,0-1 0 0 0,0 1 1 0 0,0-1-1 0 0,0 1 0 0 0,1 0 0 0 0,-1-1 0 0 0,1 1 0 0 0,-1 0 0 0 0,1-1 0 0 0,-1 1 0 0 0,1 0 0 0 0,1-2 0 0 0,-1 3-48 0 0,0 0 1 0 0,0 1-1 0 0,0-1 1 0 0,1 0-1 0 0,-1 1 1 0 0,0-1-1 0 0,0 1 1 0 0,0-1-1 0 0,0 1 1 0 0,0-1-1 0 0,0 1 1 0 0,0 0-1 0 0,0-1 0 0 0,0 1 1 0 0,0 0-1 0 0,0 0 1 0 0,-1 0-1 0 0,1 0 1 0 0,0 0-1 0 0,-1 0 1 0 0,1 0-1 0 0,0 1 1 0 0,9 10-4222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5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7055 0 0,'0'0'158'0'0,"0"0"22"0"0,0 0 12 0 0,16 16 81 0 0,118 178 3996 0 0,-102-153-4522 0 0,-22-40-4775 0 0,-10-1 3109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1.3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236 556 10943 0 0,'-7'-20'1200'0'0,"-7"7"600"0"0,0 0-1 0 0,-1 1 0 0 0,0 0 1 0 0,-24-13-1 0 0,12 8-21 0 0,27 16-1772 0 0,-1 0 0 0 0,0 0-1 0 0,0 1 1 0 0,0-1 0 0 0,0 1 0 0 0,0-1 0 0 0,0 1 0 0 0,0-1 0 0 0,0 1 0 0 0,0-1 0 0 0,0 1-1 0 0,0 0 1 0 0,0 0 0 0 0,0-1 0 0 0,0 1 0 0 0,0 0 0 0 0,0 0 0 0 0,0 0 0 0 0,0 0 0 0 0,-1 0-1 0 0,1 0 1 0 0,0 1 0 0 0,0-1 0 0 0,0 0 0 0 0,0 0 0 0 0,0 1 0 0 0,0-1 0 0 0,0 1 0 0 0,0-1-1 0 0,0 1 1 0 0,0-1 0 0 0,0 1 0 0 0,1 0 0 0 0,-1-1 0 0 0,0 1 0 0 0,0 0 0 0 0,0 0-1 0 0,1 0 1 0 0,-1 0 0 0 0,0 1 0 0 0,0 7-6 0 0,0 0 0 0 0,1-1 0 0 0,0 1 0 0 0,0 0 0 0 0,1 0 0 0 0,0 0 0 0 0,1 0 0 0 0,0 0 0 0 0,0-1 0 0 0,1 1 0 0 0,0-1 0 0 0,1 0 0 0 0,0 0 0 0 0,0 0 0 0 0,1 0 0 0 0,7 10 0 0 0,-8-13 0 0 0,-3-3 0 0 0,0 0 0 0 0,0-1 0 0 0,0 1 0 0 0,1-1 0 0 0,-1 1 0 0 0,0-1 0 0 0,1 0 0 0 0,-1 1 0 0 0,1-1 0 0 0,0 0 0 0 0,-1 0 0 0 0,1 0 0 0 0,0 0 0 0 0,-1 0 0 0 0,1 0 0 0 0,0-1 0 0 0,0 1 0 0 0,0-1 0 0 0,3 1 0 0 0,-4-1 0 0 0,0 0 0 0 0,0 0 0 0 0,1-1 0 0 0,-1 1 0 0 0,0 0 0 0 0,1-1 0 0 0,-1 0 0 0 0,0 1 0 0 0,0-1 0 0 0,0 1 0 0 0,1-1 0 0 0,-1 0 0 0 0,0 0 0 0 0,0 0 0 0 0,0 0 0 0 0,0 0 0 0 0,-1 0 0 0 0,1 0 0 0 0,0 0 0 0 0,0 0 0 0 0,0 0 0 0 0,0-2 0 0 0,14-27 0 0 0,-11 10-118 0 0,0 0-1 0 0,-1-1 1 0 0,-1 1 0 0 0,-1 0-1 0 0,0-1 1 0 0,-2 0 0 0 0,-1 1 0 0 0,0 0-1 0 0,-1-1 1 0 0,-2 1 0 0 0,-6-22-1 0 0,-3 5-165 0 0,-2 0 0 0 0,-1 1 0 0 0,-1 1 0 0 0,-42-59 0 0 0,33 51 1322 0 0,9 14 167 0 0,13 22-775 0 0,5 9-263 0 0,133 300-167 0 0,-67-179-1487 0 0,11-8-3396 0 0,-60-93-2331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1.9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177 31 8863 0 0,'0'0'200'0'0,"0"0"34"0"0,-24 5 260 0 0,14-3 196 0 0,1-1 0 0 0,-1 2 0 0 0,1-1 0 0 0,0 1 0 0 0,0 1 0 0 0,0-1 0 0 0,1 2 0 0 0,-1-1 0 0 0,-8 7 0 0 0,13-7-482 0 0,-1 0 0 0 0,1 0 0 0 0,0 0 0 0 0,0 0 0 0 0,0 1-1 0 0,1 0 1 0 0,0 0 0 0 0,-1 0 0 0 0,2 0 0 0 0,-1 0 0 0 0,1 1-1 0 0,0-1 1 0 0,0 1 0 0 0,0 0 0 0 0,1-1 0 0 0,-1 7 0 0 0,1-2-206 0 0,0-1 0 0 0,1 0 0 0 0,0 0 0 0 0,1 0 0 0 0,0 1 0 0 0,0-1 0 0 0,1 0 0 0 0,0 0 0 0 0,1-1 0 0 0,-1 1 0 0 0,2 0 0 0 0,0-1 0 0 0,6 13 0 0 0,-8-18-2 0 0,0 0 0 0 0,0 0-1 0 0,1 0 1 0 0,-1 0 0 0 0,0 0 0 0 0,1 0 0 0 0,0 0 0 0 0,0-1-1 0 0,0 0 1 0 0,0 1 0 0 0,0-1 0 0 0,0 0 0 0 0,0 0 0 0 0,1-1-1 0 0,-1 1 1 0 0,1-1 0 0 0,0 0 0 0 0,-1 1 0 0 0,1-2 0 0 0,0 1-1 0 0,-1 0 1 0 0,1-1 0 0 0,0 0 0 0 0,0 1 0 0 0,0-2 0 0 0,-1 1-1 0 0,1 0 1 0 0,0-1 0 0 0,0 0 0 0 0,-1 1 0 0 0,1-2 0 0 0,0 1 0 0 0,-1 0-1 0 0,6-4 1 0 0,-2 2 0 0 0,-1-1 0 0 0,-1 0 0 0 0,1 0 0 0 0,-1 0 0 0 0,1-1 0 0 0,-1 0 0 0 0,0 0 0 0 0,-1 0 0 0 0,1-1 0 0 0,-1 0 0 0 0,0 1 0 0 0,-1-1 0 0 0,1-1 0 0 0,-1 1 0 0 0,2-8 0 0 0,3-7 0 0 0,-2-1 0 0 0,0 1 0 0 0,4-34 0 0 0,-10 48-2 0 0,1 1 0 0 0,-1 0 1 0 0,0-1-1 0 0,0 1 0 0 0,-1-1 0 0 0,0 1 0 0 0,0 0 0 0 0,-1-1 0 0 0,1 1 0 0 0,-1 0 0 0 0,-1 0 1 0 0,1 0-1 0 0,-1 0 0 0 0,-4-5 0 0 0,6 8 2 0 0,-1 1 0 0 0,1 0 0 0 0,-1 0 0 0 0,0 0 1 0 0,0 0-1 0 0,0 0 0 0 0,0 1 0 0 0,0-1 0 0 0,0 1 0 0 0,0-1 1 0 0,-1 1-1 0 0,1 0 0 0 0,0 0 0 0 0,-1 0 0 0 0,1 0 0 0 0,-1 0 0 0 0,0 0 1 0 0,1 1-1 0 0,-1-1 0 0 0,1 1 0 0 0,-1 0 0 0 0,0 0 0 0 0,1 0 1 0 0,-1 0-1 0 0,0 0 0 0 0,1 1 0 0 0,-1-1 0 0 0,1 1 0 0 0,-1-1 0 0 0,1 1 1 0 0,-1 0-1 0 0,1 0 0 0 0,-1 0 0 0 0,1 1 0 0 0,0-1 0 0 0,-4 3 1 0 0,1-2 21 0 0,1 1 1 0 0,-1 0-1 0 0,0 1 0 0 0,1-1 1 0 0,0 1-1 0 0,0 0 1 0 0,0 0-1 0 0,0 0 1 0 0,-6 9-1 0 0,10-12-111 0 0,-1 0-1 0 0,0 1 1 0 0,1-1-1 0 0,-1 1 1 0 0,1 0 0 0 0,-1-1-1 0 0,1 1 1 0 0,0-1-1 0 0,0 1 1 0 0,0-1-1 0 0,0 1 1 0 0,0 0-1 0 0,0-1 1 0 0,0 1-1 0 0,0 0 1 0 0,1 1-1 0 0,0-1-348 0 0,0 1-1 0 0,0-1 1 0 0,0 1-1 0 0,1-1 1 0 0,-1 0 0 0 0,1 0-1 0 0,0 0 1 0 0,-1 1-1 0 0,1-1 1 0 0,0-1-1 0 0,0 1 1 0 0,4 2 0 0 0,11 7-1952 0 0,0-3-10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2.3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67 133 10943 0 0,'-50'-6'5449'0'0,"36"3"-2759"0"0,14 3-2659 0 0,0 0 1 0 0,0 0-1 0 0,0 1 1 0 0,0-1-1 0 0,0 0 1 0 0,0 0-1 0 0,-1 0 1 0 0,1 0-1 0 0,0 0 1 0 0,0 0-1 0 0,0 0 1 0 0,0 0-1 0 0,0 0 1 0 0,0 0-1 0 0,0 0 1 0 0,0 0-1 0 0,0 0 1 0 0,0 0-1 0 0,0 0 1 0 0,0 0-1 0 0,0 0 1 0 0,0 0-1 0 0,0 1 1 0 0,0-1-1 0 0,0 0 1 0 0,0 0-1 0 0,0 0 1 0 0,0 0-1 0 0,0 0 1 0 0,-1 0-1 0 0,1 0 1 0 0,0 0-1 0 0,0 0 1 0 0,0 0-1 0 0,0 0 1 0 0,0 0-1 0 0,32 23 668 0 0,0 1-1 0 0,-2 1 1 0 0,41 44-1 0 0,-50-47-580 0 0,-21-22-118 0 0,0 0 0 0 0,0 0 0 0 0,0 0 0 0 0,0 0 0 0 0,0 0 0 0 0,0 0 0 0 0,0 0 0 0 0,0 0 0 0 0,0 0 0 0 0,1 0 0 0 0,-1 0 0 0 0,0 1 0 0 0,0-1 0 0 0,0 0 0 0 0,0 0 0 0 0,0 0 0 0 0,0 0 0 0 0,0 0 0 0 0,0 0 0 0 0,0 0 0 0 0,1 0 0 0 0,-1 0 0 0 0,0 0 0 0 0,0 0 0 0 0,0 0 0 0 0,0 0 0 0 0,0 0 0 0 0,0 0 0 0 0,0 0 0 0 0,0 0 0 0 0,0 0 0 0 0,1 0 0 0 0,-1 0 0 0 0,0 0 0 0 0,0 0 0 0 0,0 0 0 0 0,0 0 0 0 0,0-1 0 0 0,0 1 0 0 0,0 0 0 0 0,0 0 0 0 0,0 0 0 0 0,0 0 0 0 0,0 0 0 0 0,1 0 0 0 0,-1 0 0 0 0,0 0 0 0 0,0 0 0 0 0,0 0 0 0 0,0 0 0 0 0,0 0 0 0 0,0-1 0 0 0,0 1 0 0 0,0 0 0 0 0,0 0 0 0 0,0 0 0 0 0,0 0 0 0 0,0 0 0 0 0,0 0 0 0 0,0 0 0 0 0,0-1 0 0 0,1-10 0 0 0,-3-10 0 0 0,-7-30 0 0 0,3 21 0 0 0,-2-33 0 0 0,8 54 0 0 0,0 1 0 0 0,0 0 0 0 0,0-1 0 0 0,1 1 0 0 0,0 0 0 0 0,1-1 0 0 0,0 1 0 0 0,6-14 0 0 0,-8 20 0 0 0,1 1 0 0 0,0-1 0 0 0,0 1 0 0 0,0 0 0 0 0,0 0 0 0 0,0-1 0 0 0,0 1 0 0 0,0 0 0 0 0,0 0 0 0 0,1 0 0 0 0,-1 0 0 0 0,0 0 0 0 0,1 0 0 0 0,-1 1 0 0 0,0-1 0 0 0,1 0 0 0 0,-1 1 0 0 0,1-1 0 0 0,-1 1 0 0 0,1-1 0 0 0,0 1 0 0 0,2 0 0 0 0,32 2 0 0 0,-31-1 0 0 0,24 6-1736 0 0,-25-5 1227 0 0,0 0 1 0 0,1-1 0 0 0,-1 0 0 0 0,0 0 0 0 0,0 0 0 0 0,1-1 0 0 0,6 0 0 0 0,1-1-1603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3.8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103 561 7055 0 0,'0'0'158'0'0,"0"0"22"0"0,0 0 12 0 0,-5-25 1962 0 0,4-154 3154 0 0,1 19-5714 0 0,-2 132 142 0 0,-1 0 0 0 0,-1 1 1 0 0,-14-48-1 0 0,18 72 186 0 0,-1 1 0 0 0,1 0 0 0 0,-1-1 0 0 0,0 1 0 0 0,0 0 0 0 0,0-1 0 0 0,0 1 1 0 0,-1 0-1 0 0,1 0 0 0 0,-1 0 0 0 0,1 0 0 0 0,-1 0 0 0 0,1 0 0 0 0,-1 1 0 0 0,0-1 0 0 0,0 0 0 0 0,-3-1 0 0 0,4 3 78 0 0,1 0 0 0 0,-1 0 0 0 0,0 0 0 0 0,0 0 0 0 0,0 0 0 0 0,0 1 0 0 0,0-1 0 0 0,0 0 0 0 0,0 0 0 0 0,1 1 0 0 0,-1-1 0 0 0,0 1 0 0 0,0-1 0 0 0,0 0 0 0 0,1 1 0 0 0,-1-1 0 0 0,0 1 0 0 0,0 0 0 0 0,1-1 0 0 0,-1 1 0 0 0,1 0 0 0 0,-1-1 0 0 0,0 1 0 0 0,1 0 0 0 0,-1 0 0 0 0,1-1 0 0 0,0 1 0 0 0,-1 0 0 0 0,1 0 0 0 0,0 0 0 0 0,-1 1 0 0 0,0-1 0 0 0,-2 5 0 0 0,0 1 0 0 0,0-1 0 0 0,1 1 0 0 0,-1 0 0 0 0,1 0 0 0 0,1 0 0 0 0,-1 0 0 0 0,1 0 0 0 0,1 0 0 0 0,-1 12 0 0 0,2 2 0 0 0,0 0 0 0 0,6 30 0 0 0,-2-25 280 0 0,1 0 0 0 0,1 0-1 0 0,1-1 1 0 0,14 28 0 0 0,-19-45-67 0 0,1 0 1 0 0,0-1 0 0 0,1 0 0 0 0,0 0 0 0 0,0 0 0 0 0,0 0 0 0 0,1-1 0 0 0,0 0-1 0 0,0 0 1 0 0,0 0 0 0 0,1-1 0 0 0,0 0 0 0 0,0 0 0 0 0,0-1 0 0 0,1 0-1 0 0,0 0 1 0 0,8 3 0 0 0,-11-6-250 0 0,0 0 0 0 0,-1 0-1 0 0,1 0 1 0 0,0-1 0 0 0,0 0-1 0 0,0 0 1 0 0,-1 0 0 0 0,1 0-1 0 0,0-1 1 0 0,0 0 0 0 0,-1 0-1 0 0,10-3 1 0 0,-7 1-838 0 0,1-1-1 0 0,-1 1 1 0 0,0-1-1 0 0,0-1 1 0 0,0 0-1 0 0,9-7 1 0 0,2-4-1525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4.1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167 0 7055 0 0,'0'0'323'0'0,"-26"5"114"0"0,13-1 522 0 0,0 0-1 0 0,1 2 1 0 0,-1-1-1 0 0,-14 10 0 0 0,23-12-638 0 0,0 0-1 0 0,0 1 1 0 0,0-1-1 0 0,0 1 1 0 0,1 0-1 0 0,-1 0 1 0 0,1 0-1 0 0,0 0 0 0 0,1 1 1 0 0,-1-1-1 0 0,1 1 1 0 0,-1 0-1 0 0,2 0 1 0 0,-3 6-1 0 0,4-10-317 0 0,-4 10 521 0 0,1-1 0 0 0,0 1 0 0 0,1 0 0 0 0,-1 15 1 0 0,4-23-316 0 0,0-3-208 0 0,0 1 1 0 0,0 0 0 0 0,0 0 0 0 0,0-1 0 0 0,0 1 0 0 0,0 0 0 0 0,0-1-1 0 0,0 1 1 0 0,0-1 0 0 0,0 1 0 0 0,1-1 0 0 0,-1 0 0 0 0,0 0 0 0 0,0 1-1 0 0,0-1 1 0 0,1 0 0 0 0,-1 0 0 0 0,0 0 0 0 0,0 0 0 0 0,1 0 0 0 0,-1 0-1 0 0,0-1 1 0 0,0 1 0 0 0,0 0 0 0 0,0-1 0 0 0,1 1 0 0 0,-1-1 0 0 0,0 1-1 0 0,0-1 1 0 0,0 1 0 0 0,0-1 0 0 0,1 0 0 0 0,1-2-2 0 0,0 1 0 0 0,0 0 1 0 0,0-1-1 0 0,-1 0 0 0 0,1 1 1 0 0,-1-1-1 0 0,3-4 0 0 0,1-4-271 0 0,-1 0 0 0 0,0-1 0 0 0,-1 1 0 0 0,0-1 0 0 0,-1 0-1 0 0,-1 0 1 0 0,1-1 0 0 0,-2 1 0 0 0,1-14 0 0 0,-2 26 271 0 0,0-1 1 0 0,0 1 0 0 0,0 0-1 0 0,0-1 1 0 0,0 1-1 0 0,0 0 1 0 0,0 0-1 0 0,0-1 1 0 0,0 1 0 0 0,-1 0-1 0 0,1-1 1 0 0,0 1-1 0 0,0 0 1 0 0,0 0-1 0 0,0-1 1 0 0,0 1 0 0 0,0 0-1 0 0,-1 0 1 0 0,1-1-1 0 0,0 1 1 0 0,0 0-1 0 0,0 0 1 0 0,-1-1 0 0 0,1 1-1 0 0,0 0 1 0 0,0 0-1 0 0,-1 0 1 0 0,1 0-1 0 0,0-1 1 0 0,0 1 0 0 0,-1 0-1 0 0,1 0 1 0 0,0 0-1 0 0,0 0 1 0 0,-1 0-1 0 0,1 0 1 0 0,0 0 0 0 0,-1 0-1 0 0,1 0 1 0 0,0 0-1 0 0,-1 0 1 0 0,1 0-1 0 0,0 0 1 0 0,0 0 0 0 0,-1 0-1 0 0,1 0 1 0 0,0 0-1 0 0,-1 0 1 0 0,1 0-1 0 0,0 0 1 0 0,0 1 0 0 0,-1-1-1 0 0,1 0 1 0 0,0 0-1 0 0,0 0 1 0 0,-1 0-1 0 0,1 1 1 0 0,0-1 0 0 0,0 0-1 0 0,0 0 1 0 0,-1 0-1 0 0,1 1 1 0 0,0-1-1 0 0,0 0 1 0 0,0 1 0 0 0,-15 11 5 0 0,10-6-740 0 0,1 1 0 0 0,0 0-1 0 0,0 0 1 0 0,0 0 0 0 0,-4 15-1 0 0,8-20-4204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4.5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126 1 8863 0 0,'0'0'407'0'0,"0"0"-6"0"0,-28 3 781 0 0,22-1-688 0 0,1-1 0 0 0,-1 1 0 0 0,0 1 0 0 0,0-1 0 0 0,1 1 0 0 0,0 0 0 0 0,-1 0 0 0 0,1 1 1 0 0,0 0-1 0 0,1-1 0 0 0,-1 2 0 0 0,-5 5 0 0 0,8-7-184 0 0,-1 1-1 0 0,1-1 1 0 0,-1 1-1 0 0,1-1 1 0 0,0 1 0 0 0,1 0-1 0 0,-1 0 1 0 0,1 0 0 0 0,-1 0-1 0 0,1 1 1 0 0,0-1 0 0 0,1 0-1 0 0,-1 0 1 0 0,1 1 0 0 0,0-1-1 0 0,0 0 1 0 0,0 1 0 0 0,2 6-1 0 0,0-4-309 0 0,-1-6 0 0 0,0 0 0 0 0,0-1 0 0 0,0 1 0 0 0,0 0 0 0 0,0-1 0 0 0,0 1 0 0 0,0-1 0 0 0,0 1 0 0 0,1-1 0 0 0,-1 0 0 0 0,0 1 0 0 0,0-1 0 0 0,0 0 0 0 0,0 0 0 0 0,1 0 0 0 0,-1 0 0 0 0,0 0 0 0 0,0 0 0 0 0,0 0 0 0 0,0 0 0 0 0,1 0 0 0 0,-1-1 0 0 0,0 1 0 0 0,0 0 0 0 0,0-1 0 0 0,0 1 0 0 0,0-1 0 0 0,0 1 0 0 0,2-2 0 0 0,0-1-7 0 0,0 1-1 0 0,-1-1 1 0 0,1 0 0 0 0,-1 0-1 0 0,0 0 1 0 0,0 0 0 0 0,0-1-1 0 0,0 1 1 0 0,0 0 0 0 0,-1-1-1 0 0,2-3 1 0 0,12-47-285 0 0,-10 35 96 0 0,-1 9 94 0 0,-1 14 170 0 0,2 24 305 0 0,-1-1-136 0 0,1-17-237 0 0,-4-9-61 0 0,-1 0-1 0 0,0-1 0 0 0,0 1 1 0 0,1-1-1 0 0,-1 1 0 0 0,0 0 1 0 0,1-1-1 0 0,-1 1 1 0 0,1-1-1 0 0,-1 1 0 0 0,1-1 1 0 0,-1 1-1 0 0,1-1 0 0 0,-1 1 1 0 0,1-1-1 0 0,-1 0 0 0 0,1 1 1 0 0,0-1-1 0 0,-1 0 1 0 0,1 1-1 0 0,-1-1 0 0 0,1 0 1 0 0,0 0-1 0 0,-1 0 0 0 0,1 1 1 0 0,0-1-1 0 0,0 0 1 0 0,-1 0-1 0 0,1 0 0 0 0,0 0 1 0 0,-1 0-1 0 0,1 0 0 0 0,0-1 1 0 0,-1 1-1 0 0,1 0 1 0 0,0 0-1 0 0,-1 0 0 0 0,1-1 1 0 0,0 1-1 0 0,-1 0 0 0 0,1-1 1 0 0,0 0-1 0 0,16-20-5328 0 0,-15 18 4068 0 0,6-10-4660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4.8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188 471 10943 0 0,'0'0'248'0'0,"0"0"35"0"0,-23 11 386 0 0,-70 17 6587 0 0,90-27-7236 0 0,1 0-1 0 0,-1 0 0 0 0,1 0 1 0 0,-1 0-1 0 0,1 1 0 0 0,0-1 1 0 0,0 1-1 0 0,0 0 0 0 0,0-1 1 0 0,0 1-1 0 0,0 0 0 0 0,0 0 1 0 0,0 0-1 0 0,1 0 1 0 0,-1 1-1 0 0,1-1 0 0 0,-1 0 1 0 0,1 1-1 0 0,0-1 0 0 0,0 0 1 0 0,0 1-1 0 0,0 0 0 0 0,1-1 1 0 0,-1 1-1 0 0,1-1 0 0 0,-1 1 1 0 0,1 0-1 0 0,0 0 0 0 0,0-1 1 0 0,0 4-1 0 0,1 1 9 0 0,0 0-1 0 0,1 0 1 0 0,0 0-1 0 0,0 0 1 0 0,0 0 0 0 0,1 0-1 0 0,0-1 1 0 0,7 12-1 0 0,-9-16-27 0 0,0 0 0 0 0,0 0 0 0 0,0-1 0 0 0,0 1 0 0 0,1-1 0 0 0,-1 1 0 0 0,0-1 0 0 0,1 0 0 0 0,-1 1 0 0 0,1-1 0 0 0,-1 0 0 0 0,1 0 0 0 0,0 0 0 0 0,0 0 0 0 0,3 1 0 0 0,-4-2 0 0 0,0 0 0 0 0,0 0 0 0 0,1 0 0 0 0,-1 0 0 0 0,0 0 0 0 0,0 0 0 0 0,0 0 0 0 0,1 0 0 0 0,-1-1 0 0 0,0 1 0 0 0,0 0 0 0 0,0-1 0 0 0,0 1 0 0 0,0-1 0 0 0,0 1 0 0 0,0-1 0 0 0,0 0 0 0 0,2-1 0 0 0,0-1 0 0 0,0 0 0 0 0,0 0 0 0 0,0-1 0 0 0,0 1 0 0 0,0-1 0 0 0,-1 0 0 0 0,0 0 0 0 0,0 0 0 0 0,2-6 0 0 0,3-11 0 0 0,-1 0 0 0 0,-1 0 0 0 0,-1-1 0 0 0,0 0 0 0 0,-2 0 0 0 0,-1 1 0 0 0,-1-1 0 0 0,0 0 0 0 0,-2 0 0 0 0,0 0 0 0 0,-11-40 0 0 0,-2 12 0 0 0,-3 0 0 0 0,-1 1 0 0 0,-47-83 0 0 0,41 90 0 0 0,45 98 0 0 0,12 20-113 0 0,53 110-769 0 0,-69-157 700 0 0,0-1 0 0 0,2-1 0 0 0,1 0 0 0 0,28 30 0 0 0,-32-42-521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6.8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121 684 13247 0 0,'0'0'299'0'0,"0"0"45"0"0,0 0 21 0 0,0 0-46 0 0,-1-1-311 0 0,0 0 0 0 0,0 1 0 0 0,0-1 0 0 0,0 0 0 0 0,0 0 0 0 0,0 0 1 0 0,0 0-1 0 0,0 0 0 0 0,1 0 0 0 0,-1 0 0 0 0,0-1 0 0 0,1 1 0 0 0,-1 0 0 0 0,0-2 0 0 0,-1-21 945 0 0,1-1-1 0 0,0 1 1 0 0,6-43-1 0 0,1-28 768 0 0,-6 52-1699 0 0,1 29-21 0 0,-1 0 0 0 0,0 0 1 0 0,-1 1-1 0 0,0-1 0 0 0,-1 0 0 0 0,0 1 0 0 0,-1-1 0 0 0,-9-23 0 0 0,11 35-43 0 0,0 0 0 0 0,0 1 1 0 0,0-1-1 0 0,0 0 0 0 0,0 1 0 0 0,0-1 0 0 0,-1 1 0 0 0,1-1 0 0 0,0 1 0 0 0,-1 0 1 0 0,1-1-1 0 0,-1 1 0 0 0,0 0 0 0 0,1 0 0 0 0,-1 0 0 0 0,0 0 0 0 0,0 0 0 0 0,1 1 1 0 0,-1-1-1 0 0,0 0 0 0 0,0 1 0 0 0,0 0 0 0 0,0-1 0 0 0,0 1 0 0 0,0 0 0 0 0,0 0 1 0 0,0 0-1 0 0,0 0 0 0 0,1 0 0 0 0,-1 0 0 0 0,-4 2 0 0 0,4-2-12 0 0,0 1 0 0 0,-1 0 1 0 0,1 0-1 0 0,0 1 0 0 0,0-1 0 0 0,0 0 0 0 0,0 1 0 0 0,0-1 0 0 0,0 1 0 0 0,0 0 1 0 0,0-1-1 0 0,1 1 0 0 0,-1 0 0 0 0,1 0 0 0 0,-1 0 0 0 0,1 0 0 0 0,0 1 0 0 0,0-1 1 0 0,0 0-1 0 0,0 0 0 0 0,0 1 0 0 0,0-1 0 0 0,1 1 0 0 0,-1 4 0 0 0,0 2 61 0 0,1 0 0 0 0,1 1 0 0 0,0-1 0 0 0,0 0 0 0 0,0 0 0 0 0,1 0 1 0 0,1 0-1 0 0,0 0 0 0 0,0 0 0 0 0,0-1 0 0 0,1 1 0 0 0,0-1 0 0 0,1 0 0 0 0,0 0 0 0 0,0-1 0 0 0,8 9 0 0 0,11 11 108 0 0,2 0-1 0 0,50 39 1 0 0,-47-42 1 0 0,47 34 574 0 0,-56-45-475 0 0,0 2-1 0 0,-1 0 1 0 0,-1 0 0 0 0,0 2 0 0 0,-1 1-1 0 0,24 32 1 0 0,-39-48-214 0 0,-1 0 0 0 0,1 0 0 0 0,-1 1 0 0 0,0-1 0 0 0,0 0 0 0 0,0 1 0 0 0,0-1 0 0 0,0 1 0 0 0,0-1 0 0 0,-1 1 0 0 0,1 0 0 0 0,-1-1 0 0 0,0 1 0 0 0,0-1 0 0 0,0 1 0 0 0,0 0 0 0 0,0-1 0 0 0,0 1 0 0 0,-1 0 0 0 0,1-1 0 0 0,-1 1 0 0 0,0-1 0 0 0,0 1 0 0 0,0-1 0 0 0,0 0 0 0 0,0 1 0 0 0,-3 2 0 0 0,3-3 0 0 0,0-1 0 0 0,0 0 0 0 0,0 0 0 0 0,-1 0 0 0 0,1 0 0 0 0,0 0 0 0 0,-1 0 0 0 0,1 0 0 0 0,-1 0 0 0 0,1 0 0 0 0,-1-1 0 0 0,1 1 0 0 0,-1 0 0 0 0,1-1 0 0 0,-1 0 0 0 0,0 1 0 0 0,1-1 0 0 0,-1 0 0 0 0,0 0 0 0 0,1 0 0 0 0,-1 0 0 0 0,0 0 0 0 0,1 0 0 0 0,-1 0 0 0 0,1-1 0 0 0,-1 1 0 0 0,0 0 0 0 0,1-1 0 0 0,-1 0 0 0 0,1 1 0 0 0,-1-1 0 0 0,1 0 0 0 0,-1 0 0 0 0,1 0 0 0 0,0 0 0 0 0,-1 0 0 0 0,1 0 0 0 0,0 0 0 0 0,0 0 0 0 0,0 0 0 0 0,-1-1 0 0 0,1 0 0 0 0,-4-4 0 0 0,1 0 0 0 0,0-1 0 0 0,0 1 0 0 0,1-1 0 0 0,-1 0 0 0 0,2 1 0 0 0,-1-2 0 0 0,-1-6 0 0 0,1-1 0 0 0,0 0 0 0 0,2 0 0 0 0,0 0 0 0 0,1-1 0 0 0,2-28 0 0 0,21-76 0 0 0,-15 87 0 0 0,-2 0 0 0 0,-1 0 0 0 0,1-35 0 0 0,-6 67 0 0 0,0 1 0 0 0,0-1 0 0 0,0 0 0 0 0,-1 0 0 0 0,1 0 0 0 0,0 1 0 0 0,0-1 0 0 0,0 0 0 0 0,-1 0 0 0 0,1 1 0 0 0,0-1 0 0 0,-1 0 0 0 0,1 0 0 0 0,-1 1 0 0 0,1-1 0 0 0,-1 0 0 0 0,1 1 0 0 0,-1-1 0 0 0,1 1 0 0 0,-1-1 0 0 0,0 1 0 0 0,1-1 0 0 0,-1 1 0 0 0,0-1 0 0 0,1 1 0 0 0,-1-1 0 0 0,0 1 0 0 0,0 0 0 0 0,1 0 0 0 0,-1-1 0 0 0,0 1 0 0 0,0 0 0 0 0,0 0 0 0 0,1 0 0 0 0,-1 0 0 0 0,0 0 0 0 0,0 0 0 0 0,0 0 0 0 0,1 0 0 0 0,-1 0 0 0 0,0 0 0 0 0,0 0 0 0 0,0 0 0 0 0,1 1 0 0 0,-2 0 0 0 0,1-1 0 0 0,-2 1 0 0 0,-1 1 0 0 0,0 0 0 0 0,1 0 0 0 0,-1 0 0 0 0,1 1 0 0 0,-1-1 0 0 0,1 1 0 0 0,0 0 0 0 0,0 0 0 0 0,1 0 0 0 0,-1 0 0 0 0,0 0 0 0 0,1 1 0 0 0,-4 5 0 0 0,6-8 0 0 0,0 0 0 0 0,0-1 0 0 0,0 0 0 0 0,0 1 0 0 0,0-1 0 0 0,0 1 0 0 0,0-1 0 0 0,0 1 0 0 0,0-1 0 0 0,0 0 0 0 0,0 1 0 0 0,0-1 0 0 0,0 1 0 0 0,0-1 0 0 0,1 0 0 0 0,-1 1 0 0 0,0-1 0 0 0,0 1 0 0 0,0-1 0 0 0,1 0 0 0 0,-1 1 0 0 0,0-1 0 0 0,1 0 0 0 0,-1 1 0 0 0,0-1 0 0 0,1 0 0 0 0,-1 0 0 0 0,0 1 0 0 0,1-1 0 0 0,-1 0 0 0 0,0 0 0 0 0,1 0 0 0 0,-1 1 0 0 0,1-1 0 0 0,-1 0 0 0 0,1 0 0 0 0,-1 0 0 0 0,0 0 0 0 0,1 0 0 0 0,-1 0 0 0 0,1 0 0 0 0,-1 0 0 0 0,1 0 0 0 0,-1 0 0 0 0,0 0 0 0 0,1 0 0 0 0,0 0 0 0 0,20 1 0 0 0,-15-1 0 0 0,0 1 0 0 0,1-1 0 0 0,-1 1 0 0 0,0 1 0 0 0,0-1 0 0 0,0 1 0 0 0,0 0 0 0 0,0 0 0 0 0,0 0 0 0 0,7 5 0 0 0,-1 1 0 0 0,1 1 0 0 0,19 18 0 0 0,2 2 0 0 0,-33-29 41 0 0,0 1-1 0 0,0 0 1 0 0,0-1-1 0 0,0 1 0 0 0,0-1 1 0 0,0 1-1 0 0,0-1 1 0 0,1 0-1 0 0,-1 1 1 0 0,0-1-1 0 0,0 0 1 0 0,0 0-1 0 0,0 1 0 0 0,1-1 1 0 0,-1 0-1 0 0,0-1 1 0 0,0 1-1 0 0,0 0 1 0 0,1 0-1 0 0,-1 0 1 0 0,0-1-1 0 0,0 1 0 0 0,0 0 1 0 0,0-1-1 0 0,0 1 1 0 0,1-1-1 0 0,-1 0 1 0 0,0 1-1 0 0,0-1 1 0 0,0 0-1 0 0,-1 1 0 0 0,1-1 1 0 0,0 0-1 0 0,0 0 1 0 0,1-2-1 0 0,1-1 142 0 0,1 0 0 0 0,-1 0 0 0 0,-1-1 0 0 0,1 1 0 0 0,-1-1 0 0 0,1 0 0 0 0,2-9 0 0 0,-3 6-182 0 0,13-24-587 0 0,-11 24 111 0 0,0 0-1 0 0,0-1 0 0 0,-1 0 1 0 0,0 0-1 0 0,1-10 1 0 0,0 3-92 0 0,-3 11 363 0 0,0 0-1 0 0,0 0 1 0 0,0 0 0 0 0,0 0 0 0 0,-1-1 0 0 0,0 1-1 0 0,-1-10 1 0 0,-3-1-1171 0 0,3 16 1340 0 0,1 0 0 0 0,0-1 0 0 0,0 1-1 0 0,0 0 1 0 0,0 0 0 0 0,-1-1 0 0 0,1 1 0 0 0,0 0-1 0 0,0 0 1 0 0,-1 0 0 0 0,1-1 0 0 0,0 1 0 0 0,0 0-1 0 0,-1 0 1 0 0,1 0 0 0 0,0 0 0 0 0,0 0-1 0 0,-1 0 1 0 0,1-1 0 0 0,0 1 0 0 0,-1 0 0 0 0,1 0-1 0 0,0 0 1 0 0,0 0 0 0 0,-1 0 0 0 0,1 0 0 0 0,0 0-1 0 0,-1 0 1 0 0,1 0 0 0 0,0 0 0 0 0,-1 1 0 0 0,1-1-1 0 0,0 0 1 0 0,0 0 0 0 0,-1 0 0 0 0,1 0-1 0 0,0 0 1 0 0,-6 4 48 0 0,1 0-1 0 0,-1 0 0 0 0,1 0 1 0 0,1 0-1 0 0,-1 1 1 0 0,0-1-1 0 0,1 1 0 0 0,-5 9 1 0 0,-2-1 1065 0 0,8-10-834 0 0,1-2-146 0 0,1 1 0 0 0,-1-1-1 0 0,1 1 1 0 0,-1 0 0 0 0,1 0-1 0 0,-1 0 1 0 0,1 0 0 0 0,0 0 0 0 0,0 0-1 0 0,0 0 1 0 0,0 0 0 0 0,-1 5-1 0 0,2-6-17 0 0,0 1 0 0 0,0-1 0 0 0,0 1 0 0 0,0-1 1 0 0,1 1-1 0 0,-1-1 0 0 0,0 1 0 0 0,1-1 0 0 0,-1 1 0 0 0,1-1 0 0 0,0 1 0 0 0,-1-1 0 0 0,1 1 0 0 0,0-1 0 0 0,0 0 0 0 0,0 0 0 0 0,0 1 0 0 0,0-1 0 0 0,0 0 0 0 0,0 0 0 0 0,0 0 1 0 0,1 0-1 0 0,-1 0 0 0 0,0 0 0 0 0,1-1 0 0 0,-1 1 0 0 0,0 0 0 0 0,1-1 0 0 0,-1 1 0 0 0,1-1 0 0 0,-1 1 0 0 0,3-1 0 0 0,1 3 128 0 0,6 3-207 0 0,-6-3 0 0 0,1 0 0 0 0,-1 0 0 0 0,1 0 0 0 0,0-1 0 0 0,8 3 0 0 0,-12-5 0 0 0,1 0 0 0 0,-1 1 0 0 0,1-1 0 0 0,-1 0 0 0 0,1 0 0 0 0,-1 0 0 0 0,0-1 0 0 0,1 1 0 0 0,-1-1 0 0 0,1 1 0 0 0,-1-1 0 0 0,0 0 0 0 0,1 0 0 0 0,-1 0 0 0 0,0 0 0 0 0,0 0 0 0 0,0 0 0 0 0,4-3 0 0 0,-3 1 97 0 0,-1-1 0 0 0,1 1 0 0 0,-1 0 0 0 0,1-1 1 0 0,-1 1-1 0 0,0-1 0 0 0,-1 1 0 0 0,1-1 0 0 0,-1 0 0 0 0,1 0 0 0 0,-1 0 0 0 0,0 0 0 0 0,-1 0 0 0 0,2-8 0 0 0,-1 2 194 0 0,-1-1 1 0 0,0 1-1 0 0,0-1 0 0 0,-3-17 0 0 0,2 26-291 0 0,0 0 0 0 0,1 0 0 0 0,-1 0 0 0 0,0 0 0 0 0,0 0 0 0 0,0 0 0 0 0,0 1 0 0 0,0-1 0 0 0,0 0 0 0 0,0 1 0 0 0,-1-1 0 0 0,1 1 0 0 0,-1-1 0 0 0,1 1 0 0 0,-1-1 0 0 0,0 1 0 0 0,1 0 0 0 0,-1 0 0 0 0,0 0 0 0 0,0 0 0 0 0,0 0 0 0 0,0 1 0 0 0,-3-2 0 0 0,-2 0 0 0 0,0 1 0 0 0,1 0 0 0 0,-1 0 0 0 0,0 1 0 0 0,0 0 0 0 0,1 0 0 0 0,-9 1 0 0 0,7 2 0 0 0,87-50 0 0 0,-78 46 0 0 0,2-1 0 0 0,0 0 0 0 0,1 0 0 0 0,-1 1 0 0 0,0-1 0 0 0,1 1 0 0 0,-1-1 0 0 0,1 1 0 0 0,0 0 0 0 0,-1 1 0 0 0,1-1 0 0 0,0 0 0 0 0,0 1 0 0 0,-1 0 0 0 0,6 0 0 0 0,1 1 0 0 0,0 2 0 0 0,1 2 0 0 0,-2 1 0 0 0,0-1 0 0 0,-9-5 0 0 0,1 0 0 0 0,-1 0 0 0 0,0 0 0 0 0,1 0 0 0 0,-1 0 0 0 0,0 0 0 0 0,1 0 0 0 0,-1 0 0 0 0,1 0 0 0 0,-1 0 0 0 0,0 0 0 0 0,1 0 0 0 0,-1 0 0 0 0,0 0 0 0 0,1 0 0 0 0,-1 0 0 0 0,1 0 0 0 0,-1 0 0 0 0,0-1 0 0 0,1 1 0 0 0,-1 0 0 0 0,0 0 0 0 0,0 0 0 0 0,1-1 0 0 0,-1 1 0 0 0,0 0 0 0 0,1 0 0 0 0,-1-1 0 0 0,0 1 0 0 0,0 0 0 0 0,0-1 0 0 0,1 0 0 0 0,-1-3 0 0 0,4-62-1252 0 0,-4 66 1265 0 0,0-1-1 0 0,1 0 1 0 0,-1 0-1 0 0,0 1 1 0 0,1-1-1 0 0,-1 0 0 0 0,1 1 1 0 0,-1-1-1 0 0,1 0 1 0 0,0 1-1 0 0,-1-1 1 0 0,1 1-1 0 0,0-1 1 0 0,-1 1-1 0 0,1-1 1 0 0,0 1-1 0 0,-1-1 1 0 0,1 1-1 0 0,0 0 1 0 0,0-1-1 0 0,0 1 1 0 0,-1 0-1 0 0,1 0 1 0 0,0 0-1 0 0,0 0 0 0 0,0-1 1 0 0,0 1-1 0 0,0 0 1 0 0,-1 0-1 0 0,1 1 1 0 0,0-1-1 0 0,0 0 1 0 0,0 0-1 0 0,0 0 1 0 0,1 1-1 0 0,4 0 103 0 0,-1 0 0 0 0,1 1-1 0 0,0 0 1 0 0,0 0 0 0 0,-1 0-1 0 0,10 6 1 0 0,-14-8-115 0 0,0 1 0 0 0,1-1 0 0 0,-1 0 0 0 0,0 0 0 0 0,1 1 0 0 0,-1-1 0 0 0,0 0 0 0 0,1 0 0 0 0,-1 0 0 0 0,0-1 0 0 0,0 1 0 0 0,1 0 0 0 0,-1 0 0 0 0,0-1 0 0 0,0 1 0 0 0,1-1 0 0 0,-1 1 0 0 0,0-1 0 0 0,0 1 0 0 0,0-1 0 0 0,0 0 0 0 0,1 0 0 0 0,-1 1 0 0 0,0-1 0 0 0,-1 0 0 0 0,1 0 0 0 0,0 0 0 0 0,0 0 0 0 0,0 0 0 0 0,0 0 0 0 0,-1 0 0 0 0,1-1 0 0 0,-1 1 0 0 0,2-2 0 0 0,-2 2 0 0 0,17-38 0 0 0,-15 32 0 0 0,0 0 0 0 0,1 1 0 0 0,0-1 0 0 0,1 0 0 0 0,5-7 0 0 0,-3 8 0 0 0,-5 5-19 0 0,1 0 0 0 0,-1 0 1 0 0,1 1-1 0 0,0-1 0 0 0,-1 1 0 0 0,1-1 0 0 0,-1 1 0 0 0,1-1 0 0 0,0 1 0 0 0,-1 0 0 0 0,1 0 1 0 0,0 0-1 0 0,-1 0 0 0 0,1 0 0 0 0,0 0 0 0 0,-1 0 0 0 0,1 1 0 0 0,0-1 0 0 0,-1 1 1 0 0,1-1-1 0 0,0 1 0 0 0,2 1 0 0 0,23 17-771 0 0,-26-18 762 0 0,0 0-264 0 0,39 30-861 0 0,-12-21-1222 0 0,-8-12-3094 0 0,-10-1 450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7.7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116 375 8863 0 0,'0'0'200'0'0,"-18"3"487"0"0,-46-19 626 0 0,31 6 3397 0 0,64 18-268 0 0,-22-3-4174 0 0,0 0-1 0 0,0 0 1 0 0,0 1 0 0 0,-1 0-1 0 0,0 1 1 0 0,0 0 0 0 0,-1 0-1 0 0,0 1 1 0 0,0-1 0 0 0,9 16-1 0 0,-12-22-267 0 0,-4-8 0 0 0,-2-8 0 0 0,-7-8-281 0 0,1 0-1 0 0,1 0 1 0 0,1-1 0 0 0,1 0 0 0 0,1 0-1 0 0,-1-46 1 0 0,31 71-4455 0 0,-20-1 4084 0 0,-1 1 0 0 0,0 1 0 0 0,1-1 0 0 0,-1 1 0 0 0,0 0 0 0 0,0 0 0 0 0,0 0 0 0 0,7 5 0 0 0,-8-4 43 0 0,2 0 0 0 0,-1 0 0 0 0,0 0 1 0 0,0-1-1 0 0,1 0 0 0 0,-1-1 1 0 0,1 1-1 0 0,0-1 0 0 0,0 0 0 0 0,-1 0 1 0 0,1 0-1 0 0,0-1 0 0 0,10-1 0 0 0,-5-2 2138 0 0,-11-4 2226 0 0,-16-9 5444 0 0,5 5-5728 0 0,6 2-3427 0 0,0 0 0 0 0,1 0 0 0 0,0-1 0 0 0,-3-9 0 0 0,4 9-42 0 0,0 1 0 0 0,-1 0 0 0 0,0-1 0 0 0,-6-7 0 0 0,10 16-2 0 0,0 1 0 0 0,0 0 0 0 0,0 0 0 0 0,-1-1 0 0 0,1 1 0 0 0,0 0 0 0 0,0 0 0 0 0,0 0 0 0 0,0-1 0 0 0,-1 1 0 0 0,1 0 0 0 0,0 0 0 0 0,0 0 0 0 0,0 0 0 0 0,-1 0 0 0 0,1-1 0 0 0,0 1 0 0 0,0 0 0 0 0,-1 0 0 0 0,1 0 0 0 0,0 0 0 0 0,0 0 0 0 0,-1 0 0 0 0,1 0 0 0 0,0 0 0 0 0,0 0 0 0 0,-1 0 0 0 0,1 0 0 0 0,0 0 0 0 0,-1 0 0 0 0,1 0 0 0 0,0 0 0 0 0,0 0 0 0 0,-1 0 0 0 0,1 0 0 0 0,0 1 0 0 0,0-1 0 0 0,0 0 0 0 0,-1 0 0 0 0,1 0 0 0 0,0 0 0 0 0,0 0 0 0 0,-1 1 0 0 0,1-1 0 0 0,0 0 0 0 0,0 0 0 0 0,0 0 0 0 0,0 1 0 0 0,-1-1 0 0 0,1 0 0 0 0,0 0 0 0 0,0 1 0 0 0,0-1 0 0 0,0 0 0 0 0,0 0 0 0 0,0 1 0 0 0,0-1 0 0 0,0 0 0 0 0,0 1 0 0 0,-5 11 0 0 0,3-6 0 0 0,0 0 0 0 0,1 1 0 0 0,0-1 0 0 0,0 1 0 0 0,0-1 0 0 0,1 1 0 0 0,0 0 0 0 0,0-1 0 0 0,0 1 0 0 0,1-1 0 0 0,0 1 0 0 0,1-1 0 0 0,-1 1 0 0 0,1-1 0 0 0,0 0 0 0 0,1 0 0 0 0,-1 0 0 0 0,1 0 0 0 0,6 9 0 0 0,-8-14 0 0 0,0 0 0 0 0,0 0 0 0 0,0 0 0 0 0,0 0 0 0 0,1 0 0 0 0,-1 0 0 0 0,0 0 0 0 0,1 0 0 0 0,-1 0 0 0 0,0 0 0 0 0,1-1 0 0 0,-1 1 0 0 0,1-1 0 0 0,-1 1 0 0 0,1-1 0 0 0,-1 0 0 0 0,1 1 0 0 0,-1-1 0 0 0,1 0 0 0 0,0 0 0 0 0,-1 0 0 0 0,1 0 0 0 0,-1 0 0 0 0,1 0 0 0 0,-1-1 0 0 0,1 1 0 0 0,0 0 0 0 0,-1-1 0 0 0,1 1 0 0 0,-1-1 0 0 0,0 0 0 0 0,1 1 0 0 0,-1-1 0 0 0,3-2 0 0 0,0 1-343 0 0,0-1-1 0 0,1-1 1 0 0,-1 1 0 0 0,-1 0-1 0 0,1-1 1 0 0,0 0-1 0 0,-1 0 1 0 0,0 0 0 0 0,0 0-1 0 0,0-1 1 0 0,4-7-1 0 0,-1-3-2244 0 0,0 0 0 0 0,5-23 0 0 0,-7 22 1085 0 0,1 1 0 0 0,10-22 0 0 0,-6 6-881 0 0,-9 30 2579 0 0,0 0 0 0 0,0 0-1 0 0,0-1 1 0 0,0 1 0 0 0,0 0 0 0 0,0-1 0 0 0,0 1 0 0 0,0 0 0 0 0,0 0 0 0 0,-1-1 0 0 0,1 1-1 0 0,-1 0 1 0 0,1 0 0 0 0,-1 0 0 0 0,1 0 0 0 0,-1-1 0 0 0,0 1 0 0 0,1 0 0 0 0,-1 0 0 0 0,0 0-1 0 0,0 0 1 0 0,-1-1 0 0 0,-21-14 5683 0 0,22 15-5104 0 0,1 1-108 0 0,-4 3 519 0 0,3-3-1044 0 0,0 1-1 0 0,0-1 1 0 0,0 0 0 0 0,0 1 0 0 0,0-1-1 0 0,1 1 1 0 0,-1-1 0 0 0,0 1-1 0 0,0 0 1 0 0,1-1 0 0 0,-1 1-1 0 0,0 0 1 0 0,1-1 0 0 0,-1 1-1 0 0,0 0 1 0 0,1 0 0 0 0,-1-1 0 0 0,1 1-1 0 0,-1 0 1 0 0,1 1 0 0 0,-1 3-141 0 0,1 0 1 0 0,0 0 0 0 0,0-1 0 0 0,0 1 0 0 0,1 0 0 0 0,0 0 0 0 0,0-1 0 0 0,0 1 0 0 0,0 0-1 0 0,1-1 1 0 0,0 1 0 0 0,0-1 0 0 0,0 1 0 0 0,0-1 0 0 0,1 0 0 0 0,0 0 0 0 0,5 6 0 0 0,0-1 16 0 0,1-1 1 0 0,0 0-1 0 0,0-1 1 0 0,0 0-1 0 0,15 8 1 0 0,14 6 1811 0 0,-28-17-1640 0 0,0 1 0 0 0,0 1 0 0 0,-1 0 0 0 0,1 0 0 0 0,-1 1 0 0 0,-1 0 0 0 0,13 12 0 0 0,-3 1 372 0 0,31 26-1 0 0,-33-32-268 0 0,0 0 0 0 0,-2 1-1 0 0,23 28 1 0 0,-34-37-307 0 0,1 0 1 0 0,-1-1-1 0 0,0 1 0 0 0,-1 1 1 0 0,0-1-1 0 0,0 0 0 0 0,0 1 1 0 0,1 11-1 0 0,-2-16 1 0 0,-1 1 0 0 0,0-1-1 0 0,0 0 1 0 0,0 0 0 0 0,0 0-1 0 0,0 1 1 0 0,0-1 0 0 0,0 0-1 0 0,-1 0 1 0 0,1 0 0 0 0,-1 0-1 0 0,0 0 1 0 0,1 0 0 0 0,-1 0-1 0 0,0 0 1 0 0,0 0 0 0 0,-1 0-1 0 0,1 0 1 0 0,0 0 0 0 0,0 0-1 0 0,-1-1 1 0 0,1 1 0 0 0,-1-1-1 0 0,0 1 1 0 0,1-1 0 0 0,-1 0-1 0 0,0 1 1 0 0,0-1 0 0 0,0 0-1 0 0,-3 1 1 0 0,2-1-110 0 0,0-1 0 0 0,0 0 0 0 0,0 1 0 0 0,0-1 1 0 0,0 0-1 0 0,0-1 0 0 0,0 1 0 0 0,0 0 0 0 0,0-1 0 0 0,0 0 0 0 0,1 0 0 0 0,-1 0 0 0 0,0 0 0 0 0,0 0 0 0 0,0 0 0 0 0,1-1 1 0 0,-1 1-1 0 0,-4-4 0 0 0,-1-1 142 0 0,1 0 0 0 0,-1 0 0 0 0,1-1 0 0 0,-10-11 0 0 0,9 7-9 0 0,0-1 0 0 0,1 0 0 0 0,1 0 0 0 0,0 0 0 0 0,0-1 1 0 0,1 0-1 0 0,-4-20 0 0 0,-17-98-1275 0 0,26 128 1183 0 0,-4-32-1189 0 0,1-2-3282 0 0,3 8-1144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8.4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297 558 8863 0 0,'-5'-18'236'0'0,"0"-2"0"0"0,1 1 0 0 0,-3-36-1 0 0,2 18 270 0 0,0 0-12 0 0,-2 1 0 0 0,-2 0 0 0 0,-24-62 0 0 0,24 76-515 0 0,-2 0-1 0 0,0 1 1 0 0,-1 0 0 0 0,-1 1 0 0 0,-1 1 0 0 0,-32-35-1 0 0,44 52 23 0 0,1 0 0 0 0,-1 0 0 0 0,0 0 0 0 0,0 0 0 0 0,0 1 0 0 0,-1-1 0 0 0,1 1 0 0 0,0 0 0 0 0,-1-1 0 0 0,1 1 0 0 0,0 0 0 0 0,-1 0 0 0 0,1 0 0 0 0,-1 1 0 0 0,0-1 0 0 0,1 1 0 0 0,-1-1 0 0 0,0 1 0 0 0,1 0 0 0 0,-1 0 0 0 0,0 0 0 0 0,1 1 0 0 0,-1-1 0 0 0,0 0 0 0 0,1 1 0 0 0,-1 0 0 0 0,-2 0 0 0 0,3 1 0 0 0,-1-1 0 0 0,1 1 0 0 0,0 0 0 0 0,0 0 0 0 0,0-1 0 0 0,0 1 0 0 0,0 0 0 0 0,1 1 0 0 0,-1-1 0 0 0,1 0 0 0 0,-1 0 0 0 0,1 1 0 0 0,0-1 0 0 0,0 1 0 0 0,0-1 0 0 0,0 1 0 0 0,0-1 0 0 0,0 1 0 0 0,1 0 0 0 0,0-1 0 0 0,-1 1 0 0 0,1 0 0 0 0,0 0 0 0 0,0-1 0 0 0,0 1 0 0 0,1 3 0 0 0,1 8 76 0 0,1-1 0 0 0,0 0 0 0 0,1-1-1 0 0,1 1 1 0 0,-1-1 0 0 0,2 1 0 0 0,0-1-1 0 0,12 17 1 0 0,69 85 2463 0 0,-65-87-1968 0 0,25 30 1021 0 0,3-2 0 0 0,2-3 0 0 0,82 65 0 0 0,-133-116-1536 0 0,33 29 923 0 0,-33-29-1099 0 0,1 0 0 0 0,-1 0 0 0 0,0 1 0 0 0,0-1 0 0 0,0 1 0 0 0,0-1 0 0 0,0 1 0 0 0,0-1 0 0 0,0 1-1 0 0,-1-1 1 0 0,1 1 0 0 0,0 0 0 0 0,-1-1 0 0 0,0 1 0 0 0,1 0 0 0 0,-1 0 0 0 0,0-1 0 0 0,0 1 0 0 0,0 0 0 0 0,0 0 0 0 0,0-1 0 0 0,-1 4 0 0 0,0-3 108 0 0,0 0 1 0 0,0-1-1 0 0,0 1 1 0 0,-1 0-1 0 0,1-1 1 0 0,-1 1 0 0 0,1-1-1 0 0,-1 0 1 0 0,1 1-1 0 0,-1-1 1 0 0,0 0 0 0 0,0 0-1 0 0,0 0 1 0 0,1 0-1 0 0,-1-1 1 0 0,0 1 0 0 0,0 0-1 0 0,0-1 1 0 0,0 1-1 0 0,0-1 1 0 0,-1 0-1 0 0,-2 0 1 0 0,-1 1 14 0 0,1-1-1 0 0,0 0 1 0 0,0 0 0 0 0,0-1-1 0 0,0 0 1 0 0,-1 1 0 0 0,-7-4-1 0 0,8 2-2 0 0,0 0 0 0 0,0-1 0 0 0,0 1 0 0 0,0-1 0 0 0,0 0 0 0 0,1 0 0 0 0,0-1 0 0 0,-1 1 0 0 0,1-1 0 0 0,0 0 0 0 0,1 0 0 0 0,-1 0 0 0 0,1 0 0 0 0,0-1 0 0 0,0 0 0 0 0,0 1 0 0 0,1-1 0 0 0,-1 0 0 0 0,-2-10 0 0 0,3 4 0 0 0,0 0 0 0 0,1-1 0 0 0,0 1 0 0 0,0 0 0 0 0,1 0 0 0 0,1-1 0 0 0,0 1 0 0 0,4-18 0 0 0,-1 0 0 0 0,-3 20 0 0 0,0 0 0 0 0,0 1 0 0 0,1 0 0 0 0,0-1 0 0 0,0 1 0 0 0,1 0 0 0 0,0 0 0 0 0,1 0 0 0 0,-1 0 0 0 0,9-11 0 0 0,-12 19 0 0 0,1-1 0 0 0,-1 0 0 0 0,1 1 0 0 0,0-1 0 0 0,0 1 0 0 0,-1-1 0 0 0,1 1 0 0 0,0-1 0 0 0,0 1 0 0 0,-1 0 0 0 0,1-1 0 0 0,0 1 0 0 0,0 0 0 0 0,0 0 0 0 0,0-1 0 0 0,-1 1 0 0 0,1 0 0 0 0,0 0 0 0 0,0 0 0 0 0,0 0 0 0 0,0 0 0 0 0,0 0 0 0 0,0 1 0 0 0,-1-1 0 0 0,1 0 0 0 0,0 0 0 0 0,0 0 0 0 0,0 1 0 0 0,0-1 0 0 0,-1 0 0 0 0,1 1 0 0 0,0-1 0 0 0,0 1 0 0 0,-1-1 0 0 0,1 1 0 0 0,0 0 0 0 0,-1-1 0 0 0,1 1 0 0 0,0-1 0 0 0,-1 1 0 0 0,1 1 0 0 0,17 18 0 0 0,-9-7 0 0 0,-7-9 0 0 0,0-1 0 0 0,1 1 0 0 0,0-1 0 0 0,0 0 0 0 0,-1 0 0 0 0,2 0 0 0 0,-1 0 0 0 0,0-1 0 0 0,1 1 0 0 0,5 3 0 0 0,-1-4 0 0 0,-7-2-55 0 0,0 0 0 0 0,0 1 0 0 0,0-1-1 0 0,0 0 1 0 0,0 0 0 0 0,0 0 0 0 0,0 0-1 0 0,0-1 1 0 0,0 1 0 0 0,0 0 0 0 0,0 0 0 0 0,0 0-1 0 0,0-1 1 0 0,0 1 0 0 0,0-1 0 0 0,-1 1-1 0 0,1-1 1 0 0,0 1 0 0 0,0-1 0 0 0,0 1 0 0 0,0-1-1 0 0,-1 0 1 0 0,1 1 0 0 0,0-1 0 0 0,-1 0-1 0 0,1 0 1 0 0,0 1 0 0 0,-1-1 0 0 0,1 0 0 0 0,-1 0-1 0 0,1 0 1 0 0,-1 0 0 0 0,0 0 0 0 0,1-1-1 0 0,3-26-7897 0 0,-5 16 3407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5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8863 0 0,'0'0'192'0'0,"0"0"48"0"0,0 0 8 0 0,0 0 0 0 0,0 0-248 0 0,-4 7 0 0 0,4-7 0 0 0,0 0 0 0 0,-7 6 0 0 0,7-6 0 0 0,0 0 0 0 0,0 0 0 0 0,0 0 0 0 0,0 0 0 0 0,0 0 0 0 0,0 0 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8.7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52 382 5407 0 0,'-5'-9'138'0'0,"4"6"-104"0"0,0 1 0 0 0,0-1 0 0 0,0 1 0 0 0,0 0 0 0 0,-1-1 0 0 0,1 1 0 0 0,-1 0 0 0 0,1 0-1 0 0,-1 0 1 0 0,0 0 0 0 0,0 0 0 0 0,1 0 0 0 0,-2 1 0 0 0,1-1 0 0 0,0 0 0 0 0,0 1 0 0 0,0 0 0 0 0,-1-1 0 0 0,1 1 0 0 0,-1 0-1 0 0,-3-1 1 0 0,5 2 1482 0 0,-1-3 3257 0 0,6 6-4094 0 0,1 1-1716 0 0,-2-3-858 0 0</inkml:trace>
  <inkml:trace contextRef="#ctx0" brushRef="#br0" timeOffset="1">19 1 18255 0 0,'0'0'414'0'0,"0"0"56"0"0,0 0 32 0 0,0 0-60 0 0,10 46-270 0 0,22 47 1280 0 0,78 162 0 0 0,-99-233-2696 0 0,0 0-1 0 0,2-2 1 0 0,0 1-1 0 0,1-2 1 0 0,16 18 0 0 0,-29-36-1340 0 0,-1-1-22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19.1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44 317 8863 0 0,'0'0'407'0'0,"0"0"-6"0"0,0 1-257 0 0,0 6 128 0 0,0-5 1058 0 0,0-2 462 0 0,0 0 89 0 0,0 0-140 0 0,0 0-669 0 0,0 0-294 0 0,0 0-61 0 0,1-6-606 0 0,-1 0 0 0 0,2 0 0 0 0,-1 0 0 0 0,1 0 0 0 0,2-7 0 0 0,5-17 72 0 0,5-88-183 0 0,-13 102 0 0 0,-1 0 0 0 0,-1 1 0 0 0,0-1 0 0 0,-1 1 0 0 0,-5-23 0 0 0,7 37 0 0 0,0 0 0 0 0,0 1 0 0 0,-1-1 0 0 0,1 0 0 0 0,0 0 0 0 0,0 0 0 0 0,0 0 0 0 0,-1 1 0 0 0,1-1 0 0 0,0 0 0 0 0,-1 0 0 0 0,1 1 0 0 0,-1-1 0 0 0,1 0 0 0 0,-1 1 0 0 0,1-1 0 0 0,-1 0 0 0 0,1 1 0 0 0,-1-1 0 0 0,0 1 0 0 0,1-1 0 0 0,-1 1 0 0 0,0-1 0 0 0,0 1 0 0 0,1-1 0 0 0,-1 1 0 0 0,0 0 0 0 0,0-1 0 0 0,1 1 0 0 0,-1 0 0 0 0,0 0 0 0 0,0 0 0 0 0,0-1 0 0 0,-1 1 0 0 0,-1 1 0 0 0,0 0 0 0 0,0 0 0 0 0,1 1 0 0 0,-1-1 0 0 0,1 1 0 0 0,-1-1 0 0 0,1 1 0 0 0,-3 2 0 0 0,4-3 0 0 0,-1 1 0 0 0,0 1 0 0 0,0 0 0 0 0,0-1 0 0 0,1 1 0 0 0,-1 0 0 0 0,1 0 0 0 0,-1-1 0 0 0,1 1 0 0 0,0 0 0 0 0,0 1 0 0 0,1-1 0 0 0,-1 0 0 0 0,1 0 0 0 0,-1 0 0 0 0,1 4 0 0 0,1 51 0 0 0,0-47 146 0 0,1 0-1 0 0,1-1 1 0 0,0 1 0 0 0,0-1-1 0 0,1 1 1 0 0,0-1-1 0 0,1 0 1 0 0,0-1 0 0 0,6 11-1 0 0,-8-16-75 0 0,0 0-1 0 0,1 1 0 0 0,-1-1 0 0 0,1 0 1 0 0,0-1-1 0 0,-1 1 0 0 0,2-1 1 0 0,-1 0-1 0 0,0 0 0 0 0,1 0 1 0 0,-1 0-1 0 0,1-1 0 0 0,0 0 1 0 0,0 0-1 0 0,0 0 0 0 0,0 0 1 0 0,0-1-1 0 0,0 0 0 0 0,0 0 1 0 0,9 0-1 0 0,-7-1-69 0 0,-4 1 0 0 0,1-1 0 0 0,-1 0 0 0 0,0 0 0 0 0,1 0 0 0 0,-1-1 0 0 0,0 1 0 0 0,1-1 0 0 0,-1 0 0 0 0,0 0 0 0 0,0 0 0 0 0,0 0 0 0 0,0 0 0 0 0,0-1 0 0 0,0 1 0 0 0,5-4 0 0 0,8-7-62 0 0,-11 9-294 0 0,0-1-1 0 0,-1 1 0 0 0,1-1 0 0 0,-1 0 0 0 0,0 0 0 0 0,0 0 1 0 0,0-1-1 0 0,5-8 0 0 0,2-9-6890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27.6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23 2791 0 0,'0'0'107'0'0,"0"0"-19"0"0,-4-9 105 0 0,3 9 325 0 0,-2-14 3921 0 0,6 23-448 0 0,6 10-3991 0 0,3 7 0 0 0,-1 1 0 0 0,-1 0 0 0 0,6 33 0 0 0,-8-26 40 0 0,-1-2 215 0 0,5 59 0 0 0,-9-62 769 0 0,-2-26-958 0 0,0 1 0 0 0,0 0-1 0 0,-1 0 1 0 0,1 0 0 0 0,-1-1 0 0 0,0 1-1 0 0,0 0 1 0 0,-1 0 0 0 0,1 0 0 0 0,-1-1-1 0 0,0 1 1 0 0,0 0 0 0 0,0-1 0 0 0,-3 7-1 0 0,-46 105-65 0 0,40-89 0 0 0,-19 47-1101 0 0,29-72 466 0 0,-4 5-310 0 0,0-6-4180 0 0,-7-5 3450 0 0,9 4-12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28.0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7 385 1807 0 0,'0'0'83'0'0,"0"0"34"0"0,0 0 103 0 0,0 0 42 0 0,0 0 8 0 0,0 0 10 0 0,0 0 35 0 0,0 0 18 0 0,0 0 3 0 0,0 0 8 0 0,0 0 32 0 0,0 0 10 0 0,0 0 4 0 0,-1 0-212 0 0,1-1 0 0 0,-1 1-1 0 0,1 0 1 0 0,0 0-1 0 0,-1 0 1 0 0,1-1-1 0 0,0 1 1 0 0,-1 0 0 0 0,1 0-1 0 0,0-1 1 0 0,0 1-1 0 0,-1 0 1 0 0,1-1 0 0 0,0 1-1 0 0,0 0 1 0 0,0-1-1 0 0,-1 1 1 0 0,1 0-1 0 0,0-1 1 0 0,0 1 0 0 0,0 0-1 0 0,0-1 1 0 0,0 1-1 0 0,-1-1 1 0 0,1 1-1 0 0,0-1 1 0 0,7-45 670 0 0,16-60 0 0 0,-12 61-731 0 0,-10 39-114 0 0,6-27 19 0 0,1 0 0 0 0,2 1-1 0 0,18-41 1 0 0,-27 71 438 0 0,-1 2 146 0 0,0 0 30 0 0,0 0-81 0 0,24 27-342 0 0,55 66 1979 0 0,-40-44-2452 0 0,64 61 0 0 0,-86-97-2286 0 0,-8-8 1220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28.7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89 5407 0 0,'-3'-9'282'0'0,"0"-1"0"0"0,-1 1 0 0 0,0-1 0 0 0,-7-9 0 0 0,10 18 166 0 0,-5-8 3277 0 0,5 8-913 0 0,5 8-2140 0 0,101 107 784 0 0,-97-105 23 0 0,-14-23-1476 0 0,1 0 0 0 0,1 0 0 0 0,0 0 0 0 0,1 0 0 0 0,-2-17 0 0 0,-3-14-85 0 0,8 43-374 0 0,0 2-182 0 0,0 0-39 0 0,0 0 82 0 0,0 0 223 0 0,0 0-513 0 0,8-1-1405 0 0,-5 1-1032 0 0,4-2-197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7:29.3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230 316 3999 0 0,'0'0'183'0'0,"-11"-25"5045"0"0,11 23-4985 0 0,-1-1 0 0 0,0 1 0 0 0,0-1 0 0 0,0 1 0 0 0,-1 0 0 0 0,1-1 0 0 0,-1 1 1 0 0,1 0-1 0 0,-1 0 0 0 0,1 0 0 0 0,-1 0 0 0 0,0 0 0 0 0,0 1 0 0 0,0-1 0 0 0,0 0 0 0 0,-1 1 0 0 0,1 0 0 0 0,0-1 0 0 0,0 1 0 0 0,-1 0 0 0 0,1 0 0 0 0,-1 0 1 0 0,1 1-1 0 0,-1-1 0 0 0,0 0 0 0 0,1 1 0 0 0,-1 0 0 0 0,1 0 0 0 0,-1-1 0 0 0,0 2 0 0 0,1-1 0 0 0,-4 0 0 0 0,-2 2-243 0 0,7-2 0 0 0,-1 1 0 0 0,1 0 0 0 0,-1 0 0 0 0,1 0 0 0 0,0 0 0 0 0,0 0 0 0 0,-1 0 0 0 0,1 0 0 0 0,0 0 0 0 0,0 0 0 0 0,0 0 0 0 0,0 1 0 0 0,0-1 0 0 0,0 0 0 0 0,1 1 0 0 0,-1-1 0 0 0,0 1 0 0 0,1-1 0 0 0,-1 1 0 0 0,1-1 0 0 0,0 1 0 0 0,-1 0 0 0 0,1-1 0 0 0,0 1 0 0 0,0-1 0 0 0,0 1 0 0 0,0 0 0 0 0,0-1 0 0 0,0 1 0 0 0,1 1 0 0 0,-1-3 0 0 0,0 2 0 0 0,0 2 0 0 0,1 0 0 0 0,0 1 0 0 0,0-1 0 0 0,0 0 0 0 0,0 0 0 0 0,0 1 0 0 0,1-1 0 0 0,0 0 0 0 0,0 0 0 0 0,0-1 0 0 0,0 1 0 0 0,1 0 0 0 0,-1-1 0 0 0,1 1 0 0 0,0-1 0 0 0,0 0 0 0 0,0 0 0 0 0,6 4 0 0 0,-1-1 0 0 0,-7-5 0 0 0,0-1 0 0 0,1 0 0 0 0,-1 1 0 0 0,0-1 0 0 0,0 0 0 0 0,0 0 0 0 0,0 0 0 0 0,1 0 0 0 0,-1 0 0 0 0,0 0 0 0 0,0 0 0 0 0,0-1 0 0 0,0 1 0 0 0,1 0 0 0 0,-1-1 0 0 0,0 1 0 0 0,0-1 0 0 0,0 1 0 0 0,0-1 0 0 0,0 1 0 0 0,0-1 0 0 0,0 0 0 0 0,0 1 0 0 0,0-1 0 0 0,0 0 0 0 0,-1 0 0 0 0,1 0 0 0 0,0 0 0 0 0,0 0 0 0 0,-1 0 0 0 0,1 0 0 0 0,-1 0 0 0 0,1 0 0 0 0,-1 0 0 0 0,1-1 0 0 0,0-3 141 0 0,0-1 0 0 0,0 1 0 0 0,-1 0-1 0 0,1 0 1 0 0,-2 0 0 0 0,1-1 0 0 0,0 1 0 0 0,-1 0-1 0 0,-2-9 1 0 0,-15-45 1267 0 0,9 37-1408 0 0,-2 0 0 0 0,-1 0 0 0 0,-1 1 0 0 0,0 1 0 0 0,-2 0 0 0 0,0 1 0 0 0,-1 1 0 0 0,-1 0 0 0 0,-1 1 0 0 0,-26-19 0 0 0,40 33 0 0 0,5 6 0 0 0,11 14 0 0 0,24 23 0 0 0,10 2 336 0 0,104 101 1999 0 0,-136-129-2519 0 0,1-1 0 0 0,0 0 0 0 0,1-1 0 0 0,22 13 0 0 0,-36-25-1151 0 0,-1 1-1145 0 0,4 3-4296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47:25.1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104 2 7055 0 0,'-2'-1'42'0'0,"0"1"-1"0"0,0 0 1 0 0,0-1-1 0 0,0 1 1 0 0,0 0-1 0 0,0 0 1 0 0,0 1-1 0 0,0-1 1 0 0,0 0-1 0 0,0 1 1 0 0,0-1-1 0 0,0 1 1 0 0,1-1-1 0 0,-1 1 1 0 0,0 0-1 0 0,0 0 1 0 0,0 0-1 0 0,1 0 1 0 0,-1 0-1 0 0,0 0 1 0 0,1 0-1 0 0,-1 1 0 0 0,1-1 1 0 0,0 1-1 0 0,-1-1 1 0 0,1 1-1 0 0,0-1 1 0 0,0 1-1 0 0,0 0 1 0 0,0 0-1 0 0,0-1 1 0 0,0 1-1 0 0,1 0 1 0 0,-2 4-1 0 0,-2 7 428 0 0,0 1 0 0 0,1 1 0 0 0,-3 26 0 0 0,4-21 11 0 0,-9 146 1047 0 0,-2 8 749 0 0,11-156-2287 0 0,0 0 0 0 0,1 35-1 0 0,1-16-158 0 0,0-35-1006 0 0,0-2-432 0 0,0 0-89 0 0,0 0-21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47:25.4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3 354 8863 0 0,'-3'-32'394'0'0,"3"-48"0"0"0,1 30 5148 0 0,15 85-3437 0 0,-6 2-1010 0 0,7 43 0 0 0,-4-13-336 0 0,-9-51-398 0 0,0 0 0 0 0,0-1 0 0 0,2 1 0 0 0,0-1 0 0 0,1 0 0 0 0,0-1 0 0 0,13 20 0 0 0,-18-32-360 0 0,-1 0 0 0 0,1 0 0 0 0,-1 0 0 0 0,1 0 0 0 0,0-1 0 0 0,0 1-1 0 0,0 0 1 0 0,0-1 0 0 0,0 1 0 0 0,1-1 0 0 0,-1 0 0 0 0,0 0 0 0 0,1 0 0 0 0,-1 0 0 0 0,0 0 0 0 0,1 0-1 0 0,-1-1 1 0 0,1 1 0 0 0,0-1 0 0 0,-1 0 0 0 0,1 1 0 0 0,-1-1 0 0 0,1 0 0 0 0,-1-1 0 0 0,1 1 0 0 0,0 0-1 0 0,-1-1 1 0 0,1 1 0 0 0,-1-1 0 0 0,1 0 0 0 0,-1 0 0 0 0,0 0 0 0 0,1 0 0 0 0,-1-1 0 0 0,0 1-1 0 0,0 0 1 0 0,2-3 0 0 0,6-2-13 0 0,-2-1-1 0 0,1 0 0 0 0,-1-1 0 0 0,0 0 0 0 0,0 0 1 0 0,-1-1-1 0 0,7-10 0 0 0,7-20-545 0 0,-1 0-1 0 0,-2-1 1 0 0,-2-1 0 0 0,20-79-1 0 0,18-48 603 0 0,-52 162-44 0 0,1 1 0 0 0,0 0 0 0 0,-1-1 0 0 0,2 1 0 0 0,3-5 0 0 0,-6 9 0 0 0,-1 1 0 0 0,1-1 0 0 0,-1 1 0 0 0,1-1 0 0 0,-1 1 0 0 0,1-1 0 0 0,-1 1 0 0 0,1-1 0 0 0,0 1 0 0 0,-1 0 0 0 0,1-1 0 0 0,0 1 0 0 0,-1 0 0 0 0,1-1 0 0 0,0 1 0 0 0,0 0 0 0 0,-1 0 0 0 0,1 0 0 0 0,0 0 0 0 0,0 0 0 0 0,-1 0 0 0 0,1 0 0 0 0,0 0 0 0 0,0 0 0 0 0,-1 0 0 0 0,1 0 0 0 0,0 0 0 0 0,0 0 0 0 0,-1 1 0 0 0,1-1 0 0 0,0 0 0 0 0,0 0 0 0 0,-1 1 0 0 0,1-1 0 0 0,-1 1 0 0 0,1-1 0 0 0,0 1 0 0 0,-1-1 0 0 0,1 1 0 0 0,-1-1 0 0 0,1 1 0 0 0,-1-1 0 0 0,1 1 0 0 0,-1-1 0 0 0,1 1 0 0 0,-1 0 0 0 0,0-1 0 0 0,1 1 0 0 0,-1 0 0 0 0,0 0 0 0 0,0-1 0 0 0,1 1 0 0 0,-1 0 0 0 0,0 0 0 0 0,0 0 0 0 0,3 6 111 0 0,-1-1 0 0 0,1 1 1 0 0,-1 0-1 0 0,-1 0 0 0 0,1 0 0 0 0,-1 0 0 0 0,0 12 0 0 0,-2 56 1139 0 0,-1-40-790 0 0,1 17-454 0 0,-1 14 1025 0 0,2 0-1 0 0,15 101 0 0 0,-14-156-1026 0 0,1-1-1 0 0,1 0 0 0 0,0 0 1 0 0,0 0-1 0 0,1 0 1 0 0,7 13-1 0 0,-10-21-132 0 0,0-1-1 0 0,0 1 1 0 0,1 0 0 0 0,-1-1-1 0 0,0 1 1 0 0,1-1-1 0 0,-1 1 1 0 0,1-1 0 0 0,-1 0-1 0 0,1 0 1 0 0,0 0-1 0 0,-1 0 1 0 0,1 0 0 0 0,0 0-1 0 0,0 0 1 0 0,0 0 0 0 0,2 0-1 0 0,-2-1-306 0 0,0 1-1 0 0,0-1 0 0 0,0 0 1 0 0,0 0-1 0 0,0-1 1 0 0,0 1-1 0 0,0 0 0 0 0,0 0 1 0 0,0-1-1 0 0,-1 0 1 0 0,1 1-1 0 0,0-1 0 0 0,0 0 1 0 0,0 0-1 0 0,0 0 0 0 0,-1 0 1 0 0,3-2-1 0 0,5-6-6423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47:25.8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9 8863 0 0,'1'-8'308'0'0,"-1"8"2518"0"0,3 135 325 0 0,-2 80 1948 0 0,4-96-5280 0 0,-5-117-766 0 0,0-2-349 0 0,0 0-605 0 0,0 0-2247 0 0,0 0-955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47:26.2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20 263 8863 0 0,'-12'-89'729'0'0,"5"39"2888"0"0,7 48-3316 0 0,0 0 0 0 0,0 0 1 0 0,1-1-1 0 0,-1 1 0 0 0,1 0 0 0 0,-1 0 1 0 0,1 0-1 0 0,0 0 0 0 0,0 0 1 0 0,0 0-1 0 0,0 0 0 0 0,0 0 0 0 0,1 0 1 0 0,-1 1-1 0 0,0-1 0 0 0,1 0 1 0 0,-1 1-1 0 0,1-1 0 0 0,3-1 1 0 0,35-25 1148 0 0,-39 28-1304 0 0,16-10 332 0 0,0 2 0 0 0,1 0 1 0 0,0 2-1 0 0,34-10 0 0 0,-43 14-491 0 0,1 0 0 0 0,-1 1 0 0 0,1 0 0 0 0,-1 0 0 0 0,1 1 1 0 0,-1 0-1 0 0,1 0 0 0 0,-1 1 0 0 0,1 1 0 0 0,-1 0 0 0 0,15 4 0 0 0,-20-4-171 0 0,-1 0 0 0 0,1 0-1 0 0,-1 0 1 0 0,0 0 0 0 0,0 0-1 0 0,0 1 1 0 0,0-1 0 0 0,4 5 0 0 0,5 16-5952 0 0,-11-5-450 0 0</inkml:trace>
  <inkml:trace contextRef="#ctx0" brushRef="#br0" timeOffset="1">33 464 18255 0 0,'0'0'414'0'0,"0"0"56"0"0,0 0 32 0 0,0-2-434 0 0,-1 0 0 0 0,1-1 0 0 0,0 1 1 0 0,0 0-1 0 0,1-1 0 0 0,-1 1 1 0 0,0 0-1 0 0,2-4 0 0 0,4-3 114 0 0,0 1-1 0 0,0 0 1 0 0,1 0 0 0 0,0 0-1 0 0,1 1 1 0 0,12-10-1 0 0,56-35 1395 0 0,-64 44-1519 0 0,-5 4-57 0 0,1-1 0 0 0,-1 1 0 0 0,1 0 0 0 0,-1 0 0 0 0,1 1 0 0 0,0 0 0 0 0,11-2 0 0 0,-19 5-28 0 0,1 0 0 0 0,0-1 0 0 0,0 1 0 0 0,0 0 0 0 0,-1 0 0 0 0,1 0 0 0 0,0 0 0 0 0,0 1 0 0 0,-1-1 0 0 0,1 0 0 0 0,0 0 0 0 0,-1 0 0 0 0,1 1 0 0 0,0-1 0 0 0,0 0 0 0 0,-1 1 0 0 0,1-1 0 0 0,0 0 0 0 0,-1 1 0 0 0,1-1 0 0 0,-1 1 1 0 0,1-1-1 0 0,-1 1 0 0 0,1-1 0 0 0,-1 1 0 0 0,1 0 0 0 0,-1-1 0 0 0,1 1 0 0 0,-1 0 0 0 0,0-1 0 0 0,1 1 0 0 0,-1 0 0 0 0,0-1 0 0 0,1 1 0 0 0,-1 0 0 0 0,0 0 0 0 0,0-1 0 0 0,0 1 0 0 0,0 0 0 0 0,0 0 0 0 0,0-1 0 0 0,0 1 0 0 0,0 0 0 0 0,0 0 0 0 0,0-1 0 0 0,0 1 0 0 0,-1 0 0 0 0,1 0 0 0 0,0-1 0 0 0,-1 2 0 0 0,1-1-270 0 0,-11 43-4619 0 0,0-17-1401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6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5 8863 0 0,'-15'-4'680'0'0,"14"4"-672"0"0,0 0 0 0 0,0 0 1 0 0,0 0-1 0 0,0 0 0 0 0,1 0 0 0 0,-1 0 0 0 0,0 0 0 0 0,0 0 0 0 0,0 0 0 0 0,0 0 0 0 0,0 0 0 0 0,0 1 0 0 0,0-1 0 0 0,1 0 0 0 0,-1 1 0 0 0,0-1 0 0 0,0 1 0 0 0,1-1 0 0 0,-1 0 1 0 0,0 1-1 0 0,0 0 0 0 0,1-1 0 0 0,-1 1 0 0 0,0-1 0 0 0,1 1 0 0 0,-1 0 0 0 0,1 0 0 0 0,-1-1 0 0 0,1 1 0 0 0,-1 0 0 0 0,1 0 0 0 0,-1 1 0 0 0,-3 21 494 0 0,5-4 40 0 0,0 0 0 0 0,2 0 0 0 0,0 0-1 0 0,9 26 1 0 0,30 76 1396 0 0,-20-64-977 0 0,38 127 649 0 0,25 66-1708 0 0,-59-187-43 0 0,2-2-3539 0 0,-18-37 908 0 0,-2-5 373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47:26.7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1 657 13247 0 0,'0'0'299'0'0,"0"0"45"0"0,0 0 21 0 0,0 0-46 0 0,0 0-22 0 0,0 0 691 0 0,2-1 326 0 0,84-40 3914 0 0,4 6-3845 0 0,34-14-6984 0 0,-107 40-1175 0 0</inkml:trace>
  <inkml:trace contextRef="#ctx0" brushRef="#br0" timeOffset="1">672 21 10943 0 0,'0'0'498'0'0,"0"-1"-9"0"0,-3-9-312 0 0,-1 2 25 0 0,3 6 736 0 0,1 2 316 0 0,0 0 55 0 0,0 0-66 0 0,-11 32 1103 0 0,4 13-1776 0 0,-1 61 0 0 0,-2 13 1178 0 0,0 5-828 0 0,9-88-1324 0 0,-2-1 1 0 0,-1 0 0 0 0,-1 0-1 0 0,-18 58 1 0 0,22-91-574 0 0,1-2-1054 0 0,0 0-458 0 0,0 0-95 0 0,0 0-22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47:27.5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59 10943 0 0,'1'-14'248'0'0,"0"12"35"0"0,-1 2 18 0 0,0 0-37 0 0,0 0 8 0 0,0 0 667 0 0,1 2 312 0 0,5 13-367 0 0,0-1 0 0 0,-1 1 0 0 0,-1 0 0 0 0,5 30 0 0 0,2 70 1069 0 0,-5-50-540 0 0,-2-19-1041 0 0,12 75 128 0 0,-13-106-500 0 0,-3-15 3 0 0,0 1 0 0 0,0-1 0 0 0,0 0 0 0 0,0 1 0 0 0,1-1 0 0 0,-1 1 0 0 0,0-1 0 0 0,0 1 0 0 0,0-1 0 0 0,1 0 0 0 0,-1 1 0 0 0,0-1 0 0 0,0 1 0 0 0,1-1 0 0 0,-1 0 0 0 0,0 1 0 0 0,1-1 0 0 0,-1 0 0 0 0,0 0 0 0 0,1 1 0 0 0,-1-1 0 0 0,0 0 0 0 0,1 0 0 0 0,-1 1 0 0 0,1-1 0 0 0,-1 0 0 0 0,0 0 0 0 0,1 0 0 0 0,-1 0 0 0 0,1 0 0 0 0,-1 0 0 0 0,1 1 0 0 0,-1-1 0 0 0,1 0 0 0 0,-1 0 0 0 0,1-1-1 0 0,-1 1 1 0 0,0 0 0 0 0,1 0 0 0 0,-1 0 0 0 0,1 0 0 0 0,-1 0 0 0 0,1 0 0 0 0,-1 0 0 0 0,0-1 0 0 0,1 1 0 0 0,12-10 445 0 0,-13 10-413 0 0,7-12 195 0 0,1 1 0 0 0,-2-1-1 0 0,1 0 1 0 0,-2 0 0 0 0,1 0 0 0 0,3-18 0 0 0,2 1-829 0 0,10-27-348 0 0,2-7 793 0 0,3 1 1 0 0,2 1 0 0 0,43-68-1 0 0,-71 128 154 0 0,0 1 0 0 0,0 0 0 0 0,1-1 0 0 0,-1 1 0 0 0,0 0 0 0 0,0-1 0 0 0,0 1 0 0 0,0 0 0 0 0,1-1 0 0 0,-1 1 0 0 0,0 0 0 0 0,0 0 0 0 0,1-1 0 0 0,-1 1 0 0 0,0 0 0 0 0,0 0 0 0 0,1-1 0 0 0,-1 1 0 0 0,0 0 0 0 0,1 0 0 0 0,-1 0 0 0 0,0 0 0 0 0,1-1 0 0 0,-1 1 0 0 0,0 0 0 0 0,1 0 0 0 0,-1 0 0 0 0,1 0 0 0 0,-1 0 0 0 0,0 0 0 0 0,1 0 0 0 0,-1 0 0 0 0,0 0 0 0 0,1 0 0 0 0,-1 0 0 0 0,0 0 0 0 0,1 0 0 0 0,-1 0 0 0 0,1 0 0 0 0,-1 1 0 0 0,0-1 0 0 0,1 0 0 0 0,-1 0 0 0 0,0 0 0 0 0,1 1 0 0 0,-1-1 0 0 0,0 0 0 0 0,0 0 0 0 0,1 1 0 0 0,-1-1 0 0 0,0 0 0 0 0,0 0 0 0 0,1 1 0 0 0,-1-1 0 0 0,0 0 0 0 0,0 1 0 0 0,1 0 0 0 0,5 15 0 0 0,-6-16 0 0 0,3 18 75 0 0,-1 0-1 0 0,0 1 1 0 0,-3 33-1 0 0,2 13 864 0 0,1-41-762 0 0,4 163 1220 0 0,-6-165-1835 0 0,0 0 0 0 0,2 0 0 0 0,0 0 0 0 0,2 0 0 0 0,0 0-1 0 0,1 0 1 0 0,1-1 0 0 0,12 27 0 0 0,-10-34-1001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06.4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9 975 0 0,'0'0'174'0'0,"0"0"358"0"0,0 0 157 0 0,0 0 30 0 0,0 0 3 0 0,0 0-15 0 0,-3-9 324 0 0,3 9 6969 0 0,-3 103-6228 0 0,2 66-431 0 0,18 45-404 0 0,-16-207-887 0 0,-1 1 1 0 0,1 0-1 0 0,1-1 0 0 0,0 1 0 0 0,0-1 1 0 0,0 1-1 0 0,1-1 0 0 0,4 8 0 0 0,-7-14-44 0 0,1 0-1 0 0,-1 0 0 0 0,1 0 1 0 0,-1 0-1 0 0,1 0 0 0 0,-1 0 1 0 0,1 0-1 0 0,0 0 0 0 0,-1 0 0 0 0,1-1 1 0 0,0 1-1 0 0,0 0 0 0 0,-1 0 1 0 0,1-1-1 0 0,0 1 0 0 0,0 0 1 0 0,0-1-1 0 0,0 1 0 0 0,0-1 1 0 0,0 1-1 0 0,0-1 0 0 0,0 1 1 0 0,0-1-1 0 0,1 0 0 0 0,-1 0 1 0 0,0 0-1 0 0,0 1 0 0 0,0-1 1 0 0,0 0-1 0 0,0 0 0 0 0,0 0 1 0 0,1-1-1 0 0,-1 1 0 0 0,0 0 1 0 0,0 0-1 0 0,0-1 0 0 0,0 1 1 0 0,0 0-1 0 0,0-1 0 0 0,0 1 1 0 0,0-1-1 0 0,0 0 0 0 0,0 1 1 0 0,0-1-1 0 0,1-1 0 0 0,1-1 16 0 0,0 1 0 0 0,-1-1-1 0 0,1 0 1 0 0,-1 0 0 0 0,1 0-1 0 0,-1 0 1 0 0,0-1 0 0 0,-1 1 0 0 0,4-8-1 0 0,5-25-66 0 0,-2 0-1 0 0,5-53 0 0 0,-11 73 23 0 0,1 1 1 0 0,6-23-1 0 0,-5 27 23 0 0,-1-1 0 0 0,-1 1 1 0 0,0-1-1 0 0,0 0 0 0 0,-1-15 0 0 0,0 23 2 0 0,-7-13 14 0 0,5 15 60 0 0,1 2 2 0 0,0 0 30 0 0,0 0 18 0 0,-2 29 193 0 0,0-19-252 0 0,11 104 742 0 0,-7-97-625 0 0,0 0 0 0 0,1 0 0 0 0,0 0 0 0 0,2-1-1 0 0,0 1 1 0 0,13 28 0 0 0,-16-39-112 0 0,6 1-47 0 0,2 0 57 0 0,-8-5-71 0 0,1-1-1 0 0,-1 0 1 0 0,1 0-1 0 0,-1 0 1 0 0,1 0-1 0 0,-1 0 1 0 0,1-1-1 0 0,-1 1 1 0 0,1-1-1 0 0,0 0 1 0 0,-1 0 0 0 0,1 0-1 0 0,0 0 1 0 0,-1 0-1 0 0,1 0 1 0 0,0-1-1 0 0,-1 1 1 0 0,1-1-1 0 0,-1 0 1 0 0,1 1-1 0 0,-1-1 1 0 0,1-1-1 0 0,-1 1 1 0 0,0 0-1 0 0,1 0 1 0 0,-1-1 0 0 0,0 0-1 0 0,0 1 1 0 0,0-1-1 0 0,0 0 1 0 0,2-2-1 0 0,7-8 16 0 0,0 0-1 0 0,-1 0 1 0 0,15-23-1 0 0,-22 30-11 0 0,9-15 40 0 0,0-1-1 0 0,-2 0 0 0 0,0-1 1 0 0,-2 0-1 0 0,0 0 0 0 0,-1-1 0 0 0,3-23 1 0 0,-9 38 370 0 0,-1 6-2493 0 0,0 0-3302 0 0,0 2-412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07.1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58 2527 0 0,'4'-8'107'0'0,"-3"7"4237"0"0,1 1 4684 0 0,2 5-8930 0 0,-1 0 0 0 0,1 0 0 0 0,-1 0 0 0 0,0 0-1 0 0,-1 1 1 0 0,1-1 0 0 0,-1 1 0 0 0,0-1 0 0 0,0 1 0 0 0,-1 0 0 0 0,2 11 0 0 0,0 11 184 0 0,0 34 0 0 0,-3-47-148 0 0,-1 59-96 0 0,-18 110-1 0 0,14-142-809 0 0,5-39 96 0 0,2-9-5456 0 0,1-16 4755 0 0,3-29 1409 0 0,-13-119 1161 0 0,1 59 1544 0 0,7 34 575 0 0,-1 73-3052 0 0,0 0-1 0 0,0-1 0 0 0,1 1 0 0 0,0-1 1 0 0,0 1-1 0 0,0 0 0 0 0,1-1 0 0 0,-1 1 1 0 0,1 0-1 0 0,0 0 0 0 0,0 0 0 0 0,1 0 1 0 0,-1 1-1 0 0,1-1 0 0 0,-1 0 0 0 0,1 1 1 0 0,0 0-1 0 0,1 0 0 0 0,3-3 1 0 0,-6 5-23 0 0,13-5 337 0 0,-8 4-504 0 0,-4 1-56 0 0,0 0 0 0 0,0 0 0 0 0,0 1-1 0 0,0-1 1 0 0,0 1 0 0 0,0-1 0 0 0,0 1 0 0 0,1 0 0 0 0,-1 0 0 0 0,0 0 0 0 0,0 0-1 0 0,1 0 1 0 0,-1 0 0 0 0,0 1 0 0 0,0-1 0 0 0,2 1 0 0 0,10 3 3 0 0,7 4-73 0 0,-20-6 35 0 0,1 0-46 0 0,-2-2 3 0 0,0 2 0 0 0,1 8 11 0 0,-11 12 42 0 0,7-18 11 0 0,-3 7 0 0 0,-1-1 0 0 0,2 0 0 0 0,4-8-10 0 0,0 1 0 0 0,0-1 1 0 0,0 0-1 0 0,0 1 0 0 0,0-1 0 0 0,0 1 0 0 0,1-1 0 0 0,0 1 0 0 0,-1-1 0 0 0,1 1 0 0 0,0 0 1 0 0,0-1-1 0 0,0 1 0 0 0,1-1 0 0 0,-1 1 0 0 0,1-1 0 0 0,-1 1 0 0 0,1-1 0 0 0,0 1 1 0 0,2 3-1 0 0,-1-1-28 0 0,1 0 0 0 0,0-1 1 0 0,1 1-1 0 0,-1-1 1 0 0,1 0-1 0 0,5 5 1 0 0,20 16-296 0 0,40 26 0 0 0,20 16 173 0 0,-79-58 241 0 0,0 0 1 0 0,0 1 0 0 0,-1 0-1 0 0,0 1 1 0 0,13 21 0 0 0,-21-29-44 0 0,0 0 1 0 0,0-1-1 0 0,0 1 1 0 0,0-1 0 0 0,-1 1-1 0 0,1 0 1 0 0,-1-1-1 0 0,0 1 1 0 0,1 0-1 0 0,-1 0 1 0 0,0 0 0 0 0,-1-1-1 0 0,1 1 1 0 0,0 0-1 0 0,-1-1 1 0 0,0 1 0 0 0,1 0-1 0 0,-1-1 1 0 0,0 1-1 0 0,0-1 1 0 0,-1 1 0 0 0,1-1-1 0 0,0 1 1 0 0,-1-1-1 0 0,0 0 1 0 0,1 0 0 0 0,-1 0-1 0 0,0 0 1 0 0,0 0-1 0 0,-5 3 1 0 0,-6 6 121 0 0,0-1 0 0 0,-1 0 0 0 0,-28 14 1 0 0,32-18-108 0 0,3-3-310 0 0,-51 26 416 0 0,28-20-1830 0 0,0-8-3710 0 0,29-1-809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24.9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16 3999 0 0,'0'0'183'0'0,"-4"-14"190"0"0,4 13 7139 0 0,26 131-5012 0 0,9 134 0 0 0,-24-166-2136 0 0,-10-93-376 0 0,1 13-47 0 0,1 0-1 0 0,0 0 1 0 0,10 27 0 0 0,-12-44-1242 0 0,-1-1-479 0 0,0-1-99 0 0,4-9-16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25.5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22 202 8863 0 0,'0'0'200'0'0,"-13"-3"487"0"0,6 2-560 0 0,6 1 307 0 0,1 0 121 0 0,0 0 18 0 0,0 0 11 0 0,0 0 35 0 0,0 0 18 0 0,0 0 3 0 0,0 0 6 0 0,4-1-396 0 0,1 0 0 0 0,-1-1 0 0 0,1 1 0 0 0,-1-1 0 0 0,1 0 0 0 0,-1 0 0 0 0,0 0 0 0 0,0-1 0 0 0,0 1 0 0 0,3-4 0 0 0,-1 3-156 0 0,29-18 145 0 0,1 1 0 0 0,1 3 1 0 0,1 1-1 0 0,1 1 0 0 0,41-9 1 0 0,1 6 461 0 0,125-13 0 0 0,-179 28-701 0 0,4-1 0 0 0,-1 2 0 0 0,55 2 0 0 0,-78 1 0 0 0,1-1 0 0 0,-1 1 0 0 0,1 1 0 0 0,-1 0 0 0 0,0 0 0 0 0,0 0 0 0 0,1 1 0 0 0,-2 0 0 0 0,12 6 0 0 0,-15-7 0 0 0,0 1 0 0 0,1 0 0 0 0,-1 0 0 0 0,0 0 0 0 0,-1 1 0 0 0,1-1 0 0 0,-1 1 0 0 0,1-1 0 0 0,-1 1 0 0 0,0 0 0 0 0,0 0 0 0 0,-1-1 0 0 0,1 2 0 0 0,-1-1 0 0 0,0 0 0 0 0,0 0 0 0 0,0 0 0 0 0,0 9 0 0 0,2 74 0 0 0,-3-57 0 0 0,1-1 0 0 0,5 32 0 0 0,-1-26 0 0 0,0 35 0 0 0,4 35 0 0 0,-7-94 0 0 0,-2 0 0 0 0,1 1 0 0 0,-4 21 0 0 0,2 19 0 0 0,0-49 0 0 0,1 0 0 0 0,-1-1 0 0 0,0 1 0 0 0,0-1 0 0 0,0 0 0 0 0,0 1 0 0 0,0-1 0 0 0,-1 0 0 0 0,1 1 0 0 0,-1-1 0 0 0,1 0 0 0 0,-1 0 0 0 0,0 0 0 0 0,0 0 0 0 0,1 0 0 0 0,-2-1 0 0 0,1 1 0 0 0,0-1 0 0 0,-3 3 0 0 0,-2 0 0 0 0,1 0 0 0 0,0-1 0 0 0,-1 1 0 0 0,0-1 0 0 0,-8 3 0 0 0,-107 29 730 0 0,-23 6 580 0 0,-124 2-282 0 0,212-38-3091 0 0,-66-3 0 0 0,89-7-1560 0 0,23 2-2208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34.8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30 3999 0 0,'0'0'183'0'0,"0"0"110"0"0,0 0 361 0 0,0 0 155 0 0,0 0 30 0 0,0 0 38 0 0,0 0 131 0 0,0 0 59 0 0,0 0 11 0 0,0 0-56 0 0,0 0-248 0 0,0 0-108 0 0,0 0-24 0 0,0 0-87 0 0,1-1-363 0 0,5-4-171 0 0,1 0-21 0 0,-2 2 141 0 0,-1 1-1 0 0,1-1 0 0 0,-1 1 0 0 0,1 1 0 0 0,0-1 1 0 0,-1 1-1 0 0,1-1 0 0 0,0 2 0 0 0,0-1 1 0 0,0 0-1 0 0,0 1 0 0 0,0 0 0 0 0,0 0 1 0 0,0 0-1 0 0,0 1 0 0 0,0 0 0 0 0,8 2 0 0 0,-7-2 66 0 0,15 2-140 0 0,96 21 1480 0 0,-106-20-1409 0 0,1-1-1 0 0,-1 2 0 0 0,-1-1 0 0 0,1 2 0 0 0,-1-1 1 0 0,0 1-1 0 0,0 1 0 0 0,9 7 0 0 0,6 8-136 0 0,-5-6 0 0 0,-1 2 0 0 0,32 39 0 0 0,-23-24 568 0 0,-18-22-99 0 0,0 1 0 0 0,-1 0-1 0 0,0 1 1 0 0,9 18 0 0 0,-7-8-469 0 0,0 0 0 0 0,1 0 0 0 0,21 26 0 0 0,-29-42 0 0 0,1-2 0 0 0,1 1 0 0 0,-1 0 0 0 0,10 6 0 0 0,-11-8 0 0 0,107 108 0 0 0,-104-104 0 0 0,-1-1 0 0 0,1 0 0 0 0,-1 0 0 0 0,2 0 0 0 0,-1-1 0 0 0,1 0 0 0 0,9 6 0 0 0,-3-3 0 0 0,112 71 0 0 0,-92-58 0 0 0,-19-13 0 0 0,0 1 0 0 0,17 15 0 0 0,7 7 0 0 0,-22-12 0 0 0,-1 0 0 0 0,20 31 0 0 0,-27-38 0 0 0,5 10 0 0 0,-9-14 0 0 0,0-1 0 0 0,1 0 0 0 0,12 14 0 0 0,45 64 0 0 0,19-8 0 0 0,-53-53 0 0 0,36 42 0 0 0,-53-53 378 0 0,-10-12-195 0 0,1 1-1 0 0,-1 0 0 0 0,1-1 0 0 0,-1 1 0 0 0,0 0 0 0 0,0 1 0 0 0,0-1 0 0 0,1 4 0 0 0,1 0-433 0 0,0 1 0 0 0,1-1 0 0 0,0 0 0 0 0,0 0 0 0 0,10 10 0 0 0,1 1 1759 0 0,28 33-1017 0 0,-22-27-306 0 0,24 36 0 0 0,-27-36-185 0 0,0-1 0 0 0,2 0 0 0 0,1-2 0 0 0,29 24 0 0 0,-21-20 0 0 0,50 56 0 0 0,-16 2 0 0 0,-33-41 0 0 0,52 54 0 0 0,-37-50 0 0 0,12 11 0 0 0,75 93 0 0 0,-122-133 0 0 0,-1 0 0 0 0,16 36 0 0 0,-20-37 0 0 0,1-1 0 0 0,1-1 0 0 0,0 1 0 0 0,1-2 0 0 0,13 17 0 0 0,-7-16 0 0 0,1-1 0 0 0,0 0 0 0 0,1-1 0 0 0,0-1 0 0 0,23 11 0 0 0,35 23 0 0 0,-48-27 0 0 0,0 0 0 0 0,50 22 0 0 0,-32-18 0 0 0,36 27 0 0 0,-64-40 0 0 0,0 1 0 0 0,26 20 0 0 0,41 25 0 0 0,12 2 0 0 0,-92-54 0 0 0,1 0 0 0 0,-1 1 0 0 0,1-1 0 0 0,0 0 0 0 0,0 0 0 0 0,9 4 0 0 0,3 1 0 0 0,8-2 0 0 0,-15-4 0 0 0,0-1 0 0 0,-1 0 0 0 0,1-1 0 0 0,7-1 0 0 0,0-1 0 0 0,27-5 0 0 0,-25 4 0 0 0,-1 1 0 0 0,-1 1 0 0 0,0 0 0 0 0,26 3 0 0 0,78 16 0 0 0,32-5 0 0 0,-90-13 0 0 0,-55 0 0 0 0,1 0 0 0 0,0-2 0 0 0,7 2 0 0 0,8-7 0 0 0,-9 1 0 0 0,-6 3 0 0 0,0 1 0 0 0,-3 2-188 0 0,-4 0-795 0 0,-2 0-367 0 0,0 0-81 0 0,0 0-233 0 0,0 0-938 0 0,3 4-1383 0 0,7 2 1868 0 0,-7-4-987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35.2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40 8863 0 0,'0'0'407'0'0,"-11"-13"154"0"0,9 12-425 0 0,1 0 0 0 0,0-1-1 0 0,-1 1 1 0 0,1-1-1 0 0,0 0 1 0 0,0 1 0 0 0,0-1-1 0 0,0 0 1 0 0,0 0 0 0 0,0 0-1 0 0,0-3 1 0 0,1 5-39 0 0,0-1-1 0 0,0 1 1 0 0,0 0 0 0 0,1 0 0 0 0,-1-1-1 0 0,0 1 1 0 0,0 0 0 0 0,1 0 0 0 0,-1 0 0 0 0,0-1-1 0 0,1 1 1 0 0,-1 0 0 0 0,0 0 0 0 0,0 0-1 0 0,1 0 1 0 0,-1 0 0 0 0,0 0 0 0 0,1-1-1 0 0,-1 1 1 0 0,0 0 0 0 0,1 0 0 0 0,-1 0 0 0 0,0 0-1 0 0,1 0 1 0 0,-1 0 0 0 0,0 0 0 0 0,1 0-1 0 0,-1 1 1 0 0,0-1 0 0 0,1 0 0 0 0,-1 0-1 0 0,0 0 1 0 0,1 0 0 0 0,-1 0 0 0 0,0 0-1 0 0,1 1 1 0 0,39 17 5111 0 0,18 6-2537 0 0,-51-19-2454 0 0,-6-4-216 0 0,-1 0 0 0 0,1 0-1 0 0,0-1 1 0 0,0 2 0 0 0,-1-1 0 0 0,1 0-1 0 0,-1 0 1 0 0,1 0 0 0 0,-1 0 0 0 0,1 0-1 0 0,-1 0 1 0 0,0 1 0 0 0,1-1 0 0 0,-1 0-1 0 0,0 0 1 0 0,0 0 0 0 0,0 1 0 0 0,0-1 0 0 0,0 0-1 0 0,0 0 1 0 0,0 0 0 0 0,-1 1 0 0 0,1-1-1 0 0,0 0 1 0 0,-1 0 0 0 0,1 0 0 0 0,-1 0-1 0 0,1 1 1 0 0,-1-1 0 0 0,1 0 0 0 0,-1 0-1 0 0,-1 1 1 0 0,1 0-2 0 0,-81 147-643 0 0,72-133 261 0 0,10-14-4960 0 0,0-2-1871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36.5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15 7055 0 0,'0'0'158'0'0,"0"0"22"0"0,0-6 177 0 0,0-1-249 0 0,0 6 272 0 0,0 1 104 0 0,0 0 17 0 0,0 0 13 0 0,0 0 39 0 0,0 0 20 0 0,0 0 3 0 0,0 0-77 0 0,0 0-239 0 0,3 25 2016 0 0,40 191 879 0 0,18 109 2375 0 0,-33-184-5530 0 0,4 29 0 0 0,-29-162-1825 0 0,-1-1-1702 0 0,-1 30 522 0 0,-3-38-79 0 0,-10-5-19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36.9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0 142 10943 0 0,'0'0'248'0'0,"0"0"35"0"0,0 0 18 0 0,0 0-37 0 0,0 0 8 0 0,0 0 667 0 0,0 0 312 0 0,0 0 58 0 0,0 0-161 0 0,21 3-604 0 0,-14 1-225 0 0,0-1 1 0 0,-1 1-1 0 0,1 0 0 0 0,-1 0 0 0 0,0 0 1 0 0,0 1-1 0 0,9 9 0 0 0,-11-9-60 0 0,1-1-1 0 0,0 1 1 0 0,0-1 0 0 0,0 0-1 0 0,0-1 1 0 0,1 1-1 0 0,-1-1 1 0 0,1 0-1 0 0,0 0 1 0 0,0-1 0 0 0,9 3-1 0 0,-12-5-257 0 0,0 1 0 0 0,0-1 0 0 0,0 0-1 0 0,1 0 1 0 0,-1 0 0 0 0,0 0 0 0 0,0-1 0 0 0,0 1 0 0 0,0-1-1 0 0,0 0 1 0 0,0 0 0 0 0,0 0 0 0 0,0 0 0 0 0,0 0 0 0 0,-1-1-1 0 0,1 1 1 0 0,0-1 0 0 0,-1 0 0 0 0,1 0 0 0 0,-1 0 0 0 0,0 0-1 0 0,1 0 1 0 0,-1 0 0 0 0,0-1 0 0 0,1-2 0 0 0,4-5-11 0 0,-1-1 1 0 0,-1 1 0 0 0,0-1-1 0 0,7-22 1 0 0,-4 10-58 0 0,10-25-1536 0 0,-10 16-4588 0 0,-4 10-395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149 330 8863 0 0,'-22'5'887'0'0,"17"-5"-706"0"0,1 0 1 0 0,0 0-1 0 0,0 0 1 0 0,0 1-1 0 0,0-1 1 0 0,0 1-1 0 0,0 0 0 0 0,0 0 1 0 0,0 1-1 0 0,0-1 1 0 0,0 1-1 0 0,0 0 0 0 0,1 0 1 0 0,-1 0-1 0 0,1 1 1 0 0,-1-1-1 0 0,1 1 1 0 0,0-1-1 0 0,0 1 0 0 0,0 0 1 0 0,1 0-1 0 0,-1 1 1 0 0,1-1-1 0 0,-1 1 1 0 0,1-1-1 0 0,0 1 0 0 0,0 0 1 0 0,1-1-1 0 0,-3 9 1 0 0,-3 9 191 0 0,2 0 0 0 0,0 1 0 0 0,1 0 0 0 0,1-1 0 0 0,0 43 0 0 0,5-53-373 0 0,-2-10 0 0 0,0 0 0 0 0,1-1 0 0 0,-1 1 0 0 0,0 0 0 0 0,1-1 0 0 0,-1 1 0 0 0,1 0 0 0 0,-1-1 0 0 0,1 1 0 0 0,-1 0 0 0 0,1-1 0 0 0,0 1 0 0 0,-1-1 0 0 0,1 1 0 0 0,0-1 0 0 0,-1 0 0 0 0,1 1 0 0 0,0-1 0 0 0,0 0 0 0 0,-1 1 0 0 0,1-1 0 0 0,0 0 0 0 0,0 0 0 0 0,0 1 0 0 0,-1-1 0 0 0,1 0 0 0 0,0 0 0 0 0,0 0 0 0 0,0 0 0 0 0,-1 0 0 0 0,1 0 0 0 0,0-1 0 0 0,0 1 0 0 0,0 0 0 0 0,1-1 0 0 0,-2 1 0 0 0,3 0 0 0 0,-1-1 0 0 0,1 0 0 0 0,0 0 0 0 0,-1 0 0 0 0,1 0 0 0 0,-1 0 0 0 0,1-1 0 0 0,-1 1 0 0 0,0-1 0 0 0,0 1 0 0 0,1-1 0 0 0,-1 0 0 0 0,0 0 0 0 0,-1 0 0 0 0,1 0 0 0 0,0 0 0 0 0,0 0 0 0 0,-1-1 0 0 0,1 1 0 0 0,1-5 0 0 0,4-7 0 0 0,-1-1 0 0 0,7-22 0 0 0,-5 13 0 0 0,-8 24 0 0 0,0-1 0 0 0,1 0 0 0 0,-1 0 0 0 0,0 0 0 0 0,1 0 0 0 0,-1 0 0 0 0,1 0 0 0 0,-1 0 0 0 0,1 0 0 0 0,-1 1 0 0 0,1-1 0 0 0,-1 0 0 0 0,1 0 0 0 0,0 1 0 0 0,0-1 0 0 0,-1 1 0 0 0,1-1 0 0 0,0 0 0 0 0,0 1 0 0 0,0-1 0 0 0,-1 1 0 0 0,1 0 0 0 0,0-1 0 0 0,0 1 0 0 0,0 0 0 0 0,0-1 0 0 0,0 1 0 0 0,0 0 0 0 0,0 0 0 0 0,0 0 0 0 0,0 0 0 0 0,0 0 0 0 0,0 0 0 0 0,0 0 0 0 0,0 0 0 0 0,0 0 0 0 0,0 0 0 0 0,0 1 0 0 0,0-1 0 0 0,-1 0 0 0 0,1 1 0 0 0,1 0 0 0 0,3 1 0 0 0,0 1 0 0 0,0 1 0 0 0,-1-1 0 0 0,1 1 0 0 0,5 6 0 0 0,-4-5 0 0 0,10 10 0 0 0,30 24 0 0 0,-43-37 0 0 0,0 0 0 0 0,0 0 0 0 0,0 0 0 0 0,0-1 0 0 0,0 1 0 0 0,1-1 0 0 0,-1 0 0 0 0,0 0 0 0 0,1 0 0 0 0,-1 0 0 0 0,1 0 0 0 0,0-1 0 0 0,5 1 0 0 0,-7-2-63 0 0,0 1 0 0 0,0-1 0 0 0,-1 1 1 0 0,1-1-1 0 0,0 0 0 0 0,0 0 0 0 0,0 0 0 0 0,-1 0 0 0 0,1 0 0 0 0,0 0 0 0 0,-1 0 0 0 0,1-1 0 0 0,-1 1 0 0 0,1 0 0 0 0,-1-1 1 0 0,0 0-1 0 0,0 1 0 0 0,1-1 0 0 0,-1 1 0 0 0,0-1 0 0 0,-1 0 0 0 0,1 0 0 0 0,0 0 0 0 0,1-3 0 0 0,0 0-221 0 0,0-2-372 0 0,1 0-1 0 0,-1 0 1 0 0,0-1 0 0 0,-1 1-1 0 0,0-1 1 0 0,0 1 0 0 0,-1-1-1 0 0,0 0 1 0 0,0 1 0 0 0,-2-16-1 0 0,-4-7-1174 0 0,-12-40-1 0 0,12 49 1656 0 0,-4-12 551 0 0,-25-53-1 0 0,-23-29 3806 0 0,25 49 287 0 0,32 65-3912 0 0,26 18-246 0 0,-6 4 162 0 0,-2 0-1 0 0,0 2 0 0 0,-1 0 1 0 0,-2 1-1 0 0,23 48 1 0 0,3 5 1338 0 0,-27-53-1467 0 0,-7-11-218 0 0,1 0 1 0 0,1-1 0 0 0,12 15-1 0 0,-20-26-124 0 0,1-1 0 0 0,-1 0 0 0 0,0 0 0 0 0,0 1 0 0 0,0-1 0 0 0,1 0 0 0 0,-1 0 0 0 0,0 0 0 0 0,0 0 0 0 0,1 1 0 0 0,-1-1 0 0 0,0 0 0 0 0,0 0 0 0 0,1 0 0 0 0,-1 0 0 0 0,0 0 0 0 0,1 0 0 0 0,-1 0 0 0 0,0 0 0 0 0,1 0 0 0 0,-1 0 0 0 0,0 0 0 0 0,0 0 0 0 0,1 0 0 0 0,-1 0 0 0 0,0 0 0 0 0,1 0 0 0 0,-1 0 0 0 0,0 0 0 0 0,1 0 0 0 0,-1 0 0 0 0,0 0 0 0 0,0-1 0 0 0,1 1 0 0 0,-1 0 0 0 0,0 0 0 0 0,0 0 0 0 0,1 0 0 0 0,-1-1 0 0 0,0 1 0 0 0,0 0 0 0 0,0 0 0 0 0,1-1 0 0 0,-1 1 0 0 0,0 0 0 0 0,0 0 0 0 0,0-1 0 0 0,0 1 0 0 0,0 0 0 0 0,0-1 0 0 0,1 1 0 0 0,-1 0 0 0 0,0-1 0 0 0,5-14 0 0 0,-5 15 0 0 0,5-23 0 0 0,-2 0 0 0 0,3-39 0 0 0,-6 47 0 0 0,1 0 0 0 0,0 0 0 0 0,1 0 0 0 0,1 0 0 0 0,0 0 0 0 0,1 1 0 0 0,1-1 0 0 0,11-25 0 0 0,-15 40-147 0 0,-1-1 0 0 0,0 0 0 0 0,0 1 0 0 0,0-1-1 0 0,1 1 1 0 0,-1-1 0 0 0,0 1 0 0 0,1-1 0 0 0,-1 1 0 0 0,0-1 0 0 0,1 1-1 0 0,-1-1 1 0 0,0 1 0 0 0,1-1 0 0 0,-1 1 0 0 0,1 0 0 0 0,-1-1-1 0 0,1 1 1 0 0,-1 0 0 0 0,1-1 0 0 0,0 1 0 0 0,-1 0 0 0 0,1 0 0 0 0,-1-1-1 0 0,1 1 1 0 0,-1 0 0 0 0,1 0 0 0 0,0 0 0 0 0,-1 0 0 0 0,1 0-1 0 0,-1 0 1 0 0,1 0 0 0 0,0 0 0 0 0,-1 0 0 0 0,1 0 0 0 0,0 0 0 0 0,-1 0-1 0 0,1 0 1 0 0,-1 1 0 0 0,1-1 0 0 0,-1 0 0 0 0,1 0 0 0 0,-1 1-1 0 0,1-1 1 0 0,0 0 0 0 0,0 1 0 0 0,1 1-1410 0 0,10 4-3546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38.8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65 3999 0 0,'0'0'91'0'0,"0"0"12"0"0,0 0 7 0 0,-15-18 1526 0 0,14 15-1017 0 0,0-1 0 0 0,0 0 0 0 0,1 1 0 0 0,-1-1-1 0 0,1 0 1 0 0,0 0 0 0 0,0 1 0 0 0,0-1 0 0 0,1-4-1 0 0,0 7-618 0 0,-1 1 0 0 0,1-1 0 0 0,-1 1 0 0 0,1-1 0 0 0,-1 1 0 0 0,1 0 0 0 0,0-1 0 0 0,-1 1 0 0 0,1 0 0 0 0,0-1 0 0 0,-1 1 0 0 0,1 0 0 0 0,0 0 0 0 0,-1-1 0 0 0,1 1 0 0 0,0 0 0 0 0,-1 0 0 0 0,1 0 0 0 0,0 0 0 0 0,0 0 0 0 0,-1 0 0 0 0,1 0 0 0 0,0 0 0 0 0,-1 1 0 0 0,1-1 0 0 0,0 0 0 0 0,-1 0 0 0 0,1 1 0 0 0,0-1 0 0 0,-1 0 0 0 0,1 0 0 0 0,0 1 0 0 0,-1-1 0 0 0,2 1 0 0 0,-2 0 0 0 0,17 2-151 0 0,-8-2 280 0 0,-1 1 1 0 0,0 0 0 0 0,1 0-1 0 0,11 6 1 0 0,-18-7-9 0 0,1 0-1 0 0,-1 0 1 0 0,0 1-1 0 0,0-1 1 0 0,0 0 0 0 0,0 1-1 0 0,0 0 1 0 0,-1-1 0 0 0,1 1-1 0 0,0 0 1 0 0,-1 0 0 0 0,1 0-1 0 0,-1 0 1 0 0,0 0-1 0 0,1 1 1 0 0,-1-1 0 0 0,0 0-1 0 0,-1 0 1 0 0,1 1 0 0 0,0-1-1 0 0,0 5 1 0 0,0 1 275 0 0,-1 0 0 0 0,0 0 0 0 0,-1 0 0 0 0,0 0 0 0 0,0 0 0 0 0,-1-1 0 0 0,0 1 0 0 0,0 0 0 0 0,0-1 0 0 0,-1 1 0 0 0,-4 7 0 0 0,-14 22-4004 0 0,15-30 277 0 0,5-6-1609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39.2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19 2791 0 0,'0'0'126'0'0,"0"0"96"0"0,0 0 326 0 0,0 0 144 0 0,0 0 32 0 0,0 0 35 0 0,6-11 2866 0 0,-1 7-3337 0 0,-2 0 2577 0 0,-3 7-1237 0 0,-10 13-699 0 0,-18 25 1283 0 0,25-36-2439 0 0,2-4-1074 0 0,1-1-479 0 0,0 0-99 0 0,0 0-16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0.4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 44 7055 0 0,'0'0'158'0'0,"0"0"22"0"0,0 0 12 0 0,-2-2-27 0 0,-27-34 3914 0 0,28 35-3305 0 0,-18-3 1302 0 0,17 4-2076 0 0,1 0 0 0 0,-1 0 0 0 0,0 0 0 0 0,1 0 0 0 0,-1 0 0 0 0,1 1 0 0 0,-1-1 0 0 0,1 0 0 0 0,-1 1 0 0 0,1 0 0 0 0,-1-1 0 0 0,1 1 0 0 0,0 0 0 0 0,-1 0 0 0 0,1-1 0 0 0,0 1 0 0 0,-1 0 0 0 0,1 1 0 0 0,0-1 0 0 0,0 0 0 0 0,-1 2 0 0 0,-2 1 0 0 0,-3 3 153 0 0,0 0 0 0 0,1 0 0 0 0,0 0 0 0 0,0 1 0 0 0,1 0 0 0 0,0 0-1 0 0,1 1 1 0 0,0-1 0 0 0,0 1 0 0 0,0 0 0 0 0,1 0 0 0 0,1 0 0 0 0,0 1 0 0 0,0-1 0 0 0,0 1-1 0 0,1-1 1 0 0,1 15 0 0 0,1-13-153 0 0,-1-11 0 0 0,0 1 0 0 0,1 0 0 0 0,-1 0 0 0 0,1 0 0 0 0,-1-1 0 0 0,0 1 0 0 0,1 0 0 0 0,-1-1 0 0 0,1 1 0 0 0,0 0 0 0 0,-1-1 0 0 0,1 1 0 0 0,-1-1 0 0 0,1 1 0 0 0,0-1 0 0 0,-1 1 0 0 0,1-1 0 0 0,0 1 0 0 0,0-1 0 0 0,-1 0 0 0 0,1 1 0 0 0,0-1 0 0 0,0 0 0 0 0,0 0 0 0 0,0 0 0 0 0,-1 1 0 0 0,1-1 0 0 0,0 0 0 0 0,0 0 0 0 0,0 0 0 0 0,0 0 0 0 0,-1-1 0 0 0,1 1 0 0 0,0 0 0 0 0,0 0 0 0 0,0 0 0 0 0,0-1 0 0 0,-1 1 0 0 0,2-1 0 0 0,-2 1 0 0 0,5-3 0 0 0,0 0 0 0 0,-1 0 0 0 0,1 0 0 0 0,-1 0 0 0 0,0-1 0 0 0,0 0 0 0 0,0 0 0 0 0,-1 0 0 0 0,7-9 0 0 0,25-44 0 0 0,-34 55 0 0 0,19-35 0 0 0,-20 37 0 0 0,0 0 0 0 0,0-1 0 0 0,0 1 0 0 0,0 0 0 0 0,0 0 0 0 0,1 0 0 0 0,-1-1 0 0 0,0 1 0 0 0,0 0 0 0 0,0 0 0 0 0,0 0 0 0 0,1 0 0 0 0,-1-1 0 0 0,0 1 0 0 0,0 0 0 0 0,0 0 0 0 0,1 0 0 0 0,-1 0 0 0 0,0 0 0 0 0,0 0 0 0 0,1 0 0 0 0,-1 0 0 0 0,0 0 0 0 0,0 0 0 0 0,1 0 0 0 0,-1-1 0 0 0,0 1 0 0 0,0 1 0 0 0,0-1 0 0 0,1 0 0 0 0,-1 0 0 0 0,0 0 0 0 0,0 0 0 0 0,1 0 0 0 0,-1 0 0 0 0,0 0 0 0 0,0 0 0 0 0,1 0 0 0 0,-1 0 0 0 0,0 0 0 0 0,0 1 0 0 0,0-1 0 0 0,0 0 0 0 0,1 0 0 0 0,-1 0 0 0 0,0 0 0 0 0,0 1 0 0 0,0-1 0 0 0,0 0 0 0 0,1 0 0 0 0,-1 0 0 0 0,0 1 0 0 0,0-1 0 0 0,0 0 0 0 0,0 0 0 0 0,0 0 0 0 0,0 1 0 0 0,0-1 0 0 0,0 0 0 0 0,0 0 0 0 0,0 1 0 0 0,0-1 0 0 0,6 16 0 0 0,-6-15 0 0 0,2 5 0 0 0,-1-3 0 0 0,0 0 0 0 0,0 0 0 0 0,0 0 0 0 0,0 0 0 0 0,0 0 0 0 0,1 0 0 0 0,-1 0 0 0 0,1 0 0 0 0,0 0 0 0 0,0-1 0 0 0,0 1 0 0 0,0-1 0 0 0,1 1 0 0 0,-1-1 0 0 0,4 2 0 0 0,-5-3-54 0 0,-1-1 0 0 0,1 1 0 0 0,0-1 0 0 0,0 1 1 0 0,0-1-1 0 0,0 0 0 0 0,1 1 0 0 0,-1-1 0 0 0,0 0 0 0 0,0 0 0 0 0,0 0 0 0 0,0 0 0 0 0,0 0 0 0 0,0 0 0 0 0,0 0 0 0 0,0 0 0 0 0,0 0 0 0 0,0 0 0 0 0,0-1 0 0 0,0 1 1 0 0,0 0-1 0 0,0-1 0 0 0,0 1 0 0 0,2-2 0 0 0,-2 2-562 0 0,18-12-3305 0 0,-15 9 3213 0 0,12-10-1691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0.8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1 10943 0 0,'-13'3'1096'0'0,"7"-3"-916"0"0,5 0 280 0 0,0 3-140 0 0,1 0-1 0 0,-1 0 0 0 0,0 0 1 0 0,1-1-1 0 0,0 1 0 0 0,0 0 1 0 0,0 5-1 0 0,14 91 2602 0 0,-9-74-2745 0 0,0 0 0 0 0,-3 1 0 0 0,0 0 0 0 0,-3 45 0 0 0,0-47-1634 0 0,1-14-3890 0 0,0-10 3446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1.2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0 8863 0 0,'0'0'200'0'0,"0"0"34"0"0,0 0 12 0 0,0 0 132 0 0,0 0 542 0 0,-6 2 6181 0 0,4 3-7612 0 0,2 9 876 0 0,0 1 1 0 0,1 0-1 0 0,0 0 0 0 0,2-1 0 0 0,-1 1 0 0 0,9 23 0 0 0,-2-1-105 0 0,-5-27-260 0 0,-4-9 1 0 0,1-1-1 0 0,-1 0 1 0 0,0 0-1 0 0,0 1 1 0 0,0-1-1 0 0,0 0 1 0 0,1 0-1 0 0,-1 0 1 0 0,0 0 0 0 0,0 1-1 0 0,0-1 1 0 0,1 0-1 0 0,-1 0 1 0 0,0 0-1 0 0,0 0 1 0 0,1 0-1 0 0,-1 0 1 0 0,0 0-1 0 0,0 0 1 0 0,1 1-1 0 0,-1-1 1 0 0,0 0-1 0 0,1 0 1 0 0,-1 0-1 0 0,0 0 1 0 0,0 0 0 0 0,1-1-1 0 0,-1 1 1 0 0,0 0-1 0 0,0 0 1 0 0,1 0-1 0 0,-1 0 1 0 0,0 0-1 0 0,0 0 1 0 0,1 0-1 0 0,-1 0 1 0 0,0-1-1 0 0,0 1 1 0 0,1 0-1 0 0,-1 0 1 0 0,0 0 0 0 0,4-5-113 0 0,2-2-243 0 0,-1-1 0 0 0,0 0 0 0 0,0 0 0 0 0,-1 0 0 0 0,0 0 0 0 0,0-1 1 0 0,-1 0-1 0 0,0 0 0 0 0,0 1 0 0 0,0-11 0 0 0,-2 18-325 0 0,-1 0 85 0 0,1-4 477 0 0,-1 4 551 0 0,23 19 1704 0 0,-18-13-2109 0 0,0 0 0 0 0,-1 0-1 0 0,1 0 1 0 0,-1 0 0 0 0,0 1-1 0 0,4 8 1 0 0,18 21 1997 0 0,-25-34-2644 0 0,-1-1-783 0 0,1 0-3010 0 0,6-1-1286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3.2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2197 2791 0 0,'0'0'126'0'0,"21"-16"644"0"0,208-154 3342 0 0,-109 81-4096 0 0,297-196 3692 0 0,-139 104-2554 0 0,-178 111-47 0 0,396-260 2540 0 0,-437 296-3432 0 0,223-138 2386 0 0,-163 83-2601 0 0,1 0 0 0 0,8-7 0 0 0,-78 57 0 0 0,-19 14 0 0 0,-12 10 0 0 0,0 0 0 0 0,32-17 0 0 0,-25 16 682 0 0,48-37 0 0 0,-25 16-6 0 0,30-15 196 0 0,-26 15-872 0 0,14-14 0 0 0,-41 29 0 0 0,68-54 0 0 0,-87 71 0 0 0,-1 1 0 0 0,1-1 0 0 0,-1 1 0 0 0,1-1 0 0 0,-1 0 0 0 0,38-23-409 0 0,-37 24 351 0 0,-1 0 1 0 0,0 1-1 0 0,0-2 1 0 0,0 1-1 0 0,-1-1 1 0 0,1 0-1 0 0,6-9 1 0 0,-10 12 685 0 0,3-1-503 0 0,-4 2-585 0 0,-1 1-216 0 0,0 0-41 0 0,0 0-98 0 0,0 0-371 0 0,0 0-166 0 0,0 0-31 0 0,0 0-8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3.6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62 7055 0 0,'0'0'158'0'0,"-29"14"412"0"0,22-12-419 0 0,6-2 626 0 0,1 0 251 0 0,0 0 42 0 0,0 0-136 0 0,-1-1-610 0 0,-4-2-196 0 0,4 2 344 0 0,14-18 1548 0 0,-7 13-2020 0 0,1 1 0 0 0,0-1 0 0 0,-1 1 0 0 0,2 1 0 0 0,-1-1 0 0 0,0 1 0 0 0,1 1 0 0 0,0-1 0 0 0,0 1 0 0 0,11-2 0 0 0,-16 4 0 0 0,0 0 0 0 0,-1 1 0 0 0,1-1 0 0 0,0 1 0 0 0,0 0 0 0 0,0 0 0 0 0,-1 0 0 0 0,1 0 0 0 0,0 0 0 0 0,0 1 0 0 0,0-1 0 0 0,-1 1 0 0 0,1 0 0 0 0,0 0 0 0 0,-1 0 0 0 0,1 0 0 0 0,0 0 0 0 0,-1 0 0 0 0,0 1 0 0 0,1 0 0 0 0,-1-1 0 0 0,0 1 0 0 0,0 0 0 0 0,1 0 0 0 0,-2 0 0 0 0,1 0 0 0 0,0 0 0 0 0,0 0 0 0 0,-1 1 0 0 0,1-1 0 0 0,-1 1 0 0 0,0-1 0 0 0,1 1 0 0 0,0 4 0 0 0,0 0 58 0 0,-1 0 0 0 0,1 0 0 0 0,-1 0 0 0 0,-1 0-1 0 0,1 0 1 0 0,-1 1 0 0 0,-1-1 0 0 0,1 0 0 0 0,-1 0 0 0 0,-3 12-1 0 0,-4 8 907 0 0,-13 35 0 0 0,16-49-806 0 0,-14 36-727 0 0,-26 50 0 0 0,34-78-5231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4.3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1 163 7055 0 0,'0'0'158'0'0,"0"0"22"0"0,0 0 12 0 0,7-8 1066 0 0,12-9 189 0 0,35-16 1475 0 0,55-29-1528 0 0,-49 30-3049 0 0,-40 22 1015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5.3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27 5407 0 0,'0'0'124'0'0,"0"0"18"0"0,0 0 8 0 0,0 0 42 0 0,9-18 2483 0 0,-1 9 3293 0 0,-6 10-5894 0 0,0 0-1 0 0,0-1 1 0 0,0 1-1 0 0,0 0 1 0 0,0 1-1 0 0,0-1 1 0 0,-1 0 0 0 0,1 0-1 0 0,0 1 1 0 0,-1-1-1 0 0,1 1 1 0 0,-1-1 0 0 0,1 1-1 0 0,-1 0 1 0 0,0 0-1 0 0,1 0 1 0 0,-1 0-1 0 0,0 0 1 0 0,0 0 0 0 0,0 0-1 0 0,-1 0 1 0 0,2 4-1 0 0,0-1 186 0 0,6 17-39 0 0,-2 0 1 0 0,0 1 0 0 0,3 25 0 0 0,-4-22-251 0 0,14 48-1 0 0,-16-67-141 0 0,-2-6-728 0 0,-1-1-338 0 0,0 0-793 0 0,0 0-2908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5.7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9 260 8863 0 0,'-2'-5'122'0'0,"1"0"1"0"0,-1 0-1 0 0,1 0 0 0 0,0 0 0 0 0,0 0 0 0 0,1 0 0 0 0,-1 0 0 0 0,2-9 0 0 0,-1 13 757 0 0,4-2 2656 0 0,-4 3-3486 0 0,1 0 1 0 0,-1 0-1 0 0,0 0 1 0 0,0-1 0 0 0,0 1-1 0 0,1 0 1 0 0,-1 0-1 0 0,0 0 1 0 0,0 0-1 0 0,1 0 1 0 0,-1-1-1 0 0,0 1 1 0 0,0 0 0 0 0,1 0-1 0 0,-1 0 1 0 0,0 0-1 0 0,0 0 1 0 0,1 0-1 0 0,-1 0 1 0 0,0 0 0 0 0,0 0-1 0 0,1 0 1 0 0,-1 0-1 0 0,0 0 1 0 0,0 0-1 0 0,1 0 1 0 0,-1 0-1 0 0,0 0 1 0 0,0 1 0 0 0,1-1-1 0 0,-1 0 1 0 0,0 0-1 0 0,0 0 1 0 0,1 0-1 0 0,-1 0 1 0 0,0 1-1 0 0,0-1 1 0 0,0 0 0 0 0,1 0-1 0 0,-1 0 1 0 0,0 1-1 0 0,0-1 1 0 0,0 0-1 0 0,0 0 1 0 0,9 8 179 0 0,0 1 1 0 0,-1 0 0 0 0,0 0-1 0 0,0 0 1 0 0,-1 1-1 0 0,-1 0 1 0 0,1 1-1 0 0,5 14 1 0 0,3 1 1115 0 0,-9-11-1157 0 0,-5-12-184 0 0,1 0 1 0 0,-1 1 0 0 0,1-1 0 0 0,0 0-1 0 0,0 0 1 0 0,0 0 0 0 0,0 0-1 0 0,5 4 1 0 0,-7-6-5 0 0,0 0 0 0 0,1-1 0 0 0,-1 1 0 0 0,1-1 0 0 0,-1 1 0 0 0,1-1 0 0 0,-1 0 0 0 0,1 1 0 0 0,0-1 0 0 0,-1 1 0 0 0,1-1 0 0 0,-1 0 0 0 0,1 0 0 0 0,0 1 0 0 0,-1-1 0 0 0,1 0 0 0 0,0 0 0 0 0,-1 0 0 0 0,1 0 0 0 0,0 1 0 0 0,0-1 0 0 0,-1 0 0 0 0,1 0 0 0 0,0-1 0 0 0,-1 1 0 0 0,1 0 0 0 0,0 0 0 0 0,-1 0 0 0 0,1 0 0 0 0,0-1 0 0 0,-1 1 0 0 0,1 0 0 0 0,0 0 0 0 0,-1-1 0 0 0,1 1 0 0 0,-1-1 0 0 0,1 1 0 0 0,-1 0 0 0 0,1-1 0 0 0,0 1 0 0 0,0-2 0 0 0,11-17 0 0 0,-5-9-293 0 0,-1-1-1 0 0,-1 1 0 0 0,-1-1 1 0 0,-1-36-1 0 0,-1 23-228 0 0,7-42-1 0 0,6 32 1504 0 0,9 62 529 0 0,-16-3-1508 0 0,0 1 1 0 0,-1 0 0 0 0,0 0-1 0 0,0 0 1 0 0,0 1 0 0 0,-1 0 0 0 0,-1 1-1 0 0,0-1 1 0 0,8 20 0 0 0,21 34-8 0 0,-27-52-390 0 0,-1 0 0 0 0,0 1-1 0 0,6 18 1 0 0,11 21-3585 0 0,-22-49-2323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 7055 0 0,'0'0'323'0'0,"-1"-1"-8"0"0,-2-2-135 0 0,2 2 190 0 0,1 1 109 0 0,0 0 22 0 0,0 0 13 0 0,0 0 39 0 0,3 2-328 0 0,0 0 0 0 0,0 0 0 0 0,0-1 0 0 0,0 1 0 0 0,0-1 0 0 0,1 0 0 0 0,3 1 0 0 0,10 4 327 0 0,4 7-111 0 0,0 1 0 0 0,-1 1 0 0 0,0 0 0 0 0,-1 2 0 0 0,19 22 0 0 0,7 4 1680 0 0,-44-42-2111 0 0,-1 0-10 0 0,1 0 1 0 0,-1-1-1 0 0,0 1 1 0 0,1 0-1 0 0,-1-1 1 0 0,1 1-1 0 0,-1-1 0 0 0,1 1 1 0 0,-1-1-1 0 0,1 1 1 0 0,0-1-1 0 0,-1 1 1 0 0,1-1-1 0 0,-1 0 0 0 0,1 1 1 0 0,0-1-1 0 0,-1 0 1 0 0,1 1-1 0 0,0-1 1 0 0,0 0-1 0 0,-1 0 1 0 0,1 0-1 0 0,0 0 0 0 0,-1 1 1 0 0,1-1-1 0 0,0 0 1 0 0,1-1-1 0 0,-1 1 0 0 0,-1 0 0 0 0,1 0 0 0 0,0 0 0 0 0,0 0 0 0 0,-1-1 0 0 0,1 1 0 0 0,0 0 0 0 0,-1-1 0 0 0,1 1 0 0 0,0-1 0 0 0,-1 1 0 0 0,1 0 0 0 0,0-1 0 0 0,-1 1 0 0 0,1-1 0 0 0,-1 0 0 0 0,1 1 0 0 0,-1-1 0 0 0,1 1 0 0 0,-1-1 0 0 0,0 0 0 0 0,1 1 0 0 0,-1-1 0 0 0,0 0 0 0 0,1 0 0 0 0,-1 1 0 0 0,0-1 0 0 0,0 0 0 0 0,0 0 0 0 0,0 1 0 0 0,1-1 0 0 0,-1 0 0 0 0,-1-1 0 0 0,3-7 0 0 0,-2-1 0 0 0,0 0 0 0 0,0 0 0 0 0,0 0 0 0 0,-1 0 0 0 0,-1 0 0 0 0,0 1 0 0 0,0-1 0 0 0,-1 1 0 0 0,0-1 0 0 0,-7-12 0 0 0,6 9 0 0 0,6 12 0 0 0,5 6 0 0 0,6 8 0 0 0,11 23 0 0 0,76 108 0 0 0,-98-141 0 0 0,-1-1 0 0 0,-1-1 0 0 0,1 0 0 0 0,0 0 0 0 0,-1 0 0 0 0,1 0 0 0 0,0 0 0 0 0,0 0 0 0 0,0-1 0 0 0,0 1 0 0 0,-1 0 0 0 0,1 0 0 0 0,0-1 0 0 0,1 1 0 0 0,-1 0 0 0 0,0-1 0 0 0,0 1 0 0 0,0-1 0 0 0,0 1 0 0 0,0-1 0 0 0,0 0 0 0 0,2 1 0 0 0,4 0 99 0 0,-5-1 409 0 0,20-21 1679 0 0,-19 13-2195 0 0,-1 0 1 0 0,0-1 0 0 0,0 1 0 0 0,0-1 0 0 0,-1 1 0 0 0,-1-1 0 0 0,1 1 0 0 0,-1-1-1 0 0,-2-9 1 0 0,0 0-1045 0 0,0 0-1 0 0,-2 0 1 0 0,-7-23-1 0 0,1 16-2661 0 0,6 12 1812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6.5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55 157 7055 0 0,'0'0'158'0'0,"0"0"22"0"0,0 0 12 0 0,0 21 945 0 0,0-3-52 0 0,0 0-1 0 0,1 0 1 0 0,2 0-1 0 0,-1 0 1 0 0,7 19-1 0 0,32 89 2822 0 0,-32-99-3024 0 0,4 0-570 0 0,-9-21-643 0 0,-1 1 0 0 0,1 0 0 0 0,-1 0-1 0 0,-1 0 1 0 0,3 9 0 0 0,-17-47-4298 0 0,-15-15 2009 0 0,8 14 1536 0 0,-13-33-565 0 0,12 20 2463 0 0,-19-70 1 0 0,38 109-605 0 0,0 1 0 0 0,0-1 0 0 0,0 0 0 0 0,1 1 0 0 0,-1-1 0 0 0,1 1 1 0 0,1-1-1 0 0,-1 0 0 0 0,1 1 0 0 0,0-1 0 0 0,0 1 0 0 0,1 0 0 0 0,0-1 1 0 0,0 1-1 0 0,0 0 0 0 0,0 0 0 0 0,1 0 0 0 0,0 0 0 0 0,0 0 0 0 0,0 1 0 0 0,1-1 1 0 0,-1 1-1 0 0,1 0 0 0 0,6-6 0 0 0,0 2 245 0 0,0 1 0 0 0,0 0 0 0 0,0 0 0 0 0,1 1 0 0 0,0 1 0 0 0,0-1 0 0 0,1 2 0 0 0,0 0 0 0 0,-1 0 0 0 0,17-3 0 0 0,-3 6-409 0 0,-23 1-57 0 0,-1 0 1 0 0,1 0 0 0 0,0 1-1 0 0,-1-1 1 0 0,1 0 0 0 0,0 1-1 0 0,-1-1 1 0 0,1 1 0 0 0,-1 0 0 0 0,1-1-1 0 0,-1 1 1 0 0,1 0 0 0 0,-1 0-1 0 0,0 0 1 0 0,1 0 0 0 0,-1 0-1 0 0,0 0 1 0 0,0 0 0 0 0,1 0-1 0 0,-1 1 1 0 0,1 1 0 0 0,0 1-483 0 0,-1 0 0 0 0,0 0 0 0 0,0 0 0 0 0,0 0 1 0 0,0 0-1 0 0,0 0 0 0 0,-1 1 0 0 0,0-1 0 0 0,0 0 0 0 0,0 0 0 0 0,0 0 0 0 0,-2 6 1 0 0,-15 46-4440 0 0,6-27 2756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6.8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4 125 7055 0 0,'0'0'323'0'0,"-1"2"-8"0"0,-1 4-58 0 0,1-4 515 0 0,1-2 247 0 0,0 0 49 0 0,21-5 2605 0 0,-6-8-2602 0 0,0 0 0 0 0,17-19 0 0 0,-19 17-220 0 0,1 1 0 0 0,20-16-1 0 0,-18 19-1031 0 0,-15 9-766 0 0,0 3 458 0 0,-1 0-1 0 0,1 0 0 0 0,0 0 0 0 0,-1 0 1 0 0,1 0-1 0 0,-1 0 0 0 0,1 0 1 0 0,-1 0-1 0 0,1 0 0 0 0,-1 0 1 0 0,0 0-1 0 0,1 0 0 0 0,-1 1 1 0 0,0 0-1 0 0,-1 9-4613 0 0</inkml:trace>
  <inkml:trace contextRef="#ctx0" brushRef="#br0" timeOffset="1">90 236 8863 0 0,'-13'14'680'0'0,"9"-7"-302"0"0,3-6 542 0 0,1-1 236 0 0,0 0 48 0 0,0 0 33 0 0,2-3-572 0 0,0-1 0 0 0,0 1 0 0 0,1 0 0 0 0,-1 0 0 0 0,1 0 0 0 0,0 0-1 0 0,4-4 1 0 0,1-1-253 0 0,84-105-1789 0 0,-67 82-4314 0 0,-15 21 3093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7.2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6 10943 0 0,'0'0'186'0'0,"-1"-1"0"0"0,0 0 0 0 0,1 1 0 0 0,-1-1 0 0 0,0 1 0 0 0,0 0 0 0 0,1-1 0 0 0,-1 1 0 0 0,0-1 0 0 0,0 1 0 0 0,0 0 0 0 0,0 0 0 0 0,1-1 0 0 0,-1 1 0 0 0,-1 0 0 0 0,2 12 282 0 0,0-1 1 0 0,0 1-1 0 0,1-1 0 0 0,1 0 0 0 0,0 1 0 0 0,1-1 0 0 0,0 0 0 0 0,5 13 1 0 0,-2-6 235 0 0,-1-1 1 0 0,4 26 0 0 0,-3 2-705 0 0,0-5 0 0 0,0 48 0 0 0,-4-67-7629 0 0,-2-21 2610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7.7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1 277 8863 0 0,'0'-93'939'0'0,"0"55"2460"0"0,0 38-3305 0 0,-1 0 0 0 0,1-1 1 0 0,0 1-1 0 0,0 0 0 0 0,0 0 1 0 0,0 0-1 0 0,0-1 1 0 0,0 1-1 0 0,0 0 0 0 0,0 0 1 0 0,0 0-1 0 0,0-1 0 0 0,0 1 1 0 0,0 0-1 0 0,0 0 1 0 0,0 0-1 0 0,0-1 0 0 0,0 1 1 0 0,0 0-1 0 0,0 0 0 0 0,1 0 1 0 0,-1 0-1 0 0,0-1 0 0 0,0 1 1 0 0,0 0-1 0 0,0 0 1 0 0,0 0-1 0 0,0 0 0 0 0,1-1 1 0 0,-1 1-1 0 0,0 0 0 0 0,0 0 1 0 0,0 0-1 0 0,0 0 1 0 0,1 0-1 0 0,-1 0 0 0 0,0-1 1 0 0,0 1-1 0 0,0 0 0 0 0,1 0 1 0 0,-1 0-1 0 0,0 0 0 0 0,0 0 1 0 0,0 0-1 0 0,1 0 1 0 0,-1 0-1 0 0,0 0 0 0 0,0 0 1 0 0,0 0-1 0 0,1 0 0 0 0,-1 0 1 0 0,0 0-1 0 0,13 10 1480 0 0,8 16-1125 0 0,-7-2-439 0 0,17 37 1 0 0,-15-26 614 0 0,-15-35-550 0 0,-1 1-1 0 0,0 0 1 0 0,0 0 0 0 0,1-1-1 0 0,-1 1 1 0 0,0 0-1 0 0,1 0 1 0 0,-1-1-1 0 0,1 1 1 0 0,-1 0 0 0 0,1-1-1 0 0,-1 1 1 0 0,1-1-1 0 0,0 1 1 0 0,-1-1 0 0 0,1 1-1 0 0,-1-1 1 0 0,1 1-1 0 0,0-1 1 0 0,0 0-1 0 0,-1 1 1 0 0,1-1 0 0 0,0 0-1 0 0,0 1 1 0 0,-1-1-1 0 0,1 0 1 0 0,0 0 0 0 0,0 0-1 0 0,1 0 1 0 0,-1 0-69 0 0,1-1 0 0 0,-1 0 0 0 0,0 1 1 0 0,0-1-1 0 0,1 0 0 0 0,-1 0 1 0 0,0 0-1 0 0,0 0 0 0 0,0 0 0 0 0,0 0 1 0 0,0 0-1 0 0,0-1 0 0 0,0 1 0 0 0,1-2 1 0 0,2-6-511 0 0,1 0 1 0 0,-2 1 0 0 0,7-19 0 0 0,-5 1 194 0 0,-1-1 1 0 0,2-51-1 0 0,-5 45 337 0 0,7-39-1 0 0,-8 72-27 0 0,0-1 0 0 0,0 1 0 0 0,0 0 0 0 0,0 0 0 0 0,0 0 0 0 0,0 0 0 0 0,0 0 0 0 0,0 0 0 0 0,0 0 0 0 0,0-1 0 0 0,0 1 0 0 0,0 0 0 0 0,0 0 0 0 0,0 0 0 0 0,0 0 0 0 0,0 0 0 0 0,0 0 0 0 0,0 0 0 0 0,1 0 0 0 0,-1 0 0 0 0,0 0 0 0 0,0-1 0 0 0,0 1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 0 0 0 0,0 1 0 0 0,0-1 0 0 0,0 0 0 0 0,0 0 0 0 0,8 8 0 0 0,4 10 0 0 0,-1 15 0 0 0,-8-22 0 0 0,1 0 0 0 0,0 0 0 0 0,7 12 0 0 0,5 16-140 0 0,1 1-4474 0 0,-10-28-1216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8.2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122 57 3999 0 0,'0'0'183'0'0,"0"-1"-10"0"0,0-1 10 0 0,0 1-1 0 0,0-1 1 0 0,1 0-1 0 0,-1 0 1 0 0,-1 1-1 0 0,1-1 1 0 0,0 0-1 0 0,0 0 1 0 0,-1 1-1 0 0,1-1 1 0 0,0 0-1 0 0,-1 1 0 0 0,0-1 1 0 0,1 0-1 0 0,-1 1 1 0 0,0-1-1 0 0,0 1 1 0 0,0-1-1 0 0,0 1 1 0 0,0 0-1 0 0,0-1 1 0 0,-1 1-1 0 0,1 0 1 0 0,0 0-1 0 0,-1 0 0 0 0,1 0 1 0 0,0 0-1 0 0,-1 0 1 0 0,1 0-1 0 0,-1 0 1 0 0,0 1-1 0 0,1-1 1 0 0,-1 0-1 0 0,0 1 1 0 0,1 0-1 0 0,-1-1 0 0 0,0 1 1 0 0,0 0-1 0 0,-2 0 1 0 0,1 0-158 0 0,0 0 1 0 0,0 1 0 0 0,0 0-1 0 0,0-1 1 0 0,0 1-1 0 0,0 1 1 0 0,1-1 0 0 0,-1 0-1 0 0,0 0 1 0 0,1 1-1 0 0,-1 0 1 0 0,1-1-1 0 0,-1 1 1 0 0,1 0 0 0 0,0 0-1 0 0,-1 1 1 0 0,1-1-1 0 0,0 0 1 0 0,1 1-1 0 0,-1-1 1 0 0,-1 4 0 0 0,1-4 91 0 0,-1 3 40 0 0,0 0 0 0 0,1 0 0 0 0,-1 1 0 0 0,1-1 0 0 0,0 1-1 0 0,0-1 1 0 0,1 1 0 0 0,-1-1 0 0 0,1 1 0 0 0,1 0 0 0 0,-1 0 0 0 0,1 0 0 0 0,0-1-1 0 0,1 10 1 0 0,2-6-157 0 0,2-4 96 0 0,-3-4 0 0 0,-1 0-1 0 0,0-1 1 0 0,0 1 0 0 0,0-1-1 0 0,1 1 1 0 0,-1-1-1 0 0,0 0 1 0 0,1 1 0 0 0,-1-1-1 0 0,0 0 1 0 0,1 0-1 0 0,-1 0 1 0 0,0 0-1 0 0,1 0 1 0 0,-1 0 0 0 0,0 0-1 0 0,1-1 1 0 0,-1 1-1 0 0,0 0 1 0 0,1-1-1 0 0,-1 1 1 0 0,0-1 0 0 0,0 0-1 0 0,0 1 1 0 0,2-2-1 0 0,27-19 68 0 0,-17 5-606 0 0,-1-1 0 0 0,0 0 1 0 0,-1 0-1 0 0,-1-2 0 0 0,11-25 0 0 0,-14 94 3078 0 0,-7-39-2615 0 0,0-8-20 0 0,0 0 1 0 0,1 1-1 0 0,-1-1 0 0 0,1 0 0 0 0,-1 0 0 0 0,1 0 0 0 0,0 0 0 0 0,0 0 1 0 0,0 0-1 0 0,1 0 0 0 0,-1 0 0 0 0,1 0 0 0 0,1 2 0 0 0,2 2 0 0 0,-4-7-96 0 0,0 1-1 0 0,-1-1 1 0 0,1 1-1 0 0,0-1 1 0 0,0 0 0 0 0,0 1-1 0 0,-1-1 1 0 0,1 0-1 0 0,0 1 1 0 0,0-1-1 0 0,0 0 1 0 0,0 0-1 0 0,-1 0 1 0 0,1 0-1 0 0,0 0 1 0 0,0 0 0 0 0,0 0-1 0 0,0 0 1 0 0,0 0-1 0 0,0 0 1 0 0,-1 0-1 0 0,1 0 1 0 0,0-1-1 0 0,0 1 1 0 0,0 0-1 0 0,0-1 1 0 0,-1 1 0 0 0,1-1-1 0 0,0 1 1 0 0,0 0-1 0 0,-1-1 1 0 0,1 0-1 0 0,0 1 1 0 0,-1-1-1 0 0,1 1 1 0 0,-1-1-1 0 0,2-1 1 0 0,-1 0-580 0 0,8-4-4263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8.6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78 16 5407 0 0,'0'0'248'0'0,"0"0"-5"0"0,-4-7-142 0 0,2 2 106 0 0,-6 1 5167 0 0,-4 9-4406 0 0,-4 9-1286 0 0,11-8 564 0 0,1 0-1 0 0,0-1 1 0 0,1 2 0 0 0,-1-1 0 0 0,1 0-1 0 0,0 1 1 0 0,1-1 0 0 0,0 1 0 0 0,-2 8-1 0 0,3-13-224 0 0,1 0-1 0 0,0 0 0 0 0,-1 0 0 0 0,1 0 1 0 0,0 0-1 0 0,0 0 0 0 0,0 0 0 0 0,1 0 1 0 0,-1 0-1 0 0,0 0 0 0 0,1 0 0 0 0,-1 0 1 0 0,1 0-1 0 0,0 0 0 0 0,0 0 0 0 0,-1 0 1 0 0,1 0-1 0 0,0-1 0 0 0,1 1 0 0 0,0 1 1 0 0,1 1 796 0 0,-3-3-758 0 0,1 0-1 0 0,0 0 1 0 0,0 1 0 0 0,0-1 0 0 0,0 0-1 0 0,0 0 1 0 0,0 0 0 0 0,0-1 0 0 0,0 1-1 0 0,1 0 1 0 0,-1 0 0 0 0,0-1 0 0 0,0 1-1 0 0,1-1 1 0 0,-1 1 0 0 0,0-1 0 0 0,1 1-1 0 0,-1-1 1 0 0,1 0 0 0 0,-1 1 0 0 0,1-1-1 0 0,-1 0 1 0 0,0 0 0 0 0,1 0 0 0 0,-1 0-1 0 0,1-1 1 0 0,1 1 0 0 0,1-1-108 0 0,-1 0 0 0 0,1 0-1 0 0,0-1 1 0 0,-1 1 0 0 0,1-1 0 0 0,-1 1 0 0 0,5-4 0 0 0,24-22-4911 0 0,-24 17 3065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8.9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79 18 8863 0 0,'0'0'200'0'0,"-13"-16"528"0"0,12 16-653 0 0,0-1 0 0 0,0 1-1 0 0,1 0 1 0 0,-1 0-1 0 0,0-1 1 0 0,0 1-1 0 0,0 0 1 0 0,0 0 0 0 0,0 0-1 0 0,1 0 1 0 0,-1 0-1 0 0,0 0 1 0 0,0 0 0 0 0,0 0-1 0 0,0 1 1 0 0,0-1-1 0 0,1 0 1 0 0,-1 0-1 0 0,0 1 1 0 0,0-1 0 0 0,0 0-1 0 0,1 1 1 0 0,-1-1-1 0 0,0 1 1 0 0,0 0-1 0 0,-18 23 1378 0 0,16-17-1155 0 0,-1 1 0 0 0,1-1 0 0 0,0 1-1 0 0,-3 16 1 0 0,6-24-305 0 0,-3 20 328 0 0,2-1-1 0 0,-1 21 1 0 0,2-35-199 0 0,0 0 0 0 0,1-1 0 0 0,-1 1 0 0 0,1 0 0 0 0,0-1 0 0 0,0 1-1 0 0,1-1 1 0 0,-1 1 0 0 0,1-1 0 0 0,0 0 0 0 0,0 0 0 0 0,0 0 0 0 0,1 0 0 0 0,5 7 0 0 0,-7-10-121 0 0,0 0 0 0 0,0-1 0 0 0,0 1 0 0 0,0 0 0 0 0,0 0 0 0 0,1-1 0 0 0,-1 1 0 0 0,0-1 0 0 0,1 1 0 0 0,-1-1 0 0 0,0 1 0 0 0,1-1 0 0 0,-1 0 0 0 0,0 0 0 0 0,1 0 0 0 0,-1 1 0 0 0,1-2 0 0 0,-1 1 0 0 0,0 0 0 0 0,1 0 0 0 0,-1 0 0 0 0,1 0 0 0 0,-1-1 0 0 0,0 1 0 0 0,1-1 0 0 0,-1 1 0 0 0,0-1 0 0 0,0 0 0 0 0,1 1 0 0 0,-1-1 0 0 0,0 0 0 0 0,0 0 0 0 0,2-1 0 0 0,0 0 0 0 0,13-11-473 0 0,-6 3-3844 0 0,-4 0-1109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9.3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80 111 2791 0 0,'0'0'126'0'0,"-23"9"1271"0"0,18-7-1244 0 0,4-2 141 0 0,1 0 80 0 0,0 0 12 0 0,0 0-48 0 0,0-4-155 0 0,1 0-1 0 0,0 0 1 0 0,1 0-1 0 0,-1 0 1 0 0,1 0-1 0 0,-1 0 0 0 0,1 0 1 0 0,1 0-1 0 0,-1 1 1 0 0,4-5-1 0 0,11-23-233 0 0,-14 27 51 0 0,-2 2 0 0 0,0 0 0 0 0,0 1 0 0 0,0-1 0 0 0,-1 1 0 0 0,1-1 0 0 0,-1 0 0 0 0,1 0 0 0 0,-1 1 0 0 0,1-1 0 0 0,-1 0 0 0 0,0 0 0 0 0,0 0 0 0 0,0 0 0 0 0,0-3 0 0 0,0 5 0 0 0,0 0 0 0 0,0-1 0 0 0,0 1 0 0 0,0 0 0 0 0,0-1 0 0 0,0 1 0 0 0,0-1 0 0 0,0 1 0 0 0,0 0 0 0 0,0-1 0 0 0,0 1 0 0 0,0 0 0 0 0,-1-1 0 0 0,1 1 0 0 0,0 0 0 0 0,0-1 0 0 0,0 1 0 0 0,-1 0 0 0 0,1-1 0 0 0,0 1 0 0 0,0 0 0 0 0,-1 0 0 0 0,1-1 0 0 0,0 1 0 0 0,0 0 0 0 0,-1 0 0 0 0,1-1 0 0 0,0 1 0 0 0,-1 0 0 0 0,1 0 0 0 0,0 0 0 0 0,-1 0 0 0 0,1 0 0 0 0,0-1 0 0 0,-1 1 0 0 0,1 0 0 0 0,0 0 0 0 0,-1 0 0 0 0,1 0 0 0 0,-1 0 0 0 0,1 0 0 0 0,0 0 0 0 0,-1 0 0 0 0,1 0 0 0 0,0 0 0 0 0,-1 1 0 0 0,1-1 0 0 0,0 0 0 0 0,-1 0 0 0 0,0 0 0 0 0,-13 6 0 0 0,14-6 0 0 0,-5 2 115 0 0,0 1-1 0 0,1 0 1 0 0,0 0-1 0 0,-1 0 1 0 0,1 0-1 0 0,0 1 1 0 0,1-1-1 0 0,-1 1 1 0 0,1 0-1 0 0,0 1 1 0 0,-1-1-1 0 0,2 0 1 0 0,-1 1-1 0 0,1-1 1 0 0,-1 1-1 0 0,1 0 1 0 0,0 0-1 0 0,-1 6 1 0 0,2-6 148 0 0,-1 1 1 0 0,1 0 0 0 0,0-1 0 0 0,0 1-1 0 0,1 0 1 0 0,0 0 0 0 0,0-1-1 0 0,0 1 1 0 0,1 0 0 0 0,-1 0 0 0 0,2-1-1 0 0,-1 1 1 0 0,0-1 0 0 0,1 1 0 0 0,0-1-1 0 0,4 7 1 0 0,-4-9-72 0 0,-1-2-259 0 0,0 0 0 0 0,0 1 0 0 0,1-1 0 0 0,-1 0-1 0 0,0 0 1 0 0,1 0 0 0 0,-1 0 0 0 0,1 0 0 0 0,-1 0 0 0 0,1 0 0 0 0,0 0 0 0 0,-1-1 0 0 0,1 1 0 0 0,0-1-1 0 0,-1 1 1 0 0,1-1 0 0 0,0 0 0 0 0,0 0 0 0 0,0 1 0 0 0,-1-1 0 0 0,1 0 0 0 0,0-1 0 0 0,0 1 0 0 0,-1 0-1 0 0,1 0 1 0 0,0-1 0 0 0,0 1 0 0 0,-1-1 0 0 0,1 0 0 0 0,0 1 0 0 0,-1-1 0 0 0,1 0 0 0 0,-1 0 0 0 0,1 0-1 0 0,-1 0 1 0 0,2-1 0 0 0,8-6-4413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49.7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75 37 7055 0 0,'0'0'158'0'0,"0"0"22"0"0,-9-21 210 0 0,9 20-315 0 0,-1 0 0 0 0,1 0 0 0 0,0 1-1 0 0,0-1 1 0 0,-1 0 0 0 0,1 0-1 0 0,-1 1 1 0 0,1-1 0 0 0,0 0 0 0 0,-1 1-1 0 0,1-1 1 0 0,-1 0 0 0 0,0 1-1 0 0,1-1 1 0 0,-1 1 0 0 0,1-1 0 0 0,-1 1-1 0 0,0-1 1 0 0,0 1 0 0 0,1-1-1 0 0,-1 1 1 0 0,0 0 0 0 0,0-1 0 0 0,1 1-1 0 0,-1 0 1 0 0,0 0 0 0 0,0-1-1 0 0,0 1 1 0 0,1 0 0 0 0,-1 0 0 0 0,0 0-1 0 0,-1 0 1 0 0,0 1 49 0 0,0 1 0 0 0,1-1 0 0 0,-1 0 0 0 0,1 0 0 0 0,-1 1 0 0 0,1-1 0 0 0,-1 1 0 0 0,1-1 0 0 0,0 1 0 0 0,0 0 0 0 0,0 0 0 0 0,-1-1 0 0 0,2 1 0 0 0,-2 3 0 0 0,0-2 73 0 0,1 0 0 0 0,0 0 0 0 0,0 0 0 0 0,0 0 0 0 0,1 0 0 0 0,-1 0 1 0 0,1 1-1 0 0,-1-1 0 0 0,1 0 0 0 0,0 1 0 0 0,1-1 0 0 0,-1 0 0 0 0,0 0 1 0 0,1 1-1 0 0,0-1 0 0 0,0 0 0 0 0,0 0 0 0 0,0 0 0 0 0,0 0 0 0 0,0 0 0 0 0,1 0 1 0 0,0 0-1 0 0,-1 0 0 0 0,1 0 0 0 0,0-1 0 0 0,3 3 0 0 0,1 2-197 0 0,20 11 0 0 0,-25-17 0 0 0,0 0 0 0 0,0 0 0 0 0,0 1 0 0 0,0-1 0 0 0,-1 0 0 0 0,1 0 0 0 0,0 1 0 0 0,-1-1 0 0 0,1 0 0 0 0,-1 1 0 0 0,0-1 0 0 0,1 1 0 0 0,-1-1 0 0 0,0 1 0 0 0,0-1 0 0 0,0 0 0 0 0,0 1 0 0 0,0-1 0 0 0,0 1 0 0 0,0-1 0 0 0,-1 1 0 0 0,1-1 0 0 0,0 0 0 0 0,-1 1 0 0 0,1-1 0 0 0,-1 1 0 0 0,1-1 0 0 0,-1 0 0 0 0,0 0 0 0 0,-1 3 0 0 0,0-1 0 0 0,-1 5-7 0 0,0-1 0 0 0,-1 1 0 0 0,0-1-1 0 0,-1 0 1 0 0,1 0 0 0 0,-1 0 0 0 0,-1-1-1 0 0,1 1 1 0 0,-1-1 0 0 0,0-1 0 0 0,-8 7 0 0 0,13-12-449 0 0,1 0-182 0 0,0 0-39 0 0,-3-14-4011 0 0,3 0 2528 0 0,5 0-15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50.1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23 7055 0 0,'0'0'323'0'0,"0"-2"-8"0"0,2-4-205 0 0,0-9 2536 0 0,-5 18 530 0 0,-3 15-192 0 0,6-15-2886 0 0,0-1 1 0 0,0 1 0 0 0,1 0 0 0 0,-1-1-1 0 0,0 1 1 0 0,1 0 0 0 0,0-1 0 0 0,1 5 0 0 0,21 29-209 0 0,6 9 252 0 0,-20-26 2575 0 0,-7-15-2824 0 0,-1 0 0 0 0,0 0 0 0 0,-1 0 0 0 0,1-1 0 0 0,-1 1 0 0 0,1 0 1 0 0,-1 0-1 0 0,0 0 0 0 0,-1 0 0 0 0,1 0 0 0 0,-1 0 0 0 0,1 0 0 0 0,-1-1 0 0 0,-1 1 0 0 0,1 0 0 0 0,0 0 0 0 0,-1-1 0 0 0,-2 4 0 0 0,-3 12-466 0 0,1 3-1342 0 0,-2-1 0 0 0,0 1 0 0 0,-16 27 0 0 0,21-45 196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8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0,'0'0'200'0'0,"0"0"34"0"0,0 0 12 0 0,14 18 2 0 0,8 7 220 0 0,1 0-1 0 0,1-2 0 0 0,1 0 0 0 0,31 21 0 0 0,-39-34-607 0 0,-15-9-592 0 0,-2-1-274 0 0,0 0-61 0 0,0 0-12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53.9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0 191 2791 0 0,'0'0'107'0'0,"0"0"-19"0"0,0 0 89 0 0,0 0 357 0 0,20-27 3466 0 0,-15 19-2832 0 0,-4 4-964 0 0,1 0 0 0 0,1 1 0 0 0,-1 0 0 0 0,0-1 0 0 0,1 1 0 0 0,0 0 0 0 0,0 0-1 0 0,-1 0 1 0 0,2 1 0 0 0,-1-1 0 0 0,0 1 0 0 0,1-1 0 0 0,-1 1 0 0 0,1 0-1 0 0,4-1 1 0 0,-4 1-204 0 0,-3 2 0 0 0,0-1 0 0 0,0 0 0 0 0,0 1 0 0 0,0 0 0 0 0,0-1 0 0 0,0 1 0 0 0,0 0 0 0 0,1-1 0 0 0,-1 1 0 0 0,0 0 0 0 0,0 0 0 0 0,0 0 0 0 0,0 0 0 0 0,0 0 0 0 0,1 0 0 0 0,-1 0 0 0 0,0 1 0 0 0,2-1 0 0 0,4 2 0 0 0,-6-2 2 0 0,0 1 0 0 0,0-1 0 0 0,0 0 0 0 0,0 1 0 0 0,-1-1 0 0 0,1 1 1 0 0,0-1-1 0 0,0 1 0 0 0,0 0 0 0 0,-1-1 0 0 0,1 1 0 0 0,0 0 0 0 0,-1-1 0 0 0,1 1 0 0 0,-1 0 0 0 0,1 0 0 0 0,-1-1 0 0 0,1 1 0 0 0,-1 0 0 0 0,1 0 0 0 0,-1 0 0 0 0,0 0 0 0 0,1 0 0 0 0,-1 0 0 0 0,0 0 0 0 0,0 0 0 0 0,0 0 0 0 0,0 0 0 0 0,0 0 0 0 0,0-1 0 0 0,0 1 0 0 0,0 0 0 0 0,0 0 0 0 0,0 0 0 0 0,-1 0 0 0 0,1 0 0 0 0,0 0 0 0 0,0 0 0 0 0,-1 0 1 0 0,1 0-1 0 0,-1 0 0 0 0,1-1 0 0 0,-2 2 0 0 0,0 3 162 0 0,0-1 1 0 0,-1 1 0 0 0,0-1-1 0 0,0 0 1 0 0,0 1 0 0 0,0-2 0 0 0,-1 1-1 0 0,1 0 1 0 0,-1-1 0 0 0,0 1-1 0 0,0-1 1 0 0,-1 0 0 0 0,1-1 0 0 0,-8 5-1 0 0,11-7-164 0 0,1 0 0 0 0,-1 0 0 0 0,0 1 0 0 0,1-1 0 0 0,-1 0 0 0 0,1 0 0 0 0,-1 0 0 0 0,0 0 0 0 0,1 0 0 0 0,-1 0 0 0 0,1 0 0 0 0,-1 0 0 0 0,0-1 0 0 0,1 1 0 0 0,-1 0 0 0 0,1 0 0 0 0,-1 0 0 0 0,1-1 0 0 0,-1 1 0 0 0,0 0 0 0 0,1 0 0 0 0,-1-1 0 0 0,1 1 0 0 0,-1 0 0 0 0,1-1 0 0 0,0 1 0 0 0,-1-1 0 0 0,1 1 0 0 0,-1-1 0 0 0,1 1 0 0 0,0-1 0 0 0,-1 1 0 0 0,1-1 0 0 0,0 1 0 0 0,0-1 0 0 0,-1 1 0 0 0,1-1 0 0 0,0 0 0 0 0,0 1 0 0 0,0-1 0 0 0,0 1 0 0 0,0-1 0 0 0,0 0 0 0 0,0 1 0 0 0,0-1 0 0 0,0 0 0 0 0,1-21 0 0 0,-1 20 0 0 0,1 0 0 0 0,-1 1 0 0 0,1-1 0 0 0,0 0 0 0 0,0 1 0 0 0,0-1 0 0 0,0 0 0 0 0,0 1 0 0 0,0 0 0 0 0,0-1 0 0 0,0 1 0 0 0,1-1 0 0 0,-1 1 0 0 0,0 0 0 0 0,1 0 0 0 0,-1 0 0 0 0,1 0 0 0 0,-1 0 0 0 0,1 0 0 0 0,0 0 0 0 0,-1 0 0 0 0,1 1 0 0 0,0-1 0 0 0,0 1 0 0 0,0-1 0 0 0,-1 1 0 0 0,1 0 0 0 0,0 0 0 0 0,0 0 0 0 0,0 0 0 0 0,3 0 0 0 0,-5 0 0 0 0,1 0 0 0 0,-1 0 0 0 0,1-1 0 0 0,0 1 0 0 0,-1 0 0 0 0,1 0 0 0 0,-1 0 0 0 0,1 0 0 0 0,0 0 0 0 0,-1 1 0 0 0,1-1 0 0 0,0 0 0 0 0,-1 0 0 0 0,1 0 0 0 0,-1 0 0 0 0,1 1 0 0 0,-1-1 0 0 0,1 0 0 0 0,-1 1 0 0 0,1-1 0 0 0,-1 0 0 0 0,1 1 0 0 0,-1-1 0 0 0,1 1 0 0 0,1 1 0 0 0,6 4 0 0 0,-7-6 0 0 0,-1 0 0 0 0,1 1 0 0 0,-1-1 0 0 0,0 1 0 0 0,1-1 0 0 0,-1 1 0 0 0,0-1 0 0 0,1 1 0 0 0,-1-1 0 0 0,0 1 0 0 0,1-1 0 0 0,-1 1 0 0 0,0 0 0 0 0,0-1 0 0 0,0 1 0 0 0,0-1 0 0 0,0 1 0 0 0,0 0 0 0 0,0-1 0 0 0,0 1 0 0 0,0-1 0 0 0,0 1 0 0 0,0 0 0 0 0,0-1 0 0 0,0 1 0 0 0,0-1 0 0 0,0 1 0 0 0,0 0 0 0 0,-1-1 0 0 0,1 1 0 0 0,-1 0 0 0 0,1-1 0 0 0,0 4 0 0 0,0-1 0 0 0,-1 0 0 0 0,1 0 0 0 0,-1 0 0 0 0,0 1 0 0 0,1-1 0 0 0,-2 0 0 0 0,1 0 0 0 0,0 0 0 0 0,-1 0 0 0 0,1 0 0 0 0,-1 0 0 0 0,0-1 0 0 0,-3 5 0 0 0,-3 5 0 0 0,4-3 0 0 0,-14 17 0 0 0,67-105-2504 0 0,-43 70 2504 0 0,17-17 0 0 0,-22 25 30 0 0,-1 1 0 0 0,0 0-1 0 0,1 0 1 0 0,-1 0 0 0 0,1 0-1 0 0,-1 0 1 0 0,0 0 0 0 0,1 0-1 0 0,-1 0 1 0 0,0 0 0 0 0,1 0-1 0 0,-1 0 1 0 0,1 0 0 0 0,-1 0-1 0 0,0 0 1 0 0,1 0-1 0 0,-1 0 1 0 0,1 0 0 0 0,-1 0-1 0 0,0 0 1 0 0,1 1 0 0 0,-1-1-1 0 0,0 0 1 0 0,1 0 0 0 0,-1 0-1 0 0,0 1 1 0 0,0-1 0 0 0,1 0-1 0 0,-1 0 1 0 0,0 1 0 0 0,1-1-1 0 0,-1 0 1 0 0,0 1 0 0 0,0-1-1 0 0,0 0 1 0 0,1 1 0 0 0,-1-1-1 0 0,0 0 1 0 0,0 1 0 0 0,0-1-1 0 0,0 1 1 0 0,0-1 0 0 0,0 0-1 0 0,0 1 1 0 0,0-1 0 0 0,0 0-1 0 0,0 1 1 0 0,0-1-1 0 0,0 1 1 0 0,1 1 34 0 0,-1 0 0 0 0,0-1 0 0 0,0 1-1 0 0,1 0 1 0 0,-1 0 0 0 0,0-1 0 0 0,-1 1 0 0 0,1 0 0 0 0,0 0-1 0 0,0-1 1 0 0,-1 1 0 0 0,1 0 0 0 0,-1-1 0 0 0,1 1-1 0 0,-3 3 1 0 0,1-2-189 0 0,-1 0 0 0 0,0 0 0 0 0,0 0-1 0 0,-1 0 1 0 0,1 0 0 0 0,-1 0 0 0 0,1-1 0 0 0,-1 0-1 0 0,0 0 1 0 0,0 0 0 0 0,0 0 0 0 0,0 0 0 0 0,0-1-1 0 0,0 0 1 0 0,0 0 0 0 0,-1 0 0 0 0,1 0 0 0 0,0-1 0 0 0,-6 1-1 0 0,7-1 126 0 0,2 0 0 0 0,0 0 0 0 0,-1 0 0 0 0,1 0 0 0 0,-1 0 0 0 0,1 0 0 0 0,-1 0 0 0 0,1 0 0 0 0,0 0 0 0 0,-1-1 0 0 0,1 1 0 0 0,0-1 0 0 0,-1 1 0 0 0,1-1 0 0 0,0 1 0 0 0,-1-1 0 0 0,0-1 0 0 0,0 1 0 0 0,1 0 0 0 0,0 0 0 0 0,0 0 0 0 0,0 0 0 0 0,0 0 0 0 0,0-1 0 0 0,0 1 0 0 0,0-1 0 0 0,1 1 0 0 0,-1 0 0 0 0,0-1 0 0 0,1 1 0 0 0,-1-1 0 0 0,1 0 0 0 0,-1 1 0 0 0,1-1 0 0 0,0 1 0 0 0,0-1 0 0 0,0 0 0 0 0,0 1 0 0 0,0-1 0 0 0,0 1 0 0 0,0-1 0 0 0,0 0 0 0 0,1 1 0 0 0,0-4 0 0 0,-1 4 0 0 0,2-3 21 0 0,-1 0 1 0 0,1 0-1 0 0,0 0 0 0 0,0 0 0 0 0,0 0 0 0 0,1 1 0 0 0,-1-1 1 0 0,1 1-1 0 0,0 0 0 0 0,0-1 0 0 0,0 1 0 0 0,0 1 0 0 0,1-1 1 0 0,-1 0-1 0 0,1 1 0 0 0,-1-1 0 0 0,1 1 0 0 0,0 0 0 0 0,0 1 1 0 0,0-1-1 0 0,0 1 0 0 0,1-1 0 0 0,5 0 0 0 0,23 0 1954 0 0,-23 4-1954 0 0,-9-1-21 0 0,-1-1 0 0 0,1 1 0 0 0,0-1 0 0 0,0 1 0 0 0,0-1 0 0 0,-1 1 0 0 0,1 0 0 0 0,0-1 0 0 0,-1 1 0 0 0,1 0 0 0 0,-1-1 0 0 0,1 1 0 0 0,-1 0 0 0 0,1 0 0 0 0,-1 0 0 0 0,1 0 0 0 0,-1-1 0 0 0,0 1 0 0 0,0 0 0 0 0,1 0 0 0 0,-1 0 0 0 0,0 0 0 0 0,0 0 0 0 0,0 0 0 0 0,0 0 0 0 0,0 0 0 0 0,0 0 0 0 0,0 1 0 0 0,0-1 0 0 0,0 2 0 0 0,0-1 0 0 0,1 0 0 0 0,-1 1 0 0 0,0-1 0 0 0,0 0 0 0 0,-1 1 0 0 0,1-1 0 0 0,0 0 0 0 0,-1 0 0 0 0,1 1 0 0 0,-1-1 0 0 0,0 0 0 0 0,0 0 0 0 0,0 0 0 0 0,0 0 0 0 0,0 0 0 0 0,-2 3 0 0 0,0-1 0 0 0,0-1 0 0 0,0 0 0 0 0,-1 0 0 0 0,1-1 0 0 0,-1 1 0 0 0,1-1 0 0 0,-1 1 0 0 0,0-1 0 0 0,-4 1 0 0 0,6-1 72 0 0,0-1-1 0 0,0 0 1 0 0,0-1-1 0 0,0 1 1 0 0,0 0-1 0 0,0-1 1 0 0,0 1-1 0 0,0-1 0 0 0,-1 1 1 0 0,1-1-1 0 0,0 0 1 0 0,0 0-1 0 0,0 0 1 0 0,0 0-1 0 0,-1-1 1 0 0,1 1-1 0 0,0 0 1 0 0,0-1-1 0 0,0 0 1 0 0,0 1-1 0 0,0-1 1 0 0,0 0-1 0 0,0 0 1 0 0,0 0-1 0 0,0 0 0 0 0,0 0 1 0 0,1-1-1 0 0,-1 1 1 0 0,0-1-1 0 0,1 1 1 0 0,-1-1-1 0 0,1 1 1 0 0,0-1-1 0 0,-1 0 1 0 0,1 0-1 0 0,0 0 1 0 0,0 1-1 0 0,-1-4 1 0 0,0 0-76 0 0,0-1 1 0 0,0 1 0 0 0,1 0 0 0 0,0-1 0 0 0,0 1 0 0 0,0-1 0 0 0,0 0 0 0 0,1 1 0 0 0,0-1 0 0 0,0 0 0 0 0,1 1-1 0 0,0-1 1 0 0,2-9 0 0 0,-1 7 3 0 0,1 1 0 0 0,0-1 0 0 0,0 1 0 0 0,1 0 0 0 0,-1 0 0 0 0,2 0 0 0 0,-1 0 0 0 0,1 1 0 0 0,0 0 0 0 0,8-8 0 0 0,-12 13 0 0 0,0 1 0 0 0,0-1 0 0 0,-1 0 0 0 0,1 1 0 0 0,0-1 0 0 0,0 1 0 0 0,0-1 0 0 0,1 1 0 0 0,-1 0 0 0 0,0-1 0 0 0,0 1 0 0 0,0 0 0 0 0,0 0 0 0 0,0 0 0 0 0,0 0 0 0 0,0 0 0 0 0,0 0 0 0 0,1 0 0 0 0,-1 0 0 0 0,0 0 0 0 0,0 0 0 0 0,0 1 0 0 0,0-1 0 0 0,0 0 0 0 0,0 1 0 0 0,0-1 0 0 0,0 1 0 0 0,0-1 0 0 0,0 1 0 0 0,0-1 0 0 0,0 1 0 0 0,0 0 0 0 0,0 0 0 0 0,-1-1 0 0 0,1 1 0 0 0,0 0 0 0 0,1 1 0 0 0,13 25 0 0 0,-13-21 176 0 0,-1-1 0 0 0,1 1 0 0 0,-2-1 0 0 0,1 1 0 0 0,-1 0 0 0 0,1-1 0 0 0,-1 1 0 0 0,-1-1 0 0 0,1 1 0 0 0,-1 0 0 0 0,0-1 0 0 0,-1 1 0 0 0,1-1 0 0 0,-1 0 0 0 0,-4 10 0 0 0,1-8-176 0 0,1-3 0 0 0,4-4 0 0 0,-1 1 0 0 0,1-1 0 0 0,0 1 0 0 0,-1-1 0 0 0,1 1 0 0 0,-1-1 0 0 0,1 0 0 0 0,-1 1 0 0 0,1-1 0 0 0,-1 0 0 0 0,1 1 0 0 0,-1-1 0 0 0,1 0 0 0 0,-1 0 0 0 0,1 0 0 0 0,-1 1 0 0 0,1-1 0 0 0,-1 0 0 0 0,1 0 0 0 0,-1 0 0 0 0,1 0 0 0 0,-1 0 0 0 0,0 0 0 0 0,1 0 0 0 0,-1 0 0 0 0,0 0 0 0 0,-4 0 0 0 0,4 0-4 0 0,0 0 0 0 0,-1 0 0 0 0,1 0 0 0 0,0-1 0 0 0,-1 1 0 0 0,1 0 0 0 0,0 0 0 0 0,-1-1 0 0 0,1 1 0 0 0,0-1 0 0 0,-1 1 0 0 0,1-1 0 0 0,0 0 0 0 0,0 1 0 0 0,0-1 0 0 0,0 0 0 0 0,0 0 0 0 0,0 0 0 0 0,0 0 0 0 0,0 0 0 0 0,0 0 0 0 0,0 0 0 0 0,0 0 0 0 0,0 0 0 0 0,1 0 0 0 0,-1 0 0 0 0,1 0 0 0 0,-1-1 0 0 0,0 1 0 0 0,1 0 0 0 0,-1-2 0 0 0,1-1-39 0 0,-1 1 0 0 0,1 0 0 0 0,0 0 0 0 0,-1 0 0 0 0,2-1 0 0 0,-1 1 0 0 0,0 0 0 0 0,1 0 0 0 0,0-4 0 0 0,0 4-102 0 0,0-1-72 0 0,0 0 0 0 0,1 0 1 0 0,-1 1-1 0 0,1-1 0 0 0,0 0 0 0 0,0 1 0 0 0,1-1 0 0 0,2-3 1 0 0,-4 6 685 0 0,-1 1 184 0 0,2 3-483 0 0,-1 1 1 0 0,0-1-1 0 0,1 0 0 0 0,-1 1 0 0 0,-1 0 1 0 0,1-1-1 0 0,0 1 0 0 0,-1 3 0 0 0,1 5-644 0 0,-2 0-1 0 0,0-1 1 0 0,-2 12-1 0 0,1-14-380 0 0,1 0-1 0 0,0 0 1 0 0,0 0 0 0 0,1 0-1 0 0,1 10 1 0 0,0-17-4843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54.8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1 813 5407 0 0,'0'0'248'0'0,"0"0"-5"0"0,0 0-90 0 0,0 0 182 0 0,0 0 96 0 0,0 0 17 0 0,0 0 90 0 0,0 0 354 0 0,0 0 151 0 0,0 0 28 0 0,0 0-51 0 0,0 0-246 0 0,35-1 1398 0 0,37-8 530 0 0,-17-1-2725 0 0,57-17 0 0 0,-76 13 944 0 0,69-33-1 0 0,-14 4 55 0 0,55-20-975 0 0,180-108 0 0 0,-267 137 728 0 0,3 2 0 0 0,0 3 0 0 0,82-26 0 0 0,-114 47-728 0 0,37-5 0 0 0,-38 8 0 0 0,47-13 0 0 0,-6-6 550 0 0,112-33 1780 0 0,-63 19-2330 0 0,-77 23 0 0 0,45-10 0 0 0,79-10 0 0 0,-136 30 0 0 0,25-5 0 0 0,-32 4 39 0 0,39-12-266 0 0,-61 17-756 0 0,-1 1-367 0 0,0 0-81 0 0,0 0-233 0 0,0 0-938 0 0,0 0-406 0 0,0 0-86 0 0,0 0-10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55.2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61 5407 0 0,'0'0'248'0'0,"-5"-3"86"0"0,4 2-42 0 0,0 1 1 0 0,0-1-1 0 0,0 1 1 0 0,0-1-1 0 0,1 0 1 0 0,-1 1-1 0 0,0-1 1 0 0,0 0-1 0 0,0 0 1 0 0,1 0-1 0 0,-1 0 1 0 0,0 0-1 0 0,1 0 1 0 0,-1 0-1 0 0,1 0 0 0 0,-1 0 1 0 0,1 0-1 0 0,-1 0 1 0 0,1 0-1 0 0,0 0 1 0 0,-1 0-1 0 0,1 0 1 0 0,0 0-1 0 0,0-3 1 0 0,1 3-196 0 0,-1 0 0 0 0,1 0 0 0 0,-1-1-1 0 0,1 1 1 0 0,0 0 0 0 0,-1 0 0 0 0,1 0 0 0 0,0 0 0 0 0,0 0 0 0 0,0 0 0 0 0,0 0 0 0 0,0 0-1 0 0,0 0 1 0 0,0 1 0 0 0,1-1 0 0 0,-1 0 0 0 0,1 0 0 0 0,3-2-137 0 0,1 1 0 0 0,-1 0 1 0 0,0 0-1 0 0,1 1 0 0 0,-1-1 1 0 0,1 1-1 0 0,-1 0 0 0 0,7 0 0 0 0,-8 1 82 0 0,-1 0-1 0 0,1 1 1 0 0,0-1 0 0 0,-1 1-1 0 0,1 0 1 0 0,0 0-1 0 0,-1 0 1 0 0,1 0-1 0 0,-1 1 1 0 0,0-1 0 0 0,1 1-1 0 0,-1 0 1 0 0,0 0-1 0 0,0 0 1 0 0,0 1 0 0 0,-1-1-1 0 0,1 0 1 0 0,0 1-1 0 0,-1 0 1 0 0,1 0-1 0 0,-1 0 1 0 0,0 0 0 0 0,0 0-1 0 0,1 4 1 0 0,-1-2 58 0 0,0 0 0 0 0,-1 0 1 0 0,0 0-1 0 0,0 0 0 0 0,0 0 0 0 0,-1 0 1 0 0,0 0-1 0 0,0 1 0 0 0,0-1 0 0 0,-1 0 1 0 0,1 0-1 0 0,-1 0 0 0 0,0 0 0 0 0,-1 0 1 0 0,1 0-1 0 0,-5 8 0 0 0,-4 8 605 0 0,-1 1 0 0 0,-1-2 1 0 0,-29 37-1 0 0,-21 15-1606 0 0,52-63-3764 0 0,-1-5-1638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56.9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24 159 5407 0 0,'0'0'124'0'0,"0"0"18"0"0,0 0 8 0 0,0 0 110 0 0,0 0 454 0 0,-5-13 2406 0 0,5 12 1629 0 0,8 21-4083 0 0,-1 0-1 0 0,10 43 1 0 0,-6-20 80 0 0,24 120 2003 0 0,-35-161-3218 0 0,0-2-185 0 0,-1-10 477 0 0,-1-1 0 0 0,0 1 0 0 0,0 0 0 0 0,-1 0 0 0 0,-1 0 0 0 0,-7-16 0 0 0,-6-15-116 0 0,3-2 416 0 0,1 8 317 0 0,-8-40 1 0 0,19 66-351 0 0,0 0 1 0 0,1 0-1 0 0,0 0 0 0 0,1 0 0 0 0,0-1 0 0 0,0 1 0 0 0,1 0 0 0 0,0 0 0 0 0,4-17 1 0 0,-3 22-64 0 0,0 0 0 0 0,0 0 0 0 0,0 0 0 0 0,0 0 0 0 0,1 1 0 0 0,-1-1 0 0 0,1 1 0 0 0,0-1 0 0 0,0 1 0 0 0,0 0 0 0 0,1 0 0 0 0,-1 0 0 0 0,1 1 0 0 0,-1-1 0 0 0,1 1 0 0 0,0 0 0 0 0,0 0 0 0 0,0 0 0 0 0,0 1 0 0 0,0-1 0 0 0,6 0 0 0 0,-7 1-19 0 0,0 1-1 0 0,0-1 1 0 0,0 1-1 0 0,0 0 1 0 0,0 0 0 0 0,0 0-1 0 0,0 0 1 0 0,0 0 0 0 0,0 1-1 0 0,0-1 1 0 0,0 1-1 0 0,0 0 1 0 0,-1 0 0 0 0,1 0-1 0 0,0 0 1 0 0,0 1 0 0 0,-1-1-1 0 0,1 1 1 0 0,-1-1 0 0 0,1 1-1 0 0,-1 0 1 0 0,0 0-1 0 0,1 0 1 0 0,-1 0 0 0 0,0 1-1 0 0,-1-1 1 0 0,1 0 0 0 0,0 1-1 0 0,-1 0 1 0 0,1-1 0 0 0,1 6-1 0 0,-1-4-7 0 0,-1 1 0 0 0,0 0 0 0 0,0 0 0 0 0,-1 0 0 0 0,1 0 0 0 0,-1 0 0 0 0,0 0 0 0 0,0 0 0 0 0,-1-1 0 0 0,1 1 0 0 0,-1 0 0 0 0,0 0 0 0 0,-1 0 0 0 0,1 0 0 0 0,-1-1 0 0 0,0 1 0 0 0,0-1 0 0 0,0 1 0 0 0,-6 7 0 0 0,-3 4 0 0 0,-1 0 0 0 0,-1-1 0 0 0,-20 21 0 0 0,26-30 0 0 0,0-1 102 0 0,6-4 420 0 0,1-1 170 0 0,34-10 904 0 0,34 7-1596 0 0,10 0 0 0 0,-72 2-111 0 0,0 1-1 0 0,1 0 1 0 0,-1 0-1 0 0,0 1 1 0 0,11 2 0 0 0,22 1-2494 0 0,-31-4-4642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57.3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151 9 10943 0 0,'0'0'248'0'0,"0"0"35"0"0,0 0 18 0 0,-6-5 57 0 0,2 2-169 0 0,3 3 739 0 0,-6 4 3057 0 0,-6 7-1210 0 0,3 12-2309 0 0,1 1-1 0 0,0 0 1 0 0,2 1 0 0 0,-7 39 0 0 0,-7 24 354 0 0,10-50-1127 0 0,2-12-618 0 0,1 0 0 0 0,1 1 0 0 0,2-1 0 0 0,1 1 0 0 0,-2 43 0 0 0,8-73-2366 0 0,8-11-33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2:57.9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17 116 8863 0 0,'-4'-5'808'0'0,"0"0"-664"0"0,4 5-111 0 0,0 0-1 0 0,-1 0 0 0 0,1-1 0 0 0,0 1 0 0 0,0 0 0 0 0,0 0 1 0 0,0 0-1 0 0,0 0 0 0 0,0-1 0 0 0,-1 1 0 0 0,1 0 0 0 0,0 0 1 0 0,0 0-1 0 0,0 0 0 0 0,0 0 0 0 0,0-1 0 0 0,-1 1 1 0 0,1 0-1 0 0,0 0 0 0 0,0 0 0 0 0,0 0 0 0 0,-1 0 0 0 0,1 0 1 0 0,0 0-1 0 0,0 0 0 0 0,0 0 0 0 0,-1 0 0 0 0,1 0 0 0 0,0 0 1 0 0,0 0-1 0 0,-1 0 0 0 0,1 0 0 0 0,0 0 0 0 0,0 0 1 0 0,0 0-1 0 0,-1 0 0 0 0,1 0 0 0 0,0 0 0 0 0,0 0 0 0 0,0 0 1 0 0,0 1-1 0 0,-1-1 0 0 0,1 0 0 0 0,0 0 0 0 0,0 0 0 0 0,2 13 3437 0 0,13 28 3842 0 0,-10-30-6227 0 0,42 106-1084 0 0,-43-108 0 0 0,-4-9 0 0 0,1 0 0 0 0,-1 1 0 0 0,0-1 0 0 0,0 0 0 0 0,0 1 0 0 0,1-1 0 0 0,-1 0 0 0 0,0 0 0 0 0,0 1 0 0 0,1-1 0 0 0,-1 0 0 0 0,0 0 0 0 0,0 0 0 0 0,1 0 0 0 0,-1 1 0 0 0,0-1 0 0 0,1 0 0 0 0,-1 0 0 0 0,0 0 0 0 0,1 0 0 0 0,-1 0 0 0 0,0 0 0 0 0,1 0 0 0 0,-1 0 0 0 0,0 0 0 0 0,1 0 0 0 0,-1 0 0 0 0,0 0 0 0 0,1 0 0 0 0,-1 0 0 0 0,0 0 0 0 0,1 0 0 0 0,-1 0 0 0 0,0 0 0 0 0,1 0 0 0 0,-1-1 0 0 0,0 1 0 0 0,1 0 0 0 0,2-5 0 0 0,1 1 0 0 0,-1-1 0 0 0,0-1 0 0 0,0 1 0 0 0,-1 0 0 0 0,1-1 0 0 0,-1 0 0 0 0,0 1 0 0 0,-1-1 0 0 0,2-9 0 0 0,6-55 0 0 0,-9 66 0 0 0,1-17 0 0 0,-1 10 0 0 0,1 0 0 0 0,1 0 0 0 0,-1 0 0 0 0,7-19 0 0 0,-8 30 0 0 0,0-1 0 0 0,0 1 0 0 0,0 0 0 0 0,0 0 0 0 0,0 0 0 0 0,0-1 0 0 0,0 1 0 0 0,0 0 0 0 0,0 0 0 0 0,0 0 0 0 0,0 0 0 0 0,0-1 0 0 0,0 1 0 0 0,0 0 0 0 0,1 0 0 0 0,-1 0 0 0 0,0 0 0 0 0,0-1 0 0 0,0 1 0 0 0,0 0 0 0 0,0 0 0 0 0,1 0 0 0 0,-1 0 0 0 0,0 0 0 0 0,0 0 0 0 0,0-1 0 0 0,0 1 0 0 0,1 0 0 0 0,-1 0 0 0 0,0 0 0 0 0,0 0 0 0 0,0 0 0 0 0,1 0 0 0 0,-1 0 0 0 0,0 0 0 0 0,0 0 0 0 0,0 0 0 0 0,1 0 0 0 0,-1 0 0 0 0,0 0 0 0 0,0 0 0 0 0,0 0 0 0 0,1 0 0 0 0,-1 0 0 0 0,0 0 0 0 0,0 0 0 0 0,0 0 0 0 0,0 0 0 0 0,1 1 0 0 0,-1-1 0 0 0,0 0 0 0 0,0 0 0 0 0,0 0 0 0 0,0 0 0 0 0,1 0 0 0 0,-1 0 0 0 0,0 1 0 0 0,0-1 0 0 0,0 0 0 0 0,0 0 0 0 0,0 0 0 0 0,0 0 0 0 0,0 1 0 0 0,1-1 0 0 0,-1 0 0 0 0,0 0 0 0 0,6 12 0 0 0,-6-12 0 0 0,33 89 979 0 0,-21-55-353 0 0,1-1-1 0 0,18 33 1 0 0,-23-54-602 0 0,-8-12-24 0 0,1 1 0 0 0,-1 0 0 0 0,1-1 0 0 0,-1 0 0 0 0,1 1 0 0 0,0-1 0 0 0,-1 1 0 0 0,1-1 0 0 0,0 1 0 0 0,-1-1 0 0 0,1 0 0 0 0,0 0 0 0 0,-1 1 0 0 0,1-1 0 0 0,0 0 0 0 0,0 0 0 0 0,-1 0 0 0 0,1 0 0 0 0,0 0 0 0 0,0 0 0 0 0,-1 0 0 0 0,1 0 0 0 0,0 0 0 0 0,0 0 0 0 0,-1 0 0 0 0,1-1 0 0 0,0 1 0 0 0,0 0 0 0 0,-1 0 0 0 0,1-1 0 0 0,0 1 0 0 0,-1 0 0 0 0,1-1 0 0 0,0 1 0 0 0,-1-1 0 0 0,1 1 0 0 0,-1-1 0 0 0,1 1 0 0 0,-1-1 0 0 0,1 1 0 0 0,-1-1 0 0 0,1 0 0 0 0,-1 1 0 0 0,1-1 0 0 0,-1 0 0 0 0,0 1 0 0 0,1-1 0 0 0,-1 0 0 0 0,0 0 0 0 0,0 0 0 0 0,0 1 0 0 0,8-20 0 0 0,-1 1 0 0 0,-1-1 0 0 0,-1 0 0 0 0,0-1 0 0 0,-2 1 0 0 0,1-24 0 0 0,-1 15 0 0 0,1 1 0 0 0,10-37 0 0 0,-10 56-188 0 0,-3 8-795 0 0,-1 1-367 0 0,0 0-1338 0 0,0 0-5039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3:01.4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50 130 5407 0 0,'0'0'124'0'0,"0"0"18"0"0,0 0 8 0 0,0 0 42 0 0,0 0 170 0 0,0 0 76 0 0,0 0 12 0 0,0 0 88 0 0,0 0 354 0 0,0 0 151 0 0,0 0 28 0 0,0 0-137 0 0,2 1-610 0 0,0 0-315 0 0,0 0-1 0 0,0 0 1 0 0,0 0-1 0 0,-1 0 1 0 0,1 1 0 0 0,0-1-1 0 0,-1 1 1 0 0,1 0-1 0 0,0-1 1 0 0,-1 1-1 0 0,0 0 1 0 0,1 0-1 0 0,-1 0 1 0 0,1 2-1 0 0,-1-2 464 0 0,-1-2 143 0 0,1 11 577 0 0,-2 0-1000 0 0,1-11-192 0 0,0 0 1 0 0,0 1-1 0 0,0-1 1 0 0,0 1-1 0 0,0-1 1 0 0,0 0-1 0 0,0 1 1 0 0,0-1-1 0 0,0 1 0 0 0,0-1 1 0 0,-1 0-1 0 0,1 1 1 0 0,0-1-1 0 0,0 0 1 0 0,0 1-1 0 0,0-1 1 0 0,-1 0-1 0 0,1 1 0 0 0,0-1 1 0 0,0 0-1 0 0,-1 0 1 0 0,1 1-1 0 0,0-1 1 0 0,-1 0-1 0 0,1 0 1 0 0,0 1-1 0 0,-1-1 1 0 0,1 0-1 0 0,0 0 0 0 0,-1 0 1 0 0,1 0-1 0 0,0 1 1 0 0,-1-1-1 0 0,1 0 1 0 0,0 0-1 0 0,-1 0 1 0 0,1 0-1 0 0,-1 0 0 0 0,1 0 1 0 0,0 0-1 0 0,-1 0 1 0 0,1 0-1 0 0,0 0 1 0 0,-1 0-1 0 0,1 0 1 0 0,-1-1-1 0 0,1 1 1 0 0,0 0-1 0 0,-1 0 0 0 0,1 0 1 0 0,-1-1-1 0 0,-14-11-4 0 0,13 11 6 0 0,0-5-2 0 0,0 0 0 0 0,0 0 0 0 0,1 0 0 0 0,-1-1 0 0 0,1 1 0 0 0,1 0 0 0 0,-1-1 0 0 0,1 1 0 0 0,0-1 0 0 0,1 1 0 0 0,-1 0 0 0 0,1-1 0 0 0,0 1 0 0 0,1 0 0 0 0,0 0 0 0 0,0 0 0 0 0,0 0 0 0 0,1 0 0 0 0,0 0 0 0 0,0 0 0 0 0,0 1 0 0 0,0 0 0 0 0,1-1 0 0 0,0 1 0 0 0,6-5 0 0 0,-2 4 0 0 0,0 2 0 0 0,-8 4 0 0 0,1 0 0 0 0,0-1 0 0 0,-1 1 0 0 0,1-1 0 0 0,0 1 0 0 0,-1 0 0 0 0,1-1 0 0 0,0 1 0 0 0,-1 0 0 0 0,1 0 0 0 0,0-1 0 0 0,0 1 0 0 0,0 0 0 0 0,-1 0 0 0 0,1 0 0 0 0,0 0 0 0 0,0 0 0 0 0,-1 0 0 0 0,1 0 0 0 0,0 0 0 0 0,0 1 0 0 0,0-1 0 0 0,-1 0 0 0 0,1 0 0 0 0,0 1 0 0 0,-1-1 0 0 0,1 0 0 0 0,0 1 0 0 0,-1-1 0 0 0,1 1 0 0 0,0-1 0 0 0,0 1 0 0 0,2 1 0 0 0,-2-1 37 0 0,0 0-1 0 0,0 0 0 0 0,0 0 0 0 0,0 0 1 0 0,0 0-1 0 0,0 0 0 0 0,-1 0 1 0 0,1 0-1 0 0,0 0 0 0 0,0 0 1 0 0,-1 0-1 0 0,1 0 0 0 0,-1 1 1 0 0,1-1-1 0 0,-1 0 0 0 0,0 0 0 0 0,1 1 1 0 0,-1-1-1 0 0,0 0 0 0 0,0 0 1 0 0,0 1-1 0 0,0-1 0 0 0,0 0 1 0 0,0 1-1 0 0,0-1 0 0 0,-1 0 0 0 0,0 3 1 0 0,1-2 189 0 0,-1 2-130 0 0,0-1 0 0 0,-1 1 0 0 0,0-1 0 0 0,1 1 0 0 0,-1-1 0 0 0,0 0 0 0 0,-1 0 0 0 0,1 0 0 0 0,-1 0 0 0 0,1 0 0 0 0,-1 0 0 0 0,0-1 0 0 0,0 1 0 0 0,0-1 0 0 0,0 0 0 0 0,-4 3 0 0 0,4-3-103 0 0,0-1 0 0 0,0 1 0 0 0,0 0 0 0 0,0-1 0 0 0,0 0 0 0 0,0 0 1 0 0,0 0-1 0 0,-1 0 0 0 0,1 0 0 0 0,0 0 0 0 0,-1-1 0 0 0,1 0 0 0 0,0 0 1 0 0,-1 0-1 0 0,1 0 0 0 0,-1 0 0 0 0,1-1 0 0 0,-5 0 0 0 0,6-1 2 0 0,0 1-1 0 0,0-1 1 0 0,0 1 0 0 0,1-1-1 0 0,-1 0 1 0 0,0 1 0 0 0,1-1-1 0 0,0 0 1 0 0,-1 0-1 0 0,1 0 1 0 0,0 0 0 0 0,0-1-1 0 0,0 1 1 0 0,0 0 0 0 0,0 0-1 0 0,1 0 1 0 0,-1-1-1 0 0,1 1 1 0 0,0 0 0 0 0,-1-1-1 0 0,1 1 1 0 0,0-1 0 0 0,0 1-1 0 0,0 0 1 0 0,1-1-1 0 0,-1 1 1 0 0,1 0 0 0 0,-1-1-1 0 0,1 1 1 0 0,0 0 0 0 0,1-3-1 0 0,13-5-3188 0 0,-13 9 2219 0 0,7-2-3964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3:02.5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0 751 5407 0 0,'0'0'124'0'0,"0"0"18"0"0,0 0 8 0 0,0 0 42 0 0,0 0 170 0 0,0 0 76 0 0,0 0 12 0 0,4-1 11 0 0,53-10 3125 0 0,-31 7-3178 0 0,47-14-1 0 0,316-149 2005 0 0,-64 23-2264 0 0,-116 62 870 0 0,299-109 708 0 0,-426 162-1726 0 0,-37 13 0 0 0,1 1 0 0 0,63-12 0 0 0,-61 20 7 0 0,46-8-1871 0 0,-90 13 1269 0 0,4-5 390 0 0,2 2 92 0 0,11-3-1130 0 0,-16 6-2218 0 0,-5 2-209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5:06.9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5 5407 0 0,'0'0'124'0'0,"0"0"18"0"0,0 0 8 0 0,-1-1-23 0 0,-1-2 32 0 0,2 6 6909 0 0,1 5-3442 0 0,7 55-2899 0 0,132 460 4902 0 0,-103-403-5629 0 0,-36-116 0 0 0,1-1 0 0 0,-1 1 0 0 0,1 0 0 0 0,0 0 0 0 0,0-1 0 0 0,0 1 0 0 0,0-1 0 0 0,1 1 0 0 0,-1-1 0 0 0,4 3 0 0 0,4 6 0 0 0,22 20 0 0 0,-32-31 0 0 0,4 3 0 0 0,0-1 0 0 0,0 1 0 0 0,0-1 0 0 0,1 0 0 0 0,-1 0 0 0 0,1 0 0 0 0,0 0 0 0 0,-1-1 0 0 0,1 0 0 0 0,6 2 0 0 0,8 1 0 0 0,0-1 0 0 0,0-1 0 0 0,0-1 0 0 0,0 0 0 0 0,36-3 0 0 0,99-17 0 0 0,-134 15 0 0 0,82-16 960 0 0,-2-4 0 0 0,115-43 0 0 0,55-28-960 0 0,-237 85 0 0 0,44-7 0 0 0,0 0 0 0 0,51-4 0 0 0,-13 3 0 0 0,-110 14 0 0 0,32 0 0 0 0,-32 4 0 0 0,32-6 0 0 0,5 3 0 0 0,-23 2 0 0 0,0-1 0 0 0,0 0 0 0 0,18-5 0 0 0,0-3 0 0 0,-1-2 0 0 0,-1-2 0 0 0,47-23 0 0 0,22-13 0 0 0,-99 46 0 0 0,1 0 0 0 0,0 0 0 0 0,0 1 0 0 0,0 0 0 0 0,0 0 0 0 0,0 0 0 0 0,0 1 0 0 0,8-1 0 0 0,-8 1 0 0 0,0 0 0 0 0,1 0 0 0 0,-1-1 0 0 0,0 0 0 0 0,-1 0 0 0 0,1 0 0 0 0,0-1 0 0 0,8-5 0 0 0,-9 6 0 0 0,6-4 0 0 0,9-1 0 0 0,-12 4-134 0 0,-13 6-208 0 0,-19 8-591 0 0,20-8 397 0 0,-33 4-11204 0 0,36-7 6361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5:07.2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80 0 10943 0 0,'0'0'248'0'0,"0"0"35"0"0,0 0 18 0 0,0 0-37 0 0,0 0-84 0 0,0 0 280 0 0,0 0 144 0 0,0 0 32 0 0,19 13 1364 0 0,-7-6-1793 0 0,-1 0 1 0 0,1 1-1 0 0,-2 0 0 0 0,1 0 0 0 0,-1 2 1 0 0,-1-1-1 0 0,15 18 0 0 0,-21-22-75 0 0,0 1 1 0 0,0-1-1 0 0,0 1 1 0 0,-1-1-1 0 0,1 1 0 0 0,-1 0 1 0 0,-1 0-1 0 0,1 0 0 0 0,-1 0 1 0 0,0 0-1 0 0,-1 0 1 0 0,1 0-1 0 0,-1 0 0 0 0,-1 0 1 0 0,1 0-1 0 0,-1 0 0 0 0,0 0 1 0 0,0 0-1 0 0,-3 7 1 0 0,-2 4-129 0 0,-2 0 0 0 0,0 0 0 0 0,-1-1 0 0 0,-1 0 0 0 0,-12 16 0 0 0,8-12-6 0 0,-1-1-1189 0 0,0 0 0 0 0,-2 0 1 0 0,0-2-1 0 0,-1 0 0 0 0,-21 16 0 0 0,22-23-1408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 11199 0 0,'-33'1'248'0'0,"22"-1"48"0"0,-2 0 16 0 0,2 0 0 0 0,2 0-248 0 0,9 0-64 0 0,0 0 0 0 0,0 0 0 0 0,0 0-480 0 0,0 0-112 0 0,0 0-16 0 0,11-11-8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4 215 7055 0 0,'0'0'152'0'0,"0"0"32"0"0,0 0 8 0 0,0 0 8 0 0,0 0-200 0 0,0 0 0 0 0,-3 8 0 0 0,3-8 0 0 0,1 8 0 0 0,1 0 0 0 0,0 0 0 0 0,-1-2 0 0 0,-1-6-320 0 0,5 8-112 0 0,3 9-16 0 0,-8-17-8 0 0</inkml:trace>
  <inkml:trace contextRef="#ctx0" brushRef="#br0" timeOffset="0.99">129 1 13247 0 0,'0'0'299'0'0,"0"0"45"0"0,0 0 21 0 0,0 0-46 0 0,0 0-115 0 0,0 0 297 0 0,6 10 829 0 0,106 183-158 0 0,12 26-5140 0 0,-119-208 2642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5:08.0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145 40 7055 0 0,'0'0'158'0'0,"0"0"22"0"0,0 0 12 0 0,0 0 48 0 0,0 0 173 0 0,0 0 71 0 0,0 0 17 0 0,0 0 13 0 0,-9-16 1858 0 0,3 8-2354 0 0,5 7 44 0 0,1-1-1 0 0,-1 1 1 0 0,0 0-1 0 0,0 0 1 0 0,0 0-1 0 0,-1 0 1 0 0,1 0-1 0 0,0 0 0 0 0,0 1 1 0 0,0-1-1 0 0,-1 0 1 0 0,1 1-1 0 0,0-1 1 0 0,-1 0-1 0 0,1 1 1 0 0,0 0-1 0 0,-1-1 1 0 0,1 1-1 0 0,-1 0 1 0 0,1 0-1 0 0,-1 0 1 0 0,1 0-1 0 0,-1 0 0 0 0,1 0 1 0 0,-1 0-1 0 0,1 0 1 0 0,0 0-1 0 0,-1 1 1 0 0,1-1-1 0 0,-1 1 1 0 0,1-1-1 0 0,0 1 1 0 0,-1 0-1 0 0,1-1 1 0 0,0 1-1 0 0,0 0 0 0 0,0 0 1 0 0,-1 0-1 0 0,1 0 1 0 0,-2 2-1 0 0,-2 3-56 0 0,0 0-1 0 0,0 0 1 0 0,1 1-1 0 0,-1-1 0 0 0,-4 11 1 0 0,8-15 8 0 0,-6 11-13 0 0,1 1 0 0 0,0 1 0 0 0,1-1 0 0 0,1 1 0 0 0,0 0 0 0 0,1 0 0 0 0,0 0 0 0 0,2 0 0 0 0,-1 24 0 0 0,9-11 0 0 0,-6-27 0 0 0,-1 0 0 0 0,0 0 0 0 0,1-1 0 0 0,-1 1 0 0 0,1 0 0 0 0,-1 0 0 0 0,1 0 0 0 0,-1 0 0 0 0,1-1 0 0 0,-1 1 0 0 0,1 0 0 0 0,0 0 0 0 0,0-1 0 0 0,-1 1 0 0 0,1-1 0 0 0,0 1 0 0 0,0-1 0 0 0,0 1 0 0 0,-1-1 0 0 0,1 1 0 0 0,0-1 0 0 0,0 0 0 0 0,0 1 0 0 0,0-1 0 0 0,0 0 0 0 0,0 0 0 0 0,0 0 0 0 0,0 0 0 0 0,0 1 0 0 0,0-1 0 0 0,1-1 0 0 0,4-1 0 0 0,0 0 0 0 0,0-1 0 0 0,0 0 0 0 0,-1 0 0 0 0,1 0 0 0 0,-1-1 0 0 0,0 0 0 0 0,0 0 0 0 0,0 0 0 0 0,-1-1 0 0 0,1 1 0 0 0,-1-1 0 0 0,0 0 0 0 0,6-11 0 0 0,3-5 0 0 0,-2 0 0 0 0,14-36 0 0 0,-22 50 69 0 0,-1 5 29 0 0,-1 0 0 0 0,0 0 0 0 0,0-1-1 0 0,0 1 1 0 0,-1 0 0 0 0,1-1 0 0 0,0 1 0 0 0,-1-1-1 0 0,0 1 1 0 0,1 0 0 0 0,-1-5 0 0 0,8 71 1288 0 0,-5-50-1271 0 0,-1-5-162 0 0,-1-3-24 0 0,0 0 1 0 0,1 0-1 0 0,-1 0 0 0 0,2 0 0 0 0,-1 0 0 0 0,5 7 1 0 0,-7-11-568 0 0,6 5-4404 0 0,-5-6 200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5:08.6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152 263 8863 0 0,'0'0'200'0'0,"0"0"34"0"0,-27-4 260 0 0,-35-8 6918 0 0,57 11-7206 0 0,3 1-206 0 0,1 0 1 0 0,0 0 0 0 0,0 0 0 0 0,0 0 0 0 0,0 1-1 0 0,0-1 1 0 0,0 1 0 0 0,0-1 0 0 0,0 0 0 0 0,0 1 0 0 0,0 0-1 0 0,0-1 1 0 0,0 1 0 0 0,0-1 0 0 0,0 1 0 0 0,0 0-1 0 0,0 0 1 0 0,1 0 0 0 0,-1 0 0 0 0,0-1 0 0 0,1 1 0 0 0,-1 0-1 0 0,0 0 1 0 0,1 0 0 0 0,-1 1 0 0 0,1-1 0 0 0,-7 16 282 0 0,1 0-1 0 0,0 1 0 0 0,2 0 0 0 0,0 0 1 0 0,1 0-1 0 0,-1 25 0 0 0,7-19 558 0 0,-3-24-840 0 0,0 1 0 0 0,0-1 0 0 0,0 1 0 0 0,0-1 0 0 0,1 1 0 0 0,-1-1 0 0 0,0 0 0 0 0,0 1 0 0 0,0-1 0 0 0,1 1 0 0 0,-1-1 0 0 0,0 0 0 0 0,1 1 0 0 0,-1-1 0 0 0,0 0 0 0 0,1 1 0 0 0,-1-1 0 0 0,0 0 0 0 0,1 0 0 0 0,-1 1 0 0 0,0-1 0 0 0,1 0 0 0 0,-1 0 0 0 0,1 1 0 0 0,-1-1 0 0 0,1 0 0 0 0,-1 0 0 0 0,0 0 0 0 0,1 0 0 0 0,-1 0 0 0 0,1 0 0 0 0,-1 0 0 0 0,1 0 0 0 0,-1 0 0 0 0,1 0 0 0 0,-1 0 0 0 0,1 0 0 0 0,-1 0 0 0 0,0 0 0 0 0,1 0 0 0 0,-1-1 0 0 0,1 1 0 0 0,-1 0 0 0 0,1-1 0 0 0,14-9 0 0 0,-15 9 0 0 0,8-7-78 0 0,-1 0 1 0 0,1-1-1 0 0,-2 0 0 0 0,1 0 0 0 0,-2-1 1 0 0,1 0-1 0 0,-1 0 0 0 0,0 0 0 0 0,3-14 1 0 0,1-5-299 0 0,-1 0 0 0 0,4-35 0 0 0,-10 39 237 0 0,0 1 0 0 0,-2-1 0 0 0,0 1 0 0 0,-6-31 0 0 0,2 5 1207 0 0,-3 88-131 0 0,1 32-342 0 0,5-65-595 0 0,-1 67 0 0 0,8 98 0 0 0,6-128-7030 0 0,-11-40 1332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5:09.1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126 263 8863 0 0,'0'0'200'0'0,"0"0"34"0"0,0 0 12 0 0,0 0 222 0 0,-21-15 7424 0 0,19 15-7742 0 0,0-1 0 0 0,0 1-1 0 0,0-1 1 0 0,1 0 0 0 0,-1 1-1 0 0,0-1 1 0 0,0 0 0 0 0,0 0-1 0 0,1 0 1 0 0,-1 0 0 0 0,1-1-1 0 0,-4-2 1 0 0,-18-13 248 0 0,23 16-398 0 0,-1 1 0 0 0,0-1 0 0 0,1 1 0 0 0,-1-1 0 0 0,0 1 0 0 0,1 0 0 0 0,-1 0 0 0 0,0-1 0 0 0,0 1 0 0 0,1 0 0 0 0,-1 0 0 0 0,0 0 0 0 0,0 0 0 0 0,1 0 0 0 0,-1 0 0 0 0,0 0 0 0 0,0 0 0 0 0,1 0 0 0 0,-1 0 0 0 0,0 0 0 0 0,0 0 0 0 0,1 1 0 0 0,-1-1 0 0 0,0 0 0 0 0,0 1 0 0 0,1-1 0 0 0,-1 0 0 0 0,0 1 0 0 0,1-1 0 0 0,-1 1 0 0 0,1-1 0 0 0,-1 1 0 0 0,0-1 0 0 0,1 1 0 0 0,-1 0 0 0 0,-9 15 0 0 0,10-16 0 0 0,-5 11 0 0 0,2 0 0 0 0,0 0 0 0 0,0 1 0 0 0,1-1 0 0 0,-1 13 0 0 0,2-18 0 0 0,1 0 0 0 0,0 0 0 0 0,0 1 0 0 0,0-1 0 0 0,1 0 0 0 0,0 0 0 0 0,0 0 0 0 0,0 0 0 0 0,1 0 0 0 0,0 0 0 0 0,3 7 0 0 0,7 2 0 0 0,-9-14 0 0 0,-2-1 0 0 0,0 1 0 0 0,0-1 0 0 0,0 1 0 0 0,1-1 0 0 0,-1 0 0 0 0,0 0 0 0 0,0 1 0 0 0,1-1 0 0 0,-1 0 0 0 0,0 0 0 0 0,1 0 0 0 0,-1-1 0 0 0,0 1 0 0 0,0 0 0 0 0,1 0 0 0 0,-1-1 0 0 0,0 1 0 0 0,0-1 0 0 0,0 1 0 0 0,0-1 0 0 0,1 1 0 0 0,-1-1 0 0 0,0 0 0 0 0,0 1 0 0 0,0-1 0 0 0,0 0 0 0 0,0 0 0 0 0,-1 0 0 0 0,2-1 0 0 0,0 1 0 0 0,4-5 0 0 0,0 0 0 0 0,-1 0 0 0 0,1 0 0 0 0,-1-1 0 0 0,0 0 0 0 0,-1 0 0 0 0,0 0 0 0 0,0 0 0 0 0,5-13 0 0 0,-2-1 0 0 0,0 0 0 0 0,6-31 0 0 0,-9 24 0 0 0,-1 0 0 0 0,-1 0 0 0 0,-2 0 0 0 0,0 0 0 0 0,-2 0 0 0 0,-7-33 0 0 0,-2 141 0 0 0,7-13-44 0 0,5 70-1 0 0,6-66-4583 0 0,-6-69 2327 0 0,0 1-89 0 0,1 13-10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5:09.5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10 7055 0 0,'0'0'158'0'0,"0"0"22"0"0,0 0 12 0 0,0 0 124 0 0,0 0 494 0 0,0 0 218 0 0,0 0 42 0 0,-5-9 412 0 0,3 8 2834 0 0,-1 9-4236 0 0,2 0 0 0 0,-1 1 0 0 0,1-1 1 0 0,0 0-1 0 0,1 1 0 0 0,0-1 0 0 0,0 0 0 0 0,1 1 0 0 0,1 10 0 0 0,1 22 42 0 0,1 57 2595 0 0,-2-84-2717 0 0,2-7 0 0 0,-1-9 0 0 0,0-5 0 0 0,2-15 0 0 0,-2 5 0 0 0,2 0 0 0 0,0 1 0 0 0,0 0 0 0 0,1 0 0 0 0,2 0 0 0 0,-1 1 0 0 0,20-29 0 0 0,-18 35 0 0 0,3 6 0 0 0,-11 2-138 0 0,-1 1 0 0 0,1 0 0 0 0,0 0 0 0 0,0 0 0 0 0,0-1 0 0 0,-1 1 0 0 0,1 0 0 0 0,0 0 0 0 0,0 0 0 0 0,0 0 0 0 0,-1 0 0 0 0,1 0-1 0 0,0 0 1 0 0,0 1 0 0 0,-1-1 0 0 0,1 0 0 0 0,0 0 0 0 0,0 1 0 0 0,-1-1 0 0 0,1 0 0 0 0,0 1 0 0 0,0-1 0 0 0,-1 1 0 0 0,1-1 0 0 0,-1 1 0 0 0,1-1 0 0 0,0 1 0 0 0,-1-1 0 0 0,1 1 0 0 0,-1 0 0 0 0,1-1-1 0 0,0 2 1 0 0,1 1-867 0 0,4 7-1018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03.4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0 427 2791 0 0,'0'0'107'0'0,"0"0"-19"0"0,0 0 37 0 0,0 0 137 0 0,0 0 55 0 0,0 0 16 0 0,0 0 11 0 0,0 0 32 0 0,0 0 10 0 0,0 0 4 0 0,0 0 12 0 0,0 0 36 0 0,0 0 12 0 0,0 0 4 0 0,0 0 9 0 0,0 0 28 0 0,0 0 11 0 0,10 1 438 0 0,-2-3-898 0 0,0-1-1 0 0,0 0 1 0 0,0 0-1 0 0,10-7 1 0 0,30-10 957 0 0,250-57 3434 0 0,123-36-2454 0 0,235-67-2730 0 0,-640 176 749 0 0,52-6 21 0 0,-51 8-9 0 0,-15 1 134 0 0,-2 1 73 0 0,0 0 27 0 0,0 0-121 0 0,0 0-526 0 0,0 0-226 0 0,0 0-47 0 0,2 1 81 0 0,5 5 390 0 0,-6-6 130 0 0,0 1 0 0 0,-1-1 0 0 0,1 1 1 0 0,0-1-1 0 0,0 1 0 0 0,-1-1 0 0 0,1 0 0 0 0,0 1 0 0 0,0-1 1 0 0,0 0-1 0 0,0 0 0 0 0,-1 1 0 0 0,1-1 0 0 0,0 0 0 0 0,0 0 1 0 0,0 0-1 0 0,0 0 0 0 0,0 0 0 0 0,1 0 0 0 0,-2 0-4477 0 0,0 0 2378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04.6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10 7055 0 0,'-2'-7'338'0'0,"2"7"-301"0"0,0 0 0 0 0,0 0 1 0 0,0 0-1 0 0,0 1 0 0 0,0-1 0 0 0,0 0 0 0 0,0 0 0 0 0,0 0 0 0 0,0 0 1 0 0,0 0-1 0 0,-1 0 0 0 0,1 0 0 0 0,0 0 0 0 0,0 0 0 0 0,0 0 0 0 0,0 0 1 0 0,0 0-1 0 0,0 0 0 0 0,0 0 0 0 0,0 0 0 0 0,0 0 0 0 0,0 0 0 0 0,-1 0 1 0 0,1 0-1 0 0,0 0 0 0 0,0 0 0 0 0,0 0 0 0 0,0 0 0 0 0,0 0 0 0 0,0 0 1 0 0,0 0-1 0 0,0-1 0 0 0,0 1 0 0 0,0 0 0 0 0,0 0 0 0 0,0 0 0 0 0,-1 0 1 0 0,1 0-1 0 0,0 0 0 0 0,0 0 0 0 0,0 0 0 0 0,0 0 0 0 0,0 0 0 0 0,0 0 1 0 0,0 0-1 0 0,0 0 0 0 0,0-1 0 0 0,0 1 0 0 0,0 0 0 0 0,0 0 0 0 0,0 0 1 0 0,0 0-1 0 0,0 0 0 0 0,0 0 0 0 0,0 0 0 0 0,0 0 0 0 0,0 0 0 0 0,0 0 1 0 0,0-1-1 0 0,0 1 0 0 0,0 0 0 0 0,0 0 0 0 0,0 0 0 0 0,0 0 0 0 0,-4 12-34 0 0,1 0 0 0 0,0 0 0 0 0,1 0 0 0 0,0 1-1 0 0,1-1 1 0 0,0 24 0 0 0,11 82-5 0 0,-4-67 0 0 0,18 380 2 0 0,5 57 0 0 0,-10-284 0 0 0,24 181 0 0 0,-36-341 66 0 0,45 300 2068 0 0,-42-231-657 0 0,-4 1 0 0 0,-6-1 0 0 0,-4 1-1 0 0,-21 123 1 0 0,-2-1-822 0 0,8-56-470 0 0,13-105-219 0 0,8 136 1 0 0,-2-198 11 0 0,0-4-512 0 0,-1 0 0 0 0,0 0 1 0 0,0-1-1 0 0,-1 1 0 0 0,0 0 1 0 0,-4 10-1 0 0,5-18-755 0 0,1-3-453 0 0,0-14-1782 0 0,2-10-760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05.5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119 395 5407 0 0,'-13'-4'266'0'0,"6"1"-178"0"0,0 0 1 0 0,0 0 0 0 0,0-1-1 0 0,-8-6 1 0 0,11 7 286 0 0,1 0-1 0 0,-1 0 1 0 0,0 0-1 0 0,1-1 1 0 0,0 0 0 0 0,0 1-1 0 0,0-1 1 0 0,-4-9-1 0 0,6 10-312 0 0,0 1-1 0 0,1-1 0 0 0,-1 0 1 0 0,1 1-1 0 0,0-1 0 0 0,0 0 1 0 0,0 1-1 0 0,0-1 0 0 0,1 0 1 0 0,-1 1-1 0 0,0-1 0 0 0,1 0 0 0 0,0 1 1 0 0,0-1-1 0 0,0 1 0 0 0,0-1 1 0 0,0 1-1 0 0,0-1 0 0 0,1 1 1 0 0,-1 0-1 0 0,1 0 0 0 0,0-1 1 0 0,3-2-1 0 0,5-6 328 0 0,0 0 1 0 0,22-16-1 0 0,-13 13-389 0 0,1 0 0 0 0,1 2 0 0 0,0 1 0 0 0,1 0 0 0 0,37-12 0 0 0,119-26 0 0 0,-53 22 0 0 0,1 4 0 0 0,176-7 0 0 0,139 31 0 0 0,-375 5 0 0 0,0 2 0 0 0,0 4 0 0 0,-1 2 0 0 0,102 37 0 0 0,-150-44 0 0 0,0 1 0 0 0,-1 0 0 0 0,0 1 0 0 0,0 0 0 0 0,-1 2 0 0 0,0 0 0 0 0,-1 0 0 0 0,19 21 0 0 0,-17-14 0 0 0,-2 0 0 0 0,0 1 0 0 0,-1 1 0 0 0,-1 0 0 0 0,-1 0 0 0 0,10 26 0 0 0,-7-9 210 0 0,-1 0 0 0 0,-3 1 0 0 0,-1 0 0 0 0,-1 0 0 0 0,2 45-1 0 0,-5 196 1153 0 0,-5-270-1423 0 0,7 804 2783 0 0,15-329-5055 0 0,-10-284 2008 0 0,14 80 325 0 0,-26-254 0 0 0,-2-1 0 0 0,-1 1 0 0 0,-1-1 0 0 0,-12 44 0 0 0,8-42 0 0 0,2 1 0 0 0,1-1 0 0 0,-2 47 0 0 0,-1 65-556 0 0,7-129 430 0 0,0-1-1 0 0,-1 0 0 0 0,0 1 0 0 0,0-1 1 0 0,-1 0-1 0 0,0 0 0 0 0,0 0 0 0 0,-1 0 1 0 0,0-1-1 0 0,-1 1 0 0 0,0-1 0 0 0,0 0 1 0 0,-1-1-1 0 0,0 1 0 0 0,-8 7 0 0 0,2-4 405 0 0,0-1 0 0 0,-1 0-1 0 0,0-1 1 0 0,0 0-1 0 0,-1-1 1 0 0,0 0 0 0 0,-1-1-1 0 0,-19 6 1 0 0,-7 0-274 0 0,0-2-1 0 0,-1-2 1 0 0,-1-2 0 0 0,-73 3 0 0 0,-175-14 24 0 0,184-1 42 0 0,-362 1 2644 0 0,-233 38-3960 0 0,697-34 1162 0 0,-52 5-1007 0 0,15 1-2776 0 0,5 0-975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08.0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62 259 2791 0 0,'0'0'107'0'0,"0"0"-19"0"0,0 0 37 0 0,0 0 137 0 0,0 0 55 0 0,12 10 736 0 0,-4 12-623 0 0,-1 0-1 0 0,-1 1 1 0 0,-1 0-1 0 0,4 40 1 0 0,-3 102 1140 0 0,-4-91-808 0 0,2 162-162 0 0,-3-220-600 0 0,-1 1 0 0 0,0-1 0 0 0,-2 0 0 0 0,0 0 0 0 0,-5 23 0 0 0,3-27 0 0 0,-3-3 0 0 0,-3-9 0 0 0,8-3 0 0 0,-1 0 0 0 0,1 0 0 0 0,0-1 0 0 0,0 1 0 0 0,0-1 0 0 0,1 0 0 0 0,0 0 0 0 0,-1 1 0 0 0,1-1 0 0 0,0 0 0 0 0,1 0 0 0 0,-1-7 0 0 0,-1 4 0 0 0,-4-41-481 0 0,1 0 0 0 0,3-68 0 0 0,1 8-36 0 0,-50-437 2971 0 0,50 538-2182 0 0,0 0 0 0 0,1-1 0 0 0,0 1 1 0 0,0 0-1 0 0,2-11 0 0 0,-2 15-173 0 0,1 0-1 0 0,-1 1 0 0 0,1-1 1 0 0,0 1-1 0 0,0-1 1 0 0,0 1-1 0 0,0-1 1 0 0,0 1-1 0 0,1 0 1 0 0,-1-1-1 0 0,1 1 1 0 0,-1 0-1 0 0,1 0 1 0 0,0 0-1 0 0,0 0 0 0 0,0 1 1 0 0,0-1-1 0 0,0 0 1 0 0,5-2-1 0 0,-2 2-56 0 0,1 0 0 0 0,0 0 0 0 0,0 1-1 0 0,0 0 1 0 0,0 0 0 0 0,0 0 0 0 0,0 0-1 0 0,0 1 1 0 0,0 0 0 0 0,0 1 0 0 0,0-1-1 0 0,0 1 1 0 0,0 0 0 0 0,0 1 0 0 0,0-1 0 0 0,0 1-1 0 0,0 0 1 0 0,-1 1 0 0 0,9 4 0 0 0,-5-3-48 0 0,-1 1 0 0 0,0 0 1 0 0,0 1-1 0 0,-1 0 1 0 0,0 0-1 0 0,0 1 0 0 0,0 0 1 0 0,-1 0-1 0 0,1 0 0 0 0,-2 1 1 0 0,9 14-1 0 0,-10-14 6 0 0,0 0 0 0 0,-1 1 0 0 0,-1-1 0 0 0,1 1 0 0 0,-2 0 0 0 0,1 0 0 0 0,-1 0 0 0 0,0-1 0 0 0,-1 1 0 0 0,0 0 0 0 0,0 0 0 0 0,-1 0 0 0 0,0 0 0 0 0,-1 0 0 0 0,0 0 0 0 0,-6 16 0 0 0,2-10 0 0 0,-1 0 0 0 0,0-1 0 0 0,-1 0 0 0 0,-1 0 0 0 0,0-1 0 0 0,-1 0 0 0 0,0-1 0 0 0,-19 18 0 0 0,-12 22 0 0 0,34-41 0 0 0,2 3 0 0 0,4-12 0 0 0,0 0 0 0 0,0 0 0 0 0,1 0 0 0 0,-1 0 0 0 0,1 0 0 0 0,-1 1 0 0 0,1-1 0 0 0,0 0 0 0 0,0 0 0 0 0,0 1 0 0 0,0-1 0 0 0,0 0 0 0 0,1 0 0 0 0,-1 1 0 0 0,1-1 0 0 0,0 3 0 0 0,2 3 0 0 0,0 9 0 0 0,2 0 0 0 0,0 0 0 0 0,1-1 0 0 0,0 0 0 0 0,2 0 0 0 0,0 0 0 0 0,0-1 0 0 0,2 0 0 0 0,19 24 0 0 0,-26-35 0 0 0,1 0 0 0 0,-1 0 0 0 0,1-1 0 0 0,0 1 0 0 0,1-1 0 0 0,-1 0 0 0 0,0 0 0 0 0,1 0 0 0 0,0-1 0 0 0,0 0 0 0 0,-1 0 0 0 0,1 0 0 0 0,0 0 0 0 0,1-1 0 0 0,-1 0 0 0 0,0 0 0 0 0,0 0 0 0 0,1-1 0 0 0,-1 1 0 0 0,0-1 0 0 0,7-1 0 0 0,-5 0 0 0 0,1-1 0 0 0,-1 1 0 0 0,0-1 0 0 0,0-1 0 0 0,0 1 0 0 0,0-1 0 0 0,0 0 0 0 0,-1-1 0 0 0,1 0 0 0 0,-1 0 0 0 0,0 0 0 0 0,0 0 0 0 0,-1-1 0 0 0,9-9 0 0 0,-4 3 0 0 0,0 1 0 0 0,-1-2 0 0 0,0 1 0 0 0,-1-1 0 0 0,0-1 0 0 0,-1 1 0 0 0,0-1 0 0 0,-1-1 0 0 0,-1 1 0 0 0,0-1 0 0 0,-1 0 0 0 0,4-19 0 0 0,-6 23 0 0 0,0-1 0 0 0,0 0 0 0 0,-1 0 0 0 0,0 0 0 0 0,-1 0 0 0 0,0 0 0 0 0,-1-1 0 0 0,0 1 0 0 0,-1 0 0 0 0,-5-19 0 0 0,1 20 0 0 0,5 9-2 0 0,-1 0 0 0 0,1 0 0 0 0,0 0 0 0 0,0 0 0 0 0,-1 0 0 0 0,1 0 1 0 0,-1 1-1 0 0,1-1 0 0 0,-1 0 0 0 0,1 1 0 0 0,-1-1 0 0 0,1 1 0 0 0,-1-1 0 0 0,0 1 0 0 0,1 0 0 0 0,-1 0 0 0 0,1 0 0 0 0,-1 0 0 0 0,0 0 0 0 0,1 0 0 0 0,-1 0 0 0 0,0 0 0 0 0,1 1 0 0 0,-1-1 0 0 0,1 1 0 0 0,-1-1 0 0 0,1 1 0 0 0,-1 0 0 0 0,1-1 0 0 0,-1 1 0 0 0,1 0 0 0 0,0 0 0 0 0,-1 0 0 0 0,1 0 0 0 0,0 0 0 0 0,0 0 0 0 0,-2 2 1 0 0,3-3-6 0 0,-5 6-202 0 0,0 0-1 0 0,0 0 1 0 0,0 0 0 0 0,1 0-1 0 0,0 1 1 0 0,0 0-1 0 0,1 0 1 0 0,0 0 0 0 0,0 0-1 0 0,-2 11 1 0 0,-1 6 149 0 0,-5 47 0 0 0,10-64 60 0 0,0-1 0 0 0,1 1 0 0 0,-1 0 0 0 0,2-1 0 0 0,-1 1 0 0 0,1 0 0 0 0,0-1 0 0 0,0 1 0 0 0,5 12 0 0 0,-5-16 0 0 0,1 0 0 0 0,0 0 0 0 0,0-1 0 0 0,0 1 0 0 0,0 0 0 0 0,0-1 0 0 0,0 0 0 0 0,1 1 0 0 0,-1-1 0 0 0,1 0 0 0 0,0 0 0 0 0,-1 0 0 0 0,1-1 0 0 0,0 1 0 0 0,0-1 0 0 0,0 1 0 0 0,0-1 0 0 0,0 0 0 0 0,1 0 0 0 0,-1-1 0 0 0,0 1 0 0 0,4 0 0 0 0,6 0-532 0 0,1 0 0 0 0,0 0 0 0 0,-1-1 0 0 0,1-1 0 0 0,-1-1-1 0 0,1 0 1 0 0,16-4 0 0 0,0-2-1003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08.3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201 134 8863 0 0,'0'0'200'0'0,"-2"-1"34"0"0,-1-3-198 0 0,0 0-1 0 0,0 1 1 0 0,-1-1 0 0 0,1 1 0 0 0,-1 0 0 0 0,0 0 0 0 0,0 1 0 0 0,0-1-1 0 0,0 1 1 0 0,-1 0 0 0 0,1 0 0 0 0,-1 0 0 0 0,1 1 0 0 0,-8-2-1 0 0,9 2-37 0 0,-1 1 0 0 0,0 0 0 0 0,1 1 0 0 0,-1-1 0 0 0,1 0 0 0 0,-1 1 0 0 0,0 0 0 0 0,1 0 0 0 0,0 0 0 0 0,-1 0 0 0 0,1 1 0 0 0,-1-1 0 0 0,1 1 0 0 0,0 0 0 0 0,0 0 0 0 0,0 0 0 0 0,0 0 0 0 0,0 0-1 0 0,1 1 1 0 0,-5 4 0 0 0,0 3 2 0 0,0 0 0 0 0,0 1 0 0 0,1 0 0 0 0,1 0 0 0 0,0 0 0 0 0,0 0 0 0 0,1 1 0 0 0,1 0 0 0 0,0 0 0 0 0,0 0 0 0 0,1 0 0 0 0,1 0 0 0 0,0 1 0 0 0,1-1 0 0 0,0 0 0 0 0,1 1 0 0 0,0-1 0 0 0,4 18 0 0 0,-4-28 6 0 0,0 1-1 0 0,-1 0 0 0 0,1 0 1 0 0,0-1-1 0 0,0 1 0 0 0,1 0 0 0 0,-1-1 1 0 0,0 0-1 0 0,1 1 0 0 0,0-1 1 0 0,-1 0-1 0 0,1 1 0 0 0,0-1 0 0 0,0 0 1 0 0,0 0-1 0 0,1-1 0 0 0,-1 1 1 0 0,0 0-1 0 0,1-1 0 0 0,-1 1 0 0 0,3 0 1 0 0,-1-1 73 0 0,0 0 1 0 0,-1-1 0 0 0,1 1-1 0 0,0-1 1 0 0,0 0 0 0 0,-1 0-1 0 0,1-1 1 0 0,0 1 0 0 0,-1-1-1 0 0,1 1 1 0 0,0-1 0 0 0,-1 0-1 0 0,1 0 1 0 0,3-2-1 0 0,7-4 68 0 0,0-1-1 0 0,0 0 1 0 0,-1-1-1 0 0,0 0 1 0 0,-1-1-1 0 0,16-16 0 0 0,-13 11-146 0 0,0-2 0 0 0,-1 0 0 0 0,-1-1 0 0 0,-1 0 0 0 0,-1-1 0 0 0,0 0 0 0 0,-1-1 0 0 0,-2 0 0 0 0,0-1 0 0 0,0 1 0 0 0,-2-1 0 0 0,-1-1 0 0 0,4-33 0 0 0,-11 32 771 0 0,2 23-747 0 0,0-1 0 0 0,0 1 0 0 0,0 0 0 0 0,0 0 0 0 0,0 0-1 0 0,0 0 1 0 0,0 0 0 0 0,-1 0 0 0 0,1 0 0 0 0,0-1 0 0 0,0 1 0 0 0,0 0 0 0 0,0 0 0 0 0,0 0-1 0 0,0 0 1 0 0,-1 0 0 0 0,1 0 0 0 0,0 0 0 0 0,0 0 0 0 0,0 0 0 0 0,0 0 0 0 0,-1 0-1 0 0,1 0 1 0 0,0 0 0 0 0,0 0 0 0 0,0 0 0 0 0,0 0 0 0 0,-1 0 0 0 0,1 0 0 0 0,0 0-1 0 0,0 0 1 0 0,0 0 0 0 0,0 0 0 0 0,0 0 0 0 0,-1 0 0 0 0,1 0 0 0 0,0 0 0 0 0,0 0-1 0 0,0 1 1 0 0,0-1 0 0 0,0 0 0 0 0,0 0 0 0 0,-1 0 0 0 0,1 0 0 0 0,0 0 0 0 0,0 0-1 0 0,0 0 1 0 0,0 1 0 0 0,0-1 0 0 0,0 0 0 0 0,0 0 0 0 0,-12 21 523 0 0,-3 20-74 0 0,2 0 0 0 0,2 2-1 0 0,-5 45 1 0 0,-9 134 515 0 0,22-195-1123 0 0,-24 278 49 0 0,20-182-1012 0 0,8-41-3940 0 0,1-41 196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14.7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204 0 8863 0 0,'-19'5'680'0'0,"9"-4"52"0"0,0 0-1 0 0,0-1 1 0 0,0 0-1 0 0,-14-2 1 0 0,21 3 320 0 0,2 0-1026 0 0,-1-1 1 0 0,1 1 0 0 0,-1 0-1 0 0,0 0 1 0 0,1-1 0 0 0,-1 1-1 0 0,1-1 1 0 0,-1 0 0 0 0,0 1-1 0 0,0-1 1 0 0,1 0 0 0 0,-1 0-1 0 0,0 0 1 0 0,1 0 0 0 0,-3-1-1 0 0,-13 3-50 0 0,12 1 131 0 0,1 1 0 0 0,0-1 0 0 0,0 1 0 0 0,0 0 0 0 0,0-1 0 0 0,1 2 0 0 0,0-1 0 0 0,0 0 0 0 0,0 1 0 0 0,0-1 0 0 0,0 1 0 0 0,1 0 0 0 0,-2 7 0 0 0,-3 8 319 0 0,1-1 0 0 0,-3 23 0 0 0,8-3-426 0 0,2-20 0 0 0,1-9 0 0 0,-2-9 0 0 0,1 0 0 0 0,-1 0 0 0 0,1 0 0 0 0,0 1 0 0 0,-1-1 0 0 0,1 0 0 0 0,0 0 0 0 0,0 0 0 0 0,0 0 0 0 0,0-1 0 0 0,0 1 0 0 0,0 0 0 0 0,0 0 0 0 0,0-1 0 0 0,0 1 0 0 0,0 0 0 0 0,1-1 0 0 0,-1 1 0 0 0,0-1 0 0 0,0 1 0 0 0,1-1 0 0 0,-1 0 0 0 0,0 0 0 0 0,3 1 0 0 0,-1-1 0 0 0,3 1 10 0 0,1 0 0 0 0,0 0 0 0 0,0-1 0 0 0,0 0 0 0 0,-1 0 1 0 0,1-1-1 0 0,0 0 0 0 0,-1 0 0 0 0,1-1 0 0 0,0 1 0 0 0,7-5 0 0 0,9-3-2672 0 0,37-22 0 0 0,-41 21-909 0 0,0 0-215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9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13247 0 0,'0'0'299'0'0,"0"0"45"0"0,0 0 21 0 0,0 0-46 0 0,18-16-198 0 0,18-9-104 0 0,23-20-1012 0 0,-42 29-3899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15.1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20 8863 0 0,'0'0'200'0'0,"0"0"34"0"0,0 0 12 0 0,-1 1-39 0 0,1-1-171 0 0,-1 1 1 0 0,0-1-1 0 0,1 0 0 0 0,-1 1 1 0 0,0-1-1 0 0,1 0 1 0 0,-1 1-1 0 0,0-1 0 0 0,1 0 1 0 0,-1 0-1 0 0,0 0 0 0 0,0 0 1 0 0,1 0-1 0 0,-1 0 0 0 0,0 0 1 0 0,0 0-1 0 0,1 0 0 0 0,-1 0 1 0 0,0 0-1 0 0,1 0 0 0 0,-1 0 1 0 0,0-1-1 0 0,1 1 1 0 0,-1 0-1 0 0,0-1 0 0 0,1 1 1 0 0,-1 0-1 0 0,0-1 0 0 0,0 0 1 0 0,1 1 1119 0 0,0 0 48 0 0,0 0-60 0 0,-6-19 4736 0 0,7 29-5878 0 0,0-1 1 0 0,0 1-1 0 0,-1 0 1 0 0,-1-1-1 0 0,0 1 1 0 0,0 0-1 0 0,0-1 1 0 0,-5 16-1 0 0,45-107-2 0 0,-39 81 0 0 0,0 1 0 0 0,1-1 0 0 0,-1 1 0 0 0,0 0 0 0 0,1-1 0 0 0,-1 1 0 0 0,0 0 0 0 0,1-1 0 0 0,-1 1 0 0 0,1 0 0 0 0,-1 0 0 0 0,0-1 0 0 0,1 1 0 0 0,-1 0 0 0 0,1 0 0 0 0,-1 0 0 0 0,1 0 0 0 0,-1-1 0 0 0,1 1 0 0 0,-1 0 0 0 0,1 0 0 0 0,-1 0 0 0 0,1 0 0 0 0,-1 0 0 0 0,1 0 0 0 0,-1 0 0 0 0,1 0 0 0 0,-1 1 0 0 0,1-1 0 0 0,-1 0 0 0 0,1 0 0 0 0,-1 0 0 0 0,1 0 0 0 0,-1 1 0 0 0,1-1 0 0 0,-1 0 0 0 0,0 1 0 0 0,1-1 0 0 0,-1 0 0 0 0,0 1 0 0 0,1-1 0 0 0,-1 0 0 0 0,0 1 0 0 0,1-1 0 0 0,-1 0 0 0 0,0 1 0 0 0,1-1 0 0 0,-1 1 0 0 0,0-1 0 0 0,0 1 0 0 0,0-1 0 0 0,1 1 0 0 0,9 15 0 0 0,-2 5 0 0 0,-6-16 0 0 0,-1 0 0 0 0,1 1 0 0 0,0-1 0 0 0,0 0 0 0 0,5 6 0 0 0,-2-3 0 0 0,11 10-870 0 0,-15-17 767 0 0,-1-1 0 0 0,1 0-1 0 0,0 1 1 0 0,-1-1 0 0 0,1 1-1 0 0,-1-1 1 0 0,1 1 0 0 0,-1-1 0 0 0,1 1-1 0 0,-1 0 1 0 0,1-1 0 0 0,-1 1-1 0 0,1 0 1 0 0,-1-1 0 0 0,0 1-1 0 0,1 0 1 0 0,-1-1 0 0 0,0 1-1 0 0,0 0 1 0 0,0 0 0 0 0,1-1 0 0 0,-1 1-1 0 0,0 0 1 0 0,0 0 0 0 0,0 1-1 0 0,8-1-6156 0 0,-7-1 1716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16.1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15 975 0 0,'0'0'107'0'0,"0"0"78"0"0,0 0 37 0 0,0 0 8 0 0,0 0 8 0 0,0 0 22 0 0,0 0 10 0 0,0 0 2 0 0,0 0 8 0 0,0 0 35 0 0,0 0 18 0 0,0 0 3 0 0,0 0-45 0 0,-1-1-192 0 0,-3-3-89 0 0,-1-1-10 0 0,1 1-194 0 0,3 3-821 0 0,1 1-360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17.2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210 165 5407 0 0,'0'0'248'0'0,"0"0"-5"0"0,0 0 54 0 0,0 0 786 0 0,0 0 360 0 0,0 0 77 0 0,0 0-106 0 0,0 0-502 0 0,-34-9 3930 0 0,26 10-4851 0 0,1 0 1 0 0,-1 0 0 0 0,1 1 0 0 0,-1-1-1 0 0,1 2 1 0 0,0-1 0 0 0,0 1 0 0 0,0 0-1 0 0,0 0 1 0 0,1 1 0 0 0,-1 0-1 0 0,1 0 1 0 0,0 1 0 0 0,0-1 0 0 0,1 1-1 0 0,-1 1 1 0 0,-8 10 0 0 0,8-9 134 0 0,1-1 1 0 0,1 1-1 0 0,-1 0 0 0 0,1 0 0 0 0,0 1 1 0 0,1-1-1 0 0,0 1 0 0 0,0 0 1 0 0,1 0-1 0 0,-1 0 0 0 0,2 0 1 0 0,-1 0-1 0 0,1 0 0 0 0,1 0 1 0 0,-1 1-1 0 0,2 10 0 0 0,0-16-100 0 0,-1-1 1 0 0,1 0-1 0 0,0 0 0 0 0,-1 0 0 0 0,1 0 1 0 0,0 0-1 0 0,1 0 0 0 0,-1 0 0 0 0,0 0 1 0 0,1 0-1 0 0,-1 0 0 0 0,1-1 0 0 0,-1 1 1 0 0,1 0-1 0 0,0-1 0 0 0,-1 0 0 0 0,1 1 1 0 0,0-1-1 0 0,0 0 0 0 0,0 0 0 0 0,0 0 1 0 0,0 0-1 0 0,1 0 0 0 0,-1 0 0 0 0,0-1 1 0 0,0 1-1 0 0,0-1 0 0 0,1 0 0 0 0,-1 1 1 0 0,0-1-1 0 0,4-1 0 0 0,4-2-26 0 0,0-1 0 0 0,-1-1 0 0 0,0 1 0 0 0,0-2 0 0 0,0 1 0 0 0,0-1 0 0 0,-1-1 0 0 0,0 1 0 0 0,-1-1 0 0 0,1-1 0 0 0,-1 0 0 0 0,0 0 0 0 0,-1 0 0 0 0,8-14 0 0 0,-13 20 0 0 0,1-1 0 0 0,-1 0 0 0 0,0 0 0 0 0,0 1 0 0 0,0-1 0 0 0,0 0 0 0 0,0 0 0 0 0,-1 0 0 0 0,1 0 0 0 0,-1 0 0 0 0,0 0 0 0 0,0 0 0 0 0,0-1 0 0 0,0 1 0 0 0,-1 0 0 0 0,1 0 0 0 0,-1 0 0 0 0,1 0 0 0 0,-1 0 0 0 0,0 1 0 0 0,-1-1 0 0 0,1 0 0 0 0,0 0 0 0 0,-1 1 0 0 0,1-1 0 0 0,-1 0 0 0 0,0 1 0 0 0,0 0 0 0 0,0-1 0 0 0,0 1 0 0 0,0 0 0 0 0,-1 0 0 0 0,1 0 0 0 0,-1 1 0 0 0,-3-3 0 0 0,1 0 0 0 0,3 3 0 0 0,1 0 0 0 0,0 0 0 0 0,0 1 0 0 0,-1-1 0 0 0,1 0 0 0 0,0 1 0 0 0,-1-1 0 0 0,1 1 0 0 0,0 0 0 0 0,-1-1 0 0 0,1 1 0 0 0,-1 0 0 0 0,1 0 0 0 0,-1 0 0 0 0,1 0 0 0 0,-3 0 0 0 0,-5 1 0 0 0,1 1 0 0 0,14-2 0 0 0,0 0 0 0 0,1 0 0 0 0,-1 1 0 0 0,0 0 0 0 0,0 0 0 0 0,0 1 0 0 0,0-1 0 0 0,0 1 0 0 0,-1 1 0 0 0,1-1 0 0 0,0 1 0 0 0,-1 0 0 0 0,0 0 0 0 0,1 0 0 0 0,-2 1 0 0 0,1 0 0 0 0,0 0 0 0 0,-1 0 0 0 0,1 1 0 0 0,-1 0 0 0 0,0-1 0 0 0,-1 1 0 0 0,1 1 0 0 0,3 7 0 0 0,-1 6 0 0 0,-5-13 0 0 0,1 0 0 0 0,0-1 0 0 0,0 1 0 0 0,0-1 0 0 0,1 1 0 0 0,-1-1 0 0 0,6 7 0 0 0,-3-5 0 0 0,3-3 0 0 0,-7-4 0 0 0,1 0 0 0 0,-1 0 0 0 0,1 0 0 0 0,-1-1 0 0 0,1 1 0 0 0,-1 0 0 0 0,0-1 0 0 0,1 1 0 0 0,-1-1 0 0 0,1 1 0 0 0,-1-1 0 0 0,0 1 0 0 0,0-1 0 0 0,1 0 0 0 0,-1 0 0 0 0,0 0 0 0 0,0 0 0 0 0,0 0 0 0 0,0 0 0 0 0,0 0 0 0 0,0 0 0 0 0,0 0 0 0 0,0 0 0 0 0,1-2 0 0 0,0 0 0 0 0,9-11 0 0 0,-5 9 0 0 0,1 8 0 0 0,5 7 0 0 0,14 9 0 0 0,-25-19-216 0 0,1 1 0 0 0,-1-1 0 0 0,1 1 0 0 0,0-1 1 0 0,-1 0-1 0 0,1 0 0 0 0,-1 0 0 0 0,1 0 0 0 0,0 0 0 0 0,-1 0 0 0 0,1 0 0 0 0,-1 0 0 0 0,1-1 0 0 0,-1 1 0 0 0,1-1 0 0 0,0 1 0 0 0,-1-1 1 0 0,0 1-1 0 0,1-1 0 0 0,-1 0 0 0 0,1 0 0 0 0,-1 0 0 0 0,0 0 0 0 0,0 0 0 0 0,1 0 0 0 0,-1 0 0 0 0,0 0 0 0 0,0-1 0 0 0,0 1 0 0 0,0 0 1 0 0,0 0-1 0 0,1-3 0 0 0,-1 2-177 0 0,6-8-1037 0 0,0 0 1 0 0,0-1-1 0 0,-1 1 1 0 0,-1-1 0 0 0,6-17-1 0 0,-6 14 1233 0 0,-1 0 0 0 0,0 0 0 0 0,-2 0 0 0 0,1 0 0 0 0,-2-1 0 0 0,0 1 0 0 0,-1-26-1 0 0,-3 20 2548 0 0,0 0 0 0 0,-1 0 0 0 0,-9-25 0 0 0,13 45-2235 0 0,0 0 0 0 0,0 0 0 0 0,0 0 0 0 0,0 0 0 0 0,0 0 0 0 0,0 0 0 0 0,0 0 0 0 0,0 0 0 0 0,0 1 0 0 0,0-1 0 0 0,0 0 0 0 0,0 0 0 0 0,0 0 0 0 0,0 0 0 0 0,0 0-1 0 0,0 0 1 0 0,0 0 0 0 0,0 0 0 0 0,0 0 0 0 0,0 0 0 0 0,0 0 0 0 0,0 0 0 0 0,0 0 0 0 0,0 0 0 0 0,-1 0 0 0 0,1 1 0 0 0,0-1 0 0 0,0 0 0 0 0,0 0 0 0 0,0 0 0 0 0,0 0 0 0 0,0 0 0 0 0,0 0 0 0 0,0 0-1 0 0,0 0 1 0 0,0 0 0 0 0,0 0 0 0 0,-1 0 0 0 0,1 0 0 0 0,0 0 0 0 0,0 0 0 0 0,0 0 0 0 0,0 0 0 0 0,0 0 0 0 0,0 0 0 0 0,0 0 0 0 0,0 0 0 0 0,0-1 0 0 0,0 1 0 0 0,0 0 0 0 0,0 0 0 0 0,-1 0 0 0 0,1 0-1 0 0,0 0 1 0 0,-2 15 1600 0 0,0 20-1502 0 0,2-16-151 0 0,3 101 1533 0 0,-1-105-1382 0 0,0 1 0 0 0,1-1 0 0 0,0 1-1 0 0,1-1 1 0 0,10 22 0 0 0,-5-22-9354 0 0,-9-15 3738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17.6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67 7055 0 0,'0'0'323'0'0,"-1"-1"-8"0"0,-4-3-58 0 0,4 3 515 0 0,1 1 247 0 0,0 0 49 0 0,0 0 44 0 0,27-21 3925 0 0,-5 14-5057 0 0,0 0 0 0 0,1 2 0 0 0,38-5 1 0 0,-26 5-2761 0 0,-15 2 372 0 0,-1 1-2140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17.9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71 0 10943 0 0,'0'0'248'0'0,"0"0"35"0"0,0 0 18 0 0,0 0-37 0 0,-1 0-170 0 0,-2 1 3 0 0,1 0 54 0 0,0 0-1 0 0,1 0 1 0 0,-1 0 0 0 0,0 0-1 0 0,1 0 1 0 0,-1 1 0 0 0,1-1-1 0 0,-1 0 1 0 0,1 1 0 0 0,0-1-1 0 0,-1 1 1 0 0,1-1 0 0 0,0 1 0 0 0,0 0-1 0 0,0-1 1 0 0,0 1 0 0 0,1 0-1 0 0,-2 2 1 0 0,-8 38 1344 0 0,6-23-880 0 0,2-12-573 0 0,-5 17 558 0 0,2 1 1 0 0,0 1-1 0 0,1-1 1 0 0,0 45-1 0 0,7-67-600 0 0,3-9 0 0 0,4-10 0 0 0,13-72-1513 0 0,-9 31 421 0 0,-10 46 533 0 0,1-2-512 0 0,-4 4-6831 0 0,-1 9 4383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18.3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90 584 7055 0 0,'0'0'158'0'0,"0"0"22"0"0,0 0 12 0 0,0 0 124 0 0,0 0 494 0 0,-8-4 2222 0 0,-7-19-2672 0 0,10 21-360 0 0,4 2 0 0 0,0 0 0 0 0,1 0 0 0 0,-1 0 0 0 0,0 0 0 0 0,1 0 0 0 0,-1 0 0 0 0,1 0 0 0 0,-1 1 0 0 0,0-1 0 0 0,1 0 0 0 0,-1 1 0 0 0,1-1 0 0 0,-1 0 0 0 0,1 1 0 0 0,-1-1 0 0 0,1 0 0 0 0,-1 1 0 0 0,1-1 0 0 0,-1 1 0 0 0,1-1 0 0 0,-1 1 0 0 0,1-1 0 0 0,0 1 0 0 0,-1 0 0 0 0,1-1 0 0 0,-1 1 0 0 0,1 0 0 0 0,-4 3 162 0 0,-1 1-1 0 0,1-1 1 0 0,0 1-1 0 0,1 0 1 0 0,-1 0-1 0 0,1 0 1 0 0,0 1-1 0 0,0-1 1 0 0,0 1-1 0 0,1-1 1 0 0,0 1-1 0 0,0 0 1 0 0,1 0-1 0 0,-1 0 1 0 0,1 7-1 0 0,0-12-108 0 0,1 0 0 0 0,0 0 0 0 0,0 0-1 0 0,0-1 1 0 0,0 1 0 0 0,0 0 0 0 0,0 0-1 0 0,1 0 1 0 0,-1 0 0 0 0,0 0 0 0 0,0-1 0 0 0,1 1-1 0 0,-1 0 1 0 0,0 0 0 0 0,1-1 0 0 0,-1 1-1 0 0,0 0 1 0 0,1 0 0 0 0,-1-1 0 0 0,1 1-1 0 0,0 0 1 0 0,-1-1 0 0 0,1 1 0 0 0,-1-1-1 0 0,1 1 1 0 0,0-1 0 0 0,0 1 0 0 0,-1-1 0 0 0,1 1-1 0 0,0-1 1 0 0,0 0 0 0 0,-1 1 0 0 0,1-1-1 0 0,0 0 1 0 0,0 0 0 0 0,0 0 0 0 0,-1 1-1 0 0,1-1 1 0 0,0 0 0 0 0,0 0 0 0 0,0 0 0 0 0,0 0-1 0 0,0-1 1 0 0,-1 1 0 0 0,1 0 0 0 0,0 0-1 0 0,0 0 1 0 0,0-1 0 0 0,-1 1 0 0 0,1 0-1 0 0,1-1 1 0 0,4-2-251 0 0,0-1 1 0 0,0 0-1 0 0,0 0 0 0 0,-1 0 1 0 0,1-1-1 0 0,-1 0 0 0 0,0 0 0 0 0,-1 0 1 0 0,1 0-1 0 0,-1-1 0 0 0,0 0 0 0 0,6-11 1 0 0,-9 16 630 0 0,-1 1 204 0 0,0 0 41 0 0,-22 31 2938 0 0,23-29-3681 0 0,7-5-206 0 0,7-7-583 0 0,-6-1-29 0 0,-2-1 0 0 0,1 0 0 0 0,-2 0 0 0 0,1 0-1 0 0,-2-1 1 0 0,0 0 0 0 0,0 0 0 0 0,4-24 0 0 0,0-9-1136 0 0,3-56 1 0 0,-1-150 2771 0 0,-10 192 1407 0 0,-2 32 2359 0 0,0 55-1994 0 0,-7 37 1 0 0,-1 14-1228 0 0,9 152 1488 0 0,3-182-1979 0 0,3 1 1 0 0,20 81-1 0 0,-18-107-3736 0 0,-4-11-1306 0 0,1 4-3873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20.4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7 481 7055 0 0,'0'0'158'0'0,"-5"-20"379"0"0,4 10-210 0 0,1-1-1 0 0,0 1 1 0 0,0 0-1 0 0,1-1 1 0 0,0 1 0 0 0,1 0-1 0 0,0 0 1 0 0,1 0 0 0 0,0 0-1 0 0,1 0 1 0 0,8-16-1 0 0,7-9 1892 0 0,40-56 0 0 0,-41 65-1716 0 0,1-2 137 0 0,34-46-338 0 0,-47 66 111 0 0,2-1-1 0 0,-1 1 1 0 0,1 1-1 0 0,0 0 1 0 0,18-12 0 0 0,-25 18-404 0 0,1-1 1 0 0,0 1 0 0 0,0 0 0 0 0,0 0 0 0 0,0 0 0 0 0,0 1 0 0 0,1-1 0 0 0,-1 0 0 0 0,0 1 0 0 0,0-1 0 0 0,0 1 0 0 0,1 0 0 0 0,-1 0 0 0 0,0 0 0 0 0,1 0 0 0 0,-1 0-1 0 0,0 0 1 0 0,0 1 0 0 0,0-1 0 0 0,1 1 0 0 0,-1-1 0 0 0,0 1 0 0 0,0 0 0 0 0,0 0 0 0 0,2 1 0 0 0,2 1-11 0 0,16 9-733 0 0,1 0 0 0 0,-2 2-1 0 0,0 1 1 0 0,34 30 0 0 0,-27-22-644 0 0,41 27 1 0 0,-52-40 51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21.2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53 26 8863 0 0,'0'0'200'0'0,"-10"-18"528"0"0,6 12-642 0 0,3 4 348 0 0,1 2 121 0 0,0 0 18 0 0,0 0 11 0 0,0 0 35 0 0,0 0 18 0 0,0 4 3 0 0,-7 55 749 0 0,4 115 0 0 0,2-57-655 0 0,1-75-734 0 0,0-18 0 0 0,-1 0 0 0 0,-1 0 0 0 0,0 0 0 0 0,-8 26 0 0 0,6-41 0 0 0,0-16 0 0 0,3 2 0 0 0,0-1 0 0 0,0 0 0 0 0,1 1 0 0 0,0-1 0 0 0,0 0 0 0 0,1 0 0 0 0,-1 1 0 0 0,1-1 0 0 0,0 1 0 0 0,1-1 0 0 0,-1 0 0 0 0,1 1 0 0 0,1 0 0 0 0,-1 0 0 0 0,0-1 0 0 0,1 2 0 0 0,0-1 0 0 0,1 0 0 0 0,-1 0 0 0 0,1 1 0 0 0,-1 0 0 0 0,2 0 0 0 0,-1 0 0 0 0,0 0 0 0 0,1 1 0 0 0,7-6 0 0 0,-8 7 0 0 0,-1 1 0 0 0,1-1 0 0 0,0 1 0 0 0,0-1 0 0 0,0 1 0 0 0,0 0 0 0 0,0 1 0 0 0,1-1 0 0 0,-1 1 0 0 0,0 0 0 0 0,0 0 0 0 0,0 0 0 0 0,0 0 0 0 0,1 1 0 0 0,-1 0 0 0 0,0 0 0 0 0,0 0 0 0 0,0 0 0 0 0,0 0 0 0 0,-1 1 0 0 0,1 0 0 0 0,0 0 0 0 0,4 3 0 0 0,2 3 0 0 0,0-1 0 0 0,-1 2 0 0 0,0 0 0 0 0,0 0 0 0 0,10 15 0 0 0,-18-23 0 0 0,0 0 0 0 0,1 1 0 0 0,-1 0 0 0 0,1-1 0 0 0,-1 1 0 0 0,0 0 0 0 0,1 0 0 0 0,-1 0 0 0 0,0 0 0 0 0,0 0 0 0 0,0 0 0 0 0,-1 0 0 0 0,1 0 0 0 0,0 0 0 0 0,0 4 0 0 0,0 1 0 0 0,-1-5 0 0 0,0 1 0 0 0,1 0 0 0 0,-1-1 0 0 0,0 1 0 0 0,0 0 0 0 0,0-1 0 0 0,-1 1 0 0 0,1 0 0 0 0,-1-1 0 0 0,1 1 0 0 0,-1 0 0 0 0,0-1 0 0 0,0 1 0 0 0,0-1 0 0 0,0 1 0 0 0,-1-1 0 0 0,1 0 0 0 0,-2 3 0 0 0,-2 2 0 0 0,3-3 100 0 0,0 0-1 0 0,0-1 1 0 0,0 1-1 0 0,-1 0 0 0 0,1-1 1 0 0,-1 0-1 0 0,0 0 1 0 0,0 1-1 0 0,-1-2 1 0 0,1 1-1 0 0,-1 0 0 0 0,1-1 1 0 0,-1 0-1 0 0,0 1 1 0 0,0-1-1 0 0,1-1 1 0 0,-2 1-1 0 0,1-1 0 0 0,0 1 1 0 0,0-1-1 0 0,0 0 1 0 0,-1-1-1 0 0,1 1 1 0 0,0-1-1 0 0,-6 0 1 0 0,7 0-133 0 0,1-1 1 0 0,-1 1 0 0 0,1-1 0 0 0,-1 0 0 0 0,1 0 0 0 0,0 0-1 0 0,-1 0 1 0 0,1 0 0 0 0,0-1 0 0 0,0 1 0 0 0,0-1 0 0 0,0 1 0 0 0,0-1-1 0 0,0 0 1 0 0,0 1 0 0 0,0-1 0 0 0,1 0 0 0 0,-1 0 0 0 0,-2-5 0 0 0,1 1-893 0 0,1 0 0 0 0,-1 0 0 0 0,1 0 0 0 0,1 0 0 0 0,-2-8 0 0 0,1 6-1201 0 0,1 6-2429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21.6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11 8863 0 0,'0'0'200'0'0,"0"0"34"0"0,0 0 12 0 0,-1-1-39 0 0,-23-8 2624 0 0,19 11 1791 0 0,3 1-4602 0 0,0 0 0 0 0,1 1 0 0 0,-1-1 0 0 0,1 1 0 0 0,0-1 0 0 0,0 1 0 0 0,0 0 0 0 0,0-1 0 0 0,1 1 0 0 0,-1 4 0 0 0,-1 5-12 0 0,0-8-8 0 0,2 1 0 0 0,4 27 0 0 0,0-19 0 0 0,2-4 99 0 0,-5-8 409 0 0,-1-2 161 0 0,0 0 31 0 0,3 0-90 0 0,-2 1-601 0 0,1-1 0 0 0,0 1-1 0 0,-1-1 1 0 0,1 0 0 0 0,0 0 0 0 0,0 0 0 0 0,-1 0 0 0 0,1 0 0 0 0,0 0 0 0 0,-1 0 0 0 0,1 0 0 0 0,0-1 0 0 0,0 1 0 0 0,-1-1 0 0 0,1 1 0 0 0,-1-1 0 0 0,1 0 0 0 0,0 0 0 0 0,-1 0 0 0 0,0 0 0 0 0,1 0 0 0 0,-1 0 0 0 0,1 0 0 0 0,-1 0 0 0 0,2-2 0 0 0,3-3-12 0 0,-3 4-95 0 0,0 0-1 0 0,-1 0 0 0 0,1-1 1 0 0,0 0-1 0 0,-1 1 1 0 0,1-1-1 0 0,-1 0 1 0 0,0 0-1 0 0,0 0 0 0 0,0-1 1 0 0,0 1-1 0 0,-1 0 1 0 0,1-1-1 0 0,-1 1 1 0 0,2-8-1 0 0,-1 4 148 0 0,-1 5 641 0 0,-1 2-82 0 0,2 3-400 0 0,21 37-180 0 0,15 34-34 0 0,-31-64-175 0 0,-6-8-273 0 0,0-1 1 0 0,0 1-1 0 0,1-1 1 0 0,-1 0-1 0 0,1 0 1 0 0,-1 0-1 0 0,1 0 1 0 0,0 0-1 0 0,-1 0 0 0 0,1 0 1 0 0,0 0-1 0 0,-1-1 1 0 0,1 1-1 0 0,0 0 1 0 0,0-1-1 0 0,0 0 1 0 0,0 1-1 0 0,-1-1 1 0 0,1 0-1 0 0,0 0 1 0 0,0 0-1 0 0,0 0 0 0 0,0-1 1 0 0,3 0-1 0 0,14-8-1722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22.0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90 113 8863 0 0,'0'0'200'0'0,"-2"-22"487"0"0,-2-11-240 0 0,-9-1 4498 0 0,6 21-3481 0 0,7 12-1328 0 0,0 1 1 0 0,0-1-1 0 0,0 1 1 0 0,-1-1-1 0 0,1 1 0 0 0,0-1 1 0 0,-1 1-1 0 0,1-1 1 0 0,0 1-1 0 0,-1-1 1 0 0,1 1-1 0 0,0-1 0 0 0,-1 1 1 0 0,1 0-1 0 0,-1-1 1 0 0,1 1-1 0 0,-1 0 1 0 0,1-1-1 0 0,-1 1 0 0 0,1 0 1 0 0,-1 0-1 0 0,1-1 1 0 0,-1 1-1 0 0,-1 0 1 0 0,1 0-127 0 0,0-1 0 0 0,0 1 0 0 0,0 0 0 0 0,-1 0 0 0 0,1 0 1 0 0,0 0-1 0 0,0 1 0 0 0,0-1 0 0 0,-1 0 0 0 0,1 0 0 0 0,0 1 1 0 0,0-1-1 0 0,0 1 0 0 0,0-1 0 0 0,0 1 0 0 0,0-1 0 0 0,-1 1 1 0 0,1 0-1 0 0,1-1 0 0 0,-1 1 0 0 0,0 0 0 0 0,-1 1 0 0 0,-2 2-13 0 0,2-2 3 0 0,0 0 0 0 0,0 0 0 0 0,0 0 0 0 0,0 0 0 0 0,1 0 0 0 0,-1 0 0 0 0,1 0 0 0 0,0 1 0 0 0,0-1 0 0 0,-1 1 0 0 0,2-1 0 0 0,-1 1 0 0 0,0-1 0 0 0,0 1 0 0 0,1-1 0 0 0,-1 1 0 0 0,1 0 0 0 0,0 3 0 0 0,0-1 0 0 0,0 0 0 0 0,0 0 0 0 0,1-1 0 0 0,0 1 0 0 0,0 0 0 0 0,0-1 0 0 0,0 1 0 0 0,1-1 0 0 0,-1 1 0 0 0,1-1 0 0 0,1 0 0 0 0,-1 1 0 0 0,5 6 0 0 0,1 1 0 0 0,26 38 0 0 0,-22-33 0 0 0,-11-15 0 0 0,7 18 0 0 0,-4-7 0 0 0,-6-1 0 0 0,-5-4 0 0 0,-4-9-181 0 0,9 0-443 0 0,-9-4 522 0 0,4-1-7464 0 0,1-2 2463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10943 0 0,'0'0'248'0'0,"0"0"35"0"0,0 0 18 0 0,0 0-37 0 0,0 0-84 0 0,4 13 884 0 0,14 39 376 0 0,2 0 0 0 0,39 72-1 0 0,-2-6 976 0 0,-9-13-2274 0 0,-44-135-2565 0 0,-7-3 2262 0 0,1 10 127 0 0,2-42 1 0 0,1 56 34 0 0,-1 8 0 0 0,0 1 0 0 0,0-1 0 0 0,1 1 0 0 0,-1 0 0 0 0,0-1 0 0 0,1 1 0 0 0,-1-1 0 0 0,0 1 0 0 0,1 0 0 0 0,-1-1 0 0 0,0 1 0 0 0,1 0 0 0 0,-1 0 0 0 0,0-1 0 0 0,1 1 0 0 0,-1 0 0 0 0,1 0 0 0 0,-1 0 0 0 0,1-1 0 0 0,-1 1 0 0 0,1 0 0 0 0,-1 0 0 0 0,1 0 0 0 0,-1 0 0 0 0,0 0 0 0 0,1 0 0 0 0,-1 0 0 0 0,1 0 0 0 0,-1 0 0 0 0,1 0 0 0 0,-1 0 0 0 0,1 0 0 0 0,-1 0 0 0 0,1 0 0 0 0,-1 1 0 0 0,1-1 0 0 0,11 5 0 0 0,-5 0 123 0 0,0 0 0 0 0,0 0 0 0 0,0 0 1 0 0,-1 1-1 0 0,0 0 0 0 0,0 1 0 0 0,-1-1 0 0 0,1 1 0 0 0,7 14 0 0 0,16 17 552 0 0,22 15-3638 0 0,-38-40 1580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22.5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95 51 10943 0 0,'0'0'248'0'0,"0"0"35"0"0,0 0 18 0 0,0 0-37 0 0,-3-13 219 0 0,2 11 7218 0 0,-1 8-7697 0 0,0-1-1 0 0,1 1 0 0 0,-1 0 1 0 0,1-1-1 0 0,0 1 0 0 0,1 0 1 0 0,0 0-1 0 0,0 5 0 0 0,9 67-9 0 0,-5-64 6 0 0,5-3 0 0 0,2-6 0 0 0,-8-5 0 0 0,1 0 0 0 0,-1-1 0 0 0,0 1 0 0 0,0-1 0 0 0,0 0 0 0 0,1 0 0 0 0,-1 0 0 0 0,0 0 0 0 0,0-1 0 0 0,-1 1 0 0 0,1-1 0 0 0,0 0 0 0 0,0 0 0 0 0,-1 0 0 0 0,1 0 0 0 0,-1 0 0 0 0,1 0 0 0 0,1-4 0 0 0,-1 3 0 0 0,0-1 0 0 0,0 0 0 0 0,0 0 0 0 0,0 0 0 0 0,-1 0 0 0 0,0 0 0 0 0,0-1 0 0 0,0 1 0 0 0,0-1 0 0 0,-1 0 0 0 0,2-7 0 0 0,-1-1 0 0 0,0 1 0 0 0,1-1 0 0 0,1 1 0 0 0,0 0 0 0 0,8-15 0 0 0,-4 6 0 0 0,-8 21 0 0 0,0 0 0 0 0,0 0 0 0 0,0 0 0 0 0,0-1 0 0 0,0 1 0 0 0,0 0 0 0 0,0 0 0 0 0,0 0 0 0 0,0 0 0 0 0,0 0 0 0 0,0-1 0 0 0,0 1 0 0 0,0 0 0 0 0,0 0 0 0 0,0 0 0 0 0,1 0 0 0 0,-1 0 0 0 0,0 0 0 0 0,0 0 0 0 0,0-1 0 0 0,0 1 0 0 0,0 0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0 0 0 0,5 10 0 0 0,1 11 0 0 0,-4 6 123 0 0,0 0 0 0 0,-2 0 0 0 0,-2 0 0 0 0,0 0 0 0 0,-8 37 0 0 0,-4 41 455 0 0,9-47 26 0 0,2-29-273 0 0,0 0-1 0 0,3 33 1 0 0,1-46-331 0 0,-2-1 0 0 0,1 0 0 0 0,-2 0 0 0 0,0 0 0 0 0,-1 0 0 0 0,-1-1 0 0 0,0 1 0 0 0,-1-1 0 0 0,-10 22 0 0 0,0-7 0 0 0,-1 0 0 0 0,-1-1 0 0 0,-28 34 0 0 0,44-61 0 0 0,1 0 0 0 0,0 0 0 0 0,-1 0 0 0 0,1-1 0 0 0,-1 1 0 0 0,0 0 0 0 0,1 0 0 0 0,-1 0 0 0 0,0 0 0 0 0,1-1 0 0 0,-1 1 0 0 0,0 0 0 0 0,0-1 0 0 0,0 1 0 0 0,1 0 0 0 0,-1-1 0 0 0,0 1 0 0 0,0-1 0 0 0,0 0 0 0 0,-2 1 0 0 0,0 0 0 0 0,2-1 0 0 0,0 1 0 0 0,0-1 0 0 0,0 1 0 0 0,0-1 0 0 0,0 0 0 0 0,0 0 0 0 0,0 1 0 0 0,0-1 0 0 0,0 0 0 0 0,0 0 0 0 0,-1 0 0 0 0,1 0 0 0 0,0 0 0 0 0,0 0 0 0 0,0 0 0 0 0,0 0 0 0 0,0-1 0 0 0,0 1 0 0 0,0 0 0 0 0,0-1 0 0 0,0 1 0 0 0,0 0 0 0 0,0-1 0 0 0,0 1 0 0 0,0-1 0 0 0,0 0 0 0 0,1 1 0 0 0,-1-1 0 0 0,0 0 0 0 0,-1-1 0 0 0,0 0 0 0 0,-1-1 0 0 0,0 0 0 0 0,0 0 0 0 0,0-1 0 0 0,0 0 0 0 0,0 1 0 0 0,1-1 0 0 0,0 0 0 0 0,0 0 0 0 0,0 0 0 0 0,0-1 0 0 0,1 1 0 0 0,-1 0 0 0 0,1-1 0 0 0,0 1 0 0 0,1-1 0 0 0,-1 1 0 0 0,1-1 0 0 0,0 1 0 0 0,0-1 0 0 0,1-6 0 0 0,0-11 0 0 0,2 0 0 0 0,10-38 0 0 0,-13 58 0 0 0,8-25 0 0 0,1 0 0 0 0,2 0 0 0 0,0 1 0 0 0,2 0 0 0 0,1 1 0 0 0,1 1 0 0 0,0 0 0 0 0,2 1 0 0 0,28-29 0 0 0,-3 3-26 0 0,32-35-151 0 0,-65 76 131 0 0,-1 0-1 0 0,2 1 0 0 0,-1 0 1 0 0,1 0-1 0 0,0 1 0 0 0,0 0 1 0 0,14-5-1 0 0,-15 9-718 0 0,-4 1-843 0 0,-4 0-3329 0 0,-1 1-1649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24.0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309 66 3999 0 0,'0'0'183'0'0,"-15"-16"26"0"0,10 11 175 0 0,-1 0 0 0 0,1 0 0 0 0,-1 1 0 0 0,0 0 0 0 0,0 0 0 0 0,-1 1 0 0 0,1-1 0 0 0,-1 1 0 0 0,1 1 0 0 0,-1-1 0 0 0,0 1 0 0 0,0 0 0 0 0,0 1 0 0 0,-1 0 0 0 0,1 0 0 0 0,-12 0 0 0 0,8 1-70 0 0,0 1 0 0 0,0 0 0 0 0,0 0 0 0 0,0 1 0 0 0,0 1 0 0 0,0 0 0 0 0,0 0 0 0 0,1 1 0 0 0,-1 0 0 0 0,1 1 0 0 0,-13 8 0 0 0,19-11-314 0 0,-11 13 0 0 0,8-6 0 0 0,3 3 0 0 0,5 1 0 0 0,-1-10 0 0 0,1 1 0 0 0,-1-1 0 0 0,1 0 0 0 0,0 1 0 0 0,0-1 0 0 0,0 0 0 0 0,1 0 0 0 0,-1 1 0 0 0,1-1 0 0 0,0 0 0 0 0,-1-1 0 0 0,1 1 0 0 0,1 0 0 0 0,-1 0 0 0 0,5 4 0 0 0,2 2 0 0 0,31 34 43 0 0,-24-27-25 0 0,0 0-1 0 0,-1 1 0 0 0,19 31 0 0 0,-31-44 103 0 0,0 0 0 0 0,-1 1-1 0 0,0-1 1 0 0,0 1-1 0 0,0 0 1 0 0,0 0 0 0 0,-1 0-1 0 0,0 0 1 0 0,0 0 0 0 0,0 0-1 0 0,-1 0 1 0 0,1 0 0 0 0,-1 0-1 0 0,-1 0 1 0 0,1 0-1 0 0,-1 0 1 0 0,1 0 0 0 0,-2 0-1 0 0,1 0 1 0 0,0 0 0 0 0,-3 5-1 0 0,1-5 29 0 0,0 0 1 0 0,0 0-1 0 0,-1 0 0 0 0,1 0 0 0 0,-1-1 0 0 0,0 0 1 0 0,0 0-1 0 0,-1 0 0 0 0,1 0 0 0 0,-1-1 1 0 0,0 0-1 0 0,0 1 0 0 0,0-2 0 0 0,0 1 0 0 0,-1-1 1 0 0,1 0-1 0 0,-1 0 0 0 0,-9 2 0 0 0,4-1-148 0 0,0-3 0 0 0,3-1-89 0 0,6 1-380 0 0,2 0-185 0 0,0-28-2438 0 0,7-3-1153 0 0,2 14-310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24.4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122 136 7055 0 0,'-1'-8'58'0'0,"1"0"-1"0"0,1 0 0 0 0,-1 0 1 0 0,1-1-1 0 0,0 1 0 0 0,1 0 0 0 0,0 0 1 0 0,5-14-1 0 0,6-25 3181 0 0,-13 45-2126 0 0,0 2 140 0 0,0 0 57 0 0,0 0 16 0 0,0 0-79 0 0,0 0-349 0 0,-10 27 1163 0 0,4-10-2017 0 0,1 1-1 0 0,2 0 1 0 0,-1 0-1 0 0,0 30 1 0 0,4 76-17 0 0,1-88-28 0 0,13 125 2 0 0,-12-142 0 0 0,1-6 0 0 0,1-4-89 0 0,-3-8-380 0 0,-1-1-185 0 0,0 0-39 0 0,0 0-7 0 0,0 0 9 0 0,0 0 3 0 0,0 0 0 0 0,-2-6-244 0 0,-1 0 0 0 0,0 0 0 0 0,0 0 0 0 0,-1 1 0 0 0,0-1 0 0 0,-5-6 0 0 0,6 9 314 0 0,-26-38-1106 0 0,19 24 1518 0 0,-2 1 0 0 0,-19-21-1 0 0,13 25 768 0 0,9 4 7568 0 0,9 7-7884 0 0,1 0 0 0 0,0 0 0 0 0,-1 0 1 0 0,1 0-1 0 0,0 0 0 0 0,0 0 0 0 0,0 0 0 0 0,0 0 1 0 0,0 1-1 0 0,0-1 0 0 0,0 0 0 0 0,0 1 1 0 0,0-1-1 0 0,0 1 0 0 0,2-1 0 0 0,8-6 91 0 0,-6 5-236 0 0,-1-1 1 0 0,0 1 0 0 0,1 0 0 0 0,-1 0-1 0 0,1 1 1 0 0,-1 0 0 0 0,1-1-1 0 0,0 1 1 0 0,-1 1 0 0 0,1-1-1 0 0,8 1 1 0 0,0 0-482 0 0,-1 0 0 0 0,0 1 0 0 0,1 0 0 0 0,14 4 0 0 0,-24-4-548 0 0,-3-1-954 0 0,4 3-1171 0 0,15 2 1417 0 0,6-4-763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25.1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145 312 5407 0 0,'0'0'248'0'0,"0"0"-5"0"0,0 0 54 0 0,0 0 786 0 0,0 0 360 0 0,-21 6 3095 0 0,16-3-4357 0 0,1 0-1 0 0,0 1 1 0 0,0-1-1 0 0,0 0 1 0 0,1 1 0 0 0,-1 0-1 0 0,-3 5 1 0 0,-4 8-235 0 0,-18 34 0 0 0,9-15 137 0 0,14-25 230 0 0,1 1-1 0 0,0-1 0 0 0,-7 25 1 0 0,12-35 367 0 0,0-1-86 0 0,3 2-369 0 0,2 0-222 0 0,11-7-3 0 0,-8 0 0 0 0,0-1 0 0 0,-1 0 0 0 0,0 0 0 0 0,0-1 0 0 0,0 0 0 0 0,-1 0 0 0 0,0 0 0 0 0,0-1 0 0 0,-1 0 0 0 0,6-12 0 0 0,-7 13 0 0 0,6-12 0 0 0,-9 15 0 0 0,-1 4 0 0 0,-1 7 0 0 0,1-1 0 0 0,-1 1 0 0 0,2 0 0 0 0,-1-1 0 0 0,1 1 0 0 0,0-1 0 0 0,0 1 0 0 0,0-1 0 0 0,6 13 0 0 0,-1-7 0 0 0,4-1 0 0 0,0-2 0 0 0,1-3 0 0 0,-11-5-12 0 0,1-1-1 0 0,0 0 1 0 0,-1 1-1 0 0,1-1 0 0 0,-1 0 1 0 0,1 1-1 0 0,0-1 1 0 0,0 0-1 0 0,-1 0 0 0 0,1 0 1 0 0,0 0-1 0 0,-1 1 1 0 0,1-1-1 0 0,0 0 1 0 0,0 0-1 0 0,-1-1 0 0 0,1 1 1 0 0,0 0-1 0 0,0 0 1 0 0,-1 0-1 0 0,1 0 1 0 0,0-1-1 0 0,-1 1 0 0 0,1 0 1 0 0,0 0-1 0 0,-1-1 1 0 0,1 1-1 0 0,0-1 1 0 0,-1 1-1 0 0,1-1 0 0 0,-1 1 1 0 0,1-1-1 0 0,-1 1 1 0 0,1-1-1 0 0,-1 1 1 0 0,1-1-1 0 0,-1 0 0 0 0,1 0-51 0 0,2-3-171 0 0,1 1 0 0 0,-1-1 0 0 0,0 0 0 0 0,0 0 1 0 0,-1-1-1 0 0,1 1 0 0 0,-1 0 0 0 0,0-1 1 0 0,0 0-1 0 0,0 1 0 0 0,1-7 0 0 0,9-57-1431 0 0,-10 51 1474 0 0,11-162 63 0 0,-4 26 1330 0 0,-8 141-650 0 0,2-16 171 0 0,-1 24 442 0 0,2 16 1152 0 0,3 29-1943 0 0,-2 1 1 0 0,-2-1-1 0 0,-2 1 1 0 0,-4 48 0 0 0,0 8-33 0 0,2-69-341 0 0,0-19 0 0 0,0-1 0 0 0,1 1 0 0 0,1 0 0 0 0,0-1 0 0 0,0 1 0 0 0,0 0 0 0 0,5 12 0 0 0,-6-21-7 0 0,0-1 0 0 0,0 0 1 0 0,0 1-1 0 0,0-1 0 0 0,0 0 0 0 0,1 0 0 0 0,-1 1 0 0 0,0-1 0 0 0,0 0 0 0 0,0 0 0 0 0,0 1 1 0 0,0-1-1 0 0,0 0 0 0 0,1 0 0 0 0,-1 1 0 0 0,0-1 0 0 0,0 0 0 0 0,0 0 0 0 0,1 0 0 0 0,-1 1 1 0 0,0-1-1 0 0,0 0 0 0 0,1 0 0 0 0,-1 0 0 0 0,0 0 0 0 0,0 1 0 0 0,1-1 0 0 0,-1 0 0 0 0,0 0 1 0 0,0 0-1 0 0,1 0 0 0 0,-1 0 0 0 0,0 0 0 0 0,1 0 0 0 0,-1 0 0 0 0,0 0 0 0 0,0 0 1 0 0,1 0-1 0 0,-1 0 0 0 0,0 0 0 0 0,1 0 0 0 0,-1 0 0 0 0,0 0 0 0 0,0-1 0 0 0,1 1 0 0 0,-1 0 1 0 0,0 0-1 0 0,0 0 0 0 0,1 0 0 0 0,-1 0 0 0 0,0-1 0 0 0,0 1 0 0 0,1 0 0 0 0,-1 0 0 0 0,0 0 1 0 0,0-1-1 0 0,0 1 0 0 0,0 0 0 0 0,1 0 0 0 0,-1-1 0 0 0,9-11-757 0 0,-9 12 736 0 0,7-17-539 0 0,-1 1-1 0 0,-1-1 1 0 0,-1 0 0 0 0,0-1-1 0 0,-1 1 1 0 0,1-36-1 0 0,-1 25 279 0 0,1-179 268 0 0,-5 124 3971 0 0,14 182-2406 0 0,-13-27-1551 0 0,-2 3-322 0 0,4 0 0 0 0,21 140 0 0 0,-20-195-1101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28.0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0 182 7055 0 0,'0'0'323'0'0,"0"0"-8"0"0,0 0-58 0 0,0 0 515 0 0,0 0 247 0 0,0 0 49 0 0,0 0-48 0 0,8-12 420 0 0,8-10-120 0 0,1 0 1 0 0,19-19 0 0 0,30-34-1022 0 0,-65 73 209 0 0,-1 2 161 0 0,0 0 31 0 0,0 0-90 0 0,-3 89-380 0 0,4-76-230 0 0,4 0 0 0 0,-5-12 0 0 0,0 0 0 0 0,1 0 0 0 0,-1 0 0 0 0,1 0 0 0 0,-1 0 0 0 0,1 0 0 0 0,-1 0 0 0 0,1-1 0 0 0,0 1 0 0 0,0 0 0 0 0,-1-1 0 0 0,1 1 0 0 0,0 0 0 0 0,0-1 0 0 0,0 1 0 0 0,-1-1 0 0 0,1 1 0 0 0,1 0 0 0 0,6-3 0 0 0,-7 2 0 0 0,2-1 0 0 0,0 0 0 0 0,1 1 0 0 0,-1-1 0 0 0,0-1 0 0 0,0 1 0 0 0,0 0 0 0 0,0-1 0 0 0,0 0 0 0 0,0 1 0 0 0,0-1 0 0 0,0 0 0 0 0,-1-1 0 0 0,1 1 0 0 0,4-5 0 0 0,32-49 0 0 0,-12 15 0 0 0,-20 32-896 0 0,-6 7-3769 0 0,-1 2-1638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32.2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1 302 3999 0 0,'0'0'91'0'0,"0"0"12"0"0,0 0 7 0 0,0 0 101 0 0,0 0 413 0 0,0 0 177 0 0,0 0 37 0 0,0 0-37 0 0,0 0-190 0 0,16-22 3138 0 0,-9 18-3578 0 0,-5 3-170 0 0,1 1 0 0 0,-1-1 0 0 0,0 1 0 0 0,1-1 0 0 0,-1 1 0 0 0,1 0 0 0 0,-1 0 0 0 0,1 0 0 0 0,-1 0 0 0 0,1 0 0 0 0,-1 0 0 0 0,1 1 0 0 0,-1-1 0 0 0,0 1 0 0 0,1 0 0 0 0,1 1 0 0 0,5 0 0 0 0,11 1 547 0 0,1-2 0 0 0,0 0 0 0 0,1-2 0 0 0,28-3 0 0 0,-40 3-728 0 0,176-13 180 0 0,-57 6 0 0 0,161-32 0 0 0,-234 29 0 0 0,-14 4 0 0 0,64-22 0 0 0,364-108 0 0 0,-318 106 0 0 0,-141 29-286 0 0,-9 2-1208 0 0,-2 0-539 0 0,-2 3-116 0 0,-12 9-25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33.1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0 617 2791 0 0,'0'0'107'0'0,"0"0"-19"0"0,0 0 89 0 0,0 0 357 0 0,0 0 155 0 0,0 0 30 0 0,0 0-29 0 0,0 0-150 0 0,30-1 1342 0 0,350-163 4567 0 0,-128 82-6481 0 0,-83 30 2829 0 0,100-59-363 0 0,-190 75-2052 0 0,-28 12-382 0 0,-21 9 0 0 0,1 2 0 0 0,59-18 0 0 0,-72 27 0 0 0,-1-1 0 0 0,21-8 0 0 0,-4-3 0 0 0,32-22 0 0 0,-63 36-512 0 0,1 0-1 0 0,-1 1 0 0 0,0 0 1 0 0,0-1-1 0 0,1 1 0 0 0,-1 1 1 0 0,1-1-1 0 0,-1 0 0 0 0,1 1 1 0 0,-1 0-1 0 0,6 0 0 0 0,-8 0 232 0 0,-1 0-1046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34.4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1 725 5407 0 0,'0'0'124'0'0,"0"0"18"0"0,0 0 8 0 0,29-37 1734 0 0,-1 12-779 0 0,2 1 0 0 0,1 1 0 0 0,39-21 0 0 0,-32 23-237 0 0,0 2-1 0 0,44-14 1 0 0,-5 2-911 0 0,283-93 2569 0 0,-132 52-2308 0 0,-169 53-192 0 0,34-14 1924 0 0,60-23-1407 0 0,37-16-246 0 0,-142 51-297 0 0,58-17 0 0 0,-32 24 0 0 0,-46 11 0 0 0,0-2 0 0 0,28-5-266 0 0,-54 10-1125 0 0,-2 0-508 0 0,0 0-782 0 0,0 0-2722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7:35.3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0 154 2791 0 0,'0'0'126'0'0,"0"0"96"0"0,13-22 1742 0 0,-8 7-328 0 0,-4 12-1417 0 0,-1 0 1 0 0,1 1-1 0 0,0-1 0 0 0,0 1 0 0 0,0-1 0 0 0,0 1 0 0 0,1 0 0 0 0,-1-1 1 0 0,1 1-1 0 0,-1 0 0 0 0,1 0 0 0 0,0 0 0 0 0,3-3 0 0 0,-1 2-64 0 0,-1 0 0 0 0,1 1 0 0 0,0-1 1 0 0,0 1-1 0 0,0 0 0 0 0,1 0 0 0 0,-1 0 0 0 0,0 0 0 0 0,1 1 0 0 0,0 0 0 0 0,-1 0 0 0 0,1 0 0 0 0,4 0 0 0 0,6-1-24 0 0,204-38 1456 0 0,-123 29-6100 0 0,-82 9 3433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01.3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281 109 3479 0 0,'-2'-8'305'0'0,"0"1"-1"0"0,1-1 1 0 0,0 0-1 0 0,0 1 1 0 0,1-1-1 0 0,0 0 0 0 0,0 0 1 0 0,2-9-1 0 0,0-4 4024 0 0,-2 20-3684 0 0,0 1-4 0 0,0-2 290 0 0,3-3-865 0 0,-2 5 3336 0 0,8 17-3186 0 0,-1 1-1 0 0,-1 1 0 0 0,0-1 0 0 0,-2 1 1 0 0,5 26-1 0 0,8 103 499 0 0,-7-50-26 0 0,12 225 1278 0 0,-17-202-1573 0 0,40 348 484 0 0,-34-400-734 0 0,96 601 1129 0 0,-99-550-745 0 0,-7 179-1 0 0,-4-206-405 0 0,1 13-48 0 0,-20 383 232 0 0,-41 183 240 0 0,2-42-363 0 0,17-34-53 0 0,44-243-101 0 0,4-145-1 0 0,-18 391-95 0 0,-31-80 69 0 0,-13-106 0 0 0,10-86 0 0 0,-13 42 0 0 0,41-261 0 0 0,-38 357 107 0 0,46-350-83 0 0,-43 714 181 0 0,60-602-177 0 0,0-94-3 0 0,4-5 98 0 0,-5 65 493 0 0,-7-102-339 0 0,3-27-52 0 0,-4 0 0 0 0,-11 67 0 0 0,5-30-81 0 0,8-89-144 0 0,1-2-52 0 0,0-8-208 0 0,0-2-52 0 0,0 0 0 0 0,-10-3-2768 0 0,3-5-8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1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78 170 10943 0 0,'-5'-1'101'0'0,"1"0"-1"0"0,0 0 0 0 0,0 0 0 0 0,-1 0 1 0 0,1-1-1 0 0,0 0 0 0 0,0 0 1 0 0,0 0-1 0 0,1 0 0 0 0,-1 0 0 0 0,1-1 1 0 0,-1 0-1 0 0,1 0 0 0 0,0 0 0 0 0,-3-3 1 0 0,4 3 45 0 0,0 1 1 0 0,1-1 0 0 0,-1 0-1 0 0,1 0 1 0 0,0 0-1 0 0,0 0 1 0 0,0 0-1 0 0,0 0 1 0 0,1 0 0 0 0,-1 0-1 0 0,1 0 1 0 0,0 0-1 0 0,0 0 1 0 0,0 0 0 0 0,0 0-1 0 0,0 0 1 0 0,1 0-1 0 0,-1 0 1 0 0,1 0-1 0 0,0 0 1 0 0,0 0 0 0 0,2-3-1 0 0,-2 1-38 0 0,1 1 0 0 0,0 0 0 0 0,0-1-1 0 0,1 1 1 0 0,-1 0 0 0 0,1 0 0 0 0,0 1 0 0 0,0-1-1 0 0,0 0 1 0 0,1 1 0 0 0,-1 0 0 0 0,1 0-1 0 0,0 0 1 0 0,4-2 0 0 0,-6 4-111 0 0,0 0-1 0 0,0 0 1 0 0,0 0 0 0 0,0 1-1 0 0,1-1 1 0 0,-1 1-1 0 0,0-1 1 0 0,1 1 0 0 0,-1 0-1 0 0,0 0 1 0 0,1 0-1 0 0,-1 0 1 0 0,0 1 0 0 0,0-1-1 0 0,1 1 1 0 0,-1-1 0 0 0,0 1-1 0 0,0 0 1 0 0,1 0-1 0 0,-1 0 1 0 0,0 0 0 0 0,0 0-1 0 0,0 0 1 0 0,0 0 0 0 0,-1 1-1 0 0,1-1 1 0 0,0 1-1 0 0,0-1 1 0 0,-1 1 0 0 0,2 2-1 0 0,8 10 4 0 0,-2 1 0 0 0,0-1 0 0 0,0 2 0 0 0,-1-1 0 0 0,-1 1 0 0 0,-1 1 0 0 0,0-1 0 0 0,3 19 0 0 0,-4-20 0 0 0,-2-17 0 0 0,1-11 0 0 0,2-13 0 0 0,-6-1 0 0 0,0 23 0 0 0,-1-1 0 0 0,1 1 0 0 0,1-1 0 0 0,-1 0 0 0 0,2-8 0 0 0,0-22 0 0 0,-2 35 0 0 0,0 0 0 0 0,0-1 0 0 0,1 1 0 0 0,-1 0 0 0 0,0-1 0 0 0,0 1 0 0 0,0 0 0 0 0,0 0 0 0 0,0-1 0 0 0,0 1 0 0 0,0 0 0 0 0,0-1 0 0 0,1 1 0 0 0,-1 0 0 0 0,0 0 0 0 0,0 0 0 0 0,0-1 0 0 0,0 1 0 0 0,1 0 0 0 0,-1 0 0 0 0,0 0 0 0 0,0-1 0 0 0,1 1 0 0 0,-1 0 0 0 0,0 0 0 0 0,0 0 0 0 0,1 0 0 0 0,-1 0 0 0 0,0 0 0 0 0,0-1 0 0 0,1 1 0 0 0,-1 0 0 0 0,0 0 0 0 0,1 0 0 0 0,-1 0 0 0 0,0 0 0 0 0,0 0 0 0 0,1 0 0 0 0,-1 0 0 0 0,0 0 0 0 0,1 0 0 0 0,-1 0 0 0 0,0 1 0 0 0,0-1 0 0 0,1 0 0 0 0,-1 0 0 0 0,0 0 0 0 0,0 0 0 0 0,1 0 0 0 0,-1 0 0 0 0,1 1 0 0 0,7 6 0 0 0,8 8-266 0 0,29 23 792 0 0,-42-35-849 0 0,0-1 0 0 0,1 0-1 0 0,-1 0 1 0 0,1 0 0 0 0,-1 0 0 0 0,1-1 0 0 0,0 0-1 0 0,-1 1 1 0 0,1-1 0 0 0,0-1 0 0 0,7 2 0 0 0,0-2-1003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03.2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625 210 3135 0 0,'-11'-2'276'0'0,"5"1"-175"0"0,1-1 0 0 0,0 0 0 0 0,0 0 0 0 0,0 0 0 0 0,0 0 0 0 0,1-1-1 0 0,-6-3 1 0 0,4 1 444 0 0,4 4 179 0 0,-28-15 2510 0 0,30 16-3134 0 0,-1 0 0 0 0,0 0 0 0 0,1 0 1 0 0,-1 0-1 0 0,1-1 0 0 0,-1 1 0 0 0,1 0 1 0 0,-1 0-1 0 0,0-1 0 0 0,1 1 0 0 0,-1 0 1 0 0,1 0-1 0 0,-1-1 0 0 0,1 1 0 0 0,-1-1 1 0 0,1 1-1 0 0,0 0 0 0 0,-1-1 0 0 0,1 1 1 0 0,0-1-1 0 0,-1 1 0 0 0,1-1 0 0 0,0 1 1 0 0,-1-1-1 0 0,1 1 0 0 0,0-1 0 0 0,0 1 1 0 0,-1-1-1 0 0,1 0 0 0 0,0 1 0 0 0,0-1 1 0 0,0 0-1 0 0,0-1 48 0 0,1 1 0 0 0,-1-1 0 0 0,1 0-1 0 0,-1 1 1 0 0,1-1 0 0 0,0 1 0 0 0,-1-1 0 0 0,1 1 0 0 0,0 0 0 0 0,0-1 0 0 0,2-1 0 0 0,2-2 28 0 0,0-1 1 0 0,0 2 0 0 0,1-1 0 0 0,10-7-1 0 0,11-1 65 0 0,0 1 0 0 0,1 1 0 0 0,0 2-1 0 0,1 1 1 0 0,0 1 0 0 0,40-5 0 0 0,180-3 443 0 0,164 3 386 0 0,-398 12-1039 0 0,205-2 423 0 0,-176 4-227 0 0,1 2 1 0 0,82 18-1 0 0,-117-19-185 0 0,-1 0 1 0 0,1 0 0 0 0,-1 1-1 0 0,1 0 1 0 0,-1 1-1 0 0,0 0 1 0 0,-1 0 0 0 0,1 1-1 0 0,-1 0 1 0 0,11 10-1 0 0,-10-6-11 0 0,0 1 0 0 0,-1 0 0 0 0,0 0 0 0 0,-1 1 0 0 0,0 0 0 0 0,0 0 0 0 0,5 17 0 0 0,50 159 289 0 0,-27-70-280 0 0,46 183 36 0 0,-71-258-32 0 0,117 675 1680 0 0,-99-468-1250 0 0,15 146 13 0 0,31 208 423 0 0,-29-274-388 0 0,-29-166-173 0 0,-7-1 1 0 0,-14 179-1 0 0,-11-188-205 0 0,-42 185 0 0 0,25-167-96 0 0,-116 456 16 0 0,99-470-64 0 0,21-69 0 0 0,-25 128 0 0 0,17-50 0 0 0,-9 56 0 0 0,33-143 0 0 0,-44 147 0 0 0,21-97 0 0 0,-22 164 0 0 0,36-167 0 0 0,16-95 2 0 0,-57 293 68 0 0,48-241-55 0 0,-4 88 0 0 0,7-46 8 0 0,-74 428 52 0 0,41-277-75 0 0,29-159 0 0 0,-17 160-33 0 0,1-6 2 0 0,12 30-48 0 0,19-284 74 0 0,2 9-43 0 0,1 0 0 0 0,9 44 0 0 0,-9-59 0 0 0,1 0 36 0 0,-2-1 12 0 0,1-1 0 0 0,-4-1 0 0 0,-1 1 0 0 0,1 0 0 0 0,1-6 0 0 0,-1 0 0 0 0,0-1 0 0 0,0 1 0 0 0,0-1 0 0 0,0 1 0 0 0,-1-1 0 0 0,1 0 0 0 0,-1 0 0 0 0,0 0 0 0 0,0 0 0 0 0,0-1 0 0 0,0 1 0 0 0,0-1 0 0 0,0 0 0 0 0,-1 0 0 0 0,-4 3 0 0 0,-56 23 23 0 0,-79 24 0 0 0,29-12-5 0 0,-699 316 174 0 0,568-244-432 0 0,85-42-3859 0 0,139-60 1805 0 0,4 0-89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03.9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138 1 599 0 0,'-43'6'675'0'0,"-44"3"15421"0"0,97-9-16014 0 0,-1 2 1 0 0,0 0-1 0 0,17 5 1 0 0,0 0-26 0 0,11 1 52 0 0,-1 2 1 0 0,0 2 0 0 0,-1 1 0 0 0,0 2-1 0 0,56 32 1 0 0,-85-43-49 0 0,-1-1 0 0 0,1 1 0 0 0,-1 0 1 0 0,0 0-1 0 0,0 1 0 0 0,-1-1 0 0 0,1 1 0 0 0,-1 0 0 0 0,0 1 0 0 0,0-1 0 0 0,3 8 0 0 0,-5-10 23 0 0,-1 0-1 0 0,0 0 0 0 0,0 0 1 0 0,-1 0-1 0 0,1 0 0 0 0,-1 0 1 0 0,1 0-1 0 0,-1 0 1 0 0,0 1-1 0 0,0-1 0 0 0,-1 0 1 0 0,1 0-1 0 0,-1 0 0 0 0,1 0 1 0 0,-1 0-1 0 0,0 1 1 0 0,0-1-1 0 0,0-1 0 0 0,-1 1 1 0 0,1 0-1 0 0,-1 0 0 0 0,1 0 1 0 0,-1-1-1 0 0,-4 5 1 0 0,-6 7 242 0 0,-1 0 0 0 0,0-1 1 0 0,-2 0-1 0 0,1-1 1 0 0,-29 18-1 0 0,-89 41 230 0 0,-8 5-5068 0 0,117-60-2580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04.6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164 0 13247 0 0,'0'0'299'0'0,"0"0"45"0"0,0 0 21 0 0,0 0-46 0 0,3 3-210 0 0,2 10-179 0 0,-5-12 99 0 0,0-1 0 0 0,0 1 1 0 0,0-1-1 0 0,0 0 0 0 0,0 1 0 0 0,0-1 1 0 0,0 1-1 0 0,0-1 0 0 0,0 1 1 0 0,0-1-1 0 0,0 0 0 0 0,0 1 0 0 0,-1-1 1 0 0,1 1-1 0 0,0-1 0 0 0,0 0 0 0 0,0 1 1 0 0,-1-1-1 0 0,1 0 0 0 0,0 1 0 0 0,-1-1 1 0 0,1 0-1 0 0,0 1 0 0 0,-1-1 1 0 0,1 0-1 0 0,0 0 0 0 0,-1 1 0 0 0,1-1 1 0 0,0 0-1 0 0,-1 0 0 0 0,1 0 0 0 0,-1 1 1 0 0,1-1-1 0 0,0 0 0 0 0,-1 0 0 0 0,1 0 1 0 0,-1 0-1 0 0,1 0 0 0 0,-1 0 1 0 0,1 0-1 0 0,0 0 0 0 0,-1 0 0 0 0,1 0 1 0 0,-1 0-1 0 0,1 0 650 0 0,0 0 10 0 0,0 0 12 0 0,9 17 1317 0 0,-5-13-2001 0 0,-1-1 0 0 0,1 0 0 0 0,0 0 0 0 0,0 0 0 0 0,0 0 0 0 0,1-1 0 0 0,-1 1 0 0 0,0-1 0 0 0,1 0 0 0 0,0-1 0 0 0,5 2 0 0 0,60 13 12 0 0,-43-12-32 0 0,13 4 183 0 0,81 20 1424 0 0,-105-24-1416 0 0,-1 1 0 0 0,0 1 0 0 0,0 1 0 0 0,-1 0 0 0 0,20 13 0 0 0,-32-19-188 0 0,-1-1 0 0 0,1 1 0 0 0,-1 0 0 0 0,1 0 0 0 0,-1 1 0 0 0,1-1 0 0 0,-1 0 0 0 0,0 0 0 0 0,0 1 0 0 0,0-1 0 0 0,1 1 0 0 0,-1-1 0 0 0,-1 1 0 0 0,1-1 0 0 0,0 1 0 0 0,0 0 0 0 0,-1-1 0 0 0,1 1 0 0 0,-1 0 0 0 0,1 0 0 0 0,-1 0 0 0 0,0-1 0 0 0,1 1 0 0 0,-1 0 0 0 0,0 0 0 0 0,-1 3 0 0 0,0-1 0 0 0,-1 0 0 0 0,0 0 0 0 0,0 0 0 0 0,0 0 0 0 0,0 0 0 0 0,-1 0 0 0 0,0-1 0 0 0,0 0 0 0 0,0 1 0 0 0,-4 3 0 0 0,-23 21 0 0 0,-1-2 0 0 0,-2-1 0 0 0,-42 26 0 0 0,-115 50 0 0 0,-5-23-1969 0 0,165-68 1242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15.9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27 860 2791 0 0,'0'0'107'0'0,"0"0"-19"0"0,-3 0-11 0 0,-9 2-13 0 0,9-1 182 0 0,-5-1 194 0 0,8 0 5554 0 0,14 0-5670 0 0,0-1-1 0 0,0-1 0 0 0,-1 0 0 0 0,1-1 0 0 0,20-6 1 0 0,-1 0 38 0 0,297-86-71 0 0,-206 57 1783 0 0,246-56 772 0 0,-363 92-2735 0 0,204-58-111 0 0,-126 33 0 0 0,25 0 0 0 0,16-8 0 0 0,-118 32-43 0 0,185-71 1358 0 0,-168 64-1177 0 0,1 1 0 0 0,-1 1 0 0 0,46-6-1 0 0,-1-1-88 0 0,-10 4-49 0 0,-39 8 0 0 0,-1-1 0 0 0,0 0 0 0 0,1-2 0 0 0,34-14 0 0 0,-24 11 0 0 0,-23 7 0 0 0,1 0 0 0 0,-1-1 0 0 0,1 0 0 0 0,12-6 0 0 0,-11 3 41 0 0,1 2-1 0 0,0-1 0 0 0,0 1 1 0 0,0 0-1 0 0,20-3 0 0 0,10-4 38 0 0,23-6-29 0 0,43-14 38 0 0,-64 12-87 0 0,-33 15 12 0 0,1 1 36 0 0,-1-2-36 0 0,2 2-12 0 0,3 1 0 0 0,0 1 0 0 0,-10 1-8 0 0,1-1 0 0 0,-1 1 0 0 0,1-1 1 0 0,0 0-1 0 0,-1 0 0 0 0,1-1 0 0 0,-1 1 0 0 0,9-5 0 0 0,-10 4 7 0 0,8-3 1 0 0,5-3 0 0 0,-11 6 0 0 0,18-4 0 0 0,25-7-72 0 0,-37 11 72 0 0,-1-1 0 0 0,-1 0 0 0 0,9 0 5 0 0,22-9-28 0 0,39-15-1767 0 0,-78 27 1672 0 0,49-19-2357 0 0,-40 16-976 0 0,-1 0-1065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16.3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8 3535 0 0,'0'0'166'0'0,"-2"0"-12"0"0,0-1 134 0 0,0 0-1 0 0,0 0 1 0 0,-1 0-1 0 0,1 0 1 0 0,0 0-1 0 0,-1 1 1 0 0,1-1-1 0 0,-1 1 1 0 0,1 0-1 0 0,-1 0 1 0 0,-2 0-1 0 0,-8 0 679 0 0,12-1-656 0 0,1 1 90 0 0,0 0 42 0 0,0 0 6 0 0,0 0 22 0 0,0 0 88 0 0,0 0 40 0 0,0 0 8 0 0,0 0-6 0 0,0 0-33 0 0,0 0-14 0 0,0 0-1 0 0,0 0-54 0 0,0 0-232 0 0,0 0-104 0 0,3 2-24 0 0,60 22-7 0 0,-32-13-127 0 0,33 17 0 0 0,-56-24-6 0 0,0 0 1 0 0,-1 1-1 0 0,1 0 1 0 0,-1 0-1 0 0,0 1 0 0 0,0 0 1 0 0,-1 0-1 0 0,11 14 0 0 0,-13-14-10 0 0,0-1 1 0 0,-1 1-1 0 0,1-1 0 0 0,-1 1 0 0 0,0 0 0 0 0,-1 0 1 0 0,0 0-1 0 0,3 10 0 0 0,-5-11 20 0 0,0-1-1 0 0,0 0 1 0 0,0 1-1 0 0,0-1 1 0 0,-1 1 0 0 0,1-1-1 0 0,-1 0 1 0 0,0 0-1 0 0,-1 1 1 0 0,1-1 0 0 0,-1 0-1 0 0,0 0 1 0 0,-4 7-1 0 0,-11 16 113 0 0,-40 47 0 0 0,2-3-1598 0 0,34-39-120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43.1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1 811 1807 0 0,'0'0'83'0'0,"0"0"132"0"0,0 0 510 0 0,0 0 218 0 0,0 0 45 0 0,0 0-62 0 0,0 0-300 0 0,0 0-136 0 0,0 0-30 0 0,0 0-64 0 0,15-2 667 0 0,43-11 38 0 0,9-3-79 0 0,85-32 0 0 0,-94 29-762 0 0,-8 7-260 0 0,-36 9 572 0 0,0 1-1 0 0,28 1 0 0 0,-5-1 275 0 0,5-2-846 0 0,30-10 0 0 0,28-6 0 0 0,-81 16 0 0 0,-16 1 0 0 0,3-1 0 0 0,39-7 0 0 0,-33 9 0 0 0,0 1 0 0 0,1-1 0 0 0,0-1 0 0 0,0 1 0 0 0,0-1 0 0 0,0-1 0 0 0,0 0 0 0 0,-1 1 0 0 0,3-3 0 0 0,-17 6 0 0 0,60-6 0 0 0,-47 5 0 0 0,2-1 0 0 0,0 0 0 0 0,-3-1 0 0 0,0 1 0 0 0,0-3 0 0 0,0-1 0 0 0,0 0 0 0 0,0 2 0 0 0,219-101 0 0 0,-24 40 697 0 0,-140 47-578 0 0,115-39-139 0 0,122-30-24 0 0,-150 48 81 0 0,-28 5-10 0 0,77-13-27 0 0,2-5 0 0 0,-147 36 0 0 0,12 0 0 0 0,-13 3 0 0 0,-42 9 0 0 0,0 0 0 0 0,-1-1 0 0 0,-1 2 0 0 0,-2 3-10 0 0,-7 0-45 0 0,-2 0-16 0 0,0 0-1 0 0,0 0 0 0 0,0 0-30 0 0,0 0-130 0 0,0 0-59 0 0,0 0-12 0 0,0 0-31 0 0,0 0-130 0 0,0 0-59 0 0,0 0-12 0 0,0 0-131 0 0,0 0-550 0 0,0 0-238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43.8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0 775 0 0,'0'0'128'0'0,"0"0"270"0"0,0 0 119 0 0,0 0 24 0 0,0 0-2 0 0,0 0-22 0 0,0 0-5 0 0,0 0 0 0 0,-7 3-92 0 0,3 0 956 0 0,5-2 2964 0 0,78-2-4266 0 0,-65-1-59 0 0,0 1 0 0 0,0 1 0 0 0,0 0 0 0 0,0 1 0 0 0,0 0 0 0 0,0 1 0 0 0,0 1 0 0 0,0 0 0 0 0,19 7 0 0 0,-27-7-9 0 0,-1 0 0 0 0,0 0 0 0 0,1 1 0 0 0,-1-1 0 0 0,-1 1 0 0 0,1 0 0 0 0,-1 0-1 0 0,1 1 1 0 0,-1-1 0 0 0,-1 1 0 0 0,1 0 0 0 0,-1 0 0 0 0,1 0 0 0 0,-1 1 0 0 0,-1-1 0 0 0,1 1 0 0 0,-1 0-1 0 0,3 10 1 0 0,-3-8 117 0 0,-1 0 0 0 0,0 1-1 0 0,0 0 1 0 0,-1-1 0 0 0,0 1 0 0 0,0-1-1 0 0,-1 1 1 0 0,0-1 0 0 0,0 1-1 0 0,-5 13 1 0 0,-3 6 134 0 0,-22 47 0 0 0,-14 17-1653 0 0,34-69-2720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59.1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2580 2791 0 0,'0'0'107'0'0,"0"0"-19"0"0,0 0 89 0 0,0 0 357 0 0,0 0 155 0 0,0 0 30 0 0,-1 1-90 0 0,-2 6-346 0 0,2-6 77 0 0,1-1 78 0 0,0 0 12 0 0,0 0-56 0 0,29-16-238 0 0,25-22-172 0 0,78-69-1 0 0,-87 67 171 0 0,2 2-1 0 0,68-42 1 0 0,45-23 1426 0 0,125-80-1580 0 0,-252 163 0 0 0,2-3 0 0 0,0 3 0 0 0,70-31 0 0 0,-10 2 0 0 0,-53 29 0 0 0,-2-1 0 0 0,-1-2 0 0 0,49-37 0 0 0,-8 6 0 0 0,-57 36 577 0 0,-18 13-385 0 0,1 0 0 0 0,0 1 0 0 0,0 0 0 0 0,0 0 0 0 0,0 1 0 0 0,1 0-1 0 0,-1 0 1 0 0,9-2 0 0 0,-7 0-192 0 0,-6 3 0 0 0,0 0 0 0 0,0 0 0 0 0,0 0 0 0 0,0 0 0 0 0,0 0 0 0 0,0 1 0 0 0,0-1 0 0 0,1 1 0 0 0,-1 0 0 0 0,1-1 0 0 0,-1 1 0 0 0,1 0 0 0 0,2 0 0 0 0,6-4 0 0 0,-1 0 0 0 0,2 3 0 0 0,22-11 0 0 0,-3 3 0 0 0,-25 7 0 0 0,0 1 0 0 0,1 0 0 0 0,-1 0 0 0 0,0 1 0 0 0,9-2 0 0 0,-2 1 0 0 0,0-2 0 0 0,0 1 0 0 0,-1-2 0 0 0,1 1 0 0 0,-1-2 0 0 0,0 0 0 0 0,18-12 0 0 0,-3 3 0 0 0,20-11 0 0 0,-38 22 0 0 0,1 0 0 0 0,-1-1 0 0 0,16-10 0 0 0,1-2 0 0 0,19 0 0 0 0,-36 12 90 0 0,-8 4 370 0 0,-1 1 146 0 0,0 0 30 0 0,2 0-81 0 0,7 0-363 0 0,1 3-171 0 0,0-2-21 0 0,-7 0 0 0 0,0-1 0 0 0,0-1 0 0 0,-1 1 0 0 0,1 0 0 0 0,0-1 0 0 0,0 0 0 0 0,-1 1 0 0 0,1-1 0 0 0,0 0 0 0 0,-1 0 0 0 0,1 0 0 0 0,-1-1 0 0 0,4-2 0 0 0,7-2 0 0 0,66-28 0 0 0,265-79 0 0 0,-250 77 0 0 0,97-35 0 0 0,-83 27 0 0 0,12 0 0 0 0,-53 17 0 0 0,125-58 0 0 0,-94 39 0 0 0,131-53 0 0 0,-58 37 0 0 0,-118 45 0 0 0,96-29 0 0 0,-39 17-4 0 0,24-8 2164 0 0,-49 3-2334 0 0,-41 16 936 0 0,233-87-762 0 0,-237 91 0 0 0,-23 9 0 0 0,-1-1 0 0 0,1-1 0 0 0,18-10 0 0 0,-11 5 0 0 0,0 1 0 0 0,49-17 0 0 0,-64 25 0 0 0,0-2 0 0 0,0 1 0 0 0,14-10 0 0 0,9-5 0 0 0,18-2 0 0 0,-34 15 0 0 0,0-1 0 0 0,20-10 0 0 0,-34 14 0 0 0,1 1 0 0 0,1 1 0 0 0,-1-1 0 0 0,0 0 0 0 0,0 1 0 0 0,0 0 0 0 0,7-2 0 0 0,16-5 0 0 0,18-9 0 0 0,101-34 0 0 0,-109 39 939 0 0,-1-1 0 0 0,43-22-1 0 0,-68 30-938 0 0,-2 0-89 0 0,-6 3-380 0 0,-2 2-185 0 0,0 0-39 0 0,0 0 85 0 0,4-4 23 0 0,0 0 0 0 0,0 1 0 0 0,0-1 0 0 0,0 1-1 0 0,1 0 1 0 0,5-4 0 0 0,-8 6 546 0 0,0 0-601 0 0,-2 1 86 0 0,8-6-3037 0 0,-6 5-208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1:59:59.4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57 15 7055 0 0,'0'0'158'0'0,"0"0"22"0"0,0 0 12 0 0,13-4 6 0 0,-9 2-100 0 0,1 0-1 0 0,0 0 0 0 0,0 1 0 0 0,-1 0 0 0 0,1 0 0 0 0,0 0 0 0 0,0 0 1 0 0,0 1-1 0 0,0 0 0 0 0,0 0 0 0 0,0 0 0 0 0,0 1 0 0 0,0 0 0 0 0,0 0 1 0 0,0 0-1 0 0,-1 0 0 0 0,1 1 0 0 0,0 0 0 0 0,-1 0 0 0 0,5 2 0 0 0,-6-2-97 0 0,-1-1 0 0 0,1 1 0 0 0,-1 0 0 0 0,0-1 0 0 0,1 1 0 0 0,-1 0 0 0 0,0 1 0 0 0,0-1 0 0 0,0 0 0 0 0,-1 0 0 0 0,1 1 0 0 0,0-1 0 0 0,-1 1 0 0 0,0 0 0 0 0,0-1 0 0 0,1 1 0 0 0,-2 0 0 0 0,1 0 0 0 0,0 0 0 0 0,0-1 0 0 0,0 6 0 0 0,-1-5 0 0 0,0 1 6 0 0,1 0 0 0 0,-1 0-1 0 0,-1 0 1 0 0,1 0-1 0 0,0 0 1 0 0,-1 0 0 0 0,0 0-1 0 0,0 0 1 0 0,0 0-1 0 0,0 0 1 0 0,-4 5-1 0 0,-25 42 209 0 0,12-22-1 0 0,0-1 182 0 0,-2 0 0 0 0,-30 33 0 0 0,10-13-1331 0 0,14-17 361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00.3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197 323 7055 0 0,'0'0'158'0'0,"-8"-25"379"0"0,6 16-253 0 0,-1-1-1 0 0,0 1 0 0 0,-1-1 1 0 0,1 1-1 0 0,-2 0 1 0 0,1 1-1 0 0,-9-13 1 0 0,-13-25 2340 0 0,23 42-2397 0 0,-1 0 0 0 0,0 1 1 0 0,0-1-1 0 0,0 1 0 0 0,0 0 1 0 0,-1 0-1 0 0,1 0 0 0 0,-10-4 0 0 0,4 4-227 0 0,9 3 0 0 0,-1 0 0 0 0,1 0 0 0 0,0 0 0 0 0,0 0 0 0 0,0 0 0 0 0,-1 0 0 0 0,1 0 0 0 0,0 0 0 0 0,0 0 0 0 0,-1 1 0 0 0,1-1 0 0 0,0 0 0 0 0,0 1 0 0 0,0-1 0 0 0,0 1 0 0 0,0-1 0 0 0,0 1 0 0 0,0 0 0 0 0,0-1 0 0 0,0 1 0 0 0,0 0 0 0 0,0 0 0 0 0,0 0 0 0 0,0 0 0 0 0,0 0 0 0 0,1 0 0 0 0,-1 0 0 0 0,0 0 0 0 0,1 0 0 0 0,-1 1 0 0 0,-1 1 0 0 0,-3 5 0 0 0,0 1 0 0 0,1 0 0 0 0,0 0 0 0 0,0 0 0 0 0,1 1 0 0 0,0 0 0 0 0,1-1 0 0 0,0 1 0 0 0,1 0 0 0 0,0 0 0 0 0,0 0 0 0 0,1 0 0 0 0,0 0 0 0 0,2 11 0 0 0,0-4 0 0 0,1-1 0 0 0,1 0 0 0 0,0 0 0 0 0,1 0 0 0 0,1 0 0 0 0,0-1 0 0 0,15 26 0 0 0,-8-24 0 0 0,-12-16 0 0 0,-1 0 0 0 0,1-1 0 0 0,0 1 0 0 0,0 0 0 0 0,0 0 0 0 0,0-1 0 0 0,0 1 0 0 0,0 0 0 0 0,0-1 0 0 0,0 1 0 0 0,0-1 0 0 0,0 1 0 0 0,1-1 0 0 0,-1 0 0 0 0,0 1 0 0 0,0-1 0 0 0,0 0 0 0 0,0 0 0 0 0,1 0 0 0 0,-1 0 0 0 0,0 0 0 0 0,0 0 0 0 0,0 0 0 0 0,1 0 0 0 0,-1-1 0 0 0,0 1 0 0 0,2-1 0 0 0,0-1 0 0 0,1 0 0 0 0,-1-1 0 0 0,0 1 0 0 0,-1-1 0 0 0,1 1 0 0 0,0-1 0 0 0,-1 0 0 0 0,0 0 0 0 0,0 0 0 0 0,0 0 0 0 0,0 0 0 0 0,0-1 0 0 0,2-5 0 0 0,-1 1 0 0 0,0 0 0 0 0,-1 0 0 0 0,0 0 0 0 0,0 0 0 0 0,0-10 0 0 0,11-82 1922 0 0,-15 33-1648 0 0,-3 1 0 0 0,-14-68 0 0 0,17 122-274 0 0,14 128 0 0 0,0 31 0 0 0,-12-142 3 0 0,1 1-1 0 0,0-1 1 0 0,-1 1 0 0 0,2-1-1 0 0,-1 0 1 0 0,1 1 0 0 0,-1-1-1 0 0,1 0 1 0 0,1 0-1 0 0,-1 0 1 0 0,1 0 0 0 0,4 5-1 0 0,17 17-5776 0 0,-13-17 1226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 10943 0 0,'0'0'248'0'0,"0"0"35"0"0,-23 2 386 0 0,18 1-544 0 0,0 0 0 0 0,0 0 0 0 0,1 1 0 0 0,-1-1-1 0 0,1 1 1 0 0,0 0 0 0 0,0 0 0 0 0,0 1 0 0 0,1-1-1 0 0,0 1 1 0 0,0 0 0 0 0,0 0 0 0 0,0 0 0 0 0,1 0-1 0 0,-1 0 1 0 0,-1 9 0 0 0,2-7 85 0 0,0-1 0 0 0,0 0 0 0 0,0 1-1 0 0,1 0 1 0 0,1-1 0 0 0,-1 1 0 0 0,1 0 0 0 0,0-1 0 0 0,0 1 0 0 0,1 0 0 0 0,0-1-1 0 0,0 1 1 0 0,3 10 0 0 0,-2-14-4 0 0,0-2-206 0 0,-1 1 1 0 0,0-1 0 0 0,0 0 0 0 0,0 0 0 0 0,0 0 0 0 0,1 0 0 0 0,-1 0 0 0 0,0 0 0 0 0,1 0 0 0 0,-1 0 0 0 0,1-1-1 0 0,-1 1 1 0 0,1-1 0 0 0,-1 1 0 0 0,1-1 0 0 0,0 1 0 0 0,-1-1 0 0 0,1 0 0 0 0,0 0 0 0 0,-1 0 0 0 0,1 0 0 0 0,0 0-1 0 0,-1 0 1 0 0,1 0 0 0 0,1-1 0 0 0,1 0-1 0 0,0-1 0 0 0,-1 0 0 0 0,1-1 0 0 0,-1 1 0 0 0,0 0 0 0 0,0-1 0 0 0,6-6-1 0 0,-6 6 1 0 0,0 0 0 0 0,0 0 0 0 0,0 1 0 0 0,0-1 0 0 0,0 1 0 0 0,1-1 0 0 0,-1 1 0 0 0,1 0 0 0 0,6-2 0 0 0,-8 4 0 0 0,0-1 0 0 0,0 1 0 0 0,1 0 0 0 0,-1 0 0 0 0,0 0 0 0 0,0 1 0 0 0,1-1 0 0 0,-1 0 0 0 0,0 1 0 0 0,0 0 0 0 0,0-1 0 0 0,0 1 0 0 0,0 0 0 0 0,0 0 0 0 0,0 0 0 0 0,3 2 0 0 0,32 26 0 0 0,-10-6 0 0 0,-20-19 70 0 0,0 0 0 0 0,0-1 0 0 0,0 1 0 0 0,0-1 0 0 0,13 3 0 0 0,-18-6-146 0 0,0 1-1 0 0,0-1 1 0 0,0 0-1 0 0,0 1 0 0 0,0-1 1 0 0,1 0-1 0 0,-1-1 0 0 0,0 1 1 0 0,0 0-1 0 0,0 0 1 0 0,0-1-1 0 0,0 0 0 0 0,0 1 1 0 0,-1-1-1 0 0,3-1 1 0 0,-2 1-209 0 0,-1 1 0 0 0,0-1 1 0 0,0-1-1 0 0,0 1 0 0 0,0 0 1 0 0,0 0-1 0 0,0 0 0 0 0,0 0 1 0 0,0-1-1 0 0,0 1 1 0 0,0 0-1 0 0,-1-1 0 0 0,2-2 1 0 0,0-8-5142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00.7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222 15 8863 0 0,'0'0'200'0'0,"0"0"34"0"0,-22-11 260 0 0,19 10-444 0 0,0 0-1 0 0,0 1 0 0 0,0-1 1 0 0,0 1-1 0 0,0 0 0 0 0,1 0 0 0 0,-1 0 1 0 0,0 0-1 0 0,0 1 0 0 0,0-1 1 0 0,0 1-1 0 0,0-1 0 0 0,0 1 1 0 0,0 0-1 0 0,1 0 0 0 0,-4 2 0 0 0,0 0 163 0 0,1 1 0 0 0,0-1 0 0 0,0 1-1 0 0,0 0 1 0 0,0 0 0 0 0,1 1 0 0 0,-5 5-1 0 0,-3 6 375 0 0,1 1 0 0 0,1 0-1 0 0,-15 32 1 0 0,22-43-659 0 0,-28 70 591 0 0,28-68-230 0 0,1 0-1 0 0,0-1 0 0 0,0 2 0 0 0,1-1 0 0 0,0 0 0 0 0,0 0 0 0 0,2 15 1 0 0,-1-21-277 0 0,-1-1-10 0 0,1 0-1 0 0,0-1 0 0 0,0 1 1 0 0,0 0-1 0 0,0 0 1 0 0,0-1-1 0 0,1 1 1 0 0,-1 0-1 0 0,0-1 0 0 0,0 1 1 0 0,0 0-1 0 0,1-1 1 0 0,-1 1-1 0 0,0 0 1 0 0,1-1-1 0 0,-1 1 0 0 0,1 0 1 0 0,-1-1-1 0 0,0 1 1 0 0,1-1-1 0 0,-1 1 1 0 0,1-1-1 0 0,0 1 0 0 0,-1-1 1 0 0,2 1-1 0 0,-1 0 0 0 0,0 0 0 0 0,-1-1 0 0 0,1 1 0 0 0,0-1 0 0 0,0 1 0 0 0,0-1 0 0 0,0 1 0 0 0,0-1 0 0 0,0 0 0 0 0,0 1 0 0 0,0-1 0 0 0,0 0 0 0 0,0 0 0 0 0,0 0 0 0 0,0 0 0 0 0,0 0 0 0 0,0 0 0 0 0,0 0 0 0 0,0 0 0 0 0,0 0 0 0 0,1 0 0 0 0,-1 0 0 0 0,0-1 0 0 0,0 1 0 0 0,-1-1 0 0 0,1 1 0 0 0,2-1 0 0 0,-2 0 0 0 0,6-1 0 0 0,-1-1 0 0 0,0 0 0 0 0,0 0 0 0 0,-1-1 0 0 0,1 1 0 0 0,-1-1 0 0 0,0 0 0 0 0,0-1 0 0 0,0 1 0 0 0,0-1 0 0 0,-1 0 0 0 0,6-8 0 0 0,4-6 0 0 0,-2 0 0 0 0,13-28 0 0 0,8-34 0 0 0,-20 45 0 0 0,-10 29 0 0 0,-3 17 0 0 0,-1-6 0 0 0,6 19 0 0 0,0-10 0 0 0,4-5 0 0 0,-7-7-76 0 0,-1 0 0 0 0,1 0 0 0 0,0 0-1 0 0,-1 0 1 0 0,1 0 0 0 0,0-1 0 0 0,-1 1 0 0 0,1-1-1 0 0,0 1 1 0 0,0-1 0 0 0,0 0 0 0 0,0 1 0 0 0,-1-1 0 0 0,1 0-1 0 0,0 0 1 0 0,0 0 0 0 0,0 0 0 0 0,0-1 0 0 0,0 1-1 0 0,-1 0 1 0 0,1-1 0 0 0,0 0 0 0 0,0 1 0 0 0,-1-1-1 0 0,1 0 1 0 0,0 0 0 0 0,2-1 0 0 0,8-4-1460 0 0,-7 3 1001 0 0,0-1 1 0 0,0 1-1 0 0,0-1 0 0 0,-1 0 1 0 0,0 0-1 0 0,1 0 0 0 0,-1 0 1 0 0,-1-1-1 0 0,1 0 0 0 0,-1 0 1 0 0,0 0-1 0 0,0 0 0 0 0,0 0 1 0 0,-1 0-1 0 0,3-7 0 0 0,4-8-1153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01.0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19 163 8863 0 0,'-4'-157'1014'0'0,"1"152"233"0"0,-1 16 1331 0 0,-4 22 1119 0 0,9-1-3359 0 0,1 0 0 0 0,2 0 0 0 0,1-1 0 0 0,10 38 0 0 0,8 47 223 0 0,-23-114-1180 0 0,0-2-70 0 0,0 0-11 0 0,0 0 9 0 0,0 0 3 0 0,0 0 0 0 0,11 3-1234 0 0,-6-4-3005 0 0,2-6 2752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01.4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136 26 5407 0 0,'-11'-4'97'0'0,"0"1"-1"0"0,-1 0 1 0 0,0 1-1 0 0,1 0 1 0 0,-1 1-1 0 0,-14 1 1 0 0,21 0 497 0 0,-1 1 1 0 0,1 0-1 0 0,0 0 0 0 0,0 0 0 0 0,-8 4 1 0 0,11-4 539 0 0,2-1 68 0 0,0 0 12 0 0,0 0-68 0 0,0 0-298 0 0,0 0-131 0 0,0 0-21 0 0,0 0-99 0 0,76-11-221 0 0,-7 1-1966 0 0,-21 13-3513 0 0,-32 0 2943 0 0,-13-3-15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01.8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191 6 8863 0 0,'0'0'200'0'0,"0"0"34"0"0,0 0 12 0 0,-11-5 1077 0 0,6 5-1081 0 0,-1 0-1 0 0,0 0 1 0 0,1 1 0 0 0,-1 0-1 0 0,1 0 1 0 0,-1 0-1 0 0,1 1 1 0 0,0-1 0 0 0,-1 1-1 0 0,1 1 1 0 0,0-1 0 0 0,0 1-1 0 0,0 0 1 0 0,1 0-1 0 0,-1 0 1 0 0,1 1 0 0 0,-1-1-1 0 0,1 1 1 0 0,-7 9 0 0 0,3-3 326 0 0,0 0 1 0 0,0 1-1 0 0,1 0 1 0 0,0 0-1 0 0,1 1 1 0 0,1-1 0 0 0,-9 25-1 0 0,12-28-568 0 0,0-4 0 0 0,1-1 0 0 0,0 1 0 0 0,0-1 0 0 0,0 1 0 0 0,1 0 0 0 0,-1-1 0 0 0,1 1 0 0 0,0 0 0 0 0,0-1 0 0 0,0 1 0 0 0,1 0 0 0 0,-1-1 0 0 0,1 1 0 0 0,0 0 0 0 0,0-1 0 0 0,0 1 0 0 0,0-1 0 0 0,4 6 0 0 0,-5-8 0 0 0,0 0 0 0 0,1 0 0 0 0,-1 0 0 0 0,1-1 0 0 0,0 1 0 0 0,-1 0 0 0 0,1-1 0 0 0,-1 1 0 0 0,1 0 0 0 0,0-1 0 0 0,0 1 0 0 0,-1-1 0 0 0,1 1 0 0 0,0-1 0 0 0,0 1 0 0 0,0-1 0 0 0,0 0 0 0 0,-1 0 0 0 0,1 1 0 0 0,0-1 0 0 0,0 0 0 0 0,0 0 0 0 0,0 0 0 0 0,0 0 0 0 0,0 0 0 0 0,0 0 0 0 0,0 0 0 0 0,-1 0 0 0 0,1 0 0 0 0,0 0 0 0 0,0 0 0 0 0,0-1 0 0 0,0 1 0 0 0,0 0 0 0 0,0-1 0 0 0,-1 1 0 0 0,1 0 0 0 0,0-1 0 0 0,1-1 0 0 0,-1 2 0 0 0,2-2 0 0 0,1 1 0 0 0,-1-1 0 0 0,0 1 0 0 0,-1-1 0 0 0,1 0 0 0 0,0 0 0 0 0,-1-1 0 0 0,1 1 0 0 0,-1 0 0 0 0,1-1 0 0 0,-1 0 0 0 0,3-4 0 0 0,20-42 0 0 0,-11 21 0 0 0,6-7 0 0 0,-15 28 0 0 0,0 18 0 0 0,17 63 0 0 0,-21-71 0 0 0,0-1 0 0 0,0 0 0 0 0,1 0 0 0 0,-1 0 0 0 0,1 0 0 0 0,0 0 0 0 0,-1 0 0 0 0,1-1 0 0 0,0 1 0 0 0,0-1 0 0 0,0 1 0 0 0,0-1 0 0 0,1 0 0 0 0,-1 1 0 0 0,0-1 0 0 0,0 0 0 0 0,1-1 0 0 0,-1 1 0 0 0,0 0 0 0 0,1-1 0 0 0,-1 1 0 0 0,1-1 0 0 0,-1 0 0 0 0,1 0 0 0 0,-1 0 0 0 0,1 0 0 0 0,2 0 0 0 0,-5 0 0 0 0,15-3-1481 0 0,0-1 0 0 0,0 0 0 0 0,22-9 0 0 0,-20 6 260 0 0,-1 1-1378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02.3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63 2791 0 0,'0'0'107'0'0,"0"0"-19"0"0,0-1-11 0 0,0-1 116 0 0,-1 0-1 0 0,1-1 1 0 0,0 1-1 0 0,0 0 1 0 0,0 0-1 0 0,0-1 1 0 0,0 1-1 0 0,1 0 1 0 0,-1 0-1 0 0,0 0 1 0 0,1 0-1 0 0,0-1 1 0 0,0 1-1 0 0,-1 0 0 0 0,1 0 1 0 0,2-2-1 0 0,-3 3-81 0 0,0 0 0 0 0,1 1 0 0 0,-1-1 0 0 0,0 0 0 0 0,0 0 0 0 0,0 0 0 0 0,0 0 0 0 0,0 1 0 0 0,0-1 0 0 0,-1 0 0 0 0,1 0 0 0 0,0 0 0 0 0,0 0-1 0 0,0 1 1 0 0,-1-1 0 0 0,1 0 0 0 0,-1 0 0 0 0,1 1 0 0 0,0-1 0 0 0,-1 0 0 0 0,1 1 0 0 0,-1-1 0 0 0,0 0 0 0 0,-2-2 5365 0 0,1 6-5399 0 0,0 1-64 0 0,0 0 1 0 0,0 0 0 0 0,0 0-1 0 0,0 0 1 0 0,1 0 0 0 0,0 1-1 0 0,0-1 1 0 0,0 1 0 0 0,0 7-1 0 0,1-1-13 0 0,0 1 0 0 0,0-1 0 0 0,1 1 0 0 0,0-1 0 0 0,1 0 0 0 0,1 0 0 0 0,3 12 0 0 0,0-1 0 0 0,-5-15 0 0 0,1 0 0 0 0,1 0 0 0 0,0 0 0 0 0,0-1 0 0 0,4 8 0 0 0,17 36 0 0 0,-15-24 1031 0 0,8 37 0 0 0,-13-46-1539 0 0,-2-4-644 0 0,-1-3 366 0 0,4-2-4792 0 0,6 7 3404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17.9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216 61 5407 0 0,'0'0'416'0'0,"0"0"-128"0"0,0 0 475 0 0,0 0 238 0 0,0 0 45 0 0,-4-14 1976 0 0,3 11-2412 0 0,0-1-1 0 0,-1 1 0 0 0,1-1 0 0 0,-1 1 0 0 0,0 0 1 0 0,0-1-1 0 0,0 1 0 0 0,-1 0 0 0 0,1 0 0 0 0,-4-3 1 0 0,5 5-344 0 0,1 1-76 0 0,-3-1-153 0 0,-1 0 0 0 0,1 0 1 0 0,0 0-1 0 0,-1 0 0 0 0,1 0 1 0 0,-1 1-1 0 0,1 0 0 0 0,-1-1 1 0 0,1 1-1 0 0,-5 1 0 0 0,3 2-46 0 0,-1 0 1 0 0,1 0-1 0 0,-1 1 0 0 0,1 0 0 0 0,0 0 1 0 0,0 0-1 0 0,1 0 0 0 0,-1 1 0 0 0,1 0 0 0 0,0 0 1 0 0,0 0-1 0 0,1 1 0 0 0,-6 9 0 0 0,-3 9-31 0 0,-17 45-1 0 0,20-44 30 0 0,3-10 11 0 0,0 0-1 0 0,2 1 1 0 0,-4 17 0 0 0,8-18 0 0 0,0-15 0 0 0,0 1 0 0 0,1-1 0 0 0,-1 1 0 0 0,0 0 0 0 0,1-1 0 0 0,-1 1 0 0 0,0-1 0 0 0,1 1 0 0 0,-1-1 0 0 0,1 1 0 0 0,-1-1 0 0 0,1 1 0 0 0,-1-1 0 0 0,1 0 0 0 0,-1 1 0 0 0,1-1 0 0 0,0 0 0 0 0,-1 1 0 0 0,1-1 0 0 0,0 1 0 0 0,2-1 2 0 0,-1-1 0 0 0,0 1 0 0 0,0 0-1 0 0,0 0 1 0 0,1-1 0 0 0,-1 1 0 0 0,0-1-1 0 0,0 0 1 0 0,0 0 0 0 0,0 0 0 0 0,0 0 0 0 0,0 0-1 0 0,0 0 1 0 0,0 0 0 0 0,0-1 0 0 0,-1 1-1 0 0,4-4 1 0 0,27-30 30 0 0,-16 17-203 0 0,-1-2 0 0 0,-1 0-1 0 0,-1-1 1 0 0,0 0 0 0 0,-2-1-1 0 0,-1 0 1 0 0,13-37 0 0 0,-23 55 128 0 0,0-4 54 0 0,0 6 91 0 0,0 2 6 0 0,0 0 12 0 0,0 0 68 0 0,-23 14 936 0 0,20-5-904 0 0,0 0 1 0 0,1 0-1 0 0,0 0 0 0 0,1 1 0 0 0,0-1 1 0 0,0 1-1 0 0,1-1 0 0 0,0 1 0 0 0,1-1 0 0 0,0 0 1 0 0,4 16-1 0 0,-4-17-27 0 0,14 25 92 0 0,-15-33-337 0 0,0 1-1 0 0,0-1 1 0 0,1 1-1 0 0,-1-1 0 0 0,1 1 1 0 0,-1-1-1 0 0,1 1 0 0 0,-1-1 1 0 0,1 1-1 0 0,-1-1 0 0 0,1 0 1 0 0,-1 1-1 0 0,1-1 0 0 0,-1 0 1 0 0,1 0-1 0 0,-1 1 1 0 0,1-1-1 0 0,0 0 0 0 0,-1 0 1 0 0,1 0-1 0 0,-1 0 0 0 0,1 1 1 0 0,0-1-1 0 0,-1 0 0 0 0,1 0 1 0 0,0 0-1 0 0,-1-1 0 0 0,1 1 1 0 0,0 0-1 0 0,20-6-2591 0 0,-19 5 2466 0 0,3-1-337 0 0,6-2-2922 0 0,1 0 829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18.3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172 620 6359 0 0,'0'0'291'0'0,"0"0"-4"0"0,1-13-177 0 0,1 4 102 0 0,-2 5 307 0 0,0 0-1 0 0,0 0 0 0 0,-1 1 1 0 0,1-1-1 0 0,-1 0 0 0 0,0 1 1 0 0,1-1-1 0 0,-2 1 0 0 0,1-1 1 0 0,0 1-1 0 0,-1-1 0 0 0,0 1 0 0 0,1 0 1 0 0,-1 0-1 0 0,-3-4 0 0 0,-1-1 620 0 0,-1 0 0 0 0,0 0-1 0 0,-14-11 1 0 0,20 18-1064 0 0,-1 0 0 0 0,1 1 0 0 0,0-1 0 0 0,-1 1 0 0 0,1-1 0 0 0,0 1 0 0 0,-1-1 0 0 0,1 1 0 0 0,-1 0 0 0 0,1 0 0 0 0,0 0 0 0 0,-1 0 0 0 0,1 0 0 0 0,-1 0 0 0 0,1 0 0 0 0,-1 0 0 0 0,1 0 0 0 0,0 1 0 0 0,-1-1 0 0 0,1 1 0 0 0,-1-1 0 0 0,1 1 0 0 0,0-1 0 0 0,0 1 0 0 0,-1 0 0 0 0,1 0 0 0 0,0-1 0 0 0,-2 3 0 0 0,0-1-70 0 0,-1 1 0 0 0,0 0-1 0 0,1 0 1 0 0,-1 1 0 0 0,1-1 0 0 0,0 1-1 0 0,-3 5 1 0 0,-1 6 15 0 0,0 0-1 0 0,1 0 1 0 0,1 1-1 0 0,0 0 1 0 0,1 0-1 0 0,1 0 1 0 0,-2 24-1 0 0,4-35 46 0 0,4 5-34 0 0,3 0 104 0 0,-4-10-129 0 0,0 0 0 0 0,-1 0-1 0 0,1-1 1 0 0,0 1 0 0 0,-1-1 0 0 0,1 1-1 0 0,0-1 1 0 0,-1 1 0 0 0,1-1 0 0 0,-1 0-1 0 0,1 0 1 0 0,-1 0 0 0 0,1 1 0 0 0,-1-2-1 0 0,2 0 1 0 0,7-7-35 0 0,-1 1 0 0 0,0-2 0 0 0,0 1-1 0 0,-1-1 1 0 0,-1 0 0 0 0,0-1 0 0 0,0 1 0 0 0,-1-2 0 0 0,0 1-1 0 0,-1-1 1 0 0,7-19 0 0 0,-1-9-521 0 0,0 1 0 0 0,5-54 1 0 0,-11 31 396 0 0,-2-1 1 0 0,-3 0-1 0 0,-9-68 1 0 0,5 81 129 0 0,4 42 12 0 0,13 55-37 0 0,-9-7 269 0 0,-1-1 1 0 0,-5 65-1 0 0,0-59-45 0 0,6 74 0 0 0,-2-86-373 0 0,3 27 496 0 0,-4-56-671 0 0,0 0 0 0 0,0 0 0 0 0,0 0 0 0 0,0-1 0 0 0,0 1-1 0 0,1 0 1 0 0,0-1 0 0 0,0 1 0 0 0,0-1 0 0 0,0 1-1 0 0,4 4 1 0 0,-4-7-121 0 0,-1 0-1 0 0,0 0 1 0 0,0 0-1 0 0,1-1 1 0 0,-1 1 0 0 0,0 0-1 0 0,1 0 1 0 0,-1-1-1 0 0,1 1 1 0 0,-1-1-1 0 0,1 1 1 0 0,2-1-1 0 0,9 1-3977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18.7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171 596 599 0 0,'-9'-22'5611'0'0,"-11"-22"5412"0"0,1 19-8857 0 0,18 23-1955 0 0,-1 1 1 0 0,1-1-1 0 0,-1 0 0 0 0,0 1 0 0 0,0-1 1 0 0,1 1-1 0 0,-1 0 0 0 0,0 0 0 0 0,0 0 1 0 0,0 0-1 0 0,-5-2 0 0 0,5 3-193 0 0,0 0 0 0 0,1 0 0 0 0,-1 1 0 0 0,0-1 0 0 0,0 0 0 0 0,0 1 0 0 0,0 0 0 0 0,0-1 0 0 0,1 1 0 0 0,-1 0-1 0 0,0 0 1 0 0,1 0 0 0 0,-1 0 0 0 0,-2 1 0 0 0,-1 2-14 0 0,0 1-1 0 0,0-1 1 0 0,1 1 0 0 0,-1 0-1 0 0,1 0 1 0 0,0 0 0 0 0,0 1-1 0 0,1-1 1 0 0,-1 1 0 0 0,1 0-1 0 0,1 0 1 0 0,-1 0-1 0 0,-1 8 1 0 0,1-4 22 0 0,0-1 0 0 0,1 0 0 0 0,0 1 0 0 0,1-1 0 0 0,0 1-1 0 0,1-1 1 0 0,-1 1 0 0 0,3 15 0 0 0,2-12 38 0 0,4-2-48 0 0,2-4-5 0 0,-10-7-10 0 0,1 1 1 0 0,0-1 0 0 0,0 1-1 0 0,-1-1 1 0 0,1 0-1 0 0,0 1 1 0 0,0-1 0 0 0,0 0-1 0 0,0 0 1 0 0,-1 1-1 0 0,1-1 1 0 0,0 0-1 0 0,0 0 1 0 0,0 0 0 0 0,0 0-1 0 0,0 0 1 0 0,0 0-1 0 0,-1 0 1 0 0,1 0 0 0 0,0-1-1 0 0,0 1 1 0 0,0 0-1 0 0,0 0 1 0 0,0-1-1 0 0,-1 1 1 0 0,1-1 0 0 0,0 1-1 0 0,0-1 1 0 0,-1 1-1 0 0,1-1 1 0 0,1 0 0 0 0,-1-1 0 0 0,7-2-53 0 0,-1-1 1 0 0,-1-1-1 0 0,1 1 0 0 0,-1-1 1 0 0,0 0-1 0 0,0-1 0 0 0,0 1 0 0 0,-1-1 1 0 0,0 0-1 0 0,-1-1 0 0 0,0 1 1 0 0,0-1-1 0 0,3-8 0 0 0,2-4-119 0 0,-2 0 0 0 0,0-1 0 0 0,-2 0 0 0 0,4-24 0 0 0,-2-23-142 0 0,-4 0 0 0 0,-2-1 0 0 0,-14-114 0 0 0,13 120 336 0 0,0 37 158 0 0,0 21 76 0 0,-1 9 160 0 0,-12 60 184 0 0,-8 129 1 0 0,20-154-560 0 0,2 160 187 0 0,-1-161-803 0 0,0-26-313 0 0,0 1 0 0 0,0 0 0 0 0,2-1-1 0 0,3 19 1 0 0,1-9-5542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19.1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59 3367 0 0,'-3'-13'350'0'0,"-4"-3"50"0"0,7 15 163 0 0,-1-1-1 0 0,0 1 0 0 0,0 0 0 0 0,0 0 0 0 0,0 0 0 0 0,0 0 0 0 0,0 0 0 0 0,0 0 1 0 0,0 0-1 0 0,0 0 0 0 0,0 0 0 0 0,-1 0 0 0 0,-1 0 0 0 0,0-1 296 0 0,1 1 550 0 0,2 1-31 0 0,0 0-124 0 0,0 0-489 0 0,0 0-216 0 0,0 3-41 0 0,-1 23 172 0 0,2 0-1 0 0,0 0 1 0 0,7 38-1 0 0,1 7 176 0 0,-8-62-758 0 0,0 1-16 0 0,0 0 1 0 0,0 0-1 0 0,1 0 1 0 0,6 17-1 0 0,12-48-9 0 0,-13 6-91 0 0,0 1 1 0 0,-2-1-1 0 0,0 0 0 0 0,0 0 0 0 0,3-26 0 0 0,-5 25 2 0 0,0-1-1 0 0,1 1 0 0 0,1 0 0 0 0,1 1 0 0 0,8-17 0 0 0,12-18-137 0 0,-25 48 88 0 0,7-1-299 0 0,-7 3 356 0 0,-1 0-1 0 0,0 0 1 0 0,0 0-1 0 0,1 0 1 0 0,-1-1-1 0 0,0 1 1 0 0,1 0-1 0 0,-1 0 1 0 0,0 0-1 0 0,0 0 1 0 0,1 0-1 0 0,-1 0 1 0 0,0 0-1 0 0,1 0 1 0 0,-1 0-1 0 0,0 0 1 0 0,1 0-1 0 0,-1 0 1 0 0,0 0-1 0 0,0 0 1 0 0,1 1-1 0 0,-1-1 1 0 0,0 0-1 0 0,1 0 1 0 0,-1 0-1 0 0,0 0 1 0 0,0 0-1 0 0,1 1 1 0 0,-1-1-1 0 0,0 0 1 0 0,0 0-1 0 0,0 0 1 0 0,1 1-1 0 0,-1-1 1 0 0,0 0-1 0 0,0 0 1 0 0,0 1-1 0 0,0-1 1 0 0,1 0-1 0 0,-1 0 1 0 0,0 1-1 0 0,0-1 1 0 0,0 0-1 0 0,0 1 1 0 0,0-1-1 0 0,3 4-363 0 0,-1-1 0 0 0,0 1 0 0 0,0 0-1 0 0,0 0 1 0 0,0 0 0 0 0,-1 0 0 0 0,2 4-1 0 0,-1-1-406 0 0,4 11-1146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22.9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87 422 287 0 0,'-1'-1'444'0'0,"0"-1"0"0"0,-1 1-1 0 0,1-1 1 0 0,0 1 0 0 0,0-1-1 0 0,0 0 1 0 0,0 1-1 0 0,0-1 1 0 0,0 0 0 0 0,0 0-1 0 0,1 1 1 0 0,-2-4-1 0 0,-2-5 2906 0 0,-19-31 2214 0 0,22 40-5314 0 0,1 1-1 0 0,0 0 22 0 0,0 0 88 0 0,0 0 40 0 0,0 0 8 0 0,-2 2-313 0 0,0 0-1 0 0,1 0 0 0 0,-1 0 0 0 0,0 0 1 0 0,1 0-1 0 0,-1 1 0 0 0,1-1 0 0 0,0 1 1 0 0,0-1-1 0 0,0 1 0 0 0,0-1 0 0 0,-1 6 1 0 0,2-7-79 0 0,-8 21 162 0 0,4-10-119 0 0,1-1-1 0 0,0 2 1 0 0,0-1 0 0 0,1 0-1 0 0,1 0 1 0 0,0 1-1 0 0,1 21 1 0 0,0-31-1 0 0,0-3 21 0 0,0 0 1 0 0,26-11 79 0 0,-21 5-139 0 0,0 0-1 0 0,-1-1 1 0 0,1 1 0 0 0,-1-1 0 0 0,-1 0-1 0 0,1-1 1 0 0,-1 1 0 0 0,-1 0 0 0 0,5-16 0 0 0,0 0 1 0 0,0 2-18 0 0,-1-1-1 0 0,-1 0 1 0 0,0 0-1 0 0,-2 0 1 0 0,1-44-1 0 0,-5 30 98 0 0,-2 0 0 0 0,-15-69-1 0 0,10 49-17 0 0,39 127 208 0 0,12 129 1087 0 0,-6-24-1631 0 0,-36-174-1088 0 0,4 4-1786 0 0,-4-3-2041 0 0,-1-3 193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8863 0 0,'0'0'200'0'0,"0"0"34"0"0,0 0 12 0 0,4 13 173 0 0,8 14 1013 0 0,1 0 0 0 0,1-1 0 0 0,1-1 0 0 0,30 38 0 0 0,-29-40-1145 0 0,10 9-342 0 0,1-1 1 0 0,39 35 0 0 0,-28-28-2071 0 0,-37-37 817 0 0,-1-1-18 0 0</inkml:trace>
  <inkml:trace contextRef="#ctx0" brushRef="#br0" timeOffset="1">1 268 13247 0 0,'0'0'288'0'0,"0"0"64"0"0,0 0 16 0 0,0 0 0 0 0,0 0-296 0 0,0 0-72 0 0,4-5 0 0 0,1-4 0 0 0,1 0 0 0 0,2-1 0 0 0,3-1 0 0 0,3-1 0 0 0,-3-1 0 0 0,3 1 0 0 0,2-1 0 0 0,1 2-3904 0 0,-1-1-800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23.4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100 415 775 0 0,'9'-24'1896'0'0,"-9"22"-1160"0"0,1 0 0 0 0,-1 0 0 0 0,0-1 0 0 0,0 1 0 0 0,0 0 0 0 0,0-1 0 0 0,0 1 0 0 0,-1 0 0 0 0,0-4 0 0 0,0 2-25 0 0,0 0 0 0 0,-1 0 0 0 0,0 0 0 0 0,1 0 0 0 0,-1 1 0 0 0,0-1 0 0 0,-3-3 0 0 0,4 5 125 0 0,1 2-32 0 0,-1 0-766 0 0,1-1-1 0 0,0 1 1 0 0,0 0-1 0 0,0-1 1 0 0,0 1 0 0 0,0-1-1 0 0,-1 1 1 0 0,1 0-1 0 0,0-1 1 0 0,0 1-1 0 0,-1-1 1 0 0,1 1-1 0 0,0 0 1 0 0,0 0-1 0 0,-1-1 1 0 0,1 1 0 0 0,0 0-1 0 0,-1-1 1 0 0,1 1-1 0 0,-1 0 1 0 0,1 0-1 0 0,0 0 1 0 0,-1-1-1 0 0,1 1 1 0 0,-1 0 0 0 0,1 0-1 0 0,0 0 1 0 0,-1 0-1 0 0,1 0 1 0 0,-1 0-1 0 0,1 0 1 0 0,-1 0-1 0 0,1 0 1 0 0,-1 0-1 0 0,1 0 1 0 0,0 0 0 0 0,-1 0-1 0 0,1 0 1 0 0,-1 0-1 0 0,0 1 1 0 0,-17 3 329 0 0,13 1-357 0 0,0 0 0 0 0,1 1 0 0 0,-1 0 0 0 0,1-1 0 0 0,0 1 1 0 0,0 1-1 0 0,1-1 0 0 0,0 0 0 0 0,0 1 0 0 0,0 0 0 0 0,-2 9 0 0 0,2-6 58 0 0,1 0 0 0 0,0 1 0 0 0,1-1-1 0 0,0 1 1 0 0,0-1 0 0 0,2 21 0 0 0,-1-29 13 0 0,1-1-1 0 0,5 7 0 0 0,4-2 0 0 0,-9-5-79 0 0,-1-1 0 0 0,1 0-1 0 0,0 1 1 0 0,-1-1 0 0 0,1 0-1 0 0,0 1 1 0 0,0-1 0 0 0,-1 0 0 0 0,1 0-1 0 0,0 0 1 0 0,0 1 0 0 0,0-1-1 0 0,-1 0 1 0 0,1 0 0 0 0,0 0 0 0 0,0-1-1 0 0,0 1 1 0 0,-1 0 0 0 0,1 0-1 0 0,0 0 1 0 0,0 0 0 0 0,0-1-1 0 0,-1 1 1 0 0,1 0 0 0 0,0-1 0 0 0,-1 1-1 0 0,1-1 1 0 0,0 1 0 0 0,-1-1-1 0 0,2 0 1 0 0,-1 0-3 0 0,5-3-109 0 0,0 0 1 0 0,-1-1-1 0 0,0 1 0 0 0,0-1 0 0 0,0 0 0 0 0,0 0 0 0 0,-1-1 1 0 0,0 1-1 0 0,0-1 0 0 0,0 0 0 0 0,-1 0 0 0 0,0-1 0 0 0,0 1 1 0 0,2-9-1 0 0,22-36-1335 0 0,-19 34 942 0 0,-5 11 439 0 0,0 17 386 0 0,-2-2-182 0 0,-1-5-36 0 0,0 0 0 0 0,1-1 1 0 0,-1 1-1 0 0,1 0 1 0 0,0-1-1 0 0,0 1 0 0 0,0 0 1 0 0,1-1-1 0 0,-1 1 0 0 0,1-1 1 0 0,0 0-1 0 0,0 0 0 0 0,2 4 1 0 0,-3-6-162 0 0,0 0 1 0 0,-1-1 0 0 0,1 1 0 0 0,0 0-1 0 0,0-1 1 0 0,-1 1 0 0 0,1 0 0 0 0,0-1-1 0 0,0 1 1 0 0,0-1 0 0 0,0 1 0 0 0,0-1-1 0 0,0 1 1 0 0,0-1 0 0 0,0 0 0 0 0,0 0-1 0 0,0 1 1 0 0,0-1 0 0 0,0 0 0 0 0,0 0-1 0 0,0 0 1 0 0,0 0 0 0 0,0 0 0 0 0,1 0-1 0 0,-1-1 1 0 0,0 1 0 0 0,0 0 0 0 0,0 0-1 0 0,0-1 1 0 0,0 1 0 0 0,0-1 0 0 0,0 1-1 0 0,-1-1 1 0 0,1 1 0 0 0,0-1 0 0 0,0 1-1 0 0,0-1 1 0 0,0 0 0 0 0,-1 0 0 0 0,1 1-1 0 0,0-1 1 0 0,-1 0 0 0 0,1 0 0 0 0,0 0-1 0 0,0-1 1 0 0,3-4-558 0 0,0 0 1 0 0,0 0-1 0 0,0 0 1 0 0,4-13-1 0 0,-3 7-64 0 0,-2-1-1 0 0,0 1 1 0 0,0 0 0 0 0,1-22-1 0 0,-3 3 1630 0 0,-7-62-1 0 0,3 63 594 0 0,1 1 1 0 0,3-47-1 0 0,9 42-186 0 0,-9 32-1133 0 0,-1 2 0 0 0,0 0-10 0 0,0 0-45 0 0,2 2-17 0 0,1 0-112 0 0,0 1-1 0 0,-1-1 1 0 0,1 1-1 0 0,-1 0 1 0 0,0 0 0 0 0,0 0-1 0 0,0 0 1 0 0,0 0 0 0 0,0 1-1 0 0,-1-1 1 0 0,1 0 0 0 0,-1 1-1 0 0,0-1 1 0 0,0 1 0 0 0,0 6-1 0 0,6 65 603 0 0,-6-46-369 0 0,1 36 439 0 0,-2-46-550 0 0,0 1 0 0 0,1 0 0 0 0,1 0 1 0 0,1-1-1 0 0,1 1 0 0 0,0-1 0 0 0,12 30 0 0 0,-10-43 39 0 0,-4-4-1008 0 0,-1 0-3300 0 0,-1-2 1719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23.9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52 48 8031 0 0,'-9'-4'295'0'0,"5"3"-213"0"0,0 0-1 0 0,0 0 1 0 0,0 0-1 0 0,0 0 0 0 0,0 0 1 0 0,0 1-1 0 0,0 0 1 0 0,-5 0-1 0 0,7 0 729 0 0,2 0 278 0 0,0 0 52 0 0,0 0-90 0 0,0 0-416 0 0,0 0-180 0 0,0 0-35 0 0,0 0-44 0 0,3-2-314 0 0,-1 1 1 0 0,1 0-1 0 0,0 0 1 0 0,-1 0-1 0 0,1 0 0 0 0,0 0 1 0 0,0 1-1 0 0,5-2 1 0 0,1 1-128 0 0,0 1 1 0 0,-1-1-1 0 0,1 2 0 0 0,0-1 1 0 0,0 1-1 0 0,0 0 0 0 0,0 1 1 0 0,13 4-1 0 0,36 16-4539 0 0,-12-4-3251 0 0,-44-17 7833 0 0,1-1 1 0 0,-1 1-1 0 0,0-1 0 0 0,1 1 1 0 0,-1-1-1 0 0,1 0 0 0 0,-1 0 1 0 0,1 0-1 0 0,-1 0 0 0 0,0 0 1 0 0,1 0-1 0 0,-1-1 0 0 0,4 0 1 0 0,-4 0 886 0 0,11-6 1034 0 0,-12 6-1576 0 0,1 0 0 0 0,-1 0 0 0 0,1 1 0 0 0,-1-2 0 0 0,0 1 0 0 0,0 0 0 0 0,1 0-1 0 0,-1 0 1 0 0,0-1 0 0 0,0 1 0 0 0,0 0 0 0 0,0-1 0 0 0,0 1 0 0 0,-1-1-1 0 0,1 1 1 0 0,0-1 0 0 0,-1 0 0 0 0,1 1 0 0 0,-1-1 0 0 0,1 0 0 0 0,-1 1 0 0 0,0-1-1 0 0,0 0 1 0 0,0 1 0 0 0,0-1 0 0 0,0 0 0 0 0,0 1 0 0 0,0-1 0 0 0,0 0-1 0 0,-1 1 1 0 0,1-1 0 0 0,-1 0 0 0 0,1 1 0 0 0,-1-1 0 0 0,0 1 0 0 0,1-1 0 0 0,-1 1-1 0 0,0-1 1 0 0,0 1 0 0 0,0-1 0 0 0,-3-1 0 0 0,4 2-238 0 0,-1 0-1 0 0,0 1 1 0 0,0-1 0 0 0,0 1-1 0 0,0-1 1 0 0,0 1 0 0 0,0-1-1 0 0,0 1 1 0 0,0 0 0 0 0,0-1 0 0 0,0 1-1 0 0,0 0 1 0 0,0 0 0 0 0,0 0-1 0 0,0 0 1 0 0,0-1 0 0 0,0 1-1 0 0,0 1 1 0 0,0-1 0 0 0,0 0-1 0 0,0 0 1 0 0,0 0 0 0 0,0 1 0 0 0,0-1-1 0 0,0 0 1 0 0,0 1 0 0 0,0-1-1 0 0,0 1 1 0 0,0-1 0 0 0,0 1-1 0 0,-1 1 1 0 0,-25 20 326 0 0,20-13-322 0 0,-1 0 1 0 0,2 1-1 0 0,-1-1 0 0 0,2 2 1 0 0,-1-1-1 0 0,1 1 0 0 0,-5 16 1 0 0,8-21-25 0 0,0 1 1 0 0,1 0-1 0 0,0-1 0 0 0,0 1 1 0 0,0 0-1 0 0,1 0 1 0 0,0-1-1 0 0,0 1 1 0 0,1 0-1 0 0,-1 0 0 0 0,2-1 1 0 0,-1 1-1 0 0,1 0 1 0 0,2 6-1 0 0,2-3 53 0 0,-6-10-114 0 0,1 1-1 0 0,-1 0 0 0 0,0-1 0 0 0,1 1 1 0 0,0 0-1 0 0,-1-1 0 0 0,1 1 0 0 0,-1-1 1 0 0,1 1-1 0 0,-1-1 0 0 0,1 1 0 0 0,0-1 0 0 0,-1 0 1 0 0,1 1-1 0 0,0-1 0 0 0,0 0 0 0 0,-1 1 1 0 0,1-1-1 0 0,0 0 0 0 0,0 0 0 0 0,-1 0 0 0 0,1 0 1 0 0,0 0-1 0 0,0 0 0 0 0,0 0 0 0 0,-1 0 1 0 0,1 0-1 0 0,0 0 0 0 0,0 0 0 0 0,1-1 1 0 0,-1 1 2 0 0,3 0-26 0 0,0-1 1 0 0,0 0-1 0 0,0 0 0 0 0,0 0 1 0 0,0 0-1 0 0,-1-1 0 0 0,1 1 1 0 0,0-1-1 0 0,-1 0 0 0 0,1 0 1 0 0,-1 0-1 0 0,0-1 0 0 0,0 1 0 0 0,0-1 1 0 0,0 0-1 0 0,0 0 0 0 0,3-4 1 0 0,4-5-313 0 0,0-1 0 0 0,-1 1 0 0 0,8-17 0 0 0,-9 13-208 0 0,-1 1 0 0 0,7-26-1 0 0,-14 40 412 0 0,0 1 175 0 0,0 0 50 0 0,0 2 99 0 0,-2 7-28 0 0,0 0-1 0 0,1 0 0 0 0,0 0 1 0 0,1 1-1 0 0,0-1 0 0 0,1 10 1 0 0,0-15-139 0 0,-1-1 0 0 0,1 1 0 0 0,0 0 0 0 0,0-1 0 0 0,0 1 0 0 0,1-1 0 0 0,-1 1 0 0 0,1-1 1 0 0,0 0-1 0 0,0 0 0 0 0,0 0 0 0 0,0 0 0 0 0,0 0 0 0 0,1 0 0 0 0,-1 0 0 0 0,1-1 0 0 0,5 5 0 0 0,-6-6-272 0 0,-1-1 0 0 0,0 1 0 0 0,1-1 0 0 0,-1 1 0 0 0,1-1 0 0 0,-1 0 0 0 0,1 0 0 0 0,-1 1 0 0 0,1-1-1 0 0,-1 0 1 0 0,1 0 0 0 0,-1-1 0 0 0,2 1 0 0 0,3 0-2610 0 0,8 0-3884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28.3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15 431 0 0,'0'0'779'0'0,"0"0"78"0"0,0 0 37 0 0,0 0-45 0 0,0 0-222 0 0,0 0-98 0 0,0 0-17 0 0,0 0-9 0 0,0 0-13 0 0,0 0-2 0 0,0 0 0 0 0,0 0-6 0 0,0 0-28 0 0,0 0-7 0 0,0 0-6 0 0,0 0-5 0 0,0 0-17 0 0,0 0-10 0 0,0 0-1 0 0,0 0-10 0 0,0 0-46 0 0,0 0-22 0 0,0 0-2 0 0,0 0 0 0 0,0 0 0 0 0,0 0 0 0 0,0 0 0 0 0,0 0 2 0 0,0 0 4 0 0,0 0 2 0 0,0 0 0 0 0,0 0-2 0 0,0 0-13 0 0,0 0-8 0 0,17 2 531 0 0,19-3 60 0 0,68-8-1 0 0,-78 6-547 0 0,0 1 0 0 0,1 1 0 0 0,-1 1 0 0 0,1 2 1 0 0,-1 0-1 0 0,0 2 0 0 0,0 0 0 0 0,45 16 0 0 0,-63-18-243 0 0,133 46 1630 0 0,-122-41-1419 0 0,-1 2 0 0 0,-1 0 0 0 0,1 1 0 0 0,-1 1 0 0 0,20 16 0 0 0,6 3 359 0 0,-36-26-570 0 0,0 1-1 0 0,1 0 0 0 0,-2 0 1 0 0,1 0-1 0 0,-1 1 0 0 0,11 12 0 0 0,-15-16-85 0 0,-1 0-1 0 0,1 0 0 0 0,0 0 1 0 0,1 0-1 0 0,-1 0 0 0 0,0-1 1 0 0,0 1-1 0 0,1-1 0 0 0,-1 1 0 0 0,1-1 1 0 0,3 1-1 0 0,-3-1-4 0 0,-1 1-1 0 0,1-1 0 0 0,-1 0 1 0 0,1 1-1 0 0,-1-1 1 0 0,1 1-1 0 0,-1 0 1 0 0,0 0-1 0 0,0 0 1 0 0,4 4-1 0 0,32 52 203 0 0,-15-9-53 0 0,2-5-107 0 0,-10-24 24 0 0,-10-14-61 0 0,-1-1 1 0 0,1 1 0 0 0,-1 0 0 0 0,-1 0-1 0 0,1 0 1 0 0,-1 0 0 0 0,4 11-1 0 0,25 69 419 0 0,-29-76-390 0 0,-3-7-53 0 0,3 17 115 0 0,9 12-34 0 0,-9-23-35 0 0,-2-6-17 0 0,0 1 1 0 0,-1 0-1 0 0,0-1 0 0 0,0 1 1 0 0,0 0-1 0 0,0-1 1 0 0,0 1-1 0 0,-1 0 0 0 0,0 4 1 0 0,0-3-27 0 0,0 11 64 0 0,1-15-75 0 0,9 30 145 0 0,-6 3 7 0 0,-2-30-105 0 0,7 8 36 0 0,-8-10-73 0 0,0 1 0 0 0,0-1 0 0 0,0 1 0 0 0,0 0 0 0 0,0-1 0 0 0,1 1 0 0 0,-1-1 1 0 0,1 1-1 0 0,0 0 0 0 0,0-1 0 0 0,2 5 0 0 0,0 6-5 0 0,0 0 0 0 0,-1 2 0 0 0,-1-1 0 0 0,-1-3-11 0 0,0-7-42 0 0,1 5-11 0 0,-1-7-7 0 0,0-2-27 0 0,0 0-13 0 0,0 0-1 0 0,0 0-17 0 0,0 0-73 0 0,0 0-28 0 0,0 0-9 0 0,0 0-37 0 0,0 0-152 0 0,0 0-69 0 0,0 0-14 0 0,0 0-164 0 0,0 0-683 0 0,0 0-304 0 0,0 0-59 0 0,0 0-101 0 0,0 0-397 0 0,0 0-169 0 0,0 0-39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29.9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142 212 975 0 0,'0'0'323'0'0,"0"0"985"0"0,0 0 431 0 0,0 0 86 0 0,6-14 3386 0 0,-3 4 1073 0 0,-3 9-6250 0 0,0 1 0 0 0,0 0 0 0 0,0 0 0 0 0,0 0 0 0 0,0 0 0 0 0,0 0 0 0 0,0 0 0 0 0,0 0 0 0 0,0-1 1 0 0,0 1-1 0 0,0 0 0 0 0,0 0 0 0 0,0 0 0 0 0,0 0 0 0 0,0 0 0 0 0,0 0 0 0 0,0-1 0 0 0,0 1 1 0 0,0 0-1 0 0,0 0 0 0 0,0 0 0 0 0,0 0 0 0 0,0 0 0 0 0,0 0 0 0 0,0-1 0 0 0,0 1 0 0 0,0 0 0 0 0,0 0 1 0 0,0 0-1 0 0,0 0 0 0 0,0 0 0 0 0,0 0 0 0 0,1 0 0 0 0,-1 0 0 0 0,0-1 0 0 0,0 1 0 0 0,0 0 0 0 0,0 0 1 0 0,0 0-1 0 0,0 0 0 0 0,0 0 0 0 0,0 0 0 0 0,1 0 0 0 0,-1 0 0 0 0,0 0 0 0 0,0 0 0 0 0,0 0 0 0 0,0 0 1 0 0,0 0-1 0 0,1 0 0 0 0,-1 0 0 0 0,0 0 0 0 0,0 0 0 0 0,0 0 0 0 0,0 0 0 0 0,0 0 0 0 0,0 0 1 0 0,1 0-1 0 0,-1 0 0 0 0,0 0 0 0 0,0 0 0 0 0,0 0 0 0 0,0 0 0 0 0,0 0 0 0 0,0 0 0 0 0,0 1 0 0 0,12 10 712 0 0,-10-9-689 0 0,-1 0-1 0 0,1 0 0 0 0,-1 0 0 0 0,0 0 0 0 0,0 1 0 0 0,0-1 0 0 0,0 0 0 0 0,0 1 0 0 0,0-1 0 0 0,-1 1 0 0 0,1-1 0 0 0,-1 1 0 0 0,1-1 0 0 0,-1 1 0 0 0,0 2 1 0 0,-1 0 57 0 0,-1 0 0 0 0,1 0 0 0 0,-1 0 0 0 0,0-1 0 0 0,-1 1 0 0 0,1-1 0 0 0,-1 1 0 0 0,0-1 0 0 0,0 0 0 0 0,0 0 1 0 0,0 0-1 0 0,-1-1 0 0 0,-6 7 0 0 0,8-9 15 0 0,2-1-1 0 0,0 0-11 0 0,0 0-41 0 0,-2 0-56 0 0,-1-1 0 0 0,1 0 0 0 0,0 0 0 0 0,0 1 0 0 0,0-2 0 0 0,0 1 0 0 0,0 0 0 0 0,0 0 0 0 0,0-1 0 0 0,-3-2 0 0 0,3 1-14 0 0,1 0 0 0 0,-1-1-1 0 0,1 0 1 0 0,0 1 0 0 0,0-1-1 0 0,0 0 1 0 0,1 0 0 0 0,-1 0-1 0 0,1 1 1 0 0,0-1 0 0 0,0 0-1 0 0,0 0 1 0 0,0 0 0 0 0,1 0-1 0 0,1-5 1 0 0,0 0-87 0 0,1 1 0 0 0,-1-1 0 0 0,2 0 0 0 0,-1 1 1 0 0,8-12-1 0 0,-5 10-7 0 0,-4 8-4 0 0,-1 0 32 0 0,6-7 37 0 0,-5 7-4 0 0,-2 2 119 0 0,1 3 22 0 0,1-1-89 0 0,0 0 0 0 0,-1 0 0 0 0,1 1 0 0 0,-1-1 1 0 0,0 1-1 0 0,0-1 0 0 0,0 1 0 0 0,0 0 0 0 0,0-1 0 0 0,0 1 0 0 0,-1 0 1 0 0,1 0-1 0 0,-1-1 0 0 0,0 1 0 0 0,0 0 0 0 0,0 0 0 0 0,0-1 1 0 0,0 1-1 0 0,-1 0 0 0 0,1 0 0 0 0,-1 0 0 0 0,0-1 0 0 0,1 1 0 0 0,-1-1 1 0 0,-1 1-1 0 0,1 0 0 0 0,0-1 0 0 0,-4 5 0 0 0,-8 15 158 0 0,12-18-173 0 0,-1-1-1 0 0,1 0 1 0 0,-1 0-1 0 0,0 1 1 0 0,0-1-1 0 0,0 0 1 0 0,-1-1-1 0 0,1 1 1 0 0,-1 0-1 0 0,1-1 1 0 0,-1 1-1 0 0,-5 2 1 0 0,-1-1 46 0 0,1-4 18 0 0,7-1-71 0 0,0 1-1 0 0,0-1 0 0 0,0 1 1 0 0,0-1-1 0 0,1 1 0 0 0,-1-1 0 0 0,0 1 1 0 0,0-1-1 0 0,1 0 0 0 0,-1 1 0 0 0,0-1 1 0 0,1 0-1 0 0,-1 0 0 0 0,1 1 0 0 0,-1-1 1 0 0,1 0-1 0 0,0 0 0 0 0,-1 0 0 0 0,1 0 1 0 0,0 0-1 0 0,-1 0 0 0 0,1 0 1 0 0,0 1-1 0 0,0-1 0 0 0,0 0 0 0 0,0 0 1 0 0,0 0-1 0 0,0 0 0 0 0,0 0 0 0 0,0 0 1 0 0,0 0-1 0 0,0 0 0 0 0,1 0 0 0 0,0-2 1 0 0,-1-1-24 0 0,1-1 0 0 0,1 1 0 0 0,-1-1 0 0 0,0 1 0 0 0,1 0 1 0 0,3-5-1 0 0,-3 5-22 0 0,-1 1 17 0 0,1-1-1 0 0,1 0 1 0 0,-1 1-1 0 0,0 0 1 0 0,1-1-1 0 0,0 1 1 0 0,0 0-1 0 0,0 0 1 0 0,0 0-1 0 0,0 1 1 0 0,0-1-1 0 0,1 1 1 0 0,-1 0-1 0 0,1 0 1 0 0,4-2-1 0 0,-4 2 0 0 0,20 0-103 0 0,-20 4 74 0 0,-3-2 62 0 0,0 1 1 0 0,0-1-1 0 0,0 1 0 0 0,0 0 1 0 0,0-1-1 0 0,0 1 0 0 0,0 0 1 0 0,-1 0-1 0 0,1 0 0 0 0,0 0 1 0 0,0 0-1 0 0,-1-1 0 0 0,1 1 1 0 0,-1 1-1 0 0,1-1 0 0 0,-1 0 1 0 0,1 0-1 0 0,-1 0 0 0 0,0 0 1 0 0,0 0-1 0 0,1 0 1 0 0,-1 0-1 0 0,0 0 0 0 0,0 1 1 0 0,0-1-1 0 0,0 0 0 0 0,0 0 1 0 0,0 0-1 0 0,-1 0 0 0 0,1 0 1 0 0,0 0-1 0 0,-1 2 0 0 0,0 0 29 0 0,-2 5 3 0 0,0 1 0 0 0,-1-1 0 0 0,0 1 0 0 0,0-1 0 0 0,-1-1 0 0 0,-9 13 0 0 0,10-15-43 0 0,-5 13 67 0 0,-4-2-53 0 0,-3-3 42 0 0,13-13-49 0 0,2 0 0 0 0,0 0 1 0 0,1 1-1 0 0,-1-1 0 0 0,0 0 0 0 0,0 0 1 0 0,0 0-1 0 0,0 0 0 0 0,0 0 0 0 0,0 0 0 0 0,0-1 1 0 0,1 1-1 0 0,-1 0 0 0 0,0 0 0 0 0,0-1 1 0 0,0 1-1 0 0,0 0 0 0 0,1-1 0 0 0,-1 1 1 0 0,0-1-1 0 0,0 1 0 0 0,1-1 0 0 0,-1 1 0 0 0,0-1 1 0 0,1 1-1 0 0,-1-1 0 0 0,0 0 0 0 0,1 0 1 0 0,-1 1-1 0 0,1-1 0 0 0,-1 0 0 0 0,0-1 1 0 0,1 1 0 0 0,-1-1-3 0 0,0 0 0 0 0,-1-1 0 0 0,1 1 1 0 0,1-1-1 0 0,-1 0 0 0 0,0 1 0 0 0,1-1 0 0 0,-1 1 1 0 0,1-1-1 0 0,0 0 0 0 0,0 0 0 0 0,0 1 1 0 0,0-1-1 0 0,0 0 0 0 0,0 1 0 0 0,1-1 0 0 0,1-5 1 0 0,0 0-73 0 0,1 0 0 0 0,-1 0 1 0 0,1 0-1 0 0,7-11 0 0 0,-8 15 30 0 0,1 0 0 0 0,-1-1 0 0 0,0 1 0 0 0,0 0 0 0 0,-1-1 0 0 0,1 1 0 0 0,-1-1 0 0 0,0 1 0 0 0,1-7 0 0 0,-2 9 34 0 0,0 0 1 0 0,0 0-1 0 0,1 1 0 0 0,-1-1 1 0 0,1 0-1 0 0,-1 1 0 0 0,1-1 1 0 0,0 1-1 0 0,0-1 0 0 0,-1 1 1 0 0,1-1-1 0 0,0 1 0 0 0,0-1 1 0 0,1 1-1 0 0,-1 0 0 0 0,0-1 1 0 0,2 0-1 0 0,12-15-62 0 0,-12 15 22 0 0,-3 1 50 0 0,1 0-1 0 0,-1 1 1 0 0,1-1 0 0 0,0 1-1 0 0,-1-1 1 0 0,1 1-1 0 0,0 0 1 0 0,0-1 0 0 0,-1 1-1 0 0,1 0 1 0 0,0 0 0 0 0,0-1-1 0 0,-1 1 1 0 0,1 0-1 0 0,0 0 1 0 0,0 0 0 0 0,0 0-1 0 0,-1 0 1 0 0,1 0-1 0 0,0 0 1 0 0,0 0 0 0 0,0 0-1 0 0,-1 0 1 0 0,1 0 0 0 0,0 1-1 0 0,0-1 1 0 0,1 1-1 0 0,-1 0 26 0 0,2 0 0 0 0,1 1-1 0 0,-1 0 0 0 0,0 0 1 0 0,0 1-1 0 0,0-1 0 0 0,-1 1 1 0 0,1-1-1 0 0,0 1 0 0 0,-1 0 1 0 0,0 0-1 0 0,0 0 0 0 0,0 1 1 0 0,0-1-1 0 0,0 0 0 0 0,-1 1 1 0 0,1-1-1 0 0,-1 1 0 0 0,0-1 1 0 0,0 1-1 0 0,0 0 1 0 0,0-1-1 0 0,-1 8 0 0 0,1-9-28 0 0,-1 2 12 0 0,0 0 1 0 0,0-1-1 0 0,0 1 0 0 0,0 0 1 0 0,-1-1-1 0 0,1 1 0 0 0,-1-1 1 0 0,0 1-1 0 0,0-1 0 0 0,0 1 0 0 0,0-1 1 0 0,-1 1-1 0 0,0-1 0 0 0,1 0 1 0 0,-1 0-1 0 0,0 0 0 0 0,-1 0 1 0 0,1 0-1 0 0,0 0 0 0 0,-1-1 0 0 0,-5 5 1 0 0,4-4-5 0 0,0 0 1 0 0,0-1 0 0 0,0 1-1 0 0,-1-1 1 0 0,1 0 0 0 0,-1 0-1 0 0,-8 2 1 0 0,12-4-6 0 0,0-1 1 0 0,0 1-1 0 0,0 0 0 0 0,0-1 1 0 0,0 1-1 0 0,0 0 0 0 0,0-1 1 0 0,1 0-1 0 0,-1 1 0 0 0,0-1 1 0 0,0 1-1 0 0,0-1 0 0 0,1 0 1 0 0,-1 0-1 0 0,0 1 0 0 0,1-1 1 0 0,-1 0-1 0 0,0 0 0 0 0,1 0 0 0 0,-1 0 1 0 0,1 0-1 0 0,-1 1 0 0 0,1-1 1 0 0,0 0-1 0 0,0 0 0 0 0,-1 0 1 0 0,1 0-1 0 0,0 0 0 0 0,0 0 1 0 0,0 0-1 0 0,0-1 0 0 0,0 0 1 0 0,0 0 7 0 0,-3-12-56 0 0,2 0 0 0 0,-1 0 0 0 0,2 0 0 0 0,0 0 0 0 0,1 0 0 0 0,0 0 0 0 0,1 0 0 0 0,1 0 0 0 0,0 0 0 0 0,1 0 0 0 0,0 1 0 0 0,1 0 0 0 0,0 0 0 0 0,1 0 0 0 0,1 0 0 0 0,11-16-1 0 0,-5 25 4 0 0,-11 4 46 0 0,-1 0 0 0 0,0-1 0 0 0,0 1-1 0 0,0 0 1 0 0,0 0 0 0 0,0-1 0 0 0,0 1 0 0 0,0 0 0 0 0,0 0 0 0 0,0 0-1 0 0,0 0 1 0 0,0 0 0 0 0,1 0 0 0 0,-1 0 0 0 0,0 1 0 0 0,0-1 0 0 0,0 0-1 0 0,0 1 1 0 0,0-1 0 0 0,0 0 0 0 0,0 1 0 0 0,0-1 0 0 0,0 1 0 0 0,-1 0-1 0 0,1-1 1 0 0,1 2 0 0 0,1 1 3 0 0,2 0 24 0 0,0 0 0 0 0,0 1 0 0 0,-1-1 0 0 0,1 1 0 0 0,-1 0 0 0 0,0 1 0 0 0,0-1 0 0 0,-1 1 0 0 0,1 0 0 0 0,-1-1 0 0 0,0 2 0 0 0,0-1 0 0 0,-1 0 0 0 0,1 1 0 0 0,1 8 0 0 0,-3-11-3 0 0,0 1 0 0 0,0-1 0 0 0,-1 1-1 0 0,1 0 1 0 0,-1-1 0 0 0,0 1 0 0 0,0 0 0 0 0,-1-1 0 0 0,1 1-1 0 0,-1 0 1 0 0,0-1 0 0 0,0 1 0 0 0,0-1 0 0 0,0 1 0 0 0,0-1-1 0 0,-1 1 1 0 0,0-1 0 0 0,0 0 0 0 0,0 0 0 0 0,0 0 0 0 0,0 0-1 0 0,0 0 1 0 0,-4 3 0 0 0,-3 3-8 0 0,0 1-1 0 0,-1-1 1 0 0,0-1-1 0 0,-1 1 1 0 0,-12 6-1 0 0,-18 5-6 0 0,30-17-11 0 0,2-7 0 0 0,7 2 4 0 0,0-1 0 0 0,0 1 0 0 0,0-1-1 0 0,0 1 1 0 0,1-1 0 0 0,-1 0 0 0 0,1 0 0 0 0,0 1 0 0 0,0-1-1 0 0,0 0 1 0 0,0 0 0 0 0,0 0 0 0 0,1 0 0 0 0,-1 0 0 0 0,1 0-1 0 0,0-1 1 0 0,0 1 0 0 0,0 0 0 0 0,0 0 0 0 0,1 0-1 0 0,-1 0 1 0 0,2-5 0 0 0,0 0 4 0 0,0 1 0 0 0,0-1 0 0 0,1 1 0 0 0,0-1 0 0 0,1 1 0 0 0,-1 0 0 0 0,9-12 0 0 0,-2 6-43 0 0,-6 7 10 0 0,0 1-1 0 0,0-1 0 0 0,1 1 0 0 0,0 0 0 0 0,0 0 0 0 0,8-5 0 0 0,-12 9 23 0 0,2-2-7 0 0,-1 1 0 0 0,1 0 0 0 0,0 0 0 0 0,-1 0 0 0 0,1 1 0 0 0,0-1 0 0 0,0 1 1 0 0,0 0-1 0 0,0-1 0 0 0,0 1 0 0 0,0 0 0 0 0,7 0 0 0 0,-8 0-3 0 0,-1 1 13 0 0,0 0 1 0 0,0 0-1 0 0,0 0 0 0 0,0 0 0 0 0,0 1 0 0 0,0-1 0 0 0,0 0 0 0 0,0 0 0 0 0,0 1 0 0 0,0-1 0 0 0,0 0 0 0 0,-1 1 0 0 0,1-1 0 0 0,0 1 0 0 0,0-1 0 0 0,0 1 0 0 0,-1-1 0 0 0,1 1 0 0 0,0 0 0 0 0,-1-1 0 0 0,2 2 0 0 0,-1-1 4 0 0,1-1 1 0 0,-1 1-1 0 0,1 0 1 0 0,-1 0-1 0 0,1 0 0 0 0,-1 0 1 0 0,0 0-1 0 0,0 1 0 0 0,0-1 1 0 0,1 0-1 0 0,-1 0 0 0 0,0 1 1 0 0,0-1-1 0 0,-1 1 0 0 0,1-1 1 0 0,0 1-1 0 0,0-1 0 0 0,-1 1 1 0 0,1-1-1 0 0,-1 1 0 0 0,0-1 1 0 0,1 1-1 0 0,-1 2 0 0 0,1 1 17 0 0,0-1 0 0 0,0-1 0 0 0,-1 1 0 0 0,0 0 0 0 0,1 0-1 0 0,-1-1 1 0 0,0 1 0 0 0,-1 0 0 0 0,1 0 0 0 0,-1-1-1 0 0,0 1 1 0 0,1 0 0 0 0,-2-1 0 0 0,-1 7-1 0 0,-1-3 5 0 0,0 1 0 0 0,0-1 0 0 0,-1 0 0 0 0,0 0-1 0 0,-10 10 1 0 0,-3 1 24 0 0,-1-2 0 0 0,0 0-1 0 0,-24 14 1 0 0,31-22-32 0 0,-1-1-1 0 0,0 0 1 0 0,0-1-1 0 0,-21 6 1 0 0,33-12-12 0 0,1 1-1 0 0,-1-1 1 0 0,0-1 0 0 0,1 1 0 0 0,-1 0 0 0 0,1 0 0 0 0,-1 0 0 0 0,1 0-1 0 0,-1 0 1 0 0,1 0 0 0 0,-1 0 0 0 0,1-1 0 0 0,0 1 0 0 0,-1 0-1 0 0,1 0 1 0 0,-1-1 0 0 0,1 1 0 0 0,-1 0 0 0 0,1-1 0 0 0,0 1 0 0 0,-1-1-1 0 0,1 1 1 0 0,0 0 0 0 0,-1-1 0 0 0,1 1 0 0 0,0-1 0 0 0,0 1 0 0 0,-1-1-1 0 0,1 1 1 0 0,0-1 0 0 0,0 1 0 0 0,0-1 0 0 0,0 1 0 0 0,-1-1-1 0 0,1 1 1 0 0,0-1 0 0 0,0 0 0 0 0,-1-19 109 0 0,3 5-128 0 0,2 0-1 0 0,0 1 0 0 0,0-1 0 0 0,1 1 0 0 0,1 0 0 0 0,1 1 1 0 0,0-1-1 0 0,0 1 0 0 0,2 1 0 0 0,-1-1 0 0 0,1 1 0 0 0,1 1 1 0 0,0 0-1 0 0,1 0 0 0 0,22-16 0 0 0,-27 21-26 0 0,-4 5 37 0 0,0-1 0 0 0,1 0 0 0 0,-1 1 0 0 0,1-1 0 0 0,-1 1 0 0 0,1 0 0 0 0,-1 0 0 0 0,1 0 1 0 0,0 0-1 0 0,-1 0 0 0 0,1 1 0 0 0,0-1 0 0 0,3 1 0 0 0,9-2 4 0 0,-14 2 2 0 0,0 0-1 0 0,0-1 1 0 0,0 1-1 0 0,0 1 1 0 0,0-1-1 0 0,1 0 1 0 0,-1 0-1 0 0,0 0 1 0 0,0 1 0 0 0,0-1-1 0 0,0 0 1 0 0,0 1-1 0 0,0-1 1 0 0,0 1-1 0 0,0-1 1 0 0,0 1-1 0 0,0 0 1 0 0,0-1-1 0 0,0 1 1 0 0,0 0-1 0 0,-1 0 1 0 0,1-1 0 0 0,0 1-1 0 0,0 0 1 0 0,-1 0-1 0 0,1 0 1 0 0,0 0-1 0 0,-1 0 1 0 0,1 0-1 0 0,-1 0 1 0 0,0 0-1 0 0,1 2 1 0 0,0-1 20 0 0,0 1-1 0 0,-1 0 0 0 0,1 0-1 0 0,-1 0 1 0 0,1 0 0 0 0,-1 0-1 0 0,0 0 1 0 0,0 0-1 0 0,0 0 1 0 0,-1 0 0 0 0,1 0-1 0 0,-1-1 1 0 0,1 1 0 0 0,-1 0-1 0 0,0 0 1 0 0,0 0-1 0 0,0-1 1 0 0,-1 1 0 0 0,-2 4-1 0 0,0 0 11 0 0,0-1 1 0 0,-1 1-1 0 0,1-1 0 0 0,-1 0 0 0 0,-12 10 0 0 0,-63 44 501 0 0,53-40-443 0 0,23-17-73 0 0,0 1 1 0 0,1-1-1 0 0,-1 0 1 0 0,-1-1-1 0 0,1 1 1 0 0,0-1-1 0 0,0 1 1 0 0,-1-1-1 0 0,0-1 1 0 0,1 1-1 0 0,-1-1 1 0 0,0 1-1 0 0,0-1 1 0 0,-8 0-1 0 0,11-1-14 0 0,1 0-1 0 0,0 0 1 0 0,0 0-1 0 0,-1-1 1 0 0,1 1 0 0 0,0 0-1 0 0,0-1 1 0 0,-1 1-1 0 0,1-1 1 0 0,0 0 0 0 0,0 1-1 0 0,0-1 1 0 0,0 0-1 0 0,0 1 1 0 0,0-1-1 0 0,0 0 1 0 0,0 0 0 0 0,0 0-1 0 0,0 0 1 0 0,1 0-1 0 0,-1 0 1 0 0,0 0 0 0 0,1 0-1 0 0,-1 0 1 0 0,0-1-1 0 0,1 1 1 0 0,-1 0-1 0 0,1 0 1 0 0,0 0 0 0 0,-1-3-1 0 0,1 3 3 0 0,-1-7-144 0 0,0 0-1 0 0,1 0 0 0 0,-1 0 0 0 0,2 1 0 0 0,-1-1 0 0 0,1 0 0 0 0,1 0 1 0 0,-1 0-1 0 0,1 1 0 0 0,1-1 0 0 0,-1 1 0 0 0,1-1 0 0 0,7-12 0 0 0,6-18-3570 0 0,-7-1-3953 0 0,-8 25 1710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47.3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 1807 0 0,'0'0'83'0'0,"0"0"80"0"0,0 0 291 0 0,0 0 122 0 0,0 0 28 0 0,0 0-25 0 0,0 0-123 0 0,0 0-52 0 0,0 0-11 0 0,2-6 484 0 0,0 6 5368 0 0,2 7-6000 0 0,0 0 1 0 0,-1 0 0 0 0,0 1-1 0 0,0-1 1 0 0,0 1 0 0 0,-1 0-1 0 0,0 0 1 0 0,1 12 0 0 0,1 70 300 0 0,-4-42 665 0 0,8 148 1831 0 0,15 247 442 0 0,-7-139-3454 0 0,-11-101-35 0 0,-5-159 4 0 0,16 264-9140 0 0,-16-320 3738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47.8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28 5407 0 0,'0'0'248'0'0,"0"0"-5"0"0,0-27 660 0 0,1 91 7044 0 0,7 125-5397 0 0,20 600 3311 0 0,-4-297-5861 0 0,-24-374-9141 0 0,0-118 3738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48.4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0 523 8863 0 0,'0'0'200'0'0,"0"0"34"0"0,0 0 12 0 0,0 0 46 0 0,0 0 184 0 0,0 0 79 0 0,0 0 18 0 0,22-4 1907 0 0,7 17-1770 0 0,0 1 0 0 0,50 35 0 0 0,-46-27 685 0 0,53 25 0 0 0,-75-42-1239 0 0,1 0 1 0 0,0-1-1 0 0,0 0 1 0 0,0-1-1 0 0,1-1 1 0 0,-1 0-1 0 0,1 0 1 0 0,22-1-1 0 0,-26-2-66 0 0,-1-1-1 0 0,1 0 0 0 0,-1 0 1 0 0,1-1-1 0 0,-1 0 0 0 0,0 0 1 0 0,0-1-1 0 0,0 0 0 0 0,0-1 1 0 0,-1 1-1 0 0,0-1 0 0 0,0-1 0 0 0,10-9 1 0 0,6-8 351 0 0,0-1 0 0 0,23-33-1 0 0,151-207-724 0 0,-185 249-337 0 0,-2 0-1 0 0,1-1 0 0 0,10-24 0 0 0,-18 32 54 0 0,0 1 0 0 0,0-1-1 0 0,-1 0 1 0 0,-1 0-1 0 0,1 0 1 0 0,-1 0 0 0 0,0 0-1 0 0,-1 0 1 0 0,0 0-1 0 0,-1 0 1 0 0,-1-10 0 0 0,-4-21-1822 0 0,4 5-10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57.8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 5407 0 0,'0'0'248'0'0,"0"0"-5"0"0,0-2-152 0 0,0-3 49 0 0,0 4 532 0 0,0 1 234 0 0,0 0 44 0 0,0 0-44 0 0,0 0-215 0 0,0 0-92 0 0,1 3-422 0 0,-1 1 1 0 0,1-1-1 0 0,0 1 1 0 0,1-1-1 0 0,-1 0 1 0 0,0 1-1 0 0,3 2 1 0 0,3 11 190 0 0,110 441 4473 0 0,-97-373-4892 0 0,125 653 2140 0 0,-77-367-1362 0 0,-35-201-727 0 0,42 218 0 0 0,-54-300 0 0 0,-20-79-89 0 0,-1-8-380 0 0,0-1-185 0 0,-5-22-1430 0 0,-21-102-2666 0 0,15 64 2531 0 0,-1 7 500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58.1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70 10 7055 0 0,'-8'4'338'0'0,"2"-1"-273"0"0,-1 2 18 0 0,-22 7 159 0 0,22-10-428 0 0,6-2-793 0 0,1 0-376 0 0,0 0-79 0 0,0 0 175 0 0,-5-13 776 0 0,2 5 483 0 0,0-6 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59.1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1 567 3999 0 0,'0'0'91'0'0,"0"0"12"0"0,0 0 7 0 0,0 0 101 0 0,0 0 413 0 0,0 0 177 0 0,0 0 37 0 0,0 0-37 0 0,0 0-190 0 0,0 0-89 0 0,0 0-11 0 0,0 0 89 0 0,0 0 396 0 0,0 0 175 0 0,0 0 39 0 0,0 0-156 0 0,0 0-592 0 0,0 0 90 0 0,0 0 110 0 0,0 0 18 0 0,21-1 142 0 0,6-2-822 0 0,-1-2 0 0 0,45-13 0 0 0,-17 3 0 0 0,245-53 1976 0 0,86-51-1556 0 0,-9-28-121 0 0,20-7-178 0 0,-363 144-121 0 0,0 2 0 0 0,1 2 0 0 0,0 1 0 0 0,61-1 0 0 0,-73 5 0 0 0,-10 1 0 0 0,0 0 0 0 0,0 1 0 0 0,0 0 0 0 0,14 4 0 0 0,-24-5 0 0 0,-1 0 0 0 0,1 0 0 0 0,-1 0 0 0 0,0 1 0 0 0,1-1 0 0 0,-1 1 0 0 0,0-1 0 0 0,0 1 0 0 0,1-1 0 0 0,-1 1 0 0 0,0 0 0 0 0,0-1 0 0 0,0 1 0 0 0,0 0 0 0 0,0 0 0 0 0,0 0 0 0 0,0 0 0 0 0,0 0 0 0 0,0 0 0 0 0,0 0 0 0 0,0 0 0 0 0,-1 1 0 0 0,2 1 0 0 0,10 15 0 0 0,-8-15 0 0 0,1 1 0 0 0,7 19 0 0 0,4 13 0 0 0,-13-31 0 0 0,-1 1 0 0 0,-1-1 0 0 0,1 1 0 0 0,-1-1 0 0 0,2 11 0 0 0,6 23 0 0 0,30 102 0 0 0,-36-127 0 0 0,64 306 594 0 0,-17-77 128 0 0,81 418 874 0 0,-96-396-1596 0 0,0-3 0 0 0,-14-140 0 0 0,18 91 0 0 0,-8-72 0 0 0,1-61 0 0 0,-31-76 0 0 0,1 5 0 0 0,-1 3 0 0 0,-1-12 0 0 0,0 1 0 0 0,0-1 0 0 0,0 1 0 0 0,-1 0 0 0 0,1-1 0 0 0,0 1 0 0 0,0 0 0 0 0,0-1 0 0 0,0 1 0 0 0,-1 0 0 0 0,1-1 0 0 0,0 1 0 0 0,-1-1 0 0 0,1 1 0 0 0,0-1 0 0 0,-1 1 0 0 0,1-1 0 0 0,-1 1 0 0 0,1-1 0 0 0,-1 1 0 0 0,1-1 0 0 0,-1 1 0 0 0,1-1 0 0 0,-1 0 0 0 0,1 1 0 0 0,-1-1 0 0 0,0 0 0 0 0,1 0 0 0 0,-1 1 0 0 0,0-1 0 0 0,1 0 0 0 0,-1 0 0 0 0,0 0 0 0 0,0 0 0 0 0,-22 2 0 0 0,22-2 0 0 0,-5-1-27 0 0,0 0-1 0 0,0 0 1 0 0,0-1 0 0 0,0 0-1 0 0,0 0 1 0 0,0 0 0 0 0,0-1-1 0 0,-6-3 1 0 0,-33-13-66 0 0,-20 8-457 0 0,1 2-1 0 0,-2 3 0 0 0,-110 4 1 0 0,-196 42 1829 0 0,-88 51-2940 0 0,345-60 2811 0 0,-213 86 1 0 0,195-63-2735 0 0,-39 18 950 0 0,47-21-4383 0 0,79-34 2817 0 0,-1-1-399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0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101 153 10943 0 0,'0'0'498'0'0,"0"0"-9"0"0,0 14-202 0 0,1-3 215 0 0,1-1 0 0 0,0 1 0 0 0,1 0 0 0 0,0-1 0 0 0,0 1 0 0 0,1-1 1 0 0,1 0-1 0 0,5 9 0 0 0,-6-11-403 0 0,1-1 0 0 0,0 0 1 0 0,0 0-1 0 0,0-1 1 0 0,1 0-1 0 0,9 9 0 0 0,-1-7 118 0 0,-13-8-1738 0 0,-1 2-3397 0 0,0-2 76 0 0</inkml:trace>
  <inkml:trace contextRef="#ctx0" brushRef="#br0" timeOffset="1">27 20 10943 0 0,'0'0'240'0'0,"0"0"48"0"0,-8-8 16 0 0,0 3 0 0 0,2 2-240 0 0,2 0-64 0 0,4 3 0 0 0,0 0 0 0 0,0 0 0 0 0,0 0 0 0 0,0 0 0 0 0,0 0 0 0 0,0 0 0 0 0,0 0 0 0 0,0 0 0 0 0,0 0-3232 0 0,9 5-664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0:59.9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14 211 8863 0 0,'0'0'200'0'0,"-3"-7"280"0"0,-7-18 696 0 0,10 33 2581 0 0,8 38 262 0 0,-7-41-5083 0 0,71 371 3650 0 0,-65-328-2419 0 0,-4-24-151 0 0,1 0 0 0 0,1-1-1 0 0,9 27 1 0 0,-7-39-317 0 0,0-11-498 0 0,-6-2 551 0 0,1 0 1 0 0,-1 0 0 0 0,0 0 0 0 0,1 0-1 0 0,-1 0 1 0 0,0-1 0 0 0,-1 1 0 0 0,1 0-1 0 0,1-4 1 0 0,10-59-3840 0 0,-8 9 3398 0 0,-3 1 0 0 0,-3-1 0 0 0,-8-58 0 0 0,1 22 737 0 0,-4-15 17 0 0,7 72 859 0 0,2 1 0 0 0,1-1 0 0 0,2 0 0 0 0,4-48 1 0 0,-3 82-256 0 0,0 1 16 0 0,1 1-552 0 0,1 1-1 0 0,-1-1 0 0 0,1 1 1 0 0,-1 0-1 0 0,0 0 0 0 0,0-1 1 0 0,0 1-1 0 0,0 0 1 0 0,-1 0-1 0 0,2 2 0 0 0,-2-3-98 0 0,75 219 2294 0 0,-1 0-1716 0 0,-70-212-118 0 0,-1 0 0 0 0,2 0 1 0 0,-1 0-1 0 0,8 9 0 0 0,-11-16-778 0 0,14-16-1691 0 0,-11 4 1952 0 0,0-1 1 0 0,-1 1 0 0 0,0-1 0 0 0,-1 1 0 0 0,0-1-1 0 0,-1 0 1 0 0,0 0 0 0 0,-1 0 0 0 0,-1-13 0 0 0,1-5 2 0 0,-4-42 20 0 0,2 57 0 0 0,1 0 0 0 0,0 1 0 0 0,1-1 0 0 0,0 0 0 0 0,1 0 0 0 0,1 0 0 0 0,5-19 0 0 0,-7 33 0 0 0,0 1 0 0 0,0 0 0 0 0,0-1 0 0 0,0 1 0 0 0,1-1 0 0 0,-1 1 0 0 0,0 0 0 0 0,0-1 0 0 0,0 1 0 0 0,0 0 0 0 0,1-1 0 0 0,-1 1 0 0 0,0 0 0 0 0,0-1 0 0 0,1 1 0 0 0,-1 0 0 0 0,0 0 0 0 0,1-1 0 0 0,-1 1 0 0 0,0 0 0 0 0,1 0 0 0 0,-1-1 0 0 0,0 1 0 0 0,1 0 0 0 0,-1 0 0 0 0,0 0 0 0 0,1 0 0 0 0,-1 0 0 0 0,0-1 0 0 0,1 1 0 0 0,-1 0 0 0 0,1 0 0 0 0,-1 0 0 0 0,0 0 0 0 0,1 0 0 0 0,-1 0 0 0 0,1 0 0 0 0,-1 1 0 0 0,0-1 0 0 0,1 0 0 0 0,-1 0 0 0 0,1 0 0 0 0,-1 0 0 0 0,0 0 0 0 0,1 1 0 0 0,0-1 0 0 0,9 10 0 0 0,-9-10 0 0 0,4 6 0 0 0,0 0 0 0 0,-1 0 0 0 0,1 0 0 0 0,-1 1 0 0 0,-1 0 0 0 0,1-1 0 0 0,-1 2 0 0 0,0-1 0 0 0,2 8 0 0 0,13 72 0 0 0,-12-52 0 0 0,26 95 488 0 0,-17-75-3192 0 0,-7-28-696 0 0,0 0-2920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1:00.3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 5 5407 0 0,'-16'-5'240'0'0,"16"5"48"0"0,-7 2-224 0 0,-1 1-64 0 0,-2 1 0 0 0,2-1 0 0 0,0 2 376 0 0,3 1 64 0 0,-1 6 8 0 0,1-3 8 0 0,2-2-360 0 0,0-1-96 0 0,-1 2 0 0 0,3 0-3120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1:00.6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149 479 8863 0 0,'0'0'407'0'0,"-1"1"-6"0"0,1-1-388 0 0,-1 0 0 0 0,1-1 0 0 0,-1 1 0 0 0,1 0 0 0 0,-1 0 0 0 0,1 0 0 0 0,0 0 0 0 0,-1-1 0 0 0,1 1 0 0 0,-1 0 0 0 0,1 0 0 0 0,0-1 0 0 0,-1 1 0 0 0,1 0 0 0 0,-1-1 0 0 0,1 1 0 0 0,0-1 0 0 0,0 1 0 0 0,-1 0 0 0 0,1-1 0 0 0,0 1 0 0 0,0-1 0 0 0,-1 1 0 0 0,1-1 0 0 0,0 1 0 0 0,0-1 0 0 0,0 1 0 0 0,0 0 0 0 0,0-1 0 0 0,-1 0 0 0 0,-4-16 1911 0 0,5-11-560 0 0,1 0 0 0 0,2 0 0 0 0,11-52-1 0 0,-7 44-1374 0 0,4-55 0 0 0,-10 68 11 0 0,0 17 0 0 0,0 0 0 0 0,0-1 0 0 0,-1 1 0 0 0,0 0 0 0 0,0 0 0 0 0,0-1 0 0 0,-1 1 0 0 0,0 0 0 0 0,0 0 0 0 0,-1 0 0 0 0,0 0 0 0 0,0 0 0 0 0,0 0 0 0 0,-1 0 0 0 0,0 0 0 0 0,0 1 0 0 0,-4-6 0 0 0,6 9 0 0 0,-1 1 0 0 0,1-1 0 0 0,-1 1 0 0 0,0-1 0 0 0,1 1 0 0 0,-1 0 0 0 0,0 0 0 0 0,0-1 0 0 0,0 1 0 0 0,0 1 0 0 0,0-1 0 0 0,0 0 0 0 0,0 0 0 0 0,0 1 0 0 0,0-1 0 0 0,0 1 0 0 0,0 0 0 0 0,0-1 0 0 0,-4 1 0 0 0,-15-4 0 0 0,20 4 0 0 0,0 0 0 0 0,0 0 0 0 0,0-1 0 0 0,0 1 0 0 0,-1 0 0 0 0,1 0 0 0 0,0 0 0 0 0,0 0 0 0 0,0 0 0 0 0,0 0 0 0 0,0 1 0 0 0,-1-1 0 0 0,1 0 0 0 0,0 0 0 0 0,0 1 0 0 0,0-1 0 0 0,0 1 0 0 0,0-1 0 0 0,0 1 0 0 0,0-1 0 0 0,-1 2 0 0 0,-23 23 0 0 0,22-21 0 0 0,-1 1 0 0 0,1 0 0 0 0,0-1 0 0 0,1 1 0 0 0,-1 0 0 0 0,1 1 0 0 0,0-1 0 0 0,1 0 0 0 0,-1 1 0 0 0,-1 7 0 0 0,0 42 22 0 0,2-36 1 0 0,0 0 1 0 0,1 20-1 0 0,1-33 165 0 0,0 1 1 0 0,0 0-1 0 0,1 0 1 0 0,0-1-1 0 0,0 1 1 0 0,0-1-1 0 0,1 1 0 0 0,0-1 1 0 0,5 8-1 0 0,1 0-103 0 0,1 0 0 0 0,0-1 1 0 0,1 0-1 0 0,0-1 0 0 0,1-1 0 0 0,13 11 0 0 0,-18-16-67 0 0,1-2-1 0 0,-1 1 0 0 0,1-1 1 0 0,0 0-1 0 0,0 0 1 0 0,0-1-1 0 0,1 0 1 0 0,-1-1-1 0 0,1 0 0 0 0,0 0 1 0 0,-1 0-1 0 0,1-2 1 0 0,9 1-1 0 0,-10-1-463 0 0,0 0 0 0 0,1 0 0 0 0,-1-1 0 0 0,-1 0 0 0 0,1-1 0 0 0,0 0 0 0 0,0 0 1 0 0,0-1-1 0 0,-1 0 0 0 0,1 0 0 0 0,-1-1 0 0 0,0 1 0 0 0,0-2 0 0 0,-1 1 0 0 0,1-1 0 0 0,-1 0 0 0 0,0 0 0 0 0,9-10 0 0 0,-10 9-4657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1:01.1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66 0 13247 0 0,'0'1'41'0'0,"0"-1"1"0"0,0 0-1 0 0,0 1 0 0 0,0-1 0 0 0,0 0 0 0 0,0 1 0 0 0,0-1 0 0 0,0 1 0 0 0,0-1 1 0 0,0 0-1 0 0,0 1 0 0 0,0-1 0 0 0,0 1 0 0 0,0-1 0 0 0,0 0 0 0 0,0 1 1 0 0,0-1-1 0 0,-1 0 0 0 0,1 1 0 0 0,0-1 0 0 0,0 1 0 0 0,0-1 0 0 0,-1 0 0 0 0,1 0 1 0 0,0 1-1 0 0,0-1 0 0 0,-1 0 0 0 0,1 1 0 0 0,0-1 0 0 0,-1 0 0 0 0,1 0 1 0 0,-1 1-1 0 0,-17 9 97 0 0,15-9-40 0 0,1 0 1 0 0,-1 1 0 0 0,0-1 0 0 0,1 1 0 0 0,-1-1 0 0 0,1 1 0 0 0,0 0 0 0 0,0-1 0 0 0,0 1 0 0 0,0 1 0 0 0,-4 3 0 0 0,4 1 57 0 0,0 1 0 0 0,0-1 1 0 0,0 0-1 0 0,1 1 0 0 0,0 0 1 0 0,1-1-1 0 0,0 1 0 0 0,0-1 0 0 0,0 1 1 0 0,1-1-1 0 0,2 9 0 0 0,4 15 952 0 0,14 39-1 0 0,-11-39-880 0 0,13 45-216 0 0,52 149-111 0 0,-74-223-369 0 0,-1-2-185 0 0,0 0-39 0 0,0 0-92 0 0,0 0-350 0 0,9-32-2700 0 0,-8 3 3401 0 0,-1-1 0 0 0,-2 1 1 0 0,-1 0-1 0 0,-1 0 0 0 0,-13-44 0 0 0,-6-52 3092 0 0,22 116-2831 0 0,-1-6 3318 0 0,4 14-1466 0 0,2 9-973 0 0,37 90 497 0 0,-28-62-680 0 0,21 39-1 0 0,-34-74-522 0 0,0 0 0 0 0,1-1 0 0 0,-1 1 0 0 0,0-1 0 0 0,0 1 0 0 0,0-1 0 0 0,1 1 0 0 0,-1-1 0 0 0,0 1 0 0 0,1-1 0 0 0,-1 1 0 0 0,0-1 0 0 0,1 0 0 0 0,-1 1 0 0 0,1-1 0 0 0,-1 0 0 0 0,1 1 0 0 0,-1-1 0 0 0,1 0 0 0 0,-1 1 0 0 0,1-1 0 0 0,-1 0 0 0 0,1 0 0 0 0,-1 1 0 0 0,1-1 0 0 0,-1 0 0 0 0,1 0 0 0 0,-1 0 0 0 0,1 0 0 0 0,-1 0 0 0 0,1 0 0 0 0,0 0 0 0 0,-1 0 0 0 0,1 0 0 0 0,-1 0 0 0 0,1 0 0 0 0,-1 0 0 0 0,1-1 0 0 0,-1 1 0 0 0,1 0 0 0 0,0 0 0 0 0,-1 0 0 0 0,1-1 0 0 0,11-13 0 0 0,-12 14 0 0 0,10-20 0 0 0,-1 0 0 0 0,-1 0 0 0 0,0-1 0 0 0,-2 0 0 0 0,0 0 0 0 0,-2-1 0 0 0,3-33 0 0 0,-2 19 0 0 0,15-54 0 0 0,-20 90 0 0 0,0 0 0 0 0,1-1 0 0 0,-1 1 0 0 0,0 0 0 0 0,0 0 0 0 0,0-1 0 0 0,0 1 0 0 0,1 0 0 0 0,-1-1 0 0 0,0 1 0 0 0,0 0 0 0 0,1 0 0 0 0,-1-1 0 0 0,0 1 0 0 0,0 0 0 0 0,1 0 0 0 0,-1 0 0 0 0,0 0 0 0 0,1-1 0 0 0,-1 1 0 0 0,0 0 0 0 0,1 0 0 0 0,-1 0 0 0 0,0 0 0 0 0,1 0 0 0 0,-1 0 0 0 0,0 0 0 0 0,1 0 0 0 0,-1 0 0 0 0,0 0 0 0 0,1 0 0 0 0,-1 0 0 0 0,0 0 0 0 0,1 0 0 0 0,-1 0 0 0 0,0 0 0 0 0,1 0 0 0 0,-1 0 0 0 0,0 0 0 0 0,1 1 0 0 0,-1-1 0 0 0,0 0 0 0 0,1 0 0 0 0,-1 0 0 0 0,0 1 0 0 0,0-1 0 0 0,1 0 0 0 0,-1 0 0 0 0,0 1 0 0 0,0-1 0 0 0,1 0 0 0 0,-1 0 0 0 0,0 1 0 0 0,0-1 0 0 0,0 0 0 0 0,0 1 0 0 0,0-1 0 0 0,1 0 0 0 0,-1 1 0 0 0,0-1 0 0 0,0 1 0 0 0,8 12 0 0 0,0 1 0 0 0,-1 1 0 0 0,0-1 0 0 0,-1 1 0 0 0,6 23 0 0 0,2 4 0 0 0,103 229-4659 0 0,-92-218 3757 0 0,-18-38-1121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1:01.8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43 332 2791 0 0,'-1'0'126'0'0,"-2"-1"608"0"0,0 0 1 0 0,1 0-1 0 0,-1 0 1 0 0,1-1-1 0 0,-1 1 1 0 0,1-1-1 0 0,-1 1 1 0 0,1-1-1 0 0,0 0 1 0 0,0 0-1 0 0,0 0 1 0 0,0 0-1 0 0,0 0 0 0 0,1-1 1 0 0,-3-2-1 0 0,3 4-499 0 0,1-1-1 0 0,-1 0 0 0 0,1 0 0 0 0,-1 0 0 0 0,1 1 1 0 0,0-1-1 0 0,0 0 0 0 0,0 0 0 0 0,0 0 0 0 0,0 0 0 0 0,0 0 1 0 0,0 1-1 0 0,1-1 0 0 0,-1 0 0 0 0,1 0 0 0 0,-1 0 1 0 0,2-2-1 0 0,2-4-162 0 0,1 0 0 0 0,0 0 1 0 0,1 1-1 0 0,0-1 0 0 0,0 1 0 0 0,11-10 1 0 0,-9 9 762 0 0,32-35-817 0 0,-15 15-13 0 0,44-39-1 0 0,-60 60-4 0 0,-1 1-1 0 0,1 0 1 0 0,0 0-1 0 0,1 1 1 0 0,-1 0-1 0 0,1 0 1 0 0,0 1-1 0 0,0 0 1 0 0,22-4-1 0 0,-26 7 1 0 0,1 1 0 0 0,0 0 0 0 0,0 0 0 0 0,-1 0 0 0 0,1 1 0 0 0,0 0 0 0 0,-1 0 0 0 0,1 1 0 0 0,-1-1 0 0 0,10 5 0 0 0,7 5 0 0 0,33 20 0 0 0,-37-20 0 0 0,37 17 0 0 0,-38-22-876 0 0,36 7-1 0 0,-1-1-2052 0 0,-39-7-2901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1:03.0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8 103 5407 0 0,'0'0'248'0'0,"-1"0"-5"0"0,-4-4-90 0 0,4 4 182 0 0,1 0 96 0 0,-1 29 1125 0 0,2 28-192 0 0,13 26 330 0 0,3 37-998 0 0,-4-51 285 0 0,-10-56-794 0 0,0 1 0 0 0,0 0 1 0 0,-1 0-1 0 0,-1 0 0 0 0,0 1 0 0 0,-1-1 1 0 0,-3 22-1 0 0,3-34-614 0 0,0-2-166 0 0,0 0-42 0 0,0 0 5 0 0,0-25-1116 0 0,-1 1 817 0 0,-8-40 0 0 0,1 3 75 0 0,-6-44 1789 0 0,-2-44 2114 0 0,15 131-2753 0 0,2 1 0 0 0,0-1 0 0 0,1 0 0 0 0,1 1 0 0 0,0-1 0 0 0,10-25 0 0 0,-11 36 235 0 0,2-1 1855 0 0,4 18-1398 0 0,-4-5-1381 0 0,4 8 628 0 0,0-1 0 0 0,-1 1 0 0 0,0 1 0 0 0,-1 0 0 0 0,0 0 0 0 0,-1 0 0 0 0,-1 0 0 0 0,0 1 0 0 0,-1 0 1 0 0,2 20-1 0 0,-4-21-191 0 0,0 1 0 0 0,-2-1 0 0 0,1 0 0 0 0,-4 16 0 0 0,3-25-42 0 0,0-1-1 0 0,0 0 1 0 0,0 1 0 0 0,-1-1-1 0 0,0 0 1 0 0,0 0 0 0 0,-4 7 0 0 0,5-10-3 0 0,0 1 1 0 0,0 0 0 0 0,-1-1 0 0 0,1 0 0 0 0,-1 1-1 0 0,1-1 1 0 0,-1 0 0 0 0,1 0 0 0 0,-1 0 0 0 0,0 0 0 0 0,1 0-1 0 0,-1 0 1 0 0,0 0 0 0 0,0-1 0 0 0,0 1 0 0 0,0 0 0 0 0,0-1-1 0 0,-2 1 1 0 0,3-1 0 0 0,0 0 0 0 0,1 0 0 0 0,-1 0 0 0 0,0 0 0 0 0,0-1 0 0 0,0 1 0 0 0,0 0 0 0 0,1 0 0 0 0,-1 0 0 0 0,0-1 0 0 0,0 1 0 0 0,1 0 0 0 0,-1-1 0 0 0,0 1 0 0 0,0-1 0 0 0,1 1 0 0 0,-1-1 0 0 0,0 1 0 0 0,1-1 0 0 0,-1 1 0 0 0,1-1 0 0 0,-1 0 0 0 0,1 1 0 0 0,-1-1 0 0 0,1 0 0 0 0,-1 1 0 0 0,1-1 0 0 0,0 0 0 0 0,-1-1 0 0 0,-5-27 0 0 0,4 18 0 0 0,2 10 0 0 0,0-1 0 0 0,-1 0 0 0 0,1 1 0 0 0,0-1 0 0 0,0 0 0 0 0,0 0 0 0 0,0 1 0 0 0,1-1 0 0 0,-1 0 0 0 0,0 1 0 0 0,1-1 0 0 0,-1 0 0 0 0,1 1 0 0 0,0-1 0 0 0,0-1 0 0 0,2-4 0 0 0,-2 6 0 0 0,-1 0 0 0 0,1 0 0 0 0,0 0 0 0 0,-1 0 0 0 0,1 0 0 0 0,0 0 0 0 0,0 1 0 0 0,0-1 0 0 0,0 0 0 0 0,-1 0 0 0 0,1 1 0 0 0,0-1 0 0 0,1 1 0 0 0,-1-1 0 0 0,0 1 0 0 0,0-1 0 0 0,0 1 0 0 0,0 0 0 0 0,0-1 0 0 0,0 1 0 0 0,0 0 0 0 0,1 0 0 0 0,-1 0 0 0 0,2 0 0 0 0,17 1 0 0 0,-15 0-32 0 0,0 0 0 0 0,0 1 0 0 0,0-1 1 0 0,0 1-1 0 0,0 0 0 0 0,-1 1 0 0 0,1-1 0 0 0,-1 1 0 0 0,8 5 0 0 0,37 36-670 0 0,-40-34 525 0 0,0-1 0 0 0,1 0 0 0 0,0-1 1 0 0,18 12-1 0 0,-28-20 177 0 0,6 3-1500 0 0,0 0-1 0 0,1 1 0 0 0,-1-2 1 0 0,15 5-1 0 0,-19-7-899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1:03.5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38 141 13247 0 0,'0'0'299'0'0,"-7"24"729"0"0,3-18-827 0 0,0 0 1 0 0,0 0-1 0 0,1 1 1 0 0,0-1-1 0 0,1 1 1 0 0,-1 0-1 0 0,1 0 1 0 0,0 0-1 0 0,1 0 1 0 0,0 0-1 0 0,0 0 1 0 0,1 0-1 0 0,-1 1 1 0 0,2-1-1 0 0,-1 0 1 0 0,3 13-1 0 0,1-1 16 0 0,1 0 0 0 0,1 0-1 0 0,1-1 1 0 0,0 0 0 0 0,12 20-1 0 0,-13-27-121 0 0,0-1 0 0 0,1 0 0 0 0,0 0-1 0 0,1 0 1 0 0,0-1 0 0 0,0 0 0 0 0,1-1 0 0 0,0 0-1 0 0,15 10 1 0 0,-14-13-95 0 0,-9-5 0 0 0,1 0 0 0 0,-1 0 0 0 0,0-1 0 0 0,1 1 0 0 0,-1 0 0 0 0,0 0 0 0 0,0-1 0 0 0,1 1 0 0 0,-1-1 0 0 0,0 1 0 0 0,0-1 0 0 0,0 1 0 0 0,1-1 0 0 0,-1 0 0 0 0,0 1 0 0 0,0-1 0 0 0,0 0 0 0 0,0 0 0 0 0,0 0 0 0 0,0 0 0 0 0,-1 0 0 0 0,1 0 0 0 0,0 0 0 0 0,0 0 0 0 0,-1 0 0 0 0,1 0 0 0 0,0-2 0 0 0,2-12 0 0 0,0 0 0 0 0,-1-1 0 0 0,-1 1 0 0 0,0-1 0 0 0,-1 1 0 0 0,-1 0 0 0 0,0-1 0 0 0,-6-22 0 0 0,4 17 0 0 0,0 0 0 0 0,1-1 0 0 0,2-36 0 0 0,4 56 0 0 0,3 8 0 0 0,3 7 0 0 0,0 5-6 0 0,-1 1 0 0 0,-1-1-1 0 0,8 32 1 0 0,-7-21 69 0 0,23 47 1 0 0,-32-74 458 0 0,0-2 170 0 0,0 0 32 0 0,0 0-93 0 0,22-17-390 0 0,-14 3-241 0 0,0 0 0 0 0,0 0 0 0 0,-1 0 0 0 0,-1-1 0 0 0,-1 0 0 0 0,6-24 0 0 0,-5 18 0 0 0,4-20 6 0 0,-1-2 0 0 0,3-56 1 0 0,2-11-118 0 0,-13 107-373 0 0,-1 3-192 0 0,0 0-41 0 0,0 0-260 0 0,0 0-1054 0 0,0 0-458 0 0,0 3-95 0 0,3 14-22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3:49.4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57 90 7055 0 0,'0'0'323'0'0,"0"0"-8"0"0,0 0-135 0 0,0 0 190 0 0,0 0 109 0 0,0 0 22 0 0,4-8 83 0 0,-1 0-567 0 0,-3 7-17 0 0,0 1 0 0 0,0-1 0 0 0,0 1 0 0 0,1-1 0 0 0,-1 1 0 0 0,0-1 0 0 0,1 1 0 0 0,-1-1 0 0 0,0 1 0 0 0,1 0 0 0 0,-1-1 0 0 0,1 1 0 0 0,-1-1 0 0 0,1 1 0 0 0,-1 0 0 0 0,0-1 0 0 0,1 1 0 0 0,0 0 0 0 0,-1 0 0 0 0,1-1 0 0 0,-1 1-1 0 0,1 0 1 0 0,-1 0 0 0 0,1 0 0 0 0,0 0 0 0 0,6-2 80 0 0,-6 1 334 0 0,-1 1 135 0 0,0 0 24 0 0,0 0 11 0 0,0 0 35 0 0,6 10 1405 0 0,-6-8-2020 0 0,-2 5 0 0 0,0 0 0 0 0,-1 0-1 0 0,1-1 1 0 0,-8 12 0 0 0,9-16-4 0 0,1-1 0 0 0,-1 0 0 0 0,0 1 0 0 0,0-1 0 0 0,0 0 0 0 0,0 0 0 0 0,0 0 0 0 0,0 0 0 0 0,-1 0-1 0 0,1 0 1 0 0,0 0 0 0 0,-1 0 0 0 0,1 0 0 0 0,0 0 0 0 0,-1-1 0 0 0,1 1 0 0 0,-1-1 0 0 0,1 1 0 0 0,-1-1 0 0 0,1 1 0 0 0,-1-1 0 0 0,1 0 0 0 0,-1 0 0 0 0,1 0 0 0 0,-1 0 0 0 0,0 0 0 0 0,1 0-1 0 0,-1 0 1 0 0,1-1 0 0 0,-1 1 0 0 0,-2-1 0 0 0,2 0 70 0 0,1 1 0 0 0,0-1-1 0 0,-1 0 1 0 0,1 1 0 0 0,0-1-1 0 0,-1 0 1 0 0,1 0 0 0 0,0 0-1 0 0,0 0 1 0 0,0 0 0 0 0,0 0-1 0 0,0 0 1 0 0,0 0 0 0 0,0-1-1 0 0,0 1 1 0 0,0 0 0 0 0,1-1-1 0 0,-1 1 1 0 0,0 0 0 0 0,1-1-1 0 0,-1 1 1 0 0,1-1 0 0 0,0 1-1 0 0,-1-1 1 0 0,1 1 0 0 0,0-1-1 0 0,0 1 1 0 0,0-1 0 0 0,0-2-1 0 0,1 0 4 0 0,-1 0 0 0 0,1 0-1 0 0,0 0 1 0 0,0 0 0 0 0,0 1-1 0 0,1-1 1 0 0,0 0 0 0 0,2-3-1 0 0,1-3-72 0 0,-4 8 0 0 0,0-1 0 0 0,0 0 0 0 0,1 0 0 0 0,-1 1 0 0 0,1-1 0 0 0,0 1 0 0 0,0-1 0 0 0,0 1 0 0 0,0 0 0 0 0,0 0 0 0 0,0 0 0 0 0,0 0 0 0 0,1 0 0 0 0,-1 0 0 0 0,1 0 0 0 0,-1 1 0 0 0,1 0 0 0 0,0-1 0 0 0,0 1 0 0 0,0 0 0 0 0,-1 0 0 0 0,1 0 0 0 0,0 1 0 0 0,0-1 0 0 0,5 1 0 0 0,-6 0 0 0 0,0 0 0 0 0,0 0 0 0 0,0 0 0 0 0,-1 1 0 0 0,1-1 0 0 0,0 1 0 0 0,0 0 0 0 0,-1-1 0 0 0,1 1 0 0 0,0 0 0 0 0,-1 0 0 0 0,1 0 0 0 0,-1 0 0 0 0,1 0 0 0 0,-1 0 0 0 0,0 1 0 0 0,1-1 0 0 0,-1 0 0 0 0,0 1 0 0 0,0-1 0 0 0,0 1 0 0 0,0-1 0 0 0,0 1 0 0 0,0 0 0 0 0,0-1 0 0 0,-1 1 0 0 0,1 0 0 0 0,0-1 0 0 0,-1 1 0 0 0,0 0 0 0 0,1 3 0 0 0,0 0 0 0 0,0-1 0 0 0,-1 1 0 0 0,0 0 0 0 0,0 0 0 0 0,0 0 0 0 0,0 0 0 0 0,-1 0 0 0 0,0-1 0 0 0,0 1 0 0 0,0 0 0 0 0,-3 5 0 0 0,3-7 41 0 0,0-1 1 0 0,1-1-1 0 0,-1 1 0 0 0,-1 0 0 0 0,1 0 0 0 0,0 0 0 0 0,0 0 1 0 0,-1-1-1 0 0,1 1 0 0 0,-1-1 0 0 0,1 1 0 0 0,-1-1 0 0 0,0 1 0 0 0,1-1 1 0 0,-1 0-1 0 0,0 0 0 0 0,0 0 0 0 0,0 0 0 0 0,0 0 0 0 0,0-1 1 0 0,0 1-1 0 0,0 0 0 0 0,0-1 0 0 0,-1 1 0 0 0,1-1 0 0 0,0 0 1 0 0,0 0-1 0 0,0 0 0 0 0,0 0 0 0 0,-4-1 0 0 0,-9-13 1499 0 0,14 11-1540 0 0,0 1 0 0 0,0 0 0 0 0,0-1 0 0 0,1 1 0 0 0,-1-1 0 0 0,1 1 0 0 0,0-1 0 0 0,-1 1 0 0 0,1-1 0 0 0,0 1 0 0 0,0-1 0 0 0,1 1 0 0 0,-1-1 0 0 0,0 1 0 0 0,1-1 0 0 0,0 1 0 0 0,-1-1 0 0 0,1 1 0 0 0,0 0 0 0 0,0 0 0 0 0,1-1 0 0 0,-1 1 0 0 0,0 0 0 0 0,1 0 0 0 0,-1 0 0 0 0,1 0 0 0 0,0 0 0 0 0,-1 0 0 0 0,1 1 0 0 0,0-1 0 0 0,0 1 0 0 0,0-1 0 0 0,0 1 0 0 0,1 0 0 0 0,-1 0 0 0 0,0-1 0 0 0,5 0 0 0 0,9-2 0 0 0,-7 3 0 0 0,-4 7 0 0 0,-5-5 0 0 0,0 1 0 0 0,0-1 0 0 0,1 0 0 0 0,-1 0 0 0 0,0 0 0 0 0,0 0 0 0 0,0 0 0 0 0,0 0 0 0 0,0 0 0 0 0,-1 1 0 0 0,1-1 0 0 0,0 0 0 0 0,0 0 0 0 0,-1 0 0 0 0,1 0 0 0 0,-1 0 0 0 0,1 0 0 0 0,-1 0 0 0 0,1 0 0 0 0,-1 0 0 0 0,0 0 0 0 0,1 0 0 0 0,-1-1 0 0 0,-1 2 0 0 0,0 0 0 0 0,1 1 0 0 0,0-1 0 0 0,-1 0 0 0 0,1-1 0 0 0,0 1 0 0 0,0 0 0 0 0,-1-1 0 0 0,1 1 0 0 0,-1-1 0 0 0,1 1 0 0 0,-1-1 0 0 0,0 0 0 0 0,1 0 0 0 0,-1 0 0 0 0,0 0 0 0 0,-3 2 0 0 0,4-3 0 0 0,1 0 0 0 0,0 0 0 0 0,-1 0 0 0 0,1 1 0 0 0,-1-1 0 0 0,1 0 0 0 0,-1 0 0 0 0,1 0 0 0 0,-1 0 0 0 0,1 0 0 0 0,-1 0 0 0 0,1 0 0 0 0,-1 0 0 0 0,1 0 0 0 0,-1-1 0 0 0,1 1 0 0 0,-1 0 0 0 0,1 0 0 0 0,0 0 0 0 0,-1 0 0 0 0,1-1 0 0 0,-1 1 0 0 0,1 0 0 0 0,0 0 0 0 0,-1-1 0 0 0,1 1 0 0 0,-1 0 0 0 0,1-1 0 0 0,0 1 0 0 0,-1 0 0 0 0,1-1 0 0 0,0 1 0 0 0,0-1 0 0 0,-1 1 0 0 0,1-1 0 0 0,0 1 0 0 0,0 0 0 0 0,-1-2 0 0 0,-2-11 0 0 0,3 8 0 0 0,1 0 0 0 0,0 0 0 0 0,0-1 0 0 0,0 1 0 0 0,1 0 0 0 0,0 0 0 0 0,0 0 0 0 0,0 1 0 0 0,0-1 0 0 0,1 0 0 0 0,0 1 0 0 0,4-6 0 0 0,0 2 0 0 0,0 5 0 0 0,-7 3 0 0 0,1 0 0 0 0,-1 0 0 0 0,1 1 0 0 0,-1-1 0 0 0,1 0 0 0 0,0 0 0 0 0,-1 0 0 0 0,1 0 0 0 0,-1 0 0 0 0,1 1 0 0 0,-1-1 0 0 0,1 0 0 0 0,-1 0 0 0 0,1 1 0 0 0,-1-1 0 0 0,1 0 0 0 0,-1 1 0 0 0,1-1 0 0 0,-1 1 0 0 0,0-1 0 0 0,1 0 0 0 0,-1 1 0 0 0,0-1 0 0 0,1 1 0 0 0,-1-1 0 0 0,0 1 0 0 0,1-1 0 0 0,-1 1 0 0 0,0-1 0 0 0,0 1 0 0 0,0 0 0 0 0,0-1 0 0 0,1 1 0 0 0,-1 0 0 0 0,1 1 0 0 0,0-1 0 0 0,0 0 0 0 0,0 0 0 0 0,-1 0 0 0 0,1 1 0 0 0,0-1 0 0 0,-1 0 0 0 0,0 1 0 0 0,1-1 0 0 0,-1 1 0 0 0,0-1 0 0 0,1 0 0 0 0,-1 1 0 0 0,0-1 0 0 0,0 1 0 0 0,0-1 0 0 0,0 1 0 0 0,-1-1 0 0 0,1 0 0 0 0,0 1 0 0 0,0-1 0 0 0,-1 1 0 0 0,1-1 0 0 0,-2 2 0 0 0,1 2 0 0 0,-3 4-392 0 0,0 1 1 0 0,-1-1-1 0 0,-9 14 0 0 0,-7 14-1597 0 0,13-15-16 0 0,2 0-18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3:50.7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5407 0 0,'0'0'124'0'0,"0"0"18"0"0,0 0 8 0 0,0 0 110 0 0,0 0 454 0 0,0 0 196 0 0,20 24 3400 0 0,11 6 280 0 0,-30-29-3994 0 0,17 11-368 0 0,14 11 711 0 0,1-3 0 0 0,54 27-1 0 0,-79-45-938 0 0,0 1 0 0 0,0-1 0 0 0,0 0 0 0 0,0-1 0 0 0,1 0 0 0 0,-1 0 0 0 0,0-1 0 0 0,0 0 0 0 0,1-1 0 0 0,8-1 0 0 0,-4 1 0 0 0,102 1 2040 0 0,-62 0-1775 0 0,21-1 39 0 0,76 10-1 0 0,-14 1-303 0 0,-14-2 0 0 0,-55-5 2017 0 0,11-9-3722 0 0,-63 3 1748 0 0,-5 1 238 0 0,0 0-1 0 0,0 1 1 0 0,1 0-1 0 0,-1 0 1 0 0,1 1 0 0 0,-1 0-1 0 0,0 1 1 0 0,14 3-1 0 0,-15-1-280 0 0,0-1 0 0 0,0 0 0 0 0,0 0 0 0 0,0-1 0 0 0,1-1 0 0 0,-1 1 0 0 0,0-1 0 0 0,13-2 0 0 0,-10 1 0 0 0,25-5 0 0 0,0 1 0 0 0,42 16 0 0 0,-71-10 0 0 0,0-1 0 0 0,5 0 0 0 0,-13 0 0 0 0,29-14 0 0 0,-21 10 0 0 0,-1 0 0 0 0,1 1 0 0 0,1 0-896 0 0,-3 2-5573 0 0,-4 1 3646 0 0,-2 0-4037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3:52.1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31 211 2791 0 0,'0'-2'69'0'0,"1"0"0"0"0,-1 1 0 0 0,1-1 0 0 0,-1 1 0 0 0,0-1 0 0 0,1 0 0 0 0,-1 1 0 0 0,0-1 0 0 0,0 0 0 0 0,0 1 0 0 0,0-1 0 0 0,-1-1-1 0 0,0 1 624 0 0,10-33 2192 0 0,-9 34-2722 0 0,0 0-1 0 0,0-1 0 0 0,1 1 0 0 0,-1 0 0 0 0,1 0 1 0 0,-1 0-1 0 0,1 0 0 0 0,-1 0 0 0 0,1 0 0 0 0,0 0 1 0 0,-1 0-1 0 0,1 0 0 0 0,0 1 0 0 0,0-1 0 0 0,0 0 1 0 0,0 0-1 0 0,0 1 0 0 0,0-1 0 0 0,0 0 0 0 0,0 1 1 0 0,0-1-1 0 0,0 1 0 0 0,0-1 0 0 0,0 1 1 0 0,0 0-1 0 0,0 0 0 0 0,0-1 0 0 0,1 1 0 0 0,-1 0 1 0 0,0 0-1 0 0,0 0 0 0 0,0 0 0 0 0,0 0 0 0 0,2 0 1 0 0,-2 1-105 0 0,0 0 1 0 0,1 0-1 0 0,-1 0 0 0 0,0 0 1 0 0,0 1-1 0 0,0-1 1 0 0,0 0-1 0 0,0 0 1 0 0,0 1-1 0 0,0-1 1 0 0,0 0-1 0 0,-1 1 1 0 0,1-1-1 0 0,-1 1 1 0 0,1-1-1 0 0,-1 1 1 0 0,1-1-1 0 0,-1 1 1 0 0,0-1-1 0 0,0 1 1 0 0,1-1-1 0 0,-1 1 0 0 0,0 0 1 0 0,-1-1-1 0 0,1 1 1 0 0,0-1-1 0 0,0 1 1 0 0,-1-1-1 0 0,1 1 1 0 0,-2 2-1 0 0,2-3-1 0 0,0 0 0 0 0,0 0 0 0 0,-1 0 0 0 0,1 0-1 0 0,-1-1 1 0 0,1 1 0 0 0,-1 0 0 0 0,1 0 0 0 0,-1 0 0 0 0,1-1-1 0 0,-1 1 1 0 0,0 0 0 0 0,1 0 0 0 0,-1-1 0 0 0,0 1 0 0 0,0-1-1 0 0,1 1 1 0 0,-1 0 0 0 0,0-1 0 0 0,0 0 0 0 0,0 1 0 0 0,0-1-1 0 0,0 1 1 0 0,0-1 0 0 0,0 0 0 0 0,0 0 0 0 0,0 0 0 0 0,0 1-1 0 0,1-1 1 0 0,-1 0 0 0 0,0 0 0 0 0,-2-1 0 0 0,2 1 23 0 0,-1 1-49 0 0,0-1 1 0 0,0 0 0 0 0,-1 0 0 0 0,1 0 0 0 0,0-1 0 0 0,0 1 0 0 0,0 0-1 0 0,0-1 1 0 0,0 1 0 0 0,0-1 0 0 0,0 0 0 0 0,0 0 0 0 0,0 0 0 0 0,0 0-1 0 0,1 0 1 0 0,-1 0 0 0 0,0 0 0 0 0,1 0 0 0 0,-1-1 0 0 0,0 1 0 0 0,1-1-1 0 0,0 1 1 0 0,-1-1 0 0 0,1 0 0 0 0,0 1 0 0 0,0-1 0 0 0,0 0 0 0 0,-2-3-1 0 0,2 1-34 0 0,0 1-1 0 0,0-1 1 0 0,0 0-1 0 0,0 0 1 0 0,0 1-1 0 0,1-1 1 0 0,0 0-1 0 0,0 0 1 0 0,0 0-1 0 0,0 1 1 0 0,0-1-1 0 0,1 0 1 0 0,0 0-1 0 0,0 0 1 0 0,1-4-1 0 0,-1 6 5 0 0,1-1 0 0 0,-1 0 0 0 0,1 1 0 0 0,0-1 0 0 0,-1 1 0 0 0,1-1 0 0 0,0 1 0 0 0,0 0 0 0 0,1 0 0 0 0,-1 0 0 0 0,0 0 0 0 0,1 0 0 0 0,-1 1 0 0 0,1-1 0 0 0,0 1 0 0 0,-1 0 0 0 0,1-1 0 0 0,0 1 0 0 0,0 0 0 0 0,0 1 0 0 0,0-1 0 0 0,0 0 0 0 0,0 1 0 0 0,0 0 0 0 0,0-1 0 0 0,0 1 0 0 0,0 1 0 0 0,0-1 0 0 0,0 0 0 0 0,4 2 0 0 0,3-1 0 0 0,1 1 0 0 0,-1 1 0 0 0,0 0 0 0 0,0 1 0 0 0,0 0 0 0 0,-1 0 0 0 0,16 9 0 0 0,-23-11 0 0 0,1 0 0 0 0,-1 0 0 0 0,0 0 0 0 0,1 1 0 0 0,-1-1 0 0 0,0 0 0 0 0,0 1 0 0 0,0-1 0 0 0,-1 1 0 0 0,1 0 0 0 0,-1 0 0 0 0,1 0 0 0 0,0 4 0 0 0,-2-2 0 0 0,0-1 0 0 0,0 0 0 0 0,-1 1 0 0 0,0-1 0 0 0,0 0 0 0 0,0 0 0 0 0,0 0 0 0 0,-1 0 0 0 0,0 0 0 0 0,1 0 0 0 0,-1 0 0 0 0,-1 0 0 0 0,1-1 0 0 0,-1 1 0 0 0,1-1 0 0 0,-1 1 0 0 0,0-1 0 0 0,0 0 0 0 0,-6 4 0 0 0,6-5 0 0 0,1 0 0 0 0,0 0 0 0 0,-1-1 0 0 0,1 1 0 0 0,-1-1 0 0 0,1 0 0 0 0,-1 0 0 0 0,0 0 0 0 0,1 0 0 0 0,-1 0 0 0 0,0-1 0 0 0,0 1 0 0 0,0-1 0 0 0,1 1 0 0 0,-1-1 0 0 0,0 0 0 0 0,0 0 0 0 0,0-1 0 0 0,0 1 0 0 0,0 0 0 0 0,1-1 0 0 0,-1 0 0 0 0,0 0 0 0 0,0 0 0 0 0,1 0 0 0 0,-1 0 0 0 0,1 0 0 0 0,-1-1 0 0 0,1 1 0 0 0,-4-3 0 0 0,3 0 0 0 0,0 1 0 0 0,0-1 0 0 0,0 0 0 0 0,0 1 0 0 0,0-1 0 0 0,1-1 0 0 0,0 1 0 0 0,0 0 0 0 0,0-1 0 0 0,0 1 0 0 0,1-1 0 0 0,-1 1 0 0 0,1-1 0 0 0,1 0 0 0 0,-1 1 0 0 0,1-1 0 0 0,-1 0 0 0 0,1 0 0 0 0,0 1 0 0 0,1-1 0 0 0,-1 0 0 0 0,3-6 0 0 0,-2 4 0 0 0,1 0 0 0 0,0 0 0 0 0,0 1 0 0 0,0-1 0 0 0,1 1 0 0 0,0-1 0 0 0,0 1 0 0 0,1 0 0 0 0,0 0 0 0 0,0 1 0 0 0,0-1 0 0 0,1 1 0 0 0,0 0 0 0 0,0 0 0 0 0,5-4 0 0 0,-8 8 0 0 0,-1 0 0 0 0,0 0 0 0 0,0 1 0 0 0,0-1 0 0 0,0 1 0 0 0,0-1 0 0 0,1 1 0 0 0,-1 0 0 0 0,0-1 0 0 0,0 1 0 0 0,1 0 0 0 0,-1 0 0 0 0,0 0 0 0 0,1 0 0 0 0,-1 0 0 0 0,0 0 0 0 0,0 0 0 0 0,1 0 0 0 0,-1 1 0 0 0,0-1 0 0 0,0 0 0 0 0,1 1 0 0 0,-1-1 0 0 0,0 1 0 0 0,0-1 0 0 0,0 1 0 0 0,0 0 0 0 0,0-1 0 0 0,0 1 0 0 0,0 0 0 0 0,0 0 0 0 0,0 0 0 0 0,0 0 0 0 0,0 0 0 0 0,0 0 0 0 0,-1 0 0 0 0,1 0 0 0 0,0 0 0 0 0,-1 0 0 0 0,1 0 0 0 0,-1 0 0 0 0,1 1 0 0 0,-1-1 0 0 0,1 0 0 0 0,-1 0 0 0 0,0 1 0 0 0,0-1 0 0 0,0 0 0 0 0,0 1 0 0 0,0-1 0 0 0,0 2 0 0 0,0 2 23 0 0,0 0-1 0 0,-1 1 1 0 0,0-1-1 0 0,0 0 1 0 0,0 0-1 0 0,-1 1 0 0 0,0-1 1 0 0,0 0-1 0 0,0-1 1 0 0,-3 6-1 0 0,-31 44 2317 0 0,35-52-2329 0 0,-1 1 0 0 0,1-1 1 0 0,-1 0-1 0 0,0 0 1 0 0,0 0-1 0 0,1 0 1 0 0,-2 0-1 0 0,1 0 1 0 0,0-1-1 0 0,0 1 1 0 0,0-1-1 0 0,-1 1 1 0 0,1-1-1 0 0,-1 0 1 0 0,1 0-1 0 0,-1 0 1 0 0,1 0-1 0 0,-1 0 1 0 0,0-1-1 0 0,0 1 1 0 0,-4-1-1 0 0,6 0-10 0 0,0-1 0 0 0,0 0 0 0 0,0 1 0 0 0,0-1 0 0 0,1 0 0 0 0,-1 0 0 0 0,0 1 0 0 0,0-1 0 0 0,1 0 0 0 0,-1 0 0 0 0,0 0 0 0 0,1 0 0 0 0,-1 0 0 0 0,1 0 0 0 0,0 0 0 0 0,-1 0 0 0 0,1 0 0 0 0,0 0 0 0 0,-1-1 0 0 0,1 1 0 0 0,0 0 0 0 0,0 0 0 0 0,0-2 0 0 0,0 0 0 0 0,-2 0-145 0 0,1-1 1 0 0,-1 1-1 0 0,1-1 0 0 0,0 1 1 0 0,0-1-1 0 0,1 1 0 0 0,-1-1 0 0 0,1 0 1 0 0,0 1-1 0 0,0-1 0 0 0,0 0 0 0 0,0 1 1 0 0,0-1-1 0 0,1 1 0 0 0,0-1 0 0 0,0 0 1 0 0,2-5-1 0 0,-2 7-546 0 0,-1 2 3 0 0,5-5-425 0 0,-2 3-4055 0 0,4 0 3449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1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8863 0 0,'0'0'407'0'0,"0"0"-6"0"0,2 22 781 0 0,0-11-462 0 0,0-1 1 0 0,0 1 0 0 0,1-1 0 0 0,0 0 0 0 0,1 0 0 0 0,0-1-1 0 0,9 16 1 0 0,-4-11-41 0 0,0 1-1 0 0,0-1 1 0 0,2-1-1 0 0,12 13 1 0 0,-19-21-648 0 0,1-1 1 0 0,0 1 0 0 0,0-1 0 0 0,1 0 0 0 0,-1-1 0 0 0,10 5 0 0 0,-15-8-33 0 0,1 1 0 0 0,-1-1 0 0 0,1 0 0 0 0,-1 0 0 0 0,1 0 0 0 0,-1 0 0 0 0,1 0 0 0 0,-1 0 0 0 0,1 0 0 0 0,-1 0 0 0 0,1 0 0 0 0,0 0 0 0 0,-1 0 0 0 0,1 0 0 0 0,-1 0 0 0 0,1 0 0 0 0,-1 0 0 0 0,1-1 0 0 0,-1 1 0 0 0,0 0 0 0 0,1 0 0 0 0,-1-1 0 0 0,1 1 0 0 0,-1 0 0 0 0,1-1 0 0 0,-1 1 0 0 0,0 0 0 0 0,1-1 0 0 0,-1 1 0 0 0,0 0 0 0 0,1-1 0 0 0,-1 1 0 0 0,0-1 0 0 0,1 1 0 0 0,-1-1 0 0 0,0 1 0 0 0,0-1 0 0 0,0 1 0 0 0,1-1 0 0 0,-1 1 0 0 0,0-1 0 0 0,0 1 0 0 0,0-1 0 0 0,0 0 0 0 0,2-22 0 0 0,-2 23 0 0 0,-2-32-43 0 0,-1 0 1 0 0,-12-49-1 0 0,9 50-101 0 0,0 0 1 0 0,-1-51 0 0 0,6 72 150 0 0,1 5-1509 0 0,-1 1-5853 0 0,1 4 4955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3:52.5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56 112 5407 0 0,'0'0'248'0'0,"0"0"-5"0"0,-17-18 1137 0 0,15 15-957 0 0,1 1 0 0 0,0-1 0 0 0,0 1-1 0 0,0-1 1 0 0,1 1 0 0 0,-1-1 0 0 0,0 0 0 0 0,1 1 0 0 0,0-1-1 0 0,0 0 1 0 0,0 0 0 0 0,0 1 0 0 0,0-1 0 0 0,0 0-1 0 0,1 1 1 0 0,-1-1 0 0 0,1 0 0 0 0,1-3 0 0 0,-1 4-317 0 0,0-1 0 0 0,0 1 0 0 0,0-1 0 0 0,0 1 0 0 0,1 0 0 0 0,-1 0 0 0 0,1 0 0 0 0,-1-1 0 0 0,1 2 0 0 0,0-1-1 0 0,0 0 1 0 0,0 0 0 0 0,0 0 0 0 0,0 1 0 0 0,0 0 0 0 0,0-1 0 0 0,1 1 0 0 0,-1 0 0 0 0,4-1 0 0 0,-5 1-95 0 0,0 1-1 0 0,0 0 1 0 0,1-1-1 0 0,-1 1 1 0 0,0 0-1 0 0,0 0 1 0 0,1 0-1 0 0,-1 0 1 0 0,0 0-1 0 0,1 1 1 0 0,-1-1-1 0 0,0 0 1 0 0,0 1-1 0 0,1-1 1 0 0,-1 0-1 0 0,0 1 1 0 0,0 0 0 0 0,0-1-1 0 0,0 1 1 0 0,0 0-1 0 0,0-1 1 0 0,0 1-1 0 0,0 0 1 0 0,0 0-1 0 0,0 0 1 0 0,0 0-1 0 0,0 0 1 0 0,0 0-1 0 0,0 1 1 0 0,11 28 1649 0 0,-10-20-1575 0 0,-2-1 0 0 0,1 0 1 0 0,-1 1-1 0 0,-1-1 0 0 0,1 0 0 0 0,-4 16 0 0 0,3-20-69 0 0,0-1 1 0 0,-1 1-1 0 0,1 0 0 0 0,-1-1 1 0 0,0 1-1 0 0,0-1 0 0 0,0 0 0 0 0,-1 1 1 0 0,1-1-1 0 0,-1 0 0 0 0,0 0 0 0 0,0-1 1 0 0,-1 1-1 0 0,-5 4 0 0 0,8-7-16 0 0,0 0 0 0 0,0-1 0 0 0,0 1 0 0 0,0-1 0 0 0,0 1 0 0 0,0-1 0 0 0,-1 1 0 0 0,1-1 0 0 0,0 1 0 0 0,0-1 0 0 0,-1 0 0 0 0,1 0 0 0 0,0 0 0 0 0,0 1 0 0 0,-1-1 0 0 0,1-1 0 0 0,0 1 0 0 0,0 0 0 0 0,-1 0 0 0 0,1 0 0 0 0,0-1 0 0 0,0 1 0 0 0,-1 0 0 0 0,1-1 0 0 0,0 1 0 0 0,0-1 0 0 0,0 0 0 0 0,0 1 0 0 0,0-1 0 0 0,0 0 0 0 0,0 0 0 0 0,0 0 0 0 0,0 1 0 0 0,-1-2 0 0 0,2 1 0 0 0,-4-3 0 0 0,0-1 0 0 0,1 1 0 0 0,-1-1 0 0 0,1 0 0 0 0,0 0 0 0 0,1-1 0 0 0,-1 1 0 0 0,1 0 0 0 0,0-1 0 0 0,1 1 0 0 0,-1-1 0 0 0,1 0 0 0 0,0 1 0 0 0,1-1 0 0 0,-1 0 0 0 0,1 0 0 0 0,0 0 0 0 0,1 1 0 0 0,-1-1 0 0 0,1 0 0 0 0,0 0 0 0 0,4-10 0 0 0,-5 15-2 0 0,0 1-1 0 0,1 0 1 0 0,-1 0-1 0 0,0 0 1 0 0,0-1-1 0 0,1 1 1 0 0,-1 0-1 0 0,0 0 1 0 0,1 0-1 0 0,-1-1 1 0 0,0 1-1 0 0,1 0 1 0 0,-1 0-1 0 0,0 0 1 0 0,1 0-1 0 0,-1 0 1 0 0,0 0-1 0 0,1 0 1 0 0,-1 0-1 0 0,0 0 1 0 0,1 0-1 0 0,-1 0 1 0 0,0 0-1 0 0,1 0 1 0 0,-1 0-1 0 0,0 0 1 0 0,1 0-1 0 0,-1 0 1 0 0,0 0-1 0 0,1 1 1 0 0,-1-1-1 0 0,0 0 1 0 0,1 0-1 0 0,-1 0 1 0 0,0 0-1 0 0,0 1 1 0 0,1-1-1 0 0,-1 0 1 0 0,0 0-1 0 0,0 1 1 0 0,1-1-1 0 0,-1 0 1 0 0,0 1-1 0 0,0-1 1 0 0,0 0-1 0 0,0 0 1 0 0,1 1-1 0 0,-1-1 1 0 0,10 14-408 0 0,-10-14 384 0 0,5 10-926 0 0,1 1 1 0 0,-2 0-1 0 0,0 1 1 0 0,3 11-1 0 0,4 10-1750 0 0,-1-12 800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3:53.3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21 424 8863 0 0,'0'0'200'0'0,"0"0"34"0"0,0 0 12 0 0,-9 3 2 0 0,-2 0 1881 0 0,14-3 1789 0 0,7-2-728 0 0,-8 1-4180 0 0,0 1 1659 0 0,1-1-529 0 0,1 1 0 0 0,-1 0 0 0 0,1 0 0 0 0,-1 0 0 0 0,1 0 0 0 0,0 1 0 0 0,-1-1 0 0 0,0 1 0 0 0,1 0 0 0 0,5 2 0 0 0,17 6-140 0 0,-12-4 0 0 0,0 1 0 0 0,1-2 0 0 0,0 0 0 0 0,0-1 0 0 0,0 0 0 0 0,0-1 0 0 0,1-1 0 0 0,25-1 0 0 0,-5-4 263 0 0,-1-1 1 0 0,-1-3-1 0 0,1 0 0 0 0,53-22 0 0 0,-19 10 547 0 0,-48 15-613 0 0,0-1-1 0 0,-1 0 1 0 0,20-10-1 0 0,-31 12-196 0 0,0 0 0 0 0,1 1 0 0 0,-1 0 0 0 0,16-2 0 0 0,5-2 0 0 0,44-2 0 0 0,-37 3 0 0 0,-28 5 0 0 0,0 0 0 0 0,0-1 0 0 0,-1 0 0 0 0,1-1 0 0 0,15-6 0 0 0,-13 3 0 0 0,40-19 0 0 0,62-41 0 0 0,-50 28 0 0 0,-51 28 0 0 0,20-10 0 0 0,-10 7 0 0 0,31-15 0 0 0,-50 28 0 0 0,1 1 0 0 0,17-10 0 0 0,28-11 0 0 0,14-7 0 0 0,-28 1 0 0 0,-29 23 0 0 0,0-1 0 0 0,1 0 0 0 0,0 1-187 0 0,-6 3-787 0 0,-1 0-361 0 0,0 0-75 0 0,0 0-149 0 0,0 0-546 0 0,0 0-242 0 0,0 0-49 0 0,0 0-11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3:53.7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 7055 0 0,'0'0'323'0'0,"0"0"-8"0"0,-22 6 718 0 0,14-4 4391 0 0,8-2-5404 0 0,0 1 1 0 0,0-1-1 0 0,0 0 0 0 0,0 0 1 0 0,0 0-1 0 0,0 0 0 0 0,0 0 0 0 0,0 0 1 0 0,0 0-1 0 0,0 0 0 0 0,0 1 1 0 0,0-1-1 0 0,0 0 0 0 0,0 0 1 0 0,0 0-1 0 0,0 0 0 0 0,0 0 1 0 0,0 0-1 0 0,0 0 0 0 0,0 0 1 0 0,0 1-1 0 0,0-1 0 0 0,0 0 1 0 0,0 0-1 0 0,0 0 0 0 0,0 0 1 0 0,0 0-1 0 0,0 0 0 0 0,0 0 0 0 0,0 0 1 0 0,0 1-1 0 0,0-1 0 0 0,0 0 1 0 0,0 0-1 0 0,0 0 0 0 0,0 0 1 0 0,1 0-1 0 0,-1 0 0 0 0,0 0 1 0 0,0 0-1 0 0,0 0 0 0 0,0 0 1 0 0,0 0-1 0 0,0 0 0 0 0,0 0 1 0 0,0 0-1 0 0,1 0 0 0 0,-1 0 0 0 0,0 0 1 0 0,0 0-1 0 0,0 0 0 0 0,0 0 1 0 0,0 0-1 0 0,0 0 0 0 0,0 0 1 0 0,1 0-1 0 0,-1 0 0 0 0,0 0 1 0 0,0 0-1 0 0,0 0 0 0 0,0 0 1 0 0,0 0-1 0 0,0 0 0 0 0,1 0 1 0 0,16 4 2034 0 0,20-1 666 0 0,-9-6-2721 0 0,-21 2 0 0 0,0-1 0 0 0,0 2 0 0 0,0-1 0 0 0,-1 1 0 0 0,1 0 0 0 0,0 0 0 0 0,0 1 0 0 0,0 0 0 0 0,0 0 0 0 0,0 0 0 0 0,-1 1 0 0 0,1 0 0 0 0,-1 1 0 0 0,1-1 0 0 0,9 7 0 0 0,-15-8 0 0 0,0 0 0 0 0,0 0 0 0 0,0 0 0 0 0,1 0 0 0 0,-1 0 0 0 0,0 0 0 0 0,0 1 0 0 0,-1-1 0 0 0,1 0 0 0 0,0 1 0 0 0,0-1 0 0 0,-1 0 0 0 0,1 1 0 0 0,-1-1 0 0 0,1 1 0 0 0,-1-1 0 0 0,1 1 0 0 0,-1-1 0 0 0,0 3 0 0 0,0 1 0 0 0,0-1 0 0 0,0 0 0 0 0,-1 1 0 0 0,1-1 0 0 0,-1 1 0 0 0,-3 7 0 0 0,-1 1 0 0 0,0 1 0 0 0,-2-1 0 0 0,-9 16 0 0 0,-8 12-2780 0 0,-32 80-1 0 0,54-118 758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4:20.5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103 116 975 0 0,'0'0'143'0'0,"0"0"230"0"0,0 0 106 0 0,0 0 22 0 0,0 0-19 0 0,0 0-96 0 0,0 0-39 0 0,0 0-10 0 0,0 0 7 0 0,0 0 32 0 0,0 0 10 0 0,0 0 4 0 0,-25-19 3898 0 0,20 11-4055 0 0,1 0 1 0 0,0 1-1 0 0,1-1 0 0 0,0 0 0 0 0,0-1 0 0 0,-2-9 0 0 0,5 17 266 0 0,0 1-239 0 0,0 0 219 0 0,14 25 1531 0 0,-12-16-2010 0 0,-2-8 70 0 0,0-1 0 0 0,0 1 0 0 0,0 0 0 0 0,0-1 1 0 0,0 1-1 0 0,0 0 0 0 0,-1 0 0 0 0,1-1 0 0 0,0 1 0 0 0,0 0 0 0 0,-1-1 0 0 0,1 1 0 0 0,0 0 0 0 0,-1-1 0 0 0,1 1 0 0 0,0-1 0 0 0,-1 1 0 0 0,1-1 0 0 0,-1 1 0 0 0,1-1 0 0 0,-1 1 0 0 0,1-1 0 0 0,-1 1 0 0 0,0-1 0 0 0,1 1 0 0 0,-1-1 1 0 0,1 0-1 0 0,-1 1 0 0 0,0-1 0 0 0,1 0 0 0 0,-1 0 0 0 0,0 0 0 0 0,1 1 0 0 0,-1-1 0 0 0,0 0 0 0 0,0 0 0 0 0,1 0 0 0 0,-1 0 0 0 0,0 0 0 0 0,1 0 0 0 0,-2-1 0 0 0,0 1-290 0 0,-15 3 242 0 0,10-3-22 0 0,5 0 0 0 0,2 0 0 0 0,-1 0 0 0 0,0 0 0 0 0,1 0 0 0 0,-1 0 0 0 0,1 0 0 0 0,-1-1 0 0 0,0 1 0 0 0,1 0 0 0 0,-1 0 0 0 0,1 0 0 0 0,-1-1 0 0 0,1 1 0 0 0,-1 0 0 0 0,1 0 0 0 0,-1-1 0 0 0,1 1 0 0 0,-1-1 0 0 0,1 1 0 0 0,-1 0 0 0 0,1-1 0 0 0,0 1 0 0 0,-1-1 0 0 0,1 1 0 0 0,-1-2 0 0 0,-2-3 0 0 0,2 5 0 0 0,1-1 0 0 0,-1 0 0 0 0,1 0 0 0 0,0 0 0 0 0,0 0 0 0 0,-1 0 0 0 0,1 0 0 0 0,0 0 0 0 0,0-1 0 0 0,0 1 0 0 0,0 0 0 0 0,0 0 0 0 0,0 0 0 0 0,0 0 0 0 0,1 0 0 0 0,-1 0 0 0 0,0 0 0 0 0,0 0 0 0 0,1 0 0 0 0,-1 0 0 0 0,1 0 0 0 0,-1 1 0 0 0,1-1 0 0 0,-1 0 0 0 0,1 0 0 0 0,0 0 0 0 0,-1 0 0 0 0,1 1 0 0 0,0-1 0 0 0,0 0 0 0 0,-1 0 0 0 0,1 1 0 0 0,0-1 0 0 0,0 1 0 0 0,0-1 0 0 0,0 1 0 0 0,0-1 0 0 0,0 1 0 0 0,0 0 0 0 0,0-1 0 0 0,0 1 0 0 0,0 0 0 0 0,0 0 0 0 0,0 0 0 0 0,0 0 0 0 0,2 0 0 0 0,-1-1-4 0 0,1 1 0 0 0,-1 0 0 0 0,1 0 0 0 0,-1 0 0 0 0,1 0 0 0 0,-1 0-1 0 0,1 0 1 0 0,-1 1 0 0 0,0-1 0 0 0,1 1 0 0 0,-1 0 0 0 0,1-1 0 0 0,-1 1 0 0 0,0 0 0 0 0,0 1-1 0 0,0-1 1 0 0,1 0 0 0 0,-1 1 0 0 0,0-1 0 0 0,0 1 0 0 0,-1-1 0 0 0,1 1 0 0 0,0 0 0 0 0,1 2-1 0 0,1 1 202 0 0,-1 1 0 0 0,0-1 0 0 0,0 1 0 0 0,-1-1 0 0 0,1 1 0 0 0,2 9 0 0 0,-5-11-101 0 0,1 0 1 0 0,-1 0-1 0 0,0 0 0 0 0,0 0 0 0 0,0 0 1 0 0,-1 0-1 0 0,1-1 0 0 0,-1 1 0 0 0,0 0 1 0 0,0 0-1 0 0,0 0 0 0 0,-1-1 0 0 0,1 1 1 0 0,-1-1-1 0 0,-2 5 0 0 0,3-7-96 0 0,0 0 0 0 0,0 0 0 0 0,0 1 0 0 0,0-1 0 0 0,0 0 0 0 0,0 0 0 0 0,0-1 0 0 0,0 1 0 0 0,0 0 0 0 0,-1 0 0 0 0,1 0 0 0 0,0-1 0 0 0,-1 1 0 0 0,1-1 0 0 0,0 1 0 0 0,-1-1 0 0 0,1 1 0 0 0,-1-1 0 0 0,1 0 0 0 0,0 0 0 0 0,-1 0 0 0 0,1 0 0 0 0,-1 0 0 0 0,1 0 0 0 0,-1 0 0 0 0,1 0 0 0 0,-1-1 0 0 0,1 1 0 0 0,0 0 0 0 0,-1-1 0 0 0,1 1 0 0 0,0-1 0 0 0,-1 1 0 0 0,1-1 0 0 0,0 0 0 0 0,0 0 0 0 0,-1 0 0 0 0,1 0 0 0 0,0 1 0 0 0,0-1 0 0 0,-1-2 0 0 0,-1-3 0 0 0,1 1 0 0 0,-1-1 0 0 0,1 0 0 0 0,1 1 0 0 0,-1-1 0 0 0,1 0 0 0 0,0 0 0 0 0,1 0 0 0 0,-1 0 0 0 0,1 0 0 0 0,0 0 0 0 0,2-10 0 0 0,-2 10 0 0 0,1-1 0 0 0,0 0 0 0 0,1 1 0 0 0,-1-1 0 0 0,1 1 0 0 0,0 0 0 0 0,1-1 0 0 0,0 1 0 0 0,0 0 0 0 0,0 0 0 0 0,5-6 0 0 0,-7 11 0 0 0,1 1 0 0 0,-1-1 0 0 0,0 0 0 0 0,0 1 0 0 0,0-1 0 0 0,1 0 0 0 0,-1 1 0 0 0,0 0 0 0 0,1-1 0 0 0,-1 1 0 0 0,0 0 0 0 0,1 0 0 0 0,-1 0 0 0 0,1 0 0 0 0,-1 0 0 0 0,0 0 0 0 0,1 0 0 0 0,-1 0 0 0 0,0 0 0 0 0,1 1 0 0 0,-1-1 0 0 0,0 0 0 0 0,1 1 0 0 0,-1-1 0 0 0,0 1 0 0 0,0 0 0 0 0,1-1 0 0 0,-1 1 0 0 0,0 0 0 0 0,0 0 0 0 0,2 1 0 0 0,-3-2 0 0 0,1 2 0 0 0,1 0 0 0 0,0-1 0 0 0,-1 1 0 0 0,0 0 0 0 0,1 0 0 0 0,-1 0 0 0 0,0 0 0 0 0,0 0 0 0 0,0 0 0 0 0,0 0 0 0 0,-1 0 0 0 0,1 0 0 0 0,0 0 0 0 0,-1 1 0 0 0,0-1 0 0 0,1 0 0 0 0,-1 0 0 0 0,0 1 0 0 0,0-1 0 0 0,0 0 0 0 0,0 0 0 0 0,-1 1 0 0 0,1-1 0 0 0,-1 0 0 0 0,0 3 0 0 0,-1 1 0 0 0,2-5 0 0 0,0 4 0 0 0,0 0 0 0 0,-1 0 0 0 0,0 1 0 0 0,0-1 0 0 0,-1 0 0 0 0,1 0 0 0 0,-1 0 0 0 0,0 0 0 0 0,0 0 0 0 0,-1-1 0 0 0,0 1 0 0 0,1-1 0 0 0,-2 1 0 0 0,1-1 0 0 0,0 0 0 0 0,-1 0 0 0 0,-7 6 0 0 0,10-9 0 0 0,1-1 0 0 0,-1 0 0 0 0,1 0 0 0 0,-1 1 0 0 0,1-1 0 0 0,-1 0 0 0 0,1 0 0 0 0,-1 0 0 0 0,1 0 0 0 0,-1 0 0 0 0,1 0 0 0 0,-1 0 0 0 0,1 0 0 0 0,-1 0 0 0 0,1 0 0 0 0,-1 0 0 0 0,1 0 0 0 0,-1 0 0 0 0,1 0 0 0 0,-1 0 0 0 0,1 0 0 0 0,-1 0 0 0 0,1-1 0 0 0,-1 1 0 0 0,1 0 0 0 0,-1 0 0 0 0,1-1 0 0 0,-1 1 0 0 0,1 0 0 0 0,0-1 0 0 0,-1 1 0 0 0,1 0 0 0 0,-1-1 0 0 0,1 1 0 0 0,0-1 0 0 0,-1 1 0 0 0,1-1 0 0 0,0 1 0 0 0,0 0 0 0 0,-1-2 0 0 0,-5-14 0 0 0,6 16 0 0 0,-2-10 0 0 0,0-1 0 0 0,1 1 0 0 0,0 0 0 0 0,1 0 0 0 0,0-1 0 0 0,1 1 0 0 0,0 0 0 0 0,0-1 0 0 0,1 1 0 0 0,1 0 0 0 0,4-11 0 0 0,-7 20 0 0 0,0 1 0 0 0,0-1 0 0 0,0 1 0 0 0,0 0 0 0 0,0-1 0 0 0,0 1 0 0 0,1-1 0 0 0,-1 1 0 0 0,0 0 0 0 0,0-1 0 0 0,0 1 0 0 0,1 0 0 0 0,-1-1 0 0 0,0 1 0 0 0,0 0 0 0 0,1 0 0 0 0,-1-1 0 0 0,0 1 0 0 0,1 0 0 0 0,-1 0 0 0 0,0 0 0 0 0,1-1 0 0 0,-1 1 0 0 0,1 0 0 0 0,-1 0 0 0 0,0 0 0 0 0,1 0 0 0 0,-1 0 0 0 0,0 0 0 0 0,1 0 0 0 0,-1-1 0 0 0,1 1 0 0 0,-1 0 0 0 0,0 0 0 0 0,1 1 0 0 0,-1-1 0 0 0,1 0 0 0 0,-1 0 0 0 0,0 0 0 0 0,1 0 0 0 0,-1 0 0 0 0,1 0 0 0 0,-1 0 0 0 0,0 1 0 0 0,1-1 0 0 0,-1 0 0 0 0,0 0 0 0 0,1 1 0 0 0,-1-1 0 0 0,0 0 0 0 0,0 0 0 0 0,1 1 0 0 0,-1-1 0 0 0,0 0 0 0 0,0 1 0 0 0,1-1 0 0 0,-1 0 0 0 0,0 1 0 0 0,0-1 0 0 0,14 18 0 0 0,-9-7-603 0 0,-1-1 0 0 0,0 0 0 0 0,-1 1 0 0 0,0 0 0 0 0,2 18 0 0 0,3 11-1340 0 0,-8-40-80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4:21.7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2791 0 0,'0'0'107'0'0,"0"0"-19"0"0,0 0 89 0 0,0 0 357 0 0,0 0 155 0 0,0 0 30 0 0,0 0-90 0 0,1 2-412 0 0,0 1-214 0 0,0 1-1 0 0,0-1 1 0 0,0 1-1 0 0,1-1 1 0 0,0 0-1 0 0,0 1 1 0 0,0-1-1 0 0,3 3 1 0 0,-5-5-2 0 0,109 147 1839 0 0,-93-126-1840 0 0,1-2 0 0 0,1 1 0 0 0,27 21 0 0 0,-13-14-960 0 0,0 0 0 0 0,53 65 0 0 0,-41-44 451 0 0,6 9-398 0 0,-43-49 805 0 0,1 1-1 0 0,1-2 0 0 0,9 9 0 0 0,11 11 114 0 0,108 117 1293 0 0,-124-132-1012 0 0,0 0-1 0 0,20 13 1 0 0,-22-19-193 0 0,0 1 0 0 0,-1 1 0 0 0,0 0 0 0 0,-1 0 0 0 0,0 1 0 0 0,11 15 0 0 0,101 151 3733 0 0,-110-164-3621 0 0,0 0 0 0 0,0 0 0 0 0,15 11 0 0 0,19 19 561 0 0,-36-32-384 0 0,8 7-288 0 0,-1 2 0 0 0,22 32 0 0 0,-20-22-100 0 0,40 51 0 0 0,-21-32 0 0 0,17 22 0 0 0,-51-66 232 0 0,1 1-1 0 0,0-1 0 0 0,0 1 0 0 0,0-1 0 0 0,0 0 1 0 0,1-1-1 0 0,8 7 0 0 0,33 25 479 0 0,-39-29-710 0 0,1 2 0 0 0,-1-1 0 0 0,0 1 0 0 0,-1 0 0 0 0,0 1 0 0 0,0-1 0 0 0,7 18 0 0 0,4 4 0 0 0,23 29 0 0 0,-19-29 0 0 0,-15-15 14 0 0,0 12-186 0 0,-5-26-656 0 0,-1-1-306 0 0,0 0-643 0 0,0 0-2318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4:23.7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2791 0 0,'0'0'107'0'0,"0"0"-19"0"0,0 0 37 0 0,0 0 137 0 0,0 0 55 0 0,0 0 16 0 0,0 0 11 0 0,0 0 32 0 0,0 0 10 0 0,0 0 4 0 0,0 0 12 0 0,0 0 36 0 0,0 0 12 0 0,0 0 4 0 0,0 0-58 0 0,0 0-186 0 0,0 0 164 0 0,0 0 105 0 0,0 0 22 0 0,5 18 99 0 0,0-8-341 0 0,0 1-1 0 0,1-1 1 0 0,0 0 0 0 0,1 0-1 0 0,0-1 1 0 0,0 0-1 0 0,15 14 1 0 0,-4-5-24 0 0,-2 0-235 0 0,3 2 0 0 0,-1 1 0 0 0,16 26 0 0 0,-15-25 512 0 0,0 0 0 0 0,1-1 0 0 0,1-1 0 0 0,28 21 0 0 0,1 15-512 0 0,27 18 0 0 0,31 22 2744 0 0,-51-34-2744 0 0,8-6 0 0 0,-1 13 1976 0 0,88 113-1136 0 0,-141-167-840 0 0,-7-10 0 0 0,0 0 0 0 0,-1-1 0 0 0,2 1 0 0 0,-1-1 0 0 0,0 0 0 0 0,6 4 0 0 0,5 3 0 0 0,-7-4 39 0 0,0 0 0 0 0,-1 1-1 0 0,0-1 1 0 0,0 1 0 0 0,0 0-1 0 0,7 14 1 0 0,8 9 314 0 0,21 27 1935 0 0,-24-34-2288 0 0,-14-17 0 0 0,1 0 0 0 0,0 0 0 0 0,0-1 0 0 0,0 1 0 0 0,1-1 0 0 0,9 7 0 0 0,21 16 0 0 0,-22-20 0 0 0,-14-8 0 0 0,0 0 0 0 0,1-1 0 0 0,-1 1 0 0 0,0 0 0 0 0,0 0 0 0 0,0 0 0 0 0,0 0 0 0 0,0 0 0 0 0,0 0 0 0 0,-1 0 0 0 0,1 0 0 0 0,0 1 0 0 0,0-1 0 0 0,-1 0 0 0 0,1 0 0 0 0,-1 1 0 0 0,1 1 0 0 0,10 18 0 0 0,30 35 0 0 0,-28-34 0 0 0,0 0 0 0 0,14 37 0 0 0,-25-52-2 0 0,0-2 6 0 0,0-1 0 0 0,0 0 0 0 0,0 0 0 0 0,1 0 0 0 0,-1 0 1 0 0,1-1-1 0 0,0 1 0 0 0,0-1 0 0 0,0 0 0 0 0,1 0 0 0 0,5 4 0 0 0,4 7 50 0 0,-12-13 468 0 0,-1-1-496 0 0,1 0 0 0 0,-1 0-1 0 0,0 0 1 0 0,0 0 0 0 0,1 0 0 0 0,-1 0 0 0 0,0 0 0 0 0,0 0 0 0 0,0 0 0 0 0,1 0-1 0 0,-1 0 1 0 0,0 0 0 0 0,0 0 0 0 0,1 1 0 0 0,-1-1 0 0 0,0 0 0 0 0,0 0-1 0 0,0 0 1 0 0,1 0 0 0 0,-1 0 0 0 0,0 1 0 0 0,0-1 0 0 0,0 0 0 0 0,0 0 0 0 0,1 0-1 0 0,-1 1 1 0 0,0-1 0 0 0,0 0 0 0 0,0 0 0 0 0,0 0 0 0 0,0 1 0 0 0,0-1 0 0 0,0 0-1 0 0,0 0 1 0 0,0 1 0 0 0,0-1 0 0 0,4 8 191 0 0,1-1-1 0 0,-1 1 1 0 0,1-1 0 0 0,0 0-1 0 0,12 11 1 0 0,-9-8-217 0 0,2 2 0 0 0,20 41 0 0 0,-20-41 0 0 0,-9-9 0 0 0,14 29 0 0 0,-11-23 0 0 0,0 1 0 0 0,0-2 0 0 0,0 0 0 0 0,0-2-91 0 0,-3-4-532 0 0,0 0 0 0 0,0 0-1 0 0,0 0 1 0 0,-1 0 0 0 0,1 0-1 0 0,-1 1 1 0 0,0-1 0 0 0,1 0-1 0 0,-1 0 1 0 0,0 1 0 0 0,0-1-1 0 0,-1 0 1 0 0,1 1 0 0 0,-1 3-1 0 0,0-1-376 0 0,1-3-1751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33.8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55 26 5407 0 0,'-22'-19'592'0'0,"22"18"-425"0"0,-1 0 0 0 0,1 1-1 0 0,-1-1 1 0 0,0 1-1 0 0,1 0 1 0 0,-1-1-1 0 0,0 1 1 0 0,0-1 0 0 0,1 1-1 0 0,-1 0 1 0 0,0 0-1 0 0,0 0 1 0 0,0-1 0 0 0,1 1-1 0 0,-1 0 1 0 0,0 0-1 0 0,0 0 1 0 0,0 0-1 0 0,0 0 1 0 0,1 0 0 0 0,-1 0-1 0 0,0 1 1 0 0,0-1-1 0 0,0 0 1 0 0,1 0 0 0 0,-1 1-1 0 0,0-1 1 0 0,0 0-1 0 0,1 1 1 0 0,-2 0-1 0 0,1 0-101 0 0,0 1-1 0 0,0-1 0 0 0,0 1 1 0 0,0-1-1 0 0,1 1 0 0 0,-1 0 0 0 0,1-1 1 0 0,-1 1-1 0 0,1 0 0 0 0,-1-1 0 0 0,1 1 1 0 0,0 0-1 0 0,0-1 0 0 0,0 5 0 0 0,2 17 306 0 0,1 1-1 0 0,1-1 0 0 0,2 0 0 0 0,0 0 1 0 0,1-1-1 0 0,18 39 0 0 0,11 38-394 0 0,-28-73 25 0 0,0-4 0 0 0,-1 1 0 0 0,-2 0 0 0 0,0 0 0 0 0,-1 1 0 0 0,-1 0 0 0 0,-1 31 0 0 0,-3-46 0 0 0,1-8 0 0 0,0-1 0 0 0,0 0 0 0 0,0 0 0 0 0,0 1 0 0 0,-1-1 0 0 0,1 0 0 0 0,0 0 0 0 0,0 1 0 0 0,0-1 0 0 0,0 0 0 0 0,0 0 0 0 0,0 1 0 0 0,0-1 0 0 0,-1 0 0 0 0,1 0 0 0 0,0 0 0 0 0,0 1 0 0 0,0-1 0 0 0,-1 0 0 0 0,1 0 0 0 0,0 0 0 0 0,0 0 0 0 0,0 0 0 0 0,-1 0 0 0 0,1 1 0 0 0,0-1 0 0 0,0 0 0 0 0,-1 0 0 0 0,1 0 0 0 0,0 0 0 0 0,0 0 0 0 0,-1 0 0 0 0,1 0 0 0 0,0 0 0 0 0,0 0 0 0 0,-1 0 0 0 0,1 0 0 0 0,0 0 0 0 0,0 0 0 0 0,-1 0 0 0 0,1 0 0 0 0,0 0 0 0 0,0 0 0 0 0,-1-1 0 0 0,1 1 0 0 0,0 0 0 0 0,0 0 0 0 0,0 0 0 0 0,-1 0 0 0 0,1 0 0 0 0,0-1 0 0 0,0 1 0 0 0,0 0 0 0 0,-1 0 0 0 0,1 0 0 0 0,0-1 0 0 0,0 1 0 0 0,0 0 0 0 0,0 0 0 0 0,0 0 0 0 0,0-1 0 0 0,-1 1 0 0 0,1-1 0 0 0,-9-11 0 0 0,3 2 0 0 0,2 0 0 0 0,-1-1 0 0 0,2 0 0 0 0,-1 0 0 0 0,1 0 0 0 0,1 0 0 0 0,0 0 0 0 0,1-1 0 0 0,0 1 0 0 0,0-1 0 0 0,1 1 0 0 0,1-1 0 0 0,2-15 0 0 0,-2 24 0 0 0,0 0 0 0 0,-1 1 0 0 0,1-1 0 0 0,0 1 0 0 0,1-1 0 0 0,-1 1 0 0 0,0-1 0 0 0,1 1 0 0 0,-1 0 0 0 0,1 0 0 0 0,0-1 0 0 0,0 1 0 0 0,-1 0 0 0 0,1 1 0 0 0,1-1 0 0 0,-1 0 0 0 0,0 1 0 0 0,0-1 0 0 0,1 1 0 0 0,-1-1 0 0 0,1 1 0 0 0,-1 0 0 0 0,1 0 0 0 0,-1 0 0 0 0,1 1 0 0 0,0-1 0 0 0,-1 0 0 0 0,1 1 0 0 0,0 0 0 0 0,0 0 0 0 0,-1 0 0 0 0,1 0 0 0 0,4 1 0 0 0,1 0 98 0 0,1 1 0 0 0,-1 0 0 0 0,0 0 0 0 0,0 1 0 0 0,0 0 0 0 0,0 0 0 0 0,0 1 0 0 0,-1 0 0 0 0,0 1 0 0 0,1-1 0 0 0,-2 1 0 0 0,1 1 0 0 0,-1-1 0 0 0,1 1 0 0 0,-1 0 0 0 0,-1 1 0 0 0,0 0 0 0 0,1-1 0 0 0,-2 1 0 0 0,1 1 0 0 0,-1-1 0 0 0,-1 1 0 0 0,1 0 0 0 0,-1 0 0 0 0,0 0 0 0 0,-1 0 0 0 0,2 10 0 0 0,-4-16 17 0 0,0 1-1 0 0,0-1 1 0 0,0 0 0 0 0,0 1-1 0 0,0-1 1 0 0,-1 0 0 0 0,1 1-1 0 0,-1-1 1 0 0,0 0-1 0 0,0 0 1 0 0,0 0 0 0 0,0 0-1 0 0,0 0 1 0 0,0 0-1 0 0,0 0 1 0 0,0 0 0 0 0,-1 0-1 0 0,1 0 1 0 0,-1 0 0 0 0,0-1-1 0 0,1 1 1 0 0,-1-1-1 0 0,-4 3 1 0 0,4-3-72 0 0,-5 5-47 0 0,-1-2 0 0 0,0 1 0 0 0,-1-1 0 0 0,1 0 0 0 0,-1-1 0 0 0,1 0 0 0 0,-1 0 0 0 0,0-1 0 0 0,0 0 0 0 0,-1-1 0 0 0,1 0 0 0 0,0 0 1 0 0,0-1-1 0 0,-1 0 0 0 0,1 0 0 0 0,-18-4 0 0 0,26 3-465 0 0,0 1 278 0 0,0-1 0 0 0,0 0 0 0 0,0 0 0 0 0,1 1 0 0 0,-1-1 0 0 0,0 0 1 0 0,1 0-1 0 0,-1 0 0 0 0,0 0 0 0 0,1 0 0 0 0,-1 0 0 0 0,1 0 1 0 0,0 0-1 0 0,-1 0 0 0 0,1 0 0 0 0,0 0 0 0 0,-1 0 0 0 0,1 0 0 0 0,0-1 1 0 0,0 1-1 0 0,0-1 0 0 0,14-18-4461 0 0,-12 17 2253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34.1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105 16 7055 0 0,'0'0'158'0'0,"0"0"22"0"0,-30-14 210 0 0,28 14-185 0 0,0-1 1 0 0,-1 1-1 0 0,1 0 0 0 0,0 0 0 0 0,-1 0 0 0 0,1 1 0 0 0,0-1 0 0 0,-1 0 0 0 0,1 1 0 0 0,0 0 0 0 0,0-1 1 0 0,-1 1-1 0 0,1 0 0 0 0,0 0 0 0 0,0 0 0 0 0,0 1 0 0 0,0-1 0 0 0,0 0 0 0 0,0 1 0 0 0,1-1 0 0 0,-1 1 1 0 0,0 0-1 0 0,1 0 0 0 0,-1-1 0 0 0,1 1 0 0 0,-1 0 0 0 0,1 0 0 0 0,0 0 0 0 0,0 1 0 0 0,0-1 0 0 0,0 0 1 0 0,1 0-1 0 0,-2 3 0 0 0,-1 4 126 0 0,1 0 1 0 0,0-1-1 0 0,0 1 1 0 0,0 0-1 0 0,2 0 1 0 0,-1 0-1 0 0,1 13 1 0 0,1-7-319 0 0,6 47-2 0 0,-6-57-12 0 0,0 0 1 0 0,0 0 0 0 0,1 0 0 0 0,0 0 0 0 0,0 0 0 0 0,0 0 0 0 0,0 0-1 0 0,1-1 1 0 0,3 6 0 0 0,-6-10 0 0 0,1 1 0 0 0,0 0 0 0 0,-1 0 0 0 0,1-1 0 0 0,0 1 0 0 0,0 0 0 0 0,-1-1 0 0 0,1 1 0 0 0,0-1 0 0 0,0 1 0 0 0,0-1 0 0 0,0 1 0 0 0,0-1 0 0 0,0 0 0 0 0,0 1 0 0 0,0-1 0 0 0,0 0 0 0 0,0 0 0 0 0,0 0 0 0 0,0 0 0 0 0,0 1 0 0 0,0-1 0 0 0,0-1 0 0 0,0 1 0 0 0,0 0 0 0 0,0 0 0 0 0,0 0 0 0 0,-1 0 0 0 0,1-1 0 0 0,0 1 0 0 0,0-1 0 0 0,0 1 0 0 0,0 0 0 0 0,0-1 0 0 0,0 0 0 0 0,0 1 0 0 0,-1-1 0 0 0,1 1 0 0 0,0-1 0 0 0,0 0 0 0 0,0-1 0 0 0,0 2 0 0 0,3-5 0 0 0,0 1 0 0 0,0-1 0 0 0,-1 1 0 0 0,0-1 0 0 0,1 0 0 0 0,-2 0 0 0 0,1-1 0 0 0,-1 1 0 0 0,1-1 0 0 0,1-6 0 0 0,11-64 0 0 0,-1 10 0 0 0,-11 54 0 0 0,-3 11 0 0 0,0 1 0 0 0,1 0 0 0 0,-1 0 0 0 0,0-1 0 0 0,0 1 0 0 0,0 0 0 0 0,0 0 0 0 0,0-1 0 0 0,1 1 0 0 0,-1 0 0 0 0,0 0 0 0 0,0-1 0 0 0,0 1 0 0 0,1 0 0 0 0,-1 0 0 0 0,0 0 0 0 0,0 0 0 0 0,1-1 0 0 0,-1 1 0 0 0,0 0 0 0 0,0 0 0 0 0,1 0 0 0 0,-1 0 0 0 0,0 0 0 0 0,1 0 0 0 0,-1 0 0 0 0,0 0 0 0 0,0 0 0 0 0,1 0 0 0 0,-1 0 0 0 0,0 0 0 0 0,1 0 0 0 0,-1 0 0 0 0,0 0 0 0 0,0 0 0 0 0,1 0 0 0 0,-1 0 0 0 0,0 0 0 0 0,1 0 0 0 0,-1 1 0 0 0,0-1 0 0 0,0 0 0 0 0,1 0 0 0 0,-1 0 0 0 0,0 0 0 0 0,0 1 0 0 0,0-1 0 0 0,1 0 0 0 0,-1 0 0 0 0,0 0 0 0 0,0 1 0 0 0,0-1 0 0 0,0 0 0 0 0,1 1 0 0 0,9 10 0 0 0,-10-11 0 0 0,5 8 0 0 0,1-1 0 0 0,-1 1 0 0 0,-1 0 0 0 0,1 1 0 0 0,-1-1 0 0 0,3 10 0 0 0,-3-8 0 0 0,-4-10-7 0 0,1 1-1 0 0,-1-1 1 0 0,1 1-1 0 0,-1-1 0 0 0,1 1 1 0 0,0-1-1 0 0,-1 1 1 0 0,1-1-1 0 0,-1 0 0 0 0,1 1 1 0 0,0-1-1 0 0,0 0 1 0 0,-1 1-1 0 0,1-1 1 0 0,0 0-1 0 0,0 0 0 0 0,-1 0 1 0 0,1 0-1 0 0,0 0 1 0 0,0 0-1 0 0,-1 0 1 0 0,1 0-1 0 0,0 0 0 0 0,0 0 1 0 0,-1 0-1 0 0,1 0 1 0 0,0 0-1 0 0,0-1 1 0 0,-1 1-1 0 0,1 0 0 0 0,0-1 1 0 0,-1 1-1 0 0,1 0 1 0 0,0-1-1 0 0,-1 1 1 0 0,1-1-1 0 0,0 0 0 0 0,-1 1-20 0 0,20-25-6249 0 0,-14 15 3878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34.6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12 8863 0 0,'-23'-11'928'0'0,"16"11"-757"0"0,6 0 708 0 0,0 0-736 0 0,1 1 1 0 0,-1-1 0 0 0,0 1 0 0 0,1-1 0 0 0,-1 1-1 0 0,0-1 1 0 0,1 1 0 0 0,-1-1 0 0 0,1 1 0 0 0,-1-1-1 0 0,1 1 1 0 0,-1 0 0 0 0,1-1 0 0 0,0 1-1 0 0,-1 0 1 0 0,1 0 0 0 0,0-1 0 0 0,-1 1 0 0 0,1 0-1 0 0,0 0 1 0 0,0-1 0 0 0,0 1 0 0 0,-1 0-1 0 0,1 1 1 0 0,-2 21 1331 0 0,5 5-1047 0 0,1 0 0 0 0,1 0 1 0 0,1-1-1 0 0,2 1 0 0 0,18 43 1 0 0,-15-41 498 0 0,49 167-87 0 0,-57-189-840 0 0,-1 0 0 0 0,0 0 0 0 0,-1 1 0 0 0,0-1 0 0 0,1 11 0 0 0,0 11 0 0 0,-6-53-230 0 0,1 12 21 0 0,1-1-1 0 0,0 0 1 0 0,1 0-1 0 0,0 0 1 0 0,0 0-1 0 0,2 1 1 0 0,-1-1-1 0 0,2 0 1 0 0,-1 0-1 0 0,2 0 1 0 0,4-16-1 0 0,-6 27 210 0 0,0 0 0 0 0,0 1 0 0 0,0-1 0 0 0,-1 0 0 0 0,1 0 0 0 0,0 1 0 0 0,0-1 0 0 0,0 0 0 0 0,1 1 0 0 0,-1-1 0 0 0,0 1 0 0 0,0 0 0 0 0,0-1 0 0 0,0 1 0 0 0,0 0 0 0 0,0 0 0 0 0,1-1 0 0 0,-1 1 0 0 0,0 0 0 0 0,0 0 0 0 0,0 0 0 0 0,1 0 0 0 0,-1 1 0 0 0,0-1 0 0 0,0 0 0 0 0,0 0 0 0 0,0 1 0 0 0,1-1 0 0 0,0 1 0 0 0,0 0 0 0 0,4 0 0 0 0,0 1 0 0 0,0 0 0 0 0,0 0 0 0 0,-1 1 0 0 0,1 0 0 0 0,0 0 0 0 0,-1 0 0 0 0,0 0 0 0 0,0 1 0 0 0,7 6 0 0 0,-11-9 3 0 0,1 0-1 0 0,-1 1 1 0 0,1-1-1 0 0,-1 1 1 0 0,0-1 0 0 0,1 1-1 0 0,-1-1 1 0 0,0 1-1 0 0,0 0 1 0 0,0-1-1 0 0,0 1 1 0 0,0 0-1 0 0,-1 0 1 0 0,1 0 0 0 0,0 0-1 0 0,-1 0 1 0 0,0 0-1 0 0,1 0 1 0 0,-1 0-1 0 0,0 0 1 0 0,0 0-1 0 0,0 0 1 0 0,0 0-1 0 0,0 0 1 0 0,-1 0 0 0 0,1 0-1 0 0,-1 0 1 0 0,1-1-1 0 0,-1 1 1 0 0,0 0-1 0 0,1 0 1 0 0,-1 0-1 0 0,0 0 1 0 0,-1 1 0 0 0,-11 13 324 0 0,-1-1-1 0 0,0 0 1 0 0,-18 14 0 0 0,6-8-3231 0 0,-32 19-1 0 0,50-35-2035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35.2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53 0 8863 0 0,'-30'2'1134'0'0,"25"0"-669"0"0,-5 1 3326 0 0,9-3-3742 0 0,1 1 0 0 0,-1-1 0 0 0,1 1 1 0 0,-1-1-1 0 0,1 1 0 0 0,-1-1 1 0 0,1 1-1 0 0,0-1 0 0 0,-1 1 0 0 0,1-1 1 0 0,-1 1-1 0 0,1-1 0 0 0,0 1 0 0 0,-1-1 1 0 0,1 1-1 0 0,0 0 0 0 0,0-1 1 0 0,0 1-1 0 0,0 0 0 0 0,-1-1 0 0 0,1 1 1 0 0,0 0-1 0 0,0-1 0 0 0,0 1 1 0 0,0 0-1 0 0,0-1 0 0 0,1 2 0 0 0,3 16 718 0 0,-4-16-557 0 0,4 11 22 0 0,1-1 1 0 0,0 0 0 0 0,8 15-1 0 0,11 26 936 0 0,-6 12-402 0 0,18 122 1 0 0,-34-174-760 0 0,-4-21-7 0 0,0-4 0 0 0,-1-1 0 0 0,2 0 0 0 0,0 1 0 0 0,0-1 0 0 0,1 0 0 0 0,1 1 0 0 0,0-1 0 0 0,1 0 0 0 0,0 1 0 0 0,1-1 0 0 0,4-11 0 0 0,-5 15 0 0 0,-2 8 0 0 0,1-1 0 0 0,-1 0 0 0 0,1 1 0 0 0,-1-1 0 0 0,1 0 0 0 0,0 1 0 0 0,-1-1 0 0 0,1 0 0 0 0,0 1 0 0 0,0 0 0 0 0,0-1 0 0 0,0 1 0 0 0,0-1 0 0 0,0 1 0 0 0,1 0 0 0 0,-1 0 0 0 0,0 0 0 0 0,1 0 0 0 0,-1 0 0 0 0,1 0 0 0 0,1-1 0 0 0,-1 1 0 0 0,0 1 0 0 0,0 0 0 0 0,0-1 0 0 0,0 1 0 0 0,0 0 0 0 0,0 0 0 0 0,1 0 0 0 0,-1 0 0 0 0,0 1 0 0 0,0-1 0 0 0,0 1 0 0 0,0-1 0 0 0,0 1 0 0 0,0 0 0 0 0,0-1 0 0 0,0 1 0 0 0,-1 0 0 0 0,1 0 0 0 0,0 1 0 0 0,0-1 0 0 0,-1 0 0 0 0,1 0 0 0 0,1 2 0 0 0,4 3 0 0 0,0 0 0 0 0,-1 1 0 0 0,0-1 0 0 0,6 9 0 0 0,-8-9 0 0 0,0 0 0 0 0,-1 0 0 0 0,1 0 0 0 0,-1 0 0 0 0,0 1 0 0 0,-1-1 0 0 0,0 1 0 0 0,0 0 0 0 0,0-1 0 0 0,1 11 0 0 0,-3-13 0 0 0,0 0 0 0 0,0 1 0 0 0,-1-1 0 0 0,1 0 0 0 0,-1 0 0 0 0,0 0 0 0 0,0 1 0 0 0,0-1 0 0 0,0 0 0 0 0,-1 0 0 0 0,0 0 0 0 0,0-1 0 0 0,0 1 0 0 0,0 0 0 0 0,0-1 0 0 0,-1 1 0 0 0,0-1 0 0 0,-4 5 0 0 0,-2 1 0 0 0,3-2 0 0 0,0-1 0 0 0,0 0 0 0 0,-1 0 0 0 0,0-1 0 0 0,0 0 0 0 0,-1 0 0 0 0,1 0 0 0 0,-1-1 0 0 0,-8 4 0 0 0,13-7-136 0 0,1 0 0 0 0,-1 0 0 0 0,1-1 0 0 0,-1 1 0 0 0,1-1 0 0 0,-1 1 0 0 0,0-1-1 0 0,1 0 1 0 0,-1 0 0 0 0,1 0 0 0 0,-1 0 0 0 0,0 0 0 0 0,-3-2 0 0 0,5 2-727 0 0,1 0-673 0 0,-1-10-2178 0 0,2 1 1812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1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107 395 13247 0 0,'0'0'299'0'0,"0"0"45"0"0,0 0 21 0 0,0 0-46 0 0,-12-13 2280 0 0,10 2-2225 0 0,1 1 1 0 0,0-1 0 0 0,0 1 0 0 0,1-1 0 0 0,0 1 0 0 0,3-17-1 0 0,-1-7 45 0 0,0-5-419 0 0,-1-62 0 0 0,-2 90 0 0 0,-1 0 0 0 0,0 0 0 0 0,0 0 0 0 0,-1 0 0 0 0,0 0 0 0 0,-9-20 0 0 0,11 30 0 0 0,1 0 0 0 0,-1-1 0 0 0,0 1 0 0 0,1 0 0 0 0,-1 0 0 0 0,0 0 0 0 0,0-1 0 0 0,0 1 0 0 0,0 0 0 0 0,0 0 0 0 0,0 0 0 0 0,0 0 0 0 0,0 0 0 0 0,0 1 0 0 0,0-1 0 0 0,0 0 0 0 0,-1 0 0 0 0,-1 0 0 0 0,2 1 0 0 0,0 0 0 0 0,0 0 0 0 0,0 0 0 0 0,0 0 0 0 0,1 0 0 0 0,-1 0 0 0 0,0 1 0 0 0,0-1 0 0 0,0 0 0 0 0,0 1 0 0 0,1-1 0 0 0,-1 0 0 0 0,0 1 0 0 0,0-1 0 0 0,1 1 0 0 0,-1-1 0 0 0,0 1 0 0 0,1 0 0 0 0,-1-1 0 0 0,1 1 0 0 0,-1 0 0 0 0,0 0 0 0 0,-2 4 0 0 0,0 0 0 0 0,0 0 0 0 0,0 0 0 0 0,1 0 0 0 0,0 1 0 0 0,0-1 0 0 0,-2 9 0 0 0,0 10 0 0 0,0 0 0 0 0,1 0 0 0 0,1 0 0 0 0,2 28 0 0 0,1-43 0 0 0,0 0 0 0 0,0 0 0 0 0,0 0 0 0 0,1 0 0 0 0,1-1 0 0 0,-1 1 0 0 0,1-1 0 0 0,1 1 0 0 0,0-1 0 0 0,0 0 0 0 0,0-1 0 0 0,1 1 0 0 0,0-1 0 0 0,9 11 0 0 0,-11-16-16 0 0,-1 0-1 0 0,1 0 1 0 0,0 0 0 0 0,-1 0-1 0 0,1 0 1 0 0,0 0 0 0 0,0-1-1 0 0,0 1 1 0 0,1-1 0 0 0,-1 0-1 0 0,0 0 1 0 0,0 0-1 0 0,1 0 1 0 0,-1-1 0 0 0,1 0-1 0 0,-1 1 1 0 0,0-1 0 0 0,1 0-1 0 0,-1-1 1 0 0,1 1 0 0 0,-1 0-1 0 0,5-2 1 0 0,2-1-193 0 0,0-1 0 0 0,0 0 0 0 0,0 0 0 0 0,-1-1 0 0 0,18-11 0 0 0,-24 14-141 0 0,0-1 1 0 0,0 1-1 0 0,0-1 1 0 0,-1 0-1 0 0,1 0 1 0 0,0 0-1 0 0,-1 0 1 0 0,3-5-1 0 0,1-1-403 0 0,10-9-1270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35.5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 10943 0 0,'0'0'248'0'0,"0"0"35"0"0,0 0 18 0 0,0 0-37 0 0,-8 9 2262 0 0,6-3-2252 0 0,1-1 1 0 0,0 1-1 0 0,1 0 1 0 0,-1-1-1 0 0,1 1 1 0 0,0 0 0 0 0,1 0-1 0 0,-1-1 1 0 0,3 7-1 0 0,14 55-51 0 0,-10-43 282 0 0,25 96 1761 0 0,7 27-3535 0 0,-39-145-137 0 0,0-2-3006 0 0,0 0-1286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35.8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82 232 8863 0 0,'-4'15'-1051'0'0,"-6"16"4989"0"0,3-19 381 0 0,9-33-2957 0 0,22-98-1362 0 0,-21 104 0 0 0,-1 0 0 0 0,0 1 0 0 0,0-24 0 0 0,-2 34 0 0 0,0 0 0 0 0,0 1 0 0 0,-1-1 0 0 0,1 0 0 0 0,-1 1 0 0 0,0-1 0 0 0,0 1 0 0 0,0-1 0 0 0,-1 1 0 0 0,1-1 0 0 0,-1 1 0 0 0,0 0 0 0 0,0 0 0 0 0,0 0 0 0 0,-4-5 0 0 0,5 8 0 0 0,1-1 0 0 0,-1 0 0 0 0,0 1 0 0 0,0-1 0 0 0,0 0 0 0 0,0 1 0 0 0,0-1 0 0 0,0 1 0 0 0,0 0 0 0 0,0-1 0 0 0,0 1 0 0 0,0 0 0 0 0,0-1 0 0 0,0 1 0 0 0,0 0 0 0 0,0 0 0 0 0,0 0 0 0 0,0 0 0 0 0,0 0 0 0 0,0 0 0 0 0,0 0 0 0 0,0 1 0 0 0,-1-1 0 0 0,1 0 0 0 0,0 0 0 0 0,0 1 0 0 0,0-1 0 0 0,0 1 0 0 0,1-1 0 0 0,-1 1 0 0 0,-2 0 0 0 0,-17 19 0 0 0,16-13 0 0 0,1-1 0 0 0,0 1 0 0 0,1 0 0 0 0,0 0 0 0 0,0 1 0 0 0,0-1 0 0 0,1 0 0 0 0,0 0 0 0 0,0 1 0 0 0,1 13 0 0 0,1 2 0 0 0,1 0 0 0 0,6 26 0 0 0,-6-37 0 0 0,1-1 0 0 0,0 1 0 0 0,1-1 0 0 0,0 0 0 0 0,11 20 0 0 0,-12-26 0 0 0,-1-1 0 0 0,1 0 0 0 0,0-1 0 0 0,0 1 0 0 0,0-1 0 0 0,1 1 0 0 0,-1-1 0 0 0,1 0 0 0 0,-1 0 0 0 0,1 0 0 0 0,0-1 0 0 0,1 1 0 0 0,-1-1 0 0 0,0 0 0 0 0,0 0 0 0 0,1-1 0 0 0,6 3 0 0 0,18-7 382 0 0,16-15-6840 0 0,-33 13 3604 0 0,3-3-392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36.2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14 161 8863 0 0,'0'0'407'0'0,"0"0"-6"0"0,-14-17 1926 0 0,15 12-1985 0 0,0 1 0 0 0,0-1-1 0 0,0 1 1 0 0,0 0 0 0 0,1-1 0 0 0,0 1-1 0 0,0 0 1 0 0,0 0 0 0 0,0 0 0 0 0,1 0 0 0 0,0 0-1 0 0,-1 0 1 0 0,1 1 0 0 0,1-1 0 0 0,2-2-1 0 0,7-6-352 0 0,0 1-1 0 0,23-16 0 0 0,-33 25-64 0 0,2-1-58 0 0,-1 0 0 0 0,0 0 0 0 0,1 1 0 0 0,-1 0 0 0 0,1 0 0 0 0,0 0 0 0 0,0 0 0 0 0,0 1 0 0 0,0-1 0 0 0,9 0 0 0 0,-12 2-1646 0 0,-2 0-630 0 0,0 0-2138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36.6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93 10943 0 0,'0'0'248'0'0,"0"0"35"0"0,0 0 18 0 0,2 0-37 0 0,0 0-226 0 0,0-1 1 0 0,-1 1-1 0 0,1-1 0 0 0,0 0 0 0 0,0 1 0 0 0,-1-1 0 0 0,1 0 0 0 0,0 0 1 0 0,-1 0-1 0 0,1 0 0 0 0,-1 0 0 0 0,1 0 0 0 0,-1-1 0 0 0,1 1 0 0 0,-1 0 1 0 0,0-1-1 0 0,0 1 0 0 0,0-1 0 0 0,2-2 0 0 0,1-1 443 0 0,67-53 3667 0 0,-71 58-4303 0 0,1-1-1 0 0,-1 1 0 0 0,1-1 0 0 0,-1 0 1 0 0,1 1-1 0 0,-1 0 0 0 0,1-1 1 0 0,-1 1-1 0 0,1-1 0 0 0,0 1 0 0 0,-1 0 1 0 0,1-1-1 0 0,0 1 0 0 0,-1 0 1 0 0,1 0-1 0 0,0-1 0 0 0,0 1 0 0 0,-1 0 1 0 0,1 0-1 0 0,0 0 0 0 0,0 0 1 0 0,-1 0-1 0 0,1 0 0 0 0,0 0 0 0 0,0 0 1 0 0,-1 1-1 0 0,2-1 0 0 0,0 1-693 0 0,0-1-1046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43.8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54 515 2791 0 0,'0'0'126'0'0,"5"-26"644"0"0,24-165 2462 0 0,-27 164-2748 0 0,-1-1 0 0 0,-2 1 0 0 0,0 0 0 0 0,-2-1 0 0 0,-7-28 0 0 0,8 46-304 0 0,-1 0-1 0 0,0 0 1 0 0,0 0 0 0 0,-2 0-1 0 0,1 0 1 0 0,-1 1-1 0 0,0 0 1 0 0,-12-16-1 0 0,16 24 320 0 0,-10 19-310 0 0,7-6-189 0 0,0 0 0 0 0,2 0 0 0 0,-1 1 0 0 0,1-1 0 0 0,1 0 0 0 0,1 1 0 0 0,1 23 0 0 0,2 2 0 0 0,12 47 0 0 0,-12-64 0 0 0,2 0 0 0 0,0 0 0 0 0,1 0 0 0 0,1-1 0 0 0,1 0 0 0 0,1 0 0 0 0,0-1 0 0 0,2 0 0 0 0,0 0 0 0 0,17 20 0 0 0,-26-37-6 0 0,0 1-1 0 0,-1-1 1 0 0,1 0-1 0 0,0 0 0 0 0,1 0 1 0 0,-1 0-1 0 0,0 0 1 0 0,1-1-1 0 0,-1 1 1 0 0,1-1-1 0 0,3 2 0 0 0,2 1-371 0 0,-7-3-154 0 0,-1-1-39 0 0,0 0-55 0 0,19-16-2108 0 0,27-35-464 0 0,-32 34 2468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44.2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122 88 3999 0 0,'0'0'91'0'0,"0"0"12"0"0,0 0 7 0 0,0 0 101 0 0,0 0 413 0 0,-30 2 2029 0 0,26-2-2514 0 0,0 0 0 0 0,0 1 0 0 0,0-1-1 0 0,0 1 1 0 0,0 0 0 0 0,0 0 0 0 0,0 1-1 0 0,1-1 1 0 0,-1 1 0 0 0,0 0 0 0 0,1 0-1 0 0,0 0 1 0 0,-1 0 0 0 0,1 1-1 0 0,0 0 1 0 0,0-1 0 0 0,0 1 0 0 0,1 0-1 0 0,-1 0 1 0 0,1 0 0 0 0,-1 1 0 0 0,1-1-1 0 0,0 1 1 0 0,0-1 0 0 0,0 1 0 0 0,1 0-1 0 0,-2 7 1 0 0,1-6-116 0 0,1 0-1 0 0,1 1 1 0 0,-1 0-1 0 0,1-1 1 0 0,0 1-1 0 0,0-1 1 0 0,1 1 0 0 0,0-1-1 0 0,-1 1 1 0 0,2-1-1 0 0,-1 1 1 0 0,1-1-1 0 0,0 0 1 0 0,0 0-1 0 0,0 0 1 0 0,1 0 0 0 0,0 0-1 0 0,0 0 1 0 0,5 6-1 0 0,-6-9-22 0 0,-1 0 0 0 0,0-1 0 0 0,1 1 0 0 0,0 0 0 0 0,-1-1 0 0 0,1 1 0 0 0,0-1 0 0 0,0 0 0 0 0,-1 0 0 0 0,1 0 0 0 0,0 0 0 0 0,0 0 0 0 0,0 0 0 0 0,1 0 0 0 0,-1 0 0 0 0,0-1 0 0 0,0 1 0 0 0,3-1 0 0 0,-3 0 0 0 0,1 0 0 0 0,0-1 0 0 0,-1 0 0 0 0,1 1 0 0 0,0-1 0 0 0,-1 0 0 0 0,1 0 0 0 0,-1-1 0 0 0,1 1 0 0 0,-1 0 0 0 0,1-1 0 0 0,-1 0 0 0 0,0 1 0 0 0,3-4 0 0 0,-1 1 0 0 0,-1 0 0 0 0,1 0 0 0 0,-1 0 0 0 0,0-1 0 0 0,0 1 0 0 0,0-1 0 0 0,0 0 0 0 0,-1 0 0 0 0,0 0 0 0 0,0 0 0 0 0,1-6 0 0 0,11-63 0 0 0,-10 43 0 0 0,-2 24 0 0 0,-1 0 0 0 0,-1 1 0 0 0,1-1 0 0 0,-1 0 0 0 0,-1 0 0 0 0,1 0 0 0 0,-1 1 0 0 0,0-1 0 0 0,0 0 0 0 0,-1 1 0 0 0,0-1 0 0 0,-5-9 0 0 0,7 15 0 0 0,-1 0 0 0 0,0 0 0 0 0,0 0 0 0 0,0 0 0 0 0,0 0 0 0 0,0 0 0 0 0,0 1 0 0 0,0-1 0 0 0,-1 0 0 0 0,1 1 0 0 0,0-1 0 0 0,0 1 0 0 0,0-1 0 0 0,-1 1 0 0 0,1 0 0 0 0,0 0 0 0 0,0-1 0 0 0,-1 1 0 0 0,1 0 0 0 0,0 0 0 0 0,-1 0 0 0 0,-1 1 0 0 0,1-1 0 0 0,1 0 0 0 0,-1 0 0 0 0,1 0 0 0 0,0 0 0 0 0,-1 0 0 0 0,1 0 0 0 0,0 1 0 0 0,0-1 0 0 0,-1 1 0 0 0,1-1 0 0 0,0 1 0 0 0,0-1 0 0 0,0 1 0 0 0,-1 0 0 0 0,1-1 0 0 0,0 1 0 0 0,0 0 0 0 0,0 0 0 0 0,0 0 0 0 0,-1 2 0 0 0,0-1 0 0 0,-3 2 6 0 0,1 1 0 0 0,0-1 0 0 0,0 1 0 0 0,0 0 0 0 0,1 0 0 0 0,0 0 0 0 0,0 1 0 0 0,0-1 0 0 0,0 1 0 0 0,1-1 0 0 0,0 1 1 0 0,-2 12-1 0 0,3-14-661 0 0,0 0 1 0 0,1 1 0 0 0,-1 0 0 0 0,1-1-1 0 0,0 1 1 0 0,1 5 0 0 0,0-2-2373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44.6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 39 5407 0 0,'0'0'124'0'0,"10"-14"295"0"0,-7 6-394 0 0,-1 1 41 0 0,-2 5 270 0 0,-15-4 4150 0 0,11 7-4417 0 0,1 1 0 0 0,0-1 0 0 0,0 1-1 0 0,0 0 1 0 0,0 0 0 0 0,0 0 0 0 0,0 0-1 0 0,1 1 1 0 0,-1-1 0 0 0,1 1-1 0 0,0-1 1 0 0,-1 1 0 0 0,1 0 0 0 0,0 0-1 0 0,1 0 1 0 0,-1 0 0 0 0,0 0 0 0 0,1 0-1 0 0,-1 4 1 0 0,-1 2-85 0 0,0 0 0 0 0,1-1 1 0 0,0 1-1 0 0,0 1 0 0 0,1-1 0 0 0,0 11 0 0 0,3-10 16 0 0,-2-10 0 0 0,0 1 0 0 0,1 0 0 0 0,-1-1 0 0 0,0 1 0 0 0,0 0 0 0 0,1-1 0 0 0,-1 1 0 0 0,0-1 0 0 0,1 1 0 0 0,-1-1 0 0 0,1 1 0 0 0,-1-1 0 0 0,0 1 0 0 0,1-1 0 0 0,-1 1 0 0 0,1-1 0 0 0,-1 1 0 0 0,1-1 0 0 0,0 0 0 0 0,-1 1 0 0 0,1-1 0 0 0,-1 0 0 0 0,1 0 0 0 0,0 1 0 0 0,-1-1 0 0 0,1 0 0 0 0,0 0 0 0 0,-1 0 0 0 0,1 0 0 0 0,0 0 0 0 0,-1 0 0 0 0,1 0 0 0 0,0 0 0 0 0,-1 0 0 0 0,1 0 0 0 0,0 0 0 0 0,-1 0 0 0 0,1 0 0 0 0,0-1 0 0 0,15-9 0 0 0,-10 4 0 0 0,-1 0 0 0 0,0 0 0 0 0,0-1 0 0 0,6-11 0 0 0,12-14 0 0 0,-4 6 0 0 0,-18 26 0 0 0,-1-1 0 0 0,1 1 0 0 0,-1 0 0 0 0,0-1 0 0 0,1 1 0 0 0,-1 0 0 0 0,1 0 0 0 0,-1-1 0 0 0,1 1 0 0 0,-1 0 0 0 0,1 0 0 0 0,-1 0 0 0 0,0 0 0 0 0,1 0 0 0 0,-1-1 0 0 0,1 1 0 0 0,-1 0 0 0 0,1 0 0 0 0,-1 0 0 0 0,1 0 0 0 0,-1 1 0 0 0,1-1 0 0 0,-1 0 0 0 0,1 0 0 0 0,-1 0 0 0 0,1 0 0 0 0,-1 0 0 0 0,1 1 0 0 0,-1-1 0 0 0,1 0 0 0 0,-1 0 0 0 0,0 1 0 0 0,1-1 0 0 0,11 11 0 0 0,-11-10 0 0 0,3 2-5 0 0,-2-1 0 0 0,0-1 0 0 0,0 1 0 0 0,0 0 1 0 0,0 0-1 0 0,0 0 0 0 0,-1 1 0 0 0,1-1 0 0 0,-1 0 0 0 0,1 1 0 0 0,-1-1 1 0 0,0 1-1 0 0,0-1 0 0 0,2 6 0 0 0,-3-7-379 0 0,13-11-3692 0 0,-8 3 793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45.1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119 472 5407 0 0,'0'0'248'0'0,"0"0"-5"0"0,-1 0-152 0 0,-17 4 1983 0 0,10-3-1432 0 0,1 1-1 0 0,-1 0 1 0 0,1 0 0 0 0,-1 1-1 0 0,-9 5 1 0 0,14-6-629 0 0,0 0-1 0 0,0 0 1 0 0,0 1-1 0 0,1-1 1 0 0,-1 1 0 0 0,1 0-1 0 0,-1-1 1 0 0,1 1-1 0 0,0 0 1 0 0,0 0 0 0 0,0 0-1 0 0,1 1 1 0 0,-1-1-1 0 0,1 0 1 0 0,0 1 0 0 0,-1 3-1 0 0,0 0-12 0 0,0 0 0 0 0,1-1 0 0 0,0 1 0 0 0,1 0 0 0 0,0 0 0 0 0,0 0 0 0 0,0 0 0 0 0,1 0 0 0 0,0 0 0 0 0,0 0 0 0 0,0-1 0 0 0,1 1 0 0 0,0 0 0 0 0,5 9 0 0 0,-7-16 0 0 0,0 1 0 0 0,1-1 0 0 0,-1 0 0 0 0,0 1 0 0 0,0-1-1 0 0,1 0 1 0 0,-1 1 0 0 0,0-1 0 0 0,1 0 0 0 0,-1 1 0 0 0,0-1 0 0 0,1 0-1 0 0,-1 1 1 0 0,0-1 0 0 0,1 0 0 0 0,-1 0 0 0 0,1 0 0 0 0,-1 1-1 0 0,0-1 1 0 0,1 0 0 0 0,-1 0 0 0 0,1 0 0 0 0,-1 0 0 0 0,1 0 0 0 0,-1 0-1 0 0,0 0 1 0 0,1 0 0 0 0,-1 0 0 0 0,1 0 0 0 0,-1 0 0 0 0,1 0 0 0 0,-1 0-1 0 0,1 0 1 0 0,-1 0 0 0 0,0 0 0 0 0,1 0 0 0 0,-1-1 0 0 0,1 1 0 0 0,-1 0-1 0 0,0 0 1 0 0,1-1 0 0 0,-1 1 0 0 0,1-1 0 0 0,12-10 70 0 0,-13 11-44 0 0,3-4 119 0 0,0 1 0 0 0,-1-1 1 0 0,0 1-1 0 0,1-1 0 0 0,-1 0 1 0 0,-1 0-1 0 0,1 0 0 0 0,-1 0 0 0 0,1 0 1 0 0,-1 0-1 0 0,0-1 0 0 0,0-8 1 0 0,1-57-1668 0 0,-3 44 1143 0 0,-3-54 372 0 0,-4 0 1 0 0,-27-124-1 0 0,22 141 5 0 0,2-3 84 0 0,15 80 526 0 0,0-1 1 0 0,1 0-1 0 0,8 15 1 0 0,7 19-621 0 0,93 340 12 0 0,-88-290 0 0 0,-24-94-111 0 0,4 11-895 0 0,1-3-3839 0 0,2 3 2671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45.5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46 5407 0 0,'0'0'124'0'0,"0"0"18"0"0,0 0 8 0 0,14-25 842 0 0,-11 23-871 0 0,1-1 0 0 0,-1 1-1 0 0,0 0 1 0 0,1 1-1 0 0,0-1 1 0 0,-1 0-1 0 0,1 1 1 0 0,4-1 0 0 0,-6 1-58 0 0,0 1 0 0 0,-1 0 0 0 0,1-1 0 0 0,0 1 0 0 0,-1 0 0 0 0,1 0 0 0 0,-1 0 0 0 0,1 0 0 0 0,0 1 0 0 0,-1-1-1 0 0,1 0 1 0 0,0 1 0 0 0,-1-1 0 0 0,1 1 0 0 0,-1-1 0 0 0,1 1 0 0 0,-1 0 0 0 0,1 0 0 0 0,-1-1 0 0 0,3 3 0 0 0,1 3 183 0 0,0 0-1 0 0,-1 1 0 0 0,1-1 0 0 0,-2 1 1 0 0,1-1-1 0 0,0 1 0 0 0,-1 1 0 0 0,-1-1 1 0 0,1 0-1 0 0,-1 1 0 0 0,0-1 0 0 0,-1 1 0 0 0,0-1 1 0 0,1 15-1 0 0,-2-7 10 0 0,0 1 0 0 0,-1 0 0 0 0,-1-1 0 0 0,-1 1 0 0 0,0-1 0 0 0,-7 21 0 0 0,-3-7-4659 0 0,10-25 4102 0 0,2-2-1416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09:45.9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38 7055 0 0,'0'0'158'0'0,"0"0"22"0"0,0 0 12 0 0,0 0 48 0 0,0 0 173 0 0,0 0 71 0 0,0 0 17 0 0,0 0-65 0 0,1-1-288 0 0,7-12-128 0 0,-2 2-24 0 0,0 4 4 0 0,0 3 80 0 0,-4 3 334 0 0,-2 1 135 0 0,0 0 24 0 0,0 0-74 0 0,-1 1-328 0 0,-4 3-63 0 0,4-2 352 0 0,-17 12 1550 0 0,0 2-7972 0 0,15-14 3788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1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8863 0 0,'0'0'407'0'0,"-1"1"-6"0"0,1-1-392 0 0,-1 1-1 0 0,1 0 1 0 0,-1 0-1 0 0,1 0 0 0 0,-1-1 1 0 0,1 1-1 0 0,0 0 1 0 0,-1 0-1 0 0,1 0 1 0 0,0 0-1 0 0,0 0 0 0 0,0 0 1 0 0,0 0-1 0 0,0 0 1 0 0,0-1-1 0 0,0 1 1 0 0,0 0-1 0 0,0 0 0 0 0,0 0 1 0 0,0 0-1 0 0,1 0 1 0 0,-1 0-1 0 0,0 0 1 0 0,0-1-1 0 0,1 1 0 0 0,0 1 1 0 0,0 0 89 0 0,8 27 1488 0 0,2-1 0 0 0,15 27-1 0 0,67 104 888 0 0,-68-119-2269 0 0,11 16-511 0 0,28 46 995 0 0,-57-88-1475 0 0,0 0 0 0 0,-1 0 0 0 0,0 0 0 0 0,-1 1 0 0 0,4 22 0 0 0,-9-35-4152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0:07.4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187 76 3999 0 0,'0'0'91'0'0,"0"0"12"0"0,0 0 7 0 0,-22-21 725 0 0,-10 3 2798 0 0,27 15-3105 0 0,-1 0 0 0 0,1 0 0 0 0,0 0-1 0 0,0-1 1 0 0,-6-4 0 0 0,9 6-515 0 0,-1 0-1 0 0,0 1 1 0 0,1 0-1 0 0,-1-1 1 0 0,0 1 0 0 0,0 0-1 0 0,0 0 1 0 0,0 1 0 0 0,0-1-1 0 0,0 1 1 0 0,0-1-1 0 0,0 1 1 0 0,0 0 0 0 0,-3 0-1 0 0,3 1-12 0 0,1 0 0 0 0,0-1 0 0 0,-1 1 0 0 0,1 0 0 0 0,0 0 0 0 0,0 0 0 0 0,0 0 0 0 0,-1 0 0 0 0,1 1 0 0 0,0-1 0 0 0,1 1 0 0 0,-1-1 0 0 0,0 1 0 0 0,0 0 0 0 0,1 0 0 0 0,-1-1 0 0 0,1 1 0 0 0,-1 0 0 0 0,1 1 0 0 0,0-1 0 0 0,0 0 0 0 0,0 0 0 0 0,0 0 0 0 0,0 1 0 0 0,0-1 0 0 0,1 0 0 0 0,-1 1 0 0 0,1-1 0 0 0,0 3 0 0 0,-1-1 0 0 0,0 1 0 0 0,0-1 0 0 0,1 1 0 0 0,0 0 0 0 0,0 0 0 0 0,0-1 0 0 0,0 1 0 0 0,1 0 0 0 0,0-1 0 0 0,0 1 0 0 0,0-1 0 0 0,0 1 0 0 0,1-1 0 0 0,0 1 0 0 0,0-1 0 0 0,0 0 0 0 0,0 0 0 0 0,1 0 0 0 0,-1 0 0 0 0,1 0 0 0 0,0-1 0 0 0,0 1 0 0 0,1-1 0 0 0,-1 0 0 0 0,5 3 0 0 0,0 1 0 0 0,-7-6 0 0 0,0-1 0 0 0,0 1 0 0 0,0-1 0 0 0,0 1 0 0 0,1 0 0 0 0,-1-1 0 0 0,0 0 0 0 0,0 1 0 0 0,0-1 0 0 0,0 0 0 0 0,1 1 0 0 0,-1-1 0 0 0,0 0 0 0 0,0 0 0 0 0,1 0 0 0 0,-1 0 0 0 0,0 0 0 0 0,0-1 0 0 0,1 1 0 0 0,-1 0 0 0 0,0 0 0 0 0,0-1 0 0 0,0 1 0 0 0,1-1 0 0 0,-1 1 0 0 0,0-1 0 0 0,0 0 0 0 0,0 1 0 0 0,0-1 0 0 0,0 0 0 0 0,1-1 0 0 0,16-25 0 0 0,-17 26 0 0 0,2-7 9 0 0,1 0 0 0 0,-1 0 0 0 0,-1-1 0 0 0,1 1 0 0 0,-1-1 0 0 0,-1 1 0 0 0,0-1 0 0 0,0 0 0 0 0,0-12 0 0 0,-1 19 451 0 0,0 2 146 0 0,0 0 30 0 0,0 0-81 0 0,23 47-342 0 0,-22-46-220 0 0,0 0 1 0 0,0 0-1 0 0,0 0 0 0 0,0 0 0 0 0,0-1 0 0 0,0 1 0 0 0,0 0 1 0 0,0 0-1 0 0,0-1 0 0 0,0 1 0 0 0,1-1 0 0 0,-1 1 0 0 0,0-1 0 0 0,0 0 1 0 0,1 1-1 0 0,-1-1 0 0 0,0 0 0 0 0,1 0 0 0 0,-1 0 0 0 0,0 0 1 0 0,1 0-1 0 0,-1 0 0 0 0,0 0 0 0 0,2-1 0 0 0,19-4-923 0 0,-9 2 153 0 0,6-1-1034 0 0,-4 1-2340 0 0,-1-1 2231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0:07.9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120 296 5407 0 0,'0'0'124'0'0,"-1"-9"168"0"0,0 3 49 0 0,-1 0 0 0 0,1 0 0 0 0,-1 0 0 0 0,0 1 0 0 0,0-1 0 0 0,-1 0-1 0 0,1 1 1 0 0,-1 0 0 0 0,-1 0 0 0 0,1 0 0 0 0,-1 0 0 0 0,0 0 0 0 0,0 1-1 0 0,0-1 1 0 0,0 1 0 0 0,-1 0 0 0 0,0 0 0 0 0,0 1 0 0 0,-9-6 0 0 0,13 9-269 0 0,1 0 0 0 0,-1 0 0 0 0,0 0 0 0 0,1 0 1 0 0,-1 0-1 0 0,0 0 0 0 0,1 0 0 0 0,-1 1 0 0 0,0-1 1 0 0,1 0-1 0 0,-1 0 0 0 0,1 0 0 0 0,-1 1 0 0 0,0-1 1 0 0,1 0-1 0 0,-1 1 0 0 0,1-1 0 0 0,-1 0 0 0 0,1 1 1 0 0,-1-1-1 0 0,1 1 0 0 0,-1-1 0 0 0,1 1 0 0 0,-1-1 1 0 0,1 1-1 0 0,0-1 0 0 0,-1 1 0 0 0,1 0 0 0 0,0-1 0 0 0,-1 2 1 0 0,-10 20-378 0 0,11-21 418 0 0,-4 7 35 0 0,2 1 0 0 0,-1 0 0 0 0,1-1-1 0 0,0 1 1 0 0,1 0 0 0 0,0 0 0 0 0,0 0 0 0 0,1 0-1 0 0,0 0 1 0 0,1 0 0 0 0,0 0 0 0 0,2 11 0 0 0,-1 6 573 0 0,-2-22-709 0 0,0 0 1 0 0,0 1 0 0 0,1-1-1 0 0,0 0 1 0 0,-1 0 0 0 0,1 0 0 0 0,3 6-1 0 0,-2 1-96 0 0,-1-9 3 0 0,-1 0 0 0 0,0-1-1 0 0,0 1 1 0 0,0 0 0 0 0,1 0 0 0 0,-1-1 0 0 0,1 1 0 0 0,0 0 0 0 0,-1-1 0 0 0,1 1 0 0 0,0-1-1 0 0,0 1 1 0 0,0-1 0 0 0,0 1 0 0 0,0-1 0 0 0,0 0 0 0 0,0 1 0 0 0,1-1 0 0 0,-1 0 0 0 0,0 0-1 0 0,1 0 1 0 0,-1 0 0 0 0,1 0 0 0 0,-1 0 0 0 0,1 0 0 0 0,-1-1 0 0 0,1 1 0 0 0,0 0 0 0 0,-1-1-1 0 0,1 0 1 0 0,3 1 0 0 0,-3-1 126 0 0,0 0 0 0 0,0-1-1 0 0,0 1 1 0 0,-1-1 0 0 0,1 0-1 0 0,0 1 1 0 0,0-1 0 0 0,0 0 0 0 0,0 0-1 0 0,-1 0 1 0 0,1 0 0 0 0,-1-1-1 0 0,1 1 1 0 0,-1 0 0 0 0,1-1-1 0 0,-1 1 1 0 0,0-1 0 0 0,1 1 0 0 0,-1-1-1 0 0,0 1 1 0 0,0-1 0 0 0,0 0-1 0 0,0 0 1 0 0,-1 0 0 0 0,1 1-1 0 0,0-1 1 0 0,-1 0 0 0 0,1-4 0 0 0,2-4 3 0 0,0-1 0 0 0,-1 0 0 0 0,1-20 1 0 0,-3 11-174 0 0,0 0 1 0 0,-2 0 0 0 0,0 0 0 0 0,-2 0 0 0 0,0 1 0 0 0,-1 0 0 0 0,-1 0 0 0 0,-1 0 0 0 0,0 0-1 0 0,-2 1 1 0 0,-17-28 0 0 0,22 38 184 0 0,1 0 0 0 0,-1 0 1 0 0,2-1-1 0 0,-4-14 0 0 0,-6-17 2091 0 0,49 103-1923 0 0,-6 27-228 0 0,-25-68 0 0 0,1 0 0 0 0,1 0 0 0 0,1-1 0 0 0,1 0 0 0 0,14 21 0 0 0,4-7 551 0 0,-8-18-2498 0 0,1-9-7033 0 0,-13-8 5892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0:08.4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108 359 3999 0 0,'0'0'91'0'0,"0"0"12"0"0,0-1 7 0 0,2-5-16 0 0,-2 5 134 0 0,0 0-1 0 0,0 0 1 0 0,0 0 0 0 0,0 0 0 0 0,0 0-1 0 0,0 0 1 0 0,0 0 0 0 0,0 0 0 0 0,0 0-1 0 0,0 0 1 0 0,0 0 0 0 0,0 0 0 0 0,-1 0 0 0 0,1 0-1 0 0,0 1 1 0 0,-1-1 0 0 0,1 0 0 0 0,-1 0-1 0 0,1 0 1 0 0,-1 0 0 0 0,0 0 0 0 0,1 1-1 0 0,-1-1 1 0 0,0 0 0 0 0,1 0 0 0 0,-1 1-1 0 0,0-1 1 0 0,0 0 0 0 0,0 1 0 0 0,1-1 0 0 0,-1 1-1 0 0,0-1 1 0 0,0 1 0 0 0,-1-1 0 0 0,-2 0 103 0 0,-1 0 0 0 0,1-1 0 0 0,-1 2 1 0 0,1-1-1 0 0,-1 0 0 0 0,-8 1 0 0 0,11 0-331 0 0,-1 0 0 0 0,1 1 0 0 0,0 0 0 0 0,0-1 0 0 0,-1 1 0 0 0,1 0 0 0 0,0 0 0 0 0,0 0 0 0 0,0 0 0 0 0,0 0 0 0 0,0 1 0 0 0,0-1 0 0 0,0 1 0 0 0,0-1 0 0 0,1 1 0 0 0,-1 0 0 0 0,0 0 0 0 0,1-1 0 0 0,0 1 0 0 0,-1 0 0 0 0,1 0 0 0 0,0 0 0 0 0,0 1 0 0 0,0-1 0 0 0,0 0 0 0 0,1 0 0 0 0,-1 1 0 0 0,0-1 0 0 0,0 4 0 0 0,0 2 0 0 0,-1-1 0 0 0,1 1 0 0 0,1 0 0 0 0,0-1 0 0 0,0 1 0 0 0,0 0 0 0 0,1-1 0 0 0,1 9 0 0 0,0-11 0 0 0,-1 0 0 0 0,1 0 0 0 0,0-1 0 0 0,1 1 0 0 0,-1-1 0 0 0,1 1 0 0 0,0-1 0 0 0,0 0 0 0 0,0 0 0 0 0,7 6 0 0 0,-3-4 0 0 0,-6-5 0 0 0,0-1 0 0 0,0 0 0 0 0,0 1 0 0 0,0-1 0 0 0,-1 0 0 0 0,1 1 0 0 0,0-1 0 0 0,0 0 0 0 0,0 0 0 0 0,0 0 0 0 0,0 0 0 0 0,0 0 0 0 0,0 0 0 0 0,0 0 0 0 0,-1 0 0 0 0,1 0 0 0 0,0 0 0 0 0,0-1 0 0 0,0 1 0 0 0,0 0 0 0 0,0-1 0 0 0,0 1 0 0 0,-1 0 0 0 0,1-1 0 0 0,0 1 0 0 0,0-1 0 0 0,-1 1 0 0 0,1-1 0 0 0,0 0 0 0 0,1 0 0 0 0,-1-1 0 0 0,1 1 0 0 0,1-1 0 0 0,-1 0 0 0 0,0 0 0 0 0,0 0 0 0 0,0 0 0 0 0,0 0 0 0 0,0 0 0 0 0,-1-1 0 0 0,1 1 0 0 0,0-1 0 0 0,-1 1 0 0 0,0-1 0 0 0,0 1 0 0 0,0-1 0 0 0,0 0 0 0 0,0 0 0 0 0,1-5 0 0 0,0-1 0 0 0,3-8 0 0 0,-1 0 0 0 0,-1 0 0 0 0,0 0 0 0 0,-2 0 0 0 0,0-29 0 0 0,-3 4 0 0 0,-8-48 0 0 0,4 64 0 0 0,-1 0 0 0 0,-2 1 0 0 0,0 0 0 0 0,-1 0 0 0 0,-15-25 0 0 0,65 172 2744 0 0,6 11-2744 0 0,7 20 0 0 0,-32-110-249 0 0,-21-41-1052 0 0,0-2-479 0 0,0 0-630 0 0,0 0-2138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0:09.0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2 7055 0 0,'0'0'158'0'0,"0"0"22"0"0,0 0 12 0 0,-1 0-27 0 0,-4 1-57 0 0,3 0 272 0 0,-3-1 655 0 0,0 3 1652 0 0,4 16-2520 0 0,5 4 264 0 0,1 0 0 0 0,1 0-1 0 0,1-1 1 0 0,1 0 0 0 0,12 24-1 0 0,-9-20-454 0 0,-11-26 24 0 0,0 1 0 0 0,0-1 0 0 0,0 0 0 0 0,0 0 0 0 0,0 0 0 0 0,0 0 0 0 0,0 0 0 0 0,0 0 0 0 0,0 1 0 0 0,1-1 0 0 0,-1 0 0 0 0,0 0 0 0 0,0 0 0 0 0,0 0 0 0 0,0 0 0 0 0,0 0 0 0 0,0 0 0 0 0,0 1 0 0 0,0-1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0,6-10 0 0 0,0-11 0 0 0,-2-9 76 0 0,-4 21 129 0 0,1-1 0 0 0,0 1 1 0 0,0 0-1 0 0,1-1 0 0 0,1 1 0 0 0,-1 0 1 0 0,1 1-1 0 0,1-1 0 0 0,0 0 0 0 0,0 1 1 0 0,1 0-1 0 0,8-12 0 0 0,-8 14-205 0 0,-4 6-118 0 0,-1-1 0 0 0,1 0 0 0 0,-1 1 0 0 0,1-1 0 0 0,-1 1-1 0 0,1-1 1 0 0,0 1 0 0 0,-1-1 0 0 0,1 1 0 0 0,0 0 0 0 0,0-1 0 0 0,-1 1 0 0 0,1 0 0 0 0,0 0-1 0 0,0-1 1 0 0,-1 1 0 0 0,1 0 0 0 0,0 0 0 0 0,0 0 0 0 0,-1 0 0 0 0,1 0 0 0 0,0 0-1 0 0,0 0 1 0 0,0 0 0 0 0,-1 0 0 0 0,1 0 0 0 0,0 1 0 0 0,0-1 0 0 0,-1 0 0 0 0,1 0-1 0 0,0 1 1 0 0,0-1 0 0 0,-1 1 0 0 0,1-1 0 0 0,0 0 0 0 0,-1 1 0 0 0,1-1 0 0 0,-1 1-1 0 0,2 0 1 0 0,4 4-2606 0 0,1-3 1005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0:09.4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60 7055 0 0,'0'0'158'0'0,"0"0"22"0"0,0 0 12 0 0,0 0 48 0 0,0 0 173 0 0,7-23 3287 0 0,-4 20-3688 0 0,1 0 0 0 0,0 0 0 0 0,-1 0 0 0 0,1 1 0 0 0,1-1 0 0 0,-1 1 0 0 0,0 0 0 0 0,0 0 0 0 0,1 1 0 0 0,-1-1 0 0 0,1 1-1 0 0,0 0 1 0 0,-1 0 0 0 0,7 0 0 0 0,14-4-255 0 0,-9 3-4785 0 0,-16 2 3109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0:09.7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60 5407 0 0,'0'0'248'0'0,"0"0"-5"0"0,0 0-23 0 0,0 0 463 0 0,0 0 223 0 0,9-2 874 0 0,32-3-322 0 0,-35 5-1300 0 0,-1-1 1 0 0,1 1-1 0 0,-1-1 1 0 0,1 0-1 0 0,0-1 1 0 0,7-2-1 0 0,-7 2-843 0 0,-1-1 0 0 0,0 0 1 0 0,1 0-1 0 0,-1 0 0 0 0,0-1 0 0 0,0 0 0 0 0,-1 0 1 0 0,1 0-1 0 0,5-8 0 0 0,-8 10-1002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0:10.6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24 5407 0 0,'0'0'124'0'0,"0"0"18"0"0,0 0 8 0 0,0 0 110 0 0,0 0 454 0 0,0 0 196 0 0,0 0 40 0 0,0 0-44 0 0,0 0-215 0 0,0 0-92 0 0,0 0-21 0 0,0 0-78 0 0,0 0-234 0 0,0 0 214 0 0,0 0 126 0 0,0 0 30 0 0,1 0-81 0 0,8 1-363 0 0,-6 0-191 0 0,-1-1-1 0 0,1 1 1 0 0,0-1 0 0 0,0 0-1 0 0,0-1 1 0 0,-1 1 0 0 0,1 0 0 0 0,0-1-1 0 0,0 1 1 0 0,0-1 0 0 0,-1 0-1 0 0,1 0 1 0 0,0 0 0 0 0,-1 0 0 0 0,5-3-1 0 0,11-5-976 0 0,-16 8 297 0 0,5-3-145 0 0,-3 3-3264 0 0,-4 1 569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0:10.9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97 7055 0 0,'0'0'323'0'0,"0"0"-8"0"0,0 0-135 0 0,0 0 190 0 0,0 0 109 0 0,0 0 22 0 0,0 0 13 0 0,0 0 39 0 0,0 0 20 0 0,0 0 3 0 0,0 0-77 0 0,28-16-310 0 0,-13 8-417 0 0,0-1 1 0 0,20-16-1 0 0,6-9-4009 0 0,-34 29 3277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35.8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5407 0 0,'0'0'124'0'0,"0"0"18"0"0,0 0 8 0 0,0 0 110 0 0,0 0 454 0 0,0 0 196 0 0,0 0 40 0 0,0 0-120 0 0,0 0-459 0 0,0 0 85 0 0,0 0 96 0 0,0 0 21 0 0,0 0 11 0 0,0 0 35 0 0,0 0 18 0 0,5 18 750 0 0,6 9-1364 0 0,-8-20-23 0 0,0-1-1 0 0,-1 0 1 0 0,1 1 0 0 0,1 11-1 0 0,1 5 5 0 0,1-1-1 0 0,16 38 0 0 0,-11-31 83 0 0,-6-13 2344 0 0,-3-10-3998 0 0,1-25 674 0 0,4-130 3574 0 0,-4 128-2688 0 0,3-34-526 0 0,-6 55-104 0 0,0 0-39 0 0,0 0-147 0 0,0 0-579 0 0,0 0-254 0 0,1 0-51 0 0,7 2-11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36.5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84 55 5407 0 0,'0'0'124'0'0,"0"0"18"0"0,2-17 160 0 0,-4-16 5740 0 0,2 33-5418 0 0,-6-5 1401 0 0,-17 9-1795 0 0,10-1 448 0 0,-8 17 1179 0 0,18-17-1857 0 0,1 0 0 0 0,0-1 0 0 0,1 1 0 0 0,-1 0 0 0 0,0 0 0 0 0,1 0 0 0 0,-1 0 0 0 0,1 0 0 0 0,0 0 0 0 0,0 1 0 0 0,0-1 0 0 0,1 0 0 0 0,-1 1 0 0 0,1-1 0 0 0,0 0 0 0 0,0 1 0 0 0,0-1 0 0 0,0 0 0 0 0,0 1 0 0 0,2 5 0 0 0,2 1 0 0 0,0 5 0 0 0,3-4 0 0 0,-4-7 0 0 0,-1-1 0 0 0,1 1 0 0 0,0-1 0 0 0,0 0 0 0 0,0-1 0 0 0,0 1 0 0 0,1 0 0 0 0,-1-1 0 0 0,1 0 0 0 0,0 0 0 0 0,-1 0 0 0 0,1 0 0 0 0,0 0 0 0 0,0-1 0 0 0,0 0 0 0 0,0 0 0 0 0,1 0 0 0 0,6 1 0 0 0,-4-1 0 0 0,-1 0 0 0 0,1 0 0 0 0,-1 1 0 0 0,1 0 0 0 0,-1 1 0 0 0,0-1 0 0 0,0 1 0 0 0,0 1 0 0 0,8 5 0 0 0,-7-4 0 0 0,-3 3 0 0 0,-3-7 0 0 0,-1 0 0 0 0,0 0 0 0 0,1 0 0 0 0,-1 0 0 0 0,0 0 0 0 0,0 0 0 0 0,0 0 0 0 0,0 0 0 0 0,0 0 0 0 0,0 0 0 0 0,0 0 0 0 0,0 0 0 0 0,0 0 0 0 0,-1 0 0 0 0,1 0 0 0 0,0 0 0 0 0,-1 0 0 0 0,1 0 0 0 0,0 0 0 0 0,-1 0 0 0 0,1 0 0 0 0,-1 0 0 0 0,0 0 0 0 0,1-1 0 0 0,-1 1 0 0 0,-1 1 0 0 0,1 0 0 0 0,-2 2 8 0 0,1-1 0 0 0,-1 1 0 0 0,0 0 0 0 0,1-1 0 0 0,-2 0 0 0 0,1 0 0 0 0,0 0 0 0 0,-1 0 0 0 0,1 0 0 0 0,-1-1 0 0 0,0 1 0 0 0,-7 2 0 0 0,-2 1-436 0 0,-1-1 0 0 0,-21 4 0 0 0,34-9-249 0 0,1 0-208 0 0,0 0-835 0 0,0 0-363 0 0,0 0-77 0 0,0 0-15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23 8983 0 0,'-20'-7'682'0'0,"8"3"-751"0"0,7 2 203 0 0,1 0-1 0 0,-1 1 0 0 0,0-1 0 0 0,1 1 0 0 0,-1 0 1 0 0,0 0-1 0 0,0 0 0 0 0,0 1 0 0 0,0 0 1 0 0,0 0-1 0 0,0 0 0 0 0,0 0 0 0 0,0 1 0 0 0,1 0 1 0 0,-1 0-1 0 0,0 0 0 0 0,0 0 0 0 0,1 1 1 0 0,-1 0-1 0 0,0 0 0 0 0,1 1-133 0 0,-10 4 159 0 0,1 1 0 0 0,1 1 0 0 0,0 1 0 0 0,0-1 0 0 0,0 2 0 0 0,2 0 0 0 0,-1 0 0 0 0,1 1 0 0 0,1 0 0 0 0,0 0 0 0 0,1 1 0 0 0,0 0-1 0 0,1 1 1 0 0,1 0 0 0 0,0 0 0 0 0,0 0 0 0 0,2 1 0 0 0,-1 2-159 0 0,5-12 0 0 0,0 0 0 0 0,0 1 0 0 0,0-1 0 0 0,0 0 0 0 0,1 0 0 0 0,0 0 0 0 0,0 0 0 0 0,1 0 0 0 0,-1 0 0 0 0,1 0 0 0 0,0 0 0 0 0,0-1 0 0 0,1 1 0 0 0,-1-1 0 0 0,1 1 0 0 0,0-1 0 0 0,1 0 0 0 0,-1 0 0 0 0,0 0 0 0 0,1-1 0 0 0,0 1 0 0 0,0-1 0 0 0,0 0 0 0 0,13 11 0 0 0,0-2 0 0 0,1 0 0 0 0,0-1 0 0 0,18 8 0 0 0,39 13 0 0 0,-55-25 0 0 0,-1 1 0 0 0,0 0 0 0 0,0 2 0 0 0,-1 0 0 0 0,0 1 0 0 0,0 2 0 0 0,-16-11 0 0 0,0 0 0 0 0,0 0 0 0 0,-1 0 0 0 0,0 0 0 0 0,1 0 0 0 0,-1 1 0 0 0,0-1 0 0 0,0 0 0 0 0,0 1 0 0 0,0-1 0 0 0,0 1 0 0 0,-1-1 0 0 0,1 1 0 0 0,-1 0 0 0 0,0-1 0 0 0,0 1 0 0 0,0-1 0 0 0,0 1 0 0 0,0 0 0 0 0,0-1 0 0 0,-1 1 0 0 0,1-1 0 0 0,-1 1 0 0 0,0-1 0 0 0,1 1 0 0 0,-1-1 0 0 0,-1 0 0 0 0,1 1 0 0 0,-1 1 0 0 0,1-1 0 0 0,-10 19 379 0 0,-1-1-1 0 0,-1 0 1 0 0,0-1-1 0 0,-2 0 1 0 0,0-1-1 0 0,-1-1 1 0 0,-5 3-379 0 0,-28 35 606 0 0,30-33-945 0 0,0-1-1937 0 0,1 1 1 0 0,-6 12 2275 0 0,23-33-5166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159 434 7055 0 0,'-9'-15'290'0'0,"-75"-139"-107"0"0,70 126 637 0 0,2-1 1 0 0,1 0-1 0 0,-11-47 0 0 0,20 66-216 0 0,0 0 0 0 0,1 0 0 0 0,0-16 1 0 0,1 24-444 0 0,0 0 0 0 0,0-1 0 0 0,0 1 0 0 0,0 0 0 0 0,0 0 0 0 0,1-1 0 0 0,-1 1 0 0 0,1 0 0 0 0,0 0 0 0 0,0-1 0 0 0,0 1 0 0 0,0 0 0 0 0,0 0 0 0 0,0 0 0 0 0,0 0 0 0 0,1 0 0 0 0,-1 1 0 0 0,1-1 0 0 0,-1 0 0 0 0,3-2 0 0 0,-2 4 435 0 0,23 8-368 0 0,-21-6-228 0 0,0 0 0 0 0,0 0 0 0 0,0 0 0 0 0,0 1 0 0 0,-1 0 0 0 0,1 0 0 0 0,-1 0 0 0 0,0 0 0 0 0,0 0 0 0 0,0 1 0 0 0,0-1 0 0 0,0 1 0 0 0,3 7 0 0 0,-2-3 0 0 0,-1-1 0 0 0,0 1 0 0 0,-1-1 0 0 0,0 1 0 0 0,0 0 0 0 0,-1 0 0 0 0,1 10 0 0 0,-2 5 0 0 0,0-1 0 0 0,-2 1 0 0 0,0-1 0 0 0,-9 36 0 0 0,11-57 0 0 0,0 1 0 0 0,0-1 0 0 0,0 0 0 0 0,0 0 0 0 0,0 0 0 0 0,1 0 0 0 0,-1 0 0 0 0,0 0 0 0 0,1 0 0 0 0,-1 0 0 0 0,0 1 0 0 0,1-1 0 0 0,0 0 0 0 0,-1-1 0 0 0,1 1 0 0 0,-1 0 0 0 0,1 0 0 0 0,0 0 0 0 0,0 0 0 0 0,0 0 0 0 0,0-1 0 0 0,-1 1 0 0 0,1 0 0 0 0,0-1 0 0 0,0 1 0 0 0,0-1 0 0 0,0 1 0 0 0,0-1 0 0 0,0 1 0 0 0,1-1 0 0 0,-1 0 0 0 0,0 1 0 0 0,0-1 0 0 0,2 0 0 0 0,-2 0 0 0 0,12 4 0 0 0,1-1 0 0 0,-1-1 0 0 0,21 1 0 0 0,-22-2 0 0 0,0 0 0 0 0,0 1 0 0 0,0 0 0 0 0,23 7 0 0 0,-33-8 53 0 0,0 0-1 0 0,0 0 0 0 0,0 0 0 0 0,0 1 1 0 0,-1-1-1 0 0,1 0 0 0 0,0 1 1 0 0,0-1-1 0 0,-1 1 0 0 0,1 0 1 0 0,-1-1-1 0 0,0 1 0 0 0,1 0 1 0 0,-1 0-1 0 0,0 0 0 0 0,0 0 1 0 0,0 0-1 0 0,0 0 0 0 0,0 0 1 0 0,-1 0-1 0 0,1 1 0 0 0,-1-1 0 0 0,1 0 1 0 0,-1 4-1 0 0,0 2 246 0 0,0 0 0 0 0,0 0 0 0 0,-1 0 0 0 0,-3 14 0 0 0,3-18-280 0 0,-28 108-1461 0 0,-3 17-1682 0 0,32-127 548 0 0,0-2-22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36.9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1 284 8863 0 0,'0'0'200'0'0,"0"0"34"0"0,0 0 12 0 0,0 0 132 0 0,2-18 2902 0 0,0-3-2894 0 0,2 0 1 0 0,1 1-1 0 0,11-30 1 0 0,-8 25-433 0 0,8-39 0 0 0,-4 6 46 0 0,-10 52 100 0 0,-1 5 412 0 0,-1 1 150 0 0,0 0 18 0 0,-1 7-565 0 0,1-1 1 0 0,0 1 0 0 0,1 0 0 0 0,-1-1-1 0 0,1 1 1 0 0,4 12 0 0 0,0 6-104 0 0,0 37-17 0 0,-3-33-77 0 0,1-1 1 0 0,11 46 0 0 0,-14-72-1220 0 0,0-2-479 0 0,0 0-99 0 0,0 0-16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37.3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173 55 8863 0 0,'0'0'200'0'0,"0"0"34"0"0,0 0 12 0 0,-17-24 2 0 0,14 21 189 0 0,0 0-1 0 0,0 0 1 0 0,-1 1-1 0 0,0-1 0 0 0,1 1 1 0 0,-1-1-1 0 0,0 1 1 0 0,0 1-1 0 0,0-1 0 0 0,0 0 1 0 0,0 1-1 0 0,-1 0 0 0 0,-4-1 1 0 0,6 2-344 0 0,1 0 0 0 0,-1 0 0 0 0,0 0 0 0 0,1 0-1 0 0,-1 0 1 0 0,1 1 0 0 0,-1-1 0 0 0,1 1 0 0 0,-1 0 0 0 0,1-1 0 0 0,-1 1 0 0 0,1 0 0 0 0,-1 1 0 0 0,1-1 0 0 0,0 0-1 0 0,0 1 1 0 0,0-1 0 0 0,-1 1 0 0 0,2 0 0 0 0,-1 0 0 0 0,0-1 0 0 0,-3 5 0 0 0,0 1 30 0 0,0 0-1 0 0,1 1 1 0 0,0-1 0 0 0,0 1 0 0 0,0 0-1 0 0,1 0 1 0 0,0 0 0 0 0,1 0 0 0 0,0 0-1 0 0,0 1 1 0 0,1-1 0 0 0,0 1-1 0 0,0-1 1 0 0,1 1 0 0 0,0-1 0 0 0,1 1-1 0 0,2 16 1 0 0,1-15-123 0 0,3-2 0 0 0,-6-8 0 0 0,0 1 0 0 0,0-1 0 0 0,0 1 0 0 0,-1-1 0 0 0,1 1 0 0 0,0-1 0 0 0,0 1 0 0 0,0-1 0 0 0,0 0 0 0 0,0 1 0 0 0,0-1 0 0 0,0 0 0 0 0,0 0 0 0 0,0 0 0 0 0,0 0 0 0 0,0 0 0 0 0,0 0 0 0 0,0 0 0 0 0,0 0 0 0 0,0 0 0 0 0,0 0 0 0 0,0-1 0 0 0,0 1 0 0 0,0 0 0 0 0,0-1 0 0 0,0 1 0 0 0,0-1 0 0 0,1 0 0 0 0,16-16 0 0 0,-16 15 0 0 0,6-8-340 0 0,0-1 0 0 0,-1 1 0 0 0,0-2 0 0 0,-1 1-1 0 0,0-1 1 0 0,0 0 0 0 0,4-16 0 0 0,-10 27 389 0 0,1 0-1 0 0,-1 0 1 0 0,0 0 0 0 0,1 0 0 0 0,-1 0-1 0 0,0 0 1 0 0,0 0 0 0 0,0 0 0 0 0,0 0-1 0 0,0 0 1 0 0,0-1 0 0 0,0 1-1 0 0,0 0 1 0 0,0 0 0 0 0,0 0 0 0 0,-1 0-1 0 0,1 0 1 0 0,0 0 0 0 0,-1 0 0 0 0,1 1-1 0 0,-1-1 1 0 0,1 0 0 0 0,-1 0 0 0 0,1 0-1 0 0,-1 0 1 0 0,0 0 0 0 0,1 1 0 0 0,-1-1-1 0 0,0 0 1 0 0,0 0 0 0 0,1 1-1 0 0,-1-1 1 0 0,0 1 0 0 0,0-1 0 0 0,0 1-1 0 0,0-1 1 0 0,-2 0 0 0 0,1 0-203 0 0,-1 1-1 0 0,1-1 1 0 0,-1 1 0 0 0,1-1-1 0 0,-1 1 1 0 0,0 0 0 0 0,1 0-1 0 0,-1 0 1 0 0,1 0 0 0 0,-1 0-1 0 0,-2 1 1 0 0,2-1 129 0 0,-12 7 27 0 0,9-2-260 0 0,5-4-1082 0 0,0 7-2336 0 0,1-7 1774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37.7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2 8863 0 0,'0'0'407'0'0,"0"0"-6"0"0,0 0-91 0 0,0 0 562 0 0,0 0 273 0 0,0 0 58 0 0,0 0-59 0 0,0 0-296 0 0,-10 28 1958 0 0,10-16-2525 0 0,0 1 0 0 0,2-1 0 0 0,-1 0 0 0 0,1 0 0 0 0,1 0 0 0 0,0 0 0 0 0,8 16 0 0 0,3 6-281 0 0,-8-26 0 0 0,0-3 0 0 0,-6-4 0 0 0,1-1 0 0 0,-1 0 0 0 0,1 0 0 0 0,-1 0 0 0 0,0 0 0 0 0,1 0 0 0 0,-1 0 0 0 0,1 0 0 0 0,-1 0 0 0 0,1 0 0 0 0,-1 0 0 0 0,0 0 0 0 0,1 0 0 0 0,-1 0 0 0 0,1-1 0 0 0,-1 1 0 0 0,0 0 0 0 0,1 0 0 0 0,-1 0 0 0 0,1-1 0 0 0,-1 1 0 0 0,0 0 0 0 0,1 0 0 0 0,-1-1 0 0 0,0 1 0 0 0,1 0 0 0 0,-1-1 0 0 0,0 1 0 0 0,1-1 0 0 0,1-5 0 0 0,3-5 0 0 0,-1 0 0 0 0,0 0 0 0 0,-1-1 0 0 0,0 1 0 0 0,-1-1 0 0 0,0 0 0 0 0,-1 0 0 0 0,0-22 0 0 0,1-3 0 0 0,0 29 0 0 0,-1 7-169 0 0,-1 1-1 0 0,1-1 0 0 0,-1 0 0 0 0,1 1 1 0 0,0-1-1 0 0,0 1 0 0 0,-1-1 1 0 0,1 1-1 0 0,0-1 0 0 0,0 1 1 0 0,0-1-1 0 0,-1 1 0 0 0,1 0 1 0 0,0-1-1 0 0,0 1 0 0 0,0 0 1 0 0,0 0-1 0 0,0 0 0 0 0,0 0 1 0 0,0 0-1 0 0,-1 0 0 0 0,1 0 1 0 0,0 0-1 0 0,0 0 0 0 0,0 0 1 0 0,0 0-1 0 0,1 1 0 0 0,0-1-1316 0 0,-2 0-3917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38.7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77 7055 0 0,'0'0'323'0'0,"-1"-1"-8"0"0,1 0-59 0 0,0 0 0 0 0,-1 0 0 0 0,1 1 0 0 0,-1-1 0 0 0,1 0 1 0 0,-1 0-1 0 0,1 1 0 0 0,-1-1 0 0 0,0 0 0 0 0,1 1 0 0 0,-1-1 0 0 0,0 1 0 0 0,1-1 1 0 0,-1 1-1 0 0,0-1 0 0 0,0 1 0 0 0,0-1 0 0 0,1 1 0 0 0,-1 0 0 0 0,0-1 1 0 0,0 1-1 0 0,0 0 0 0 0,0 0 0 0 0,0-1 0 0 0,0 1 0 0 0,0 0 0 0 0,1 0 0 0 0,-3 0 1 0 0,3 0-223 0 0,-2 0 717 0 0,2 0-51 0 0,0 0-103 0 0,-6 30-369 0 0,8-15 75 0 0,0 0 0 0 0,1-1 0 0 0,0 1 0 0 0,1 0 0 0 0,1-1 0 0 0,0 0 0 0 0,1 0 0 0 0,15 24 0 0 0,-20-37-772 0 0,-1-1-185 0 0,14-48-878 0 0,-13 26 1916 0 0,-1 14 42 0 0,1 0 0 0 0,0-1 0 0 0,0 1 0 0 0,5-15 0 0 0,-1 1-197 0 0,-4 17-237 0 0,0-1 0 0 0,1 1 0 0 0,-1 0 0 0 0,1 0 0 0 0,0 0 0 0 0,0 0 0 0 0,1 0 0 0 0,0 1 0 0 0,0-1 0 0 0,5-6 0 0 0,-7 10-461 0 0,-1 1-185 0 0,0 0-39 0 0,0 0 85 0 0,-2 0 454 0 0,3 0 88 0 0,-2-2 65 0 0,-1-1 0 0 0,0 1 0 0 0,0 0 0 0 0,0 0 0 0 0,0 0 0 0 0,0 0 0 0 0,0 1 0 0 0,0-1 0 0 0,0 0 0 0 0,-4-1 0 0 0,0 0 1 0 0,0-1 0 0 0,-1 1 0 0 0,0 1 0 0 0,-1 1 0 0 0,7 1 39 0 0,-1 0 1 0 0,1 0-1 0 0,-1 0 0 0 0,1 0 0 0 0,0 0 0 0 0,-1 1 1 0 0,1-1-1 0 0,-1 0 0 0 0,1 1 0 0 0,0-1 0 0 0,-1 1 1 0 0,1-1-1 0 0,0 1 0 0 0,0 0 0 0 0,0 0 0 0 0,-1-1 1 0 0,1 1-1 0 0,0 0 0 0 0,0 0 0 0 0,0 0 0 0 0,0 0 1 0 0,0 0-1 0 0,1 0 0 0 0,-1 1 0 0 0,0-1 0 0 0,0 0 1 0 0,1 0-1 0 0,-1 1 0 0 0,1-1 0 0 0,-1 0 0 0 0,1 1 1 0 0,-1-1-1 0 0,1 0 0 0 0,0 3 0 0 0,-1 1 133 0 0,0-1-1 0 0,1 1 1 0 0,-1-1-1 0 0,1 1 1 0 0,0 0-1 0 0,1-1 1 0 0,1 10-1 0 0,3 4-171 0 0,4 17 0 0 0,2-1 0 0 0,22 46 0 0 0,-24-51 0 0 0,-8-37 0 0 0,-2-1 0 0 0,1 1 0 0 0,-1-1 0 0 0,0 1 0 0 0,-1 0 0 0 0,-3-12 0 0 0,1 9 0 0 0,0-1 0 0 0,1 0 0 0 0,1 1 0 0 0,0-1 0 0 0,0 0 0 0 0,1-21 0 0 0,2 28 0 0 0,-1 1 0 0 0,2-1 0 0 0,-1 1 0 0 0,0 0 0 0 0,1-1 0 0 0,0 1 0 0 0,0 0 0 0 0,0 0 0 0 0,3-4 0 0 0,1-2 0 0 0,-2 2 0 0 0,2-1 0 0 0,-3 5 0 0 0,14-6 0 0 0,-16 9-416 0 0,0 0 0 0 0,0 0 0 0 0,0 0 0 0 0,1 1-1 0 0,-1-1 1 0 0,0 0 0 0 0,1 1 0 0 0,-1-1 0 0 0,0 0-1 0 0,1 1 1 0 0,-1 0 0 0 0,1-1 0 0 0,-1 1 0 0 0,1 0 0 0 0,2 0-1 0 0,-1 0-942 0 0,-1-1-543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39.2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133 11 8863 0 0,'0'0'407'0'0,"-1"1"-6"0"0,-4-1 47 0 0,1 1-1 0 0,0-1 0 0 0,-1 0 0 0 0,1 0 1 0 0,-1 0-1 0 0,1-1 0 0 0,-8-1 0 0 0,-1 0 1497 0 0,2-1-977 0 0,9 2-869 0 0,-1 0 0 0 0,1 0-1 0 0,-1 1 1 0 0,1-1 0 0 0,-1 1 0 0 0,1-1 0 0 0,-1 1-1 0 0,1 0 1 0 0,-1 0 0 0 0,0 0 0 0 0,1 1-1 0 0,-4 0 1 0 0,-1 1-98 0 0,-3 5-9 0 0,3 5 117 0 0,6-11-46 0 0,0 1 0 0 0,1-1 1 0 0,-1 1-1 0 0,1-1 0 0 0,-1 1 1 0 0,1 0-1 0 0,0-1 0 0 0,0 1 0 0 0,-1-1 1 0 0,1 1-1 0 0,0 0 0 0 0,0-1 1 0 0,1 1-1 0 0,-1-1 0 0 0,0 1 1 0 0,1 0-1 0 0,-1-1 0 0 0,1 1 0 0 0,-1-1 1 0 0,1 1-1 0 0,-1-1 0 0 0,3 3 1 0 0,16 24 1221 0 0,-15-26-1284 0 0,-1 1 0 0 0,1-1 0 0 0,-1 0 0 0 0,1 0 0 0 0,0 0 0 0 0,-1-1 0 0 0,1 1 0 0 0,4 0 0 0 0,4 2 0 0 0,-1 0 0 0 0,1 1 0 0 0,13 8 0 0 0,-24-12 0 0 0,0-1 0 0 0,-1 1 0 0 0,1 0 0 0 0,0 0 0 0 0,-1-1 0 0 0,1 1 0 0 0,-1 0 0 0 0,1 0 0 0 0,-1 0 0 0 0,1 0 0 0 0,-1 0 0 0 0,0 0 0 0 0,1 0 0 0 0,-1 0 0 0 0,0 0 0 0 0,0 0 0 0 0,0 0 0 0 0,0 0 0 0 0,0 0 0 0 0,0 0 0 0 0,0 0 0 0 0,0 0 0 0 0,0 0 0 0 0,0 0 0 0 0,-1 0 0 0 0,1 0 0 0 0,0 0 0 0 0,-1 0 0 0 0,1 0 0 0 0,0-1 0 0 0,-1 1 0 0 0,1 0 0 0 0,-2 1 0 0 0,1 0 0 0 0,-3 4-43 0 0,1-1 0 0 0,-2 0 0 0 0,1 0 0 0 0,-1 0 0 0 0,1 0 0 0 0,-1 0 0 0 0,-1-1 0 0 0,1 0 0 0 0,0 0 0 0 0,-1-1 0 0 0,0 1 1 0 0,-8 2-1 0 0,13-5-611 0 0,1-1-39 0 0,0 0-170 0 0,0 0-673 0 0,-2-3-1122 0 0,0 2 1662 0 0,1-2-2635 0 0,0-5-156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39.5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12 8863 0 0,'0'0'200'0'0,"0"0"34"0"0,0 0 12 0 0,0-5 606 0 0,2 4 6162 0 0,3 0-7006 0 0,-4 0-7 0 0,1 0-1 0 0,0 0 0 0 0,0 1 1 0 0,0-1-1 0 0,0 1 1 0 0,0 0-1 0 0,0 0 1 0 0,-1 0-1 0 0,1-1 1 0 0,0 2-1 0 0,0-1 1 0 0,0 0-1 0 0,0 0 1 0 0,0 1-1 0 0,0-1 1 0 0,0 1-1 0 0,0-1 1 0 0,-1 1-1 0 0,1 0 1 0 0,0 0-1 0 0,-1-1 1 0 0,1 1-1 0 0,0 1 1 0 0,-1-1-1 0 0,1 0 1 0 0,-1 0-1 0 0,1 1 1 0 0,1 2-1 0 0,0-1 0 0 0,-1 1 0 0 0,0-1 0 0 0,-1 1 0 0 0,1 0 0 0 0,-1 0 0 0 0,1 0 0 0 0,-1 0 0 0 0,0 0 0 0 0,0 0 0 0 0,-1 0 0 0 0,1 0 0 0 0,-1 0 0 0 0,0 0 0 0 0,0 0 0 0 0,-1 0 0 0 0,0 7 0 0 0,-3 9 0 0 0,-1 0 0 0 0,-8 23 0 0 0,1-4 0 0 0,11-34-31 0 0,-1 0 287 0 0,1 0 1 0 0,0 0 0 0 0,0-1 0 0 0,0 1 0 0 0,1 0-1 0 0,-1 0 1 0 0,1 0 0 0 0,0 0 0 0 0,1 0 0 0 0,0 4 0 0 0,-1-8-257 0 0,1 0 1 0 0,-1 0 0 0 0,1 0 0 0 0,-1 0-1 0 0,1 0 1 0 0,-1 0 0 0 0,1-1 0 0 0,0 1 0 0 0,-1 0-1 0 0,1 0 1 0 0,0-1 0 0 0,0 1 0 0 0,0 0 0 0 0,-1-1-1 0 0,1 1 1 0 0,0-1 0 0 0,0 1 0 0 0,0-1-1 0 0,0 0 1 0 0,0 1 0 0 0,0-1 0 0 0,0 0 0 0 0,0 0-1 0 0,0 1 1 0 0,0-1 0 0 0,0 0 0 0 0,0 0 0 0 0,0 0-1 0 0,0 0 1 0 0,0-1 0 0 0,0 1 0 0 0,0 0 0 0 0,0 0-1 0 0,0 0 1 0 0,2-1 0 0 0,26-14-7 0 0,168-132-9402 0 0,-195 145 7008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42.1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26 2791 0 0,'0'0'126'0'0,"0"0"96"0"0,-11-22 4597 0 0,8 19 506 0 0,11 46-4836 0 0,2-1 0 0 0,24 67 0 0 0,8 29-552 0 0,-14-23 63 0 0,4-2 0 0 0,6-1 0 0 0,65 137 0 0 0,-80-209-454 0 0,7 18-4328 0 0,-30-57 3257 0 0,0-1-10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43.3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1389 2791 0 0,'0'0'107'0'0,"0"0"-19"0"0,-3-32 2847 0 0,3 29-2704 0 0,1 1 1 0 0,-1-1-1 0 0,1 1 1 0 0,0-1-1 0 0,0 1 1 0 0,0-1-1 0 0,0 1 1 0 0,0-1 0 0 0,1 1-1 0 0,-1 0 1 0 0,1 0-1 0 0,-1 0 1 0 0,1 0-1 0 0,0 0 1 0 0,0 0-1 0 0,0 0 1 0 0,0 0-1 0 0,2-1 1 0 0,47-29 584 0 0,-33 22 157 0 0,315-162 150 0 0,15 30 610 0 0,-271 111-2011 0 0,476-179 374 0 0,-128 73 2563 0 0,-389 127-2670 0 0,245-69 780 0 0,255-78 1278 0 0,-198 61-2047 0 0,34 1 0 0 0,-22-14 0 0 0,-340 106 0 0 0,14-5 0 0 0,0 2 0 0 0,1 0 0 0 0,-1 2 0 0 0,1 1 0 0 0,0 1 0 0 0,45 1 0 0 0,-57 2 0 0 0,-7 0 0 0 0,3 4 0 0 0,-6-3 0 0 0,1 1 0 0 0,-1-1 0 0 0,0 1 0 0 0,0 0 0 0 0,0 0 0 0 0,0 0 0 0 0,-1 0 0 0 0,1 0 0 0 0,-1 1 0 0 0,4 6 0 0 0,-6-9 0 0 0,45 84 0 0 0,-34-62 0 0 0,1 0 0 0 0,1 0 0 0 0,29 39 0 0 0,-4-5 0 0 0,-30-44 0 0 0,0 0 0 0 0,18 22 0 0 0,8 8 0 0 0,-2 2 0 0 0,-2 1 0 0 0,-2 2 0 0 0,22 50 0 0 0,-7-15 0 0 0,50 107 0 0 0,-54-110 0 0 0,-23-48 0 0 0,-1 0 0 0 0,18 56 0 0 0,-31-68 15 0 0,-1-13-26 0 0,-1 0-1 0 0,1 0 1 0 0,0 0-1 0 0,1 0 0 0 0,0 0 1 0 0,0 0-1 0 0,0-1 0 0 0,4 8 1 0 0,-5-13-458 0 0,-1-1-185 0 0,0 0-39 0 0,1 1 85 0 0,2 4 304 0 0,-2-4-215 0 0,-1-1-138 0 0,0 0-23 0 0,0 0-144 0 0,0 0-579 0 0,0 0-254 0 0,0 0-51 0 0,0 0-11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46.0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6 3999 0 0,'0'0'183'0'0,"0"0"110"0"0,0 0 361 0 0,0 0 155 0 0,0 0 30 0 0,0 0-38 0 0,0 0-190 0 0,-4-5 183 0 0,3 5 3506 0 0,11 41-2826 0 0,-7-24-857 0 0,1 0 0 0 0,8 20 1 0 0,58 149 2180 0 0,-58-156-2623 0 0,7 15 47 0 0,-1 1 0 0 0,15 68-1 0 0,30 122-221 0 0,-25-105 0 0 0,-25-92 0 0 0,27 60 0 0 0,-26-69 0 0 0,-1 1 0 0 0,-1 1 0 0 0,9 44 0 0 0,-18-59 0 0 0,-2-10 0 0 0,0 0 0 0 0,0 0 0 0 0,1 0 0 0 0,0 0 0 0 0,0-1 0 0 0,0 1 0 0 0,1-1 0 0 0,0 0 0 0 0,7 10 0 0 0,-6-9 0 0 0,7 7 0 0 0,-8-6 0 0 0,9 31 0 0 0,-8-29 0 0 0,2-3 0 0 0,1 0 0 0 0,-3-4 0 0 0,0-1 0 0 0,1 0 0 0 0,0 0 0 0 0,0-1 0 0 0,-1 1 0 0 0,1-1 0 0 0,0 0 0 0 0,0 0 0 0 0,0-1 0 0 0,0 0 0 0 0,6 0 0 0 0,17-2 53 0 0,-1-1-1 0 0,1-1 0 0 0,-1-2 1 0 0,47-15-1 0 0,-44 11-15 0 0,0 2 0 0 0,1 1 1 0 0,41-4-1 0 0,-7 3 634 0 0,0-2 0 0 0,83-26 0 0 0,-42 10-183 0 0,126-46-488 0 0,-41 10 0 0 0,170-52 0 0 0,25-6 0 0 0,14-13 0 0 0,-271 86 0 0 0,7 0 79 0 0,99-37 465 0 0,-83 31 975 0 0,-39 15-781 0 0,425-147-738 0 0,-489 166 0 0 0,-11 4 0 0 0,43-11 0 0 0,35-12 0 0 0,-73 28 0 0 0,-40 10 0 0 0,30-12 0 0 0,-25 9 0 0 0,27-28 0 0 0,-16 18 0 0 0,-13 10 0 0 0,30-13-91 0 0,-35 16-386 0 0,-1 0-191 0 0,11-3-4064 0 0,3-3 1793 0 0,-10 4 2230 0 0,-3 1-581 0 0,5-1-849 0 0,-2-1-4001 0 0,5-6 4213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4:46.7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247 59 3999 0 0,'0'0'91'0'0,"0"0"12"0"0,0 0 7 0 0,8-25 58 0 0,-5-2 2135 0 0,-2 26-1378 0 0,-1 1 31 0 0,0-4 2877 0 0,0 2-1093 0 0,5 8-3281 0 0,2 4 765 0 0,0 1 0 0 0,-1 0-1 0 0,0 1 1 0 0,0 0-1 0 0,-1 0 1 0 0,-1 0 0 0 0,0 0-1 0 0,-1 0 1 0 0,0 1-1 0 0,-1 0 1 0 0,1 14 0 0 0,4 15-164 0 0,-7-15-5488 0 0,-6-22 1545 0 0,0-4 4832 0 0,4 0-281 0 0,1-1-115 0 0,1 0 20 0 0,0 0 3 0 0,0 0-77 0 0,-1-1-325 0 0,0 0 1 0 0,0-1-1 0 0,-1 1 1 0 0,1 0-1 0 0,0 0 0 0 0,-1 0 1 0 0,1 0-1 0 0,-1 1 0 0 0,1-1 1 0 0,-1 0-1 0 0,1 1 1 0 0,-1-1-1 0 0,0 1 0 0 0,1-1 1 0 0,-1 1-1 0 0,-2-1 1 0 0,-24-4-391 0 0,13 6 533 0 0,0 2 0 0 0,0 0 0 0 0,0 0 1 0 0,1 1-1 0 0,0 1 0 0 0,-1 1 0 0 0,2 0 0 0 0,-19 10 0 0 0,-39 16-2737 0 0,51-24 1112 0 0,3 0-18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2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78 10943 0 0,'0'0'498'0'0,"-2"-1"-9"0"0,-3-1-130 0 0,4 1 599 0 0,12 19 2753 0 0,26 35-3225 0 0,-22-32 145 0 0,24 41 0 0 0,134 271 910 0 0,-156-300-1501 0 0,-9-20-94 0 0,-1 0-1 0 0,-1 0 0 0 0,0 1 1 0 0,-1 0-1 0 0,-1 0 0 0 0,5 27 1 0 0,-8-40-1733 0 0,-1-1-652 0 0,-21-6-5157 0 0,2-11 3709 0 0,-13-25 1818 0 0,23 30 1575 0 0,-103-155 1032 0 0,77 111 1301 0 0,4-1-1 0 0,-40-98 1 0 0,70 151-1675 0 0,-7-16 670 0 0,2-1 1 0 0,-7-31-1 0 0,12 48-646 0 0,0-1-1 0 0,0 1 1 0 0,1-1 0 0 0,0 1-1 0 0,-1-1 1 0 0,2 1 0 0 0,-1-1-1 0 0,0 1 1 0 0,1-1 0 0 0,0 1-1 0 0,0-1 1 0 0,1 1-1 0 0,-1 0 1 0 0,1-1 0 0 0,0 1-1 0 0,0 0 1 0 0,0 0 0 0 0,4-5-1 0 0,-3 7-106 0 0,0 0 1 0 0,-1 0-1 0 0,1 0 0 0 0,0 0 0 0 0,1 1 0 0 0,-1-1 0 0 0,0 1 1 0 0,0 0-1 0 0,1 0 0 0 0,-1 0 0 0 0,0 0 0 0 0,1 0 0 0 0,-1 1 0 0 0,1 0 1 0 0,-1 0-1 0 0,1 0 0 0 0,-1 0 0 0 0,0 0 0 0 0,1 1 0 0 0,-1-1 1 0 0,1 1-1 0 0,-1 0 0 0 0,5 2 0 0 0,-3-2 17 0 0,-1 1 0 0 0,1-1-1 0 0,0 1 1 0 0,0 1 0 0 0,-1-1 0 0 0,1 1-1 0 0,-1-1 1 0 0,0 1 0 0 0,0 1 0 0 0,0-1-1 0 0,0 0 1 0 0,-1 1 0 0 0,1 0 0 0 0,-1 0-1 0 0,4 5 1 0 0,-4-1-4 0 0,0 1 0 0 0,-1-1 0 0 0,0 1 0 0 0,0 0 0 0 0,0-1-1 0 0,-2 1 1 0 0,1 0 0 0 0,-1 0 0 0 0,0 0 0 0 0,-1-1 0 0 0,0 1 0 0 0,0 0-1 0 0,-1 0 1 0 0,-2 8 0 0 0,-2 3 188 0 0,-1 0-1 0 0,-1-1 1 0 0,0 0 0 0 0,-21 34-1 0 0,28-52-343 0 0,0 0-1 0 0,1 0 1 0 0,-1 0 0 0 0,0 0-1 0 0,0 0 1 0 0,1 0 0 0 0,-1 1-1 0 0,0-1 1 0 0,1 0 0 0 0,0 0-1 0 0,-1 1 1 0 0,1-1-1 0 0,0 0 1 0 0,-1 0 0 0 0,1 1-1 0 0,0-1 1 0 0,0 0 0 0 0,0 1-1 0 0,0-1 1 0 0,0 0 0 0 0,1 2-1 0 0,0-2-28 0 0,1 0-1 0 0,-1 1 1 0 0,1-1-1 0 0,0-1 1 0 0,0 1-1 0 0,-1 0 1 0 0,1 0-1 0 0,0-1 1 0 0,0 1 0 0 0,0-1-1 0 0,0 1 1 0 0,0-1-1 0 0,0 0 1 0 0,3 0-1 0 0,169 23 92 0 0,-158-20-636 0 0,0-1-1 0 0,1-1 0 0 0,0-1 0 0 0,-1 0 1 0 0,1-1-1 0 0,-1-1 0 0 0,1 0 0 0 0,27-9 1 0 0,-29 6-4466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3.8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1058 7055 0 0,'0'0'158'0'0,"0"0"22"0"0,0 0 12 0 0,0 0 48 0 0,0 0 173 0 0,0 0 71 0 0,0 0 17 0 0,0 0 13 0 0,0 0 39 0 0,0 0 20 0 0,0 0 3 0 0,0 0 8 0 0,0 0 35 0 0,0 0 18 0 0,0 0 3 0 0,0 0-85 0 0,5-1-363 0 0,-4 0-191 0 0,1 1 0 0 0,-1-1-1 0 0,1 1 1 0 0,-1-1 0 0 0,1 0 0 0 0,-1 0 0 0 0,0 0 0 0 0,1 0-1 0 0,-1 0 1 0 0,0 0 0 0 0,0 0 0 0 0,0 0 0 0 0,0 0 0 0 0,0 0-1 0 0,0-1 1 0 0,0 1 0 0 0,0 0 0 0 0,0-1 0 0 0,-1 1 0 0 0,1-1-1 0 0,0 1 1 0 0,-1-1 0 0 0,1 1 0 0 0,0-3 0 0 0,9-21-1 0 0,-1 10 163 0 0,1 0-1 0 0,0 1 0 0 0,1 0 0 0 0,24-23 1 0 0,59-44 1914 0 0,-24 22-2222 0 0,-29 25 121 0 0,79-49-1 0 0,-20 15 2050 0 0,235-151-1185 0 0,-233 163-840 0 0,8-11 0 0 0,-50 28 0 0 0,95-45 0 0 0,-128 73 0 0 0,-16 7 0 0 0,-1 0 0 0 0,1-1 0 0 0,-1 0 0 0 0,0-1 0 0 0,-1 0 0 0 0,13-9 0 0 0,-12 6 0 0 0,0 0 0 0 0,1 1 0 0 0,0 0 0 0 0,18-10 0 0 0,-19 14 0 0 0,0 1 0 0 0,-1 2 0 0 0,-1 0-181 0 0,-6 1-766 0 0,-2 0-349 0 0,0 0-605 0 0,0 0-2247 0 0,0 0-955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4.4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1 5407 0 0,'0'0'248'0'0,"0"0"-5"0"0,-23 24 3346 0 0,17-2-3155 0 0,2 0-1 0 0,0 0 0 0 0,2 0 1 0 0,0 1-1 0 0,1-1 0 0 0,2 1 1 0 0,0-1-1 0 0,2 0 0 0 0,0 1 1 0 0,1-1-1 0 0,10 28 0 0 0,-13-46-433 0 0,-1-2 0 0 0,0 0 0 0 0,0-1 0 0 0,1 1 0 0 0,-1 0 0 0 0,1-1 0 0 0,-1 1 0 0 0,1-1 0 0 0,0 1 0 0 0,0-1 0 0 0,-1 1 0 0 0,1-1 0 0 0,0 1 0 0 0,0-1 0 0 0,0 0 0 0 0,1 0 0 0 0,-1 0 0 0 0,0 1 0 0 0,0-1 0 0 0,1 0 0 0 0,-1 0 0 0 0,2 0 0 0 0,-1 0 0 0 0,-1-1 0 0 0,1 1 0 0 0,0-1 0 0 0,0 1 0 0 0,-1-1 0 0 0,1 0 0 0 0,0 0 0 0 0,0 0 0 0 0,0 0 0 0 0,-1 0 0 0 0,1 0 0 0 0,0-1 0 0 0,0 1 0 0 0,-1 0 0 0 0,1-1 0 0 0,0 0 0 0 0,0 1 0 0 0,-1-1 0 0 0,1 0 0 0 0,-1 0 0 0 0,1 0 0 0 0,-1 0 0 0 0,1 0 0 0 0,2-2 0 0 0,3-2 0 0 0,5-2-494 0 0,0-1 0 0 0,19-16-1 0 0,-26 21 242 0 0,7-7-387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5.2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134 337 7055 0 0,'0'0'158'0'0,"0"0"22"0"0,0 0 12 0 0,0 0 124 0 0,-31-21 5052 0 0,29 20-5221 0 0,0 0 1 0 0,1 1 0 0 0,-1 0 0 0 0,0-1 0 0 0,0 1 0 0 0,1 0 0 0 0,-1 0-1 0 0,0 0 1 0 0,0 0 0 0 0,0 0 0 0 0,1 0 0 0 0,-1 0 0 0 0,0 0 0 0 0,0 1-1 0 0,1-1 1 0 0,-1 1 0 0 0,0 0 0 0 0,0-1 0 0 0,1 1 0 0 0,-1 0 0 0 0,1 0-1 0 0,-1 0 1 0 0,1 0 0 0 0,-1 0 0 0 0,1 0 0 0 0,0 0 0 0 0,-2 3 0 0 0,-25 11-126 0 0,20-8-22 0 0,6-5 0 0 0,0-1 0 0 0,1 1 0 0 0,0-1 0 0 0,-1 1 0 0 0,1 0 0 0 0,0-1 0 0 0,0 1 0 0 0,-1 0 0 0 0,2 0 0 0 0,-1 0 0 0 0,0 0 0 0 0,0 0 0 0 0,1 0 0 0 0,-1 0 0 0 0,1 0 0 0 0,-1 0 0 0 0,1 0 0 0 0,0 0 0 0 0,0 0 0 0 0,0 3 0 0 0,-1 6 0 0 0,1-1 0 0 0,1 0 0 0 0,0 0 0 0 0,0 0 0 0 0,1-1 0 0 0,0 1 0 0 0,0 0 0 0 0,1 0 0 0 0,1-1 0 0 0,-1 0 0 0 0,2 0 0 0 0,-1 0 0 0 0,1 0 0 0 0,7 8 0 0 0,-12-16 0 0 0,0 0 0 0 0,1 0 0 0 0,-1 0 0 0 0,1 0 0 0 0,-1 0 0 0 0,1 0 0 0 0,0 0 0 0 0,-1-1 0 0 0,1 1 0 0 0,0 0 0 0 0,-1-1 0 0 0,1 1 0 0 0,0 0 0 0 0,0-1 0 0 0,0 1 0 0 0,0-1 0 0 0,-1 1 0 0 0,1-1 0 0 0,0 1 0 0 0,0-1 0 0 0,0 0 0 0 0,0 1 0 0 0,0-1 0 0 0,0 0 0 0 0,0 0 0 0 0,0 0 0 0 0,0 0 0 0 0,0 0 0 0 0,0 0 0 0 0,0 0 0 0 0,0 0 0 0 0,0 0 0 0 0,0 0 0 0 0,0 0 0 0 0,0-1 0 0 0,2 0 0 0 0,0-1 0 0 0,-1 1 0 0 0,1-1 0 0 0,0-1 0 0 0,-1 1 0 0 0,0 0 0 0 0,1 0 0 0 0,2-5 0 0 0,-3 4 0 0 0,2-2 0 0 0,-1 0 0 0 0,0-1 0 0 0,0 1 0 0 0,-1 0 0 0 0,0-1 0 0 0,0 1 0 0 0,0-1 0 0 0,-1 0 0 0 0,2-9 0 0 0,4-12 0 0 0,-3 9 0 0 0,-1 0 0 0 0,0-1 0 0 0,-1 1 0 0 0,-1-1 0 0 0,-1 1 0 0 0,0-1 0 0 0,-2 1 0 0 0,-6-36 0 0 0,-8-10 0 0 0,-24-68 0 0 0,39 130 0 0 0,-14-38 0 0 0,12 36 0 0 0,2 12 0 0 0,7 31-12 0 0,2 0-1 0 0,1 0 1 0 0,2-1-1 0 0,30 67 1 0 0,-8-16-1476 0 0,-21-65-2702 0 0,-6-13-358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5.9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112 334 7055 0 0,'0'0'323'0'0,"-22"-21"261"0"0,-6 13 3452 0 0,26 7-3734 0 0,-1 0-1 0 0,1 0 1 0 0,-1 0 0 0 0,1 0-1 0 0,-1 0 1 0 0,0 1 0 0 0,1-1-1 0 0,-1 1 1 0 0,0 0-1 0 0,1 0 1 0 0,-1 0 0 0 0,-3 0-1 0 0,5 1-222 0 0,0-1-1 0 0,0 1 1 0 0,0 0 0 0 0,0 0-1 0 0,-1-1 1 0 0,1 1-1 0 0,1 0 1 0 0,-1 0 0 0 0,0 0-1 0 0,0 1 1 0 0,0-1-1 0 0,1 0 1 0 0,-1 0 0 0 0,0 0-1 0 0,1 0 1 0 0,-1 1-1 0 0,1-1 1 0 0,-1 0 0 0 0,1 1-1 0 0,-1 1 1 0 0,-4 27-269 0 0,5-29 241 0 0,-1 8-51 0 0,0-1 0 0 0,1 1 0 0 0,0-1 0 0 0,0 1 0 0 0,1 0 0 0 0,3 13 0 0 0,0-12 0 0 0,-3-9 0 0 0,0 0 0 0 0,0 0 0 0 0,0 0 0 0 0,0 0 0 0 0,1 0 0 0 0,-1 0 0 0 0,0 0 0 0 0,0 0 0 0 0,1-1 0 0 0,-1 1 0 0 0,0 0 0 0 0,1-1 0 0 0,-1 1 0 0 0,1-1 0 0 0,-1 0 0 0 0,0 1 0 0 0,1-1 0 0 0,-1 0 0 0 0,1 0 0 0 0,-1 0 0 0 0,1 0 0 0 0,-1 0 0 0 0,1 0 0 0 0,-1 0 0 0 0,1-1 0 0 0,-1 1 0 0 0,1 0 0 0 0,-1-1 0 0 0,0 1 0 0 0,1-1 0 0 0,0 0 0 0 0,-1 0 0 0 0,2 0 4 0 0,0-1 0 0 0,0 0 0 0 0,-1 0-1 0 0,1-1 1 0 0,0 1 0 0 0,-1-1 0 0 0,0 1-1 0 0,1-1 1 0 0,-1 0 0 0 0,0 1 0 0 0,0-1 0 0 0,-1 0-1 0 0,1-1 1 0 0,1-3 0 0 0,18-52-382 0 0,-15 41-481 0 0,-6 16 182 0 0,0 2 82 0 0,0 0 477 0 0,0 0 551 0 0,0 0 204 0 0,3 4-435 0 0,0 0-1 0 0,0 0 0 0 0,0 0 1 0 0,0-1-1 0 0,1 0 1 0 0,7 6-1 0 0,-8-6-111 0 0,-1-1-259 0 0,0 1 0 0 0,1-1-1 0 0,0 0 1 0 0,-1 0 0 0 0,1 0-1 0 0,0-1 1 0 0,0 1 0 0 0,0-1-1 0 0,0 1 1 0 0,0-1 0 0 0,1 0-1 0 0,-1 0 1 0 0,0-1 0 0 0,0 1 0 0 0,4 0-1 0 0,-5-2-57 0 0,0 1 0 0 0,0-1 0 0 0,-1 1-1 0 0,1-1 1 0 0,0 0 0 0 0,0 0 0 0 0,-1 0 0 0 0,1 0 0 0 0,-1 0-1 0 0,1 0 1 0 0,-1 0 0 0 0,1 0 0 0 0,-1-1 0 0 0,1 1 0 0 0,-1-1-1 0 0,0 1 1 0 0,0-1 0 0 0,0 1 0 0 0,0-1 0 0 0,0 0-1 0 0,0 1 1 0 0,-1-1 0 0 0,1 0 0 0 0,0 0 0 0 0,-1 0 0 0 0,1 1-1 0 0,-1-1 1 0 0,0-2 0 0 0,2-5-366 0 0,0 0-1 0 0,-1 0 1 0 0,-1 0 0 0 0,1 0-1 0 0,-1 0 1 0 0,-1 0 0 0 0,0 0-1 0 0,-3-15 1 0 0,-25-73 1371 0 0,8 34 1512 0 0,8-2 684 0 0,10 44 2664 0 0,18 70-4551 0 0,11 67 1 0 0,-18-73-827 0 0,2 0-1 0 0,22 58 1 0 0,-7-59-510 0 0,-24-41-1052 0 0,-1-1-479 0 0,0 0-99 0 0,0 0-16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6.3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32 8863 0 0,'0'0'200'0'0,"0"0"34"0"0,0 0 12 0 0,0 0 46 0 0,0 0 184 0 0,0 0 79 0 0,0 0 18 0 0,2-1-74 0 0,0-1-430 0 0,2-1-2 0 0,15 3-14 0 0,31 9-156 0 0,-28-4-3128 0 0,-8-1-547 0 0</inkml:trace>
  <inkml:trace contextRef="#ctx0" brushRef="#br0" timeOffset="1">310 42 5407 0 0,'0'0'124'0'0,"17"-8"295"0"0,-16 7-269 0 0,0 1 1 0 0,0-1-1 0 0,0 1 1 0 0,0-1-1 0 0,0 0 0 0 0,0 1 1 0 0,0-1-1 0 0,-1 0 1 0 0,1 0-1 0 0,0 0 0 0 0,0 0 1 0 0,-1 0-1 0 0,1 0 0 0 0,0 0 1 0 0,0-2-1 0 0,-1 3-39 0 0,0-1 0 0 0,0 1 0 0 0,0-1 0 0 0,0 1 0 0 0,0-1 0 0 0,0 1 0 0 0,0-1 0 0 0,0 1-1 0 0,0-1 1 0 0,0 1 0 0 0,-1-1 0 0 0,1 1 0 0 0,0-1 0 0 0,0 1 0 0 0,0 0 0 0 0,-1-1 0 0 0,1 1 0 0 0,0-1 0 0 0,-1 1 0 0 0,1 0-1 0 0,0-1 1 0 0,-1 1 0 0 0,1 0 0 0 0,-1-1 0 0 0,-1 0 208 0 0,1 0 0 0 0,-1 0-1 0 0,1 0 1 0 0,-1 0 0 0 0,1 1-1 0 0,-1-1 1 0 0,0 1 0 0 0,1-1 0 0 0,-1 1-1 0 0,0 0 1 0 0,0-1 0 0 0,1 1-1 0 0,-1 0 1 0 0,-2 0 0 0 0,-1 2-272 0 0,0 0 1 0 0,0 0 0 0 0,0 0-1 0 0,1 0 1 0 0,-1 1-1 0 0,1 0 1 0 0,-1 0-1 0 0,1 0 1 0 0,0 0-1 0 0,0 1 1 0 0,1-1-1 0 0,-1 1 1 0 0,1 0 0 0 0,0 0-1 0 0,0 1 1 0 0,0-1-1 0 0,0 1 1 0 0,1-1-1 0 0,0 1 1 0 0,0 0-1 0 0,0 0 1 0 0,0 0-1 0 0,1 0 1 0 0,0 0-1 0 0,0 0 1 0 0,0 0 0 0 0,1 0-1 0 0,0 1 1 0 0,0-1-1 0 0,0 0 1 0 0,2 8-1 0 0,0-2-47 0 0,-2-10 0 0 0,0 0 0 0 0,1-1 0 0 0,-1 1 0 0 0,1 0 0 0 0,-1-1 0 0 0,1 1 0 0 0,-1 0 0 0 0,1-1 0 0 0,-1 1 0 0 0,1 0 0 0 0,0-1 0 0 0,-1 1 0 0 0,1-1 0 0 0,0 1 0 0 0,-1-1 0 0 0,1 1 0 0 0,0-1 0 0 0,0 0 0 0 0,-1 1 0 0 0,1-1 0 0 0,0 0 0 0 0,0 0 0 0 0,0 1 0 0 0,0-1 0 0 0,0 0 0 0 0,-1 0 0 0 0,1 0 0 0 0,0 0 0 0 0,0 0 0 0 0,0 0 0 0 0,0 0 0 0 0,-1-1 0 0 0,1 1 0 0 0,0 0 0 0 0,1-1 0 0 0,17-7 0 0 0,-16 6 0 0 0,1-1 0 0 0,0 0 0 0 0,-1 0 0 0 0,0-1 0 0 0,1 1 0 0 0,-1-1 0 0 0,-1 1 0 0 0,5-8 0 0 0,6-7 0 0 0,-5 11 0 0 0,1 9 0 0 0,-8-1 0 0 0,0-1 0 0 0,0 1 0 0 0,0 0 0 0 0,0-1 0 0 0,0 1 0 0 0,0 0 0 0 0,0-1 0 0 0,0 1 0 0 0,0 0 0 0 0,0 0 0 0 0,0 0 0 0 0,-1 0 0 0 0,1 0 0 0 0,0 0 0 0 0,-1 0 0 0 0,1 0 0 0 0,0 1 0 0 0,-1-1 0 0 0,1 0 0 0 0,-1 1 0 0 0,2 3 0 0 0,1-1-216 0 0,8 13-236 0 0,-3-11-6329 0 0,9-5 5062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6.7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61 7 8863 0 0,'0'0'200'0'0,"0"0"34"0"0,-24-5 260 0 0,17 4-408 0 0,6 1 348 0 0,-1 0-299 0 0,1 1-1 0 0,-1 0 1 0 0,0 0-1 0 0,0 0 1 0 0,1 0-1 0 0,-1 1 1 0 0,1-1-1 0 0,-1 0 1 0 0,1 0-1 0 0,0 1 1 0 0,0-1-1 0 0,-1 1 1 0 0,1-1-1 0 0,0 1 1 0 0,0 0-1 0 0,0 0 1 0 0,1-1-1 0 0,-1 1 1 0 0,0 0-1 0 0,1 0 1 0 0,-1 0-1 0 0,1 0 1 0 0,-1-1 0 0 0,1 1-1 0 0,0 0 1 0 0,0 0-1 0 0,0 0 1 0 0,0 0-1 0 0,0 0 1 0 0,0 0-1 0 0,1 0 1 0 0,0 2-1 0 0,0 7-28 0 0,1-1-1 0 0,0 1 1 0 0,1-1-1 0 0,5 14 1 0 0,7 19 1401 0 0,9 44 0 0 0,7 19 448 0 0,-12-26-2044 0 0,-18-79-380 0 0,-1-1-185 0 0,0 0-39 0 0,-3-22-146 0 0,1 2 839 0 0,0 10 0 0 0,2-1 0 0 0,-1 0 0 0 0,1 0 0 0 0,1 1 0 0 0,0-1 0 0 0,0 0 0 0 0,4-11 0 0 0,-5 22 0 0 0,0 0 0 0 0,0-1 0 0 0,0 1 0 0 0,0 0 0 0 0,0 0 0 0 0,0-1 0 0 0,0 1 0 0 0,0 0 0 0 0,0 0 0 0 0,0-1 0 0 0,1 1 0 0 0,-1 0 0 0 0,0 0 0 0 0,0-1 0 0 0,0 1 0 0 0,0 0 0 0 0,1 0 0 0 0,-1-1 0 0 0,0 1 0 0 0,0 0 0 0 0,0 0 0 0 0,1 0 0 0 0,-1 0 0 0 0,0-1 0 0 0,0 1 0 0 0,1 0 0 0 0,-1 0 0 0 0,0 0 0 0 0,0 0 0 0 0,1 0 0 0 0,-1 0 0 0 0,0 0 0 0 0,1 0 0 0 0,-1 0 0 0 0,0 0 0 0 0,0 0 0 0 0,1 0 0 0 0,-1 0 0 0 0,0 0 0 0 0,1 0 0 0 0,-1 0 0 0 0,0 0 0 0 0,0 0 0 0 0,1 0 0 0 0,-1 0 0 0 0,0 0 0 0 0,0 0 0 0 0,1 1 0 0 0,-1-1 0 0 0,0 0 0 0 0,0 0 0 0 0,1 0 0 0 0,-1 1 0 0 0,8 7 0 0 0,4 7 20 0 0,-1 0 0 0 0,0 1 0 0 0,16 34 0 0 0,-18-31-155 0 0,2 0 0 0 0,19 27 0 0 0,-29-45-1553 0 0,7 5-2964 0 0,0-1 2253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7.1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96 89 7055 0 0,'0'0'158'0'0,"-20"-16"412"0"0,12 8 362 0 0,1 0 0 0 0,0 0 0 0 0,-11-17 1 0 0,3 4 1466 0 0,14 20-1752 0 0,1 1-551 0 0,0-1-1 0 0,-1 1 1 0 0,1 0 0 0 0,0 0 0 0 0,-1 0 0 0 0,1 0-1 0 0,0 0 1 0 0,-1 0 0 0 0,1 0 0 0 0,0 0-1 0 0,-1 0 1 0 0,1 0 0 0 0,0 0 0 0 0,-1 0 0 0 0,1 0-1 0 0,0 0 1 0 0,-1 0 0 0 0,1 0 0 0 0,0 0-1 0 0,-1 0 1 0 0,1 1 0 0 0,0-1 0 0 0,0 0 0 0 0,-1 0-1 0 0,1 0 1 0 0,0 1 0 0 0,0-1 0 0 0,-1 0-1 0 0,1 1 1 0 0,-2 2-96 0 0,1 0 0 0 0,-1 0 0 0 0,1 1 0 0 0,0-1 0 0 0,0 0 0 0 0,0 1 0 0 0,1-1 0 0 0,-1 1 0 0 0,1 0 0 0 0,0-1 0 0 0,0 7 0 0 0,1-2 0 0 0,1 1 0 0 0,-1-1 0 0 0,2 0 0 0 0,-1 1 0 0 0,5 8 0 0 0,-2-8 0 0 0,3-4 0 0 0,-6-4 0 0 0,-1-1 0 0 0,0 0 0 0 0,0 0 0 0 0,1 0 0 0 0,-1 0 0 0 0,0 0 0 0 0,1 0 0 0 0,-1 0 0 0 0,0 0 0 0 0,1 0 0 0 0,-1-1 0 0 0,0 1 0 0 0,1-1 0 0 0,-1 1 0 0 0,0-1 0 0 0,0 1 0 0 0,0-1 0 0 0,1 0 0 0 0,-1 1 0 0 0,0-1 0 0 0,0 0 0 0 0,0 0 0 0 0,0 0 0 0 0,0 0 0 0 0,0 0 0 0 0,-1 0 0 0 0,1 0 0 0 0,0 0 0 0 0,0 0 0 0 0,0-2 0 0 0,0 1 0 0 0,9-15 0 0 0,13-17 0 0 0,-23 34 0 0 0,1-1 0 0 0,-1 1 0 0 0,0 0 0 0 0,0 0 0 0 0,1-1 0 0 0,-1 1 0 0 0,1 0 0 0 0,-1 0 0 0 0,0-1 0 0 0,1 1 0 0 0,-1 0 0 0 0,0 0 0 0 0,1 0 0 0 0,-1 0 0 0 0,1 0 0 0 0,-1 0 0 0 0,1 0 0 0 0,-1 0 0 0 0,0 0 0 0 0,1 0 0 0 0,-1 0 0 0 0,1 0 0 0 0,-1 0 0 0 0,1 0 0 0 0,-1 0 0 0 0,0 0 0 0 0,1 0 0 0 0,-1 0 0 0 0,1 0 0 0 0,-1 1 0 0 0,0-1 0 0 0,1 0 0 0 0,-1 0 0 0 0,0 1 0 0 0,1-1 0 0 0,-1 0 0 0 0,0 0 0 0 0,1 1 0 0 0,-1 0 0 0 0,9 9 0 0 0,-9-10 0 0 0,22 41-86 0 0,-21-40-370 0 0,-1-1 380 0 0,1 1 0 0 0,0-1 0 0 0,0 1 0 0 0,-1-1 0 0 0,1 1 0 0 0,0-1 0 0 0,-1 1 0 0 0,1 0 0 0 0,-1-1 0 0 0,1 1 0 0 0,-1 0 0 0 0,1-1 0 0 0,-1 1 0 0 0,1 0 0 0 0,-1 0 0 0 0,0-1 0 0 0,1 1 0 0 0,-1 1 0 0 0,12 13-4002 0 0,-5-12 2862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7.5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49 8863 0 0,'0'0'200'0'0,"0"0"34"0"0,-22-10 260 0 0,17 7-252 0 0,-10-6 2971 0 0,23 2-1027 0 0,1 1-2931 0 0,-7 5 764 0 0,0-1-1 0 0,0 1 1 0 0,0 0-1 0 0,0 0 1 0 0,0-1-1 0 0,0 1 0 0 0,0 0 1 0 0,0 1-1 0 0,0-1 1 0 0,1 0-1 0 0,-1 1 1 0 0,0-1-1 0 0,0 1 1 0 0,1 0-1 0 0,-1-1 1 0 0,0 1-1 0 0,1 0 1 0 0,-1 1-1 0 0,0-1 0 0 0,1 0 1 0 0,-1 1-1 0 0,0-1 1 0 0,1 1-1 0 0,-1 0 1 0 0,0-1-1 0 0,0 1 1 0 0,0 0-1 0 0,0 0 1 0 0,0 1-1 0 0,0-1 0 0 0,2 2 1 0 0,-1 0 88 0 0,0 0 0 0 0,0 1 0 0 0,-1-1 1 0 0,1 1-1 0 0,-1-1 0 0 0,0 1 0 0 0,0 0 0 0 0,0 0 0 0 0,-1 0 1 0 0,1 0-1 0 0,-1 0 0 0 0,0 0 0 0 0,0 0 0 0 0,-1 1 0 0 0,1-1 1 0 0,-1 0-1 0 0,0 0 0 0 0,0 1 0 0 0,0-1 0 0 0,-1 0 0 0 0,-1 8 1 0 0,-2 10-217 0 0,-2 0 1 0 0,-14 39 0 0 0,16-51 228 0 0,2-3-206 0 0,34-11-3660 0 0,-15-3-534 0 0,-8 3 256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7.8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 10943 0 0,'0'0'248'0'0,"0"0"35"0"0,0 0 18 0 0,0 0-37 0 0,-7 6-160 0 0,2-2-17 0 0,4-3 362 0 0,1-1 155 0 0,0 0 32 0 0,0 0-81 0 0,12 7-63 0 0,-10-5-338 0 0,1-1-1 0 0,-1 0 0 0 0,0 1 0 0 0,0-1 0 0 0,0-1 1 0 0,1 1-1 0 0,-1 0 0 0 0,0 0 0 0 0,1-1 0 0 0,-1 1 1 0 0,0-1-1 0 0,1 0 0 0 0,2 0 0 0 0,6-1-978 0 0,0 0-1 0 0,0 0 1 0 0,0-2-1 0 0,11-2 0 0 0,4-2-2583 0 0,-6 2-350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8.2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167 4 5407 0 0,'0'0'248'0'0,"0"0"-5"0"0,0 0-23 0 0,0 0 463 0 0,-28-4 2770 0 0,20 4-2890 0 0,-1 1 0 0 0,1-1 0 0 0,0 1 1 0 0,0 1-1 0 0,0-1 0 0 0,0 1 0 0 0,-12 5 0 0 0,17-5-422 0 0,0-1-1 0 0,-1 1 1 0 0,1 0 0 0 0,0 0-1 0 0,0 1 1 0 0,0-1 0 0 0,0 1-1 0 0,0-1 1 0 0,1 1-1 0 0,-1 0 1 0 0,1 0 0 0 0,0 0-1 0 0,0 0 1 0 0,0 0 0 0 0,0 1-1 0 0,0-1 1 0 0,1 1 0 0 0,-2 6-1 0 0,-9 22-140 0 0,11-22 0 0 0,3-1 0 0 0,-2-8 0 0 0,1 0 0 0 0,-1 0 0 0 0,1-1 0 0 0,-1 1 0 0 0,1 0 0 0 0,-1-1 0 0 0,1 1 0 0 0,0 0 0 0 0,-1-1 0 0 0,1 1 0 0 0,0-1 0 0 0,-1 1 0 0 0,1-1 0 0 0,0 1 0 0 0,-1-1 0 0 0,1 0 0 0 0,0 1 0 0 0,0-1 0 0 0,0 0 0 0 0,0 0 0 0 0,-1 1 0 0 0,1-1 0 0 0,0 0 0 0 0,0 0 0 0 0,0 0 0 0 0,0 0 0 0 0,0 0 0 0 0,-1 0 0 0 0,1 0 0 0 0,0 0 0 0 0,0-1 0 0 0,0 1 0 0 0,1-1 0 0 0,-1 1 0 0 0,1 0 0 0 0,1-1 0 0 0,-1 1 0 0 0,1-1 0 0 0,-1 0 0 0 0,1 1 0 0 0,-1-1 0 0 0,0 0 0 0 0,1-1 0 0 0,-1 1 0 0 0,0 0 0 0 0,0-1 0 0 0,0 1 0 0 0,0-1 0 0 0,0 0 0 0 0,3-3 0 0 0,21-34 0 0 0,-18 25 0 0 0,-8 14 0 0 0,0-1 0 0 0,0 1 0 0 0,1 0 0 0 0,-1 0 0 0 0,0 0 0 0 0,0 0 0 0 0,0-1 0 0 0,1 1 0 0 0,-1 0 0 0 0,0 0 0 0 0,1 0 0 0 0,-1 0 0 0 0,0 0 0 0 0,0 0 0 0 0,1 0 0 0 0,-1 0 0 0 0,0 0 0 0 0,0 0 0 0 0,1 0 0 0 0,-1 0 0 0 0,0 0 0 0 0,1 0 0 0 0,-1 0 0 0 0,0 0 0 0 0,0 0 0 0 0,1 0 0 0 0,-1 0 0 0 0,0 0 0 0 0,0 0 0 0 0,1 0 0 0 0,-1 0 0 0 0,0 1 0 0 0,0-1 0 0 0,1 0 0 0 0,-1 0 0 0 0,0 0 0 0 0,0 0 0 0 0,1 1 0 0 0,-1-1 0 0 0,0 0 0 0 0,0 0 0 0 0,0 1 0 0 0,0-1 0 0 0,0 0 0 0 0,1 0 0 0 0,-1 1 0 0 0,0-1 0 0 0,0 0 0 0 0,0 0 0 0 0,0 1 0 0 0,0-1 0 0 0,0 0 0 0 0,0 1 0 0 0,0-1 0 0 0,0 0 0 0 0,0 1 0 0 0,7 15 0 0 0,-5-1-11 0 0,-1-11-6 0 0,0 0 0 0 0,-1 0 0 0 0,1-1 0 0 0,1 1 0 0 0,-1 0 0 0 0,0-1 0 0 0,1 1 0 0 0,0-1 0 0 0,0 1 0 0 0,0-1 0 0 0,0 0 0 0 0,0 0 0 0 0,5 4 0 0 0,-7-6-172 0 0,0-1-1 0 0,1 0 1 0 0,-1 0 0 0 0,0 0-1 0 0,1 1 1 0 0,-1-1 0 0 0,0 0-1 0 0,1 0 1 0 0,-1 0 0 0 0,1 0-1 0 0,-1 0 1 0 0,0 0 0 0 0,1 0-1 0 0,-1 0 1 0 0,1 0 0 0 0,-1 0-1 0 0,0 0 1 0 0,1 0 0 0 0,-1 0-1 0 0,1 0 1 0 0,-1 0 0 0 0,0 0-1 0 0,1 0 1 0 0,-1 0 0 0 0,1 0-1 0 0,-1-1 1 0 0,0 1 0 0 0,1 0-1 0 0,10-4-4358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10943 0 0,'0'0'248'0'0,"0"0"35"0"0,0 0 18 0 0,-4 5 57 0 0,3-1-321 0 0,0 0 1 0 0,1 0-1 0 0,-1 0 1 0 0,1 1-1 0 0,0-1 1 0 0,0 0-1 0 0,0 1 1 0 0,0-1-1 0 0,1 0 1 0 0,0 0-1 0 0,0 0 1 0 0,0 1-1 0 0,2 3 1 0 0,25 59 1472 0 0,-19-47-1113 0 0,24 55 739 0 0,-3 1 1 0 0,-3 2-1 0 0,-4 0 1 0 0,13 84-1 0 0,-28-110-5461 0 0,-8-51 177 0 0,0-1-955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8.5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64 32 8863 0 0,'0'0'200'0'0,"0"0"34"0"0,-23-21 260 0 0,23 20-266 0 0,-1 0-1 0 0,0 0 0 0 0,0 0 0 0 0,0 1 0 0 0,0-1 0 0 0,0 0 0 0 0,0 1 1 0 0,0-1-1 0 0,0 0 0 0 0,0 1 0 0 0,0-1 0 0 0,0 1 0 0 0,0 0 0 0 0,-1-1 1 0 0,1 1-1 0 0,0 0 0 0 0,0 0 0 0 0,0 0 0 0 0,-1 0 0 0 0,1 0 1 0 0,0 0-1 0 0,0 0 0 0 0,0 0 0 0 0,0 0 0 0 0,-1 0 0 0 0,1 1 0 0 0,0-1 1 0 0,0 0-1 0 0,-2 2 0 0 0,2-2 370 0 0,-4 25-369 0 0,5-10-228 0 0,0 1 0 0 0,1 0 0 0 0,1-1 0 0 0,1 1 0 0 0,0-1 0 0 0,0 0 0 0 0,2 0 0 0 0,0 0 0 0 0,8 16 0 0 0,-13-31 0 0 0,0 1 0 0 0,0-1 0 0 0,0 0 0 0 0,0 0 0 0 0,0 0 0 0 0,0 0 0 0 0,1 0 0 0 0,-1 0 0 0 0,0 0 0 0 0,0 0 0 0 0,0 0 0 0 0,0 0 0 0 0,0 0 0 0 0,0 0 0 0 0,0 1 0 0 0,0-1 0 0 0,0 0 0 0 0,0 0 0 0 0,0 0 0 0 0,0 0 0 0 0,1 0 0 0 0,-1 0 0 0 0,0 0 0 0 0,0 0 0 0 0,0 0 0 0 0,0 0 0 0 0,0 0 0 0 0,0 0 0 0 0,0 0 0 0 0,0 0 0 0 0,0 0 0 0 0,0 0 0 0 0,1 0 0 0 0,-1 0 0 0 0,0 0 0 0 0,0 0 0 0 0,0 0 0 0 0,0 0 0 0 0,0 0 0 0 0,0 0 0 0 0,0 0 0 0 0,0 0 0 0 0,0 0 0 0 0,0-1 0 0 0,1 1 0 0 0,-1 0 0 0 0,0 0 0 0 0,0 0 0 0 0,0 0 0 0 0,0 0 0 0 0,0 0 0 0 0,0 0 0 0 0,0 0 0 0 0,0 0 0 0 0,0 0 0 0 0,0 0 0 0 0,0 0 0 0 0,0-1 0 0 0,0 1 0 0 0,0 0 0 0 0,0 0 0 0 0,0 0 0 0 0,0 0 0 0 0,5-11 0 0 0,3-11 0 0 0,1-20 2 0 0,-6 26-32 0 0,0 0 1 0 0,9-22 0 0 0,-12 36-186 0 0,0 1 128 0 0,1 1 1 0 0,-1-1 0 0 0,0 1-1 0 0,0 0 1 0 0,0-1 0 0 0,0 1-1 0 0,0-1 1 0 0,1 1-1 0 0,-1-1 1 0 0,0 1 0 0 0,0-1-1 0 0,1 1 1 0 0,-1 0 0 0 0,0-1-1 0 0,1 1 1 0 0,-1 0 0 0 0,0-1-1 0 0,1 1 1 0 0,-1 0 0 0 0,1-1-1 0 0,-1 1 1 0 0,0 0 0 0 0,1 0-1 0 0,-1 0 1 0 0,1-1 0 0 0,-1 1-1 0 0,1 0 1 0 0,-1 0 0 0 0,1 0-1 0 0,10 5-4471 0 0,-4-1 2840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18.9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73 502 7055 0 0,'0'0'323'0'0,"0"0"-8"0"0,-13-19 3913 0 0,6 10-2731 0 0,0 0 0 0 0,-1 0 1 0 0,0 1-1 0 0,-14-10 0 0 0,21 17-887 0 0,1 1-492 0 0,-3 29-1093 0 0,2-25 791 0 0,0 0 0 0 0,0 0 0 0 0,1 0 0 0 0,-1 0 0 0 0,1 1 0 0 0,1-1-1 0 0,-1 0 1 0 0,1 5 0 0 0,2 7 184 0 0,-2-11 0 0 0,0 0 0 0 0,0 0 0 0 0,0 0 0 0 0,1 0 0 0 0,-1 0 0 0 0,1 0 0 0 0,0-1 0 0 0,1 1 0 0 0,3 5 0 0 0,1-3 0 0 0,-6-6 0 0 0,-1-1 0 0 0,1 0 0 0 0,0 1 0 0 0,-1-1 0 0 0,1 0 0 0 0,0 0 0 0 0,-1 1 0 0 0,1-1 0 0 0,0 0 0 0 0,0 0 0 0 0,0 0 0 0 0,-1 0 0 0 0,1 0 0 0 0,0 0 0 0 0,0 0 0 0 0,-1 0 0 0 0,1-1 0 0 0,0 1 0 0 0,-1 0 0 0 0,1 0 0 0 0,0-1 0 0 0,0 1 0 0 0,-1 0 0 0 0,1-1 0 0 0,0 1 0 0 0,-1 0 0 0 0,1-1 0 0 0,-1 1 0 0 0,1-1 0 0 0,0 1 0 0 0,-1-1 0 0 0,1 0 0 0 0,-1 1 0 0 0,0-1 0 0 0,1 1 0 0 0,0-2 0 0 0,3-3-80 0 0,0-1 0 0 0,-1 0 0 0 0,1 0 0 0 0,-1 0 0 0 0,0 0-1 0 0,-1 0 1 0 0,1-1 0 0 0,-1 1 0 0 0,0-1 0 0 0,-1 0 0 0 0,0 1 0 0 0,1-12-1 0 0,-1-10-670 0 0,-5-50 0 0 0,2 44 566 0 0,-18-119 98 0 0,11 107 1459 0 0,-4-93 0 0 0,36 223-96 0 0,-5 14-320 0 0,16 75 159 0 0,-27-145-2333 0 0,1-1-1 0 0,2 0 1 0 0,1 0-1 0 0,14 25 1 0 0,-15-35-805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21.9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74 92 2791 0 0,'0'0'126'0'0,"0"0"44"0"0,0 0 108 0 0,0-30 1486 0 0,0 24-1309 0 0,-1 0 0 0 0,0 0 0 0 0,0 1 0 0 0,-1-1 0 0 0,1 1-1 0 0,-1-1 1 0 0,-1 1 0 0 0,-4-10 0 0 0,6 14 59 0 0,1 1 39 0 0,-3-1 1128 0 0,-9 15-1525 0 0,12-14-156 0 0,-7 11 0 0 0,1 0 0 0 0,0 0 0 0 0,-8 22 0 0 0,13-29 0 0 0,-1 0 0 0 0,1 0 0 0 0,0 0 0 0 0,0 0 0 0 0,1 1 0 0 0,-1-1 0 0 0,1 0 0 0 0,0 0 0 0 0,0 0 0 0 0,1 0 0 0 0,-1 0 0 0 0,1 1 0 0 0,0-1 0 0 0,0 0 0 0 0,0 0 0 0 0,0 0 0 0 0,1-1 0 0 0,0 1 0 0 0,3 6 0 0 0,0-4 90 0 0,-4-4-2 0 0,0 0 0 0 0,0-1 0 0 0,1 1 1 0 0,-1-1-1 0 0,0 0 0 0 0,1 1 0 0 0,-1-1 1 0 0,1 0-1 0 0,0 0 0 0 0,-1 0 0 0 0,1 0 0 0 0,0 0 1 0 0,0 0-1 0 0,-1-1 0 0 0,1 1 0 0 0,0 0 1 0 0,0-1-1 0 0,0 1 0 0 0,0-1 0 0 0,0 0 1 0 0,0 0-1 0 0,0 0 0 0 0,0 0 0 0 0,0 0 1 0 0,0 0-1 0 0,0 0 0 0 0,3-2 0 0 0,55-20-3985 0 0,-48 19-198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22.5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153 1 8863 0 0,'0'0'200'0'0,"0"0"34"0"0,0 4 219 0 0,-5 2-354 0 0,0 0 1 0 0,-1-1-1 0 0,0 0 1 0 0,0 0-1 0 0,0-1 1 0 0,0 0-1 0 0,-10 5 1 0 0,-30 22 1996 0 0,40-25-1530 0 0,0 0 0 0 0,0 0-1 0 0,1 0 1 0 0,0 1 0 0 0,0 0 0 0 0,-6 11 0 0 0,10-16-426 0 0,0 0 0 0 0,0 1 0 0 0,0-1 0 0 0,0 0 0 0 0,1 1 1 0 0,-1-1-1 0 0,1 1 0 0 0,0-1 0 0 0,-1 1 0 0 0,1-1 1 0 0,0 1-1 0 0,0-1 0 0 0,1 1 0 0 0,-1 0 0 0 0,0-1 0 0 0,1 0 1 0 0,0 1-1 0 0,-1-1 0 0 0,1 1 0 0 0,0-1 0 0 0,0 0 0 0 0,0 1 1 0 0,1-1-1 0 0,-1 0 0 0 0,3 3 0 0 0,-2-3-140 0 0,-1 0 0 0 0,1 0 0 0 0,0-1 0 0 0,0 1 0 0 0,0-1 0 0 0,0 1 0 0 0,0-1 0 0 0,0 0 0 0 0,0 0 0 0 0,0 0 0 0 0,0 0 0 0 0,0 0 0 0 0,1 0 0 0 0,-1-1 0 0 0,0 1 0 0 0,1-1 0 0 0,-1 1 0 0 0,0-1 0 0 0,5 0 0 0 0,-3 0 0 0 0,-1 0 0 0 0,-1-1 0 0 0,1 0 0 0 0,-1 0 0 0 0,1 0 0 0 0,-1 0 0 0 0,0 0 0 0 0,1 0 0 0 0,-1 0 0 0 0,0-1 0 0 0,0 1 0 0 0,0-1 0 0 0,0 0 0 0 0,0 1 0 0 0,2-4 0 0 0,27-29 0 0 0,-26 28 0 0 0,1-1 0 0 0,-1 0 0 0 0,-1 0 0 0 0,1 0 0 0 0,-1-1 0 0 0,0 1 0 0 0,-1-1 0 0 0,0 0 0 0 0,0 0 0 0 0,0 0 0 0 0,-1-1 0 0 0,1-9 0 0 0,-3 10 0 0 0,-1 7 0 0 0,1 0 0 0 0,0 0 0 0 0,-1 0 0 0 0,1 0 0 0 0,0 0 0 0 0,-1 0 0 0 0,1 0 0 0 0,-1 0 0 0 0,0 0 0 0 0,1 0 0 0 0,-1 0 0 0 0,0 0 0 0 0,0 0 0 0 0,1 0 0 0 0,-1 1 0 0 0,0-1 0 0 0,0 0 0 0 0,0 0 0 0 0,0 1 0 0 0,0-1 0 0 0,0 1 0 0 0,0-1 0 0 0,0 1 0 0 0,0-1 0 0 0,0 1 0 0 0,0 0 0 0 0,-2-1 0 0 0,12 5 0 0 0,0-1 0 0 0,0 1 0 0 0,0 1 0 0 0,-1-1 0 0 0,1 2 0 0 0,-1-1 0 0 0,-1 1 0 0 0,1 0 0 0 0,-1 1 0 0 0,0-1 0 0 0,0 1 0 0 0,-1 1 0 0 0,0 0 0 0 0,8 13 0 0 0,-9-13 0 0 0,-5-8 0 0 0,0 1 0 0 0,0-1 0 0 0,0 0 0 0 0,0 0 0 0 0,0 1 0 0 0,1-1 0 0 0,-1 0 0 0 0,0 0 0 0 0,0 1 0 0 0,0-1 0 0 0,0 0 0 0 0,0 0 0 0 0,0 0 0 0 0,1 1 0 0 0,-1-1 0 0 0,0 0 0 0 0,0 0 0 0 0,0 0 0 0 0,1 0 0 0 0,-1 0 0 0 0,0 1 0 0 0,0-1 0 0 0,0 0 0 0 0,1 0 0 0 0,-1 0 0 0 0,0 0 0 0 0,0 0 0 0 0,1 0 0 0 0,-1 0 0 0 0,0 0 0 0 0,0 0 0 0 0,1 0 0 0 0,-1 0 0 0 0,0 0 0 0 0,0 0 0 0 0,1 0 0 0 0,-1 0 0 0 0,0 0 0 0 0,0 0 0 0 0,1 0 0 0 0,-1 0 0 0 0,0 0 0 0 0,0 0 0 0 0,1 0 0 0 0,-1 0 0 0 0,0-1 0 0 0,0 1 0 0 0,0 0 0 0 0,1 0 0 0 0,-1 0 0 0 0,0 0 0 0 0,0 0 0 0 0,0-1 0 0 0,1 1 0 0 0,6-11 0 0 0,-7 11 0 0 0,7-14-502 0 0,-1 1-1 0 0,0-1 0 0 0,-1 0 1 0 0,5-24-1 0 0,-10 37 384 0 0,0 1 566 0 0,0 0 206 0 0,1 0-618 0 0,-1 0 0 0 0,1 0 0 0 0,-1 0 0 0 0,1 0 0 0 0,-1 1 0 0 0,0-1 0 0 0,1 0 0 0 0,-1 0 0 0 0,1 1 0 0 0,-1-1-1 0 0,0 0 1 0 0,1 1 0 0 0,-1-1 0 0 0,0 0 0 0 0,1 1 0 0 0,-1-1 0 0 0,0 0 0 0 0,1 1 0 0 0,-1-1 0 0 0,0 1 0 0 0,0-1 0 0 0,0 0 0 0 0,1 1 0 0 0,-1-1-1 0 0,0 1 1 0 0,0-1 0 0 0,0 1 0 0 0,16 23 519 0 0,7 4-554 0 0,-22-25-568 0 0,1-1 0 0 0,0 1 0 0 0,0-1 0 0 0,0 0 0 0 0,0 1 0 0 0,0-1 0 0 0,1 0 0 0 0,-1 0 0 0 0,1-1 0 0 0,2 3 0 0 0,-4-4 353 0 0,0 0 0 0 0,0 0 0 0 0,0 0 0 0 0,1 0 0 0 0,-1 0 0 0 0,0 0 0 0 0,0 0 0 0 0,0-1 0 0 0,0 1 0 0 0,0 0 0 0 0,0 0 0 0 0,0-1 0 0 0,0 1 0 0 0,0-1 0 0 0,0 1 0 0 0,0-1 0 0 0,0 1 0 0 0,0-1 0 0 0,-1 0 0 0 0,1 1 0 0 0,0-1 0 0 0,0 0 0 0 0,-1 0 0 0 0,1 0 0 0 0,0 1 0 0 0,-1-1 0 0 0,1 0 0 0 0,0 0-1 0 0,-1 0 1 0 0,0 0 0 0 0,1 0 0 0 0,0-2 0 0 0,5-10-1479 0 0,-4 10 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22.9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62 126 3999 0 0,'-14'-38'809'0'0,"-7"-48"7024"0"0,20 85-7195 0 0,1 1 2 0 0,0 0-85 0 0,7 12-342 0 0,3 11 585 0 0,-1 0 0 0 0,8 35 1 0 0,-12-37-712 0 0,1-1 0 0 0,1 0 1 0 0,18 37-1 0 0,-16-47-50 0 0,1 2-1022 0 0,-8-6-5516 0 0,-2-6 4782 0 0</inkml:trace>
  <inkml:trace contextRef="#ctx0" brushRef="#br0" timeOffset="1">14 109 10943 0 0,'0'0'248'0'0,"-12"-19"883"0"0,12 17-997 0 0,-1 0-1 0 0,1 1 1 0 0,0-1-1 0 0,-1 0 1 0 0,1 0 0 0 0,0 0-1 0 0,0 0 1 0 0,0 0-1 0 0,0 1 1 0 0,1-1 0 0 0,-1 0-1 0 0,1 0 1 0 0,-1 0 0 0 0,1 1-1 0 0,-1-1 1 0 0,1 0-1 0 0,0 0 1 0 0,0 1 0 0 0,0-1-1 0 0,0 1 1 0 0,0-1-1 0 0,0 1 1 0 0,0-1 0 0 0,1 1-1 0 0,-1 0 1 0 0,0-1 0 0 0,1 1-1 0 0,-1 0 1 0 0,1 0-1 0 0,-1 0 1 0 0,1 0 0 0 0,0 0-1 0 0,-1 1 1 0 0,1-1-1 0 0,0 0 1 0 0,0 1 0 0 0,2-1-1 0 0,1 0-596 0 0,0 0 0 0 0,0 1 0 0 0,0-1 0 0 0,0 1 0 0 0,0 0 0 0 0,0 1 0 0 0,0-1 0 0 0,0 1 0 0 0,0 0 0 0 0,5 2 0 0 0,-8-3 379 0 0,8 3-1811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23.2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0 10943 0 0,'0'0'248'0'0,"0"0"35"0"0,0 0 18 0 0,0 0-37 0 0,-8 8 947 0 0,5-3-895 0 0,-1 1 0 0 0,1-1 0 0 0,1 1 0 0 0,-1 0 0 0 0,1 0 0 0 0,0 0 0 0 0,0 0 0 0 0,1 0 0 0 0,-1 0 0 0 0,1 1 1 0 0,0 10-1 0 0,1 2 752 0 0,0-1 0 0 0,6 36 0 0 0,-5-47-1068 0 0,1-1 0 0 0,-1 0 0 0 0,1 0 0 0 0,0 0 0 0 0,1 0 0 0 0,2 7 0 0 0,-5-13 0 0 0,0 0 0 0 0,1 0 0 0 0,-1 0 0 0 0,0 0 0 0 0,0 0 0 0 0,0 0 0 0 0,0 0 0 0 0,0 1 0 0 0,0-1 0 0 0,0 0 0 0 0,0 0 0 0 0,0 0 0 0 0,0 0 0 0 0,1 0 0 0 0,-1 0 0 0 0,0 0 0 0 0,0 0 0 0 0,0 0 0 0 0,0 0 0 0 0,0 0 0 0 0,0 0 0 0 0,1 0 0 0 0,-1 0 0 0 0,0 0 0 0 0,0 0 0 0 0,0 1 0 0 0,0-1 0 0 0,0 0 0 0 0,0 0 0 0 0,1-1 0 0 0,-1 1 0 0 0,0 0 0 0 0,0 0 0 0 0,0 0 0 0 0,0 0 0 0 0,0 0 0 0 0,0 0 0 0 0,1 0 0 0 0,-1 0 0 0 0,0 0 0 0 0,0 0 0 0 0,0 0 0 0 0,0 0 0 0 0,0 0 0 0 0,0 0 0 0 0,0 0 0 0 0,0-1 0 0 0,1 1 0 0 0,4-9 0 0 0,3-11 0 0 0,-8 19 0 0 0,2-5-1108 0 0,0 0-1 0 0,-1-1 1 0 0,0 1 0 0 0,0-13-1 0 0,3-21-2710 0 0,-2 41 1659 0 0,12 3-15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23.5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49 8863 0 0,'-2'-15'1586'0'0,"-6"-13"607"0"0,7 27-1556 0 0,1 1-595 0 0,0 0-1 0 0,0 0 1 0 0,0-1 0 0 0,0 1-1 0 0,0 0 1 0 0,0 0-1 0 0,0 0 1 0 0,0 0-1 0 0,0 0 1 0 0,0-1 0 0 0,0 1-1 0 0,0 0 1 0 0,0 0-1 0 0,0 0 1 0 0,0 0-1 0 0,0 0 1 0 0,0 0-1 0 0,-1-1 1 0 0,1 1 0 0 0,0 0-1 0 0,0 0 1 0 0,0 0-1 0 0,0 0 1 0 0,0 0-1 0 0,0 0 1 0 0,0 0 0 0 0,0 0-1 0 0,-1-1 1 0 0,1 1-1 0 0,0 0 1 0 0,0 0-1 0 0,0 0 1 0 0,0 0-1 0 0,0 0 1 0 0,0 0 0 0 0,-1 0-1 0 0,1 0 1 0 0,0 0-1 0 0,0 0 1 0 0,0 0-1 0 0,0 0 1 0 0,0 0 0 0 0,0 0-1 0 0,-1 0 1 0 0,1 0-1 0 0,0 0 1 0 0,0 0-1 0 0,0 0 1 0 0,0 0 0 0 0,0 0-1 0 0,-1 0 1 0 0,1 0-1 0 0,0 0 1 0 0,0 0-1 0 0,0 0 1 0 0,0 1-1 0 0,0-1 1 0 0,0 0 0 0 0,0 0-1 0 0,-1 0 1 0 0,1 0-1 0 0,0 0 1 0 0,0 0-1 0 0,0 0 1 0 0,0 1 0 0 0,-9 7 1949 0 0,8-7-2574 0 0,0 5 576 0 0,0 1 0 0 0,1-1 0 0 0,-1 1-1 0 0,1-1 1 0 0,1 1 0 0 0,-1-1 0 0 0,1 0-1 0 0,0 1 1 0 0,1-1 0 0 0,0 0 0 0 0,4 13 0 0 0,-5-19-67 0 0,0 0 1 0 0,0 0-1 0 0,-1 0 0 0 0,1 0 1 0 0,0 0-1 0 0,-1 0 1 0 0,1-1-1 0 0,0 1 1 0 0,0 0-1 0 0,-1 0 1 0 0,1 0-1 0 0,0-1 1 0 0,-1 1-1 0 0,1 0 1 0 0,0-1-1 0 0,-1 1 1 0 0,1-1-1 0 0,-1 1 1 0 0,1-1-1 0 0,-1 1 1 0 0,1-1-1 0 0,-1 1 0 0 0,1-1 1 0 0,-1 1-1 0 0,1-1 1 0 0,-1 1-1 0 0,1-2 1 0 0,16-18-462 0 0,-16 19 535 0 0,0-1 0 0 0,-1 0 0 0 0,1 0 0 0 0,0 0 0 0 0,-1-1 0 0 0,0 1 0 0 0,1 0 0 0 0,-1 0 0 0 0,0 0 0 0 0,0 0 0 0 0,0 0 0 0 0,0 0 0 0 0,0 0 0 0 0,-1 0 0 0 0,1-1 0 0 0,-1 1 0 0 0,1 0 0 0 0,-1 0 0 0 0,0 0 0 0 0,0 1 0 0 0,0-1 0 0 0,-1-2 0 0 0,-2-2 0 0 0,-4 3 0 0 0,1 2 0 0 0,5 2-28 0 0,1-1-1 0 0,0 0 0 0 0,0 0 1 0 0,0 1-1 0 0,0-1 1 0 0,0 1-1 0 0,0-1 0 0 0,1 1 1 0 0,-1-1-1 0 0,0 1 1 0 0,0 0-1 0 0,0-1 1 0 0,0 1-1 0 0,1 0 0 0 0,-1 0 1 0 0,0 0-1 0 0,0 1 1 0 0,-2 1-5484 0 0,3-3 3338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23.9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7 8863 0 0,'0'0'407'0'0,"0"0"-6"0"0,-1-1-257 0 0,-3-2 38 0 0,4 3-15 0 0,-1 0 0 0 0,1-1 0 0 0,0 1 1 0 0,0 0-1 0 0,0 0 0 0 0,-1 0 0 0 0,1 0 0 0 0,0 0 1 0 0,0-1-1 0 0,-1 1 0 0 0,1 0 0 0 0,0 0 0 0 0,0 0 1 0 0,-1 0-1 0 0,1 0 0 0 0,0 0 0 0 0,0 0 0 0 0,-1 0 1 0 0,1 0-1 0 0,0 0 0 0 0,0 0 0 0 0,-1 0 1 0 0,1 0-1 0 0,0 0 0 0 0,-1 0 0 0 0,1 0 0 0 0,0 0 1 0 0,0 0-1 0 0,-1 0 0 0 0,1 1 0 0 0,0-1 0 0 0,0 0 1 0 0,0 0-1 0 0,-1 0 0 0 0,-3 11 1289 0 0,3 11-1352 0 0,53 186 2712 0 0,-39-179-2883 0 0,-12-28-402 0 0,3 5-817 0 0,-3-4-3900 0 0,-1-2-512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24.2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1 8863 0 0,'0'0'200'0'0,"0"0"34"0"0,0 0 12 0 0,-14 15 173 0 0,10-8-113 0 0,1 0 1 0 0,0 1-1 0 0,0-1 0 0 0,1 1 1 0 0,0-1-1 0 0,0 1 0 0 0,1 0 0 0 0,0 0 1 0 0,0 0-1 0 0,1 0 0 0 0,0-1 1 0 0,1 1-1 0 0,-1 0 0 0 0,4 11 1 0 0,2 10 1515 0 0,2-1 0 0 0,18 41 1 0 0,-17-46-1600 0 0,4 5-8696 0 0,-13-28 3370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24.5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36 136 10943 0 0,'4'17'1631'0'0,"-2"-10"1499"0"0,9-20-1435 0 0,-8 7-1695 0 0,1 0 0 0 0,-1 0 0 0 0,0 0 0 0 0,-1 0 0 0 0,1-1 0 0 0,-1 1 0 0 0,-1-1 0 0 0,1 0 0 0 0,-1 1 0 0 0,0-1 0 0 0,0 0 0 0 0,-1 0 0 0 0,0 0 0 0 0,0 1 0 0 0,-3-14 0 0 0,3 19 0 0 0,0-1 0 0 0,-1 1 0 0 0,1-1 0 0 0,-1 1 0 0 0,0-1 0 0 0,1 1 0 0 0,-1 0 0 0 0,0-1 0 0 0,0 1 0 0 0,0 0 0 0 0,0 0 0 0 0,0-1 0 0 0,0 1 0 0 0,0 0 0 0 0,0 0 0 0 0,0 0 0 0 0,-1 0 0 0 0,1 0 0 0 0,0 0 0 0 0,-1 1 0 0 0,1-1 0 0 0,0 0 0 0 0,-1 1 0 0 0,1-1 0 0 0,-1 1 0 0 0,1 0 0 0 0,-1-1 0 0 0,0 1 0 0 0,1 0 0 0 0,-1 0 0 0 0,1 0 0 0 0,-4 0 0 0 0,4 0 0 0 0,0 0 0 0 0,-1 0 0 0 0,1 0 0 0 0,0 1 0 0 0,-1-1 0 0 0,1 0 0 0 0,0 1 0 0 0,0-1 0 0 0,-1 1 0 0 0,1-1 0 0 0,0 1 0 0 0,0-1 0 0 0,0 1 0 0 0,0 0 0 0 0,0 0 0 0 0,0 0 0 0 0,0-1 0 0 0,0 1 0 0 0,0 0 0 0 0,0 0 0 0 0,0 0 0 0 0,0 0 0 0 0,1 1 0 0 0,-1-1 0 0 0,0 0 0 0 0,1 0 0 0 0,-1 0 0 0 0,1 1 0 0 0,-1 1 0 0 0,0-1 0 0 0,0 1 0 0 0,0 0 0 0 0,1 0 0 0 0,-1 0 0 0 0,0 0 0 0 0,1 0 0 0 0,0 0 0 0 0,-1 0 0 0 0,1 1 0 0 0,1-1 0 0 0,-1 0 0 0 0,0 0 0 0 0,1 0 0 0 0,-1 0 0 0 0,1 0 0 0 0,0 0 0 0 0,0 0 0 0 0,3 5 0 0 0,-3-5-4 0 0,20 27-391 0 0,-20-29 341 0 0,0 0 1 0 0,1 1-1 0 0,-1-1 0 0 0,0 0 0 0 0,1 0 0 0 0,-1 0 1 0 0,1 0-1 0 0,0 0 0 0 0,-1 0 0 0 0,1 0 0 0 0,-1-1 0 0 0,1 1 1 0 0,0-1-1 0 0,0 1 0 0 0,0-1 0 0 0,-1 1 0 0 0,1-1 0 0 0,0 0 1 0 0,0 0-1 0 0,2 0 0 0 0,17-8-3594 0 0,-13 2 1753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3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55 234 10943 0 0,'-20'-61'907'0'0,"11"37"-780"0"0,2 0-1 0 0,-9-46 1 0 0,15 68-36 0 0,1 0 0 0 0,0 0 0 0 0,-1 0 0 0 0,1 0-1 0 0,0 0 1 0 0,0 0 0 0 0,0 0 0 0 0,0 0 0 0 0,1 0 0 0 0,-1 0 0 0 0,0 0 0 0 0,1 0 0 0 0,-1 1-1 0 0,1-1 1 0 0,0 0 0 0 0,0 0 0 0 0,0 0 0 0 0,0 1 0 0 0,0-1 0 0 0,0 0 0 0 0,0 1 0 0 0,0-1 0 0 0,1 1-1 0 0,-1-1 1 0 0,1 1 0 0 0,-1 0 0 0 0,3-2 0 0 0,-2 2 25 0 0,1 0-1 0 0,0 1 1 0 0,-1-1 0 0 0,1 1-1 0 0,-1-1 1 0 0,1 1-1 0 0,0 0 1 0 0,-1 0 0 0 0,1 1-1 0 0,0-1 1 0 0,-1 0 0 0 0,1 1-1 0 0,-1-1 1 0 0,1 1-1 0 0,-1 0 1 0 0,1 0 0 0 0,-1 0-1 0 0,1 0 1 0 0,-1 0 0 0 0,3 3-1 0 0,12 7 66 0 0,0 1-1 0 0,-1 0 1 0 0,-1 1-1 0 0,0 1 1 0 0,0 1 0 0 0,-2 0-1 0 0,0 1 1 0 0,19 29-1 0 0,-10-8 175 0 0,-1 0 0 0 0,-2 2-1 0 0,15 46 1 0 0,-27-65-1136 0 0,-1 0 0 0 0,-1 0 0 0 0,-1 0-1 0 0,0 1 1 0 0,-2-1 0 0 0,0 1 0 0 0,-2 0 0 0 0,-2 26 0 0 0,-1-26-4917 0 0</inkml:trace>
  <inkml:trace contextRef="#ctx0" brushRef="#br0" timeOffset="1">144 288 10943 0 0,'0'0'248'0'0,"0"0"35"0"0,0 0 18 0 0,0 0-37 0 0,-1 11 980 0 0,2-9-1083 0 0,0 0-1 0 0,-1 0 1 0 0,1 0 0 0 0,0-1-1 0 0,0 1 1 0 0,0 0-1 0 0,0 0 1 0 0,0 0-1 0 0,1-1 1 0 0,-1 1 0 0 0,1-1-1 0 0,-1 1 1 0 0,1-1-1 0 0,-1 1 1 0 0,1-1-1 0 0,0 0 1 0 0,0 0 0 0 0,-1 0-1 0 0,1 0 1 0 0,4 2-1 0 0,-3-3-79 0 0,1 1-1 0 0,-1-1 0 0 0,1 1 0 0 0,0-1 1 0 0,-1 0-1 0 0,1 0 0 0 0,-1-1 1 0 0,1 1-1 0 0,0-1 0 0 0,-1 1 0 0 0,5-3 1 0 0,10-3-186 0 0,-1-2-1 0 0,-1 0 1 0 0,30-19 0 0 0,-34 20 252 0 0,10-7-1244 0 0,-1-1 1 0 0,0 0 0 0 0,26-25-1 0 0,-35 30 457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24.9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28 7055 0 0,'-4'-3'113'0'0,"-6"-11"754"0"0,9 13 349 0 0,1 1 404 0 0,0 0 79 0 0,-6 16 1637 0 0,6-3-3234 0 0,1-1-1 0 0,0 0 1 0 0,0 1 0 0 0,1-1-1 0 0,1 0 1 0 0,0 0 0 0 0,1 0-1 0 0,0-1 1 0 0,0 1 0 0 0,1-1-1 0 0,1 0 1 0 0,0 0 0 0 0,1-1 0 0 0,14 19-1 0 0,-21-29-101 0 0,0 0 0 0 0,1 1 0 0 0,-1-1 0 0 0,0 0 0 0 0,0 0 0 0 0,1 0 0 0 0,-1 1 0 0 0,0-1 0 0 0,0 0 0 0 0,1 0 0 0 0,-1 0 0 0 0,0 1 0 0 0,0-1 0 0 0,1 0 0 0 0,-1 0 0 0 0,0 0 0 0 0,1 0 0 0 0,-1 0 0 0 0,0 0 0 0 0,1 0 0 0 0,-1 0 0 0 0,0 0 0 0 0,1 0 0 0 0,-1 0 0 0 0,0 0 0 0 0,1 0 0 0 0,-1 0 0 0 0,0 0 0 0 0,1 0 0 0 0,-1 0 0 0 0,0 0 0 0 0,1 0 0 0 0,-1-1 0 0 0,0 1 0 0 0,0 0 0 0 0,1 0 0 0 0,-1 0 0 0 0,0 0 0 0 0,0-1 0 0 0,1 1 0 0 0,-1 0 0 0 0,0 0 0 0 0,0-1 0 0 0,1 1 0 0 0,-1-1 0 0 0,6-10 0 0 0,-6 11 0 0 0,4-12 0 0 0,-1 0 0 0 0,0 0 0 0 0,-1 0 0 0 0,0-1 0 0 0,-1-18 0 0 0,6-27 0 0 0,0 35 113 0 0,2-11-3019 0 0,-9 34-2461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54.3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806 0 3999 0 0,'0'0'91'0'0,"0"0"12"0"0,0 0 7 0 0,3 2-16 0 0,66 18 2386 0 0,-64-19-2312 0 0,0 0 0 0 0,0 1-1 0 0,0-1 1 0 0,1 1-1 0 0,-2 0 1 0 0,1 0-1 0 0,0 1 1 0 0,0-1 0 0 0,-1 1-1 0 0,1 0 1 0 0,-1 0-1 0 0,0 1 1 0 0,5 4-1 0 0,-8-7 269 0 0,0 2-288 0 0,1 6-52 0 0,-1-4 111 0 0,0-1 1 0 0,1 1-1 0 0,-1-1 0 0 0,1 0 0 0 0,0 0 0 0 0,0 0 0 0 0,4 5 0 0 0,6 11 342 0 0,2 5 95 0 0,-1 0 1 0 0,-1 0 0 0 0,12 37-1 0 0,18 104 1761 0 0,-33-139-2337 0 0,1 0-1 0 0,1-1 1 0 0,1-1 0 0 0,17 25 0 0 0,-9-16 198 0 0,-1 1-1 0 0,-2 1 0 0 0,-1 1 0 0 0,21 76 1 0 0,20 162 1863 0 0,-29-124-2145 0 0,32 179 1585 0 0,-19-97-850 0 0,9 222 2161 0 0,-49-24-2903 0 0,-4-98 143 0 0,1-183 2524 0 0,-18 60-2692 0 0,-5-71 139 0 0,-43 138-91 0 0,56-237 0 0 0,-35 128 0 0 0,24-63 0 0 0,7-26 0 0 0,-38 108 0 0 0,-87 122 1185 0 0,83-193 69 0 0,46-88-1135 0 0,-12 42 0 0 0,17-46-126 0 0,-1 0 0 0 0,-23 45 0 0 0,-19 10-599 0 0,-69 85-1 0 0,18-28 1820 0 0,-99 110-1213 0 0,188-232 0 0 0,-54 78 0 0 0,30-43 0 0 0,-30 55 0 0 0,37-57 0 0 0,-15 30 0 0 0,-32 47 0 0 0,41-72 0 0 0,4-4 0 0 0,12-21-84 0 0,18-26-357 0 0,1-1-174 0 0,0 0-38 0 0,0 0-14 0 0,0 0-18 0 0,0 0-10 0 0,0 0-1 0 0,0 0-100 0 0,0 0-420 0 0,0 0-184 0 0,0 0-37 0 0,0 0-88 0 0,0 0-331 0 0,9-29-7763 0 0,-2 6 6028 0 0,-2-6 1762 0 0,2-54 0 0 0,-7 73 2374 0 0,0-1 0 0 0,0 1 0 0 0,-1-1 0 0 0,-1 1 0 0 0,0-1 0 0 0,0 1 0 0 0,-1 0 0 0 0,-6-14 0 0 0,9 22-366 0 0,-1 1 0 0 0,1 0 0 0 0,-1 0 0 0 0,1-1 0 0 0,-1 1 0 0 0,0 0 0 0 0,0 0 0 0 0,1 0 0 0 0,-1 0 0 0 0,0 0 0 0 0,0 0 0 0 0,0 0 0 0 0,0 0 0 0 0,0 0 0 0 0,0 0 0 0 0,0 0 0 0 0,0 0 0 0 0,-1 1 0 0 0,1-1 0 0 0,0 1 0 0 0,0-1 0 0 0,-1 1 0 0 0,1-1 0 0 0,0 1 0 0 0,-1 0 0 0 0,1-1 0 0 0,0 1 0 0 0,-1 0 0 0 0,1 0 0 0 0,0 0 1 0 0,-1 0-1 0 0,1 0 0 0 0,-1 0 0 0 0,1 1 0 0 0,0-1 0 0 0,-1 0 0 0 0,1 1 0 0 0,-2 0 0 0 0,1 1 164 0 0,-1-1-1 0 0,1 1 1 0 0,0-1 0 0 0,0 1 0 0 0,0 0 0 0 0,1 0 0 0 0,-1 0 0 0 0,0 0 0 0 0,1 0 0 0 0,-1 0 0 0 0,1 0 0 0 0,0 1 0 0 0,-1-1 0 0 0,1 0-1 0 0,0 1 1 0 0,1-1 0 0 0,-1 1 0 0 0,-1 4 0 0 0,1 5-80 0 0,0 1 1 0 0,0-1-1 0 0,1 0 0 0 0,1 1 1 0 0,0-1-1 0 0,1 0 0 0 0,0 0 0 0 0,1 0 1 0 0,0 0-1 0 0,9 21 0 0 0,-10-28-156 0 0,1 0 1 0 0,-1 0-1 0 0,1-1 0 0 0,0 1 0 0 0,1-1 1 0 0,-1 0-1 0 0,1 0 0 0 0,0 0 0 0 0,0 0 1 0 0,0 0-1 0 0,0-1 0 0 0,1 0 0 0 0,-1 0 1 0 0,1 0-1 0 0,0-1 0 0 0,0 1 1 0 0,0-1-1 0 0,0 0 0 0 0,0-1 0 0 0,0 1 1 0 0,1-1-1 0 0,-1 0 0 0 0,0 0 0 0 0,1-1 1 0 0,-1 0-1 0 0,10 0 0 0 0,-2-2-107 0 0,0 0 0 0 0,0 0 0 0 0,0-2 0 0 0,0 1 0 0 0,0-2 0 0 0,-1 0 0 0 0,0 0 0 0 0,13-9 0 0 0,20-7 0 0 0,-3 0-264 0 0,-30 13 21 0 0,1 2 0 0 0,0 0 0 0 0,23-8 0 0 0,-9 9-3953 0 0,-1 1-2398 0 0,-9-2 3268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56.5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72 3999 0 0,'0'0'91'0'0,"0"0"12"0"0,0 0 7 0 0,6 14 725 0 0,27 72 2163 0 0,-22-53-1712 0 0,2-1-1 0 0,0 0 1 0 0,27 42 0 0 0,-39-72-646 0 0,0-1-85 0 0,-1-1-552 0 0,0 0 0 0 0,0 0 0 0 0,0 0-1 0 0,0 0 1 0 0,0 0 0 0 0,0 0 0 0 0,0-1 0 0 0,0 1 0 0 0,0 0 0 0 0,0 0-1 0 0,0 0 1 0 0,0 0 0 0 0,0 0 0 0 0,0 0 0 0 0,0 0 0 0 0,0 0 0 0 0,0 0 0 0 0,0 0-1 0 0,0 0 1 0 0,0-1 0 0 0,1 1 0 0 0,-1 0 0 0 0,0 0 0 0 0,0 0 0 0 0,0 0-1 0 0,0 0 1 0 0,0 0 0 0 0,0 0 0 0 0,0 0 0 0 0,0 0 0 0 0,0 0 0 0 0,0 0 0 0 0,0 0-1 0 0,0 0 1 0 0,0 0 0 0 0,1 0 0 0 0,-1 0 0 0 0,0 0 0 0 0,0 0 0 0 0,0 0-1 0 0,0 0 1 0 0,0 0 0 0 0,0 0 0 0 0,0 0 0 0 0,0 0 0 0 0,0 0 0 0 0,0 0 0 0 0,0 0-1 0 0,1 0 1 0 0,-1 0 0 0 0,0 0 0 0 0,0 0 0 0 0,0 0 0 0 0,0 0 0 0 0,0 0-1 0 0,0 0 1 0 0,0 0 0 0 0,0 0 0 0 0,0 0 0 0 0,0 0 0 0 0,0 1 0 0 0,0-1 0 0 0,0 0-1 0 0,0 0 1 0 0,0 0 0 0 0,1 0 0 0 0,-1 0 0 0 0,0 0 0 0 0,0 0 0 0 0,0-11 28 0 0,-2-11-50 0 0,-17-77 19 0 0,12 73 0 0 0,1-2 0 0 0,2 1 0 0 0,-2-37 0 0 0,6 52-148 0 0,0 5 529 0 0,0 1 0 0 0,0 0-1 0 0,0 0 1 0 0,1 0-1 0 0,0 0 1 0 0,3-12-1 0 0,-2 18-505 0 0,1 0 0 0 0,-1 0-1 0 0,0 1 1 0 0,0-1 0 0 0,1 1-1 0 0,-1-1 1 0 0,0 1 0 0 0,0 0-1 0 0,0 0 1 0 0,0 0 0 0 0,0 0-1 0 0,3 2 1 0 0,2 2-655 0 0,-2 0 0 0 0,1 1 0 0 0,0-1 0 0 0,-1 1 0 0 0,8 12 0 0 0,-9-13-795 0 0,6 8-2449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57.2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129 359 7055 0 0,'0'0'158'0'0,"0"0"22"0"0,0 0 12 0 0,-2-1-27 0 0,-31-17 257 0 0,-5 0 1309 0 0,36 18-1317 0 0,1-1-358 0 0,0 1 0 0 0,0 0 0 0 0,0 0 0 0 0,-1 0 0 0 0,1 0 0 0 0,0 0 0 0 0,0 0 0 0 0,0 0 0 0 0,-1 0 0 0 0,1 0 0 0 0,0 0 0 0 0,0 0 0 0 0,0 1 0 0 0,0-1 0 0 0,0 1 0 0 0,0-1 0 0 0,0 1 1 0 0,0-1-1 0 0,0 1 0 0 0,0-1 0 0 0,0 1 0 0 0,0 0 0 0 0,0 0 0 0 0,0-1 0 0 0,0 1 0 0 0,0 0 0 0 0,1 0 0 0 0,-1 0 0 0 0,0 0 0 0 0,1 0 0 0 0,-1 0 0 0 0,1 0 0 0 0,-1 0 0 0 0,0 2 0 0 0,-15 37-117 0 0,15-32 304 0 0,-1 0 0 0 0,2-1 1 0 0,-1 1-1 0 0,1 0 1 0 0,0 0-1 0 0,1 0 0 0 0,0 0 1 0 0,2 8-1 0 0,1 3-149 0 0,1-1-1 0 0,9 22 0 0 0,-13-38 18 0 0,-1 0 0 0 0,1 0 0 0 0,0 0 0 0 0,0 0-1 0 0,0 0 1 0 0,0 0 0 0 0,1 0 0 0 0,-1 0 0 0 0,0 0-1 0 0,1-1 1 0 0,-1 1 0 0 0,1-1 0 0 0,0 1 0 0 0,0-1 0 0 0,-1 1-1 0 0,1-1 1 0 0,0 0 0 0 0,3 2 0 0 0,-3-3-76 0 0,0 0-1 0 0,-1 1 1 0 0,1-1 0 0 0,-1 0 0 0 0,1 0-1 0 0,0 0 1 0 0,-1-1 0 0 0,1 1-1 0 0,0 0 1 0 0,-1-1 0 0 0,1 1 0 0 0,-1 0-1 0 0,1-1 1 0 0,-1 0 0 0 0,1 1-1 0 0,-1-1 1 0 0,1 0 0 0 0,2-2 0 0 0,0-1-37 0 0,1 1 0 0 0,-1-1 0 0 0,0-1 0 0 0,0 1 0 0 0,-1-1 0 0 0,1 1 0 0 0,-1-1 0 0 0,0 0 0 0 0,0 0 0 0 0,3-8 0 0 0,-2-3-46 0 0,0 0-1 0 0,-1 0 1 0 0,-1-1-1 0 0,-1 1 1 0 0,0 0-1 0 0,-1-1 1 0 0,-1 1-1 0 0,0-1 1 0 0,-1 1-1 0 0,-8-29 1 0 0,-6-6-1016 0 0,-42-95 0 0 0,53 135 1045 0 0,-29-76 1199 0 0,33 86-502 0 0,1 1-84 0 0,7 31-384 0 0,-7-29-192 0 0,6 33-18 0 0,3 0 0 0 0,0 0 0 0 0,24 52 0 0 0,-5-11 0 0 0,23 59 55 0 0,-25-80-4900 0 0,-12-29-581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57.9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194 472 7055 0 0,'-20'-18'760'0'0,"16"15"-521"0"0,1 1 1 0 0,-2-1-1 0 0,1 1 0 0 0,0 0 0 0 0,0 0 0 0 0,-1 1 0 0 0,1-1 0 0 0,-1 1 0 0 0,1 0 0 0 0,-1 0 0 0 0,0 0 0 0 0,1 1 0 0 0,-1-1 0 0 0,0 1 0 0 0,0 0 1 0 0,1 1-1 0 0,-1-1 0 0 0,0 1 0 0 0,1 0 0 0 0,-1 0 0 0 0,0 0 0 0 0,1 1 0 0 0,0 0 0 0 0,-1 0 0 0 0,1 0 0 0 0,0 0 0 0 0,0 1 0 0 0,0-1 0 0 0,0 1 1 0 0,0 0-1 0 0,1 0 0 0 0,0 1 0 0 0,-1-1 0 0 0,1 1 0 0 0,0-1 0 0 0,0 1 0 0 0,1 0 0 0 0,-1 0 0 0 0,1 0 0 0 0,0 1 0 0 0,0-1 0 0 0,1 0 1 0 0,-1 1-1 0 0,1-1 0 0 0,0 1 0 0 0,0 0 0 0 0,0-1 0 0 0,1 1 0 0 0,-1 0 0 0 0,1 0 0 0 0,1 7 0 0 0,0-6-239 0 0,0 0 0 0 0,0-1 0 0 0,1 0 0 0 0,-1 1 0 0 0,6 9 0 0 0,-6-13 0 0 0,0 0 0 0 0,0 0 0 0 0,0 0 0 0 0,0 0 0 0 0,0-1 0 0 0,1 1 0 0 0,-1 0 0 0 0,1-1 0 0 0,-1 1 0 0 0,1-1 0 0 0,0 1 0 0 0,0-1 0 0 0,-1 0 0 0 0,1 1 0 0 0,0-1 0 0 0,0 0 0 0 0,0 0 0 0 0,0-1 0 0 0,4 2 0 0 0,-2-1 0 0 0,-1-1 0 0 0,0 0 0 0 0,1 0 0 0 0,-1 0 0 0 0,0-1 0 0 0,1 1 0 0 0,-1-1 0 0 0,0 1 0 0 0,1-1 0 0 0,-1 0 0 0 0,0-1 0 0 0,0 1 0 0 0,0 0 0 0 0,0-1 0 0 0,0 0 0 0 0,0 0 0 0 0,-1 1 0 0 0,1-2 0 0 0,-1 1 0 0 0,1 0 0 0 0,-1 0 0 0 0,0-1 0 0 0,1 1 0 0 0,-1-1 0 0 0,1-3 0 0 0,4-5 0 0 0,-1-1 0 0 0,0 1 0 0 0,-1-1 0 0 0,0 0 0 0 0,3-14 0 0 0,-8 26 0 0 0,1 0 0 0 0,-1 0 0 0 0,1 0 0 0 0,-1 0 0 0 0,1 0 0 0 0,-1 0 0 0 0,1 0 0 0 0,-1 0 0 0 0,1 0 0 0 0,-1 0 0 0 0,1 0 0 0 0,-1 1 0 0 0,1-1 0 0 0,-1 0 0 0 0,1 0 0 0 0,-1 0 0 0 0,1 1 0 0 0,-1-1 0 0 0,0 0 0 0 0,1 1 0 0 0,-1-1 0 0 0,1 0 0 0 0,-1 1 0 0 0,0-1 0 0 0,1 0 0 0 0,-1 1 0 0 0,0-1 0 0 0,0 1 0 0 0,1-1 0 0 0,-1 1 0 0 0,0-1 0 0 0,0 2 0 0 0,17 18 0 0 0,-16-18 0 0 0,4 6 0 0 0,-3-5 0 0 0,-1-1 0 0 0,0 1 0 0 0,1-1 0 0 0,0 0 0 0 0,-1 0 0 0 0,1 0 0 0 0,0 0 0 0 0,0 0 0 0 0,0 0 0 0 0,0 0 0 0 0,0-1 0 0 0,1 1 0 0 0,3 1 0 0 0,-5-2-80 0 0,1-1 0 0 0,-1 1 1 0 0,1 0-1 0 0,-1-1 0 0 0,1 1 0 0 0,-1-1 0 0 0,1 0 0 0 0,-1 0 1 0 0,1 0-1 0 0,0 1 0 0 0,-1-1 0 0 0,1-1 0 0 0,-1 1 0 0 0,1 0 0 0 0,0 0 1 0 0,-1 0-1 0 0,1-1 0 0 0,-1 1 0 0 0,1-1 0 0 0,-1 0 0 0 0,1 1 0 0 0,-1-1 1 0 0,0 0-1 0 0,1 0 0 0 0,-1 0 0 0 0,0 0 0 0 0,1 0 0 0 0,-1 0 1 0 0,0 0-1 0 0,0 0 0 0 0,0 0 0 0 0,0-1 0 0 0,0 1 0 0 0,0 0 0 0 0,0-1 1 0 0,-1 1-1 0 0,2-3 0 0 0,3-7-772 0 0,-1 1-1 0 0,0-1 1 0 0,0 1 0 0 0,1-15 0 0 0,-2 16 493 0 0,-1-4-509 0 0,0 0 0 0 0,0 0 1 0 0,-1-1-1 0 0,-1 1 0 0 0,0 0 1 0 0,-1 0-1 0 0,-3-17 1 0 0,-27-94-249 0 0,5 24 2939 0 0,25 96-1712 0 0,-2-18 767 0 0,-2 1 1 0 0,0 0 0 0 0,-2 0 0 0 0,-9-22-1 0 0,16 42-302 0 0,0 1 100 0 0,0 0 420 0 0,0 0 184 0 0,0 0 38 0 0,8 30 272 0 0,10 25-458 0 0,46 95-1 0 0,-26-67-546 0 0,10 17-541 0 0,12 26-269 0 0,-59-124-303 0 0,1 3 487 0 0,-2-1-7682 0 0,0-4 2620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58.2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46 7055 0 0,'0'0'323'0'0,"-17"-7"114"0"0,16 7-235 0 0,0 0-1 0 0,1 0 0 0 0,-1 0 1 0 0,1-1-1 0 0,-1 1 0 0 0,0 0 1 0 0,1-1-1 0 0,-1 1 0 0 0,1 0 1 0 0,-1-1-1 0 0,1 1 0 0 0,-1-1 0 0 0,1 1 1 0 0,-1 0-1 0 0,1-1 0 0 0,0 1 1 0 0,-1-1-1 0 0,1 0 0 0 0,0 1 1 0 0,-1-1-1 0 0,1 1 0 0 0,0-1 1 0 0,0 1-1 0 0,-1-1 0 0 0,1 0 1 0 0,0 1-1 0 0,0-1 0 0 0,0 0 0 0 0,0 1 1 0 0,0-1-1 0 0,0 0 0 0 0,0 0-131 0 0,1 0 0 0 0,0 0-1 0 0,0 0 1 0 0,0 0-1 0 0,0 0 1 0 0,0 0-1 0 0,0 0 1 0 0,0 1 0 0 0,0-1-1 0 0,0 0 1 0 0,0 1-1 0 0,0-1 1 0 0,0 1-1 0 0,2-1 1 0 0,44-10-916 0 0,-3 11-3628 0 0,-29 1 2756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5:58.5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93 81 5407 0 0,'1'-5'238'0'0,"0"1"-1"0"0,0-1 1 0 0,0 1-1 0 0,-1-1 1 0 0,1 1-1 0 0,-1-1 1 0 0,0 1-1 0 0,-1-1 1 0 0,1 1-1 0 0,-2-6 1 0 0,2 8-103 0 0,-1 1-1 0 0,1 0 1 0 0,-1-1 0 0 0,1 1 0 0 0,-1 0 0 0 0,1 0 0 0 0,-1 0 0 0 0,0 0-1 0 0,1-1 1 0 0,-1 1 0 0 0,0 0 0 0 0,0 0 0 0 0,0 0 0 0 0,0 1 0 0 0,0-1-1 0 0,0 0 1 0 0,0 0 0 0 0,0 0 0 0 0,0 1 0 0 0,0-1 0 0 0,-1 0 0 0 0,1 1 0 0 0,0 0-1 0 0,0-1 1 0 0,-1 1 0 0 0,1-1 0 0 0,0 1 0 0 0,-1 0 0 0 0,1 0 0 0 0,0 0-1 0 0,-1 0 1 0 0,1 0 0 0 0,0 0 0 0 0,-1 0 0 0 0,1 0 0 0 0,0 1 0 0 0,-1-1-1 0 0,-1 1 1 0 0,0 0 0 0 0,1 0 0 0 0,-1 0 0 0 0,0 0 0 0 0,0 1 0 0 0,0-1 0 0 0,1 1 0 0 0,-1-1 0 0 0,1 1 0 0 0,-1 0 0 0 0,1 0 0 0 0,0 0 0 0 0,0 0 0 0 0,0 0 0 0 0,0 1 0 0 0,0-1 0 0 0,0 1 0 0 0,1-1 0 0 0,-1 1 0 0 0,1 0 0 0 0,-1 0-1 0 0,1-1 1 0 0,0 1 0 0 0,0 0 0 0 0,1 0 0 0 0,-1 0 0 0 0,0 6 0 0 0,1-5 31 0 0,-1 0 1 0 0,1 0-1 0 0,0 0 0 0 0,1 1 0 0 0,-1-1 0 0 0,1 0 1 0 0,0 0-1 0 0,0-1 0 0 0,0 1 0 0 0,0 0 0 0 0,1 0 1 0 0,-1 0-1 0 0,1-1 0 0 0,0 1 0 0 0,0-1 0 0 0,1 1 1 0 0,-1-1-1 0 0,1 0 0 0 0,5 5 0 0 0,-6-6-165 0 0,1 1 1 0 0,-1-1-1 0 0,1 0 0 0 0,0 0 0 0 0,0-1 1 0 0,0 1-1 0 0,0-1 0 0 0,0 1 0 0 0,0-1 1 0 0,1 0-1 0 0,-1 0 0 0 0,0 0 0 0 0,1-1 1 0 0,-1 1-1 0 0,0-1 0 0 0,1 0 0 0 0,3 0 1 0 0,-3-1-10 0 0,0 0 0 0 0,1 0 0 0 0,-1 0 0 0 0,0-1 0 0 0,-1 0 0 0 0,1 0 0 0 0,0 0 0 0 0,0 0 0 0 0,-1 0 0 0 0,1-1 0 0 0,-1 0 0 0 0,0 0 0 0 0,4-4 0 0 0,23-21-2049 0 0,-29 27 2675 0 0,-1 1 72 0 0,6 4-952 0 0,0 0 0 0 0,-1 1 0 0 0,1-1 0 0 0,-1 1 0 0 0,-1 0 0 0 0,8 9 0 0 0,-7-7 282 0 0,1 0 0 0 0,0-1 0 0 0,0 0 0 0 0,14 10 0 0 0,-19-15-174 0 0,1 0-1 0 0,0 0 1 0 0,0 0-1 0 0,0 0 1 0 0,0 0 0 0 0,0-1-1 0 0,0 1 1 0 0,0-1-1 0 0,0 1 1 0 0,1-1-1 0 0,-1 0 1 0 0,0 0-1 0 0,0 0 1 0 0,0 0-1 0 0,0 0 1 0 0,1 0 0 0 0,-1-1-1 0 0,0 1 1 0 0,0-1-1 0 0,0 1 1 0 0,0-1-1 0 0,0 0 1 0 0,0 0-1 0 0,2-1 1 0 0,7-4-1173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6:04.7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 7055 0 0,'0'0'158'0'0,"0"0"22"0"0,0 0 12 0 0,0 0 48 0 0,0 0 173 0 0,0 0 71 0 0,0 0 17 0 0,-2 21 1139 0 0,15 105 1708 0 0,16 62-2884 0 0,-6-43-452 0 0,93 374 2851 0 0,-72-350-2982 0 0,40 96 1395 0 0,6-49 264 0 0,-68-168-1538 0 0,3-1 0 0 0,38 53 0 0 0,-16-26-97 0 0,30 36-5169 0 0,-71-101 3252 0 0,0 0 1 0 0,-1 0-1 0 0,7 16 0 0 0,-11-22 92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6:05.7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0 453 7055 0 0,'0'0'158'0'0,"0"0"22"0"0,0 0 12 0 0,10-23 945 0 0,29-59-145 0 0,72-166 3768 0 0,-104 228-4505 0 0,0 1 145 0 0,1-1 1 0 0,11-19-1 0 0,-19 38 279 0 0,0 1-85 0 0,20 4-366 0 0,-11 3-228 0 0,-1-1 0 0 0,0 2 0 0 0,0-1 0 0 0,-1 1 0 0 0,1 1 0 0 0,-2-1 0 0 0,1 1 0 0 0,7 15 0 0 0,15 17 0 0 0,-10-18-258 0 0,33 31 0 0 0,1-11-5448 0 0,-31-30 864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8:13.5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96 27 5407 0 0,'0'0'124'0'0,"0"0"18"0"0,0 0 8 0 0,0 0 42 0 0,0 0 170 0 0,-11 4 293 0 0,8-1 4422 0 0,8 15-4969 0 0,-4-17 352 0 0,2 19 1337 0 0,-3-17-1747 0 0,0 1-1 0 0,0-1 1 0 0,0 0 0 0 0,0 1 0 0 0,-1-1-1 0 0,1 0 1 0 0,-1 1 0 0 0,0-1-1 0 0,0 0 1 0 0,0 0 0 0 0,-1 0 0 0 0,1 1-1 0 0,-1-1 1 0 0,-2 4 0 0 0,1-3 660 0 0,3-3-653 0 0,-1 0-1 0 0,1 0 1 0 0,-1-1 0 0 0,1 1 0 0 0,-1 0-1 0 0,1 0 1 0 0,-1 0 0 0 0,0-1 0 0 0,0 1-1 0 0,1 0 1 0 0,-1-1 0 0 0,0 1 0 0 0,0 0-1 0 0,0-1 1 0 0,0 1 0 0 0,0-1 0 0 0,0 1-1 0 0,1-1 1 0 0,-1 0 0 0 0,0 1 0 0 0,0-1-1 0 0,0 0 1 0 0,0 0 0 0 0,0 0 0 0 0,-1 0-1 0 0,1 0 1 0 0,0 0 0 0 0,0 0 0 0 0,0 0-1 0 0,0 0 1 0 0,0 0 0 0 0,0 0 0 0 0,0-1-1 0 0,0 1 1 0 0,0 0 0 0 0,1-1 0 0 0,-1 1-1 0 0,0-1 1 0 0,0 1 0 0 0,-1-2 0 0 0,-1 1 164 0 0,1-1 0 0 0,0 0 0 0 0,0 0 0 0 0,0 0 0 0 0,0 0 1 0 0,0 0-1 0 0,0 0 0 0 0,-2-4 0 0 0,3 3-221 0 0,0 1 0 0 0,1-1 0 0 0,-1 0 0 0 0,1 1 0 0 0,0-1 0 0 0,0 0 0 0 0,0 0 0 0 0,0 1 0 0 0,0-1 0 0 0,1 0 0 0 0,-1 0 0 0 0,1 1 0 0 0,-1-1 0 0 0,1 0 0 0 0,0 1 0 0 0,0-1 0 0 0,2-2 0 0 0,1-2 0 0 0,1 1 0 0 0,-1 0 0 0 0,1 0 0 0 0,0 0 0 0 0,1 0 0 0 0,0 1 0 0 0,9-7 0 0 0,-7 6 0 0 0,-8 6 0 0 0,1 0 0 0 0,-1 0 0 0 0,1 0 0 0 0,-1 0 0 0 0,1 0 0 0 0,-1 0 0 0 0,1 0 0 0 0,-1 0 0 0 0,1 0 0 0 0,-1 0 0 0 0,1 0 0 0 0,-1 0 0 0 0,1 0 0 0 0,-1 1 0 0 0,1-1 0 0 0,-1 0 0 0 0,1 0 0 0 0,-1 0 0 0 0,1 1 0 0 0,-1-1 0 0 0,1 0 0 0 0,-1 0 0 0 0,0 1 0 0 0,1-1 0 0 0,-1 1 0 0 0,0-1 0 0 0,1 0 0 0 0,-1 1 0 0 0,0-1 0 0 0,1 1 0 0 0,-1-1 0 0 0,0 0 0 0 0,1 2 0 0 0,3 9 0 0 0,-4-8 91 0 0,1 1 0 0 0,-1 0 0 0 0,0 0 0 0 0,0-1 0 0 0,0 1 0 0 0,-1 0 0 0 0,0-1 0 0 0,1 1 0 0 0,-1-1 0 0 0,0 1 0 0 0,-1-1 0 0 0,1 1 0 0 0,0-1 0 0 0,-1 1 0 0 0,-3 4 0 0 0,-1 1 273 0 0,0 1 0 0 0,0-1 0 0 0,-15 16 0 0 0,-19 14-364 0 0,35-38 0 0 0,4-9 0 0 0,3-8 0 0 0,4 4 0 0 0,-1 0 0 0 0,2 0 0 0 0,0 0 0 0 0,15-19 0 0 0,-19 27 0 0 0,0 0 0 0 0,1 0 0 0 0,-1 1 0 0 0,1-1 0 0 0,0 1 0 0 0,0 0 0 0 0,0 0 0 0 0,1 1 0 0 0,-1-1 0 0 0,0 1 0 0 0,1 0 0 0 0,0 0 0 0 0,-1 0 0 0 0,1 1 0 0 0,0-1 0 0 0,5 1 0 0 0,-8 0 0 0 0,-1 1 0 0 0,1 0 0 0 0,-1 0 0 0 0,1 0 0 0 0,-1 1 0 0 0,1-1 0 0 0,-1 0 0 0 0,0 0 0 0 0,1 1 0 0 0,-1-1 0 0 0,1 1 0 0 0,-1-1 0 0 0,0 1 0 0 0,1 0 0 0 0,-1 0 0 0 0,0-1 0 0 0,0 1 0 0 0,0 0 0 0 0,0 0 0 0 0,1 0 0 0 0,-1 0 0 0 0,0 0 0 0 0,-1 1 0 0 0,1-1 0 0 0,0 0 0 0 0,1 2 0 0 0,7 27 0 0 0,-9-29 0 0 0,1 5 111 0 0,-1 0 0 0 0,0 0-1 0 0,0 0 1 0 0,-1 0 0 0 0,0 0 0 0 0,0 0 0 0 0,0 0-1 0 0,-1-1 1 0 0,0 1 0 0 0,0 0 0 0 0,0-1-1 0 0,-4 7 1 0 0,4-8-31 0 0,0 0 0 0 0,0-1 0 0 0,0 1 0 0 0,-1-1 0 0 0,0 0 0 0 0,1 1 0 0 0,-1-1 0 0 0,0 0 0 0 0,-1-1 0 0 0,1 1 0 0 0,0 0 0 0 0,-1-1 0 0 0,0 0 0 0 0,1 0 0 0 0,-1 0 0 0 0,0 0 0 0 0,-7 2 0 0 0,9-4-80 0 0,0 0 0 0 0,0 0 0 0 0,0 0 0 0 0,0 0 0 0 0,0 0 0 0 0,1 0 0 0 0,-1 0 0 0 0,0 0 0 0 0,0-1 0 0 0,0 1 0 0 0,0-1 0 0 0,1 1 0 0 0,-1-1 0 0 0,0 0 0 0 0,1 0 0 0 0,-1 0 0 0 0,0 0 0 0 0,1 0 0 0 0,-1 0 0 0 0,1 0 0 0 0,0 0 0 0 0,-1-1 0 0 0,1 1 0 0 0,0 0 0 0 0,0-1 0 0 0,-1 1 0 0 0,1-1 0 0 0,1 1 0 0 0,-1-1 0 0 0,0 0 0 0 0,0 0 0 0 0,0 1 0 0 0,1-1 0 0 0,-1 0 0 0 0,0-3 0 0 0,0-1 0 0 0,0 0 0 0 0,0 0 0 0 0,0-1 0 0 0,0 1 0 0 0,1-1 0 0 0,0 1 0 0 0,1-1 0 0 0,-1 1 0 0 0,2-7 0 0 0,1 3 0 0 0,0 1 0 0 0,0-1 0 0 0,1 1 0 0 0,7-13 0 0 0,-9 18 0 0 0,1 0 0 0 0,-1 0 0 0 0,1 0 0 0 0,0 1 0 0 0,0-1 0 0 0,0 1 0 0 0,1 0 0 0 0,-1 0 0 0 0,1 0 0 0 0,0 0 0 0 0,0 1 0 0 0,4-3 0 0 0,-6 4 0 0 0,-1 0 0 0 0,1 1 0 0 0,0-1 0 0 0,-1 1 0 0 0,1-1 0 0 0,0 1 0 0 0,-1 0 0 0 0,1-1 0 0 0,0 1 0 0 0,0 0 0 0 0,-1 0 0 0 0,1 0 0 0 0,0 0 0 0 0,0 1 0 0 0,-1-1 0 0 0,1 0 0 0 0,0 1 0 0 0,0-1 0 0 0,-1 1 0 0 0,1 0 0 0 0,-1-1 0 0 0,1 1 0 0 0,0 0 0 0 0,1 2 0 0 0,2-1 0 0 0,-4-1 0 0 0,1 1 0 0 0,-1-1 0 0 0,1 0 0 0 0,-1 1 0 0 0,1-1 0 0 0,-1 1 0 0 0,0-1 0 0 0,0 1 0 0 0,0-1 0 0 0,0 1 0 0 0,0 0 0 0 0,0 0 0 0 0,0 0 0 0 0,0-1 0 0 0,-1 1 0 0 0,1 0 0 0 0,-1 0 0 0 0,0 0 0 0 0,1 0 0 0 0,-1 0 0 0 0,0 0 0 0 0,0 0 0 0 0,0 0 0 0 0,0 0 0 0 0,-1 0 0 0 0,1 0 0 0 0,0 0 0 0 0,-1 0 0 0 0,-1 3 0 0 0,1-1 0 0 0,-1 4 0 0 0,0-1 0 0 0,-1 0 0 0 0,0 0 0 0 0,-1 0 0 0 0,1-1 0 0 0,-1 1 0 0 0,-1-1 0 0 0,1 0 0 0 0,-1 0 0 0 0,0 0 0 0 0,-11 9 0 0 0,14-13 0 0 0,-1 0 0 0 0,1-1 0 0 0,-1 1 0 0 0,1 0 0 0 0,-1-1 0 0 0,0 1 0 0 0,1-1 0 0 0,-1 0 0 0 0,0 0 0 0 0,0 0 0 0 0,0 0 0 0 0,0-1 0 0 0,-6 1 0 0 0,7-1 0 0 0,0 0 0 0 0,0-1 0 0 0,0 1 0 0 0,0-1 0 0 0,0 0 0 0 0,0 1 0 0 0,0-1 0 0 0,0 0 0 0 0,0 0 0 0 0,0 0 0 0 0,0 0 0 0 0,0-1 0 0 0,1 1 0 0 0,-1 0 0 0 0,1-1 0 0 0,-1 1 0 0 0,1-1 0 0 0,-1 0 0 0 0,1 1 0 0 0,0-1 0 0 0,0 0 0 0 0,-1-2 0 0 0,0 1 0 0 0,1 0 0 0 0,0 0 0 0 0,0 0 0 0 0,0 0 0 0 0,0 0 0 0 0,0 0 0 0 0,1-1 0 0 0,0 1 0 0 0,-1 0 0 0 0,1 0 0 0 0,0-1 0 0 0,1 1 0 0 0,-1 0 0 0 0,1 0 0 0 0,-1 0 0 0 0,1-1 0 0 0,0 1 0 0 0,0 0 0 0 0,0 0 0 0 0,0 0 0 0 0,1 0 0 0 0,1-2 0 0 0,1-1 0 0 0,-1 0 0 0 0,1 1 0 0 0,0-1 0 0 0,0 1 0 0 0,1 0 0 0 0,0 0 0 0 0,0 1 0 0 0,0-1 0 0 0,9-5 0 0 0,-5 5 0 0 0,0 3 0 0 0,-8 3 0 0 0,1-1 0 0 0,-1 0 0 0 0,0 0 0 0 0,0 1 0 0 0,0-1 0 0 0,1 0 0 0 0,-1 1 0 0 0,0 0 0 0 0,0-1 0 0 0,0 1 0 0 0,0-1 0 0 0,0 1 0 0 0,0 0 0 0 0,0 0 0 0 0,0 0 0 0 0,0-1 0 0 0,-1 1 0 0 0,1 0 0 0 0,0 0 0 0 0,0 0 0 0 0,-1 0 0 0 0,1 0 0 0 0,-1 1 0 0 0,1-1 0 0 0,-1 0 0 0 0,1 0 0 0 0,-1 0 0 0 0,0 0 0 0 0,1 1 0 0 0,-1-1 0 0 0,0 0 0 0 0,0 0 0 0 0,0 0 0 0 0,0 1 0 0 0,0-1 0 0 0,0 2 0 0 0,0-3 0 0 0,-1 5 0 0 0,0 1 0 0 0,1-1 0 0 0,-2 0 0 0 0,1 0 0 0 0,-1 0 0 0 0,1 0 0 0 0,-1 0 0 0 0,-1 0 0 0 0,1-1 0 0 0,-1 1 0 0 0,0-1 0 0 0,0 1 0 0 0,-6 6 0 0 0,-2 1 0 0 0,-1 0 0 0 0,-26 20 0 0 0,38-31 0 0 0,0-1 1 0 0,0 0-1 0 0,0 1 0 0 0,-1-1 0 0 0,1 0 1 0 0,0 1-1 0 0,0-1 0 0 0,-1 0 0 0 0,1 1 1 0 0,0-1-1 0 0,-1 0 0 0 0,1 0 0 0 0,0 0 1 0 0,-1 1-1 0 0,1-1 0 0 0,0 0 0 0 0,-1 0 1 0 0,1 0-1 0 0,0 0 0 0 0,-1 1 0 0 0,1-1 1 0 0,-1 0-1 0 0,1 0 0 0 0,0 0 0 0 0,-1 0 1 0 0,1 0-1 0 0,0 0 0 0 0,-1 0 0 0 0,1 0 1 0 0,-1 0-1 0 0,1 0 0 0 0,0-1 0 0 0,-1 1 1 0 0,1 0-1 0 0,-1 0 0 0 0,-4-3-197 0 0,5 2-120 0 0,-1 0 1 0 0,1 0-1 0 0,0-1 0 0 0,0 1 1 0 0,0 0-1 0 0,0-1 0 0 0,0 1 1 0 0,0 0-1 0 0,0 0 0 0 0,0-1 1 0 0,1 1-1 0 0,-1 0 0 0 0,0 0 1 0 0,1-1-1 0 0,0-1 0 0 0,1-4-4616 0 0,3-1-1927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3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13247 0 0,'0'0'299'0'0,"0"0"45"0"0,0 0 21 0 0,0 0-46 0 0,-8 19-198 0 0,8-11-122 0 0,0-1 0 0 0,1 1 0 0 0,0 0 0 0 0,1-1 0 0 0,0 1 0 0 0,0-1 0 0 0,5 13 0 0 0,28 50 814 0 0,-28-57-383 0 0,119 192 3887 0 0,-98-144-8999 0 0,-23-45-1148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8:14.1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35 221 8863 0 0,'0'0'200'0'0,"-6"4"280"0"0,5-4-136 0 0,0 1-1 0 0,-1-1 1 0 0,1 1-1 0 0,0-1 1 0 0,0 1-1 0 0,-1-1 1 0 0,1 0-1 0 0,0 1 1 0 0,0-1-1 0 0,-1 0 1 0 0,1 0-1 0 0,0 0 1 0 0,-1 0-1 0 0,1 0 1 0 0,0 0-1 0 0,-1-1 1 0 0,1 1-1 0 0,0 0 1 0 0,-2-1-1 0 0,1-4 4299 0 0,13 1-2538 0 0,110 0-1268 0 0,-66 3 186 0 0,108-15 0 0 0,-105 6-1022 0 0,-10 2 0 0 0,-1-2 0 0 0,71-25 0 0 0,61-33 0 0 0,-145 53 661 0 0,-6 4 400 0 0,50-15 1 0 0,-71 25-1150 0 0,-6 0-375 0 0,-1 1-182 0 0,0 0-40 0 0,0 0 83 0 0,0 0 104 0 0,0 0-1038 0 0,0 0-494 0 0,0 0-96 0 0,0 0-113 0 0,0 0-405 0 0,-4-1-1082 0 0,-5-7 1775 0 0,6 6-912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8:14.5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1 7055 0 0,'0'0'158'0'0,"0"0"22"0"0,0 0 12 0 0,-2 0-27 0 0,-2-1 801 0 0,0 1 0 0 0,0 1 1 0 0,-1-1-1 0 0,1 0 0 0 0,0 1 0 0 0,0 0 0 0 0,-5 2 1 0 0,9-3-873 0 0,0 0 0 0 0,0 0 1 0 0,0 0-1 0 0,-1 0 0 0 0,1 0 0 0 0,0 0 1 0 0,0 0-1 0 0,0 1 0 0 0,0-1 1 0 0,0 0-1 0 0,0 0 0 0 0,0 0 1 0 0,0 0-1 0 0,0 0 0 0 0,0 0 1 0 0,0 1-1 0 0,-1-1 0 0 0,1 0 0 0 0,0 0 1 0 0,0 0-1 0 0,0 0 0 0 0,0 0 1 0 0,0 1-1 0 0,0-1 0 0 0,0 0 1 0 0,0 0-1 0 0,0 0 0 0 0,0 0 1 0 0,1 1-1 0 0,-1-1 0 0 0,0 0 0 0 0,0 0 1 0 0,0 0-1 0 0,0 0 0 0 0,0 0 1 0 0,0 0-1 0 0,0 1 0 0 0,0-1 1 0 0,0 0-1 0 0,0 0 0 0 0,0 0 1 0 0,1 0-1 0 0,-1 0 0 0 0,0 0 0 0 0,0 0 1 0 0,0 1-1 0 0,0-1 0 0 0,0 0 1 0 0,0 0-1 0 0,1 0 0 0 0,-1 0 1 0 0,0 0-1 0 0,0 0 0 0 0,0 0 1 0 0,1 0-1 0 0,23 9 2304 0 0,-14-7-2398 0 0,1 0 0 0 0,0-1 0 0 0,0 0 0 0 0,-1-1 0 0 0,19-1 0 0 0,-21 0 0 0 0,0 0 0 0 0,1 1 0 0 0,0 0 0 0 0,-1 0 0 0 0,0 1 0 0 0,1 0 0 0 0,-1 1 0 0 0,1 0 0 0 0,-1 0 0 0 0,8 4 0 0 0,-14-5 22 0 0,-1-1-1 0 0,1 1 1 0 0,-1 0 0 0 0,1 0-1 0 0,-1 0 1 0 0,1 0 0 0 0,-1 1-1 0 0,0-1 1 0 0,0 0 0 0 0,1 0-1 0 0,-1 1 1 0 0,0-1 0 0 0,0 1-1 0 0,0-1 1 0 0,-1 1 0 0 0,1-1-1 0 0,0 1 1 0 0,0-1 0 0 0,-1 1-1 0 0,1 0 1 0 0,-1-1 0 0 0,0 1-1 0 0,1 0 1 0 0,-1 0 0 0 0,0-1-1 0 0,0 1 1 0 0,0 0 0 0 0,0 0-1 0 0,0-1 1 0 0,-1 1-1 0 0,1 0 1 0 0,0 0 0 0 0,-1-1-1 0 0,-1 3 1 0 0,-1 4 174 0 0,0 0-1 0 0,-1-1 0 0 0,0 0 1 0 0,0 0-1 0 0,-7 8 1 0 0,8-11-110 0 0,-15 21 15 0 0,-2-1 0 0 0,-1 0 0 0 0,-32 28 0 0 0,52-51-2491 0 0,1-1-869 0 0,-1-3-179 0 0,-1-12-32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8:39.8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3999 0 0,'0'0'183'0'0,"0"0"177"0"0,0 0 641 0 0,0 0 285 0 0,0 0 52 0 0,0 0-95 0 0,0 0-427 0 0,0 0-192 0 0,0 0-43 0 0,0 0 5 0 0,0 0 38 0 0,0 0 14 0 0,0 0 2 0 0,0 0 6 0 0,0 0 23 0 0,0 0 16 0 0,0 0 3 0 0,0 0-92 0 0,0 0-292 0 0,0 0 227 0 0,0 0 138 0 0,0 0 31 0 0,0 0-90 0 0,11 2-380 0 0,-1 0-230 0 0,-2 2 102 0 0,24 18 2708 0 0,-14-9-2810 0 0,-16-12 0 0 0,1 0 0 0 0,-1 0 0 0 0,0 0 0 0 0,0 1 0 0 0,0-1 0 0 0,0 1 0 0 0,0-1 0 0 0,0 1 0 0 0,0 0 0 0 0,-1 0 0 0 0,3 3 0 0 0,5 4 0 0 0,-5-5 0 0 0,6 12 0 0 0,17 28 0 0 0,22 29 0 0 0,38 61 2880 0 0,-58-93-2880 0 0,-21-26 0 0 0,13 17 0 0 0,30 35 0 0 0,16 25 0 0 0,-65-89 0 0 0,84 140 0 0 0,-35-37 1165 0 0,12 23 431 0 0,30 37-1573 0 0,-75-135-23 0 0,-2-5 0 0 0,21 49 0 0 0,-33-68 0 0 0,9 31 0 0 0,22 74 0 0 0,-29-92 0 0 0,6 39 0 0 0,3 10 0 0 0,13 36 0 0 0,-25-90 0 0 0,2 1 0 0 0,11 27 0 0 0,6 18 0 0 0,-17-44 0 0 0,0-1 0 0 0,2 0 0 0 0,0 0 0 0 0,17 28 0 0 0,11 20 0 0 0,54 88 0 0 0,-3 9 0 0 0,-63-111 0 0 0,12 7 0 0 0,-7-7 0 0 0,-23-39 0 0 0,-1 0 0 0 0,1-1 0 0 0,1 0 0 0 0,0 0 0 0 0,0 0 0 0 0,14 15 0 0 0,-13-16 0 0 0,4 11 0 0 0,30 28 0 0 0,-16-25 0 0 0,13 9 0 0 0,-30-23 0 0 0,2 4 0 0 0,-9-11 0 0 0,11 8 0 0 0,15 8 0 0 0,-18-10-59 0 0,-7-5 240 0 0,0-1 0 0 0,1 1 0 0 0,0-1 0 0 0,-1 0 0 0 0,1 0 0 0 0,0 0 0 0 0,0 0 0 0 0,0-1 0 0 0,0 1 0 0 0,1-1 0 0 0,-1 1 0 0 0,0-1 0 0 0,1 0 0 0 0,4 0 0 0 0,3 2-181 0 0,1 0 0 0 0,8 2 4 0 0,34-3-92 0 0,-52-2-353 0 0,-2 0-174 0 0,0 0-38 0 0,1-1 79 0 0,8-2 378 0 0,2 2 175 0 0,3-1 21 0 0,-12-1 0 0 0,28-4 0 0 0,-21 4 0 0 0,0-2 0 0 0,0 1 0 0 0,0-1 0 0 0,23-14 0 0 0,-9 7 0 0 0,45-9 0 0 0,-60 20-97 0 0,11-17-3897 0 0,-17 17 3284 0 0,-2 1-281 0 0,0 0-1143 0 0,0 0-502 0 0,0 0-727 0 0,0 0-2528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8:40.6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40 13247 0 0,'0'0'299'0'0,"0"0"45"0"0,0 0 21 0 0,0 0-46 0 0,0 0-22 0 0,0 0 691 0 0,0 0 326 0 0,0 0 59 0 0,0 0-72 0 0,0 0-367 0 0,9-15 1444 0 0,-3 8-2378 0 0,-4 6 0 0 0,1 0 0 0 0,0-1 0 0 0,0 1 0 0 0,0 0 0 0 0,0 0 0 0 0,0 0 0 0 0,0 1 0 0 0,0-1 0 0 0,0 1 0 0 0,0 0 0 0 0,0 0 0 0 0,0 0 0 0 0,0 0 0 0 0,0 0 0 0 0,0 1 0 0 0,0-1 0 0 0,0 1 0 0 0,0 0 0 0 0,0 0 0 0 0,4 1 0 0 0,-7-2 49 0 0,1 0 0 0 0,-1 1 0 0 0,1-1-1 0 0,-1 0 1 0 0,1 0 0 0 0,-1 0 0 0 0,1 1 0 0 0,-1-1-1 0 0,0 0 1 0 0,1 1 0 0 0,-1-1 0 0 0,1 0 0 0 0,-1 1 0 0 0,0-1-1 0 0,1 0 1 0 0,-1 1 0 0 0,0-1 0 0 0,1 1 0 0 0,-1-1-1 0 0,0 1 1 0 0,0-1 0 0 0,1 1 0 0 0,-1-1 0 0 0,0 1-1 0 0,0-1 1 0 0,0 1 0 0 0,0-1 0 0 0,1 1 0 0 0,-1-1 0 0 0,0 1-1 0 0,0-1 1 0 0,0 1 0 0 0,0-1 0 0 0,0 1 0 0 0,-1 0-1 0 0,1-1 1 0 0,0 1 0 0 0,0-1 0 0 0,0 1 0 0 0,0-1-1 0 0,-1 1 1 0 0,1-1 0 0 0,0 1 0 0 0,0-1 0 0 0,-1 0 0 0 0,1 1-1 0 0,0-1 1 0 0,-1 1 0 0 0,1-1 0 0 0,0 0 0 0 0,-1 1-1 0 0,1-1 1 0 0,-1 0 0 0 0,1 1 0 0 0,-1-1 0 0 0,1 0-1 0 0,-1 1 1 0 0,0-1 0 0 0,-6 4-49 0 0,-2-4 0 0 0,0 0 0 0 0,7-7 0 0 0,6 0 0 0 0,3 3 0 0 0,1 1 0 0 0,0 3 0 0 0,-6 1 0 0 0,0 0 0 0 0,-1 0 0 0 0,1 0 0 0 0,-1 0 0 0 0,1 0 0 0 0,-1 0 0 0 0,1 0 0 0 0,-1 0 0 0 0,1 1 0 0 0,-1-1 0 0 0,0 0 0 0 0,0 1 0 0 0,0-1 0 0 0,0 1 0 0 0,0-1 0 0 0,0 1 0 0 0,0 0 0 0 0,-1-1 0 0 0,1 1 0 0 0,0 0 0 0 0,0 3 0 0 0,0 6 0 0 0,-1-9 0 0 0,1-1 0 0 0,-1 0 0 0 0,0 1 0 0 0,0-1 0 0 0,0 1 0 0 0,0-1 0 0 0,-1 0 0 0 0,1 1 0 0 0,0-1 0 0 0,-1 0 0 0 0,1 1 0 0 0,0-1 0 0 0,-1 0 0 0 0,0 0 0 0 0,1 0 0 0 0,-1 1 0 0 0,0-1 0 0 0,0 0 0 0 0,0 1 0 0 0,-8 10 0 0 0,2-6 0 0 0,6-6 0 0 0,0 1 0 0 0,0-1 0 0 0,1 1 0 0 0,-1-1 0 0 0,0 1 0 0 0,0-1 0 0 0,0 0 0 0 0,0 1 0 0 0,0-1 0 0 0,0 0 0 0 0,0 0 0 0 0,0 1 0 0 0,0-1 0 0 0,0 0 0 0 0,0 0 0 0 0,0 0 0 0 0,-1-1 0 0 0,1 1 0 0 0,0 0 0 0 0,0 0 0 0 0,0 0 0 0 0,0-1 0 0 0,0 1 0 0 0,0 0 0 0 0,1-1 0 0 0,-1 1 0 0 0,0-1 0 0 0,0 0 0 0 0,0 1 0 0 0,0-1 0 0 0,0 1 0 0 0,1-1 0 0 0,-1 0 0 0 0,0 0 0 0 0,1 1 0 0 0,-1-1 0 0 0,0 0 0 0 0,1 0 0 0 0,-1 0 0 0 0,1 0 0 0 0,-1 0 0 0 0,1 0 0 0 0,0 0 0 0 0,-1 0 0 0 0,1 0 0 0 0,0 0 0 0 0,0-2 0 0 0,-1-1 0 0 0,0-1 0 0 0,0 1 0 0 0,1-1 0 0 0,0 0 0 0 0,0 1 0 0 0,1-8 0 0 0,0 6 0 0 0,5-6 0 0 0,2-3 0 0 0,-7 13 0 0 0,-1 1 0 0 0,0 0 0 0 0,0 1 0 0 0,0-1 0 0 0,0 1 0 0 0,1-1 0 0 0,-1 0 0 0 0,0 1 0 0 0,0-1 0 0 0,1 0 0 0 0,-1 1 0 0 0,1-1 0 0 0,-1 1 0 0 0,0-1 0 0 0,1 1 0 0 0,-1-1 0 0 0,1 1 0 0 0,-1-1 0 0 0,1 1 0 0 0,-1 0 0 0 0,1-1 0 0 0,-1 1 0 0 0,2-1 0 0 0,5-4 97 0 0,-5 4 405 0 0,-2 1 159 0 0,0 0 31 0 0,0 2-89 0 0,0-1-594 0 0,0 1-1 0 0,0-1 1 0 0,0 0 0 0 0,0 0 0 0 0,0 1 0 0 0,0-1 0 0 0,0 0 0 0 0,0 0 0 0 0,0 1 0 0 0,0-1-1 0 0,-1 0 1 0 0,1 0 0 0 0,-1 0 0 0 0,1 1 0 0 0,-1-1 0 0 0,1 0 0 0 0,-1 0 0 0 0,1 0-1 0 0,-1 0 1 0 0,-1 2 0 0 0,-3 3-54 0 0,4-5-418 0 0,1-1 375 0 0,0 0 0 0 0,-1 1-1 0 0,1-1 1 0 0,0 0-1 0 0,-1 0 1 0 0,1 0-1 0 0,0 0 1 0 0,0 1-1 0 0,-1-1 1 0 0,1 0 0 0 0,0 0-1 0 0,-1 0 1 0 0,1 0-1 0 0,0 0 1 0 0,-1 0-1 0 0,1 0 1 0 0,0 0 0 0 0,-1 0-1 0 0,1 0 1 0 0,0 0-1 0 0,0 0 1 0 0,-1 0-1 0 0,1 0 1 0 0,0 0-1 0 0,-1 0 1 0 0,1 0 0 0 0,0-1-1 0 0,-1 1 1 0 0,1 0-1 0 0,0 0 1 0 0,0 0-1 0 0,-1 0 1 0 0,1-1-1 0 0,0 1 1 0 0,0 0 0 0 0,-1 0-1 0 0,1-1 1 0 0,0 1-1 0 0,0 0 1 0 0,0 0-1 0 0,-1-1 1 0 0,-12-9-2376 0 0,4-1 1017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8:42.4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39 29 3999 0 0,'0'0'91'0'0,"0"0"12"0"0,0 0 7 0 0,0 0 101 0 0,-18-14 4497 0 0,15 12-4049 0 0,-4-1-656 0 0,-3-6 7316 0 0,10 12-7301 0 0,-1 0 0 0 0,1 0 1 0 0,0 0-1 0 0,0 0 0 0 0,0-1 0 0 0,1 1 0 0 0,-1 0 0 0 0,1 0 0 0 0,-1 0 0 0 0,1 0 0 0 0,2 3 1 0 0,-1 6-9 0 0,5 103-10 0 0,-8-93 0 0 0,8-131 99 0 0,-6 105 203 0 0,0 0 0 0 0,1 0 0 0 0,-1 0 0 0 0,1 0 0 0 0,0 0-1 0 0,0 1 1 0 0,0-1 0 0 0,3-4 0 0 0,-4 7-492 0 0,-1 1 0 0 0,1-1 0 0 0,0 0 0 0 0,-1 1 0 0 0,1-1 0 0 0,0 1 0 0 0,-1-1 0 0 0,1 1 0 0 0,0-1-1 0 0,0 1 1 0 0,0-1 0 0 0,-1 1 0 0 0,1 0 0 0 0,0-1 0 0 0,0 1 0 0 0,0 0 0 0 0,0 0 0 0 0,0-1 0 0 0,0 1 0 0 0,0 0 0 0 0,-1 0 0 0 0,1 0 0 0 0,0 0 0 0 0,0 0-1 0 0,0 1 1 0 0,0-1 0 0 0,0 0 0 0 0,0 0 0 0 0,0 1 0 0 0,-1-1 0 0 0,1 0 0 0 0,0 1 0 0 0,0-1 0 0 0,0 1 0 0 0,-1-1 0 0 0,1 1 0 0 0,0-1 0 0 0,-1 1-1 0 0,2 1 1 0 0,-1-2-225 0 0,0 1-1487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8:43.0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78 304 8863 0 0,'0'0'407'0'0,"0"0"-6"0"0,-14-21 3129 0 0,12 13-2300 0 0,1 4-897 0 0,0 0 1 0 0,-1 0-1 0 0,0 0 0 0 0,1 1 1 0 0,-1-1-1 0 0,0 1 0 0 0,-1-1 1 0 0,-3-4-1 0 0,5 7-333 0 0,1 1 0 0 0,0 0 0 0 0,-1 0 0 0 0,1-1 0 0 0,0 1 0 0 0,0 0 0 0 0,-1 0 0 0 0,1-1 0 0 0,0 1 0 0 0,-1 0 0 0 0,1 0 0 0 0,0 0 0 0 0,-1 0 0 0 0,1 0 0 0 0,0 0 0 0 0,-1 0 0 0 0,1-1 0 0 0,-1 1 0 0 0,1 0 0 0 0,0 0 0 0 0,-1 0 0 0 0,1 0 0 0 0,0 1 0 0 0,-1-1 0 0 0,1 0 0 0 0,-1 0 0 0 0,1 0 0 0 0,0 0 0 0 0,-1 0 0 0 0,1 0 0 0 0,0 1 0 0 0,-1-1 0 0 0,1 0 0 0 0,0 0 0 0 0,-1 0 0 0 0,1 1 0 0 0,0-1 0 0 0,0 0 0 0 0,-1 0 0 0 0,1 1 0 0 0,0-1 0 0 0,0 0 0 0 0,0 1 0 0 0,-1-1 0 0 0,1 0 0 0 0,0 1 0 0 0,0 0 0 0 0,-8 11 0 0 0,5-6 0 0 0,0-1 0 0 0,1 1 0 0 0,0-1 0 0 0,0 1 0 0 0,0 0 0 0 0,1-1 0 0 0,-1 1 0 0 0,2 0 0 0 0,-1 0 0 0 0,0 0 0 0 0,1 0 0 0 0,1 9 0 0 0,-1-14 2 0 0,0 0-1 0 0,0 0 1 0 0,0 0-1 0 0,1 0 0 0 0,-1 0 1 0 0,0 0-1 0 0,0 0 1 0 0,1 0-1 0 0,-1 0 0 0 0,1-1 1 0 0,-1 1-1 0 0,1 0 1 0 0,-1 0-1 0 0,1 0 1 0 0,-1-1-1 0 0,1 1 0 0 0,0 0 1 0 0,-1 0-1 0 0,1-1 1 0 0,0 1-1 0 0,-1-1 1 0 0,1 1-1 0 0,0-1 0 0 0,0 1 1 0 0,0-1-1 0 0,0 1 1 0 0,0-1-1 0 0,0 0 1 0 0,-1 1-1 0 0,3-1 0 0 0,-2 0 54 0 0,0 1 453 0 0,24-12 1679 0 0,-22 7-2186 0 0,0 0 1 0 0,0 0 0 0 0,0 0 0 0 0,0 0 0 0 0,-1-1 0 0 0,0 1 0 0 0,0-1 0 0 0,0 0 0 0 0,-1 0 0 0 0,1 0 0 0 0,-1 1 0 0 0,0-1 0 0 0,0-10 0 0 0,0-7-3 0 0,-3-43 0 0 0,-1 19-2 0 0,-6-95 3 0 0,32 289 624 0 0,20 75 1088 0 0,-43-221-2388 0 0,0-2-41 0 0,0 0-260 0 0,0 0-1054 0 0,0 0-458 0 0,0 0-95 0 0,0 0-22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19:42.8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1936 1074 7055 0 0,'0'0'158'0'0,"-1"0"25"0"0,-3-3-24 0 0,-9-7 36 0 0,-65-63 697 0 0,32 28-90 0 0,-22-23 605 0 0,-25-25 548 0 0,-52-41-95 0 0,102 98-1848 0 0,-273-227-3 0 0,284 234-9 0 0,22 19 0 0 0,0 1 0 0 0,-1 0 0 0 0,-12-7 0 0 0,81 65-5 0 0,-25-19 106 0 0,222 172 2484 0 0,-37-32-2522 0 0,-162-123-63 0 0,69 58 0 0 0,150 95 0 0 0,-214-166 0 0 0,-106-80 0 0 0,-70-37 0 0 0,-216-116 0 0 0,159 101 0 0 0,52 24 23 0 0,-101-56-867 0 0,220 130 1437 0 0,24 21-365 0 0,45 32-228 0 0,82 50 0 0 0,8 5 0 0 0,223 208 1276 0 0,-354-294 34 0 0,-274-195-1077 0 0,115 83-236 0 0,-326-200 3 0 0,285 186 0 0 0,19 10 12 0 0,-288-186-113 0 0,409 257-1215 0 0,-54-27 0 0 0,81 48 1293 0 0,6 6 18 0 0,6 4 10 0 0,23 21 302 0 0,2 0 0 0 0,1-3 1 0 0,1 0-1 0 0,51 29 0 0 0,-30-20 63 0 0,531 384 468 0 0,-217-156-838 0 0,-331-242 0 0 0,-37-22 0 0 0,0 1 0 0 0,0 0 0 0 0,0 0 0 0 0,0 0 0 0 0,0 0 0 0 0,0-1 0 0 0,0 1 0 0 0,0 0 0 0 0,0 0 0 0 0,0 0 0 0 0,0-1 0 0 0,0 1 0 0 0,0 0 0 0 0,0 0 0 0 0,0 0 0 0 0,0 0 0 0 0,0-1 0 0 0,0 1 0 0 0,0 0 0 0 0,0 0 0 0 0,0 0 0 0 0,0-1 0 0 0,0 1 0 0 0,1 0 0 0 0,-1 0 0 0 0,0 0 0 0 0,0 0 0 0 0,0 0 0 0 0,0-1 0 0 0,0 1 0 0 0,1 0 0 0 0,-1 0 0 0 0,0 0 0 0 0,0 0 0 0 0,0 0 0 0 0,0 0 0 0 0,1 0 0 0 0,-1 0 0 0 0,0 0 0 0 0,0 0 0 0 0,0 0 0 0 0,0 0 0 0 0,1 0 0 0 0,-1 0 0 0 0,0 0 0 0 0,0 0 0 0 0,0 0 0 0 0,1 0 0 0 0,-1 0 0 0 0,0 0 0 0 0,0 0 0 0 0,0 0 0 0 0,1 0 0 0 0,-1 0 0 0 0,0 0 0 0 0,0 0 0 0 0,-8-12 0 0 0,-28-25 0 0 0,-1 2 0 0 0,-2 1 0 0 0,-44-29 0 0 0,-137-77 0 0 0,-368-194 0 0 0,311 181 0 0 0,231 126-424 0 0,22 11-272 0 0,-1 2-1 0 0,-50-20 1 0 0,111 65 465 0 0,114 65 1353 0 0,182 87 0 0 0,-148-86-622 0 0,-173-90-500 0 0,177 90 0 0 0,-147-79 0 0 0,1-1 0 0 0,72 18 0 0 0,-107-36 0 0 0,-11-6 0 0 0,-8-5 0 0 0,-32-23-302 0 0,-2 2-1 0 0,-61-35 1 0 0,-109-45-1356 0 0,60 33 887 0 0,54 17-1685 0 0,62 38-1704 0 0,-61-31 0 0 0,81 48 2808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19:43.2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1 501 3999 0 0,'0'18'392'0'0,"3"21"1155"0"0,-3-38-708 0 0,0-1-38 0 0,0 0-190 0 0,0 0-89 0 0,0 0-11 0 0,0 0 4 0 0,2 0-393 0 0,-1 0 1 0 0,1 0-1 0 0,0-1 1 0 0,-1 1-1 0 0,1-1 0 0 0,-1 1 1 0 0,1-1-1 0 0,-1 1 1 0 0,1-1-1 0 0,-1 0 1 0 0,0 0-1 0 0,1 0 1 0 0,-1 0-1 0 0,0 0 1 0 0,0 0-1 0 0,0 0 0 0 0,1 0 1 0 0,-1-1-1 0 0,0 1 1 0 0,-1 0-1 0 0,2-2 1 0 0,16-36 1249 0 0,-10 21-701 0 0,37-80-678 0 0,-9 18 894 0 0,51-84 0 0 0,-76 147-1136 0 0,0 0 1 0 0,0 0 0 0 0,2 1 0 0 0,0 0-1 0 0,24-21 1 0 0,-37 37 236 0 0,22-15-382 0 0,-7 9-3970 0 0,-15 6 2646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19:43.9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105 1021 7055 0 0,'-28'20'351'0'0,"25"-17"-295"0"0,0 0-1 0 0,-1 0 1 0 0,1 0-1 0 0,-1-1 0 0 0,0 1 1 0 0,0-1-1 0 0,0 0 1 0 0,0 0-1 0 0,0-1 1 0 0,0 1-1 0 0,-1-1 1 0 0,1 0-1 0 0,0 0 1 0 0,-8 0-1 0 0,12-1 104 0 0,-1 0 1 0 0,0 0-1 0 0,1-1 0 0 0,-1 1 1 0 0,1 0-1 0 0,-1-1 1 0 0,1 1-1 0 0,-1 0 0 0 0,1-1 1 0 0,-1 1-1 0 0,1-1 0 0 0,-1 1 1 0 0,1-1-1 0 0,-1 1 0 0 0,1-1 1 0 0,0 1-1 0 0,-1-1 0 0 0,1 0 1 0 0,0 1-1 0 0,-1-1 1 0 0,1 1-1 0 0,0-1 0 0 0,0 0 1 0 0,0 1-1 0 0,0-1 0 0 0,0 0 1 0 0,-1 1-1 0 0,1-1 0 0 0,0 0 1 0 0,0 1-1 0 0,1-1 0 0 0,-1 0 1 0 0,0 1-1 0 0,0-1 0 0 0,0 0 1 0 0,0 1-1 0 0,1-1 1 0 0,-1 0-1 0 0,8-32-145 0 0,-7 29 174 0 0,19-52 456 0 0,2 1 0 0 0,3 1 0 0 0,41-67-1 0 0,-55 102-442 0 0,23-47-214 0 0,-20 37-671 0 0,1 1 1 0 0,1 1-1 0 0,26-34 0 0 0,-41 60 196 0 0,-1 1-120 0 0,7 25-1250 0 0,-7-4 1538 0 0,-1-1 0 0 0,-1 1 0 0 0,-1 0 0 0 0,-1 0 0 0 0,-10 30 0 0 0,-11 29-231 0 0,14-50 202 0 0,2 0 1 0 0,1 0-1 0 0,-6 49 0 0 0,43-158 2803 0 0,110-355 1148 0 0,-110 321-2847 0 0,-19 68-752 0 0,3-1 1 0 0,1 1-1 0 0,38-80 0 0 0,-50 121-3 0 0,0 1 0 0 0,1-1 0 0 0,-1 1 0 0 0,1 0 0 0 0,-1 0 0 0 0,1 0 0 0 0,0 0 0 0 0,6-4 0 0 0,-8 7 0 0 0,0-1 0 0 0,0 0 0 0 0,0 1 0 0 0,1-1 0 0 0,-1 1 0 0 0,0 0 0 0 0,0-1 0 0 0,0 1 0 0 0,0 0 0 0 0,1 0 0 0 0,-1 0 0 0 0,0 0 0 0 0,0 0 0 0 0,0 0 0 0 0,1 0 0 0 0,-1 0 0 0 0,0 0 0 0 0,0 1 0 0 0,0-1 0 0 0,0 0 0 0 0,0 1 0 0 0,1-1 0 0 0,-1 1 0 0 0,0-1 0 0 0,0 1 0 0 0,0-1 0 0 0,0 1 0 0 0,0 0 0 0 0,0 0 0 0 0,-1 0 0 0 0,3 1 0 0 0,-1 0 0 0 0,58 41 44 0 0,-3 3-1 0 0,70 70 0 0 0,2 3 2343 0 0,-63-66-2262 0 0,124 76 0 0 0,86 20-144 0 0,-85-47-1810 0 0,-69-24-5114 0 0,-82-49 3158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19:50.5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1022 182 7055 0 0,'-4'1'53'0'0,"1"1"1"0"0,-1-1-1 0 0,1 1 0 0 0,0 0 0 0 0,0-1 0 0 0,0 1 0 0 0,0 1 0 0 0,-4 2 0 0 0,6-4-45 0 0,1 0 0 0 0,-1 0 0 0 0,0-1 0 0 0,1 1 1 0 0,0 0-1 0 0,-1 0 0 0 0,1 0 0 0 0,-1 0 0 0 0,1 0 0 0 0,0 0 0 0 0,0 0 0 0 0,-1 0 1 0 0,1 0-1 0 0,0 0 0 0 0,0 0 0 0 0,0-1 0 0 0,0 1 0 0 0,0 0 0 0 0,0 0 1 0 0,1 0-1 0 0,-1 0 0 0 0,0 0 0 0 0,0 0 0 0 0,1 0 0 0 0,-1 0 0 0 0,0 0 0 0 0,1 0 1 0 0,-1 0-1 0 0,1-1 0 0 0,-1 1 0 0 0,1 0 0 0 0,0 0 0 0 0,-1-1 0 0 0,1 1 0 0 0,0 0 1 0 0,-1-1-1 0 0,1 1 0 0 0,0 0 0 0 0,1 0 0 0 0,14 11 394 0 0,1 0 0 0 0,0-1 0 0 0,1-1 0 0 0,0-1 0 0 0,23 8-1 0 0,9 6 193 0 0,368 202 2785 0 0,-297-151-2535 0 0,149 121 0 0 0,-187-127 166 0 0,163 125-519 0 0,-243-191-241 0 0,16 11-1142 0 0,-15-13-224 0 0,-11-9 260 0 0,-10-9-358 0 0,-2 0 0 0 0,0 1 1 0 0,-35-22-1 0 0,-70-37-782 0 0,-52-17 505 0 0,-65-39 2815 0 0,232 127-1327 0 0,-59-36 1250 0 0,-116-93 0 0 0,171 120-134 0 0,23 16 143 0 0,28 21 4 0 0,309 244 2355 0 0,-284-216-3718 0 0,150 140 1593 0 0,-16-14-164 0 0,-320-258-1594 0 0,67 46-22 0 0,-60-38-701 0 0,-839-510-5217 0 0,798 503 8384 0 0,164 93-2153 0 0,12 8-25 0 0,354 270 2949 0 0,-27-24-334 0 0,-160-114-2613 0 0,-174-142 0 0 0,-12-11 0 0 0,0 0 0 0 0,0 0 0 0 0,0 0 0 0 0,0 0 0 0 0,0 0 0 0 0,-1 0 0 0 0,1 0 0 0 0,0 0 0 0 0,0 0 0 0 0,0 0 0 0 0,0 0 0 0 0,0 0 0 0 0,0 0 0 0 0,0 0 0 0 0,0 0 0 0 0,0 0 0 0 0,0 0 0 0 0,0 0 0 0 0,0 0 0 0 0,0 0 0 0 0,0 0 0 0 0,-1 0 0 0 0,1 0 0 0 0,0 0 0 0 0,0 1 0 0 0,0-1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1 0 0 0,1-1 0 0 0,-1 0 0 0 0,0 0 0 0 0,0 0 0 0 0,0 0 0 0 0,0 0 0 0 0,0 0 0 0 0,0 0 0 0 0,0 0 0 0 0,0 0 0 0 0,0 0 0 0 0,0 0 0 0 0,-9-2 0 0 0,-12-4 0 0 0,-101-54 20 0 0,40 18-129 0 0,-285-130-2991 0 0,-350-167-371 0 0,636 296 3178 0 0,112 75 1665 0 0,48 32-824 0 0,98 59-1 0 0,-90-65 301 0 0,81 56-18 0 0,288 207 1978 0 0,-406-278-2808 0 0,-50-40 0 0 0,-9-3 0 0 0,-9-5 0 0 0,-824-373-2605 0 0,646 272-286 0 0,239 148 4749 0 0,793 523 1780 0 0,-777-530-3638 0 0,63 26 0 0 0,-360-166 0 0 0,-252-127-2674 0 0,21-39-142 0 0,452 261 2810 0 0,-41-16 6 0 0,108 73 1858 0 0,56 30-473 0 0,123 67 0 0 0,-53-36-517 0 0,-13 0-299 0 0,252 148 1750 0 0,-406-252-2315 0 0,-1 0-1 0 0,1 0 0 0 0,-1-1 1 0 0,1 1-1 0 0,0-2 1 0 0,12 3-1 0 0,-21-5-3 0 0,1 0 0 0 0,-1 0 0 0 0,0 0 0 0 0,0 0 0 0 0,1 0 0 0 0,-1 0 0 0 0,0 0 0 0 0,1 0 0 0 0,-1 0 0 0 0,0 0 0 0 0,1-1 0 0 0,-1 1 0 0 0,0 0 0 0 0,0 0 0 0 0,1 0 0 0 0,-1 0 0 0 0,0 0 0 0 0,0-1 0 0 0,1 1 0 0 0,-1 0 0 0 0,0 0 0 0 0,0 0 0 0 0,0-1 0 0 0,1 1 0 0 0,-1 0 0 0 0,0 0 0 0 0,0 0 0 0 0,0-1 0 0 0,0 1 0 0 0,1 0 0 0 0,-1-1 0 0 0,0 1 0 0 0,0 0 0 0 0,0 0 0 0 0,0-1 0 0 0,0 1 0 0 0,0 0 0 0 0,0-1 0 0 0,0 1 0 0 0,0 0 0 0 0,0 0 0 0 0,0-1 0 0 0,0 1 0 0 0,0 0 0 0 0,0-1 0 0 0,0 1 0 0 0,0 0 0 0 0,0-1 0 0 0,-1 1 0 0 0,1 0 0 0 0,0 0 0 0 0,0-1 0 0 0,0 1 0 0 0,0 0 0 0 0,0 0 0 0 0,-1-1 0 0 0,1 1 0 0 0,0 0 0 0 0,0 0 0 0 0,-1 0 0 0 0,1-1 0 0 0,0 1 0 0 0,0 0 0 0 0,-1 0 0 0 0,1 0 0 0 0,0 0 0 0 0,-1 0 0 0 0,1-1 0 0 0,-9-10-13 0 0,0-1 0 0 0,0 1 0 0 0,-1 1 1 0 0,-1 0-1 0 0,0 0 0 0 0,-15-10 0 0 0,-80-46-286 0 0,66 42 112 0 0,-400-221-2230 0 0,-60-38 2570 0 0,489 275-153 0 0,48 26 0 0 0,2 9 21 0 0,717 465 2798 0 0,-730-476-2819 0 0,0-2 0 0 0,0-1 0 0 0,49 17 0 0 0,-75-30 0 0 0,0 0 0 0 0,-1-1 0 0 0,1 1 0 0 0,0 0 0 0 0,0 0 0 0 0,0-1 0 0 0,0 1 0 0 0,0 0 0 0 0,0-1 0 0 0,-1 1 0 0 0,1 0 0 0 0,0-1 0 0 0,0 1 0 0 0,0 0 0 0 0,0-1 0 0 0,0 1 0 0 0,0 0 0 0 0,0 0 0 0 0,0-1 0 0 0,0 1 0 0 0,0 0 0 0 0,1-1 0 0 0,-1 1 0 0 0,0 0 0 0 0,0-1 0 0 0,0 1 0 0 0,0 0 0 0 0,0-1 0 0 0,1 1 0 0 0,-1 0 0 0 0,0 0 0 0 0,0-1 0 0 0,0 1 0 0 0,1 0 0 0 0,-1 0 0 0 0,0 0 0 0 0,0-1 0 0 0,1 1 0 0 0,-1 0 0 0 0,0 0 0 0 0,1 0 0 0 0,-1 0 0 0 0,0-1 0 0 0,0 1 0 0 0,1 0 0 0 0,-1 0 0 0 0,0 0 0 0 0,1 0 0 0 0,-1 0 0 0 0,0 0 0 0 0,1 0 0 0 0,-1 0 0 0 0,0 0 0 0 0,1 0 0 0 0,-1 0 0 0 0,0 0 0 0 0,1 0 0 0 0,-1 0 0 0 0,1 1 0 0 0,-15-20 0 0 0,0 1 0 0 0,-1 0 0 0 0,-1 1 0 0 0,-1 1 0 0 0,-29-22 0 0 0,17 13 0 0 0,-369-277-2322 0 0,247 193 1804 0 0,75 55 518 0 0,-151-120 0 0 0,214 161 0 0 0,13 13 0 0 0,0 0 0 0 0,1 0 0 0 0,-1 0 0 0 0,0 0 0 0 0,0 0 0 0 0,0 0 0 0 0,0 0 0 0 0,0 0 0 0 0,0 0 0 0 0,1 0 0 0 0,-1 0 0 0 0,0 0 0 0 0,0-1 0 0 0,0 1 0 0 0,0 0 0 0 0,0 0 0 0 0,0 0 0 0 0,0 0 0 0 0,1 0 0 0 0,-1 0 0 0 0,0 0 0 0 0,0 0 0 0 0,0 0 0 0 0,0-1 0 0 0,0 1 0 0 0,0 0 0 0 0,0 0 0 0 0,0 0 0 0 0,0 0 0 0 0,0 0 0 0 0,0 0 0 0 0,0 0 0 0 0,0-1 0 0 0,0 1 0 0 0,0 0 0 0 0,0 0 0 0 0,0 0 0 0 0,0 0 0 0 0,0 0 0 0 0,0-1 0 0 0,0 1 0 0 0,0 0 0 0 0,0 0 0 0 0,0 0 0 0 0,0 0 0 0 0,0 0 0 0 0,0 0 0 0 0,0-1 0 0 0,13 6 0 0 0,282 167 44 0 0,-195-108 488 0 0,408 268 1732 0 0,-480-313-2264 0 0,44 33 0 0 0,138 73 0 0 0,-208-124 0 0 0,0 0 0 0 0,0 0 0 0 0,0 0 0 0 0,0-1 0 0 0,0 1 0 0 0,1 0 0 0 0,-1-1 0 0 0,0 0 0 0 0,0 1 0 0 0,1-1 0 0 0,-1 0 0 0 0,0 0 0 0 0,4-1 0 0 0,-5 1 0 0 0,-1 0 0 0 0,0 0 0 0 0,1 0 0 0 0,-1 0 0 0 0,0-1 0 0 0,0 1 0 0 0,1 0 0 0 0,-1 0 0 0 0,0 0 0 0 0,1-1 0 0 0,-1 1 0 0 0,0 0 0 0 0,0-1 0 0 0,1 1 0 0 0,-1 0 0 0 0,0 0 0 0 0,0-1 0 0 0,0 1 0 0 0,0 0 0 0 0,1-1 0 0 0,-1 1 0 0 0,0 0 0 0 0,0-1 0 0 0,0 1 0 0 0,0-1 0 0 0,0 1 0 0 0,0 0 0 0 0,0-1 0 0 0,0 1 0 0 0,-8-20 0 0 0,-17-11 0 0 0,-2 2 0 0 0,0 0 0 0 0,-2 2 0 0 0,-59-44 0 0 0,42 35 0 0 0,-268-201-862 0 0,-134-115-874 0 0,428 335 1622 0 0,-58-57-21 0 0,68 63 136 0 0,1 1 0 0 0,0-2 0 0 0,0 1 1 0 0,1-1-1 0 0,-8-17 0 0 0,16 28-1 0 0,-1 1 0 0 0,1-1 0 0 0,0 1 0 0 0,-1-1 0 0 0,1 0 0 0 0,-1 1 0 0 0,1-1 0 0 0,0 0 0 0 0,0 1 0 0 0,-1-1 0 0 0,1 0 0 0 0,0 1 0 0 0,0-1 0 0 0,0 0 0 0 0,0 0 0 0 0,0 1 0 0 0,0-1 0 0 0,0 0 0 0 0,0 0 0 0 0,0 1 0 0 0,0-1 0 0 0,1 0 0 0 0,-1 1 0 0 0,0-1 0 0 0,0 0 0 0 0,1 1 0 0 0,-1-1 0 0 0,0 0 0 0 0,1 1 0 0 0,-1-1 0 0 0,1-1 0 0 0,1 2 0 0 0,-1-1 0 0 0,1 1 0 0 0,-1 0 0 0 0,1-1 0 0 0,-1 1 0 0 0,1 0 0 0 0,-1 0 0 0 0,1 0 0 0 0,-1 0 0 0 0,1 0 0 0 0,-1 1 0 0 0,1-1 0 0 0,-1 0 0 0 0,2 1 0 0 0,52 21 0 0 0,204 131 1378 0 0,-11 24 187 0 0,-61-42-1567 0 0,261 150 2781 0 0,-430-276-2779 0 0,-18-9 0 0 0,1 1 0 0 0,-1-1 0 0 0,0 0 0 0 0,0 0 0 0 0,0 1 0 0 0,1-1 0 0 0,-1 0 0 0 0,0 0 0 0 0,0 0 0 0 0,1 1 0 0 0,-1-1 0 0 0,0 0 0 0 0,0 0 0 0 0,1 0 0 0 0,-1 0 0 0 0,0 0 0 0 0,1 0 0 0 0,-1 0 0 0 0,0 1 0 0 0,1-1 0 0 0,-1 0 0 0 0,0 0 0 0 0,1 0 0 0 0,-1 0 0 0 0,0 0 0 0 0,0-1 0 0 0,1 1 0 0 0,-1 0 0 0 0,0 0 0 0 0,1 0 0 0 0,-1 0 0 0 0,0 0 0 0 0,1 0 0 0 0,-1 0 0 0 0,0 0 0 0 0,0-1 0 0 0,1 1 0 0 0,-1 0 0 0 0,0 0 0 0 0,0 0 0 0 0,1-1 0 0 0,-1 1 0 0 0,0 0 0 0 0,0 0 0 0 0,0-1 0 0 0,0 1 0 0 0,1 0 0 0 0,-1-1 0 0 0,-2-6 0 0 0,-3-4-48 0 0,-1 0 1 0 0,0 1-1 0 0,0-1 0 0 0,-1 1 1 0 0,-1 0-1 0 0,0 1 1 0 0,-9-9-1 0 0,2 2-139 0 0,-51-52-579 0 0,-4 3 1 0 0,-80-59-1 0 0,102 86 823 0 0,-430-324-57 0 0,470 356 0 0 0,101 98 0 0 0,509 387 789 0 0,-453-366 990 0 0,-101-76-1614 0 0,-3-2-128 0 0,50 30 1 0 0,-89-60-23 0 0,22 6-121 0 0,-48-45-1748 0 0,-4 5 1574 0 0,-1 0 1 0 0,-34-29 0 0 0,21 21 254 0 0,-447-369-2926 0 0,257 227 2892 0 0,128 100-645 0 0,-122-105-1310 0 0,205 171 2246 0 0,18 19 314 0 0,25 29 582 0 0,302 320 747 0 0,-87-101-24 0 0,-180-185-2016 0 0,33 37 1654 0 0,123 108 0 0 0,-230-241-3343 0 0,-25-19 1649 0 0,-1 1 1 0 0,-2 3-1 0 0,-53-44 1 0 0,13 12 159 0 0,-566-590-2867 0 0,727 734 2912 0 0,196 216 1080 0 0,-91-93 656 0 0,-179-186-1733 0 0,132 128 24 0 0,-112-111-28 0 0,2-2-1 0 0,0-1 1 0 0,44 24-1 0 0,-69-43 2 0 0,-1-1 0 0 0,0 0 0 0 0,1 1 0 0 0,-1-1 0 0 0,1-1 0 0 0,0 1 0 0 0,-1 0 0 0 0,1-1 0 0 0,0 1 0 0 0,-1-1 0 0 0,1 0 0 0 0,5 0 0 0 0,-8 0 0 0 0,1 0 0 0 0,0 0 0 0 0,-1 0 0 0 0,1-1 0 0 0,-1 1 0 0 0,1 0 0 0 0,-1 0 0 0 0,1-1 0 0 0,-1 1 0 0 0,1 0 0 0 0,-1-1 0 0 0,0 1 0 0 0,1-1 0 0 0,-1 1 0 0 0,1-1 0 0 0,-1 1 0 0 0,0 0 0 0 0,1-1 0 0 0,-1 1 0 0 0,0-1 0 0 0,0 0 0 0 0,1 1 0 0 0,-1-1 0 0 0,-2-23 0 0 0,-5 3-128 0 0,-1 1 0 0 0,-2-1-1 0 0,0 1 1 0 0,-1 0 0 0 0,-15-20-1 0 0,-74-89-1030 0 0,94 122 1119 0 0,-154-180-1803 0 0,-226-206-1 0 0,377 386 1844 0 0,-16-18 0 0 0,-2 2 0 0 0,-1 2 0 0 0,-31-19 0 0 0,58 39 0 0 0,0 0 0 0 0,-1 0 0 0 0,0 0 0 0 0,1 0 0 0 0,-1 1 0 0 0,1-1 0 0 0,-1 0 0 0 0,0 1 0 0 0,1 0 0 0 0,-1-1 0 0 0,0 1 0 0 0,0 0 0 0 0,-2 0 0 0 0,4 0 0 0 0,0 0 0 0 0,-1 0 0 0 0,1 0 0 0 0,0 1 0 0 0,-1-1 0 0 0,1 0 0 0 0,0 0 0 0 0,-1 1 0 0 0,1-1 0 0 0,0 0 0 0 0,0 1 0 0 0,-1-1 0 0 0,1 0 0 0 0,0 1 0 0 0,0-1 0 0 0,0 0 0 0 0,-1 1 0 0 0,1-1 0 0 0,0 1 0 0 0,0-1 0 0 0,0 0 0 0 0,0 1 0 0 0,0-1 0 0 0,0 1 0 0 0,0-1 0 0 0,0 0 0 0 0,0 1 0 0 0,0-1 0 0 0,0 1 0 0 0,0-1 0 0 0,0 0 0 0 0,0 1 0 0 0,0 0 0 0 0,2 5 0 0 0,0 0 0 0 0,0 1 0 0 0,1-1 0 0 0,0 0 0 0 0,5 8 0 0 0,52 82 522 0 0,97 120 0 0 0,93 77 987 0 0,-154-184-1318 0 0,-70-78-176 0 0,525 576 2641 0 0,-546-603-2608 0 0,2 4-24 0 0,0-1 0 0 0,1 1 0 0 0,0-2 0 0 0,0 1 1 0 0,1-1-1 0 0,0 0 0 0 0,11 5 0 0 0,-20-11-24 0 0,0 0 0 0 0,-1-1 0 0 0,1 1 0 0 0,0 0 0 0 0,0-1 0 0 0,0 1 0 0 0,-1 0 0 0 0,1-1 0 0 0,0 1 0 0 0,0 0 0 0 0,0-1 0 0 0,0 1 0 0 0,0-1 0 0 0,0 1 0 0 0,0 0 0 0 0,0-1 0 0 0,0 1 0 0 0,0 0 0 0 0,0-1 0 0 0,0 1 0 0 0,0-1 0 0 0,0 1 0 0 0,0 0 0 0 0,0-1 0 0 0,0 1 0 0 0,0 0 0 0 0,0-1 0 0 0,1 1 0 0 0,-1-1 0 0 0,0 1 0 0 0,0 0 0 0 0,0 0 0 0 0,1-1 0 0 0,-1 1 0 0 0,0 0 0 0 0,0-1 0 0 0,1 1 0 0 0,-1 0 0 0 0,0 0 0 0 0,1-1 0 0 0,-1 1 0 0 0,0 0 0 0 0,1 0 0 0 0,-1 0 0 0 0,0 0 0 0 0,1-1 0 0 0,-1 1 0 0 0,0 0 0 0 0,1 0 0 0 0,-1 0 0 0 0,1 0 0 0 0,-1 0 0 0 0,0 0 0 0 0,1 0 0 0 0,-1 0 0 0 0,0 0 0 0 0,1 0 0 0 0,-1 0 0 0 0,1 0 0 0 0,-1 0 0 0 0,0 0 0 0 0,1 1 0 0 0,-1-1 0 0 0,0 0 0 0 0,1 0 0 0 0,-1 0 0 0 0,1 1 0 0 0,-8-23-198 0 0,-2 0-1 0 0,0 1 0 0 0,-1 1 1 0 0,-1-1-1 0 0,0 1 1 0 0,-22-26-1 0 0,-97-104-1227 0 0,-274-216 1402 0 0,173 168 24 0 0,-79-73 0 0 0,630 548 0 0 0,296 229 2840 0 0,-591-488-2840 0 0,51 26 0 0 0,-76-44 0 0 0,0-1 0 0 0,-1 1 0 0 0,1 0 0 0 0,0 0 0 0 0,0 0 0 0 0,0-1 0 0 0,0 1 0 0 0,0 0 0 0 0,0 0 0 0 0,0-1 0 0 0,0 1 0 0 0,0 0 0 0 0,0 0 0 0 0,0-1 0 0 0,0 1 0 0 0,0 0 0 0 0,0 0 0 0 0,0 0 0 0 0,0-1 0 0 0,0 1 0 0 0,0 0 0 0 0,0 0 0 0 0,0-1 0 0 0,1 1 0 0 0,-1 0 0 0 0,0 0 0 0 0,0 0 0 0 0,0-1 0 0 0,0 1 0 0 0,0 0 0 0 0,0 0 0 0 0,1 0 0 0 0,-1 0 0 0 0,0-1 0 0 0,0 1 0 0 0,0 0 0 0 0,1 0 0 0 0,-1 0 0 0 0,0 0 0 0 0,0 0 0 0 0,0 0 0 0 0,1 0 0 0 0,-1 0 0 0 0,0 0 0 0 0,0-1 0 0 0,1 1 0 0 0,-1 0 0 0 0,0 0 0 0 0,0 0 0 0 0,1 0 0 0 0,-1 0 0 0 0,0 0 0 0 0,0 1 0 0 0,0-1 0 0 0,1 0 0 0 0,-1 0 0 0 0,0 0 0 0 0,0 0 0 0 0,1 0 0 0 0,-1 0 0 0 0,0 0 0 0 0,0 0 0 0 0,0 0 0 0 0,1 1 0 0 0,-8-16 0 0 0,-28-31-417 0 0,-1 1 0 0 0,-3 1 1 0 0,-1 3-1 0 0,-52-43 0 0 0,-196-133-2573 0 0,201 155 2646 0 0,67 47 253 0 0,-25-18 18 0 0,-53-29-1 0 0,96 61 74 0 0,1 0 0 0 0,0 1 0 0 0,-1-1 0 0 0,1 0 0 0 0,-1 1 0 0 0,1-1 0 0 0,-1 1 0 0 0,1-1 0 0 0,-1 1 0 0 0,1 0 0 0 0,-1-1 0 0 0,1 1 0 0 0,-3 0 0 0 0,3 0 0 0 0,1 1 0 0 0,0-1 0 0 0,-1 0 0 0 0,1 0 0 0 0,0 1 0 0 0,-1-1 0 0 0,1 0 0 0 0,0 0 0 0 0,0 1 0 0 0,0-1 0 0 0,-1 0 0 0 0,1 1 0 0 0,0-1 0 0 0,0 0 0 0 0,0 1 0 0 0,0-1 0 0 0,-1 0 0 0 0,1 1 0 0 0,0-1 0 0 0,0 0 0 0 0,0 1 0 0 0,0-1 0 0 0,0 0 0 0 0,0 1 0 0 0,0-1 0 0 0,0 1 0 0 0,0-1 0 0 0,0 0 0 0 0,0 1 0 0 0,0-1 0 0 0,0 0 0 0 0,1 1 0 0 0,-1 0 0 0 0,2 5 0 0 0,1 1 0 0 0,0-1 0 0 0,0 0 0 0 0,6 10 0 0 0,33 46 490 0 0,65 73 0 0 0,61 49 997 0 0,-93-103-1232 0 0,351 422-233 0 0,-395-465-22 0 0,-27-30 0 0 0,-8-6 0 0 0,-4-5 0 0 0,-10-7 0 0 0,1 0 0 0 0,0-1 0 0 0,1-1 0 0 0,1-1 0 0 0,-18-17 0 0 0,-8-6 0 0 0,-89-70-488 0 0,-426-377-4497 0 0,528 456 4972 0 0,-189-172 3 0 0,216 198 43 0 0,0 0-1 0 0,1 0 0 0 0,-1 0 0 0 0,0 0 0 0 0,0 0 1 0 0,0 1-1 0 0,0-1 0 0 0,0 0 0 0 0,0 1 1 0 0,0-1-1 0 0,0 1 0 0 0,-1-1 0 0 0,1 1 1 0 0,0-1-1 0 0,0 1 0 0 0,0 0 0 0 0,-1 0 1 0 0,1-1-1 0 0,-2 1 0 0 0,3 1 31 0 0,-1 0 0 0 0,1 0-1 0 0,0 0 1 0 0,0 0 0 0 0,0 0 0 0 0,0 0 0 0 0,0 0-1 0 0,0 0 1 0 0,0 0 0 0 0,1 0 0 0 0,-1-1-1 0 0,0 1 1 0 0,0 0 0 0 0,1 0 0 0 0,-1 0 0 0 0,0 0-1 0 0,1 0 1 0 0,0 1 0 0 0,29 50 1355 0 0,-29-52-1426 0 0,47 71 796 0 0,4-2 0 0 0,74 76 1 0 0,136 113 542 0 0,-229-227-739 0 0,21 21-374 0 0,252 218 436 0 0,-295-260-654 0 0,1-2 0 0 0,1 1 0 0 0,-1-1 0 0 0,1-1 0 0 0,25 10 0 0 0,-38-17 0 0 0,0 0 0 0 0,1 0 0 0 0,-1 0 0 0 0,0 0 0 0 0,1 0 0 0 0,-1 1 0 0 0,0-1 0 0 0,1 0 0 0 0,-1 0 0 0 0,0 0 0 0 0,1 0 0 0 0,-1 0 0 0 0,0 0 0 0 0,1-1 0 0 0,-1 1 0 0 0,0 0 0 0 0,1 0 0 0 0,-1 0 0 0 0,0 0 0 0 0,1 0 0 0 0,-1 0 0 0 0,0-1 0 0 0,0 1 0 0 0,1 0 0 0 0,-1 0 0 0 0,0 0 0 0 0,0-1 0 0 0,1 1 0 0 0,-1 0 0 0 0,0 0 0 0 0,0-1 0 0 0,1 1 0 0 0,-1 0 0 0 0,0 0 0 0 0,0-1 0 0 0,0 1 0 0 0,0 0 0 0 0,0-1 0 0 0,1 1 0 0 0,-1 0 0 0 0,0-1 0 0 0,0 1 0 0 0,0 0 0 0 0,0-1 0 0 0,0 1 0 0 0,0 0 0 0 0,0-1 0 0 0,0 1 0 0 0,0 0 0 0 0,0-1 0 0 0,0 1 0 0 0,-1 0 0 0 0,1-1 0 0 0,0 1 0 0 0,0 0 0 0 0,0-1 0 0 0,0 1 0 0 0,0 0 0 0 0,-1-1 0 0 0,1 1 0 0 0,0 0 0 0 0,0 0 0 0 0,0-1 0 0 0,-1 1 0 0 0,1 0 0 0 0,-5-13 0 0 0,0 1 0 0 0,-1 0 0 0 0,-1 0 0 0 0,1 1 0 0 0,-17-20 0 0 0,-50-52 0 0 0,43 51 0 0 0,-208-203-1938 0 0,98 101 1060 0 0,-45-44-17 0 0,-128-131-1050 0 0,840 832 4791 0 0,-162-172-801 0 0,-167-156-1280 0 0,-193-190-765 0 0,-2-1 0 0 0,0-1 0 0 0,1 0 0 0 0,-1 0 0 0 0,1 0 0 0 0,0 0 0 0 0,-1-1 0 0 0,1 1 0 0 0,0-1 0 0 0,8 3 0 0 0,-11-5 0 0 0,-1 0 0 0 0,0 0 0 0 0,1 0 0 0 0,-1 1 0 0 0,0-1 0 0 0,1 0 0 0 0,-1 0 0 0 0,1 0 0 0 0,-1 0 0 0 0,0 0 0 0 0,1-1 0 0 0,-1 1 0 0 0,0 0 0 0 0,1 0 0 0 0,-1 0 0 0 0,0 0 0 0 0,1 0 0 0 0,-1 0 0 0 0,0-1 0 0 0,1 1 0 0 0,-1 0 0 0 0,0 0 0 0 0,1 0 0 0 0,-1-1 0 0 0,0 1 0 0 0,0 0 0 0 0,1 0 0 0 0,-1-1 0 0 0,0 1 0 0 0,0 0 0 0 0,0-1 0 0 0,1 1 0 0 0,-1 0 0 0 0,0-1 0 0 0,0 1 0 0 0,0 0 0 0 0,0-1 0 0 0,0 1 0 0 0,0 0 0 0 0,0-1 0 0 0,1 1 0 0 0,-1 0 0 0 0,0-1 0 0 0,0 1 0 0 0,0 0 0 0 0,-1-1 0 0 0,1 1 0 0 0,0-1 0 0 0,0 1 0 0 0,0 0 0 0 0,0-1 0 0 0,0 1 0 0 0,-7-22 0 0 0,-17-23-303 0 0,-3 1 0 0 0,-53-67-1 0 0,-78-73-1120 0 0,99 118 1160 0 0,-77-87-125 0 0,-160-185-1261 0 0,26-17 631 0 0,239 306 1019 0 0,75 89 559 0 0,257 291 1095 0 0,-137-147-1123 0 0,301 379 2349 0 0,-435-525-2848 0 0,33 45-32 0 0,-56-77 0 0 0,-7-13 0 0 0,-7-14 0 0 0,-53-72-723 0 0,-3 2-1 0 0,-82-89 0 0 0,14 19 55 0 0,-58-118 669 0 0,124 178 0 0 0,158 228 29 0 0,126 132 1 0 0,4 4 1880 0 0,-159-182-1619 0 0,3-3-1 0 0,91 81 0 0 0,-155-156-290 0 0,39 31 0 0 0,-40-32 0 0 0,1 0 0 0 0,0 0 0 0 0,0-1 0 0 0,0 1 0 0 0,1-1 0 0 0,-1 1 0 0 0,0-1 0 0 0,0 0 0 0 0,1 0 0 0 0,-1-1 0 0 0,1 1 0 0 0,3 0 0 0 0,-6-1 0 0 0,0 0 0 0 0,-1-1 0 0 0,1 1 0 0 0,-1 0 0 0 0,1 0 0 0 0,0 0 0 0 0,-1-1 0 0 0,1 1 0 0 0,-1 0 0 0 0,1 0 0 0 0,-1-1 0 0 0,1 1 0 0 0,-1-1 0 0 0,1 1 0 0 0,-1 0 0 0 0,0-1 0 0 0,1 1 0 0 0,-1-1 0 0 0,1 1 0 0 0,-1-1 0 0 0,0 1 0 0 0,1-1 0 0 0,-1 1 0 0 0,0-1 0 0 0,0 1 0 0 0,0-1 0 0 0,1 0 0 0 0,-1 1 0 0 0,0-1 0 0 0,0 1 0 0 0,0-1 0 0 0,0 0 0 0 0,0 1 0 0 0,0-1 0 0 0,0 1 0 0 0,0-2 0 0 0,-5-22 0 0 0,-7-8 0 0 0,-1 1 0 0 0,-2 0 0 0 0,-2 1 0 0 0,0 0 0 0 0,-30-35 0 0 0,7 6 0 0 0,-51-68-947 0 0,-6 4 1 0 0,-174-172-1 0 0,234 261 947 0 0,37 35 0 0 0,0-1 0 0 0,0 0 0 0 0,0 0 0 0 0,0 0 0 0 0,0 1 0 0 0,0-1 0 0 0,0 0 0 0 0,0 0 0 0 0,-1 0 0 0 0,1 1 0 0 0,0-1 0 0 0,0 0 0 0 0,0 0 0 0 0,0 0 0 0 0,0 1 0 0 0,0-1 0 0 0,0 0 0 0 0,0 0 0 0 0,0 0 0 0 0,-1 0 0 0 0,1 1 0 0 0,0-1 0 0 0,0 0 0 0 0,0 0 0 0 0,0 0 0 0 0,0 0 0 0 0,-1 0 0 0 0,1 0 0 0 0,0 0 0 0 0,0 1 0 0 0,0-1 0 0 0,-1 0 0 0 0,1 0 0 0 0,0 0 0 0 0,0 0 0 0 0,0 0 0 0 0,-1 0 0 0 0,1 0 0 0 0,0 0 0 0 0,0 0 0 0 0,0 0 0 0 0,-1 0 0 0 0,1 0 0 0 0,0 0 0 0 0,0 0 0 0 0,0 0 0 0 0,-1 0 0 0 0,1 0 0 0 0,0 0 0 0 0,0 0 0 0 0,0-1 0 0 0,0 1 0 0 0,-1 0 0 0 0,1 0 0 0 0,0 0 0 0 0,6 15 0 0 0,16 24-9 0 0,2 0 0 0 0,48 57 0 0 0,70 65 958 0 0,-39-47 728 0 0,-75-82-1565 0 0,-2 1-80 0 0,2-2 0 0 0,2-1 1 0 0,48 40-1 0 0,-74-68-32 0 0,-1 0 0 0 0,1 1 0 0 0,-1-1 0 0 0,1 0 0 0 0,0-1 0 0 0,0 1 0 0 0,0-1 0 0 0,5 2 0 0 0,-9-3 0 0 0,1 0 0 0 0,0 0 0 0 0,-1 0 0 0 0,1 0 0 0 0,-1 0 0 0 0,1 0 0 0 0,0 0 0 0 0,-1 0 0 0 0,1 0 0 0 0,-1 0 0 0 0,1-1 0 0 0,0 1 0 0 0,-1 0 0 0 0,1 0 0 0 0,-1-1 0 0 0,1 1 0 0 0,-1 0 0 0 0,1-1 0 0 0,-1 1 0 0 0,1 0 0 0 0,-1-1 0 0 0,1 1 0 0 0,0-1 0 0 0,-1-1 0 0 0,1 1 0 0 0,-1 0 0 0 0,1 0 0 0 0,-1-1 0 0 0,1 1 0 0 0,-1 0 0 0 0,0-1 0 0 0,0 1 0 0 0,0-1 0 0 0,0 1 0 0 0,0 0 0 0 0,0-1 0 0 0,0 1 0 0 0,0-1 0 0 0,-1 0 0 0 0,-3-17-124 0 0,0 1 0 0 0,-2 0 1 0 0,0 0-1 0 0,-15-29 0 0 0,-43-66-959 0 0,43 76 816 0 0,-23-33-23 0 0,-2 1-1 0 0,-90-100 1 0 0,121 156 290 0 0,15 13 0 0 0,0 0 0 0 0,0 0 0 0 0,0 0 0 0 0,0 0 0 0 0,0 0 0 0 0,0 0 0 0 0,0 0 0 0 0,0 0 0 0 0,0 0 0 0 0,0 1 0 0 0,0-1 0 0 0,0 0 0 0 0,0 0 0 0 0,0 0 0 0 0,0 0 0 0 0,0 0 0 0 0,0 0 0 0 0,0 0 0 0 0,0 0 0 0 0,0 0 0 0 0,0 0 0 0 0,0 0 0 0 0,-1 0 0 0 0,1 0 0 0 0,0 1 0 0 0,0-1 0 0 0,0 0 0 0 0,0 0 0 0 0,0 0 0 0 0,0 0 0 0 0,0 0 0 0 0,0 0 0 0 0,0 0 0 0 0,0 0 0 0 0,-1 0 0 0 0,1 0 0 0 0,0 0 0 0 0,0 0 0 0 0,0 0 0 0 0,0 0 0 0 0,0 0 0 0 0,0 0 0 0 0,0 0 0 0 0,0 0 0 0 0,0 0 0 0 0,0 0 0 0 0,-1 0 0 0 0,1 0 0 0 0,0 0 0 0 0,0 0 0 0 0,0 0 0 0 0,0-1 0 0 0,0 1 0 0 0,0 0 0 0 0,0 0 0 0 0,0 0 0 0 0,0 0 0 0 0,0 0 0 0 0,0 0 0 0 0,0 0 0 0 0,0 0 0 0 0,-1 0 0 0 0,1 0 0 0 0,0 0 0 0 0,0 0 0 0 0,0 0 0 0 0,0-1 0 0 0,0 1 0 0 0,0 0 0 0 0,3 11 0 0 0,9 12 0 0 0,53 74 122 0 0,104 119 0 0 0,-136-176 210 0 0,15 20 342 0 0,-17-19 121 0 0,54 54 0 0 0,-59-77-795 0 0,-26-18 0 0 0,0 0 0 0 0,1 0 0 0 0,-1 0 0 0 0,1 0 0 0 0,-1 0 0 0 0,0 0 0 0 0,1 0 0 0 0,-1-1 0 0 0,1 1 0 0 0,-1 0 0 0 0,0 0 0 0 0,1 0 0 0 0,-1 0 0 0 0,0 0 0 0 0,1-1 0 0 0,-1 1 0 0 0,0 0 0 0 0,1 0 0 0 0,-1 0 0 0 0,0-1 0 0 0,1 1 0 0 0,-1 0 0 0 0,0-1 0 0 0,0 1 0 0 0,1 0 0 0 0,-1 0 0 0 0,0-1 0 0 0,0 1 0 0 0,0-1 0 0 0,0 1 0 0 0,1 0 0 0 0,-1-1 0 0 0,0 1 0 0 0,0 0 0 0 0,0-1 0 0 0,0 1 0 0 0,0-1 0 0 0,0 1 0 0 0,0 0 0 0 0,0-1 0 0 0,0 1 0 0 0,0 0 0 0 0,0-1 0 0 0,0 1 0 0 0,0-1 0 0 0,0 1 0 0 0,0 0 0 0 0,-1-1 0 0 0,1 1 0 0 0,-1-11 0 0 0,-1 0 0 0 0,0 0 0 0 0,0 1 0 0 0,-1-1 0 0 0,-1 1 0 0 0,-6-14 0 0 0,-36-62 0 0 0,29 56 0 0 0,-23-39-710 0 0,-3 3 0 0 0,-2 1 0 0 0,-97-103 0 0 0,108 137 710 0 0,35 31 0 0 0,-1 1 0 0 0,0-1 0 0 0,0 0 0 0 0,0 0 0 0 0,0 1 0 0 0,0-1 0 0 0,0 0 0 0 0,0 0 0 0 0,0 1 0 0 0,0-1 0 0 0,0 0 0 0 0,0 1 0 0 0,0-1 0 0 0,0 0 0 0 0,0 0 0 0 0,0 1 0 0 0,0-1 0 0 0,-1 0 0 0 0,1 1 0 0 0,0-1 0 0 0,0 0 0 0 0,0 0 0 0 0,0 0 0 0 0,0 1 0 0 0,-1-1 0 0 0,1 0 0 0 0,0 0 0 0 0,0 1 0 0 0,0-1 0 0 0,-1 0 0 0 0,1 0 0 0 0,0 0 0 0 0,0 0 0 0 0,-1 1 0 0 0,1-1 0 0 0,0 0 0 0 0,0 0 0 0 0,-1 0 0 0 0,1 0 0 0 0,0 0 0 0 0,0 0 0 0 0,-1 0 0 0 0,1 0 0 0 0,0 0 0 0 0,-1 0 0 0 0,1 0 0 0 0,0 0 0 0 0,0 0 0 0 0,-1 0 0 0 0,1 0 0 0 0,0 0 0 0 0,-1 0 0 0 0,1 0 0 0 0,0 0 0 0 0,0 0 0 0 0,-1-1 0 0 0,1 1 0 0 0,0 0 0 0 0,0 0 0 0 0,-1 0 0 0 0,1 0 0 0 0,0 0 0 0 0,0-1 0 0 0,-1 1 0 0 0,6 17 0 0 0,0 0 0 0 0,0 0 0 0 0,2 0 0 0 0,0 0 0 0 0,1-1 0 0 0,17 26 0 0 0,-14-24 0 0 0,18 31 563 0 0,3-1 1 0 0,2-2-1 0 0,2-1 0 0 0,49 48 0 0 0,-49-64-539 0 0,-36-28-24 0 0,0-1 0 0 0,1 1 0 0 0,-1-1 0 0 0,1 0 0 0 0,-1 1 0 0 0,0-1 0 0 0,1 1 0 0 0,-1-1 0 0 0,1 0 0 0 0,-1 1 0 0 0,1-1 0 0 0,0 0 0 0 0,-1 0 0 0 0,1 0 0 0 0,-1 1 0 0 0,1-1 0 0 0,-1 0 0 0 0,1 0 0 0 0,0 0 0 0 0,-1 0 0 0 0,1 0 0 0 0,-1 0 0 0 0,1 0 0 0 0,-1 0 0 0 0,1 0 0 0 0,0 0 0 0 0,-1 0 0 0 0,1-1 0 0 0,-1 1 0 0 0,1 0 0 0 0,-1 0 0 0 0,1 0 0 0 0,0-1 0 0 0,-1 1 0 0 0,1 0 0 0 0,-1-1 0 0 0,0 1 0 0 0,1 0 0 0 0,-1-1 0 0 0,1 1 0 0 0,-1-1 0 0 0,1 1 0 0 0,-1-1 0 0 0,0 1 0 0 0,1-1 0 0 0,-1 1 0 0 0,0-1 0 0 0,0 1 0 0 0,1-1 0 0 0,-1 1 0 0 0,0-1 0 0 0,0 0 0 0 0,0 1 0 0 0,0-1 0 0 0,0 1 0 0 0,0-1 0 0 0,0 1 0 0 0,0-1 0 0 0,0 0 0 0 0,0 1 0 0 0,0-1 0 0 0,0 1 0 0 0,0-1 0 0 0,-1-1 0 0 0,1 2 0 0 0,0-8 0 0 0,-1-1 0 0 0,-1 0 0 0 0,0 1 0 0 0,0 0 0 0 0,0-1 0 0 0,-1 1 0 0 0,-6-11 0 0 0,-31-53 0 0 0,20 40-568 0 0,-1 0 0 0 0,-1 2 0 0 0,-2 0 0 0 0,-29-27 0 0 0,44 51 568 0 0,7 8 0 0 0,5 7 0 0 0,6 8 0 0 0,59 72 0 0 0,-14-21 0 0 0,-26-34 92 0 0,-27-32 392 0 0,-1-2 192 0 0,0 0 41 0 0,0 0-87 0 0,-21-19-386 0 0,12 11-247 0 0,-1 0-134 0 0,0 1 0 0 0,-1 1-1 0 0,-1-1 1 0 0,1 2 0 0 0,-1 0 0 0 0,-14-5 0 0 0,-80-17-1393 0 0,50 14 1180 0 0,-590-196-1626 0 0,599 191 1779 0 0,-98-33-264 0 0,125 46 431 0 0,1 0 0 0 0,-1 1-1 0 0,0 1 1 0 0,0 1 0 0 0,-29 1-1 0 0,44 1 53 0 0,0 1 0 0 0,0-1-1 0 0,1 1 1 0 0,-1 0 0 0 0,0 0 0 0 0,0 0-1 0 0,1 0 1 0 0,-1 1 0 0 0,1 0 0 0 0,-1 0-1 0 0,1 0 1 0 0,0 1 0 0 0,0 0 0 0 0,0-1-1 0 0,0 1 1 0 0,0 0 0 0 0,1 1 0 0 0,-1-1-1 0 0,-3 6 1 0 0,3-3 34 0 0,1 0-1 0 0,0 1 1 0 0,0-1-1 0 0,1 0 1 0 0,-1 1-1 0 0,2-1 1 0 0,-1 1-1 0 0,1 0 1 0 0,0 0-1 0 0,0 0 1 0 0,0-1-1 0 0,1 1 1 0 0,1 8-1 0 0,4 20 164 0 0,1 0 0 0 0,1-1 0 0 0,3 0 0 0 0,0-1-1 0 0,2 0 1 0 0,17 33 0 0 0,-21-49-219 0 0,27 58 0 0 0,-30-67 0 0 0,0 0 0 0 0,0 0 0 0 0,0-1 0 0 0,1 0 0 0 0,0 0 0 0 0,11 10 0 0 0,-5-11 0 0 0,-12-5 0 0 0,0-1 0 0 0,1 0 0 0 0,-1 0 0 0 0,1 0 0 0 0,-1 0 0 0 0,1 0 0 0 0,-1 0 0 0 0,0 0 0 0 0,1 0 0 0 0,-1 0 0 0 0,1 0 0 0 0,-1 0 0 0 0,1 0 0 0 0,-1 0 0 0 0,1 0 0 0 0,-1 0 0 0 0,0 0 0 0 0,1 0 0 0 0,-1 0 0 0 0,1-1 0 0 0,-1 1 0 0 0,0 0 0 0 0,1 0 0 0 0,-1-1 0 0 0,0 1 0 0 0,1 0 0 0 0,-1 0 0 0 0,0-1 0 0 0,1 1 0 0 0,-1 0 0 0 0,0-1 0 0 0,1 1 0 0 0,-1-1 0 0 0,0 1 0 0 0,0 0 0 0 0,0-1 0 0 0,1 1 0 0 0,-1-1 0 0 0,0 1 0 0 0,0 0 0 0 0,0-1 0 0 0,0 1 0 0 0,0-1 0 0 0,0 1 0 0 0,0-1 0 0 0,0 1 0 0 0,0-1 0 0 0,0 0 0 0 0,2-7 0 0 0,-1-1 0 0 0,0 0 0 0 0,-1 1 0 0 0,0-1 0 0 0,0 0 0 0 0,-1 1 0 0 0,0-1 0 0 0,0 0 0 0 0,-1 1 0 0 0,-3-10 0 0 0,-4-7 0 0 0,0 0 0 0 0,-13-25 0 0 0,5 17 0 0 0,-2 1 0 0 0,-1 0 0 0 0,-1 2 0 0 0,-2 0 0 0 0,-42-43 0 0 0,44 53 0 0 0,-1 1 0 0 0,0 1 0 0 0,-1 1 0 0 0,-1 0 0 0 0,-1 2 0 0 0,0 1 0 0 0,-49-19 0 0 0,66 30 0 0 0,-1 0 0 0 0,0 0 0 0 0,1 1 0 0 0,-1 0 0 0 0,0 1 0 0 0,0 0 0 0 0,-1 1 0 0 0,1-1 0 0 0,0 2 0 0 0,-12 1 0 0 0,16-1 0 0 0,1 0 0 0 0,-1 1 0 0 0,1-1 0 0 0,-1 1 0 0 0,1 0 0 0 0,-1 0 0 0 0,1 1 0 0 0,0-1 0 0 0,0 1 0 0 0,1 0 0 0 0,-1 0 0 0 0,0 0 0 0 0,1 0 0 0 0,0 1 0 0 0,0 0 0 0 0,0-1 0 0 0,0 1 0 0 0,0 0 0 0 0,1 1 0 0 0,0-1 0 0 0,-2 5 0 0 0,-3 8 0 0 0,1 0 0 0 0,1 1 0 0 0,1 0 0 0 0,1 0 0 0 0,0 0 0 0 0,1 0 0 0 0,1 0 0 0 0,2 25 0 0 0,3 14 0 0 0,17 74 0 0 0,-21-131 0 0 0,0 0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0,-1 0 0 0 0,0 0 0 0 0,0 0 0 0 0,0 0 0 0 0,0 1 0 0 0,0-1 0 0 0,0 0 0 0 0,1 0 0 0 0,-1 0 0 0 0,0 0 0 0 0,0 0 0 0 0,0 0 0 0 0,0 0 0 0 0,0 1 0 0 0,0-1 0 0 0,0 0 0 0 0,0 0 0 0 0,1 0 0 0 0,3-14 0 0 0,-3-12 0 0 0,-1-1 0 0 0,-1 1 0 0 0,-1-1 0 0 0,-2 1 0 0 0,-11-47 0 0 0,1 4 0 0 0,-3 7 0 0 0,15 55 0 0 0,-5 9 0 0 0,4 1 0 0 0,1 0 0 0 0,0 0 0 0 0,0 0 0 0 0,0 0 0 0 0,0 1 0 0 0,1-1 0 0 0,-1 1 0 0 0,1-1 0 0 0,0 1 0 0 0,0-1 0 0 0,0 1 0 0 0,0 0 0 0 0,1 0 0 0 0,-1 0 0 0 0,1-1 0 0 0,0 1 0 0 0,1 4 0 0 0,-1 7 0 0 0,1 0 0 0 0,1-1 0 0 0,4 17 0 0 0,1-9 0 0 0,-7-22 0 0 0,0 0 0 0 0,0 0 0 0 0,0 1 0 0 0,0-1 0 0 0,0 0 0 0 0,0 1 0 0 0,0-1 0 0 0,0 0 0 0 0,0 0 0 0 0,0 1 0 0 0,0-1 0 0 0,0 0 0 0 0,1 0 0 0 0,-1 1 0 0 0,0-1 0 0 0,0 0 0 0 0,0 0 0 0 0,0 0 0 0 0,1 1 0 0 0,-1-1 0 0 0,0 0 0 0 0,0 0 0 0 0,0 0 0 0 0,1 0 0 0 0,-1 1 0 0 0,0-1 0 0 0,0 0 0 0 0,0 0 0 0 0,1 0 0 0 0,-1 0 0 0 0,0 0 0 0 0,1 0 0 0 0,-1 0 0 0 0,0 0 0 0 0,0 1 0 0 0,1-1 0 0 0,-1 0 0 0 0,0 0 0 0 0,0 0 0 0 0,1 0 0 0 0,-1-1 0 0 0,0 1 0 0 0,0 0 0 0 0,1 0 0 0 0,-1 0 0 0 0,0 0 0 0 0,0 0 0 0 0,1 0 0 0 0,-1 0 0 0 0,0 0 0 0 0,0 0 0 0 0,1-1 0 0 0,-1 1 0 0 0,0 0 0 0 0,0 0 0 0 0,0 0 0 0 0,1-1 0 0 0,-1 1 0 0 0,0 0 0 0 0,0 0 0 0 0,0-1 0 0 0,6-9 0 0 0,-6 10 0 0 0,5-19 0 0 0,0 0 0 0 0,-2 1 0 0 0,2-29 0 0 0,2-10 0 0 0,3-11 0 0 0,9-43 0 0 0,-16 109 0 0 0,3 9 0 0 0,3 10 0 0 0,6 33 0 0 0,-1 0 0 0 0,-3 1 0 0 0,-2 1 0 0 0,3 78 0 0 0,-11-439 0 0 0,-1 306 0 0 0,10-85 0 0 0,-8 80 0 0 0,-1 1 0 0 0,1-1 0 0 0,1 1 0 0 0,-1 0 0 0 0,1-1 0 0 0,1 1 0 0 0,-1 1 0 0 0,1-1 0 0 0,5-6 0 0 0,-8 12 0 0 0,-1 1 0 0 0,1-1 0 0 0,-1 1 0 0 0,1-1 0 0 0,0 1 0 0 0,-1-1 0 0 0,1 1 0 0 0,-1 0 0 0 0,1-1 0 0 0,0 1 0 0 0,0 0 0 0 0,-1 0 0 0 0,1-1 0 0 0,0 1 0 0 0,-1 0 0 0 0,1 0 0 0 0,0 0 0 0 0,0 0 0 0 0,-1 0 0 0 0,1 0 0 0 0,0 0 0 0 0,0 0 0 0 0,-1 0 0 0 0,1 1 0 0 0,0-1 0 0 0,-1 0 0 0 0,1 0 0 0 0,0 1 0 0 0,-1-1 0 0 0,1 0 0 0 0,0 1 0 0 0,-1-1 0 0 0,1 1 0 0 0,0-1 0 0 0,-1 0 0 0 0,1 1 0 0 0,-1 0 0 0 0,1-1 0 0 0,-1 1 0 0 0,1-1 0 0 0,-1 1 0 0 0,0-1 0 0 0,1 1 0 0 0,-1 0 0 0 0,0-1 0 0 0,1 2 0 0 0,-1-2 0 0 0,6 9 0 0 0,-1 0 0 0 0,0 1 0 0 0,0 0 0 0 0,-1-1 0 0 0,0 1 0 0 0,-1 1 0 0 0,3 10 0 0 0,11 77 0 0 0,-17-96 0 0 0,21 257 0 0 0,-21-209 0 0 0,-2 0 0 0 0,-2-1 0 0 0,-14 61 0 0 0,9-78 0 0 0,8-32 0 0 0,1 1 0 0 0,0-1 0 0 0,0 0 0 0 0,0 1 0 0 0,0-1 0 0 0,0 0 0 0 0,0 0 0 0 0,0 1 0 0 0,0-1 0 0 0,-1 0 0 0 0,1 1 0 0 0,0-1 0 0 0,0 0 0 0 0,0 0 0 0 0,-1 0 0 0 0,1 1 0 0 0,0-1 0 0 0,0 0 0 0 0,-1 0 0 0 0,1 0 0 0 0,0 1 0 0 0,0-1 0 0 0,-1 0 0 0 0,1 0 0 0 0,0 0 0 0 0,0 0 0 0 0,-1 0 0 0 0,1 0 0 0 0,0 0 0 0 0,-1 0 0 0 0,1 0 0 0 0,0 1 0 0 0,-1-1 0 0 0,1 0 0 0 0,0-1 0 0 0,0 1 0 0 0,-1 0 0 0 0,1 0 0 0 0,0 0 0 0 0,-1 0 0 0 0,1 0 0 0 0,0 0 0 0 0,-1 0 0 0 0,1 0 0 0 0,0 0 0 0 0,0-1 0 0 0,-1 1 0 0 0,1 0 0 0 0,0 0 0 0 0,0 0 0 0 0,-1-1 0 0 0,1 1 0 0 0,0 0 0 0 0,0 0 0 0 0,0-1 0 0 0,-1 1 0 0 0,1 0 0 0 0,-8-13 0 0 0,8 13 0 0 0,-8-20 0 0 0,1-1 0 0 0,0 1 0 0 0,1-1 0 0 0,1 0 0 0 0,-2-33 0 0 0,-2-114 0 0 0,8 113 0 0 0,3-163 0 0 0,1 172 0 0 0,2 0 0 0 0,19-77 0 0 0,-19 108 0 0 0,-5 15 0 0 0,0 0 0 0 0,1 0 0 0 0,-1 0 0 0 0,0-1 0 0 0,0 1 0 0 0,0 0 0 0 0,0 0 0 0 0,1 0 0 0 0,-1 0 0 0 0,0-1 0 0 0,0 1 0 0 0,0 0 0 0 0,1 0 0 0 0,-1 0 0 0 0,0 0 0 0 0,0 0 0 0 0,1 0 0 0 0,-1 0 0 0 0,0 0 0 0 0,0-1 0 0 0,1 1 0 0 0,-1 0 0 0 0,0 0 0 0 0,0 0 0 0 0,1 0 0 0 0,-1 0 0 0 0,0 1 0 0 0,0-1 0 0 0,1 0 0 0 0,-1 0 0 0 0,0 0 0 0 0,0 0 0 0 0,1 0 0 0 0,-1 0 0 0 0,0 0 0 0 0,0 0 0 0 0,1 0 0 0 0,-1 1 0 0 0,0-1 0 0 0,0 0 0 0 0,0 0 0 0 0,1 0 0 0 0,-1 1 0 0 0,0-1 0 0 0,0 0 0 0 0,0 0 0 0 0,0 0 0 0 0,1 1 0 0 0,-1-1 0 0 0,0 0 0 0 0,0 0 0 0 0,0 1 0 0 0,0-1 0 0 0,0 0 0 0 0,0 0 0 0 0,0 1 0 0 0,0-1 0 0 0,0 0 0 0 0,0 0 0 0 0,0 1 0 0 0,0-1 0 0 0,7 16 0 0 0,-7-16 0 0 0,13 39 0 0 0,-2 1 0 0 0,10 76 0 0 0,-3 86 0 0 0,-4-29 0 0 0,6-8 0 0 0,-17-160 0 0 0,0-12 0 0 0,1-12 0 0 0,8-209 0 0 0,-8 84 0 0 0,15-96 0 0 0,-11 177 0 0 0,28-109 0 0 0,-29 154 0 0 0,-1 14 0 0 0,-1 11 0 0 0,0 11 0 0 0,3 56 0 0 0,-4-1 0 0 0,-2 1 0 0 0,-10 87 0 0 0,4-94 0 0 0,-19 282 2888 0 0,28-481-3440 0 0,6 4-1164 0 0,-6 43 1533 0 0,5 1 1 0 0,34-145-1 0 0,-38 211 183 0 0,-6 18 0 0 0,0 0 0 0 0,0 1 0 0 0,0-1 0 0 0,0 0 0 0 0,1 1 0 0 0,-1-1 0 0 0,0 0 0 0 0,0 1 0 0 0,0-1 0 0 0,0 0 0 0 0,0 0 0 0 0,1 1 0 0 0,-1-1 0 0 0,0 0 0 0 0,0 0 0 0 0,1 1 0 0 0,-1-1 0 0 0,0 0 0 0 0,0 0 0 0 0,1 0 0 0 0,-1 1 0 0 0,0-1 0 0 0,0 0 0 0 0,1 0 0 0 0,-1 0 0 0 0,0 0 0 0 0,1 0 0 0 0,-1 0 0 0 0,0 0 0 0 0,1 0 0 0 0,-1 0 0 0 0,0 0 0 0 0,1 0 0 0 0,-1 0 0 0 0,0 0 0 0 0,1 0 0 0 0,-1 0 0 0 0,0 0 0 0 0,1 0 0 0 0,-1 0 0 0 0,0 0 0 0 0,0 0 0 0 0,1 0 0 0 0,-1 0 0 0 0,0-1 0 0 0,1 1 0 0 0,-1 0 0 0 0,0 0 0 0 0,0 0 0 0 0,1-1 0 0 0,-1 1 0 0 0,0 0 0 0 0,0 0 0 0 0,0-1 0 0 0,1 1 0 0 0,-1 0 0 0 0,0 0 0 0 0,0-1 0 0 0,0 1 0 0 0,0 0 0 0 0,1-1 0 0 0,-1 1 0 0 0,0 0 0 0 0,0-1 0 0 0,0 1 0 0 0,0 0 0 0 0,0-1 0 0 0,0 1 0 0 0,9 18 28 0 0,-1 1 0 0 0,-1 0-1 0 0,0 0 1 0 0,-1 1 0 0 0,-1-1-1 0 0,2 22 1 0 0,0-3 354 0 0,103 729 1882 0 0,-107-745-2264 0 0,0-15 0 0 0,1-13 0 0 0,1-13 0 0 0,24-253 0 0 0,-10 65 0 0 0,-16 178 0 0 0,18-98 0 0 0,-17 108 0 0 0,1 0 0 0 0,0 1 0 0 0,2-1 0 0 0,12-23 0 0 0,-9 27 0 0 0,-10 15 0 0 0,0-1 0 0 0,0 1 0 0 0,0 0 0 0 0,0 0 0 0 0,0-1 0 0 0,1 1 0 0 0,-1 0 0 0 0,0 0 0 0 0,0 0 0 0 0,0-1 0 0 0,1 1 0 0 0,-1 0 0 0 0,0 0 0 0 0,0 0 0 0 0,1 0 0 0 0,-1-1 0 0 0,0 1 0 0 0,0 0 0 0 0,1 0 0 0 0,-1 0 0 0 0,0 0 0 0 0,1 0 0 0 0,-1 0 0 0 0,0 0 0 0 0,0 0 0 0 0,1 0 0 0 0,-1 0 0 0 0,0 0 0 0 0,1 0 0 0 0,-1 0 0 0 0,0 0 0 0 0,0 0 0 0 0,1 0 0 0 0,-1 0 0 0 0,0 0 0 0 0,1 0 0 0 0,-1 1 0 0 0,0-1 0 0 0,0 0 0 0 0,1 0 0 0 0,-1 0 0 0 0,0 0 0 0 0,0 1 0 0 0,1-1 0 0 0,-1 0 0 0 0,0 0 0 0 0,0 0 0 0 0,0 1 0 0 0,0-1 0 0 0,1 0 0 0 0,-1 1 0 0 0,4 9 0 0 0,-4-10 0 0 0,9 31 0 0 0,-2 0 0 0 0,-1 1 0 0 0,-1-1 0 0 0,-2 1 0 0 0,-1 44 0 0 0,0-23 0 0 0,-6 699 0 0 0,3-728 0 0 0,18-160 0 0 0,45-218 0 0 0,-34 210 0 0 0,-22 117 0 0 0,12-34 0 0 0,-18 62 0 0 0,0-1 0 0 0,0 0 0 0 0,0 0 0 0 0,0 0 0 0 0,0 0 0 0 0,1 0 0 0 0,-1 0 0 0 0,0 1 0 0 0,0-1 0 0 0,0 0 0 0 0,0 0 0 0 0,0 0 0 0 0,0 0 0 0 0,0 0 0 0 0,0 0 0 0 0,1 0 0 0 0,-1 0 0 0 0,0 0 0 0 0,0 0 0 0 0,0 0 0 0 0,0 0 0 0 0,0 1 0 0 0,1-1 0 0 0,-1 0 0 0 0,0 0 0 0 0,0 0 0 0 0,0 0 0 0 0,0 0 0 0 0,0 0 0 0 0,1 0 0 0 0,-1 0 0 0 0,0-1 0 0 0,0 1 0 0 0,0 0 0 0 0,0 0 0 0 0,0 0 0 0 0,1 0 0 0 0,-1 0 0 0 0,0 0 0 0 0,0 0 0 0 0,0 0 0 0 0,0 0 0 0 0,0 0 0 0 0,0 0 0 0 0,0 0 0 0 0,1-1 0 0 0,-1 1 0 0 0,0 0 0 0 0,0 0 0 0 0,0 0 0 0 0,0 0 0 0 0,0 0 0 0 0,0 0 0 0 0,0-1 0 0 0,0 1 0 0 0,0 0 0 0 0,0 0 0 0 0,0 0 0 0 0,0 0 0 0 0,4 12 0 0 0,-4-12 0 0 0,9 48 0 0 0,-3 0 0 0 0,1 79 0 0 0,-14 99 0 0 0,7-212 0 0 0,-13 166 0 0 0,32-293 0 0 0,-4 29 0 0 0,1 0 0 0 0,3 0 0 0 0,3 1 0 0 0,58-140 0 0 0,-78 220 0 0 0,20-38 0 0 0,-22 40 0 0 0,1 0 0 0 0,-1 1 0 0 0,0-1 0 0 0,1 0 0 0 0,-1 1 0 0 0,0-1 0 0 0,1 1 0 0 0,-1-1 0 0 0,1 1 0 0 0,-1-1 0 0 0,1 1 0 0 0,-1-1 0 0 0,1 1 0 0 0,-1 0 0 0 0,1-1 0 0 0,0 1 0 0 0,-1 0 0 0 0,1-1 0 0 0,0 1 0 0 0,-1 0 0 0 0,1 0 0 0 0,0 0 0 0 0,-1-1 0 0 0,1 1 0 0 0,0 0 0 0 0,-1 0 0 0 0,1 0 0 0 0,0 0 0 0 0,-1 0 0 0 0,1 0 0 0 0,0 0 0 0 0,-1 1 0 0 0,1-1 0 0 0,0 0 0 0 0,-1 0 0 0 0,1 0 0 0 0,0 1 0 0 0,-1-1 0 0 0,1 0 0 0 0,-1 1 0 0 0,1-1 0 0 0,-1 1 0 0 0,1-1 0 0 0,0 0 0 0 0,-1 1 0 0 0,1-1 0 0 0,-1 1 0 0 0,0-1 0 0 0,1 1 0 0 0,-1 0 0 0 0,1-1 0 0 0,-1 1 0 0 0,0-1 0 0 0,0 1 0 0 0,1 0 0 0 0,-1-1 0 0 0,0 2 0 0 0,7 12 0 0 0,-1 1 0 0 0,-1 0 0 0 0,0 0 0 0 0,-1 0 0 0 0,4 30 0 0 0,1 84 0 0 0,-6-67 0 0 0,1 98 0 0 0,4 40 0 0 0,-6-187 0 0 0,1-9 0 0 0,2-10 0 0 0,2-8 0 0 0,14-44 0 0 0,26-62 0 0 0,-41 106 0 0 0,1 0 0 0 0,1 1 0 0 0,0 0 0 0 0,1 0 0 0 0,20-22 0 0 0,-28 33 0 0 0,1 0 0 0 0,0 0 0 0 0,0 0 0 0 0,0 0 0 0 0,0 1 0 0 0,0-1 0 0 0,1 1 0 0 0,-1 0 0 0 0,0-1 0 0 0,1 1 0 0 0,-1 0 0 0 0,1 0 0 0 0,-1 1 0 0 0,1-1 0 0 0,-1 0 0 0 0,1 1 0 0 0,0 0 0 0 0,-1-1 0 0 0,1 1 0 0 0,4 1 0 0 0,-4 0 0 0 0,0 0 0 0 0,0 0 0 0 0,1 0 0 0 0,-1 1 0 0 0,0-1 0 0 0,0 1 0 0 0,0 0 0 0 0,-1 0 0 0 0,1 0 0 0 0,0 0 0 0 0,-1 1 0 0 0,1-1 0 0 0,-1 1 0 0 0,0 0 0 0 0,3 4 0 0 0,10 17 0 0 0,-2 0 0 0 0,0 2 0 0 0,-2-1 0 0 0,-1 2 0 0 0,7 26 0 0 0,-3-12 0 0 0,7 32 0 0 0,-21-72 0 0 0,0-1 0 0 0,0 0 0 0 0,0 1 0 0 0,0-1 0 0 0,0 0 0 0 0,0 1 0 0 0,0-1 0 0 0,0 0 0 0 0,0 1 0 0 0,0-1 0 0 0,0 0 0 0 0,0 1 0 0 0,0-1 0 0 0,0 0 0 0 0,1 1 0 0 0,-1-1 0 0 0,0 0 0 0 0,0 1 0 0 0,0-1 0 0 0,1 0 0 0 0,-1 0 0 0 0,0 1 0 0 0,0-1 0 0 0,1 0 0 0 0,-1 0 0 0 0,0 0 0 0 0,0 1 0 0 0,1-1 0 0 0,-1 0 0 0 0,0 0 0 0 0,1 0 0 0 0,-1 0 0 0 0,0 0 0 0 0,1 1 0 0 0,-1-1 0 0 0,0 0 0 0 0,1 0 0 0 0,-1 0 0 0 0,0 0 0 0 0,1 0 0 0 0,-1 0 0 0 0,0 0 0 0 0,1 0 0 0 0,-1 0 0 0 0,0-1 0 0 0,1 1 0 0 0,-1 0 0 0 0,0 0 0 0 0,1 0 0 0 0,9-9 0 0 0,-10 9 0 0 0,12-16 0 0 0,0 0 0 0 0,-1-1 0 0 0,-1-1 0 0 0,0 0 0 0 0,-2 0 0 0 0,7-21 0 0 0,-5 14 0 0 0,1 0 0 0 0,21-34 0 0 0,-22 47 0 0 0,-10 12 0 0 0,1-1 0 0 0,-1 1 0 0 0,1-1 0 0 0,-1 1 0 0 0,0-1 0 0 0,1 1 0 0 0,-1-1 0 0 0,1 1 0 0 0,-1 0 0 0 0,1-1 0 0 0,-1 1 0 0 0,1 0 0 0 0,-1-1 0 0 0,1 1 0 0 0,-1 0 0 0 0,1 0 0 0 0,-1 0 0 0 0,1-1 0 0 0,0 1 0 0 0,-1 0 0 0 0,1 0 0 0 0,-1 0 0 0 0,1 0 0 0 0,0 0 0 0 0,-1 0 0 0 0,1 0 0 0 0,-1 0 0 0 0,1 0 0 0 0,0 0 0 0 0,-1 1 0 0 0,1-1 0 0 0,-1 0 0 0 0,1 0 0 0 0,-1 0 0 0 0,1 1 0 0 0,0-1 0 0 0,-1 0 0 0 0,1 1 0 0 0,-1-1 0 0 0,0 0 0 0 0,1 1 0 0 0,-1-1 0 0 0,1 1 0 0 0,-1-1 0 0 0,1 1 0 0 0,-1-1 0 0 0,0 1 0 0 0,0-1 0 0 0,1 1 0 0 0,-1-1 0 0 0,0 1 0 0 0,0-1 0 0 0,1 1 0 0 0,-1 0 0 0 0,1 1 0 0 0,3 5 0 0 0,0 0 0 0 0,0 0 0 0 0,-1 1 0 0 0,1-1 0 0 0,-2 1 0 0 0,1 0 0 0 0,1 10 0 0 0,9 63 0 0 0,-10-56 0 0 0,8 86 0 0 0,-7-60 0 0 0,16 79 0 0 0,-15-113 0 0 0,-5-16 0 0 0,0-1 0 0 0,0 0 0 0 0,0 1 0 0 0,0-1 0 0 0,0 0 0 0 0,0 1 0 0 0,0-1 0 0 0,0 0 0 0 0,0 1 0 0 0,1-1 0 0 0,-1 0 0 0 0,0 0 0 0 0,0 1 0 0 0,0-1 0 0 0,0 0 0 0 0,1 0 0 0 0,-1 1 0 0 0,0-1 0 0 0,0 0 0 0 0,1 0 0 0 0,-1 0 0 0 0,0 1 0 0 0,0-1 0 0 0,1 0 0 0 0,-1 0 0 0 0,0 0 0 0 0,1 0 0 0 0,-1 0 0 0 0,0 1 0 0 0,0-1 0 0 0,1 0 0 0 0,-1 0 0 0 0,0 0 0 0 0,1 0 0 0 0,-1 0 0 0 0,0 0 0 0 0,1 0 0 0 0,-1 0 0 0 0,0 0 0 0 0,1 0 0 0 0,-1 0 0 0 0,0-1 0 0 0,1 1 0 0 0,-1 0 0 0 0,0 0 0 0 0,0 0 0 0 0,1 0 0 0 0,-1 0 0 0 0,0-1 0 0 0,1 1 0 0 0,-1 0 0 0 0,0 0 0 0 0,0 0 0 0 0,0-1 0 0 0,1 1 0 0 0,-1 0 0 0 0,0 0 0 0 0,0-1 0 0 0,0 1 0 0 0,1 0 0 0 0,-1 0 0 0 0,0-1 0 0 0,0 0 0 0 0,8-13 0 0 0,3-13 0 0 0,-2-1 0 0 0,0 0 0 0 0,5-35 0 0 0,10-33 0 0 0,-19 79 0 0 0,21-55 0 0 0,-24 65 0 0 0,1 1 0 0 0,1 0 0 0 0,-1 0 0 0 0,1 0 0 0 0,0 1 0 0 0,0-1 0 0 0,1 1 0 0 0,8-8 0 0 0,-12 12 0 0 0,0 1 0 0 0,0-1 0 0 0,0 0 0 0 0,0 0 0 0 0,0 1 0 0 0,1-1 0 0 0,-1 1 0 0 0,0-1 0 0 0,0 1 0 0 0,1-1 0 0 0,-1 1 0 0 0,0 0 0 0 0,1 0 0 0 0,-1 0 0 0 0,0-1 0 0 0,1 1 0 0 0,-1 1 0 0 0,0-1 0 0 0,1 0 0 0 0,-1 0 0 0 0,0 0 0 0 0,1 1 0 0 0,-1-1 0 0 0,0 0 0 0 0,1 1 0 0 0,-1 0 0 0 0,0-1 0 0 0,0 1 0 0 0,0 0 0 0 0,0-1 0 0 0,0 1 0 0 0,0 0 0 0 0,0 0 0 0 0,0 0 0 0 0,0 0 0 0 0,0 0 0 0 0,0 0 0 0 0,0 0 0 0 0,0 0 0 0 0,-1 0 0 0 0,1 0 0 0 0,-1 1 0 0 0,2 1 0 0 0,3 7 0 0 0,0 1 0 0 0,0 0 0 0 0,5 21 0 0 0,-8-26 0 0 0,11 43 0 0 0,8 68 0 0 0,-14-70 0 0 0,24 86 0 0 0,-31-133 0 0 0,0 0 0 0 0,0 1 0 0 0,0-1 0 0 0,0 0 0 0 0,0 1 0 0 0,0-1 0 0 0,0 0 0 0 0,0 1 0 0 0,0-1 0 0 0,0 0 0 0 0,1 0 0 0 0,-1 1 0 0 0,0-1 0 0 0,0 0 0 0 0,0 0 0 0 0,0 1 0 0 0,1-1 0 0 0,-1 0 0 0 0,0 0 0 0 0,0 1 0 0 0,0-1 0 0 0,1 0 0 0 0,-1 0 0 0 0,0 0 0 0 0,0 1 0 0 0,1-1 0 0 0,-1 0 0 0 0,0 0 0 0 0,1 0 0 0 0,-1 0 0 0 0,0 0 0 0 0,0 1 0 0 0,1-1 0 0 0,-1 0 0 0 0,0 0 0 0 0,1 0 0 0 0,-1 0 0 0 0,0 0 0 0 0,1 0 0 0 0,-1 0 0 0 0,0 0 0 0 0,1 0 0 0 0,-1 0 0 0 0,0-1 0 0 0,0 1 0 0 0,1 0 0 0 0,-1 0 0 0 0,0 0 0 0 0,1 0 0 0 0,-1 0 0 0 0,0 0 0 0 0,0-1 0 0 0,1 1 0 0 0,-1 0 0 0 0,0 0 0 0 0,0-1 0 0 0,1 1 0 0 0,7-10 0 0 0,5-17 0 0 0,17-47 0 0 0,-22 51 0 0 0,1 0 0 0 0,1 0 0 0 0,17-28 0 0 0,-22 44-198 0 0,-1 0-1 0 0,1 1 1 0 0,1 0 0 0 0,-1 0-1 0 0,1 0 1 0 0,0 0 0 0 0,0 1-1 0 0,1 0 1 0 0,0 0 0 0 0,0 1-1 0 0,8-5 1 0 0,-11 8-42 0 0,0-1 1 0 0,0 1 0 0 0,0 0-1 0 0,1 0 1 0 0,-1 0-1 0 0,1 1 1 0 0,-1-1 0 0 0,0 1-1 0 0,1 0 1 0 0,-1 0-1 0 0,1 1 1 0 0,-1-1 0 0 0,1 1-1 0 0,-1 0 1 0 0,0 0-1 0 0,0 1 1 0 0,1-1 0 0 0,-1 1-1 0 0,0 0 1 0 0,0 0-1 0 0,0 0 1 0 0,3 3 0 0 0,12 9-6347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52 257 8863 0 0,'-2'-3'60'0'0,"-5"-7"44"0"0,1 0 0 0 0,0 0 0 0 0,1-1 0 0 0,0 0 0 0 0,0 0 0 0 0,1 0-1 0 0,1 0 1 0 0,0-1 0 0 0,-2-15 0 0 0,5 26 775 0 0,13 2 1481 0 0,-9 0-2103 0 0,0 1-1 0 0,0 0 1 0 0,0 0 0 0 0,0 0 0 0 0,0 0 0 0 0,-1 1 0 0 0,1-1 0 0 0,-1 1 0 0 0,1 0-1 0 0,3 5 1 0 0,32 39 1095 0 0,-25-29-731 0 0,38 51 1224 0 0,-31-39-1030 0 0,2-1-1 0 0,51 51 0 0 0,-72-77-745 0 0,1-1-1 0 0,0 0 1 0 0,0 0 0 0 0,0 0-1 0 0,0-1 1 0 0,0 1 0 0 0,0-1-1 0 0,6 2 1 0 0,-8-3-63 0 0,-1 1 0 0 0,1-1 0 0 0,0 0 0 0 0,-1 0 0 0 0,1 0 0 0 0,0 0 0 0 0,0 0 1 0 0,-1 0-1 0 0,1 0 0 0 0,0 0 0 0 0,0 0 0 0 0,-1 0 0 0 0,1-1 0 0 0,0 1 0 0 0,0 0 0 0 0,-1 0 0 0 0,1-1 0 0 0,0 1 0 0 0,-1 0 0 0 0,1-1 0 0 0,0 1 0 0 0,-1-1 0 0 0,1 1 0 0 0,-1-1 0 0 0,1 1 0 0 0,-1-1 0 0 0,1 1 0 0 0,-1-1 1 0 0,1 1-1 0 0,-1-1 0 0 0,0 0 0 0 0,1 1 0 0 0,-1-1 0 0 0,0 0 0 0 0,1 1 0 0 0,-1-1 0 0 0,0 0 0 0 0,0 0 0 0 0,0 1 0 0 0,0-1 0 0 0,1-1 0 0 0,0-19-268 0 0,-1 1 0 0 0,-1 0 1 0 0,0-1-1 0 0,-1 1 0 0 0,-9-35 0 0 0,3 17-136 0 0,1-2-243 0 0,2 20 608 0 0,1 0 0 0 0,0-1 0 0 0,2 0 1 0 0,1 1-1 0 0,0-1 0 0 0,4-27 0 0 0,-3 47-2 0 0,0-1 1 0 0,0 0-1 0 0,1 1 0 0 0,-1-1 0 0 0,1 0 0 0 0,-1 1 0 0 0,1-1 1 0 0,0 0-1 0 0,-1 1 0 0 0,1-1 0 0 0,0 1 0 0 0,0 0 1 0 0,0-1-1 0 0,0 1 0 0 0,2-2 0 0 0,-2 2-11 0 0,0 1 1 0 0,-1 0-1 0 0,1 0 0 0 0,0-1 0 0 0,-1 1 0 0 0,1 0 1 0 0,0 0-1 0 0,0 0 0 0 0,-1 0 0 0 0,1 0 1 0 0,0 0-1 0 0,0 0 0 0 0,-1 0 0 0 0,1 0 1 0 0,0 0-1 0 0,0 0 0 0 0,-1 0 0 0 0,1 0 0 0 0,0 1 1 0 0,-1-1-1 0 0,1 0 0 0 0,0 1 0 0 0,-1-1 1 0 0,2 1-1 0 0,4 3 114 0 0,0 1 0 0 0,-1 0 0 0 0,1 1 0 0 0,-1-1 1 0 0,7 9-1 0 0,-10-11 314 0 0,58 83 416 0 0,-8-10-4552 0 0,-37-58 2364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44.3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1 7055 0 0,'-6'9'638'0'0,"-11"10"1410"0"0,16-18-980 0 0,1-1-48 0 0,0 0-246 0 0,-4 8 4477 0 0,3-2-5674 0 0,5 11 835 0 0,1-1-1 0 0,0 0 0 0 0,2-1 1 0 0,10 21-1 0 0,5 14 348 0 0,17 52-744 0 0,55 127-119 0 0,-93-226 786 0 0,7 10-3980 0 0,-6-13-84 0 0,-1-7 920 0 0,-2-6-2093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44.7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54 8863 0 0,'-5'-12'362'0'0,"3"8"-300"0"0,1 1-1 0 0,0 0 0 0 0,-1-1 1 0 0,0 1-1 0 0,1 0 1 0 0,-1 0-1 0 0,-1 0 0 0 0,1 0 1 0 0,0 0-1 0 0,-1 1 1 0 0,-4-5-1 0 0,6 6 818 0 0,1 1 277 0 0,-3 7-883 0 0,1-1 1 0 0,0 1-1 0 0,0-1 0 0 0,1 1 1 0 0,0 0-1 0 0,0-1 1 0 0,1 1-1 0 0,0 0 1 0 0,0 0-1 0 0,1 0 0 0 0,-1-1 1 0 0,1 1-1 0 0,1 0 1 0 0,2 9-1 0 0,5 12 1770 0 0,25 52-1 0 0,-30-70-1978 0 0,2 4-64 0 0,1-1 0 0 0,0 1 0 0 0,1-2 0 0 0,0 1 0 0 0,0-1 0 0 0,2 0 0 0 0,0-1 0 0 0,16 15 0 0 0,-26-26 0 0 0,0 1 0 0 0,0-1 0 0 0,1 0 0 0 0,-1 1 0 0 0,0-1 0 0 0,1 0 0 0 0,-1 0 0 0 0,1 1 0 0 0,-1-1 0 0 0,0 0 0 0 0,1 0 0 0 0,-1 0 0 0 0,1 1 0 0 0,-1-1 0 0 0,1 0 0 0 0,-1 0 0 0 0,0 0 0 0 0,1 0 0 0 0,-1 0 0 0 0,1 0 0 0 0,-1 0 0 0 0,1 0 0 0 0,-1 0 0 0 0,1 0 0 0 0,-1 0 0 0 0,0 0 0 0 0,1 0 0 0 0,-1 0 0 0 0,1-1 0 0 0,-1 1 0 0 0,1 0 0 0 0,-1 0 0 0 0,0 0 0 0 0,1-1 0 0 0,-1 1 0 0 0,1 0 0 0 0,-1 0 0 0 0,0-1 0 0 0,1 1 0 0 0,-1-1 0 0 0,8-14 0 0 0,-8 14 0 0 0,3-5 0 0 0,-1 1 0 0 0,0-1 0 0 0,0 1 0 0 0,-1-1 0 0 0,0 0 0 0 0,0 0 0 0 0,0 0 0 0 0,-1 0 0 0 0,0-9 0 0 0,-8-61 0 0 0,3 36 0 0 0,-2-18 0 0 0,11 61 0 0 0,0 0 0 0 0,-1 0 0 0 0,0 1 0 0 0,0 0 0 0 0,0-1 0 0 0,0 1 0 0 0,3 6 0 0 0,36 92 0 0 0,-4-7 0 0 0,-26-68-224 0 0,21 37-2101 0 0,-33-62-584 0 0,0-2-163 0 0,0 0-30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45.1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6 8863 0 0,'0'0'200'0'0,"0"0"34"0"0,0 0 12 0 0,-1-1-39 0 0,-2-2 5 0 0,2 2 667 0 0,1 1 277 0 0,0 0 48 0 0,0 0-60 0 0,0 0-296 0 0,0 0-131 0 0,0 0-21 0 0,0 0-99 0 0,12 21 238 0 0,87 169 1012 0 0,-82-156-2043 0 0,-11-27-792 0 0,-5-6-6874 0 0,-1-1 5462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45.5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52 184 8863 0 0,'-14'-12'680'0'0,"11"10"-480"0"0,0 0-1 0 0,0-1 1 0 0,0 1 0 0 0,1-1-1 0 0,-1 0 1 0 0,1 0-1 0 0,-1 0 1 0 0,1 0-1 0 0,0 0 1 0 0,0 0-1 0 0,1-1 1 0 0,-1 1-1 0 0,1-1 1 0 0,0 1-1 0 0,0-1 1 0 0,0 0 0 0 0,0 1-1 0 0,0-1 1 0 0,1 0-1 0 0,0 0 1 0 0,0 1-1 0 0,0-1 1 0 0,0 0-1 0 0,0 0 1 0 0,1 0-1 0 0,0 1 1 0 0,-1-1-1 0 0,1 0 1 0 0,1 1 0 0 0,-1-1-1 0 0,4-5 1 0 0,-3 4 304 0 0,-1 2-448 0 0,0 0-1 0 0,0 0 1 0 0,1 1-1 0 0,-1-1 0 0 0,1 0 1 0 0,0 1-1 0 0,0 0 1 0 0,0-1-1 0 0,0 1 1 0 0,0 0-1 0 0,0 0 1 0 0,0 0-1 0 0,1 0 0 0 0,-1 0 1 0 0,1 1-1 0 0,0-1 1 0 0,2 0-1 0 0,2-1-141 0 0,0 0-1002 0 0,6-2 497 0 0,-2 4-3708 0 0,-3 1 3083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45.9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0 7055 0 0,'0'0'323'0'0,"-1"2"-8"0"0,1 9 5163 0 0,10-9-3423 0 0,23-10-2912 0 0,-9 1 1101 0 0,-23 8-364 0 0,0-1 1 0 0,0 1 0 0 0,-1-1 0 0 0,1 1 0 0 0,0-1-1 0 0,0 1 1 0 0,-1 0 0 0 0,1-1 0 0 0,0 1 0 0 0,-1 0-1 0 0,1-1 1 0 0,0 1 0 0 0,-1 0 0 0 0,1 0 0 0 0,-1 0-1 0 0,0 0 1 0 0,1-1 0 0 0,0 3 0 0 0,-1-3-46 0 0,3 9-4315 0 0</inkml:trace>
  <inkml:trace contextRef="#ctx0" brushRef="#br0" timeOffset="1">66 242 8863 0 0,'0'0'200'0'0,"0"0"34"0"0,0 0 12 0 0,0 0 132 0 0,20-26 4316 0 0,-9 9-4655 0 0,-7 12-38 0 0,-1 0-1 0 0,1 0 0 0 0,0 0 0 0 0,1 0 0 0 0,-1 0 0 0 0,6-3 0 0 0,8-8-523 0 0,3-8-5964 0 0,-19 21 3929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46.2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 10943 0 0,'0'0'248'0'0,"0"0"35"0"0,0 0 18 0 0,0 0-37 0 0,0 0-84 0 0,0 0 280 0 0,-2 18 1335 0 0,51 140 589 0 0,-13-49-1811 0 0,-14-41-822 0 0,-21-66-1052 0 0,-1-2-479 0 0,0 0-368 0 0,0 0-1148 0 0,0 0-490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46.6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50 120 5407 0 0,'-10'-26'605'0'0,"-13"-31"254"0"0,7 21 5408 0 0,15 35-4927 0 0,1 1-11 0 0,0 0-178 0 0,2 4-998 0 0,-1-1-1 0 0,1 1 1 0 0,0-1 0 0 0,0 0-1 0 0,0 0 1 0 0,0 0 0 0 0,4 4 0 0 0,1 2 373 0 0,112 195 969 0 0,-100-170-1449 0 0,-17-35-46 0 0,-1-9 0 0 0,-1-13 0 0 0,-6-30 0 0 0,2 27 0 0 0,1 0 0 0 0,2-1 0 0 0,0 1 0 0 0,5-36 0 0 0,-4 62 2 0 0,0 0 0 0 0,0 0 1 0 0,0-1-1 0 0,0 1 0 0 0,0 0 0 0 0,0 0 0 0 0,0-1 0 0 0,0 1 1 0 0,0 0-1 0 0,1 0 0 0 0,-1 0 0 0 0,0-1 0 0 0,0 1 0 0 0,0 0 0 0 0,0 0 1 0 0,1 0-1 0 0,-1-1 0 0 0,0 1 0 0 0,0 0 0 0 0,0 0 0 0 0,0 0 1 0 0,1 0-1 0 0,-1 0 0 0 0,0-1 0 0 0,0 1 0 0 0,1 0 0 0 0,-1 0 0 0 0,0 0 1 0 0,0 0-1 0 0,0 0 0 0 0,1 0 0 0 0,-1 0 0 0 0,0 0 0 0 0,0 0 1 0 0,1 0-1 0 0,-1 0 0 0 0,0 0 0 0 0,0 0 0 0 0,1 0 0 0 0,-1 0 0 0 0,0 0 1 0 0,0 0-1 0 0,1 0 0 0 0,-1 1 0 0 0,0-1 0 0 0,0 0 0 0 0,0 0 1 0 0,1 0-1 0 0,-1 0 0 0 0,0 0 0 0 0,0 0 0 0 0,0 1 0 0 0,1-1 0 0 0,-1 0 1 0 0,0 0-1 0 0,0 0 0 0 0,0 1 0 0 0,0-1 0 0 0,0 0 0 0 0,1 0 0 0 0,-1 0 1 0 0,0 1-1 0 0,0-1 0 0 0,0 0 0 0 0,0 0 0 0 0,0 1 0 0 0,10 12 462 0 0,-10-13-448 0 0,95 184 2085 0 0,-74-140-1914 0 0,-12-24-296 0 0,-7-14-343 0 0,0-1 0 0 0,0 1 0 0 0,1-1 0 0 0,0 1 0 0 0,0-1 0 0 0,8 9 0 0 0,-11-14-6795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47.6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29 5407 0 0,'0'0'124'0'0,"0"0"18"0"0,0 0 8 0 0,0 0 110 0 0,0 0 454 0 0,0 0 196 0 0,0 0 40 0 0,0 0-44 0 0,0 0-215 0 0,0 0-92 0 0,6-6 479 0 0,-1-2-1412 0 0,6-6 1878 0 0,-13 25 25 0 0,2-10-1592 0 0,-14 38 614 0 0,14-39-562 0 0,0 0 1 0 0,0 0 0 0 0,0 1-1 0 0,0-1 1 0 0,0 0-1 0 0,0 0 1 0 0,0 0-1 0 0,0 0 1 0 0,0 0-1 0 0,0 0 1 0 0,0 1 0 0 0,-1-1-1 0 0,1 0 1 0 0,0 0-1 0 0,0 0 1 0 0,0 0-1 0 0,0 1 1 0 0,0-1-1 0 0,0 0 1 0 0,0 0 0 0 0,1 0-1 0 0,-1 0 1 0 0,0 0-1 0 0,0 1 1 0 0,0-1-1 0 0,0 0 1 0 0,0 0-1 0 0,0 0 1 0 0,0 0-1 0 0,0 0 1 0 0,0 0 0 0 0,0 1-1 0 0,0-1 1 0 0,0 0-1 0 0,1 0 1 0 0,-1 0-1 0 0,0 0 1 0 0,0 0-1 0 0,0 0 1 0 0,0 0 0 0 0,0 0-1 0 0,1 1 1 0 0,-1-1-1 0 0,0 0 1 0 0,0 0-1 0 0,0 0 1 0 0,0 0-1 0 0,0 0 1 0 0,1 0-1 0 0,-1 0 1 0 0,0 0 0 0 0,0 0-1 0 0,0 0 1 0 0,0 0-1 0 0,0 0 1 0 0,1 0-1 0 0,-1 0 1 0 0,0 0-1 0 0,0 0 1 0 0,3-3 18 0 0,-1 0 0 0 0,0 0 0 0 0,1 0 0 0 0,-1-1-1 0 0,-1 1 1 0 0,1 0 0 0 0,0-1 0 0 0,-1 1 0 0 0,2-5 0 0 0,-3 7 460 0 0,0 1 161 0 0,0 0 31 0 0,0 0-90 0 0,-15 9-380 0 0,9-7-230 0 0,4-7 0 0 0,2-3-342 0 0,0 6-1445 0 0,0 2-652 0 0,0 0-138 0 0,0 0-22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1:40.3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4319 0 0,'0'0'332'0'0,"2"6"-140"0"0,4 10 498 0 0,-5-11 1146 0 0,7 8-831 0 0,1 0 1 0 0,0-1 0 0 0,19 21-1 0 0,10 12 242 0 0,35 59 644 0 0,34 67 213 0 0,-103-166-1867 0 0,-2-6-79 0 0,-3-15-14 0 0,-6-31-74 0 0,5 40-3 0 0,-2-21-65 0 0,1 0 1 0 0,1 0 0 0 0,3-53-1 0 0,0 70-2 0 0,4 1-16 0 0,-4 8-61 0 0,-1 2-4 0 0,0 0-55 0 0,4 0-200 0 0,1 0-702 0 0,-3 0-3392 0 0,-2 0-408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1:40.9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227 655 10303 0 0,'-16'-25'1120'0'0,"4"9"1117"0"0,-1-1-1 0 0,-27-25 1 0 0,39 41-2225 0 0,1 1 0 0 0,0 0 0 0 0,-1-1 0 0 0,1 1 0 0 0,0-1 0 0 0,-1 1 0 0 0,1 0 0 0 0,0-1 0 0 0,-1 1 0 0 0,1 0 0 0 0,-1-1 0 0 0,1 1 0 0 0,-1 0 0 0 0,1 0 0 0 0,-1-1 0 0 0,1 1 0 0 0,-1 0 0 0 0,1 0 0 0 0,-1 0 0 0 0,1 0 0 0 0,-1 0 0 0 0,0-1 0 0 0,1 1 0 0 0,-1 0 0 0 0,1 0 0 0 0,-1 1 0 0 0,1-1 0 0 0,-1 0 0 0 0,1 0 0 0 0,-1 0 0 0 0,1 0 0 0 0,-2 1 0 0 0,1 0-7 0 0,0 0 0 0 0,1 0 0 0 0,-1 0-1 0 0,0 0 1 0 0,1 0 0 0 0,-1 0 0 0 0,1 0 0 0 0,-1 0 0 0 0,1 1 0 0 0,-1-1 0 0 0,1 0-1 0 0,0 0 1 0 0,-1 2 0 0 0,0 43-96 0 0,3-33 90 0 0,1 0 0 0 0,0 0 0 0 0,0-1 0 0 0,2 1 0 0 0,-1-1 0 0 0,2 0 0 0 0,-1 0 0 0 0,2-1 0 0 0,-1 1 0 0 0,17 19 0 0 0,-13-22 1 0 0,1-3 0 0 0,-10-5 0 0 0,0-1 0 0 0,0 1 0 0 0,0-1 0 0 0,0 0 0 0 0,0 1 0 0 0,0-1 0 0 0,-1 0 0 0 0,1 0 0 0 0,0 0 0 0 0,0 0 0 0 0,0 0 0 0 0,0 0 0 0 0,0 0 0 0 0,0 0 0 0 0,0 0 0 0 0,0 0 0 0 0,0 0 0 0 0,0-1 0 0 0,0 1 0 0 0,0 0 0 0 0,0-1 0 0 0,0 1 0 0 0,0-1 0 0 0,-1 1 0 0 0,1-1 0 0 0,0 1 0 0 0,0-1 0 0 0,0 0 0 0 0,-1 1 0 0 0,1-1 0 0 0,0 0 0 0 0,-1 0 0 0 0,1 1 0 0 0,-1-1 0 0 0,1 0 0 0 0,-1 0 0 0 0,1 0 0 0 0,0-1 0 0 0,-1 0 0 0 0,3-5 0 0 0,-1 0 0 0 0,0-1 0 0 0,0 1 0 0 0,-1-1 0 0 0,0 1 0 0 0,-1-1 0 0 0,1 1 0 0 0,-1-1 0 0 0,-2-10 0 0 0,2 9 0 0 0,-2-22 0 0 0,-2 0 0 0 0,-1 0 0 0 0,-1 0 0 0 0,-2 1 0 0 0,-17-46 0 0 0,-75-142 0 0 0,27 67 0 0 0,50 91-18 0 0,18 45-13 0 0,17 42 42 0 0,64 162 1345 0 0,68 165 2043 0 0,-134-332-3276 0 0,1 0 0 0 0,0-1 0 0 0,2-1 0 0 0,26 34 0 0 0,-31-45-760 0 0,1 0-1 0 0,0-1 0 0 0,14 11 1 0 0,-21-18-4643 0 0,-2-1-1614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4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221 116 7055 0 0,'-7'-21'530'0'0,"6"16"-270"0"0,-1-1 1 0 0,-1 0-1 0 0,1 1 1 0 0,-1-1-1 0 0,0 1 1 0 0,0-1-1 0 0,-1 1 1 0 0,1 0-1 0 0,-1 1 1 0 0,0-1-1 0 0,-1 1 1 0 0,1-1-1 0 0,-1 1 1 0 0,0 1-1 0 0,-9-7 1 0 0,11 9-59 0 0,0-1 0 0 0,-1 1 0 0 0,1-1 0 0 0,-1 1 0 0 0,1 0 0 0 0,-1 0 0 0 0,0 1 0 0 0,1-1 0 0 0,-1 1 0 0 0,0-1 0 0 0,1 1 0 0 0,-1 1 0 0 0,0-1 0 0 0,1 0 0 0 0,-1 1 0 0 0,0 0 0 0 0,1 0 0 0 0,-1 0 0 0 0,1 0 0 0 0,-1 0 0 0 0,1 1 0 0 0,-1-1 0 0 0,1 1 0 0 0,0 0 0 0 0,0 0 0 0 0,0 1 0 0 0,-3 2 0 0 0,1 0-201 0 0,0 1 0 0 0,1-1 1 0 0,-1 1-1 0 0,1 0 1 0 0,1 0-1 0 0,-1 0 1 0 0,1 1-1 0 0,0-1 1 0 0,1 1-1 0 0,0-1 1 0 0,0 1-1 0 0,0 0 0 0 0,1 0 1 0 0,0 0-1 0 0,0 0 1 0 0,0 8-1 0 0,1-7-1 0 0,0 1 0 0 0,0-1 0 0 0,1 1 0 0 0,0-1 0 0 0,0 1-1 0 0,1-1 1 0 0,0 0 0 0 0,0 0 0 0 0,1 0 0 0 0,0 0 0 0 0,1 0 0 0 0,-1-1-1 0 0,7 10 1 0 0,-8-15 16 0 0,1 1-1 0 0,-1-1 1 0 0,1 1-1 0 0,-1-1 1 0 0,1 0 0 0 0,0 0-1 0 0,0 0 1 0 0,0-1-1 0 0,0 1 1 0 0,0 0-1 0 0,0-1 1 0 0,0 0 0 0 0,1 0-1 0 0,-1 0 1 0 0,0 0-1 0 0,1-1 1 0 0,-1 1-1 0 0,0-1 1 0 0,1 0-1 0 0,-1 0 1 0 0,1 0 0 0 0,-1 0-1 0 0,1-1 1 0 0,-1 1-1 0 0,0-1 1 0 0,6-1-1 0 0,0-1-260 0 0,0 0 0 0 0,-1-1 0 0 0,1 0 0 0 0,13-7 0 0 0,9-11-3740 0 0,-11 5-1441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07.9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66 5407 0 0,'0'0'248'0'0,"0"0"-5"0"0,0-9-142 0 0,0 5 563 0 0,-1-1 0 0 0,1 1 0 0 0,-1 0 0 0 0,0 0 0 0 0,0-1 0 0 0,-3-5 0 0 0,0-1 2760 0 0,3 2 2522 0 0,-3 99-5716 0 0,78 478 2682 0 0,5-227-2912 0 0,-70-295 261 0 0,-3 0 1 0 0,-1 1-1 0 0,-3 0 0 0 0,-5 74 1 0 0,-7 143 1311 0 0,6-238-6155 0 0,-2 15-4521 0 0,6-41 3724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08.4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40 7055 0 0,'0'0'158'0'0,"1"-3"22"0"0,0 1-113 0 0,-1 1-50 0 0,0 0 0 0 0,1 0 0 0 0,-1 0 0 0 0,0 1 0 0 0,0-1 0 0 0,0 0 0 0 0,0 0 0 0 0,1 0 0 0 0,-1 0-1 0 0,0 1 1 0 0,-1-1 0 0 0,1 0 0 0 0,0 0 0 0 0,0 0 0 0 0,0 1 0 0 0,0-1 0 0 0,-1 0 0 0 0,1 0 0 0 0,0 0 0 0 0,-1 1 0 0 0,1-1 0 0 0,0 0-1 0 0,-1 0 1 0 0,1 1 0 0 0,-1-1 0 0 0,1 1 0 0 0,-2-2 0 0 0,-6-10 5952 0 0,5 14-1209 0 0,3-1-4537 0 0,0 1-1 0 0,0-1 1 0 0,0 1 0 0 0,0-1 0 0 0,0 1 0 0 0,1-1-1 0 0,-1 0 1 0 0,0 1 0 0 0,1-1 0 0 0,0 1 0 0 0,-1-1-1 0 0,2 2 1 0 0,7 12-93 0 0,89 158 1340 0 0,-12 16-30 0 0,-71-149-960 0 0,-2 0 0 0 0,15 80 0 0 0,-23-97-546 0 0,-3-18-19 0 0,-1 1 0 0 0,1 0 0 0 0,-1 0 0 0 0,-1-1 0 0 0,1 1 0 0 0,-1 0 0 0 0,0 0 0 0 0,-1 0 0 0 0,1-1 0 0 0,-1 1 0 0 0,0 0 0 0 0,-2 6 0 0 0,2-11-1265 0 0,1-1-81 0 0,0 0-165 0 0,0 0-654 0 0,0 0-286 0 0,0 0-59 0 0,0 0-12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10.0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112 0 5407 0 0,'0'0'124'0'0,"0"0"18"0"0,0 0 8 0 0,0 0 110 0 0,0 0 454 0 0,0 0 196 0 0,0 0 40 0 0,0 0-120 0 0,0 0-459 0 0,22 35 5690 0 0,-19-32-5826 0 0,2 21 1020 0 0,-5-18-1067 0 0,1 0 1 0 0,-1 0-1 0 0,0 0 1 0 0,0 0 0 0 0,-1 0-1 0 0,0-1 1 0 0,0 1-1 0 0,0 0 1 0 0,-1 0 0 0 0,-4 10-1 0 0,-6 24 576 0 0,7-11-764 0 0,4-19 0 0 0,0 0 0 0 0,-1 0 0 0 0,-7 19 0 0 0,-64 144 2671 0 0,69-162-2455 0 0,-12 24-283 0 0,15-34-417 0 0,2-5 203 0 0,1 0 0 0 0,0 0-1 0 0,0 0 1 0 0,1 1 0 0 0,-1-1 0 0 0,1 1-1 0 0,2-4 1 0 0,6-8 267 0 0,3-8 14 0 0,-2 0 0 0 0,0-1 0 0 0,-2-1 0 0 0,0 0 0 0 0,6-31 0 0 0,-7 26 0 0 0,20-49 0 0 0,10-34 0 0 0,-67 190-24 0 0,18-53 522 0 0,1-1 1 0 0,1 1-1 0 0,-9 49 0 0 0,10-38-299 0 0,0 1-1 0 0,-3-1 1 0 0,-15 38-1 0 0,4-11-121 0 0,13-35-77 0 0,-4 7 0 0 0,2 1 0 0 0,-7 47 0 0 0,17-82 0 0 0,1 0 0 0 0,-1 0 0 0 0,0-1 0 0 0,0 1 0 0 0,0 0 0 0 0,0 0 0 0 0,1 0 0 0 0,-1 0 0 0 0,0 0 0 0 0,0 0 0 0 0,0 0 0 0 0,1 0 0 0 0,-1 0 0 0 0,0 0 0 0 0,0 0 0 0 0,0 0 0 0 0,1 0 0 0 0,-1 0 0 0 0,0 0 0 0 0,0 0 0 0 0,0 0 0 0 0,1 0 0 0 0,-1 0 0 0 0,0 0 0 0 0,0 0 0 0 0,0 0 0 0 0,1 0 0 0 0,-1 0 0 0 0,0 0 0 0 0,0 0 0 0 0,0 0 0 0 0,0 1 0 0 0,1-1 0 0 0,-1 0 0 0 0,0 0 0 0 0,0 0 0 0 0,0 0 0 0 0,0 0 0 0 0,0 1 0 0 0,1-1 0 0 0,-1 0 0 0 0,0 0 0 0 0,0 0 0 0 0,0 0 0 0 0,0 1 0 0 0,0-1 0 0 0,0 0 0 0 0,0 0 0 0 0,0 0 0 0 0,0 1 0 0 0,0-1 0 0 0,0 0 0 0 0,0 0 0 0 0,0 0 0 0 0,0 1 0 0 0,0-1 0 0 0,0 0 0 0 0,0 0 0 0 0,0 1 0 0 0,10-12 0 0 0,6-19-505 0 0,-1-1 0 0 0,-1 0 0 0 0,-2-1 0 0 0,-1 0 0 0 0,7-37 0 0 0,6-69-7425 0 0,-24 136 6666 0 0,0 2-220 0 0,1-1-41 0 0,0-7-10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11.3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2791 0 0,'0'0'120'0'0,"0"0"32"0"0,0 0-152 0 0,0 0 0 0 0,0 0 0 0 0,0 0-800 0 0,0 0-184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12.4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103 55 1807 0 0,'-10'-2'159'0'0,"-1"1"-142"0"0,3-2 23 0 0,-3 0 540 0 0,9 2-491 0 0,0 1 0 0 0,1 0 0 0 0,-1-1-1 0 0,1 1 1 0 0,-1-1 0 0 0,1 1 0 0 0,0-1 0 0 0,-1 0-1 0 0,1 0 1 0 0,0 0 0 0 0,-1 1 0 0 0,1-1 0 0 0,0 0 0 0 0,0-1-1 0 0,0 1 1 0 0,0 0 0 0 0,0 0 0 0 0,0 0 0 0 0,-1-3-1 0 0,1 3 636 0 0,-10-14 1373 0 0,4 5 5369 0 0,4 20-7314 0 0,-1 1 0 0 0,1 0 0 0 0,1 1 0 0 0,0-1 1 0 0,0 0-1 0 0,1 1 0 0 0,1 13 0 0 0,8 89 2243 0 0,-5-83-1970 0 0,46 451 3159 0 0,-23-213-2712 0 0,4-60-872 0 0,-29-198 0 0 0,-15-72 0 0 0,-30-404 0 0 0,17 240-1145 0 0,-4-67-550 0 0,31 290 1699 0 0,0-7 14 0 0,0 1-1 0 0,0-1 1 0 0,1 0 0 0 0,2-11-1 0 0,-2 18 467 0 0,-1 2 192 0 0,1 4 41 0 0,6 16-580 0 0,0 0-1 0 0,-2 0 0 0 0,7 40 0 0 0,0 72 167 0 0,-9-90-280 0 0,39 592-23 0 0,-33-472 2640 0 0,-22-316-4662 0 0,2 45 1476 0 0,3 3 285 0 0,-13-216-1905 0 0,20 244 2004 0 0,4 0 1 0 0,13-87-1 0 0,-13 145 193 0 0,1 0 0 0 0,11-32-1 0 0,-14 51 454 0 0,-1 1 192 0 0,0 0 41 0 0,0 0-87 0 0,19 83-389 0 0,-14-27-1516 0 0,-2 92 0 0 0,-4-104 46 0 0,2-1 0 0 0,1 1 0 0 0,15 77 0 0 0,-16-119-1355 0 0,-1-2-22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13.6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87 8863 0 0,'0'0'200'0'0,"0"0"34"0"0,-13-15 260 0 0,10 10-408 0 0,1 1-1 0 0,0-1 0 0 0,1 1 0 0 0,-1-1 1 0 0,1 0-1 0 0,-1-6 0 0 0,0-15 8072 0 0,4 26-6952 0 0,0 0-1189 0 0,-1 0 1 0 0,1 0 0 0 0,-1 0-1 0 0,0 0 1 0 0,1 0 0 0 0,-1 0-1 0 0,1 0 1 0 0,-1 1 0 0 0,1-1-1 0 0,-1 1 1 0 0,1-1-1 0 0,-1 1 1 0 0,0-1 0 0 0,1 1-1 0 0,-1 0 1 0 0,0 0 0 0 0,0-1-1 0 0,0 1 1 0 0,1 0-1 0 0,-1 0 1 0 0,0 0 0 0 0,0 0-1 0 0,0 1 1 0 0,-1-1 0 0 0,1 0-1 0 0,0 0 1 0 0,1 3-1 0 0,0 0 91 0 0,18 24 321 0 0,-2 1 0 0 0,-2 1 1 0 0,-1 1-1 0 0,-1 0 0 0 0,19 63 0 0 0,-11-32-160 0 0,0 4-268 0 0,-14-38 0 0 0,1-1 0 0 0,25 50 0 0 0,-29-65 0 0 0,-4-8 0 0 0,0-1 0 0 0,0 0 0 0 0,0 0 0 0 0,1 1 0 0 0,0-1 0 0 0,-1 0 0 0 0,1 0 0 0 0,0-1 0 0 0,3 4 0 0 0,-4-5 0 0 0,-1-1 0 0 0,0 0 0 0 0,0 1 0 0 0,0-1 0 0 0,1 0 0 0 0,-1 0 0 0 0,0 1 0 0 0,0-1 0 0 0,1 0 0 0 0,-1 0 0 0 0,0 1 0 0 0,0-1 0 0 0,1 0 0 0 0,-1 0 0 0 0,0 0 0 0 0,1 1 0 0 0,-1-1 0 0 0,0 0 0 0 0,1 0 0 0 0,-1 0 0 0 0,0 0 0 0 0,1 0 0 0 0,-1 0 0 0 0,0 0 0 0 0,1 0 0 0 0,-1 0 0 0 0,0 0 0 0 0,1 0 0 0 0,-1 0 0 0 0,0 0 0 0 0,1 0 0 0 0,-1 0 0 0 0,1 0 0 0 0,-1 0 0 0 0,0-1 0 0 0,0 1 0 0 0,1 0 0 0 0,-1 0 0 0 0,0 0 0 0 0,1 0 0 0 0,-1-1 0 0 0,0 1 0 0 0,0 0 0 0 0,1 0 0 0 0,-1-1 0 0 0,0 1 0 0 0,0 0 0 0 0,1 0 0 0 0,-1-1 0 0 0,0 1 0 0 0,0 0 0 0 0,0-1 0 0 0,0 1 0 0 0,1 0 0 0 0,-1-1 0 0 0,0 1 0 0 0,0 0 0 0 0,0-1 0 0 0,0 1 0 0 0,0 0 0 0 0,0-1 0 0 0,0 1 0 0 0,0-1 0 0 0,2-5-187 0 0,0 0-1 0 0,-1-1 0 0 0,0 1 1 0 0,0 0-1 0 0,0-1 1 0 0,-1 1-1 0 0,0-1 0 0 0,0 1 1 0 0,-2-13-1 0 0,-17-63-2833 0 0,8 39 2286 0 0,-35-157 711 0 0,44 169 335 0 0,2 28-211 0 0,0-1 1 0 0,0 0-1 0 0,0 0 0 0 0,-1 1 0 0 0,1-1 0 0 0,-1 0 0 0 0,0 1 0 0 0,-2-7 0 0 0,2 8 594 0 0,1 2-86 0 0,-3 13-276 0 0,2-3-236 0 0,1 0 1 0 0,0 1 0 0 0,1-1 0 0 0,0 0-1 0 0,0 0 1 0 0,1 0 0 0 0,1 0 0 0 0,3 11-1 0 0,36 79 1256 0 0,-5-17-764 0 0,-8-4-588 0 0,-29-78 0 0 0,0-1 0 0 0,0 0 0 0 0,1 0 0 0 0,-1 1 0 0 0,0-1 0 0 0,0 0 0 0 0,0 0 0 0 0,0 1 0 0 0,0-1 0 0 0,0 0 0 0 0,1 0 0 0 0,-1 1 0 0 0,0-1 0 0 0,0 0 0 0 0,0 1 0 0 0,0-1 0 0 0,0 0 0 0 0,0 1 0 0 0,0-1 0 0 0,0 0 0 0 0,0 0 0 0 0,0 1 0 0 0,0-1 0 0 0,0 0 0 0 0,-1 1 0 0 0,1-1 0 0 0,0 0 0 0 0,0 0 0 0 0,0 1 0 0 0,0-1 0 0 0,0 0 0 0 0,-1 0 0 0 0,1 1 0 0 0,0-1 0 0 0,0 0 0 0 0,0 0 0 0 0,-1 0 0 0 0,1 1 0 0 0,0-1 0 0 0,0 0 0 0 0,-1 0 0 0 0,1 0 0 0 0,0 0 0 0 0,0 1 0 0 0,-1-1 0 0 0,1 0 0 0 0,0 0 0 0 0,0 0 0 0 0,-1 0 0 0 0,1 0 0 0 0,0 0 0 0 0,-1 0 0 0 0,1 0 0 0 0,0 0 0 0 0,-1 0 0 0 0,1 0 0 0 0,0 0 0 0 0,0 0 0 0 0,-1 0 0 0 0,1 0 0 0 0,0 0 0 0 0,-1-1 0 0 0,-12-4 0 0 0,13 5 0 0 0,-5-3 0 0 0,0 0 0 0 0,1-1 0 0 0,0 1 0 0 0,0-1 0 0 0,0 0 0 0 0,0-1 0 0 0,1 1 0 0 0,-1-1 0 0 0,1 1 0 0 0,-4-9 0 0 0,-26-59 0 0 0,24 48 0 0 0,-10-18-144 0 0,-17-43-1204 0 0,-31-102 0 0 0,60 165 1440 0 0,6 21 392 0 0,1 1 192 0 0,4 5-517 0 0,0 1 1 0 0,-1 0-1 0 0,0 0 0 0 0,0 1 0 0 0,-1-1 1 0 0,1 1-1 0 0,-1-1 0 0 0,2 13 0 0 0,1 0-4 0 0,24 95-155 0 0,21 153 0 0 0,-51-256 0 0 0,-4-11 0 0 0,-5-11 0 0 0,10 11 0 0 0,-12-21 0 0 0,1 0 0 0 0,0 0 0 0 0,2-1 0 0 0,1 0 0 0 0,1-1 0 0 0,0 0 0 0 0,2 0 0 0 0,1-1 0 0 0,-3-46 0 0 0,23 109 0 0 0,-6 17 0 0 0,-3 0 0 0 0,-2 0 0 0 0,-3 0 0 0 0,-2 1 0 0 0,-11 89 0 0 0,12-242 0 0 0,-5-94 0 0 0,-1 54 0 0 0,-3 588 2017 0 0,9-376-1245 0 0,23-106-2626 0 0,-14 8 1716 0 0,-1-1 0 0 0,-2 0 0 0 0,0-1 1 0 0,-2 1-1 0 0,5-46 0 0 0,2-3 102 0 0,-3 6 36 0 0,-8 55 0 0 0,-3 45 0 0 0,-8 52 39 0 0,5-62-558 0 0,2 1-1 0 0,1 0 0 0 0,2 40 0 0 0,0-51-271 0 0,1 6-1479 0 0,4-4-2751 0 0,0-3 2415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14.4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 10943 0 0,'0'0'248'0'0,"0"0"35"0"0,0 0 18 0 0,0 0-37 0 0,0 0-84 0 0,0 0 280 0 0,0 0 144 0 0,0 0 32 0 0,1 2 10 0 0,4 7-208 0 0,0 0 0 0 0,-1 0 0 0 0,0 1 0 0 0,-1 0 0 0 0,0 0 0 0 0,3 16 0 0 0,4 68 1748 0 0,-1-8 284 0 0,21 138-1598 0 0,-29-218-872 0 0,-2-7 0 0 0,-4-17 0 0 0,-4-31 0 0 0,-7-324 0 0 0,20 333 0 0 0,-6 39 0 0 0,-1 9 0 0 0,-2 12 0 0 0,-3 187 0 0 0,8-110 0 0 0,-10 213 2789 0 0,18-456-5956 0 0,0-24 947 0 0,-16 5 1978 0 0,-10 245 818 0 0,12 22 1686 0 0,-10 99-2537 0 0,15-199-1173 0 0,1-2-535 0 0,-1 2-951 0 0,-4 6-3384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15.9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67 953 8863 0 0,'-35'56'1099'0'0,"34"-55"-220"0"0,1-1 277 0 0,0 0 48 0 0,0 0-60 0 0,0 0-296 0 0,0 0-131 0 0,0 0-21 0 0,0 0-99 0 0,0 0-293 0 0,0 0 227 0 0,23-17 1448 0 0,-3-8-1933 0 0,0-1 0 0 0,-2-1 0 0 0,-1-1 0 0 0,17-36 0 0 0,28-47-46 0 0,-50 87 0 0 0,-13 21 0 0 0,-4 7 0 0 0,-4 8 0 0 0,-10 29 298 0 0,-24 76 0 0 0,0 1 422 0 0,-74 179 876 0 0,148-362-1596 0 0,115-329-576 0 0,-137 372 142 0 0,1 0-1 0 0,1 0 1 0 0,1 1 0 0 0,15-20-1 0 0,-26 40 919 0 0,-1 1 192 0 0,0 0 41 0 0,0 0-87 0 0,-10 30-389 0 0,-26 59-241 0 0,-68 148 0 0 0,143-302 0 0 0,11-72-1166 0 0,14-31-484 0 0,-51 141 1628 0 0,-6 13 22 0 0,0 0-1 0 0,-1 0 1 0 0,-1-1 0 0 0,5-20-1 0 0,-20 44 1 0 0,-4 10 0 0 0,-79 184 1946 0 0,41-81-1052 0 0,-21 42-894 0 0,102-218-315 0 0,-14 30-16 0 0,-2 0 0 0 0,-1-1 0 0 0,-1-1 1 0 0,9-28-1 0 0,21-96-610 0 0,21-97 1011 0 0,-52 172-70 0 0,-12 71 0 0 0,-4 9 0 0 0,-4 8 0 0 0,-11 31 94 0 0,2 2-1 0 0,1 1 1 0 0,3 0-1 0 0,-11 55 1 0 0,4-17 1408 0 0,11-47-1224 0 0,2-6-81 0 0,0 0 1 0 0,-6 57-1 0 0,38-133-2166 0 0,-8-11 1766 0 0,-3 0 0 0 0,-1-1-1 0 0,3-84 1 0 0,-4 46 145 0 0,1 1 58 0 0,13-166 0 0 0,-27 219 0 0 0,0 27 0 0 0,-3 14 0 0 0,-2 10 0 0 0,-5 33 225 0 0,3 0 0 0 0,1 1 0 0 0,-3 49 1 0 0,2-16 842 0 0,-22 199-362 0 0,1-1 2315 0 0,34-299-3634 0 0,24-159-1684 0 0,19-270 2423 0 0,-42 382-126 0 0,2-68 0 0 0,-8 152 32 0 0,1-1 0 0 0,-7 23 0 0 0,-1 5 440 0 0,-28 272 754 0 0,-3 22-212 0 0,38-323-1014 0 0,-1-60 0 0 0,-1-7 0 0 0,8-109-171 0 0,26-453-1603 0 0,-30 614 1151 0 0,-2 54 1662 0 0,-14 85 0 0 0,5-55-573 0 0,-13 246-437 0 0,14-142-34 0 0,9-175-716 0 0,2-7 75 0 0,-1 0 0 0 0,-1 0 0 0 0,1 1 0 0 0,0-1 0 0 0,-1 0 0 0 0,0 0 0 0 0,-1 5 0 0 0,2-8-1497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16.9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29 8863 0 0,'0'0'200'0'0,"0"0"34"0"0,0 0 12 0 0,0 0 46 0 0,0 0 184 0 0,0 0 79 0 0,0 0 18 0 0,0 0 11 0 0,0 0 35 0 0,0 0 18 0 0,0 0 3 0 0,0 0 6 0 0,0 0 23 0 0,0 0 16 0 0,1 3 3 0 0,24 182 2952 0 0,-22-193-3640 0 0,-1-1 0 0 0,0 0 0 0 0,0 0 0 0 0,1-11 0 0 0,6-106 0 0 0,-8 114 0 0 0,3 1 0 0 0,-1 0-89 0 0,-3 9-380 0 0,0 2-185 0 0,0 0-39 0 0,0 0-7 0 0,0 0 9 0 0,0 0 3 0 0,3 2 260 0 0,-1 1 0 0 0,0-1-1 0 0,0 1 1 0 0,0 0-1 0 0,0 0 1 0 0,-1 0 0 0 0,1 0-1 0 0,-1 0 1 0 0,2 4 0 0 0,0-1-1570 0 0,2 6 279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17.4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31 558 7055 0 0,'0'0'158'0'0,"0"0"22"0"0,0 0 12 0 0,0-1-27 0 0,-2-6 19 0 0,1-53 6348 0 0,-19 129-6319 0 0,12 19 2311 0 0,24-110-2296 0 0,-12 12-228 0 0,-1 1 0 0 0,0 0 0 0 0,0-1 0 0 0,-1 1 0 0 0,-1-1 0 0 0,1 0 0 0 0,-1-18 0 0 0,-9-73 0 0 0,2 37 0 0 0,6 56 0 0 0,-7-215 0 0 0,8 201 9 0 0,-1 7 6 0 0,0-1 0 0 0,1 0 0 0 0,1 0 0 0 0,1 1 0 0 0,5-16 0 0 0,-8 29 493 0 0,12 29 1471 0 0,-6 1-1934 0 0,-1 0 0 0 0,-1 0 0 0 0,-1 1 0 0 0,-2 32 1 0 0,1-12 60 0 0,1 51 519 0 0,15 159 1560 0 0,-10-222-3346 0 0,-8-35-174 0 0,0-2-725 0 0,0 0-2746 0 0,0 0-1176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4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15 10943 0 0,'-13'-4'264'0'0,"1"1"1"0"0,-1 0-1 0 0,1 1 0 0 0,-1 1 0 0 0,0 0 0 0 0,-19 1 0 0 0,28 1-105 0 0,0-1 0 0 0,0 1 0 0 0,0 0 0 0 0,-1 0 0 0 0,1 0 0 0 0,0 1 0 0 0,1 0 0 0 0,-1-1 0 0 0,0 1 0 0 0,0 1 0 0 0,1-1 0 0 0,-1 0 0 0 0,1 1 0 0 0,0 0 0 0 0,0 0 0 0 0,0 0 0 0 0,0 0 0 0 0,0 0-1 0 0,1 0 1 0 0,-1 1 0 0 0,1-1 0 0 0,0 1 0 0 0,-3 6 0 0 0,2 0-88 0 0,-1 1 0 0 0,1-1 0 0 0,1 1-1 0 0,0 0 1 0 0,0-1 0 0 0,1 1 0 0 0,1 0 0 0 0,0 0-1 0 0,0 0 1 0 0,3 15 0 0 0,-3-22 15 0 0,1 0 0 0 0,-1 0 0 0 0,1 0 0 0 0,0-1 0 0 0,0 1 0 0 0,1 0 0 0 0,-1-1 0 0 0,1 1 0 0 0,0-1 0 0 0,-1 1 0 0 0,2-1 0 0 0,-1 0 0 0 0,0 0 0 0 0,1 0 0 0 0,-1 0 0 0 0,1 0 0 0 0,0-1 0 0 0,0 1 0 0 0,0-1 0 0 0,0 0 0 0 0,0 0 0 0 0,0 0 0 0 0,1 0 0 0 0,-1 0 0 0 0,1-1 0 0 0,0 1 0 0 0,-1-1 0 0 0,1 0 0 0 0,0 0 0 0 0,0-1 1 0 0,-1 1-1 0 0,8-1 0 0 0,-6 0-84 0 0,0 0 0 0 0,0 0 0 0 0,0-1 0 0 0,-1 0 0 0 0,1 0 0 0 0,0 0 0 0 0,0-1 0 0 0,-1 0 0 0 0,1 1 0 0 0,-1-2 0 0 0,1 1 0 0 0,-1 0 0 0 0,8-7 0 0 0,-2 0-4 0 0,0-1 1 0 0,-1 0 0 0 0,14-18-1 0 0,-17 20 2 0 0,-4 6-55 0 0,-1 0 0 0 0,1 0 1 0 0,-1 0-1 0 0,1 0 0 0 0,-1 0 0 0 0,0-1 0 0 0,0 1 0 0 0,0 0 0 0 0,0-1 0 0 0,0 1 1 0 0,0-1-1 0 0,-1 1 0 0 0,1-1 0 0 0,-1 1 0 0 0,0-1 0 0 0,0 0 0 0 0,0 1 0 0 0,0-1 0 0 0,0 1 1 0 0,0-1-1 0 0,-1 0 0 0 0,1 1 0 0 0,-1-1 0 0 0,0 1 0 0 0,0 0 0 0 0,0-1 0 0 0,0 1 1 0 0,0-1-1 0 0,0 1 0 0 0,-1 0 0 0 0,1 0 0 0 0,-1 0 0 0 0,0 0 0 0 0,1 0 0 0 0,-1 0 1 0 0,0 0-1 0 0,0 1 0 0 0,0-1 0 0 0,0 1 0 0 0,0-1 0 0 0,-1 1 0 0 0,1 0 0 0 0,0 0 1 0 0,-1 0-1 0 0,1 0 0 0 0,-1 0 0 0 0,1 0 0 0 0,-1 1 0 0 0,-2-1 0 0 0,-3 0-473 0 0,-1 1 1 0 0,1 0-1 0 0,0 0 0 0 0,-1 1 0 0 0,1 0 1 0 0,0 1-1 0 0,0 0 0 0 0,0 0 0 0 0,0 0 1 0 0,-15 8-1 0 0,14-5-4027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27.4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4464 3999 0 0,'0'0'183'0'0,"0"0"110"0"0,0 0 361 0 0,0 0 155 0 0,0 0 30 0 0,0 0-38 0 0,0 0-190 0 0,0 0-89 0 0,0 0-11 0 0,0 0 4 0 0,0 0 38 0 0,0 0 20 0 0,13 4 673 0 0,0-4-1226 0 0,23 8-22 0 0,-27-5 2 0 0,-8-3 0 0 0,-1 0 0 0 0,1 1 0 0 0,0-1 0 0 0,-1 1 0 0 0,1-1 0 0 0,0 0 0 0 0,-1 1 0 0 0,1 0 0 0 0,-1-1 0 0 0,1 1 0 0 0,-1-1 0 0 0,1 1 0 0 0,-1 0 0 0 0,1-1 0 0 0,-1 1 0 0 0,0 0 0 0 0,1-1 0 0 0,-1 1 0 0 0,0 0 0 0 0,0 0 0 0 0,0-1 0 0 0,1 1 0 0 0,-1 0 0 0 0,0 0 0 0 0,0-1 0 0 0,0 1 0 0 0,0 0 0 0 0,0 0 0 0 0,0 0 0 0 0,0-1 0 0 0,-1 1 0 0 0,1 0 0 0 0,0 0 0 0 0,0-1 0 0 0,-1 1 0 0 0,1 0 0 0 0,0-1 0 0 0,-1 1 0 0 0,1 0 0 0 0,-1 0 0 0 0,-1 2 0 0 0,1 1 0 0 0,-1-1 0 0 0,0 0 0 0 0,-1 0 0 0 0,1 0 0 0 0,0 0 0 0 0,-1-1 0 0 0,-5 5 0 0 0,1-1 6 0 0,3-4-16 0 0,-5-1 104 0 0,8 0 366 0 0,1-1 146 0 0,0 0 30 0 0,0 0-81 0 0,-1-3-531 0 0,0 0-1 0 0,0 0 1 0 0,1 0 0 0 0,-1 0-1 0 0,1 0 1 0 0,-1-1 0 0 0,1 1 0 0 0,1-5-1 0 0,1 1-23 0 0,0 1 0 0 0,1-1 0 0 0,0 1 0 0 0,0-1 0 0 0,0 1 0 0 0,1 0 0 0 0,0 0 0 0 0,1 1 0 0 0,-1-1 0 0 0,1 1 0 0 0,0 0 0 0 0,0 0 0 0 0,0 1 0 0 0,1 0 0 0 0,0-1 0 0 0,11-5 0 0 0,-9 5 132 0 0,-6 4-13 0 0,0-1 1 0 0,0 1-1 0 0,1 0 0 0 0,-1 0 0 0 0,0 0 1 0 0,1 0-1 0 0,-1 0 0 0 0,0 0 1 0 0,1 1-1 0 0,-1-1 0 0 0,1 1 1 0 0,-1 0-1 0 0,1-1 0 0 0,3 2 1 0 0,-5-1-98 0 0,0 0 0 0 0,0 0 1 0 0,0 0-1 0 0,0 1 0 0 0,-1-1 1 0 0,1 0-1 0 0,0 1 1 0 0,0-1-1 0 0,0 0 0 0 0,-1 1 1 0 0,1 0-1 0 0,0-1 0 0 0,0 1 1 0 0,-1-1-1 0 0,1 1 1 0 0,-1 0-1 0 0,1-1 0 0 0,0 1 1 0 0,-1 0-1 0 0,1-1 0 0 0,-1 1 1 0 0,0 0-1 0 0,1 0 0 0 0,-1 0 1 0 0,0 0-1 0 0,1-1 1 0 0,-1 1-1 0 0,0 0 0 0 0,0 0 1 0 0,0 0-1 0 0,1 0 0 0 0,-1 0 1 0 0,0 0-1 0 0,0 0 1 0 0,-1-1-1 0 0,1 1 0 0 0,0 0 1 0 0,0 0-1 0 0,-1 2 0 0 0,-8 33-94 0 0,5-25 72 0 0,-1-1 0 0 0,0 0 0 0 0,0 0 0 0 0,-1-1 0 0 0,-1 0 0 0 0,1 0 0 0 0,-1 0 0 0 0,-1-1 0 0 0,0 0 0 0 0,0 0 0 0 0,-1-1 0 0 0,1 0 0 0 0,-14 8 0 0 0,21-15 0 0 0,1 0 0 0 0,0 0 0 0 0,-1 0 0 0 0,1 1 0 0 0,0-1 0 0 0,-1 0 0 0 0,1 0 0 0 0,0 0 0 0 0,-1 0 0 0 0,1 0 0 0 0,-1 0 0 0 0,1 0 0 0 0,0 0 0 0 0,-1 0 0 0 0,1 0 0 0 0,0 0 0 0 0,-1 0 0 0 0,1-1 0 0 0,0 1 0 0 0,-1 0 0 0 0,1 0 0 0 0,0 0 0 0 0,-1 0 0 0 0,1-1 0 0 0,0 1 0 0 0,-1 0 0 0 0,1 0 0 0 0,0 0 0 0 0,0-1 0 0 0,-1 1 0 0 0,1 0 0 0 0,0-1 0 0 0,0 1 0 0 0,-1 0 0 0 0,1-1 0 0 0,0 1 0 0 0,0 0 0 0 0,0-1 0 0 0,0 1 0 0 0,0 0 0 0 0,-1-1 0 0 0,1 1 0 0 0,0 0 0 0 0,0-1 0 0 0,0 1 0 0 0,0-1 0 0 0,-1-13 0 0 0,1 13 0 0 0,0-3 0 0 0,1 0 0 0 0,0-1 0 0 0,0 1 0 0 0,0-1 0 0 0,0 1 0 0 0,1 0 0 0 0,0 0 0 0 0,0 0 0 0 0,4-7 0 0 0,26-34 0 0 0,-26 38 0 0 0,2-5-2 0 0,2 0 0 0 0,0 1 0 0 0,22-19 0 0 0,-29 28 6 0 0,-1 0 1 0 0,1 0 0 0 0,0 0-1 0 0,0 0 1 0 0,0 0 0 0 0,0 1-1 0 0,0-1 1 0 0,1 1 0 0 0,-1 0-1 0 0,0 0 1 0 0,1 0 0 0 0,-1 0-1 0 0,0 1 1 0 0,1-1 0 0 0,-1 1-1 0 0,1 0 1 0 0,-1 0 0 0 0,1 0-1 0 0,-1 0 1 0 0,1 1 0 0 0,-1 0-1 0 0,5 1 1 0 0,-7-1 67 0 0,0-1-1 0 0,1 1 1 0 0,-1 1-1 0 0,0-1 1 0 0,0 0 0 0 0,0 0-1 0 0,0 0 1 0 0,0 0 0 0 0,-1 1-1 0 0,1-1 1 0 0,0 0-1 0 0,0 1 1 0 0,-1-1 0 0 0,1 1-1 0 0,-1-1 1 0 0,1 1 0 0 0,-1-1-1 0 0,0 1 1 0 0,1 2 0 0 0,0 28 1212 0 0,-2-22-1284 0 0,-1 0 0 0 0,0 0 0 0 0,-1 0 0 0 0,0-1 0 0 0,0 1 0 0 0,-1-1 0 0 0,0 0 0 0 0,-1 0 0 0 0,0 0 0 0 0,-1-1 0 0 0,0 0 0 0 0,0 0 0 0 0,0 0 0 0 0,-1 0 0 0 0,0-1 0 0 0,-15 11 0 0 0,21-17 0 0 0,0-1 0 0 0,0 1 0 0 0,0 0 0 0 0,0-1 0 0 0,0 1 0 0 0,0 0 0 0 0,0-1 0 0 0,0 1 0 0 0,0-1 0 0 0,0 0 0 0 0,0 1 0 0 0,-1-1 0 0 0,1 0 0 0 0,0 0 0 0 0,0 0 0 0 0,0 0 0 0 0,-1 0 0 0 0,1 0 0 0 0,0 0 0 0 0,0 0 0 0 0,0 0 0 0 0,0-1 0 0 0,-1 1 0 0 0,1 0 0 0 0,0-1 0 0 0,0 1 0 0 0,0-1 0 0 0,0 1 0 0 0,0-1 0 0 0,0 0 0 0 0,0 1 0 0 0,0-1 0 0 0,0 0 0 0 0,0 0 0 0 0,0 1 0 0 0,1-1 0 0 0,-3-2 0 0 0,1 0 0 0 0,0-1 0 0 0,0 1 0 0 0,0-1 0 0 0,0 0 0 0 0,0 1 0 0 0,1-1 0 0 0,-1 0 0 0 0,1 0 0 0 0,-1-5 0 0 0,2 0 0 0 0,-1 0 0 0 0,2 0 0 0 0,-1 0 0 0 0,1 0 0 0 0,0-1 0 0 0,1 1 0 0 0,0 0 0 0 0,1 1 0 0 0,0-1 0 0 0,0 0 0 0 0,5-8 0 0 0,-1 3 0 0 0,0 0 0 0 0,1 0 0 0 0,1 1 0 0 0,0 1 0 0 0,19-21 0 0 0,-25 31 0 0 0,-1 1 0 0 0,0-1 0 0 0,0 1 0 0 0,1 0 0 0 0,-1 0 0 0 0,0 0 0 0 0,1 0 0 0 0,-1 0 0 0 0,1 0 0 0 0,0 1 0 0 0,-1-1 0 0 0,1 1 0 0 0,-1 0 0 0 0,1 0 0 0 0,0 0 0 0 0,-1 0 0 0 0,1 0 0 0 0,0 0 0 0 0,-1 1 0 0 0,1-1 0 0 0,-1 1 0 0 0,6 2 0 0 0,-7-3 0 0 0,0 1 0 0 0,1 0 0 0 0,-1 0 0 0 0,0 0 0 0 0,0 0 0 0 0,0 0 0 0 0,0 1 0 0 0,0-1 0 0 0,0 0 0 0 0,-1 0 0 0 0,1 1 0 0 0,0-1 0 0 0,-1 0 0 0 0,1 1 0 0 0,0-1 0 0 0,-1 0 0 0 0,0 1 0 0 0,1-1 0 0 0,-1 1 0 0 0,0-1 0 0 0,0 1 0 0 0,0-1 0 0 0,0 1 0 0 0,0 1 0 0 0,0 2 0 0 0,0 2 92 0 0,0-1-1 0 0,0 1 1 0 0,-1 0 0 0 0,0 0-1 0 0,-1-1 1 0 0,1 1 0 0 0,-1-1-1 0 0,-1 0 1 0 0,1 1-1 0 0,-1-1 1 0 0,0 0 0 0 0,0 0-1 0 0,-1-1 1 0 0,0 1 0 0 0,0-1-1 0 0,0 0 1 0 0,-6 6-1 0 0,9-10-798 0 0,1-1 176 0 0,0 0 815 0 0,0 0 356 0 0,0 0 68 0 0,-18-23-2437 0 0,18 16 1712 0 0,0 0 1 0 0,1 0 0 0 0,0-1 0 0 0,0 1 0 0 0,1 0 0 0 0,0 1 0 0 0,0-1 0 0 0,0 0 0 0 0,1 0 0 0 0,0 1 0 0 0,0 0-1 0 0,1-1 1 0 0,0 1 0 0 0,8-10 0 0 0,-11 15 16 0 0,-1 1 0 0 0,0 0 0 0 0,0 0 0 0 0,1 0 0 0 0,-1-1 0 0 0,0 1 0 0 0,0 0 0 0 0,1 0 0 0 0,-1 0 0 0 0,0 0 0 0 0,1 0 0 0 0,-1-1 0 0 0,0 1 0 0 0,0 0 0 0 0,1 0 0 0 0,-1 0 0 0 0,0 0 0 0 0,1 0 0 0 0,-1 0 0 0 0,0 0 0 0 0,1 0 0 0 0,-1 0 0 0 0,0 0 0 0 0,1 0 0 0 0,-1 0 0 0 0,0 1 0 0 0,1-1 0 0 0,-1 0 0 0 0,0 0 0 0 0,0 0 0 0 0,1 0 0 0 0,-1 0 0 0 0,0 1 0 0 0,1-1 0 0 0,-1 0 0 0 0,0 0 0 0 0,0 0 0 0 0,0 1 0 0 0,1-1 0 0 0,-1 0 0 0 0,0 0 0 0 0,0 1 0 0 0,0-1 0 0 0,0 0 0 0 0,1 1 0 0 0,-1-1 0 0 0,0 0 0 0 0,0 0 0 0 0,0 1 0 0 0,0-1 0 0 0,0 0 0 0 0,0 1 0 0 0,0-1 0 0 0,0 0 0 0 0,0 1 0 0 0,0-1 0 0 0,0 0 0 0 0,0 1 0 0 0,0-1 0 0 0,3 18 0 0 0,-3-2 0 0 0,0 0 0 0 0,-1-1 0 0 0,-1 1 0 0 0,-1-1 0 0 0,0 1 0 0 0,-1-1 0 0 0,-1 0 0 0 0,0 0 0 0 0,-1 0 0 0 0,-1-1 0 0 0,-12 20 0 0 0,41-98-1632 0 0,-3 4 448 0 0,-13 40 1184 0 0,-6 11 0 0 0,-6 12 0 0 0,1 3 248 0 0,0 0-1 0 0,1 1 0 0 0,0 0 1 0 0,0 0-1 0 0,0 0 1 0 0,1 0-1 0 0,0 1 0 0 0,1-1 1 0 0,-1 1-1 0 0,0 8 1 0 0,1-5-226 0 0,4-4-22 0 0,2-11 0 0 0,5-21 0 0 0,-2 0 0 0 0,0-1 0 0 0,4-37 0 0 0,-9 55 0 0 0,1 1-89 0 0,-3 5-380 0 0,0 2-185 0 0,0 0-39 0 0,0 0 85 0 0,0 0 400 0 0,0-4 185 0 0,1-2 23 0 0,0-29 0 0 0,-1 27 104 0 0,0-9 776 0 0,0 0 0 0 0,4-25 0 0 0,-2 29-880 0 0,0 1 0 0 0,-2-1 0 0 0,0 0 0 0 0,0 0 0 0 0,-3-13 0 0 0,1-37 0 0 0,2 40 0 0 0,-1 1 0 0 0,-8-44 0 0 0,2 14 0 0 0,3-12 0 0 0,3-1 0 0 0,13-103 0 0 0,-10 146 0 0 0,2-19 0 0 0,-2 0 0 0 0,-2 0 0 0 0,-1 1 0 0 0,-11-62 0 0 0,5 69 0 0 0,-13-86 0 0 0,9 36 0 0 0,5 44 0 0 0,-1-60 0 0 0,9-4 0 0 0,-1-58 0 0 0,-5 86 0 0 0,-18-101 0 0 0,-49-311 2912 0 0,60 301-2912 0 0,7 67 0 0 0,2-129 0 0 0,1 161 0 0 0,12-94 0 0 0,-3 78 0 0 0,-5 82 0 0 0,1 0 0 0 0,1 0 0 0 0,1 0 0 0 0,0 1 0 0 0,17-35 0 0 0,8 5 0 0 0,-28 44 0 0 0,0 0 0 0 0,1 0 0 0 0,0 0 0 0 0,0 0 0 0 0,0 1 0 0 0,1 0 0 0 0,0 0 0 0 0,7-6 0 0 0,7-5 0 0 0,40-24 0 0 0,14-8 0 0 0,8 12 0 0 0,-24 11 0 0 0,1-2 0 0 0,-11 3 0 0 0,-26 13 0 0 0,0 1 0 0 0,0 1 0 0 0,1 0 0 0 0,40-9 0 0 0,56-17 0 0 0,-13 14 0 0 0,-66 14 0 0 0,66-19 0 0 0,-29 5 0 0 0,-50 15 0 0 0,37-14 0 0 0,-38 12 0 0 0,40-9 0 0 0,-41 12 0 0 0,45-17 0 0 0,-50 16 0 0 0,1 0 0 0 0,-1 1 0 0 0,22-3 0 0 0,39-9 0 0 0,106-44 0 0 0,-142 45 0 0 0,-9 3 0 0 0,43-11 0 0 0,66-13 0 0 0,36-9 0 0 0,-55 17 352 0 0,-76 15-158 0 0,0 3 0 0 0,100-9-1 0 0,-98 16-1049 0 0,-33 2 856 0 0,1 0-1 0 0,0 2 0 0 0,-1 0 0 0 0,1 1 0 0 0,25 5 0 0 0,-32-4 1 0 0,-5 0 0 0 0,26 10 0 0 0,-25-10 89 0 0,-1 1 0 0 0,1 0-1 0 0,-1 0 1 0 0,0 1 0 0 0,0 0 0 0 0,0 0 0 0 0,0 0-1 0 0,-1 1 1 0 0,0 0 0 0 0,0 0 0 0 0,0 1-1 0 0,7 9 1 0 0,-3-1-72 0 0,-1 1-1 0 0,-1 0 0 0 0,0 0 1 0 0,10 32-1 0 0,-5-10 300 0 0,-3 0 0 0 0,10 60-1 0 0,-16-70-158 0 0,2 1-1 0 0,0-1 0 0 0,19 47 0 0 0,45 68-156 0 0,-21-61 0 0 0,-39-70 0 0 0,2-1 0 0 0,2-3 0 0 0,1-3 0 0 0,-1 0 0 0 0,0 1 0 0 0,-2 0 0 0 0,0-1 0 0 0,2-1 0 0 0,-1 0 0 0 0,0-2 0 0 0,1-3 0 0 0,6-1 0 0 0,15 0 0 0 0,31-3 1952 0 0,-62 5-1349 0 0,14-2-1086 0 0,1 0 0 0 0,19-7-1 0 0,16-3 1332 0 0,-32 8-39 0 0,-11 1-805 0 0,0 1 1 0 0,0 0-1 0 0,0 1 1 0 0,22-2-1 0 0,-24 3-92 0 0,-7 1-375 0 0,-2 0-182 0 0,0 0-40 0 0,0 0 175 0 0,0 0 778 0 0,0 0 343 0 0,0 0 70 0 0,0 0-171 0 0,0 0-778 0 0,0 0-343 0 0,0 0-70 0 0,0 0 79 0 0,-2 0 396 0 0,-10 4 183 0 0,-84 9 23 0 0,85-12 0 0 0,-1 0 0 0 0,1-1 0 0 0,1 0-197 0 0,8 0-826 0 0,2 0-348 0 0,0 0-835 0 0,0 0-3257 0 0,0 0-1397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28.4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90 1 5407 0 0,'0'0'124'0'0,"0"0"18"0"0,0 0 8 0 0,-1 2-23 0 0,-1 5 32 0 0,1-5 529 0 0,1-2 222 0 0,0 0 40 0 0,0 0-44 0 0,0 0-215 0 0,4 8-186 0 0,-1 0-1 0 0,0 0 0 0 0,-1 1 1 0 0,0-1-1 0 0,-1 1 1 0 0,0-1-1 0 0,1 13 1 0 0,-5 65 1781 0 0,1-61-1659 0 0,1 8-536 0 0,-8 188 1593 0 0,10-167-1261 0 0,2 1 0 0 0,12 57 0 0 0,-13-98-423 0 0,-1-1 0 0 0,0 1 0 0 0,-1 0 0 0 0,-3 28 0 0 0,3-34 0 0 0,-2 3 0 0 0,2-11 0 0 0,0 1 0 0 0,0-1 0 0 0,0 0 0 0 0,0 0 0 0 0,0 1 0 0 0,0-1 0 0 0,0 0 0 0 0,0 0 0 0 0,0 1 0 0 0,0-1 0 0 0,0 0 0 0 0,0 0 0 0 0,0 0 0 0 0,0 1 0 0 0,0-1 0 0 0,0 0 0 0 0,0 0 0 0 0,-1 0 0 0 0,1 1 0 0 0,0-1 0 0 0,0 0 0 0 0,0 0 0 0 0,0 0 0 0 0,-1 1 0 0 0,1-1 0 0 0,0 0 0 0 0,0 0 0 0 0,0 0 0 0 0,-1 0 0 0 0,1 0 0 0 0,0 0 0 0 0,0 0 0 0 0,0 1 0 0 0,-1-1 0 0 0,1 0 0 0 0,0 0 0 0 0,0 0 0 0 0,-1 0 0 0 0,1 0 0 0 0,0 0 0 0 0,0 0 0 0 0,-1 0 0 0 0,1 0 0 0 0,0 0 0 0 0,0 0 0 0 0,0 0 0 0 0,-1 0 0 0 0,1 0 0 0 0,0-1 0 0 0,0 1 0 0 0,-1 0 0 0 0,1 0 0 0 0,0 0 0 0 0,0 0 0 0 0,0 0 0 0 0,-1 0 0 0 0,1-1 0 0 0,0 1 0 0 0,0 0 0 0 0,0 0 0 0 0,0 0 0 0 0,-1 0 0 0 0,1-1 0 0 0,0 1 0 0 0,0 0 0 0 0,-7-10 0 0 0,-3-13 0 0 0,2-1 0 0 0,0 0 0 0 0,1 0 0 0 0,2 0 0 0 0,0-1 0 0 0,-1-36 0 0 0,0 10 0 0 0,-28-294 0 0 0,35 318 455 0 0,4 36 546 0 0,8 45 455 0 0,20 202-134 0 0,5 30 236 0 0,0-35-1558 0 0,-36-252 0 0 0,1-9 0 0 0,3-15 0 0 0,-7-2-363 0 0,-1-1 0 0 0,-9-47-1 0 0,-1-7-491 0 0,3-37 567 0 0,5 0 1 0 0,22-219-1 0 0,-16 322 288 0 0,-2 16 0 0 0,0 0 0 0 0,0 0 0 0 0,0 0 0 0 0,0 0 0 0 0,0 0 0 0 0,0 0 0 0 0,0 0 0 0 0,0 0 0 0 0,0 0 0 0 0,0 0 0 0 0,1 1 0 0 0,-1-1 0 0 0,0 0 0 0 0,0 0 0 0 0,0 0 0 0 0,0 0 0 0 0,0 0 0 0 0,0 0 1 0 0,0 0-1 0 0,0 0 0 0 0,0 0 0 0 0,0 0 0 0 0,1 0 0 0 0,-1 0 0 0 0,0 0 0 0 0,0 0 0 0 0,0 0 0 0 0,0 0 0 0 0,0 0 0 0 0,0 0 0 0 0,0-1 0 0 0,0 1 0 0 0,0 0 0 0 0,0 0 0 0 0,0 0 0 0 0,1 0 0 0 0,-1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1 0 0,4 9-5 0 0,3 14 97 0 0,-1 45 721 0 0,-3 90-1 0 0,1 27 277 0 0,6-102-1090 0 0,3 39 0 0 0,-12-103 0 0 0,-1-1 0 0 0,-1 1 0 0 0,0 0 0 0 0,-6 24 0 0 0,2-38 0 0 0,0-12 0 0 0,-3-11 0 0 0,0-19-612 0 0,2 0 0 0 0,1-1 0 0 0,0-54 0 0 0,5 73 492 0 0,-2-59-115 0 0,-5-70-1810 0 0,7 143 1777 0 0,0 3 241 0 0,0 0-1 0 0,0 1 1 0 0,0-1-1 0 0,0 0 1 0 0,-1 1-1 0 0,1-1 1 0 0,0 1 0 0 0,-1-1-1 0 0,0 0 1 0 0,1 1-1 0 0,-1-1 1 0 0,0 1-1 0 0,1 0 1 0 0,-1-1-1 0 0,0 1 1 0 0,0-1-1 0 0,0 1 1 0 0,0 0 0 0 0,-1 0-1 0 0,1 0 1 0 0,-2-2-1 0 0,2 3-213 0 0,-1-1 1 0 0,1 1-1 0 0,0-1 0 0 0,0 1 0 0 0,-1 0 0 0 0,1 0 1 0 0,-1-1-1 0 0,1 1 0 0 0,0 0 0 0 0,-1 0 0 0 0,1 1 1 0 0,0-1-1 0 0,-1 0 0 0 0,1 0 0 0 0,0 1 0 0 0,0-1 1 0 0,-1 1-1 0 0,1-1 0 0 0,0 1 0 0 0,0-1 1 0 0,-1 1-1 0 0,1 0 0 0 0,0-1 0 0 0,0 1 0 0 0,0 0 1 0 0,0 0-1 0 0,0 0 0 0 0,0 0 0 0 0,-1 2 0 0 0,-2 0-1080 0 0,-9 8-3782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37:28.8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7055 0 0,'0'0'323'0'0,"0"0"-8"0"0,11 6 235 0 0,-7-3-413 0 0,0 0 1 0 0,-1 1-1 0 0,1-1 0 0 0,-1 1 0 0 0,0 0 0 0 0,0 0 0 0 0,0 1 0 0 0,0-1 0 0 0,-1 0 0 0 0,0 1 0 0 0,0 0 1 0 0,2 6-1 0 0,16 65 1029 0 0,-17-61-919 0 0,24 148 2162 0 0,0-1-4892 0 0,-19-134 1269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25.0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0 181 5407 0 0,'0'0'124'0'0,"0"0"18"0"0,0 0 8 0 0,0 0 110 0 0,0 0 454 0 0,0 0 196 0 0,3 2 40 0 0,10 2-278 0 0,0 0 1 0 0,1-1 0 0 0,0 0-1 0 0,-1-1 1 0 0,1 0-1 0 0,19-1 1 0 0,22 3 436 0 0,-7 0-1002 0 0,87-3 0 0 0,-36-2-108 0 0,39-3 1470 0 0,156-25-1 0 0,-228 21-1661 0 0,536-69 2169 0 0,-50 35-1178 0 0,-237 21 1284 0 0,-37 11-1356 0 0,-113 6-580 0 0,-32-3-146 0 0,144-1 0 0 0,-268 8 0 0 0,8 0 0 0 0,1 1 0 0 0,-1 1 0 0 0,0 0 0 0 0,22 6 0 0 0,4 8 0 0 0,-32-9-92 0 0,-9-5-392 0 0,-2-2-192 0 0,1 12-535 0 0,-3-8-3792 0 0,-9-1 2419 0 0,-3 3-22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21.7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72 975 0 0,'-10'-1'88'0'0,"-1"-2"-18"0"0,9 3 288 0 0,2 0 121 0 0,0 0 22 0 0,0 0 33 0 0,0 0 123 0 0,0 0 58 0 0,0 0 11 0 0,0 0-34 0 0,0 0-152 0 0,20-2 388 0 0,154-3 3494 0 0,-44 4-3980 0 0,-40-3-438 0 0,136-11 82 0 0,66-9 2506 0 0,-231 20-2714 0 0,259-6 2638 0 0,261 8-2288 0 0,-514 2-228 0 0,-41 3-723 0 0,-23-1 374 0 0,0-1-889 0 0,0 0-793 0 0,9 3-2908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22.7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0 203 1807 0 0,'0'0'78'0'0,"0"0"88"0"0,0 0 290 0 0,0 0 120 0 0,0 0 28 0 0,0 0 36 0 0,0 0 134 0 0,0 0 55 0 0,10-11 1430 0 0,4 4-1935 0 0,0 0 1 0 0,0 1 0 0 0,1 1 0 0 0,0 0 0 0 0,0 1-1 0 0,27-3 1 0 0,96-2 1244 0 0,-30 5-1473 0 0,272-16 238 0 0,34-3 1892 0 0,279-41 496 0 0,-614 55-2705 0 0,111-8-11 0 0,-148 16-6 0 0,1 1 0 0 0,62 9-1 0 0,-68-6 1 0 0,12 4-86 0 0,-44-5-27 0 0,17-1-2345 0 0,-12-1 2438 0 0,1 0 24 0 0,14-6-101 0 0,59-9-3413 0 0,-50 10-434 0 0,-34 5 2984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23.9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 5407 0 0,'0'0'124'0'0,"0"0"18"0"0,0 0 8 0 0,0 0 110 0 0,0 0 454 0 0,0 0 196 0 0,0 0 40 0 0,0 0-44 0 0,0 0-215 0 0,0 0-92 0 0,0 0-21 0 0,3-1-78 0 0,5 0-469 0 0,0 0-1 0 0,1 1 1 0 0,-1 0-1 0 0,0 0 1 0 0,1 1-1 0 0,14 3 1 0 0,57 18-64 0 0,-41-10 48 0 0,-4-4-15 0 0,1-2 0 0 0,-1-1 0 0 0,1-2 0 0 0,0-1 0 0 0,1-2 0 0 0,-1-2 0 0 0,44-6 0 0 0,234-15 0 0 0,-100 11 0 0 0,168-3 0 0 0,105 21 0 0 0,-448-4 0 0 0,-27 0 0 0 0,-1-2 0 0 0,1 0 0 0 0,14-1 0 0 0,142-14-2279 0 0,-132 12 2310 0 0,-12 0-692 0 0,-4 1-2646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26.0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8863 0 0,'0'0'407'0'0,"0"0"-6"0"0,0 0-177 0 0,0 0 204 0 0,0 0 116 0 0,3 1 28 0 0,1 2-394 0 0,0 0-1 0 0,0 0 0 0 0,0 0 0 0 0,-1 0 1 0 0,1 1-1 0 0,-1-1 0 0 0,1 1 0 0 0,-1 0 1 0 0,0 0-1 0 0,-1 1 0 0 0,1-1 0 0 0,-1 0 1 0 0,0 1-1 0 0,0-1 0 0 0,0 1 0 0 0,1 6 1 0 0,4 14-60 0 0,8 47 0 0 0,-14-64-120 0 0,8 48 806 0 0,3 0 0 0 0,2 0 0 0 0,2-2 0 0 0,31 71 0 0 0,-46-122-708 0 0,0-1 1 0 0,1 1-1 0 0,-1 0 0 0 0,1 0 0 0 0,0-1 1 0 0,0 1-1 0 0,0-1 0 0 0,0 1 0 0 0,0-1 1 0 0,1 0-1 0 0,-1 0 0 0 0,1 0 0 0 0,-1 0 1 0 0,1 0-1 0 0,4 2 0 0 0,-5-4-96 0 0,-1 1 0 0 0,0-1 0 0 0,1 0 0 0 0,-1 1 0 0 0,0-1 0 0 0,1 0 0 0 0,-1 0 0 0 0,0 0 0 0 0,1 0 0 0 0,-1 0 0 0 0,0 0 0 0 0,1 0 0 0 0,-1 0 0 0 0,0-1 0 0 0,1 1 0 0 0,-1 0 0 0 0,0-1 0 0 0,0 1 0 0 0,1-1 0 0 0,-1 1 0 0 0,0-1 0 0 0,1-1 0 0 0,2 0 0 0 0,4-1 0 0 0,-1-1 0 0 0,0 1 0 0 0,0-2 0 0 0,0 1 0 0 0,-1-1 0 0 0,1 0 0 0 0,-1 0 0 0 0,0-1 0 0 0,10-12 0 0 0,2-6 0 0 0,20-33 0 0 0,-24 34 0 0 0,-1 4 0 0 0,0-1 0 0 0,-2-1 0 0 0,0 0 0 0 0,-2 0 0 0 0,0-1 0 0 0,10-39 0 0 0,-7 13-471 0 0,-8 34 80 0 0,0 1 1 0 0,-1-1-1 0 0,-1 0 1 0 0,1-19-1 0 0,-3 31-1510 0 0,-2 1-2247 0 0,-7-3-955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26.4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0 8863 0 0,'0'0'200'0'0,"0"0"34"0"0,0 0 12 0 0,0 0 132 0 0,0 0 542 0 0,0 4 236 0 0,-19 317 5583 0 0,9-191-5228 0 0,-13 58-1511 0 0,14-11 0 0 0,9-175-556 0 0,0 0 0 0 0,0 0 0 0 0,0 1 0 0 0,0-1 0 0 0,0 0-1 0 0,1 0 1 0 0,-1 1 0 0 0,1-1 0 0 0,0 3 0 0 0,-1-5-1467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26.9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187 625 10943 0 0,'0'0'248'0'0,"0"0"35"0"0,-3-13 282 0 0,-6-12-785 0 0,4 20 1633 0 0,1 4 2764 0 0,-6 2-4155 0 0,9-1-22 0 0,0 0 0 0 0,0 0 0 0 0,-1 0 0 0 0,1 0 0 0 0,0 0 0 0 0,0 1 0 0 0,0-1 0 0 0,0 0 0 0 0,0 1 0 0 0,0-1 0 0 0,0 1 0 0 0,0-1 0 0 0,0 1 0 0 0,0 0 0 0 0,0-1 0 0 0,0 1 0 0 0,0 0 0 0 0,0 0 0 0 0,0 0 0 0 0,1-1 0 0 0,-1 1 0 0 0,0 0 0 0 0,1 0 0 0 0,-2 2 0 0 0,0 0 0 0 0,-13 15 61 0 0,1 0 0 0 0,0 1-1 0 0,1 0 1 0 0,1 1 0 0 0,1 0-1 0 0,1 1 1 0 0,1 0 0 0 0,1 1-1 0 0,-7 25 1 0 0,13-39 215 0 0,0-1 0 0 0,1 0 0 0 0,0 0 1 0 0,0 1-1 0 0,0-1 0 0 0,1 0 0 0 0,2 13 0 0 0,2-10-276 0 0,9-7 0 0 0,-9-4 0 0 0,0-1 0 0 0,0 1 0 0 0,-1-1 0 0 0,1 0 0 0 0,-1 0 0 0 0,1 0 0 0 0,-1-1 0 0 0,0 1 0 0 0,0-1 0 0 0,4-4 0 0 0,30-33 0 0 0,-36 38 0 0 0,16-21 0 0 0,-1 0 0 0 0,-1-1 0 0 0,-1 0 0 0 0,14-36 0 0 0,-7 8 0 0 0,17-67 0 0 0,-30 85 0 0 0,-2 0 0 0 0,-1 0 0 0 0,0-69 0 0 0,-15-103 0 0 0,9 201 0 0 0,-10-61 0 0 0,4 34 0 0 0,2 97 1316 0 0,-11 621 2920 0 0,16-615-3985 0 0,-1 32-1613 0 0,-7-40-5067 0 0,7-58 3593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76 10943 0 0,'0'0'248'0'0,"0"0"35"0"0,0 0 18 0 0,-1-1-37 0 0,1-1-205 0 0,-1 1 0 0 0,1-1 0 0 0,-1 1 0 0 0,0 0 0 0 0,1-1-1 0 0,-1 1 1 0 0,0 0 0 0 0,0 0 0 0 0,0-1 0 0 0,0 1 0 0 0,0 0-1 0 0,0 0 1 0 0,-2-1 0 0 0,1 0 1267 0 0,9 0-773 0 0,-5 2-608 0 0,3-1 184 0 0,-1 1 0 0 0,0 0-1 0 0,0 0 1 0 0,0 0-1 0 0,1 0 1 0 0,-1 1 0 0 0,0 0-1 0 0,0 0 1 0 0,0 0 0 0 0,0 0-1 0 0,0 1 1 0 0,0 0-1 0 0,-1-1 1 0 0,1 1 0 0 0,0 1-1 0 0,-1-1 1 0 0,1 0 0 0 0,-1 1-1 0 0,0 0 1 0 0,0 0-1 0 0,4 4 1 0 0,0 0-140 0 0,-1 1 1 0 0,0 1-1 0 0,0-1 0 0 0,0 1 0 0 0,-1 0 1 0 0,0 0-1 0 0,4 14 0 0 0,-1 2 11 0 0,-25-95 0 0 0,15 59 0 0 0,0 2 0 0 0,1-1 0 0 0,-1 1 0 0 0,2-1 0 0 0,-1 1 0 0 0,1-1 0 0 0,1 0 0 0 0,-1 1 0 0 0,5-19 0 0 0,-4 27 0 0 0,-1 1 0 0 0,1-1 0 0 0,-1 1 0 0 0,1-1 0 0 0,-1 1 0 0 0,1-1 0 0 0,-1 1 0 0 0,1-1 0 0 0,-1 1 0 0 0,1-1 0 0 0,-1 1 0 0 0,1 0 0 0 0,0-1 0 0 0,-1 1 0 0 0,1 0 0 0 0,-1 0 0 0 0,1 0 0 0 0,0-1 0 0 0,0 1 0 0 0,-1 0 0 0 0,1 0 0 0 0,0 0 0 0 0,-1 0 0 0 0,1 0 0 0 0,0 0 0 0 0,-1 0 0 0 0,1 0 0 0 0,0 0 0 0 0,-1 1 0 0 0,1-1 0 0 0,0 0 0 0 0,-1 0 0 0 0,1 1 0 0 0,0-1 0 0 0,-1 0 0 0 0,1 1 0 0 0,-1-1 0 0 0,1 0 0 0 0,-1 1 0 0 0,1-1 0 0 0,0 2 0 0 0,0-2 0 0 0,8 6 5 0 0,-1 0-1 0 0,0 0 0 0 0,0 0 0 0 0,-1 1 1 0 0,1 0-1 0 0,-2 1 0 0 0,1 0 0 0 0,-1 0 1 0 0,8 14-1 0 0,28 31-589 0 0,-28-38-1666 0 0,-13-14-3116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32.0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6549 53 3999 0 0,'0'0'91'0'0,"0"0"12"0"0,0 0 7 0 0,0 0 101 0 0,0 0 413 0 0,0 0 177 0 0,0 0 37 0 0,0 0 39 0 0,0 0 131 0 0,0 0 59 0 0,0 0 11 0 0,0 0-142 0 0,0 0-520 0 0,0 0 92 0 0,0 0 107 0 0,0 0 22 0 0,0 0-82 0 0,-1-1-363 0 0,-7-1-171 0 0,-27-5 2710 0 0,-8 5-2828 0 0,23 2 207 0 0,19 0-110 0 0,-1 0-1 0 0,1 0 1 0 0,-1 0 0 0 0,1 0-1 0 0,-1 0 1 0 0,1 0 0 0 0,-1 0-1 0 0,1 0 1 0 0,-1 1 0 0 0,1-1-1 0 0,-1 1 1 0 0,1-1-1 0 0,0 1 1 0 0,-1-1 0 0 0,1 1-1 0 0,0 0 1 0 0,-1-1 0 0 0,1 1-1 0 0,-2 2 1 0 0,2-2 4 0 0,0 0 0 0 0,0-1 0 0 0,0 1 0 0 0,-1 0 0 0 0,1 0 0 0 0,0-1 0 0 0,0 1 0 0 0,-1-1 1 0 0,1 1-1 0 0,0-1 0 0 0,0 0 0 0 0,-1 1 0 0 0,1-1 0 0 0,-1 0 0 0 0,1 0 0 0 0,0 0 0 0 0,-1 0 0 0 0,1 0 0 0 0,0 0 0 0 0,-1 0 1 0 0,1-1-1 0 0,0 1 0 0 0,-1 0 0 0 0,1-1 0 0 0,-2 0 0 0 0,-7-1 278 0 0,0 1-1 0 0,-1 0 1 0 0,1 0 0 0 0,0 1-1 0 0,0 1 1 0 0,0 0 0 0 0,-1 0 0 0 0,-17 5-1 0 0,6-2-99 0 0,-41 1-182 0 0,-46 12 0 0 0,88-13 493 0 0,1-2 0 0 0,-43 1 0 0 0,41-3-15 0 0,1 1 0 0 0,-38 6-1 0 0,4 4-477 0 0,26-7 0 0 0,-32 11 0 0 0,51-13 0 0 0,1 0 0 0 0,-1-1 0 0 0,0-1 0 0 0,0 1 0 0 0,0-2 0 0 0,0 1 0 0 0,0-1 0 0 0,-14-4 0 0 0,-34-1 0 0 0,-5 3 788 0 0,39 2-99 0 0,0 0 1 0 0,-47 5-1 0 0,48-2-1039 0 0,0-1 0 0 0,-24-1 1 0 0,24-1-351 0 0,-48 5 1 0 0,-76 8 3171 0 0,-48 10-2472 0 0,146-17 0 0 0,-58 5 0 0 0,53-13 0 0 0,28 2 0 0 0,24 0 0 0 0,-1 1 0 0 0,1-1 0 0 0,-1 1 0 0 0,0 0 0 0 0,1 0 0 0 0,-1 0 0 0 0,1 1 0 0 0,-1-1 0 0 0,1 0 0 0 0,-1 1 0 0 0,1 0 0 0 0,-1-1 0 0 0,1 1 0 0 0,0 0 0 0 0,-1 0 0 0 0,-1 2 0 0 0,-1-1 0 0 0,1-1 0 0 0,0 0 0 0 0,0 0 0 0 0,-1 0 0 0 0,1-1 0 0 0,-1 1 0 0 0,1-1 0 0 0,0 0 0 0 0,-1-1 0 0 0,1 1 0 0 0,-8-2 0 0 0,-4-2 0 0 0,14 4 0 0 0,0 0 0 0 0,0 0 0 0 0,0 0 0 0 0,0 0 0 0 0,0 0 0 0 0,0 0 0 0 0,1 0 0 0 0,-1 1 0 0 0,0-1 0 0 0,0 1 0 0 0,0-1 0 0 0,1 1 0 0 0,-1 0 0 0 0,0 0 0 0 0,-2 1 0 0 0,2 0 0 0 0,-21-3 0 0 0,14-1 0 0 0,2 0 0 0 0,-1 0 0 0 0,-1 0 0 0 0,0 1 0 0 0,0-2 0 0 0,7 1 0 0 0,-1 0 0 0 0,0-1 0 0 0,1 1 0 0 0,-1-1 0 0 0,1 1 0 0 0,0-1 0 0 0,-1 0 0 0 0,1 0 0 0 0,1 0 0 0 0,-1 0 0 0 0,0 0 0 0 0,-1-6 0 0 0,3 9 0 0 0,-60-80 0 0 0,60 79 0 0 0,-2-3 0 0 0,0 1 0 0 0,0-1 0 0 0,0 1 0 0 0,-1-1 0 0 0,1 1 0 0 0,-1 0 0 0 0,0 0 0 0 0,0 0 0 0 0,0 0 0 0 0,0 0 0 0 0,0 1 0 0 0,-1 0 0 0 0,-4-3 0 0 0,2 1 0 0 0,5 3 0 0 0,0 0 0 0 0,-1 1 0 0 0,1-1 0 0 0,0 0 0 0 0,0 1 0 0 0,0-1 0 0 0,0 1 0 0 0,-1 0 0 0 0,1-1 0 0 0,0 1 0 0 0,0 0 0 0 0,-1 0 0 0 0,1-1 0 0 0,0 1 0 0 0,-1 0 0 0 0,1 0 0 0 0,0 1 0 0 0,0-1 0 0 0,-3 1 0 0 0,-6 2 0 0 0,-10 1 0 0 0,19-4 0 0 0,0 0 0 0 0,0-1 0 0 0,0 1 0 0 0,0 1 0 0 0,0-1 0 0 0,0 0 0 0 0,0 0 0 0 0,-1 0 0 0 0,1 1 0 0 0,0-1 0 0 0,0 0 0 0 0,0 1 0 0 0,0-1 0 0 0,0 1 0 0 0,0-1 0 0 0,0 1 0 0 0,-1 1 0 0 0,-7 2 0 0 0,0 0 0 0 0,0 1 0 0 0,1 1 0 0 0,0-1 0 0 0,0 1 0 0 0,0 1 0 0 0,0 0 0 0 0,1 0 0 0 0,0 0 0 0 0,1 1 0 0 0,0-1 0 0 0,0 2 0 0 0,0-1 0 0 0,1 1 0 0 0,1 0 0 0 0,-1 0 0 0 0,1 0 0 0 0,-5 19 0 0 0,2-11 0 0 0,4-10 0 0 0,0 0 0 0 0,0 0 0 0 0,1 0 0 0 0,0 0 0 0 0,1 1 0 0 0,-1-1 0 0 0,1 12 0 0 0,-3-4 0 0 0,3-12 0 0 0,2 23 0 0 0,-1-26 0 0 0,-1 0 0 0 0,1-1 0 0 0,0 1 0 0 0,0 0 0 0 0,0 0 0 0 0,0 0 0 0 0,-1 0 0 0 0,1 0 0 0 0,0 0 0 0 0,0 0 0 0 0,0 0 0 0 0,0 0 0 0 0,0 0 0 0 0,-1 0 0 0 0,1 0 0 0 0,0 0 0 0 0,0 0 0 0 0,0 0 0 0 0,-1 0 0 0 0,1 0 0 0 0,0 0 0 0 0,0 0 0 0 0,0 0 0 0 0,0 0 0 0 0,0 0 0 0 0,-1 0 0 0 0,1 1 0 0 0,0-1 0 0 0,0 0 0 0 0,0 0 0 0 0,0 0 0 0 0,0 0 0 0 0,-1 0 0 0 0,1 0 0 0 0,0 0 0 0 0,0 1 0 0 0,0-1 0 0 0,0 0 0 0 0,0 0 0 0 0,0 0 0 0 0,0 0 0 0 0,0 1 0 0 0,0-1 0 0 0,0 0 0 0 0,0 0 0 0 0,0 0 0 0 0,-1 1 0 0 0,-16-16 0 0 0,-3 5 0 0 0,-13-10 0 0 0,31 18 0 0 0,1 1 0 0 0,-1 0 0 0 0,0-1 0 0 0,1 1 0 0 0,-1 0 0 0 0,0 0 0 0 0,0 0 0 0 0,0 0 0 0 0,0 0 0 0 0,-3 0 0 0 0,-25-11 0 0 0,14 7 0 0 0,0 1 0 0 0,0 0 0 0 0,-32-2 0 0 0,12 5 0 0 0,24 1-128 0 0,-1 1 0 0 0,1 0 0 0 0,-1 1 0 0 0,1 1 0 0 0,0 0 0 0 0,-22 8 0 0 0,-5 2 161 0 0,25-7 431 0 0,12-5-436 0 0,0 0 1 0 0,0 0-1 0 0,0-1 1 0 0,0 1-1 0 0,0 0 1 0 0,0-1 0 0 0,0 1-1 0 0,-1-1 1 0 0,1 0-1 0 0,0 0 1 0 0,0 0-1 0 0,0 0 1 0 0,-3 0-1 0 0,-4 0-28 0 0,5-1 0 0 0,1 1 0 0 0,-1-1 0 0 0,0 1 0 0 0,1 0 0 0 0,-1 0 0 0 0,0 1 0 0 0,1-1 0 0 0,-1 1 0 0 0,0 0 0 0 0,1 0 0 0 0,-1 0 0 0 0,1 0 0 0 0,-1 0 0 0 0,1 1 0 0 0,0 0 0 0 0,-4 2 0 0 0,6-3 0 0 0,-1 0 0 0 0,1 0 0 0 0,-1 0 0 0 0,0 0 0 0 0,0 0 0 0 0,1 0 0 0 0,-1 0 0 0 0,0 0 0 0 0,0-1 0 0 0,0 1 0 0 0,0-1 0 0 0,0 1 0 0 0,0-1 0 0 0,0 0 0 0 0,0 0 0 0 0,0 0 0 0 0,0 0 0 0 0,0 0 0 0 0,-2-1 0 0 0,-14 2 0 0 0,8 3 0 0 0,1-6 0 0 0,-1 0 0 0 0,1-2 0 0 0,-4-2 0 0 0,-8 5 0 0 0,17 1 0 0 0,-6 1 0 0 0,-8 1-568 0 0,17-2-100 0 0,1 0-41 0 0,-9 1-130 0 0,-8-4 813 0 0,16 2 26 0 0,0 1 0 0 0,-1-1 0 0 0,1 1 0 0 0,-1-1 1 0 0,1 1-1 0 0,-1 0 0 0 0,1 0 0 0 0,-1-1 0 0 0,1 1 0 0 0,-1 0 1 0 0,1 1-1 0 0,-1-1 0 0 0,1 0 0 0 0,-3 1 0 0 0,-5 3 0 0 0,-1-3 0 0 0,2-2 0 0 0,4 1-13 0 0,-1 0-1 0 0,0 0 1 0 0,1-1-1 0 0,-1 1 0 0 0,0-1 1 0 0,-6-2-1 0 0,-28-7 1345 0 0,32 9-898 0 0,-26-12 706 0 0,27 10-1139 0 0,0-1 0 0 0,-1 0 0 0 0,-1 2 0 0 0,-49-13 0 0 0,49 14 0 0 0,0 0 0 0 0,0 0 0 0 0,1 1 0 0 0,-12 1 0 0 0,-19-1 0 0 0,24 0 0 0 0,0 0 0 0 0,0 0 0 0 0,0 1 0 0 0,-20 5 0 0 0,6-2 0 0 0,-12-3 0 0 0,32-2 0 0 0,1 1 0 0 0,-1 0 0 0 0,0 0 0 0 0,1 1 0 0 0,-1 0 0 0 0,1 0 0 0 0,0 1 0 0 0,-8 3 0 0 0,6-3 0 0 0,0 0 0 0 0,0-1 0 0 0,0 0 0 0 0,0 0 0 0 0,0-1 0 0 0,-1 0 0 0 0,-17-3 0 0 0,-10 1 0 0 0,-149 6 0 0 0,150 0 0 0 0,-33 0 0 0 0,50-4 0 0 0,-1 2 0 0 0,1 0 0 0 0,-31 8 0 0 0,39-7 0 0 0,-183 31 0 0 0,112-21 0 0 0,-3-1 888 0 0,-56 10 1008 0 0,97-13-1896 0 0,0-3 0 0 0,-73 2 0 0 0,-8 0 0 0 0,-17 2 0 0 0,91-8 0 0 0,-66 11 0 0 0,76-8 0 0 0,-1 1 0 0 0,-59 18 0 0 0,3-2 0 0 0,72-17 0 0 0,0-1 0 0 0,0-1 0 0 0,0-2 0 0 0,-29-2 0 0 0,-25-1 0 0 0,-7 3 0 0 0,-73-4 0 0 0,63-6 0 0 0,84 8 0 0 0,-1-1 0 0 0,-24-5 0 0 0,25 4 0 0 0,0 1 0 0 0,-24-2 0 0 0,4 14-426 0 0,21-4-4465 0 0,11-5-3784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0:17.6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75 8863 0 0,'0'0'200'0'0,"-9"-3"487"0"0,6 0-531 0 0,1 1 1 0 0,-1-1-1 0 0,0 0 1 0 0,1-1-1 0 0,-1 1 1 0 0,1 0-1 0 0,-2-5 1 0 0,4 7-10 0 0,-1 0 1 0 0,1-1-1 0 0,0 1 0 0 0,0 0 1 0 0,-1-1-1 0 0,1 1 1 0 0,0-1-1 0 0,0 1 1 0 0,0-1-1 0 0,1 1 0 0 0,-1 0 1 0 0,0-1-1 0 0,0 1 1 0 0,1-1-1 0 0,-1 1 0 0 0,1 0 1 0 0,-1 0-1 0 0,1-1 1 0 0,0 1-1 0 0,-1 0 1 0 0,1 0-1 0 0,0-1 0 0 0,0 1 1 0 0,2-2-1 0 0,4-2-147 0 0,-5 4 0 0 0,0 1 0 0 0,0 0 0 0 0,0-1 0 0 0,0 1 0 0 0,-1 0 0 0 0,1 0 0 0 0,0 0 0 0 0,0 0 0 0 0,0 0 0 0 0,0 0 0 0 0,0 0 0 0 0,0 1 0 0 0,0-1 0 0 0,0 1 0 0 0,0 0 0 0 0,-1-1 0 0 0,1 1 0 0 0,0 0 0 0 0,-1 0 0 0 0,1 0 0 0 0,3 2 0 0 0,17 19 0 0 0,-21-20 83 0 0,0-1-1 0 0,0 1 1 0 0,0-1-1 0 0,0 1 1 0 0,0 0-1 0 0,-1-1 1 0 0,1 1-1 0 0,-1 0 0 0 0,1-1 1 0 0,-1 1-1 0 0,0 0 1 0 0,0 0-1 0 0,0-1 1 0 0,0 1-1 0 0,0 0 1 0 0,0 0-1 0 0,0-1 1 0 0,0 1-1 0 0,-1 0 1 0 0,1 0-1 0 0,-1-1 0 0 0,1 1 1 0 0,-1 0-1 0 0,0-1 1 0 0,1 1-1 0 0,-1-1 1 0 0,0 1-1 0 0,0-1 1 0 0,0 1-1 0 0,0-1 1 0 0,0 1-1 0 0,-2 0 1 0 0,2 0 14 0 0,0-1 1 0 0,0 1 0 0 0,0 0 0 0 0,-1-1 0 0 0,1 1 0 0 0,0-1 0 0 0,-1 0 0 0 0,1 1 0 0 0,-1-1-1 0 0,0 0 1 0 0,1 0 0 0 0,-1 0 0 0 0,0 0 0 0 0,1 0 0 0 0,-1 0 0 0 0,0 0 0 0 0,0-1-1 0 0,0 1 1 0 0,0-1 0 0 0,0 0 0 0 0,0 1 0 0 0,0-1 0 0 0,0 0 0 0 0,0 0 0 0 0,0 0 0 0 0,0 0-1 0 0,0 0 1 0 0,-2-1 0 0 0,2 0-98 0 0,0 0 0 0 0,0 1 0 0 0,1-1 0 0 0,-1 0 0 0 0,0 0 0 0 0,1 0 0 0 0,-1 0 0 0 0,1 0 0 0 0,-1-1 0 0 0,1 1 0 0 0,-1 0 0 0 0,1-1 0 0 0,0 1 0 0 0,0-1 0 0 0,0 1 0 0 0,0-1 0 0 0,0 0 0 0 0,0 1 0 0 0,0-1 0 0 0,0 0 0 0 0,0-2 0 0 0,0 0 0 0 0,-1 0 0 0 0,1-1 0 0 0,1 1 0 0 0,-1-1 0 0 0,1 1 0 0 0,0-1 0 0 0,0 0 0 0 0,0 1 0 0 0,0-1 0 0 0,2-5 0 0 0,1 2 0 0 0,-3 7 0 0 0,0 1 0 0 0,1-1 0 0 0,-1 0 0 0 0,1 1 0 0 0,-1-1 0 0 0,1 1 0 0 0,-1-1 0 0 0,1 1 0 0 0,-1-1 0 0 0,1 1 0 0 0,-1 0 0 0 0,1-1 0 0 0,0 1 0 0 0,-1 0 0 0 0,1-1 0 0 0,0 1 0 0 0,-1 0 0 0 0,1 0 0 0 0,0-1 0 0 0,-1 1 0 0 0,1 0 0 0 0,0 0 0 0 0,-1 0 0 0 0,1 0 0 0 0,0 0 0 0 0,-1 0 0 0 0,2 0 0 0 0,-1 0 0 0 0,1 0 0 0 0,0 0 0 0 0,0 0 0 0 0,0 0 0 0 0,0 0 0 0 0,-1 0 0 0 0,1 0 0 0 0,0 1 0 0 0,0-1 0 0 0,0 0 0 0 0,0 1 0 0 0,0 0 0 0 0,0-1 0 0 0,-1 1 0 0 0,1 0 0 0 0,2 1 0 0 0,2 4 21 0 0,-1-2 172 0 0,1 0 0 0 0,-1 1 0 0 0,-1 0 0 0 0,1 0 0 0 0,-1 0 0 0 0,0 1 0 0 0,4 6 0 0 0,-7-10-126 0 0,0 1 0 0 0,-1 0 1 0 0,1 0-1 0 0,-1 0 0 0 0,1 0 1 0 0,-1 0-1 0 0,0 0 1 0 0,0 0-1 0 0,0 0 0 0 0,0 0 1 0 0,-1 0-1 0 0,1 0 0 0 0,-1-1 1 0 0,0 1-1 0 0,0 0 1 0 0,0 0-1 0 0,0 0 0 0 0,0-1 1 0 0,-3 5-1 0 0,-2 0-67 0 0,-3-4 0 0 0,8-3 0 0 0,0-1 0 0 0,-1 1 0 0 0,1 0 0 0 0,0 0 0 0 0,0-1 0 0 0,0 1 0 0 0,0-1 0 0 0,0 1 0 0 0,-1-1 0 0 0,1 0 0 0 0,0 1 0 0 0,0-1 0 0 0,0 0 0 0 0,0 0 0 0 0,1 1 0 0 0,-1-1 0 0 0,0 0 0 0 0,0 0 0 0 0,0 0 0 0 0,1 0 0 0 0,-1 0 0 0 0,0 0 0 0 0,1 0 0 0 0,-1-1 0 0 0,1 1 0 0 0,-1 0 0 0 0,1 0 0 0 0,0 0 0 0 0,0 0 0 0 0,-1-3 0 0 0,1 2 0 0 0,-1-2-44 0 0,0-1 0 0 0,0 1-1 0 0,0-1 1 0 0,1 0 0 0 0,0 1-1 0 0,0-1 1 0 0,0 0 0 0 0,1 1-1 0 0,0-1 1 0 0,0 0 0 0 0,0 1-1 0 0,2-6 1 0 0,1 2-987 0 0,0 6-6503 0 0,4-3 2131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0:18.1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20 140 8863 0 0,'-11'-27'928'0'0,"3"4"193"0"0,13 28 2161 0 0,11 25-273 0 0,-11-14-2952 0 0,0 1 0 0 0,-1 0 0 0 0,3 20 0 0 0,-13-107-57 0 0,6 53 0 0 0,1 1 0 0 0,0 0 0 0 0,1 0 0 0 0,0 0 0 0 0,2 0 0 0 0,7-23 0 0 0,-11 39 1 0 0,0-1-1 0 0,1 1 0 0 0,-1 0 1 0 0,0-1-1 0 0,0 1 0 0 0,1 0 1 0 0,-1-1-1 0 0,0 1 0 0 0,1 0 0 0 0,-1-1 1 0 0,0 1-1 0 0,1 0 0 0 0,-1 0 1 0 0,0-1-1 0 0,1 1 0 0 0,-1 0 1 0 0,1 0-1 0 0,-1 0 0 0 0,0 0 1 0 0,1-1-1 0 0,-1 1 0 0 0,1 0 1 0 0,-1 0-1 0 0,1 0 0 0 0,-1 0 1 0 0,0 0-1 0 0,1 0 0 0 0,-1 0 1 0 0,1 0-1 0 0,-1 0 0 0 0,1 1 1 0 0,-1-1-1 0 0,1 0 0 0 0,-1 0 1 0 0,0 0-1 0 0,1 0 0 0 0,-1 1 1 0 0,1-1-1 0 0,-1 0 0 0 0,0 0 1 0 0,1 1-1 0 0,-1-1 0 0 0,0 0 1 0 0,1 0-1 0 0,-1 1 0 0 0,0-1 1 0 0,0 0-1 0 0,1 1 0 0 0,-1 0 1 0 0,19 17-191 0 0,-18-16 114 0 0,24 26-5415 0 0,-17-20 943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0:18.5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57 39 8863 0 0,'0'0'200'0'0,"-8"-16"528"0"0,7 9-642 0 0,-6-7 1953 0 0,6 13-1915 0 0,1 1 1 0 0,0 0-1 0 0,-1 0 1 0 0,1 0-1 0 0,0 0 1 0 0,-1-1-1 0 0,1 1 0 0 0,-1 0 1 0 0,1 0-1 0 0,0 0 1 0 0,-1 0-1 0 0,1 0 1 0 0,0 0-1 0 0,-1 0 1 0 0,1 0-1 0 0,-1 0 0 0 0,1 0 1 0 0,0 1-1 0 0,-1-1 1 0 0,1 0-1 0 0,0 0 1 0 0,-1 0-1 0 0,1 0 1 0 0,0 0-1 0 0,-1 1 1 0 0,1-1-1 0 0,-1 0 0 0 0,-1 3 46 0 0,-1-1-1 0 0,1 1 0 0 0,0 0 0 0 0,0 0 1 0 0,0 0-1 0 0,0 0 0 0 0,1 0 0 0 0,-1 0 1 0 0,1 0-1 0 0,0 0 0 0 0,-1 4 0 0 0,-1-1-169 0 0,3-4 0 0 0,-1 1 0 0 0,0-1 0 0 0,0 1 0 0 0,1-1 0 0 0,-1 1 0 0 0,1 0 0 0 0,0-1 0 0 0,0 1 0 0 0,0 0 0 0 0,0-1 0 0 0,0 1 0 0 0,1-1 0 0 0,0 5 0 0 0,1 4 0 0 0,-2-10 0 0 0,0-1 0 0 0,0 1 0 0 0,0-1 0 0 0,0 1 0 0 0,0-1 0 0 0,0 1 0 0 0,0-1 0 0 0,0 1 0 0 0,1-1 0 0 0,-1 1 0 0 0,0-1 0 0 0,0 1 0 0 0,0-1 0 0 0,1 1 0 0 0,-1-1 0 0 0,0 1 0 0 0,1-1 0 0 0,-1 0 0 0 0,0 1 0 0 0,1-1 0 0 0,-1 0 0 0 0,1 1 0 0 0,0-1 0 0 0,9 10 0 0 0,1 2 0 0 0,-7-9 0 0 0,13 5 0 0 0,-8-5 99 0 0,-7-2 409 0 0,-2-1 161 0 0,-7 23 849 0 0,4-17-1513 0 0,1-1-11 0 0,0-1 0 0 0,-1 0 0 0 0,1 0 0 0 0,-1 0 0 0 0,0 0 0 0 0,0 0 0 0 0,0-1 0 0 0,0 1 0 0 0,-1-1 0 0 0,1 0 0 0 0,-6 3 0 0 0,8-5-463 0 0,1-1-185 0 0,0 0-39 0 0,0 0-170 0 0,0 0-673 0 0,0 0-293 0 0,0 0-56 0 0,0 0-17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0:18.8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10943 0 0,'0'0'248'0'0,"0"0"35"0"0,0 0 18 0 0,0 0-37 0 0,0 0 8 0 0,0 0 667 0 0,0 0 312 0 0,0 0 58 0 0,0 0-161 0 0,2 14-79 0 0,8 73 1281 0 0,11 76-2746 0 0,-21-161-995 0 0,0-2-508 0 0,0 0-782 0 0,0 0-2722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0:19.2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63 10943 0 0,'0'0'248'0'0,"0"0"35"0"0,0 0 18 0 0,0 0-37 0 0,0 0 8 0 0,0 0 667 0 0,0 0 312 0 0,0 0 58 0 0,0 0-66 0 0,10-7 395 0 0,16-4-1249 0 0,-1 1 0 0 0,2 1 0 0 0,32-7 0 0 0,-52 14-464 0 0,0 0-230 0 0,-1 0 0 0 0,1 1 0 0 0,0 0 0 0 0,0 0 0 0 0,7 1 0 0 0,1 1-398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2:40.1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1 151 2791 0 0,'0'0'126'0'0,"0"0"96"0"0,0 0 326 0 0,0 0 144 0 0,0 0 32 0 0,0 0 35 0 0,0 0 129 0 0,0 0 59 0 0,0 0 11 0 0,0 0-126 0 0,0 0-461 0 0,0 0 85 0 0,0 0 96 0 0,0 0 21 0 0,0 0-74 0 0,21-10 846 0 0,133-35 2925 0 0,38-14-1598 0 0,-188 57-2667 0 0,13-5-2 0 0,1 0 0 0 0,0 2 0 0 0,1 0 0 0 0,-1 1-1 0 0,21-2 1 0 0,-27 6-3 0 0,0 0 0 0 0,0 1 0 0 0,0 1 0 0 0,0 0 0 0 0,13 4 0 0 0,-15-3 0 0 0,-1-1 0 0 0,1 0 0 0 0,0 0 0 0 0,0-1 0 0 0,0 0 0 0 0,0-1 0 0 0,20-1 0 0 0,-27 0 0 0 0,22-4 0 0 0,52-3 0 0 0,-68 8 0 0 0,-1 1-896 0 0,-5 1-3769 0 0,4 6-1638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7:34.1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0 140 3999 0 0,'0'0'91'0'0,"0"0"12"0"0,0 0 7 0 0,0 0 40 0 0,0 0 156 0 0,0 0 70 0 0,0 0 10 0 0,24-31 3316 0 0,-23 30-3266 0 0,1 1-288 0 0,0 0-137 0 0,0 0 1 0 0,0 1-1 0 0,0-1 0 0 0,1 1 0 0 0,-2 0 0 0 0,1 0 0 0 0,0 0 0 0 0,0 0 0 0 0,0 0 1 0 0,0 0-1 0 0,0 0 0 0 0,-1 0 0 0 0,1 1 0 0 0,0-1 0 0 0,-1 0 0 0 0,0 1 1 0 0,1 0-1 0 0,-1-1 0 0 0,0 1 0 0 0,0 0 0 0 0,1 0 0 0 0,-1 0 0 0 0,-1 0 0 0 0,1-1 1 0 0,0 1-1 0 0,0 0 0 0 0,-1 1 0 0 0,1-1 0 0 0,-1 3 0 0 0,2 0 165 0 0,-1-3 373 0 0,2 11 783 0 0,-18 15 1136 0 0,15-28-2468 0 0,0 1 1 0 0,-1 0 0 0 0,1-1-1 0 0,0 1 1 0 0,-1-1-1 0 0,1 1 1 0 0,0-1-1 0 0,-1 1 1 0 0,1-1-1 0 0,-1 0 1 0 0,1 1-1 0 0,-1-1 1 0 0,1 0-1 0 0,-1 1 1 0 0,1-1-1 0 0,-1 0 1 0 0,0 1-1 0 0,1-1 1 0 0,-1 0 0 0 0,1 0-1 0 0,-1 0 1 0 0,0 0-1 0 0,1 1 1 0 0,-1-1-1 0 0,0 0 1 0 0,1 0-1 0 0,-1 0 1 0 0,1 0-1 0 0,-1-1 1 0 0,0 1-1 0 0,1 0 1 0 0,-1 0-1 0 0,1 0 1 0 0,-1 0-1 0 0,0-1 1 0 0,1 1-1 0 0,-1 0 1 0 0,1 0 0 0 0,-1-1-1 0 0,1 1 1 0 0,-1 0-1 0 0,1-1 1 0 0,-2 0-1 0 0,-12-15-2 0 0,14 16 2 0 0,-3-4 0 0 0,1 0 0 0 0,-1-1 0 0 0,1 1 0 0 0,0-1 0 0 0,0 0 0 0 0,1 0 0 0 0,0 1 0 0 0,-1-1 0 0 0,1 0 0 0 0,1 0 0 0 0,-1 0 0 0 0,1 0 0 0 0,0 0 0 0 0,1-9 0 0 0,1 4 0 0 0,0 0 0 0 0,1 0 0 0 0,0 1 0 0 0,0 0 0 0 0,1 0 0 0 0,8-14 0 0 0,-12 21 0 0 0,1 1 0 0 0,0-1 0 0 0,-1 1 0 0 0,1-1 0 0 0,0 1 0 0 0,0-1 0 0 0,0 1 0 0 0,0 0 0 0 0,0 0 0 0 0,0 0 0 0 0,1-1 0 0 0,-1 1 0 0 0,2 0 0 0 0,2-5 0 0 0,-1 4 0 0 0,-1 10 0 0 0,-2 10 0 0 0,-2-12 385 0 0,0 0 0 0 0,-1 0-1 0 0,0 0 1 0 0,0 0 0 0 0,0 0 0 0 0,-5 7-1 0 0,-2 6-333 0 0,9-18-51 0 0,0-1 0 0 0,0 0 0 0 0,0 0 0 0 0,0 0 0 0 0,0 0 0 0 0,0 1 0 0 0,0-1 0 0 0,-1 0 0 0 0,1 0 0 0 0,0 0 0 0 0,0 0 0 0 0,0 1 0 0 0,0-1 0 0 0,0 0 0 0 0,0 0 0 0 0,0 0 0 0 0,0 0 0 0 0,-1 0 0 0 0,1 1 0 0 0,0-1 0 0 0,0 0 0 0 0,0 0 0 0 0,0 0 0 0 0,0 0 0 0 0,-1 0 0 0 0,1 0 0 0 0,0 0 0 0 0,0 0 0 0 0,0 0 0 0 0,0 0 0 0 0,-1 0 0 0 0,1 0 0 0 0,0 0 0 0 0,0 0 0 0 0,0 0 0 0 0,-1 0 0 0 0,1 0 0 0 0,0 0 0 0 0,0 0 0 0 0,0 0 0 0 0,0 0 0 0 0,-1 0 0 0 0,1 0 0 0 0,0 0 0 0 0,0 0 0 0 0,0 0 0 0 0,0 0 0 0 0,-1 0 0 0 0,1 0 0 0 0,0 0 0 0 0,0-1 0 0 0,0-1 0 0 0,0 0 0 0 0,0 0 0 0 0,0 0 0 0 0,0 0 0 0 0,0 0 0 0 0,1 0 0 0 0,-1 0 0 0 0,1 0 0 0 0,-1 0 0 0 0,1 1 0 0 0,0-1 0 0 0,0 0 0 0 0,1-2 0 0 0,4-5 0 0 0,-6 9 0 0 0,0-1 0 0 0,0 1 0 0 0,0 0 0 0 0,0-1 0 0 0,1 1 0 0 0,-1 0 0 0 0,0 0 0 0 0,0-1 0 0 0,1 1 0 0 0,-1 0 0 0 0,0 0 0 0 0,0-1 0 0 0,1 1 0 0 0,-1 0 0 0 0,0 0 0 0 0,1 0 0 0 0,-1-1 0 0 0,0 1 0 0 0,1 0 0 0 0,-1 0 0 0 0,0 0 0 0 0,1 0 0 0 0,-1 0 0 0 0,0 0 0 0 0,1 0 0 0 0,-1 0 0 0 0,1 0 0 0 0,-1 0 0 0 0,0 0 0 0 0,1 0 0 0 0,-1 0 0 0 0,0 0 0 0 0,1 0 0 0 0,-1 0 0 0 0,11 17 0 0 0,-8-6 0 0 0,2 6 0 0 0,-4-16 0 0 0,-1 0 0 0 0,0 0 0 0 0,0 0 0 0 0,1 0 0 0 0,-1 1 0 0 0,0-1 0 0 0,0 0 0 0 0,0 0 0 0 0,-1 0 0 0 0,1 1 0 0 0,0-1 0 0 0,0 0 0 0 0,-1 0 0 0 0,1 0 0 0 0,0 0 0 0 0,-1 0 0 0 0,0 2 0 0 0,-11 25-1576 0 0,10-26 922 0 0,0 1 1 0 0,0 0-1 0 0,1 1 1 0 0,0-1-1 0 0,-1 0 1 0 0,1 0-1 0 0,0 0 0 0 0,1 1 1 0 0,-2 6-1 0 0,2-10-3370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7:34.6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41 5407 0 0,'0'0'248'0'0,"0"0"-5"0"0,0 0-23 0 0,0 0 463 0 0,0 0 223 0 0,0 0 44 0 0,0 0-120 0 0,4-9-510 0 0,-1-1-320 0 0,-3 10 33 0 0,0-1 1 0 0,0 0-1 0 0,0 1 0 0 0,0-1 0 0 0,0 1 0 0 0,1-1 0 0 0,-1 0 0 0 0,0 1 1 0 0,0-1-1 0 0,1 1 0 0 0,-1-1 0 0 0,0 1 0 0 0,1-1 0 0 0,-1 1 0 0 0,1-1 0 0 0,-1 1 1 0 0,1-1-1 0 0,-1 1 0 0 0,1 0 0 0 0,-1-1 0 0 0,1 1 0 0 0,-1 0 0 0 0,1-1 0 0 0,-1 1 1 0 0,1 0-1 0 0,-1 0 0 0 0,1 0 0 0 0,0-1 0 0 0,-1 1 0 0 0,1 0 0 0 0,1 0 0 0 0,3-1 539 0 0,-4 1-511 0 0,-1-1-44 0 0,0 1 0 0 0,0-1 0 0 0,1 1-1 0 0,-1-1 1 0 0,0 1 0 0 0,1 0 0 0 0,-1-1 0 0 0,0 1 0 0 0,1-1 0 0 0,-1 1 0 0 0,1 0 0 0 0,-1-1 0 0 0,1 1 0 0 0,-1 0 0 0 0,1 0-1 0 0,-1-1 1 0 0,1 1 0 0 0,-1 0 0 0 0,1 0 0 0 0,-1 0 0 0 0,1 0 0 0 0,-1 0 0 0 0,1 0 0 0 0,-1 0 0 0 0,1 0 0 0 0,-1 0-1 0 0,1 0 1 0 0,0 0 0 0 0,-1 0 0 0 0,1 0 0 0 0,-1 0 0 0 0,1 0 0 0 0,-1 0 0 0 0,1 1 0 0 0,0-1 0 0 0,0 0-17 0 0,-1 0 1 0 0,1 0-1 0 0,-1 0 0 0 0,1 0 1 0 0,-1 0-1 0 0,1 0 1 0 0,-1 0-1 0 0,1 0 1 0 0,0 0-1 0 0,-1 1 1 0 0,1-1-1 0 0,-1 0 1 0 0,1 0-1 0 0,-1 0 1 0 0,1 1-1 0 0,-1-1 0 0 0,1 0 1 0 0,-1 1-1 0 0,0-1 1 0 0,1 0-1 0 0,-1 1 1 0 0,1-1-1 0 0,-1 1 1 0 0,0-1-1 0 0,1 1 1 0 0,-1-1-1 0 0,0 1 0 0 0,1-1 1 0 0,-1 1-1 0 0,0-1 1 0 0,0 1-1 0 0,0-1 1 0 0,1 1-1 0 0,-1-1 1 0 0,0 1-1 0 0,0-1 1 0 0,0 2-1 0 0,0-2 1 0 0,3 11 89 0 0,-2-9 370 0 0,-1-2 146 0 0,0 0 30 0 0,0 0-81 0 0,-6 9-342 0 0,0-2-117 0 0,5-6 399 0 0,-1-1-24 0 0,1 1-408 0 0,0-1 1 0 0,0 0 0 0 0,-1 1 0 0 0,1-1 0 0 0,0 0 0 0 0,0 0-1 0 0,-1 0 1 0 0,1 0 0 0 0,0 0 0 0 0,0 0 0 0 0,-1-1 0 0 0,1 1-1 0 0,0 0 1 0 0,0-1 0 0 0,-1 1 0 0 0,1-1 0 0 0,0 1 0 0 0,0-1 0 0 0,0 1-1 0 0,0-1 1 0 0,0 0 0 0 0,0 1 0 0 0,0-1 0 0 0,-1-2 0 0 0,-4-3-1032 0 0,1 0-1207 0 0,4 5-2045 0 0,1 1 2501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9:02.4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69 3999 0 0,'0'0'183'0'0,"-5"-16"26"0"0,3 12-22 0 0,2 3 778 0 0,0 1 321 0 0,0 0 52 0 0,0 0-95 0 0,0 0-427 0 0,0 0-192 0 0,0 0-43 0 0,0 0-81 0 0,2 4-481 0 0,-1-1 0 0 0,1 1 0 0 0,-1 0 0 0 0,1-1 0 0 0,-1 1 0 0 0,0 0 0 0 0,-1 0 0 0 0,1 0 1 0 0,-1-1-1 0 0,1 1 0 0 0,-1 0 0 0 0,0 0 0 0 0,-1 0 0 0 0,0 7 0 0 0,0-10 441 0 0,-4 11 1529 0 0,5-12-1983 0 0,0 0 0 0 0,0 1 1 0 0,0-1-1 0 0,0 1 0 0 0,0-1 1 0 0,-1 0-1 0 0,1 1 0 0 0,0-1 0 0 0,0 0 1 0 0,0 1-1 0 0,-1-1 0 0 0,1 0 0 0 0,0 1 1 0 0,0-1-1 0 0,-1 0 0 0 0,1 1 0 0 0,0-1 1 0 0,-1 0-1 0 0,1 0 0 0 0,0 1 0 0 0,-1-1 1 0 0,1 0-1 0 0,0 0 0 0 0,-1 0 1 0 0,1 0-1 0 0,-1 1 0 0 0,1-1 0 0 0,0 0 1 0 0,-1 0-1 0 0,1 0 0 0 0,-1 0 0 0 0,1 0 1 0 0,0 0-1 0 0,-1 0 0 0 0,-5 0 2312 0 0,6 1-2312 0 0,-1-1 1 0 0,0 0-1 0 0,1 0 0 0 0,-1 0 0 0 0,0 0 0 0 0,0 0 1 0 0,1 0-1 0 0,-1 0 0 0 0,0 0 0 0 0,1-1 0 0 0,-1 1 1 0 0,0 0-1 0 0,1 0 0 0 0,-1-1 0 0 0,0 1 0 0 0,1 0 1 0 0,-1-1-1 0 0,0 1 0 0 0,1 0 0 0 0,-1-1 0 0 0,1 1 1 0 0,-1-1-1 0 0,1 1 0 0 0,-1-1 0 0 0,1 1 0 0 0,-1-1 1 0 0,1 0-1 0 0,-1 1 0 0 0,1-1 0 0 0,0 1 0 0 0,0-1 1 0 0,-1 0-1 0 0,1 1 0 0 0,0-1 0 0 0,0 0 0 0 0,-1 1 1 0 0,1-1-1 0 0,0 0 0 0 0,0-1 0 0 0,-5-19-26 0 0,5 10 20 0 0,1 1 0 0 0,0-1 0 0 0,1 0 0 0 0,0 0 0 0 0,6-16 0 0 0,-8 25 0 0 0,4-6 0 0 0,-3 7 0 0 0,-1 1 0 0 0,0 0 0 0 0,1-1 0 0 0,-1 1 0 0 0,0 0 0 0 0,0 0 0 0 0,1-1 0 0 0,-1 1 0 0 0,1 0 0 0 0,-1 0 0 0 0,0-1 0 0 0,1 1 0 0 0,-1 0 0 0 0,1 0 0 0 0,-1 0 0 0 0,0 0 0 0 0,1-1 0 0 0,-1 1 0 0 0,1 0 0 0 0,-1 0 0 0 0,0 0 0 0 0,1 0 0 0 0,-1 0 0 0 0,1 0 0 0 0,-1 0 0 0 0,1 0 0 0 0,-1 0 0 0 0,1 1 0 0 0,-1-1 0 0 0,0 0 0 0 0,1 0 0 0 0,-1 0 0 0 0,1 0 0 0 0,-1 1 0 0 0,0-1 0 0 0,1 0 0 0 0,-1 0 0 0 0,0 1 0 0 0,1-1 0 0 0,-1 0 0 0 0,0 1 0 0 0,1-1 0 0 0,-1 0 0 0 0,0 1 0 0 0,0-1 0 0 0,1 0 0 0 0,-1 1 0 0 0,0-1 0 0 0,0 1 0 0 0,2 0 0 0 0,-1 1 0 0 0,1-1 0 0 0,-1 1 0 0 0,0 0 0 0 0,1-1 0 0 0,-1 1 0 0 0,0 0 0 0 0,0 0 0 0 0,0 0 0 0 0,0 0 0 0 0,-1 0 0 0 0,1 0 0 0 0,0 0 0 0 0,-1 0 0 0 0,0 0 0 0 0,1 0 0 0 0,-1 4 0 0 0,1 2 0 0 0,0-6 52 0 0,0 1-1 0 0,-1 0 0 0 0,1 0 0 0 0,0 0 1 0 0,-1 0-1 0 0,0 0 0 0 0,0 0 0 0 0,0 0 1 0 0,0 0-1 0 0,0 0 0 0 0,-1 0 1 0 0,1 0-1 0 0,-1 0 0 0 0,0 0 0 0 0,-1 3 1 0 0,0 1 403 0 0,2-6-437 0 0,-1-1-1 0 0,1 0 1 0 0,0 1-1 0 0,0-1 1 0 0,0 1-1 0 0,0-1 0 0 0,-1 0 1 0 0,1 1-1 0 0,0-1 1 0 0,0 1-1 0 0,-1-1 1 0 0,1 0-1 0 0,0 1 1 0 0,0-1-1 0 0,-1 0 1 0 0,1 0-1 0 0,0 1 1 0 0,-1-1-1 0 0,1 0 0 0 0,-1 0 1 0 0,1 1-1 0 0,0-1 1 0 0,-1 0-1 0 0,1 0 1 0 0,-1 0-1 0 0,1 0 1 0 0,0 0-1 0 0,-1 0 1 0 0,1 0-1 0 0,-1 0 1 0 0,1 0-1 0 0,-1 0 0 0 0,1 0 1 0 0,0 0-1 0 0,-1 0 1 0 0,1 0-1 0 0,-1 0 1 0 0,1 0-1 0 0,-1 0 1 0 0,1 0-1 0 0,0 0 1 0 0,-1-1-1 0 0,1 1 1 0 0,-1 0-1 0 0,1 0 0 0 0,0-1 1 0 0,-1 1-1 0 0,1 0 1 0 0,0 0-1 0 0,-1-1 1 0 0,1 1-1 0 0,0 0 1 0 0,-1-1-1 0 0,-13-15 580 0 0,10 4-597 0 0,4 12 0 0 0,0-1 0 0 0,-1 0 0 0 0,1 0 0 0 0,0 0 0 0 0,0 0 0 0 0,0 0 0 0 0,0 1 0 0 0,0-1 0 0 0,0 0 0 0 0,0 0 0 0 0,0 0 0 0 0,0 0 0 0 0,1 1 0 0 0,-1-1 0 0 0,0 0 0 0 0,1 0 0 0 0,-1 0 0 0 0,0 1 0 0 0,1-1 0 0 0,-1 0 0 0 0,1 0 0 0 0,-1 1 0 0 0,1-1 0 0 0,-1 0 0 0 0,1 1 0 0 0,0-1 0 0 0,-1 1 0 0 0,1-1 0 0 0,0 1 0 0 0,-1-1 0 0 0,2 0 0 0 0,0 0 0 0 0,-2 1 0 0 0,0-1 0 0 0,1 1 0 0 0,-1 0 0 0 0,0 0 0 0 0,1-1 0 0 0,-1 1 0 0 0,1 0 0 0 0,-1 0 0 0 0,0-1 0 0 0,1 1 0 0 0,-1 0 0 0 0,1 0 0 0 0,-1 0 0 0 0,1 0 0 0 0,-1-1 0 0 0,1 1 0 0 0,-1 0 0 0 0,0 0 0 0 0,1 0 0 0 0,-1 0 0 0 0,1 0 0 0 0,-1 0 0 0 0,1 0 0 0 0,-1 1 0 0 0,1-1 0 0 0,-1 0 0 0 0,1 0 0 0 0,-1 0 0 0 0,0 0 0 0 0,1 0 0 0 0,-1 1 0 0 0,1-1 0 0 0,-1 0 0 0 0,0 0 0 0 0,1 1 0 0 0,-1-1 0 0 0,0 0 0 0 0,1 1 0 0 0,-1-1 0 0 0,0 0 0 0 0,1 1 0 0 0,-1-1 0 0 0,0 0 0 0 0,0 1 0 0 0,1-1 0 0 0,-1 1 0 0 0,0 0 0 0 0,32 46 0 0 0,-24-33 0 0 0,-8-14 0 0 0,1 1 0 0 0,-1-1 0 0 0,0 1 0 0 0,1 0 0 0 0,-1-1 0 0 0,0 1 0 0 0,1 0 0 0 0,-1-1 0 0 0,0 1 0 0 0,0 0 0 0 0,0-1 0 0 0,0 1 0 0 0,0 0 0 0 0,0 0 0 0 0,0-1 0 0 0,0 1 0 0 0,0 0 0 0 0,0-1 0 0 0,0 1 0 0 0,0 1 0 0 0,-2 11 0 0 0,3-10 0 0 0,-1-2 0 0 0,0 0 0 0 0,0 0 0 0 0,0 0 0 0 0,0 0 0 0 0,0 0 0 0 0,0 0 0 0 0,0 0 0 0 0,-1 0 0 0 0,1 0 0 0 0,0 0 0 0 0,0 0 0 0 0,-1 0 0 0 0,1 0 0 0 0,-1-1 0 0 0,1 1 0 0 0,-1 0 0 0 0,1 0 0 0 0,-1 0 0 0 0,0 0 0 0 0,0 0 0 0 0,1-1 0 0 0,0 1 0 0 0,0-1 0 0 0,-1 1 0 0 0,1-1 0 0 0,0 0 0 0 0,0 1 0 0 0,-1-1 0 0 0,1 0 0 0 0,0 1 0 0 0,-1-1 0 0 0,1 0 0 0 0,-1 1 0 0 0,1-1 0 0 0,0 0 0 0 0,-1 0 0 0 0,1 1 0 0 0,-1-1 0 0 0,1 0 0 0 0,-1 0 0 0 0,1 0 0 0 0,-1 0 0 0 0,1 0 0 0 0,-1 0 0 0 0,1 0 0 0 0,-1 0 0 0 0,1 0 0 0 0,-1 0 0 0 0,0 0 0 0 0,-4-2 0 0 0,5 2 0 0 0,-9-7 0 0 0,7 5 0 0 0,1-1 0 0 0,0 1 0 0 0,0 0 0 0 0,1-1 0 0 0,-1 1 0 0 0,0-1 0 0 0,1 1 0 0 0,-1-1 0 0 0,1 1 0 0 0,0-1 0 0 0,0 0 0 0 0,0-2 0 0 0,0-6 0 0 0,-1 8 0 0 0,1 0 0 0 0,0 0 0 0 0,1 0 0 0 0,-1-1 0 0 0,0 1 0 0 0,1 0 0 0 0,0 0 0 0 0,0 0 0 0 0,0 0 0 0 0,0 0 0 0 0,0 0 0 0 0,1 0 0 0 0,1-2 0 0 0,-3 4 0 0 0,0 1 0 0 0,1-1 0 0 0,-1 1 0 0 0,0 0 0 0 0,0-1 0 0 0,0 1 0 0 0,1 0 0 0 0,-1-1 0 0 0,0 1 0 0 0,0 0 0 0 0,1-1 0 0 0,-1 1 0 0 0,0 0 0 0 0,1 0 0 0 0,-1-1 0 0 0,0 1 0 0 0,1 0 0 0 0,-1 0 0 0 0,1 0 0 0 0,-1 0 0 0 0,0-1 0 0 0,1 1 0 0 0,-1 0 0 0 0,1 0 0 0 0,-1 0 0 0 0,0 0 0 0 0,1 0 0 0 0,-1 0 0 0 0,1 0 0 0 0,-1 0 0 0 0,0 0 0 0 0,1 0 0 0 0,-1 0 0 0 0,1 0 0 0 0,-1 0 0 0 0,0 1 0 0 0,1-1 0 0 0,-1 0 0 0 0,0 0 0 0 0,1 0 0 0 0,-1 1 0 0 0,1-1 0 0 0,-1 0 0 0 0,0 0 0 0 0,1 1 0 0 0,-1-1 0 0 0,0 0 0 0 0,0 0 0 0 0,1 1 0 0 0,1 1 0 0 0,1-1 0 0 0,-1 0 0 0 0,0 1 0 0 0,0-1 0 0 0,0 1 0 0 0,0 0 0 0 0,0 0 0 0 0,0 0 0 0 0,0 0 0 0 0,-1 0 0 0 0,1 0 0 0 0,-1 0 0 0 0,1 1 0 0 0,-1-1 0 0 0,0 1 0 0 0,0-1 0 0 0,0 1 0 0 0,1 4 0 0 0,1 2 0 0 0,-1-6 0 0 0,-1 1 0 0 0,1-1 0 0 0,-1 1 0 0 0,0 0 0 0 0,0-1 0 0 0,0 1 0 0 0,0 0 0 0 0,-1 0 0 0 0,0 0 0 0 0,1 0 0 0 0,-2-1 0 0 0,1 1 0 0 0,0 0 0 0 0,-1 0 0 0 0,1 0 0 0 0,-1 0 0 0 0,0-1 0 0 0,0 1 0 0 0,-1 0 0 0 0,-2 4 0 0 0,-3 7 0 0 0,6-13 0 0 0,0 0 0 0 0,1 0 0 0 0,-1-1 0 0 0,0 1 0 0 0,0 0 0 0 0,0-1 0 0 0,-1 1 0 0 0,1-1 0 0 0,0 1 0 0 0,0-1 0 0 0,-1 1 0 0 0,-2 1 0 0 0,1-2 0 0 0,-1 0 0 0 0,1 0 0 0 0,0 0 0 0 0,0-1 0 0 0,-1 0 0 0 0,1 1 0 0 0,-1-1 0 0 0,1 0 0 0 0,0-1 0 0 0,-7 0 0 0 0,9 1 0 0 0,0 0 0 0 0,0-1 0 0 0,0 1 0 0 0,0-1 0 0 0,0 1 0 0 0,0-1 0 0 0,0 1 0 0 0,0-1 0 0 0,0 0 0 0 0,0 1 0 0 0,0-1 0 0 0,0 0 0 0 0,0 0 0 0 0,0 0 0 0 0,1 1 0 0 0,-1-1 0 0 0,0 0 0 0 0,1 0 0 0 0,-1 0 0 0 0,0 0 0 0 0,1 0 0 0 0,0 0 0 0 0,-1-1 0 0 0,1 1 0 0 0,-1 0 0 0 0,1 0 0 0 0,0 0 0 0 0,0 0 0 0 0,0 0 0 0 0,0-3 0 0 0,-1-1 0 0 0,-3-10-1021 0 0,1 1 1 0 0,1-1-1 0 0,0 0 0 0 0,1 0 0 0 0,1 0 1 0 0,2-21-1 0 0,-2 31-1578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6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15 850 10943 0 0,'-11'12'1190'0'0,"8"-8"-1093"0"0,4-2 90 0 0,0 0 0 0 0,0 0 0 0 0,0 0 0 0 0,0 0 0 0 0,1-1 0 0 0,-1 1 0 0 0,1 0 0 0 0,0-1 0 0 0,-1 1 0 0 0,1-1 0 0 0,4 3 0 0 0,9 6-11 0 0,-7-5-171 0 0,0 0-1 0 0,0 0 1 0 0,-1 1 0 0 0,0 0-1 0 0,0 0 1 0 0,-1 1 0 0 0,7 9-1 0 0,1 9-4 0 0,-27-114 0 0 0,9 76 0 0 0,3 10 0 0 0,1 0 0 0 0,-1 0 0 0 0,0 0 0 0 0,1 0 0 0 0,-1 0 0 0 0,1 0 0 0 0,0 0 0 0 0,0 0 0 0 0,0-1 0 0 0,1 1 0 0 0,-1 0 0 0 0,1 0 0 0 0,1-4 0 0 0,1 0 96 0 0,-3 6 399 0 0,3 1-301 0 0,-1 0-1 0 0,0 0 1 0 0,1 0 0 0 0,-1 0-1 0 0,0 0 1 0 0,0 0 0 0 0,1 1-1 0 0,-1-1 1 0 0,0 1 0 0 0,4 1 0 0 0,10 5 279 0 0,-1 2 0 0 0,1 0 0 0 0,-2 0 0 0 0,1 2 0 0 0,17 15 0 0 0,-31-24-473 0 0,0-1 0 0 0,1 0 0 0 0,-1 1 0 0 0,1-1 0 0 0,-1 0 0 0 0,1 0 0 0 0,0 0 0 0 0,-1-1 0 0 0,1 1 0 0 0,0 0 0 0 0,0-1 0 0 0,-1 1 0 0 0,1-1 0 0 0,0 1 0 0 0,0-1 0 0 0,0 0 0 0 0,0 0 0 0 0,0 0 0 0 0,2 0 0 0 0,2 0 0 0 0,-4 0 0 0 0,0-1 0 0 0,1 1 0 0 0,-1-1 0 0 0,0 1 0 0 0,1-1 0 0 0,-1 0 0 0 0,0 0 0 0 0,0 0 0 0 0,0 0 0 0 0,0 0 0 0 0,0-1 0 0 0,0 1 0 0 0,0 0 0 0 0,0-1 0 0 0,0 0 0 0 0,0 1 0 0 0,-1-1 0 0 0,1 0 0 0 0,-1 0 0 0 0,1 0 0 0 0,-1 0 0 0 0,0 0 0 0 0,1-3 0 0 0,0 2 0 0 0,5-9 0 0 0,-2 1 0 0 0,1-1 0 0 0,-1-1 0 0 0,-1 1 0 0 0,-1-1 0 0 0,1 0 0 0 0,-2 0 0 0 0,0 0 0 0 0,0 0 0 0 0,-2 0 0 0 0,1 0 0 0 0,-2 0 0 0 0,1 0 0 0 0,-2-1 0 0 0,0 1 0 0 0,0 1 0 0 0,-2-1 0 0 0,1 0 0 0 0,-2 1 0 0 0,1-1 0 0 0,-14-22 0 0 0,18 34 0 0 0,0 1 0 0 0,-1-1 0 0 0,1 1 0 0 0,0-1 0 0 0,-1 1 0 0 0,1-1 0 0 0,0 1 0 0 0,-1-1 0 0 0,1 1 0 0 0,-1-1 0 0 0,1 1 0 0 0,-1 0 0 0 0,1-1 0 0 0,-1 1 0 0 0,0 0 0 0 0,1-1 0 0 0,-1 1 0 0 0,1 0 0 0 0,-1 0 0 0 0,0 0 0 0 0,1-1 0 0 0,-1 1 0 0 0,1 0 0 0 0,-1 0 0 0 0,0 0 0 0 0,1 0 0 0 0,-1 0 0 0 0,0 0 0 0 0,1 0 0 0 0,-1 0 0 0 0,0 0 0 0 0,1 1 0 0 0,-1-1 0 0 0,1 0 0 0 0,-1 0 0 0 0,0 0 0 0 0,1 1 0 0 0,-1-1 0 0 0,1 0 0 0 0,-1 1 0 0 0,1-1 0 0 0,-1 1 0 0 0,1-1 0 0 0,-1 0 0 0 0,1 1 0 0 0,-1-1 0 0 0,1 1 0 0 0,0-1 0 0 0,-1 1 0 0 0,1-1 0 0 0,0 1 0 0 0,-1 0 0 0 0,1 0 0 0 0,-14 25 0 0 0,14-26 0 0 0,-2 5 0 0 0,1 1 0 0 0,-1-1 0 0 0,1 1 0 0 0,0 0 0 0 0,1-1 0 0 0,-1 1 0 0 0,1 0 0 0 0,0 0 0 0 0,1-1 0 0 0,-1 1 0 0 0,1 0 0 0 0,0-1 0 0 0,0 1 0 0 0,1 0 0 0 0,0-1 0 0 0,0 0 0 0 0,0 1 0 0 0,5 7 0 0 0,-5-9 0 0 0,0 0 0 0 0,0 0 0 0 0,1-1 0 0 0,-1 1 0 0 0,1 0 0 0 0,0-1 0 0 0,0 0 0 0 0,1 1 0 0 0,-1-1 0 0 0,0-1 0 0 0,1 1 0 0 0,0 0 0 0 0,0-1 0 0 0,0 0 0 0 0,0 0 0 0 0,0 0 0 0 0,0 0 0 0 0,0-1 0 0 0,0 1 0 0 0,1-1 0 0 0,-1 0 0 0 0,1-1 0 0 0,-1 1 0 0 0,6-1 0 0 0,-6 0-38 0 0,-1-1-1 0 0,1 1 0 0 0,-1-1 1 0 0,0 0-1 0 0,1-1 1 0 0,-1 1-1 0 0,0 0 0 0 0,0-1 1 0 0,0 0-1 0 0,0 0 1 0 0,0 0-1 0 0,0 0 1 0 0,-1 0-1 0 0,1 0 0 0 0,0-1 1 0 0,-1 1-1 0 0,0-1 1 0 0,0 0-1 0 0,3-4 0 0 0,2-2-317 0 0,34-48-8894 0 0,-33 44 7370 0 0,0-1-1 0 0,8-23 1 0 0,-12 27 1622 0 0,-1 0 1 0 0,0 0-1 0 0,-1 0 1 0 0,2-18-1 0 0,-3 20 734 0 0,-1 0 1 0 0,0 0-1 0 0,-1 0 0 0 0,0 1 0 0 0,0-1 1 0 0,-1 0-1 0 0,-2-7 0 0 0,2 11-29 0 0,1 0 0 0 0,-1 0-1 0 0,0 1 1 0 0,-1-1 0 0 0,1 1-1 0 0,0 0 1 0 0,-1-1 0 0 0,0 1 0 0 0,0 0-1 0 0,0 1 1 0 0,0-1 0 0 0,0 0 0 0 0,0 1-1 0 0,-1 0 1 0 0,1 0 0 0 0,-5-2 0 0 0,6 3 401 0 0,-10 15 1162 0 0,11-4-1989 0 0,0 1 0 0 0,0 0-1 0 0,1 0 1 0 0,0 0 0 0 0,1-1 0 0 0,0 1-1 0 0,1 0 1 0 0,0 0 0 0 0,1-1 0 0 0,3 11-1 0 0,-2-13 89 0 0,0-1-1 0 0,0 0 1 0 0,0 0-1 0 0,0 0 1 0 0,1 0 0 0 0,1-1-1 0 0,-1 0 1 0 0,1 0-1 0 0,0 0 1 0 0,11 7-1 0 0,-16-11-99 0 0,1-1 0 0 0,0 0 0 0 0,-1 0 0 0 0,1 0 0 0 0,0 0 0 0 0,0 0 0 0 0,0 0 0 0 0,0 0 0 0 0,0-1 0 0 0,0 1-1 0 0,0 0 1 0 0,0-1 0 0 0,0 0 0 0 0,0 0 0 0 0,0 0 0 0 0,0 1 0 0 0,0-2 0 0 0,1 1 0 0 0,-1 0 0 0 0,0 0 0 0 0,0-1-1 0 0,0 1 1 0 0,0-1 0 0 0,0 0 0 0 0,0 1 0 0 0,0-1 0 0 0,0 0 0 0 0,-1 0 0 0 0,1 0 0 0 0,0-1 0 0 0,0 1 0 0 0,-1 0-1 0 0,1-1 1 0 0,-1 1 0 0 0,1-1 0 0 0,-1 1 0 0 0,0-1 0 0 0,1 0 0 0 0,-1 1 0 0 0,0-1 0 0 0,0 0 0 0 0,0 0 0 0 0,0 0-1 0 0,-1 0 1 0 0,2-3 0 0 0,4-10-677 0 0,-1 0-1 0 0,-1 0 0 0 0,0 0 1 0 0,-1-1-1 0 0,0 0 1 0 0,-2 1-1 0 0,1-1 0 0 0,-2 0 1 0 0,0 0-1 0 0,-1 0 0 0 0,-1 1 1 0 0,0-1-1 0 0,-9-29 1 0 0,-7-8 340 0 0,-1 0 0 0 0,-44-80 0 0 0,12 27 3660 0 0,44 88-725 0 0,19 45-185 0 0,2 3-1475 0 0,30 65-365 0 0,-19-38-27 0 0,2-1 1 0 0,61 92-1 0 0,-68-110-6116 0 0,-19-37-742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9:06.4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213 95 7055 0 0,'0'0'158'0'0,"0"0"22"0"0,0-21 210 0 0,-1 19-47 0 0,1-1-1 0 0,0 1 0 0 0,-1-1 0 0 0,1 0 1 0 0,-1 1-1 0 0,0 0 0 0 0,1-1 0 0 0,-1 1 0 0 0,0-1 1 0 0,-1 1-1 0 0,-1-4 0 0 0,-2-3 371 0 0,4 8-585 0 0,0-1 0 0 0,-1 0 0 0 0,1 1-1 0 0,0-1 1 0 0,-1 1 0 0 0,1-1 0 0 0,-1 1-1 0 0,0 0 1 0 0,1 0 0 0 0,-1 0 0 0 0,0 0-1 0 0,0 0 1 0 0,0 0 0 0 0,0 0 0 0 0,0 0 0 0 0,-3 0-1 0 0,4 1 369 0 0,-24-10 1642 0 0,24 10-2138 0 0,0-1 1 0 0,1 1 0 0 0,-1 0-1 0 0,0 0 1 0 0,1 0 0 0 0,-1 0-1 0 0,0 0 1 0 0,0 0 0 0 0,1 0-1 0 0,-1 0 1 0 0,0 0 0 0 0,1 1 0 0 0,-1-1-1 0 0,0 0 1 0 0,1 0 0 0 0,-1 1-1 0 0,1-1 1 0 0,-1 0 0 0 0,0 1-1 0 0,1-1 1 0 0,-1 0 0 0 0,1 1-1 0 0,-1-1 1 0 0,1 1 0 0 0,-1-1 0 0 0,1 1-1 0 0,-1-1 1 0 0,1 1 0 0 0,-1 0-1 0 0,1 0 2 0 0,-5 2-2 0 0,1 0 0 0 0,0 1 0 0 0,0 0 0 0 0,0-1 0 0 0,1 1 0 0 0,-1 1 0 0 0,1-1 0 0 0,0 1 0 0 0,0-1 0 0 0,0 1 0 0 0,-3 8 0 0 0,2-1 176 0 0,0 0 0 0 0,1 0 0 0 0,1 0 0 0 0,0 0 0 0 0,0 0 0 0 0,1 0 0 0 0,1 1 0 0 0,0-1 0 0 0,0 0 0 0 0,1 1 0 0 0,1-1 0 0 0,0 0 0 0 0,1 0 0 0 0,0 0 0 0 0,10 21 0 0 0,-13-32-146 0 0,1 1-1 0 0,-1-1 1 0 0,0 0-1 0 0,1 0 1 0 0,0 0 0 0 0,-1 1-1 0 0,1-1 1 0 0,0 0-1 0 0,0 0 1 0 0,0 0-1 0 0,-1 0 1 0 0,1 0 0 0 0,0 0-1 0 0,0-1 1 0 0,1 1-1 0 0,-1 0 1 0 0,0 0-1 0 0,0-1 1 0 0,0 1 0 0 0,0-1-1 0 0,1 1 1 0 0,-1-1-1 0 0,0 1 1 0 0,0-1-1 0 0,1 0 1 0 0,-1 1 0 0 0,0-1-1 0 0,1 0 1 0 0,-1 0-1 0 0,0 0 1 0 0,1 0-1 0 0,-1 0 1 0 0,0-1 0 0 0,1 1-1 0 0,-1 0 1 0 0,0 0-1 0 0,2-1 1 0 0,2-2 199 0 0,1 0 0 0 0,-1 0 0 0 0,1-1 0 0 0,-1 1 1 0 0,0-1-1 0 0,5-5 0 0 0,0 0-45 0 0,33-28-184 0 0,-41 35 0 0 0,0 0 0 0 0,0-1 0 0 0,0 0 0 0 0,0 1 0 0 0,0-1 0 0 0,-1 0 0 0 0,0 0 0 0 0,1 0 0 0 0,-1 0 0 0 0,0 0 0 0 0,0 0 0 0 0,0 0 0 0 0,-1 0 0 0 0,1-6 0 0 0,0 2 0 0 0,1 0 0 0 0,0 0 0 0 0,0 0 0 0 0,0 0 0 0 0,6-11 0 0 0,-6 12 0 0 0,4-11 0 0 0,-8 12 0 0 0,0 3 0 0 0,2 0 0 0 0,0 0 0 0 0,0 0 0 0 0,0-1 0 0 0,0 1 0 0 0,-1 0 0 0 0,1 0 0 0 0,0 0 0 0 0,-1 0 0 0 0,0 1 0 0 0,0-1 0 0 0,1 0 0 0 0,-1 0 0 0 0,0 0 0 0 0,0 0 0 0 0,0 1 0 0 0,-1-1 0 0 0,1 1 0 0 0,0-1 0 0 0,-1 1 0 0 0,1-1 0 0 0,-1 1 0 0 0,1 0 0 0 0,-1-1 0 0 0,0 1 0 0 0,0 0 0 0 0,1 0 0 0 0,-1 0 0 0 0,0 1 0 0 0,0-1 0 0 0,-2 0 0 0 0,-46-28 0 0 0,48 28 0 0 0,1 0 0 0 0,-1 1 0 0 0,0-1 0 0 0,0 1 0 0 0,0 0 0 0 0,0-1 0 0 0,0 1 0 0 0,0 0 0 0 0,0 0 0 0 0,0 0 0 0 0,0 1 0 0 0,0-1 0 0 0,0 0 0 0 0,0 1 0 0 0,0-1 0 0 0,0 1 0 0 0,0 0 0 0 0,-2 1 0 0 0,-35 15 0 0 0,33-13 0 0 0,-1 1 0 0 0,1-1 0 0 0,0 1 0 0 0,1 0 0 0 0,-1 0 0 0 0,1 1 0 0 0,0-1 0 0 0,0 1 0 0 0,0 1 0 0 0,1-1 0 0 0,0 0 0 0 0,1 1 0 0 0,-5 8 0 0 0,7-11 0 0 0,0-1 0 0 0,0 0 0 0 0,0 1 0 0 0,0-1 0 0 0,1 1 0 0 0,-1 0 0 0 0,1-1 0 0 0,0 1 0 0 0,0-1 0 0 0,0 1 0 0 0,1-1 0 0 0,-1 1 0 0 0,1-1 0 0 0,1 6 0 0 0,1 2 0 0 0,0-2 0 0 0,0-1 0 0 0,1 0 0 0 0,0 0 0 0 0,6 9 0 0 0,-5-8 0 0 0,-4-7 0 0 0,0 0 0 0 0,1 0 0 0 0,-1 0 0 0 0,0 0 0 0 0,1-1 0 0 0,-1 1 0 0 0,1 0 0 0 0,0 0 0 0 0,0-1 0 0 0,-1 1 0 0 0,1-1 0 0 0,0 0 0 0 0,0 1 0 0 0,1-1 0 0 0,-1 0 0 0 0,0 0 0 0 0,3 0 0 0 0,-1 0 0 0 0,0 0 0 0 0,0 0 0 0 0,1-1 0 0 0,-1 0 0 0 0,0 0 0 0 0,0 0 0 0 0,0 0 0 0 0,1-1 0 0 0,-1 0 0 0 0,0 1 0 0 0,0-2 0 0 0,7-1 0 0 0,-1-2 0 0 0,-1 0 0 0 0,1 0 0 0 0,-1-1 0 0 0,0 0 0 0 0,0 0 0 0 0,-1-1 0 0 0,0-1 0 0 0,8-8 0 0 0,-12 11 0 0 0,-1 0 0 0 0,0 0 0 0 0,-1 0 0 0 0,1 0 0 0 0,-1-1 0 0 0,0 1 0 0 0,0-1 0 0 0,-1 1 0 0 0,0-1 0 0 0,0 0 0 0 0,0 0 0 0 0,0 1 0 0 0,-1-12 0 0 0,-1 13 0 0 0,0-1 0 0 0,0 1 0 0 0,0 0 0 0 0,-1 0 0 0 0,1-1 0 0 0,-1 1 0 0 0,0 0 0 0 0,0 1 0 0 0,-1-1 0 0 0,1 0 0 0 0,-1 1 0 0 0,-5-7 0 0 0,-11-16 0 0 0,18 24 0 0 0,0 0 0 0 0,0 0 0 0 0,0 0 0 0 0,-1 0 0 0 0,1 0 0 0 0,0 1 0 0 0,-1-1 0 0 0,0 0 0 0 0,1 1 0 0 0,-1-1 0 0 0,0 1 0 0 0,0 0 0 0 0,0 0 0 0 0,0 0 0 0 0,0 0 0 0 0,0 0 0 0 0,0 0 0 0 0,0 0 0 0 0,0 1 0 0 0,0-1 0 0 0,0 1 0 0 0,-1-1 0 0 0,1 1 0 0 0,0 0 0 0 0,0 0 0 0 0,-4 0 0 0 0,-1 1 0 0 0,0 0 0 0 0,0 1 0 0 0,0 0 0 0 0,0 0 0 0 0,0 1 0 0 0,1 0 0 0 0,-10 5 0 0 0,11-5 0 0 0,-1-1 0 0 0,1 1 0 0 0,-1 1 0 0 0,1-1 0 0 0,0 1 0 0 0,0 0 0 0 0,1 0 0 0 0,-1 1 0 0 0,1-1 0 0 0,0 1 0 0 0,0 0 0 0 0,0 0 0 0 0,1 0 0 0 0,0 1 0 0 0,0-1 0 0 0,0 1 0 0 0,1 0 0 0 0,-4 9 0 0 0,5-9 0 0 0,-1 1 0 0 0,1-1 0 0 0,0 1 0 0 0,1-1 0 0 0,-1 1 0 0 0,1 0 0 0 0,1-1 0 0 0,-1 1 0 0 0,1-1 0 0 0,0 1 0 0 0,1-1 0 0 0,-1 1 0 0 0,1-1 0 0 0,1 0 0 0 0,-1 0 0 0 0,1 0 0 0 0,0 0 0 0 0,0 0 0 0 0,1-1 0 0 0,-1 1 0 0 0,6 5 0 0 0,-5-7 0 0 0,0 0 0 0 0,1 0 0 0 0,0-1 0 0 0,-1 1 0 0 0,1-1 0 0 0,0 0 0 0 0,1-1 0 0 0,-1 1 0 0 0,0-1 0 0 0,1 0 0 0 0,0 0 0 0 0,-1 0 0 0 0,1-1 0 0 0,0 0 0 0 0,0 0 0 0 0,-1-1 0 0 0,1 1 0 0 0,0-1 0 0 0,8-1 0 0 0,-10 0 0 0 0,0 1 0 0 0,0-1 0 0 0,0 0 0 0 0,0 0 0 0 0,0 0 0 0 0,0-1 0 0 0,-1 1 0 0 0,1-1 0 0 0,0 0 0 0 0,-1 0 0 0 0,1-1 0 0 0,-1 1 0 0 0,0-1 0 0 0,0 1 0 0 0,0-1 0 0 0,0 0 0 0 0,0 0 0 0 0,-1 0 0 0 0,1-1 0 0 0,-1 1 0 0 0,0 0 0 0 0,0-1 0 0 0,0 0 0 0 0,0 1 0 0 0,-1-1 0 0 0,1 0 0 0 0,-1 0 0 0 0,1-7 0 0 0,5-14 0 0 0,-6 24 0 0 0,0-1 0 0 0,-1 0 0 0 0,1 0 0 0 0,0 0 0 0 0,-1 0 0 0 0,0 0 0 0 0,1 0 0 0 0,-1 0 0 0 0,0 0 0 0 0,0 0 0 0 0,0 0 0 0 0,0 0 0 0 0,0 0 0 0 0,-1 0 0 0 0,1 1 0 0 0,0-1 0 0 0,-1 0 0 0 0,0 0 0 0 0,1 0 0 0 0,-1 0 0 0 0,0 0 0 0 0,0 1 0 0 0,0-1 0 0 0,0 0 0 0 0,-3-2 0 0 0,-7-12 0 0 0,8 10 0 0 0,0 1 0 0 0,0 0 0 0 0,-1 0 0 0 0,1 0 0 0 0,-1 0 0 0 0,0 1 0 0 0,-1 0 0 0 0,1 0 0 0 0,-1 0 0 0 0,0 0 0 0 0,0 1 0 0 0,0-1 0 0 0,0 1 0 0 0,-1 1 0 0 0,1-1 0 0 0,-1 1 0 0 0,-5-2 0 0 0,10 4 0 0 0,-8-3-251 0 0,1 1-1 0 0,-1 0 1 0 0,1 0 0 0 0,-1 1 0 0 0,-17 0 0 0 0,22 1-5 0 0,0 1 0 0 0,0-1 0 0 0,0 1 0 0 0,0 1 0 0 0,0-1 0 0 0,0 0 0 0 0,0 1 0 0 0,0 0 0 0 0,0 0 0 0 0,1 0 0 0 0,-1 0 0 0 0,1 0 0 0 0,-1 1 0 0 0,1 0 0 0 0,0 0 0 0 0,0 0 0 0 0,0 0 1 0 0,-2 3-1 0 0,-2 2-6958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9:10.5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216 47 8863 0 0,'0'0'200'0'0,"0"0"34"0"0,0 0 12 0 0,0 0 46 0 0,0 0 184 0 0,-33-18 3132 0 0,31 17-3564 0 0,-1 0-1 0 0,0 0 0 0 0,0 1 0 0 0,0 0 1 0 0,0-1-1 0 0,0 1 0 0 0,0 0 0 0 0,0 0 1 0 0,0 1-1 0 0,0-1 0 0 0,1 1 0 0 0,-1-1 1 0 0,0 1-1 0 0,0 0 0 0 0,0 0 0 0 0,1 0 1 0 0,-6 3-1 0 0,3-1-46 0 0,1 1 1 0 0,0-1-1 0 0,0 1 0 0 0,0 0 1 0 0,0 0-1 0 0,0 0 1 0 0,1 1-1 0 0,0-1 0 0 0,-3 6 1 0 0,-1 3 377 0 0,1 0 0 0 0,0 0 0 0 0,1 1 0 0 0,0-1 1 0 0,1 1-1 0 0,-3 25 0 0 0,6-30-192 0 0,1-1 0 0 0,0 1 0 0 0,1 0 1 0 0,0 0-1 0 0,0-1 0 0 0,1 1 0 0 0,0 0 0 0 0,3 8 1 0 0,-3-11-76 0 0,1 0 0 0 0,-1 0 1 0 0,1 0-1 0 0,0-1 0 0 0,0 1 1 0 0,1-1-1 0 0,-1 0 1 0 0,1 0-1 0 0,0 0 0 0 0,1 0 1 0 0,7 6-1 0 0,-9-10-108 0 0,0 0 0 0 0,0 0 0 0 0,-1 0 0 0 0,1 0 0 0 0,0-1 0 0 0,0 1 0 0 0,0-1 0 0 0,0 0 0 0 0,0 0 0 0 0,0 0 0 0 0,-1 0 0 0 0,1 0 0 0 0,0-1 0 0 0,0 1 0 0 0,0-1 0 0 0,4-2 0 0 0,19-1 0 0 0,-19 3 86 0 0,0-1-1 0 0,1 0 1 0 0,-1 0 0 0 0,0-1-1 0 0,0 1 1 0 0,-1-2 0 0 0,1 1-1 0 0,0-1 1 0 0,-1 0 0 0 0,0 0-1 0 0,0-1 1 0 0,0 1 0 0 0,-1-1-1 0 0,0-1 1 0 0,0 1 0 0 0,8-11-1 0 0,-7 8 27 0 0,0 1 0 0 0,-1-2 0 0 0,0 1 0 0 0,0-1 0 0 0,-1 1 0 0 0,0-1 0 0 0,0 0 0 0 0,-1-1 0 0 0,0 1 0 0 0,-1-1 0 0 0,0 1 0 0 0,1-15 0 0 0,-4 15-112 0 0,-1-1 0 0 0,0 0 0 0 0,0 0 0 0 0,-1 1 0 0 0,0 0 0 0 0,-1-1 0 0 0,0 1 0 0 0,0 0 0 0 0,-1 1 0 0 0,0-1 0 0 0,0 1 0 0 0,-8-8 0 0 0,9 13 0 0 0,0 1 0 0 0,0-1 0 0 0,0 1 0 0 0,0 1 0 0 0,0-1 0 0 0,-1 0 0 0 0,1 1 0 0 0,0 0 0 0 0,-1 0 0 0 0,1 0 0 0 0,-9 0 0 0 0,-10-3 0 0 0,20 4 0 0 0,0-1 0 0 0,0 1 0 0 0,0-1 0 0 0,0 1 0 0 0,0 0 0 0 0,0 0 0 0 0,0 0 0 0 0,0 0 0 0 0,0 1 0 0 0,0-1 0 0 0,0 1 0 0 0,0 0 0 0 0,0 0 0 0 0,1 0 0 0 0,-6 2 0 0 0,1 2 0 0 0,0 0 0 0 0,1 0 0 0 0,-1 0 0 0 0,-6 7 0 0 0,-21 17 0 0 0,28-24 0 0 0,-1 1 0 0 0,1 0 0 0 0,0 0 0 0 0,0 0 0 0 0,1 1 0 0 0,0-1 0 0 0,0 1 0 0 0,1 1 0 0 0,-7 12 0 0 0,6-8 0 0 0,0-1 0 0 0,0 1 0 0 0,2 0 0 0 0,-1 0 0 0 0,-3 25 0 0 0,7-32-473 0 0,1 0 1 0 0,-1 0-1 0 0,1 0 1 0 0,0 0-1 0 0,0 0 0 0 0,1 0 1 0 0,-1 0-1 0 0,1-1 0 0 0,0 1 1 0 0,0 0-1 0 0,1-1 0 0 0,-1 0 1 0 0,1 0-1 0 0,0 0 0 0 0,6 7 1 0 0,-6-7-2278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2:45.8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4434 2857 2791 0 0,'0'0'107'0'0,"0"0"-19"0"0,0 0 37 0 0,0 0 137 0 0,0 0 55 0 0,0 0 16 0 0,0 0 71 0 0,0 0 287 0 0,0 0 128 0 0,0 0 21 0 0,0 0-39 0 0,0 0-190 0 0,0 0-89 0 0,0 0-11 0 0,0 0 4 0 0,0 0 38 0 0,0 0 20 0 0,0 0 3 0 0,0 0-77 0 0,0 0-239 0 0,-8-23 3461 0 0,-7-50 1231 0 0,11 53-4189 0 0,1 0-1 0 0,-2-41 1 0 0,5 49-560 0 0,-1-1 0 0 0,-1 0-1 0 0,0 1 1 0 0,-4-14 0 0 0,0 5 263 0 0,-2 0 1 0 0,0 1 0 0 0,-14-25-1 0 0,7 6 172 0 0,12 31-375 0 0,0 0 0 0 0,0 1-1 0 0,0-1 1 0 0,-8-12 0 0 0,1 4-154 0 0,1-2-1 0 0,0 1 1 0 0,2-1 0 0 0,0 0-1 0 0,1 0 1 0 0,-6-30-1 0 0,3 14-36 0 0,3 17-72 0 0,5 16 0 0 0,0-1 0 0 0,1 1 0 0 0,-1-1 0 0 0,0 0 0 0 0,1 1 0 0 0,-1-1 0 0 0,1 1 0 0 0,0-1 0 0 0,0 0 0 0 0,-1 1 0 0 0,1-1 0 0 0,0 0 0 0 0,0 1 0 0 0,0-1 0 0 0,1 0 0 0 0,-1 1 0 0 0,0-1 0 0 0,1 0 0 0 0,-1 1 0 0 0,1-1 0 0 0,-1 0 0 0 0,1 1 0 0 0,0-1 0 0 0,1-1 0 0 0,-1 2 0 0 0,-1 0 0 0 0,1 0 0 0 0,-1 1 0 0 0,1-1 0 0 0,-1 0 0 0 0,1 0 0 0 0,-1 0 0 0 0,1 0 0 0 0,-1 0 0 0 0,0 1 0 0 0,0-1 0 0 0,0 0 0 0 0,1 0 0 0 0,-1 0 0 0 0,0 0 0 0 0,0 0 0 0 0,0 0 0 0 0,0 0 0 0 0,0 0 0 0 0,-1 0 0 0 0,1 0 0 0 0,0 0 0 0 0,0 0 0 0 0,-1 1 0 0 0,1-1 0 0 0,0 0 0 0 0,-1 0 0 0 0,0-1 0 0 0,0 0 0 0 0,-15-59 0 0 0,-14-25 0 0 0,5 10 0 0 0,12 37 0 0 0,7 24 0 0 0,-1-1 0 0 0,0 1 0 0 0,-14-21 0 0 0,11 19 0 0 0,-16-34 0 0 0,-33-66 2656 0 0,16 20-2656 0 0,17 41 0 0 0,-29-91 0 0 0,38 79 0 0 0,9 33 0 0 0,-22-57 0 0 0,-32-31 0 0 0,-1-1 0 0 0,56 109 0 0 0,-1 1 0 0 0,-1 0 0 0 0,-15-20 0 0 0,12 18 0 0 0,-19-34 0 0 0,26 42 0 0 0,0 1 0 0 0,-1-1 0 0 0,1 1 0 0 0,-2 0 0 0 0,-7-7 0 0 0,-15-17 0 0 0,22 23 0 0 0,0 0 0 0 0,0 1 0 0 0,-15-12 0 0 0,-28-27 0 0 0,20 19 0 0 0,-1 1 0 0 0,-1 1 0 0 0,-1 2 0 0 0,-1 1 0 0 0,-42-19 0 0 0,28 14 0 0 0,-2 2 0 0 0,-58-19 0 0 0,-177-38 0 0 0,223 61 0 0 0,48 15 0 0 0,-1 1 0 0 0,1 0 0 0 0,-1 1 0 0 0,-21-3 0 0 0,-164-24 0 0 0,31 3 0 0 0,-83-5 0 0 0,92 9 0 0 0,-131 12 0 0 0,178 8 0 0 0,75 0 0 0 0,1 3 0 0 0,-1 1 0 0 0,1 2 0 0 0,-65 11 0 0 0,49-3 0 0 0,-94 8 0 0 0,-33 7 0 0 0,109-14 0 0 0,-32 0 0 0 0,-20 4 0 0 0,1 0 0 0 0,110-15 0 0 0,-1 0 0 0 0,1 1 0 0 0,0 1 0 0 0,-14 2 0 0 0,-109 20 0 0 0,129-24 0 0 0,0 0 0 0 0,0 0 0 0 0,0 1 0 0 0,0 0 0 0 0,0 0 0 0 0,0 0 0 0 0,0 0 0 0 0,-11 5 0 0 0,14-4 0 0 0,-25 2 0 0 0,19-2 0 0 0,-1 2 0 0 0,2 0-176 0 0,7-3-745 0 0,1-1-349 0 0,0 0-1107 0 0,0 0-4375 0 0,0 0-1872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13.6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0 260 5407 0 0,'0'0'124'0'0,"0"0"18"0"0,0 0 8 0 0,0 0 42 0 0,0 0 170 0 0,0 0 76 0 0,0 0 12 0 0,0 0 11 0 0,0 0 30 0 0,0 0 11 0 0,0 0 2 0 0,0 0 10 0 0,0 0 39 0 0,0 0 20 0 0,0 0 3 0 0,0 0-77 0 0,14-5 846 0 0,47-3 59 0 0,-59 8-1404 0 0,-1 0-1 0 0,1-1 1 0 0,-1 1-1 0 0,1 0 1 0 0,0 0 0 0 0,-1 0-1 0 0,1 0 1 0 0,0 0-1 0 0,-1 1 1 0 0,1-1-1 0 0,0 0 1 0 0,-1 1-1 0 0,1-1 1 0 0,-1 1-1 0 0,1 0 1 0 0,-1-1 0 0 0,1 1-1 0 0,-1 0 1 0 0,3 2-1 0 0,-3-2 5 0 0,-1-1 0 0 0,1 1 0 0 0,0-1 0 0 0,0 1 0 0 0,-1-1 0 0 0,1 1-1 0 0,0-1 1 0 0,0 0 0 0 0,-1 1 0 0 0,1-1 0 0 0,0 0 0 0 0,0 0 0 0 0,0 1 0 0 0,0-1 0 0 0,0 0-1 0 0,0 0 1 0 0,-1 0 0 0 0,1 0 0 0 0,0 0 0 0 0,0 0 0 0 0,0 0 0 0 0,0-1 0 0 0,0 1 0 0 0,-1 0-1 0 0,1 0 1 0 0,1-1 0 0 0,19-1 1820 0 0,-20 2-1770 0 0,1 0-1 0 0,-1 0 1 0 0,1 0-1 0 0,-1 0 0 0 0,1 0 1 0 0,-1 0-1 0 0,1 0 1 0 0,-1-1-1 0 0,1 1 0 0 0,-1 0 1 0 0,0-1-1 0 0,1 1 1 0 0,-1-1-1 0 0,2-1 1 0 0,7-2-49 0 0,-1 0 0 0 0,1 0 0 0 0,0 1 0 0 0,0 0 0 0 0,13-2 0 0 0,8-2 1263 0 0,-30 7-1218 0 0,1-1-1 0 0,-1 1 1 0 0,1 0-1 0 0,-1 0 0 0 0,0 0 1 0 0,1 0-1 0 0,-1 0 1 0 0,1 0-1 0 0,-1 0 1 0 0,0 0-1 0 0,1 1 1 0 0,-1-1-1 0 0,0 1 1 0 0,1-1-1 0 0,-1 1 0 0 0,0-1 1 0 0,3 2-1 0 0,-3-1-25 0 0,-1 0 1 0 0,1-1-1 0 0,0 1 0 0 0,0-1 0 0 0,0 0 0 0 0,0 1 0 0 0,0-1 0 0 0,0 0 0 0 0,0 1 0 0 0,0-1 0 0 0,0 0 0 0 0,0 0 0 0 0,0 0 0 0 0,0 0 0 0 0,0 0 0 0 0,0 0 1 0 0,0 0-1 0 0,0 0 0 0 0,0 0 0 0 0,0-1 0 0 0,0 1 0 0 0,0 0 0 0 0,0-1 0 0 0,0 1 0 0 0,0-1 0 0 0,1 0 0 0 0,28-11-24 0 0,-28 12 0 0 0,-1-1 0 0 0,0 1 0 0 0,1 0 0 0 0,-1 0 0 0 0,0 0 0 0 0,0 0 0 0 0,1 0 0 0 0,-1 0 0 0 0,0 0 0 0 0,1 0 0 0 0,-1 1 0 0 0,0-1 0 0 0,1 0 0 0 0,-1 1 0 0 0,0-1 0 0 0,0 1 0 0 0,1-1 0 0 0,-1 1 0 0 0,0 0 0 0 0,0 0 0 0 0,1 0 0 0 0,-1 0 0 0 0,-1 0 0 0 0,1 0 0 0 0,0-1 0 0 0,-1 1 0 0 0,1-1 0 0 0,0 1 0 0 0,0 0 0 0 0,-1-1 0 0 0,1 1 0 0 0,0-1 0 0 0,0 0 0 0 0,0 1 0 0 0,0-1 0 0 0,-1 1 0 0 0,1-1 0 0 0,0 0 0 0 0,0 0 0 0 0,0 0 0 0 0,0 0 0 0 0,1 0 0 0 0,20-11 0 0 0,-5 0 0 0 0,33-8 0 0 0,-48 18 0 0 0,0 1 0 0 0,0 0 0 0 0,-1 0 0 0 0,1-1 0 0 0,0 1 0 0 0,0 0 0 0 0,0 0 0 0 0,-1 1 0 0 0,1-1 0 0 0,0 0 0 0 0,0 1 0 0 0,-1-1 0 0 0,1 1 0 0 0,0-1 0 0 0,-1 1 0 0 0,1 0 0 0 0,-1-1 0 0 0,1 1 0 0 0,-1 0 0 0 0,1 0 0 0 0,1 2 0 0 0,-2-2 0 0 0,1 0 0 0 0,-1 0 0 0 0,0 0 0 0 0,1 0 0 0 0,-1-1 0 0 0,0 1 0 0 0,1 0 0 0 0,-1-1 0 0 0,1 1 0 0 0,-1-1 0 0 0,1 1 0 0 0,-1-1 0 0 0,1 0 0 0 0,-1 0 0 0 0,1 0 0 0 0,1 0 0 0 0,-2 0 0 0 0,1 0 0 0 0,-1-1 0 0 0,0 1 0 0 0,0-1 0 0 0,1 1 0 0 0,-1-1 0 0 0,0 1 0 0 0,0-1 0 0 0,0 0 0 0 0,0 0 0 0 0,0 1 0 0 0,0-1 0 0 0,1-2 0 0 0,19-11 0 0 0,-13 10 0 0 0,1 1 0 0 0,0 1 0 0 0,0-1 0 0 0,10 0 0 0 0,-17 2 0 0 0,-1 1 0 0 0,0 0 0 0 0,1-1 0 0 0,-1 1 0 0 0,1 0 0 0 0,-1 0 0 0 0,0 0 0 0 0,1 0 0 0 0,-1 0 0 0 0,0 0 0 0 0,1 0 0 0 0,-1 0 0 0 0,1 0 0 0 0,-1 1 0 0 0,0-1 0 0 0,0 1 0 0 0,1-1 0 0 0,-1 1 0 0 0,0-1 0 0 0,0 1 0 0 0,1 0 0 0 0,1 1 0 0 0,2 1 0 0 0,-5-2 0 0 0,1-1 0 0 0,-1 1 0 0 0,1-1 0 0 0,0 0 0 0 0,-1 1 0 0 0,1-1 0 0 0,0 0 0 0 0,-1 0 0 0 0,1 1 0 0 0,0-1 0 0 0,-1 0 0 0 0,1 0 0 0 0,0 0 0 0 0,-1 0 0 0 0,1 0 0 0 0,0 0 0 0 0,-1 0 0 0 0,1 0 0 0 0,0 0 0 0 0,0 0 0 0 0,-1 0 0 0 0,1-1 0 0 0,0 1 0 0 0,-1 0 0 0 0,1 0 0 0 0,-1-1 0 0 0,1 1 0 0 0,0 0 0 0 0,-1-1 0 0 0,1 1 0 0 0,-1-1 0 0 0,1 1 0 0 0,-1-1 0 0 0,1 0 0 0 0,0 0 0 0 0,3-2 0 0 0,18-3 0 0 0,15 5 0 0 0,1 10 0 0 0,-27-5 0 0 0,-1-2 0 0 0,14-10 0 0 0,-2 1 0 0 0,-21 7 0 0 0,0-1 0 0 0,0 1 0 0 0,0 0 0 0 0,0-1 0 0 0,0 1 0 0 0,0 0 0 0 0,1 0 0 0 0,-1 0 0 0 0,0 0 0 0 0,0 0 0 0 0,0 0 0 0 0,0 0 0 0 0,1 0 0 0 0,-1 0 0 0 0,0 0 0 0 0,0 1 0 0 0,0-1 0 0 0,0 0 0 0 0,0 1 0 0 0,0-1 0 0 0,0 1 0 0 0,0-1 0 0 0,2 2 0 0 0,7 2 0 0 0,-2-4 0 0 0,-2 1 0 0 0,1-1 0 0 0,0 0 0 0 0,0-1 0 0 0,-1 0 0 0 0,1 0 0 0 0,0 0 0 0 0,-1-1 0 0 0,8-2 0 0 0,-12 3 0 0 0,1 0 0 0 0,0 0 0 0 0,0 1 0 0 0,0-1 0 0 0,0 1 0 0 0,-1 0 0 0 0,1 0 0 0 0,4 1 0 0 0,-4-1 0 0 0,-1 0 0 0 0,1 0 0 0 0,0 0 0 0 0,0 0 0 0 0,-1 0 0 0 0,1-1 0 0 0,0 1 0 0 0,-1-1 0 0 0,4-1 0 0 0,-3 1 0 0 0,0-1 0 0 0,-1 1 0 0 0,1 0 0 0 0,-1-1 0 0 0,1 1 0 0 0,0 0 0 0 0,-1 0 0 0 0,1 1 0 0 0,0-1 0 0 0,0 0 0 0 0,-1 1 0 0 0,1 0 0 0 0,0 0 0 0 0,0 0 0 0 0,0 0 0 0 0,0 0 0 0 0,-1 0 0 0 0,1 1 0 0 0,0-1 0 0 0,0 1 0 0 0,0 0 0 0 0,3 1 0 0 0,-2-2 0 0 0,-1 0 0 0 0,0 0 0 0 0,0-1 0 0 0,0 0 0 0 0,0 0 0 0 0,0 0 0 0 0,0 0 0 0 0,0 0 0 0 0,0 0 0 0 0,5-4 0 0 0,20-6 0 0 0,10 4 0 0 0,-36 7 0 0 0,0 0 0 0 0,-1 0 0 0 0,1 0 0 0 0,0 0 0 0 0,0 0 0 0 0,0 1 0 0 0,-1-1 0 0 0,1 0 0 0 0,0 1 0 0 0,0-1 0 0 0,-1 1 0 0 0,1 0 0 0 0,-1-1 0 0 0,1 1 0 0 0,0 0 0 0 0,-1 0 0 0 0,3 2 0 0 0,2 5 0 0 0,-2-6 0 0 0,-2-3 0 0 0,-1 0 0 0 0,0 0 0 0 0,1 1 0 0 0,0-1 0 0 0,-1 0 0 0 0,1 1 0 0 0,-1-1 0 0 0,1 1 0 0 0,0 0 0 0 0,-1 0 0 0 0,1-1 0 0 0,0 1 0 0 0,-1 0 0 0 0,1 0 0 0 0,2 1 0 0 0,9-2 0 0 0,81-7 0 0 0,-71 4 0 0 0,-22 4 0 0 0,0 0 0 0 0,0-1 0 0 0,0 1 0 0 0,0 0 0 0 0,0 0 0 0 0,0 0 0 0 0,0 0 0 0 0,0 0 0 0 0,0 0 0 0 0,0 0 0 0 0,0 0 0 0 0,0 1 0 0 0,0-1 0 0 0,0 0 0 0 0,-1 1 0 0 0,1-1 0 0 0,0 0 0 0 0,0 1 0 0 0,0-1 0 0 0,0 1 0 0 0,0 0 0 0 0,0-1 0 0 0,-1 1 0 0 0,1 0 0 0 0,0-1 0 0 0,0 2 0 0 0,8 4 0 0 0,29-12 0 0 0,-35 6 0 0 0,-1 0 0 0 0,1 1 0 0 0,-1-1 0 0 0,1 1 0 0 0,-1 0 0 0 0,0-1 0 0 0,1 1 0 0 0,3 2 0 0 0,-5-2 0 0 0,1 0 0 0 0,-1 0 0 0 0,0 0 0 0 0,1-1 0 0 0,-1 1 0 0 0,0-1 0 0 0,1 1 0 0 0,-1-1 0 0 0,1 0 0 0 0,-1 0 0 0 0,1 1 0 0 0,-1-1 0 0 0,1 0 0 0 0,-1 0 0 0 0,1 0 0 0 0,-1 0 0 0 0,1-1 0 0 0,-1 1 0 0 0,1 0 0 0 0,-1-1 0 0 0,3 0 0 0 0,9-6 0 0 0,-1 5 0 0 0,0 6 0 0 0,-12-3 0 0 0,1-1 0 0 0,0 1 0 0 0,0-1 0 0 0,0 1 0 0 0,0-1 0 0 0,0 0 0 0 0,0 1 0 0 0,-1-1 0 0 0,1 0 0 0 0,0 0 0 0 0,0 0 0 0 0,0 0 0 0 0,0 0 0 0 0,0 0 0 0 0,0 0 0 0 0,0 0 0 0 0,0 0 0 0 0,0 0 0 0 0,0 0 0 0 0,0-1 0 0 0,0 1 0 0 0,0 0 0 0 0,0-1 0 0 0,0 1 0 0 0,-1-1 0 0 0,3 0 0 0 0,1-2 0 0 0,0 1 0 0 0,0 0 0 0 0,0 0 0 0 0,1 0 0 0 0,-1 1 0 0 0,1-1 0 0 0,-1 1 0 0 0,1 0 0 0 0,-1 0 0 0 0,1 1 0 0 0,0-1 0 0 0,0 1 0 0 0,-1 0 0 0 0,1 1 0 0 0,0-1 0 0 0,-1 1 0 0 0,1 0 0 0 0,0 0 0 0 0,-1 0 0 0 0,7 3 0 0 0,-6-3 0 0 0,-1-1 0 0 0,1 0 0 0 0,-1 0 0 0 0,1 0 0 0 0,-1 0 0 0 0,1-1 0 0 0,0 1 0 0 0,-1-1 0 0 0,0 0 0 0 0,1-1 0 0 0,-1 1 0 0 0,6-3 0 0 0,23-5 0 0 0,-4 7 0 0 0,0 1 0 0 0,1 1 0 0 0,47 7 0 0 0,-73-6 0 0 0,3-1 0 0 0,1 0 0 0 0,-1-1 0 0 0,0 0 0 0 0,0 0 0 0 0,0-1 0 0 0,12-3 0 0 0,24-6 0 0 0,-27 10 0 0 0,-7-1 0 0 0,0 1 0 0 0,1 1 0 0 0,15 0 0 0 0,-12 0 36 0 0,0-1 1 0 0,0 0-1 0 0,0-1 0 0 0,0 0 1 0 0,0-1-1 0 0,20-7 0 0 0,25-5 334 0 0,4-3 837 0 0,-49 13-937 0 0,0 0 0 0 0,1 1 1 0 0,16-2-1 0 0,-6 3-270 0 0,-5-1 0 0 0,0 2 0 0 0,0 0 0 0 0,0 1 0 0 0,0 1 0 0 0,0 1 0 0 0,0 0 0 0 0,23 6 0 0 0,4 12 0 0 0,-41-16 0 0 0,0-1 0 0 0,0 0 0 0 0,0 0 0 0 0,0 0 0 0 0,0 0 0 0 0,1-1 0 0 0,-1 0 0 0 0,0 0 0 0 0,1-1 0 0 0,-1 1 0 0 0,10-1 0 0 0,41 0 0 0 0,0 0 0 0 0,-53 1 0 0 0,1 1 0 0 0,21-5 0 0 0,-14 1 0 0 0,0 1 0 0 0,4 5 0 0 0,13-9 0 0 0,-27 5 0 0 0,0-1 0 0 0,0 1 0 0 0,0 0 0 0 0,0 0 0 0 0,0 0 0 0 0,0 0 0 0 0,0 0 0 0 0,0 0 0 0 0,0 0 0 0 0,0 0 0 0 0,0 0 0 0 0,0 0 0 0 0,0 1 0 0 0,0-1 0 0 0,0 0 0 0 0,0 1 0 0 0,2 0 0 0 0,2-1 0 0 0,20-8 0 0 0,-16 4 0 0 0,-5 2 0 0 0,0 0 0 0 0,0 1 0 0 0,0 0 0 0 0,0 0 0 0 0,0 0 0 0 0,0 1 0 0 0,0-1 0 0 0,0 1 0 0 0,6 0 0 0 0,0 0 0 0 0,-7 1 0 0 0,1 0 0 0 0,-1-1 0 0 0,1 1 0 0 0,0-1 0 0 0,-1 0 0 0 0,1 0 0 0 0,-1 0 0 0 0,1-1 0 0 0,5-1 0 0 0,12-1 0 0 0,-9 3 0 0 0,-1 0 0 0 0,1-3 0 0 0,4-1 0 0 0,-13 3 0 0 0,14 0 0 0 0,-13 2 28 0 0,2-1-62 0 0,-1 0 0 0 0,0 0 0 0 0,0 0 0 0 0,0 0 1 0 0,0-1-1 0 0,0 0 0 0 0,0 0 0 0 0,7-3 0 0 0,-7 3-289 0 0,-2-1-635 0 0,1 2-3285 0 0,-4 0 2132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14.7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1 411 3999 0 0,'0'0'91'0'0,"0"0"12"0"0,19-6 119 0 0,-7 2-68 0 0,-1 0-1 0 0,1-1 1 0 0,13-8-1 0 0,-17 8 126 0 0,1 0 1 0 0,-1 1-1 0 0,1 0 0 0 0,0 1 0 0 0,0 0 1 0 0,0 0-1 0 0,12-1 0 0 0,-13 2-194 0 0,1 0-1 0 0,0 0 0 0 0,-1-1 1 0 0,0 0-1 0 0,0-1 0 0 0,9-4 0 0 0,-8 3 145 0 0,-1 1-1 0 0,1 0 0 0 0,0 1 1 0 0,-1 0-1 0 0,19-3 0 0 0,75-18 3191 0 0,-64 12-2072 0 0,-4 1-670 0 0,25-7-654 0 0,-44 12-23 0 0,0 0-1 0 0,24-3 0 0 0,-16 4 895 0 0,36-13-1 0 0,21-5 64 0 0,187-30-957 0 0,76-8 2816 0 0,-181 41-2816 0 0,-39 3 0 0 0,-49 11-552 0 0,37-1-801 0 0,-82 5-2875 0 0,-28 2 2343 0 0,-1 0-17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19.6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0 129 5407 0 0,'0'0'124'0'0,"0"0"18"0"0,0 0 8 0 0,3-1 110 0 0,32-10 1783 0 0,-25 8-1749 0 0,1-1 0 0 0,0 1 0 0 0,0 1 0 0 0,0 0 0 0 0,18-1 0 0 0,54 11 1663 0 0,-60-5-1864 0 0,1-1 1 0 0,29 0-1 0 0,-20-4 334 0 0,-1-1 0 0 0,1-2-1 0 0,-1-1 1 0 0,0-2 0 0 0,37-13-1 0 0,112-33-426 0 0,-135 47-347 0 0,-1 2 0 0 0,1 2 0 0 0,-1 3-1 0 0,49 4 1 0 0,-30 7-3421 0 0,-61-11 2688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38:20.4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57 1807 0 0,'0'0'78'0'0,"0"0"88"0"0,0 0 290 0 0,0 0 120 0 0,0 0 28 0 0,3-1-25 0 0,193-14 2970 0 0,-46 2-3549 0 0,-75 5 0 0 0,-17 1 0 0 0,-11 2 0 0 0,64 0 0 0 0,55 3-1605 0 0,-143 2-710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6:25.3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0 5407 0 0,'0'0'124'0'0,"0"0"18"0"0,0 0 8 0 0,0 3-23 0 0,-3 9 9870 0 0,6-2-8513 0 0,5 18-579 0 0,-2 0 0 0 0,7 49-1 0 0,3 21 1869 0 0,-1-33-1947 0 0,25 87 1469 0 0,-32-107-2578 0 0,-8-44-1190 0 0,0-1-536 0 0,0 0-1138 0 0,0 0-4109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6:35.8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21 5407 0 0,'0'0'124'0'0,"0"0"18"0"0,0 0 8 0 0,0 0 110 0 0,0 0 454 0 0,3-6 2264 0 0,1 3-2863 0 0,-3 3 309 0 0,-1 0 128 0 0,0 0 21 0 0,0 0 11 0 0,0 0 35 0 0,1 0-478 0 0,1 1 0 0 0,-1-1-1 0 0,0 1 1 0 0,0-1 0 0 0,0 1 0 0 0,0 0 0 0 0,0 0 0 0 0,1 0 0 0 0,-2-1-1 0 0,1 1 1 0 0,0 0 0 0 0,0 0 0 0 0,0 0 0 0 0,0 0 0 0 0,-1 1-1 0 0,1-1 1 0 0,1 2 0 0 0,9 21 1289 0 0,5 19-650 0 0,-12-31-494 0 0,0 0 0 0 0,1 0 0 0 0,0 0 0 0 0,1 0 0 0 0,0-1 0 0 0,1 0 0 0 0,0 0 0 0 0,1 0 0 0 0,9 9 0 0 0,-16-20-286 0 0,-1 1-1 0 0,0-1 1 0 0,1 0-1 0 0,-1 1 1 0 0,0-1-1 0 0,1 0 1 0 0,-1 0-1 0 0,0 0 0 0 0,1 1 1 0 0,-1-1-1 0 0,1 0 1 0 0,-1 0-1 0 0,0 0 1 0 0,1 0-1 0 0,-1 0 1 0 0,1 0-1 0 0,-1 1 1 0 0,1-1-1 0 0,-1 0 1 0 0,0 0-1 0 0,1 0 1 0 0,-1-1-1 0 0,1 1 1 0 0,-1 0-1 0 0,1 0 1 0 0,-1 0-1 0 0,0 0 1 0 0,1 0-1 0 0,-1 0 1 0 0,0-1-1 0 0,1 1 0 0 0,-1 0 1 0 0,1 0-1 0 0,-1 0 1 0 0,0-1-1 0 0,1 1 1 0 0,-1 0-1 0 0,0-1 1 0 0,0 1-1 0 0,1 0 1 0 0,-1-1-1 0 0,0 1 1 0 0,0 0-1 0 0,1-1 1 0 0,-1 1-1 0 0,0 0 1 0 0,0-1-1 0 0,8-18 94 0 0,-8 19-59 0 0,24-78 1894 0 0,4-40-5862 0 0,-28 117 3070 0 0,0 1-672 0 0,0 0-293 0 0,0 0-587 0 0,0 0-2139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6:36.1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55 7055 0 0,'0'0'158'0'0,"-15"-31"1351"0"0,8 7 2720 0 0,12 43-571 0 0,3 79-1560 0 0,-2-49-602 0 0,-6-33-1691 0 0,2 0 1 0 0,0 0-1 0 0,1 0 1 0 0,1 0-1 0 0,5 15 0 0 0,-2-16-7588 0 0,-5-12 7370 0 0,-1 0-1987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245 282 11199 0 0,'0'0'256'0'0,"-27"-11"710"0"0,22 9-806 0 0,0 1 1 0 0,0 0 0 0 0,0 1-1 0 0,0-1 1 0 0,0 1 0 0 0,0 0 0 0 0,0 0-1 0 0,0 0 1 0 0,0 1 0 0 0,0-1-1 0 0,0 2 1 0 0,0-1 0 0 0,1 0-1 0 0,-1 1 1 0 0,0 0 0 0 0,0 0 0 0 0,1 0-1 0 0,0 0 1 0 0,-3 3-161 0 0,-2 1 380 0 0,1 1-1 0 0,0 0 1 0 0,0 0 0 0 0,1 1-1 0 0,-1 0 1 0 0,2 0 0 0 0,-1 1-1 0 0,-4 7-379 0 0,4-3 0 0 0,0-1 0 0 0,1 1 0 0 0,0 0 0 0 0,1 0 0 0 0,0 0 0 0 0,-1 9 0 0 0,5-18 0 0 0,0 0 0 0 0,0 0 0 0 0,0 0 0 0 0,1 1 0 0 0,0-1 0 0 0,-1 0 0 0 0,1 1 0 0 0,1-1 0 0 0,-1 0 0 0 0,1 0 0 0 0,-1 0 0 0 0,1 1 0 0 0,1-1 0 0 0,-1 0 0 0 0,0 0 0 0 0,1 0 0 0 0,0 0 0 0 0,0-1 0 0 0,0 1 0 0 0,0 0 0 0 0,1-1 0 0 0,-1 0 0 0 0,4 3 0 0 0,-4-4-28 0 0,0-1 0 0 0,0 1 1 0 0,1-1-1 0 0,-1 0 0 0 0,1 0 0 0 0,-1 0 0 0 0,1 0 0 0 0,-1 0 0 0 0,1-1 1 0 0,-1 1-1 0 0,1-1 0 0 0,0 0 0 0 0,-1 0 0 0 0,1 1 0 0 0,0-2 0 0 0,-1 1 0 0 0,1 0 1 0 0,0-1-1 0 0,-1 1 0 0 0,1-1 0 0 0,-1 0 0 0 0,1 1 0 0 0,-1-1 0 0 0,1-1 1 0 0,-1 1-1 0 0,0 0 0 0 0,1-1 28 0 0,10-5-313 0 0,0-1 0 0 0,0-1 0 0 0,0 0 1 0 0,2-3 312 0 0,-4 3-198 0 0,3-2 24 0 0,-1 0-1 0 0,1-1 1 0 0,-2 0-1 0 0,0-1 1 0 0,8-11 174 0 0,-19 23 540 0 0,18 32 1993 0 0,-5 3-2533 0 0,-14-33 0 0 0,1-1 0 0 0,-1 1 0 0 0,1 0 0 0 0,-1-1 0 0 0,1 1 0 0 0,-1-1 0 0 0,1 1 0 0 0,0-1 0 0 0,-1 0 0 0 0,1 1 0 0 0,0-1 0 0 0,-1 1 0 0 0,1-1 0 0 0,0 0 0 0 0,-1 0 0 0 0,1 1 0 0 0,0-1 0 0 0,0 0 0 0 0,-1 0 0 0 0,1 0 0 0 0,0 0 0 0 0,0 0 0 0 0,-1 0 0 0 0,1 0 0 0 0,0 0 0 0 0,0 0 0 0 0,-1 0 0 0 0,1-1 0 0 0,0 1 0 0 0,0 0 0 0 0,-1 0 0 0 0,1-1 0 0 0,0 1 0 0 0,-1 0 0 0 0,1-1 0 0 0,-1 1 0 0 0,1-1 0 0 0,0 1 0 0 0,-1-1 0 0 0,1 1 0 0 0,-1-1 0 0 0,1 0 0 0 0,0 0 0 0 0,5-2 0 0 0,0-1 0 0 0,0 0 0 0 0,-1-1 0 0 0,0 1 0 0 0,0-1 0 0 0,0 0 0 0 0,0-1 0 0 0,-1 1 0 0 0,1-2 0 0 0,34-58 0 0 0,-15 23 0 0 0,-23 42 0 0 0,-1-1 0 0 0,0 1 0 0 0,0 0 0 0 0,1-1 0 0 0,-1 1 0 0 0,0-1 0 0 0,1 1 0 0 0,-1 0 0 0 0,1 0 0 0 0,-1-1 0 0 0,0 1 0 0 0,1 0 0 0 0,-1 0 0 0 0,1-1 0 0 0,-1 1 0 0 0,1 0 0 0 0,-1 0 0 0 0,1 0 0 0 0,-1 0 0 0 0,1 0 0 0 0,-1 0 0 0 0,1 0 0 0 0,-1 0 0 0 0,1 0 0 0 0,-1 0 0 0 0,0 0 0 0 0,1 0 0 0 0,-1 0 0 0 0,1 0 0 0 0,-1 0 0 0 0,1 0 0 0 0,-1 0 0 0 0,1 1 0 0 0,-1-1 0 0 0,1 0 0 0 0,-1 0 0 0 0,0 1 0 0 0,1-1 0 0 0,-1 0 0 0 0,1 1 0 0 0,-1-1 0 0 0,0 0 0 0 0,1 1 0 0 0,-1-1 0 0 0,14 16 0 0 0,-13-15 0 0 0,3 6 0 0 0,23 23 0 0 0,-25-29 0 0 0,0 0 0 0 0,0 0 0 0 0,0 1 0 0 0,0-1 0 0 0,0 0 0 0 0,0-1 0 0 0,0 1 0 0 0,0 0 0 0 0,0-1 0 0 0,1 1 0 0 0,-1-1 0 0 0,0 0 0 0 0,2 1 0 0 0,0-3 0 0 0,0 0 0 0 0,0 0 0 0 0,0 0 0 0 0,0 0 0 0 0,0-1 0 0 0,0 1 0 0 0,-1-1 0 0 0,1 0 0 0 0,-1 0 0 0 0,0-1 0 0 0,0 1 0 0 0,0-1 0 0 0,0 1 0 0 0,0-2 0 0 0,34-58 0 0 0,-32 54 0 0 0,14-24 0 0 0,-13 28 0 0 0,4 15 0 0 0,-5-4 0 0 0,9 16 0 0 0,-12-17 0 0 0,0 0 0 0 0,1-1 0 0 0,-1 1 0 0 0,1-1 0 0 0,0 0 0 0 0,1 0 0 0 0,-1 0 0 0 0,1 0 0 0 0,3 2 0 0 0,2 0 0 0 0,-8-6-36 0 0,0 1 0 0 0,0-1 0 0 0,1 0 0 0 0,-1 1 0 0 0,0-1 0 0 0,0 0-1 0 0,1 0 1 0 0,-1 0 0 0 0,0 1 0 0 0,0-1 0 0 0,1-1 0 0 0,-1 1 0 0 0,0 0 0 0 0,1 0 0 0 0,-1 0-1 0 0,0-1 1 0 0,0 1 0 0 0,1-1 0 0 0,-1 1 0 0 0,0-1 0 0 0,0 1 0 0 0,0-1 0 0 0,0 0 0 0 0,0 1 0 0 0,0-1-1 0 0,0 0 1 0 0,0 0 0 0 0,0 0 0 0 0,0 0 0 0 0,0 0 0 0 0,0 0 0 0 0,-1 0 36 0 0,3-1-242 0 0,16-19-1229 0 0,-14 15 1433 0 0,0 0-1 0 0,0 1 1 0 0,1 0-1 0 0,0 0 1 0 0,0 0-1 0 0,0 1 1 0 0,0 0-1 0 0,2-1 39 0 0,-8 5 0 0 0,1-1 0 0 0,-1 1 0 0 0,1 0 0 0 0,-1 0 0 0 0,1-1 0 0 0,-1 1 0 0 0,1 0 0 0 0,0 0 0 0 0,-1 0 0 0 0,1 0 0 0 0,-1 0 0 0 0,1 0 0 0 0,-1-1 0 0 0,1 1 0 0 0,0 1 0 0 0,-1-1 0 0 0,1 0 0 0 0,-1 0 0 0 0,1 0 0 0 0,-1 0 0 0 0,1 0 0 0 0,0 0 0 0 0,-1 1 0 0 0,1-1 0 0 0,-1 0 0 0 0,1 0 0 0 0,-1 1 0 0 0,1-1 0 0 0,-1 0 0 0 0,0 1 0 0 0,1-1 0 0 0,-1 1 0 0 0,1-1 0 0 0,-1 0 0 0 0,0 1 0 0 0,1-1 0 0 0,-1 1 0 0 0,7 15 0 0 0,-7-16 0 0 0,11 27 0 0 0,-8-18 0 0 0,-1-1 0 0 0,2 0 0 0 0,-1-1 0 0 0,1 1 0 0 0,0-1 0 0 0,1 1 0 0 0,0-1 0 0 0,0 0 0 0 0,0-1 0 0 0,3 3 0 0 0,-6-7 0 0 0,0-1 0 0 0,0 0 0 0 0,-1 1 0 0 0,1-1 0 0 0,0 0 0 0 0,0 0 0 0 0,0 0 0 0 0,0-1 0 0 0,0 1 0 0 0,1 0 0 0 0,-1-1 0 0 0,0 1 0 0 0,0-1 0 0 0,0 0 0 0 0,1 0 0 0 0,-1 0 0 0 0,0 0 0 0 0,0 0 0 0 0,0 0 0 0 0,1 0 0 0 0,-1-1 0 0 0,0 1 0 0 0,0-1 0 0 0,0 0 0 0 0,0 0 0 0 0,0 0 0 0 0,0 0 0 0 0,0 0 0 0 0,1 0 0 0 0,3-4 0 0 0,0 1 0 0 0,0-1 0 0 0,0-1 0 0 0,-1 1 0 0 0,0-1 0 0 0,4-4 0 0 0,-7 6 0 0 0,18-18 0 0 0,-2-1 0 0 0,-1 0 0 0 0,-1-2 0 0 0,-1 0 0 0 0,-1-1 0 0 0,-1 0 0 0 0,-2-1 0 0 0,2-8 0 0 0,-12 29-14 0 0,0 0 0 0 0,0 0 0 0 0,0-1 0 0 0,-1 1 0 0 0,0 0-1 0 0,-1 0 1 0 0,0-1 0 0 0,0 1 0 0 0,0 0 0 0 0,0 0 0 0 0,-1 0 0 0 0,-1-2 14 0 0,3 6 65 0 0,-1 1 0 0 0,1-1 1 0 0,-1 0-1 0 0,1 1 1 0 0,-1-1-1 0 0,0 1 1 0 0,0 0-1 0 0,0-1 1 0 0,0 1-1 0 0,0 0 1 0 0,0-1-1 0 0,0 1 0 0 0,0 0 1 0 0,0 0-1 0 0,-1 0 1 0 0,1 0-1 0 0,0 0 1 0 0,-1 0-1 0 0,1 0 1 0 0,-1 0-1 0 0,1 1 1 0 0,-1-1-1 0 0,1 1 0 0 0,-1-1 1 0 0,1 1-1 0 0,-1-1 1 0 0,0 1-1 0 0,1 0 1 0 0,-1 0-1 0 0,1 0 1 0 0,-1 0-1 0 0,0 0 1 0 0,1 0-1 0 0,-1 0 0 0 0,0 1 1 0 0,1-1-1 0 0,-1 0 1 0 0,1 1-1 0 0,-1-1 1 0 0,0 1-1 0 0,1 0 1 0 0,0 0-1 0 0,-1-1 1 0 0,1 1-1 0 0,-1 0 0 0 0,1 0 1 0 0,-1 1-66 0 0,-1 1 14 0 0,0 0 0 0 0,0 0 1 0 0,1 0-1 0 0,-1 1 0 0 0,1-1 0 0 0,0 1 1 0 0,0-1-1 0 0,0 1 0 0 0,0 0 0 0 0,0 0 1 0 0,1 0-1 0 0,0 0 0 0 0,0 0 1 0 0,0 0-1 0 0,0 0 0 0 0,1 0 0 0 0,-1 0 1 0 0,1 3-15 0 0,-1 8 3 0 0,1 1 0 0 0,1 0 0 0 0,0-1 0 0 0,2 7-3 0 0,-2-14 0 0 0,1 1 0 0 0,0-1 0 0 0,0 0 0 0 0,1 0 0 0 0,0 0 0 0 0,0 0 0 0 0,1-1 0 0 0,0 1 0 0 0,1-1 0 0 0,-1 0 0 0 0,1 0 0 0 0,1 0 0 0 0,-1-1 0 0 0,1 0 0 0 0,0 0 0 0 0,1-1 0 0 0,-1 1 0 0 0,1-1 0 0 0,0-1 0 0 0,1 1 0 0 0,-1-1 0 0 0,1 0 0 0 0,-1-1 0 0 0,1 0 0 0 0,0 0 0 0 0,1-1 0 0 0,-1 0 0 0 0,0 0 0 0 0,1-1 0 0 0,7 0 0 0 0,1-1-773 0 0,0-2 1 0 0,-1 0-1 0 0,1-1 0 0 0,-1-1 0 0 0,0 0 0 0 0,0-1 0 0 0,-1-1 1 0 0,1-1-1 0 0,-1 0 0 0 0,0-1 0 0 0,5-4 773 0 0,28-19-3099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24 254 10943 0 0,'-2'-1'58'0'0,"0"-1"0"0"0,0 1-1 0 0,1-1 1 0 0,-1 0-1 0 0,0 0 1 0 0,1 0-1 0 0,-1 0 1 0 0,1 0 0 0 0,0 0-1 0 0,-1 0 1 0 0,1 0-1 0 0,0-1 1 0 0,0 1 0 0 0,1 0-1 0 0,-1-1 1 0 0,0 1-1 0 0,1-1 1 0 0,-1-3-1 0 0,1 2 86 0 0,0-1 0 0 0,1 0-1 0 0,-1 1 1 0 0,1-1 0 0 0,0 0-1 0 0,0 1 1 0 0,1-1 0 0 0,-1 1-1 0 0,3-6 1 0 0,3-2 32 0 0,-1 1 0 0 0,1 0-1 0 0,1 0 1 0 0,0 1 0 0 0,0-1 0 0 0,12-9-1 0 0,-11 12-308 0 0,1 0-1 0 0,0 1 0 0 0,21-13 1 0 0,-20 14-908 0 0,0 1 0 0 0,1 1 0 0 0,22-7 0 0 0,-11 7-676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6:36.6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65 193 10943 0 0,'0'0'248'0'0,"0"0"35"0"0,0 0 18 0 0,0 0-37 0 0,0 0-84 0 0,0 0 280 0 0,-18 2 1548 0 0,17-3-1943 0 0,1 1-1 0 0,-1-1 0 0 0,0 0 0 0 0,1 1 1 0 0,-1-1-1 0 0,0 0 0 0 0,1 1 0 0 0,-1-1 1 0 0,0 1-1 0 0,0-1 0 0 0,1 1 0 0 0,-1 0 1 0 0,0-1-1 0 0,0 1 0 0 0,0 0 1 0 0,0-1-1 0 0,1 1 0 0 0,-1 0 0 0 0,0 0 1 0 0,0 0-1 0 0,0 0 0 0 0,0 0 0 0 0,0 0 1 0 0,-1 0-1 0 0,0 2 39 0 0,1-1 1 0 0,-1 1-1 0 0,1 0 0 0 0,-1 0 1 0 0,1 0-1 0 0,0-1 1 0 0,0 1-1 0 0,0 1 0 0 0,0-1 1 0 0,-1 2-1 0 0,0 2-103 0 0,0 0 0 0 0,0 0 0 0 0,1 0 0 0 0,-1 0 0 0 0,2 0 0 0 0,-1 0 0 0 0,0 0 0 0 0,1 0 0 0 0,0 1 0 0 0,2 8 0 0 0,15 62 0 0 0,-13-63 0 0 0,-4-12 0 0 0,0-1 0 0 0,0 0 0 0 0,0 0 0 0 0,1 0 0 0 0,-1 0 0 0 0,0 0 0 0 0,1 0 0 0 0,-1 0 0 0 0,1 0 0 0 0,-1 0 0 0 0,1 0 0 0 0,-1 0 0 0 0,1 0 0 0 0,0 0 0 0 0,-1 0 0 0 0,1 0 0 0 0,0 0 0 0 0,0-1 0 0 0,0 1 0 0 0,0 0 0 0 0,-1-1 0 0 0,1 1 0 0 0,0 0 0 0 0,2 0 0 0 0,-2-1 0 0 0,0 0 0 0 0,0 0 0 0 0,0 1 0 0 0,0-1 0 0 0,0 0 0 0 0,0 0 0 0 0,0 0 0 0 0,0 0 0 0 0,-1-1 0 0 0,1 1 0 0 0,0 0 0 0 0,0 0 0 0 0,0-1 0 0 0,0 1 0 0 0,0 0 0 0 0,0-1 0 0 0,0 1 0 0 0,-1-1 0 0 0,1 1 0 0 0,0-1 0 0 0,0 1 0 0 0,0-1 0 0 0,-1 1 0 0 0,1-1 0 0 0,0 0 0 0 0,-1 0 0 0 0,1 1 0 0 0,-1-1 0 0 0,1 0 0 0 0,-1 0 0 0 0,1 0 0 0 0,-1 1 0 0 0,0-1 0 0 0,1 0 0 0 0,0-2 0 0 0,-1 1 0 0 0,6-7 0 0 0,-2-1 0 0 0,1 1 0 0 0,-1-1 0 0 0,-1 0 0 0 0,0 0 0 0 0,0 0 0 0 0,-1-1 0 0 0,0 1 0 0 0,-1-1 0 0 0,0 1 0 0 0,-1-1 0 0 0,0 1 0 0 0,-2-12 0 0 0,-2-17 0 0 0,-3 0 0 0 0,-11-39 0 0 0,17 72 0 0 0,-16-49 184 0 0,11 45 524 0 0,10 35 376 0 0,1 6-863 0 0,4 15 88 0 0,21 68 1 0 0,4-44-5871 0 0,-26-56-742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46:38.9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87 5407 0 0,'0'0'124'0'0,"0"0"18"0"0,0 0 8 0 0,0 0 42 0 0,0 0 170 0 0,0 0 76 0 0,0 0 12 0 0,0 0 11 0 0,0 0 30 0 0,0 0 11 0 0,0 0 2 0 0,0 0 10 0 0,0 0 39 0 0,0 0 20 0 0,19-13 691 0 0,-16 10-1261 0 0,8-15 84 0 0,-10 17 373 0 0,-1 1 146 0 0,0 0 30 0 0,0 0-81 0 0,1-1-363 0 0,-1 1-192 0 0,1 0 1 0 0,-1 0-1 0 0,0 0 1 0 0,1-1-1 0 0,-1 1 1 0 0,0 0-1 0 0,1 0 1 0 0,-1 0-1 0 0,0 0 1 0 0,1 0-1 0 0,-1 0 1 0 0,0 0-1 0 0,1 0 0 0 0,-1 0 1 0 0,1 0-1 0 0,-1 0 1 0 0,0 0-1 0 0,1 0 1 0 0,-1 0-1 0 0,0 0 1 0 0,1 0-1 0 0,-1 1 1 0 0,0-1-1 0 0,1 0 1 0 0,-1 0-1 0 0,0 0 1 0 0,1 1-1 0 0,-1-1 1 0 0,0 0-1 0 0,0 0 0 0 0,1 1 1 0 0,-1-1-1 0 0,0 0 1 0 0,0 0-1 0 0,1 1 1 0 0,-1-1-1 0 0,0 0 1 0 0,0 1-1 0 0,0-1 1 0 0,0 0-1 0 0,0 1 1 0 0,1-1-1 0 0,-1 0 1 0 0,0 1-1 0 0,0-1 0 0 0,0 0 1 0 0,0 1-1 0 0,0-1 1 0 0,0 1-1 0 0,-1 17-3 0 0,0-17 4 0 0,1 7-1 0 0,0-5 0 0 0,0 0 0 0 0,0 0 0 0 0,0-1 0 0 0,-1 1 0 0 0,1-1 0 0 0,-1 1 0 0 0,0 0 0 0 0,0-1 0 0 0,0 1 0 0 0,0-1 0 0 0,0 0 0 0 0,-1 1 0 0 0,1-1 0 0 0,-1 0 0 0 0,1 0 0 0 0,-4 3 0 0 0,4-4 0 0 0,1 0 0 0 0,-1 0 0 0 0,0 0 0 0 0,0 0 0 0 0,0-1 0 0 0,0 1 0 0 0,0 0 0 0 0,-1 0 0 0 0,1-1 0 0 0,0 1 0 0 0,0-1 0 0 0,0 1 0 0 0,0-1 0 0 0,-1 0 0 0 0,1 1 0 0 0,0-1 0 0 0,0 0 0 0 0,-1 0 0 0 0,1 0 0 0 0,0 0 0 0 0,0 0 0 0 0,-1 0 0 0 0,1 0 0 0 0,0 0 0 0 0,-2-1 0 0 0,69-3 96 0 0,-64 5 2130 0 0,-8 2-1561 0 0,-1 1-694 0 0,1 0 0 0 0,0 0 1 0 0,0 1-1 0 0,-8 7 0 0 0,13-11 537 0 0,1-1 161 0 0,0 0 31 0 0,0 0-90 0 0,0-2-585 0 0,-1-1 1 0 0,1 1-1 0 0,0-1 1 0 0,1 1 0 0 0,-1-1-1 0 0,0 1 1 0 0,1-1 0 0 0,1-3-1 0 0,-2 5-26 0 0,15-43-1261 0 0,-14 42 1211 0 0,0 0 0 0 0,0 0-1 0 0,0 0 1 0 0,0 0 0 0 0,0 0 0 0 0,1 0-1 0 0,-1 0 1 0 0,1 0 0 0 0,-1 0 0 0 0,1 1 0 0 0,0-1-1 0 0,0 1 1 0 0,-1-1 0 0 0,1 1 0 0 0,0 0-1 0 0,0-1 1 0 0,3 0 0 0 0,-4 2 62 0 0,0 0 0 0 0,0 0 0 0 0,-1 0 0 0 0,1 0 0 0 0,0 0 0 0 0,0 0 0 0 0,0 0 0 0 0,0 0 0 0 0,0 0 0 0 0,0 0 0 0 0,0 1 0 0 0,0-1 1 0 0,-1 0-1 0 0,1 1 0 0 0,0-1 0 0 0,0 1 0 0 0,0-1 0 0 0,-1 1 0 0 0,1-1 0 0 0,0 1 0 0 0,0-1 0 0 0,-1 1 0 0 0,1 0 0 0 0,-1-1 0 0 0,1 1 0 0 0,0 0 0 0 0,-1 0 0 0 0,1-1 0 0 0,-1 1 0 0 0,0 0 0 0 0,1 0 0 0 0,-1 0 0 0 0,1 1 1 0 0,8 36-158 0 0,-7-26 1263 0 0,2 4-884 0 0,-2-11-203 0 0,0-1 0 0 0,-1 0 1 0 0,0 1-1 0 0,0-1 0 0 0,0 1 0 0 0,0 0 1 0 0,-1-1-1 0 0,1 1 0 0 0,-1 0 1 0 0,0-1-1 0 0,-1 1 0 0 0,1-1 0 0 0,-1 1 1 0 0,0 0-1 0 0,0-1 0 0 0,0 1 0 0 0,-1-1 1 0 0,0 0-1 0 0,-3 6 0 0 0,0-4-30 0 0,4-6 0 0 0,0 1 0 0 0,0-1 0 0 0,-1 0 0 0 0,1 1 0 0 0,0-1 0 0 0,-1 0 0 0 0,1 0 0 0 0,0 1 0 0 0,0-1 0 0 0,-1 0 0 0 0,1 0 0 0 0,0-1 0 0 0,-1 1 0 0 0,1 0 0 0 0,0 0 0 0 0,-1-1 0 0 0,1 1 0 0 0,0-1 0 0 0,0 1 0 0 0,-1-1 0 0 0,1 1 0 0 0,0-1 0 0 0,0 0 0 0 0,0 1 0 0 0,0-1 0 0 0,0 0 0 0 0,0 0 0 0 0,0 0 0 0 0,0 0 0 0 0,0 0 0 0 0,0 0 0 0 0,0 0 0 0 0,1 0 0 0 0,-2-3 0 0 0,-3-3 0 0 0,0-1 0 0 0,1 0 0 0 0,0-1 0 0 0,0 1 0 0 0,1-1 0 0 0,0 0 0 0 0,0 0 0 0 0,-1-14 0 0 0,3 18 0 0 0,0-1 0 0 0,0 1 0 0 0,1-1 0 0 0,0 1 0 0 0,0-1 0 0 0,0 0 0 0 0,1 1 0 0 0,0-1 0 0 0,0 1 0 0 0,0 0 0 0 0,1-1 0 0 0,-1 1 0 0 0,1 0 0 0 0,1 0 0 0 0,3-7 0 0 0,-6 11 0 0 0,0 0 0 0 0,1 1 0 0 0,-1-1 0 0 0,1 0 0 0 0,0 0 0 0 0,-1 0 0 0 0,1 0 0 0 0,-1 1 0 0 0,1-1 0 0 0,0 0 0 0 0,0 1 0 0 0,0-1 0 0 0,-1 0 0 0 0,1 1 0 0 0,0-1 0 0 0,0 1 0 0 0,0-1 0 0 0,0 1 0 0 0,0 0 0 0 0,0-1 0 0 0,0 1 0 0 0,1 0 0 0 0,1-1 0 0 0,-1 1 0 0 0,-1 0 0 0 0,1 0 0 0 0,-1 0 0 0 0,0 1 0 0 0,1-1 0 0 0,-1 0 0 0 0,1 1 0 0 0,-1-1 0 0 0,0 1 0 0 0,1-1 0 0 0,-1 1 0 0 0,0-1 0 0 0,0 1 0 0 0,1 0 0 0 0,-1 0 0 0 0,0 0 0 0 0,0 0 0 0 0,0 0 0 0 0,0 0 0 0 0,0 0 0 0 0,0 0 0 0 0,0 0 0 0 0,-1 0 0 0 0,1 0 0 0 0,1 3 0 0 0,-1-2 0 0 0,1 1 0 0 0,0 0 0 0 0,0 0 0 0 0,0 1 0 0 0,0-1 0 0 0,-1 0 0 0 0,0 1 0 0 0,1-1 0 0 0,-1 1 0 0 0,-1-1 0 0 0,1 1 0 0 0,0 0 0 0 0,-1-1 0 0 0,0 6 0 0 0,-1 2 0 0 0,0-1 0 0 0,-1 1 0 0 0,-3 13 0 0 0,0-6 0 0 0,4-13 0 0 0,1-2 0 0 0,-1 1 0 0 0,0-1 0 0 0,0 1 0 0 0,0-1 0 0 0,0 1 0 0 0,-1-1 0 0 0,1 0 0 0 0,-1 0 0 0 0,0 0 0 0 0,0 0 0 0 0,0 0 0 0 0,0 0 0 0 0,-1 0 0 0 0,1-1 0 0 0,-5 5 0 0 0,6-6 0 0 0,0-1 0 0 0,0 1 0 0 0,0 0 0 0 0,1-1 0 0 0,-1 1 0 0 0,0-1 0 0 0,0 1 0 0 0,0-1 0 0 0,0 1 0 0 0,0-1 0 0 0,0 0 0 0 0,0 0 0 0 0,0 1 0 0 0,0-1 0 0 0,0 0 0 0 0,0 0 0 0 0,0 0 0 0 0,0 0 0 0 0,0 0 0 0 0,-1 0 0 0 0,1-1 0 0 0,0 1 0 0 0,0 0 0 0 0,0 0 0 0 0,-1-1 0 0 0,0-1 0 0 0,0 1 0 0 0,1 0 0 0 0,-1-1 0 0 0,0 1 0 0 0,1-1 0 0 0,0 1 0 0 0,-1-1 0 0 0,1 0 0 0 0,0 0 0 0 0,0 1 0 0 0,0-1 0 0 0,-1-2 0 0 0,-1-5 0 0 0,-1-1 0 0 0,2 1 0 0 0,-1-1 0 0 0,-1-12 0 0 0,3 13 0 0 0,0 0 0 0 0,1 0 0 0 0,0 0 0 0 0,0 0 0 0 0,1 0 0 0 0,0 0 0 0 0,0 1 0 0 0,1-1 0 0 0,0 0 0 0 0,1 1 0 0 0,4-11 0 0 0,-6 18 0 0 0,-1 0 0 0 0,1 0 0 0 0,0 0 0 0 0,0 0 0 0 0,0 1 0 0 0,0-1 0 0 0,0 0 0 0 0,0 0 0 0 0,0 1 0 0 0,1-1 0 0 0,-1 1 0 0 0,0-1 0 0 0,0 1 0 0 0,0-1 0 0 0,1 1 0 0 0,-1 0 0 0 0,0 0 0 0 0,0-1 0 0 0,1 1 0 0 0,-1 0 0 0 0,0 0 0 0 0,1 0 0 0 0,-1 0 0 0 0,0 1 0 0 0,0-1 0 0 0,1 0 0 0 0,-1 0 0 0 0,0 1 0 0 0,0-1 0 0 0,2 2 0 0 0,-2-2 0 0 0,1 0 68 0 0,0 1 0 0 0,1 0 1 0 0,-1 0-1 0 0,0 0 0 0 0,0 0 0 0 0,1 1 0 0 0,-1-1 0 0 0,0 0 0 0 0,0 1 0 0 0,0 0 1 0 0,-1-1-1 0 0,1 1 0 0 0,0 0 0 0 0,-1 0 0 0 0,1 0 0 0 0,-1 0 0 0 0,2 3 1 0 0,-1 1 111 0 0,0-1 1 0 0,0 0-1 0 0,-1 1 1 0 0,0-1-1 0 0,0 1 1 0 0,0-1-1 0 0,-1 7 1 0 0,1-5-152 0 0,-1 0-1 0 0,-1 0 1 0 0,0 0 0 0 0,0 0-1 0 0,0 0 1 0 0,-1 0 0 0 0,-2 6-1 0 0,4-11-27 0 0,-1 0-1 0 0,0 1 1 0 0,0-1-1 0 0,0-1 1 0 0,0 1-1 0 0,0 0 0 0 0,0 0 1 0 0,0 0-1 0 0,-1 0 1 0 0,1-1-1 0 0,-1 1 0 0 0,1-1 1 0 0,-1 1-1 0 0,0-1 1 0 0,1 1-1 0 0,-1-1 1 0 0,0 0-1 0 0,0 0 0 0 0,0 0 1 0 0,0 0-1 0 0,0 0 1 0 0,0-1-1 0 0,0 1 0 0 0,0 0 1 0 0,0-1-1 0 0,-1 0 1 0 0,-1 1-1 0 0,1-2 0 0 0,1 1 0 0 0,-1-1 0 0 0,1 1 0 0 0,-1-1 0 0 0,1 0 0 0 0,0 0 0 0 0,-1 0 0 0 0,1-1 0 0 0,0 1 0 0 0,0 0 0 0 0,0-1 0 0 0,0 1 0 0 0,0-1 0 0 0,0 0 0 0 0,0 0 0 0 0,0 0 0 0 0,1 0 0 0 0,-1 0 0 0 0,1 0 0 0 0,-2-2 0 0 0,-22-47 0 0 0,20 41-687 0 0,1 0-1 0 0,0-1 1 0 0,1 1-1 0 0,0-1 1 0 0,1 1-1 0 0,0-1 1 0 0,1 0-1 0 0,0 0 1 0 0,1 0-1 0 0,1-21 1 0 0,0 30-2063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19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3 346 7055 0 0,'0'0'158'0'0,"0"0"22"0"0,0 0 12 0 0,0 0 124 0 0,0 0 494 0 0,0 0 218 0 0,0 0 42 0 0,0 0-50 0 0,0 0-246 0 0,-1-1-81 0 0,1-1 0 0 0,0 0 0 0 0,-1 1 0 0 0,1-1-1 0 0,0 0 1 0 0,0 0 0 0 0,0 1 0 0 0,0-1 0 0 0,0 0 0 0 0,1-2 0 0 0,72-2-667 0 0,-53 5-27 0 0,0 0 0 0 0,0-1 1 0 0,0-1-1 0 0,-1-1 1 0 0,29-10-1 0 0,25-16 517 0 0,-21 8 682 0 0,99-28 0 0 0,40 10-1198 0 0,-67 15 0 0 0,128-42 0 0 0,-93 20 0 0 0,-137 43 0 0 0,0 0 0 0 0,0 2 0 0 0,1 0 0 0 0,-1 1 0 0 0,31 4 0 0 0,-8 2 0 0 0,0-2 0 0 0,0-2 0 0 0,0-1 0 0 0,55-9 0 0 0,-53 9 0 0 0,23 3 0 0 0,-56-4 0 0 0,-7 3 0 0 0,2 2 0 0 0,12 8 0 0 0,-2 2 0 0 0,-13-11 0 0 0,22 18 0 0 0,9 18 0 0 0,-26-20 0 0 0,-1 1 0 0 0,0 1 0 0 0,13 41 0 0 0,-15-37 0 0 0,1-1 0 0 0,19 36 0 0 0,-1-9 0 0 0,-3 1 0 0 0,-2 2 0 0 0,28 106 0 0 0,97 364 2880 0 0,-104-340-2880 0 0,15 52 0 0 0,-38-163 0 0 0,18 137 0 0 0,-9-33 0 0 0,0 16 1570 0 0,-23-140-1556 0 0,6 209 1017 0 0,0-10-862 0 0,23 177-169 0 0,-26-292 0 0 0,5 54 0 0 0,-12-95 0 0 0,-3-63 0 0 0,5 49 0 0 0,5-12 0 0 0,0 139 0 0 0,-11-58 0 0 0,16 74 0 0 0,3-93 0 0 0,-8-73 0 0 0,0 79 0 0 0,-5-24 0 0 0,-2-90-22 0 0,-1-18-76 0 0,0-1 1 0 0,-1 1-1 0 0,0-1 0 0 0,1 1 0 0 0,-2-1 0 0 0,1 1 0 0 0,-1-1 0 0 0,1 1 1 0 0,-1-1-1 0 0,-1 1 0 0 0,-1 5 0 0 0,2-10-587 0 0,1-1-110 0 0,0 0-421 0 0,0 0-184 0 0,0 0-1294 0 0,0 0-5040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27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7055 0 0,'0'0'158'0'0,"0"0"22"0"0,0 0 12 0 0,0 0 48 0 0,0 0 173 0 0,0 0 71 0 0,0 0 17 0 0,2-2 13 0 0,4-5 129 0 0,1 1 1 0 0,1 1 0 0 0,-1 0-1 0 0,1 0 1 0 0,0 0-1 0 0,0 1 1 0 0,1 0 0 0 0,-1 0-1 0 0,1 1 1 0 0,17-4-1 0 0,6 0 957 0 0,59-5 1 0 0,18-1-42 0 0,179-42 0 0 0,12-1-1529 0 0,13-2-36 0 0,-269 46 6 0 0,13-4 0 0 0,1 2 0 0 0,0 3 0 0 0,115-7 0 0 0,-165 17 0 0 0,1 1 0 0 0,-1-1 0 0 0,1-1 0 0 0,-1 1 0 0 0,0-1 0 0 0,14-6 0 0 0,36-10 0 0 0,-48 17 0 0 0,-1 0 0 0 0,-2 0-92 0 0,-6 1-392 0 0,-1 0-192 0 0,0 0-41 0 0,0 0-183 0 0,0 0-731 0 0,0 0-322 0 0,0 0-420 0 0,0 0-1527 0 0,0 0-646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21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7 428 1807 0 0,'0'0'78'0'0,"0"0"43"0"0,0 0 100 0 0,0 0 41 0 0,0 0 8 0 0,0 0 10 0 0,0 0 35 0 0,0 0 18 0 0,0 0 3 0 0,0 0 8 0 0,0 0 32 0 0,0 0 10 0 0,0 0 4 0 0,0 0 12 0 0,0 0 36 0 0,0 0 12 0 0,0 0 4 0 0,-6 3 131 0 0,5-3 3356 0 0,2 0 4287 0 0,1-2-8211 0 0,1 1 1 0 0,-1 0-1 0 0,1 0 1 0 0,-1 0-1 0 0,1 1 1 0 0,0-1-1 0 0,0 0 1 0 0,-1 1-1 0 0,1 0 1 0 0,0 0 0 0 0,0 0-1 0 0,4 0 1 0 0,19-3-16 0 0,14-17 718 0 0,-31 15-441 0 0,-1 0-1 0 0,1 1 1 0 0,0 0 0 0 0,0 0-1 0 0,0 1 1 0 0,12-2 0 0 0,212-43-38 0 0,-201 42-241 0 0,36-13 0 0 0,-38 10 0 0 0,18-9 0 0 0,-40 14 0 0 0,-1 1 0 0 0,1-1 0 0 0,0 2 0 0 0,0-1 0 0 0,1 1 0 0 0,-1 0 0 0 0,0 1 0 0 0,1 0 0 0 0,13 0 0 0 0,7 0 0 0 0,1 0 0 0 0,-1-2 0 0 0,0-1 0 0 0,35-10 0 0 0,-3 1 0 0 0,-35 8 0 0 0,18-2 0 0 0,-1-2 0 0 0,45-16 0 0 0,-56 15 523 0 0,0 1 0 0 0,39-5-1 0 0,-35 8 134 0 0,47-15 0 0 0,-61 8-656 0 0,-20 12 0 0 0,-1 0 0 0 0,1-1 0 0 0,0 1 0 0 0,0 0 0 0 0,0 0 0 0 0,0 0 0 0 0,-1 0 0 0 0,1 0 0 0 0,0 1 0 0 0,1-1 0 0 0,-1 1 0 0 0,0-1 0 0 0,3 1 0 0 0,5-1 0 0 0,-1-1 0 0 0,0 1 0 0 0,18-7 0 0 0,-11 2 0 0 0,0-1 0 0 0,26-15 0 0 0,-41 21 0 0 0,0 0 0 0 0,1 1 0 0 0,-1-1 0 0 0,1 0 0 0 0,-1 1 0 0 0,1-1 0 0 0,-1 1 0 0 0,1-1 0 0 0,0 1 0 0 0,-1 0 0 0 0,1 0 0 0 0,-1 0 0 0 0,1 0 0 0 0,0 0 0 0 0,-1 0 0 0 0,1 0 0 0 0,-1 0 0 0 0,1 0 0 0 0,1 1 0 0 0,4 1 0 0 0,8-2 0 0 0,38-3 0 0 0,-45 4 0 0 0,-3 0 0 0 0,1 0 0 0 0,-4-4 0 0 0,15 0 0 0 0,-9 3 0 0 0,1 1 0 0 0,4 2 0 0 0,-11-3 0 0 0,17-2 0 0 0,-11 0 0 0 0,1 0 0 0 0,-7 1-24 0 0,0 1 0 0 0,0-1-1 0 0,-1 0 1 0 0,1 0 0 0 0,0 0-1 0 0,-1 0 1 0 0,1 0 0 0 0,-1 0-1 0 0,1 0 1 0 0,-1 0 0 0 0,0 0 0 0 0,1-1-1 0 0,1-2 1 0 0,0 0-204 0 0,-2 3-440 0 0,-1 1-1009 0 0,0 0-4074 0 0,0 0-1737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10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1 419 3999 0 0,'0'0'91'0'0,"0"0"12"0"0,0 0 7 0 0,0 0 40 0 0,0 0 156 0 0,0 0 70 0 0,0 0 10 0 0,0 0 14 0 0,0 0 38 0 0,0 0 12 0 0,0 0 4 0 0,0 0 9 0 0,0 0 28 0 0,0 0 11 0 0,0 0 2 0 0,21 4 96 0 0,3-4-342 0 0,0-2 0 0 0,0-1 0 0 0,0-1 0 0 0,0-1-1 0 0,-1-1 1 0 0,40-15 0 0 0,23-6 241 0 0,280-68 2061 0 0,50-1 184 0 0,-360 86-2744 0 0,154-24 0 0 0,-69 18 0 0 0,-90 12 0 0 0,271-33 0 0 0,-296 32 0 0 0,160-25 0 0 0,-164 29 0 0 0,-3 0 0 0 0,-1-2 0 0 0,1 0 0 0 0,28-8 0 0 0,-38 9 0 0 0,0 1-86 0 0,-7 0-370 0 0,-2 1-182 0 0,13-2-1487 0 0,-1 1-4406 0 0,-3-1 3247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6:23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58 7055 0 0,'0'0'158'0'0,"0"0"22"0"0,-9-22 210 0 0,-4-4 538 0 0,12 25 100 0 0,1 1 42 0 0,-1-6 205 0 0,1 4 514 0 0,1 4 3737 0 0,23 75-4802 0 0,-4 0 1 0 0,-2 2-1 0 0,6 82 0 0 0,8 38 139 0 0,-27-179-863 0 0,-2-7 0 0 0,-1 1 0 0 0,0 0 0 0 0,0 0 0 0 0,-2 15 0 0 0,1-29 0 0 0,-1 0 0 0 0,0 0 0 0 0,0 0 0 0 0,0 0 0 0 0,0 1 0 0 0,0-1 0 0 0,0 0 0 0 0,0 0 0 0 0,0 0 0 0 0,0 1 0 0 0,0-1 0 0 0,0 0 0 0 0,0 0 0 0 0,0 0 0 0 0,0 0 0 0 0,0 1 0 0 0,0-1 0 0 0,0 0 0 0 0,0 0 0 0 0,0 0 0 0 0,0 1 0 0 0,0-1 0 0 0,0 0 0 0 0,0 0 0 0 0,0 0 0 0 0,0 1 0 0 0,0-1 0 0 0,0 0 0 0 0,-1 0 0 0 0,1 0 0 0 0,0 0 0 0 0,0 0 0 0 0,0 1 0 0 0,0-1 0 0 0,0 0 0 0 0,0 0 0 0 0,-1 0 0 0 0,1 0 0 0 0,0 0 0 0 0,0 0 0 0 0,0 0 0 0 0,-1 0 0 0 0,1 1 0 0 0,0-1 0 0 0,0 0 0 0 0,0 0 0 0 0,0 0 0 0 0,-1 0 0 0 0,1 0 0 0 0,0 0 0 0 0,0 0 0 0 0,0 0 0 0 0,-1 0 0 0 0,1 0 0 0 0,0 0 0 0 0,0 0 0 0 0,0 0 0 0 0,-1-1 0 0 0,1 1 0 0 0,0 0 0 0 0,0 0 0 0 0,0 0 0 0 0,0 0 0 0 0,-1 0 0 0 0,1 0 0 0 0,0 0 0 0 0,0 0 0 0 0,0-1 0 0 0,-9-8 0 0 0,9 9 0 0 0,-4-7 105 0 0,1 1-1 0 0,0-1 1 0 0,0 0-1 0 0,1 0 1 0 0,-1-1-1 0 0,2 1 0 0 0,-1 0 1 0 0,1-1-1 0 0,0 1 1 0 0,0-1-1 0 0,1 1 1 0 0,0-1-1 0 0,2-8 1 0 0,-2 12-58 0 0,1 0 1 0 0,0 1-1 0 0,0-1 0 0 0,0 0 1 0 0,0 1-1 0 0,1-1 0 0 0,-1 1 1 0 0,1 0-1 0 0,0-1 1 0 0,0 1-1 0 0,0 0 0 0 0,1 0 1 0 0,-1 0-1 0 0,1 0 0 0 0,-1 1 1 0 0,1-1-1 0 0,0 1 1 0 0,0-1-1 0 0,0 1 0 0 0,0 0 1 0 0,1 0-1 0 0,-1 1 1 0 0,0-1-1 0 0,1 1 0 0 0,-1-1 1 0 0,1 1-1 0 0,5-1 0 0 0,0 1-296 0 0,0-1-1 0 0,0 2 0 0 0,0-1 1 0 0,0 1-1 0 0,0 1 0 0 0,0 0 0 0 0,0 0 1 0 0,-1 0-1 0 0,1 1 0 0 0,0 1 0 0 0,12 4 1 0 0,-17-5 303 0 0,-1-1 0 0 0,1 1 0 0 0,0 0 0 0 0,-1 0 0 0 0,0 0 0 0 0,1 0 1 0 0,-1 1-1 0 0,0-1 0 0 0,0 1 0 0 0,0 0 0 0 0,0 0 0 0 0,-1 0 0 0 0,1 0 0 0 0,-1 1 1 0 0,0-1-1 0 0,0 1 0 0 0,0-1 0 0 0,-1 1 0 0 0,1 0 0 0 0,-1 0 0 0 0,0-1 0 0 0,0 1 1 0 0,0 0-1 0 0,0 0 0 0 0,-1 0 0 0 0,1 0 0 0 0,-1 8 0 0 0,-1-5 71 0 0,0 1 1 0 0,0 0-1 0 0,-1-1 1 0 0,0 1-1 0 0,0-1 0 0 0,-1 1 1 0 0,1-1-1 0 0,-2 0 0 0 0,1 0 1 0 0,-1 0-1 0 0,0-1 0 0 0,-1 1 1 0 0,1-1-1 0 0,-7 6 1 0 0,8-8-229 0 0,-1-1 1 0 0,0 1-1 0 0,0-1 1 0 0,0 0-1 0 0,-1 0 1 0 0,1-1-1 0 0,-1 1 1 0 0,0-1 0 0 0,1 0-1 0 0,-1 0 1 0 0,0 0-1 0 0,0-1 1 0 0,0 0-1 0 0,-1 0 1 0 0,1 0-1 0 0,0 0 1 0 0,0-1 0 0 0,0 0-1 0 0,-1 0 1 0 0,1-1-1 0 0,-8-1 1 0 0,-8-9-5383 0 0,14 5-1425 0 0,5 2 2354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20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5407 0 0,'0'0'124'0'0,"0"0"18"0"0,0 0 8 0 0,0 0 42 0 0,0 0 170 0 0,0 0 76 0 0,0 0 12 0 0,0 0 11 0 0,28-15 1620 0 0,-12 9-2061 0 0,23-13-24 0 0,-16 5-120 0 0,-22 13-525 0 0,3 1-247 0 0,10-2-52 0 0,-11 1-11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36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1 494 8863 0 0,'0'-7'392'0'0,"1"-10"-104"0"0,0 6-616 0 0,-1-1 1321 0 0,2 0-1 0 0,-1 0 0 0 0,5-18 1 0 0,-4 27-582 0 0,-1-1 1 0 0,0 1-1 0 0,1-1 0 0 0,0 1 0 0 0,0 0 1 0 0,0-1-1 0 0,0 1 0 0 0,0 0 1 0 0,4-3-1 0 0,-5 5-293 0 0,0 0 0 0 0,0 1 0 0 0,0-1 0 0 0,0 0 0 0 0,0 0 0 0 0,1 0 0 0 0,-1 1 0 0 0,0-1 0 0 0,0 1 0 0 0,1-1 0 0 0,-1 1 0 0 0,1-1 0 0 0,-1 1 0 0 0,0 0 0 0 0,1 0 1 0 0,-1-1-1 0 0,1 1 0 0 0,-1 0 0 0 0,1 1 0 0 0,-1-1 0 0 0,0 0 0 0 0,1 0 0 0 0,-1 0 0 0 0,1 1 0 0 0,-1-1 0 0 0,0 1 0 0 0,1-1 0 0 0,-1 1 0 0 0,0 0 0 0 0,0-1 0 0 0,1 1 0 0 0,-1 0 0 0 0,0 0 0 0 0,0 0 0 0 0,0 0 0 0 0,0 0 0 0 0,0 0 0 0 0,1 2 0 0 0,3 2 59 0 0,-1 0-1 0 0,1 1 0 0 0,-1-1 0 0 0,0 1 1 0 0,-1 0-1 0 0,4 7 0 0 0,5 20 369 0 0,-2 0-1 0 0,10 50 1 0 0,-11-44 90 0 0,16 50 0 0 0,-22-82-635 0 0,-3-5 0 0 0,1 0 0 0 0,-1 0 0 0 0,1 1 0 0 0,0-1 0 0 0,0 0 0 0 0,0 0 0 0 0,0 0 0 0 0,0 0 0 0 0,0 0 0 0 0,1 0 0 0 0,-1 0 0 0 0,1-1 0 0 0,-1 1 0 0 0,1 0 0 0 0,0-1 0 0 0,-1 1 0 0 0,1-1 0 0 0,0 0 0 0 0,0 1 0 0 0,0-1 0 0 0,0 0 0 0 0,0 0 0 0 0,0 0 0 0 0,0-1 0 0 0,1 1 0 0 0,2 0 0 0 0,0 0 0 0 0,0-1 0 0 0,0 0 0 0 0,0 0 0 0 0,-1-1 0 0 0,1 1 0 0 0,0-1 0 0 0,0 0 0 0 0,0 0 0 0 0,0-1 0 0 0,-1 0 0 0 0,1 1 0 0 0,-1-1 0 0 0,1-1 0 0 0,-1 1 0 0 0,0-1 0 0 0,0 0 0 0 0,0 0 0 0 0,0 0 0 0 0,0 0 0 0 0,-1 0 0 0 0,5-7 0 0 0,8-8 0 0 0,-2-1 0 0 0,0 0 0 0 0,12-23 0 0 0,-23 37 0 0 0,25-48 0 0 0,-3-1 0 0 0,37-113 0 0 0,-65 185 0 0 0,1 0 0 0 0,0 0 0 0 0,3 27 0 0 0,4-14 0 0 0,0-15 0 0 0,2-3 0 0 0,7-7 0 0 0,-11-7 0 0 0,1 1 0 0 0,-1-1 0 0 0,1 1 0 0 0,-1-1 0 0 0,0 0 0 0 0,1 0 0 0 0,-1-1 0 0 0,0 1 0 0 0,0-1 0 0 0,0 1 0 0 0,0-1 0 0 0,0 0 0 0 0,0 0 0 0 0,0-1 0 0 0,0 1 0 0 0,2-4 0 0 0,41-48 0 0 0,-34 38 0 0 0,11-14 0 0 0,-2-1 0 0 0,0 0 0 0 0,-2-2 0 0 0,-2 0 0 0 0,-1-1 0 0 0,-2-1 0 0 0,-1 0 0 0 0,13-56 0 0 0,-24 63-12026 0 0,-2 28 8700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36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18 13247 0 0,'-11'-17'1531'0'0,"10"18"-1419"0"0,-1 0 1 0 0,1 0-1 0 0,0 0 1 0 0,0 0-1 0 0,0 0 1 0 0,0 0-1 0 0,0 1 1 0 0,0-1-1 0 0,0 0 1 0 0,0 1-1 0 0,0-1 1 0 0,1 1-1 0 0,-1-1 1 0 0,1 1-1 0 0,-1-1 1 0 0,1 1-1 0 0,-1-1 0 0 0,1 1 1 0 0,0 0-1 0 0,0-1 1 0 0,0 3-1 0 0,-3 42 948 0 0,3-35-669 0 0,7 158 2580 0 0,0-52-1486 0 0,-6-93-1475 0 0,0 21-108 0 0,8 48-1 0 0,-8-91-875 0 0,-1-2-361 0 0,0 0-75 0 0,0 0-149 0 0,0 0-546 0 0,0 0-242 0 0,0 0-49 0 0,0 0-11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46 214 13247 0 0,'0'0'299'0'0,"0"0"45"0"0,0 0 21 0 0,0 0-46 0 0,0 0-115 0 0,9 3 948 0 0,-7 0-850 0 0,0 1 0 0 0,0 0-1 0 0,0 0 1 0 0,-1 0 0 0 0,1 0 0 0 0,0 8 0 0 0,7 16 1062 0 0,-5-20-1308 0 0,0 0 0 0 0,0 0 0 0 0,1-1 0 0 0,0 1 0 0 0,0-1 0 0 0,1 0 0 0 0,0-1 0 0 0,0 1 0 0 0,1-1 0 0 0,0-1 0 0 0,0 1 0 0 0,0-1 0 0 0,0 0 0 0 0,13 5 0 0 0,-19-9-209 0 0,-1-1-1 0 0,1 1 0 0 0,0-1 1 0 0,-1 1-1 0 0,1-1 0 0 0,0 0 1 0 0,-1 1-1 0 0,1-1 1 0 0,0 0-1 0 0,0 0 0 0 0,-1 0 1 0 0,1 1-1 0 0,0-1 0 0 0,0 0 1 0 0,-1 0-1 0 0,1 0 1 0 0,0 0-1 0 0,0 0 0 0 0,-1 0 1 0 0,1-1-1 0 0,0 1 1 0 0,0 0-1 0 0,-1 0 0 0 0,1 0 1 0 0,0-1-1 0 0,0 1 0 0 0,-1 0 1 0 0,1-1-1 0 0,1 0 1 0 0,0-1-800 0 0,4-3-1070 0 0</inkml:trace>
  <inkml:trace contextRef="#ctx0" brushRef="#br0" timeOffset="1">82 22 10943 0 0,'-21'-9'480'0'0,"13"6"104"0"0,1-2-464 0 0,-3 2-120 0 0,-1 1 0 0 0,2 2 0 0 0,1 0 536 0 0,0 2 80 0 0,8-2 24 0 0,0 0 0 0 0,0 0-512 0 0,0 0-128 0 0,0 0 0 0 0,3 11 0 0 0,2 0-952 0 0,3 0-208 0 0,3 0-48 0 0,0 1-8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37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262 275 7055 0 0,'-5'-37'990'0'0,"2"-1"-1"0"0,3-45 1 0 0,0 48 3229 0 0,0 32-4091 0 0,0-1 0 0 0,0 1 0 0 0,1-1-1 0 0,-1 1 1 0 0,1-1 0 0 0,0 1 0 0 0,0 0-1 0 0,0 0 1 0 0,1-1 0 0 0,-1 1 0 0 0,1 0-1 0 0,-1 0 1 0 0,1 0 0 0 0,0 0 0 0 0,0 1-1 0 0,0-1 1 0 0,1 1 0 0 0,-1-1 0 0 0,1 1 0 0 0,-1-1-1 0 0,1 1 1 0 0,0 0 0 0 0,0 1 0 0 0,0-1-1 0 0,0 0 1 0 0,0 1 0 0 0,0-1 0 0 0,0 1-1 0 0,1 0 1 0 0,-1 0 0 0 0,0 1 0 0 0,1-1-1 0 0,-1 0 1 0 0,1 1 0 0 0,-1 0 0 0 0,1 0-1 0 0,5 1 1 0 0,-5-1-5 0 0,0 0 0 0 0,0 0 0 0 0,0 1 0 0 0,0-1 0 0 0,0 1 1 0 0,0 0-1 0 0,-1 0 0 0 0,1 1 0 0 0,0-1 0 0 0,0 1 0 0 0,-1 0 0 0 0,1 0 0 0 0,-1 0 0 0 0,0 0 0 0 0,1 1 0 0 0,-1-1 0 0 0,0 1 0 0 0,0 0 0 0 0,-1 0 0 0 0,1 0 0 0 0,-1 0 0 0 0,1 0 1 0 0,-1 1-1 0 0,0-1 0 0 0,0 1 0 0 0,-1-1 0 0 0,1 1 0 0 0,-1 0 0 0 0,1 0 0 0 0,-1 0 0 0 0,0-1 0 0 0,0 6 0 0 0,-1-3-123 0 0,-1 1 0 0 0,1-1 0 0 0,-1 0 0 0 0,-1 1 0 0 0,1-1 0 0 0,-1 0 0 0 0,0 0 0 0 0,0 0 0 0 0,-1 0 0 0 0,0 0 0 0 0,0-1 0 0 0,-5 8 0 0 0,-7 8 0 0 0,-30 32 0 0 0,35-42 0 0 0,-36 35 101 0 0,45-44 421 0 0,1-2 162 0 0,0 0 26 0 0,-1 1-780 0 0,1 0 1 0 0,-1 0-1 0 0,1 0 0 0 0,0 0 0 0 0,0 0 0 0 0,-1 0 0 0 0,1 1 0 0 0,0-1 0 0 0,0 0 0 0 0,0 0 0 0 0,0 0 0 0 0,0 1 0 0 0,0-1 0 0 0,1 0 0 0 0,-1 0 0 0 0,0 0 0 0 0,1 0 0 0 0,-1 0 0 0 0,1 1 0 0 0,-1-1 0 0 0,1 0 0 0 0,0 1 0 0 0,18 11 358 0 0,1-1 0 0 0,0-1 1 0 0,38 15-1 0 0,-36-17-24 0 0,-1 1-1 0 0,0 0 1 0 0,-1 1 0 0 0,21 17 0 0 0,-24-14-264 0 0,-15-8 0 0 0,-2-2 0 0 0,3 11 0 0 0,-4-10 10 0 0,0 0-1 0 0,0 0 0 0 0,-1-1 1 0 0,1 1-1 0 0,-1-1 1 0 0,0 1-1 0 0,-1-1 0 0 0,1 0 1 0 0,-1 1-1 0 0,0-1 1 0 0,0-1-1 0 0,0 1 0 0 0,-4 3 1 0 0,-50 46 411 0 0,53-50-375 0 0,-35 27 470 0 0,-2-1 1 0 0,-1-2 0 0 0,-1-2-1 0 0,-50 22 1 0 0,51-30-1841 0 0,0-1 0 0 0,-63 15 1 0 0,89-28-7832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3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3999 0 0,'0'0'183'0'0,"0"0"49"0"0,0 0 103 0 0,0 0 45 0 0,0 0 10 0 0,0 0 12 0 0,0 0 36 0 0,0 0 12 0 0,0 0 4 0 0,0 0 9 0 0,0 0 28 0 0,0 0 11 0 0,0 0 2 0 0,0 0 10 0 0,0 0 39 0 0,0 0 20 0 0,0 0 3 0 0,0 0 8 0 0,10 11 672 0 0,-5-3-1115 0 0,0 1-1 0 0,-1 0 1 0 0,0 0-1 0 0,0 0 0 0 0,-1 0 1 0 0,0 1-1 0 0,-1 0 1 0 0,0-1-1 0 0,-1 1 1 0 0,1 10-1 0 0,0 20-270 0 0,-4 47-1 0 0,0-46 255 0 0,1 77-124 0 0,15 119 0 0 0,52 267 2744 0 0,-31-333-1910 0 0,23 134 1148 0 0,-19-96-1982 0 0,-7-44 0 0 0,16 70 0 0 0,-17-66 0 0 0,-30-152 0 0 0,0-1 0 0 0,-1 1 0 0 0,0-1 0 0 0,-4 17 0 0 0,2-13 0 0 0,1-1 0 0 0,1 28 0 0 0,15 143 0 0 0,-13 120 1741 0 0,-4-251-1442 0 0,-10 54 256 0 0,7-74-396 0 0,-1 69-1 0 0,5-67-158 0 0,1-29 0 0 0,-1 0 0 0 0,2 0 0 0 0,-1 0 0 0 0,4 16 0 0 0,2 1 0 0 0,-2 0 0 0 0,-1 0 0 0 0,-2 1 0 0 0,-1 30 0 0 0,-18 118 0 0 0,0 39 0 0 0,9 288 408 0 0,-11 245 2064 0 0,7-275-2472 0 0,17 86 0 0 0,-2-477 0 0 0,-1 318 0 0 0,0-24 0 0 0,0-353 0 0 0,4 262 0 0 0,-2 88 0 0 0,-2-315 0 0 0,3 62 0 0 0,5 5 0 0 0,5 48 0 0 0,-5 29 0 0 0,-6-59 0 0 0,-1-103 0 0 0,-2 0 0 0 0,-6 49 0 0 0,2-33 0 0 0,7 103 0 0 0,0-45 0 0 0,1 6 0 0 0,0 30 0 0 0,-1-54 0 0 0,1-38 0 0 0,14 134 0 0 0,0 9 0 0 0,-14-147 0 0 0,19 92 0 0 0,-7-60 0 0 0,15 76 0 0 0,5 28 0 0 0,-32-156 0 0 0,-1 1 0 0 0,-1 0 0 0 0,-5 45 0 0 0,-2-20-2329 0 0,5 33-5530 0 0,2-83 999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34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64 3999 0 0,'0'0'183'0'0,"-8"26"764"0"0,-7 3 2505 0 0,7-13 4574 0 0,33-15-5226 0 0,122-39-64 0 0,-91 21-1744 0 0,2 1-975 0 0,-1-2-15 0 0,1 4 0 0 0,0 1-1 0 0,90-7 1 0 0,13 22 828 0 0,-140 0-632 0 0,0 0 0 0 0,0 2 0 0 0,-1 1 0 0 0,1 0 0 0 0,29 13-1 0 0,-46-16-169 0 0,0 1 0 0 0,1-1 0 0 0,-1 1 0 0 0,0 0 0 0 0,0 0 0 0 0,-1 1 0 0 0,1-1 0 0 0,0 1 0 0 0,-1 0 0 0 0,0 0 0 0 0,0 0 0 0 0,0 0 0 0 0,-1 1 0 0 0,1-1-1 0 0,-1 0 1 0 0,0 1 0 0 0,1 6 0 0 0,3 9 76 0 0,-1 1-1 0 0,4 40 0 0 0,-1-11-53 0 0,8 70-50 0 0,-5-24 0 0 0,-6-68 0 0 0,24 120 0 0 0,-8-53 0 0 0,15 168 0 0 0,-24-153 0 0 0,75 713 0 0 0,-42-334 0 0 0,-25-271 0 0 0,20 461 829 0 0,-26 1 604 0 0,-5-161-911 0 0,-30 224-522 0 0,2-316 0 0 0,-13 194 0 0 0,12-286 0 0 0,9-42 0 0 0,-18 238 0 0 0,-12-211 0 0 0,-4 24 0 0 0,11-76 0 0 0,23-164 0 0 0,5 0 0 0 0,4 1 0 0 0,14 113 0 0 0,-2-8 0 0 0,9 88 0 0 0,-4-179-117 0 0,35 223 146 0 0,-21-215-1143 0 0,7 40-396 0 0,-11 109 1510 0 0,-21-225 0 0 0,-2-40 0 0 0,1-3 0 0 0,3 42 0 0 0,-6-43 0 0 0,0 0 0 0 0,0 0 0 0 0,-1 0 0 0 0,0 0 0 0 0,0 0 0 0 0,0 0 0 0 0,-1-1 0 0 0,-3 8 0 0 0,1-6 0 0 0,1-4 0 0 0,0-1 0 0 0,0 1 0 0 0,0-1 0 0 0,0 0 0 0 0,-1 0 0 0 0,1 0 0 0 0,-1-1 0 0 0,0 1 0 0 0,0-1 0 0 0,0 0 0 0 0,0 0 0 0 0,0 0 0 0 0,-1-1 0 0 0,1 1 0 0 0,0-1 0 0 0,-9 1 0 0 0,-9 4 0 0 0,-75 25 815 0 0,-73 29 1082 0 0,131-41-1897 0 0,-46 29 0 0 0,-27 15 0 0 0,-19 9 0 0 0,109-63-247 0 0,-25 14 386 0 0,23-4-4802 0 0,24-18-1459 0 0,0-1-1633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34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10943 0 0,'-12'8'281'0'0,"10"-5"-228"0"0,-1-1 0 0 0,1 0 1 0 0,-1 0-1 0 0,0 0 0 0 0,1-1 0 0 0,-1 1 0 0 0,0-1 0 0 0,0 1 0 0 0,0-1 0 0 0,0 0 1 0 0,0 0-1 0 0,0 0 0 0 0,-1 0 0 0 0,1-1 0 0 0,0 1 0 0 0,-6-1 0 0 0,5 0 302 0 0,1 0 0 0 0,-1 1 0 0 0,0-1 0 0 0,0 1 0 0 0,1 0 0 0 0,-1 0 0 0 0,-6 3 0 0 0,8-3 48 0 0,-1 0-1 0 0,1 0 0 0 0,0 0 0 0 0,-1 0 1 0 0,1 0-1 0 0,-1-1 0 0 0,1 1 0 0 0,-1-1 1 0 0,1 1-1 0 0,-1-1 0 0 0,1 0 0 0 0,-1 0 1 0 0,1 0-1 0 0,-1-1 0 0 0,1 1 0 0 0,-1 0 1 0 0,1-1-1 0 0,-1 0 0 0 0,-2-1 0 0 0,4 2 321 0 0,1 0-3 0 0,0 0 0 0 0,0 0-3 0 0,0 0-11 0 0,0 0-9 0 0,0 0-1 0 0,2-1-640 0 0,0 0-1 0 0,0 0 0 0 0,0 0 1 0 0,0 1-1 0 0,0-1 1 0 0,0 1-1 0 0,0-1 1 0 0,1 1-1 0 0,-1 0 1 0 0,0 0-1 0 0,0 0 1 0 0,0 0-1 0 0,0 0 1 0 0,3 1-1 0 0,36 5-55 0 0,25 7 0 0 0,28 5 0 0 0,-57-10 0 0 0,-29-7 0 0 0,-1 0 0 0 0,1 1 0 0 0,-1 0 0 0 0,13 5 0 0 0,1 2 6 0 0,-14-6-276 0 0,-1 0 1 0 0,1 0-1 0 0,0 0 1 0 0,-1 1-1 0 0,0 0 0 0 0,10 8 1 0 0,-15-11-333 0 0,-1 4 595 0 0,-1 0 0 0 0,1-1 0 0 0,-1 1 0 0 0,0 0 0 0 0,0-1 0 0 0,0 1 0 0 0,-1-1 0 0 0,1 1 0 0 0,-1-1 0 0 0,0 0 0 0 0,0 0 0 0 0,-1 0 0 0 0,1 0 0 0 0,-1 0-1 0 0,0 0 1 0 0,0-1 0 0 0,0 1 0 0 0,-1-1 0 0 0,-5 5 0 0 0,-79 61 2462 0 0,32-32-2371 0 0,-114 56 1 0 0,159-87-131 0 0,-17 7-479 0 0,9-8-2653 0 0,17-6 1060 0 0,-2-5-23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18 7055 0 0,'0'0'158'0'0,"0"0"22"0"0,-10-12 210 0 0,7 7-239 0 0,2 4 626 0 0,-5 1 7503 0 0,4 4-8218 0 0,-1 14 709 0 0,1-1 0 0 0,0 23 0 0 0,-1 8 110 0 0,-2-4-692 0 0,-29 190 2534 0 0,2-71-7223 0 0,32-162 2547 0 0,0-1-735 0 0,0 0-2715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6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0 194 7055 0 0,'1'-8'102'0'0,"0"1"-1"0"0,0 0 0 0 0,1 0 1 0 0,0-1-1 0 0,0 1 0 0 0,1 1 0 0 0,0-1 1 0 0,4-8-1 0 0,11-11 2741 0 0,-18 25-2665 0 0,0 1 0 0 0,1 0 0 0 0,-1-1-1 0 0,0 1 1 0 0,1 0 0 0 0,-1-1 0 0 0,0 1 0 0 0,1 0 0 0 0,-1-1 0 0 0,1 1 0 0 0,-1 0 0 0 0,0 0 0 0 0,1-1 0 0 0,-1 1 0 0 0,1 0 0 0 0,-1 0 0 0 0,1 0 0 0 0,-1 0 0 0 0,1 0 0 0 0,-1 0 0 0 0,1-1 0 0 0,-1 1-1 0 0,1 0 1 0 0,-1 0 0 0 0,0 1 0 0 0,1-1 0 0 0,-1 0 0 0 0,1 0 0 0 0,-1 0 0 0 0,1 0 0 0 0,0 0 0 0 0,14 13 1662 0 0,5 19-750 0 0,-5 6-66 0 0,17 63-1 0 0,-21-62-164 0 0,25 62-1 0 0,-11-50-857 0 0,-18-40 0 0 0,-7-11 0 0 0,1 1 0 0 0,-1-1 0 0 0,1 1 0 0 0,0 0 0 0 0,-1-1 0 0 0,1 1 0 0 0,0-1 0 0 0,0 1 0 0 0,0-1 0 0 0,-1 0 0 0 0,1 1 0 0 0,0-1 0 0 0,0 0 0 0 0,0 1 0 0 0,0-1 0 0 0,-1 0 0 0 0,1 0 0 0 0,0 0 0 0 0,0 0 0 0 0,0 0 0 0 0,0 0 0 0 0,0 0 0 0 0,0 0 0 0 0,-1 0 0 0 0,1 0 0 0 0,0-1 0 0 0,0 1 0 0 0,0 0 0 0 0,0-1 0 0 0,0 1 0 0 0,-1 0 0 0 0,1-1 0 0 0,0 1 0 0 0,0-1 0 0 0,-1 1 0 0 0,1-1 0 0 0,0 0 0 0 0,0 0 0 0 0,0 1 0 0 0,2-3 0 0 0,1-1 0 0 0,-1 1 0 0 0,1 0 0 0 0,-1-1 0 0 0,0 1 0 0 0,-1-1 0 0 0,1 0 0 0 0,0 0 0 0 0,-1 0 0 0 0,0-1 0 0 0,2-4 0 0 0,17-55 0 0 0,-15 44 0 0 0,19-81 0 0 0,-19 72 0 0 0,1-1 0 0 0,1 1 0 0 0,2 1 0 0 0,1-1 0 0 0,24-44 0 0 0,-16 52 0 0 0,-19 21 0 0 0,1-1 0 0 0,-1 1 0 0 0,1 0 0 0 0,-1-1 0 0 0,1 1 0 0 0,-1 0 0 0 0,0 0 0 0 0,1 0 0 0 0,-1-1 0 0 0,1 1 0 0 0,-1 0 0 0 0,1 0 0 0 0,-1 0 0 0 0,1 0 0 0 0,-1 0 0 0 0,1 0 0 0 0,-1 0 0 0 0,1 0 0 0 0,-1 0 0 0 0,1 0 0 0 0,-1 0 0 0 0,1 0 0 0 0,-1 1 0 0 0,1-1 0 0 0,-1 0 0 0 0,0 0 0 0 0,1 0 0 0 0,-1 1 0 0 0,1-1 0 0 0,-1 0 0 0 0,0 0 0 0 0,1 1 0 0 0,-1-1 0 0 0,1 0 0 0 0,-1 1 0 0 0,0-1 0 0 0,1 0 0 0 0,-1 1 0 0 0,7 13 0 0 0,-7-14 0 0 0,5 16 44 0 0,-2 0 0 0 0,0 0 0 0 0,-1 0 0 0 0,0 0-1 0 0,-1 1 1 0 0,-1-1 0 0 0,-3 23 0 0 0,2 8 228 0 0,10 152 1019 0 0,-5-164-1049 0 0,2-2-1 0 0,1 1 1 0 0,21 59-1 0 0,-20-75-8021 0 0,-8-18 4944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13247 0 0,'0'0'299'0'0,"0"0"45"0"0,0 0 21 0 0,0 0-46 0 0,-1 21-198 0 0,-1-8 660 0 0,1 1 0 0 0,0-1 0 0 0,1 0 0 0 0,1 0 0 0 0,0 0 0 0 0,4 17 0 0 0,1 30-621 0 0,-6 113 2875 0 0,-1-72-7203 0 0,1-100 2816 0 0,-3 6-4711 0 0,3-6 960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6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1 237 7055 0 0,'1'-18'952'0'0,"0"1"-1"0"0,1 0 0 0 0,2 0 0 0 0,-1 1 0 0 0,2-1 0 0 0,11-28 0 0 0,-13 39-641 0 0,1 0 0 0 0,-1 0-1 0 0,1 0 1 0 0,0 1-1 0 0,0 0 1 0 0,0 0 0 0 0,1 0-1 0 0,0 0 1 0 0,0 1-1 0 0,0-1 1 0 0,1 1 0 0 0,-1 1-1 0 0,1-1 1 0 0,0 1 0 0 0,0 0-1 0 0,0 0 1 0 0,0 1-1 0 0,1-1 1 0 0,-1 1 0 0 0,9-1-1 0 0,-7 2-442 0 0,-1 1 0 0 0,0 0 0 0 0,0 0 1 0 0,1 0-1 0 0,-1 1 0 0 0,0 0 0 0 0,0 1 0 0 0,0 0 0 0 0,0 0 0 0 0,0 0 0 0 0,0 1 0 0 0,-1 0 0 0 0,1 0 0 0 0,-1 0 0 0 0,0 1 0 0 0,8 6 1 0 0,-9-7-41 0 0,0 1 1 0 0,0 1 0 0 0,0-1 0 0 0,0 1 0 0 0,-1-1 0 0 0,0 1 0 0 0,0 1 0 0 0,0-1 0 0 0,0 1 0 0 0,-1-1 0 0 0,0 1 0 0 0,0 0-1 0 0,-1 0 1 0 0,1 0 0 0 0,-1 1 0 0 0,-1-1 0 0 0,1 0 0 0 0,0 8 0 0 0,-3 7-1851 0 0</inkml:trace>
  <inkml:trace contextRef="#ctx0" brushRef="#br0" timeOffset="1">100 441 10943 0 0,'0'0'248'0'0,"0"0"35"0"0,0 0 18 0 0,0 0-37 0 0,0 0-84 0 0,16-16 1520 0 0,-7 10-1480 0 0,-1 0-1 0 0,1 1 1 0 0,1 0-1 0 0,-1 0 1 0 0,1 1-1 0 0,0 1 1 0 0,0 0-1 0 0,0 0 1 0 0,0 1-1 0 0,0 0 1 0 0,0 0-1 0 0,1 1 1 0 0,-1 1-1 0 0,1 0 1 0 0,13 2-1 0 0,-22-2-368 0 0,-1 0-1 0 0,0 1 0 0 0,1-1 0 0 0,-1 1 1 0 0,0-1-1 0 0,1 1 0 0 0,-1 0 1 0 0,0 0-1 0 0,1-1 0 0 0,-1 1 1 0 0,0 0-1 0 0,0 0 0 0 0,0 0 0 0 0,0 0 1 0 0,0 1-1 0 0,0-1 0 0 0,0 0 1 0 0,-1 0-1 0 0,1 0 0 0 0,0 1 1 0 0,0-1-1 0 0,-1 0 0 0 0,1 1 0 0 0,-1-1 1 0 0,0 1-1 0 0,1-1 0 0 0,-1 1 1 0 0,0 1-1 0 0,0 11-4789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7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15719 0 0,'0'0'356'0'0,"0"0"50"0"0,0 0 20 0 0,0 0-40 0 0,0 0-152 0 0,0 0 280 0 0,13-16 1559 0 0,10-2-1464 0 0,0 0 0 0 0,2 2 0 0 0,0 1 0 0 0,44-20 0 0 0,-41 23-3915 0 0,1 2 1 0 0,52-11-1 0 0,-61 16 910 0 0,-1-1-11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92 13247 0 0,'-8'-18'653'0'0,"1"1"0"0"0,1-1 0 0 0,-4-19 0 0 0,10 36 661 0 0,0 1 59 0 0,0 0-72 0 0,0 0-367 0 0,0 0-166 0 0,0 31 818 0 0,-31 187-1557 0 0,10-83-34 0 0,3-38-4971 0 0,17-85-1800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0:27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135 169 10943 0 0,'0'0'248'0'0,"0"0"35"0"0,0 0 18 0 0,0 0-37 0 0,9-26 947 0 0,-9 24-1123 0 0,1 0 0 0 0,-1 1 1 0 0,0-1-1 0 0,0 0 0 0 0,-1 1 0 0 0,1-1 0 0 0,0 0 1 0 0,0 1-1 0 0,-1-1 0 0 0,1 0 0 0 0,-1 1 0 0 0,1-1 1 0 0,-1 1-1 0 0,0-1 0 0 0,0 1 0 0 0,1-1 0 0 0,-1 1 1 0 0,0 0-1 0 0,0-1 0 0 0,-1 1 0 0 0,1 0 0 0 0,0 0 1 0 0,0 0-1 0 0,0-1 0 0 0,-1 2 0 0 0,1-1 0 0 0,-1 0 1 0 0,1 0-1 0 0,-1 0 0 0 0,1 1 0 0 0,-1-1 0 0 0,1 0 1 0 0,-1 1-1 0 0,0 0 0 0 0,1-1 0 0 0,-1 1 0 0 0,0 0 1 0 0,1 0-1 0 0,-1 0 0 0 0,0 0 0 0 0,1 0 0 0 0,-4 0 1 0 0,1 1 111 0 0,-1-1 0 0 0,1 1 0 0 0,-1-1 1 0 0,1 1-1 0 0,0 0 0 0 0,-1 1 1 0 0,1-1-1 0 0,0 1 0 0 0,0 0 0 0 0,0 0 1 0 0,0 0-1 0 0,0 0 0 0 0,0 1 1 0 0,1 0-1 0 0,-4 3 0 0 0,3-1-200 0 0,1 0 0 0 0,-1 1 0 0 0,1-1 0 0 0,1 1 0 0 0,-1 0 0 0 0,1 0 0 0 0,0 0 0 0 0,0 0 0 0 0,1 0 0 0 0,0 0 0 0 0,0 1 0 0 0,1-1 0 0 0,-1 0 0 0 0,1 1 0 0 0,0-1 0 0 0,1 0 0 0 0,0 1 0 0 0,0-1 0 0 0,0 0 0 0 0,1 0 0 0 0,0 0 0 0 0,0 0 0 0 0,0 0 0 0 0,1 0 0 0 0,6 9 0 0 0,-8-13 0 0 0,0-1 0 0 0,0 0 0 0 0,1 0 0 0 0,-1 0 0 0 0,0 0 0 0 0,1 0 0 0 0,-1 0 0 0 0,1 0 0 0 0,-1-1 0 0 0,1 1 0 0 0,0 0 0 0 0,-1-1 0 0 0,1 1 0 0 0,-1-1 0 0 0,1 0 0 0 0,0 1 0 0 0,0-1 0 0 0,-1 0 0 0 0,1 0 0 0 0,0 0 0 0 0,-1 0 0 0 0,1-1 0 0 0,0 1 0 0 0,-1 0 0 0 0,1-1 0 0 0,0 1 0 0 0,-1-1 0 0 0,1 1 0 0 0,-1-1 0 0 0,1 0 0 0 0,-1 0 0 0 0,1 0 0 0 0,1-1 0 0 0,2-3 0 0 0,-1 1 0 0 0,0-1 0 0 0,0 0 0 0 0,0 0 0 0 0,-1 0 0 0 0,0 0 0 0 0,0-1 0 0 0,0 1 0 0 0,-1-1 0 0 0,1 0 0 0 0,-1 1 0 0 0,-1-1 0 0 0,1 0 0 0 0,-1-1 0 0 0,0 1 0 0 0,0 0 0 0 0,-1 0 0 0 0,0 0 0 0 0,0 0 0 0 0,-1-1 0 0 0,1 1 0 0 0,-1 0 0 0 0,0 0 0 0 0,-1 0 0 0 0,0 0 0 0 0,0 0 0 0 0,0 1 0 0 0,-4-9 0 0 0,9 12 0 0 0,9 5 0 0 0,10 5 0 0 0,38 26 0 0 0,-60-33 0 0 0,1-1 0 0 0,-1 0 0 0 0,1 0 0 0 0,-1 1 0 0 0,1-1 0 0 0,-1 0 0 0 0,1 0 0 0 0,-1 0 0 0 0,1 0 0 0 0,-1 0 0 0 0,1 0 0 0 0,-1 0 0 0 0,1 0 0 0 0,0 0 0 0 0,-1 0 0 0 0,1 0 0 0 0,-1 0 0 0 0,1 0 0 0 0,-1 0 0 0 0,1 0 0 0 0,-1 0 0 0 0,1-1 0 0 0,-1 1 0 0 0,1 0 0 0 0,-1 0 0 0 0,1-1 0 0 0,-1 1 0 0 0,1 0 0 0 0,-1-1 0 0 0,0 1 0 0 0,1 0 0 0 0,-1-1 0 0 0,1 1 0 0 0,-1 0 0 0 0,1-2 0 0 0,5-12 0 0 0,-5 14 0 0 0,13-52 0 0 0,-11 40 0 0 0,0 0 0 0 0,0 0 0 0 0,1 1 0 0 0,6-14 0 0 0,-9 24 0 0 0,0-1 0 0 0,0 0 0 0 0,0 1 0 0 0,0-1 0 0 0,0 0 0 0 0,0 1 0 0 0,1 0 0 0 0,-1-1 0 0 0,0 1 0 0 0,1 0 0 0 0,-1-1 0 0 0,1 1 0 0 0,0 0 0 0 0,-1 0 0 0 0,1 0 0 0 0,3-1 0 0 0,-4 2 0 0 0,0 0 0 0 0,0 0 0 0 0,0 0 0 0 0,1 0 0 0 0,-1 0 0 0 0,0 0 0 0 0,0 0 0 0 0,0 1 0 0 0,0-1 0 0 0,1 0 0 0 0,-1 1 0 0 0,0-1 0 0 0,0 1 0 0 0,0-1 0 0 0,0 1 0 0 0,0 0 0 0 0,0-1 0 0 0,0 1 0 0 0,0 0 0 0 0,-1 0 0 0 0,1-1 0 0 0,0 1 0 0 0,0 0 0 0 0,-1 0 0 0 0,1 0 0 0 0,1 2 0 0 0,11 16 0 0 0,3 5 0 0 0,1 0 0 0 0,24 24 0 0 0,-38-46-336 0 0,0 0 0 0 0,0 0 1 0 0,-1-1-1 0 0,1 1 0 0 0,0-1 0 0 0,0 0 0 0 0,1 1 0 0 0,4 0 1 0 0,-7-2-5955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8863 0 0,'1'-11'108'0'0,"0"1"1"0"0,1 0-1 0 0,-1 0 0 0 0,2 0 0 0 0,0 0 0 0 0,0 1 0 0 0,0-1 0 0 0,1 1 0 0 0,1 0 1 0 0,9-15-1 0 0,-13 22 1244 0 0,18 11 4074 0 0,-14 0-4981 0 0,0 1-1 0 0,0-1 1 0 0,-1 1-1 0 0,0 0 1 0 0,-1 0-1 0 0,0 0 1 0 0,-1 1 0 0 0,0-1-1 0 0,1 17 1 0 0,2 9 565 0 0,7 35 87 0 0,-6-34-212 0 0,1 0 0 0 0,13 42 0 0 0,-15-67-885 0 0,-5-11 0 0 0,1-1 0 0 0,-1 1 0 0 0,0-1 0 0 0,1 1 0 0 0,-1-1 0 0 0,0 1 0 0 0,1-1 0 0 0,-1 1 0 0 0,1-1 0 0 0,-1 0 0 0 0,0 1 0 0 0,1-1 0 0 0,-1 0 0 0 0,1 1 0 0 0,-1-1 0 0 0,1 0 0 0 0,-1 0 0 0 0,1 0 0 0 0,-1 1 0 0 0,1-1 0 0 0,0 0 0 0 0,-1 0 0 0 0,1 0 0 0 0,-1 0 0 0 0,1 0 0 0 0,-1 0 0 0 0,1 0 0 0 0,-1 0 0 0 0,1 0 0 0 0,0 0 0 0 0,-1 0 0 0 0,1 0 0 0 0,-1 0 0 0 0,1-1 0 0 0,-1 1 0 0 0,1 0 0 0 0,-1 0 0 0 0,1-1 0 0 0,-1 1 0 0 0,1 0 0 0 0,-1-1 0 0 0,1 1 0 0 0,-1 0 0 0 0,0-1 0 0 0,1 1 0 0 0,-1-1 0 0 0,1 1 0 0 0,-1 0 0 0 0,0-1 0 0 0,0 1 0 0 0,1-2 0 0 0,0 2 0 0 0,5-7 0 0 0,0 1 0 0 0,-1-1 0 0 0,0 0 0 0 0,0-1 0 0 0,0 1 0 0 0,-1-1 0 0 0,6-13 0 0 0,19-65 0 0 0,-20 56 0 0 0,-1 5 0 0 0,28-80 0 0 0,-32 97 0 0 0,0-1 0 0 0,0 1 0 0 0,1 0 0 0 0,0 0 0 0 0,0 0 0 0 0,1 1 0 0 0,0-1 0 0 0,0 2 0 0 0,8-8 0 0 0,-13 13 0 0 0,0 0 0 0 0,0 1 0 0 0,0-1 0 0 0,0 0 0 0 0,0 0 0 0 0,0 1 0 0 0,1-1 0 0 0,-1 1 0 0 0,0-1 0 0 0,0 1 0 0 0,0-1 0 0 0,1 1 0 0 0,-1 0 0 0 0,0 0 0 0 0,0-1 0 0 0,1 1 0 0 0,-1 0 0 0 0,0 0 0 0 0,1 0 0 0 0,-1 0 0 0 0,0 1 0 0 0,0-1 0 0 0,1 0 0 0 0,0 1 0 0 0,0 0 0 0 0,0 0 0 0 0,-1 0 0 0 0,1 1 0 0 0,-1-1 0 0 0,1 0 0 0 0,-1 1 0 0 0,1 0 0 0 0,-1-1 0 0 0,0 1 0 0 0,0-1 0 0 0,0 1 0 0 0,0 0 0 0 0,1 3 0 0 0,3 8 0 0 0,-1-1 0 0 0,-1 1 0 0 0,4 23 0 0 0,-7-31 0 0 0,16 113-592 0 0,-11-66-80 0 0,2-2 0 0 0,2 1 0 0 0,3-1 0 0 0,17 49 0 0 0,-16-67-768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14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2791 0 0,'0'0'126'0'0,"0"0"158"0"0,0 0 582 0 0,10-23 8336 0 0,-10 23-9132 0 0,0 0 1 0 0,0 0 0 0 0,1-1 0 0 0,-1 1-1 0 0,0 0 1 0 0,0 0 0 0 0,1 0 0 0 0,-1 0-1 0 0,0 0 1 0 0,0 0 0 0 0,0 0-1 0 0,1 0 1 0 0,-1 1 0 0 0,0-1 0 0 0,0 0-1 0 0,1 0 1 0 0,-1 0 0 0 0,0 0 0 0 0,0 0-1 0 0,1 0 1 0 0,-1 0 0 0 0,0 1 0 0 0,0-1-1 0 0,0 0 1 0 0,0 0 0 0 0,1 0 0 0 0,-1 0-1 0 0,0 1 1 0 0,0-1 0 0 0,0 0-1 0 0,0 0 1 0 0,0 0 0 0 0,1 1 0 0 0,-1-1-1 0 0,0 0 1 0 0,0 0 0 0 0,0 0 0 0 0,0 1-1 0 0,0-1 1 0 0,0 0 0 0 0,0 0 0 0 0,0 1-1 0 0,0-1 1 0 0,0 0 0 0 0,0 1 0 0 0,7 22 1301 0 0,2 27 140 0 0,-6 15-351 0 0,-3 1-1 0 0,-16 122 1 0 0,9-120-891 0 0,2-26-219 0 0,-3 43-379 0 0,8-84-1120 0 0,0-1-535 0 0,0 0-110 0 0,0 0-18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15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0 165 10943 0 0,'0'-5'193'0'0,"0"1"-1"0"0,1 0 0 0 0,-1 0 0 0 0,1 0 0 0 0,-1 0 1 0 0,1 0-1 0 0,1 0 0 0 0,-1 0 0 0 0,0 0 1 0 0,1 1-1 0 0,2-5 0 0 0,2 1 266 0 0,1 0-1 0 0,0 1 1 0 0,0 0 0 0 0,0 0 0 0 0,1 0-1 0 0,15-7 1 0 0,55-23 3093 0 0,-59 28-3309 0 0,-7 4-54 0 0,-1 0 0 0 0,0 1 0 0 0,1 1 0 0 0,0 0 0 0 0,0 1 0 0 0,-1 0 0 0 0,1 0 0 0 0,0 1 0 0 0,0 1 0 0 0,0 0 0 0 0,0 1 0 0 0,-1 0 0 0 0,1 1 0 0 0,20 7 0 0 0,-29-8-433 0 0,1-1 0 0 0,-1 1 0 0 0,0 0 0 0 0,0 0 0 0 0,0 0 1 0 0,0 0-1 0 0,0 1 0 0 0,0-1 0 0 0,-1 1 0 0 0,1 0 0 0 0,-1 0 0 0 0,0 0 0 0 0,1 0 0 0 0,-2 0 0 0 0,1 0 0 0 0,0 0 0 0 0,0 1 0 0 0,-1-1 0 0 0,0 1 0 0 0,0-1 1 0 0,0 1-1 0 0,0 0 0 0 0,0-1 0 0 0,-1 1 0 0 0,0 0 0 0 0,0 5 0 0 0,-4 9-1146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1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8863 0 0,'0'0'407'0'0,"0"0"-6"0"0,0 0-91 0 0,20-5 2910 0 0,-4 1-2458 0 0,0 0 0 0 0,1 0 0 0 0,-1 1 0 0 0,26 0 0 0 0,-35 3-516 0 0,0 0 1 0 0,1 0-1 0 0,-1 1 1 0 0,0 0-1 0 0,1 1 1 0 0,-1-1-1 0 0,0 1 1 0 0,0 1-1 0 0,0-1 1 0 0,0 1-1 0 0,-1 1 1 0 0,11 5-1 0 0,-17-9-361 0 0,1 1 0 0 0,0-1 0 0 0,0 0 0 0 0,0 1 0 0 0,-1-1 0 0 0,1 0-1 0 0,0 1 1 0 0,-1-1 0 0 0,1 1 0 0 0,0-1 0 0 0,-1 1 0 0 0,1 0 0 0 0,0-1 0 0 0,-1 1 0 0 0,1 0 0 0 0,-1-1-1 0 0,1 1 1 0 0,-1 0 0 0 0,0-1 0 0 0,1 1 0 0 0,-1 0 0 0 0,0 0 0 0 0,1 0 0 0 0,-1-1 0 0 0,0 1-1 0 0,0 1 1 0 0,0 1-2317 0 0,4 10-3860 0 0</inkml:trace>
  <inkml:trace contextRef="#ctx0" brushRef="#br0" timeOffset="1">56 284 13247 0 0,'0'0'299'0'0,"0"0"45"0"0,0 0 21 0 0,0 0-46 0 0,22-10-10 0 0,46-20 4394 0 0,-41 20-4063 0 0,52-10 0 0 0,80-13 412 0 0,-52 10-7277 0 0,-63 12 3641 0 0,-9-1-22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1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14 13247 0 0,'-55'-13'2610'0'0,"54"13"-1294"0"0,1 0 57 0 0,0 0-72 0 0,0 0-367 0 0,0 0-166 0 0,10 5 601 0 0,6 9-1030 0 0,0 0 0 0 0,-1 1-1 0 0,0 1 1 0 0,-1 0 0 0 0,12 20 0 0 0,16 17 725 0 0,92 113-4432 0 0,-114-134 1094 0 0,-12-19-2826 0 0,-2-1-1486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16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594 1 13247 0 0,'-35'16'1507'0'0,"28"-14"-1264"0"0,0 1 1 0 0,1 0 0 0 0,-1 1-1 0 0,0-1 1 0 0,1 1 0 0 0,-8 7-1 0 0,-24 25 3014 0 0,1 1 0 0 0,-60 83 0 0 0,-48 97-1131 0 0,85-122-1659 0 0,-10 18 136 0 0,41-65-4264 0 0,15-24-1213 0 0,0 0-4098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58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5 132 1807 0 0,'0'0'83'0'0,"0"-1"-6"0"0,1-3 102 0 0,-1 1 1 0 0,1-1-1 0 0,-1 0 0 0 0,0 0 0 0 0,0 0 0 0 0,-1 1 0 0 0,1-1 0 0 0,-1 0 0 0 0,-1-4 0 0 0,-1-12 785 0 0,4-19 825 0 0,-1 22 2125 0 0,1 5 2268 0 0,20 52-5259 0 0,4 24-236 0 0,-3 1 0 0 0,24 120-1 0 0,4 141 2308 0 0,-28-163-2419 0 0,66 414 2305 0 0,-40 35-2880 0 0,-64 2 0 0 0,21 121 0 0 0,6-399 0 0 0,-15 319 0 0 0,-3-430 0 0 0,0 58 0 0 0,7-93 0 0 0,20 377 0 0 0,-8-326-988 0 0,9 121-832 0 0,2-106 1820 0 0,-13-121 0 0 0,-8-82 0 0 0,17 390 0 0 0,-18-405 0 0 0,5 73 0 0 0,21 257 0 0 0,-25-328 0 0 0,-1 358 0 0 0,14 94 0 0 0,-3-265 0 0 0,12 143 0 0 0,-17-288 0 0 0,9 99 0 0 0,-5-103 0 0 0,8 40 0 0 0,11 74 0 0 0,-22-113 276 0 0,-1-18-2064 0 0,-2-23-4334 0 0,-4-35 3372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00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12 320 7055 0 0,'0'0'158'0'0,"0"0"22"0"0,0 0 12 0 0,-10-2 604 0 0,9 1 2652 0 0,37-13-545 0 0,-22 8-2723 0 0,1 1-1 0 0,27-6 1 0 0,264-52 3256 0 0,406-107-1896 0 0,-529 130-1540 0 0,-158 36 0 0 0,-1 2 0 0 0,1 1 0 0 0,0 1 0 0 0,-1 1 0 0 0,41 6 0 0 0,-62-6 0 0 0,1 0 0 0 0,-1 0 0 0 0,0 0 0 0 0,1 0 0 0 0,-1 1 0 0 0,0-1 0 0 0,0 1 0 0 0,1 0 0 0 0,-2 0 0 0 0,1 0 0 0 0,0 0 0 0 0,0 0 0 0 0,-1 1 0 0 0,1-1 0 0 0,-1 1 0 0 0,1 0 0 0 0,1 3 0 0 0,-1 0 0 0 0,0 0 0 0 0,0-1 0 0 0,-1 1 0 0 0,0 0 0 0 0,0 0 0 0 0,-1 0 0 0 0,0 0 0 0 0,0 1 0 0 0,0 6 0 0 0,0 7 0 0 0,-2 0 0 0 0,-1 1 0 0 0,0-2 0 0 0,-2 1 0 0 0,-6 22 0 0 0,-5 20 416 0 0,2 0 0 0 0,4 1 0 0 0,1 0 0 0 0,4 1 0 0 0,3-1 0 0 0,8 86 0 0 0,64 595-416 0 0,36 225 2880 0 0,-91-802-2880 0 0,-8 0 0 0 0,-15 196 0 0 0,-23 556 0 0 0,2-509 0 0 0,-2 163 0 0 0,6 450 0 0 0,3-478 0 0 0,-2 52 0 0 0,-17-57 0 0 0,25-348 0 0 0,10-134 0 0 0,-20 404 0 0 0,52 77-24 0 0,-5-359-1058 0 0,6 53 952 0 0,-8-44 4 0 0,2 44-1080 0 0,-7-75 952 0 0,-2-36 268 0 0,-12-108-14 0 0,1 0 0 0 0,0 1 0 0 0,1-1 0 0 0,6 14 0 0 0,-2-4 0 0 0,-3-11 0 0 0,-2-10 0 0 0,-1 1 0 0 0,0-1 0 0 0,0 1 0 0 0,-1-1 0 0 0,1 1 0 0 0,-1-1 0 0 0,0 1 0 0 0,0 0 0 0 0,0-1 0 0 0,0 1 0 0 0,-1-1 0 0 0,1 1 0 0 0,-1-1 0 0 0,0 1 0 0 0,0-1 0 0 0,-2 6 0 0 0,2-8 0 0 0,0 0 0 0 0,0 0 0 0 0,0 0 0 0 0,0 0 0 0 0,0 0 0 0 0,0 0 0 0 0,0 0 0 0 0,0-1 0 0 0,0 1 0 0 0,0 0 0 0 0,0-1 0 0 0,-1 1 0 0 0,1 0 0 0 0,0-1 0 0 0,0 0 0 0 0,-1 1 0 0 0,1-1 0 0 0,0 0 0 0 0,-1 1 0 0 0,1-1 0 0 0,-1 0 0 0 0,1 0 0 0 0,0 0 0 0 0,-1 0 0 0 0,1-1 0 0 0,0 1 0 0 0,-3-1 0 0 0,-43-9 0 0 0,25 4 0 0 0,-1 1 0 0 0,-36-3 0 0 0,-45 0 0 0 0,69 3 0 0 0,0 2 0 0 0,0 2 0 0 0,-1 1 0 0 0,-44 6 0 0 0,40 1 0 0 0,-77 24 0 0 0,101-26 0 0 0,0 2 0 0 0,1 0 0 0 0,0 0 0 0 0,1 1 0 0 0,0 1 0 0 0,0 1 0 0 0,-20 17 0 0 0,1 0-59 0 0,32-26-141 0 0,0 0-1 0 0,0 0 1 0 0,0 0-1 0 0,0-1 1 0 0,0 1-1 0 0,-1 0 1 0 0,1-1-1 0 0,0 1 1 0 0,0-1-1 0 0,0 1 1 0 0,-1-1-1 0 0,1 1 1 0 0,0-1-1 0 0,-1 0 1 0 0,1 0-1 0 0,0 0 1 0 0,0 0-1 0 0,-1 0 1 0 0,1 0-1 0 0,0 0 1 0 0,-1 0-1 0 0,1 0 1 0 0,0 0-1 0 0,-1-1 1 0 0,1 1-1 0 0,0-1 1 0 0,0 1-1 0 0,-2-1 1 0 0,-2-7-1911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00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7055 0 0,'0'0'158'0'0,"0"0"22"0"0,-1 1 12 0 0,-1 3 162 0 0,-1 0 1 0 0,1-1-1 0 0,0 1 1 0 0,1 0 0 0 0,-1 0-1 0 0,0 0 1 0 0,1 0-1 0 0,0 0 1 0 0,0 0 0 0 0,0 1-1 0 0,1-1 1 0 0,-1 0-1 0 0,1 0 1 0 0,0 1 0 0 0,0-1-1 0 0,1 0 1 0 0,0 6-1 0 0,3 5-56 0 0,0 0-1 0 0,1-1 0 0 0,10 22 0 0 0,1 4 1156 0 0,-2 1-544 0 0,-3 1 1 0 0,-1 0 0 0 0,8 77-1 0 0,-18-109-1175 0 0,0-8-1125 0 0,0-2-508 0 0,0 0-782 0 0,0 0-2722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0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8863 0 0,'-8'1'446'0'0,"-24"4"114"0"0,15-6 2772 0 0,16 1-2095 0 0,1 0 98 0 0,0 0-1212 0 0,0 0 0 0 0,0 0 0 0 0,0 0 0 0 0,0 0 0 0 0,1 0 0 0 0,-1 0 0 0 0,0 0 0 0 0,0 0 1 0 0,0 0-1 0 0,0 0 0 0 0,0 0 0 0 0,0 0 0 0 0,0 0 0 0 0,0 0 0 0 0,1 0 0 0 0,-1 0 0 0 0,0 0 1 0 0,0 0-1 0 0,0 0 0 0 0,0 0 0 0 0,0 0 0 0 0,0 0 0 0 0,0 0 0 0 0,0 0 0 0 0,1 0 0 0 0,-1 0 1 0 0,0 0-1 0 0,0 0 0 0 0,0 0 0 0 0,0 0 0 0 0,0 0 0 0 0,0 0 0 0 0,0 0 0 0 0,0 0 0 0 0,0 0 1 0 0,0-1-1 0 0,0 1 0 0 0,1 0 0 0 0,-1 0 0 0 0,0 0 0 0 0,0 0 0 0 0,0 0 0 0 0,0 0 0 0 0,0 0 1 0 0,0 0-1 0 0,0-1 0 0 0,0 1 0 0 0,0 0 0 0 0,0 0 0 0 0,0 0 0 0 0,0 0 0 0 0,0 0 0 0 0,0 0 1 0 0,0 0-1 0 0,0 0 0 0 0,0-1 0 0 0,0 1 0 0 0,0 0 0 0 0,0 0 0 0 0,9 0-123 0 0,1 0 0 0 0,0 1 0 0 0,-1 0 0 0 0,1 0 0 0 0,-1 1 0 0 0,1 0 0 0 0,-1 1 0 0 0,0 0 0 0 0,12 6 0 0 0,9 6 0 0 0,37 25 0 0 0,-28-17 0 0 0,-36-21 35 0 0,1 0-1 0 0,-1 1 1 0 0,1-1-1 0 0,-1 0 1 0 0,0 1 0 0 0,0 0-1 0 0,0 0 1 0 0,0 0-1 0 0,-1 0 1 0 0,1 0-1 0 0,-1 1 1 0 0,0-1 0 0 0,0 1-1 0 0,0-1 1 0 0,0 1-1 0 0,-1 0 1 0 0,1 0-1 0 0,-1 0 1 0 0,0 0 0 0 0,0 0-1 0 0,0 0 1 0 0,-1 0-1 0 0,1 4 1 0 0,-2-3 21 0 0,0 0 1 0 0,1-1-1 0 0,-1 1 1 0 0,-1-1 0 0 0,1 0-1 0 0,-1 1 1 0 0,1-1-1 0 0,-1 0 1 0 0,-1 0-1 0 0,1 0 1 0 0,0 0-1 0 0,-1 0 1 0 0,0 0 0 0 0,0-1-1 0 0,0 0 1 0 0,0 1-1 0 0,-1-1 1 0 0,1 0-1 0 0,-1 0 1 0 0,-5 3-1 0 0,8-6-52 0 0,-192 133 482 0 0,192-132-2433 0 0,1-1-709 0 0,0 0-148 0 0,0 0-32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44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58 141 7055 0 0,'0'0'158'0'0,"0"0"22"0"0,0 0 12 0 0,1 28 6 0 0,41 336 7252 0 0,-17-184-5252 0 0,-25-178-4905 0 0,-3-10 974 0 0,-8-24 261 0 0,-10-46 28 0 0,-4-24 1555 0 0,-23-114-734 0 0,40 173 1839 0 0,3-1 0 0 0,1-87 0 0 0,4 128-1143 0 0,-1 0-1 0 0,2 1 0 0 0,-1-1 1 0 0,0 0-1 0 0,1 1 0 0 0,-1-1 1 0 0,1 1-1 0 0,0-1 0 0 0,0 0 1 0 0,0 1-1 0 0,0 0 0 0 0,0-1 1 0 0,0 1-1 0 0,1 0 1 0 0,-1-1-1 0 0,1 1 0 0 0,0 0 1 0 0,-1 0-1 0 0,4-2 0 0 0,-2 2 77 0 0,-1 1 0 0 0,1 0 0 0 0,-1 0-1 0 0,1 0 1 0 0,0 0 0 0 0,-1 0 0 0 0,1 1-1 0 0,0-1 1 0 0,0 1 0 0 0,-1 0-1 0 0,1 0 1 0 0,0 0 0 0 0,0 0 0 0 0,-1 0-1 0 0,6 1 1 0 0,4 3 310 0 0,0-1-1 0 0,0 1 1 0 0,-1 1-1 0 0,1 0 0 0 0,-1 1 1 0 0,20 13-1 0 0,-22-13-458 0 0,0 1 0 0 0,0 0 0 0 0,0 0 0 0 0,-1 1 0 0 0,0 0 0 0 0,-1 1 0 0 0,0-1 0 0 0,0 2 0 0 0,-1-1 0 0 0,8 16 0 0 0,-11-19 0 0 0,-1 0 0 0 0,0 0 0 0 0,0 1 0 0 0,0-1 0 0 0,-1 0 0 0 0,0 1 0 0 0,0-1 0 0 0,-1 1 0 0 0,0-1 0 0 0,0 1 0 0 0,-1-1 0 0 0,1 1 0 0 0,-1-1 0 0 0,-1 0 0 0 0,1 1 0 0 0,-1-1 0 0 0,0 0 0 0 0,-1 0 0 0 0,-4 10 0 0 0,0-4 0 0 0,0 0 0 0 0,0-1 0 0 0,-11 13 0 0 0,16-21 0 0 0,-1-1 0 0 0,1 1 0 0 0,-1 0 0 0 0,1-1 0 0 0,-1 0 0 0 0,0 1 0 0 0,0-1 0 0 0,0 0 0 0 0,0-1 0 0 0,-1 1 0 0 0,1 0 0 0 0,0-1 0 0 0,-1 0 0 0 0,1 0 0 0 0,-1 0 0 0 0,1 0 0 0 0,-5 0 0 0 0,0-1 0 0 0,1-4 0 0 0,181 135-211 0 0,-160-121 80 0 0,29 21-6672 0 0,-28-21 4204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38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5407 0 0,'0'0'124'0'0,"0"0"18"0"0,0 0 8 0 0,-1 1-23 0 0,-4 5 329 0 0,-1 0 0 0 0,1 0 0 0 0,1 1 1 0 0,-1 0-1 0 0,1 0 0 0 0,0 0 0 0 0,1 0 0 0 0,0 1 0 0 0,-4 11 0 0 0,2 3 1499 0 0,-6 44 0 0 0,7-29-1718 0 0,-6 55 1586 0 0,3 123-1 0 0,6-135-718 0 0,15 727 948 0 0,36-2-352 0 0,-10-141 158 0 0,-16-234-860 0 0,-4-124-971 0 0,20 403-30 0 0,-30-317-631 0 0,-4-145 21 0 0,-4-182-551 0 0,1 288 2328 0 0,-7 3-555 0 0,3-88 29 0 0,-29 453-638 0 0,3-19 0 0 0,26-212 0 0 0,2-435 0 0 0,7 597 0 0 0,2-62-1756 0 0,-12-559-2377 0 0,1-19 1990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3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7055 0 0,'0'0'323'0'0,"0"0"-8"0"0,1-3 448 0 0,0 1-1 0 0,-1 0 1 0 0,2 0 0 0 0,-1 0 0 0 0,0 0 0 0 0,0 0-1 0 0,1 0 1 0 0,2-3 0 0 0,2 7-548 0 0,-1-1 0 0 0,1 1 0 0 0,0-1 0 0 0,0 0 0 0 0,0 0 0 0 0,0-1 0 0 0,0 1 0 0 0,-1-2 0 0 0,1 1 0 0 0,0 0 0 0 0,0-1 0 0 0,0 0 0 0 0,8-3 0 0 0,4-2 678 0 0,1-1 0 0 0,31-16 0 0 0,-44 20-751 0 0,1 1 0 0 0,-1 0 0 0 0,1 0 0 0 0,0 0 0 0 0,0 1 0 0 0,0 0 0 0 0,8 0 0 0 0,27-4 762 0 0,158-30-82 0 0,-145 27-772 0 0,13-8-50 0 0,-51 10 0 0 0,0 2 0 0 0,1 0 0 0 0,20-1 0 0 0,-4 1 0 0 0,1-2 0 0 0,40-11 0 0 0,-15 3 0 0 0,-21 1 0 0 0,-33 10 0 0 0,1 0 0 0 0,-1 1 0 0 0,1 0 0 0 0,0 1 0 0 0,0-1 0 0 0,-1 1 0 0 0,13 0 0 0 0,5 1-421 0 0,42 4-2937 0 0,-62-3 3133 0 0,0-1 0 0 0,0 1 0 0 0,1 1 0 0 0,-1-1 0 0 0,0 0 0 0 0,0 1 0 0 0,0 0 0 0 0,-1 0-1 0 0,1 0 1 0 0,0 0 0 0 0,-1 1 0 0 0,4 3 0 0 0,-5-5-1166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41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5407 0 0,'-3'23'248'0'0,"3"-18"-5"0"0,-2 9-142 0 0,2 34 1167 0 0,2-1-1 0 0,14 80 0 0 0,0-5 371 0 0,-1 123 3530 0 0,6 61-3346 0 0,2 45-4 0 0,-12 603 1013 0 0,-11-849-2750 0 0,-5 771 2799 0 0,-23-403-2880 0 0,1 1 0 0 0,27-427 0 0 0,-20 892 0 0 0,27-402 0 0 0,2-303 0 0 0,-11 359 0 0 0,-2-429 0 0 0,9-7 0 0 0,0-46 0 0 0,18 424 0 0 0,-31-111 0 0 0,1-202 0 0 0,31 376 0 0 0,-7-258 0 0 0,-8-116 0 0 0,-2-84 0 0 0,28 382 0 0 0,-31-403 0 0 0,-5-88 0 0 0,1-22 0 0 0,-2-3-91 0 0,1-5-386 0 0,1-1-191 0 0,0 0-41 0 0,-2 0-1523 0 0,-7 0-127 0 0,4-4-3131 0 0,-5-10 2164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42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5407 0 0,'0'0'248'0'0,"0"0"-5"0"0,-12 23 3346 0 0,12-10-3226 0 0,0 0 1 0 0,1 1-1 0 0,4 17 0 0 0,-3-17-66 0 0,0 0 0 0 0,-1 0-1 0 0,0 14 1 0 0,-1-2 634 0 0,1 1 1 0 0,9 49-1 0 0,-6-45-1069 0 0,10 83 2629 0 0,4 152-2334 0 0,-11-230-27 0 0,-6-30 178 0 0,1 0 0 0 0,-1 0-1 0 0,0 0 1 0 0,0 0 0 0 0,-1 7-1 0 0,-1-7 45 0 0,1-4-318 0 0,0 0 1 0 0,0 0 0 0 0,0 0 0 0 0,0 0 0 0 0,0 0 0 0 0,1 0 0 0 0,-1 0 0 0 0,1 0 0 0 0,-1 0 0 0 0,1 0-1 0 0,0 0 1 0 0,0 0 0 0 0,2 3 0 0 0,10 25-35 0 0,-13-29 0 0 0,2 1 0 0 0,-1 0 0 0 0,0 0 0 0 0,0-1 0 0 0,0 1 0 0 0,1-1 0 0 0,-1 1 0 0 0,1-1 0 0 0,-1 1 0 0 0,1-1 0 0 0,0 0 0 0 0,-1 0 0 0 0,1 0 0 0 0,0 0 0 0 0,0 0 0 0 0,0 0 0 0 0,0-1 0 0 0,0 1 0 0 0,0 0 0 0 0,0-1 0 0 0,0 0 0 0 0,0 1 0 0 0,0-1 0 0 0,4 0 0 0 0,5 1 0 0 0,58 14 1367 0 0,87 5-1 0 0,-115-15-1187 0 0,-5-2 297 0 0,0-1 0 0 0,1-2 0 0 0,-1-1 0 0 0,1-2 0 0 0,52-10 0 0 0,267-66-452 0 0,-302 72-2353 0 0,-47 7 1543 0 0,0 0 0 0 0,0 0 1 0 0,0 1-1 0 0,1 0 0 0 0,-1 0 0 0 0,0 1 0 0 0,0 0 0 0 0,-1 0 0 0 0,9 4 0 0 0,-1 0-6074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46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44 5407 0 0,'0'0'248'0'0,"0"0"-5"0"0,-1-1-152 0 0,-2-1 580 0 0,0-1 1 0 0,1 1 0 0 0,-1-1 0 0 0,0 1-1 0 0,1-1 1 0 0,0 0 0 0 0,0 0-1 0 0,0 0 1 0 0,-2-4 0 0 0,-2-4 1815 0 0,5 10-1770 0 0,1 1-21 0 0,0 0-4 0 0,0 0 9 0 0,0 0 3 0 0,0 0 0 0 0,0 0-94 0 0,3 1-587 0 0,0 0 0 0 0,0 0 0 0 0,-1 0 0 0 0,1 0 0 0 0,0 1 0 0 0,0-1 1 0 0,-1 1-1 0 0,1-1 0 0 0,2 4 0 0 0,-4-4-24 0 0,12 9 1 0 0,0 1 0 0 0,-1 1 0 0 0,-1 0 0 0 0,0 1 0 0 0,17 24 0 0 0,-13-17 0 0 0,26 29 0 0 0,-19-28 0 0 0,1-1 0 0 0,1-2 0 0 0,39 24 0 0 0,-23-15 0 0 0,59 52 0 0 0,-97-78 117 0 0,-1 0-1 0 0,1 1 1 0 0,0-1-1 0 0,0 1 1 0 0,-1-1-1 0 0,1 1 1 0 0,-1 0-1 0 0,0 0 1 0 0,1-1-1 0 0,-1 1 0 0 0,0 0 1 0 0,0 0-1 0 0,0 0 1 0 0,0 0-1 0 0,-1 1 1 0 0,1-1-1 0 0,0 0 1 0 0,-1 0-1 0 0,1 0 1 0 0,-1 0-1 0 0,0 1 1 0 0,0-1-1 0 0,0 0 1 0 0,0 3-1 0 0,-1-3-97 0 0,1 0 0 0 0,-1 0 0 0 0,0 1 0 0 0,0-1 0 0 0,0 0 0 0 0,0-1 0 0 0,0 1 0 0 0,0 0 0 0 0,0 0 0 0 0,0 0 0 0 0,-1-1 0 0 0,1 1 0 0 0,-1 0 0 0 0,1-1 0 0 0,-1 1 0 0 0,0-1 0 0 0,0 0 0 0 0,1 0 0 0 0,-1 0 0 0 0,-2 1 0 0 0,-3 2 205 0 0,-4 3 39 0 0,0-1 0 0 0,-1 0 1 0 0,1-1-1 0 0,-1 0 0 0 0,-17 3 1 0 0,-31 14 413 0 0,22-2 251 0 0,1 1 0 0 0,-45 33 0 0 0,72-46-956 0 0,-37 20-319 0 0,46-28-1606 0 0,1 0-711 0 0,0 0-148 0 0,0 0-32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4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7055 0 0,'0'0'158'0'0,"3"-2"22"0"0,-2 2-189 0 0,0 0 1 0 0,0-1 0 0 0,0 1 0 0 0,0 0-1 0 0,0-1 1 0 0,-1 1 0 0 0,1-1 0 0 0,0 1-1 0 0,0-1 1 0 0,-1 0 0 0 0,1 1 0 0 0,0-1-1 0 0,-1 0 1 0 0,1 1 0 0 0,0-1-1 0 0,-1 0 1 0 0,1 0 0 0 0,-1 1 0 0 0,0-1-1 0 0,1 0 1 0 0,0-1 0 0 0,-2-17 1412 0 0,-2-1 2930 0 0,3 18-4014 0 0,12 33 3169 0 0,14 50 0 0 0,-6-4-3489 0 0,9 61 0 0 0,-21-97 0 0 0,-5-23 0 0 0,0 0 0 0 0,-1 0 0 0 0,0 23 0 0 0,-2-36-589 0 0,0-1-1 0 0,-1 1 0 0 0,1 0 1 0 0,-1-1-1 0 0,0 1 0 0 0,0-1 1 0 0,-2 6-1 0 0,-4-14-3830 0 0,7 4 4149 0 0,-7-3-2129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4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67 10943 0 0,'-1'-1'32'0'0,"0"1"-1"0"0,0 0 0 0 0,0 0 1 0 0,0 0-1 0 0,0-1 0 0 0,1 1 1 0 0,-1 0-1 0 0,0 0 0 0 0,0 0 1 0 0,0 0-1 0 0,0 1 0 0 0,0-1 0 0 0,0 0 1 0 0,0 0-1 0 0,1 0 0 0 0,-1 1 1 0 0,0-1-1 0 0,0 0 0 0 0,0 1 1 0 0,1-1-1 0 0,-1 1 0 0 0,0-1 1 0 0,0 1-1 0 0,1-1 0 0 0,-1 1 1 0 0,0 0-1 0 0,1-1 0 0 0,-1 1 1 0 0,1 0-1 0 0,-2 1 0 0 0,0 1 94 0 0,-16-12-114 0 0,10 4 1189 0 0,10 2-896 0 0,-1 1 0 0 0,1-1 1 0 0,1 1-1 0 0,-1 0 0 0 0,0 0 0 0 0,0 0 1 0 0,1 0-1 0 0,-1 0 0 0 0,1 1 0 0 0,0-1 0 0 0,-1 1 1 0 0,1-1-1 0 0,0 1 0 0 0,0 0 0 0 0,0 0 1 0 0,0 0-1 0 0,0 0 0 0 0,0 1 0 0 0,0-1 1 0 0,0 1-1 0 0,0 0 0 0 0,6 0 0 0 0,-4 0-304 0 0,1-1 0 0 0,-1 0 0 0 0,1 0 0 0 0,-1 0 0 0 0,11-4 0 0 0,-12 3 0 0 0,1 0 0 0 0,-1 1 0 0 0,1 0 0 0 0,0 0 0 0 0,-1 0 0 0 0,1 0 0 0 0,0 1 0 0 0,0 0 0 0 0,8 0 0 0 0,-2 2 0 0 0,0-1 0 0 0,0 0 0 0 0,1-1 0 0 0,-1 0 0 0 0,0-1 0 0 0,1 0 0 0 0,-1-1 0 0 0,12-3 0 0 0,-14 3 0 0 0,-1 0 0 0 0,1 0 0 0 0,-1 0 0 0 0,1 1 0 0 0,0 1 0 0 0,0 0 0 0 0,-1 0 0 0 0,1 0 0 0 0,0 1 0 0 0,0 0 0 0 0,-1 1 0 0 0,1 0 0 0 0,-1 0 0 0 0,1 1 0 0 0,-1 0 0 0 0,10 6 0 0 0,15 5-252 0 0,-28-13 77 0 0,1 1-1 0 0,-2 0 0 0 0,1 0 1 0 0,0 1-1 0 0,0-1 0 0 0,-1 1 1 0 0,8 6-1 0 0,19 16-3728 0 0,-21-11 1881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49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13247 0 0,'0'0'299'0'0,"0"0"45"0"0,0 0 21 0 0,0 0-46 0 0,7-11-10 0 0,-4 5 163 0 0,1 1 0 0 0,0-1 0 0 0,1 1 0 0 0,-1 0-1 0 0,1 0 1 0 0,0 1 0 0 0,1 0 0 0 0,-1-1 0 0 0,7-3 0 0 0,60-29 326 0 0,-37 20-332 0 0,-14 8 156 0 0,0 1 0 0 0,41-10 0 0 0,-16 5-195 0 0,-27 8-1553 0 0,1 0-1 0 0,-1 2 0 0 0,1 0 1 0 0,0 1-1 0 0,0 0 0 0 0,39 4 1 0 0,-36 3-5460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53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3999 0 0,'17'-72'1554'0'0,"-8"25"8803"0"0,-9 46-9661 0 0,0 1-99 0 0,18 35 238 0 0,0 10 0 0 0,-3 2 0 0 0,-1 0-1 0 0,9 57 1 0 0,-22-99-649 0 0,26 205 1465 0 0,-13-66-1893 0 0,-14-142-732 0 0,0-2-361 0 0,-2-9-5531 0 0,1 0 884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5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10943 0 0,'0'0'248'0'0,"0"0"35"0"0,0 0 18 0 0,0 0-37 0 0,16-24 980 0 0,2 16-547 0 0,1 0-1 0 0,-1 2 0 0 0,1 1 1 0 0,1 0-1 0 0,-1 1 1 0 0,0 1-1 0 0,1 1 0 0 0,-1 1 1 0 0,35 1-1 0 0,-41 1-754 0 0,-2-1-630 0 0,0 0 0 0 0,0 1 0 0 0,0 0 0 0 0,0 1 1 0 0,0 1-1 0 0,0-1 0 0 0,14 7 0 0 0,-15-3-5615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4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8863 0 0,'-19'13'928'0'0,"16"-2"-594"0"0,1 0 0 0 0,0 0 0 0 0,0 0-1 0 0,1 0 1 0 0,0 0 0 0 0,1 1 0 0 0,1-1-1 0 0,0 0 1 0 0,2 12 0 0 0,0 7 456 0 0,-1 13 519 0 0,-2 0 0 0 0,-9 68 0 0 0,-16 18-6065 0 0,23-121-183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54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10943 0 0,'0'0'498'0'0,"0"0"-9"0"0,0 0-37 0 0,11 0 2904 0 0,4-2-2521 0 0,0 0-1 0 0,1-2 1 0 0,-1 0 0 0 0,-1-1-1 0 0,1 0 1 0 0,-1-1 0 0 0,16-9-1 0 0,4 0-90 0 0,8-2-1129 0 0,1 1-1 0 0,0 2 1 0 0,62-10 0 0 0,-81 21-7322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55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8863 0 0,'0'0'200'0'0,"0"0"34"0"0,0 0 12 0 0,0 0 132 0 0,0 0 542 0 0,0 0 236 0 0,-1 1-1004 0 0,1 0 0 0 0,-1-1 0 0 0,1 1 0 0 0,0-1 1 0 0,-1 1-1 0 0,1 0 0 0 0,0-1 0 0 0,-1 1 0 0 0,1 0 1 0 0,0-1-1 0 0,0 1 0 0 0,-1 0 0 0 0,1-1 0 0 0,0 1 0 0 0,0 0 1 0 0,0 0-1 0 0,0-1 0 0 0,0 1 0 0 0,0 0 0 0 0,0 1 1 0 0,16 103 1496 0 0,35 178 4668 0 0,-42-202-10025 0 0,-9-79 774 0 0,0-2-3384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55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19 104 13247 0 0,'0'0'299'0'0,"-11"-12"838"0"0,10 11-1054 0 0,1 0-1 0 0,-1 1 1 0 0,0-1-1 0 0,1 0 0 0 0,-1 0 1 0 0,0 0-1 0 0,1-1 1 0 0,-1 1-1 0 0,1 0 0 0 0,-1 0 1 0 0,1 0-1 0 0,0 0 1 0 0,0 0-1 0 0,-1-1 0 0 0,1 1 1 0 0,0 0-1 0 0,0 0 1 0 0,0 0-1 0 0,0-1 1 0 0,0 1-1 0 0,0 0 0 0 0,1 0 1 0 0,-1 0-1 0 0,0-1 1 0 0,1 1-1 0 0,-1 0 0 0 0,1 0 1 0 0,-1 0-1 0 0,1 0 1 0 0,-1 0-1 0 0,1 0 0 0 0,0 0 1 0 0,-1 0-1 0 0,2-1 1 0 0,26-20 3130 0 0,-19 18-3035 0 0,0 0 1 0 0,0 1-1 0 0,1 0 1 0 0,-1 0 0 0 0,1 1-1 0 0,0 0 1 0 0,-1 1-1 0 0,1 0 1 0 0,18 1 0 0 0,40-5 413 0 0,-61 4-701 0 0,0 0 0 0 0,0 1 0 0 0,0 0 0 0 0,0 0-1 0 0,-1 1 1 0 0,1-1 0 0 0,0 2 0 0 0,0-1 0 0 0,0 1 0 0 0,-1 0 0 0 0,1 0-1 0 0,-1 1 1 0 0,1 0 0 0 0,-1 0 0 0 0,6 4 0 0 0,-7-4-46 0 0,-1 0 1 0 0,1 1-1 0 0,-1-1 0 0 0,0 1 1 0 0,0 0-1 0 0,0 0 1 0 0,0 0-1 0 0,-1 0 0 0 0,1 1 1 0 0,-1 0-1 0 0,0-1 0 0 0,-1 1 1 0 0,1 0-1 0 0,-1 0 1 0 0,0 1-1 0 0,0-1 0 0 0,0 0 1 0 0,-1 1-1 0 0,1 10 1 0 0,-2 21-2570 0 0,-2 0-26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55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15719 0 0,'0'0'356'0'0,"0"0"50"0"0,0 0 20 0 0,0 0-40 0 0,12 0 964 0 0,9-2-767 0 0,1 0 0 0 0,-1-2 0 0 0,0-1-1 0 0,0 0 1 0 0,26-12 0 0 0,29-6 404 0 0,-40 14-2067 0 0,1 1-1 0 0,67-4 1 0 0,-83 12-6167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5:5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28 13247 0 0,'0'0'299'0'0,"0"0"45"0"0,0 0 21 0 0,0 0-46 0 0,0 0-115 0 0,0 0 297 0 0,-6 58 3627 0 0,7-15-2918 0 0,10 79 0 0 0,1 3 122 0 0,-5 49-2572 0 0,-5-211-4004 0 0,-1-10-648 0 0,-12-56 3084 0 0,-1-52 3563 0 0,11 141-4 0 0,1-1 0 0 0,0 1-1 0 0,1-1 1 0 0,0 1 0 0 0,1 0 0 0 0,8-27-1 0 0,-9 37-504 0 0,1-1-1 0 0,0 1 0 0 0,0 0 0 0 0,0-1 0 0 0,0 1 0 0 0,1 0 0 0 0,-1 0 1 0 0,1 1-1 0 0,0-1 0 0 0,0 1 0 0 0,1-1 0 0 0,-1 1 0 0 0,1 0 0 0 0,0 0 1 0 0,-1 0-1 0 0,1 1 0 0 0,0 0 0 0 0,1-1 0 0 0,-1 1 0 0 0,0 1 0 0 0,1-1 0 0 0,-1 1 1 0 0,1-1-1 0 0,8 0 0 0 0,-4 0-2 0 0,0 1 0 0 0,1 1 0 0 0,-1-1 0 0 0,0 1 0 0 0,1 1 0 0 0,12 2 0 0 0,-17-2-147 0 0,0 1 0 0 0,0 0 0 0 0,0 0 0 0 0,-1 0 0 0 0,1 0 0 0 0,-1 1 0 0 0,1 0 0 0 0,-1 0 0 0 0,0 0 0 0 0,0 1 0 0 0,0-1 0 0 0,0 1 0 0 0,3 4 0 0 0,2 3 23 0 0,0 0-1 0 0,-1 0 1 0 0,-1 0-1 0 0,1 1 1 0 0,-2 0-1 0 0,10 25 1 0 0,-13-29-28 0 0,-1 0 1 0 0,-1 0-1 0 0,1 0 0 0 0,-1 1 1 0 0,-1-1-1 0 0,1 1 0 0 0,-1-1 1 0 0,-1 0-1 0 0,0 1 0 0 0,0-1 1 0 0,0 0-1 0 0,-5 13 0 0 0,0-6-14 0 0,0 0-1 0 0,0 0 0 0 0,-2-1 1 0 0,0 0-1 0 0,-1 0 0 0 0,0-1 0 0 0,-14 17 1 0 0,3-9-14 0 0,-1 0 0 0 0,0-1 0 0 0,-29 19 0 0 0,28-24-924 0 0,-1-1 0 0 0,0-1 0 0 0,-44 17 0 0 0,42-20-7351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54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3999 0 0,'0'0'183'0'0,"0"0"49"0"0,0 0 103 0 0,0 0 45 0 0,0 0 10 0 0,0 0 78 0 0,0 0 319 0 0,0 0 138 0 0,-7 26 1183 0 0,4 15-888 0 0,2 0 0 0 0,6 72-1 0 0,-1-38-120 0 0,5 174 2587 0 0,18 384 251 0 0,25-2-1659 0 0,-21-290-1124 0 0,-20-112-735 0 0,-12-157-1067 0 0,-3 0-1 0 0,-17 88 1 0 0,21-158-166 0 0,0-2-399 0 0,0 0-177 0 0,1-2-682 0 0,1-10-2736 0 0,2-7-1174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56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86 651 2791 0 0,'0'0'126'0'0,"-27"-12"1336"0"0,-14-18 3897 0 0,40 30-4288 0 0,-10-6 3417 0 0,6 4-1099 0 0,13 0-1828 0 0,68-4-197 0 0,-52 5-590 0 0,35-6 0 0 0,168-43-774 0 0,343-123 0 0 0,-287 87 0 0 0,-102 33 0 0 0,259-52 0 0 0,-111 31 0 0 0,-264 60 0 0 0,-1 3 0 0 0,1 3 0 0 0,117-1 0 0 0,-169 9 0 0 0,-7-1 0 0 0,-1 1 0 0 0,0 0 0 0 0,1 0 0 0 0,-1 0 0 0 0,1 0 0 0 0,-1 1 0 0 0,0 0 0 0 0,1 0 0 0 0,-1 1 0 0 0,0-1 0 0 0,0 1 0 0 0,0 0 0 0 0,0 0 0 0 0,0 1 0 0 0,7 5 0 0 0,-11-7 0 0 0,0 1 0 0 0,0-1 0 0 0,-1 0 0 0 0,1 1 0 0 0,-1-1 0 0 0,1 1 0 0 0,-1-1 0 0 0,0 1 0 0 0,1-1 0 0 0,-1 0 0 0 0,0 1 0 0 0,0-1 0 0 0,0 1 0 0 0,0-1 0 0 0,0 1 0 0 0,0-1 0 0 0,-1 3 0 0 0,-6 26 0 0 0,6-26 0 0 0,-13 57 0 0 0,5-28 0 0 0,-7 53 0 0 0,12 8 0 0 0,11 164 0 0 0,2-69 0 0 0,7 64 1470 0 0,-1-6-60 0 0,2 190-1410 0 0,-3-117 0 0 0,-14-229 0 0 0,-1-52 0 0 0,2 1 0 0 0,1-1 0 0 0,12 59 0 0 0,2-15 0 0 0,-10-45 0 0 0,17 53 0 0 0,9-6 0 0 0,-29-77 0 0 0,-1 2 0 0 0,-2-1 0 0 0,-1-1 0 0 0,-1-4 0 0 0,1 0 0 0 0,-1-1 0 0 0,0 1 0 0 0,0-1 0 0 0,0 1 0 0 0,-1-1 0 0 0,1 0 0 0 0,-1 0 0 0 0,0 0 0 0 0,0 0 0 0 0,0 0 0 0 0,0 0 0 0 0,0-1 0 0 0,-1 0 0 0 0,1 0 0 0 0,-1 0 0 0 0,1 0 0 0 0,-1 0 0 0 0,0-1 0 0 0,0 1 0 0 0,1-1 0 0 0,-1 0 0 0 0,0 0 0 0 0,0-1 0 0 0,-5 1 0 0 0,4 0 0 0 0,-101 34 0 0 0,-93 23 0 0 0,64-30 0 0 0,-149 39 0 0 0,-56 45 0 0 0,33-16 0 0 0,108-36 0 0 0,-6-4 2555 0 0,162-45-2517 0 0,0-1 0 0 0,-1-3 0 0 0,1-2 1 0 0,-1-1-1 0 0,-80-5 0 0 0,109-1-38 0 0,-1 1 0 0 0,1 0 0 0 0,-1 0 0 0 0,1 2 0 0 0,-1 0 0 0 0,1 1 0 0 0,0 0 0 0 0,-1 1 0 0 0,1 1 0 0 0,-27 11 0 0 0,28-11-387 0 0,-10-2-11761 0 0,12-2 6661 0 0,6 1 5532 0 0,3 0-2452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57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3999 0 0,'0'0'91'0'0,"0"0"12"0"0,0 1 7 0 0,-4 5-16 0 0,0 0 42 0 0,3-5 469 0 0,0 0-330 0 0,0 0 0 0 0,-1-1-1 0 0,1 1 1 0 0,0 0 0 0 0,0 0 0 0 0,1-1-1 0 0,-1 1 1 0 0,0 0 0 0 0,0 0 0 0 0,0 0-1 0 0,1 0 1 0 0,-1 0 0 0 0,0 0 0 0 0,1 0-1 0 0,-1 1 1 0 0,1-1 0 0 0,-1 0-1 0 0,1 0 1 0 0,-1 0 0 0 0,1 1 0 0 0,0-1-1 0 0,0 0 1 0 0,0 0 0 0 0,0 0 0 0 0,0 2-1 0 0,-4 37 1293 0 0,4-36-850 0 0,-1 9 261 0 0,1 0 1 0 0,2 23 0 0 0,4-3-1117 0 0,9 30 0 0 0,-7-32 344 0 0,-5-21-206 0 0,2-2 0 0 0,0-1 0 0 0,1-1 99 0 0,-4-4 409 0 0,-2-1-455 0 0,0-1-1 0 0,1 1 1 0 0,-1 0-1 0 0,1-1 1 0 0,0 1 0 0 0,-1-1-1 0 0,1 1 1 0 0,0-1 0 0 0,-1 1-1 0 0,1-1 1 0 0,0 1 0 0 0,-1-1-1 0 0,1 1 1 0 0,0-1 0 0 0,0 0-1 0 0,-1 1 1 0 0,1-1 0 0 0,0 0-1 0 0,0 0 1 0 0,0 0 0 0 0,0 0-1 0 0,-1 0 1 0 0,3 0 0 0 0,15 2 892 0 0,145-49 371 0 0,-105 37-239 0 0,76-2 0 0 0,21-2-2650 0 0,-128 9-1863 0 0,46-14 1 0 0,-47 9-3151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4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18 335 5407 0 0,'0'0'124'0'0,"0"0"18"0"0,0 0 8 0 0,-15 8-139 0 0,12-7 4868 0 0,3-1 5241 0 0,13-1-9644 0 0,0 0 0 0 0,0 1 0 0 0,1 0 0 0 0,12 2 0 0 0,33 1 1487 0 0,-29-7-1734 0 0,0-1-1 0 0,54-16 0 0 0,17-3-50 0 0,110-14 2606 0 0,-182 32-2784 0 0,0-2 0 0 0,-1-2 0 0 0,0 0 0 0 0,38-21 0 0 0,-55 27 0 0 0,30-17 0 0 0,-17 9 0 0 0,0 1 0 0 0,43-13 0 0 0,19-12 0 0 0,-69 30 0 0 0,-12 4 0 0 0,1 0 0 0 0,-1 0 0 0 0,1 0 0 0 0,0 1 0 0 0,0 0 0 0 0,10-1 0 0 0,-5 2 0 0 0,0-1 0 0 0,0 0 0 0 0,0 0 0 0 0,0-1 0 0 0,-1-1 0 0 0,13-4 0 0 0,-11 2 0 0 0,-11 2 0 0 0,24-9 0 0 0,-16 10 0 0 0,119-6 72 0 0,-39-9-12468 0 0,-87 16 8920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4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84 7055 0 0,'0'0'323'0'0,"0"0"-8"0"0,-1-1-205 0 0,-3 0 49 0 0,3 1 601 0 0,1 0 259 0 0,0 0 49 0 0,0 0 44 0 0,0 0 140 0 0,0 0 57 0 0,0 0 16 0 0,0 0-174 0 0,0 3-948 0 0,1-1-1 0 0,0 1 1 0 0,0-1-1 0 0,1 1 1 0 0,-1-1 0 0 0,1 0-1 0 0,-1 1 1 0 0,1-1-1 0 0,0 0 1 0 0,3 3 0 0 0,7 11 724 0 0,61 162 2118 0 0,-70-172-3045 0 0,-3-4 0 0 0,1 0 0 0 0,1 0 0 0 0,-1 0 0 0 0,0-1 0 0 0,0 1 0 0 0,1 0 0 0 0,-1-1 0 0 0,1 1 0 0 0,-1-1 0 0 0,1 1 0 0 0,3 1 0 0 0,2 2 0 0 0,2-8 0 0 0,-7 0 89 0 0,1 0 1 0 0,0 0-1 0 0,-1-1 0 0 0,0 1 0 0 0,0-1 0 0 0,0 1 1 0 0,0-1-1 0 0,0 0 0 0 0,-1 1 0 0 0,2-9 0 0 0,7-45 1466 0 0,-6 28-1211 0 0,33-172-1580 0 0,-36 200 527 0 0,-1 1-11 0 0,0 0-7 0 0,0 0-1 0 0,0 0 0 0 0,0 0-250 0 0,0 0-1053 0 0,0 0-458 0 0,2 0-95 0 0,12 2-22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45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33 10943 0 0,'9'-27'1190'0'0,"-6"21"-1093"0"0,-2 7 33 0 0,0-1 0 0 0,1 1 0 0 0,-1-1 0 0 0,1 1 0 0 0,-1-1 0 0 0,0 1 0 0 0,0 0 0 0 0,1 0 0 0 0,-1 0-1 0 0,0 0 1 0 0,0 0 0 0 0,2 1 0 0 0,6 12 453 0 0,-1 1 0 0 0,0-1 0 0 0,-1 1 0 0 0,0 1-1 0 0,-2-1 1 0 0,1 1 0 0 0,4 27 0 0 0,6 15 852 0 0,9 11-1287 0 0,5 19-292 0 0,-15-28-6660 0 0,-14-55 1106 0 0</inkml:trace>
  <inkml:trace contextRef="#ctx0" brushRef="#br0" timeOffset="1">8 338 10943 0 0,'0'0'498'0'0,"0"0"-9"0"0,-1 1-312 0 0,-5 1-67 0 0,5-2 350 0 0,1 0 146 0 0,0 0 30 0 0,20 0 1364 0 0,22-11-1501 0 0,78-32 1 0 0,-71 24-3605 0 0,-34 13 1779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44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31 101 8863 0 0,'0'0'200'0'0,"-5"-10"280"0"0,-6-30-374 0 0,-3-4 3446 0 0,13 43-2408 0 0,1 1-296 0 0,1-5 3401 0 0,-2 13-2820 0 0,19 197 1196 0 0,2 14-82 0 0,-9-175-4696 0 0,-9-35 1269 0 0,1-1-1 0 0,-1 1 0 0 0,0 0 1 0 0,0 15-1 0 0,-1-25-1219 0 0,5-5-8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44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161 491 10943 0 0,'0'0'248'0'0,"-37"-26"1811"0"0,32 24-1472 0 0,1 0 1 0 0,0 1-1 0 0,-1-1 1 0 0,0 1-1 0 0,1 0 1 0 0,-1 0-1 0 0,0 1 1 0 0,1 0-1 0 0,-1-1 1 0 0,-7 2-1 0 0,2-1-76 0 0,9 1-509 0 0,-1 0-1 0 0,0-1 0 0 0,1 1 1 0 0,-1 0-1 0 0,0 0 1 0 0,1 0-1 0 0,0 0 1 0 0,-1 0-1 0 0,1 0 0 0 0,-1 1 1 0 0,1-1-1 0 0,0 0 1 0 0,0 1-1 0 0,0-1 1 0 0,0 1-1 0 0,0-1 0 0 0,0 1 1 0 0,0 0-1 0 0,1-1 1 0 0,-2 3-1 0 0,-13 37-7 0 0,15-41 6 0 0,-4 12 208 0 0,1 0 0 0 0,1 1 0 0 0,0-1 0 0 0,0 1 0 0 0,1-1 0 0 0,2 23 0 0 0,-1-29-117 0 0,1 1 0 0 0,0-1 0 0 0,0 0 0 0 0,0 0 0 0 0,1 0 0 0 0,0 0 0 0 0,0 0 0 0 0,1 0 0 0 0,0 0 0 0 0,0-1 0 0 0,0 1 0 0 0,1-1 0 0 0,-1 0 0 0 0,1 0 0 0 0,7 6 0 0 0,-11-10-91 0 0,1-1 0 0 0,-1 1 0 0 0,1-1 0 0 0,0 1 0 0 0,-1-1 0 0 0,1 1 0 0 0,0-1 0 0 0,0 0 0 0 0,-1 1 0 0 0,1-1 0 0 0,0 0 0 0 0,0 0 0 0 0,0 0 0 0 0,-1 1 0 0 0,1-1 0 0 0,0 0 0 0 0,0 0 0 0 0,0 0 0 0 0,-1 0 0 0 0,1 0 0 0 0,0 0 0 0 0,0-1 0 0 0,0 1 0 0 0,-1 0 0 0 0,1 0 0 0 0,0-1 0 0 0,0 1 0 0 0,-1 0 0 0 0,1-1 0 0 0,0 1 0 0 0,0-1 0 0 0,-1 1 0 0 0,1 0 0 0 0,0-1 0 0 0,-1 0 0 0 0,2 0 0 0 0,-1 0 0 0 0,8-8 0 0 0,0-1 0 0 0,-1 0 0 0 0,0 0 0 0 0,0-1 0 0 0,-1 0 0 0 0,10-21 0 0 0,-3 4 0 0 0,-1 0 0 0 0,-1-1 0 0 0,-2 0 0 0 0,-1 0 0 0 0,-1-1 0 0 0,-2-1 0 0 0,5-50 0 0 0,-8 37 0 0 0,-1 24 0 0 0,-1 1 0 0 0,0-1 0 0 0,-2 0 0 0 0,-3-26 0 0 0,2 29 0 0 0,-1 1 0 0 0,0 0 0 0 0,-1 0 0 0 0,-1 0 0 0 0,0 1 0 0 0,-1 0 0 0 0,-1 0 0 0 0,0 0 0 0 0,-16-22 0 0 0,23 37 0 0 0,0 0 0 0 0,0-1 0 0 0,0 1 0 0 0,0 0 0 0 0,0 0 0 0 0,0 0 0 0 0,-1-1 0 0 0,1 1 0 0 0,0 0 0 0 0,0 0 0 0 0,0 0 0 0 0,0 0 0 0 0,0 0 0 0 0,-1-1 0 0 0,1 1 0 0 0,0 0 0 0 0,0 0 0 0 0,0 0 0 0 0,0 0 0 0 0,-1 0 0 0 0,1 0 0 0 0,0 0 0 0 0,0 0 0 0 0,-1 0 0 0 0,1 0 0 0 0,0 0 0 0 0,0 0 0 0 0,0-1 0 0 0,-1 2 0 0 0,1-1 0 0 0,0 0 0 0 0,0 0 0 0 0,0 0 0 0 0,-1 0 0 0 0,1 0 0 0 0,0 0 0 0 0,0 0 0 0 0,0 0 0 0 0,-1 0 0 0 0,1 0 0 0 0,0 0 0 0 0,0 0 0 0 0,0 0 0 0 0,-1 1 0 0 0,1-1 0 0 0,0 0 0 0 0,0 0 0 0 0,0 0 0 0 0,0 0 0 0 0,0 1 0 0 0,-1-1 0 0 0,1 0 0 0 0,0 0 0 0 0,0 0 0 0 0,0 0 0 0 0,0 1 0 0 0,0-1 0 0 0,0 0 0 0 0,0 0 0 0 0,0 0 0 0 0,0 1 0 0 0,0-1 0 0 0,0 0 0 0 0,0 0 0 0 0,0 1 0 0 0,0-1 0 0 0,-2 13 0 0 0,5 88 720 0 0,5 1 0 0 0,4-2 0 0 0,28 106 0 0 0,4-59-5929 0 0,-40-134-2518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46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0 342 5407 0 0,'0'0'124'0'0,"0"0"18"0"0,0 0 8 0 0,0 0 110 0 0,0 0 454 0 0,0 0 196 0 0,0 0 40 0 0,0 0 42 0 0,0 0 142 0 0,0 0 68 0 0,0 0 12 0 0,0 0-68 0 0,0 0-298 0 0,0 0-131 0 0,0 0-21 0 0,0 0-4 0 0,0 0 9 0 0,0 0 3 0 0,0 0 0 0 0,0 0-94 0 0,1 1-402 0 0,1 1-166 0 0,-1 0 1 0 0,1-1 0 0 0,0 1 0 0 0,0-1 0 0 0,-1 0 0 0 0,1 0 0 0 0,0 0 0 0 0,0 0 0 0 0,1 0 0 0 0,-1 0 0 0 0,0 0 0 0 0,0 0 0 0 0,0-1 0 0 0,1 1 0 0 0,-1-1 0 0 0,0 0 0 0 0,0 0 0 0 0,1 0 0 0 0,-1 0 0 0 0,0 0 0 0 0,0 0 0 0 0,1-1 0 0 0,-1 1 0 0 0,0-1 0 0 0,3 0 0 0 0,-3 0 178 0 0,31-6 341 0 0,41-17-1 0 0,6-1-88 0 0,118-41 577 0 0,-143 44-593 0 0,1 3 1 0 0,0 2 0 0 0,66-10-1 0 0,-86 22-457 0 0,157-26 0 0 0,-155 22 0 0 0,57-22 0 0 0,17-14 0 0 0,-96 39 0 0 0,10 3 0 0 0,-23 2 0 0 0,-5 0 0 0 0,4 0 0 0 0,36-7 0 0 0,-30 6 0 0 0,0 0 0 0 0,0 0 0 0 0,0 0 0 0 0,0 2-283 0 0,-6 0-1190 0 0,-2 0-536 0 0,0 0-1138 0 0,0 0-4109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47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16 108 5407 0 0,'0'0'44'0'0,"0"1"0"0"0,-1-1-1 0 0,1 0 1 0 0,0 0-1 0 0,-1 0 1 0 0,1 1-1 0 0,0-1 1 0 0,-1 0 0 0 0,1 0-1 0 0,0 0 1 0 0,-1 0-1 0 0,1 0 1 0 0,0 0-1 0 0,-1 1 1 0 0,1-1 0 0 0,0 0-1 0 0,-1 0 1 0 0,1 0-1 0 0,-1 0 1 0 0,1 0-1 0 0,0 0 1 0 0,-1-1 0 0 0,1 1-1 0 0,0 0 1 0 0,-1 0-1 0 0,1 0 1 0 0,-1 0-1 0 0,1 0 1 0 0,0 0 0 0 0,-1-1-1 0 0,1 1 1 0 0,0 0-1 0 0,0 0 1 0 0,-1-1-1 0 0,1 1 1 0 0,0 0 0 0 0,-1 0-1 0 0,1-1 1 0 0,0 1-1 0 0,0 0 1 0 0,0-1-1 0 0,-1 1 1 0 0,1 0 0 0 0,0-1-1 0 0,0 1 1 0 0,0 0-1 0 0,-1-1 1 0 0,1-1 164 0 0,-1 2 742 0 0,4 11 6261 0 0,10 29-5030 0 0,1-2-823 0 0,5 31-433 0 0,27 85 1661 0 0,-44-151-2369 0 0,1 1-285 0 0,-2-2-416 0 0,-1-2-192 0 0,0 0-41 0 0,0 0 88 0 0,1-26 229 0 0,-1 18-342 0 0,1 0 1 0 0,-1 0-1 0 0,-1-1 0 0 0,-2-14 1 0 0,0 12 132 0 0,-19-83-2587 0 0,11 53 3008 0 0,-24-57-1 0 0,21 57 2483 0 0,13 39-1625 0 0,0 0-435 0 0,0 0-1 0 0,0 0 1 0 0,0-1 0 0 0,0 1-1 0 0,1 0 1 0 0,-1-1 0 0 0,1 1-1 0 0,0 0 1 0 0,-1-1 0 0 0,1 1-1 0 0,1-5 1 0 0,-1 6-171 0 0,1 0 0 0 0,-1 0 0 0 0,1 0 1 0 0,-1 0-1 0 0,1 0 0 0 0,0 1 0 0 0,0-1 0 0 0,-1 0 1 0 0,1 0-1 0 0,0 1 0 0 0,0-1 0 0 0,0 0 0 0 0,0 1 0 0 0,0-1 1 0 0,0 1-1 0 0,0-1 0 0 0,0 1 0 0 0,0 0 0 0 0,2-1 1 0 0,21-6 881 0 0,-20 7-837 0 0,0 0 0 0 0,0 0 0 0 0,0 0 0 0 0,0 0-1 0 0,0 1 1 0 0,0 0 0 0 0,0 0 0 0 0,0 0 0 0 0,0 0 0 0 0,0 0 0 0 0,0 1-1 0 0,0 0 1 0 0,-1 0 0 0 0,1 0 0 0 0,-1 0 0 0 0,1 0 0 0 0,-1 1-1 0 0,0 0 1 0 0,0-1 0 0 0,0 1 0 0 0,0 0 0 0 0,-1 1 0 0 0,1-1 0 0 0,-1 0-1 0 0,0 1 1 0 0,3 5 0 0 0,-4-7-69 0 0,0 1-1 0 0,0-1 1 0 0,-1 0-1 0 0,1 1 0 0 0,-1-1 1 0 0,1 0-1 0 0,-1 1 1 0 0,0-1-1 0 0,0 0 1 0 0,0 1-1 0 0,0-1 1 0 0,-1 1-1 0 0,1-1 1 0 0,0 0-1 0 0,-1 1 0 0 0,0-1 1 0 0,0 0-1 0 0,-1 5 1 0 0,-20 26 1123 0 0,19-31-1038 0 0,-4 6-172 0 0,-1-2 0 0 0,0 1 0 0 0,-1-1 0 0 0,1 0 0 0 0,-1-1 0 0 0,0 0 0 0 0,-19 7 0 0 0,27-11-652 0 0,1-1 79 0 0,0 0 117 0 0,0 0-1012 0 0,0 0-482 0 0,1 0-938 0 0,8 4-3382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47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54 8863 0 0,'10'-28'887'0'0,"-10"27"-750"0"0,1 1-1 0 0,-1-1 1 0 0,1 0-1 0 0,-1 0 1 0 0,0 0-1 0 0,1 0 1 0 0,-1 0-1 0 0,0 1 1 0 0,0-1-1 0 0,0 0 1 0 0,1 0-1 0 0,-1 0 1 0 0,0 0-1 0 0,0 0 1 0 0,0 0-1 0 0,-1 0 1 0 0,1 0-1 0 0,0 0 1 0 0,0 0-1 0 0,0 0 1 0 0,-1-1-1 0 0,0 2 31 0 0,1-1 0 0 0,-1 1-1 0 0,0-1 1 0 0,1 1 0 0 0,-1 0-1 0 0,1-1 1 0 0,-1 1 0 0 0,0 0 0 0 0,1-1-1 0 0,-1 1 1 0 0,0 0 0 0 0,1 0 0 0 0,-1 0-1 0 0,0 0 1 0 0,1 0 0 0 0,-1 0-1 0 0,0 0 1 0 0,0 0 0 0 0,1 0 0 0 0,-1 0-1 0 0,0 0 1 0 0,-2 1 269 0 0,-1-1 0 0 0,1 1 0 0 0,0 0 0 0 0,0 0 0 0 0,1 0 0 0 0,-1 0 0 0 0,0 1 0 0 0,0-1 0 0 0,-4 4 0 0 0,-4 7-84 0 0,1 1 1 0 0,1-1 0 0 0,0 2 0 0 0,0-1 0 0 0,1 1 0 0 0,-6 18 0 0 0,11-27-293 0 0,1 1 1 0 0,0 0 0 0 0,0 0 0 0 0,0 0-1 0 0,1 0 1 0 0,0 0 0 0 0,1 0 0 0 0,-1 1-1 0 0,1-1 1 0 0,0 0 0 0 0,0 0 0 0 0,1 0-1 0 0,0 1 1 0 0,0-1 0 0 0,1 0 0 0 0,-1 0 0 0 0,1 0-1 0 0,1-1 1 0 0,2 7 0 0 0,-4-10 17 0 0,1 1 1 0 0,0 0 0 0 0,-1-1-1 0 0,1 0 1 0 0,0 1 0 0 0,0-1-1 0 0,0 0 1 0 0,1 0 0 0 0,-1 0-1 0 0,0-1 1 0 0,1 1 0 0 0,0 0-1 0 0,-1-1 1 0 0,1 0 0 0 0,0 1-1 0 0,-1-1 1 0 0,1 0 0 0 0,4 0-1 0 0,-2 0-61 0 0,0-1-1 0 0,0 1 0 0 0,0-1 0 0 0,0-1 1 0 0,0 1-1 0 0,0-1 0 0 0,0 0 0 0 0,0 0 1 0 0,0 0-1 0 0,5-3 0 0 0,10-5-1139 0 0,-1 0-1 0 0,0-2 1 0 0,-1 0-1 0 0,18-15 0 0 0,-28 21 66 0 0,10-7-1046 0 0,1 2-8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4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1 523 5407 0 0,'0'0'124'0'0,"0"0"18"0"0,0 0 8 0 0,16-14 824 0 0,-14 13-747 0 0,96-81 6422 0 0,-84 72-6273 0 0,1 1 0 0 0,0 0 0 0 0,0 1 1 0 0,1 1-1 0 0,21-8 0 0 0,232-70 3941 0 0,-224 72-4155 0 0,88-29 1442 0 0,-112 34-1375 0 0,-1-1 1 0 0,0-1-1 0 0,0-1 0 0 0,21-16 0 0 0,-19 12 11 0 0,0 2 0 0 0,1 0 0 0 0,0 1 0 0 0,1 2 0 0 0,26-8 0 0 0,-8 4 240 0 0,2 3 0 0 0,49-6 0 0 0,64-8-480 0 0,-58 18 0 0 0,-91 6 0 0 0,2-2 0 0 0,-1 3 0 0 0,1 0 0 0 0,18-3-1945 0 0,-27 3 1039 0 0,-1 0-784 0 0,0 0-345 0 0,0 0-910 0 0,0 0-3374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5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8863 0 0,'0'0'200'0'0,"0"0"34"0"0,0 0 12 0 0,0 0 46 0 0,-8 29 2515 0 0,6-8-2208 0 0,2 1-1 0 0,0-1 1 0 0,1 1 0 0 0,1-1-1 0 0,1 1 1 0 0,1-1 0 0 0,11 35-1 0 0,-15-55-486 0 0,1 1 0 0 0,-1-1 0 0 0,1 1 0 0 0,-1-1-1 0 0,1 0 1 0 0,0 1 0 0 0,0-1 0 0 0,-1 0 0 0 0,1 1 0 0 0,0-1-1 0 0,0 0 1 0 0,0 0 0 0 0,0 0 0 0 0,1 0 0 0 0,1 2 0 0 0,-2-3-98 0 0,-1 0 0 0 0,1 0 0 0 0,-1 0 1 0 0,1 1-1 0 0,0-1 0 0 0,-1 0 1 0 0,1 0-1 0 0,0 0 0 0 0,-1 0 0 0 0,1 0 1 0 0,0 0-1 0 0,-1 0 0 0 0,1-1 0 0 0,0 1 1 0 0,-1 0-1 0 0,1 0 0 0 0,-1 0 1 0 0,1-1-1 0 0,0 1 0 0 0,-1 0 0 0 0,1-1 1 0 0,-1 1-1 0 0,1 0 0 0 0,-1-1 1 0 0,1 0-1 0 0,13-18-2371 0 0,-8-7-4039 0 0,-5 11 3996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51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8863 0 0,'0'0'200'0'0,"0"0"34"0"0,0 0 12 0 0,-13 3 88 0 0,2 1 2123 0 0,16 5-1077 0 0,3 0-5113 0 0,3 5 2015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51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5407 0 0,'0'0'124'0'0,"0"0"18"0"0,0 0 8 0 0,11-18 2 0 0,-7 4 493 0 0,0 1 0 0 0,3-27-1 0 0,4-16 1737 0 0,0 4 608 0 0,-11 50-2349 0 0,0 2-85 0 0,1-1-363 0 0,0 1-187 0 0,-1 0 0 0 0,1 0-1 0 0,-1-1 1 0 0,1 1 0 0 0,-1 0 0 0 0,1 0 0 0 0,0 0-1 0 0,-1 0 1 0 0,1-1 0 0 0,-1 1 0 0 0,1 0 0 0 0,-1 0-1 0 0,1 0 1 0 0,0 0 0 0 0,-1 0 0 0 0,1 1 0 0 0,-1-1-1 0 0,1 0 1 0 0,0 0 0 0 0,-1 0 0 0 0,1 0-1 0 0,-1 1 1 0 0,1-1 0 0 0,-1 0 0 0 0,1 0 0 0 0,-1 1-1 0 0,1-1 1 0 0,-1 1 0 0 0,1-1 0 0 0,-1 0 0 0 0,0 1-1 0 0,1-1 1 0 0,-1 1 0 0 0,1-1 0 0 0,-1 1 0 0 0,0-1-1 0 0,0 1 1 0 0,1 0 0 0 0,11 18 1072 0 0,-9-9-899 0 0,0 1 1 0 0,0-1-1 0 0,-1 1 0 0 0,-1 0 1 0 0,0 0-1 0 0,0 0 0 0 0,-2 20 0 0 0,1-13-4 0 0,0-16 334 0 0,0-2 161 0 0,0 0 31 0 0,0 0-90 0 0,7-24-938 0 0,2-14-604 0 0,7-18-322 0 0,-16 55 1254 0 0,1 1 0 0 0,-1 0 0 0 0,0-1 0 0 0,1 1 0 0 0,-1-1 0 0 0,0 1 0 0 0,1 0 0 0 0,-1-1 0 0 0,0 1 0 0 0,1 0 0 0 0,-1 0 0 0 0,0-1 0 0 0,1 1 0 0 0,-1 0 0 0 0,1 0 0 0 0,-1-1 0 0 0,1 1 0 0 0,-1 0 0 0 0,1 0 0 0 0,-1 0 0 0 0,1 0 0 0 0,-1 0 0 0 0,1 0 0 0 0,-1 0 0 0 0,1 0 0 0 0,-1 0 0 0 0,1 0 0 0 0,-1 0 0 0 0,1 0 0 0 0,-1 0 0 0 0,1 0 0 0 0,-1 0 0 0 0,0 1 0 0 0,1-1 0 0 0,-1 0 0 0 0,1 0 0 0 0,-1 0 0 0 0,1 1 0 0 0,14 9 0 0 0,-15-10 0 0 0,4 4 0 0 0,0 0 0 0 0,-1 0 0 0 0,1 0 0 0 0,-1 1 0 0 0,4 6 0 0 0,10 14 0 0 0,-3 2-389 0 0,-13-24 318 0 0,0 0-1 0 0,0-1 0 0 0,0 1 0 0 0,0-1 1 0 0,0 0-1 0 0,1 1 0 0 0,-1-1 1 0 0,1 0-1 0 0,-1 0 0 0 0,1 0 1 0 0,2 2-1 0 0,-3-3-1201 0 0,-1-1-2499 0 0,0 0-1070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5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29 10943 0 0,'0'0'248'0'0,"0"0"35"0"0,0 0 18 0 0,0 0-37 0 0,-18-19-73 0 0,18 19-26 0 0,-1-1-1 0 0,1 0 1 0 0,-1 0 0 0 0,0 1 0 0 0,1-1 0 0 0,-1 1-1 0 0,0-1 1 0 0,0 0 0 0 0,0 1 0 0 0,1-1-1 0 0,-1 1 1 0 0,0 0 0 0 0,0-1 0 0 0,0 1-1 0 0,0 0 1 0 0,0-1 0 0 0,0 1 0 0 0,0 0-1 0 0,0 0 1 0 0,0 0 0 0 0,0 0 0 0 0,0 0-1 0 0,1 0 1 0 0,-1 0 0 0 0,0 0 0 0 0,0 0-1 0 0,0 1 1 0 0,0-1 0 0 0,-2 1 0 0 0,2 0-120 0 0,-1 1 0 0 0,0-1 0 0 0,0 1 0 0 0,1-1 0 0 0,-1 1 0 0 0,1 0-1 0 0,-1 0 1 0 0,1 0 0 0 0,0 0 0 0 0,-1 0 0 0 0,0 4 0 0 0,-3 5 379 0 0,1 1 0 0 0,0 0-1 0 0,-2 19 1 0 0,4-29-32 0 0,5 15 56 0 0,-3-15-448 0 0,1 0 0 0 0,0 0 0 0 0,0-1 0 0 0,0 1 0 0 0,0 0 0 0 0,0-1 0 0 0,0 1 0 0 0,0-1 0 0 0,0 1 0 0 0,0-1 0 0 0,1 0 0 0 0,-1 1 0 0 0,1-1 0 0 0,-1 0 0 0 0,1 0 0 0 0,-1 0 0 0 0,1 0 0 0 0,0 0 0 0 0,-1-1 0 0 0,1 1 0 0 0,0 0 0 0 0,0-1 0 0 0,0 1 0 0 0,-1-1 0 0 0,4 1 0 0 0,-5-1 0 0 0,64 6 0 0 0,-63-6 0 0 0,1 0 0 0 0,-1 0 0 0 0,0 1 0 0 0,1-1 0 0 0,-1 0 0 0 0,0 0 0 0 0,1 1 0 0 0,-1-1 0 0 0,0 1 0 0 0,1-1 0 0 0,-1 1 0 0 0,0 0 0 0 0,0-1 0 0 0,1 1 0 0 0,-1 0 0 0 0,0 0 0 0 0,0 0 0 0 0,0 0 0 0 0,0 0 0 0 0,0 0 0 0 0,0 0 0 0 0,-1 0 0 0 0,1 0 0 0 0,0 0 0 0 0,0 0 0 0 0,-1 1 0 0 0,1-1 0 0 0,-1 0 0 0 0,1 1 0 0 0,-1-1 0 0 0,1 0 0 0 0,-1 1 0 0 0,0-1 0 0 0,0 0 0 0 0,0 1 0 0 0,0 1 0 0 0,0 0 0 0 0,-1 0 0 0 0,1 0 0 0 0,-1 0 0 0 0,0 0 0 0 0,0-1 0 0 0,0 1 0 0 0,-3 5 0 0 0,4-8 0 0 0,-3 6 0 0 0,1-3 0 0 0,1-1 0 0 0,0 0 0 0 0,-1 1 0 0 0,1-1 0 0 0,-1 0 0 0 0,0 0 0 0 0,0 0 0 0 0,1 0 0 0 0,-1 0 0 0 0,-1-1 0 0 0,1 1 0 0 0,0 0 0 0 0,-5 1 0 0 0,7-2 0 0 0,-1-1 0 0 0,0 0 0 0 0,0 0 0 0 0,0 1 0 0 0,0-1 0 0 0,0 0 0 0 0,1 0 0 0 0,-1 0 0 0 0,0 0 0 0 0,0 0 0 0 0,0 0 0 0 0,0 0 0 0 0,0 0 0 0 0,0-1 0 0 0,1 1 0 0 0,-1 0 0 0 0,0 0 0 0 0,0-1 0 0 0,0 1 0 0 0,1-1 0 0 0,-1 1 0 0 0,0-1 0 0 0,0 1 0 0 0,1-1 0 0 0,-1 1 0 0 0,0-1 0 0 0,1 1 0 0 0,-1-1 0 0 0,1 0 0 0 0,-1 0 0 0 0,0 0 0 0 0,-1 0-246 0 0,1 0 0 0 0,0 0 0 0 0,0 1 0 0 0,0-1 0 0 0,0 0 0 0 0,0 0 0 0 0,0 0 0 0 0,0 0 0 0 0,0-1 0 0 0,0 1 0 0 0,0 0 0 0 0,0 0 0 0 0,1 0 0 0 0,-1-1 0 0 0,1 1 0 0 0,-1 0 0 0 0,1-1 0 0 0,-1 1 0 0 0,1-1 0 0 0,0 1 0 0 0,-1 0 0 0 0,1-1 0 0 0,0-2 0 0 0,0-2-995 0 0,-2-8-1358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45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 13247 0 0,'-6'-3'1327'0'0,"5"3"-1315"0"0,1 0 1 0 0,-1 0-1 0 0,1 0 0 0 0,-1 0 1 0 0,1 0-1 0 0,0 0 0 0 0,-1 0 1 0 0,1 0-1 0 0,-1 0 1 0 0,1 0-1 0 0,-1 0 0 0 0,1 0 1 0 0,-1 1-1 0 0,1-1 0 0 0,0 0 1 0 0,-1 0-1 0 0,1 1 0 0 0,-1-1 1 0 0,1 0-1 0 0,0 1 0 0 0,-1-1 1 0 0,1 0-1 0 0,0 1 0 0 0,0-1 1 0 0,-1 0-1 0 0,1 1 1 0 0,0-1-1 0 0,0 1 0 0 0,-1-1 1 0 0,1 0-1 0 0,0 1 0 0 0,0-1 1 0 0,0 1-1 0 0,0-1 0 0 0,0 1 1 0 0,-1-1-1 0 0,1 1 0 0 0,-3 20 702 0 0,3-19-541 0 0,-3 35 616 0 0,1-1-1 0 0,1 1 1 0 0,6 45 0 0 0,1 26 373 0 0,-4-5-3586 0 0,-2-101 166 0 0,0-2-3572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52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74 8863 0 0,'0'0'200'0'0,"-1"-10"280"0"0,0 5-182 0 0,0 1-1 0 0,-1-1 0 0 0,1 0 1 0 0,-1 1-1 0 0,0-1 0 0 0,-4-7 1 0 0,-3-10 3270 0 0,8 21-2851 0 0,1 1-21 0 0,0 0-4 0 0,0 0 9 0 0,0 0 3 0 0,0 0 0 0 0,0 0-94 0 0,12 18-380 0 0,-1 11-101 0 0,-1 1 0 0 0,8 36-1 0 0,-10-34 110 0 0,-2-8 763 0 0,13 54-966 0 0,-18-76-752 0 0,-1-2-98 0 0,0 0-371 0 0,0 0-166 0 0,0 0-562 0 0,0 0-2235 0 0,0 0-954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7:52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13247 0 0,'0'0'299'0'0,"0"0"45"0"0,0 0 21 0 0,0 0-46 0 0,15-12-198 0 0,7-3 1398 0 0,0 2 0 0 0,1 0-1 0 0,40-17 1 0 0,-16 12-2906 0 0,-1 2-3321 0 0,-28 11-1584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5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5407 0 0,'0'0'124'0'0,"0"0"18"0"0,0 0 8 0 0,-17 23 4880 0 0,14-17-4852 0 0,1 1 0 0 0,0-1 0 0 0,0 1 0 0 0,1 0 0 0 0,0-1 0 0 0,0 1 0 0 0,0 0 1 0 0,1 12-1 0 0,8 59 1167 0 0,-5-58-581 0 0,27 196 665 0 0,24 286 2824 0 0,-43-308-3325 0 0,1 126 1056 0 0,-15-264-5304 0 0,0-13-1291 0 0,3-34 2717 0 0,1-15 790 0 0,1-8-799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5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5407 0 0,'0'0'124'0'0,"0"0"18"0"0,0 0 8 0 0,1-2-23 0 0,1-8-102 0 0,-1-9 3341 0 0,-2 23 516 0 0,-1 10-1446 0 0,1-2-3408 0 0,57 301 5706 0 0,-11-74-2592 0 0,-43-225-2098 0 0,18 115 732 0 0,7 199 0 0 0,-30-286-3960 0 0,2-28 426 0 0,0 1-1 0 0,2 24 0 0 0,-1-39-1797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6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0 377 7055 0 0,'0'0'158'0'0,"0"0"22"0"0,0 0 12 0 0,0 0 48 0 0,0 0 173 0 0,14-20 1086 0 0,14-30-790 0 0,2 1 0 0 0,2 1 1 0 0,3 2-1 0 0,65-69 0 0 0,-94 109-532 0 0,0 0-1 0 0,0 1 0 0 0,1 0 1 0 0,0 0-1 0 0,0 1 0 0 0,0 0 1 0 0,12-5-1 0 0,-16 8-176 0 0,0 0-1 0 0,0 0 1 0 0,0 0 0 0 0,0 1 0 0 0,0-1-1 0 0,0 1 1 0 0,0 0 0 0 0,1 0-1 0 0,-1 0 1 0 0,0 0 0 0 0,0 1-1 0 0,0-1 1 0 0,0 1 0 0 0,0 0 0 0 0,0 0-1 0 0,0 0 1 0 0,0 0 0 0 0,0 0-1 0 0,-1 1 1 0 0,1-1 0 0 0,0 1 0 0 0,4 3-1 0 0,21 22 801 0 0,-1 0 0 0 0,-1 1 0 0 0,31 44 0 0 0,19 22-7478 0 0,-62-78 1836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7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44 294 8863 0 0,'-4'-2'81'0'0,"1"0"0"0"0,-1 0 0 0 0,0 0 0 0 0,1 0 0 0 0,0 0 0 0 0,-1-1 0 0 0,1 0 0 0 0,-3-3 0 0 0,5 4 51 0 0,0 0 0 0 0,-1 0 0 0 0,1-1 0 0 0,0 1 0 0 0,0 0 0 0 0,1-1 0 0 0,-1 1 0 0 0,0-1 0 0 0,1 1 0 0 0,0-1 0 0 0,-1 1-1 0 0,1-1 1 0 0,0-4 0 0 0,0 6 452 0 0,33-15 1958 0 0,-27 16-2343 0 0,0 0 0 0 0,-1 1 1 0 0,1 0-1 0 0,0 0 0 0 0,-1 0 1 0 0,1 1-1 0 0,-1-1 0 0 0,0 1 1 0 0,1 1-1 0 0,6 3 1 0 0,54 35 1354 0 0,-53-32-1163 0 0,68 48 40 0 0,-44-30-208 0 0,1-1-1 0 0,1-1 1 0 0,1-2 0 0 0,72 29-1 0 0,-109-51-191 0 0,-1 0 1 0 0,1 0-1 0 0,-1-1 0 0 0,1 1 0 0 0,0-1 0 0 0,-1 0 1 0 0,1 0-1 0 0,0 0 0 0 0,-1 0 0 0 0,1 0 0 0 0,-1 0 1 0 0,1-1-1 0 0,0 1 0 0 0,-1-1 0 0 0,1 0 1 0 0,-1 1-1 0 0,1-1 0 0 0,-1 0 0 0 0,1-1 0 0 0,-1 1 1 0 0,0 0-1 0 0,0-1 0 0 0,1 1 0 0 0,-1-1 0 0 0,0 0 1 0 0,0 0-1 0 0,-1 0 0 0 0,1 0 0 0 0,0 0 0 0 0,-1 0 1 0 0,1 0-1 0 0,2-5 0 0 0,2-8 286 0 0,1 1 0 0 0,-2-1 1 0 0,0 0-1 0 0,5-26 0 0 0,2-1-21 0 0,4-6-1610 0 0,3 2-1 0 0,2 1 1 0 0,2 0-1 0 0,2 2 1 0 0,31-41 0 0 0,-49 75-5272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7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7055 0 0,'0'0'323'0'0,"0"0"-8"0"0,-8 18 4595 0 0,7-9-4642 0 0,0 0-1 0 0,1 0 0 0 0,0 0 0 0 0,1 0 0 0 0,-1 0 1 0 0,2 0-1 0 0,2 10 0 0 0,-4-18-233 0 0,7 39 878 0 0,-2 0 0 0 0,-2 0 0 0 0,-1 1 0 0 0,-2-1 0 0 0,-6 44 0 0 0,1 25-5480 0 0,7-106 1991 0 0,11 7-22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44 142 7055 0 0,'0'0'158'0'0,"0"0"22"0"0,0 0 12 0 0,-6-3 6 0 0,1 0-47 0 0,5 2 626 0 0,-5 7 6219 0 0,7 8-4924 0 0,9 17-2966 0 0,-9-26 1440 0 0,20 52-311 0 0,-11-28 404 0 0,0-1 1 0 0,-2 2 0 0 0,7 36 0 0 0,-12-42-630 0 0,20 108 8 0 0,-19-110-20 0 0,0-1 1 0 0,2 0 0 0 0,19 39-1 0 0,-22-52-179 0 0,7-30-3432 0 0,-11 8 2747 0 0,-1 0 1 0 0,0 1 0 0 0,0-1-1 0 0,-1 1 1 0 0,-1-1 0 0 0,-1 1-1 0 0,-5-16 1 0 0,-38-70-786 0 0,33 67 1916 0 0,-26-47-1 0 0,28 58 442 0 0,0 0-1 0 0,2 0 1 0 0,0-1 0 0 0,2-1-1 0 0,-8-29 1 0 0,15 48-622 0 0,-1-6 546 0 0,1 0 1 0 0,-1 1-1 0 0,1-1 0 0 0,1-15 1 0 0,1 21-520 0 0,-1-1 0 0 0,1 1-1 0 0,0 0 1 0 0,1 0 0 0 0,-1 0 0 0 0,1 0 0 0 0,0 0 0 0 0,0 0 0 0 0,0 1 0 0 0,0-1 0 0 0,1 1 0 0 0,-1-1 0 0 0,6-4 0 0 0,-4 4-10 0 0,1-1-1 0 0,0 1 1 0 0,0 0 0 0 0,0 0-1 0 0,1 1 1 0 0,-1 0-1 0 0,1 0 1 0 0,0 0-1 0 0,0 1 1 0 0,0-1 0 0 0,0 1-1 0 0,0 1 1 0 0,12-3-1 0 0,-14 4-46 0 0,0 0 1 0 0,-1-1-1 0 0,1 1 0 0 0,-1 0 0 0 0,1 1 0 0 0,0-1 0 0 0,-1 1 0 0 0,1-1 1 0 0,-1 1-1 0 0,1 0 0 0 0,-1 1 0 0 0,1-1 0 0 0,-1 0 0 0 0,0 1 1 0 0,0 0-1 0 0,1 0 0 0 0,-1 0 0 0 0,-1 0 0 0 0,1 0 0 0 0,0 1 0 0 0,0-1 1 0 0,-1 1-1 0 0,1 0 0 0 0,-1-1 0 0 0,3 7 0 0 0,0 0 15 0 0,-1 0 0 0 0,-1 0-1 0 0,0 0 1 0 0,0 1 0 0 0,0-1 0 0 0,-2 1-1 0 0,1 0 1 0 0,-1 0 0 0 0,0-1-1 0 0,-1 1 1 0 0,0 0 0 0 0,-1 0 0 0 0,0 0-1 0 0,-1-1 1 0 0,0 1 0 0 0,0 0-1 0 0,-1-1 1 0 0,0 1 0 0 0,-1-1 0 0 0,1 0-1 0 0,-2 0 1 0 0,0-1 0 0 0,-10 16-1 0 0,-7-4 130 0 0,13-10 482 0 0,27-8-295 0 0,-4-1-383 0 0,-1 0 1 0 0,0 0-1 0 0,0 1 0 0 0,0 1 1 0 0,0 0-1 0 0,0 1 0 0 0,-1 0 1 0 0,1 1-1 0 0,16 9 0 0 0,-1 3-40 0 0,-1 1-1 0 0,43 36 1 0 0,-50-40-1323 0 0,-19-13 824 0 0,1 0-1 0 0,0 0 1 0 0,0 0 0 0 0,0 0-1 0 0,0 0 1 0 0,0-1 0 0 0,0 1-1 0 0,0-1 1 0 0,0 1 0 0 0,0-1-1 0 0,0 0 1 0 0,0 0 0 0 0,0 0-1 0 0,0 0 1 0 0,4 0 0 0 0,4-4-2069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8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14 13247 0 0,'-26'-11'1327'0'0,"26"10"-1253"0"0,-1 1-1 0 0,0 0 1 0 0,0-1 0 0 0,0 1 0 0 0,0 0-1 0 0,0 0 1 0 0,0 0 0 0 0,0 0 0 0 0,0-1-1 0 0,0 1 1 0 0,1 1 0 0 0,-1-1-1 0 0,0 0 1 0 0,0 0 0 0 0,0 0 0 0 0,0 0-1 0 0,0 1 1 0 0,0-1 0 0 0,0 0 0 0 0,0 1-1 0 0,1-1 1 0 0,-1 1 0 0 0,0-1 0 0 0,0 1-1 0 0,0-1 1 0 0,1 1 0 0 0,-1 0-1 0 0,0-1 1 0 0,1 1 0 0 0,-1 0 0 0 0,1-1-1 0 0,-1 1 1 0 0,1 0 0 0 0,-1 0 0 0 0,1 0-1 0 0,-1-1 1 0 0,1 1 0 0 0,-1 1 0 0 0,-6 29 2691 0 0,7 9-1964 0 0,6 62-1 0 0,0 24 543 0 0,-8 35-1620 0 0,2-159-1171 0 0,0-2-535 0 0,0 0-110 0 0,0 0 34 0 0,0-25-3255 0 0,0 9 3592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2 166 5407 0 0,'-1'-84'902'0'0,"7"41"1481"0"0,9 6 3403 0 0,-14 36-4457 0 0,1 1-1002 0 0,1 0-1 0 0,0-1 1 0 0,0 1-1 0 0,0 1 1 0 0,0-1 0 0 0,-1 0-1 0 0,1 1 1 0 0,0-1-1 0 0,0 1 1 0 0,2 1-1 0 0,3 3-163 0 0,-1 0 0 0 0,0 1-1 0 0,0 0 1 0 0,0 0 0 0 0,-1 0 0 0 0,0 1 0 0 0,0 0-1 0 0,-1 0 1 0 0,0 0 0 0 0,8 15 0 0 0,3 11 775 0 0,16 43 0 0 0,-24-54-845 0 0,5 14-717 0 0,-1 1 0 0 0,-3 0 0 0 0,6 39 0 0 0,-14-40-3047 0 0,-2-18-2475 0 0,1-18 3739 0 0</inkml:trace>
  <inkml:trace contextRef="#ctx0" brushRef="#br0" timeOffset="1">6 374 13247 0 0,'0'0'299'0'0,"0"0"45"0"0,0 0 21 0 0,0 0-46 0 0,-1-21 1716 0 0,8 11-1680 0 0,0 1 1 0 0,1 0 0 0 0,0 1 0 0 0,1 0 0 0 0,-1 0 0 0 0,2 0 0 0 0,-1 1 0 0 0,12-6-1 0 0,6-6 81 0 0,-14 9-1363 0 0,0 1 0 0 0,1 1 1 0 0,0 0-1 0 0,1 1 0 0 0,27-9 0 0 0,-27 11-1096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4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86 8863 0 0,'-2'-31'192'0'0,"-1"-24"3960"0"0,14 77 652 0 0,-3-10-4134 0 0,3 16 292 0 0,15 56 1 0 0,-21-63-538 0 0,0 0 1 0 0,2 0-1 0 0,0-1 1 0 0,2 0 0 0 0,16 28-1 0 0,-25-47-452 0 0,0 0 1 0 0,1 0-1 0 0,-1 0 0 0 0,1 0 1 0 0,-1 0-1 0 0,1 0 0 0 0,0-1 0 0 0,-1 1 1 0 0,1 0-1 0 0,0 0 0 0 0,0-1 0 0 0,-1 1 1 0 0,1 0-1 0 0,0-1 0 0 0,0 1 1 0 0,0-1-1 0 0,0 1 0 0 0,0-1 0 0 0,0 0 1 0 0,0 1-1 0 0,0-1 0 0 0,0 0 0 0 0,0 0 1 0 0,0 0-1 0 0,0 1 0 0 0,0-1 1 0 0,0 0-1 0 0,0 0 0 0 0,0 0 0 0 0,0-1 1 0 0,0 1-1 0 0,0 0 0 0 0,0 0 0 0 0,0 0 1 0 0,0-1-1 0 0,-1 1 0 0 0,1-1 1 0 0,0 1-1 0 0,0-1 0 0 0,0 1 0 0 0,0-1 1 0 0,0 1-1 0 0,0-1 0 0 0,-1 0 0 0 0,1 1 1 0 0,0-1-1 0 0,-1 0 0 0 0,1 0 1 0 0,0-1-1 0 0,4-4-271 0 0,0 0-1 0 0,-1-1 1 0 0,0 0 0 0 0,5-11 0 0 0,-8 16 285 0 0,13-35-651 0 0,-1 0-1 0 0,9-42 0 0 0,2-7-157 0 0,-24 86 823 0 0,0 0-1 0 0,0 0 1 0 0,0 0-1 0 0,0 0 1 0 0,0 0-1 0 0,0-1 1 0 0,0 1-1 0 0,0 0 1 0 0,0 0-1 0 0,0 0 1 0 0,0 0-1 0 0,0 0 1 0 0,0 0 0 0 0,0 0-1 0 0,0-1 1 0 0,0 1-1 0 0,0 0 1 0 0,0 0-1 0 0,0 0 1 0 0,0 0-1 0 0,0 0 1 0 0,0 0-1 0 0,1 0 1 0 0,-1 0-1 0 0,0-1 1 0 0,0 1-1 0 0,0 0 1 0 0,0 0-1 0 0,0 0 1 0 0,0 0-1 0 0,0 0 1 0 0,0 0-1 0 0,0 0 1 0 0,1 0-1 0 0,-1 0 1 0 0,0 0-1 0 0,0 0 1 0 0,0 0-1 0 0,0 0 1 0 0,0 0 0 0 0,0 0-1 0 0,0 0 1 0 0,0 0-1 0 0,1 0 1 0 0,-1 0-1 0 0,0 0 1 0 0,0 0-1 0 0,0 0 1 0 0,0 0-1 0 0,0 0 1 0 0,0 0-1 0 0,0 0 1 0 0,1 0-1 0 0,-1 0 1 0 0,0 0-1 0 0,0 0 1 0 0,0 0-1 0 0,0 0 1 0 0,4 10 97 0 0,1 11 332 0 0,-1 17 464 0 0,-3-13-250 0 0,2 0 1 0 0,10 43-1 0 0,-11-61-1058 0 0,0 0 1 0 0,0-1-1 0 0,1 1 1 0 0,0-1-1 0 0,0 0 1 0 0,1 1-1 0 0,-1-1 1 0 0,2-1-1 0 0,-1 1 1 0 0,0-1-1 0 0,1 1 1 0 0,0-1-1 0 0,0-1 0 0 0,9 7 1 0 0,1-2-1610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15719 0 0,'0'0'356'0'0,"0"0"50"0"0,0 0 20 0 0,-1 1-40 0 0,-1 0-359 0 0,0 0-1 0 0,1 1 1 0 0,-1-1 0 0 0,0 0 0 0 0,1 1 0 0 0,0-1 0 0 0,-1 1 0 0 0,1 0 0 0 0,0-1 0 0 0,0 1 0 0 0,0 0 0 0 0,0 0 0 0 0,0 0 0 0 0,0 3 0 0 0,-2 0 317 0 0,2-2-140 0 0,0 1 0 0 0,0-1 1 0 0,0 1-1 0 0,1-1 0 0 0,-1 1 1 0 0,1-1-1 0 0,0 1 0 0 0,0 6 1 0 0,-1 12 140 0 0,0-4-30 0 0,0 0 1 0 0,2 1-1 0 0,0-1 1 0 0,1 0 0 0 0,1 0-1 0 0,10 33 1 0 0,4 25 409 0 0,-13-52-2710 0 0,12 41 0 0 0,-15-63 633 0 0,-1-2-562 0 0,0 0-2235 0 0,0 0-954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09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96 10943 0 0,'-1'-28'699'0'0,"0"24"-624"0"0,0 0 1 0 0,1 0-1 0 0,-1 0 1 0 0,1 0 0 0 0,0 0-1 0 0,0 0 1 0 0,1-1-1 0 0,0-3 1 0 0,-1 7 22 0 0,0-1-1 0 0,1 1 1 0 0,-1 0-1 0 0,1 0 1 0 0,-1-1-1 0 0,1 1 1 0 0,-1 0-1 0 0,1 0 1 0 0,0 0-1 0 0,0 0 1 0 0,-1-1-1 0 0,1 1 1 0 0,0 0 0 0 0,0 1-1 0 0,0-1 1 0 0,0 0-1 0 0,0 0 1 0 0,0 0-1 0 0,0 0 1 0 0,1 1-1 0 0,-1-1 1 0 0,0 1-1 0 0,0-1 1 0 0,0 1-1 0 0,1-1 1 0 0,-1 1 0 0 0,0 0-1 0 0,1-1 1 0 0,-1 1-1 0 0,0 0 1 0 0,1 0-1 0 0,-1 0 1 0 0,0 0-1 0 0,1 0 1 0 0,-1 0-1 0 0,0 1 1 0 0,1-1-1 0 0,-1 0 1 0 0,0 1-1 0 0,0-1 1 0 0,3 2 0 0 0,2 0 380 0 0,1 0 1 0 0,-1 1-1 0 0,0 0 1 0 0,0 0-1 0 0,-1 1 1 0 0,1 0 0 0 0,5 4-1 0 0,3 6-126 0 0,-1 0-1 0 0,-1 1 0 0 0,0 0 1 0 0,-1 0-1 0 0,12 24 1 0 0,24 35 451 0 0,-46-74-802 0 0,-1 0-1 0 0,0 1 0 0 0,0-1 1 0 0,0 0-1 0 0,0 0 0 0 0,1 1 1 0 0,-1-1-1 0 0,0 0 0 0 0,0 0 1 0 0,0 0-1 0 0,1 0 1 0 0,-1 1-1 0 0,0-1 0 0 0,0 0 1 0 0,1 0-1 0 0,-1 0 0 0 0,0 0 1 0 0,0 0-1 0 0,1 0 1 0 0,-1 0-1 0 0,0 0 0 0 0,1 0 1 0 0,-1 0-1 0 0,0 0 0 0 0,0 0 1 0 0,1 0-1 0 0,-1 0 1 0 0,0 0-1 0 0,1 0 0 0 0,-1 0 1 0 0,0 0-1 0 0,0 0 0 0 0,1 0 1 0 0,-1 0-1 0 0,0 0 1 0 0,0-1-1 0 0,1 1 0 0 0,-1 0 1 0 0,0 0-1 0 0,0 0 0 0 0,0 0 1 0 0,1-1-1 0 0,-1 1 0 0 0,0 0 1 0 0,0 0-1 0 0,0 0 1 0 0,0-1-1 0 0,1 1 0 0 0,-1 0 1 0 0,0 0-1 0 0,0-1 0 0 0,0 1 1 0 0,0 0-1 0 0,0 0 1 0 0,0-1-1 0 0,0 1 0 0 0,0 0 1 0 0,0-1-1 0 0,0 1 0 0 0,0 0 1 0 0,0-1-1 0 0,5-14-115 0 0,-5-10-1199 0 0,-4-36-1 0 0,0-5 1196 0 0,4 46 119 0 0,3 11 0 0 0,-2 9 0 0 0,-1-1 0 0 0,1 1 0 0 0,-1-1 0 0 0,1 1 0 0 0,0-1 0 0 0,-1 1 0 0 0,1 0 0 0 0,-1-1 0 0 0,1 1 0 0 0,0 0 0 0 0,-1-1 0 0 0,1 1 0 0 0,0 0 0 0 0,-1 0 0 0 0,1 0 0 0 0,0-1 0 0 0,0 1 0 0 0,-1 0 0 0 0,1 0 0 0 0,0 0 0 0 0,0 0 0 0 0,-1 0 0 0 0,1 0 0 0 0,0 1 0 0 0,-1-1 0 0 0,1 0 0 0 0,0 0 0 0 0,-1 0 0 0 0,1 1 0 0 0,0-1 0 0 0,-1 0 0 0 0,1 1 0 0 0,0-1 0 0 0,-1 1 0 0 0,1-1 0 0 0,-1 1 0 0 0,2 0 0 0 0,-2-1 0 0 0,8 6 128 0 0,1 0-1 0 0,-1 0 1 0 0,-1 1 0 0 0,1 0-1 0 0,-1 0 1 0 0,-1 1-1 0 0,1 0 1 0 0,6 12 0 0 0,42 78 1435 0 0,-42-72-1435 0 0,-6-13-232 0 0,1 2-572 0 0,-1-1-1 0 0,0 1 1 0 0,-1 0 0 0 0,0 1-1 0 0,-1 0 1 0 0,2 18 0 0 0,-6-33-2048 0 0,-1-1-26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10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 7055 0 0,'0'0'323'0'0,"-9"-7"261"0"0,20 21 5095 0 0,14 22-4335 0 0,7 11-1650 0 0,23 24 1101 0 0,18 24 1580 0 0,105 177 1 0 0,37 170-2354 0 0,-212-437-22 0 0,0 3 16 0 0,18 26-213 0 0,-20-33-750 0 0,-1-1-349 0 0,3-25-3501 0 0,-12-12 1459 0 0,3 21 2377 0 0,-4-21-1215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12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0,0 0 132 0 0,0 0 542 0 0,0 0 236 0 0,2 20 1462 0 0,1-9-2430 0 0,1 0 0 0 0,0-1-1 0 0,1 1 1 0 0,1-1 0 0 0,-1 0 0 0 0,1 0-1 0 0,1-1 1 0 0,0 1 0 0 0,0-2 0 0 0,1 1-1 0 0,0-1 1 0 0,1 0 0 0 0,0 0 0 0 0,15 9-1 0 0,-23-16-187 0 0,1 0 0 0 0,-1-1 0 0 0,0 1 0 0 0,1-1 0 0 0,-1 1 0 0 0,1-1 0 0 0,-1 0 0 0 0,0 0 0 0 0,1 0 0 0 0,-1 1 0 0 0,1-1 0 0 0,-1 0 0 0 0,1-1 0 0 0,-1 1 0 0 0,1 0 0 0 0,-1 0 0 0 0,0-1 0 0 0,1 1 0 0 0,-1 0 0 0 0,1-1 0 0 0,-1 0 0 0 0,0 1 0 0 0,0-1 0 0 0,1 0 0 0 0,-1 0 0 0 0,0 1 0 0 0,2-3 0 0 0,-1 1 0 0 0,8-5 0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1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5407 0 0,'0'0'248'0'0,"0"0"-5"0"0,0 0-23 0 0,-9 23 3225 0 0,14 6-2257 0 0,0 0 0 0 0,2-1 0 0 0,12 32-1 0 0,3 11 418 0 0,52 218 2701 0 0,-72-281-4295 0 0,0-2-24 0 0,-1-1 0 0 0,0 0 0 0 0,-1 1 0 0 0,1-1 0 0 0,-1 10 0 0 0,-21-34-2411 0 0,2-22 2025 0 0,1-2 0 0 0,3 0 0 0 0,1-1-1 0 0,2-1 1 0 0,-9-74 0 0 0,18 94 1351 0 0,0-47-1 0 0,2 67-931 0 0,1-1-1 0 0,1 0 0 0 0,-1 1 0 0 0,1-1 0 0 0,0 1 0 0 0,1-1 1 0 0,-1 1-1 0 0,1-1 0 0 0,0 1 0 0 0,1 0 0 0 0,-1 0 0 0 0,1 0 1 0 0,0 0-1 0 0,4-6 0 0 0,-5 10 41 0 0,0-1-1 0 0,-1 1 1 0 0,1 0 0 0 0,0 0-1 0 0,0 0 1 0 0,0 1 0 0 0,0-1-1 0 0,0 0 1 0 0,0 1 0 0 0,0-1 0 0 0,0 1-1 0 0,0 0 1 0 0,0-1 0 0 0,0 1-1 0 0,0 0 1 0 0,0 0 0 0 0,0 0-1 0 0,0 1 1 0 0,0-1 0 0 0,0 0-1 0 0,0 1 1 0 0,0 0 0 0 0,3 1 0 0 0,1 0 100 0 0,-2 0 1 0 0,1 0-1 0 0,0 1 1 0 0,0-1-1 0 0,-1 1 1 0 0,1 0 0 0 0,5 6-1 0 0,-6-4-83 0 0,1 0-1 0 0,-2 0 1 0 0,1 1 0 0 0,0 0-1 0 0,-1-1 1 0 0,0 1 0 0 0,-1 0-1 0 0,1 1 1 0 0,-1-1-1 0 0,0 0 1 0 0,-1 1 0 0 0,1-1-1 0 0,-1 1 1 0 0,0-1 0 0 0,-1 1-1 0 0,0 0 1 0 0,0-1 0 0 0,-2 14-1 0 0,1-14-6 0 0,0 0-1 0 0,0 0 0 0 0,-1 1 0 0 0,0-1 1 0 0,0 0-1 0 0,0 0 0 0 0,-1-1 1 0 0,0 1-1 0 0,0 0 0 0 0,-1-1 1 0 0,1 0-1 0 0,-1 0 0 0 0,0 0 1 0 0,-1 0-1 0 0,1-1 0 0 0,-1 1 1 0 0,0-1-1 0 0,0 0 0 0 0,0-1 1 0 0,-6 4-1 0 0,9-6-74 0 0,0 0-112 0 0,0 1 0 0 0,0-1 0 0 0,0 0 1 0 0,0-1-1 0 0,0 1 0 0 0,-1 0 0 0 0,1 0 0 0 0,0-1 0 0 0,0 0 1 0 0,0 1-1 0 0,-4-1 0 0 0,3-1-15 0 0,1 0 1 0 0,-1 0 0 0 0,1 0-1 0 0,-1 0 1 0 0,1-1-1 0 0,0 1 1 0 0,-1-1-1 0 0,1 1 1 0 0,0-1 0 0 0,0 0-1 0 0,0 0 1 0 0,-2-2-1 0 0,3 2-1297 0 0,1 2-484 0 0,0 0-95 0 0,8-10-2759 0 0,2-8 2776 0 0,-8 16 455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195 102 8863 0 0,'5'-30'887'0'0,"-4"27"-857"0"0,-1 0 1 0 0,0 0-1 0 0,0 0 0 0 0,0 0 1 0 0,0 0-1 0 0,0 1 1 0 0,-1-1-1 0 0,1 0 0 0 0,-1 0 1 0 0,0 0-1 0 0,-1-3 0 0 0,1 3 218 0 0,-1 1-1 0 0,1 0 1 0 0,0 0-1 0 0,-1 0 0 0 0,1 0 1 0 0,-1 0-1 0 0,1 0 1 0 0,-1 1-1 0 0,0-1 0 0 0,0 1 1 0 0,0-1-1 0 0,0 1 0 0 0,0-1 1 0 0,0 1-1 0 0,-1 0 1 0 0,1 0-1 0 0,0 0 0 0 0,-3 0 1 0 0,2 0-48 0 0,0 0 1 0 0,0 1-1 0 0,0-1 0 0 0,-1 1 1 0 0,1 0-1 0 0,0 0 0 0 0,0 0 1 0 0,0 1-1 0 0,0-1 0 0 0,0 1 1 0 0,0-1-1 0 0,0 1 1 0 0,0 0-1 0 0,0 0 0 0 0,0 1 1 0 0,0-1-1 0 0,0 1 0 0 0,0-1 1 0 0,1 1-1 0 0,-1 0 0 0 0,1 0 1 0 0,-1 0-1 0 0,1 0 0 0 0,0 0 1 0 0,0 1-1 0 0,-3 3 1 0 0,-5 8-123 0 0,1 0 1 0 0,0 0 0 0 0,1 1 0 0 0,0 0-1 0 0,2 0 1 0 0,0 0 0 0 0,0 1-1 0 0,1 0 1 0 0,1 1 0 0 0,1-1 0 0 0,1 0-1 0 0,0 1 1 0 0,1 0 0 0 0,0-1 0 0 0,2 1-1 0 0,2 21 1 0 0,-1-29 3 0 0,0 1-1 0 0,0-2 0 0 0,0 1 1 0 0,1 0-1 0 0,1 0 1 0 0,0-1-1 0 0,0 0 1 0 0,0 0-1 0 0,1 0 0 0 0,0 0 1 0 0,8 7-1 0 0,-11-12-61 0 0,1-1-1 0 0,-1 1 0 0 0,1-1 1 0 0,0 0-1 0 0,0 0 0 0 0,0 0 1 0 0,0 0-1 0 0,0-1 0 0 0,0 1 1 0 0,1-1-1 0 0,-1 0 0 0 0,1 0 1 0 0,-1 0-1 0 0,1 0 0 0 0,-1-1 1 0 0,1 1-1 0 0,-1-1 0 0 0,1 0 1 0 0,-1 0-1 0 0,1 0 0 0 0,-1-1 1 0 0,1 1-1 0 0,-1-1 0 0 0,1 0 1 0 0,-1 0-1 0 0,1 0 0 0 0,-1 0 1 0 0,0-1-1 0 0,0 1 0 0 0,0-1 1 0 0,5-3-1 0 0,5-4-848 0 0,0 0 1 0 0,-1-1-1 0 0,-1-1 0 0 0,0 0 0 0 0,0 0 1 0 0,10-15-1 0 0,-10 13-1282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2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57 2791 0 0,'0'-1'126'0'0,"0"-1"53"0"0,1 0 0 0 0,-2 0 1 0 0,1 0-1 0 0,0 0 0 0 0,0 0 0 0 0,-1 0 1 0 0,1 0-1 0 0,-1 0 0 0 0,1 1 1 0 0,-1-1-1 0 0,0 0 0 0 0,0 0 0 0 0,0 0 1 0 0,0 1-1 0 0,0-1 0 0 0,0 1 1 0 0,0-1-1 0 0,-2-1 0 0 0,3 3-141 0 0,-2-2 221 0 0,1 0 1 0 0,0 1-1 0 0,-1 0 0 0 0,1-1 1 0 0,-1 1-1 0 0,1 0 1 0 0,-1-1-1 0 0,0 1 0 0 0,1 0 1 0 0,-1 0-1 0 0,0 1 1 0 0,0-1-1 0 0,0 0 0 0 0,0 1 1 0 0,0-1-1 0 0,0 1 1 0 0,1-1-1 0 0,-1 1 0 0 0,0 0 1 0 0,0 0-1 0 0,-4 0 1 0 0,3 0-107 0 0,0 1 0 0 0,0 0 0 0 0,1 0 0 0 0,-1 0 0 0 0,0 1 0 0 0,0-1 0 0 0,1 1 1 0 0,-1-1-1 0 0,1 1 0 0 0,-1 0 0 0 0,1 0 0 0 0,0 0 0 0 0,-2 2 0 0 0,-2 2 65 0 0,2 0 0 0 0,-1 0 0 0 0,1 0 0 0 0,-1 1 0 0 0,2-1 0 0 0,-1 1 0 0 0,1 0 0 0 0,0 0 0 0 0,0 0 0 0 0,-2 12 0 0 0,4-10-86 0 0,1-1 1 0 0,0 0 0 0 0,0 1-1 0 0,1-1 1 0 0,-1 1 0 0 0,2-1-1 0 0,-1 0 1 0 0,1 0 0 0 0,1 0-1 0 0,0 0 1 0 0,0 0 0 0 0,0 0 0 0 0,1-1-1 0 0,8 14 1 0 0,-9-17-72 0 0,0 0 0 0 0,0-1 0 0 0,0 1 0 0 0,1 0 0 0 0,-1-1 0 0 0,1 0 0 0 0,0 0 0 0 0,0 0 0 0 0,0 0 0 0 0,1 0 0 0 0,-1-1 0 0 0,1 0 1 0 0,-1 0-1 0 0,1 0 0 0 0,0-1 0 0 0,-1 1 0 0 0,1-1 0 0 0,0 0 0 0 0,0 0 0 0 0,0-1 0 0 0,0 0 0 0 0,0 0 0 0 0,0 0 0 0 0,0 0 0 0 0,0-1 0 0 0,7-1 0 0 0,-4-1-538 0 0,-1 1 1 0 0,1-1-1 0 0,-1-1 0 0 0,0 1 0 0 0,0-1 1 0 0,0 0-1 0 0,0-1 0 0 0,11-9 0 0 0,44-50-5987 0 0,-59 60 6194 0 0,10-11-3777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156 424 8863 0 0,'0'0'200'0'0,"0"0"34"0"0,0 0 12 0 0,-27-13 173 0 0,24 12-89 0 0,0 0 0 0 0,0 0 0 0 0,0 0 0 0 0,0 1 0 0 0,0-1 0 0 0,0 1 0 0 0,0-1 0 0 0,0 1 0 0 0,0 0 0 0 0,0 0 0 0 0,-1 1 0 0 0,1-1 0 0 0,0 1 0 0 0,0-1-1 0 0,0 1 1 0 0,0 0 0 0 0,0 0 0 0 0,-5 3 0 0 0,4-1-41 0 0,-1 1 0 0 0,1 0-1 0 0,1 0 1 0 0,-1 0 0 0 0,0 0 0 0 0,1 0-1 0 0,0 1 1 0 0,0-1 0 0 0,0 1-1 0 0,-2 5 1 0 0,1-2-229 0 0,0-1 0 0 0,1 1 0 0 0,0 0 0 0 0,1 0 0 0 0,-1 0 0 0 0,1 0 0 0 0,1 1 0 0 0,0-1 0 0 0,0 1 0 0 0,0-1 0 0 0,1 0 0 0 0,1 1 0 0 0,1 9 0 0 0,1-8-60 0 0,-2-9 0 0 0,0 0 0 0 0,-1-1 0 0 0,1 1 0 0 0,0 0 0 0 0,0-1 0 0 0,0 1 0 0 0,-1 0 0 0 0,1-1 0 0 0,0 1 0 0 0,0-1 0 0 0,0 1 0 0 0,0-1 0 0 0,0 1 0 0 0,0-1 0 0 0,0 0 0 0 0,0 1 0 0 0,0-1 0 0 0,0 0 0 0 0,0 0 0 0 0,0 0 0 0 0,0 0 0 0 0,0 0 0 0 0,0 0 0 0 0,0 0 0 0 0,1 0 0 0 0,-1 0 0 0 0,0-1 0 0 0,0 1 0 0 0,0 0 0 0 0,0-1 0 0 0,0 1 0 0 0,-1-1 0 0 0,1 1 0 0 0,1-1 0 0 0,0 0 0 0 0,1-1 0 0 0,0 1 0 0 0,0-1 0 0 0,0 0 0 0 0,0-1 0 0 0,-1 1 0 0 0,1 0 0 0 0,0-1 0 0 0,-1 1 0 0 0,0-1 0 0 0,1 0 0 0 0,-1 0 0 0 0,0 0 0 0 0,1-3 0 0 0,18-47 0 0 0,-5 11 0 0 0,-16 41 0 0 0,0 1 0 0 0,0 0 0 0 0,1-1 0 0 0,-1 1 0 0 0,0-1 0 0 0,1 1 0 0 0,-1 0 0 0 0,1-1 0 0 0,-1 1 0 0 0,0 0 0 0 0,1-1 0 0 0,-1 1 0 0 0,1 0 0 0 0,-1 0 0 0 0,1-1 0 0 0,-1 1 0 0 0,1 0 0 0 0,-1 0 0 0 0,1 0 0 0 0,-1 0 0 0 0,1 0 0 0 0,-1 0 0 0 0,1 0 0 0 0,-1 0 0 0 0,1 0 0 0 0,-1 0 0 0 0,1 0 0 0 0,-1 0 0 0 0,1 0 0 0 0,-1 0 0 0 0,1 0 0 0 0,-1 0 0 0 0,1 1 0 0 0,-1-1 0 0 0,1 0 0 0 0,-1 0 0 0 0,1 1 0 0 0,-1-1 0 0 0,1 0 0 0 0,-1 1 0 0 0,17 12 0 0 0,-16-12 0 0 0,2 3 0 0 0,25 21 0 0 0,-27-24 0 0 0,1 1 0 0 0,0-1 0 0 0,0 0 0 0 0,0 0 0 0 0,0 0 0 0 0,0 0 0 0 0,0 0 0 0 0,0 0 0 0 0,0 0 0 0 0,1-1 0 0 0,-1 1 0 0 0,0-1 0 0 0,0 0 0 0 0,1 0 0 0 0,-1 0 0 0 0,3 0 0 0 0,-2-1-224 0 0,-1 0-1 0 0,0 0 1 0 0,1 0-1 0 0,-1-1 0 0 0,0 1 1 0 0,0-1-1 0 0,0 1 1 0 0,0-1-1 0 0,0 0 1 0 0,0 0-1 0 0,-1 0 0 0 0,1 0 1 0 0,-1 0-1 0 0,1 0 1 0 0,-1-1-1 0 0,0 1 1 0 0,0 0-1 0 0,0-1 0 0 0,1-3 1 0 0,1 0-676 0 0,-1-1 0 0 0,0 0 0 0 0,0 0 0 0 0,-1 0 1 0 0,1-14-1 0 0,-2 2-597 0 0,-2 1 0 0 0,0-1 0 0 0,-9-35 0 0 0,3 27 1408 0 0,-23-53-1 0 0,2 23 2820 0 0,-56-80-1 0 0,70 119 231 0 0,15 18-2869 0 0,0 0 1 0 0,0 0 0 0 0,0 1-1 0 0,-1-1 1 0 0,1 0 0 0 0,0 0-1 0 0,0 0 1 0 0,0 0 0 0 0,-1 0-1 0 0,1 1 1 0 0,0-1 0 0 0,0 0-1 0 0,0 0 1 0 0,0 0 0 0 0,0 1-1 0 0,-1-1 1 0 0,1 0 0 0 0,0 0-1 0 0,0 0 1 0 0,0 1 0 0 0,0-1-1 0 0,0 0 1 0 0,0 0 0 0 0,0 1-1 0 0,0-1 1 0 0,0 0 0 0 0,0 0-1 0 0,0 1 1 0 0,0-1 0 0 0,0 0-1 0 0,0 0 1 0 0,0 1 0 0 0,0-1-1 0 0,0 0 1 0 0,0 0 0 0 0,0 0-1 0 0,1 1 1 0 0,-1-1 0 0 0,0 0-1 0 0,0 0 1 0 0,0 1 0 0 0,13 44 2856 0 0,98 263 780 0 0,-102-284-3723 0 0,1-2 0 0 0,1 1 0 0 0,0-1-1 0 0,29 40 1 0 0,-22-47-2378 0 0,-8-16-1055 0 0,-2-3 1317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31 7055 0 0,'0'0'158'0'0,"-22"-18"412"0"0,21 17-397 0 0,-1 0-1 0 0,1-1 0 0 0,0 1 0 0 0,-1 0 0 0 0,1 0 1 0 0,-1 1-1 0 0,1-1 0 0 0,-1 0 0 0 0,1 0 1 0 0,-1 1-1 0 0,0-1 0 0 0,1 1 0 0 0,-1-1 0 0 0,0 1 1 0 0,1 0-1 0 0,-1-1 0 0 0,0 1 0 0 0,1 0 0 0 0,-1 0 1 0 0,0 0-1 0 0,0 1 0 0 0,1-1 0 0 0,-1 0 1 0 0,0 1-1 0 0,1-1 0 0 0,-1 1 0 0 0,0-1 0 0 0,1 1 1 0 0,-1 0-1 0 0,1 0 0 0 0,-1-1 0 0 0,1 1 1 0 0,-1 0-1 0 0,1 1 0 0 0,0-1 0 0 0,-1 0 0 0 0,1 0 1 0 0,0 0-1 0 0,-1 3 0 0 0,-2 1 170 0 0,0 1 0 0 0,1 0 0 0 0,0 0 0 0 0,0 0 0 0 0,1 0 0 0 0,-1 0 0 0 0,-1 11 1 0 0,1-3-56 0 0,1 0 0 0 0,1 0 0 0 0,0 0 1 0 0,2 19-1 0 0,-1-24-131 0 0,1-1 0 0 0,0 0-1 0 0,1 0 1 0 0,0 0 0 0 0,0 0 0 0 0,1 0 0 0 0,0-1-1 0 0,7 15 1 0 0,-3-14-156 0 0,-7-7 0 0 0,1-1 0 0 0,-1 1 0 0 0,1 0 0 0 0,-1-1 0 0 0,1 1 0 0 0,-1 0 0 0 0,1-1 0 0 0,-1 1 0 0 0,1-1 0 0 0,0 1 0 0 0,-1-1 0 0 0,1 0 0 0 0,0 1 0 0 0,0-1 0 0 0,-1 1 0 0 0,1-1 0 0 0,0 0 0 0 0,0 0 0 0 0,-1 0 0 0 0,1 1 0 0 0,0-1 0 0 0,1 0 0 0 0,1 0 0 0 0,-2 0 0 0 0,0 0 0 0 0,0 0 0 0 0,1 0 0 0 0,-1 0 0 0 0,0 0 0 0 0,0 0 0 0 0,1 0 0 0 0,-1 0 0 0 0,0-1 0 0 0,0 1 0 0 0,0 0 0 0 0,1-1 0 0 0,-1 1 0 0 0,0-1 0 0 0,0 1 0 0 0,0-1 0 0 0,0 0 0 0 0,0 1 0 0 0,0-1 0 0 0,0 0 0 0 0,0 0 0 0 0,0 0 0 0 0,0 0 0 0 0,-1 0 0 0 0,1 0 0 0 0,0 0 0 0 0,0 0 0 0 0,0-1 0 0 0,0 0 0 0 0,5-8-204 0 0,-1 0 0 0 0,0 0 0 0 0,0-1 0 0 0,-1 0 0 0 0,-1 0 0 0 0,0 0 0 0 0,2-14 0 0 0,-2 10-74 0 0,1 1 0 0 0,0-1 0 0 0,9-20 0 0 0,-8 27 278 0 0,-4 8 0 0 0,-1 0 0 0 0,0 0 0 0 0,0 0 0 0 0,0 0 0 0 0,1-1 0 0 0,-1 1 0 0 0,0 0 0 0 0,0 0 0 0 0,1 0 0 0 0,-1 0 0 0 0,0 0 0 0 0,0 0 0 0 0,1 0 0 0 0,-1 0 0 0 0,0 0 0 0 0,0 0 0 0 0,1 0 0 0 0,-1 0 0 0 0,0 0 0 0 0,1 0 0 0 0,-1 0 0 0 0,0 0 0 0 0,0 0 0 0 0,1 0 0 0 0,-1 0 0 0 0,0 0 0 0 0,0 1 0 0 0,0-1 0 0 0,1 0 0 0 0,-1 0 0 0 0,0 0 0 0 0,0 0 0 0 0,1 1 0 0 0,-1-1 0 0 0,0 0 0 0 0,0 0 0 0 0,0 0 0 0 0,0 1 0 0 0,0-1 0 0 0,1 0 0 0 0,-1 0 0 0 0,0 1 0 0 0,0-1 0 0 0,0 0 0 0 0,0 0 0 0 0,0 1 0 0 0,6 11 0 0 0,-6-12 0 0 0,11 37 877 0 0,-11-32-673 0 0,1 0 1 0 0,1 0 0 0 0,-1 0-1 0 0,1 0 1 0 0,0 0-1 0 0,0 0 1 0 0,5 9 0 0 0,1-7 3 0 0,-7-6-208 0 0,-1-1 1 0 0,1 0-1 0 0,0 1 1 0 0,0-1-1 0 0,-1 0 1 0 0,1 0-1 0 0,0 0 1 0 0,0 1-1 0 0,0-1 1 0 0,-1 0-1 0 0,1 0 1 0 0,0 0-1 0 0,0 0 1 0 0,0-1 0 0 0,-1 1-1 0 0,1 0 1 0 0,0 0-1 0 0,0 0 1 0 0,0-1-1 0 0,-1 1 1 0 0,1 0-1 0 0,0-1 1 0 0,-1 1-1 0 0,1 0 1 0 0,0-1-1 0 0,-1 1 1 0 0,1-1-1 0 0,0 1 1 0 0,-1-1 0 0 0,1 0-1 0 0,-1 1 1 0 0,1-1-1 0 0,-1 0 1 0 0,1 1-1 0 0,-1-1 1 0 0,0 0-1 0 0,1 1 1 0 0,-1-1-1 0 0,0 0 1 0 0,1 0-1 0 0,-1 1 1 0 0,0-2-1 0 0,0 1 0 0 0,3-4-182 0 0,-2 0-1 0 0,1-1 0 0 0,-1 1 1 0 0,1 0-1 0 0,-2-1 0 0 0,1 1 1 0 0,0-1-1 0 0,-1 1 0 0 0,-1-8 1 0 0,3-28-736 0 0,-1 41 918 0 0,-1 0 0 0 0,0 0 0 0 0,0 0 0 0 0,0-1 0 0 0,1 1 0 0 0,-1 0 0 0 0,0 0 0 0 0,0 0 0 0 0,0-1 0 0 0,1 1 0 0 0,-1 0 0 0 0,0 0 0 0 0,0 0 0 0 0,1 0 0 0 0,-1 0 0 0 0,0-1 0 0 0,1 1 0 0 0,-1 0 0 0 0,0 0 0 0 0,0 0 0 0 0,1 0 0 0 0,-1 0 0 0 0,0 0 0 0 0,1 0 0 0 0,-1 0 0 0 0,0 0 0 0 0,1 0 0 0 0,-1 0 0 0 0,0 0 0 0 0,0 1 0 0 0,1-1 0 0 0,-1 0 0 0 0,0 0 0 0 0,1 0 0 0 0,-1 0 0 0 0,0 0 0 0 0,0 1 0 0 0,1-1 0 0 0,-1 0 0 0 0,0 0 0 0 0,0 0 0 0 0,0 1 0 0 0,1-1 0 0 0,-1 0 0 0 0,0 0 0 0 0,0 0 0 0 0,0 1 0 0 0,0-1 0 0 0,1 0 0 0 0,-1 1 0 0 0,0-1 0 0 0,13 13 0 0 0,-13-13 0 0 0,5 6-306 0 0,-3-3-180 0 0,0 0 0 0 0,1 0 0 0 0,0 0 1 0 0,-1 0-1 0 0,1-1 0 0 0,0 1 0 0 0,1-1 0 0 0,-1 0 1 0 0,0 0-1 0 0,1 0 0 0 0,6 3 0 0 0,-4-4-730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4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7055 0 0,'0'0'158'0'0,"0"0"22"0"0,0 0 12 0 0,2 21 6 0 0,4 2 1589 0 0,1-1-1 0 0,19 43 1 0 0,-3-13 877 0 0,-15-29-2339 0 0,52 123 2038 0 0,-48-119-1947 0 0,2-1-1 0 0,1-1 1 0 0,23 31 0 0 0,-16-34-2179 0 0,-12-15-3415 0 0,-2-3-520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46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257 103 10943 0 0,'0'0'248'0'0,"9"-27"694"0"0,-9 25-830 0 0,1-1 1 0 0,-1 1 0 0 0,0-1 0 0 0,1 1 0 0 0,-1-1 0 0 0,0 1 0 0 0,-1-1-1 0 0,1 1 1 0 0,0-1 0 0 0,-1 1 0 0 0,0 0 0 0 0,1-1 0 0 0,-1 1-1 0 0,0 0 1 0 0,0-1 0 0 0,0 1 0 0 0,0 0 0 0 0,-1 0 0 0 0,1 0 0 0 0,-1 0-1 0 0,1 0 1 0 0,-1 0 0 0 0,0 0 0 0 0,1 1 0 0 0,-1-1 0 0 0,0 1-1 0 0,0-1 1 0 0,0 1 0 0 0,0 0 0 0 0,-1-1 0 0 0,1 1 0 0 0,0 0-1 0 0,-1 1 1 0 0,1-1 0 0 0,0 0 0 0 0,-3 0 0 0 0,-2-1-11 0 0,-1 1 0 0 0,1 0 0 0 0,0 0 0 0 0,-1 1 0 0 0,1 0 1 0 0,-1 0-1 0 0,1 1 0 0 0,0 0 0 0 0,-1 0 0 0 0,-13 4 0 0 0,12-1-102 0 0,-1 0 0 0 0,0 1 0 0 0,1 0 0 0 0,0 1 0 0 0,0 0 0 0 0,0 0 0 0 0,1 0 0 0 0,0 1 0 0 0,0 1 0 0 0,1-1 0 0 0,0 1 0 0 0,-7 10 0 0 0,13-16 0 0 0,0-1 0 0 0,0 0 0 0 0,1 1 0 0 0,-1-1 0 0 0,0 1 0 0 0,1-1 0 0 0,-1 0 0 0 0,1 1 0 0 0,0-1 0 0 0,-1 1 0 0 0,1-1 0 0 0,0 1 0 0 0,0 0 0 0 0,0-1 0 0 0,0 1 0 0 0,0-1 0 0 0,0 1 0 0 0,1-1 0 0 0,-1 1 0 0 0,0-1 0 0 0,1 1 0 0 0,-1-1 0 0 0,1 1 0 0 0,0-1 0 0 0,1 3 0 0 0,1 0 0 0 0,0-1 0 0 0,0 1 0 0 0,0-1 0 0 0,1 0 0 0 0,-1 0 0 0 0,6 4 0 0 0,-1-1 0 0 0,19 15 41 0 0,1-1 0 0 0,39 21 0 0 0,18 12 2630 0 0,-83-52-2671 0 0,-1 0 1 0 0,1 0 0 0 0,-1 0 0 0 0,0 1 0 0 0,0-1 0 0 0,1 0 0 0 0,-1 1-1 0 0,0-1 1 0 0,0 1 0 0 0,0-1 0 0 0,-1 1 0 0 0,1-1 0 0 0,0 1 0 0 0,0-1 0 0 0,-1 1-1 0 0,1 0 1 0 0,-1-1 0 0 0,0 1 0 0 0,1 0 0 0 0,-1 0 0 0 0,0-1 0 0 0,0 1 0 0 0,0 0-1 0 0,0 0 1 0 0,-1 2 0 0 0,-2 2-1 0 0,-1 0 0 0 0,0-1 0 0 0,0 1 0 0 0,0-1 0 0 0,0 0 0 0 0,-1 0 0 0 0,0-1 0 0 0,0 1 0 0 0,0-1 0 0 0,-1 0 0 0 0,0-1 0 0 0,-8 5 0 0 0,3-1 0 0 0,-1-2 0 0 0,0 0 0 0 0,-1 0 0 0 0,1-1 0 0 0,-20 4 0 0 0,29-7-243 0 0,1-1-1 0 0,-1 0 0 0 0,0 0 1 0 0,1 0-1 0 0,-1 0 0 0 0,0-1 1 0 0,1 1-1 0 0,-1-1 0 0 0,1 1 1 0 0,-1-1-1 0 0,-3-2 1 0 0,5 3 106 0 0,0-1 1 0 0,0 1 0 0 0,0-1 0 0 0,0 0 0 0 0,0 1-1 0 0,0-1 1 0 0,0 0 0 0 0,1 0 0 0 0,-1 0 0 0 0,0 1 0 0 0,0-1-1 0 0,1 0 1 0 0,-1 0 0 0 0,1 0 0 0 0,-1 0 0 0 0,1 0-1 0 0,-1-1 1 0 0,1 1 0 0 0,-1 0 0 0 0,1 0 0 0 0,0 0 0 0 0,0 0-1 0 0,-1 0 1 0 0,1 0 0 0 0,0-1 0 0 0,0 1 0 0 0,0 0 0 0 0,1 0-1 0 0,-1 0 1 0 0,0-2 0 0 0,4-8-2463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4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10943 0 0,'0'0'248'0'0,"0"0"35"0"0,0 0 18 0 0,-1 0-37 0 0,-39 0 5647 0 0,39 0-5170 0 0,1 0-33 0 0,0 0-97 0 0,-18 21-374 0 0,14-11-237 0 0,0-1 0 0 0,1 0 0 0 0,0 1 0 0 0,1 0 0 0 0,0-1 0 0 0,0 1 0 0 0,1 0 0 0 0,0 0 0 0 0,1 0 0 0 0,0 0 0 0 0,0 0 0 0 0,4 16 0 0 0,-2-18 0 0 0,-2-7 0 0 0,0-1 0 0 0,1 1 0 0 0,-1 0 0 0 0,0-1 0 0 0,0 1 0 0 0,1-1 0 0 0,-1 1 0 0 0,0-1 0 0 0,1 1 0 0 0,-1-1 0 0 0,0 1 0 0 0,1-1 0 0 0,-1 0 0 0 0,1 1 0 0 0,-1-1 0 0 0,1 1 0 0 0,-1-1 0 0 0,1 0 0 0 0,-1 1 0 0 0,1-1 0 0 0,-1 0 0 0 0,1 0 0 0 0,0 0 0 0 0,-1 1 0 0 0,1-1 0 0 0,-1 0 0 0 0,1 0 0 0 0,-1 0 0 0 0,1 0 0 0 0,0 0 0 0 0,-1 0 0 0 0,1 0 0 0 0,0 0 0 0 0,-1 0 0 0 0,1 0 0 0 0,-1 0 0 0 0,1-1 0 0 0,-1 1 0 0 0,1 0 0 0 0,0 0 0 0 0,-1 0 0 0 0,2-1 0 0 0,13-11 0 0 0,-8 2-706 0 0,-1 0 0 0 0,0 0 0 0 0,0 0 0 0 0,-1-1 0 0 0,7-20 0 0 0,-6 17 270 0 0,-6 13-160 0 0,13 16 455 0 0,-7-5 646 0 0,-5-7-315 0 0,0 0 0 0 0,1 0-1 0 0,-1 0 1 0 0,1-1 0 0 0,0 1 0 0 0,0 0 0 0 0,0-1 0 0 0,0 0 0 0 0,0 1-1 0 0,3 1 1 0 0,-5-3-234 0 0,1-1 0 0 0,0 0 0 0 0,-1 1 0 0 0,1-1 0 0 0,-1 0 0 0 0,1 1 0 0 0,-1-1 1 0 0,1 0-1 0 0,-1 0 0 0 0,1 0 0 0 0,0 0 0 0 0,-1 1 0 0 0,1-1 0 0 0,0 0 0 0 0,-1 0 0 0 0,1 0 0 0 0,-1 0 0 0 0,1 0 0 0 0,0 0 0 0 0,-1-1 0 0 0,1 1 0 0 0,0 0 0 0 0,-1 0 0 0 0,1 0 0 0 0,-1-1 0 0 0,1 1 0 0 0,-1 0 0 0 0,1 0 0 0 0,-1-1 0 0 0,1 1 0 0 0,-1-1 0 0 0,1 1 0 0 0,-1 0 0 0 0,1-1 0 0 0,0 0 0 0 0,8-15-2116 0 0,-8 15 1562 0 0,4-10-4341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5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27 10943 0 0,'0'0'248'0'0,"-10"-15"600"0"0,5 9-754 0 0,0 2 3 0 0,4 3 352 0 0,1 1 155 0 0,0 0 32 0 0,0 0 10 0 0,11 27 1622 0 0,-9-21-1898 0 0,86 197 2674 0 0,-63-165-3310 0 0,-24-36-1125 0 0,-1-2-508 0 0,0 0-106 0 0,0 0-18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15 167 10943 0 0,'0'0'248'0'0,"0"0"35"0"0,-7-5 282 0 0,1 1-471 0 0,6 3-24 0 0,0 0 0 0 0,-1 0 0 0 0,1 0 0 0 0,0 1 0 0 0,0-1 0 0 0,-1 0 0 0 0,1 0 0 0 0,0 0 0 0 0,0 0 0 0 0,0 0 0 0 0,0 0 0 0 0,0 0 0 0 0,0 0 0 0 0,1 0 0 0 0,-1 0 0 0 0,0 1 0 0 0,0-1 0 0 0,1 0 0 0 0,-1 0 0 0 0,0 0 0 0 0,1 0 0 0 0,-1 1 0 0 0,1-1 0 0 0,-1 0 0 0 0,1 0 0 0 0,-1 1 0 0 0,1-1 0 0 0,0 0 0 0 0,-1 1 0 0 0,1-1 0 0 0,0 0 0 0 0,1 0 0 0 0,-1 0-39 0 0,4-5-19 0 0,0 1 0 0 0,0-1 0 0 0,1 1 0 0 0,0 0 0 0 0,0 1 0 0 0,0-1 1 0 0,1 1-1 0 0,-1 0 0 0 0,1 1 0 0 0,12-5 0 0 0,0 2-1961 0 0,1 1 0 0 0,32-4-1 0 0,3 0-4271 0 0,-45 7 6208 0 0,0-1 0 0 0,0 0 0 0 0,-1 0 0 0 0,16-8 0 0 0,-23 10 606 0 0,-2 1 382 0 0,-4-18 7551 0 0,3 17-6943 0 0,-1 0-1387 0 0,-1 1 0 0 0,1-1 0 0 0,-1 1 0 0 0,1 0 0 0 0,0 0 0 0 0,-1 0 0 0 0,1 0 0 0 0,-1 0 0 0 0,1 0-1 0 0,-1 1 1 0 0,1-1 0 0 0,0 1 0 0 0,-1 0 0 0 0,1 0 0 0 0,0 0 0 0 0,0 0 0 0 0,0 0 0 0 0,0 0 0 0 0,-1 0 0 0 0,1 1 0 0 0,1-1 0 0 0,-1 1 0 0 0,0-1 0 0 0,0 1 0 0 0,1 0 0 0 0,-1 0 0 0 0,1 0 0 0 0,-1 0 0 0 0,1 0 0 0 0,-2 4 0 0 0,-3 18-113 0 0,2-11-88 0 0,1 0 0 0 0,-2 27 1 0 0,4-35 222 0 0,2 0 1 0 0,-1 0 0 0 0,0 0-1 0 0,1 0 1 0 0,0 0 0 0 0,0 0-1 0 0,1 0 1 0 0,-1 0 0 0 0,1-1-1 0 0,0 1 1 0 0,5 8 0 0 0,-7-12-211 0 0,1 0 1 0 0,-1 0 0 0 0,1 1-1 0 0,0-1 1 0 0,-1 0 0 0 0,1 0-1 0 0,0 0 1 0 0,0 0-1 0 0,0 1 1 0 0,0-1 0 0 0,0-1-1 0 0,0 1 1 0 0,0 0-1 0 0,0 0 1 0 0,0 0 0 0 0,0 0-1 0 0,0-1 1 0 0,1 1 0 0 0,-1-1-1 0 0,0 1 1 0 0,1-1-1 0 0,-1 1 1 0 0,0-1 0 0 0,1 0-1 0 0,-1 1 1 0 0,0-1 0 0 0,3 0-1 0 0,-1-1-55 0 0,0 1-1 0 0,0-1 0 0 0,0 0 1 0 0,0 0-1 0 0,0 0 0 0 0,0 0 1 0 0,0-1-1 0 0,-1 1 1 0 0,1-1-1 0 0,-1 0 0 0 0,1 0 1 0 0,-1 0-1 0 0,1 0 1 0 0,-1 0-1 0 0,0 0 0 0 0,0 0 1 0 0,0-1-1 0 0,0 1 1 0 0,-1-1-1 0 0,1 0 0 0 0,-1 1 1 0 0,1-1-1 0 0,-1 0 0 0 0,2-5 1 0 0,-1 1-94 0 0,0 1 0 0 0,0-1 0 0 0,-1 0 1 0 0,0 0-1 0 0,0-1 0 0 0,-1 1 0 0 0,1 0 0 0 0,-1 0 0 0 0,-2-12 1 0 0,1 17-14 0 0,0 0 0 0 0,0 0 1 0 0,0 0-1 0 0,0 1 0 0 0,0-1 1 0 0,0 0-1 0 0,0 0 1 0 0,-1 1-1 0 0,1-1 0 0 0,-1 1 1 0 0,1-1-1 0 0,-1 1 0 0 0,0 0 1 0 0,1-1-1 0 0,-1 1 1 0 0,0 0-1 0 0,0 0 0 0 0,0 0 1 0 0,0 0-1 0 0,0 1 0 0 0,0-1 1 0 0,0 0-1 0 0,0 1 1 0 0,0 0-1 0 0,0-1 0 0 0,0 1 1 0 0,-1 0-1 0 0,1 0 0 0 0,-3 0 1 0 0,-8-2-4913 0 0,3 0 2906 0 0,8 2-15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25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8863 0 0,'0'0'407'0'0,"0"0"-6"0"0,0 0-91 0 0,3 22 2910 0 0,3-5-2118 0 0,0 1 1 0 0,1-1-1 0 0,1 0 1 0 0,0-1-1 0 0,17 26 1 0 0,-10-19-672 0 0,-16-35-431 0 0,0 0 0 0 0,1 0 0 0 0,1-1 0 0 0,0 1 0 0 0,4-15 0 0 0,-4 17 0 0 0,2-6-97 0 0,0 0 0 0 0,1 0 0 0 0,1 0-1 0 0,1 1 1 0 0,0 0 0 0 0,1 0 0 0 0,14-23 0 0 0,-14 27-6 0 0,0 0 1 0 0,1 1-1 0 0,1 0 0 0 0,-1 1 1 0 0,1-1-1 0 0,1 2 1 0 0,0-1-1 0 0,0 1 1 0 0,1 1-1 0 0,14-8 1 0 0,-14 10-601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3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8 487 5407 0 0,'0'0'124'0'0,"0"0"18"0"0,0 0 8 0 0,-2 9 2 0 0,-1-2-86 0 0,2-6 270 0 0,1-1 102 0 0,0 0 12 0 0,0 0 11 0 0,0 0 30 0 0,-2 5 2120 0 0,2-5-2548 0 0,1 0-1 0 0,-1 0 1 0 0,0 0 0 0 0,0 0 0 0 0,0 1 0 0 0,1-1 0 0 0,-1 0 0 0 0,0 0-1 0 0,0 0 1 0 0,1 0 0 0 0,-1 0 0 0 0,0 1 0 0 0,0-1 0 0 0,1 0 0 0 0,-1 0 0 0 0,0 0-1 0 0,0 0 1 0 0,1 0 0 0 0,-1 0 0 0 0,0 0 0 0 0,0 0 0 0 0,1 0 0 0 0,-1 0-1 0 0,0 0 1 0 0,1 0 0 0 0,-1 0 0 0 0,0 0 0 0 0,0 0 0 0 0,1-1 0 0 0,-1 1-1 0 0,0 0 1 0 0,0 0 0 0 0,1 0 0 0 0,-1 0 0 0 0,0 0 0 0 0,0-1 0 0 0,0 1-1 0 0,1 0 1 0 0,95-14 1441 0 0,-69 7-974 0 0,0-1-1 0 0,-1-1 1 0 0,0-2 0 0 0,27-14-1 0 0,28-14 739 0 0,92-30 0 0 0,-111 46-988 0 0,232-64-280 0 0,-219 68 0 0 0,182-33 0 0 0,-151 33 0 0 0,-51 7 0 0 0,0-2 0 0 0,-1-2 0 0 0,54-25 0 0 0,-88 33-392 0 0,0 0 0 0 0,1 2 0 0 0,0 1 0 0 0,1 0 0 0 0,-1 1 0 0 0,36-1 0 0 0,-51 5 278 0 0,5-1-780 0 0,1 0 0 0 0,-1 1 1 0 0,14 1-1 0 0,-17 0-433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37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1 631 5407 0 0,'0'0'124'0'0,"0"0"18"0"0,0 0 8 0 0,0 0 110 0 0,0 0 454 0 0,29-5 3272 0 0,56-32 2093 0 0,37-31-2985 0 0,-71 38-1929 0 0,93-41 1 0 0,231-84-294 0 0,64 20-872 0 0,-214 78 0 0 0,-201 52 0 0 0,17-4 0 0 0,49-4 0 0 0,-9 8 0 0 0,-41 4 0 0 0,0-2 0 0 0,0-2 0 0 0,63-15 0 0 0,-89 16 0 0 0,1 2 0 0 0,-1-1 0 0 0,1 2 0 0 0,-1 0 0 0 0,1 1 0 0 0,16 1 0 0 0,-21 1 0 0 0,0 1 0 0 0,14 11-187 0 0,-22-14-787 0 0,-2 0-361 0 0,0 0-725 0 0,0 0-2746 0 0,0 0-1176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3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0 747 5407 0 0,'0'0'124'0'0,"0"0"18"0"0,0 0 8 0 0,2-6 2 0 0,-1 4-3 0 0,-1 1-1 0 0,1-1 1 0 0,0 1-1 0 0,0-1 1 0 0,1 1-1 0 0,-1-1 1 0 0,0 1-1 0 0,0 0 1 0 0,1 0-1 0 0,-1 0 0 0 0,1-1 1 0 0,-1 1-1 0 0,1 1 1 0 0,-1-1-1 0 0,1 0 1 0 0,-1 0-1 0 0,4-1 1 0 0,4-2 766 0 0,12-8 72 0 0,0 1 0 0 0,1 1 0 0 0,0 1 0 0 0,1 1 0 0 0,36-8 0 0 0,17-6 826 0 0,122-49 1152 0 0,257-116-2879 0 0,-353 143 616 0 0,1 4 1 0 0,2 5-1 0 0,126-26 1 0 0,-40 17-703 0 0,121-22 0 0 0,-223 53 0 0 0,125-37 0 0 0,-201 46-287 0 0,1 1-1 0 0,-1 0 0 0 0,1 1 1 0 0,0 0-1 0 0,25 1 1 0 0,-31 5-3789 0 0,-6-3 1965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39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7055 0 0,'0'0'158'0'0,"0"0"22"0"0,0 0 12 0 0,-3 8 22 0 0,-2 12-155 0 0,5 29 1409 0 0,2-1-1 0 0,12 76 1 0 0,1-1 190 0 0,101 612 4739 0 0,-59-437-5150 0 0,41 216 436 0 0,87 579-463 0 0,-118-435 353 0 0,-56-469-1573 0 0,-1-14 0 0 0,10 35 0 0 0,-20-202 0 0 0,6 98 0 0 0,-18-147-4725 0 0,8 17-738 0 0,1-3-1397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41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40 175 5407 0 0,'-18'-19'568'0'0,"7"-1"-669"0"0,6 12 1786 0 0,0 0 3955 0 0,5 7-4586 0 0,10 22 622 0 0,68 262 2922 0 0,1-1-1990 0 0,-69-249-2590 0 0,51 131-12 0 0,-107-284-1423 0 0,-35-141 0 0 0,78 251 1411 0 0,-12-42 6 0 0,-2-4 0 0 0,1-1 0 0 0,4 0 0 0 0,-10-98 0 0 0,22 146 142 0 0,0 0 0 0 0,0 0 0 0 0,1 0 0 0 0,0 0 0 0 0,1 0 0 0 0,0 1 0 0 0,0-1 0 0 0,1 0 0 0 0,3-8 0 0 0,-4 15-100 0 0,-1-1 0 0 0,0 1-1 0 0,1 0 1 0 0,-1-1 0 0 0,1 1 0 0 0,0 0 0 0 0,0 0-1 0 0,0 0 1 0 0,0 0 0 0 0,0 1 0 0 0,0-1-1 0 0,0 1 1 0 0,1-1 0 0 0,-1 1 0 0 0,1 0-1 0 0,-1-1 1 0 0,1 1 0 0 0,-1 1 0 0 0,1-1-1 0 0,0 0 1 0 0,-1 1 0 0 0,1-1 0 0 0,0 1 0 0 0,-1 0-1 0 0,1 0 1 0 0,0 0 0 0 0,0 0 0 0 0,-1 0-1 0 0,1 1 1 0 0,0-1 0 0 0,-1 1 0 0 0,1-1-1 0 0,3 3 1 0 0,3 1-42 0 0,0 0 0 0 0,0 0 0 0 0,0 1 0 0 0,-1 0 0 0 0,1 1 0 0 0,-1 0 0 0 0,-1 0 0 0 0,1 1 0 0 0,-1 0 0 0 0,0 0 0 0 0,-1 1 0 0 0,0-1 0 0 0,8 15 0 0 0,1 2 0 0 0,-1 1 0 0 0,-2 0 0 0 0,15 42 0 0 0,-18-41 208 0 0,-2 0-1 0 0,-1 1 0 0 0,4 38 1 0 0,-8-50-60 0 0,-1 1 1 0 0,-1-1-1 0 0,0 0 1 0 0,-1 0-1 0 0,-1 0 1 0 0,-1 0-1 0 0,-6 25 0 0 0,7-35-95 0 0,0-1 0 0 0,0 1 0 0 0,0 0 0 0 0,0-1-1 0 0,-1 0 1 0 0,1 1 0 0 0,-1-1 0 0 0,0 0 0 0 0,-1 0-1 0 0,1-1 1 0 0,-1 1 0 0 0,0-1 0 0 0,1 0 0 0 0,-1 1 0 0 0,-1-2-1 0 0,1 1 1 0 0,0 0 0 0 0,-1-1 0 0 0,1 0 0 0 0,-6 2-1 0 0,0-2-295 0 0,1 0-1 0 0,-1 0 1 0 0,0-1-1 0 0,0 0 1 0 0,0-1-1 0 0,0 0 1 0 0,0-1-1 0 0,-19-3 1 0 0,27 4-477 0 0,2 0-7 0 0,0 0-1 0 0,0 0-837 0 0,0 0-3516 0 0,0 0-1505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4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83 162 10943 0 0,'-51'26'1366'0'0,"50"-26"-428"0"0,1 0 316 0 0,0 0 55 0 0,-1-25 2280 0 0,6 10-3468 0 0,1 1 0 0 0,1 0 0 0 0,0 0 0 0 0,1 0 0 0 0,13-16 0 0 0,11-20 1 0 0,-32 50-122 0 0,0-1 0 0 0,1 1 0 0 0,-1 0 0 0 0,0 0 0 0 0,0-1 0 0 0,1 1 0 0 0,-1 0 0 0 0,0-1 0 0 0,0 1 0 0 0,0 0 0 0 0,0-1 0 0 0,1 1 0 0 0,-1-1 0 0 0,0 1 0 0 0,0 0 0 0 0,0-1 0 0 0,0 1 0 0 0,0-1 0 0 0,0 1 0 0 0,0 0 0 0 0,0-1 0 0 0,0 1 0 0 0,0 0 0 0 0,0-1 0 0 0,0 1 0 0 0,0-1 0 0 0,-1 1 0 0 0,1 0 0 0 0,0-1 0 0 0,0 1 0 0 0,-1-1 0 0 0,-11 2 0 0 0,-20 15 0 0 0,28-14 0 0 0,-1 0 0 0 0,0 1 0 0 0,1 0 0 0 0,-1 1 0 0 0,1-1 0 0 0,0 1 0 0 0,0 0 0 0 0,0 0 0 0 0,0 0 0 0 0,0 0 0 0 0,1 1 0 0 0,0 0 0 0 0,0-1 0 0 0,0 1 0 0 0,1 0 0 0 0,-4 10 0 0 0,5-11 0 0 0,0-1 0 0 0,0 1 0 0 0,0 0 0 0 0,0 0 0 0 0,1 0 0 0 0,0 0 0 0 0,0 0 0 0 0,0 0 0 0 0,0 0 0 0 0,0 0 0 0 0,1-1 0 0 0,0 1 0 0 0,0 0 0 0 0,0 0 0 0 0,0 0 0 0 0,0-1 0 0 0,1 1 0 0 0,0-1 0 0 0,0 1 0 0 0,0-1 0 0 0,0 1 0 0 0,4 4 0 0 0,1-1-255 0 0,-1-1 0 0 0,1 0 0 0 0,0-1-1 0 0,1 1 1 0 0,-1-1 0 0 0,1-1 0 0 0,0 0 0 0 0,0 0 0 0 0,0 0-1 0 0,1-1 1 0 0,0 0 0 0 0,-1 0 0 0 0,1-1 0 0 0,0-1-1 0 0,0 1 1 0 0,0-1 0 0 0,0-1 0 0 0,0 0 0 0 0,0 0-1 0 0,0-1 1 0 0,0 0 0 0 0,0 0 0 0 0,0-1 0 0 0,0 0 0 0 0,-1-1-1 0 0,1 0 1 0 0,9-5 0 0 0,2 0-2344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46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31 12727 0 0,'0'0'290'0'0,"0"0"39"0"0,0 0 20 0 0,-14 3 75 0 0,11-1-316 0 0,1 0-1 0 0,0 0 0 0 0,-1 0 1 0 0,1 1-1 0 0,0-1 0 0 0,0 1 0 0 0,1-1 1 0 0,-1 1-1 0 0,0 0 0 0 0,1 0 1 0 0,0 0-1 0 0,0 0 0 0 0,0 0 1 0 0,0 0-1 0 0,0 0 0 0 0,-1 6 1 0 0,-3 56 2284 0 0,5-49-2033 0 0,-1 43 534 0 0,3 0 0 0 0,2 0 0 0 0,3-1-1 0 0,27 106 1 0 0,-30-155-1434 0 0,-1-8-895 0 0,3-19-3003 0 0,-1-30-2873 0 0,-12-71 1787 0 0,-9 1 4032 0 0,-8 2 3847 0 0,-4-1 3661 0 0,25 80-1604 0 0,3 36-3694 0 0,0 1-21 0 0,12 0 712 0 0,-8-1-1223 0 0,-1 1-1 0 0,0 0 0 0 0,1 0 0 0 0,-1 1 0 0 0,0-1 0 0 0,0 1 1 0 0,1-1-1 0 0,-1 1 0 0 0,0 0 0 0 0,0 0 0 0 0,3 2 1 0 0,-1-1-182 0 0,9 4 1 0 0,0 1 0 0 0,0 1 0 0 0,0 0 0 0 0,-1 1 1 0 0,15 13-1 0 0,-25-20-4 0 0,-1 0 0 0 0,0 1-1 0 0,0-1 1 0 0,0 0 0 0 0,0 1 0 0 0,0 0 0 0 0,-1-1 0 0 0,1 1-1 0 0,-1 0 1 0 0,1 0 0 0 0,-1 0 0 0 0,0 0 0 0 0,0 0 0 0 0,-1 0-1 0 0,1 0 1 0 0,-1 0 0 0 0,1 0 0 0 0,-1 0 0 0 0,0 0 0 0 0,0 0-1 0 0,0 1 1 0 0,0-1 0 0 0,-1 0 0 0 0,0 0 0 0 0,1 0 0 0 0,-1 0-1 0 0,0 0 1 0 0,0 0 0 0 0,-1 0 0 0 0,1 0 0 0 0,0-1 0 0 0,-1 1-1 0 0,-2 3 1 0 0,-8 12-936 0 0,-1-1-1 0 0,0-1 1 0 0,-1 0-1 0 0,-23 20 1 0 0,31-31-4894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42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67 8863 0 0,'-25'-7'887'0'0,"9"0"338"0"0,1-1 1 0 0,-26-20-1 0 0,18 12 1955 0 0,22 16-2488 0 0,-1 0-466 0 0,1 0 1 0 0,-1 0 0 0 0,0 0-1 0 0,1 1 1 0 0,-1-1-1 0 0,1 1 1 0 0,-1-1-1 0 0,1 1 1 0 0,-1-1-1 0 0,1 1 1 0 0,-3 1 0 0 0,1 2-216 0 0,0 0 0 0 0,1 0 0 0 0,-1 0 0 0 0,1 1 0 0 0,0-1 0 0 0,0 1 0 0 0,0-1 0 0 0,1 1 0 0 0,-1 0 0 0 0,1-1 0 0 0,0 1 0 0 0,1 0 0 0 0,-1 0 0 0 0,1 0 0 0 0,0 0 0 0 0,0 0 0 0 0,0-1 0 0 0,1 1 0 0 0,1 6 0 0 0,0-1-10 0 0,0 1 0 0 0,1-1 1 0 0,0 0-1 0 0,1 0 0 0 0,0 0 1 0 0,0 0-1 0 0,11 16 0 0 0,-12-22-108 0 0,0 1 0 0 0,0 0 0 0 0,1-1 1 0 0,0 0-1 0 0,0 0 0 0 0,0 0 0 0 0,0 0 0 0 0,0-1 0 0 0,1 1 0 0 0,0-1 0 0 0,5 3 0 0 0,-7-5-19 0 0,1 0 0 0 0,0 0-1 0 0,-1-1 1 0 0,1 1 0 0 0,0-1 0 0 0,0 0-1 0 0,-1 1 1 0 0,1-2 0 0 0,0 1-1 0 0,0 0 1 0 0,-1-1 0 0 0,1 0 0 0 0,0 0-1 0 0,-1 0 1 0 0,1 0 0 0 0,-1 0 0 0 0,6-4-1 0 0,4-1-2554 0 0,-1-1-2722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42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4 10943 0 0,'0'0'248'0'0,"-19"-4"600"0"0,9 4-470 0 0,0 0-1 0 0,1 1 0 0 0,-1 0 0 0 0,1 1 1 0 0,-1 0-1 0 0,1 1 0 0 0,0-1 0 0 0,-1 2 1 0 0,2-1-1 0 0,-14 8 0 0 0,18-8-184 0 0,-1 0 1 0 0,1 0-1 0 0,0 0 0 0 0,0 1 0 0 0,0 0 1 0 0,1 0-1 0 0,-1 0 0 0 0,1 0 0 0 0,0 0 1 0 0,0 1-1 0 0,0-1 0 0 0,1 1 0 0 0,0 0 1 0 0,0 0-1 0 0,0 0 0 0 0,0 0 0 0 0,1 0 1 0 0,0 0-1 0 0,0 0 0 0 0,-1 10 0 0 0,2-12-132 0 0,0 0 0 0 0,0 0-1 0 0,1-1 1 0 0,-1 1 0 0 0,0 0-1 0 0,1 0 1 0 0,0-1 0 0 0,0 1-1 0 0,0-1 1 0 0,0 1 0 0 0,0-1-1 0 0,0 1 1 0 0,0-1 0 0 0,1 1-1 0 0,0-1 1 0 0,-1 0 0 0 0,1 0-1 0 0,0 0 1 0 0,0 0 0 0 0,0 0-1 0 0,0 0 1 0 0,0-1 0 0 0,1 1-1 0 0,-1 0 1 0 0,0-1 0 0 0,1 0-1 0 0,-1 0 1 0 0,1 0 0 0 0,0 0-1 0 0,-1 0 1 0 0,1 0 0 0 0,0-1-1 0 0,-1 1 1 0 0,1-1 0 0 0,0 0-1 0 0,0 1 1 0 0,-1-2 0 0 0,1 1-1 0 0,0 0 1 0 0,0 0 0 0 0,-1-1-1 0 0,1 1 1 0 0,0-1 0 0 0,-1 0-1 0 0,1 0 1 0 0,-1 0 0 0 0,5-2-1 0 0,-2 0-222 0 0,0 0 0 0 0,0 0 0 0 0,0 0 0 0 0,-1 0 1 0 0,1-1-1 0 0,-1 0 0 0 0,0 0 0 0 0,0 0 0 0 0,0-1 0 0 0,-1 1 0 0 0,1-1 0 0 0,-1 0 0 0 0,0 0 0 0 0,0 0 0 0 0,-1 0 0 0 0,0 0 0 0 0,4-12 1 0 0,-6 16-371 0 0,-23-5-2918 0 0,-13 19-4087 0 0,33-12 5362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43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82 582 13247 0 0,'0'0'299'0'0,"0"0"45"0"0,0 0 21 0 0,0 0-46 0 0,-14-19-10 0 0,-25-17 5023 0 0,38 36-5332 0 0,1 0 0 0 0,0 0 0 0 0,-1-1 0 0 0,1 1 0 0 0,0 0 0 0 0,-1 0 0 0 0,1 0 0 0 0,0 0 0 0 0,-1 0 0 0 0,1 0 0 0 0,0-1 0 0 0,-1 1 0 0 0,1 0 0 0 0,-1 0 0 0 0,1 0 0 0 0,0 0 0 0 0,-1 0 0 0 0,1 1 0 0 0,-1-1 0 0 0,1 0 0 0 0,0 0 0 0 0,-1 0 0 0 0,1 0 0 0 0,0 0 0 0 0,-1 0 0 0 0,1 1 0 0 0,0-1 0 0 0,-1 0 0 0 0,1 0 0 0 0,0 0 0 0 0,-1 1 0 0 0,1-1 0 0 0,0 0 0 0 0,0 1 0 0 0,-1-1 0 0 0,1 0 0 0 0,0 0 0 0 0,0 1 0 0 0,0-1 0 0 0,-1 0 0 0 0,1 1 0 0 0,0-1 0 0 0,0 1 0 0 0,0-1 0 0 0,-6 16 0 0 0,6-15 0 0 0,-2 8 0 0 0,0 1 0 0 0,0 0 0 0 0,-1 20 0 0 0,3-26 0 0 0,0-1 0 0 0,0 0 0 0 0,1 0 0 0 0,-1 0 0 0 0,1 0 0 0 0,-1 0 0 0 0,1 0 0 0 0,0 0 0 0 0,0 0 0 0 0,0 0 0 0 0,1 0 0 0 0,-1-1 0 0 0,0 1 0 0 0,1 0 0 0 0,0-1 0 0 0,0 1 0 0 0,3 2 0 0 0,-5-4 0 0 0,1-1 0 0 0,0 1 0 0 0,0-1 0 0 0,0 0 0 0 0,0 1 0 0 0,0-1 0 0 0,0 0 0 0 0,0 1 0 0 0,0-1 0 0 0,0 0 0 0 0,0 0 0 0 0,0 0 0 0 0,0 0 0 0 0,0 0 0 0 0,0 0 0 0 0,0 0 0 0 0,0 0 0 0 0,0-1 0 0 0,0 1 0 0 0,0 0 0 0 0,0 0 0 0 0,0-1 0 0 0,0 1 0 0 0,0-1 0 0 0,0 1 0 0 0,0-1 0 0 0,-1 1 0 0 0,3-2 0 0 0,-2 1 0 0 0,3-1 0 0 0,0-1 0 0 0,0 1 0 0 0,-1-1 0 0 0,1 0 0 0 0,-1 0 0 0 0,0 0 0 0 0,0-1 0 0 0,0 1 0 0 0,0-1 0 0 0,0 0 0 0 0,-1 1 0 0 0,0-1 0 0 0,1 0 0 0 0,1-7 0 0 0,3-8 0 0 0,10-40 0 0 0,-7 21 0 0 0,-8 31 0 0 0,0-1 0 0 0,-1 0 0 0 0,0 0 0 0 0,0 1 0 0 0,-1-1 0 0 0,0 0 0 0 0,0 0 0 0 0,-2-10 0 0 0,-17-65 0 0 0,4 22 0 0 0,-37-176-537 0 0,47 215-697 0 0,2 18 578 0 0,3 14 371 0 0,10 80 1196 0 0,3 0-1 0 0,39 131 0 0 0,-48-205-897 0 0,5 18-956 0 0,2-1-1 0 0,1-1 1 0 0,2 0-1 0 0,31 54 1 0 0,-15-48-3748 0 0,-10-24 2291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4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104 318 13247 0 0,'0'0'299'0'0,"0"0"45"0"0,-3-24 461 0 0,2 11-694 0 0,0 0-1 0 0,1-1 1 0 0,0 1-1 0 0,1 0 1 0 0,1 0-1 0 0,0 1 1 0 0,6-21-1 0 0,2-10 1514 0 0,-10 43-1624 0 0,6-64 248 0 0,-6 61-249 0 0,0-1 0 0 0,0 1 0 0 0,-1 0 0 0 0,1 0-1 0 0,-1-1 1 0 0,1 1 0 0 0,-1 0 0 0 0,0 0 0 0 0,0 0 0 0 0,-1 0 0 0 0,1 0 0 0 0,-1 0 0 0 0,1 0 0 0 0,-1 0 0 0 0,0 0-1 0 0,0 1 1 0 0,-2-3 0 0 0,3 4 1 0 0,0 1 0 0 0,0-1 0 0 0,1 1 0 0 0,-1-1 0 0 0,0 1 0 0 0,0-1 0 0 0,0 1 0 0 0,1-1 0 0 0,-1 1 0 0 0,0 0 0 0 0,0 0 0 0 0,0 0 0 0 0,0-1 0 0 0,0 1 0 0 0,0 0 0 0 0,0 0 0 0 0,0 0 0 0 0,0 0 0 0 0,0 0 0 0 0,0 1 0 0 0,1-1 0 0 0,-1 0 0 0 0,0 0 0 0 0,0 1 0 0 0,-1-1 0 0 0,0 2 0 0 0,-1-1 0 0 0,0 1 0 0 0,1-1 0 0 0,0 1 0 0 0,-1 0 0 0 0,1 0 0 0 0,0 0 0 0 0,-2 3 0 0 0,-3 3 0 0 0,2 0 0 0 0,-1 0 0 0 0,-8 18 0 0 0,8-12 87 0 0,1 0 0 0 0,1 1 0 0 0,0 0 0 0 0,1 0 0 0 0,0 0 0 0 0,2 0 0 0 0,-1 0 0 0 0,2 0 0 0 0,2 21 0 0 0,-2-27 41 0 0,1 1 0 0 0,0-1 0 0 0,1 1 0 0 0,0-1 0 0 0,1 0 0 0 0,0 1 0 0 0,0-1 0 0 0,1-1 0 0 0,0 1 0 0 0,1 0 0 0 0,0-1 0 0 0,0 0 0 0 0,0 0 0 0 0,1-1 0 0 0,13 13 0 0 0,-16-17 26 0 0,1 0 1 0 0,0 0-1 0 0,0-1 1 0 0,1 1 0 0 0,-1-1-1 0 0,0 0 1 0 0,1 0 0 0 0,-1-1-1 0 0,1 1 1 0 0,0-1-1 0 0,0 0 1 0 0,-1 0 0 0 0,1-1-1 0 0,0 1 1 0 0,0-1-1 0 0,0 0 1 0 0,-1-1 0 0 0,1 1-1 0 0,0-1 1 0 0,6-1 0 0 0,-4 0-404 0 0,0-1 0 0 0,0 1 0 0 0,0-1 0 0 0,0 0 0 0 0,7-6 0 0 0,-6 4-1459 0 0,0-1 1 0 0,-1 1 0 0 0,12-13 0 0 0,-5 3-4879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44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63 312 5407 0 0,'0'0'124'0'0,"0"0"18"0"0,0 0 8 0 0,13-23 1734 0 0,77-176 5096 0 0,-87 194-6980 0 0,0-1 0 0 0,0 0 0 0 0,-1 0 0 0 0,0 1 0 0 0,0-1 0 0 0,-1 0 0 0 0,1-1 0 0 0,0-11 0 0 0,-2 17 89 0 0,-1 0 0 0 0,1 0 0 0 0,0 0-1 0 0,0 0 1 0 0,-1 0 0 0 0,1-1 0 0 0,-1 1-1 0 0,1 0 1 0 0,-1 0 0 0 0,0 0 0 0 0,1 0-1 0 0,-1 0 1 0 0,0 1 0 0 0,0-1 0 0 0,1 0 0 0 0,-1 0-1 0 0,0 0 1 0 0,0 1 0 0 0,0-1 0 0 0,0 0-1 0 0,0 1 1 0 0,0-1 0 0 0,0 1 0 0 0,0-1-1 0 0,0 1 1 0 0,-1-1 0 0 0,1 1 0 0 0,0 0-1 0 0,-1 0 1 0 0,-30-1-13 0 0,31 1-71 0 0,-4 1-13 0 0,-1 0-1 0 0,0 0 0 0 0,1 0 1 0 0,-1 1-1 0 0,1 0 0 0 0,-1 0 0 0 0,1 0 1 0 0,0 1-1 0 0,0 0 0 0 0,0 0 1 0 0,0 0-1 0 0,1 1 0 0 0,-1-1 1 0 0,1 1-1 0 0,0 0 0 0 0,0 0 1 0 0,0 1-1 0 0,0-1 0 0 0,1 1 1 0 0,0 0-1 0 0,0 0 0 0 0,0 0 1 0 0,1 0-1 0 0,-1 1 0 0 0,-2 9 0 0 0,1-2 291 0 0,1 1-1 0 0,1-1 0 0 0,0 1 0 0 0,0-1 0 0 0,1 1 0 0 0,1-1 0 0 0,1 1 0 0 0,0 0 0 0 0,3 17 1 0 0,-2-25-277 0 0,-1 0 1 0 0,1 0 0 0 0,0 0 0 0 0,1 0-1 0 0,0-1 1 0 0,0 1 0 0 0,0-1 0 0 0,0 1-1 0 0,1-1 1 0 0,0 0 0 0 0,0-1 0 0 0,0 1 0 0 0,1-1-1 0 0,-1 0 1 0 0,1 0 0 0 0,0 0 0 0 0,0 0-1 0 0,1-1 1 0 0,-1 0 0 0 0,1 0 0 0 0,-1-1-1 0 0,1 1 1 0 0,0-1 0 0 0,0 0 0 0 0,0-1-1 0 0,0 0 1 0 0,0 1 0 0 0,1-2 0 0 0,-1 1 0 0 0,0-1-1 0 0,0 0 1 0 0,1 0 0 0 0,-1-1 0 0 0,0 0-1 0 0,0 0 1 0 0,0-1 0 0 0,0 1 0 0 0,0-1-1 0 0,7-3 1 0 0,43-24-5567 0 0,-45 22-742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4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7055 0 0,'0'0'158'0'0,"0"0"22"0"0,0 0 12 0 0,0 0 124 0 0,0 0 494 0 0,0 0 218 0 0,0 0 42 0 0,0 0 42 0 0,0 0 140 0 0,0 0 57 0 0,0 0 16 0 0,0 0-79 0 0,-2 14 392 0 0,-41 258 2794 0 0,12-159-6650 0 0,31-111-366 0 0,0-2-140 0 0,0 0-26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47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2 476 7055 0 0,'0'0'158'0'0,"0"0"22"0"0,0 0 12 0 0,-2 1-27 0 0,41-18 7542 0 0,16 1-5252 0 0,73-14-3511 0 0,-85 21 1730 0 0,189-57 142 0 0,-6 2 436 0 0,-182 54-1090 0 0,0 2 0 0 0,0 3 1 0 0,56-1-1 0 0,-38 4 373 0 0,0-3 0 0 0,88-17 0 0 0,117-43 1395 0 0,-156 42-767 0 0,18-6-69 0 0,21-15-1094 0 0,-112 36 0 0 0,-28 6 0 0 0,-2 1 0 0 0,0 1 0 0 0,4 2 0 0 0,5-6 0 0 0,-3 0 0 0 0,18-2 0 0 0,15-8 0 0 0,-39 10 0 0 0,0 1 0 0 0,-1 0-91 0 0,-6 3-386 0 0,-1 0-191 0 0,0 0-41 0 0,0 0-197 0 0,0 0-784 0 0,7-5-2449 0 0,1 2 2027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5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0 381 5407 0 0,'0'0'124'0'0,"0"0"18"0"0,0 0 8 0 0,0 0 110 0 0,0 0 454 0 0,0 0 196 0 0,0 0 40 0 0,0 0-44 0 0,0 0-215 0 0,4 0 6486 0 0,11 0-6962 0 0,0 1 0 0 0,0-2 0 0 0,0 0 0 0 0,0-1 0 0 0,-1-1 0 0 0,1 0 0 0 0,-1-1 0 0 0,24-9 0 0 0,0 1 644 0 0,163-59-837 0 0,149-26-22 0 0,-241 67 0 0 0,-47 12 0 0 0,1 2 0 0 0,78-8 0 0 0,-105 21 0 0 0,-1 1 0 0 0,1 2 0 0 0,0 2 0 0 0,40 6 0 0 0,-45-5 169 0 0,2-2 1 0 0,-1-1-1 0 0,0-2 0 0 0,0-1 0 0 0,36-8 1 0 0,-51 9-244 0 0,208-47 2044 0 0,-159 36-1970 0 0,-25 6 0 0 0,11 0 0 0 0,-45 6-107 0 0,0 1-1043 0 0,26 10-623 0 0,-32-10 786 0 0,-1 0-329 0 0,0 0-588 0 0,0 0-2244 0 0,0 0-955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52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26 5407 0 0,'0'0'124'0'0,"0"0"18"0"0,0 0 8 0 0,-11-6 2 0 0,7 5 141 0 0,1 0 0 0 0,-1 0 0 0 0,0 1 0 0 0,1-1 0 0 0,-1 1 0 0 0,0 0 0 0 0,1 0 0 0 0,-1 0 0 0 0,0 1 0 0 0,0-1 0 0 0,1 1 0 0 0,-1 0 0 0 0,1 0 0 0 0,-1 0 0 0 0,1 0 0 0 0,-1 1 0 0 0,1 0-1 0 0,0-1 1 0 0,0 1 0 0 0,-5 4 0 0 0,1-2-208 0 0,1 1 0 0 0,0 0 0 0 0,0 0 0 0 0,1 1 0 0 0,-6 5-1 0 0,8-7 51 0 0,1-1-1 0 0,-1 1 0 0 0,1 0 0 0 0,-1 0 0 0 0,1 0 0 0 0,1 0 1 0 0,-1 1-1 0 0,0-1 0 0 0,1 0 0 0 0,0 1 0 0 0,0-1 1 0 0,0 1-1 0 0,1-1 0 0 0,-1 1 0 0 0,1 6 0 0 0,1-1 265 0 0,-1-7-287 0 0,0 0 1 0 0,0 0-1 0 0,0 0 1 0 0,1 0-1 0 0,-1 0 1 0 0,1-1-1 0 0,0 1 1 0 0,0 0-1 0 0,0 0 1 0 0,0-1-1 0 0,1 1 0 0 0,-1 0 1 0 0,1-1-1 0 0,-1 1 1 0 0,1-1-1 0 0,0 0 1 0 0,0 1-1 0 0,0-1 1 0 0,3 3-1 0 0,3-1-112 0 0,-7-4 0 0 0,0 1 0 0 0,0-1 0 0 0,1 0 0 0 0,-1 0 0 0 0,0 0 0 0 0,0 0 0 0 0,1 0 0 0 0,-1 0 0 0 0,0 0 0 0 0,0 0 0 0 0,1 0 0 0 0,-1 0 0 0 0,0-1 0 0 0,0 1 0 0 0,1-1 0 0 0,-1 1 0 0 0,0-1 0 0 0,0 1 0 0 0,0-1 0 0 0,0 0 0 0 0,0 1 0 0 0,0-1 0 0 0,0 0 0 0 0,0 0 0 0 0,1-1 0 0 0,0 0 0 0 0,11-10 282 0 0,-1 0-1 0 0,0-1 1 0 0,-1-1 0 0 0,0 1-1 0 0,-1-2 1 0 0,-1 0-1 0 0,0 0 1 0 0,-1 0 0 0 0,7-21-1 0 0,-14 34-281 0 0,0 2 0 0 0,-1-1 0 0 0,1 1 0 0 0,-1-1 0 0 0,0 1 0 0 0,1-1 0 0 0,-1 0 0 0 0,0 1 0 0 0,0-1 0 0 0,1 1 0 0 0,-1-1 0 0 0,0 0 0 0 0,0 1 0 0 0,0-1 0 0 0,0 0 0 0 0,0 1 0 0 0,0-1 0 0 0,0 0 0 0 0,0 1 0 0 0,0-1 0 0 0,0 0 0 0 0,0 1 0 0 0,0-1 0 0 0,-1 0 0 0 0,1-1 0 0 0,-1 0 0 0 0,0 1 0 0 0,1-1 0 0 0,-1 1 0 0 0,0 0 0 0 0,0-1 0 0 0,0 1 0 0 0,0 0 0 0 0,0-1 0 0 0,0 1 0 0 0,0 0 0 0 0,-1 0 0 0 0,1 0 0 0 0,0 0 0 0 0,-1 0 0 0 0,1 0 0 0 0,0 1 0 0 0,-1-1 0 0 0,1 0 0 0 0,-1 1 0 0 0,0-1 0 0 0,1 1 0 0 0,-1-1 0 0 0,1 1 0 0 0,-1 0 0 0 0,0 0 0 0 0,1-1 0 0 0,-1 1 0 0 0,0 0 0 0 0,-2 1 0 0 0,-2-2 0 0 0,1 1-118 0 0,0 0-1 0 0,0 0 1 0 0,0 1 0 0 0,0-1-1 0 0,1 1 1 0 0,-1 0-1 0 0,0 0 1 0 0,0 1-1 0 0,1 0 1 0 0,-1 0 0 0 0,1 0-1 0 0,-1 0 1 0 0,1 0-1 0 0,0 1 1 0 0,0 0-1 0 0,0 0 1 0 0,0 0 0 0 0,1 0-1 0 0,-1 1 1 0 0,1-1-1 0 0,-4 7 1 0 0,6-9-573 0 0,1-1 3 0 0,4 8-4366 0 0,2 0 212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53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21 7055 0 0,'0'0'323'0'0,"0"0"-8"0"0,0 0-58 0 0,0 0 515 0 0,0 0 247 0 0,0 0 49 0 0,0 0-48 0 0,0 0-246 0 0,0 0-108 0 0,0 0-24 0 0,6 19 1366 0 0,6 42-1252 0 0,7 85 0 0 0,-19-136-756 0 0,-1-3 99 0 0,1-7-145 0 0,0 1 0 0 0,0-1 0 0 0,0 1 0 0 0,-1-1 1 0 0,1 0-1 0 0,0 1 0 0 0,0-1 0 0 0,0 0 0 0 0,0 1 0 0 0,0-1 1 0 0,0 0-1 0 0,0 1 0 0 0,-1-1 0 0 0,1 0 0 0 0,0 0 0 0 0,0 1 0 0 0,0-1 1 0 0,-1 0-1 0 0,1 1 0 0 0,0-1 0 0 0,-1 0 0 0 0,1 0 0 0 0,0 0 0 0 0,0 1 1 0 0,-1-1-1 0 0,1 0 0 0 0,0 0 0 0 0,-1 0 0 0 0,1 0 0 0 0,0 0 0 0 0,-1 1 1 0 0,1-1-1 0 0,0 0 0 0 0,-1 0 0 0 0,1 0 0 0 0,0 0 0 0 0,-1 0 0 0 0,1 0 1 0 0,-1 0-1 0 0,1 0 0 0 0,0 0 0 0 0,-1 0 0 0 0,1-1 0 0 0,0 1 0 0 0,-1 0 1 0 0,1 0-1 0 0,0 0 0 0 0,-1 0 0 0 0,1 0 0 0 0,0-1 0 0 0,0 1 0 0 0,-1 0 1 0 0,1 0-1 0 0,0-1 0 0 0,0 1 0 0 0,-1 0 0 0 0,1 0 0 0 0,0-1 0 0 0,0 1 1 0 0,-1 0-1 0 0,1 0 0 0 0,0-1 0 0 0,0 1 0 0 0,0-1 0 0 0,-14-17-308 0 0,-9-35-1826 0 0,19 40 2514 0 0,0-1 0 0 0,0 1 0 0 0,1-1 0 0 0,1 1 0 0 0,0-1 0 0 0,1 0 0 0 0,1-26 0 0 0,0 38-225 0 0,1-1 0 0 0,0 0 0 0 0,0 0 0 0 0,0 0 0 0 0,0 0 0 0 0,0 1 0 0 0,1-1 1 0 0,-1 0-1 0 0,1 1 0 0 0,-1-1 0 0 0,1 1 0 0 0,0 0 0 0 0,0 0 0 0 0,0 0 0 0 0,1-1 0 0 0,-1 2 0 0 0,0-1 0 0 0,1 0 0 0 0,-1 1 0 0 0,1-1 0 0 0,0 1 0 0 0,-1-1 0 0 0,1 1 0 0 0,0 0 0 0 0,0 0 0 0 0,5 0 0 0 0,-4 0-120 0 0,0 0 0 0 0,1 0 0 0 0,-1 0 0 0 0,0 1 0 0 0,1 0 0 0 0,-1 0-1 0 0,0 0 1 0 0,1 0 0 0 0,-1 1 0 0 0,0 0 0 0 0,1 0 0 0 0,-1 0 0 0 0,0 0 0 0 0,0 0 0 0 0,0 1-1 0 0,0 0 1 0 0,7 4 0 0 0,-9-4 11 0 0,0-1 0 0 0,-1 1 0 0 0,1-1 0 0 0,-1 1 0 0 0,1 0 0 0 0,-1 0 0 0 0,0-1 0 0 0,1 1 0 0 0,-1 0 0 0 0,0 0 0 0 0,0 0 0 0 0,-1 0 0 0 0,1 0 0 0 0,0 0 0 0 0,-1 1 0 0 0,1-1 0 0 0,-1 0 0 0 0,0 0 0 0 0,0 0 0 0 0,1 1 0 0 0,-1-1 0 0 0,-1 0 0 0 0,1 0 0 0 0,0 0 0 0 0,-1 1 0 0 0,1-1 0 0 0,-1 0 0 0 0,1 0 0 0 0,-1 0 0 0 0,0 0 0 0 0,0 0 0 0 0,0 0 0 0 0,0 0 0 0 0,-2 2 0 0 0,-5 8 1064 0 0,-1 0 0 0 0,-16 19 1 0 0,-4-10-1789 0 0,27-20-97 0 0,-1 0 0 0 0,0 1 0 0 0,0-1 0 0 0,0-1 0 0 0,0 1 0 0 0,0 0 0 0 0,0-1 0 0 0,0 1 0 0 0,-4-1 0 0 0,8-1-887 0 0,0-6-11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23 5527 0 0,'0'0'124'0'0,"-16"-11"302"0"0,6 1 422 0 0,9 9 62 0 0,1 1 40 0 0,0 0 56 0 0,0 0 205 0 0,2 13 1418 0 0,8 30-1820 0 0,3-1-1 0 0,16 40-808 0 0,5 14-25 0 0,-26-75 21 0 0,0-1-1 0 0,1 0 1 0 0,2 0-1 0 0,0-1 0 0 0,8 11 5 0 0,11 19-361 0 0,-30-49 143 0 0,1 0-1 0 0,-1 1 0 0 0,0-1 1 0 0,1 0-1 0 0,-1 1 0 0 0,0-1 1 0 0,1 0-1 0 0,-1 1 0 0 0,0-1 1 0 0,1 0-1 0 0,-1 0 0 0 0,1 0 1 0 0,-1 1-1 0 0,1-1 0 0 0,-1 0 1 0 0,0 0-1 0 0,1 0 0 0 0,-1 0 1 0 0,1 0-1 0 0,-1 0 0 0 0,1 0 1 0 0,-1 0-1 0 0,1 0 0 0 0,-1 0 1 0 0,1 0-1 0 0,-1 0 0 0 0,1 0 1 0 0,-1 0-1 0 0,0 0 0 0 0,1 0 1 0 0,-1-1-1 0 0,1 1 0 0 0,-1 0 1 0 0,1 0-1 0 0,-1-1 219 0 0,15-11-2939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4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12 156 8319 0 0,'-4'8'342'0'0,"3"-5"-281"0"0,0-1 0 0 0,0 1 1 0 0,0-1-1 0 0,0 1 0 0 0,0-1 1 0 0,0 1-1 0 0,1 0 0 0 0,0-1 1 0 0,-1 1-1 0 0,1 0 0 0 0,0 4 1 0 0,0-6 107 0 0,0-1 0 0 0,0 1 0 0 0,0-1 0 0 0,0 1 0 0 0,0-1 0 0 0,0 1 0 0 0,0-1 0 0 0,0 1 0 0 0,1-1 0 0 0,-1 1 0 0 0,0-1 0 0 0,0 1 0 0 0,0-1 0 0 0,0 1 0 0 0,1-1 0 0 0,-1 0 1 0 0,0 1-1 0 0,1-1 0 0 0,-1 1 0 0 0,0-1 0 0 0,1 0 0 0 0,-1 1 0 0 0,0-1 0 0 0,1 0 0 0 0,-1 1 0 0 0,1-1 0 0 0,-1 0 0 0 0,0 0 0 0 0,1 0 0 0 0,-1 1 0 0 0,2-1 0 0 0,17-2 1879 0 0,16-14-1055 0 0,-14 2-679 0 0,38-31 0 0 0,-52 38-261 0 0,0 0 0 0 0,0 0 0 0 0,0 0 0 0 0,-1-1 0 0 0,0 0 0 0 0,-1 0-1 0 0,0 0 1 0 0,5-11 0 0 0,-10 17-49 0 0,0 0-1 0 0,1 0 0 0 0,-1 1 1 0 0,0-1-1 0 0,0 0 0 0 0,0 0 1 0 0,0 0-1 0 0,-1 0 0 0 0,1 0 1 0 0,0 0-1 0 0,-1 0 0 0 0,0 0 1 0 0,1 1-1 0 0,-1-1 0 0 0,0 0 1 0 0,0 0-1 0 0,0 1 1 0 0,0-1-1 0 0,0 0 0 0 0,0 1 1 0 0,0-1-1 0 0,-1 1 0 0 0,1 0 1 0 0,0-1-1 0 0,-1 1 0 0 0,1 0 1 0 0,-1 0-1 0 0,0 0 0 0 0,1 0 1 0 0,-1 0-1 0 0,0 0 0 0 0,0 1 1 0 0,1-1-1 0 0,-4 0 1 0 0,3 0-12 0 0,-1 0 1 0 0,0 1 0 0 0,1-1 0 0 0,-1 1 0 0 0,0 0 0 0 0,0-1 0 0 0,1 1 0 0 0,-1 1-1 0 0,0-1 1 0 0,0 0 0 0 0,1 1 0 0 0,-1-1 0 0 0,0 1 0 0 0,1 0 0 0 0,-1 0 0 0 0,1 0-1 0 0,-1 0 1 0 0,1 0 0 0 0,-1 1 0 0 0,1-1 0 0 0,0 1 0 0 0,0 0 0 0 0,-1-1 0 0 0,1 1-1 0 0,0 0 1 0 0,1 0 0 0 0,-1 1 0 0 0,0-1 0 0 0,1 0 0 0 0,-1 0 0 0 0,1 1 0 0 0,0-1-1 0 0,-1 1 1 0 0,1-1 0 0 0,0 1 0 0 0,1-1 0 0 0,-2 5 0 0 0,1-2-7 0 0,-1 0-1 0 0,1 0 1 0 0,0 0 0 0 0,1 0-1 0 0,-1 1 1 0 0,1-1 0 0 0,0 0-1 0 0,0 0 1 0 0,1 1 0 0 0,0-1-1 0 0,0 0 1 0 0,0 0 0 0 0,0 0-1 0 0,1 0 1 0 0,0 0 0 0 0,0 0-1 0 0,0 0 1 0 0,0-1 0 0 0,5 6-1 0 0,-5-7-129 0 0,0 0 1 0 0,1 0-1 0 0,0 0 0 0 0,0-1 1 0 0,-1 1-1 0 0,2-1 0 0 0,-1 0 0 0 0,0 0 1 0 0,0 0-1 0 0,1 0 0 0 0,-1 0 0 0 0,0-1 1 0 0,1 0-1 0 0,0 0 0 0 0,-1 0 1 0 0,1 0-1 0 0,0 0 0 0 0,0-1 0 0 0,6 1 1 0 0,6-2-2103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53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25 7055 0 0,'0'0'158'0'0,"0"0"22"0"0,0 0 12 0 0,-11-20 3032 0 0,9 19-2896 0 0,0 0 0 0 0,-1 1 0 0 0,1-1 1 0 0,-1 1-1 0 0,1-1 0 0 0,0 1 0 0 0,-1 0 0 0 0,1 0 1 0 0,-1 0-1 0 0,1 0 0 0 0,0 0 0 0 0,-1 1 1 0 0,1-1-1 0 0,-1 1 0 0 0,1 0 0 0 0,0-1 1 0 0,0 1-1 0 0,-4 2 0 0 0,2 0-239 0 0,-1 0 0 0 0,1 0 0 0 0,-1 0-1 0 0,1 1 1 0 0,0 0 0 0 0,1 0 0 0 0,-1 0 0 0 0,-3 5 0 0 0,1 0 6 0 0,0 0 1 0 0,0 1 0 0 0,1-1-1 0 0,1 1 1 0 0,0 0 0 0 0,0 0 0 0 0,1 1-1 0 0,-2 11 1 0 0,4-21-51 0 0,1 1 1 0 0,0 0-1 0 0,0-1 0 0 0,0 1 1 0 0,0-1-1 0 0,0 1 0 0 0,0 0 1 0 0,0-1-1 0 0,1 1 0 0 0,-1-1 1 0 0,0 1-1 0 0,1-1 0 0 0,0 1 1 0 0,-1-1-1 0 0,1 1 0 0 0,0-1 1 0 0,0 0-1 0 0,-1 1 0 0 0,1-1 1 0 0,0 0-1 0 0,0 0 0 0 0,1 0 1 0 0,-1 1-1 0 0,0-1 0 0 0,0 0 1 0 0,0 0-1 0 0,1-1 0 0 0,-1 1 1 0 0,1 0-1 0 0,-1 0 0 0 0,0-1 1 0 0,1 1-1 0 0,2 0 0 0 0,5-1-508 0 0,0-1-1 0 0,0 0 1 0 0,0 0-1 0 0,0-1 1 0 0,-1 0-1 0 0,1 0 1 0 0,-1-1-1 0 0,1 0 1 0 0,-1-1-1 0 0,14-8 1 0 0,23-8-2912 0 0,-25 13-1728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54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0 616 5407 0 0,'0'0'124'0'0,"0"0"18"0"0,0 0 8 0 0,0 0 186 0 0,0 0 774 0 0,0 0 340 0 0,0 0 72 0 0,0 0-108 0 0,0 0-502 0 0,0 0-220 0 0,0 0-41 0 0,0 0-3 0 0,24 0 1997 0 0,4-9-2052 0 0,0 0 0 0 0,26-14-1 0 0,43-14 674 0 0,65-16-1266 0 0,232-111 0 0 0,-291 121 1456 0 0,166-47 0 0 0,-216 78-1456 0 0,62-7 0 0 0,-12 3 0 0 0,-37 0 0 0 0,-1-3 0 0 0,88-38 0 0 0,13 27 0 0 0,-141 25 0 0 0,21-7 0 0 0,-38 10 0 0 0,0 2 0 0 0,0 0 0 0 0,2 2 0 0 0,-2-1-1027 0 0,-6-1-4316 0 0,-2 0-1871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5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7055 0 0,'0'0'158'0'0,"0"0"22"0"0,0 0 12 0 0,-1 1-27 0 0,0-1 15 0 0,1 1 0 0 0,-1-1 0 0 0,0 0 0 0 0,0 1 0 0 0,0-1 1 0 0,1 1-1 0 0,-1-1 0 0 0,0 1 0 0 0,1-1 0 0 0,-1 1 0 0 0,0 0 0 0 0,1-1 0 0 0,-1 1 0 0 0,1 0 0 0 0,-1 0 0 0 0,1-1 1 0 0,-1 1-1 0 0,1 0 0 0 0,-1 0 0 0 0,1 0 0 0 0,0 0 0 0 0,0-1 0 0 0,-1 1 0 0 0,1 0 0 0 0,0 0 0 0 0,0 0 0 0 0,0 0 1 0 0,0 0-1 0 0,0 0 0 0 0,0 0 0 0 0,0-1 0 0 0,0 1 0 0 0,0 0 0 0 0,1 0 0 0 0,-1 0 0 0 0,0 0 0 0 0,1 0 0 0 0,-1-1 0 0 0,0 1 1 0 0,1 0-1 0 0,-1 0 0 0 0,1 0 0 0 0,-1-1 0 0 0,1 1 0 0 0,0 0 0 0 0,4 3 372 0 0,-1-1-1 0 0,0 0 1 0 0,1 0-1 0 0,0-1 1 0 0,0 1-1 0 0,5 1 1 0 0,-3-1-430 0 0,11 6-67 0 0,0 0 0 0 0,0 1 0 0 0,23 20 0 0 0,-34-25-54 0 0,0 0 0 0 0,-1 1 0 0 0,0 0 0 0 0,0 1 0 0 0,-1-1-1 0 0,0 1 1 0 0,0 0 0 0 0,0 1 0 0 0,-1-1 0 0 0,7 15 0 0 0,-11-19 76 0 0,1-1 0 0 0,-1 0 0 0 0,0 0 0 0 0,0 0 0 0 0,1 1 1 0 0,-1-1-1 0 0,-1 0 0 0 0,1 0 0 0 0,0 0 0 0 0,0 1 0 0 0,-1-1 0 0 0,0 0 0 0 0,1 0 0 0 0,-1 0 0 0 0,0 0 0 0 0,0 0 0 0 0,0 0 0 0 0,0 0 0 0 0,0 0 0 0 0,0 0 0 0 0,-1 0 1 0 0,1-1-1 0 0,-3 3 0 0 0,1-1 113 0 0,-13 16 134 0 0,-2-1 0 0 0,-27 22-1 0 0,24-22-339 0 0,-26 28 0 0 0,41-39-275 0 0,-1 1 1 0 0,2 0 0 0 0,-1 0 0 0 0,1 0 0 0 0,1 0 0 0 0,0 1 0 0 0,-6 17 0 0 0,-2 14-5018 0 0,9-20 2558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5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10943 0 0,'0'0'248'0'0,"0"0"35"0"0,0 0 18 0 0,-5 8 57 0 0,1-2-261 0 0,3-5 352 0 0,1-1 155 0 0,0 3-188 0 0,1 0-1 0 0,0 0 1 0 0,-1 1-1 0 0,1-1 1 0 0,0 0-1 0 0,0 0 1 0 0,2 3-1 0 0,-1-3-345 0 0,0-1 0 0 0,0 0 1 0 0,0 0-1 0 0,0 0 0 0 0,1 0 0 0 0,-1 0 0 0 0,0 0 0 0 0,1 0 0 0 0,0-1 0 0 0,-1 0 0 0 0,1 1 1 0 0,4 1-1 0 0,42 11 722 0 0,-24-8 304 0 0,5 4-875 0 0,54 18 223 0 0,-77-25-426 0 0,-1 0-1 0 0,1 1 1 0 0,-1 0-1 0 0,0 0 1 0 0,0 0-1 0 0,0 1 1 0 0,0-1-1 0 0,-1 2 1 0 0,7 7-1 0 0,-10-11 9 0 0,0 1 0 0 0,-1 0 1 0 0,1-1-1 0 0,-1 1 0 0 0,0 0 0 0 0,0 0 0 0 0,0 0 0 0 0,0 0 1 0 0,0-1-1 0 0,-1 2 0 0 0,1-1 0 0 0,-1 0 0 0 0,0 0 0 0 0,1 0 0 0 0,-2 0 1 0 0,1 3-1 0 0,-1 0 96 0 0,-1 0 1 0 0,1 0 0 0 0,-1 0-1 0 0,0-1 1 0 0,0 1 0 0 0,-1-1-1 0 0,-5 9 1 0 0,-4 3 243 0 0,0-1-1 0 0,-1-1 1 0 0,-27 25-1 0 0,23-24-461 0 0,-26 25-1715 0 0,16-11-5620 0 0,17-16 1449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8:58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23 8863 0 0,'-17'0'680'0'0,"14"0"-616"0"0,0 0 0 0 0,0 0 0 0 0,0-1 0 0 0,0 1 0 0 0,1-1 0 0 0,-1 0 0 0 0,0 0 0 0 0,0 0 0 0 0,1 0 0 0 0,-1 0 0 0 0,0-1 0 0 0,1 1 0 0 0,-3-2 0 0 0,-13-6 2698 0 0,17 8-1525 0 0,1 1 98 0 0,0 0 45 0 0,0 0 10 0 0,0 0-86 0 0,0 0-370 0 0,0 0-166 0 0,0 0-31 0 0,0 0-105 0 0,24 2-391 0 0,6-2-241 0 0,0 2 0 0 0,55 10 0 0 0,-74-10 0 0 0,0 1 0 0 0,0 0 0 0 0,0 0 0 0 0,-1 2 0 0 0,1-1 0 0 0,-1 1 0 0 0,0 1 0 0 0,-1-1 0 0 0,1 2 0 0 0,15 13 0 0 0,-24-19 0 0 0,0 1 0 0 0,0-1 0 0 0,0 1 0 0 0,0-1 0 0 0,-1 1 0 0 0,1 0 0 0 0,0 0 0 0 0,-1-1 0 0 0,1 1 0 0 0,-1 0 0 0 0,0 0 0 0 0,1 0 0 0 0,-1 0 0 0 0,0-1 0 0 0,0 1 0 0 0,0 0 0 0 0,0 0 0 0 0,-1 0 0 0 0,1 0 0 0 0,0 0 0 0 0,-1-1 0 0 0,0 1 0 0 0,1 0 0 0 0,-1 0 0 0 0,0-1 0 0 0,0 1 0 0 0,0-1 0 0 0,0 1 0 0 0,0 0 0 0 0,0-1 0 0 0,0 0 0 0 0,0 1 0 0 0,-1-1 0 0 0,-1 2 0 0 0,1 0 0 0 0,-6 5-106 0 0,-1 0-1 0 0,1 0 1 0 0,-2 0-1 0 0,1-1 1 0 0,-1 0-1 0 0,0-1 1 0 0,0 0-1 0 0,-13 4 1 0 0,14-6-296 0 0,-1 1 0 0 0,1-1-1 0 0,0 1 1 0 0,1 1 0 0 0,-1 0 0 0 0,1 0 0 0 0,0 1 0 0 0,1 0 0 0 0,-1 0 0 0 0,2 1-1 0 0,-9 10 1 0 0,7-6-7086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1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5407 0 0,'0'0'248'0'0,"-13"30"898"0"0,9-21-230 0 0,1 1 1 0 0,0 1 0 0 0,1-1 0 0 0,1 0-1 0 0,-1 0 1 0 0,1 1 0 0 0,2 17 0 0 0,0-5-93 0 0,1-1 1 0 0,8 35 0 0 0,2-14 96 0 0,-11-41-413 0 0,-1-2 161 0 0,0 0 31 0 0,0 0-90 0 0,2 0-402 0 0,-1 0-412 0 0,1 0 0 0 0,0 0 0 0 0,0-1 1 0 0,0 1-1 0 0,0-1 0 0 0,0 1 1 0 0,0-1-1 0 0,0 0 0 0 0,-1 1 1 0 0,1-1-1 0 0,0 0 0 0 0,-1 0 1 0 0,1 0-1 0 0,0-1 0 0 0,-1 1 1 0 0,1 0-1 0 0,-1 0 0 0 0,0-1 1 0 0,1 1-1 0 0,-1-1 0 0 0,0 1 0 0 0,0-1 1 0 0,0 0-1 0 0,0 0 0 0 0,0 1 1 0 0,-1-1-1 0 0,1 0 0 0 0,0 0 1 0 0,0-2-1 0 0,1-7-1681 0 0,3-2-17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8863 0 0,'0'0'407'0'0,"-2"-1"-6"0"0,-23 1 2049 0 0,22 4-1401 0 0,10 2-4237 0 0,7 2 1469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2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27 5407 0 0,'0'0'124'0'0,"0"0"18"0"0,0 0 8 0 0,-1 0-23 0 0,-14-5 3884 0 0,12 10-1201 0 0,13 17-449 0 0,-5-11-2838 0 0,-3-5 618 0 0,-1 1 0 0 0,0-1-1 0 0,-1 1 1 0 0,1-1 0 0 0,-2 11 0 0 0,2 31 1790 0 0,9-80-1931 0 0,-1 6 0 0 0,0-10 0 0 0,-6 28 0 0 0,1 0 0 0 0,-1 0 0 0 0,1 0 0 0 0,8-12 0 0 0,-12 20 22 0 0,1 0 0 0 0,-1-1 0 0 0,0 1 1 0 0,1 0-1 0 0,-1 0 0 0 0,1-1 0 0 0,-1 1 0 0 0,0 0 0 0 0,1 0 0 0 0,-1 0 0 0 0,1 0 0 0 0,-1-1 0 0 0,0 1 0 0 0,1 0 0 0 0,-1 0 1 0 0,1 0-1 0 0,-1 0 0 0 0,1 0 0 0 0,-1 0 0 0 0,0 0 0 0 0,1 0 0 0 0,-1 0 0 0 0,1 0 0 0 0,-1 1 0 0 0,1-1 0 0 0,-1 0 0 0 0,0 0 1 0 0,1 0-1 0 0,-1 0 0 0 0,1 1 0 0 0,-1-1 0 0 0,0 0 0 0 0,1 0 0 0 0,-1 1 0 0 0,0-1 0 0 0,1 0 0 0 0,-1 1 0 0 0,0-1 0 0 0,1 1 1 0 0,10 11 1038 0 0,-11-12-1030 0 0,25 51 809 0 0,-25-51-840 0 0,0 0 0 0 0,1 1 0 0 0,-1-1 0 0 0,0 0 0 0 0,0 0 0 0 0,0 1 0 0 0,0-1 0 0 0,1 0 0 0 0,-1 0 0 0 0,0 0 0 0 0,0 0 0 0 0,1 1 0 0 0,-1-1 0 0 0,0 0 0 0 0,0 0 0 0 0,1 0 0 0 0,-1 0 0 0 0,0 0 0 0 0,1 0 0 0 0,-1 0 0 0 0,0 0 0 0 0,0 0 0 0 0,1 1 0 0 0,-1-1 0 0 0,0 0 0 0 0,1 0 0 0 0,-1-1 0 0 0,0 1 0 0 0,0 0 0 0 0,1 0 0 0 0,-1 0 0 0 0,0 0 0 0 0,1 0 0 0 0,-1 0 0 0 0,0 0 0 0 0,0 0 0 0 0,1 0 0 0 0,-1-1 0 0 0,0 1 0 0 0,0 0 0 0 0,1 0 0 0 0,-1 0 0 0 0,0-1 0 0 0,0 1 0 0 0,0 0 0 0 0,1 0 0 0 0,-1-1 0 0 0,0 1 0 0 0,0 0 0 0 0,0 0 0 0 0,0-1 0 0 0,0 1 0 0 0,0 0 0 0 0,1 0 0 0 0,-1-1 0 0 0,0 1 0 0 0,0 0 0 0 0,0-1 0 0 0,0 1 0 0 0,8-15 0 0 0,-5 5 0 0 0,-2 6 0 0 0,0 1 0 0 0,0 0 0 0 0,0 0 0 0 0,0-1 0 0 0,1 1 0 0 0,-1 0 0 0 0,1 0 0 0 0,0 1 0 0 0,0-1 0 0 0,0 0 0 0 0,0 1 0 0 0,5-5 0 0 0,-6 7 0 0 0,-1-1 0 0 0,1 1 0 0 0,-1-1 0 0 0,1 1 0 0 0,0-1 0 0 0,0 1 0 0 0,-1 0 0 0 0,1-1 0 0 0,0 1 0 0 0,-1 0 0 0 0,1 0 0 0 0,0-1 0 0 0,0 1 0 0 0,0 0 0 0 0,-1 0 0 0 0,1 0 0 0 0,0 0 0 0 0,0 0 0 0 0,0 0 0 0 0,-1 0 0 0 0,1 0 0 0 0,0 1 0 0 0,0-1 0 0 0,-1 0 0 0 0,1 0 0 0 0,0 1 0 0 0,0-1 0 0 0,-1 0 0 0 0,1 1 0 0 0,0-1 0 0 0,0 1 0 0 0,14 15 0 0 0,-14-15 0 0 0,16 26 0 0 0,-14-23 0 0 0,-1 1 0 0 0,1-1 0 0 0,0 1 0 0 0,0-1 0 0 0,0 0 0 0 0,5 5 0 0 0,-2-4-896 0 0,-5-4-3769 0 0,-1-1-1638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56 7055 0 0,'0'0'158'0'0,"0"0"22"0"0,0 0 12 0 0,-9-7 157 0 0,8 6 428 0 0,1 1 251 0 0,0 0 42 0 0,0 0-50 0 0,0 0-246 0 0,0 0-108 0 0,0 0-24 0 0,0 0-87 0 0,6 23 908 0 0,16 84 2625 0 0,-15-128-3868 0 0,-1-15-210 0 0,-6 33-10 0 0,1-4 0 0 0,0-1 0 0 0,0 1 0 0 0,0-1 0 0 0,1 1 0 0 0,0 0 0 0 0,1-1 0 0 0,0 1 0 0 0,0 0 0 0 0,1 1 0 0 0,-1-1 0 0 0,10-12 0 0 0,-13 19 0 0 0,1-1 0 0 0,-1 1 0 0 0,1-1 0 0 0,0 0 0 0 0,-1 1 0 0 0,1-1 0 0 0,-1 1 0 0 0,1 0 0 0 0,0-1 0 0 0,-1 1 0 0 0,1-1 0 0 0,0 1 0 0 0,0 0 0 0 0,-1 0 0 0 0,1-1 0 0 0,0 1 0 0 0,0 0 0 0 0,-1 0 0 0 0,1 0 0 0 0,0 0 0 0 0,0 0 0 0 0,-1 0 0 0 0,1 0 0 0 0,0 0 0 0 0,0 0 0 0 0,-1 0 0 0 0,1 0 0 0 0,0 1 0 0 0,1-1 0 0 0,18 13 0 0 0,-17-10 0 0 0,0-1 0 0 0,0 1 0 0 0,-1 0 0 0 0,1 0 0 0 0,-1-1 0 0 0,1 2 0 0 0,-1-1 0 0 0,0 0 0 0 0,0 0 0 0 0,0 1 0 0 0,-1-1 0 0 0,1 1 0 0 0,-1 0 0 0 0,0-1 0 0 0,0 1 0 0 0,1 4 0 0 0,2 9 0 0 0,0-14 0 0 0,0-9 0 0 0,2-9 0 0 0,-5 6 0 0 0,-1 5 0 0 0,1 0 0 0 0,-1 0 0 0 0,1 0 0 0 0,0 0 0 0 0,0 0 0 0 0,0 0 0 0 0,0 0 0 0 0,1 0 0 0 0,-1 0 0 0 0,1 0 0 0 0,0 1 0 0 0,0-1 0 0 0,1 1 0 0 0,-1-1 0 0 0,1 1 0 0 0,0 0 0 0 0,3-4 0 0 0,2 3 0 0 0,-6 4 0 0 0,1 0 0 0 0,-1 0 0 0 0,0 0 0 0 0,1 0 0 0 0,-1 0 0 0 0,0 0 0 0 0,0 1 0 0 0,1-1 0 0 0,-1 1 0 0 0,0-1 0 0 0,0 1 0 0 0,0 0 0 0 0,1 0 0 0 0,-1 0 0 0 0,0 0 0 0 0,0 0 0 0 0,-1 0 0 0 0,1 1 0 0 0,0-1 0 0 0,0 1 0 0 0,-1-1 0 0 0,3 4 0 0 0,23 31 0 0 0,-27-35 0 0 0,2 3 0 0 0,12 18 0 0 0,-10-17-235 0 0,-2-1-273 0 0,1 0-1 0 0,-1-1 1 0 0,1 1-1 0 0,0-1 1 0 0,1 0-1 0 0,2 3 1 0 0,4-1-882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4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0 446 7055 0 0,'0'0'158'0'0,"0"0"22"0"0,0 0 12 0 0,0 0 124 0 0,0 0 494 0 0,21-13 2308 0 0,12-3-1493 0 0,56-17 0 0 0,-7 3 499 0 0,87-30-1896 0 0,-107 41 605 0 0,104-15 0 0 0,-129 27 87 0 0,-7 1-715 0 0,360-70-181 0 0,-224 38 2648 0 0,-116 28-2552 0 0,50-4 0 0 0,3 0-119 0 0,-77 8-1 0 0,43-15 0 0 0,1-2 0 0 0,-60 22 0 0 0,0 1 0 0 0,-1 0 0 0 0,1 0 0 0 0,15 3 0 0 0,-17-2 0 0 0,-6 0 0 0 0,1-1 0 0 0,-1 0 0 0 0,1 0 0 0 0,0 0 0 0 0,-1 0 0 0 0,1 0 0 0 0,-1-1 0 0 0,1 1 0 0 0,-1-1 0 0 0,1 1 0 0 0,-1-1 0 0 0,1 0 0 0 0,-1 0 0 0 0,0 0 0 0 0,5-3 0 0 0,33-14 0 0 0,-33 16-92 0 0,-6 2-392 0 0,-1 0-192 0 0,0 0-41 0 0,0 0 88 0 0,0 0 135 0 0,0 0-959 0 0,8 1-1861 0 0,-6 0-1553 0 0,-2-1 321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47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35 8319 0 0,'-17'-14'890'0'0,"13"12"-707"0"0,0-1 0 0 0,0 1 1 0 0,0 0-1 0 0,0 0 0 0 0,0 0 1 0 0,0 0-1 0 0,0 1 0 0 0,-1-1 0 0 0,1 1 1 0 0,-1 1-1 0 0,1-1 0 0 0,-1 0 1 0 0,1 1-1 0 0,-1 0 0 0 0,1 0 1 0 0,-1 0-1 0 0,1 1 0 0 0,-7 1 0 0 0,6 0 93 0 0,0 0 0 0 0,0 0 0 0 0,0 1 0 0 0,0 0 0 0 0,0 0 0 0 0,1 0 0 0 0,-1 0 0 0 0,1 1 0 0 0,0 0 0 0 0,0-1 0 0 0,0 2 0 0 0,1-1 0 0 0,-1 0 0 0 0,-4 10 0 0 0,4-8-28 0 0,0 0 0 0 0,1 1-1 0 0,0 0 1 0 0,0 0-1 0 0,1 0 1 0 0,-1 0 0 0 0,2 0-1 0 0,-1 0 1 0 0,1 1 0 0 0,0-1-1 0 0,0 13 1 0 0,1-16-177 0 0,1-1 1 0 0,-1 0-1 0 0,1 0 0 0 0,-1 0 1 0 0,1-1-1 0 0,0 1 1 0 0,0 0-1 0 0,0 0 1 0 0,1 0-1 0 0,-1 0 0 0 0,1-1 1 0 0,-1 1-1 0 0,1-1 1 0 0,0 1-1 0 0,0-1 0 0 0,0 0 1 0 0,0 0-1 0 0,0 0 1 0 0,1 0-1 0 0,-1 0 0 0 0,1 0 1 0 0,-1 0-1 0 0,1-1 1 0 0,-1 0-1 0 0,1 1 0 0 0,0-1 1 0 0,0 0-1 0 0,0 0 1 0 0,0 0-1 0 0,5 0 0 0 0,-1 0-69 0 0,1 0-1 0 0,-1-1 0 0 0,0 1 1 0 0,0-2-1 0 0,1 1 0 0 0,-1-1 1 0 0,0 0-1 0 0,0 0 0 0 0,0-1 1 0 0,11-4-1 0 0,23-13-1843 0 0,-2-5-4037 0 0,-16 7-296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7055 0 0,'0'0'158'0'0,"0"0"22"0"0,0 0 12 0 0,0 0 48 0 0,0 0 173 0 0,15 17 1086 0 0,-5-5-839 0 0,11 13 2039 0 0,35 53-1 0 0,-51-69-2549 0 0,0 1 0 0 0,-1-1 0 0 0,1 1 0 0 0,-2 0-1 0 0,1 0 1 0 0,-2 0 0 0 0,1 0 0 0 0,-1 0 0 0 0,-1 1-1 0 0,1 13 1 0 0,-2-12-149 0 0,-14-77 0 0 0,10 50 0 0 0,0 0 0 0 0,1 0 0 0 0,0 0 0 0 0,1 0 0 0 0,1-1 0 0 0,1-23 0 0 0,0 26 0 0 0,0 9 0 0 0,0 0 0 0 0,0-1 0 0 0,0 1 0 0 0,1-1 0 0 0,0 1 0 0 0,1-8 0 0 0,-1 11 0 0 0,0 0 0 0 0,-1-1 0 0 0,1 1 0 0 0,0 0 0 0 0,0 0 0 0 0,-1 0 0 0 0,1-1 0 0 0,0 1 0 0 0,0 0 0 0 0,0 0 0 0 0,1 0 0 0 0,-1 1 0 0 0,0-1 0 0 0,0 0 0 0 0,0 0 0 0 0,1 0 0 0 0,-1 1 0 0 0,0-1 0 0 0,1 1 0 0 0,-1-1 0 0 0,0 1 0 0 0,1 0 0 0 0,-1-1 0 0 0,1 1 0 0 0,-1 0 0 0 0,1 0 0 0 0,-1 0 0 0 0,2 0 0 0 0,7 0-356 0 0,-1 1-1 0 0,1 0 0 0 0,-1 1 0 0 0,0 0 1 0 0,17 5-1 0 0,-12-3-3725 0 0,-12-3-760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4 8863 0 0,'0'0'200'0'0,"0"0"34"0"0,0 0 12 0 0,-33-3 1650 0 0,29 3-1607 0 0,-1 1-1 0 0,0 0 0 0 0,1 0 0 0 0,-1 0 0 0 0,1 1 0 0 0,-1-1 1 0 0,1 1-1 0 0,0 0 0 0 0,0 1 0 0 0,0-1 0 0 0,0 1 1 0 0,0-1-1 0 0,0 1 0 0 0,1 0 0 0 0,-1 0 0 0 0,1 1 1 0 0,0-1-1 0 0,0 1 0 0 0,-4 5 0 0 0,6-7-214 0 0,0 0-1 0 0,0 0 1 0 0,0 0-1 0 0,0 0 1 0 0,0 0-1 0 0,0 0 0 0 0,0 0 1 0 0,1 1-1 0 0,-1-1 1 0 0,1 0-1 0 0,0 0 1 0 0,0 0-1 0 0,0 1 1 0 0,0-1-1 0 0,0 0 1 0 0,0 0-1 0 0,0 0 1 0 0,1 1-1 0 0,-1-1 1 0 0,1 0-1 0 0,-1 0 0 0 0,1 0 1 0 0,0 0-1 0 0,0 0 1 0 0,0 0-1 0 0,0 0 1 0 0,0 0-1 0 0,1 0 1 0 0,1 2-1 0 0,5 3-3 0 0,1-1 0 0 0,0 0 0 0 0,-1 0 0 0 0,2-1 0 0 0,-1 0 0 0 0,1-1 0 0 0,-1 0 0 0 0,1 0 0 0 0,1-1 0 0 0,-1 0 0 0 0,18 2 0 0 0,-21-2-70 0 0,-9 4 0 0 0,-2-2-10 0 0,-1 1-1 0 0,1-1 0 0 0,-1 0 1 0 0,0 0-1 0 0,0 0 0 0 0,0-1 1 0 0,-1 0-1 0 0,0 0 0 0 0,0 0 1 0 0,0-1-1 0 0,0 0 0 0 0,0 0 1 0 0,0-1-1 0 0,-1 1 0 0 0,0-1 1 0 0,-8 1-1 0 0,10-2-1292 0 0,2-2-5686 0 0,3 1 1886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8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5407 0 0,'0'0'248'0'0,"0"0"-5"0"0,0 0-23 0 0,0 0 463 0 0,0 0 223 0 0,13-27 2240 0 0,0 0-2828 0 0,1 1 1 0 0,2 0 0 0 0,32-41-1 0 0,-48 67-308 0 0,0 0-1 0 0,0 0 0 0 0,1-1 1 0 0,-1 1-1 0 0,0 0 1 0 0,0 0-1 0 0,0 0 0 0 0,1 0 1 0 0,-1 0-1 0 0,0-1 1 0 0,0 1-1 0 0,1 0 0 0 0,-1 0 1 0 0,0 0-1 0 0,0 0 1 0 0,1 0-1 0 0,-1 0 0 0 0,0 0 1 0 0,0 0-1 0 0,1 0 1 0 0,-1 0-1 0 0,0 0 0 0 0,0 0 1 0 0,1 0-1 0 0,-1 0 0 0 0,0 0 1 0 0,0 0-1 0 0,1 1 1 0 0,-1-1-1 0 0,0 0 0 0 0,0 0 1 0 0,1 0-1 0 0,-1 0 1 0 0,0 0-1 0 0,0 1 0 0 0,0-1 1 0 0,1 0-1 0 0,-1 0 1 0 0,0 0-1 0 0,0 1 0 0 0,0-1 1 0 0,0 0-1 0 0,1 0 1 0 0,-1 0-1 0 0,0 1 0 0 0,0-1 1 0 0,0 0-1 0 0,0 0 0 0 0,0 1 1 0 0,0-1-1 0 0,0 0 1 0 0,0 0-1 0 0,0 1 0 0 0,0-1 1 0 0,0 0-1 0 0,0 1 1 0 0,4 15 531 0 0,-4-16-462 0 0,12 82 1425 0 0,-10-61-1569 0 0,1 1 0 0 0,1-1 0 0 0,1 1 0 0 0,11 30 0 0 0,-4-30-4416 0 0,-10-19 2763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17 348 5407 0 0,'0'0'124'0'0,"0"0"18"0"0,0 0 8 0 0,-14 3-184 0 0,11-3 3760 0 0,3 0 4057 0 0,16-8-7221 0 0,0 2-1 0 0,0 0 1 0 0,1 1-1 0 0,0 0 1 0 0,0 2 0 0 0,28-4-1 0 0,-2 1 1128 0 0,320-80-1448 0 0,54-6-241 0 0,-356 81 0 0 0,237-50 2640 0 0,-227 52-2434 0 0,-49 8-197 0 0,0-2-1 0 0,-1 0 1 0 0,24-7-1 0 0,-41 8-8 0 0,17-5 0 0 0,-1 2 0 0 0,40-7 0 0 0,-48 10 0 0 0,-6 3 0 0 0,10 4 0 0 0,-8-1 0 0 0,3 1 0 0 0,-7-4 0 0 0,14 0 0 0 0,-12-1-91 0 0,-4 0-386 0 0,-2 0-191 0 0,24-2-1192 0 0,-22 2 368 0 0,-2 0-506 0 0,2 0-1777 0 0,4 1 451 0 0,-5 0-2055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09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37 7055 0 0,'-7'3'695'0'0,"2"-2"-511"0"0,4 0 593 0 0,1-1 251 0 0,0 0 42 0 0,0 0-50 0 0,0 0-246 0 0,0 0-108 0 0,0 0-24 0 0,0 0-87 0 0,1 1-363 0 0,11 24 745 0 0,-1 0 1 0 0,11 43-1 0 0,4 10-976 0 0,-27-85 39 0 0,0-1 0 0 0,0 1 0 0 0,1-1 0 0 0,1 1 0 0 0,-1-1 0 0 0,1 1 0 0 0,3-13 0 0 0,2-38 0 0 0,-6 52 0 0 0,1 0 0 0 0,-1 0 0 0 0,1-1 0 0 0,0 1 0 0 0,0 0 0 0 0,1 0 0 0 0,0 0 0 0 0,0 0 0 0 0,0 0 0 0 0,1 1 0 0 0,-1-1 0 0 0,7-9 0 0 0,-3 9 0 0 0,-3 4-70 0 0,0 1 1 0 0,0-1-1 0 0,1 1 0 0 0,-1 0 0 0 0,1-1 1 0 0,-1 2-1 0 0,1-1 0 0 0,-1 0 0 0 0,1 1 1 0 0,-1-1-1 0 0,6 1 0 0 0,-7 0-643 0 0,2 0 71 0 0,3-2-2906 0 0,1 1-1000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10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7055 0 0,'0'0'323'0'0,"0"0"-8"0"0,0 0-58 0 0,0 0 515 0 0,0 0 247 0 0,0 0 49 0 0,0 0-48 0 0,0 0-246 0 0,0 0-108 0 0,0 0-24 0 0,-1 0-87 0 0,-4 0-426 0 0,-1 0 0 0 0,1 1 0 0 0,-1 0 0 0 0,1-1 0 0 0,-1 2 0 0 0,1-1-1 0 0,0 0 1 0 0,0 1 0 0 0,0 0 0 0 0,0 1 0 0 0,0-1 0 0 0,0 1 0 0 0,0 0 0 0 0,1 0 0 0 0,-1 0 0 0 0,1 0 0 0 0,0 1 0 0 0,0 0 0 0 0,0 0-1 0 0,1 0 1 0 0,0 0 0 0 0,-5 7 0 0 0,5-4-129 0 0,3 0 99 0 0,1-5 85 0 0,0-1-1 0 0,0 0 1 0 0,1 1-1 0 0,-1-1 1 0 0,0 0 0 0 0,1 0-1 0 0,-1 0 1 0 0,1 0 0 0 0,0 0-1 0 0,-1 0 1 0 0,1 0 0 0 0,0-1-1 0 0,-1 1 1 0 0,3 0 0 0 0,1 1-244 0 0,21 10 85 0 0,-11-5-26 0 0,-1 0 0 0 0,21 14 0 0 0,-34-21 41 0 0,0 1 0 0 0,-1-1 0 0 0,1 0 0 0 0,-1 1 1 0 0,1-1-1 0 0,-1 1 0 0 0,0-1 0 0 0,1 1 0 0 0,-1 0 0 0 0,1-1 0 0 0,-1 1 0 0 0,0-1 0 0 0,1 1 0 0 0,-1 0 0 0 0,0-1 0 0 0,0 1 0 0 0,0 0 0 0 0,0-1 1 0 0,1 1-1 0 0,-1 0 0 0 0,0-1 0 0 0,0 1 0 0 0,0 0 0 0 0,0-1 0 0 0,0 1 0 0 0,0 0 0 0 0,-1-1 0 0 0,1 1 0 0 0,0 0 0 0 0,0-1 0 0 0,-1 2 0 0 0,-8 14 1520 0 0,8-15-1514 0 0,-3 4-81 0 0,3-3 9 0 0,-1 0 0 0 0,1 0 0 0 0,-1 0 1 0 0,1 0-1 0 0,-1 0 0 0 0,0-1 0 0 0,0 1 0 0 0,1-1 0 0 0,-1 1 1 0 0,0-1-1 0 0,-1 0 0 0 0,1 1 0 0 0,0-1 0 0 0,0 0 0 0 0,0-1 1 0 0,-1 1-1 0 0,1 0 0 0 0,0-1 0 0 0,-4 1 0 0 0,5-1-650 0 0,1 0-41 0 0,-3-1-342 0 0,-1 0-110 0 0,2-3-6895 0 0,1-10 5893 0 0,1 10-5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10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51 7055 0 0,'0'0'323'0'0,"0"0"-8"0"0,-6-13 2147 0 0,2 5 3289 0 0,4 7-5661 0 0,0 0 1 0 0,0 0-1 0 0,0 0 0 0 0,0 1 1 0 0,0-1-1 0 0,0 0 0 0 0,0 0 1 0 0,0 0-1 0 0,0 0 0 0 0,1 0 1 0 0,-1 1-1 0 0,0-1 0 0 0,1 0 1 0 0,-1 0-1 0 0,0 0 0 0 0,1 1 1 0 0,-1-1-1 0 0,1 0 0 0 0,-1 1 1 0 0,1-1-1 0 0,-1 0 0 0 0,1 1 1 0 0,-1-1-1 0 0,1 0 0 0 0,1 0 1 0 0,0 0 62 0 0,0 0 0 0 0,1 0 0 0 0,-1-1 1 0 0,1 2-1 0 0,-1-1 0 0 0,1 0 1 0 0,-1 0-1 0 0,1 1 0 0 0,-1 0 0 0 0,1-1 1 0 0,0 1-1 0 0,3 0 0 0 0,4 1-153 0 0,-9-1 0 0 0,0 0 0 0 0,0 1 0 0 0,0-1 0 0 0,1 0 0 0 0,-1 0 0 0 0,0 1 0 0 0,0-1 0 0 0,0 1 0 0 0,0-1 0 0 0,0 1 0 0 0,0-1 0 0 0,1 1 0 0 0,-1 0 0 0 0,-1 0 0 0 0,1-1 0 0 0,0 1 0 0 0,0 0 0 0 0,0 0 0 0 0,0 0 0 0 0,0 0 0 0 0,-1 0 0 0 0,1 0 0 0 0,-1 0 0 0 0,1 0 0 0 0,0 2 0 0 0,1 0 0 0 0,-1 0 0 0 0,1 0 0 0 0,-1 0 0 0 0,0 1 0 0 0,0-1 0 0 0,0 0 0 0 0,0 1 0 0 0,0-1 0 0 0,-1 0 0 0 0,0 1 0 0 0,0-1 0 0 0,0 1 0 0 0,0-1 0 0 0,0 0 0 0 0,0 1 0 0 0,-1-1 0 0 0,0 1 0 0 0,1-1 0 0 0,-4 6 0 0 0,1 6 0 0 0,-6 16 0 0 0,7-24 0 0 0,-1 0 0 0 0,2 1 0 0 0,-1-1 0 0 0,1 0 0 0 0,0 1 0 0 0,0 11 0 0 0,1-18 16 0 0,0 0-1 0 0,0-1 0 0 0,0 1 1 0 0,0 0-1 0 0,0 0 1 0 0,0-1-1 0 0,0 1 1 0 0,1 0-1 0 0,-1-1 1 0 0,0 1-1 0 0,0 0 0 0 0,1-1 1 0 0,-1 1-1 0 0,1 0 1 0 0,-1-1-1 0 0,0 1 1 0 0,1-1-1 0 0,-1 1 0 0 0,1-1 1 0 0,-1 1-1 0 0,1-1 1 0 0,0 1-1 0 0,-1-1 1 0 0,1 1-1 0 0,-1-1 1 0 0,1 0-1 0 0,1 1 0 0 0,24 1 948 0 0,27-15 547 0 0,-51 12-1503 0 0,21-7-285 0 0,-15 4-244 0 0,0 1 0 0 0,0 0 0 0 0,1 0 0 0 0,-1 1 0 0 0,0 0 0 0 0,1 1 0 0 0,0 0 0 0 0,16 0 0 0 0,-14 3-6254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11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41 284 7055 0 0,'0'0'158'0'0,"-8"5"379"0"0,2-5-504 0 0,-19 4 3008 0 0,26-4-2975 0 0,-1 0 0 0 0,0 0 0 0 0,0 1 0 0 0,0-1 0 0 0,0 0 0 0 0,0 0 0 0 0,0 0 0 0 0,0 0 0 0 0,0 0 0 0 0,0 0 0 0 0,0 0 0 0 0,0 0 0 0 0,1 0 0 0 0,-1 0 0 0 0,0 0 0 0 0,0 0 0 0 0,0 1 0 0 0,0-1 0 0 0,0 0 0 0 0,0 0 0 0 0,0 0 0 0 0,0 0 0 0 0,0 0 0 0 0,0 0 0 0 0,0 0 0 0 0,0 0 0 0 0,0 1 0 0 0,0-1 0 0 0,0 0 0 0 0,0 0 0 0 0,0 0 0 0 0,0 0 0 0 0,0 0 0 0 0,0 0 0 0 0,0 0 0 0 0,0 0 0 0 0,0 0 0 0 0,0 1 0 0 0,0-1 0 0 0,0 0 0 0 0,0 0 0 0 0,-1 0 0 0 0,1 0 0 0 0,0 0 0 0 0,0 0 0 0 0,0 0 0 0 0,0 0 0 0 0,0 0 0 0 0,0 0 0 0 0,0 0 0 0 0,0 0 0 0 0,0 0 0 0 0,0 1 0 0 0,0-1 0 0 0,-1 0 0 0 0,1 0 0 0 0,0 0 0 0 0,0 0 0 0 0,0 0 0 0 0,0 0 0 0 0,0 0 0 0 0,0 0 0 0 0,0 0 0 0 0,0 0 0 0 0,-1 0 0 0 0,1 0 0 0 0,0 0 0 0 0,0 0 0 0 0,0 0 0 0 0,15 3 3555 0 0,-1-4-4648 0 0,186-32 3284 0 0,59-6 607 0 0,-172 29-1984 0 0,-1-4 0 0 0,112-32 0 0 0,-157 34-742 0 0,120-29-36 0 0,191-44-102 0 0,-344 83 0 0 0,54 0 0 0 0,-54 1 0 0 0,0 1 0 0 0,0-1 0 0 0,0 0 0 0 0,0 0 0 0 0,0-1 0 0 0,11-4 0 0 0,-10 4 0 0 0,-1 1 0 0 0,0 2 0 0 0,-1 0-91 0 0,-5-1-386 0 0,-2 0-191 0 0,13 4-1037 0 0,-4-2-2705 0 0,-4-1-6631 0 0,-5-1 8481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1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8863 0 0,'0'0'200'0'0,"0"0"34"0"0,0 0 12 0 0,0 0 132 0 0,0 0 542 0 0,0 0 236 0 0,0 0 48 0 0,0 0-152 0 0,3 21 624 0 0,1-13-1495 0 0,-1 1 1 0 0,0 0-1 0 0,0 0 1 0 0,-1 0-1 0 0,0 0 1 0 0,-1 0 0 0 0,1 10-1 0 0,2 11-32 0 0,-4-28 359 0 0,0-2 161 0 0,0 0 31 0 0,0 0-90 0 0,-1 0-402 0 0,0 0-208 0 0,1 0 1 0 0,-1 0 0 0 0,0 0 0 0 0,0-1-1 0 0,0 1 1 0 0,1 0 0 0 0,-1 0 0 0 0,0-1 0 0 0,1 1-1 0 0,-1 0 1 0 0,0-1 0 0 0,1 1 0 0 0,-1-1 0 0 0,0 1-1 0 0,1-1 1 0 0,-1 1 0 0 0,1-1 0 0 0,-1 1-1 0 0,1-1 1 0 0,-1 0 0 0 0,1 1 0 0 0,-1-1 0 0 0,1 0-1 0 0,-1 1 1 0 0,1-1 0 0 0,0 0 0 0 0,0 0 0 0 0,-1 1-1 0 0,1-1 1 0 0,0 0 0 0 0,0 0 0 0 0,0 1-1 0 0,0-1 1 0 0,0 0 0 0 0,0-1 0 0 0,2-25-7 0 0,-2 25 6 0 0,18-79 0 0 0,-17 78 0 0 0,1 0 0 0 0,-1 0 0 0 0,0 0 0 0 0,1 0 0 0 0,0 0 0 0 0,0 0 0 0 0,0 0 0 0 0,0 1 0 0 0,0-1 0 0 0,1 1 0 0 0,-1-1 0 0 0,1 1 0 0 0,0 0 0 0 0,-1 0 0 0 0,1 0 0 0 0,0 0 0 0 0,0 1 0 0 0,6-3 0 0 0,-2 0 0 0 0,-3 1-327 0 0,1 1 0 0 0,0-1 0 0 0,-1 1 0 0 0,1 0 0 0 0,0 1-1 0 0,0-1 1 0 0,0 1 0 0 0,0 0 0 0 0,8-1 0 0 0,16-3-1963 0 0,-18 1 267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13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132 221 10943 0 0,'0'0'248'0'0,"0"0"35"0"0,0 0 18 0 0,0 0-37 0 0,0-2-170 0 0,0 1 27 0 0,0 0 1 0 0,0 0-1 0 0,-1 0 1 0 0,1 0 0 0 0,0 1-1 0 0,0-1 1 0 0,0 0-1 0 0,-1 0 1 0 0,1 0 0 0 0,0 0-1 0 0,-1 0 1 0 0,1 0-1 0 0,-1 0 1 0 0,1 0 0 0 0,-1 0-1 0 0,0 1 1 0 0,1-1-1 0 0,-1 0 1 0 0,0 1 0 0 0,0-1-1 0 0,1 0 1 0 0,-1 1-1 0 0,0-1 1 0 0,0 1 0 0 0,0-1-1 0 0,0 1 1 0 0,1-1-1 0 0,-1 1 1 0 0,0 0-1 0 0,0-1 1 0 0,-2 1 0 0 0,1-1-14 0 0,-1 1 0 0 0,1 0 0 0 0,-1 0 1 0 0,0 0-1 0 0,1 0 0 0 0,-1 0 1 0 0,1 0-1 0 0,-1 1 0 0 0,1-1 0 0 0,-1 1 1 0 0,1 0-1 0 0,-4 1 0 0 0,1 1-108 0 0,0 0 0 0 0,0 1 0 0 0,1 0 0 0 0,-1-1 0 0 0,1 2 0 0 0,0-1 0 0 0,0 0 0 0 0,0 1 0 0 0,0 0 0 0 0,1 0 0 0 0,0 0 0 0 0,0 0 0 0 0,-4 9 0 0 0,5-8 0 0 0,-1 0 0 0 0,1 0 0 0 0,0 0 0 0 0,0 1 0 0 0,1-1 0 0 0,-1 0 0 0 0,1 1 0 0 0,1-1 0 0 0,-1 1 0 0 0,1 0 0 0 0,1-1 0 0 0,0 9 0 0 0,0-13 0 0 0,-1-1 0 0 0,0 1 0 0 0,1 0 0 0 0,-1 0 0 0 0,1-1 0 0 0,0 1 0 0 0,0-1 0 0 0,0 1 0 0 0,-1-1 0 0 0,1 1 0 0 0,1-1 0 0 0,-1 1 0 0 0,0-1 0 0 0,0 0 0 0 0,0 0 0 0 0,1 0 0 0 0,-1 1 0 0 0,1-1 0 0 0,-1 0 0 0 0,1-1 0 0 0,-1 1 0 0 0,1 0 0 0 0,-1 0 0 0 0,1-1 0 0 0,3 2 0 0 0,-5-2 0 0 0,3 0 2 0 0,-1 0 0 0 0,1 0 0 0 0,-1 0 0 0 0,0-1-1 0 0,1 1 1 0 0,-1-1 0 0 0,0 1 0 0 0,1-1 0 0 0,-1 0 0 0 0,0 0-1 0 0,0 0 1 0 0,0 0 0 0 0,0 0 0 0 0,0 0 0 0 0,0-1 0 0 0,0 1-1 0 0,0-1 1 0 0,0 1 0 0 0,0-1 0 0 0,-1 0 0 0 0,1 0 0 0 0,-1 0-1 0 0,0 0 1 0 0,1 0 0 0 0,0-2 0 0 0,5-7 480 0 0,0 0 0 0 0,-2 0 0 0 0,8-18 0 0 0,-8 16-417 0 0,0-1-1 0 0,0-1 1 0 0,-1 1 0 0 0,-1-1-1 0 0,0 1 1 0 0,-1-1 0 0 0,-1 0-1 0 0,-1 0 1 0 0,0 0-1 0 0,0 0 1 0 0,-2 0 0 0 0,-5-27-1 0 0,-22-42-64 0 0,52 176 665 0 0,7 23 796 0 0,-24-100-1361 0 0,0 0 0 0 0,1-1 0 0 0,0 0 0 0 0,1 0 0 0 0,17 23-1 0 0,-17-30-4888 0 0,-8-7-1987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09:5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3999 0 0,'0'0'91'0'0,"0"0"12"0"0,0 0 7 0 0,0 0 40 0 0,0 0 156 0 0,0 0 70 0 0,0 0 10 0 0,0 0 80 0 0,0 0 321 0 0,0 0 138 0 0,0 0 31 0 0,0 0-124 0 0,30-8-5 0 0,202-22 986 0 0,-143 24-462 0 0,0 4 0 0 0,0 3-1 0 0,143 22 1 0 0,-74 0 1464 0 0,266 5-1 0 0,-307-33-2814 0 0,-74 2 0 0 0,0 1 0 0 0,74 7 0 0 0,-36 1 0 0 0,12 1 0 0 0,-7 6-92 0 0,-78-8-3089 0 0,-8-5-4066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0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0 384 7055 0 0,'0'0'158'0'0,"0"0"22"0"0,2-31 285 0 0,31-93 3257 0 0,-20 81-3448 0 0,14-81-1 0 0,-27 93-273 0 0,0 29 0 0 0,-1 0 0 0 0,1 1 0 0 0,-1-1 0 0 0,1 0 0 0 0,-1 1 0 0 0,1-1 0 0 0,-1 1 0 0 0,0-1 0 0 0,0 1 0 0 0,1-1 0 0 0,-1 1 0 0 0,-1-1 0 0 0,1 1 0 0 0,0 0 0 0 0,0-1 0 0 0,0 1 0 0 0,-1 0 0 0 0,1 0 0 0 0,-3-2 0 0 0,3 3 0 0 0,0 0 0 0 0,0 0 0 0 0,0 0 0 0 0,0 0 0 0 0,0 0 0 0 0,0 0 0 0 0,0 1 0 0 0,0-1 0 0 0,0 0 0 0 0,0 0 0 0 0,0 1 0 0 0,0-1 0 0 0,0 1 0 0 0,0-1 0 0 0,0 1 0 0 0,0-1 0 0 0,0 1 0 0 0,0-1 0 0 0,0 1 0 0 0,1 0 0 0 0,-1 0 0 0 0,0-1 0 0 0,0 1 0 0 0,1 0 0 0 0,-1 0 0 0 0,1 0 0 0 0,-1 0 0 0 0,1 0 0 0 0,-1 1 0 0 0,0-1 0 0 0,-3 6-6 0 0,1 0-1 0 0,0 0 1 0 0,0 0-1 0 0,0 1 1 0 0,1 0-1 0 0,0-1 1 0 0,0 1-1 0 0,1 0 1 0 0,0 0-1 0 0,1 0 1 0 0,-1 0-1 0 0,1 0 1 0 0,1 0-1 0 0,2 11 1 0 0,2 15 578 0 0,20 62 0 0 0,-24-92-463 0 0,7 19 394 0 0,1-1 0 0 0,19 34 0 0 0,-17-37-529 0 0,-1 1 0 0 0,-1 0 0 0 0,9 32-1 0 0,-17-49 29 0 0,0 0-1 0 0,0 0 0 0 0,-1-1 1 0 0,1 1-1 0 0,-1 0 1 0 0,0 0-1 0 0,0 0 0 0 0,0 0 1 0 0,0-1-1 0 0,0 1 1 0 0,-1 0-1 0 0,1 0 0 0 0,-1 0 1 0 0,0-1-1 0 0,0 1 1 0 0,0 0-1 0 0,0-1 0 0 0,0 1 1 0 0,0-1-1 0 0,-1 1 1 0 0,1-1-1 0 0,-1 0 0 0 0,0 1 1 0 0,0-1-1 0 0,0 0 0 0 0,0 0 1 0 0,0 0-1 0 0,0 0 1 0 0,0-1-1 0 0,-1 1 0 0 0,1-1 1 0 0,-1 1-1 0 0,1-1 1 0 0,-1 0-1 0 0,0 0 0 0 0,1 0 1 0 0,-1 0-1 0 0,0 0 1 0 0,0-1-1 0 0,1 0 0 0 0,-1 1 1 0 0,0-1-1 0 0,0 0 1 0 0,0 0-1 0 0,-3-1 0 0 0,4 1-1 0 0,1 0 0 0 0,-1-1 0 0 0,1 1 0 0 0,0-1 0 0 0,-1 1 0 0 0,1-1 0 0 0,0 0 0 0 0,0 1 0 0 0,-1-1 0 0 0,1 0 0 0 0,0 0 0 0 0,0 0 0 0 0,0 0 0 0 0,0 0 0 0 0,0 0 0 0 0,0 0 0 0 0,0 0 0 0 0,0-1 0 0 0,1 1 0 0 0,-1 0 0 0 0,0 0 0 0 0,1-1 0 0 0,-1 1 0 0 0,1-1 0 0 0,-1 1 0 0 0,1 0 0 0 0,-1-3 0 0 0,1 1 0 0 0,0-1 0 0 0,0 1 0 0 0,0-1 0 0 0,0 1 0 0 0,0 0 0 0 0,1-1 0 0 0,1-6 0 0 0,9-16 0 0 0,0 0 0 0 0,2 1 0 0 0,1 0 0 0 0,30-40 0 0 0,-20 30 0 0 0,-15 23 0 0 0,8-15 0 0 0,-16 27 0 0 0,1 9 0 0 0,-2 11 0 0 0,0-14 0 0 0,0 0 0 0 0,0 0 0 0 0,0 0 0 0 0,1-1 0 0 0,0 1 0 0 0,0 0 0 0 0,0 0 0 0 0,1-1 0 0 0,0 1 0 0 0,3 6 0 0 0,-5-11 76 0 0,1 0-1 0 0,0 0 0 0 0,-1 0 1 0 0,1 1-1 0 0,0-1 0 0 0,-1 0 1 0 0,1-1-1 0 0,0 1 0 0 0,0 0 1 0 0,0 0-1 0 0,0 0 0 0 0,0 0 1 0 0,0-1-1 0 0,0 1 1 0 0,0 0-1 0 0,0-1 0 0 0,0 1 1 0 0,1-1-1 0 0,-1 1 0 0 0,0-1 1 0 0,0 0-1 0 0,0 1 0 0 0,1-1 1 0 0,-1 0-1 0 0,0 0 0 0 0,0 0 1 0 0,1 0-1 0 0,-1 0 0 0 0,0 0 1 0 0,0 0-1 0 0,1-1 1 0 0,1 1-1 0 0,-1-2-62 0 0,1 1 0 0 0,-1-1 0 0 0,1 1-1 0 0,-1-1 1 0 0,0 0 0 0 0,0 1 0 0 0,0-1 0 0 0,0 0 0 0 0,0-1 0 0 0,0 1 0 0 0,0 0 0 0 0,-1 0-1 0 0,1-1 1 0 0,1-4 0 0 0,12-29-13 0 0,-15 35 0 0 0,0 1 0 0 0,0 0 0 0 0,1-1 0 0 0,-1 1 0 0 0,0 0 0 0 0,0-1 0 0 0,0 1 0 0 0,1 0 0 0 0,-1 0 0 0 0,0 0 0 0 0,0-1 0 0 0,1 1 0 0 0,-1 0 0 0 0,0 0 0 0 0,1 0 0 0 0,-1-1 0 0 0,0 1 0 0 0,0 0 0 0 0,1 0 0 0 0,-1 0 0 0 0,0 0 0 0 0,1 0 0 0 0,-1 0 0 0 0,0 0 0 0 0,1 0 0 0 0,-1 0 0 0 0,0 0 0 0 0,1 0 0 0 0,-1 0 0 0 0,0 0 0 0 0,1 0 0 0 0,-1 0 0 0 0,0 0 0 0 0,1 0 0 0 0,-1 0 0 0 0,0 0 0 0 0,1 1 0 0 0,-1-1 0 0 0,0 0 0 0 0,1 0 0 0 0,-1 0 0 0 0,0 0 0 0 0,0 1 0 0 0,1-1 0 0 0,-1 0 0 0 0,0 0 0 0 0,0 1 0 0 0,0-1 0 0 0,1 1 0 0 0,9 11 0 0 0,-10-12 0 0 0,0 2 0 0 0,1 1 0 0 0,0-1 0 0 0,0 1 0 0 0,0-1 0 0 0,1 1 0 0 0,-1-1 0 0 0,0 1 0 0 0,1-1 0 0 0,0 0 0 0 0,-1 1 0 0 0,1-1 0 0 0,0 0 0 0 0,0 0 0 0 0,0-1 0 0 0,1 1 0 0 0,2 2 0 0 0,4 1 0 0 0,-8-4-186 0 0,1 0 0 0 0,0-1 0 0 0,0 1 0 0 0,-1-1 0 0 0,1 1 0 0 0,0-1 0 0 0,0 0 0 0 0,0 0 0 0 0,0 1 0 0 0,0-1 0 0 0,-1 0 0 0 0,1-1 0 0 0,0 1 0 0 0,0 0 0 0 0,0-1 0 0 0,0 1-1 0 0,0-1 1 0 0,-1 1 0 0 0,1-1 0 0 0,0 0 0 0 0,-1 0 0 0 0,1 1 0 0 0,0-1 0 0 0,-1-1 0 0 0,1 1 0 0 0,-1 0 0 0 0,3-2 0 0 0,1-4-1709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1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5407 0 0,'0'0'124'0'0,"0"0"18"0"0,0 0 8 0 0,0 0 42 0 0,0 0 170 0 0,0 0 76 0 0,0 0 12 0 0,0 0 11 0 0,0 0 30 0 0,0 0 11 0 0,0 0 2 0 0,0 0 10 0 0,6 10 1188 0 0,-1 9-579 0 0,0 1 0 0 0,-1 0-1 0 0,2 39 1 0 0,-6-58-444 0 0,0-1-85 0 0,0 2-388 0 0,1 16-184 0 0,0-42-558 0 0,2 0 0 0 0,1 1 0 0 0,0 0 0 0 0,11-30 0 0 0,-13 45 536 0 0,-1 5 0 0 0,0 0 0 0 0,0 0 0 0 0,0 0 0 0 0,1 0 0 0 0,-1 0 0 0 0,1 1 0 0 0,-1-1 0 0 0,5-4 0 0 0,-6 6 40 0 0,1 1 0 0 0,-1-1 0 0 0,1 0 0 0 0,0 1 0 0 0,-1-1 0 0 0,1 0 0 0 0,0 1 0 0 0,0-1-1 0 0,-1 1 1 0 0,1-1 0 0 0,0 1 0 0 0,0-1 0 0 0,0 1 0 0 0,-1 0 0 0 0,1 0 0 0 0,0-1 0 0 0,0 1 0 0 0,0 0 0 0 0,0 0-1 0 0,0 0 1 0 0,0 0 0 0 0,0 0 0 0 0,0 0 0 0 0,0 0 0 0 0,0 0 0 0 0,-1 0 0 0 0,1 0 0 0 0,0 1 0 0 0,0-1 0 0 0,0 0-1 0 0,0 1 1 0 0,0-1 0 0 0,-1 0 0 0 0,1 1 0 0 0,0-1 0 0 0,0 1 0 0 0,0-1 0 0 0,0 2 0 0 0,24 24 1432 0 0,-23-23-1821 0 0,1 1 342 0 0,5 9 23 0 0,-1 23-111 0 0,-7-34-361 0 0,0-2-182 0 0,0 0-39 0 0,2 0 558 0 0,2-1-1149 0 0,0 0 1 0 0,0 0 0 0 0,0 0-1 0 0,1 1 1 0 0,-1-1 0 0 0,5 1-1 0 0,-9 0 812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1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 8863 0 0,'0'0'200'0'0,"0"0"34"0"0,0 0 12 0 0,0 0 46 0 0,0 0 184 0 0,0 0 79 0 0,0 0 18 0 0,-20-7 4595 0 0,15 9-5122 0 0,1 1 0 0 0,0-1 0 0 0,-1 1-1 0 0,1 0 1 0 0,0 1 0 0 0,0-1 0 0 0,1 1-1 0 0,-1 0 1 0 0,1 0 0 0 0,-1 0 0 0 0,1 0 0 0 0,1 0-1 0 0,-1 1 1 0 0,1 0 0 0 0,-1-1 0 0 0,1 1-1 0 0,-2 7 1 0 0,0-2 15 0 0,0 1 0 0 0,1-1-1 0 0,0 1 1 0 0,1 0 0 0 0,0-1-1 0 0,0 1 1 0 0,1 0 0 0 0,1 0-1 0 0,1 19 1 0 0,-1-29 11 0 0,0 0-1 0 0,0 0 1 0 0,0 0 0 0 0,1-1-1 0 0,-1 1 1 0 0,0 0 0 0 0,0 0-1 0 0,1 0 1 0 0,-1-1 0 0 0,0 1-1 0 0,1 0 1 0 0,-1-1 0 0 0,0 1-1 0 0,1 0 1 0 0,-1-1 0 0 0,1 1-1 0 0,-1 0 1 0 0,1-1 0 0 0,0 1-1 0 0,-1-1 1 0 0,1 1 0 0 0,0-1-1 0 0,-1 1 1 0 0,1-1 0 0 0,0 0 0 0 0,-1 1-1 0 0,2-1 1 0 0,0 0-42 0 0,-1 0 0 0 0,1 0 0 0 0,-1 0 0 0 0,1 0 0 0 0,-1 0 0 0 0,1 0 0 0 0,-1-1 0 0 0,1 1 0 0 0,-1-1 0 0 0,0 1 0 0 0,1-1 0 0 0,-1 0 0 0 0,2 0 0 0 0,6-5-133 0 0,-1 1 1 0 0,0-2-1 0 0,9-8 1 0 0,-14 12 205 0 0,44-37-3526 0 0,-13 16-4654 0 0,-26 17 4290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2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10943 0 0,'0'0'248'0'0,"0"0"35"0"0,0 0 18 0 0,0 0-37 0 0,0 0-84 0 0,0 0 280 0 0,0 0 144 0 0,0 0 32 0 0,0 0-81 0 0,2 0-363 0 0,-1 0-90 0 0,1 0-1 0 0,-1 0 1 0 0,1 0-1 0 0,-1 1 1 0 0,0-1-1 0 0,1 0 1 0 0,-1 1 0 0 0,1-1-1 0 0,-1 1 1 0 0,0-1-1 0 0,1 1 1 0 0,-1 0-1 0 0,0 0 1 0 0,0-1 0 0 0,0 1-1 0 0,0 0 1 0 0,0 0-1 0 0,0 0 1 0 0,0 0 0 0 0,0 0-1 0 0,0 1 1 0 0,0-1-1 0 0,0 0 1 0 0,0 0-1 0 0,-1 0 1 0 0,2 2 0 0 0,-1 1-101 0 0,0 0 1 0 0,1 0-1 0 0,-1 0 1 0 0,-1 0-1 0 0,1 0 1 0 0,0 0-1 0 0,-1 0 1 0 0,0 0-1 0 0,0 0 1 0 0,0 0-1 0 0,-1 0 1 0 0,1 0-1 0 0,-1 0 1 0 0,-1 6-1 0 0,1-1-1 0 0,1 1 0 0 0,0-8 0 0 0,1 1 0 0 0,-1-1 0 0 0,0 1 0 0 0,1-1 0 0 0,0 1 0 0 0,-1-1 0 0 0,1 0 0 0 0,0 1 0 0 0,0-1 0 0 0,0 0 0 0 0,1 0 0 0 0,-1 0 0 0 0,1 0 0 0 0,-1 0 0 0 0,1 0 0 0 0,-1 0 0 0 0,1 0 0 0 0,0 0 0 0 0,0-1 0 0 0,0 1 0 0 0,0-1 0 0 0,0 0 0 0 0,0 1 0 0 0,1-1 0 0 0,-1 0 0 0 0,4 1 0 0 0,-3-1 0 0 0,-1 1 0 0 0,1-1 0 0 0,0 0 0 0 0,0 0 0 0 0,1 0 0 0 0,-1-1 0 0 0,0 1 0 0 0,0-1 0 0 0,0 1 0 0 0,0-1 0 0 0,0 0 0 0 0,6-1 0 0 0,-8 1 0 0 0,0-1 0 0 0,0 1 0 0 0,0 0 0 0 0,0 0 0 0 0,0 0 0 0 0,0 0 0 0 0,0 0 0 0 0,0 0 0 0 0,0 0 0 0 0,0 1 0 0 0,0-1 0 0 0,0 0 0 0 0,0 0 0 0 0,0 1 0 0 0,-1-1 0 0 0,1 0 0 0 0,0 1 0 0 0,0-1 0 0 0,0 1 0 0 0,0 0 0 0 0,1 0 14 0 0,-1 0-1 0 0,0 1 1 0 0,0-1-1 0 0,1 0 0 0 0,-1 1 1 0 0,0-1-1 0 0,0 1 1 0 0,-1-1-1 0 0,1 1 1 0 0,0-1-1 0 0,0 1 0 0 0,-1 0 1 0 0,1-1-1 0 0,-1 1 1 0 0,1 0-1 0 0,-1 0 1 0 0,0-1-1 0 0,0 1 0 0 0,0 0 1 0 0,0 0-1 0 0,0 0 1 0 0,0-1-1 0 0,-1 4 1 0 0,1-1 270 0 0,-1 1-84 0 0,0 1-1 0 0,-1-1 1 0 0,0 0-1 0 0,1 0 1 0 0,-1 0 0 0 0,-1 0-1 0 0,1 0 1 0 0,-1 0 0 0 0,0-1-1 0 0,-5 7 1 0 0,4-5 93 0 0,0-1 1 0 0,0 1-1 0 0,1 0 0 0 0,0-1 1 0 0,0 1-1 0 0,-2 9 0 0 0,4-12-61 0 0,-2 6 227 0 0,-20 5-278 0 0,17-12-273 0 0,2-2-1088 0 0,-3 3-1006 0 0,3 0-2822 0 0,-1 4 2978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7055 0 0,'0'0'158'0'0,"0"0"22"0"0,0 0 12 0 0,0 0 124 0 0,0 0 494 0 0,0 0 218 0 0,0 0 42 0 0,0 0-50 0 0,0 0-246 0 0,-4 17 1181 0 0,29 150 853 0 0,2 17 73 0 0,-20-113-1991 0 0,3-1 1 0 0,22 84-1 0 0,-24-116-768 0 0,4 73 0 0 0,-7-48-125 0 0,-1-3 3 0 0,-3 71 0 0 0,-3-22 0 0 0,2-101 0 0 0,-1 2 0 0 0,-1-2 0 0 0,1-1-92 0 0,0-6-392 0 0,1-1-192 0 0,0 0-41 0 0,0 0-98 0 0,0 0-371 0 0,0 0-166 0 0,0 0-562 0 0,0 0-2235 0 0,0 0-954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4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69 333 5407 0 0,'-25'14'592'0'0,"-6"4"1212"0"0,30-18-912 0 0,-10 5 5071 0 0,61-13-5902 0 0,132-14 491 0 0,-92 12 370 0 0,0-5 1 0 0,127-37-1 0 0,-54 2-232 0 0,-99 28-310 0 0,1 2-1 0 0,0 4 1 0 0,112-14 0 0 0,-149 28-325 0 0,285-25 2802 0 0,-279 20-2857 0 0,0-1 0 0 0,0-2 0 0 0,-1-1 0 0 0,62-30 0 0 0,-86 37 0 0 0,32-4 0 0 0,-32 8-92 0 0,-8 0-392 0 0,29-5-1878 0 0,-28 5 1999 0 0,2-1 285 0 0,-1 0-8863 0 0,-3 1 6541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1 370 7055 0 0,'0'0'158'0'0,"0"0"22"0"0,0 0 12 0 0,15-24 945 0 0,-4-1 132 0 0,40-95 884 0 0,-48 109-2155 0 0,0 0 0 0 0,0-1 0 0 0,0 1 0 0 0,-2 0 1 0 0,1-1-1 0 0,-2 1 0 0 0,1-1 0 0 0,-4-22 0 0 0,3 30 9 0 0,0 1-4 0 0,-1 0-1 0 0,1-1 1 0 0,-1 1 0 0 0,0 0 0 0 0,1 0-1 0 0,-2 0 1 0 0,1 0 0 0 0,0 0 0 0 0,0 0-1 0 0,-1 0 1 0 0,0 0 0 0 0,1 0 0 0 0,-1 1-1 0 0,0-1 1 0 0,-1 1 0 0 0,1-1 0 0 0,0 1-1 0 0,-1 0 1 0 0,1 0 0 0 0,-1 0 0 0 0,0 0 0 0 0,1 0-1 0 0,-1 1 1 0 0,0-1 0 0 0,0 1 0 0 0,0 0-1 0 0,0 0 1 0 0,0 0 0 0 0,-6-1 0 0 0,8 2 60 0 0,0 0 1 0 0,1 1 0 0 0,-1-1 0 0 0,1 1 0 0 0,-1-1 0 0 0,1 1-1 0 0,-1-1 1 0 0,1 1 0 0 0,-1-1 0 0 0,1 1 0 0 0,0 0 0 0 0,-1-1-1 0 0,1 1 1 0 0,0 0 0 0 0,0-1 0 0 0,-1 1 0 0 0,1 0-1 0 0,0-1 1 0 0,0 1 0 0 0,0 0 0 0 0,0-1 0 0 0,0 1 0 0 0,0 1-1 0 0,-3 17 663 0 0,8 14-183 0 0,1 0 0 0 0,2-1-1 0 0,1 0 1 0 0,1 0 0 0 0,22 45 0 0 0,-15-36-744 0 0,38 110 2918 0 0,-53-143-2717 0 0,-9-2 0 0 0,6-5 0 0 0,0-1 0 0 0,0 1 0 0 0,-1 0 0 0 0,1-1 0 0 0,0 1 0 0 0,0-1 0 0 0,-1 1 0 0 0,1-1 0 0 0,0 0 0 0 0,-1 1 0 0 0,1-1 0 0 0,0 0 0 0 0,-1 0 0 0 0,1 0 0 0 0,-1 0 0 0 0,1 0 0 0 0,0 0 0 0 0,-1 0 0 0 0,1-1 0 0 0,0 1 0 0 0,-1-1 0 0 0,1 1 0 0 0,0 0 0 0 0,0-1 0 0 0,-1 0 0 0 0,1 1 0 0 0,0-1 0 0 0,0 0 0 0 0,0 0 0 0 0,0 0 0 0 0,0 0 0 0 0,0 1 0 0 0,0-1 0 0 0,0-1 0 0 0,0 1 0 0 0,0 0 0 0 0,0 0 0 0 0,1 0 0 0 0,-1 0 0 0 0,1-1 0 0 0,-1 1 0 0 0,0-2 0 0 0,-1-2 0 0 0,0-1 0 0 0,1 1 0 0 0,-1 0 0 0 0,1-1 0 0 0,1 1 0 0 0,-1-1 0 0 0,1 1 0 0 0,0-6 0 0 0,2 1 0 0 0,1-1 0 0 0,1 1 0 0 0,0 1 0 0 0,0-1 0 0 0,1 1 0 0 0,0-1 0 0 0,0 1 0 0 0,1 1 0 0 0,0-1 0 0 0,11-10 0 0 0,8-15 0 0 0,44-63-89 0 0,-68 96-380 0 0,3-2-464 0 0,-2 9-320 0 0,-3 15 1625 0 0,0-14-135 0 0,1 0 0 0 0,0 0 1 0 0,1 0-1 0 0,-1 0 0 0 0,1 0 0 0 0,1 0 0 0 0,-1 0 1 0 0,1-1-1 0 0,3 8 0 0 0,-5-14-237 0 0,0 1 0 0 0,0-1 0 0 0,0 1 0 0 0,0-1 0 0 0,1 1 0 0 0,-1-1 0 0 0,0 0 0 0 0,0 1 0 0 0,0-1 0 0 0,1 1 0 0 0,-1-1 0 0 0,0 0 0 0 0,1 1 0 0 0,-1-1 0 0 0,0 0 0 0 0,1 1 0 0 0,-1-1 0 0 0,0 0 0 0 0,1 0 0 0 0,-1 1 0 0 0,1-1 0 0 0,-1 0 0 0 0,0 0 0 0 0,1 0 0 0 0,-1 0 0 0 0,1 1 0 0 0,-1-1 0 0 0,1 0 0 0 0,-1 0 0 0 0,1 0 0 0 0,-1 0 0 0 0,1 0 0 0 0,-1 0 0 0 0,0 0 0 0 0,1 0 0 0 0,-1 0 0 0 0,1 0 0 0 0,-1 0 0 0 0,1-1 0 0 0,-1 1 0 0 0,1 0 0 0 0,-1 0 0 0 0,0 0 0 0 0,1-1 0 0 0,-1 1 0 0 0,1 0 0 0 0,-1 0 0 0 0,0-1 0 0 0,1 1 0 0 0,-1 0 0 0 0,0-1 0 0 0,1 1 0 0 0,12-15 0 0 0,25-61 0 0 0,-38 76 0 0 0,0-1 0 0 0,1 1 0 0 0,-1 0 0 0 0,0-1 0 0 0,1 1 0 0 0,-1 0 0 0 0,0-1 0 0 0,1 1 0 0 0,-1 0 0 0 0,1 0 0 0 0,-1-1 0 0 0,0 1 0 0 0,1 0 0 0 0,-1 0 0 0 0,1 0 0 0 0,-1-1 0 0 0,1 1 0 0 0,-1 0 0 0 0,1 0 0 0 0,-1 0 0 0 0,1 0 0 0 0,-1 0 0 0 0,1 0 0 0 0,-1 0 0 0 0,0 0 0 0 0,1 0 0 0 0,-1 0 0 0 0,1 0 0 0 0,-1 1 0 0 0,1-1 0 0 0,-1 0 0 0 0,1 0 0 0 0,-1 0 0 0 0,1 0 0 0 0,-1 1 0 0 0,0-1 0 0 0,1 0 0 0 0,-1 1 0 0 0,0-1 0 0 0,1 0 0 0 0,-1 1 0 0 0,13 11 0 0 0,-13-11 0 0 0,26 36 0 0 0,-20-27 0 0 0,1-1 0 0 0,-1 1 0 0 0,1-2 0 0 0,11 11 0 0 0,-13-14-181 0 0,-3-5-372 0 0,-1 1 0 0 0,0-1 0 0 0,0 1 1 0 0,0-1-1 0 0,0 1 0 0 0,1-1 0 0 0,-1 0 1 0 0,0 1-1 0 0,0-1 0 0 0,1 0 0 0 0,-1 0 0 0 0,0 0 1 0 0,0 0-1 0 0,3-1 0 0 0,4 0-4550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6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7055 0 0,'0'0'323'0'0,"0"0"-8"0"0,0 0-135 0 0,0 0 190 0 0,0 0 109 0 0,0 0 22 0 0,0 0 13 0 0,0 0 39 0 0,0 0 20 0 0,0 0 3 0 0,0 0-77 0 0,10 15 846 0 0,-4 0-1014 0 0,-1 0 0 0 0,-1 0 0 0 0,0 0 0 0 0,-1 1-1 0 0,-1 0 1 0 0,-1-1 0 0 0,0 30 0 0 0,-1-43 348 0 0,0-1-85 0 0,4-24-1514 0 0,1 1-1 0 0,12-32 0 0 0,-12 37 1231 0 0,9-13-223 0 0,-14 30-35 0 0,1-1 0 0 0,-1 1 0 0 0,0 0 0 0 0,1 0 0 0 0,-1-1 0 0 0,1 1 0 0 0,-1 0 0 0 0,0 0 0 0 0,1 0 0 0 0,-1 0 0 0 0,1 0 0 0 0,-1 0-1 0 0,0 0 1 0 0,1 0 0 0 0,-1 0 0 0 0,1 0 0 0 0,-1 0 0 0 0,1 0 0 0 0,-1 0 0 0 0,0 0 0 0 0,1 0 0 0 0,-1 0 0 0 0,1 0 0 0 0,-1 0 0 0 0,1 0 0 0 0,-1 1 0 0 0,0-1 0 0 0,1 0 0 0 0,-1 0 0 0 0,0 0 0 0 0,1 1 0 0 0,-1-1 0 0 0,0 0 0 0 0,1 1 0 0 0,-1-1 0 0 0,0 0 0 0 0,1 1 0 0 0,-1 0 0 0 0,13 11 492 0 0,16 38-522 0 0,-29-50-22 0 0,0 1 0 0 0,0-1 0 0 0,0 0 0 0 0,0 0 0 0 0,0 0 0 0 0,1 1 0 0 0,-1-1 0 0 0,0 0 0 0 0,0 0 0 0 0,0 0 0 0 0,0 0 0 0 0,0 1 0 0 0,0-1 0 0 0,0 0 0 0 0,0 0 0 0 0,1 0 0 0 0,-1 0 0 0 0,0 0 0 0 0,0 0 0 0 0,0 1 0 0 0,0-1 0 0 0,0 0 0 0 0,1 0 0 0 0,-1 0 0 0 0,0 0 0 0 0,0 0 0 0 0,0 0 0 0 0,1 0 0 0 0,-1 0 0 0 0,0 0 0 0 0,0 0 0 0 0,0 0 0 0 0,0 0 0 0 0,1 0 0 0 0,-1 0 0 0 0,0 0 0 0 0,0 0 0 0 0,0 0 0 0 0,1 0 0 0 0,-1 0 0 0 0,0 0 0 0 0,5-8 0 0 0,0-10 0 0 0,-5 18 0 0 0,10-50 0 0 0,-10 50 0 0 0,0-1 0 0 0,0 1 0 0 0,0 0 0 0 0,0-1 0 0 0,0 1 0 0 0,0 0 0 0 0,0-1 0 0 0,0 1 0 0 0,0 0 0 0 0,1-1 0 0 0,-1 1 0 0 0,0 0 0 0 0,0 0 0 0 0,0-1 0 0 0,0 1 0 0 0,0 0 0 0 0,1-1 0 0 0,-1 1 0 0 0,0 0 0 0 0,0 0 0 0 0,0 0 0 0 0,1-1 0 0 0,-1 1 0 0 0,0 0 0 0 0,0 0 0 0 0,1 0 0 0 0,-1-1 0 0 0,0 1 0 0 0,0 0 0 0 0,1 0 0 0 0,-1 0 0 0 0,1 0 0 0 0,14 8 0 0 0,-9-2-77 0 0,0 0-1 0 0,0 0 1 0 0,-1 0-1 0 0,1 1 1 0 0,-2 0-1 0 0,8 13 1 0 0,-11-19-561 0 0,7 7-4404 0 0,0-1 200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6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40 8863 0 0,'0'0'200'0'0,"-1"-18"487"0"0,0 11-646 0 0,-2 1 130 0 0,3 5 708 0 0,0 0-745 0 0,-1 1 0 0 0,1 0 0 0 0,0-1 0 0 0,0 1 0 0 0,-1-1 0 0 0,1 1 0 0 0,0 0 0 0 0,-1-1 0 0 0,1 1 0 0 0,0 0 0 0 0,-1-1 0 0 0,1 1 0 0 0,0 0 0 0 0,-1-1 0 0 0,1 1 0 0 0,-1 0 0 0 0,1 0 0 0 0,0 0 0 0 0,-1 0 0 0 0,1-1 0 0 0,-1 1 1 0 0,1 0-1 0 0,-1 0 0 0 0,1 0 0 0 0,-1 0 0 0 0,1 0 0 0 0,-1 0 0 0 0,1 0 0 0 0,-1 0 0 0 0,1 0 0 0 0,-1 0 0 0 0,1 0 0 0 0,0 0 0 0 0,-1 1 0 0 0,1-1 0 0 0,-1 0 0 0 0,1 0 0 0 0,-1 0 0 0 0,1 1 0 0 0,0-1 0 0 0,-1 0 0 0 0,1 0 0 0 0,-1 1 0 0 0,1-1 0 0 0,0 0 0 0 0,-1 1 0 0 0,1-1 1 0 0,-1 1-1 0 0,-3 6-114 0 0,-1 1 1 0 0,1 0-1 0 0,1-1 1 0 0,-1 1-1 0 0,-2 12 1 0 0,5-15 205 0 0,0 0 0 0 0,1 0 0 0 0,0 0-1 0 0,0 0 1 0 0,0 0 0 0 0,1 0 0 0 0,-1 0 0 0 0,1 0 0 0 0,0 0 0 0 0,3 7 0 0 0,-2-5-121 0 0,-1-4-97 0 0,-1-1-1 0 0,1 1 0 0 0,0-1 1 0 0,0 1-1 0 0,0-1 0 0 0,1 0 1 0 0,-1 0-1 0 0,1 1 0 0 0,-1-1 1 0 0,1 0-1 0 0,0 0 0 0 0,-1-1 1 0 0,1 1-1 0 0,0 0 1 0 0,0 0-1 0 0,3 1 0 0 0,4 2-7 0 0,-7-4-175 0 0,1 0 1 0 0,-1-1-1 0 0,1 1 0 0 0,0-1 1 0 0,-1 1-1 0 0,1-1 0 0 0,0 0 0 0 0,-1 0 1 0 0,1 0-1 0 0,0 0 0 0 0,-1-1 1 0 0,1 1-1 0 0,-1-1 0 0 0,1 0 0 0 0,-1 1 1 0 0,1-1-1 0 0,-1 0 0 0 0,1-1 1 0 0,-1 1-1 0 0,0 0 0 0 0,1-1 0 0 0,-1 1 1 0 0,0-1-1 0 0,0 0 0 0 0,0 1 1 0 0,3-5-1 0 0,12-22-4516 0 0,-6 14 2291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7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10943 0 0,'-21'5'832'0'0,"19"-4"-400"0"0,-26 8-986 0 0,18-4 1508 0 0,15-2 3870 0 0,1-2-4827 0 0,0-1 1 0 0,0 1-1 0 0,-1 0 0 0 0,1 1 0 0 0,0-1 1 0 0,0 1-1 0 0,-1 1 0 0 0,1-1 0 0 0,-1 1 1 0 0,0-1-1 0 0,0 2 0 0 0,0-1 0 0 0,0 0 1 0 0,0 1-1 0 0,-1 0 0 0 0,1 0 0 0 0,-1 0 1 0 0,0 1-1 0 0,0 0 0 0 0,-1-1 0 0 0,0 1 1 0 0,1 1-1 0 0,-2-1 0 0 0,1 0 0 0 0,-1 1 1 0 0,1-1-1 0 0,-1 1 0 0 0,2 10 0 0 0,0 11 112 0 0,0-1-1 0 0,-2 1 1 0 0,-1 0 0 0 0,-1-1-1 0 0,-4 29 1 0 0,2-15 595 0 0,2-5 780 0 0,0-3-2063 0 0,-2-11-8194 0 0,2-21 6373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09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31 975 0 0,'-13'-18'5152'0'0,"13"17"-4868"0"0,0 0-1 0 0,0 0 1 0 0,-1 1 0 0 0,1-1-1 0 0,-1 0 1 0 0,1 1-1 0 0,0-1 1 0 0,-1 1-1 0 0,1-1 1 0 0,-1 0-1 0 0,1 1 1 0 0,-1-1-1 0 0,0 1 1 0 0,1-1-1 0 0,-1 1 1 0 0,0 0 0 0 0,1-1-1 0 0,-1 1 1 0 0,0 0-1 0 0,1-1 1 0 0,-1 1-1 0 0,0 0 1 0 0,0 0-1 0 0,1 0 1 0 0,-1-1-1 0 0,0 1 1 0 0,0 0-1 0 0,1 0 1 0 0,-1 0 0 0 0,0 0-1 0 0,0 0 1 0 0,-1 1-1 0 0,2 0-168 0 0,-1 1-1 0 0,0 0 1 0 0,0-1 0 0 0,1 1-1 0 0,-1 0 1 0 0,1 0-1 0 0,-1 0 1 0 0,1-1 0 0 0,0 1-1 0 0,0 0 1 0 0,0 0-1 0 0,0 0 1 0 0,0 0 0 0 0,0 0-1 0 0,1 2 1 0 0,4 30 171 0 0,2-1-1 0 0,1 0 1 0 0,2-1 0 0 0,22 52-1 0 0,0 3 152 0 0,-28-75-379 0 0,10 27 403 0 0,15 79 0 0 0,-27-104-341 0 0,0 0 1 0 0,-1 0-1 0 0,-1-1 0 0 0,0 1 1 0 0,-1 0-1 0 0,-1 0 1 0 0,0-1-1 0 0,-1 1 1 0 0,-7 22-1 0 0,-47 91 169 0 0,-10 15-18 0 0,33-51-835 0 0,-26 59-990 0 0,59-149 974 0 0,1-1-18 0 0,0 0-199 0 0,0 0-828 0 0,0 0-362 0 0,0 0-76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7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13247 0 0,'0'0'299'0'0,"0"0"45"0"0,0 0 21 0 0,0 0-46 0 0,0 0-115 0 0,11-6 948 0 0,136-67 3054 0 0,-104 53-6519 0 0,-22 9-3736 0 0,-12 8 946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3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63 8863 0 0,'0'0'200'0'0,"0"0"34"0"0,0 0 12 0 0,0 0 132 0 0,0 0 542 0 0,0 0 236 0 0,0 0 48 0 0,0 0-152 0 0,-8 28 1898 0 0,7-1-2838 0 0,3 41-1 0 0,3-27 2480 0 0,-1-47-2553 0 0,-1 0 0 0 0,1 0 1 0 0,-1 0-1 0 0,0 0 1 0 0,3-10-1 0 0,-3-2-38 0 0,2 1 0 0 0,0 0 0 0 0,1 0 0 0 0,1 0 0 0 0,0 1 0 0 0,2 0 0 0 0,16-24 0 0 0,-24 37 0 0 0,17-11 0 0 0,-17 13 0 0 0,0 1 0 0 0,0-1 0 0 0,1 0 0 0 0,-1 1 0 0 0,0-1 0 0 0,0 1 0 0 0,0 0 0 0 0,1-1 0 0 0,-1 1 0 0 0,0 0 0 0 0,1 0 0 0 0,-1 0 0 0 0,0-1 0 0 0,1 2 0 0 0,-1-1 0 0 0,0 0 0 0 0,0 0 0 0 0,1 0 0 0 0,-1 0 0 0 0,0 1 0 0 0,1-1 0 0 0,-1 1 0 0 0,0-1 0 0 0,0 1 0 0 0,0-1 0 0 0,0 1 0 0 0,1 0 0 0 0,-1 0 0 0 0,0-1 0 0 0,0 1 0 0 0,0 0 0 0 0,0 0 0 0 0,-1 0 0 0 0,1 0 0 0 0,0 0 0 0 0,0 0 0 0 0,0 2 0 0 0,2 1 0 0 0,0 0 0 0 0,-1 1 0 0 0,1-1 0 0 0,-1 1 0 0 0,2 8 0 0 0,1 7 602 0 0,11 36 1684 0 0,-14-48-2354 0 0,-2-7-416 0 0,0-1-192 0 0,0 0-878 0 0,0 0-3526 0 0,0 0-1506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9:40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7055 0 0,'0'0'158'0'0,"0"0"22"0"0,0 0 12 0 0,0 0 124 0 0,0 0 494 0 0,1 24 3082 0 0,11 18-1125 0 0,-9-30-2355 0 0,0 0 0 0 0,1 0 1 0 0,0 0-1 0 0,9 16 0 0 0,20 38 295 0 0,-4 1 0 0 0,-2 1 0 0 0,19 79 0 0 0,14 35 1952 0 0,-5-39-2458 0 0,38 105-161 0 0,-47-46-40 0 0,-16-60 0 0 0,-26-132 0 0 0,-1-5 0 0 0,-1 0 0 0 0,0 0 0 0 0,0 0 0 0 0,0 1 0 0 0,-1-1 0 0 0,1 0 0 0 0,-1 1 0 0 0,-1-1 0 0 0,1 11 0 0 0,-1-8 0 0 0,0 2 0 0 0,1-2 0 0 0,2 1 0 0 0,3-1 0 0 0,-1-3 0 0 0,0-1 0 0 0,0 1 0 0 0,0-1 0 0 0,1-1 0 0 0,-1 1 0 0 0,1-1 0 0 0,10 4 0 0 0,-14-6 0 0 0,13 5 0 0 0,-1-2 0 0 0,1 0 0 0 0,0 0 0 0 0,0-1 0 0 0,1-1 0 0 0,-1-1 0 0 0,1 0 0 0 0,-1-1 0 0 0,1-1 0 0 0,21-3 0 0 0,-32 4 0 0 0,286-39 0 0 0,-199 25 0 0 0,102 1 0 0 0,-132 11 0 0 0,92-13 0 0 0,-118 8 0 0 0,1 2 0 0 0,-1 2 0 0 0,1 1 0 0 0,0 1 0 0 0,46 6 0 0 0,-70-3 0 0 0,-11-2 0 0 0,22 11 0 0 0,-19-10 0 0 0,0 1 0 0 0,0-1 0 0 0,-1 0 0 0 0,1 0 0 0 0,0-1 0 0 0,0 1 0 0 0,0-1 0 0 0,0 0 0 0 0,0 0 0 0 0,0-1 0 0 0,0 1 0 0 0,6-3 0 0 0,70-16 0 0 0,-80 18-113 0 0,1 1 0 0 0,0-1 0 0 0,-1 1-1 0 0,1-1 1 0 0,0 0 0 0 0,-1 1 0 0 0,1-1-1 0 0,-1 0 1 0 0,1 0 0 0 0,-1 0 0 0 0,0 0 0 0 0,1 0-1 0 0,-1-1 1 0 0,0 1 0 0 0,1-2 0 0 0,5-3-674 0 0,18-4 339 0 0,-11 6-6448 0 0,-8 3 1198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1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8863 0 0,'0'0'200'0'0,"0"0"34"0"0,0 0 12 0 0,0 0 46 0 0,0 0 184 0 0,0 0 79 0 0,0 0 18 0 0,0 0 11 0 0,12 9 672 0 0,-5 0-1082 0 0,0 0-1 0 0,0 0 1 0 0,-1 1-1 0 0,-1 0 0 0 0,0 0 1 0 0,0 0-1 0 0,-1 1 1 0 0,5 16-1 0 0,-1-4 917 0 0,-4-14-840 0 0,-1 1 0 0 0,0-1 1 0 0,0 1-1 0 0,-1 0 0 0 0,1 13 0 0 0,9 40 2477 0 0,-11-61-3196 0 0,-1-2-185 0 0,0 0-39 0 0,0 0-7 0 0,0 0 9 0 0,0 0 3 0 0,0 0 0 0 0,0 0 92 0 0,-5-28 202 0 0,0 9-1397 0 0,-1-19-1474 0 0,5 26 2411 0 0,-1 0 0 0 0,0 0 0 0 0,-8-20 0 0 0,8 26 244 0 0,-11-28-488 0 0,9 27 1424 0 0,1 0 0 0 0,1 0-1 0 0,-1-1 1 0 0,1 1 0 0 0,-2-14-1 0 0,-5-3 2864 0 0,4 14-134 0 0,5 8-2389 0 0,0 2-24 0 0,0 0-87 0 0,16-10-342 0 0,-12 9-218 0 0,0 0-1 0 0,-1 0 0 0 0,1 1 1 0 0,0 0-1 0 0,0 0 0 0 0,0 0 0 0 0,0 0 1 0 0,0 0-1 0 0,0 1 0 0 0,-1 0 1 0 0,1 0-1 0 0,0 0 0 0 0,0 0 1 0 0,-1 1-1 0 0,1-1 0 0 0,4 4 1 0 0,5 2 333 0 0,1 2 0 0 0,18 16 1 0 0,-27-21 32 0 0,-1-2 531 0 0,5 12-371 0 0,-8-13-454 0 0,0 1-26 0 0,-1-1 0 0 0,1 0 0 0 0,0 1 0 0 0,-1-1 0 0 0,1 0 0 0 0,-1 1 0 0 0,1-1 0 0 0,-1 1 0 0 0,0-1 0 0 0,0 1 0 0 0,0-1 0 0 0,0 1 0 0 0,0-1 0 0 0,0 1 0 0 0,0-1 0 0 0,0 1 0 0 0,0-1 0 0 0,-1 1 0 0 0,1-1 0 0 0,-1 1 0 0 0,1-1 0 0 0,-1 0 0 0 0,0 1 0 0 0,1-1 1 0 0,-1 0-1 0 0,0 1 0 0 0,0-1 0 0 0,0 0 0 0 0,0 0 0 0 0,0 0 0 0 0,0 0 0 0 0,0 0 0 0 0,0 0 0 0 0,-2 1 0 0 0,-2 1 159 0 0,0 0 1 0 0,0 0-1 0 0,0 0 0 0 0,0-1 1 0 0,-1 0-1 0 0,-5 2 0 0 0,-4 1-181 0 0,-20 7-127 0 0,27-12-1401 0 0,3-1-646 0 0,3 1-3548 0 0,2 0 1607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10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 8863 0 0,'0'0'200'0'0,"0"0"34"0"0,0 0 12 0 0,-22 2 173 0 0,15 1 112 0 0,0 0 0 0 0,1 0-1 0 0,-1 1 1 0 0,1 0 0 0 0,-1 0 0 0 0,1 0-1 0 0,0 1 1 0 0,0 0 0 0 0,1 0 0 0 0,0 1-1 0 0,0-1 1 0 0,-7 11 0 0 0,9-11-472 0 0,0-1-1 0 0,0 0 1 0 0,1 1 0 0 0,0 0 0 0 0,0 0 0 0 0,0-1-1 0 0,0 1 1 0 0,1 0 0 0 0,0 0 0 0 0,0 1 0 0 0,0-1-1 0 0,1 0 1 0 0,-1 0 0 0 0,1 0 0 0 0,1 1 0 0 0,-1-1-1 0 0,1 0 1 0 0,0 0 0 0 0,1 5 0 0 0,-1-7 30 0 0,1 0 1 0 0,-1 0 0 0 0,1 0-1 0 0,0 0 1 0 0,0 0-1 0 0,0-1 1 0 0,0 1 0 0 0,0-1-1 0 0,0 0 1 0 0,0 1-1 0 0,1-1 1 0 0,0 0 0 0 0,-1 0-1 0 0,1-1 1 0 0,0 1-1 0 0,0 0 1 0 0,0-1-1 0 0,0 0 1 0 0,0 0 0 0 0,0 0-1 0 0,0 0 1 0 0,0 0-1 0 0,0-1 1 0 0,1 1 0 0 0,-1-1-1 0 0,6 0 1 0 0,-1 0-129 0 0,0 0 0 0 0,0 0-1 0 0,1-1 1 0 0,-1-1 0 0 0,0 1 0 0 0,0-1 0 0 0,0-1 0 0 0,-1 1 0 0 0,11-6 0 0 0,26-24-3574 0 0,-31 21 2223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11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17 793 5407 0 0,'0'0'124'0'0,"0"0"18"0"0,0 0 8 0 0,-8 5 2 0 0,1-3-86 0 0,6-2 270 0 0,25-5 9789 0 0,11-6-7648 0 0,45-12-1231 0 0,-35 15-1243 0 0,-2-2 1 0 0,1-2 0 0 0,-1-2 0 0 0,-1-2-1 0 0,63-33 1 0 0,256-120-4 0 0,-18 19 2912 0 0,-281 121-2912 0 0,0 2 0 0 0,2 4 0 0 0,118-28 0 0 0,23-5 0 0 0,-170 46 0 0 0,24-9 0 0 0,100-48 0 0 0,-138 55 0 0 0,10-3 0 0 0,-16 12 0 0 0,-1 0 0 0 0,24-1 0 0 0,30 5 0 0 0,9-15 0 0 0,-69 14 0 0 0,0 1 0 0 0,0 1 0 0 0,0-1 0 0 0,0 2 0 0 0,-1 0-92 0 0,-6-2-392 0 0,-1-1-192 0 0,0 0-878 0 0,0 0-3526 0 0,0 0-1506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1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31 8863 0 0,'0'0'200'0'0,"0"0"34"0"0,0 0 12 0 0,-3-9 2 0 0,0 2-162 0 0,3 5 348 0 0,0 2 121 0 0,0 0 18 0 0,0 0 11 0 0,0 0 35 0 0,18 17 1304 0 0,-5-3-1449 0 0,-1 0 1 0 0,-1 1-1 0 0,0 0 1 0 0,-1 1 0 0 0,15 32-1 0 0,-18-32-119 0 0,1 0-1 0 0,1-1 0 0 0,0 0 1 0 0,1-1-1 0 0,1 0 0 0 0,0 0 1 0 0,15 13-1 0 0,-25-25-351 0 0,0-1 1 0 0,0 0-1 0 0,0 0 0 0 0,0 0 1 0 0,1 0-1 0 0,-1 0 0 0 0,0 0 0 0 0,0-1 1 0 0,1 1-1 0 0,-1 0 0 0 0,1-1 1 0 0,-1 1-1 0 0,1-1 0 0 0,-1 1 1 0 0,1-1-1 0 0,-1 0 0 0 0,1 1 0 0 0,-1-1 1 0 0,1 0-1 0 0,-1 0 0 0 0,1 0 1 0 0,-1 0-1 0 0,1 0 0 0 0,-1-1 0 0 0,1 1 1 0 0,-1 0-1 0 0,1-1 0 0 0,-1 1 1 0 0,1-1-1 0 0,-1 0 0 0 0,0 1 0 0 0,1-1 1 0 0,-1 0-1 0 0,0 0 0 0 0,1 0 1 0 0,-1 0-1 0 0,0 0 0 0 0,0 0 0 0 0,0 0 1 0 0,0 0-1 0 0,0 0 0 0 0,0 0 1 0 0,0-1-1 0 0,1-2 0 0 0,2-3 65 0 0,-1 1 0 0 0,0-1 0 0 0,0-1 0 0 0,-1 1 0 0 0,0 0 0 0 0,2-11 0 0 0,-2-10 737 0 0,0 1 0 0 0,-5-55-1 0 0,0 13-2899 0 0,3 67 1466 0 0,0 1 411 0 0,0-4 96 0 0,0 3-386 0 0,0 2-162 0 0,0 0-30 0 0,0 0-230 0 0,0 0-953 0 0,0 0-418 0 0,2 1-89 0 0,4 3-10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1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86 328 10943 0 0,'0'0'248'0'0,"0"0"35"0"0,0 0 18 0 0,0 0-37 0 0,-30-10 2262 0 0,30 10-2522 0 0,-3 0 126 0 0,1 1 0 0 0,0-1 1 0 0,0 1-1 0 0,0-1 0 0 0,0 1 0 0 0,-1 0 0 0 0,1 0 0 0 0,0 0 0 0 0,0 0 0 0 0,0 0 0 0 0,1 0 0 0 0,-1 0 0 0 0,0 1 1 0 0,0-1-1 0 0,1 1 0 0 0,-1-1 0 0 0,1 1 0 0 0,-1 0 0 0 0,1-1 0 0 0,-1 1 0 0 0,0 3 0 0 0,-1 4 45 0 0,0 0-1 0 0,1 0 1 0 0,0 1 0 0 0,0-1-1 0 0,1 0 1 0 0,1 1-1 0 0,0-1 1 0 0,0 1-1 0 0,1-1 1 0 0,0 0 0 0 0,0 1-1 0 0,1-1 1 0 0,0 0-1 0 0,1 0 1 0 0,6 15 0 0 0,-4-16-153 0 0,1-4-22 0 0,-5-3 0 0 0,1-1 0 0 0,-1 0 0 0 0,0 0 0 0 0,0 0 0 0 0,0 0 0 0 0,0 0 0 0 0,0 0 0 0 0,0 0 0 0 0,0-1 0 0 0,0 1 0 0 0,0 0 0 0 0,0-1 0 0 0,1 1 0 0 0,-1 0 0 0 0,0-1 0 0 0,-1 1 0 0 0,1-1 0 0 0,0 0 0 0 0,0 1 0 0 0,0-1 0 0 0,0 0 0 0 0,0 1 0 0 0,-1-1 0 0 0,1 0 0 0 0,0 0 0 0 0,0 0 0 0 0,-1 0 0 0 0,1 0 0 0 0,-1 0 0 0 0,1 0 0 0 0,-1 0 0 0 0,1-2 0 0 0,0 2 0 0 0,6-16-16 0 0,0 1 0 0 0,-1-1 0 0 0,-1-1 0 0 0,0 1 0 0 0,-1-1 0 0 0,-1 0 0 0 0,0-18 0 0 0,-1-3-128 0 0,-1 1 1 0 0,-7-49 0 0 0,6 81 97 0 0,-4-32-667 0 0,-2 0-1 0 0,-11-40 1 0 0,12 58 803 0 0,5 19 379 0 0,0 1 184 0 0,0 0 41 0 0,0 0-86 0 0,5 34-378 0 0,9 75 1226 0 0,43 158 0 0 0,-45-236-6870 0 0,12 13 23 0 0,-24-44 12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13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5407 0 0,'0'0'124'0'0,"0"0"18"0"0,0 0 8 0 0,0 0 42 0 0,0 0 170 0 0,0 0 76 0 0,0 0 12 0 0,0 0 88 0 0,0 0 354 0 0,0 0 151 0 0,2 15 962 0 0,5 49 577 0 0,30 122-1 0 0,1 8-80 0 0,-36-156-2079 0 0,-2-28-362 0 0,0 0 0 0 0,1 0-1 0 0,0 0 1 0 0,1 0 0 0 0,0 0-1 0 0,5 15 1 0 0,7 0-7090 0 0,-14-25 1332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15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7055 0 0,'0'0'158'0'0,"0"0"22"0"0,0 0 12 0 0,0 0 124 0 0,4 9 6481 0 0,0-5-6937 0 0,0-4 383 0 0,1 0-1 0 0,0 0 1 0 0,0 0-1 0 0,-1 0 1 0 0,1-1 0 0 0,0 0-1 0 0,-1 0 1 0 0,1 0 0 0 0,-1 0-1 0 0,1-1 1 0 0,8-4-1 0 0,23-5-280 0 0,99-14-211 0 0,-41 13-4711 0 0,-54 2 3065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25 975 0 0,'1'-1'74'0'0,"0"0"-51"0"0,-1 0 0 0 0,1 0-1 0 0,-1 0 1 0 0,1 0 0 0 0,-1 0 0 0 0,0 0 0 0 0,1 0 0 0 0,-1 0 0 0 0,0-1 0 0 0,0 1-1 0 0,0 0 1 0 0,0 0 0 0 0,0 0 0 0 0,0 0 0 0 0,0-2 0 0 0,0-1 796 0 0,0 3 498 0 0,0 1 69 0 0,0 0-109 0 0,0 0-509 0 0,0 0-227 0 0,0 0-42 0 0,0 0-34 0 0,0 0-102 0 0,0 0-47 0 0,0 0-11 0 0,0 0-13 0 0,0 0-49 0 0,1 22 410 0 0,1 6-290 0 0,2 1 0 0 0,0-1 0 0 0,16 51-1 0 0,-8-35-81 0 0,7 69 127 0 0,-16-103-408 0 0,-1-2-22 0 0,-1-7-92 0 0,-1-1-22 0 0,0 0 0 0 0,0 0-17 0 0,0 0-72 0 0,0 0-30 0 0,0 0-8 0 0,-16-34-4058 0 0,12 26 1634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03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11 257 5407 0 0,'0'0'248'0'0,"0"0"-5"0"0,-9 5-33 0 0,8-4 3433 0 0,0 1 3809 0 0,34 45-6257 0 0,-21-30-579 0 0,0 1 1 0 0,11 22-1 0 0,-14-21-456 0 0,1-1 0 0 0,19 28-1 0 0,-27-42-117 0 0,1 0 0 0 0,0-1 0 0 0,0 1 0 0 0,0-1-1 0 0,0 0 1 0 0,0 0 0 0 0,1 0 0 0 0,-1 0 0 0 0,1-1 0 0 0,0 1 0 0 0,0-1-1 0 0,0 0 1 0 0,0 0 0 0 0,0 0 0 0 0,0-1 0 0 0,1 0 0 0 0,-1 1-1 0 0,0-1 1 0 0,6 0 0 0 0,-8-1 1 0 0,0-1 0 0 0,0 1 0 0 0,0-1 1 0 0,0 1-1 0 0,0-1 0 0 0,0 0 0 0 0,0 0 0 0 0,-1 0 0 0 0,1 0 0 0 0,0 0 0 0 0,0 0 0 0 0,-1 0 0 0 0,1-1 1 0 0,0 1-1 0 0,-1-1 0 0 0,1 1 0 0 0,1-3 0 0 0,23-35 665 0 0,-17 24-596 0 0,28-45-112 0 0,31-67 0 0 0,-3 3 0 0 0,-10 13-5815 0 0,-53 106 5260 0 0,6-12-6659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05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7055 0 0,'-17'18'158'0'0,"13"-15"22"0"0,4-3 12 0 0,-15 38 3086 0 0,-39 154-1294 0 0,44-150-357 0 0,9-39-1601 0 0,-1 4-42 0 0,1 1-1 0 0,0 0 1 0 0,0-1-1 0 0,0 1 0 0 0,1 13 1 0 0,0-19-1478 0 0,0-2-539 0 0,0 0-116 0 0,0 0-25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06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7055 0 0,'0'0'158'0'0,"0"0"22"0"0,0 0 12 0 0,0 0 48 0 0,-3 26 2225 0 0,21 43 952 0 0,-15-50-3024 0 0,1-1 0 0 0,2 0-1 0 0,13 34 1 0 0,-15-43 133 0 0,0 0-148 0 0,1-1 0 0 0,0 1 0 0 0,11 15 0 0 0,-15-22-374 0 0,0-1 0 0 0,0 0 0 0 0,0 1 0 0 0,1-1 0 0 0,-1 0 0 0 0,1 1 0 0 0,-1-1 0 0 0,0 0 0 0 0,1 0 0 0 0,0 0 0 0 0,-1 0 0 0 0,1 0-1 0 0,0-1 1 0 0,-1 1 0 0 0,1 0 0 0 0,0-1 0 0 0,0 1 0 0 0,0-1 0 0 0,0 0 0 0 0,-1 0 0 0 0,1 1 0 0 0,0-1 0 0 0,0-1 0 0 0,0 1 0 0 0,0 0 0 0 0,0 0 0 0 0,-1-1 0 0 0,4 0 0 0 0,4-4-14 0 0,1-1-1 0 0,-1 0 1 0 0,-1 0 0 0 0,1-1-1 0 0,-1 0 1 0 0,0 0-1 0 0,-1-1 1 0 0,9-11 0 0 0,11-10-1077 0 0,41-43-6438 0 0,-50 58 5350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08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32 2791 0 0,'0'0'107'0'0,"0"0"-19"0"0,-1-1-11 0 0,-1-4 39 0 0,1 4 402 0 0,1 1 171 0 0,0 0 30 0 0,0 0-90 0 0,0 0-346 0 0,0 0 77 0 0,0 0-228 0 0,-1 0 1 0 0,1 0-1 0 0,-1 0 0 0 0,1 0 1 0 0,-1 1-1 0 0,1-1 1 0 0,-1 0-1 0 0,1 0 1 0 0,-1 0-1 0 0,1 1 0 0 0,-1-1 1 0 0,1 0-1 0 0,-1 0 1 0 0,1 1-1 0 0,-1-1 1 0 0,1 0-1 0 0,-1 1 0 0 0,1-1 1 0 0,0 1-1 0 0,-1-1 1 0 0,1 0-1 0 0,0 1 1 0 0,-1-1-1 0 0,1 1 0 0 0,0-1 1 0 0,0 1-1 0 0,-1 0 1 0 0,-1 21 1402 0 0,10 29-1243 0 0,-6-42-77 0 0,20 65 2132 0 0,-18-66-2155 0 0,4-1-171 0 0,-7-7-21 0 0,1 1 0 0 0,-1-1 0 0 0,1 1 0 0 0,-1-1 0 0 0,1 0 0 0 0,0 1 0 0 0,-1-1 0 0 0,1 0 0 0 0,-1 0 0 0 0,1 0 0 0 0,0 0 0 0 0,-1 0 0 0 0,1-1 0 0 0,0 1 0 0 0,-1 0 0 0 0,1-1 0 0 0,-1 0 0 0 0,1 1 0 0 0,-1-1 0 0 0,1 0 0 0 0,-1 1 0 0 0,1-1 0 0 0,-1 0 0 0 0,0 0 0 0 0,0 0 0 0 0,1 0 0 0 0,-1 0 0 0 0,0-1 0 0 0,0 1 0 0 0,0 0 0 0 0,0-1 0 0 0,0 1 0 0 0,0 0 0 0 0,-1-1 0 0 0,2-2 0 0 0,3-2 0 0 0,1-3-2 0 0,0-1-1 0 0,-1 0 1 0 0,0-1 0 0 0,-1 1-1 0 0,0-1 1 0 0,-1 0-1 0 0,0 0 1 0 0,0 0 0 0 0,1-17-1 0 0,0 6-54 0 0,-3 18-204 0 0,-1 2 73 0 0,1 0 1 0 0,-1-1 0 0 0,0 1 0 0 0,0 0 0 0 0,0 0 0 0 0,0 0 0 0 0,0 0-1 0 0,0 0 1 0 0,-1 0 0 0 0,0-4 0 0 0,1 5 592 0 0,3 24 1378 0 0,-2-10-1767 0 0,1 0 1 0 0,1-1-1 0 0,0 1 1 0 0,1-1-1 0 0,0 1 0 0 0,0-1 1 0 0,2 0-1 0 0,-1-1 1 0 0,2 0-1 0 0,-1 1 0 0 0,2-2 1 0 0,10 14-1 0 0,-17-23-63 0 0,0 0 1 0 0,0 0-1 0 0,0 0 0 0 0,0 0 0 0 0,0-1 0 0 0,0 1 0 0 0,0 0 1 0 0,1-1-1 0 0,-1 1 0 0 0,0-1 0 0 0,0 1 0 0 0,0-1 0 0 0,1 0 0 0 0,-1 1 1 0 0,0-1-1 0 0,3 0 0 0 0,10-4-4526 0 0,-8 0 550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09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5407 0 0,'0'0'124'0'0,"0"0"18"0"0,0 0 8 0 0,0 0 110 0 0,0 0 454 0 0,0 0 196 0 0,0 0 40 0 0,0 0-44 0 0,8 24 962 0 0,6 22-37 0 0,0-2-1159 0 0,-2 2 0 0 0,6 47 0 0 0,6 76 1481 0 0,-24-166-2158 0 0,6 8-76 0 0,-5-10-375 0 0,-1-1-182 0 0,0 0-39 0 0,0 0 82 0 0,-1-5 433 0 0,0 0 0 0 0,0 1 0 0 0,0-1 0 0 0,-1 0 0 0 0,0 0-1 0 0,0 1 1 0 0,-3-7 0 0 0,-7-18-1123 0 0,6 6 1197 0 0,-27-120-53 0 0,30 125 144 0 0,0-1-1 0 0,2 0 1 0 0,0 0-1 0 0,1 1 1 0 0,5-32-1 0 0,-4 43 83 0 0,1-1 0 0 0,0 1-1 0 0,0 0 1 0 0,1 0 0 0 0,7-13-1 0 0,-9 19 510 0 0,34-4 808 0 0,-18 12-1306 0 0,-15-5 0 0 0,0-1 0 0 0,-1 1-1 0 0,1 0 1 0 0,0-1 0 0 0,0 1-1 0 0,-1 0 1 0 0,1 0 0 0 0,-1 0-1 0 0,0 0 1 0 0,0 0 0 0 0,1 0-1 0 0,-1 0 1 0 0,-1 1 0 0 0,1-1-1 0 0,0 0 1 0 0,0 1 0 0 0,-1-1-1 0 0,0 0 1 0 0,1 1-1 0 0,-1-1 1 0 0,0 1 0 0 0,0-1-1 0 0,0 1 1 0 0,0-1 0 0 0,-1 0-1 0 0,1 1 1 0 0,-1-1 0 0 0,0 4-1 0 0,-2 2-113 0 0,0 1 0 0 0,0-1 0 0 0,0 0 0 0 0,-1 1 0 0 0,0-2 0 0 0,-7 11 0 0 0,-1-1-50 0 0,-12 16-8569 0 0,21-30 6462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09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169 299 7055 0 0,'0'0'158'0'0,"0"0"22"0"0,0 0 12 0 0,0 0 124 0 0,0 0 494 0 0,-21-14 2546 0 0,17 13-3248 0 0,0 0 1 0 0,0 0-1 0 0,0 1 0 0 0,0-1 0 0 0,0 1 0 0 0,0 0 0 0 0,0 0 0 0 0,0 0 1 0 0,0 1-1 0 0,0-1 0 0 0,0 1 0 0 0,0 0 0 0 0,1 0 0 0 0,-1 0 0 0 0,0 1 1 0 0,0-1-1 0 0,1 1 0 0 0,-1 0 0 0 0,1 0 0 0 0,-7 5 0 0 0,5-4-83 0 0,0 1 0 0 0,1 0 0 0 0,-1 0 0 0 0,1 0 0 0 0,-1 1 0 0 0,1-1 0 0 0,1 1 0 0 0,-1 0 0 0 0,1 0 0 0 0,-1 0-1 0 0,1 0 1 0 0,1 1 0 0 0,-4 7 0 0 0,3-2-25 0 0,3-6 0 0 0,2 8 0 0 0,-2-12 0 0 0,0-1 0 0 0,0 1 0 0 0,0-1 0 0 0,0 1 0 0 0,0-1 0 0 0,0 1 0 0 0,0-1 0 0 0,0 1 0 0 0,0-1 0 0 0,1 1 0 0 0,-1-1 0 0 0,0 1 0 0 0,0-1 0 0 0,0 1 0 0 0,1-1 0 0 0,-1 1 0 0 0,0-1 0 0 0,1 1 0 0 0,-1-1 0 0 0,0 0 0 0 0,1 1 0 0 0,-1-1 0 0 0,1 1 0 0 0,-1-1 0 0 0,1 0 0 0 0,-1 0 0 0 0,1 1 0 0 0,-1-1 0 0 0,1 0 0 0 0,-1 0 0 0 0,1 0 0 0 0,-1 1 0 0 0,1-1 0 0 0,-1 0 0 0 0,1 0 0 0 0,-1 0 0 0 0,1 0 0 0 0,-1 0 0 0 0,1 0 0 0 0,0 0 0 0 0,15-6 0 0 0,-16 6 0 0 0,7-4 1 0 0,0 0-1 0 0,0-1 1 0 0,0 0-1 0 0,-1 0 1 0 0,0-1 0 0 0,0 0-1 0 0,-1 0 1 0 0,0 0-1 0 0,0-1 1 0 0,0 0-1 0 0,-1 0 1 0 0,6-11-1 0 0,-2 0-17 0 0,0 0-1 0 0,-1-1 0 0 0,-2 1 1 0 0,5-24-1 0 0,-9 31-334 0 0,0 0 0 0 0,0-1-1 0 0,-2 1 1 0 0,1 0 0 0 0,-1-1 0 0 0,-4-15 0 0 0,-2-24 394 0 0,0 1 567 0 0,5 36 818 0 0,6 37-959 0 0,9 59 637 0 0,-8-39-558 0 0,3 0-1 0 0,19 66 0 0 0,-24-101-573 0 0,0 0-1 0 0,0 0 0 0 0,0-1 0 0 0,1 1 1 0 0,0-1-1 0 0,1 1 0 0 0,0-1 1 0 0,5 6-1 0 0,-2-10-2945 0 0,-5-3 986 0 0,4 0 92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10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5407 0 0,'0'0'248'0'0,"0"0"-5"0"0,-25 0 2516 0 0,21 1-2390 0 0,-1 1 1 0 0,1-1 0 0 0,-1 1-1 0 0,1 0 1 0 0,0 0-1 0 0,0 0 1 0 0,0 0 0 0 0,0 1-1 0 0,0-1 1 0 0,0 1-1 0 0,1 0 1 0 0,-6 7 0 0 0,3-4-181 0 0,1 1-1 0 0,1 0 1 0 0,-1 0 0 0 0,1 0 0 0 0,0 1-1 0 0,-3 8 1 0 0,6-15-167 0 0,1-1 0 0 0,0 1 0 0 0,-1 0 0 0 0,1-1 0 0 0,0 1 0 0 0,-1 0 0 0 0,1 0 0 0 0,0-1 0 0 0,0 1 0 0 0,0 0 0 0 0,0 0 0 0 0,-1-1 0 0 0,1 1 0 0 0,0 0 0 0 0,0 0 0 0 0,1-1 0 0 0,-1 1 0 0 0,0 0 0 0 0,0 0 0 0 0,0-1 0 0 0,0 1 0 0 0,1 0 0 0 0,-1 0 0 0 0,0-1 0 0 0,1 2 0 0 0,0-1-39 0 0,0-1 0 0 0,0 0-1 0 0,-1 0 1 0 0,1 1 0 0 0,0-1 0 0 0,0 0-1 0 0,0 0 1 0 0,0 0 0 0 0,-1 0-1 0 0,1 0 1 0 0,0 0 0 0 0,0 0 0 0 0,0 0-1 0 0,0 0 1 0 0,-1 0 0 0 0,1 0 0 0 0,0 0-1 0 0,1-1 1 0 0,3-1-22 0 0,-1 0-1 0 0,1 1 1 0 0,-1-2-1 0 0,0 1 1 0 0,1 0 0 0 0,5-6-1 0 0,46-60-2314 0 0,-55 68 2365 0 0,-1 0 0 0 0,0 0 0 0 0,0-1 0 0 0,1 1 0 0 0,-1 0 0 0 0,0 0 0 0 0,0 0 0 0 0,1-1 0 0 0,-1 1 1 0 0,0 0-1 0 0,0 0 0 0 0,1 0 0 0 0,-1 0 0 0 0,0 0 0 0 0,1 0 0 0 0,-1 0 0 0 0,0-1 0 0 0,1 1 0 0 0,-1 0 1 0 0,0 0-1 0 0,1 0 0 0 0,-1 0 0 0 0,0 0 0 0 0,1 0 0 0 0,-1 1 0 0 0,0-1 0 0 0,1 0 0 0 0,-1 0 0 0 0,0 0 0 0 0,0 0 1 0 0,1 0-1 0 0,-1 0 0 0 0,0 1 0 0 0,1-1 0 0 0,-1 0 0 0 0,0 0 0 0 0,0 0 0 0 0,1 1 0 0 0,-1-1 0 0 0,0 0 0 0 0,0 0 1 0 0,0 0-1 0 0,1 1 0 0 0,-1-1 0 0 0,0 0 0 0 0,0 1 0 0 0,0-1 0 0 0,0 0 0 0 0,1 1 0 0 0,6 14 860 0 0,-6-15-774 0 0,3 10 385 0 0,-3-7-335 0 0,0 0-1 0 0,0 1 0 0 0,1-1 1 0 0,-1 0-1 0 0,1 0 0 0 0,0-1 1 0 0,0 1-1 0 0,0 0 0 0 0,1 0 0 0 0,-1-1 1 0 0,0 0-1 0 0,1 1 0 0 0,0-1 1 0 0,-1 0-1 0 0,1 0 0 0 0,6 3 1 0 0,-8-5-289 0 0,1 1 0 0 0,-1-1 0 0 0,1 1 0 0 0,-1-1 0 0 0,1 0 0 0 0,-1 1 0 0 0,1-1 0 0 0,-1 0 0 0 0,1 0 0 0 0,-1 0 0 0 0,1 0 1 0 0,-1 0-1 0 0,1-1 0 0 0,-1 1 0 0 0,1 0 0 0 0,-1-1 0 0 0,1 1 0 0 0,-1-1 0 0 0,0 1 0 0 0,1-1 0 0 0,-1 0 0 0 0,0 1 0 0 0,1-1 0 0 0,-1 0 1 0 0,0 0-1 0 0,0 0 0 0 0,0 0 0 0 0,0 0 0 0 0,0 0 0 0 0,2-3 0 0 0,-1 1-455 0 0,1 0 1 0 0,-1 0-1 0 0,0-1 0 0 0,0 1 0 0 0,-1-1 1 0 0,1 1-1 0 0,-1-1 0 0 0,0 1 0 0 0,0-1 0 0 0,1-4 1 0 0,0-8-1666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1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35 7055 0 0,'-1'-1'23'0'0,"0"1"-1"0"0,1-1 1 0 0,-1 1-1 0 0,1 0 1 0 0,-1-1-1 0 0,1 1 1 0 0,-1-1-1 0 0,1 0 0 0 0,-1 1 1 0 0,1-1-1 0 0,0 1 1 0 0,-1-1-1 0 0,1 0 1 0 0,0 1-1 0 0,-1-1 1 0 0,1 0-1 0 0,0 1 0 0 0,0-1 1 0 0,-1 0-1 0 0,1 1 1 0 0,0-3-1 0 0,-7-16 363 0 0,6 19 392 0 0,1 0 251 0 0,0 0 42 0 0,3 11 724 0 0,22 203 1532 0 0,-20-188-2727 0 0,0 3-68 0 0,13 42 1 0 0,-15-62-944 0 0,0 0 1 0 0,1-1-1 0 0,0 0 0 0 0,1 0 0 0 0,6 9 1 0 0,-11-16-1620 0 0,0-1-2908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10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22 149 7055 0 0,'0'0'323'0'0,"-6"-4"102"0"0,5 3-312 0 0,-1 0-1 0 0,1-1 1 0 0,0 1-1 0 0,0 0 0 0 0,0 0 1 0 0,0 0-1 0 0,0-1 0 0 0,0 1 1 0 0,0-1-1 0 0,0 1 1 0 0,1-1-1 0 0,-1 1 0 0 0,1-1 1 0 0,-1 1-1 0 0,1-1 1 0 0,-1 1-1 0 0,1-1 0 0 0,0 0 1 0 0,0 1-1 0 0,0-1 0 0 0,0 1 1 0 0,0-1-1 0 0,0 0 1 0 0,0 1-1 0 0,0-1 0 0 0,1 1 1 0 0,-1-1-1 0 0,1 0 1 0 0,-1 1-1 0 0,1-1 0 0 0,0 1 1 0 0,-1-1-1 0 0,1 1 1 0 0,0 0-1 0 0,1-2 0 0 0,2-2 250 0 0,0 0 0 0 0,0 0-1 0 0,0 1 1 0 0,1 0-1 0 0,-1 0 1 0 0,11-6 0 0 0,-1 1-1199 0 0,0 2 0 0 0,0 0 0 0 0,1 1 0 0 0,1 1-1 0 0,-1 0 1 0 0,0 1 0 0 0,1 0 0 0 0,24-2 0 0 0,-7 5-1083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11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127 174 8863 0 0,'-99'115'3134'0'0,"98"-114"-1930"0"0,1-1-60 0 0,0 0-296 0 0,0 0-131 0 0,0 0-21 0 0,8-23 129 0 0,11-15-825 0 0,-7 15 0 0 0,-1 0 0 0 0,-1 0 0 0 0,-2-1 0 0 0,11-41 0 0 0,-18 62-78 0 0,-1 0 1 0 0,0 0-1 0 0,0-1 0 0 0,0 1 1 0 0,0 0-1 0 0,0 0 0 0 0,0 0 0 0 0,-1 0 1 0 0,1 0-1 0 0,-1 0 0 0 0,0 1 0 0 0,0-1 1 0 0,0 0-1 0 0,0 0 0 0 0,-1 0 0 0 0,1 1 1 0 0,-1-1-1 0 0,0 1 0 0 0,1-1 0 0 0,-5-3 1 0 0,5 5 14 0 0,0 1-1 0 0,0-1 1 0 0,0 0 0 0 0,0 1 0 0 0,0-1 0 0 0,0 0 0 0 0,-1 1 0 0 0,1 0 0 0 0,0-1 0 0 0,0 1 0 0 0,-1 0 0 0 0,1-1 0 0 0,0 1-1 0 0,-1 0 1 0 0,1 0 0 0 0,0 0 0 0 0,0 0 0 0 0,-1 0 0 0 0,-1 1 0 0 0,1 0 78 0 0,0 0 1 0 0,-1 0-1 0 0,1 0 0 0 0,0 0 1 0 0,-1 0-1 0 0,1 1 0 0 0,0-1 0 0 0,0 1 1 0 0,0-1-1 0 0,0 1 0 0 0,0 0 1 0 0,1 0-1 0 0,-3 2 0 0 0,0 1 99 0 0,0 0 0 0 0,0 0 0 0 0,1 1 0 0 0,0-1 0 0 0,0 1 0 0 0,0 0 0 0 0,0-1 0 0 0,1 1 1 0 0,0 0-1 0 0,0 1 0 0 0,1-1 0 0 0,0 0 0 0 0,0 0 0 0 0,0 1 0 0 0,1-1 0 0 0,0 1 0 0 0,0-1 0 0 0,1 0 0 0 0,-1 1 0 0 0,1-1 0 0 0,1 0 0 0 0,-1 0 0 0 0,1 0 0 0 0,0 1 0 0 0,1-2 0 0 0,-1 1 0 0 0,1 0 0 0 0,0 0 0 0 0,1-1 0 0 0,-1 0 0 0 0,1 0 0 0 0,0 0 0 0 0,0 0 0 0 0,1 0 0 0 0,0-1 0 0 0,-1 0 0 0 0,1 0 0 0 0,1 0 0 0 0,-1-1 0 0 0,0 1 0 0 0,1-1 0 0 0,0-1 0 0 0,0 1 0 0 0,0-1 0 0 0,0 0 0 0 0,0 0 0 0 0,9 1 1 0 0,-8-2-230 0 0,0-1 0 0 0,0 0 0 0 0,0 0 0 0 0,0-1 0 0 0,0 0 0 0 0,-1 0 0 0 0,1 0 1 0 0,0-1-1 0 0,0 0 0 0 0,-1 0 0 0 0,0-1 0 0 0,10-5 0 0 0,3-3-2052 0 0,-1-1-1 0 0,27-23 1 0 0,-25 21 265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1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1 379 1151 0 0,'0'29'1666'0'0,"1"-26"-2790"0"0,-1-3 1415 0 0,0 1-1 0 0,0-1 0 0 0,0 1 0 0 0,0-1 0 0 0,0 1 0 0 0,0-1 0 0 0,0 1 0 0 0,0-1 0 0 0,0 1 0 0 0,1-1 0 0 0,-1 0 0 0 0,0 1 0 0 0,0-1 0 0 0,0 1 0 0 0,1-1 0 0 0,-1 1 0 0 0,0-1 0 0 0,1 0 0 0 0,-1 1 0 0 0,0-1 1 0 0,1 1-1 0 0,-1-1 0 0 0,0 0 0 0 0,1 0 0 0 0,-1 1 0 0 0,1-1 0 0 0,-1 0 0 0 0,1 0 0 0 0,-1 1 0 0 0,1-1 0 0 0,-1 0 0 0 0,0 0 0 0 0,1 0 0 0 0,-1 0 0 0 0,2 0 0 0 0,-1 0 180 0 0,25-32 776 0 0,-20 16-1074 0 0,0 0 0 0 0,0-1 0 0 0,-2 1-1 0 0,0-1 1 0 0,3-24 0 0 0,-1-85 3 0 0,-5 66-121 0 0,-1 59-54 0 0,5-31 0 0 0,4-8 0 0 0,-8 33-12 0 0,0 6-52 0 0,-1 1-24 0 0,0 0 12 0 0,0 0-8 0 0,0 0-50 0 0,0 0-24 0 0,0 0-2 0 0,0 0-10 0 0,0 0-45 0 0,0 0-17 0 0,0 0-7 0 0,0 0 14 0 0,0 0 62 0 0,13 26-369 0 0,-11-18 534 0 0,37 127 483 0 0,-31-112-240 0 0,1-1-1 0 0,1 0 1 0 0,22 37 0 0 0,-30-56-162 0 0,0 0 1 0 0,1 0 0 0 0,-1 0 0 0 0,0-1 0 0 0,1 1 0 0 0,0-1-1 0 0,4 4 1 0 0,-6-5 11 0 0,-1-1-6 0 0,21-12 303 0 0,-12-2-364 0 0,-1 1-1 0 0,-1-2 1 0 0,0 1-1 0 0,-1 0 1 0 0,-1-1-1 0 0,0 0 1 0 0,5-29-1 0 0,0 5-223 0 0,17-85-3933 0 0,-27 123 2562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13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49 3999 0 0,'0'0'91'0'0,"0"0"12"0"0,0 0 7 0 0,0 0 40 0 0,0 0 156 0 0,0 0 70 0 0,0 0 10 0 0,0 0 14 0 0,0 0 38 0 0,0 0 12 0 0,-6 12 467 0 0,7-7-734 0 0,0-1-1 0 0,0 1 1 0 0,1 0-1 0 0,0 0 1 0 0,-1-1 0 0 0,1 1-1 0 0,4 4 1 0 0,2 9 367 0 0,38 107 2590 0 0,35 84-1330 0 0,-105-255-1810 0 0,13 28 0 0 0,2 0 0 0 0,-14-37 0 0 0,20 45 0 0 0,-33-127 0 0 0,33 123 0 0 0,1 0 0 0 0,1-1 0 0 0,0 1 0 0 0,1-1 0 0 0,0 1 0 0 0,1-1 0 0 0,5-22 0 0 0,-6 35 36 0 0,1 0 1 0 0,0 0-1 0 0,-1 0 0 0 0,1 0 0 0 0,0 0 0 0 0,0 0 0 0 0,0 1 1 0 0,0-1-1 0 0,0 0 0 0 0,1 0 0 0 0,-1 1 0 0 0,1-1 0 0 0,2-2 0 0 0,-3 4 47 0 0,0-1-1 0 0,0 1 0 0 0,0-1 0 0 0,0 1 0 0 0,0-1 0 0 0,0 1 0 0 0,0 0 0 0 0,0-1 0 0 0,0 1 0 0 0,0 0 0 0 0,0 0 0 0 0,0 0 0 0 0,1 0 0 0 0,-1 0 0 0 0,0 0 0 0 0,0 0 0 0 0,0 0 0 0 0,0 1 0 0 0,0-1 0 0 0,0 0 0 0 0,0 1 0 0 0,0-1 0 0 0,1 1 0 0 0,-1-1 0 0 0,0 1 1 0 0,1 1-1 0 0,3 0-76 0 0,0 1 0 0 0,0 0 0 0 0,0 1 0 0 0,-1-1 0 0 0,1 1 0 0 0,-1 0 0 0 0,0 0 0 0 0,0 0 0 0 0,-1 1 0 0 0,1-1 0 0 0,-1 1 0 0 0,0 0 0 0 0,0 0 0 0 0,0 0 1 0 0,-1 0-1 0 0,0 1 0 0 0,0-1 0 0 0,0 1 0 0 0,1 7 0 0 0,-3-10 154 0 0,0 0 0 0 0,1 0-1 0 0,-2 1 1 0 0,1-1 0 0 0,0 0 0 0 0,0 0 0 0 0,-1 0 0 0 0,0 0-1 0 0,0 0 1 0 0,1 0 0 0 0,-2 0 0 0 0,1-1 0 0 0,0 1 0 0 0,-1 0 0 0 0,1-1-1 0 0,-3 5 1 0 0,-14 11-11749 0 0,18-18 7802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13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17 8863 0 0,'0'0'200'0'0,"0"0"34"0"0,0 0 12 0 0,-5-5 2 0 0,5 4-196 0 0,-1 0-1 0 0,0 0 1 0 0,1 1-1 0 0,-1-1 1 0 0,0 0-1 0 0,0 0 1 0 0,1 1-1 0 0,-1-1 1 0 0,0 0-1 0 0,0 1 1 0 0,0-1-1 0 0,0 1 1 0 0,0 0-1 0 0,0-1 1 0 0,0 1-1 0 0,0 0 1 0 0,0-1 0 0 0,0 1-1 0 0,0 0 1 0 0,-1 0-1 0 0,1 0 1 0 0,0 0-1 0 0,0 0 1 0 0,0 0-1 0 0,0 0 1 0 0,0 0-1 0 0,0 1 1 0 0,0-1-1 0 0,0 0 1 0 0,0 1-1 0 0,0-1 1 0 0,0 0-1 0 0,0 1 1 0 0,0-1-1 0 0,0 1 1 0 0,0 0-1 0 0,0-1 1 0 0,0 1-1 0 0,1 0 1 0 0,-1 0-1 0 0,0-1 1 0 0,0 2-1 0 0,-2 2-21 0 0,0 0 0 0 0,0 0 0 0 0,1 1 0 0 0,0-1 1 0 0,0 0-1 0 0,-3 8 0 0 0,1 3 511 0 0,-1 1 0 0 0,2 0 0 0 0,-3 24 1 0 0,5-32-388 0 0,1-1 1 0 0,0 1 0 0 0,0 0 0 0 0,1-1 0 0 0,0 1 0 0 0,0 0-1 0 0,1-1 1 0 0,0 1 0 0 0,5 10 0 0 0,-7-16-83 0 0,1 0 0 0 0,0 0-1 0 0,0 0 1 0 0,0 0 0 0 0,0-1 0 0 0,0 1 0 0 0,1-1 0 0 0,-1 1-1 0 0,0-1 1 0 0,1 1 0 0 0,-1-1 0 0 0,1 0 0 0 0,0 1 0 0 0,-1-1-1 0 0,1 0 1 0 0,0 0 0 0 0,0 0 0 0 0,0 0 0 0 0,-1-1-1 0 0,4 2 1 0 0,-2-2-70 0 0,0 0 0 0 0,0 0 0 0 0,0 0 0 0 0,0 0 0 0 0,0 0 0 0 0,0-1 0 0 0,1 1 0 0 0,-1-1-1 0 0,0 0 1 0 0,-1 0 0 0 0,1 0 0 0 0,3-1 0 0 0,8-6-736 0 0,0 0-1 0 0,-1-1 1 0 0,0-1 0 0 0,14-12 0 0 0,-16 13-479 0 0,3-2 1 0 0,1 2-4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1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30 5407 0 0,'0'0'124'0'0,"0"0"18"0"0,0 0 8 0 0,5 29 404 0 0,3-2 921 0 0,17 42 1 0 0,-14-45-963 0 0,-2 1-1 0 0,6 28 1 0 0,-8-24 489 0 0,10 51-816 0 0,-17-79-570 0 0,0-1-148 0 0,0 0-39 0 0,0 0 6 0 0,-1 0 448 0 0,0-1 0 0 0,0 1 0 0 0,0-1 0 0 0,0 0-1 0 0,0 1 1 0 0,-1-1 0 0 0,1 0 0 0 0,0 0 0 0 0,1 1 0 0 0,-1-1 0 0 0,0 0 0 0 0,0 0-1 0 0,0 0 1 0 0,0 0 0 0 0,1 0 0 0 0,-1 0 0 0 0,1-1 0 0 0,-1 1 0 0 0,0-2-1 0 0,-10-24-958 0 0,-39-166 579 0 0,35 128 808 0 0,14 58 93 0 0,-1 0-1 0 0,1 0 1 0 0,0 0 0 0 0,1 0 0 0 0,-1 0 0 0 0,2-10-1 0 0,-1 15 33 0 0,17 1 702 0 0,-15 1-1043 0 0,1 0 0 0 0,-1 0 0 0 0,1-1 0 0 0,-1 2 0 0 0,1-1 0 0 0,-1 0 0 0 0,1 0 0 0 0,-1 1 0 0 0,1-1 0 0 0,-1 1 0 0 0,0 0 0 0 0,1 0 0 0 0,2 1 0 0 0,3 2 117 0 0,-1 0-1 0 0,0 1 1 0 0,1-1 0 0 0,-2 1-1 0 0,1 1 1 0 0,0 0-1 0 0,-1-1 1 0 0,0 2-1 0 0,-1-1 1 0 0,1 1-1 0 0,7 12 1 0 0,-12-17-211 0 0,0 1 0 0 0,-1-1 0 0 0,1 0-1 0 0,0 1 1 0 0,-1-1 0 0 0,1 1 0 0 0,-1-1 0 0 0,1 1 0 0 0,-1-1 0 0 0,0 1 0 0 0,0-1 0 0 0,-1 1-1 0 0,1-1 1 0 0,0 1 0 0 0,-1-1 0 0 0,0 1 0 0 0,1-1 0 0 0,-1 1 0 0 0,0-1 0 0 0,0 0 0 0 0,-2 4-1 0 0,-1 2 2 0 0,3-6-11 0 0,1-1 0 0 0,-2 1-1 0 0,1 0 1 0 0,0-1 0 0 0,0 1 0 0 0,0-1-1 0 0,-1 1 1 0 0,1-1 0 0 0,-1 1-1 0 0,1-1 1 0 0,-1 0 0 0 0,-2 2-1 0 0,-17 5-3766 0 0,13-5-319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14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53 5407 0 0,'0'0'248'0'0,"1"-2"-5"0"0,0 0-175 0 0,0 0 1 0 0,0-1-1 0 0,-1 1 1 0 0,1 0-1 0 0,0-1 0 0 0,-1 1 1 0 0,0-1-1 0 0,0 1 1 0 0,0-1-1 0 0,0 1 0 0 0,0-5 1 0 0,-1-1 919 0 0,1 7-38 0 0,-19-7 3672 0 0,17 8-4544 0 0,-1 1-1 0 0,1-1 0 0 0,0 1 0 0 0,0 0 1 0 0,0 0-1 0 0,0 0 0 0 0,0 0 1 0 0,0 0-1 0 0,0 0 0 0 0,0 0 1 0 0,1 1-1 0 0,-1-1 0 0 0,0 1 0 0 0,1-1 1 0 0,-1 1-1 0 0,1 0 0 0 0,0-1 1 0 0,-1 1-1 0 0,-1 4 0 0 0,-22 43-331 0 0,22-40 370 0 0,-1-2 42 0 0,1 0-1 0 0,0 1 0 0 0,0 0 0 0 0,1-1 1 0 0,0 1-1 0 0,0 0 0 0 0,1 0 0 0 0,0 0 1 0 0,0 0-1 0 0,1 0 0 0 0,0 0 0 0 0,1 0 0 0 0,0 1 1 0 0,0-1-1 0 0,3 9 0 0 0,-3-15-147 0 0,0 0 0 0 0,0 0 0 0 0,1 0 0 0 0,-1 0-1 0 0,1-1 1 0 0,-1 1 0 0 0,1 0 0 0 0,-1-1 0 0 0,1 0 0 0 0,0 1-1 0 0,0-1 1 0 0,0 0 0 0 0,0 0 0 0 0,0 0 0 0 0,0 0 0 0 0,0 0-1 0 0,0 0 1 0 0,0-1 0 0 0,0 1 0 0 0,0-1 0 0 0,0 1 0 0 0,3-1 0 0 0,-5 0-9 0 0,4 0-37 0 0,0 0 1 0 0,0 0-1 0 0,-1 0 0 0 0,1-1 0 0 0,0 1 0 0 0,-1-1 0 0 0,1 0 0 0 0,-1 0 1 0 0,1 0-1 0 0,-1-1 0 0 0,1 1 0 0 0,5-5 0 0 0,21-16-3300 0 0,-23 17 1929 0 0,6-4-488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24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87 5407 0 0,'0'0'124'0'0,"0"0"18"0"0,0 0 8 0 0,0 0 42 0 0,0 0 170 0 0,-5-4 293 0 0,5 4 4422 0 0,5 4-4890 0 0,0 0 1 0 0,-1 0-1 0 0,0 0 0 0 0,0 0 1 0 0,0 1-1 0 0,0 0 1 0 0,-1 0-1 0 0,0 0 1 0 0,0 0-1 0 0,0 0 0 0 0,4 10 1 0 0,-1 2 829 0 0,-1 0 0 0 0,5 34 0 0 0,3-137-995 0 0,-12 73-22 0 0,1-1 0 0 0,1 1 0 0 0,0 0 0 0 0,0 0 0 0 0,6-13 0 0 0,-4 18 0 0 0,0 2 0 0 0,-4 6 42 0 0,0 0 0 0 0,0-1 0 0 0,0 1 0 0 0,0 0 0 0 0,0 0 0 0 0,0 0 0 0 0,0 0 0 0 0,0 0 1 0 0,0 1-1 0 0,0-1 0 0 0,0 0 0 0 0,0 0 0 0 0,0 1 0 0 0,-1-1 0 0 0,1 0 0 0 0,0 1 0 0 0,0-1 0 0 0,0 1 0 0 0,0-1 0 0 0,-1 1 0 0 0,1-1 0 0 0,0 1 0 0 0,0 0 0 0 0,-1-1 0 0 0,1 1 0 0 0,-1 0 0 0 0,1 0 0 0 0,0 0 0 0 0,-1 0 15 0 0,8 7 152 0 0,8 14 650 0 0,5 28-387 0 0,-18-42-472 0 0,2 1 0 0 0,0-3 0 0 0,-2-5 0 0 0,-1 0 0 0 0,0-1 0 0 0,1 0 0 0 0,-1 0 0 0 0,1 1 0 0 0,-1-1 0 0 0,1-1 0 0 0,-1 1 0 0 0,1 0 0 0 0,-1-1 0 0 0,1 1 0 0 0,-1-1 0 0 0,1 0 0 0 0,-1 1 0 0 0,0-1 0 0 0,0 0 0 0 0,1-1 0 0 0,-1 1 0 0 0,3-2 0 0 0,-5 2 0 0 0,7-3-144 0 0,0-1 0 0 0,0 0 0 0 0,-1-1 0 0 0,0 0 0 0 0,-1 0 0 0 0,1 0 0 0 0,5-8 1 0 0,-9 10 45 0 0,1 0 1 0 0,0 0 0 0 0,-1 0 0 0 0,0 0-1 0 0,0-1 1 0 0,0 1 0 0 0,0-1-1 0 0,-1 1 1 0 0,0-1 0 0 0,0 1 0 0 0,0-1-1 0 0,-1 0 1 0 0,1-9 0 0 0,-1 13 60 0 0,0 0 30 0 0,0 1 0 0 0,0-1 1 0 0,0 1-1 0 0,0-1 0 0 0,0 1 0 0 0,0-1 1 0 0,0 0-1 0 0,0 1 0 0 0,0-1 0 0 0,-1 1 1 0 0,1-1-1 0 0,0 1 0 0 0,0-1 0 0 0,0 1 1 0 0,-1 0-1 0 0,1-1 0 0 0,0 1 0 0 0,0-1 1 0 0,-1 1-1 0 0,1-1 0 0 0,0 1 0 0 0,-1 0 1 0 0,1-1-1 0 0,-1 1 0 0 0,1 0 0 0 0,-1-1 1 0 0,1 1-1 0 0,-1-1 0 0 0,-3-1 9 0 0,2 1-2 0 0,0 0 0 0 0,0 0 0 0 0,0 1 0 0 0,0-1 0 0 0,-1 1 0 0 0,1-1 0 0 0,0 1 0 0 0,0 0 0 0 0,0 0 0 0 0,0 0 0 0 0,0 0 0 0 0,-1 1 0 0 0,1-1 0 0 0,0 0 0 0 0,0 1 0 0 0,0-1 0 0 0,0 1 0 0 0,0 0 0 0 0,0 0 0 0 0,0 0 0 0 0,0 0 0 0 0,1 0 0 0 0,-1 0 0 0 0,0 0 0 0 0,0 1 0 0 0,-2 2 0 0 0,1 0 0 0 0,0 1 0 0 0,0 0 0 0 0,1 0 0 0 0,-1 0 0 0 0,1 0 0 0 0,0 0 0 0 0,1 1 0 0 0,-1-1 0 0 0,1 0 0 0 0,0 1 0 0 0,1-1 0 0 0,-1 1 0 0 0,1-1 0 0 0,0 1 0 0 0,0-1 0 0 0,1 1 0 0 0,-1-1 0 0 0,1 1 0 0 0,1-1 0 0 0,-1 1 0 0 0,1-1 0 0 0,2 6 0 0 0,-3-8 10 0 0,0 0 0 0 0,1-1 0 0 0,-1 1 1 0 0,0-1-1 0 0,1 0 0 0 0,0 1 0 0 0,-1-1 0 0 0,1 0 0 0 0,0 0 0 0 0,0 0 0 0 0,0 0 0 0 0,0 0 0 0 0,1-1 0 0 0,-1 1 0 0 0,5 2 0 0 0,-5-3 11 0 0,0-1-1 0 0,0 0 1 0 0,0 1-1 0 0,0-1 0 0 0,0 0 1 0 0,0 0-1 0 0,0 0 0 0 0,0 0 1 0 0,0 0-1 0 0,0 0 1 0 0,0-1-1 0 0,0 1 0 0 0,0-1 1 0 0,0 1-1 0 0,0-1 0 0 0,3-1 1 0 0,4-4 39 0 0,0 0 1 0 0,0 0-1 0 0,-1-1 1 0 0,1 0-1 0 0,-2 0 1 0 0,9-10-1 0 0,-5 5-152 0 0,31-31-5159 0 0,-32 35 311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2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8863 0 0,'0'0'200'0'0,"0"0"34"0"0,0 0 12 0 0,0 0 46 0 0,0 0 184 0 0,0 0 79 0 0,0 0 18 0 0,0 0 11 0 0,0 0 35 0 0,6 9 1213 0 0,39 82 897 0 0,-40-81-2523 0 0,0-2-184 0 0,3 0-22 0 0,0-3 0 0 0,1-4 0 0 0,-8-1 0 0 0,1-1 0 0 0,-1 1 0 0 0,0-1 0 0 0,0 1 0 0 0,1-1 0 0 0,-1 0 0 0 0,0 0 0 0 0,0 1 0 0 0,0-1 0 0 0,0 0 0 0 0,0 0 0 0 0,0 0 0 0 0,0 0 0 0 0,0 0 0 0 0,-1 0 0 0 0,1 0 0 0 0,0-1 0 0 0,-1 1 0 0 0,1 0 0 0 0,0 0 0 0 0,0-3 0 0 0,0 2 0 0 0,4-9 0 0 0,0 0 0 0 0,0 0 0 0 0,-1-1 0 0 0,-1 0 0 0 0,0 1 0 0 0,3-21 0 0 0,-7-5 0 0 0,3 35 0 0 0,3 8 0 0 0,3 6 0 0 0,9 45 861 0 0,-15-46-616 0 0,1 1-1 0 0,0-1 0 0 0,0 0 1 0 0,2 0-1 0 0,-1 0 0 0 0,1-1 1 0 0,12 18-1 0 0,-17-28-244 0 0,0 1 0 0 0,0-1 0 0 0,1 1 0 0 0,-1-1 0 0 0,0 0 0 0 0,1 1 0 0 0,-1-1 0 0 0,0 0 0 0 0,1 1 0 0 0,-1-1 0 0 0,1 0 0 0 0,-1 1 0 0 0,1-1 0 0 0,-1 0 0 0 0,1 0 0 0 0,-1 0 0 0 0,1 1 0 0 0,-1-1 0 0 0,1 0 0 0 0,-1 0 0 0 0,1 0 0 0 0,-1 0 0 0 0,1 0 0 0 0,-1 0 0 0 0,1 0 0 0 0,-1 0 0 0 0,1 0 0 0 0,-1 0 0 0 0,1 0 0 0 0,-1 0 0 0 0,1 0 0 0 0,-1-1 0 0 0,1 1 0 0 0,-1 0 0 0 0,1 0 0 0 0,-1 0 0 0 0,1-1 0 0 0,-1 1 0 0 0,0 0 0 0 0,1-1 0 0 0,-1 1 0 0 0,1 0 0 0 0,-1-1 0 0 0,0 1 0 0 0,1-1 0 0 0,12-17 0 0 0,-12 17 0 0 0,4-9 0 0 0,0 0 0 0 0,-1 0 0 0 0,0-1 0 0 0,0 1 0 0 0,-1-1 0 0 0,2-16 0 0 0,10-33 0 0 0,-12 52 0 0 0,3 2 0 0 0,14-7-809 0 0,-18 12 413 0 0,0 0 0 0 0,0-1 0 0 0,0 1 0 0 0,0-1 0 0 0,0 1 0 0 0,0-1 0 0 0,0 0 0 0 0,0 0 0 0 0,-1 0 0 0 0,1 0 0 0 0,-1 0 0 0 0,1 0 0 0 0,-1 0 0 0 0,0 0 0 0 0,2-3 0 0 0,9-15-2203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1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0 8 0 0,0 0 110 0 0,0 0 454 0 0,0 0 196 0 0,0 0 40 0 0,0 0-120 0 0,0 0-459 0 0,0 0 85 0 0,0 0 96 0 0,0 0 21 0 0,0 0 11 0 0,8 23 1312 0 0,23 343 3482 0 0,-24-243-4428 0 0,33 192 51 0 0,-4-67 38 0 0,-5-8-464 0 0,5 47-278 0 0,25 498 2583 0 0,-55-424-2880 0 0,-14 140 0 0 0,8-442 0 0 0,-7 390 0 0 0,-2 110 0 0 0,3-225 0 0 0,-1-85 0 0 0,-6 410 0 0 0,20-387 0 0 0,20 49 0 0 0,-3-63 0 0 0,6 155 1336 0 0,-3-69-117 0 0,-17-119-1804 0 0,25 283-762 0 0,-12-316 3550 0 0,8 60-4728 0 0,-29-213 2411 0 0,-2 45-1 0 0,-1-9 115 0 0,25 277 0 0 0,-5-111 0 0 0,-4-78 0 0 0,10 86 0 0 0,4 2 0 0 0,1 24 0 0 0,-24-6 0 0 0,-6-247 0 0 0,13 168 0 0 0,-3-90 0 0 0,8 6 0 0 0,-18-104 0 0 0,13 17 0 0 0,-8-14 88 0 0,-4-4 375 0 0,-1 0-430 0 0,1 0 0 0 0,-1-1 1 0 0,0 1-1 0 0,1-1 0 0 0,-1 1 1 0 0,0-1-1 0 0,1 1 0 0 0,-1-1 1 0 0,1 1-1 0 0,-1-1 0 0 0,0 1 1 0 0,1-1-1 0 0,-1 1 0 0 0,1-1 1 0 0,0 0-1 0 0,-1 1 0 0 0,1-1 0 0 0,-1 0 1 0 0,1 0-1 0 0,-1 1 0 0 0,1-1 1 0 0,0 0-1 0 0,-1 0 0 0 0,1 0 1 0 0,0 0-1 0 0,-1 0 0 0 0,1 0 1 0 0,-1 0-1 0 0,2 0 0 0 0,20 2-994 0 0,38-8 3133 0 0,-49 3-2178 0 0,0 2 0 0 0,0-1 0 0 0,0 2 0 0 0,0-1-1 0 0,1 1 1 0 0,-1 1 0 0 0,15 3 0 0 0,-12-2 6 0 0,0 0 0 0 0,0-1 0 0 0,0 0 0 0 0,17-2 0 0 0,29 2 0 0 0,-52-2 0 0 0,1 1 0 0 0,0-1 0 0 0,0-1 0 0 0,-1 1 0 0 0,1-2 0 0 0,15-5 0 0 0,8-2 0 0 0,85-26 0 0 0,175-9 0 0 0,-263 41 0 0 0,-1-1 0 0 0,0-1 0 0 0,0-2 0 0 0,0 0 0 0 0,28-14 0 0 0,-34 12-14 0 0,-1 0-3 0 0,0 0 0 0 0,0 2 0 0 0,1 0 0 0 0,0 2 0 0 0,0 0 0 0 0,1 2 0 0 0,0 0 0 0 0,0 2 0 0 0,40 0 0 0 0,-55 4-1775 0 0,-6-1-1549 0 0,-2-1-5334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3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95 7055 0 0,'-15'-3'728'0'0,"1"-1"2477"0"0,9 1 4713 0 0,12-1-6807 0 0,2 0-865 0 0,0 2 1 0 0,0-1 0 0 0,0 1 0 0 0,0 1 0 0 0,0 0 0 0 0,0 0 0 0 0,0 0 0 0 0,0 1 0 0 0,12 2 0 0 0,25-2 426 0 0,505-27-673 0 0,-472 22 0 0 0,105-22 0 0 0,-161 23 0 0 0,-1 1 0 0 0,0 2 0 0 0,0 1 0 0 0,0 0 0 0 0,0 2 0 0 0,27 4 0 0 0,-46-5 0 0 0,6 0 0 0 0,-1 1 0 0 0,0 0 0 0 0,1 0 0 0 0,-1 1 0 0 0,0 0 0 0 0,0 0 0 0 0,-1 1 0 0 0,1 0 0 0 0,-1 0 0 0 0,0 1 0 0 0,0 0 0 0 0,0 0 0 0 0,11 12 0 0 0,-15-13 0 0 0,-1 0 0 0 0,1 1 0 0 0,0-1 0 0 0,-1 1 0 0 0,0 0 0 0 0,0 0 0 0 0,-1 0 0 0 0,3 7 0 0 0,5 39 0 0 0,23 281 491 0 0,17 134 1012 0 0,36-5-617 0 0,-62-345-886 0 0,11 155 0 0 0,-19-127 0 0 0,14 173 0 0 0,-10-30 0 0 0,-4-85 0 0 0,3 47 0 0 0,-28 463 0 0 0,5-587 0 0 0,2 238 0 0 0,4-84 0 0 0,-3-183 0 0 0,11 467 0 0 0,4-438 0 0 0,36 556 0 0 0,-23-359 0 0 0,-3-63 0 0 0,2 7 0 0 0,-23-199 0 0 0,3 39 0 0 0,1-54 0 0 0,23 316 0 0 0,-8-28 0 0 0,-12-228 0 0 0,1 0 0 0 0,11 199 0 0 0,-12-151 0 0 0,7-5 0 0 0,-5-61 0 0 0,1 30 0 0 0,46 616 0 0 0,-45-365 0 0 0,-18-178 0 0 0,3-148 0 0 0,-5 109 0 0 0,1-70 0 0 0,2-62 0 0 0,2 0 0 0 0,2 34 0 0 0,3 45 0 0 0,-4-76 0 0 0,2 1 0 0 0,1-1 0 0 0,7 31 0 0 0,-7-52 30 0 0,1 33-248 0 0,-3-40-765 0 0,0-1-367 0 0,0 0-81 0 0,0 0-9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16:2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7055 0 0,'-21'1'992'0'0,"20"-1"212"0"0,1 0 416 0 0,-9 0 4178 0 0,4 0 497 0 0,14 5-3220 0 0,20 8-3075 0 0,23 8 0 0 0,-2 2 0 0 0,0 3 0 0 0,49 34 0 0 0,-93-56 0 0 0,-5-4 0 0 0,-1 0 0 0 0,1 1 0 0 0,-1-1 0 0 0,0 0 0 0 0,1 0 0 0 0,-1 1 0 0 0,1-1 0 0 0,-1 0 0 0 0,1 1 0 0 0,-1-1 0 0 0,0 1 0 0 0,1-1 0 0 0,-1 0 0 0 0,0 1 0 0 0,1-1 0 0 0,-1 1 0 0 0,0-1 0 0 0,0 1 0 0 0,1-1 0 0 0,-1 1 0 0 0,0-1 0 0 0,0 2 0 0 0,4 8 0 0 0,-4-8 0 0 0,0 0 0 0 0,1 0 0 0 0,-1 0 0 0 0,0 0 0 0 0,0 0 0 0 0,0 0 0 0 0,0 0 0 0 0,-1 0 0 0 0,1-1 0 0 0,0 1 0 0 0,-1 0 0 0 0,1 0 0 0 0,-1 0 0 0 0,0 0 0 0 0,0-1 0 0 0,0 1 0 0 0,0 0 0 0 0,0-1 0 0 0,0 1 0 0 0,0-1 0 0 0,0 1 0 0 0,0-1 0 0 0,-1 1 0 0 0,1-1 0 0 0,-1 0 0 0 0,1 0 0 0 0,-2 2 0 0 0,-1 0 0 0 0,-13 14 232 0 0,0-2 0 0 0,0 0 0 0 0,-2-1 0 0 0,1 0 0 0 0,-2-2 0 0 0,0 0 0 0 0,0-1 0 0 0,-1-2 0 0 0,0 0 0 0 0,-1-1 0 0 0,-28 7 0 0 0,44-14-240 0 0,-23 10-72 0 0,27-10-383 0 0,-1-3-906 0 0,2 2-6091 0 0,1 0-920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0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3999 0 0,'0'0'183'0'0,"0"0"110"0"0,0 0 361 0 0,-24 23 2928 0 0,20-16-3210 0 0,0-1 0 0 0,0 1 1 0 0,1 0-1 0 0,0 0 0 0 0,0 1 0 0 0,1-1 0 0 0,0 1 0 0 0,-2 11 0 0 0,-4 66 107 0 0,6-58 265 0 0,-14 440 1558 0 0,20-350-1686 0 0,5 0-1 0 0,24 115 0 0 0,9-58-615 0 0,-32-129 81 0 0,-5-24-6384 0 0,-3-9 1461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 6015 0 0,'0'0'274'0'0,"0"0"-6"0"0,0-1-172 0 0,0-4-18 0 0,0 4 273 0 0,0 1 112 0 0,0 0 17 0 0,0 0 5 0 0,0 0-4 0 0,0 0-1 0 0,0 0 0 0 0,0 0-32 0 0,6 26 344 0 0,10 113 857 0 0,-1-7-850 0 0,-13-101-1336 0 0,-2-32 515 0 0,0 1-1 0 0,0 0 1 0 0,0 0-1 0 0,0 0 0 0 0,0 0 1 0 0,0 0-1 0 0,-1 0 0 0 0,1 0 1 0 0,0 0-1 0 0,0 0 1 0 0,0 0-1 0 0,0 0 0 0 0,0 0 1 0 0,0 0-1 0 0,0 0 0 0 0,0 0 1 0 0,0 0-1 0 0,0 0 0 0 0,0 0 1 0 0,0 0-1 0 0,0 0 1 0 0,0 0-1 0 0,-1 0 0 0 0,1 0 1 0 0,0 0-1 0 0,0 0 0 0 0,0 0 1 0 0,0 0-1 0 0,0 0 1 0 0,0 0-1 0 0,0 0 0 0 0,0 0 1 0 0,0 0-1 0 0,0 0 0 0 0,0 0 1 0 0,0 0-1 0 0,0 0 1 0 0,0 0-1 0 0,0 0 0 0 0,0 0 1 0 0,-1 1-1 0 0,1-1 0 0 0,0 0 1 0 0,0 0-1 0 0,0 0 1 0 0,0 0-1 0 0,0 0 0 0 0,0 0 1 0 0,0 0-1 0 0,0 0 0 0 0,0 0 1 0 0,0 0-1 0 0,0 0 0 0 0,0 0 1 0 0,0 0-1 0 0,-5-17-741 0 0,-3-20 298 0 0,0 4 403 0 0,1 0-1 0 0,-2-45 1 0 0,8 69 267 0 0,1 0 0 0 0,0 0 1 0 0,1-1-1 0 0,0 1 0 0 0,0 0 0 0 0,1 0 0 0 0,0 0 1 0 0,1 1-1 0 0,0-1 0 0 0,0 0 0 0 0,1 1 1 0 0,0 0-1 0 0,7-11 0 0 0,-10 18-137 0 0,-1 0-1 0 0,1 1 1 0 0,-1-1-1 0 0,1 0 1 0 0,0 0-1 0 0,-1 1 1 0 0,1-1-1 0 0,0 0 1 0 0,-1 1 0 0 0,1-1-1 0 0,0 1 1 0 0,0-1-1 0 0,0 1 1 0 0,0-1-1 0 0,-1 1 1 0 0,1-1-1 0 0,0 1 1 0 0,0 0 0 0 0,0 0-1 0 0,0-1 1 0 0,0 1-1 0 0,0 0 1 0 0,0 0-1 0 0,0 0 1 0 0,0 0 0 0 0,0 0-1 0 0,1 0 1 0 0,0 1-31 0 0,0 0 1 0 0,0 0 0 0 0,-1 0-1 0 0,1 0 1 0 0,0 0 0 0 0,-1 0-1 0 0,1 0 1 0 0,0 1 0 0 0,-1-1-1 0 0,0 0 1 0 0,1 1 0 0 0,1 2-1 0 0,0 0-33 0 0,0 1 0 0 0,0-1 0 0 0,-1 0-1 0 0,1 1 1 0 0,-1 0 0 0 0,0-1 0 0 0,-1 1-1 0 0,1 0 1 0 0,-1 0 0 0 0,1 5 0 0 0,-1-5 1 0 0,-1 0 0 0 0,0-1 1 0 0,0 1-1 0 0,-1 0 1 0 0,1 0-1 0 0,-1-1 0 0 0,0 1 1 0 0,0 0-1 0 0,-1-1 1 0 0,1 1-1 0 0,-1-1 0 0 0,0 0 1 0 0,0 1-1 0 0,-1-1 0 0 0,1 0 1 0 0,-5 5-1 0 0,7-9-3 0 0,-3 2 6 0 0,1 1 1 0 0,-1 1-1 0 0,0-1 1 0 0,1 0-1 0 0,0 0 1 0 0,-4 8 0 0 0,4-4 2 0 0,3-5-10 0 0,-1 0 0 0 0,0 0 0 0 0,1 0 0 0 0,0 0 0 0 0,-1 0 0 0 0,1-1 0 0 0,0 1 0 0 0,0 0 0 0 0,0 0 0 0 0,0-1 0 0 0,0 1 0 0 0,0-1 0 0 0,0 1 0 0 0,1-1 0 0 0,-1 0 0 0 0,0 1 0 0 0,3 1 0 0 0,16 11 0 0 0,-12-7 22 0 0,-6-5-18 0 0,0 0-1 0 0,-1 0 1 0 0,1-1 0 0 0,0 1 0 0 0,0-1 0 0 0,1 1 0 0 0,-1-1 0 0 0,0 0 0 0 0,0 0-1 0 0,4 1 1 0 0,-4-1-169 0 0,-1 0-1 0 0,1-1 0 0 0,0 1 0 0 0,-1-1 1 0 0,1 1-1 0 0,0-1 0 0 0,0 0 0 0 0,-1 0 1 0 0,1 0-1 0 0,0 0 0 0 0,-1 0 0 0 0,4 0 1 0 0,-5 0-4817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1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4 515 7055 0 0,'0'0'158'0'0,"0"0"22"0"0,0 0 12 0 0,-3-17 6 0 0,3 14-22 0 0,0 0-1 0 0,0-1 0 0 0,0 1 1 0 0,0 0-1 0 0,1 0 0 0 0,-1 0 0 0 0,1 0 1 0 0,-1 0-1 0 0,1 0 0 0 0,0 0 1 0 0,1 0-1 0 0,-1 0 0 0 0,0 0 1 0 0,1 0-1 0 0,0 1 0 0 0,-1-1 0 0 0,1 1 1 0 0,0-1-1 0 0,0 1 0 0 0,0 0 1 0 0,1-1-1 0 0,-1 1 0 0 0,1 0 1 0 0,4-3-1 0 0,5-1 182 0 0,0 0 1 0 0,0 0-1 0 0,0 1 1 0 0,20-5-1 0 0,-4 1 377 0 0,52-16 198 0 0,1 3-1 0 0,138-18 0 0 0,10-3-981 0 0,312-72 2866 0 0,-288 61-2816 0 0,159-26 0 0 0,-390 78 0 0 0,1 0 0 0 0,-1 1 0 0 0,0 2 0 0 0,1 0 0 0 0,-1 1 0 0 0,34 9 0 0 0,-55-11 0 0 0,1 0 0 0 0,0 1 0 0 0,-1-1 0 0 0,1 1 0 0 0,0 0 0 0 0,-1 0 0 0 0,1-1 0 0 0,-1 1 0 0 0,1 0 0 0 0,-1 0 0 0 0,0 0 0 0 0,1 0 0 0 0,-1 1 0 0 0,0-1 0 0 0,0 0 0 0 0,0 0 0 0 0,1 1 0 0 0,-2-1 0 0 0,1 1 0 0 0,0-1 0 0 0,0 1 0 0 0,0-1 0 0 0,0 3 0 0 0,16 25 0 0 0,26 25 0 0 0,-39-46 0 0 0,0 0 0 0 0,-4-1 0 0 0,-7 15 0 0 0,-8 17 0 0 0,11-31 0 0 0,-1 0 0 0 0,1 1 0 0 0,2-6 0 0 0,1 1 0 0 0,0 0 0 0 0,0 0 0 0 0,0-1 0 0 0,0 1 0 0 0,1 0 0 0 0,-1 0 0 0 0,1 0 0 0 0,0 0 0 0 0,0 0 0 0 0,0 0 0 0 0,1 0 0 0 0,1 4 0 0 0,0 7 0 0 0,54 697 0 0 0,-23-300 2910 0 0,-32-406-2908 0 0,4 65-2 0 0,0 25 0 0 0,24 115 0 0 0,-26-187 0 0 0,6 16 0 0 0,-7-11 51 0 0,-3-3-379 0 0,1-24-1120 0 0,-10 6-3469 0 0,-1-2-1401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 3999 0 0,'0'0'91'0'0,"0"0"12"0"0,0 0 7 0 0,0 0 101 0 0,0 0 413 0 0,0 0 177 0 0,0 0 37 0 0,0 0-37 0 0,0 0-190 0 0,0 0-89 0 0,0 0-11 0 0,-2-4 161 0 0,2 4-575 0 0,0 0-1 0 0,0 0 0 0 0,0 0 1 0 0,0 0-1 0 0,0 0 0 0 0,0 0 0 0 0,0 0 1 0 0,0 0-1 0 0,0 0 0 0 0,0 0 0 0 0,0 0 1 0 0,0 0-1 0 0,0 0 0 0 0,0 0 1 0 0,-1 0-1 0 0,1 0 0 0 0,0 0 0 0 0,0 0 1 0 0,0 0-1 0 0,0 0 0 0 0,0 0 0 0 0,0 0 1 0 0,29 231 4387 0 0,-25-187-3668 0 0,0 18-178 0 0,-8 122 0 0 0,-24 60 878 0 0,23-204-1470 0 0,2-17-46 0 0,1 0 0 0 0,1 0 0 0 0,1-1 0 0 0,1 1 0 0 0,6 34 0 0 0,-5-45 0 0 0,2-1 0 0 0,2-2 0 0 0,-6-9 0 0 0,1 1 0 0 0,-1 0 0 0 0,1-1 0 0 0,-1 1 0 0 0,1-1 0 0 0,-1 1 0 0 0,1-1 0 0 0,0 1 0 0 0,-1-1 0 0 0,1 1 0 0 0,0-1 0 0 0,0 0 0 0 0,-1 1 0 0 0,1-1 0 0 0,0 0 0 0 0,0 0 0 0 0,-1 1 0 0 0,1-1 0 0 0,0 0 0 0 0,0 0 0 0 0,0 0 0 0 0,-1 0 0 0 0,1 0 0 0 0,1 0 0 0 0,1-1 0 0 0,29 10 0 0 0,41 5 0 0 0,-56-14 47 0 0,1 0 0 0 0,0-2 0 0 0,-1 0-1 0 0,1 0 1 0 0,-1-2 0 0 0,1 0 0 0 0,27-11-1 0 0,-2 1 204 0 0,95-30 2014 0 0,-105 34-2249 0 0,50-22 0 0 0,11-4-21 0 0,233-62 6 0 0,-273 82 0 0 0,4-3 0 0 0,0 4 0 0 0,106-15 0 0 0,6 5 0 0 0,-142 19 0 0 0,-1 0 0 0 0,34-13 0 0 0,-33 10 0 0 0,58-12 0 0 0,-44 12 0 0 0,-1-2 0 0 0,0-1 0 0 0,60-28 0 0 0,2 0 0 0 0,-96 37-179 0 0,0 1 0 0 0,0 1 0 0 0,0-1 0 0 0,0 1 0 0 0,0 0 0 0 0,0 1 0 0 0,0 0 0 0 0,1 0 0 0 0,-1 0 0 0 0,9 3 0 0 0,-13-3 110 0 0,-1 0 0 0 0,1 0 0 0 0,-1 0 0 0 0,1 0 0 0 0,-1-1 1 0 0,1 1-1 0 0,-1-1 0 0 0,0 1 0 0 0,1-1 0 0 0,2-1 0 0 0,-3 1-71 0 0,0 0 0 0 0,1 0 1 0 0,-1 1-1 0 0,0-1 0 0 0,1 0 0 0 0,-1 1 0 0 0,1 0 0 0 0,-1 0 0 0 0,1 0 0 0 0,-1 0 1 0 0,1 0-1 0 0,3 1 0 0 0,18-4-4747 0 0,-14 1 1593 0 0,2 0-1252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3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5407 0 0,'0'0'124'0'0,"0"0"18"0"0,0 0 8 0 0,0 0 110 0 0,0 0 454 0 0,0 0 196 0 0,-6 10 3314 0 0,3-5-4104 0 0,1 0-1 0 0,0 1 1 0 0,0 0-1 0 0,0-1 1 0 0,1 1 0 0 0,0 0-1 0 0,0 0 1 0 0,0 0-1 0 0,1 0 1 0 0,0 7-1 0 0,9 65 2824 0 0,-2-16-1133 0 0,-6-46-1590 0 0,0 0 1 0 0,1-1-1 0 0,1 0 0 0 0,0 1 0 0 0,1-1 0 0 0,0 0 0 0 0,2-1 0 0 0,8 20 1 0 0,-13-33-1612 0 0,-1-1-508 0 0,0 0-106 0 0,0 0-18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4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83 7055 0 0,'0'0'158'0'0,"-10"-21"412"0"0,8 15-189 0 0,0 0 0 0 0,0 0 0 0 0,0 1 1 0 0,-1-1-1 0 0,-5-9 0 0 0,-2-3 2818 0 0,2 48-1693 0 0,10-10-1069 0 0,1 0 0 0 0,0 0 0 0 0,1-1-1 0 0,2 1 1 0 0,9 23 0 0 0,5 22-402 0 0,55 189 2127 0 0,-40-139-1508 0 0,-30-89-654 0 0,-5-26 0 0 0,0 0 0 0 0,0 1 0 0 0,0-1 0 0 0,1 0 0 0 0,-1 0 0 0 0,0 1 0 0 0,0-1 0 0 0,0 0 0 0 0,0 1 0 0 0,0-1 0 0 0,0 0 0 0 0,0 0 0 0 0,0 1 0 0 0,0-1 0 0 0,-1 0 0 0 0,1 0 0 0 0,0 1 0 0 0,0-1 0 0 0,0 0 0 0 0,0 0 0 0 0,0 1 0 0 0,0-1 0 0 0,0 0 0 0 0,-1 0 0 0 0,1 1 0 0 0,0-1 0 0 0,0 0 0 0 0,0 0 0 0 0,0 0 0 0 0,-1 1 0 0 0,1-1 0 0 0,0 0 0 0 0,0 0 0 0 0,-1 0 0 0 0,1 0 0 0 0,0 0 0 0 0,0 1 0 0 0,-1-1 0 0 0,1 0 0 0 0,0 0 0 0 0,0 0 0 0 0,-1 0 0 0 0,1 0 0 0 0,0 0 0 0 0,-1 0 0 0 0,1 0 0 0 0,0 0 0 0 0,0 0 0 0 0,-1 0 0 0 0,1 0 0 0 0,0 0 0 0 0,0 0 0 0 0,-1 0 0 0 0,1 0 0 0 0,0-1 0 0 0,-1 1 0 0 0,-9-5 0 0 0,3-5 0 0 0,1 1 0 0 0,-1-1 0 0 0,2 0 0 0 0,-1 0 0 0 0,2-1 0 0 0,-1 1 0 0 0,1-1 0 0 0,1 0 0 0 0,0 0 0 0 0,1-1 0 0 0,0 1 0 0 0,0-1 0 0 0,1 1 0 0 0,1-1 0 0 0,0 1 0 0 0,0-1 0 0 0,2 1 0 0 0,-1-1 0 0 0,1 1 0 0 0,1 0 0 0 0,6-18 0 0 0,-8 26 0 0 0,1 0 0 0 0,-1 1 0 0 0,1-1 0 0 0,0 1 0 0 0,0-1 0 0 0,0 1 0 0 0,0 0 0 0 0,0 0 0 0 0,0 0 0 0 0,1 0 0 0 0,-1 0 0 0 0,1 0 0 0 0,-1 1 0 0 0,1-1 0 0 0,0 1 0 0 0,0 0 0 0 0,-1 0 0 0 0,1 0 0 0 0,0 0 0 0 0,0 0 0 0 0,0 1 0 0 0,0-1 0 0 0,0 1 0 0 0,0 0 0 0 0,0 0 0 0 0,0 0 0 0 0,0 0 0 0 0,0 0 0 0 0,0 1 0 0 0,0-1 0 0 0,0 1 0 0 0,6 2 0 0 0,1 0 0 0 0,0 1 0 0 0,0 0 0 0 0,-1 0 0 0 0,0 1 0 0 0,1 0 0 0 0,-2 1 0 0 0,1 0 0 0 0,10 9 0 0 0,-11-9 0 0 0,-6-4 0 0 0,0-1 0 0 0,0 1 0 0 0,0-1 0 0 0,0 1 0 0 0,0 0 0 0 0,0 0 0 0 0,-1 0 0 0 0,1 0 0 0 0,-1 0 0 0 0,1 0 0 0 0,-1 0 0 0 0,2 4 0 0 0,-2-4 47 0 0,-1 0 0 0 0,1-1 0 0 0,0 1 0 0 0,-1 0 0 0 0,1 0 0 0 0,-1-1 0 0 0,0 1 0 0 0,1 0 0 0 0,-1 0 0 0 0,0 0 0 0 0,0 0 0 0 0,0 0 0 0 0,0-1 0 0 0,-1 1 0 0 0,1 0 0 0 0,0 0 0 0 0,-1 0 0 0 0,1-1 0 0 0,-1 1 0 0 0,0 0 0 0 0,0 0-1 0 0,0-1 1 0 0,1 1 0 0 0,-2-1 0 0 0,1 1 0 0 0,0-1 0 0 0,0 1 0 0 0,0-1 0 0 0,-1 0 0 0 0,-1 3 0 0 0,-1-1 99 0 0,0-1-1 0 0,1 1 1 0 0,-1 0 0 0 0,-1-1-1 0 0,1 0 1 0 0,0 0-1 0 0,0 0 1 0 0,-1-1 0 0 0,-4 2-1 0 0,-11 0 492 0 0,1-1 0 0 0,-23-1 0 0 0,-9 1 332 0 0,44-1-1717 0 0,5 0 158 0 0,0 0 0 0 0,0-1 0 0 0,1 1 0 0 0,-1-1 0 0 0,0 0 0 0 0,0 0 0 0 0,0 0 0 0 0,1 1 0 0 0,-1-2 0 0 0,0 1 0 0 0,0 0 0 0 0,0 0 0 0 0,1-1 0 0 0,-1 1 0 0 0,-2-1 0 0 0,4 1-6270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10943 0 0,'0'0'248'0'0,"0"0"35"0"0,0 0 18 0 0,0 0-37 0 0,0 0-84 0 0,0 0 280 0 0,0 0 144 0 0,0 0 32 0 0,0 0 10 0 0,10 18 1396 0 0,-3-7-1945 0 0,0 0 0 0 0,-1 1 0 0 0,0 0 0 0 0,-1 0 0 0 0,0 0 0 0 0,-1 1 0 0 0,4 17 0 0 0,-1-6 50 0 0,-2-2 526 0 0,-4-15-336 0 0,0 0 0 0 0,1 0 0 0 0,0-1 0 0 0,0 1 0 0 0,4 8 0 0 0,-2-12-315 0 0,-1-11-16 0 0,-1-8-12 0 0,-3-119 6 0 0,2 65 0 0 0,-1 66 0 0 0,0 1 0 0 0,0 1 0 0 0,0-1 0 0 0,0 0 0 0 0,0 1 0 0 0,0-1 0 0 0,1 0 0 0 0,0 1 0 0 0,-1-1 0 0 0,1 1 0 0 0,0-1 0 0 0,0 1 0 0 0,0-1 0 0 0,1 1 0 0 0,-1 0 0 0 0,0 0 0 0 0,1-1 0 0 0,3-2 0 0 0,-4 4-110 0 0,0 1 0 0 0,0-1 0 0 0,0 1 0 0 0,0-1 0 0 0,0 1 0 0 0,0-1 0 0 0,0 1 0 0 0,0 0 0 0 0,1 0 0 0 0,-1-1 0 0 0,0 1 0 0 0,0 0 0 0 0,0 0 0 0 0,1 0 0 0 0,-1 0 0 0 0,0 0 0 0 0,0 1 0 0 0,0-1 0 0 0,0 0 0 0 0,1 1 0 0 0,-1-1 0 0 0,0 0 0 0 0,0 1 0 0 0,0-1 0 0 0,0 1 0 0 0,0 0 0 0 0,0-1 0 0 0,0 1 0 0 0,0 0 0 0 0,0 0 0 0 0,1 1 0 0 0,-1-1-195 0 0,23 19-6250 0 0,-16-12 2271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6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26 13247 0 0,'0'0'299'0'0,"0"0"45"0"0,0 0 21 0 0,-25-2 75 0 0,-32-17 4615 0 0,56 18-5010 0 0,-4 0 25 0 0,0 0 0 0 0,-1 0 0 0 0,1 1 0 0 0,0-1 0 0 0,-10 1 0 0 0,14 1-70 0 0,-1 0 0 0 0,0-1 0 0 0,1 1 0 0 0,-1 0 0 0 0,1 0 0 0 0,-1 0 0 0 0,1 0 0 0 0,-1 0 0 0 0,1 0 0 0 0,0 0 0 0 0,-1 1 0 0 0,1-1 0 0 0,0 0 0 0 0,0 1 0 0 0,0-1 0 0 0,0 1 0 0 0,0 0 0 0 0,0-1 0 0 0,1 1 0 0 0,-2 2 0 0 0,1-1 0 0 0,-3 4 84 0 0,1 1 1 0 0,0 0-1 0 0,1-1 0 0 0,-1 1 0 0 0,2 0 1 0 0,-1 0-1 0 0,1 0 0 0 0,0 0 0 0 0,1 1 1 0 0,0-1-1 0 0,0 0 0 0 0,1 0 0 0 0,0 0 1 0 0,0 0-1 0 0,5 14 0 0 0,-6-21 640 0 0,1 0-722 0 0,0 0 0 0 0,0 0 0 0 0,-1 0 1 0 0,1-1-1 0 0,0 1 0 0 0,0 0 0 0 0,0-1 0 0 0,0 1 0 0 0,0-1 0 0 0,0 1 0 0 0,0-1 0 0 0,0 0 0 0 0,0 1 1 0 0,0-1-1 0 0,0 0 0 0 0,0 0 0 0 0,0 0 0 0 0,0 0 0 0 0,1 0 0 0 0,-1 0 0 0 0,0 0 0 0 0,0 0 0 0 0,0 0 1 0 0,2-1-1 0 0,-1 0-37 0 0,0 0 0 0 0,1 0 0 0 0,-1 0 0 0 0,0-1 0 0 0,0 1 0 0 0,0-1 0 0 0,0 1 0 0 0,0-1 0 0 0,0 0 0 0 0,2-3 0 0 0,5-7-307 0 0,-1 0 0 0 0,0 0 0 0 0,6-15 0 0 0,-9 17 74 0 0,23-24 268 0 0,-28 34 0 0 0,0 0 0 0 0,0 0 0 0 0,1 0 0 0 0,-1-1 0 0 0,0 1 0 0 0,1 0 0 0 0,-1 0 0 0 0,0 0 0 0 0,1 0 0 0 0,-1 0 0 0 0,0 0 0 0 0,1 0 0 0 0,-1 0 0 0 0,0 0 0 0 0,1 0 0 0 0,-1 0 0 0 0,0 0 0 0 0,1 0 0 0 0,-1 0 0 0 0,1 0 0 0 0,-1 0 0 0 0,0 0 0 0 0,1 0 0 0 0,-1 0 0 0 0,0 1 0 0 0,0-1 0 0 0,1 0 0 0 0,-1 0 0 0 0,0 0 0 0 0,1 0 0 0 0,-1 1 0 0 0,0-1 0 0 0,0 0 0 0 0,1 0 0 0 0,-1 1 0 0 0,0-1 0 0 0,0 0 0 0 0,0 1 0 0 0,1-1 0 0 0,-1 0 0 0 0,0 1 0 0 0,0-1 0 0 0,0 1 0 0 0,8 13 0 0 0,-8-14 0 0 0,11 26 0 0 0,-1-3 0 0 0,-10-22 0 0 0,1 0 0 0 0,-1-1 0 0 0,0 1 0 0 0,1 0 0 0 0,-1 0 0 0 0,1-1 0 0 0,-1 1 0 0 0,1 0 0 0 0,-1-1 0 0 0,1 1 0 0 0,0-1 0 0 0,-1 1 0 0 0,1-1 0 0 0,0 1 0 0 0,-1-1 0 0 0,1 1 0 0 0,0-1 0 0 0,0 1 0 0 0,-1-1 0 0 0,1 0 0 0 0,0 0 0 0 0,0 1 0 0 0,0-1 0 0 0,0 0 0 0 0,-1 0 0 0 0,1 0 0 0 0,0 0 0 0 0,0 0 0 0 0,0 0 0 0 0,0 0 0 0 0,0 0 0 0 0,-1 0 0 0 0,1 0 0 0 0,0-1 0 0 0,0 1 0 0 0,1-1 0 0 0,18-18 0 0 0,-18 16 0 0 0,0 1 0 0 0,-1 1 0 0 0,0-1 0 0 0,1 1 0 0 0,-1-1 0 0 0,0 0 0 0 0,0 0 0 0 0,0 1 0 0 0,0-1 0 0 0,-1 0 0 0 0,1 0 0 0 0,1-4 0 0 0,14-36 0 0 0,-16 42 0 0 0,0 0 0 0 0,0 0 0 0 0,0 0 0 0 0,0 0 0 0 0,0 0 0 0 0,0 0 0 0 0,0-1 0 0 0,0 1 0 0 0,0 0 0 0 0,0 0 0 0 0,0 0 0 0 0,0 0 0 0 0,1 0 0 0 0,-1 0 0 0 0,0 0 0 0 0,0 0 0 0 0,0-1 0 0 0,0 1 0 0 0,0 0 0 0 0,0 0 0 0 0,0 0 0 0 0,0 0 0 0 0,1 0 0 0 0,-1 0 0 0 0,0 0 0 0 0,0 0 0 0 0,0 0 0 0 0,0 0 0 0 0,0 0 0 0 0,0 0 0 0 0,0 0 0 0 0,1 0 0 0 0,-1 0 0 0 0,0 0 0 0 0,0 0 0 0 0,0 0 0 0 0,0 0 0 0 0,0 0 0 0 0,0 0 0 0 0,1 0 0 0 0,-1 0 0 0 0,0 0 0 0 0,0 0 0 0 0,0 0 0 0 0,0 0 0 0 0,0 0 0 0 0,0 0 0 0 0,1 0 0 0 0,-1 0 0 0 0,0 0 0 0 0,0 1 0 0 0,5 7 0 0 0,1 11 0 0 0,-6-19 0 0 0,39 118 0 0 0,-34-107 0 0 0,2-5 0 0 0,-6-6 0 0 0,-1 0 0 0 0,1 0 0 0 0,-1 0 0 0 0,1 0 0 0 0,-1 0 0 0 0,0-1 0 0 0,1 1 0 0 0,-1 0 0 0 0,1 0 0 0 0,-1 0 0 0 0,0 0 0 0 0,1 0 0 0 0,-1-1 0 0 0,1 1 0 0 0,-1 0 0 0 0,0 0 0 0 0,1-1 0 0 0,-1 1 0 0 0,0 0 0 0 0,0-1 0 0 0,1 1 0 0 0,-1 0 0 0 0,0-1 0 0 0,1 1 0 0 0,-1 0 0 0 0,0-1 0 0 0,0 0 0 0 0,2-4 0 0 0,7-32 0 0 0,-8 29 0 0 0,1 0 0 0 0,0 0 0 0 0,0 0 0 0 0,6-13 0 0 0,-8 20 0 0 0,0 1 0 0 0,1 0 0 0 0,-1 0 0 0 0,0-1 0 0 0,0 1 0 0 0,0 0 0 0 0,1 0 0 0 0,-1 0 0 0 0,0 0 0 0 0,0-1 0 0 0,1 1 0 0 0,-1 0 0 0 0,0 0 0 0 0,0 0 0 0 0,1 0 0 0 0,-1 0 0 0 0,0 0 0 0 0,0 0 0 0 0,1 0 0 0 0,-1 0 0 0 0,0 0 0 0 0,1 0 0 0 0,-1 0 0 0 0,0 0 0 0 0,0 0 0 0 0,1 0 0 0 0,-1 0 0 0 0,0 0 0 0 0,1 0 0 0 0,-1 0 0 0 0,0 0 0 0 0,0 0 0 0 0,1 0 0 0 0,-1 1 0 0 0,0-1 0 0 0,0 0 0 0 0,1 0 0 0 0,-1 0 0 0 0,0 0 0 0 0,0 1 0 0 0,0-1 0 0 0,1 0 0 0 0,-1 0 0 0 0,0 0 0 0 0,0 1 0 0 0,0-1 0 0 0,0 0 0 0 0,0 0 0 0 0,1 1 0 0 0,-1-1 0 0 0,0 0 0 0 0,0 1 0 0 0,11 15 0 0 0,-10-14 0 0 0,4 6-115 0 0,-1-1-1 0 0,0 1 1 0 0,0 0-1 0 0,-1 0 0 0 0,0 1 1 0 0,2 9-1 0 0,4 11-6177 0 0,-5-18 595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146 340 7055 0 0,'-2'-3'158'0'0,"-1"0"0"0"0,0 1 0 0 0,0-1 0 0 0,0 1 0 0 0,0 0 0 0 0,0 0 0 0 0,0 0-1 0 0,-1 0 1 0 0,1 0 0 0 0,-1 1 0 0 0,1-1 0 0 0,-1 1 0 0 0,0 0 0 0 0,1 0 0 0 0,-1 1-1 0 0,-5-1 1 0 0,4 1 591 0 0,0 1-1 0 0,1 0 1 0 0,-1 1 0 0 0,1-1-1 0 0,-9 5 1 0 0,10-4-721 0 0,0 0 0 0 0,1 0 0 0 0,-1 0 0 0 0,1 0 0 0 0,-1 0 0 0 0,1 1 0 0 0,0 0 0 0 0,0-1 0 0 0,0 1 0 0 0,0 0 0 0 0,1 0 0 0 0,-1 0 0 0 0,1 0 0 0 0,0 0 0 0 0,-2 4 0 0 0,-1 6 200 0 0,1 0-1 0 0,1 1 1 0 0,-1-1-1 0 0,2 0 0 0 0,0 1 1 0 0,1-1-1 0 0,0 1 1 0 0,1-1-1 0 0,0 0 1 0 0,1 1-1 0 0,7 22 1 0 0,-8-34-204 0 0,0 0 0 0 0,1 0 0 0 0,-1 0 0 0 0,1 0 1 0 0,-1 0-1 0 0,1 0 0 0 0,0 0 0 0 0,-1-1 0 0 0,1 1 1 0 0,0 0-1 0 0,0-1 0 0 0,0 0 0 0 0,0 1 0 0 0,1-1 1 0 0,-1 0-1 0 0,0 0 0 0 0,0 0 0 0 0,1 0 0 0 0,-1-1 1 0 0,1 1-1 0 0,-1-1 0 0 0,0 1 0 0 0,1-1 0 0 0,-1 0 1 0 0,5 0-1 0 0,-3-2 72 0 0,1 0-1 0 0,-1 0 1 0 0,0-1 0 0 0,-1 1-1 0 0,1-1 1 0 0,0 0 0 0 0,-1 0-1 0 0,1 0 1 0 0,-1-1 0 0 0,0 1 0 0 0,0-1-1 0 0,-1 0 1 0 0,1 0 0 0 0,3-7-1 0 0,3-6-964 0 0,13-37-1 0 0,-12 23 538 0 0,-2-1 1 0 0,-1 0 0 0 0,-1-1-1 0 0,-1 1 1 0 0,-3-1-1 0 0,0 0 1 0 0,-2 0 0 0 0,-6-46-1 0 0,4 64 332 0 0,0 0 0 0 0,-1 0 0 0 0,0 0 0 0 0,-1 1 0 0 0,-12-28 0 0 0,16 42 0 0 0,0 0 0 0 0,0 0 0 0 0,0-1 0 0 0,0 1 0 0 0,0 0 0 0 0,0 0 0 0 0,0 0 0 0 0,0 0 0 0 0,0 0 0 0 0,0 0 0 0 0,0 0 0 0 0,0 0 0 0 0,0 0 0 0 0,-1-1 0 0 0,1 1 0 0 0,0 0 0 0 0,0 0 0 0 0,0 0 0 0 0,0 0 0 0 0,0 0 0 0 0,0 0 0 0 0,0 0 0 0 0,0 0 0 0 0,0 0 0 0 0,0 0 0 0 0,0 0 0 0 0,0 0 0 0 0,0 0 0 0 0,-1 0 0 0 0,1-1 0 0 0,0 1 0 0 0,0 0 0 0 0,0 0 0 0 0,0 0 0 0 0,0 0 0 0 0,0 0 0 0 0,0 0 0 0 0,0 0 0 0 0,0 0 0 0 0,-1 0 0 0 0,1 0 0 0 0,0 0 0 0 0,0 0 0 0 0,0 0 0 0 0,0 0 0 0 0,0 0 0 0 0,0 0 0 0 0,0 1 0 0 0,0-1 0 0 0,0 0 0 0 0,-1 0 0 0 0,1 0 0 0 0,0 0 0 0 0,0 0 0 0 0,0 0 0 0 0,0 0 0 0 0,0 0 0 0 0,0 0 0 0 0,0 0 0 0 0,0 0 0 0 0,0 0 0 0 0,-3 10 0 0 0,1 10 0 0 0,4 39 0 0 0,-2-41 0 0 0,1 0 0 0 0,4 31 0 0 0,5-6 287 0 0,-2-9 511 0 0,-1 1-1 0 0,4 68 1 0 0,-11-97-439 0 0,1 1 0 0 0,0 0 0 0 0,0-1 0 0 0,0 1 0 0 0,1-1-1 0 0,3 10 1 0 0,-5-16-285 0 0,0 1-79 0 0,0-1 1 0 0,0 0-1 0 0,0 0 1 0 0,0 0-1 0 0,0 0 1 0 0,0 0 0 0 0,0 0-1 0 0,0 0 1 0 0,0 1-1 0 0,0-1 1 0 0,0 0 0 0 0,1 0-1 0 0,-1 0 1 0 0,0 0-1 0 0,0 0 1 0 0,0 0 0 0 0,0 0-1 0 0,0 1 1 0 0,0-1-1 0 0,0 0 1 0 0,0 0 0 0 0,0 0-1 0 0,0 0 1 0 0,0 0-1 0 0,0 0 1 0 0,0 0 0 0 0,1 0-1 0 0,-1 0 1 0 0,0 0-1 0 0,0 0 1 0 0,0 0-1 0 0,0 1 1 0 0,0-1 0 0 0,0 0-1 0 0,0 0 1 0 0,1 0-1 0 0,-1 0 1 0 0,0 0 0 0 0,0 0-1 0 0,0 0 1 0 0,0 0-1 0 0,0 0 1 0 0,0 0 0 0 0,0 0-1 0 0,1 0 1 0 0,-1 0-1 0 0,0 0 1 0 0,0 0 0 0 0,0 0-1 0 0,0-1 1 0 0,0 1-1 0 0,0 0 1 0 0,0 0-1 0 0,1 0 1 0 0,3-8-439 0 0,2-11-546 0 0,8-56-442 0 0,-13 74 774 0 0,-1 1-23 0 0,0 0 85 0 0,3 3 714 0 0,0 1 0 0 0,0 0 0 0 0,0 0 0 0 0,-1-1 0 0 0,1 2 0 0 0,-1-1 0 0 0,3 8 0 0 0,4 12 1116 0 0,-7-16-1223 0 0,1 0 0 0 0,0-1-1 0 0,1 1 1 0 0,-1-1-1 0 0,1 0 1 0 0,1 0 0 0 0,6 9-1 0 0,5-3-4180 0 0,-16-13-770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3999 0 0,'0'0'88'0'0,"0"0"16"0"0,0 0 8 0 0,0 0 0 0 0,0 0-112 0 0,0 0 0 0 0,0 0 0 0 0,0 0 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9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8 5407 0 0,'0'0'124'0'0,"0"0"18"0"0,0 0 8 0 0,-2 2-23 0 0,-2 1-100 0 0,3-2-21 0 0,0-1 1 0 0,0 1 0 0 0,0 0 0 0 0,0-1 0 0 0,0 1 0 0 0,-1-1 0 0 0,1 1 0 0 0,0-1 0 0 0,0 0 0 0 0,-1 1 0 0 0,1-1 0 0 0,0 0 0 0 0,0 0 0 0 0,-1 0 0 0 0,1 0 0 0 0,0 0 0 0 0,-1 0 0 0 0,-1-1 0 0 0,-34-15 3659 0 0,34 15-3506 0 0,0 1-1 0 0,0 0 1 0 0,0-1-1 0 0,0 1 1 0 0,-1 0-1 0 0,1 1 1 0 0,0-1-1 0 0,0 0 1 0 0,0 1-1 0 0,-1 0 0 0 0,1 0 1 0 0,0 0-1 0 0,0 0 1 0 0,0 0-1 0 0,1 1 1 0 0,-1-1-1 0 0,0 1 1 0 0,0 0-1 0 0,1 0 1 0 0,-4 3-1 0 0,2-1-51 0 0,-1 1 0 0 0,2-1 0 0 0,-1 1 0 0 0,0 0 0 0 0,1 0-1 0 0,0 0 1 0 0,0 1 0 0 0,1-1 0 0 0,-1 1 0 0 0,-2 10 0 0 0,4-11-56 0 0,-1 1 0 0 0,1-1 1 0 0,0 1-1 0 0,1-1 0 0 0,0 1 0 0 0,0-1 1 0 0,0 1-1 0 0,0-1 0 0 0,1 1 1 0 0,0-1-1 0 0,3 10 0 0 0,-3-12 24 0 0,0-1 0 0 0,0 1 0 0 0,0 0 0 0 0,1-1 0 0 0,-1 1 0 0 0,1-1 0 0 0,0 1 0 0 0,0-1-1 0 0,0 0 1 0 0,0 1 0 0 0,0-1 0 0 0,0 0 0 0 0,1-1 0 0 0,-1 1 0 0 0,1 0 0 0 0,-1-1 0 0 0,1 1 0 0 0,0-1 0 0 0,0 0 0 0 0,-1 0 0 0 0,7 2 0 0 0,-5-3-65 0 0,1 1 0 0 0,-1-1 0 0 0,0 0 0 0 0,1 0 0 0 0,-1 0 0 0 0,1-1 0 0 0,-1 0 0 0 0,0 1 0 0 0,1-2 0 0 0,-1 1 1 0 0,0 0-1 0 0,0-1 0 0 0,0 0 0 0 0,7-3 0 0 0,-3 0-1143 0 0,0-1 0 0 0,-1 1-1 0 0,1-1 1 0 0,-1 0 0 0 0,12-14 0 0 0,-9 9-587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9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 8863 0 0,'0'0'200'0'0,"0"0"34"0"0,-18-6 260 0 0,15 7-370 0 0,0-1 0 0 0,1 1 0 0 0,-1 0 1 0 0,1 0-1 0 0,-1 0 0 0 0,1 0 0 0 0,-1 1 0 0 0,1-1 0 0 0,-1 1 0 0 0,1-1 0 0 0,0 1 0 0 0,0 0 0 0 0,0 0 0 0 0,0 0 0 0 0,0 0 0 0 0,1 0 0 0 0,-3 3 0 0 0,-3 4 494 0 0,2-3-365 0 0,1 1 0 0 0,0 0 0 0 0,0 0 0 0 0,1 0 0 0 0,0 0-1 0 0,0 0 1 0 0,0 1 0 0 0,1 0 0 0 0,1-1 0 0 0,-1 1 0 0 0,1 0 0 0 0,0 11 0 0 0,1-18-210 0 0,0 0 0 0 0,0 0 0 0 0,0 0 0 0 0,0 0 0 0 0,1 0 0 0 0,-1-1 0 0 0,0 1-1 0 0,1 0 1 0 0,-1 0 0 0 0,0 0 0 0 0,1 0 0 0 0,-1 0 0 0 0,1-1 0 0 0,-1 1 0 0 0,1 0 0 0 0,0 0 0 0 0,-1-1 0 0 0,1 1 0 0 0,0-1 0 0 0,-1 1 0 0 0,1 0 0 0 0,0-1 0 0 0,0 1 0 0 0,0-1-1 0 0,0 0 1 0 0,-1 1 0 0 0,1-1 0 0 0,0 0 0 0 0,0 1 0 0 0,0-1 0 0 0,0 0 0 0 0,0 0 0 0 0,0 0 0 0 0,0 0 0 0 0,0 0 0 0 0,0 0 0 0 0,1 0 0 0 0,0 0-51 0 0,0 0 0 0 0,0 0 1 0 0,0 0-1 0 0,1-1 0 0 0,-1 1 1 0 0,0-1-1 0 0,0 1 0 0 0,0-1 1 0 0,0 0-1 0 0,0 0 0 0 0,0 0 1 0 0,-1 0-1 0 0,1 0 0 0 0,0 0 1 0 0,0-1-1 0 0,1 0 0 0 0,3-7-367 0 0,0 1 0 0 0,-1 0 0 0 0,0-1 0 0 0,0 0 0 0 0,-1 0-1 0 0,4-14 1 0 0,-1 6 231 0 0,-6 15-322 0 0,-1 2-142 0 0,2 1 605 0 0,-1-1-1 0 0,1 1 1 0 0,0-1-1 0 0,-1 1 0 0 0,1-1 1 0 0,-1 1-1 0 0,1 0 1 0 0,-1 0-1 0 0,1 0 0 0 0,-1 0 1 0 0,1 0-1 0 0,-1 0 1 0 0,0 0-1 0 0,1 1 0 0 0,-1-1 1 0 0,1 2-1 0 0,20 29 1554 0 0,-15-22-1939 0 0,-6-9 376 0 0,-1 0 0 0 0,1 0 0 0 0,0 1 0 0 0,0-1 0 0 0,0 0 0 0 0,-1 0 0 0 0,1 0-1 0 0,0 0 1 0 0,0 0 0 0 0,0-1 0 0 0,1 1 0 0 0,-1 0 0 0 0,0 0 0 0 0,0-1 0 0 0,0 1 0 0 0,1 0 0 0 0,-1-1-1 0 0,0 1 1 0 0,0-1 0 0 0,1 0 0 0 0,-1 1 0 0 0,0-1 0 0 0,1 0 0 0 0,-1 0 0 0 0,1 0 0 0 0,-1 0 0 0 0,0 0-1 0 0,1 0 1 0 0,-1 0 0 0 0,0-1 0 0 0,1 1 0 0 0,-1 0 0 0 0,0-1 0 0 0,1 1 0 0 0,-1-1 0 0 0,0 1 0 0 0,0-1-1 0 0,1 0 1 0 0,-1 1 0 0 0,0-1 0 0 0,0 0 0 0 0,0 0 0 0 0,0 0 0 0 0,0 0 0 0 0,1-1 0 0 0,3-4-671 0 0,0 1 0 0 0,-1-1 0 0 0,1 0 0 0 0,-1-1 0 0 0,5-10 0 0 0,2-6-1034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2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5207 0 0,'2'-7'464'0'0,"0"1"-281"0"0,-2 5 509 0 0,0 1 212 0 0,0 0 31 0 0,0 0-53 0 0,0 0-250 0 0,-1 23 884 0 0,2 26-320 0 0,1 3 98 0 0,15 105 0 0 0,-10-140-1173 0 0,-6-15-408 0 0,0 0 0 0 0,0 1 0 0 0,0-1 0 0 0,0 1 0 0 0,0-1 0 0 0,0 1 0 0 0,-1-1 0 0 0,1 1 0 0 0,-1 2 0 0 0,0-5-1804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0:3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44 7055 0 0,'-9'-19'530'0'0,"8"15"-1051"0"0,-6-13 2636 0 0,6 14-505 0 0,3 9-570 0 0,61 222 5130 0 0,-54-198-5321 0 0,1 4-151 0 0,18 41-1 0 0,-24-66-715 0 0,1 0 1 0 0,0 0-1 0 0,0 0 0 0 0,1-1 1 0 0,0 0-1 0 0,0 0 0 0 0,1-1 0 0 0,0 0 1 0 0,10 9-1 0 0,-15-15-283 0 0,-2 0 117 0 0,1 0 0 0 0,0-1 0 0 0,-1 1 0 0 0,1 0 0 0 0,0-1 0 0 0,0 1 0 0 0,0-1 0 0 0,0 1 0 0 0,0-1 0 0 0,0 0 0 0 0,0 1 0 0 0,0-1 0 0 0,0 0 0 0 0,0 1 0 0 0,0-1 0 0 0,0 0 0 0 0,1 0 0 0 0,8-3-1206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34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42 5407 0 0,'0'0'124'0'0,"0"0"18"0"0,0 0 8 0 0,-10-33 2244 0 0,7 24-1265 0 0,0 9 1218 0 0,-4 18 1623 0 0,3-6-4946 0 0,2-2 986 0 0,0-1 0 0 0,0 0 0 0 0,1 1 0 0 0,0-1 0 0 0,1 1 0 0 0,1 15 0 0 0,5 7 2436 0 0,-4-30-2240 0 0,4 5-189 0 0,-5-5-16 0 0,1-1-1 0 0,-1 1 0 0 0,1-1 0 0 0,-1 1 1 0 0,1-1-1 0 0,-1 0 0 0 0,1 1 0 0 0,0-1 1 0 0,0 0-1 0 0,0 0 0 0 0,-1 0 0 0 0,1-1 1 0 0,0 1-1 0 0,0 0 0 0 0,0-1 0 0 0,0 1 1 0 0,1-1-1 0 0,-1 0 0 0 0,2 1 0 0 0,7 0 0 0 0,-6-2 0 0 0,13-9 0 0 0,-10 5 0 0 0,-2 0 0 0 0,4-2 0 0 0,-7 2 0 0 0,6-9 0 0 0,-6 8 0 0 0,0 1 0 0 0,1 10 0 0 0,-4-3 0 0 0,0 1 0 0 0,1-1 0 0 0,-1 1 0 0 0,1 0 0 0 0,0 0 0 0 0,0-1 0 0 0,0 1 0 0 0,0-1 0 0 0,1 1 0 0 0,-1-1 0 0 0,0 1 0 0 0,1-1 0 0 0,0 0 0 0 0,-1 0 0 0 0,1 0 0 0 0,0 0 0 0 0,0 0 0 0 0,1 0 0 0 0,-1 0 0 0 0,0-1 0 0 0,0 1 0 0 0,5 1 0 0 0,-6-2 0 0 0,0-1 0 0 0,1 0 0 0 0,-1 1 0 0 0,0-1 0 0 0,1 0 0 0 0,-1 0 0 0 0,0 0 0 0 0,1 0 0 0 0,-1 0 0 0 0,0 0 0 0 0,1-1 0 0 0,-1 1 0 0 0,0 0 0 0 0,1-1 0 0 0,-1 1 0 0 0,0-1 0 0 0,0 1 0 0 0,1-1 0 0 0,-1 0 0 0 0,0 1 0 0 0,0-1 0 0 0,0 0 0 0 0,0 0 0 0 0,0 0 0 0 0,0 0 0 0 0,0 0 0 0 0,0 0 0 0 0,0 0 0 0 0,0 0 0 0 0,-1 0 0 0 0,1 0 0 0 0,0 0 0 0 0,-1 0 0 0 0,1-1 0 0 0,0-1 0 0 0,1-1 0 0 0,1 2 0 0 0,9-16 0 0 0,-12 14 0 0 0,7-3 0 0 0,0 10 0 0 0,1 2 0 0 0,0 0 0 0 0,1 0-541 0 0,-2-2-525 0 0,-5-3-3549 0 0,-2 0-227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34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18 8863 0 0,'-20'-13'887'0'0,"14"9"-846"0"0,5 4 82 0 0,1 0 0 0 0,-1 0-1 0 0,1 0 1 0 0,-1 0 0 0 0,1 0-1 0 0,-1 0 1 0 0,1 0-1 0 0,-1 0 1 0 0,1 0 0 0 0,0 0-1 0 0,-1 0 1 0 0,1 0 0 0 0,-1 0-1 0 0,1 0 1 0 0,-1 0-1 0 0,1 0 1 0 0,-1 0 0 0 0,1 1-1 0 0,0-1 1 0 0,-1 0 0 0 0,1 0-1 0 0,-1 1 1 0 0,1-1 0 0 0,0 0-1 0 0,-1 0 1 0 0,1 1-1 0 0,0-1 1 0 0,-1 1 0 0 0,1-1-1 0 0,0 0 1 0 0,0 1 0 0 0,-1-1-1 0 0,1 0 1 0 0,0 1 0 0 0,0-1-1 0 0,0 1 1 0 0,-1-1-1 0 0,1 1 1 0 0,0-1 0 0 0,0 1-1 0 0,0-1 1 0 0,0 0 0 0 0,0 1-1 0 0,0-1 1 0 0,0 1 0 0 0,0-1-1 0 0,0 1 1 0 0,0-1-1 0 0,0 1 1 0 0,0-1 0 0 0,1 1-1 0 0,1 34 282 0 0,-2-28 227 0 0,0-4-620 0 0,15 130 1630 0 0,-12-115-1409 0 0,1 0 0 0 0,0 0 0 0 0,2-1 0 0 0,0 0 0 0 0,11 22 0 0 0,-13-32-321 0 0,-3-5-380 0 0,-1-2-185 0 0,4 1-623 0 0,16 5-425 0 0,-13-7-2656 0 0,-7 1-197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35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81 342 8863 0 0,'0'0'200'0'0,"0"0"34"0"0,0 0 12 0 0,2-23 2 0 0,-3 22-191 0 0,1 0-1 0 0,-1 0 0 0 0,0 0 1 0 0,1 1-1 0 0,-1-1 0 0 0,0 0 1 0 0,0 0-1 0 0,1 0 0 0 0,-1 0 1 0 0,0 1-1 0 0,0-1 0 0 0,0 0 1 0 0,0 1-1 0 0,0-1 0 0 0,0 1 1 0 0,0-1-1 0 0,0 1 0 0 0,0 0 1 0 0,0-1-1 0 0,0 1 0 0 0,-1 0 1 0 0,1 0-1 0 0,0 0 0 0 0,0 0 1 0 0,0 0-1 0 0,0 0 0 0 0,0 0 1 0 0,-2 0-1 0 0,1 1 201 0 0,0 0 0 0 0,0 0-1 0 0,0 1 1 0 0,0-1 0 0 0,0 0-1 0 0,0 1 1 0 0,0-1 0 0 0,0 1 0 0 0,1 0-1 0 0,-1-1 1 0 0,1 1 0 0 0,-1 0 0 0 0,0 3-1 0 0,-2 1 398 0 0,0 2-1 0 0,0-1 1 0 0,1 0-1 0 0,0 1 1 0 0,0-1-1 0 0,1 1 1 0 0,-2 12-1 0 0,5 3-653 0 0,1-14 0 0 0,3-1 0 0 0,-4-7-4 0 0,-1 0 1 0 0,1 0-1 0 0,0 0 0 0 0,0 0 0 0 0,0-1 1 0 0,0 1-1 0 0,0 0 0 0 0,0 0 0 0 0,0-1 0 0 0,0 1 1 0 0,0-1-1 0 0,0 1 0 0 0,0-1 0 0 0,0 1 1 0 0,1-1-1 0 0,-1 0 0 0 0,0 0 0 0 0,0 1 0 0 0,0-1 1 0 0,1 0-1 0 0,-1 0 0 0 0,0 0 0 0 0,0 0 1 0 0,0-1-1 0 0,1 1 0 0 0,-1 0 0 0 0,0 0 0 0 0,0-1 1 0 0,0 1-1 0 0,0-1 0 0 0,0 1 0 0 0,1-1 1 0 0,0 0-1 0 0,0-1-39 0 0,0 1 0 0 0,0-1 0 0 0,0 0 0 0 0,0 0 0 0 0,0-1 0 0 0,0 1 0 0 0,-1 0 0 0 0,1-1 0 0 0,1-2 0 0 0,24-41-2143 0 0,-21 39 2186 0 0,3 7 0 0 0,43 48 0 0 0,-51-47-39 0 0,-1-1 0 0 0,1 1 0 0 0,0-1 0 0 0,0 1 0 0 0,0-1 0 0 0,0 0 0 0 0,0 1 1 0 0,0-1-1 0 0,0 0 0 0 0,0 1 0 0 0,0-1 0 0 0,0 0 0 0 0,0 0 0 0 0,0 0 0 0 0,0 0 0 0 0,0 0 0 0 0,0 0 0 0 0,0 0 0 0 0,0-1 0 0 0,0 1 0 0 0,0 0 0 0 0,0-1 0 0 0,0 1 0 0 0,0 0 0 0 0,0-1 0 0 0,0 1 0 0 0,1-2 0 0 0,14-18-1918 0 0,-10 12 1264 0 0,-5 5 360 0 0,1 0-1 0 0,0 0 1 0 0,-1 0-1 0 0,0 0 1 0 0,1 0-1 0 0,-1 0 1 0 0,-1 0-1 0 0,1 0 1 0 0,0 0-1 0 0,-1 0 1 0 0,1-1-1 0 0,-1 1 1 0 0,0 0 0 0 0,0-1-1 0 0,-1-4 1 0 0,-9-52-3083 0 0,8 52 3340 0 0,-18-63-290 0 0,-6-28 3358 0 0,24 89-2445 0 0,1 0 0 0 0,0 0 0 0 0,0 0 0 0 0,1 0 1 0 0,1 0-1 0 0,-1 0 0 0 0,4-16 0 0 0,13 61 798 0 0,-1 47 1464 0 0,-14-61-2641 0 0,2-1-1 0 0,0 1 0 0 0,2-1 1 0 0,0 0-1 0 0,1-1 0 0 0,1 0 1 0 0,12 23-1 0 0,-10-28-1143 0 0,-7-14-3106 0 0,-3 0 3931 0 0,0 0-1744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35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10943 0 0,'0'0'248'0'0,"0"0"35"0"0,0 0 18 0 0,0 0-37 0 0,18 13-160 0 0,-13-11-138 0 0,1 1-1 0 0,0-1 0 0 0,0-1 0 0 0,-1 1 1 0 0,1-1-1 0 0,0 0 0 0 0,0 0 1 0 0,10-1-1 0 0,27-3-3870 0 0,-30 0 2370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35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7055 0 0,'0'0'323'0'0,"0"0"-8"0"0,-29 4 2801 0 0,25-3-2875 0 0,1 0 0 0 0,-1 1 1 0 0,1 0-1 0 0,0 0 1 0 0,-1 0-1 0 0,1 0 0 0 0,0 1 1 0 0,0-1-1 0 0,0 1 1 0 0,1-1-1 0 0,-1 1 0 0 0,1 0 1 0 0,-1 0-1 0 0,1 1 1 0 0,0-1-1 0 0,0 0 0 0 0,0 1 1 0 0,1-1-1 0 0,-1 1 1 0 0,-1 5-1 0 0,0 2 18 0 0,0 1 0 0 0,0-1 0 0 0,1 1-1 0 0,1-1 1 0 0,-1 19 0 0 0,2-27-259 0 0,0 0 0 0 0,0-1 0 0 0,0 1 0 0 0,1 0 0 0 0,-1 0 0 0 0,1-1 0 0 0,0 1 0 0 0,-1 0 0 0 0,1-1 0 0 0,0 1 0 0 0,1-1 0 0 0,-1 1 0 0 0,0-1 0 0 0,1 0 0 0 0,-1 0 0 0 0,1 1 0 0 0,0-1 0 0 0,0 0 0 0 0,2 2 0 0 0,-3-3 0 0 0,0 0 0 0 0,0 0 0 0 0,0 0 0 0 0,1 0 0 0 0,-1-1 0 0 0,0 1 0 0 0,0 0 0 0 0,1-1 0 0 0,-1 1 0 0 0,0-1 0 0 0,0 1 0 0 0,1-1 0 0 0,-1 1 0 0 0,1-1 0 0 0,-1 0 0 0 0,0 0 0 0 0,1 0 0 0 0,-1 0 0 0 0,1 0 0 0 0,-1 0 0 0 0,0 0 0 0 0,1 0 0 0 0,-1-1 0 0 0,1 1 0 0 0,-1-1 0 0 0,0 1 0 0 0,1-1 0 0 0,-1 1 0 0 0,0-1 0 0 0,0 1 0 0 0,0-1 0 0 0,1 0 0 0 0,-1 0 0 0 0,0 0 0 0 0,0 0 0 0 0,0 0 0 0 0,0 0 0 0 0,1-1 0 0 0,1-2 0 0 0,0 1 0 0 0,-1-1 0 0 0,1 0 0 0 0,-1 1 0 0 0,1-1 0 0 0,-1 0 0 0 0,-1-1 0 0 0,3-4 0 0 0,-4 4-132 0 0,1 0 0 0 0,-1 0 0 0 0,0 0 0 0 0,-1 0 1 0 0,1 0-1 0 0,-1 0 0 0 0,0 0 0 0 0,-1 0 0 0 0,1 1 0 0 0,-1-1 0 0 0,0 1 0 0 0,0-1 0 0 0,0 1 0 0 0,0-1 0 0 0,-1 1 0 0 0,0 0 0 0 0,0 0 0 0 0,0 0 0 0 0,0 1 1 0 0,-6-6-1 0 0,8 8-334 0 0,-6-4-2644 0 0,7 5-49 0 0,0 0 1624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3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0,10 19 522 0 0,2 5-22 0 0,-2 1-1 0 0,0 1 0 0 0,-2 0 1 0 0,-1 0-1 0 0,6 41 0 0 0,-14-79-94 0 0,1 0 0 0 0,0 0-1 0 0,4-17 1 0 0,-2 8-692 0 0,-1 11-219 0 0,0 0 1 0 0,0 0 0 0 0,1 0-1 0 0,1 0 1 0 0,-1 0 0 0 0,2 1-1 0 0,-1-1 1 0 0,1 1 0 0 0,7-11-1 0 0,-2 9 170 0 0,-8 10-376 0 0,-1 1-142 0 0,0 0-796 0 0,0 0-3076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39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20 5407 0 0,'0'0'124'0'0,"0"0"18"0"0,0 0 8 0 0,0-1-23 0 0,-1 0 277 0 0,1 0 0 0 0,0 0-1 0 0,0 0 1 0 0,-1 0 0 0 0,1 0 0 0 0,-1 0-1 0 0,1 0 1 0 0,-1 0 0 0 0,1 0 0 0 0,-1 0 0 0 0,0 0-1 0 0,1 0 1 0 0,-1 0 0 0 0,0 1 0 0 0,0-1-1 0 0,0 0 1 0 0,1 1 0 0 0,-1-1 0 0 0,-1 0-1 0 0,1 1-349 0 0,0 0 1 0 0,1 0-1 0 0,-1 1 0 0 0,1-1 0 0 0,0 0 0 0 0,-1 0 0 0 0,1 1 0 0 0,-1-1 0 0 0,1 0 0 0 0,-1 1 0 0 0,1-1 0 0 0,0 1 0 0 0,-1-1 0 0 0,1 1 0 0 0,0-1 0 0 0,-1 0 0 0 0,1 1 0 0 0,0-1 0 0 0,0 1 0 0 0,-1-1 0 0 0,1 1 1 0 0,0 0-1 0 0,0-1 0 0 0,0 2 0 0 0,-7 36-648 0 0,11 36 1927 0 0,17 100-1 0 0,-8-90-1349 0 0,16 78 1202 0 0,66 213 0 0 0,-45-196-739 0 0,-36-121-446 0 0,10 110 0 0 0,-12 62 0 0 0,-11-208 0 0 0,-1 0 0 0 0,-2 0 0 0 0,0 0 0 0 0,-1 0 0 0 0,-9 30 0 0 0,7-34-89 0 0,4-17-380 0 0,1-1-185 0 0,0 0-39 0 0,0 0-236 0 0,0 0-954 0 0,-1-3-418 0 0,-2-12-89 0 0,4-9-10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0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17 486 2791 0 0,'0'0'107'0'0,"0"0"-19"0"0,-1 0-11 0 0,-4-2-61 0 0,-1-1 84 0 0,5 2 418 0 0,-3-3 533 0 0,5 2 6139 0 0,150-49-4441 0 0,244-48-5 0 0,44-37-2744 0 0,-333 101 0 0 0,194-37 0 0 0,-187 50 0 0 0,-50 9 0 0 0,67-6 0 0 0,-109 18-464 0 0,0-2 0 0 0,-1 0-1 0 0,32-10 1 0 0,-45 11 293 0 0,1 1 0 0 0,0 0 0 0 0,-1 1-1 0 0,13 0 1 0 0,-12 0 38 0 0,2 0-1859 0 0,9-2-1774 0 0,-9 4 1074 0 0,-8-2 1340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0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5407 0 0,'0'0'124'0'0,"0"0"18"0"0,0 0 8 0 0,2-2-23 0 0,3-7-36 0 0,-4 7 245 0 0,-1 2 102 0 0,26-5 2484 0 0,-9-2-2296 0 0,0-1 1 0 0,-1 0-1 0 0,25-17 1 0 0,-23 13-685 0 0,39-18 0 0 0,-55 30 58 0 0,0-1 0 0 0,0 1 0 0 0,1 0 0 0 0,-1-1 0 0 0,0 1 0 0 0,1 0 0 0 0,-1 0 0 0 0,0 1 0 0 0,0-1 0 0 0,1 0 0 0 0,-1 1 0 0 0,0 0 0 0 0,0-1 0 0 0,1 1 0 0 0,-1 0 0 0 0,0 0 0 0 0,0 0 0 0 0,3 2 0 0 0,19 8 0 0 0,-21-11 0 0 0,-1 1 0 0 0,1 0 0 0 0,0-1 0 0 0,-1 1 0 0 0,1-1 0 0 0,0 0 0 0 0,-1 0 0 0 0,1 0 0 0 0,0 0 0 0 0,-1 0 0 0 0,1-1 0 0 0,0 1 0 0 0,-1-1 0 0 0,1 1 0 0 0,-1-1 0 0 0,4-2 0 0 0,29-9 0 0 0,-22 7 349 0 0,-10 7-5231 0 0,-3-2 1599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2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 1351 0 0,'-1'-1'100'0'0,"1"0"71"0"0,0 0 0 0 0,-1 1-1 0 0,1-1 1 0 0,0 1-1 0 0,-1-1 1 0 0,1 1-1 0 0,-1-1 1 0 0,1 1-1 0 0,-1-1 1 0 0,1 1-1 0 0,-1 0 1 0 0,1-1-1 0 0,-1 1 1 0 0,1 0-1 0 0,-1-1 1 0 0,1 1 0 0 0,-1 0-1 0 0,1 0 1 0 0,-1-1-1 0 0,0 1 1 0 0,1 0-1 0 0,-1 0 1 0 0,0 0-1 0 0,0 0 1 0 0,0 0 45 0 0,1 0 0 0 0,-1 0 0 0 0,1 0 0 0 0,-1-1 0 0 0,0 1 0 0 0,1 0 0 0 0,-1 0 0 0 0,1 0-1 0 0,-1-1 1 0 0,1 1 0 0 0,-1 0 0 0 0,1 0 0 0 0,-1-1 0 0 0,1 1 0 0 0,-1-1 0 0 0,1 1 0 0 0,-1 0 0 0 0,1-1 0 0 0,-1 1 0 0 0,1-1 0 0 0,0 1 0 0 0,-1-1 0 0 0,1 1 0 0 0,0-1 0 0 0,-1 0-1083 0 0,1 1-325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0,'0'0'124'0'0,"0"0"18"0"0,0 0 8 0 0,0 0 110 0 0,0 0 454 0 0,5 26 2296 0 0,31 110 1657 0 0,-5 40-1792 0 0,11 205 1 0 0,-26-82-183 0 0,-3 55-2452 0 0,2-232-241 0 0,-8-85 0 0 0,2 65 0 0 0,-10-36 0 0 0,-6 40 0 0 0,5-81-92 0 0,1-16-176 0 0,1-3-809 0 0,0 0 0 0 0,-1 0 1 0 0,0 0-1 0 0,0 0 0 0 0,-1-1 1 0 0,0 1-1 0 0,0 0 0 0 0,-5 9 1 0 0,-2 0-1530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2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0,'0'0'248'0'0,"0"0"-5"0"0,0 0-23 0 0,0 0 463 0 0,0 0 223 0 0,10 30 2240 0 0,39 165 2477 0 0,-27-95-4668 0 0,-10-15 185 0 0,-9-59-581 0 0,0-1-1 0 0,12 43 1 0 0,-12-60-559 0 0,2 1 0 0 0,0 0 0 0 0,2-3 0 0 0,0 0 0 0 0,-1-3 0 0 0,-1-1 0 0 0,0 1 0 0 0,0-1 0 0 0,1 0 0 0 0,0-1 0 0 0,-1 1 0 0 0,1-1 0 0 0,0 0 0 0 0,-1-1 0 0 0,1 0 0 0 0,0 1 0 0 0,0-2 0 0 0,-1 1 0 0 0,8-2 0 0 0,710-166 0 0 0,-646 150 0 0 0,59-16 0 0 0,288-123 2912 0 0,-307 118-2912 0 0,9-3 0 0 0,-125 41 0 0 0,27-11 0 0 0,0 1 0 0 0,39-10 0 0 0,4-6 0 0 0,-33 24-485 0 0,-34 3 371 0 0,1 0 0 0 0,-1 0 0 0 0,1 0 0 0 0,-1-1-1 0 0,1 0 1 0 0,-1 1 0 0 0,1-1 0 0 0,-1-1 0 0 0,0 1-1 0 0,0-1 1 0 0,1 0 0 0 0,3-2 0 0 0,0-1-862 0 0,13-6 881 0 0,-10 3-9591 0 0,-6 2 5140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10943 0 0,'0'0'248'0'0,"0"0"35"0"0,0 0 18 0 0,0 0-37 0 0,0-1-170 0 0,-1-3 3 0 0,0 3 352 0 0,1 1 155 0 0,0 0 32 0 0,0 0 10 0 0,7 21 1396 0 0,2 16-113 0 0,5 42 0 0 0,-6 48-3804 0 0,-8-125-24 0 0,0-2-106 0 0,0 0-18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3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8863 0 0,'0'0'200'0'0,"2"-3"34"0"0,-2 3-178 0 0,0-1 0 0 0,0 1 0 0 0,0 0 0 0 0,0-1 0 0 0,0 1 0 0 0,0 0 0 0 0,0-1 0 0 0,0 1 0 0 0,0 0 0 0 0,0-1 0 0 0,1 1 0 0 0,-1 0 0 0 0,0 0 0 0 0,0-1 0 0 0,0 1 0 0 0,1 0 0 0 0,-1 0 0 0 0,0-1 0 0 0,0 1 0 0 0,1 0 0 0 0,-1 0 0 0 0,0 0-1 0 0,1-1 1 0 0,-1 1 0 0 0,0 0 0 0 0,0 0 0 0 0,1 0 0 0 0,-1 0 0 0 0,0 0 0 0 0,1 0 0 0 0,-1-1 0 0 0,0 1 0 0 0,1 0 0 0 0,-1 0 0 0 0,0 0 0 0 0,1 0 0 0 0,-1 0 0 0 0,0 0 0 0 0,1 0 0 0 0,-1 1 0 0 0,0-1 0 0 0,1 0 0 0 0,-1 0 0 0 0,0 0 0 0 0,1 0 0 0 0,-1 0 0 0 0,0 0 0 0 0,1 1 0 0 0,-1-1 0 0 0,1 0 0 0 0,10 22 3573 0 0,-7-14-4176 0 0,11 29 1248 0 0,-2 1 0 0 0,-2 1 0 0 0,9 48 0 0 0,-12-43 492 0 0,16 63-266 0 0,-23-105-1396 0 0,-1-2-185 0 0,0 0-39 0 0,-2-37-1675 0 0,-1 0-1 0 0,-12-57 1 0 0,-25-70 1009 0 0,40 164 1360 0 0,-20-72 1559 0 0,20 70-976 0 0,0 2 35 0 0,0 0 18 0 0,0 0 3 0 0,0 0-85 0 0,23 20 249 0 0,13 28 1154 0 0,-31-40-1942 0 0,-1-1 1 0 0,2 1-1 0 0,-1-1 0 0 0,1 0 0 0 0,0 0 1 0 0,0-1-1 0 0,1 0 0 0 0,0 0 0 0 0,0 0 1 0 0,1-1-1 0 0,10 6 0 0 0,-16-10-16 0 0,-1-1 0 0 0,1 0 0 0 0,-1 0 0 0 0,1 0 0 0 0,-1 0 0 0 0,1 0 0 0 0,0 0 0 0 0,-1 0 0 0 0,1 0 0 0 0,-1-1 0 0 0,1 1 0 0 0,-1-1 0 0 0,1 1 0 0 0,-1-1 0 0 0,0 0 0 0 0,1 1 0 0 0,-1-1 0 0 0,1 0 0 0 0,-1 0 0 0 0,0 0 0 0 0,0 0 0 0 0,0 0 0 0 0,0 0 0 0 0,0 0 0 0 0,0 0 0 0 0,0-1 0 0 0,0 1 0 0 0,0 0 0 0 0,0-1 0 0 0,0 1 0 0 0,-1-1 0 0 0,1 1 0 0 0,0-2 0 0 0,0 1 0 0 0,0 0 0 0 0,6-15 0 0 0,1-13 0 0 0,-8 30 0 0 0,1 0 0 0 0,-1-1 0 0 0,0 1 0 0 0,1 0 0 0 0,-1 0 0 0 0,0-1 0 0 0,1 1 0 0 0,-1 0 0 0 0,0 0 0 0 0,1-1 0 0 0,-1 1 0 0 0,1 0 0 0 0,-1 0 0 0 0,0 0 0 0 0,1 0 0 0 0,-1 0 0 0 0,1 0 0 0 0,-1 0 0 0 0,1 0 0 0 0,-1 0 0 0 0,0 0 0 0 0,1 0 0 0 0,-1 0 0 0 0,1 0 0 0 0,-1 0 0 0 0,1 0 0 0 0,-1 0 0 0 0,0 0 0 0 0,1 0 0 0 0,-1 1 0 0 0,1-1 0 0 0,-1 0 0 0 0,0 0 0 0 0,1 0 0 0 0,-1 1 0 0 0,0-1 0 0 0,1 0 0 0 0,-1 0 0 0 0,0 1 0 0 0,1 0 0 0 0,17 12 0 0 0,-16-12 0 0 0,77 59 0 0 0,-60-46 6 0 0,-18-12-76 0 0,0-1 1 0 0,1 0-1 0 0,0 1 1 0 0,-1-1 0 0 0,1 0-1 0 0,0 0 1 0 0,-1 0-1 0 0,1 0 1 0 0,0 0 0 0 0,0 0-1 0 0,0-1 1 0 0,2 1 0 0 0,-2-1-291 0 0,0 0 1 0 0,0 0-1 0 0,0 0 1 0 0,0 0 0 0 0,-1 0-1 0 0,1-1 1 0 0,0 1 0 0 0,0-1-1 0 0,-1 0 1 0 0,1 1-1 0 0,2-2 1 0 0,12-6-1536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4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10943 0 0,'0'0'248'0'0,"2"10"694"0"0,-4-5-845 0 0,2-4 352 0 0,0-1 155 0 0,17-18 779 0 0,-3-3-1880 0 0,-1 0 1 0 0,-1-1-1 0 0,-1-1 1 0 0,14-43-1 0 0,-23 61 497 0 0,-1 3 0 0 0,-1 0 0 0 0,1 0 0 0 0,-1 0 0 0 0,1 0 0 0 0,-1 0 0 0 0,0 0 0 0 0,0 0 0 0 0,0 0 0 0 0,0 0 0 0 0,0 0 0 0 0,-1-4 0 0 0,1 5 0 0 0,0 0 0 0 0,-1 0 0 0 0,1 0 0 0 0,0 0 0 0 0,0 0 0 0 0,0 0 0 0 0,-1 0 0 0 0,1 0 0 0 0,-1 0 0 0 0,1 0 0 0 0,0 0 0 0 0,-1 0 0 0 0,0 0 0 0 0,1 0 0 0 0,-1 1 0 0 0,0-1 0 0 0,1 0 0 0 0,-1 0 0 0 0,0 0 0 0 0,0 1 0 0 0,1-1 0 0 0,-1 1 0 0 0,0-1 0 0 0,0 0 0 0 0,0 1 0 0 0,0-1 0 0 0,0 1 0 0 0,0 0 0 0 0,0-1 0 0 0,0 1 0 0 0,0 0 0 0 0,0 0 0 0 0,-2-1 0 0 0,1 1 0 0 0,0 0 0 0 0,-1 0 0 0 0,1 1 0 0 0,0-1 0 0 0,0 0 0 0 0,0 1 0 0 0,0-1 0 0 0,0 1 0 0 0,0-1 0 0 0,-3 3 0 0 0,3-2 0 0 0,0 1-1 0 0,0 0 1 0 0,0 1 0 0 0,0-1-1 0 0,0 0 1 0 0,0 0-1 0 0,1 1 1 0 0,-1-1-1 0 0,1 1 1 0 0,0-1-1 0 0,0 1 1 0 0,0 0 0 0 0,0-1-1 0 0,0 1 1 0 0,0 4-1 0 0,0-1 16 0 0,0 0 0 0 0,0 1-1 0 0,1-1 1 0 0,0 1 0 0 0,1 6 0 0 0,-1-8 95 0 0,1 1 0 0 0,0-1 0 0 0,0 0 0 0 0,0 0 0 0 0,1 0 0 0 0,-1 0 0 0 0,1 0 1 0 0,1 0-1 0 0,-1 0 0 0 0,1-1 0 0 0,-1 1 0 0 0,1-1 0 0 0,1 1 0 0 0,-1-1 0 0 0,0 0 1 0 0,1-1-1 0 0,0 1 0 0 0,0-1 0 0 0,0 1 0 0 0,1-1 0 0 0,5 3 0 0 0,-8-5-112 0 0,-1 0 1 0 0,0-1-1 0 0,1 1 0 0 0,-1 0 0 0 0,1-1 0 0 0,0 0 0 0 0,-1 1 1 0 0,1-1-1 0 0,-1 0 0 0 0,1 0 0 0 0,0 1 0 0 0,-1-1 0 0 0,1-1 1 0 0,-1 1-1 0 0,1 0 0 0 0,0 0 0 0 0,-1-1 0 0 0,1 1 0 0 0,-1 0 1 0 0,1-1-1 0 0,-1 0 0 0 0,1 1 0 0 0,-1-1 0 0 0,1 0 0 0 0,-1 0 1 0 0,0 0-1 0 0,1 0 0 0 0,-1 0 0 0 0,1-1 0 0 0,3-3 134 0 0,-1 1-1 0 0,0-1 1 0 0,-1 0-1 0 0,1-1 1 0 0,3-7-1 0 0,-4 7 378 0 0,58-114 992 0 0,-56 114-1501 0 0,2 1 0 0 0,1 1 0 0 0,2 4 0 0 0,-1 5 0 0 0,-3 2 0 0 0,-4-5 0 0 0,-1 0 0 0 0,1 1 0 0 0,-1-1 0 0 0,1 0 0 0 0,-1 1 0 0 0,0-1 0 0 0,0 1 0 0 0,0 0 0 0 0,0-1 0 0 0,0 1 0 0 0,0 4 0 0 0,2 5 0 0 0,0-3 0 0 0,0 1 0 0 0,2 0 0 0 0,-5-10 0 0 0,0 0 0 0 0,0 0 0 0 0,0 0 0 0 0,0 0 0 0 0,0 0 0 0 0,0 0 0 0 0,0 0 0 0 0,0 0 0 0 0,0 0 0 0 0,0 0 0 0 0,0 0 0 0 0,1 0 0 0 0,-1 0 0 0 0,0 0 0 0 0,0 1 0 0 0,0-1 0 0 0,0 0 0 0 0,0 0 0 0 0,0 0 0 0 0,0 0 0 0 0,0 0 0 0 0,0 0 0 0 0,1 0 0 0 0,-1 0 0 0 0,0 0 0 0 0,0 0 0 0 0,0 0 0 0 0,0 0 0 0 0,0 0 0 0 0,0 0 0 0 0,0 0 0 0 0,0 0 0 0 0,1-1 0 0 0,-1 1 0 0 0,0 0 0 0 0,0 0 0 0 0,0 0 0 0 0,0 0 0 0 0,0 0 0 0 0,0 0 0 0 0,0 0 0 0 0,0 0 0 0 0,0 0 0 0 0,0 0 0 0 0,0 0 0 0 0,1 0 0 0 0,-1 0 0 0 0,0-1 0 0 0,0 1 0 0 0,0 0 0 0 0,0 0 0 0 0,0 0 0 0 0,0 0 0 0 0,0 0 0 0 0,0 0 0 0 0,0 0 0 0 0,0 0 0 0 0,0-1 0 0 0,5-10 0 0 0,2-12 0 0 0,-5-14 0 0 0,-1 30 0 0 0,3 0 0 0 0,5 6 0 0 0,-5 3 0 0 0,0 0 0 0 0,-1 0 0 0 0,1 1 0 0 0,-1-1 0 0 0,1 1 0 0 0,-1 0 0 0 0,0 0 0 0 0,0 0 0 0 0,0 0 0 0 0,-1 0 0 0 0,1 1 0 0 0,-1-1 0 0 0,0 1 0 0 0,4 6 0 0 0,15 23 0 0 0,-21-33 0 0 0,0 0 0 0 0,0 0 0 0 0,0 0 0 0 0,0 1 0 0 0,1-1 0 0 0,-1 0 0 0 0,0 0 0 0 0,0 0 0 0 0,0 0 0 0 0,1 1 0 0 0,-1-1 0 0 0,0 0 0 0 0,0 0 0 0 0,0 0 0 0 0,1 0 0 0 0,-1 0 0 0 0,0 0 0 0 0,0 0 0 0 0,1 0 0 0 0,-1 0 0 0 0,0 1 0 0 0,0-1 0 0 0,1 0 0 0 0,-1 0 0 0 0,0 0 0 0 0,0 0 0 0 0,1-1 0 0 0,-1 1 0 0 0,0 0 0 0 0,0 0 0 0 0,1 0 0 0 0,-1 0 0 0 0,0 0 0 0 0,0 0 0 0 0,1 0 0 0 0,-1 0 0 0 0,0 0 0 0 0,0-1 0 0 0,0 1 0 0 0,1 0 0 0 0,-1 0 0 0 0,0 0 0 0 0,0 0 0 0 0,0-1 0 0 0,0 1 0 0 0,1 0 0 0 0,-1 0 0 0 0,0 0 0 0 0,0-1 0 0 0,0 1 0 0 0,0 0 0 0 0,0 0 0 0 0,0-1 0 0 0,0 1 0 0 0,0 0 0 0 0,0 0 0 0 0,0-1 0 0 0,0 1 0 0 0,6-17 0 0 0,-6 16 0 0 0,2-5 0 0 0,0 1 0 0 0,-1 0 0 0 0,0 0 0 0 0,0-1 0 0 0,-1 1 0 0 0,1 0 0 0 0,-1-1 0 0 0,0 1 0 0 0,-1-7 0 0 0,0 11 0 0 0,1-1 0 0 0,0 1 0 0 0,0-1 0 0 0,0 1 0 0 0,0 0 0 0 0,0-1 0 0 0,0 1 0 0 0,0 0 0 0 0,0-1 0 0 0,1 1 0 0 0,-1 0 0 0 0,0-1 0 0 0,1 1 0 0 0,-1 0 0 0 0,1-1 0 0 0,-1 1 0 0 0,1 0 0 0 0,1-2 0 0 0,-1 3 0 0 0,-1-1 0 0 0,1 1 0 0 0,0 0 0 0 0,-1 0-1 0 0,1-1 1 0 0,0 1 0 0 0,-1 0 0 0 0,1 0 0 0 0,0 0 0 0 0,-1 0-1 0 0,1 0 1 0 0,0 0 0 0 0,-1 0 0 0 0,1 0 0 0 0,0 0 0 0 0,-1 0 0 0 0,1 0-1 0 0,0 1 1 0 0,-1-1 0 0 0,1 0 0 0 0,0 0 0 0 0,-1 1 0 0 0,1-1 0 0 0,0 1-1 0 0,5 2 218 0 0,-1 1-1 0 0,1 0 1 0 0,-1 0-1 0 0,7 8 1 0 0,-12-11-20 0 0,29 30 453 0 0,-17-17-353 0 0,0-1-1 0 0,25 21 1 0 0,-22-20-5858 0 0,-8-9 3538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5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8 7055 0 0,'0'0'158'0'0,"0"0"22"0"0,-31-3 210 0 0,20 1 487 0 0,1 1-1 0 0,-1 0 1 0 0,0 1 0 0 0,0 0-1 0 0,1 1 1 0 0,-20 3-1 0 0,27-2-821 0 0,0 1 0 0 0,0-1 0 0 0,1 0 0 0 0,-1 1 0 0 0,1 0-1 0 0,-1 0 1 0 0,1-1 0 0 0,0 1 0 0 0,0 1 0 0 0,1-1 0 0 0,-1 0 0 0 0,1 0-1 0 0,-2 5 1 0 0,1-2-58 0 0,0-1 0 0 0,1 1 0 0 0,0 0 0 0 0,0-1 0 0 0,0 1 0 0 0,1 0 0 0 0,-1 0 0 0 0,1 0 0 0 0,2 8 0 0 0,7 11 2549 0 0,-7-23-2340 0 0,1-2-206 0 0,-1 0 1 0 0,0-1 0 0 0,1 1 0 0 0,-1-1-1 0 0,0 1 1 0 0,1-1 0 0 0,-1 0 0 0 0,0 0-1 0 0,0 0 1 0 0,1 0 0 0 0,-1 0 0 0 0,0 0 0 0 0,0 0-1 0 0,0-1 1 0 0,-1 1 0 0 0,1-1 0 0 0,0 0-1 0 0,0 1 1 0 0,-1-1 0 0 0,1 0 0 0 0,-1 0-1 0 0,0 0 1 0 0,1 0 0 0 0,-1 0 0 0 0,0 0 0 0 0,1-5-1 0 0,1 2 2 0 0,1-2-2 0 0,-2 5 0 0 0,-1 0 0 0 0,0 0 0 0 0,1 0 0 0 0,-1 0 0 0 0,0 0 0 0 0,0 0 0 0 0,-1-1 0 0 0,1 1 0 0 0,0 0 0 0 0,-1-1 0 0 0,1 1 0 0 0,-1-1 0 0 0,0 1 0 0 0,0-4 0 0 0,-2-2 0 0 0,2 7 0 0 0,-1 0 0 0 0,0 0 0 0 0,1 0 0 0 0,-1 1 0 0 0,0-1 0 0 0,0 0 0 0 0,0 0 0 0 0,0 0 0 0 0,0 1 0 0 0,0-1 0 0 0,0 1 0 0 0,0-1 0 0 0,0 1 0 0 0,0-1 0 0 0,-1 1 0 0 0,1-1 0 0 0,0 1 0 0 0,0 0 0 0 0,0 0 0 0 0,0 0 0 0 0,-1-1 0 0 0,0 2 0 0 0,-2-2 0 0 0,-17-4 140 0 0,14 5-7729 0 0,7 0 5870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5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0,'0'0'248'0'0,"0"0"-5"0"0,0 0-23 0 0,0 0 463 0 0,0 0 223 0 0,0 0 44 0 0,0 0-44 0 0,0 0-215 0 0,0 0-92 0 0,0 0-21 0 0,0 0-78 0 0,7 20-214 0 0,43 134 4700 0 0,-48-157-4771 0 0,0-11-182 0 0,0-16-53 0 0,0-83 20 0 0,1 105 0 0 0,4 6 0 0 0,-1 3-86 0 0,1 0-765 0 0,1 0-329 0 0,0 2-4152 0 0,8 5 3613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10943 0 0,'0'0'248'0'0,"0"0"35"0"0,0 0 18 0 0,-1 0-37 0 0,-2 2-167 0 0,1 0-1 0 0,0 0 0 0 0,0-1 1 0 0,-1 1-1 0 0,2 0 0 0 0,-1 1 1 0 0,0-1-1 0 0,0 0 0 0 0,1 1 1 0 0,-1-1-1 0 0,1 1 1 0 0,0-1-1 0 0,-1 1 0 0 0,1-1 1 0 0,0 1-1 0 0,1 0 0 0 0,-1 0 1 0 0,0-1-1 0 0,1 1 0 0 0,0 0 1 0 0,0 0-1 0 0,0 3 0 0 0,0 2 144 0 0,0-1-1 0 0,1 0 0 0 0,0 1 0 0 0,1-1 0 0 0,0 0 1 0 0,3 9-1 0 0,-2-8 302 0 0,-3-5-472 0 0,1-1-1 0 0,0 0 1 0 0,0 0-1 0 0,0 0 1 0 0,0 0 0 0 0,0 0-1 0 0,0 0 1 0 0,1 0-1 0 0,-1 0 1 0 0,1 0-1 0 0,-1 0 1 0 0,1-1 0 0 0,2 3-1 0 0,4 2-68 0 0,-7-6 0 0 0,0 1 0 0 0,-1-1 0 0 0,1 0 0 0 0,0 1 0 0 0,0-1 0 0 0,0 0 0 0 0,0 1 0 0 0,0-1 0 0 0,-1 0 0 0 0,1 0 0 0 0,0 0 0 0 0,0 0 0 0 0,0 0 0 0 0,0 0 0 0 0,0 0 0 0 0,0 0 0 0 0,0 0 0 0 0,0-1 0 0 0,-1 1 0 0 0,1 0 0 0 0,0-1 0 0 0,0 1 0 0 0,0 0 0 0 0,0-1 0 0 0,-1 1 0 0 0,1-1 0 0 0,0 1 0 0 0,0-1 0 0 0,-1 0 0 0 0,1 1 0 0 0,0-2 0 0 0,10-16 0 0 0,-9 9-335 0 0,1-1 0 0 0,-2 0 0 0 0,0 0 0 0 0,0 0 0 0 0,-1 0 0 0 0,0 0 0 0 0,-2-18 0 0 0,2 20 335 0 0,0 8 2 0 0,0 0-1 0 0,0-1 0 0 0,0 1 1 0 0,0 0-1 0 0,0 0 1 0 0,0 0-1 0 0,0 0 0 0 0,0-1 1 0 0,0 1-1 0 0,0 0 1 0 0,0 0-1 0 0,0 0 0 0 0,0-1 1 0 0,0 1-1 0 0,0 0 1 0 0,1 0-1 0 0,-1 0 0 0 0,0 0 1 0 0,0 0-1 0 0,0-1 1 0 0,0 1-1 0 0,0 0 0 0 0,0 0 1 0 0,1 0-1 0 0,-1 0 1 0 0,0 0-1 0 0,0 0 0 0 0,0-1 1 0 0,0 1-1 0 0,0 0 1 0 0,1 0-1 0 0,-1 0 0 0 0,0 0 1 0 0,0 0-1 0 0,0 0 1 0 0,1 0-1 0 0,-1 0 0 0 0,0 0 1 0 0,0 0-1 0 0,0 0 1 0 0,0 0-1 0 0,1 0 0 0 0,-1 0 1 0 0,0 0-1 0 0,0 0 1 0 0,0 0-1 0 0,1 0 0 0 0,-1 0 1 0 0,0 0-1 0 0,0 0 1 0 0,0 0-1 0 0,0 1 0 0 0,1-1 1 0 0,-1 0-1 0 0,0 0 1 0 0,0 0-1 0 0,0 0 0 0 0,0 0 1 0 0,0 0-1 0 0,1 1 1 0 0,-1-1-1 0 0,0 0 0 0 0,0 0 1 0 0,0 0-1 0 0,0 0 1 0 0,0 0-1 0 0,0 1 0 0 0,0-1 1 0 0,0 0-1 0 0,8 11 409 0 0,-8-11-375 0 0,20 37 673 0 0,-1 1-1 0 0,-1 1 1 0 0,-3 0-1 0 0,-1 1 1 0 0,-2 1 0 0 0,10 55-1 0 0,-21-89-707 0 0,1 8 0 0 0,0 0 0 0 0,0 0 0 0 0,-1 1 0 0 0,-1-1 0 0 0,-2 16 0 0 0,2-29 0 0 0,-1 0 0 0 0,1-1 0 0 0,0 1 0 0 0,-1 0 0 0 0,1-1 0 0 0,-1 1 0 0 0,1-1 0 0 0,-1 1 0 0 0,0-1 0 0 0,1 1 0 0 0,-1-1 0 0 0,0 0 0 0 0,0 1 0 0 0,0-1 0 0 0,0 0 0 0 0,0 0 0 0 0,-1 1 0 0 0,-1 0 0 0 0,-2 3 0 0 0,4-5 0 0 0,1 1 0 0 0,-1-1 0 0 0,0 1 0 0 0,1-1 0 0 0,-1 1 0 0 0,0-1 0 0 0,1 0 0 0 0,-1 1 0 0 0,0-1 0 0 0,0 0 0 0 0,1 1 0 0 0,-1-1 0 0 0,0 0 0 0 0,0 0 0 0 0,0 0 0 0 0,1 0 0 0 0,-1 0 0 0 0,0 0 0 0 0,0 0 0 0 0,0 0 0 0 0,1 0 0 0 0,-1 0 0 0 0,0 0 0 0 0,0 0 0 0 0,0-1 0 0 0,1 1 0 0 0,-1 0 0 0 0,0-1 0 0 0,0 1 0 0 0,1 0 0 0 0,-1-1 0 0 0,0 1 0 0 0,1-1 0 0 0,-1 1 0 0 0,1-1 0 0 0,-2 0 0 0 0,1 0 0 0 0,-3-2-65 0 0,1 0 0 0 0,-1 0-1 0 0,0 0 1 0 0,1 0 0 0 0,0-1-1 0 0,0 1 1 0 0,0-1 0 0 0,0 0-1 0 0,1 0 1 0 0,-1 0 0 0 0,1 0-1 0 0,0 0 1 0 0,0-1 0 0 0,0 1-1 0 0,1-1 1 0 0,0 1 0 0 0,0-1-1 0 0,0 0 1 0 0,0 1 0 0 0,0-9-1 0 0,0-8-277 0 0,1 1 0 0 0,0-1 0 0 0,5-27 0 0 0,-4 38 250 0 0,1-1 0 0 0,0 1-1 0 0,1-1 1 0 0,0 1 0 0 0,0 0-1 0 0,1 0 1 0 0,1 1 0 0 0,0-1-1 0 0,0 1 1 0 0,1 0 0 0 0,10-13-1 0 0,-3 13-3198 0 0,-12 8-1648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8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168 102 7055 0 0,'0'0'158'0'0,"0"0"22"0"0,0 0 12 0 0,-3-20 6 0 0,2 15 114 0 0,0-1-1 0 0,0 1 0 0 0,-1-1 1 0 0,1 1-1 0 0,-1 0 0 0 0,0 0 1 0 0,-1 0-1 0 0,1 0 0 0 0,-1 0 1 0 0,0 0-1 0 0,-5-6 0 0 0,7 10-225 0 0,-1 0 0 0 0,1-1-1 0 0,-1 1 1 0 0,1 0-1 0 0,-1 0 1 0 0,0 0 0 0 0,1 0-1 0 0,-1 0 1 0 0,0 0 0 0 0,0 1-1 0 0,1-1 1 0 0,-1 1-1 0 0,0-1 1 0 0,0 1 0 0 0,0 0-1 0 0,0-1 1 0 0,0 1-1 0 0,0 0 1 0 0,0 0 0 0 0,0 0-1 0 0,0 1 1 0 0,0-1 0 0 0,0 0-1 0 0,1 1 1 0 0,-1 0-1 0 0,0-1 1 0 0,0 1 0 0 0,0 0-1 0 0,1 0 1 0 0,-1 0 0 0 0,0 0-1 0 0,1 0 1 0 0,-1 0-1 0 0,1 0 1 0 0,-1 0 0 0 0,-2 3-1 0 0,-1 2 5 0 0,-1 0 1 0 0,1 0-1 0 0,0 0 0 0 0,1 0 0 0 0,-1 1 1 0 0,1 0-1 0 0,0 0 0 0 0,1 0 0 0 0,0 0 0 0 0,-3 10 1 0 0,1-3 259 0 0,1 1 0 0 0,1-1 1 0 0,0 1-1 0 0,0 22 0 0 0,2-32-412 0 0,1 1 0 0 0,0-1 0 0 0,1 0 0 0 0,-1 1 0 0 0,1-1 0 0 0,0 0 0 0 0,0 0-1 0 0,0 0 1 0 0,1 1 0 0 0,0-1 0 0 0,0-1 0 0 0,0 1 0 0 0,1 0 0 0 0,0-1 0 0 0,-1 1 0 0 0,2-1-1 0 0,-1 0 1 0 0,4 5 0 0 0,-6-9 4 0 0,0 0 0 0 0,0 1 0 0 0,0-1 0 0 0,-1 0 0 0 0,1 0 0 0 0,0 1-1 0 0,0-1 1 0 0,0 0 0 0 0,0 0 0 0 0,0 0 0 0 0,0 0 0 0 0,-1 0 0 0 0,1 0 0 0 0,0 0 0 0 0,0-1 0 0 0,0 1-1 0 0,0 0 1 0 0,0 0 0 0 0,-1-1 0 0 0,1 1 0 0 0,0 0 0 0 0,0-1 0 0 0,0 1 0 0 0,-1-1 0 0 0,1 1-1 0 0,0-1 1 0 0,0 0 0 0 0,17-16 185 0 0,-7 4-127 0 0,-1-2 0 0 0,0 1 0 0 0,-1-1 0 0 0,0-1 0 0 0,8-22 0 0 0,-15 33 0 0 0,-2 5 17 0 0,0 0 1 0 0,1-1-1 0 0,-1 1 0 0 0,0 0 0 0 0,0 0 0 0 0,1 0 0 0 0,-1-1 1 0 0,0 1-1 0 0,0 0 0 0 0,1 0 0 0 0,-1 0 0 0 0,0 0 0 0 0,0-1 1 0 0,1 1-1 0 0,-1 0 0 0 0,0 0 0 0 0,1 0 0 0 0,-1 0 0 0 0,0 0 1 0 0,1 0-1 0 0,-1 0 0 0 0,0 0 0 0 0,1 0 0 0 0,-1 0 0 0 0,0 0 1 0 0,1 0-1 0 0,-1 0 0 0 0,0 0 0 0 0,1 0 0 0 0,-1 0 0 0 0,0 0 1 0 0,0 1-1 0 0,1-1 0 0 0,-1 0 0 0 0,0 0 0 0 0,1 0 1 0 0,-1 0-1 0 0,0 1 0 0 0,0-1 0 0 0,1 0 0 0 0,-1 0 0 0 0,0 1 1 0 0,0-1-1 0 0,0 0 0 0 0,1 0 0 0 0,-1 1 0 0 0,0-1 0 0 0,0 0 1 0 0,0 1-1 0 0,0-1 0 0 0,0 0 0 0 0,1 1 0 0 0,9 15 821 0 0,-9-16-728 0 0,2 5-36 0 0,0 0 1 0 0,1 0 0 0 0,0 0 0 0 0,0-1 0 0 0,0 1-1 0 0,1-1 1 0 0,-1 0 0 0 0,1-1 0 0 0,0 1-1 0 0,5 2 1 0 0,-1-1-75 0 0,-1-5 0 0 0,-6-1-226 0 0,0 1 0 0 0,0-1 0 0 0,0 0 0 0 0,0 1-1 0 0,0-1 1 0 0,0 0 0 0 0,0 0 0 0 0,0-1 0 0 0,-1 1 0 0 0,1 0 0 0 0,0-1-1 0 0,-1 1 1 0 0,1-1 0 0 0,-1 1 0 0 0,1-1 0 0 0,1-3 0 0 0,1 1-1139 0 0,2-4-530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13247 0 0,'0'0'299'0'0,"-18"10"729"0"0,14-8-875 0 0,1 0 0 0 0,0 0-1 0 0,0 0 1 0 0,0 1 0 0 0,0-1 0 0 0,0 1 0 0 0,0 0 0 0 0,1 0-1 0 0,-1 0 1 0 0,1 0 0 0 0,0 0 0 0 0,0 0 0 0 0,0 0-1 0 0,0 1 1 0 0,-1 4 0 0 0,1-2 168 0 0,1 0-1 0 0,0 0 1 0 0,1 0-1 0 0,-1 0 1 0 0,1 0-1 0 0,0 0 1 0 0,1 0-1 0 0,-1 0 1 0 0,3 8 0 0 0,0 0-320 0 0,0 0 1 0 0,1 1 0 0 0,0-1 0 0 0,1-1-1 0 0,1 1 1 0 0,0-1 0 0 0,1 0-1 0 0,0 0 1 0 0,1-1 0 0 0,1 0 0 0 0,0 0-1 0 0,16 15 1 0 0,-24-26-72 0 0,0 0 0 0 0,1 0 0 0 0,-1 0 0 0 0,1 0 0 0 0,-1 0 0 0 0,1 0 0 0 0,-1-1 0 0 0,1 1 0 0 0,-1-1 0 0 0,1 1 1 0 0,0-1-1 0 0,-1 0 0 0 0,1 1 0 0 0,0-1 0 0 0,-1 0 0 0 0,1 0 0 0 0,0 0 0 0 0,-1 0 0 0 0,1 0 0 0 0,0-1 0 0 0,-1 1 0 0 0,1-1 0 0 0,0 1 0 0 0,-1-1 0 0 0,1 1 0 0 0,2-2 0 0 0,1-1-659 0 0,0-1 1 0 0,0 1-1 0 0,-1-1 0 0 0,1 0 1 0 0,5-6-1 0 0,-7 7-40 0 0,4-5-4929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3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29 2039 0 0,'-9'-5'154'0'0,"-11"-12"5415"0"0,16 12-4008 0 0,3 4-1075 0 0,1 1-64 0 0,0 0-35 0 0,0 0-123 0 0,0 0-52 0 0,0 0-11 0 0,0 0 2 0 0,-6 19 442 0 0,5-7-445 0 0,0-1-1 0 0,0 1 0 0 0,3 21 1 0 0,0 3-58 0 0,-2-29-173 0 0,-1 23-111 0 0,2-1 0 0 0,0 1 0 0 0,2 0 0 0 0,12 50 0 0 0,-14-78-762 0 0,-1-2-1957 0 0,0 0-845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8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10 10943 0 0,'0'0'248'0'0,"0"0"35"0"0,-18-4 376 0 0,15 2-352 0 0,-1 1 1 0 0,0 0-1 0 0,0 1 1 0 0,1-1-1 0 0,-1 1 1 0 0,0-1-1 0 0,0 1 1 0 0,0 0-1 0 0,1 1 1 0 0,-1-1-1 0 0,0 1 1 0 0,0-1-1 0 0,1 1 1 0 0,-1 0-1 0 0,-5 3 1 0 0,6-3-231 0 0,0 1 1 0 0,0 0 0 0 0,0 0 0 0 0,1 0 0 0 0,-1 0-1 0 0,1 1 1 0 0,-1-1 0 0 0,1 1 0 0 0,0-1 0 0 0,0 1-1 0 0,0 0 1 0 0,0 0 0 0 0,0 0 0 0 0,1 0 0 0 0,-1 0-1 0 0,1 0 1 0 0,0 1 0 0 0,0-1 0 0 0,0 0 0 0 0,0 0-1 0 0,1 1 1 0 0,0-1 0 0 0,-1 4 0 0 0,0 6 187 0 0,1-1 1 0 0,0 0-1 0 0,1 1 1 0 0,4 22-1 0 0,-3-27-265 0 0,0-1 0 0 0,0 0 0 0 0,1 0 0 0 0,0 0 0 0 0,1-1 0 0 0,-1 1 0 0 0,7 8 0 0 0,-7-11 0 0 0,0 0 0 0 0,0 0 0 0 0,0-1 0 0 0,1 1 0 0 0,-1-1 0 0 0,1 0 0 0 0,0 0 0 0 0,0 0 0 0 0,0 0 0 0 0,0-1 0 0 0,0 0 0 0 0,8 3 0 0 0,-12-4 0 0 0,1-1-1 0 0,0 0 1 0 0,0 0-1 0 0,0 0 0 0 0,0 0 1 0 0,-1 0-1 0 0,1 1 1 0 0,0-1-1 0 0,0-1 1 0 0,0 1-1 0 0,-1 0 0 0 0,1 0 1 0 0,0 0-1 0 0,0 0 1 0 0,0-1-1 0 0,-1 1 1 0 0,1 0-1 0 0,0 0 1 0 0,0-1-1 0 0,-1 1 0 0 0,1-1 1 0 0,0 1-1 0 0,-1-1 1 0 0,1 1-1 0 0,0-1 1 0 0,-1 1-1 0 0,1-1 1 0 0,-1 0-1 0 0,1 1 0 0 0,-1-1 1 0 0,1 0-1 0 0,-1 1 1 0 0,0-1-1 0 0,1 0 1 0 0,0-1-1 0 0,0-1-68 0 0,20-23-1260 0 0,-7 7-4283 0 0,-6 8-86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129 100 7055 0 0,'-12'13'672'0'0,"2"1"-1"0"0,0 0 0 0 0,-10 17 1 0 0,20-30 396 0 0,0-1-48 0 0,0 0-246 0 0,0 0-108 0 0,0 0-24 0 0,0 0-87 0 0,0-6-524 0 0,0-1-1 0 0,1 1 1 0 0,0-1 0 0 0,0 1 0 0 0,1 0-1 0 0,3-10 1 0 0,2-9-33 0 0,-5 19 2 0 0,0-3 0 0 0,-1 0 0 0 0,0 0 0 0 0,0 0 0 0 0,0 0 0 0 0,-2-11 0 0 0,0 13 0 0 0,1 6 0 0 0,0 1 0 0 0,0-1 0 0 0,0 1 0 0 0,0-1 0 0 0,0 1 0 0 0,0-1 0 0 0,-1 1 0 0 0,1-1 0 0 0,0 1 0 0 0,0-1 0 0 0,0 1 0 0 0,-1-1 0 0 0,1 1 0 0 0,0 0 0 0 0,0-1 0 0 0,-1 1 0 0 0,1-1 0 0 0,0 1 0 0 0,-1 0 0 0 0,1-1 0 0 0,-1 1 0 0 0,1 0 0 0 0,0-1 0 0 0,-1 1 0 0 0,1 0 0 0 0,-1 0 0 0 0,0-1 0 0 0,-2-1 0 0 0,3 2 0 0 0,-1 0 0 0 0,1-1 0 0 0,-1 1 0 0 0,0 0 0 0 0,1 0 0 0 0,-1 0 0 0 0,1 0 0 0 0,-1 0 0 0 0,0 0 0 0 0,1 0 0 0 0,-1 0 0 0 0,0 0 0 0 0,1 0 0 0 0,-1 0 0 0 0,1 0 0 0 0,-1 0 0 0 0,0 0 0 0 0,1 1 0 0 0,-1-1 0 0 0,1 0 0 0 0,-1 1 0 0 0,1-1 0 0 0,-1 0 0 0 0,1 1 0 0 0,-1-1 0 0 0,1 0 0 0 0,-1 1 0 0 0,1-1 0 0 0,-1 1 0 0 0,1-1 0 0 0,0 1 0 0 0,-1-1 0 0 0,1 1 0 0 0,-1 0 0 0 0,1-1 0 0 0,-7 6 24 0 0,1 1 0 0 0,0-1-1 0 0,0 1 1 0 0,1 0 0 0 0,0 1-1 0 0,0-1 1 0 0,0 1 0 0 0,1 0-1 0 0,1 0 1 0 0,-1 0 0 0 0,1 1-1 0 0,0-1 1 0 0,1 1 0 0 0,0 0-1 0 0,1-1 1 0 0,0 1 0 0 0,0 0 0 0 0,0 0-1 0 0,1 0 1 0 0,1 0 0 0 0,0 0-1 0 0,0 0 1 0 0,0 0 0 0 0,5 14-1 0 0,-4-19 234 0 0,0 0-1 0 0,0 1 0 0 0,0-1 1 0 0,1 0-1 0 0,-1 0 0 0 0,1 0 1 0 0,0-1-1 0 0,0 1 0 0 0,0-1 1 0 0,1 1-1 0 0,-1-1 1 0 0,1 0-1 0 0,0 0 0 0 0,-1-1 1 0 0,1 1-1 0 0,1-1 0 0 0,-1 0 1 0 0,6 3-1 0 0,1 0-151 0 0,-10-4-108 0 0,1 0-1 0 0,0 0 1 0 0,0 0 0 0 0,0 0-1 0 0,0 0 1 0 0,0-1-1 0 0,0 1 1 0 0,0-1 0 0 0,0 1-1 0 0,0-1 1 0 0,1 0-1 0 0,-1 0 1 0 0,0 0 0 0 0,0 0-1 0 0,0 0 1 0 0,0 0-1 0 0,0-1 1 0 0,0 1 0 0 0,0-1-1 0 0,3 0 1 0 0,-1-1-26 0 0,-1-1 0 0 0,1 1-1 0 0,0-1 1 0 0,-1 0 0 0 0,1 0 0 0 0,-1 0 0 0 0,3-4 0 0 0,13-11-225 0 0,-7 4-452 0 0,-2 3-1179 0 0,-1 4-3515 0 0,-3 3 845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82 7055 0 0,'0'0'158'0'0,"0"0"22"0"0,-8-31 210 0 0,-7 5 2144 0 0,14 24-1929 0 0,-1 0 1 0 0,0 0-1 0 0,1 0 1 0 0,-1 0-1 0 0,0 1 1 0 0,0-1-1 0 0,0 0 1 0 0,0 1-1 0 0,0 0 1 0 0,0-1-1 0 0,-1 1 1 0 0,1 0-1 0 0,0 0 1 0 0,-5-1-1 0 0,6 2 6 0 0,0 0-398 0 0,-3 3-211 0 0,1-1-1 0 0,1 1 1 0 0,-1-1-1 0 0,0 1 1 0 0,1 0-1 0 0,-1 0 1 0 0,1 0-1 0 0,0 1 1 0 0,0-1-1 0 0,0 0 1 0 0,1 1-1 0 0,-1-1 1 0 0,1 1-1 0 0,0 0 1 0 0,0 0-1 0 0,0-1 1 0 0,0 1-1 0 0,1 0 1 0 0,-1 4-1 0 0,1-1-1 0 0,0-1-1 0 0,1 0 0 0 0,0 0 1 0 0,0 0-1 0 0,0 1 1 0 0,1-1-1 0 0,0-1 0 0 0,0 1 1 0 0,6 11-1 0 0,-2-9 1 0 0,-4-6 0 0 0,1-1 0 0 0,-1 1 0 0 0,1-1 0 0 0,0 0 0 0 0,0 1 0 0 0,0-1 0 0 0,0-1 0 0 0,0 1 0 0 0,0 0 0 0 0,0-1 0 0 0,0 1 0 0 0,0-1 0 0 0,0 0 0 0 0,0 0 0 0 0,0 0 0 0 0,0 0 0 0 0,0-1 0 0 0,4 0 0 0 0,11 0 0 0 0,-8 0 0 0 0,-1-2 0 0 0,-8 3 0 0 0,-1 0 0 0 0,1 0 0 0 0,-1 0 0 0 0,1 0 0 0 0,-1 0 0 0 0,1 0 0 0 0,-1 0 0 0 0,1 0 0 0 0,-1 0 0 0 0,1 0 0 0 0,-1 0 0 0 0,1 0 0 0 0,-1 0 0 0 0,1 0 0 0 0,-1 0 0 0 0,1 0 0 0 0,-1 1 0 0 0,1-1 0 0 0,-1 0 0 0 0,1 0 0 0 0,-1 1 0 0 0,1-1 0 0 0,-1 0 0 0 0,0 1 0 0 0,1-1 0 0 0,-1 0 0 0 0,0 1 0 0 0,1-1 0 0 0,-1 1 0 0 0,0-1 0 0 0,1 0 0 0 0,-1 1 0 0 0,0-1 0 0 0,0 1 0 0 0,1-1 0 0 0,-1 1 0 0 0,0-1 0 0 0,0 1 0 0 0,0-1 0 0 0,0 2 0 0 0,1-1 0 0 0,-1 0 0 0 0,1 0 0 0 0,-1 0 0 0 0,1 1 0 0 0,-1-1 0 0 0,0 0 0 0 0,1 1 0 0 0,-1-1 0 0 0,0 0 0 0 0,0 1 0 0 0,0-1 0 0 0,0 0 0 0 0,0 1 0 0 0,0-1 0 0 0,-1 0 0 0 0,1 1 0 0 0,0-1 0 0 0,-1 0 0 0 0,1 1 0 0 0,-1-1 0 0 0,1 0 0 0 0,-1 0 0 0 0,0 0 0 0 0,1 1 0 0 0,-1-1 0 0 0,0 0 0 0 0,-1 1 0 0 0,-1 2 0 0 0,1 3 0 0 0,-2-1 0 0 0,1 0 0 0 0,-1-1 0 0 0,0 1 0 0 0,0 0 0 0 0,-5 5 0 0 0,-13 15 0 0 0,17-21-181 0 0,4-4-766 0 0,1-1-349 0 0,0 0-605 0 0,0-1-2247 0 0,2-9-955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49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54 8863 0 0,'0'0'200'0'0,"0"0"34"0"0,3-23 260 0 0,-1 18-1541 0 0,0-7 3886 0 0,-2 11-2666 0 0,1 1 1 0 0,-1-1-1 0 0,0 1 0 0 0,0 0 0 0 0,0-1 0 0 0,0 1 0 0 0,0-1 1 0 0,0 1-1 0 0,0-1 0 0 0,0 1 0 0 0,0 0 0 0 0,0-1 0 0 0,0 1 1 0 0,0-1-1 0 0,0 1 0 0 0,0-1 0 0 0,0 1 0 0 0,0 0 0 0 0,-1-1 1 0 0,1 1-1 0 0,0-1 0 0 0,0 1 0 0 0,0 0 0 0 0,-1-1 1 0 0,1 1-1 0 0,0 0 0 0 0,-1-1 0 0 0,1 1 0 0 0,0 0 0 0 0,-1-1 1 0 0,1 1-1 0 0,-1 0 0 0 0,1 0 528 0 0,-24 12 1525 0 0,21-9-2226 0 0,0 1 1 0 0,1-1 0 0 0,-1 1 0 0 0,1 0 0 0 0,0 0 0 0 0,0 0 0 0 0,0 0 0 0 0,1 1 0 0 0,0-1 0 0 0,0 0 0 0 0,0 1 0 0 0,0-1 0 0 0,0 1 0 0 0,1-1 0 0 0,0 1 0 0 0,0-1 0 0 0,0 1 0 0 0,1-1-1 0 0,-1 1 1 0 0,1-1 0 0 0,0 1 0 0 0,0-1 0 0 0,4 8 0 0 0,-5-10-1 0 0,1 0 0 0 0,1 0 0 0 0,-1 0 0 0 0,0 1 0 0 0,0-1 0 0 0,1 0 0 0 0,-1-1 0 0 0,1 1 0 0 0,0 0 0 0 0,-1 0 0 0 0,1-1 0 0 0,0 1 0 0 0,0-1 0 0 0,0 1 0 0 0,4 1 0 0 0,6 4 0 0 0,30 10 0 0 0,-28-11-13 0 0,-10-5 21 0 0,0 0 0 0 0,0 0-1 0 0,-1 1 1 0 0,1-1-1 0 0,-1 1 1 0 0,1 0 0 0 0,-1 0-1 0 0,0 0 1 0 0,0 1-1 0 0,0-1 1 0 0,0 1 0 0 0,0 0-1 0 0,-1 0 1 0 0,6 6 0 0 0,-9-6 201 0 0,1 0 0 0 0,0 0 0 0 0,-1 0 1 0 0,1 1-1 0 0,-1-1 0 0 0,0 0 1 0 0,0 0-1 0 0,0 0 0 0 0,-1 0 1 0 0,1-1-1 0 0,-1 1 0 0 0,-3 5 1 0 0,3-5-145 0 0,-4 9-45 0 0,2-5-19 0 0,0 0-1 0 0,0 0 1 0 0,0-1 0 0 0,-1 1-1 0 0,-6 5 1 0 0,-16 23-1095 0 0,23-29 743 0 0,1-1-1 0 0,-1 1 1 0 0,-1-1-1 0 0,1 0 0 0 0,-1 0 1 0 0,0 0-1 0 0,-9 7 1 0 0,4-7-1079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4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26 102 2791 0 0,'-2'-27'272'0'0,"-2"13"-76"0"0,1 0 1792 0 0,-1 1-1 0 0,-8-20 1 0 0,11 32-1388 0 0,1 1 396 0 0,0 0 175 0 0,0 0 39 0 0,0 0-64 0 0,0 0-298 0 0,0 0-131 0 0,0 0-21 0 0,0 0-99 0 0,3 38 373 0 0,1-1 0 0 0,2 1 0 0 0,16 57 1 0 0,0-2 863 0 0,105 576 1287 0 0,-94-391-3121 0 0,1 9 0 0 0,-31-278-1582 0 0,-3-27-2001 0 0,-4-29-2597 0 0,2 24 4149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4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120 472 8863 0 0,'-63'13'2347'0'0,"56"-11"-1216"0"0,-1 1 1 0 0,0 0 0 0 0,1 1-1 0 0,0-1 1 0 0,-12 9-1 0 0,18-11-427 0 0,1 0-647 0 0,0 0 0 0 0,0 0 0 0 0,1 0 0 0 0,-1 0 0 0 0,0 0-1 0 0,0 1 1 0 0,1-1 0 0 0,-1 0 0 0 0,1 0 0 0 0,-1 0 0 0 0,1 0 0 0 0,-1 0 0 0 0,1 0 0 0 0,0 0-1 0 0,-1 0 1 0 0,1-1 0 0 0,0 1 0 0 0,0 0 0 0 0,0 0 0 0 0,-1 0 0 0 0,1-1 0 0 0,0 1-1 0 0,2 0 1 0 0,0 1 52 0 0,1 0 1 0 0,-1-1-1 0 0,1 0 0 0 0,0 0 0 0 0,-1 0 0 0 0,1 0 1 0 0,6 0-1 0 0,0-1 286 0 0,1 0 0 0 0,-1 0 0 0 0,1-1 1 0 0,19-4-1 0 0,288-109-152 0 0,-148 48-245 0 0,63-31 2 0 0,38-12 0 0 0,-223 95 0 0 0,1 3 0 0 0,78-8 0 0 0,-82 14 0 0 0,1-2 0 0 0,-1-2 0 0 0,55-18 0 0 0,-58 11-383 0 0,-9 3-461 0 0,1 1 0 0 0,43-8 1 0 0,-73 26-35 0 0,-4-3-5272 0 0,0-3 452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86 2791 0 0,'0'0'107'0'0,"0"0"-19"0"0,-6-5 5 0 0,2 1 7 0 0,3 3 418 0 0,-15-6 7659 0 0,18 6-3593 0 0,10-2-3611 0 0,-1 1-973 0 0,0 0 0 0 0,0 0 0 0 0,1 1 0 0 0,-1 1 0 0 0,0 0 0 0 0,21 3 0 0 0,7-1 0 0 0,-25-2 313 0 0,0-1 0 0 0,0 0 0 0 0,1-1 0 0 0,-1-1 0 0 0,-1 0 0 0 0,1-1-1 0 0,0 0 1 0 0,20-10 0 0 0,-29 12-340 0 0,5-3-361 0 0,0 0-1 0 0,0 1 1 0 0,1 0 0 0 0,-1 1 0 0 0,1 1 0 0 0,21-4 0 0 0,-24 6 388 0 0,0 1-258 0 0,0 6-4758 0 0,-8-7 3114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7055 0 0,'0'0'158'0'0,"0"0"22"0"0,0 0 12 0 0,0 0 124 0 0,0 0 494 0 0,0 0 218 0 0,0 0 42 0 0,0 0-50 0 0,0 0-246 0 0,0 0-108 0 0,0 0-24 0 0,11 22 1366 0 0,-2 0-1466 0 0,0 0-1 0 0,5 25 1 0 0,-1-4 621 0 0,76 276 225 0 0,-64-223-1236 0 0,49 229 1743 0 0,-27-110-878 0 0,-39-176-1017 0 0,-2 0 0 0 0,-2 0 0 0 0,-2 1 0 0 0,-2 43 0 0 0,-23 159 0 0 0,9-118 0 0 0,8-69-37 0 0,-6 96-502 0 0,8-144-135 0 0,-11 3-8126 0 0,8-7 6194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7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 5407 0 0,'0'0'124'0'0,"0"0"18"0"0,0 0 8 0 0,0 0 110 0 0,-15 26 4510 0 0,14-22-4624 0 0,0 1 1 0 0,0-1-1 0 0,0 1 1 0 0,1-1 0 0 0,-1 1-1 0 0,1-1 1 0 0,0 1-1 0 0,0-1 1 0 0,1 1 0 0 0,0-1-1 0 0,-1 0 1 0 0,3 6-1 0 0,17 52 1762 0 0,59 157 857 0 0,-76-211-2765 0 0,1 1 0 0 0,-1-1 0 0 0,-1 1 0 0 0,0 0 0 0 0,0 0 0 0 0,-1 0 0 0 0,0 0 0 0 0,0 1 0 0 0,-2 15 0 0 0,-1-4 0 0 0,3-11 0 0 0,1-6 0 0 0,5 9 0 0 0,2-6 0 0 0,-1 0 0 0 0,-6-6 0 0 0,1 1 0 0 0,0-1 0 0 0,0 0 0 0 0,0 0 0 0 0,0 0 0 0 0,0 0 0 0 0,0 0 0 0 0,1-1 0 0 0,-1 1 0 0 0,0-1 0 0 0,0 0 0 0 0,0 0 0 0 0,1 0 0 0 0,-1 0 0 0 0,0-1 0 0 0,0 1 0 0 0,0-1 0 0 0,6-1 0 0 0,3-1 0 0 0,35-4 559 0 0,1-1 0 0 0,-1-3-1 0 0,-1-2 1 0 0,62-26 0 0 0,-54 18-556 0 0,1 2 1 0 0,1 2 0 0 0,0 3 0 0 0,1 2-1 0 0,79-6 1 0 0,-86 12 100 0 0,1-2 0 0 0,-1-3 0 0 0,-1-1 0 0 0,0-3 0 0 0,83-38 0 0 0,-60 19 468 0 0,2 2 0 0 0,1 4 0 0 0,81-19 0 0 0,-119 39-572 0 0,0-1 0 0 0,-1-2 0 0 0,-1-2 0 0 0,0-1 0 0 0,40-23 0 0 0,-73 34 18 0 0,23-7-128 0 0,-23 10-374 0 0,30-2-1780 0 0,-8-11-4037 0 0,-23 12 898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8863 0 0,'0'0'200'0'0,"0"0"34"0"0,0 0 12 0 0,-15 26 2 0 0,13-19 191 0 0,0 0-1 0 0,1 0 1 0 0,0 0-1 0 0,0 0 1 0 0,0 1-1 0 0,1-1 1 0 0,0 0-1 0 0,2 14 1 0 0,16 61 2971 0 0,-2-11-2520 0 0,-13-46 124 0 0,14 50 0 0 0,-16-74-1961 0 0,-1-1-349 0 0,0 0-962 0 0,0 0-3572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55 8983 0 0,'-18'2'682'0'0,"-8"0"-337"0"0,24-2 118 0 0,2 0 129 0 0,0 0 16 0 0,0 0-75 0 0,0-1-576 0 0,1-1 0 0 0,-1 1 0 0 0,0-1-1 0 0,1 1 1 0 0,-1-1 0 0 0,1 1 0 0 0,0 0 0 0 0,-1-1 0 0 0,1 1 0 0 0,0 0-1 0 0,0-1 1 0 0,0 1 0 0 0,0 0 0 0 0,0 0 0 0 0,0 0 0 0 0,0 0 0 0 0,0 0-1 0 0,0 0 1 0 0,1 0 0 0 0,-1 0 0 0 0,0 1 0 0 0,1-1 43 0 0,33-15-4078 0 0,-25 11 3198 0 0,13-6-1348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3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6591 0 0,'0'0'507'0'0,"0"0"-246"0"0,0 0 191 0 0,0 0 116 0 0,0 0 28 0 0,0 0-17 0 0,0 0-90 0 0,0 0-38 0 0,27-8 1712 0 0,28-3-1446 0 0,42-10-4276 0 0,-89 18 1975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8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8863 0 0,'0'0'200'0'0,"0"0"34"0"0,0 0 12 0 0,0 0 46 0 0,-5 33 3084 0 0,7 14-1123 0 0,10 57 0 0 0,1 10 277 0 0,-11-67-2552 0 0,-2 0 0 0 0,-3-1-1 0 0,-8 52 1 0 0,10-96-447 0 0,1-2-185 0 0,0 0-39 0 0,0 0-170 0 0,0 0-673 0 0,1-6-2360 0 0,-5-17 454 0 0,-5-35-835 0 0,-2-12 3710 0 0,-20-120 1339 0 0,30 182-546 0 0,-3-18 1249 0 0,1-37-1 0 0,3 58-1103 0 0,0 0 0 0 0,0 0-1 0 0,1 0 1 0 0,-1 0 0 0 0,1 0 0 0 0,0 0-1 0 0,0 0 1 0 0,1 0 0 0 0,0 1-1 0 0,0-1 1 0 0,0 0 0 0 0,0 1-1 0 0,1 0 1 0 0,4-7 0 0 0,-6 10 271 0 0,23 8 1366 0 0,-19-4-1780 0 0,0 0 1 0 0,-1 0-1 0 0,1 0 0 0 0,-1 1 0 0 0,0 0 0 0 0,0 0 1 0 0,0 0-1 0 0,-1 0 0 0 0,1 1 0 0 0,3 5 0 0 0,26 56 1209 0 0,-17-32-1078 0 0,95 155 42 0 0,-48-86 880 0 0,-62-102-1998 0 0,-1-1-183 0 0,0 0-731 0 0,0 0-322 0 0,0 0-60 0 0,0 0-17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8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37 137 10943 0 0,'-23'8'1096'0'0,"16"-6"-1002"0"0,2-1 95 0 0,4-1 739 0 0,1 0 323 0 0,2-3-989 0 0,0-1 1 0 0,1 1 0 0 0,-1 0 0 0 0,1-1 0 0 0,0 1-1 0 0,0 1 1 0 0,0-1 0 0 0,0 0 0 0 0,1 1 0 0 0,6-4-1 0 0,-9 5-254 0 0,26-14-141 0 0,1 1-1 0 0,0 2 1 0 0,0 0 0 0 0,46-11-1 0 0,-30 10-249 0 0,6-2-2876 0 0,-26 9-1680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8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15719 0 0,'0'0'356'0'0,"-19"8"1000"0"0,5 8-1650 0 0,12-14 517 0 0,0 0-1 0 0,-1 0 0 0 0,1 0 1 0 0,0 0-1 0 0,0 1 0 0 0,1-1 1 0 0,-1 1-1 0 0,0 0 0 0 0,1-1 1 0 0,0 1-1 0 0,-1 0 0 0 0,1 0 1 0 0,0 0-1 0 0,0 0 0 0 0,1 0 1 0 0,-1 0-1 0 0,1 0 0 0 0,-1 0 1 0 0,1 0-1 0 0,0 0 0 0 0,0 0 1 0 0,1 1-1 0 0,-1-1 0 0 0,1 0 0 0 0,0 3 1 0 0,4 12-112 0 0,15 78 19 0 0,-7-11-130 0 0,6 51 0 0 0,-18-113 0 0 0,0-2 0 0 0,7 39 0 0 0,-4-51 0 0 0,3-4 0 0 0,-5-4 0 0 0,-1 0 0 0 0,0-1 0 0 0,1 1 0 0 0,-1-1 0 0 0,1 0 0 0 0,0 0 0 0 0,-1 1 0 0 0,1-1 0 0 0,-1 0 0 0 0,1 0 0 0 0,-1 0 0 0 0,1 0 0 0 0,0-1 0 0 0,-1 1 0 0 0,1 0 0 0 0,-1-1 0 0 0,3 0 0 0 0,1-1 0 0 0,15-4-5 0 0,-1 0 0 0 0,0-2 0 0 0,0 0-1 0 0,-1-1 1 0 0,0-1 0 0 0,24-18 0 0 0,-12 9-146 0 0,-7 5-2465 0 0,-14 9-887 0 0,-5 2 447 0 0,-2 2-2926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1:59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13247 0 0,'-20'4'1008'0'0,"4"-1"-1810"0"0,-10 4 5993 0 0,25-6-5038 0 0,0-1 0 0 0,0 1-1 0 0,1 0 1 0 0,-1-1-1 0 0,0 1 1 0 0,1-1 0 0 0,-1 1-1 0 0,1 0 1 0 0,-1 0 0 0 0,1-1-1 0 0,-1 1 1 0 0,1 0-1 0 0,0 0 1 0 0,-1-1 0 0 0,1 1-1 0 0,0 0 1 0 0,0 0 0 0 0,-1 0-1 0 0,1 0 1 0 0,0 0-1 0 0,0-1 1 0 0,0 1 0 0 0,0 0-1 0 0,0 0 1 0 0,0 0 0 0 0,0 0-1 0 0,1 1 1 0 0,1 7-126 0 0,1 0 0 0 0,0 0 0 0 0,1-1-1 0 0,0 1 1 0 0,0-1 0 0 0,0 0 0 0 0,1 0 0 0 0,7 7 0 0 0,16 30-28 0 0,-8 2 1 0 0,15 55 0 0 0,9 19 0 0 0,-44-120 0 0 0,0-1 0 0 0,0 0 0 0 0,0 1 0 0 0,0-1 0 0 0,0 0 0 0 0,0 0 0 0 0,0 1 0 0 0,0-1 0 0 0,0 0 0 0 0,0 0 0 0 0,1 1 0 0 0,-1-1 0 0 0,0 0 0 0 0,0 0 0 0 0,0 1 0 0 0,0-1 0 0 0,1 0 0 0 0,-1 0 0 0 0,0 0 0 0 0,0 1 0 0 0,0-1 0 0 0,1 0 0 0 0,-1 0 0 0 0,0 0 0 0 0,0 0 0 0 0,1 0 0 0 0,-1 1 0 0 0,0-1 0 0 0,0 0 0 0 0,1 0 0 0 0,-1 0 0 0 0,0 0 0 0 0,0 0 0 0 0,1 0 0 0 0,-1 0 0 0 0,0 0 0 0 0,1 0 0 0 0,-1 0 0 0 0,0 0 0 0 0,0 0 0 0 0,1 0 0 0 0,-1 0 0 0 0,0 0 0 0 0,1 0 0 0 0,-1-1 0 0 0,0 1 0 0 0,0 0 0 0 0,1 0 0 0 0,-1 0 0 0 0,0 0 0 0 0,0 0 0 0 0,0-1 0 0 0,1 1 0 0 0,-1 0 0 0 0,0 0 0 0 0,0 0 0 0 0,1-1 0 0 0,5-9 0 0 0,-3 3 0 0 0,1 0 0 0 0,-1 0 0 0 0,0-1 0 0 0,-1 1 0 0 0,0-1 0 0 0,0 1 0 0 0,0-1 0 0 0,-1 0 0 0 0,-1 0 0 0 0,1-8 0 0 0,-2-14 0 0 0,-5-40 0 0 0,1 28 0 0 0,2 25 0 0 0,0 1 0 0 0,-1-1 0 0 0,-9-24 0 0 0,8 27 0 0 0,38 46 623 0 0,70 141 1634 0 0,-77-130-2348 0 0,-25-42-386 0 0,-1-1-191 0 0,0 0-41 0 0,0 0-282 0 0,0 0-1143 0 0,0 0-502 0 0,1-1-99 0 0,6-4-16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00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0,'0'0'91'0'0,"0"0"12"0"0,0 0 7 0 0,0 0 40 0 0,0 0 156 0 0,0 0 70 0 0,0 0 10 0 0,3 3 80 0 0,0 0 74 0 0,-1-1 1 0 0,1 1-1 0 0,-1 0 0 0 0,0 0 0 0 0,0 1 0 0 0,0-1 0 0 0,0 0 0 0 0,-1 1 0 0 0,1-1 0 0 0,-1 1 0 0 0,1 4 0 0 0,5 17-881 0 0,30 195 3492 0 0,28 236 1818 0 0,15-25-4969 0 0,-40-240 0 0 0,13 7 1886 0 0,-17-71-884 0 0,89 530-1023 0 0,-93-371 2706 0 0,31 258-2445 0 0,-45-139-240 0 0,-10-99 0 0 0,-5-266 0 0 0,17 390 0 0 0,-13-117 0 0 0,-2-162 0 0 0,8 32 0 0 0,-1-42 0 0 0,37 494 0 0 0,-42-531 0 0 0,4 71 0 0 0,-11-58 0 0 0,9 76 0 0 0,-4-118 0 0 0,15 294 0 0 0,-18-348 0 0 0,-1 0 0 0 0,0 0 0 0 0,-2 0 0 0 0,-1 0 0 0 0,-6 32 0 0 0,5-36 0 0 0,1 1 0 0 0,0-1 0 0 0,2 0 0 0 0,1 25 0 0 0,-1 15 0 0 0,-10 119 0 0 0,9-150 0 0 0,1 1 0 0 0,5 50 0 0 0,-2-54 0 0 0,0 36 0 0 0,0 3 0 0 0,-2-34 0 0 0,-3 43 0 0 0,0-11 0 0 0,2-40 0 0 0,-1-7 0 0 0,1 1 0 0 0,1-1 0 0 0,0 1 0 0 0,4 14 0 0 0,-1-11-380 0 0,-1-4-1254 0 0,0 0-1 0 0,0 0 0 0 0,2 0 1 0 0,-1-1-1 0 0,9 16 0 0 0,-12-27-5225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01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1 307 5407 0 0,'9'-17'42'0'0,"-7"13"5"0"0,-1 0 0 0 0,2 0 0 0 0,-1 1-1 0 0,0-1 1 0 0,1 1 0 0 0,-1-1 0 0 0,5-3-1 0 0,-6-1 2542 0 0,-1 7-2318 0 0,0 0 1 0 0,0 0-1 0 0,-1 0 0 0 0,1 1 1 0 0,1-1-1 0 0,-1 0 1 0 0,0 0-1 0 0,0 0 1 0 0,0 0-1 0 0,0 1 1 0 0,0-1-1 0 0,1 0 1 0 0,-1 0-1 0 0,0 0 1 0 0,1 1-1 0 0,-1-1 1 0 0,1-1-1 0 0,5-2-115 0 0,0 0-1 0 0,0 0 1 0 0,0 0-1 0 0,1 1 0 0 0,-1 0 1 0 0,1 0-1 0 0,0 0 1 0 0,7-1-1 0 0,19-8-136 0 0,-12 5-18 0 0,0 1 0 0 0,1 0 0 0 0,0 2 0 0 0,32-3 0 0 0,23-4 0 0 0,-17-4 1355 0 0,90-37 0 0 0,-1 0-1329 0 0,-122 44-24 0 0,1 2 0 0 0,-1 0 0 0 0,43-2 0 0 0,-66 8-201 0 0,1 0-1 0 0,0 0 1 0 0,0 0-1 0 0,0 1 1 0 0,0 0-1 0 0,-1 0 1 0 0,1 0-1 0 0,0 0 1 0 0,-1 1-1 0 0,1 0 1 0 0,-1 0-1 0 0,1 0 0 0 0,4 3 1 0 0,-8-4-5168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02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2791 0 0,'0'0'126'0'0,"0"0"158"0"0,0 0 582 0 0,0 0 256 0 0,0 0 50 0 0,0 0-80 0 0,0 0-380 0 0,0 0-168 0 0,0 0-31 0 0,0 0 2 0 0,0 0 38 0 0,0 0 20 0 0,-5 28 691 0 0,6-11-742 0 0,1 0 1 0 0,0 0-1 0 0,9 28 0 0 0,4 24-51 0 0,2 104 225 0 0,14 91 1352 0 0,44 214-690 0 0,4 22 100 0 0,40 257 1454 0 0,-67-139-2912 0 0,-31-346 0 0 0,1 24 0 0 0,-17-89 356 0 0,-6 102 940 0 0,2 113-68 0 0,8-231-1228 0 0,0 60 0 0 0,-11 286 0 0 0,-1-262 0 0 0,16-85 0 0 0,-21-49 0 0 0,3 297 0 0 0,3-327 0 0 0,2 85 0 0 0,-3-16 0 0 0,-1-52 0 0 0,6-75 0 0 0,-1-27 0 0 0,-3 46 0 0 0,1-54 0 0 0,0 0 0 0 0,4 27 0 0 0,-1-29 0 0 0,-1 0 0 0 0,0 0 0 0 0,-4 28 0 0 0,1-29 0 0 0,2 0 0 0 0,1 30 0 0 0,0-33 0 0 0,0 0 0 0 0,-1 0 0 0 0,-1 0 0 0 0,0 0 0 0 0,-3 16 0 0 0,2-18 0 0 0,1-1 0 0 0,0 0 0 0 0,1 1 0 0 0,0-1 0 0 0,1 13 0 0 0,0 19 0 0 0,4 24 0 0 0,-4-52 0 0 0,1 1 0 0 0,-1-1 0 0 0,-1 0 0 0 0,-2 20 0 0 0,-9 72 0 0 0,10-104-293 0 0,1 0-1 0 0,0 1 1 0 0,0-1-1 0 0,0 0 1 0 0,0 0-1 0 0,0 0 1 0 0,0 1 0 0 0,1-1-1 0 0,-1 0 1 0 0,0 0-1 0 0,1 0 1 0 0,-1 1-1 0 0,1-1 1 0 0,-1 0 0 0 0,2 2-1 0 0,0 5-4532 0 0,-2-7-1493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03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22 7055 0 0,'-3'9'695'0'0,"4"-5"-148"0"0,-1 0 1 0 0,0 0-1 0 0,0-1 1 0 0,0 1-1 0 0,0 0 0 0 0,-1 0 1 0 0,0-1-1 0 0,-1 7 1 0 0,2-7-287 0 0,0 0 1 0 0,0 0 0 0 0,0 0 0 0 0,0 0 0 0 0,1 0 0 0 0,0 0 0 0 0,-1 0-1 0 0,1 0 1 0 0,0 0 0 0 0,0 0 0 0 0,1-1 0 0 0,-1 1 0 0 0,1 0-1 0 0,-1-1 1 0 0,1 1 0 0 0,3 3 0 0 0,4 10 19 0 0,-6-8-64 0 0,1-1 1 0 0,0 1 0 0 0,1-1 0 0 0,-1 1 0 0 0,1-1-1 0 0,1-1 1 0 0,0 1 0 0 0,8 7 0 0 0,-10-10 3 0 0,0-2 1 0 0,0 1 0 0 0,0 0-1 0 0,0-1 1 0 0,1 0-1 0 0,-1 0 1 0 0,1 0-1 0 0,0 0 1 0 0,-1-1-1 0 0,1 0 1 0 0,0 0-1 0 0,0 0 1 0 0,0 0 0 0 0,0-1-1 0 0,0 0 1 0 0,6 0-1 0 0,1-1-216 0 0,40-3 7 0 0,81-15 1 0 0,-117 15-13 0 0,-1 0-1 0 0,1-1 0 0 0,-1-1 1 0 0,0 0-1 0 0,0-1 1 0 0,0-1-1 0 0,-1 0 0 0 0,-1-1 1 0 0,19-14-1 0 0,-13 9 1 0 0,0 1 0 0 0,1 0 0 0 0,1 2 0 0 0,28-12 0 0 0,-36 17 0 0 0,63-21 1628 0 0,-3 1-467 0 0,-71 26-1638 0 0,-2 0-191 0 0,0 0-41 0 0,0 0 86 0 0,1 0 407 0 0,4 0-96 0 0,-3 0-1180 0 0,-2 0-506 0 0,0 0-97 0 0,0 0-16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0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0,0 0 46 0 0,0 0 184 0 0,0 0 79 0 0,0 0 18 0 0,0 0 11 0 0,0 0 35 0 0,15 16 1304 0 0,-11-11-1653 0 0,0 0 1 0 0,0 1-1 0 0,0-1 1 0 0,-1 1 0 0 0,0-1-1 0 0,0 1 1 0 0,0 0-1 0 0,-1 0 1 0 0,0 0 0 0 0,0 0-1 0 0,-1 1 1 0 0,0-1-1 0 0,0 0 1 0 0,0 1 0 0 0,0-1-1 0 0,-1 1 1 0 0,0-1-1 0 0,-1 1 1 0 0,0-1 0 0 0,-2 11-1 0 0,3 13-5831 0 0,0-28-742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09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21 186 2791 0 0,'0'0'126'0'0,"-17"9"1167"0"0,13-8 5936 0 0,17-8-7108 0 0,0 1 1 0 0,0 0-1 0 0,0 1 0 0 0,1 1 0 0 0,21-5 0 0 0,77-7-169 0 0,-7 0 57 0 0,134-40 2635 0 0,-102 23-3053 0 0,1 3-4635 0 0,-102 23 1021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3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4663 0 0,'0'0'210'0'0,"0"0"114"0"0,0 0 334 0 0,0 0 145 0 0,7 23 1333 0 0,-1 13-993 0 0,-2-1 1 0 0,0 69-1 0 0,-3-31-361 0 0,-1-18-2723 0 0,0-55 795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10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1 254 7055 0 0,'0'0'158'0'0,"0"0"22"0"0,0 0 12 0 0,17-2 461 0 0,16-6 1079 0 0,1 2 0 0 0,-1 0 0 0 0,46 0-1 0 0,-33 3-609 0 0,44-9 0 0 0,4-12-1069 0 0,-1-4 1 0 0,105-47-1 0 0,-11 3-2984 0 0,-152 61-2436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11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15 228 5407 0 0,'-10'16'416'0'0,"6"-11"-224"0"0,4-4 170 0 0,0-1 76 0 0,0 0 12 0 0,0 0 11 0 0,0 0 30 0 0,0 1-442 0 0,0-1 1 0 0,1 1-1 0 0,-1-1 0 0 0,1 0 1 0 0,-1 1-1 0 0,1-1 1 0 0,0 0-1 0 0,-1 0 1 0 0,1 0-1 0 0,-1 1 0 0 0,1-1 1 0 0,-1 0-1 0 0,1 0 1 0 0,0 0-1 0 0,-1 0 1 0 0,1 0-1 0 0,-1 0 0 0 0,1 0 1 0 0,-1 0-1 0 0,1 0 1 0 0,0 0-1 0 0,-1 0 1 0 0,1-1-1 0 0,-1 1 1 0 0,1 0-1 0 0,-1 0 0 0 0,2-1 1 0 0,16-4 639 0 0,8-3 340 0 0,39-15 951 0 0,132-26-1 0 0,-12 9 205 0 0,-52 9-2215 0 0,42-17 337 0 0,-100 26-1701 0 0,0 2-3738 0 0,-51 15 291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11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0 277 5407 0 0,'0'0'124'0'0,"0"0"18"0"0,0 0 8 0 0,0 0 110 0 0,0 0 454 0 0,0 0 196 0 0,15-12 1637 0 0,7-2-1700 0 0,0 1 0 0 0,0 1 0 0 0,1 2 0 0 0,1 0 1 0 0,-1 1-1 0 0,30-6 0 0 0,-36 10-424 0 0,150-35 446 0 0,-39 11-914 0 0,-80 16-263 0 0,128-35 439 0 0,-58 12-6176 0 0,-86 25 1203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12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7055 0 0,'0'0'158'0'0,"0"0"22"0"0,0 0 12 0 0,0 0 48 0 0,0 0 173 0 0,26 5 1171 0 0,-7-5-598 0 0,0-2 0 0 0,-1 1-1 0 0,1-2 1 0 0,19-5 0 0 0,7-1-982 0 0,113-25 1406 0 0,225-80 0 0 0,-134 36-6763 0 0,-211 68 3458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13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13 528 7055 0 0,'0'0'158'0'0,"0"0"22"0"0,0 0 12 0 0,-5-7 6 0 0,4 6-91 0 0,0-1 0 0 0,1 1-1 0 0,-1-1 1 0 0,0 1 0 0 0,0-1-1 0 0,1 0 1 0 0,-1 1 0 0 0,0-1-1 0 0,1 0 1 0 0,0 0-1 0 0,-1 1 1 0 0,1-1 0 0 0,0 0-1 0 0,0 0 1 0 0,0 1 0 0 0,0-1-1 0 0,1 0 1 0 0,-1 0 0 0 0,0 0-1 0 0,1 1 1 0 0,-1-1 0 0 0,1 0-1 0 0,-1 1 1 0 0,1-1 0 0 0,0 0-1 0 0,0 1 1 0 0,2-3-1 0 0,1-2 248 0 0,0 1 0 0 0,1-1 0 0 0,-1 1 0 0 0,12-8 0 0 0,-15 11-251 0 0,17-10 505 0 0,0 0 0 0 0,1 0-1 0 0,0 2 1 0 0,26-10 0 0 0,3-3 318 0 0,183-73-49 0 0,-43 20-930 0 0,43-38 116 0 0,-134 62-3744 0 0,-84 45 2355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1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7055 0 0,'0'0'158'0'0,"0"0"22"0"0,0 0 12 0 0,22 3 934 0 0,-14-4-457 0 0,0 0-1 0 0,0 0 0 0 0,0-1 1 0 0,12-5-1 0 0,56-30-477 0 0,-39 18 847 0 0,225-99 367 0 0,-236 106-1735 0 0,61-23 632 0 0,-27 20-5643 0 0,-48 14 1318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1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1 426 7055 0 0,'0'0'158'0'0,"0"0"22"0"0,0 0 12 0 0,19-4 6 0 0,30-6 1828 0 0,-2-2-1 0 0,0-3 0 0 0,76-34 0 0 0,-120 48-1999 0 0,389-189 4311 0 0,-324 153-5332 0 0,52-27-3553 0 0,-101 55 3775 0 0,0 2 0 0 0,1 0 0 0 0,0 1 0 0 0,30-5 0 0 0,-30 8-1627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14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7055 0 0,'0'0'323'0'0,"0"0"-8"0"0,0 0-58 0 0,0 0 515 0 0,0 0 247 0 0,0 0 49 0 0,0 0-48 0 0,15-19 1062 0 0,-6 9-1431 0 0,1 1 0 0 0,0 1-1 0 0,1 0 1 0 0,0 0 0 0 0,0 1-1 0 0,20-10 1 0 0,80-26 1222 0 0,-2-1-2231 0 0,-58 23-4937 0 0,-30 11 3272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25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3999 0 0,'3'1'91'0'0,"16"2"-25"0"0,0-1 1 0 0,0-1-1 0 0,0-1 0 0 0,20-2 0 0 0,10 1-16 0 0,107-2 182 0 0,217-30-1 0 0,-296 22-622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27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3999 0 0,'0'0'91'0'0,"0"0"12"0"0,0 0 7 0 0,0 0 40 0 0,0 0 156 0 0,0 0-158 0 0,0 0 80 0 0,0 0 158 0 0,0 0-48 0 0,2 0-219 0 0,27-11 444 0 0,2 2 0 0 0,43-8 0 0 0,-15 10-403 0 0,71-1 0 0 0,-93 7 96 0 0,908 32 3628 0 0,-869-23-3884 0 0,-55-4 0 0 0,1-1 0 0 0,0-1 0 0 0,0-1 0 0 0,0-1 0 0 0,0-1 0 0 0,35-7 0 0 0,-42 3 0 0 0,-6 0-253 0 0,-7 4-1068 0 0,-2 1-483 0 0,0 0-99 0 0,0 0-16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4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61 599 0 0,'-1'-1'395'0'0,"1"0"0"0"0,-1 0 0 0 0,1 0 0 0 0,0 0-1 0 0,-1 0 1 0 0,1-1 0 0 0,0 1 0 0 0,-1 0 0 0 0,1 0-1 0 0,0 0 1 0 0,0 0 0 0 0,0 0 0 0 0,0 0 0 0 0,0 0-1 0 0,0 0 1 0 0,1 0 0 0 0,-1-1 0 0 0,0 1 0 0 0,0 0-1 0 0,1 0 1 0 0,-1 0 0 0 0,1 0 0 0 0,0-1-1 0 0,0 0-162 0 0,1 1 0 0 0,-1-1-1 0 0,1 1 1 0 0,-1-1 0 0 0,1 1-1 0 0,0-1 1 0 0,0 1 0 0 0,0 0-1 0 0,0 0 1 0 0,0 0 0 0 0,2-1-1 0 0,9-2-99 0 0,-1 1-1 0 0,0 0 0 0 0,24-3 0 0 0,-35 6-385 0 0,0 0 0 0 0,1 0 0 0 0,-1 0 0 0 0,1 0 0 0 0,-1 0 0 0 0,1 0 0 0 0,-1 0 0 0 0,1 0 0 0 0,-1 0 0 0 0,1 1 0 0 0,-1-1 0 0 0,0 1 0 0 0,1-1 0 0 0,-1 1 0 0 0,0-1 0 0 0,2 2 0 0 0,-2-1-3240 0 0</inkml:trace>
  <inkml:trace contextRef="#ctx0" brushRef="#br0" timeOffset="1">15 215 287 0 0,'0'0'1839'0'0,"0"0"230"0"0,11-3 2718 0 0,14-10-4779 0 0,39-18 511 0 0,-59 29-995 0 0,1 0 1 0 0,-1 0 0 0 0,1 1-1 0 0,-1 0 1 0 0,12 0 0 0 0,-17 1-2391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2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3999 0 0,'1'12'194'0'0,"-1"13"89"0"0,7 37 0 0 0,6-18 481 0 0,3 0 0 0 0,1-1 0 0 0,27 47 0 0 0,40 56 238 0 0,2 1 4 0 0,105 212-1006 0 0,132 387 0 0 0,-321-741 0 0 0,27 67 0 0 0,68 152 0 0 0,-86-199 0 0 0,-1 1 0 0 0,7 26 0 0 0,12 33 0 0 0,62 99 0 0 0,138 212 0 0 0,-40-107 0 0 0,-148-215-4701 0 0,-35-64 2466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30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0,'0'0'91'0'0,"0"0"12"0"0,8 11 101 0 0,-2-3-70 0 0,-1 1 0 0 0,1 0 0 0 0,-1 0 0 0 0,-1 1 0 0 0,0-1 1 0 0,0 1-1 0 0,-1 0 0 0 0,-1 0 0 0 0,1 0 0 0 0,-1 0 0 0 0,0 12 0 0 0,5 21-149 0 0,118 371 2099 0 0,-94-320-2344 0 0,58 219 260 0 0,-34-110 0 0 0,26 106 0 0 0,6 18 0 0 0,69 283 0 0 0,20 67 0 0 0,-130-544 0 0 0,10 33 0 0 0,-29-65 0 0 0,67 212 0 0 0,77 186 0 0 0,20 165 0 0 0,-84-314 1653 0 0,-65-223-1298 0 0,-9-28-355 0 0,3-1 0 0 0,54 101 0 0 0,-30-105-2167 0 0,-38-62 1550 0 0,-20-29-211 0 0,5 3-1488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32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2581 2791 0 0,'0'0'107'0'0,"0"0"-19"0"0,0 0 37 0 0,0 0 137 0 0,0 0 55 0 0,10-21 736 0 0,91-269 3863 0 0,90-191-3682 0 0,282-510 0 0 0,-377 809-1234 0 0,80-140 0 0 0,-115 214-412 0 0,38-59-3329 0 0,-87 148 790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3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3999 0 0,'0'0'91'0'0,"0"0"12"0"0,0 0 7 0 0,3 1-16 0 0,6 4 108 0 0,2-1 1 0 0,-1 0 0 0 0,0 0-1 0 0,1-1 1 0 0,-1-1 0 0 0,1 0-1 0 0,15 1 1 0 0,10 2-230 0 0,288 64 1921 0 0,-202-31-925 0 0,208 94 0 0 0,-294-118-1166 0 0,0-2 0 0 0,0-1 0 0 0,57 9 0 0 0,-76-17 119 0 0,-16-2-721 0 0,-1-1-1284 0 0,0 0-545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3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3999 0 0,'0'0'91'0'0,"0"0"12"0"0,1 2 7 0 0,2 18 310 0 0,1 0-1 0 0,0-1 1 0 0,2 1-1 0 0,0-1 1 0 0,2 0-1 0 0,0-1 1 0 0,18 32-1 0 0,139 219-341 0 0,-28-47 907 0 0,1 27-618 0 0,-12 7 0 0 0,119 345 0 0 0,112 391-367 0 0,-326-904 124 0 0,4-2-1 0 0,4-1 0 0 0,59 98 1 0 0,-58-128 923 0 0,-24-34-792 0 0,-1 1-1 0 0,15 27 0 0 0,-12-21-254 0 0,-17-27-80 0 0,0 0-1 0 0,0-1 1 0 0,-1 1 0 0 0,1 0-1 0 0,0-1 1 0 0,0 1-1 0 0,0 0 1 0 0,0-1-1 0 0,0 1 1 0 0,0-1 0 0 0,0 1-1 0 0,0-1 1 0 0,0 0-1 0 0,0 1 1 0 0,0-1-1 0 0,0 0 1 0 0,0 0 0 0 0,0 0-1 0 0,0 0 1 0 0,0 0-1 0 0,0 0 1 0 0,0 0-1 0 0,0 0 1 0 0,0 0-1 0 0,0 0 1 0 0,0-1 0 0 0,0 1-1 0 0,0 0 1 0 0,0-1-1 0 0,0 1 1 0 0,0-1-1 0 0,0 1 1 0 0,0-1 0 0 0,0 1-1 0 0,0-1 1 0 0,0 0-1 0 0,0 1 1 0 0,-1-1-1 0 0,1 0 1 0 0,0 0 0 0 0,-1 0-1 0 0,1 1 1 0 0,0-1-1 0 0,-1 0 1 0 0,1 0-1 0 0,0-2 1 0 0,-1 3 196 0 0,1-2-620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3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4646 2791 0 0,'0'0'126'0'0,"0"0"44"0"0,0 0 108 0 0,0 0 46 0 0,0 0 10 0 0,0 0-43 0 0,1-2-192 0 0,47-96 453 0 0,-32 67 145 0 0,15-37 0 0 0,181-556 829 0 0,-16 0-873 0 0,132-456 632 0 0,-143 431-1285 0 0,14-51 0 0 0,-149 521 0 0 0,48-202 0 0 0,-92 347-170 0 0,-1 1-724 0 0,2 0-1 0 0,2 0 1 0 0,12-33-1 0 0,-16 56-1733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36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2330 2791 0 0,'0'0'107'0'0,"0"0"-19"0"0,2-2-11 0 0,21-32 422 0 0,6-27 928 0 0,0-1 361 0 0,400-809 3562 0 0,-345 677-5974 0 0,130-223-1 0 0,-77 186 1268 0 0,128-204-4190 0 0,-250 412 596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37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3999 0 0,'0'0'91'0'0,"0"0"12"0"0,0 0 7 0 0,17 4 346 0 0,103 69 2046 0 0,-19-11-1044 0 0,98 48-753 0 0,233 133 1787 0 0,-14 22 258 0 0,-152-92-2727 0 0,-198-135-23 0 0,2-3-1 0 0,79 28 0 0 0,-29-23 52 0 0,-70-25-3111 0 0,-48-15 1363 0 0,-2 0-21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3999 0 0,'0'0'183'0'0,"0"0"110"0"0,0 0 361 0 0,0 0 155 0 0,0 0 30 0 0,0 0 38 0 0,0 0 131 0 0,0 0 59 0 0,0 0 11 0 0,0 0-142 0 0,0 0-520 0 0,0 0 92 0 0,0 0 107 0 0,10 11 1337 0 0,-1-7-1756 0 0,0 0 0 0 0,0-1 1 0 0,0 0-1 0 0,1 0 0 0 0,-1-1 1 0 0,1 0-1 0 0,-1-1 0 0 0,1 0 0 0 0,0-1 1 0 0,0 0-1 0 0,9-1 0 0 0,22-3 28 0 0,53-13 1 0 0,-51 9 1144 0 0,167-36-847 0 0,78-12-204 0 0,279-60-318 0 0,-428 74 0 0 0,64-15 0 0 0,-3 21 0 0 0,-113 18 0 0 0,-79 18 0 0 0,-14 3-89 0 0,4-2-380 0 0,2-1-185 0 0,0 0-39 0 0,-13 6-3535 0 0,3-6 2343 0 0,8 0-17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5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7055 0 0,'0'0'158'0'0,"0"0"22"0"0,0 0 12 0 0,0 21 6 0 0,0 12 509 0 0,2-1 0 0 0,8 45-1 0 0,-3-19 990 0 0,-7-43-1336 0 0,2 0-1 0 0,5 25 0 0 0,-6-38 247 0 0,-1-2 30 0 0,0 0-166 0 0,0 0-718 0 0,0 0-316 0 0,0 0-63 0 0,2 5-508 0 0,-1 0-2754 0 0,-1-5 2354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4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8863 0 0,'0'0'407'0'0,"0"0"-6"0"0,19-7 1998 0 0,31-22 1911 0 0,-32 17-3021 0 0,32-14 1 0 0,-44 23-1217 0 0,0 1 0 0 0,0 0 0 0 0,0 0 0 0 0,0 0 0 0 0,0 1 0 0 0,1 0 0 0 0,-1 0 1 0 0,0 1-1 0 0,13 1 0 0 0,-1 4-1318 0 0,-8 0-3707 0 0,-2 1-854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5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83 5407 0 0,'0'0'248'0'0,"0"0"-5"0"0,-4-12 180 0 0,5 11 4687 0 0,15 16-4113 0 0,-1 1-1 0 0,-1 1 0 0 0,-1 0 0 0 0,0 1 0 0 0,15 29 1 0 0,-23-33-974 0 0,-5-12-23 0 0,1 1 0 0 0,-1-1 0 0 0,1 0 0 0 0,0 0 0 0 0,0 0 0 0 0,0 0 0 0 0,0 0 0 0 0,0 0 0 0 0,0 0 0 0 0,1-1 0 0 0,-1 1 0 0 0,0 0 0 0 0,1-1-1 0 0,0 1 1 0 0,-1-1 0 0 0,1 1 0 0 0,2 0 0 0 0,-4-1 0 0 0,0-1 1 0 0,1 1-1 0 0,-1-1 0 0 0,1 0 0 0 0,-1 1 0 0 0,1-1 0 0 0,0 0 0 0 0,-1 1 0 0 0,1-1 1 0 0,-1 0-1 0 0,1 0 0 0 0,0 1 0 0 0,-1-1 0 0 0,1 0 0 0 0,-1 0 0 0 0,1 0 0 0 0,0 0 1 0 0,-1 0-1 0 0,1 0 0 0 0,0 0 0 0 0,-1 0 0 0 0,1 0 0 0 0,0 0 0 0 0,-1 0 1 0 0,1 0-1 0 0,-1-1 0 0 0,1 1 0 0 0,0 0 0 0 0,-1 0 0 0 0,1-1 0 0 0,-1 1 0 0 0,1 0 1 0 0,-1-1-1 0 0,1 1 0 0 0,-1-1 0 0 0,1 1 0 0 0,0-1 0 0 0,10-19-37 0 0,-10 17-17 0 0,5-12-385 0 0,0 0 0 0 0,0-1 0 0 0,-2 0 0 0 0,0 1 0 0 0,2-19 0 0 0,10-40 479 0 0,-14 65-40 0 0,8-19 0 0 0,-10 28 2 0 0,0 0 0 0 0,0 0 0 0 0,0 0-1 0 0,0-1 1 0 0,0 1 0 0 0,1 0-1 0 0,-1 0 1 0 0,0 0 0 0 0,0 0 0 0 0,0-1-1 0 0,0 1 1 0 0,0 0 0 0 0,1 0 0 0 0,-1 0-1 0 0,0 0 1 0 0,0 0 0 0 0,0 0 0 0 0,0-1-1 0 0,1 1 1 0 0,-1 0 0 0 0,0 0 0 0 0,0 0-1 0 0,0 0 1 0 0,1 0 0 0 0,-1 0 0 0 0,0 0-1 0 0,0 0 1 0 0,0 0 0 0 0,1 0 0 0 0,-1 0-1 0 0,0 0 1 0 0,0 0 0 0 0,0 0 0 0 0,1 0-1 0 0,-1 0 1 0 0,0 0 0 0 0,0 0 0 0 0,0 1-1 0 0,1-1 1 0 0,-1 0 0 0 0,0 0-1 0 0,0 0 1 0 0,0 0 0 0 0,0 0 0 0 0,1 0-1 0 0,-1 1 1 0 0,0-1 0 0 0,0 0 0 0 0,0 0-1 0 0,0 0 1 0 0,0 0 0 0 0,1 0 0 0 0,-1 1-1 0 0,0-1 1 0 0,0 0 0 0 0,0 0 0 0 0,0 0-1 0 0,0 1 1 0 0,0-1 0 0 0,0 0 0 0 0,0 0-1 0 0,0 0 1 0 0,0 1 0 0 0,0-1 0 0 0,0 0-1 0 0,5 13 413 0 0,-5-13-400 0 0,6 29 860 0 0,0 0-1 0 0,1 34 1 0 0,-5-35-357 0 0,2 0 0 0 0,9 36 0 0 0,-9-50-1473 0 0,1 0 0 0 0,1 0 0 0 0,0 0 0 0 0,9 13 0 0 0,-14-25-1067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5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7055 0 0,'0'0'323'0'0,"0"0"-8"0"0,3 21-123 0 0,20 251 6610 0 0,-21-264-6800 0 0,1 3-236 0 0,-3 4-5496 0 0,0-15 3556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6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7055 0 0,'0'0'158'0'0,"0"0"22"0"0,0-17 210 0 0,0 14-174 0 0,1 0-1 0 0,0 0 0 0 0,0 0 0 0 0,0 1 0 0 0,0-1 0 0 0,0 0 0 0 0,0 1 0 0 0,1-1 1 0 0,-1 1-1 0 0,1-1 0 0 0,0 1 0 0 0,-1 0 0 0 0,1 0 0 0 0,0 0 0 0 0,1 0 0 0 0,-1 0 1 0 0,0 0-1 0 0,1 0 0 0 0,-1 1 0 0 0,4-3 0 0 0,4-2-413 0 0,-7 3 198 0 0,0 1 0 0 0,0 0 0 0 0,1 0 0 0 0,-1 0 0 0 0,1 0 0 0 0,-1 0 0 0 0,1 1 0 0 0,-1-1 0 0 0,1 1 0 0 0,0 0 0 0 0,0 0 0 0 0,0 1 0 0 0,0-1 0 0 0,0 1 0 0 0,0 0 0 0 0,0 0 0 0 0,5 0 0 0 0,11 4-401 0 0,-12 5-3376 0 0,-4 0 2243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8863 0 0,'0'0'200'0'0,"0"0"34"0"0,0 0 12 0 0,24-17 2 0 0,4 6-294 0 0,-21 7-246 0 0,-1 2-1 0 0,1-1 1 0 0,-1 1 0 0 0,1 0-1 0 0,0 0 1 0 0,-1 1 0 0 0,1 0-1 0 0,11-1 1 0 0,-16 2-2759 0 0</inkml:trace>
  <inkml:trace contextRef="#ctx0" brushRef="#br0" timeOffset="1">9 187 8863 0 0,'0'0'200'0'0,"0"0"34"0"0,0 0 12 0 0,0 0 46 0 0,0 0 184 0 0,0 0 79 0 0,20 3 688 0 0,-1-4-1254 0 0,0-1 0 0 0,0-1 0 0 0,0-1 1 0 0,36-12-1 0 0,-4-4-2862 0 0,-36 14 1794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6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 8863 0 0,'-19'-15'887'0'0,"18"15"-789"0"0,1 0 1 0 0,0 0-1 0 0,0 0 1 0 0,0 0-1 0 0,0 0 1 0 0,0 0-1 0 0,0 0 0 0 0,0 0 1 0 0,-1 0-1 0 0,1 0 1 0 0,0 0-1 0 0,0 0 0 0 0,0 0 1 0 0,0 0-1 0 0,0-1 1 0 0,0 1-1 0 0,-1 0 1 0 0,1 0-1 0 0,0 1 0 0 0,0-1 1 0 0,0 0-1 0 0,0 0 1 0 0,0 0-1 0 0,0 0 0 0 0,-1 0 1 0 0,1 0-1 0 0,0 0 1 0 0,0 0-1 0 0,0 0 1 0 0,0 0-1 0 0,0 0 0 0 0,0 0 1 0 0,-1 0-1 0 0,1 0 1 0 0,0 0-1 0 0,0 1 0 0 0,0-1 1 0 0,0 0-1 0 0,0 0 1 0 0,0 0-1 0 0,0 0 1 0 0,0 0-1 0 0,0 0 0 0 0,0 0 1 0 0,0 1-1 0 0,0-1 1 0 0,0 0-1 0 0,0 0 0 0 0,-1 0 1 0 0,1 0-1 0 0,0 0 1 0 0,0 1-1 0 0,-1 13 2151 0 0,3 29-2261 0 0,-1-19 240 0 0,-2 147-1300 0 0,2-161-1126 0 0,-1-9-2096 0 0,0-1 10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7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7055 0 0,'5'-78'1656'0'0,"-4"77"-1448"0"0,0 1 0 0 0,0-1 0 0 0,-1 0 0 0 0,1 1 0 0 0,0-1 0 0 0,0 1 0 0 0,0-1 0 0 0,0 1 0 0 0,0 0 0 0 0,0-1 0 0 0,0 1 0 0 0,0 0 0 0 0,0-1 0 0 0,0 1 0 0 0,0 0 0 0 0,0 0 0 0 0,0 0 0 0 0,0 0 0 0 0,0 0 0 0 0,0 0 0 0 0,0 0 0 0 0,0 1 0 0 0,0-1 0 0 0,1 0 0 0 0,2 3-13 0 0,1-1-1 0 0,-1 1 0 0 0,1-1 0 0 0,-1 1 1 0 0,0 0-1 0 0,-1 1 0 0 0,1-1 1 0 0,0 1-1 0 0,-1-1 0 0 0,0 1 0 0 0,0 0 1 0 0,0 1-1 0 0,0-1 0 0 0,-1 0 1 0 0,1 1-1 0 0,2 8 0 0 0,2 8 200 0 0,0 0 1 0 0,5 35-1 0 0,-3-18 1226 0 0,2 3-1390 0 0,5-96-2951 0 0,-7 4 2694 0 0,-7 35 28 0 0,1 0 0 0 0,0 1 0 0 0,1 0-1 0 0,8-19 1 0 0,-12 34-1 0 0,0 0 0 0 0,0-1 0 0 0,0 1 0 0 0,0 0 0 0 0,1 0 0 0 0,-1 0 0 0 0,0-1 0 0 0,0 1 0 0 0,0 0 0 0 0,0 0 0 0 0,1 0 0 0 0,-1 0 0 0 0,0-1 0 0 0,0 1 0 0 0,0 0 0 0 0,1 0 0 0 0,-1 0 0 0 0,0 0 0 0 0,0 0 0 0 0,1 0 0 0 0,-1 0 0 0 0,0 0 0 0 0,0 0 0 0 0,1 0 0 0 0,-1 0 0 0 0,0-1 0 0 0,0 2 0 0 0,0-1 0 0 0,1 0 0 0 0,-1 0 0 0 0,0 0 0 0 0,0 0 0 0 0,1 0 0 0 0,-1 0 0 0 0,0 0 0 0 0,0 0 0 0 0,1 0 0 0 0,-1 0 0 0 0,0 0 0 0 0,0 0 0 0 0,0 1 0 0 0,1-1 0 0 0,-1 0 0 0 0,0 0 0 0 0,0 0 0 0 0,0 0 0 0 0,0 1 0 0 0,1-1 0 0 0,-1 0 0 0 0,0 0 0 0 0,0 0 0 0 0,0 1 0 0 0,0-1 0 0 0,0 0 0 0 0,0 0 0 0 0,0 1 0 0 0,0-1 0 0 0,1 0 0 0 0,6 12 0 0 0,-7-12 0 0 0,5 14 0 0 0,0 0 0 0 0,0 1 0 0 0,-1-1 0 0 0,-1 1 0 0 0,1 18 0 0 0,-2-17 0 0 0,1-1 0 0 0,0 1 0 0 0,1 0 0 0 0,9 23 0 0 0,-11-36-552 0 0,-2-2 247 0 0,0 0-1 0 0,0 0 0 0 0,1 0 1 0 0,-1 0-1 0 0,1 0 0 0 0,-1 0 1 0 0,1 0-1 0 0,-1 0 0 0 0,1 0 1 0 0,0 0-1 0 0,-1 0 0 0 0,1-1 1 0 0,0 1-1 0 0,0 0 0 0 0,-1 0 1 0 0,1-1-1 0 0,0 1 0 0 0,0 0 1 0 0,1 0-1 0 0,14 5-2093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7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5407 0 0,'0'0'248'0'0,"0"0"-5"0"0,0 0-23 0 0,0 0 463 0 0,0 0 223 0 0,7-23 3404 0 0,-5 19-4180 0 0,1 1 1 0 0,-1 0-1 0 0,1-1 0 0 0,0 1 1 0 0,0 0-1 0 0,0 1 1 0 0,0-1-1 0 0,1 0 1 0 0,-1 1-1 0 0,0 0 1 0 0,1 0-1 0 0,0 0 1 0 0,0 0-1 0 0,-1 1 0 0 0,1-1 1 0 0,0 1-1 0 0,0 0 1 0 0,0 0-1 0 0,1 0 1 0 0,-1 1-1 0 0,0 0 1 0 0,0-1-1 0 0,0 1 0 0 0,5 1 1 0 0,-7 0-25 0 0,-1-1 0 0 0,1 1 1 0 0,-1 0-1 0 0,0 0 0 0 0,1 0 0 0 0,-1 0 0 0 0,0 0 1 0 0,0 0-1 0 0,0 0 0 0 0,0 0 0 0 0,0 0 0 0 0,0 1 0 0 0,0-1 1 0 0,0 0-1 0 0,0 1 0 0 0,-1-1 0 0 0,1 0 0 0 0,-1 1 1 0 0,2 2-1 0 0,5 28-77 0 0,-8-11 274 0 0,0-1 0 0 0,-2 1 0 0 0,0-1 0 0 0,-2 0 0 0 0,0 0 0 0 0,-1-1 0 0 0,-1 0 0 0 0,-13 26 0 0 0,8-25-3813 0 0,10-16 79 0 0,1-3-2267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7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8863 0 0,'0'0'200'0'0,"0"0"34"0"0,0 0 12 0 0,0 0 132 0 0,0 0 542 0 0,0 0 236 0 0,8-7 1462 0 0,1 4-2578 0 0,-1-1-40 0 0,1 1 0 0 0,-9 3 38 0 0,1 0-1 0 0,-1-1 0 0 0,1 1 0 0 0,-1 0 0 0 0,1 0 1 0 0,0 0-1 0 0,-1 0 0 0 0,1 0 0 0 0,-1 1 1 0 0,1-1-1 0 0,-1 0 0 0 0,1 0 0 0 0,-1 0 0 0 0,1 0 1 0 0,-1 0-1 0 0,1 1 0 0 0,-1-1 0 0 0,1 0 1 0 0,-1 1-1 0 0,1-1 0 0 0,-1 0 0 0 0,1 1 1 0 0,-1-1-1 0 0,0 0 0 0 0,1 1 0 0 0,-1-1 0 0 0,0 1 1 0 0,1-1-1 0 0,-1 1 0 0 0,0-1 0 0 0,1 1 1 0 0,-1-1-1 0 0,0 1 0 0 0,0-1 0 0 0,0 1 1 0 0,1-1-1 0 0,-1 1 0 0 0,0-1 0 0 0,0 1 0 0 0,0-1 1 0 0,0 1-1 0 0,0 0 0 0 0,-3 22 1319 0 0,3-21-1537 0 0,-2 8 181 0 0,-3-2 0 0 0,0-2 0 0 0,-1-4-86 0 0,4-2-370 0 0,2 0-182 0 0,0 0-975 0 0,0 0-3754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8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0 398 5407 0 0,'0'0'248'0'0,"0"0"-5"0"0,0 0-23 0 0,0 0 463 0 0,0 0 223 0 0,0 0 44 0 0,0 0-44 0 0,0 0-215 0 0,0 0-92 0 0,0 0-21 0 0,20-6 1270 0 0,257-50 969 0 0,107-26 1334 0 0,-219 35-4151 0 0,255-62 0 0 0,-343 91-289 0 0,-42 8-97 0 0,0 2 0 0 0,1 1 0 0 0,-1 2 0 0 0,1 2 0 0 0,48 0 0 0 0,-68 3-22 0 0,0-1 0 0 0,0-1 0 0 0,1 0 0 0 0,-2-1 0 0 0,1-1 0 0 0,19-7 0 0 0,40-9-656 0 0,-74 20-88 0 0,1 0-628 0 0,6 0-2315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49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7055 0 0,'0'0'323'0'0,"0"0"-8"0"0,0 0-135 0 0,0 0 190 0 0,0 0 109 0 0,0 0 22 0 0,31 2 2299 0 0,21 2-110 0 0,-44-2-2418 0 0,0-1 0 0 0,1 0 0 0 0,-1-1 0 0 0,0 0-1 0 0,1 0 1 0 0,-1-1 0 0 0,1 0 0 0 0,-1 0-1 0 0,11-4 1 0 0,132-61 639 0 0,-150 66-1611 0 0,-1 0 9 0 0,0 0 3 0 0,0 0-936 0 0,0 0-3744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5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45 975 0 0,'-3'-30'1036'0'0,"0"16"10475"0"0,4 27-9301 0 0,4 29-2488 0 0,45 143 1497 0 0,20 95 137 0 0,-67-257-1231 0 0,-1-1 1 0 0,0 1-1 0 0,-2 0 1 0 0,0-1-1 0 0,-2 1 1 0 0,0 0-1 0 0,-2-1 1 0 0,0 0 0 0 0,-14 39-1 0 0,11-42-83 0 0,-2-1-1 0 0,0 0 1 0 0,0-1 0 0 0,-2 0-1 0 0,0-1 1 0 0,-1 0-1 0 0,-1-1 1 0 0,0 0-1 0 0,-1-1 1 0 0,0 0 0 0 0,-25 17-1 0 0,-116 93-4053 0 0,141-116 1680 0 0,13-7-2620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58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0 8 0 0,0 0 42 0 0,0 4 170 0 0,13 104 5199 0 0,-13-96-5244 0 0,0 0 0 0 0,0 0 0 0 0,2 0 0 0 0,-1 0 0 0 0,1 0 0 0 0,1 0 0 0 0,5 14 0 0 0,-7-24-206 0 0,-1-2-517 0 0,0 0-187 0 0,0 0-42 0 0,0 0-123 0 0,0 0-501 0 0,0 0-224 0 0,0 0-42 0 0,0 0-10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58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7055 0 0,'0'0'158'0'0,"0"0"22"0"0,0 0 12 0 0,0-2-27 0 0,-1-4 19 0 0,1 4 593 0 0,0 2 251 0 0,0 0 42 0 0,0 0-136 0 0,16 19-10 0 0,-6-2-237 0 0,0 0 0 0 0,7 24-1 0 0,-7-18-699 0 0,1 0 0 0 0,17 27-1 0 0,-22-43 14 0 0,-6-6 0 0 0,0-1 0 0 0,1 0 0 0 0,-1 1 0 0 0,0-1 0 0 0,1 0 0 0 0,-1 1 0 0 0,0-1 0 0 0,1 0 0 0 0,-1 0 0 0 0,0 1 0 0 0,1-1 0 0 0,-1 0 0 0 0,1 0 0 0 0,-1 0 0 0 0,1 0 0 0 0,-1 0 0 0 0,0 0 0 0 0,1 0 0 0 0,-1 1 0 0 0,1-1 0 0 0,-1 0 0 0 0,1 0 0 0 0,-1-1 0 0 0,1 1 0 0 0,-1 0 0 0 0,0 0 0 0 0,1 0 0 0 0,-1 0 0 0 0,1 0 0 0 0,-1 0 0 0 0,0-1 0 0 0,1 1 0 0 0,0 0 0 0 0,2-5 0 0 0,1-3-10 0 0,0 1 0 0 0,0 0 0 0 0,-1-1 0 0 0,1 0 0 0 0,-2 0 0 0 0,1 0 0 0 0,1-12 0 0 0,7-58-2392 0 0,-11 77 2401 0 0,0 1 1 0 0,0 0-1 0 0,0 0 1 0 0,0-1 0 0 0,0 1-1 0 0,0 0 1 0 0,0 0 0 0 0,0 0-1 0 0,0-1 1 0 0,0 1-1 0 0,0 0 1 0 0,1 0 0 0 0,-1-1-1 0 0,0 1 1 0 0,0 0-1 0 0,0 0 1 0 0,0 0 0 0 0,1 0-1 0 0,-1-1 1 0 0,0 1 0 0 0,0 0-1 0 0,0 0 1 0 0,0 0-1 0 0,1 0 1 0 0,-1 0 0 0 0,0-1-1 0 0,0 1 1 0 0,1 0-1 0 0,-1 0 1 0 0,0 0 0 0 0,0 0-1 0 0,1 0 1 0 0,-1 0 0 0 0,0 0-1 0 0,0 0 1 0 0,1 0-1 0 0,-1 0 1 0 0,0 0 0 0 0,0 0-1 0 0,0 0 1 0 0,1 0-1 0 0,-1 0 1 0 0,0 0 0 0 0,0 0-1 0 0,1 1 1 0 0,-1-1-1 0 0,0 0 1 0 0,0 0 0 0 0,0 0-1 0 0,1 0 1 0 0,-1 0 0 0 0,0 0-1 0 0,0 1 1 0 0,0-1-1 0 0,1 0 1 0 0,-1 0 0 0 0,0 0-1 0 0,0 1 1 0 0,0-1-1 0 0,10 9 3 0 0,3 11 499 0 0,0 0 0 0 0,-1 1 0 0 0,-1 1-1 0 0,10 29 1 0 0,-4-16-1151 0 0,-16-34-2737 0 0,-1-1-1184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5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0,'0'0'248'0'0,"0"0"-5"0"0,0 0-90 0 0,0 0 182 0 0,0 0 96 0 0,0 0 17 0 0,0 0 13 0 0,0 0 30 0 0,0 0 11 0 0,0 0 2 0 0,0 0 10 0 0,6 13 612 0 0,-2 0-788 0 0,0-1 0 0 0,-1 0-1 0 0,-1 1 1 0 0,2 20 0 0 0,8 46 1797 0 0,-9-69-2135 0 0,-1-2-81 0 0,-1-6-346 0 0,-1-2-166 0 0,0 0-524 0 0,0 0-2034 0 0,0 0-872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59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8863 0 0,'0'0'200'0'0,"0"0"34"0"0,0 0 12 0 0,6-22 522 0 0,-3 17-476 0 0,0 0 0 0 0,1 0 0 0 0,0 0-1 0 0,0 1 1 0 0,1-1 0 0 0,-1 1-1 0 0,1 1 1 0 0,0-1 0 0 0,0 0 0 0 0,0 1-1 0 0,1 0 1 0 0,-1 1 0 0 0,1-1 0 0 0,9-2-1 0 0,-7 3-291 0 0,-6 2-49 0 0,-1 0 0 0 0,1 0 0 0 0,-1 0 0 0 0,1 0 0 0 0,0 0-1 0 0,-1 1 1 0 0,1-1 0 0 0,-1 0 0 0 0,1 1 0 0 0,-1-1 0 0 0,1 1-1 0 0,-1 0 1 0 0,1 0 0 0 0,-1-1 0 0 0,1 1 0 0 0,1 2 0 0 0,3-1-4485 0 0,-6-2 511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59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7055 0 0,'0'0'323'0'0,"0"0"-8"0"0,0 0-58 0 0,0 0 515 0 0,0 0 247 0 0,0 0 49 0 0,21-8 226 0 0,-11 3-1652 0 0,-7 3 429 0 0,0 0 0 0 0,0 0 0 0 0,1 1 0 0 0,-1 0 1 0 0,0 0-1 0 0,1 0 0 0 0,3-1 0 0 0,34 0-4460 0 0,-41 2 2855 0 0</inkml:trace>
  <inkml:trace contextRef="#ctx0" brushRef="#br0" timeOffset="1">28 197 7055 0 0,'0'0'158'0'0,"0"0"22"0"0,0 0 12 0 0,15-15 6 0 0,0-7 1644 0 0,-13 17-1715 0 0,1 1 0 0 0,-1 0-1 0 0,1 0 1 0 0,0 0 0 0 0,0 0 0 0 0,0 1-1 0 0,0-1 1 0 0,0 1 0 0 0,1 0 0 0 0,0 0 0 0 0,0 0-1 0 0,-1 1 1 0 0,2-1 0 0 0,-1 1 0 0 0,0 0 0 0 0,0 0-1 0 0,1 0 1 0 0,5-1 0 0 0,2 2-2212 0 0,-12 1-1585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3:59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5407 0 0,'0'0'248'0'0,"0"0"-5"0"0,0 0 54 0 0,0 0 786 0 0,0 0 360 0 0,-2 4 1528 0 0,-7 18-1984 0 0,8 10 53 0 0,4 36 0 0 0,-1 0-1112 0 0,-2-39-175 0 0,0-16-6267 0 0,0-13 4979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4:0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3999 0 0,'0'0'183'0'0,"0"0"110"0"0,0 0 361 0 0,17 4 3439 0 0,-10 2-3885 0 0,0 1-1 0 0,-1 0 1 0 0,0 0-1 0 0,-1 0 1 0 0,1 1-1 0 0,-2 0 1 0 0,1 0-1 0 0,-1 0 1 0 0,0 1-1 0 0,-1-1 1 0 0,1 1-1 0 0,-2 0 1 0 0,4 17-1 0 0,-6-25-191 0 0,-1-1 0 0 0,1 1-1 0 0,0 0 1 0 0,0-1 0 0 0,0 1-1 0 0,0 0 1 0 0,0-1 0 0 0,0 1-1 0 0,0 0 1 0 0,1-1 0 0 0,-1 1-1 0 0,0 0 1 0 0,0-1 0 0 0,0 1-1 0 0,1-1 1 0 0,-1 1 0 0 0,0 0-1 0 0,1-1 1 0 0,-1 1 0 0 0,0-1-1 0 0,1 1 1 0 0,-1-1 0 0 0,1 1 0 0 0,-1-1-1 0 0,1 1 1 0 0,1 0 126 0 0,-1 0 464 0 0,-1-1 30 0 0,0 0-81 0 0,18-16-342 0 0,-10-21-792 0 0,-2 1 0 0 0,3-62 0 0 0,-5 75 568 0 0,-3 23 4 0 0,-1 0 0 0 0,0 0 0 0 0,0 0 1 0 0,0 0-1 0 0,1-1 0 0 0,-1 1 0 0 0,0 0 0 0 0,0 0 0 0 0,0 0 0 0 0,1 0 0 0 0,-1 0 1 0 0,0 0-1 0 0,0 0 0 0 0,1 0 0 0 0,-1 0 0 0 0,0 0 0 0 0,0 0 0 0 0,0 0 0 0 0,1 0 1 0 0,-1 0-1 0 0,0 0 0 0 0,0 0 0 0 0,1 0 0 0 0,-1 0 0 0 0,0 1 0 0 0,0-1 0 0 0,0 0 0 0 0,1 0 1 0 0,-1 0-1 0 0,0 0 0 0 0,0 0 0 0 0,0 0 0 0 0,0 1 0 0 0,1-1 0 0 0,-1 0 0 0 0,0 0 1 0 0,0 0-1 0 0,0 1 0 0 0,0-1 0 0 0,0 0 0 0 0,0 0 0 0 0,0 0 0 0 0,1 1 0 0 0,-1-1 1 0 0,19 42 79 0 0,-11-24 1143 0 0,8 19-377 0 0,-9-21-1188 0 0,0 1-1 0 0,11 15 1 0 0,-17-30-4538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4:00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8863 0 0,'0'0'200'0'0,"0"0"34"0"0,0 0 12 0 0,0 0 46 0 0,0 0 184 0 0,0 0 79 0 0,0 0 18 0 0,0 0-74 0 0,13 1-310 0 0,4 0-709 0 0,0 0 0 0 0,30-4 0 0 0,-45 3-56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4:08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5407 0 0,'0'0'124'0'0,"0"0"18"0"0,0 0 8 0 0,0 0 110 0 0,0 0 454 0 0,0 0 196 0 0,0 0 40 0 0,-1-6 320 0 0,1 6 5412 0 0,0 33-6408 0 0,2 0 0 0 0,6 37 0 0 0,9 11-175 0 0,-17-79 409 0 0,0-2 161 0 0,0 0 31 0 0,0 0-184 0 0,0 0-789 0 0,0 0-346 0 0,0 0-70 0 0,2 2 1061 0 0,-1 2 612 0 0,9-3-435 0 0,-1-2-549 0 0,0 0 0 0 0,7-1 0 0 0,-16 2 0 0 0,44-19 0 0 0,-35 15-621 0 0,25-5-4895 0 0,-33 9 3104 0 0,-1 0-2143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4:08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8863 0 0,'0'0'200'0'0,"0"0"34"0"0,0 0 12 0 0,-2 24 1077 0 0,5-3-594 0 0,-1-1 1 0 0,0 1-1 0 0,-2 0 1 0 0,-1 0-1 0 0,0 0 1 0 0,-2 0-1 0 0,0 0 1 0 0,-7 22-1 0 0,-4 14-901 0 0,13-55-728 0 0,1-2-338 0 0,0 0-493 0 0,0 0-1792 0 0,0 0-761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6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 0 0,'-1'3'7539'0'0,"1"3"-3738"0"0,3 47-2821 0 0,29 124 883 0 0,-23-112-1398 0 0,35 123-1 0 0,-43-185 607 0 0,2 6-4610 0 0,-1-8 324 0 0,-1-7 1301 0 0,0-3 223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4:0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 3999 0 0,'0'0'183'0'0,"0"0"110"0"0,0 0 361 0 0,0 0 155 0 0,0 0 30 0 0,7-2 269 0 0,-6 2 5673 0 0,-27 59-4244 0 0,15-31-2309 0 0,9-19-228 0 0,2-8 0 0 0,0 0 0 0 0,1 0 0 0 0,-1 0 0 0 0,0 0 0 0 0,0-1 0 0 0,1 1 0 0 0,-1 0 0 0 0,0 0 0 0 0,1 0 0 0 0,-1 0 0 0 0,1-1 0 0 0,-1 1 0 0 0,1 0 0 0 0,-1-1 0 0 0,1 1 0 0 0,0 0 0 0 0,-1-1 0 0 0,1 1 0 0 0,0 0 0 0 0,-1-1 0 0 0,1 1 0 0 0,0-1 0 0 0,0 0 0 0 0,-1 1 0 0 0,1-1 0 0 0,0 0 0 0 0,0 1 0 0 0,0-1 0 0 0,1 0 0 0 0,-1 1 0 0 0,6 1 303 0 0,-1 0 1 0 0,1 0-1 0 0,0 0 0 0 0,0 0 0 0 0,0-1 0 0 0,10 0 1 0 0,12 2 389 0 0,-22-2-693 0 0,-1 1 0 0 0,1 0 0 0 0,-1 0 0 0 0,1 0 0 0 0,-1 1 0 0 0,0-1 0 0 0,0 2 0 0 0,-1-1 0 0 0,7 5 0 0 0,-6-2 0 0 0,-5-4 0 0 0,0-1 0 0 0,0 1 0 0 0,-1-1 0 0 0,1 1 0 0 0,0 0 0 0 0,-1-1 0 0 0,1 1 0 0 0,-1 0 0 0 0,0-1 0 0 0,1 1 0 0 0,-1 0 0 0 0,0 0 0 0 0,0-1 0 0 0,0 1 0 0 0,0 0 0 0 0,0-1 0 0 0,-1 1 0 0 0,1 0 0 0 0,0 0 0 0 0,-1-1 0 0 0,0 1 0 0 0,1 0 0 0 0,-1-1 0 0 0,0 1 0 0 0,0-1 0 0 0,1 1 0 0 0,-1-1 0 0 0,0 0 0 0 0,-1 1 0 0 0,1-1 0 0 0,0 0 0 0 0,0 1 0 0 0,-2 0 0 0 0,-11 8 459 0 0,0 0-1 0 0,-1-1 0 0 0,0-1 1 0 0,0 0-1 0 0,-33 10 0 0 0,28-9-296 0 0,17-8-162 0 0,2 0 0 0 0,0-1 0 0 0,0 1 0 0 0,1-1 0 0 0,-1 1 0 0 0,0-1 0 0 0,0 0 0 0 0,0 1 0 0 0,0-1 0 0 0,0 0 0 0 0,0 0 0 0 0,0 0 0 0 0,0 0 0 0 0,0 1 0 0 0,0-1 0 0 0,0-1 0 0 0,0 1 0 0 0,0 0 0 0 0,0 0 0 0 0,1 0 0 0 0,-1 0 0 0 0,-1-1 0 0 0,-4-1-440 0 0,5 1-1853 0 0,0 0-1865 0 0,-5-10 1901 0 0,5 9-1067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4:1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7055 0 0,'0'0'158'0'0,"0"0"22"0"0,0 0 12 0 0,0 0 48 0 0,0 0 173 0 0,0 0 71 0 0,0 0 17 0 0,0 0 13 0 0,25-19 3028 0 0,-23 16-3264 0 0,-1 1-1 0 0,1-1 1 0 0,-1 1-1 0 0,1 0 1 0 0,0-1-1 0 0,0 1 1 0 0,0 0-1 0 0,0 0 1 0 0,1 0-1 0 0,-1 0 0 0 0,0 1 1 0 0,1-1-1 0 0,0 1 1 0 0,-1-1-1 0 0,6-1 1 0 0,-3 1-718 0 0,0 1 0 0 0,0-1-1 0 0,0 1 1 0 0,0 0 0 0 0,1 0 0 0 0,8 1 0 0 0,-14 0-4927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5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7055 0 0,'0'0'158'0'0,"0"0"22"0"0,0 0 12 0 0,0 0 124 0 0,0 0 494 0 0,0 0 218 0 0,0 0 42 0 0,0 0-136 0 0,0 0-518 0 0,0 0 92 0 0,0 0 107 0 0,0 0 22 0 0,0 0-82 0 0,15 22-342 0 0,-10-11 84 0 0,0 1-1 0 0,-1-1 0 0 0,4 15 0 0 0,-5-15-73 0 0,0 1 0 0 0,1-1-1 0 0,1 0 1 0 0,0 0 0 0 0,0 0 0 0 0,13 17-1 0 0,-7-8-222 0 0,-14-100 0 0 0,2 67 0 0 0,0 7 0 0 0,1 0 0 0 0,0 0 0 0 0,0 0 0 0 0,0 0 0 0 0,1 0 0 0 0,0 0 0 0 0,0 0 0 0 0,1 0 0 0 0,-1 0 0 0 0,6-10 0 0 0,-5 9 0 0 0,3 1 0 0 0,-3 5-19 0 0,-1 0 0 0 0,1 0 0 0 0,0 0 0 0 0,-1 1 0 0 0,1-1 0 0 0,0 0 0 0 0,0 1 0 0 0,-1-1 0 0 0,1 1 0 0 0,0 0 0 0 0,0-1 0 0 0,0 1 0 0 0,0 0 0 0 0,-1 0 0 0 0,1 0 0 0 0,0 0 0 0 0,0 0 0 0 0,3 2 0 0 0,7 1-5315 0 0,-9-2 2255 0 0,6 2-707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54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0,'0'0'248'0'0,"0"0"-5"0"0,0 0-23 0 0,0 0 463 0 0,0 0 223 0 0,0 0 44 0 0,0 0-44 0 0,0 0-215 0 0,0 0-92 0 0,0 0-21 0 0,0 0-78 0 0,0 0-234 0 0,15 17 1456 0 0,6 6-1102 0 0,-3-4-603 0 0,-1 1-1 0 0,0 0 1 0 0,16 29 0 0 0,-32-48-444 0 0,-1-1-166 0 0,0 0-42 0 0,0 0-175 0 0,0 0-720 0 0,0 0-320 0 0,0 0-64 0 0,0 0-6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54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7055 0 0,'0'0'158'0'0,"0"0"22"0"0,0 0 12 0 0,-13 8 3966 0 0,7 2-4051 0 0,0 1-1 0 0,0-1 0 0 0,1 1 0 0 0,0 0 1 0 0,1 0-1 0 0,-3 13 0 0 0,-10 26 1881 0 0,-10 10-1722 0 0,15-36-4130 0 0,11-22 1716 0 0,1-2-25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5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7055 0 0,'0'0'158'0'0,"0"0"22"0"0,0 0 12 0 0,0 0 124 0 0,0 0 494 0 0,0 0 218 0 0,0 0 42 0 0,0 0-50 0 0,0 0-246 0 0,0 0-108 0 0,0 0-24 0 0,0 0-87 0 0,23-1-342 0 0,38-20-161 0 0,-39 12-3105 0 0,-15 5 1356 0 0,2-1-21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55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17 7055 0 0,'0'0'158'0'0,"0"0"22"0"0,0 0 12 0 0,0 0 48 0 0,0 0 173 0 0,0 0 71 0 0,0 0 17 0 0,-21-16 2403 0 0,18 16-2904 0 0,0 0 0 0 0,0-1 0 0 0,1 1 0 0 0,-1 1 0 0 0,0-1 0 0 0,1 0 0 0 0,-1 1 0 0 0,0-1 0 0 0,1 1 0 0 0,-1 0 0 0 0,1 0 0 0 0,-1 0 0 0 0,1 0 0 0 0,-1 0 0 0 0,1 1 0 0 0,0-1 0 0 0,-1 1 0 0 0,1-1 0 0 0,0 1 0 0 0,0 0 0 0 0,0 0 0 0 0,1 0 0 0 0,-1 0 0 0 0,-2 3 0 0 0,-1 1 0 0 0,3-5 0 0 0,1 0 0 0 0,0 0 0 0 0,-1 1 0 0 0,1-1 0 0 0,0 0 0 0 0,0 1 0 0 0,0-1 0 0 0,0 1 0 0 0,0-1 0 0 0,0 1 0 0 0,1-1 0 0 0,-1 1 0 0 0,0-1 0 0 0,0 4 0 0 0,-1 2 0 0 0,0 1 0 0 0,3-7 0 0 0,-1 0 0 0 0,1 1 0 0 0,0-1 0 0 0,0 0 0 0 0,-1 1 0 0 0,1-1 0 0 0,0 0 0 0 0,0 0 0 0 0,0 0 0 0 0,0 0 0 0 0,0 0 0 0 0,0 0 0 0 0,1 0 0 0 0,-1 0 0 0 0,0 0 0 0 0,0-1 0 0 0,1 1 0 0 0,-1 0 0 0 0,0-1 0 0 0,1 1 0 0 0,-1-1 0 0 0,3 1 0 0 0,-3-1 0 0 0,1 0 0 0 0,0 0 0 0 0,-1 0 0 0 0,1 0 0 0 0,-1 0 0 0 0,1 0 0 0 0,-1 0 0 0 0,1-1 0 0 0,0 1 0 0 0,-1 0 0 0 0,1-1 0 0 0,-1 0 0 0 0,0 1 0 0 0,1-1 0 0 0,-1 0 0 0 0,1 0 0 0 0,-1 1 0 0 0,0-1 0 0 0,0 0 0 0 0,1 0 0 0 0,-1-1 0 0 0,0 1 0 0 0,0 0 0 0 0,0 0 0 0 0,0 0 0 0 0,1-3 0 0 0,0 1 0 0 0,10-9 0 0 0,-8 8 0 0 0,0 0 0 0 0,-1 0 0 0 0,1-1 0 0 0,-1 1 0 0 0,0-1 0 0 0,0 0 0 0 0,-1 1 0 0 0,3-7 0 0 0,-2 4 0 0 0,-2 1 90 0 0,-1 5 370 0 0,10 31 1529 0 0,-7-13-1966 0 0,-3-15-24 0 0,0-1 1 0 0,1 0 0 0 0,-1 1 0 0 0,1-1 0 0 0,-1 1 0 0 0,1-1 0 0 0,-1 0 0 0 0,1 0 0 0 0,0 1 0 0 0,0-1 0 0 0,0 0 0 0 0,0 0 0 0 0,0 0-1 0 0,0 0 1 0 0,1 1 0 0 0,-2-1-38 0 0,1 0 0 0 0,-1 0 0 0 0,1 0 0 0 0,-1-1 0 0 0,1 1 0 0 0,0 0 1 0 0,-1 0-1 0 0,1-1 0 0 0,0 1 0 0 0,0-1 0 0 0,-1 1 0 0 0,1-1 0 0 0,0 1 0 0 0,0-1 0 0 0,0 1 0 0 0,0-1 0 0 0,0 1 0 0 0,0-1 0 0 0,0 0 0 0 0,0 0 0 0 0,1 1 0 0 0,1-1-228 0 0,-2 0-1137 0 0,-1 0-3077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5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72 232 8863 0 0,'0'0'200'0'0,"0"0"34"0"0,0 0 12 0 0,-1 0-39 0 0,-1 0-130 0 0,0 0 1 0 0,0 0-1 0 0,1 0 1 0 0,-1 0-1 0 0,0 0 1 0 0,0 0-1 0 0,0 1 1 0 0,1-1-1 0 0,-1 1 1 0 0,0-1-1 0 0,1 1 1 0 0,-1 0-1 0 0,0 0 1 0 0,1 0-1 0 0,-1-1 1 0 0,1 2-1 0 0,-1-1 1 0 0,1 0-1 0 0,0 0 1 0 0,-1 0-1 0 0,1 1 0 0 0,0-1 1 0 0,0 0-1 0 0,0 1 1 0 0,0-1-1 0 0,0 1 1 0 0,0-1-1 0 0,0 1 1 0 0,1 0-1 0 0,-1-1 1 0 0,1 1-1 0 0,-1 2 1 0 0,-2 1-258 0 0,-19 61 270 0 0,22-64 370 0 0,0-2 146 0 0,0 0 30 0 0,0 1-81 0 0,0-1-552 0 0,0 0 0 0 0,0 0 0 0 0,0 1-1 0 0,0-1 1 0 0,0 0 0 0 0,0 0 0 0 0,0 0 0 0 0,0 0 0 0 0,0 0 0 0 0,0 0-1 0 0,0 0 1 0 0,0 0 0 0 0,0 0 0 0 0,0 0 0 0 0,0 0 0 0 0,0 1 0 0 0,0-1 0 0 0,0 0-1 0 0,0 0 1 0 0,0 0 0 0 0,0 0 0 0 0,0 0 0 0 0,0 0 0 0 0,0 0 0 0 0,0 0-1 0 0,0 0 1 0 0,0 0 0 0 0,0 0 0 0 0,0 0 0 0 0,0 0 0 0 0,1 0 0 0 0,-1 0 0 0 0,0 0-1 0 0,0 0 1 0 0,0 0 0 0 0,0 1 0 0 0,0-1 0 0 0,0 0 0 0 0,0 0 0 0 0,0 0-1 0 0,0 0 1 0 0,0 0 0 0 0,0 0 0 0 0,0 0 0 0 0,1 0 0 0 0,-1 0 0 0 0,0 0 0 0 0,0 0-1 0 0,0 0 1 0 0,0 0 0 0 0,0-1 0 0 0,0 1 0 0 0,0 0 0 0 0,0 0 0 0 0,0 0-1 0 0,0 0 1 0 0,0 0 0 0 0,0 0 0 0 0,1 0 0 0 0,-1 0 0 0 0,0 0 0 0 0,0 0 0 0 0,0 0-1 0 0,0 0 1 0 0,0 0 0 0 0,0 0 0 0 0,0 0 0 0 0,0 0 0 0 0,0-1 0 0 0,7-6 28 0 0,5-11-50 0 0,-6 3-280 0 0,-1 1 0 0 0,-1-1 0 0 0,0 0-1 0 0,-1 0 1 0 0,0 0 0 0 0,0-25 0 0 0,-3 6 94 0 0,-6-64 0 0 0,-6 44 205 0 0,12 111 0 0 0,2-47-37 0 0,48 249 4500 0 0,-46-251-3875 0 0,-1 0-1070 0 0,-2-4-4042 0 0,-1-4 44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56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73 268 8863 0 0,'0'0'200'0'0,"0"0"34"0"0,0 0 12 0 0,-1-1-39 0 0,-1 0-112 0 0,1 0 0 0 0,-1 0-1 0 0,0 1 1 0 0,0-1 0 0 0,1 0 0 0 0,-1 1-1 0 0,0-1 1 0 0,0 1 0 0 0,0 0 0 0 0,0 0-1 0 0,0 0 1 0 0,0-1 0 0 0,0 2 0 0 0,1-1-1 0 0,-1 0 1 0 0,0 0 0 0 0,0 1 0 0 0,0-1-1 0 0,0 1 1 0 0,0-1 0 0 0,1 1 0 0 0,-1 0-1 0 0,0 0 1 0 0,0 0 0 0 0,1 0 0 0 0,-1 0-1 0 0,1 0 1 0 0,-1 0 0 0 0,1 0 0 0 0,-1 1-1 0 0,1-1 1 0 0,0 1 0 0 0,0-1 0 0 0,-1 1-1 0 0,1-1 1 0 0,0 1 0 0 0,0 0 0 0 0,1-1 0 0 0,-1 1-1 0 0,0 0 1 0 0,1 0 0 0 0,-1 0 0 0 0,0 3-1 0 0,-1-3 118 0 0,-1 15 344 0 0,3-8-556 0 0,2 0 0 0 0,2 0 0 0 0,2-1 0 0 0,2-1 0 0 0,0-3 0 0 0,-7-3 0 0 0,0-1 0 0 0,0 0 0 0 0,-1 0 0 0 0,1 0 0 0 0,0 0 0 0 0,0 1 0 0 0,0-1 0 0 0,0-1 0 0 0,0 1 0 0 0,0 0 0 0 0,-1 0 0 0 0,1 0 0 0 0,0 0 0 0 0,0-1 0 0 0,0 1 0 0 0,0 0 0 0 0,-1-1 0 0 0,1 1 0 0 0,0 0 0 0 0,0-1 0 0 0,-1 1 0 0 0,1-1 0 0 0,0 1 0 0 0,-1-1 0 0 0,1 0 0 0 0,-1 1 0 0 0,1-1 0 0 0,0 0 0 0 0,-1 1 0 0 0,1-1 0 0 0,-1 0 0 0 0,1-1 0 0 0,0 1 0 0 0,3-4 0 0 0,0 0 0 0 0,-1 0 0 0 0,1-1 0 0 0,-1 1 0 0 0,-1-1 0 0 0,1 0 0 0 0,-1 0 0 0 0,1 0 0 0 0,-2 0 0 0 0,1 0 0 0 0,-1-1 0 0 0,0 1 0 0 0,0 0 0 0 0,0-11 0 0 0,-1-11 0 0 0,-7-54 0 0 0,6 75 0 0 0,-3-15 0 0 0,-1 0 0 0 0,-9-27 0 0 0,0 5 0 0 0,14 97 0 0 0,28 79 678 0 0,-2-9 1388 0 0,-26-118-2108 0 0,1 0 1 0 0,0 0-1 0 0,0-1 0 0 0,1 1 1 0 0,-1 0-1 0 0,1-1 0 0 0,0 1 0 0 0,0-1 1 0 0,1 0-1 0 0,-1 0 0 0 0,1 0 0 0 0,6 8 1 0 0,-8-11-597 0 0,-1-1-632 0 0,2 0-2502 0 0,6 3-1070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7055 0 0,'0'0'158'0'0,"0"0"22"0"0,0 0 12 0 0,0 0 48 0 0,0 0 173 0 0,0 0 71 0 0,0 0 17 0 0,5 31 1715 0 0,36 84 1128 0 0,-40-113-2849 0 0,-1-2 157 0 0,0 0 27 0 0,0 0-85 0 0,0 0-475 0 0,0 0-552 0 0,0 0-205 0 0,4-25-862 0 0,21-52 1500 0 0,-21 69 0 0 0,4-3 65 0 0,1 3-788 0 0,-8 7-2697 0 0,-1 1-1166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6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27 244 775 0 0,'-12'-65'148'0'0,"8"52"797"0"0,1-1 0 0 0,0-1 0 0 0,1 1 1 0 0,0 0-1 0 0,1-1 0 0 0,1 1 0 0 0,1 0 1 0 0,3-29-1 0 0,-3 42-833 0 0,-1 0 1 0 0,0 0-1 0 0,0 0 1 0 0,1 0-1 0 0,-1 0 1 0 0,1 0-1 0 0,-1 0 1 0 0,1 0-1 0 0,-1 0 1 0 0,1 0-1 0 0,0 0 0 0 0,-1 0 1 0 0,1 0-1 0 0,0 0 1 0 0,0 0-1 0 0,-1 1 1 0 0,1-1-1 0 0,0 0 1 0 0,0 1-1 0 0,0-1 1 0 0,0 0-1 0 0,0 1 0 0 0,0-1 1 0 0,0 1-1 0 0,0 0 1 0 0,0-1-1 0 0,2 1 1 0 0,-1 0-37 0 0,0 0 0 0 0,0 0 0 0 0,0 0 0 0 0,1 1 0 0 0,-1-1 0 0 0,0 1 0 0 0,0 0 0 0 0,0 0 0 0 0,0-1 0 0 0,0 1-1 0 0,0 0 1 0 0,0 1 0 0 0,2 1 0 0 0,1 0-66 0 0,0 1-1 0 0,0 1 1 0 0,0-1-1 0 0,-1 1 1 0 0,1 0-1 0 0,-1 0 0 0 0,0 0 1 0 0,6 11-1 0 0,-9-11-7 0 0,0-1 0 0 0,0 0-1 0 0,-1 0 1 0 0,1 1 0 0 0,-1-1-1 0 0,0 0 1 0 0,0 1 0 0 0,0-1 0 0 0,-1 0-1 0 0,0 0 1 0 0,1 1 0 0 0,-1-1-1 0 0,-1 0 1 0 0,1 0 0 0 0,-1 0-1 0 0,1 0 1 0 0,-5 6 0 0 0,2-3-249 0 0,0 0 0 0 0,-1 0 0 0 0,0-1-1 0 0,0 1 1 0 0,-1-1 0 0 0,1 0 0 0 0,-1 0 0 0 0,-7 4 0 0 0,11-9-49 0 0,-2 3-337 0 0,3-4 604 0 0,1 0 1 0 0,-1 0-1 0 0,1 0 0 0 0,-1 1 1 0 0,1-1-1 0 0,-1 0 0 0 0,1 0 1 0 0,0 1-1 0 0,-1-1 0 0 0,1 0 1 0 0,-1 0-1 0 0,1 1 0 0 0,0-1 1 0 0,-1 1-1 0 0,1-1 0 0 0,0 0 1 0 0,0 1-1 0 0,-1-1 0 0 0,1 1 1 0 0,0-1-1 0 0,0 1 0 0 0,0-1 1 0 0,-1 0-1 0 0,1 1 0 0 0,0-1 1 0 0,0 1-1 0 0,0-1 0 0 0,0 1 0 0 0,0-1 1 0 0,0 1-1 0 0,0-1 0 0 0,0 1 1 0 0,0-1-1 0 0,0 1 0 0 0,0-1 1 0 0,0 1-1 0 0,0-1 0 0 0,1 1 1 0 0,-1-1-1 0 0,0 1 0 0 0,1 0 1 0 0,0 3 81 0 0,0 0 0 0 0,0 0 1 0 0,1 0-1 0 0,-1 0 1 0 0,1 0-1 0 0,0 0 1 0 0,0 0-1 0 0,1-1 0 0 0,-1 1 1 0 0,1-1-1 0 0,0 0 1 0 0,0 1-1 0 0,0-1 0 0 0,0-1 1 0 0,5 4-1 0 0,6 4 461 0 0,1 0-1 0 0,25 11 1 0 0,7 5-388 0 0,-33-18-51 0 0,0 0 0 0 0,1-1 0 0 0,18 6 0 0 0,-9-4-1180 0 0,-15-4-2901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29:57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31 3999 0 0,'0'0'183'0'0,"0"0"110"0"0,0 0 361 0 0,3-13 2358 0 0,-3 8 3313 0 0,-1 0-6037 0 0,1 4 229 0 0,-7-6 1621 0 0,1 7-2116 0 0,-4 1-22 0 0,3 2 0 0 0,1 2 0 0 0,2-3 0 0 0,1 0 0 0 0,0 1 0 0 0,0-1 0 0 0,-1 1 0 0 0,2 0 0 0 0,-1 0 0 0 0,0 0 0 0 0,0 0 0 0 0,1 1 0 0 0,0-1 0 0 0,0 1 0 0 0,0-1 0 0 0,0 1 0 0 0,0 0 0 0 0,-1 6 0 0 0,-3 6 0 0 0,2-7 0 0 0,3-3 0 0 0,3 7 0 0 0,0-5 0 0 0,3 0 0 0 0,1-2 0 0 0,2-1 0 0 0,-6-4 0 0 0,0-1 0 0 0,-1 1 0 0 0,1-1 0 0 0,-1 1 0 0 0,1-1 0 0 0,0 0 0 0 0,-1 0 0 0 0,1 1 0 0 0,0-1 0 0 0,-1-1 0 0 0,1 1 0 0 0,0 0 0 0 0,-1 0 0 0 0,1 0 0 0 0,0-1 0 0 0,-1 1 0 0 0,1-1 0 0 0,-1 0 0 0 0,1 1 0 0 0,-1-1 0 0 0,1 0 0 0 0,-1 0 0 0 0,1 0 0 0 0,-1 0 0 0 0,2-1 0 0 0,-2 1 0 0 0,24-25-249 0 0,-24 25-1052 0 0,-1 1-479 0 0,0 0-99 0 0,0 0-16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0:06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6 203 3999 0 0,'0'0'91'0'0,"0"0"12"0"0,0 0 7 0 0,0 0 40 0 0,0 0 156 0 0,0 0 70 0 0,0 0 10 0 0,0 0 80 0 0,0 0 321 0 0,-5 4 722 0 0,4-1 2146 0 0,2-1-3580 0 0,0 0 1 0 0,0 0-1 0 0,0-1 0 0 0,0 1 1 0 0,0 0-1 0 0,0 0 1 0 0,0-1-1 0 0,1 1 0 0 0,-1 0 1 0 0,1-1-1 0 0,-1 0 0 0 0,1 1 1 0 0,-1-1-1 0 0,1 0 1 0 0,0 0-1 0 0,0 0 0 0 0,0 0 1 0 0,3 1-1 0 0,34 7 1402 0 0,-26-7-1637 0 0,5 0 160 0 0,-1-1 0 0 0,0-1 0 0 0,0-1 0 0 0,23-3 0 0 0,-17 1 0 0 0,125-20 2143 0 0,-138 21-1770 0 0,5-1-318 0 0,313-49 118 0 0,-261 49-173 0 0,-47 3 0 0 0,-1 0 0 0 0,0-1 0 0 0,1-2 0 0 0,31-7 0 0 0,98-28 0 0 0,-108 25 0 0 0,-24 9 0 0 0,0-1 0 0 0,0-1 0 0 0,16-9 0 0 0,-20 11 0 0 0,-1 0 0 0 0,1 1 0 0 0,1 0 0 0 0,16-2 0 0 0,-3 1 0 0 0,-11 1 0 0 0,18-5 0 0 0,60-5 0 0 0,17-2 0 0 0,-91 13-41 0 0,4 0-78 0 0,27 2-4930 0 0,-51 0 3154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0:0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84 3999 0 0,'0'0'183'0'0,"-4"-6"7576"0"0,2 2-7957 0 0,2 2 338 0 0,1 1 1 0 0,-1-1-1 0 0,1 1 0 0 0,-1-1 0 0 0,1 1 0 0 0,0-1 0 0 0,-1 1 0 0 0,1 0 0 0 0,0-1 1 0 0,0 1-1 0 0,0 0 0 0 0,0 0 0 0 0,0 0 0 0 0,0 0 0 0 0,1 0 0 0 0,-1 0 0 0 0,0 0 1 0 0,0 0-1 0 0,1 0 0 0 0,-1 0 0 0 0,1 1 0 0 0,-1-1 0 0 0,1 0 0 0 0,1 0 0 0 0,-3 1-152 0 0,8-1 328 0 0,0-1 0 0 0,0 1 0 0 0,0 0 0 0 0,0 1-1 0 0,0 0 1 0 0,14 2 0 0 0,13-1-330 0 0,2-5-129 0 0,-1-1 0 0 0,48-14-1 0 0,-39 9-2219 0 0,-27 6-3004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0:07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55 5407 0 0,'0'0'248'0'0,"0"0"-5"0"0,-1 0-152 0 0,-3 1-18 0 0,3 0 251 0 0,1-1 107 0 0,0 0 17 0 0,-1-1-373 0 0,1 1 0 0 0,0 0 0 0 0,-1 0 0 0 0,1 0 0 0 0,0 0 0 0 0,-1 0 0 0 0,1 0 0 0 0,0 0 0 0 0,-1 0 0 0 0,1 0 0 0 0,0 0 0 0 0,-1 0 0 0 0,1 0 0 0 0,0 0 0 0 0,-1 0 0 0 0,1 0 0 0 0,0 0 0 0 0,-1 0 0 0 0,1 0 0 0 0,0 1 0 0 0,-1-1 0 0 0,1 0 0 0 0,0 0 0 0 0,-1 0 0 0 0,1 1 0 0 0,0-1 0 0 0,0 0 0 0 0,-1 0 0 0 0,1 0 0 0 0,0 1 0 0 0,0-1 0 0 0,0 0 0 0 0,-1 1 0 0 0,1-1 0 0 0,0 0 1 0 0,0 0-1 0 0,0 1 0 0 0,0 16 1378 0 0,11 13-894 0 0,-11-30-560 0 0,45 90 868 0 0,-13-32 826 0 0,-29-50-1693 0 0,-26-48 0 0 0,19 31 0 0 0,0-1 0 0 0,1 1 0 0 0,0 0 0 0 0,0-1 0 0 0,1 0 0 0 0,1 1 0 0 0,0-1 0 0 0,0 0 0 0 0,0 0 0 0 0,2 0 0 0 0,-1 0 0 0 0,1 1 0 0 0,1-1 0 0 0,-1 0 0 0 0,2 1 0 0 0,-1-1 0 0 0,7-14 0 0 0,-9 23 0 0 0,1-1 0 0 0,0 1 0 0 0,-1-1 0 0 0,1 0 0 0 0,0 1 0 0 0,0-1 0 0 0,0 0 0 0 0,0 1 0 0 0,0-1 0 0 0,0 1 0 0 0,0-1 0 0 0,0 1 0 0 0,1 0 0 0 0,-1 0 0 0 0,1-1 0 0 0,-1 1 0 0 0,1 0 0 0 0,-1 0 0 0 0,1 0 0 0 0,0 1 0 0 0,-1-1 0 0 0,1 0 0 0 0,2 0 0 0 0,4-2 0 0 0,0 1 0 0 0,-6 2-315 0 0,1 0-1 0 0,-1 0 1 0 0,1 1 0 0 0,-1-1-1 0 0,0 0 1 0 0,1 1-1 0 0,-1-1 1 0 0,0 1-1 0 0,0 0 1 0 0,1 0-1 0 0,-1 0 1 0 0,0 0 0 0 0,3 2-1 0 0,-3-2-637 0 0,6 6-3070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0:07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7055 0 0,'0'0'158'0'0,"0"0"22"0"0,0 0 12 0 0,-1 1-27 0 0,-3 3 19 0 0,3-3 593 0 0,1-1 251 0 0,0 0 42 0 0,0 0-136 0 0,8 8-10 0 0,26 23 955 0 0,-18-16-1864 0 0,1 0 0 0 0,0-1 0 0 0,24 14 0 0 0,-40-27-442 0 0,-1-1-166 0 0,4 2-58 0 0,-1-1-573 0 0,-2 1-2561 0 0,-1-2 2250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0:08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8863 0 0,'0'0'200'0'0,"0"0"34"0"0,0 0 12 0 0,-24 6 1077 0 0,-14 98 4331 0 0,15-32-4743 0 0,19-59-862 0 0,-2 2-288 0 0,-1 11-3189 0 0,7-26 2102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0:08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 7055 0 0,'0'0'158'0'0,"0"0"22"0"0,0 0 12 0 0,-1 1-27 0 0,0 6 104 0 0,1-6 953 0 0,0-1 407 0 0,0 0 71 0 0,0 0-212 0 0,0 0-961 0 0,5-1-510 0 0,1 0-1 0 0,-1 1 1 0 0,0 0 0 0 0,1-1 0 0 0,7 2 0 0 0,-11-1-8 0 0,2 0-3 0 0,-1 0-1 0 0,1 0 0 0 0,-1 0 0 0 0,1-1 1 0 0,-1 1-1 0 0,1-1 0 0 0,4-2 1 0 0,-2 1-99 0 0,-1 1 0 0 0,1-1 0 0 0,0 1 0 0 0,-1 1 0 0 0,11-1 1 0 0,-10-2-1906 0 0,-5 2-2482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0:0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34 5407 0 0,'0'0'124'0'0,"0"0"18"0"0,0 0 8 0 0,-19-16 5 0 0,13 10 3430 0 0,36 44 1326 0 0,-22-20-4640 0 0,-1 0 0 0 0,4 20 0 0 0,-6-21 444 0 0,1 0-1 0 0,12 27 1 0 0,-11-34-715 0 0,-7-10 0 0 0,0 0 0 0 0,0 1 0 0 0,0-1 0 0 0,1 0 0 0 0,-1 0 0 0 0,0 0 0 0 0,1 1 0 0 0,-1-1 0 0 0,0 0 0 0 0,0 0 0 0 0,1 0 0 0 0,-1 0 0 0 0,0 0 0 0 0,1 0 0 0 0,-1 0 0 0 0,0 0 0 0 0,1 0 0 0 0,-1 0 0 0 0,0 0 0 0 0,1 0 0 0 0,-1 0 0 0 0,0 0 0 0 0,1 0 0 0 0,-1 0 0 0 0,0 0 0 0 0,1 0 0 0 0,-1 0 0 0 0,0 0 0 0 0,1-1 0 0 0,-1 1 0 0 0,0 0 0 0 0,0 0 0 0 0,1 0 0 0 0,-1 0 0 0 0,0-1 0 0 0,0 1 0 0 0,1 0 0 0 0,-1 0 0 0 0,0-1 0 0 0,0 1 0 0 0,0 0 0 0 0,1 0 0 0 0,-1-1 0 0 0,0 1 0 0 0,0 0 0 0 0,0-1 0 0 0,0 1 0 0 0,0 0 0 0 0,0-1 0 0 0,0 1 0 0 0,0 0 0 0 0,1-1 0 0 0,-1 1 0 0 0,0 0 0 0 0,0-1 0 0 0,0 1 0 0 0,-1-1 0 0 0,6-16 0 0 0,-3-2 0 0 0,-1 0 0 0 0,-1 0 0 0 0,-3-26 0 0 0,0-11 0 0 0,1 27-86 0 0,2 28-370 0 0,0 1-182 0 0,0 0-39 0 0,0 0-208 0 0,9 11-5078 0 0,4 4 3788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0:09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8 8863 0 0,'0'0'200'0'0,"0"0"34"0"0,0 0 12 0 0,-8-3 969 0 0,-10-1 5230 0 0,16 6-6437 0 0,0 1 0 0 0,0-1 0 0 0,0 1 0 0 0,0 0 0 0 0,0 0-1 0 0,0-1 1 0 0,1 1 0 0 0,0 0 0 0 0,-1 0 0 0 0,1 1 0 0 0,0-1 0 0 0,0 0-1 0 0,1 0 1 0 0,-1 0 0 0 0,1 1 0 0 0,0-1 0 0 0,-1 0 0 0 0,2 1 0 0 0,-1-1-1 0 0,0 0 1 0 0,0 1 0 0 0,1-1 0 0 0,0 0 0 0 0,0 0 0 0 0,0 0 0 0 0,0 0-1 0 0,0 0 1 0 0,2 4 0 0 0,-2-7-7 0 0,-1 1-1 0 0,0 0 1 0 0,1-1-1 0 0,-1 1 1 0 0,0 0-1 0 0,1-1 0 0 0,-1 1 1 0 0,1-1-1 0 0,-1 1 1 0 0,1-1-1 0 0,-1 1 1 0 0,1-1-1 0 0,-1 1 1 0 0,1-1-1 0 0,0 1 1 0 0,-1-1-1 0 0,1 0 1 0 0,0 1-1 0 0,-1-1 1 0 0,1 0-1 0 0,0 0 0 0 0,-1 1 1 0 0,1-1-1 0 0,0 0 1 0 0,-1 0-1 0 0,1 0 1 0 0,0 0-1 0 0,0 0 1 0 0,-1 0-1 0 0,1 0 1 0 0,0 0-1 0 0,0 0 1 0 0,-1 0-1 0 0,1-1 1 0 0,0 1-1 0 0,-1 0 0 0 0,1 0 1 0 0,0-1-1 0 0,-1 1 1 0 0,1 0-1 0 0,0-1 1 0 0,-1 1-1 0 0,1-1 1 0 0,18-16-418 0 0,-19 17 271 0 0,4-6-300 0 0,16-17-1223 0 0,-19 22 1668 0 0,0 1 0 0 0,0-1 1 0 0,0 1-1 0 0,0-1 0 0 0,-1 1 0 0 0,1-1 0 0 0,0 1 1 0 0,0 0-1 0 0,0-1 0 0 0,0 1 0 0 0,0 0 0 0 0,0 0 1 0 0,0 0-1 0 0,0 0 0 0 0,0 0 0 0 0,0 0 0 0 0,0 0 1 0 0,0 0-1 0 0,0 0 0 0 0,0 0 0 0 0,0 1 0 0 0,0-1 1 0 0,0 0-1 0 0,0 1 0 0 0,0-1 0 0 0,0 0 0 0 0,0 1 1 0 0,0 0-1 0 0,0-1 0 0 0,1 2 0 0 0,14 13 3 0 0,-2 7-168 0 0,-13-23-45 0 0,0 1 0 0 0,0 0 0 0 0,0 0 0 0 0,0 0 1 0 0,0 0-1 0 0,0-1 0 0 0,0 1 0 0 0,0-1 0 0 0,0 1 0 0 0,0 0 1 0 0,0-1-1 0 0,0 0 0 0 0,-1 1 0 0 0,1-1 0 0 0,0 0 1 0 0,0 1-1 0 0,1-2 0 0 0,5-6-3884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0:1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 7055 0 0,'0'0'323'0'0,"-1"0"-8"0"0,-1-1-211 0 0,0 1 0 0 0,0-1 0 0 0,0 1 1 0 0,-1 0-1 0 0,1-1 0 0 0,0 1 1 0 0,0 0-1 0 0,-1 1 0 0 0,1-1 0 0 0,-4 1 1 0 0,-7 0 8013 0 0,14 37-7574 0 0,3-6-24 0 0,1 1 0 0 0,2-2 0 0 0,11 36 0 0 0,4 13 145 0 0,-7-27-665 0 0,-10-38 0 0 0,0-1 0 0 0,-1 1 0 0 0,3 28 0 0 0,-7-40-184 0 0,1 0 0 0 0,-1 0 0 0 0,1-1 0 0 0,0 1 0 0 0,0 0 0 0 0,0-1 0 0 0,0 1-1 0 0,0-1 1 0 0,0 1 0 0 0,3 2 0 0 0,-1 0-813 0 0,-2-4-5293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6159 0 0,'0'0'282'0'0,"0"0"-8"0"0,13 28 660 0 0,77 189 2370 0 0,-82-197-4384 0 0,-8-13-2482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14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0 421 8863 0 0,'0'0'200'0'0,"0"0"34"0"0,0 0 12 0 0,0 0 132 0 0,0 0 542 0 0,0 0 236 0 0,0 0 48 0 0,0 0-60 0 0,0 0-296 0 0,0 0-131 0 0,0 0-21 0 0,29 1 2715 0 0,-3-5-2888 0 0,-2-1 1 0 0,1-1-1 0 0,0-1 1 0 0,-1-1-1 0 0,33-16 1 0 0,51-17-422 0 0,-39 24 760 0 0,79-7 0 0 0,19-5 193 0 0,6-5-1055 0 0,-97 20 0 0 0,0-2 0 0 0,100-37 0 0 0,54-24 0 0 0,-142 61 0 0 0,-39 9 0 0 0,-40 6 0 0 0,0 1 0 0 0,6 0 0 0 0,25-2 0 0 0,-18 0 0 0 0,48 0 0 0 0,-62 1 0 0 0,57-15 0 0 0,-60 16 16 0 0,3 0-17 0 0,32-10-105 0 0,-37 8 128 0 0,0 1-926 0 0,1 0-8889 0 0,4 0 3207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15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8863 0 0,'0'0'200'0'0,"0"0"34"0"0,0 0 12 0 0,0-2-39 0 0,0 1-119 0 0,-1 0-1 0 0,1 0 1 0 0,0 0 0 0 0,1 0-1 0 0,-1 0 1 0 0,0 0-1 0 0,0 0 1 0 0,0 0 0 0 0,1 0-1 0 0,-1 0 1 0 0,0 1 0 0 0,1-1-1 0 0,-1 0 1 0 0,1 0 0 0 0,-1 0-1 0 0,1 0 1 0 0,-1 1-1 0 0,1-1 1 0 0,-1 0 0 0 0,1 0-1 0 0,0 1 1 0 0,-1-1 0 0 0,1 1-1 0 0,0-1 1 0 0,0 1 0 0 0,0-1-1 0 0,-1 1 1 0 0,1-1-1 0 0,0 1 1 0 0,0-1 0 0 0,0 1-1 0 0,2 0 1 0 0,-1-1 84 0 0,1 1 1 0 0,-1 0 0 0 0,1 0-1 0 0,-1 0 1 0 0,1 0-1 0 0,-1 1 1 0 0,1-1-1 0 0,-1 1 1 0 0,0-1-1 0 0,1 1 1 0 0,-1 0-1 0 0,0 0 1 0 0,1 0-1 0 0,-1 0 1 0 0,0 1-1 0 0,0-1 1 0 0,0 0-1 0 0,0 1 1 0 0,0 0-1 0 0,0-1 1 0 0,0 1 0 0 0,2 3-1 0 0,4 5 77 0 0,1 2 1 0 0,-2-1-1 0 0,8 14 1 0 0,5 8 180 0 0,-6-12 285 0 0,19 36-1 0 0,3 6 66 0 0,-30-57-780 0 0,-6-6 0 0 0,0 0 0 0 0,1 0 0 0 0,-1 0 0 0 0,1 1 0 0 0,-1-1 0 0 0,0 0 0 0 0,1 0 0 0 0,-1 0 0 0 0,1 0 0 0 0,-1 0 0 0 0,1 0 0 0 0,-1 0 0 0 0,1 0 0 0 0,-1 0 0 0 0,0 0 0 0 0,1 0 0 0 0,-1-1 0 0 0,1 1 0 0 0,-1 0 0 0 0,0 0 0 0 0,1 0 0 0 0,-1 0 0 0 0,1-1 0 0 0,-1 1 0 0 0,0 0 0 0 0,1-1 0 0 0,-1 1 0 0 0,0 0 0 0 0,1 0 0 0 0,-1-1 0 0 0,0 1 0 0 0,0 0 0 0 0,1-1 0 0 0,-1 1 0 0 0,0-1 0 0 0,0 1 0 0 0,1 0 0 0 0,-1-1 0 0 0,4-5 0 0 0,-1 1 0 0 0,0-1 0 0 0,0 1 0 0 0,0-1 0 0 0,-1 0 0 0 0,0 0 0 0 0,0 0 0 0 0,2-11 0 0 0,5-57 0 0 0,-6 41 0 0 0,3-23-4273 0 0,-2-57 0 0 0,0 115 2555 0 0,12 8-2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15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 7055 0 0,'0'0'158'0'0,"0"0"22"0"0,0 0 12 0 0,0-1-27 0 0,-3-4-57 0 0,3 4 272 0 0,0 1 104 0 0,0 0 17 0 0,0 0 13 0 0,0 0 39 0 0,1 14 363 0 0,0-1-1 0 0,7 23 1 0 0,-2-1-34 0 0,33 254 2402 0 0,-32-246-3208 0 0,1-1 0 0 0,21 64 0 0 0,-17-84-2227 0 0,-10-18-488 0 0,-2-3-2787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16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172 511 8863 0 0,'0'0'407'0'0,"0"0"-6"0"0,-19-14 781 0 0,4 0 2442 0 0,-24-9-1492 0 0,37 22-2099 0 0,1 1 0 0 0,-1 0 0 0 0,1-1 0 0 0,-1 1 0 0 0,0 0 0 0 0,1 0 1 0 0,-1 0-1 0 0,1 1 0 0 0,-1-1 0 0 0,1 0 0 0 0,-1 0 0 0 0,1 1 0 0 0,-1-1 1 0 0,1 1-1 0 0,-1 0 0 0 0,1-1 0 0 0,-1 1 0 0 0,1 0 0 0 0,0 0 0 0 0,-1 0 1 0 0,1 0-1 0 0,0 0 0 0 0,0 0 0 0 0,0 0 0 0 0,0 0 0 0 0,-2 2 0 0 0,-23 32-105 0 0,21-23 72 0 0,-1 0 0 0 0,2 1 0 0 0,0-1 0 0 0,0 1 0 0 0,1 0 0 0 0,-2 23 0 0 0,4-28 0 0 0,0 0 0 0 0,1 0 0 0 0,0 1 0 0 0,1-1 0 0 0,0 0 0 0 0,0 1 0 0 0,0-1 0 0 0,1 0 0 0 0,1 0 0 0 0,-1 0 0 0 0,7 13 0 0 0,-8-20 2 0 0,-1 0 0 0 0,1 0 0 0 0,-1 0 0 0 0,1 0-1 0 0,-1-1 1 0 0,1 1 0 0 0,0 0 0 0 0,0 0 0 0 0,-1-1-1 0 0,1 1 1 0 0,0 0 0 0 0,0-1 0 0 0,0 1 0 0 0,0 0 0 0 0,0-1-1 0 0,0 0 1 0 0,0 1 0 0 0,0-1 0 0 0,0 1 0 0 0,0-1 0 0 0,0 0-1 0 0,0 0 1 0 0,0 0 0 0 0,0 1 0 0 0,0-1 0 0 0,0 0-1 0 0,0 0 1 0 0,0-1 0 0 0,0 1 0 0 0,0 0 0 0 0,0 0 0 0 0,0 0-1 0 0,0-1 1 0 0,0 1 0 0 0,0 0 0 0 0,0-1 0 0 0,0 1-1 0 0,0-1 1 0 0,1 0 0 0 0,25-23 1140 0 0,-27 24-1081 0 0,10-12 162 0 0,-2-1-1 0 0,0 0 1 0 0,0 0-1 0 0,-1 0 1 0 0,-1-1 0 0 0,0 0-1 0 0,7-26 1 0 0,-5 6-708 0 0,-1 0 1 0 0,3-45 0 0 0,-9 37 34 0 0,-1 0 0 0 0,-12-77 1 0 0,4 50 266 0 0,4 45 183 0 0,-13-47 0 0 0,-1 1 0 0 0,41 281 2052 0 0,-13-104-1360 0 0,-2-33-1141 0 0,3-2 0 0 0,23 82-1 0 0,-27-132-6290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43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4282 3999 0 0,'0'0'183'0'0,"-27"-6"5372"0"0,23 4-5348 0 0,1-1 1 0 0,-1 0 0 0 0,1 1 0 0 0,0-1-1 0 0,0 0 1 0 0,0-1 0 0 0,0 1-1 0 0,1 0 1 0 0,-1-1 0 0 0,1 0-1 0 0,0 0 1 0 0,0 1 0 0 0,0-1 0 0 0,1 0-1 0 0,-1 0 1 0 0,1-1 0 0 0,0 1-1 0 0,0 0 1 0 0,1 0 0 0 0,-1 0 0 0 0,1-5-1 0 0,-2-14 897 0 0,2 1-1 0 0,4-39 0 0 0,-2 48-1288 0 0,43-695 185 0 0,-26 540 0 0 0,-9 101 0 0 0,1-9 0 0 0,2 1 0 0 0,25-75 0 0 0,69-108 0 0 0,-33 91 0 0 0,18-44 0 0 0,-35 90 0 0 0,-1 5 0 0 0,-25 52 0 0 0,4 2 0 0 0,2 1 0 0 0,44-57 0 0 0,-27 54 0 0 0,-44 51 0 0 0,0 1 0 0 0,1 1 0 0 0,0 0 0 0 0,1 1 0 0 0,16-12 0 0 0,20-18 0 0 0,-14 11 0 0 0,45-31 0 0 0,5-3 0 0 0,-44 34 0 0 0,1 2 0 0 0,1 1 0 0 0,75-32 0 0 0,49-29 0 0 0,-133 68 0 0 0,45-18 0 0 0,-12 7 0 0 0,39-15 0 0 0,-62 28 0 0 0,42-23 0 0 0,-49 23 0 0 0,1 1 0 0 0,66-18 0 0 0,-52 18 0 0 0,364-97 0 0 0,-329 92 0 0 0,261-40 443 0 0,-227 44 1700 0 0,410-47-1913 0 0,-140 21-230 0 0,-117 10 0 0 0,-67 10 0 0 0,216-19 0 0 0,-108 13 0 0 0,22 12 0 0 0,-278 16 0 0 0,179-18 1914 0 0,-83 4-916 0 0,53 7-998 0 0,92 1 0 0 0,-200 0 0 0 0,24 0 0 0 0,113 20 0 0 0,70-2 0 0 0,-286-11 0 0 0,98 5 0 0 0,37-1 0 0 0,8-14 0 0 0,-104 7 0 0 0,0-2 0 0 0,0-3 0 0 0,78-20 0 0 0,-101 20 0 0 0,1 1 0 0 0,45-1 0 0 0,-30 3 0 0 0,-50 5 0 0 0,273-35 0 0 0,-30-3 0 0 0,-83 15 0 0 0,112-20 0 0 0,-69 13 0 0 0,-94 16 0 0 0,106-8 0 0 0,-95 12 0 0 0,128-5 0 0 0,-124 9 0 0 0,-67 5 0 0 0,72 10 0 0 0,-50-3 0 0 0,-37-2 0 0 0,-21-2 0 0 0,1 0 0 0 0,-1-2 0 0 0,38-3 0 0 0,38-5 0 0 0,232-10 0 0 0,-287 20 0 0 0,69 13 0 0 0,-50-5 0 0 0,-35-6 0 0 0,35 10 0 0 0,-16-2 0 0 0,-15-6 0 0 0,-1 1 0 0 0,0 1 0 0 0,-1 2 0 0 0,0 1 0 0 0,38 20 0 0 0,141 98 0 0 0,-183-113 0 0 0,-15-10 0 0 0,0 0 0 0 0,0 1 0 0 0,-1 0 0 0 0,0 1 0 0 0,0 0 0 0 0,-1 0 0 0 0,0 1 0 0 0,9 12 0 0 0,-8-7 0 0 0,0-1 0 0 0,1-1 0 0 0,1 0 0 0 0,0 0 0 0 0,1-1 0 0 0,16 11 0 0 0,-11-8 0 0 0,-1 2 0 0 0,-1-1 0 0 0,0 2 0 0 0,-1 0 0 0 0,-1 1 0 0 0,0 0 0 0 0,-2 2 0 0 0,12 21 0 0 0,6 23 0 0 0,29 84 0 0 0,-49-118 0 0 0,100 222 0 0 0,-99-227 0 0 0,61 158 0 0 0,-54-134 0 0 0,1 15 2019 0 0,-19-63-1398 0 0,1 0-405 0 0,1 4-687 0 0,0 0-1 0 0,-1 1 0 0 0,0-1 1 0 0,0 0-1 0 0,1 11 1 0 0,-1-4 1084 0 0,0-10 55 0 0,4 13 317 0 0,-1 0-5246 0 0,4-2 3121 0 0,-4-9-3345 0 0,-4-4-1346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45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6066 1150 3999 0 0,'0'0'183'0'0,"0"0"49"0"0,-2-18 6911 0 0,2 12-6769 0 0,-19-42 3614 0 0,19 47-3300 0 0,-1-1-92 0 0,-16-54-414 0 0,7 26 471 0 0,-16-31 1556 0 0,22 52-2209 0 0,-1 0 0 0 0,1 0 0 0 0,-1 1 0 0 0,-1-1 0 0 0,0 1 0 0 0,0 1 0 0 0,-1-1 0 0 0,-11-9 0 0 0,-2-5 0 0 0,-33-25 0 0 0,7 8 0 0 0,-13-20 0 0 0,-56-73 0 0 0,94 108 165 0 0,-1 1-1 0 0,-1 0 1 0 0,-1 2-1 0 0,0 1 1 0 0,-2 1-1 0 0,-1 1 1 0 0,-40-21-1 0 0,-2-2 589 0 0,-40-21 90 0 0,70 44-843 0 0,-2 1 0 0 0,-66-17 0 0 0,-89-10 0 0 0,174 40 0 0 0,-66-16 0 0 0,-78-12 0 0 0,5 11 0 0 0,-98-5 0 0 0,8 3 0 0 0,101 17 0 0 0,-106-2 0 0 0,130 6 0 0 0,-182 9 0 0 0,109 13 48 0 0,-296 39 527 0 0,227-19 1874 0 0,106-17-4586 0 0,25 1 3215 0 0,-99 11-2156 0 0,65-7 111 0 0,39-4 1639 0 0,29-6 75 0 0,0 6-1 0 0,-174 62 1 0 0,243-72-747 0 0,-37 22 0 0 0,42-21 0 0 0,-245 135 0 0 0,211-118 0 0 0,-38 24 0 0 0,43-28 0 0 0,47-23 0 0 0,-1 0 0 0 0,0 1 0 0 0,1 0 0 0 0,0 0 0 0 0,0 1 0 0 0,-11 11 0 0 0,-5-1 22 0 0,25-16-32 0 0,0 0 0 0 0,0 1 0 0 0,0-1-1 0 0,-1 0 1 0 0,1 1 0 0 0,1-1-1 0 0,-1 1 1 0 0,0 0 0 0 0,0-1 0 0 0,-2 4-1 0 0,3-4-466 0 0,1-1-191 0 0,0 0-41 0 0,0 0-11 0 0,0 0-7 0 0,0 0-1 0 0,0 0 0 0 0,0 0-173 0 0,0 0-730 0 0,0 0-322 0 0,0 0-60 0 0,0 0-17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4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30 7055 0 0,'0'0'158'0'0,"0"0"22"0"0,0 0 12 0 0,-1-1-27 0 0,-20-26 5996 0 0,20 26-5514 0 0,1 1 28 0 0,0 0 11 0 0,0 0 2 0 0,0 0-92 0 0,-18 23 239 0 0,12-12-677 0 0,1-1 0 0 0,0 1 0 0 0,0 0 0 0 0,1 1 0 0 0,1-1 0 0 0,0 1 0 0 0,-3 17 0 0 0,2 2 314 0 0,0 52 1 0 0,4-82-473 0 0,0 1 0 0 0,0-1 0 0 0,0 1 0 0 0,0-1 0 0 0,0 0 0 0 0,0 1 0 0 0,0-1 0 0 0,0 0 0 0 0,1 0 0 0 0,-1 1 0 0 0,0-1 0 0 0,1 0 0 0 0,-1 1 0 0 0,1-1 0 0 0,0 0 0 0 0,-1 0 0 0 0,1 0 0 0 0,0 0 0 0 0,0 0 0 0 0,-1 0 0 0 0,1 0 0 0 0,0 0 0 0 0,0 0 0 0 0,0 0 0 0 0,1 0 0 0 0,-1 0 0 0 0,0-1 0 0 0,0 1 0 0 0,0 0 0 0 0,0-1 0 0 0,1 1 0 0 0,-1-1 0 0 0,0 0 0 0 0,0 1 0 0 0,1-1 0 0 0,-1 0 0 0 0,0 0 0 0 0,1 1 0 0 0,-1-1 0 0 0,0 0 0 0 0,1-1 0 0 0,-1 1 0 0 0,0 0 0 0 0,1 0 0 0 0,1-1 0 0 0,5-1 0 0 0,0 0 0 0 0,0 0 0 0 0,0-1 0 0 0,0-1 0 0 0,7-3 0 0 0,-13 6 0 0 0,14-7-42 0 0,12-6-712 0 0,35-13 0 0 0,-56 24 441 0 0,1 1 0 0 0,0 0-1 0 0,0 0 1 0 0,0 1 0 0 0,0-1 0 0 0,0 2-1 0 0,1-1 1 0 0,-1 1 0 0 0,14 2 0 0 0,-5 3-5517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47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3999 0 0,'0'0'91'0'0,"0"0"12"0"0,0 0 7 0 0,2 1-16 0 0,4 3 42 0 0,-4-3 469 0 0,-2-1 196 0 0,14 18 2989 0 0,-9-8-1410 0 0,2-4-2362 0 0,0 0-18 0 0,-1 1 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49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86 647 5407 0 0,'0'0'124'0'0,"0"0"18"0"0,0 0 8 0 0,0-7 362 0 0,0-11 860 0 0,2-34 1318 0 0,19-100 0 0 0,-12 101-1890 0 0,6-102 0 0 0,-15 128-800 0 0,-1 0 0 0 0,-6-37 0 0 0,6 56 0 0 0,-1-1 0 0 0,1 1 0 0 0,-1 0 0 0 0,0 0 0 0 0,0 0 0 0 0,-1 0 0 0 0,0 0 0 0 0,0 1 0 0 0,0-1 0 0 0,-1 1 0 0 0,0 0 0 0 0,0 0 0 0 0,0 0 0 0 0,0 1 0 0 0,-8-7 0 0 0,11 10 0 0 0,0 1 0 0 0,0-1 0 0 0,0 0 0 0 0,0 1 0 0 0,-1-1 0 0 0,1 1 0 0 0,0-1 0 0 0,0 1 0 0 0,-1 0 0 0 0,1-1 0 0 0,0 1 0 0 0,0 0 0 0 0,-1 0 0 0 0,1 0 0 0 0,0 0 0 0 0,-1 0 0 0 0,1 0 0 0 0,0 0 0 0 0,-1 1 0 0 0,1-1 0 0 0,0 0 0 0 0,0 1 0 0 0,0-1 0 0 0,-1 1 0 0 0,1-1 0 0 0,0 1 0 0 0,0 0 0 0 0,0-1 0 0 0,0 1 0 0 0,0 0 0 0 0,0 0 0 0 0,0 0 0 0 0,0 0 0 0 0,0 0 0 0 0,0 0 0 0 0,-1 1 0 0 0,-1 2 0 0 0,1 0 0 0 0,-1 1 0 0 0,1-1 0 0 0,0 0 0 0 0,0 1 0 0 0,0-1 0 0 0,-2 7 0 0 0,2 4 0 0 0,0 0 0 0 0,1 0 0 0 0,0 0 0 0 0,1 0 0 0 0,1 0 0 0 0,0 0 0 0 0,1-1 0 0 0,7 28 0 0 0,6 10 0 0 0,25 55 0 0 0,-25-69 0 0 0,54 121 300 0 0,-37-90 514 0 0,-3 1 1 0 0,26 95 0 0 0,-51-149-882 0 0,-1 1-1 0 0,2 30 0 0 0,-4-42 243 0 0,-1-1-1 0 0,0 1 0 0 0,-1 0 0 0 0,1 0 1 0 0,-1-1-1 0 0,0 1 0 0 0,0-1 0 0 0,0 1 1 0 0,-1-1-1 0 0,1 1 0 0 0,-1-1 0 0 0,-1 0 1 0 0,1 0-1 0 0,0 0 0 0 0,-4 5 1 0 0,5-9-168 0 0,0 1 1 0 0,1 0-1 0 0,-1 0 1 0 0,0 0 0 0 0,0-1-1 0 0,0 1 1 0 0,0 0-1 0 0,0-1 1 0 0,0 1 0 0 0,0-1-1 0 0,0 1 1 0 0,0-1-1 0 0,0 0 1 0 0,-1 1-1 0 0,1-1 1 0 0,0 0 0 0 0,0 0-1 0 0,0 0 1 0 0,0 0-1 0 0,0 0 1 0 0,-1 0 0 0 0,1 0-1 0 0,0 0 1 0 0,0 0-1 0 0,0 0 1 0 0,0-1 0 0 0,0 1-1 0 0,-2-1 1 0 0,-18-13 2 0 0,14 6-96 0 0,1 1 1 0 0,0-1-1 0 0,0 0 0 0 0,1-1 0 0 0,0 1 1 0 0,0-1-1 0 0,1 0 0 0 0,0 0 0 0 0,1 0 1 0 0,0-1-1 0 0,1 1 0 0 0,0-1 0 0 0,0 0 1 0 0,1 1-1 0 0,-1-11 0 0 0,2 3-85 0 0,1 0-1 0 0,0 0 1 0 0,1 0-1 0 0,0 1 1 0 0,2-1-1 0 0,0 1 1 0 0,12-31-1 0 0,15-16-2693 0 0,-24 51-2502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49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7055 0 0,'0'0'158'0'0,"0"0"22"0"0,0 0 12 0 0,-8 29 461 0 0,8-19-282 0 0,1 0-1 0 0,0 0 1 0 0,1 0 0 0 0,0 0-1 0 0,6 18 1 0 0,2 12 606 0 0,41 270 2271 0 0,-47-284-4059 0 0,2-1-1 0 0,12 35 1 0 0,-17-58-133 0 0,4 6-1182 0 0,-1 1 1046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7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1 145 975 0 0,'0'-4'-280'0'0,"7"-37"1105"0"0,-6 34-103 0 0,0 0-1 0 0,1 0 1 0 0,0 1-1 0 0,1-1 1 0 0,-1 1 0 0 0,1 0-1 0 0,1 0 1 0 0,-1 0-1 0 0,1 0 1 0 0,0 0 0 0 0,0 1-1 0 0,5-6 1 0 0,-6 10-644 0 0,-1-1 1 0 0,1 0-1 0 0,0 1 1 0 0,0 0-1 0 0,0 0 0 0 0,0-1 1 0 0,-1 2-1 0 0,2-1 1 0 0,-1 0-1 0 0,0 1 1 0 0,0-1-1 0 0,0 1 1 0 0,0 0-1 0 0,0 0 1 0 0,0 0-1 0 0,0 0 1 0 0,0 1-1 0 0,0-1 1 0 0,6 3-1 0 0,-8-3-254 0 0,8 7-3373 0 0,-1 0-221 0 0</inkml:trace>
  <inkml:trace contextRef="#ctx0" brushRef="#br0" timeOffset="1">70 210 2527 0 0,'1'0'187'0'0,"9"-1"995"0"0,0-1-1 0 0,1-1 0 0 0,16-6 1 0 0,12-2-420 0 0,-38 11-3733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5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5407 0 0,'0'0'248'0'0,"0"0"-5"0"0,0 0-23 0 0,0 0 463 0 0,0 0 223 0 0,0 0 44 0 0,0 0-44 0 0,0 0-215 0 0,-11 12 986 0 0,9-3-1504 0 0,0 0-1 0 0,1 0 0 0 0,0 1 0 0 0,1-1 1 0 0,0 0-1 0 0,0 1 0 0 0,1-1 0 0 0,1 0 1 0 0,-1 1-1 0 0,1-1 0 0 0,1 0 0 0 0,0 0 1 0 0,0 0-1 0 0,1-1 0 0 0,5 11 0 0 0,-2-5-172 0 0,2-4 0 0 0,-9-10 0 0 0,0 0 0 0 0,1 1 0 0 0,-1-1 0 0 0,0 0 0 0 0,0 0 0 0 0,1 0 0 0 0,-1 1 0 0 0,0-1 0 0 0,1 0 0 0 0,-1 0 0 0 0,0 0 0 0 0,1 0 0 0 0,-1 0 0 0 0,0 1 0 0 0,1-1 0 0 0,-1 0 0 0 0,1 0 0 0 0,-1 0 0 0 0,0 0 0 0 0,1 0 0 0 0,-1 0 0 0 0,0 0 0 0 0,1 0 0 0 0,-1-1 0 0 0,0 1 0 0 0,1 0 0 0 0,-1 0 0 0 0,1 0 0 0 0,-1 0 0 0 0,0 0 0 0 0,0-1 0 0 0,1 1 0 0 0,-1 0 0 0 0,0 0 0 0 0,1 0 0 0 0,-1-1 0 0 0,1 1 0 0 0,2-6 0 0 0,3-3-278 0 0,-1-1 0 0 0,-1 1 0 0 0,0-1-1 0 0,0 0 1 0 0,-1 0 0 0 0,0 0 0 0 0,0 0 0 0 0,1-19-1 0 0,-1 29 279 0 0,4 9 0 0 0,5 11 0 0 0,-11-18 0 0 0,2 6 0 0 0,12 16 0 0 0,-9-18-544 0 0,-3-4-2282 0 0,6 2-972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50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22 3999 0 0,'0'0'183'0'0,"-4"-8"26"0"0,0 2-22 0 0,3 5 778 0 0,-4-4 1152 0 0,3 4 2154 0 0,1 1-4262 0 0,-1 0-1 0 0,1 0 0 0 0,0 1 0 0 0,0-1 0 0 0,0 1 1 0 0,0-1-1 0 0,1 1 0 0 0,-1-1 0 0 0,0 1 0 0 0,0-1 0 0 0,0 1 1 0 0,0 0-1 0 0,0-1 0 0 0,1 1 0 0 0,-1 0 0 0 0,0 0 1 0 0,1 0-1 0 0,-1 0 0 0 0,1-1 0 0 0,-1 1 0 0 0,1 0 1 0 0,-1 0-1 0 0,1 0 0 0 0,-1 0 0 0 0,1 2 0 0 0,-5 15-25 0 0,4-14 17 0 0,1 1 0 0 0,0 0 0 0 0,0 0 0 0 0,0-1 0 0 0,0 1 0 0 0,1 0 0 0 0,0 0 0 0 0,0-1 0 0 0,0 1 0 0 0,0-1 0 0 0,1 1 0 0 0,0-1 0 0 0,0 1 0 0 0,0-1 0 0 0,1 0 0 0 0,-1 0 0 0 0,1 0 0 0 0,0 0 0 0 0,0-1 0 0 0,0 1 0 0 0,0-1 0 0 0,1 1 0 0 0,0-1 0 0 0,-1 0 0 0 0,1-1 0 0 0,0 1 0 0 0,0-1 0 0 0,9 4 0 0 0,-4-1 0 0 0,4-2 0 0 0,12-4 0 0 0,-24 1 18 0 0,0-1 0 0 0,0 1 0 0 0,0 0 0 0 0,0 0 0 0 0,0 0 0 0 0,0 0 0 0 0,0 0 0 0 0,0 0 0 0 0,0 0 0 0 0,0 0-1 0 0,-1 0 1 0 0,1 0 0 0 0,0 1 0 0 0,0-1 0 0 0,0 0 0 0 0,0 1 0 0 0,0-1 0 0 0,0 1 0 0 0,0-1 0 0 0,-1 1 0 0 0,1-1 0 0 0,0 1 0 0 0,0-1-1 0 0,-1 1 1 0 0,1 0 0 0 0,0-1 0 0 0,-1 1 0 0 0,1 0 0 0 0,-1 0 0 0 0,1 0 0 0 0,-1-1 0 0 0,1 1 0 0 0,-1 0 0 0 0,0 0 0 0 0,1 0 0 0 0,-1 0-1 0 0,0 0 1 0 0,0 0 0 0 0,1 0 0 0 0,-1 0 0 0 0,0 0 0 0 0,0 0 0 0 0,0-1 0 0 0,0 3 0 0 0,-1 1 230 0 0,-1 1 0 0 0,1-1 0 0 0,-1 1 0 0 0,0-1 1 0 0,0 0-1 0 0,-3 7 0 0 0,2-7-253 0 0,-2 5 397 0 0,0 1 0 0 0,-1-1-1 0 0,-1-1 1 0 0,1 1 0 0 0,-1-1 0 0 0,-16 14 0 0 0,23-22-408 0 0,0 0 0 0 0,-1 0 1 0 0,1 1-1 0 0,0-1 0 0 0,0 0 0 0 0,-1 0 1 0 0,1 0-1 0 0,0 0 0 0 0,0 0 1 0 0,-1 0-1 0 0,1 0 0 0 0,0 0 1 0 0,0 0-1 0 0,-1 0 0 0 0,1 0 1 0 0,0 0-1 0 0,0 0 0 0 0,-1 0 1 0 0,1 0-1 0 0,0 0 0 0 0,0 0 1 0 0,-1 0-1 0 0,1 0 0 0 0,0 0 0 0 0,0 0 1 0 0,0 0-1 0 0,-1-1 0 0 0,1 1 1 0 0,0 0-1 0 0,0 0 0 0 0,-1 0 1 0 0,1 0-1 0 0,0 0 0 0 0,0-1 1 0 0,0 1-1 0 0,0 0 0 0 0,-1 0 1 0 0,1-1-1 0 0,0 1 0 0 0,0 0 1 0 0,0 0-1 0 0,0 0 0 0 0,0-1 1 0 0,0 1-1 0 0,0 0 0 0 0,0 0 0 0 0,0-1 1 0 0,-1 1-1 0 0,1 0 0 0 0,0 0 1 0 0,0-1-1 0 0,-2-11-3732 0 0,2 11 3544 0 0,0-13-5222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1:50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7055 0 0,'0'0'323'0'0,"0"0"-8"0"0,0-1-205 0 0,0 2-24 0 0,0-1-1 0 0,0 0 1 0 0,0 1-1 0 0,0-1 0 0 0,0 0 1 0 0,-1 0-1 0 0,1 1 1 0 0,0-1-1 0 0,0 0 1 0 0,0 1-1 0 0,0-1 0 0 0,0 0 1 0 0,0 0-1 0 0,-1 1 1 0 0,1-1-1 0 0,0 0 0 0 0,0 0 1 0 0,0 1-1 0 0,-1-1 1 0 0,1 0-1 0 0,0 0 0 0 0,0 0 1 0 0,-1 0-1 0 0,1 1 1 0 0,0-1-1 0 0,0 0 1 0 0,-1 0-1 0 0,1 0 0 0 0,0 0 1 0 0,-1 0-1 0 0,1 0 1 0 0,0 0-1 0 0,-1 0 0 0 0,1 0 1 0 0,0 0-1 0 0,0 0 1 0 0,-1 0-1 0 0,1 0 1 0 0,0 0-1 0 0,-1 0 0 0 0,1 0 1 0 0,0 0-1 0 0,0 0 1 0 0,-1 0-1 0 0,1 0 0 0 0,0 0 1 0 0,-1-1-1 0 0,1 1 1 0 0,0 0-1 0 0,0 0 1 0 0,-1 0-1 0 0,1 0 0 0 0,0-1 1 0 0,0 1-1 0 0,0 0 1 0 0,-1 0-1 0 0,1-1 0 0 0,0 1 1 0 0,0 0-1 0 0,0 0 1 0 0,0-1-1 0 0,-1 1 0 0 0,1-1 1 0 0,-2 23 555 0 0,23 155 90 0 0,-8-84-102 0 0,-6-35 1089 0 0,21 82 0 0 0,-27-138-1018 0 0,-1-2-90 0 0,14-21-380 0 0,-11 15-230 0 0,2-6 0 0 0,0 0 0 0 0,1 0 0 0 0,12-17 0 0 0,-17 28 0 0 0,0 0 0 0 0,-1 1 0 0 0,1-1 0 0 0,0 1 0 0 0,-1-1 0 0 0,1 1 0 0 0,0-1 0 0 0,0 1 0 0 0,-1 0 0 0 0,1-1 0 0 0,0 1 0 0 0,0 0 0 0 0,0 0 0 0 0,-1-1 0 0 0,1 1 0 0 0,0 0 0 0 0,0 0 0 0 0,0 0 0 0 0,0 0 0 0 0,-1 0 0 0 0,1 0 0 0 0,0 0 0 0 0,0 0 0 0 0,0 1 0 0 0,0-1 0 0 0,-1 0 0 0 0,1 0 0 0 0,0 1 0 0 0,1 0 0 0 0,13 9 0 0 0,-15-10 0 0 0,6 6 176 0 0,1 0 1 0 0,-1 1-1 0 0,0 0 0 0 0,0 0 1 0 0,-1 0-1 0 0,7 13 0 0 0,-4-8-47 0 0,0 1 0 0 0,1-2 1 0 0,18 21-1 0 0,-17-19-2874 0 0,-5-5 1315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2:56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21 5407 0 0,'0'0'124'0'0,"-5"-12"295"0"0,1 7-394 0 0,-1 2 109 0 0,4 2 554 0 0,-3 4 2262 0 0,4-3-2858 0 0,-1 0-1 0 0,1 0 1 0 0,-1 1-1 0 0,1-1 1 0 0,-1 0-1 0 0,1 1 1 0 0,0-1 0 0 0,-1 0-1 0 0,1 0 1 0 0,0 1-1 0 0,-1-1 1 0 0,1 1-1 0 0,0-1 1 0 0,-1 0-1 0 0,1 1 1 0 0,0-1-1 0 0,0 1 1 0 0,0-1 0 0 0,-1 0-1 0 0,1 1 1 0 0,0-1-1 0 0,0 1 1 0 0,0-1-1 0 0,0 1 1 0 0,0 0-1 0 0,-5 36 665 0 0,1-1 0 0 0,3 1 0 0 0,0 0 0 0 0,9 67 0 0 0,0-4 746 0 0,55 548 1336 0 0,-33-458-1382 0 0,10 349 0 0 0,-47-185-15040 0 0,7-354 9824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2:5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55 164 8863 0 0,'0'0'200'0'0,"-17"16"487"0"0,-14 14-560 0 0,30-29 307 0 0,0 1 401 0 0,-3 2-723 0 0,4-2 3104 0 0,6 2-3072 0 0,-1 0-1 0 0,2-1 1 0 0,-1 0-1 0 0,0 0 1 0 0,1 0-1 0 0,-1-1 1 0 0,1 1 0 0 0,0-2-1 0 0,0 1 1 0 0,0-1-1 0 0,-1 0 1 0 0,12 0-1 0 0,10-1 576 0 0,53-7 0 0 0,-28 1-1066 0 0,40-6 749 0 0,177-46 0 0 0,-129 24 1380 0 0,-2 2-1657 0 0,160-33-21 0 0,-208 50-103 0 0,124-6-1 0 0,64 27 0 0 0,-194-2 0 0 0,-38-7 0 0 0,-33 1 0 0 0,0 1 0 0 0,-1 0 0 0 0,20 3 0 0 0,-25-1-181 0 0,-7 0-766 0 0,-1-1-349 0 0,9 19-5629 0 0,-3-7 4754 0 0,-5-9-5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2:57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7055 0 0,'0'0'158'0'0,"0"0"22"0"0,0 0 12 0 0,0 0 124 0 0,0 0 494 0 0,0 0 218 0 0,0 0 42 0 0,0 0-50 0 0,0 0-246 0 0,34-3 1302 0 0,-4 4-1308 0 0,1-2-1 0 0,-1-2 0 0 0,57-11 0 0 0,-53 8-477 0 0,222-42 1919 0 0,-43-3-2209 0 0,-42 8 0 0 0,-152 39 0 0 0,159-29 0 0 0,-144 29 0 0 0,-1 2 0 0 0,1 1 0 0 0,46 4 0 0 0,-57 0-145 0 0,23 2-2040 0 0,49-1-1 0 0,-81-5 1638 0 0,-1 1 0 0 0,0-2 0 0 0,1 0 0 0 0,-1 0 0 0 0,0-1 0 0 0,0-1 0 0 0,-1 0 0 0 0,18-9 0 0 0,-9 1-3548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2:58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7055 0 0,'0'0'158'0'0,"0"0"22"0"0,0 0 12 0 0,3 0 48 0 0,-3 0-223 0 0,1-1 1 0 0,-1 1 0 0 0,1 0 0 0 0,-1 0 0 0 0,1 0-1 0 0,-1 0 1 0 0,0 0 0 0 0,1 0 0 0 0,-1 0-1 0 0,1 0 1 0 0,-1 0 0 0 0,1 0 0 0 0,-1 0 0 0 0,0 1-1 0 0,1-1 1 0 0,-1 0 0 0 0,1 0 0 0 0,-1 0-1 0 0,0 0 1 0 0,1 1 0 0 0,-1-1 0 0 0,0 0 0 0 0,1 0-1 0 0,-1 1 1 0 0,0-1 0 0 0,1 0 0 0 0,-1 1-1 0 0,0-1 1 0 0,0 0 0 0 0,1 1 0 0 0,-1-1 0 0 0,0 0-1 0 0,0 1 1 0 0,0-1 0 0 0,1 1 0 0 0,-1 0-1 0 0,1 21 799 0 0,2 10 176 0 0,3-7 22 0 0,3 42 1 0 0,-2-17-55 0 0,46 353 2360 0 0,10 55 328 0 0,-25-244-2192 0 0,16 345 0 0 0,-52-469-1456 0 0,-11 102 0 0 0,8-174-37 0 0,1-12-40 0 0,-1 1 0 0 0,1-1 0 0 0,-1 1 0 0 0,-1-1 0 0 0,1 0 0 0 0,-5 11 0 0 0,5-15-599 0 0,1-2-41 0 0,0 0-98 0 0,0 0-371 0 0,0 0-166 0 0,-1-1-919 0 0,-7-3-3560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2:5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70 10943 0 0,'0'0'248'0'0,"0"0"35"0"0,0 0 18 0 0,0 0-37 0 0,-11 6 128 0 0,10-4 4380 0 0,40-6-4160 0 0,-1 3-1 0 0,50 3 1 0 0,49-1 597 0 0,-109-3-1467 0 0,-1-1 0 0 0,1-2 0 0 0,-1 0 0 0 0,0-2 0 0 0,0-1 0 0 0,0-2 0 0 0,31-15 0 0 0,-35 14-6518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2:5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3999 0 0,'0'0'183'0'0,"-8"28"5861"0"0,9-4-4046 0 0,8 43 0 0 0,2 17 1179 0 0,-9-38-3665 0 0,13 70-1 0 0,-15-114-800 0 0,0-2-753 0 0,0 0-2898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2:59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5 105 8863 0 0,'-2'-5'887'0'0,"0"2"-675"0"0,1 2 667 0 0,1 1 277 0 0,0 0 48 0 0,21 22 188 0 0,-14-16-1330 0 0,6 8 534 0 0,-2 2 0 0 0,1-1-1 0 0,-2 1 1 0 0,0 1 0 0 0,-1 0-1 0 0,-1 1 1 0 0,-1-1 0 0 0,8 27 0 0 0,-13-45-577 0 0,0 0 0 0 0,0 0 0 0 0,-1-1 0 0 0,1 1 1 0 0,0-1-1 0 0,-1 1 0 0 0,1-1 0 0 0,-1 0 1 0 0,1 1-1 0 0,-1-1 0 0 0,2-3 0 0 0,8-25-1032 0 0,-1-1 0 0 0,8-46 0 0 0,-11 42-215 0 0,17-49-1 0 0,-23 80 1233 0 0,10-11 79 0 0,-11 15-34 0 0,1 0-1 0 0,-1 0 1 0 0,0 0-1 0 0,1 0 1 0 0,-1 0-1 0 0,1 0 1 0 0,-1-1-1 0 0,0 1 1 0 0,1 0 0 0 0,-1 0-1 0 0,1 0 1 0 0,-1 0-1 0 0,0 0 1 0 0,1 1-1 0 0,-1-1 1 0 0,1 0 0 0 0,-1 0-1 0 0,0 0 1 0 0,1 0-1 0 0,-1 0 1 0 0,0 0-1 0 0,1 1 1 0 0,-1-1 0 0 0,0 0-1 0 0,1 0 1 0 0,-1 0-1 0 0,0 1 1 0 0,1-1-1 0 0,-1 0 1 0 0,0 1 0 0 0,0-1-1 0 0,1 0 1 0 0,-1 1-1 0 0,0-1 1 0 0,0 0-1 0 0,0 1 1 0 0,1 0-1 0 0,9 15 761 0 0,-9-14-892 0 0,8 14 442 0 0,-1 2 0 0 0,-1-1 0 0 0,-1 1 0 0 0,5 21 0 0 0,14 39 684 0 0,-21-66-2272 0 0,-4-10 917 0 0,0-1 1 0 0,1 1 0 0 0,-1 0-1 0 0,0-1 1 0 0,1 1 0 0 0,0-1-1 0 0,-1 1 1 0 0,1-1-1 0 0,0 1 1 0 0,0-1 0 0 0,-1 0-1 0 0,1 1 1 0 0,0-1 0 0 0,0 0-1 0 0,1 0 1 0 0,-1 0 0 0 0,0 0-1 0 0,2 2 1 0 0,3 1-2288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46 775 0 0,'12'14'8507'0'0,"-6"-15"-8210"0"0,1 0 0 0 0,-1-1-1 0 0,1 0 1 0 0,-1 0 0 0 0,1 0-1 0 0,-1-1 1 0 0,0 0 0 0 0,0-1 0 0 0,-1 1-1 0 0,1-1 1 0 0,6-5 0 0 0,24-14-3923 0 0,-35 22-336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0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 8863 0 0,'0'0'200'0'0,"-2"-8"487"0"0,1 4-475 0 0,1 3 667 0 0,0 1 277 0 0,0 0 48 0 0,0 0-60 0 0,0 0-296 0 0,0 0-131 0 0,3 13 671 0 0,29 148 802 0 0,-16-70-1431 0 0,-9-44-2416 0 0,-7-45-242 0 0,0-2-466 0 0,0 0-1530 0 0,0 0-649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10943 0 0,'0'0'248'0'0,"0"0"35"0"0,0 0 18 0 0,0 0-37 0 0,0-2-170 0 0,0 0 194 0 0,0 0 0 0 0,1-1 1 0 0,-1 1-1 0 0,1 0 0 0 0,-1 0 0 0 0,1 0 1 0 0,0 0-1 0 0,0 0 0 0 0,0 0 1 0 0,0 0-1 0 0,0 0 0 0 0,1 0 1 0 0,-1 0-1 0 0,0 0 0 0 0,1 1 0 0 0,0-1 1 0 0,-1 1-1 0 0,1-1 0 0 0,0 1 1 0 0,2-2-1 0 0,37-18 1654 0 0,-39 20-1848 0 0,6-1-370 0 0,1 1-1 0 0,-1-1 0 0 0,0 1 1 0 0,1 1-1 0 0,-1 0 1 0 0,1 0-1 0 0,-1 0 0 0 0,12 3 1 0 0,-18-3 150 0 0,0 0 1 0 0,-1 0 0 0 0,1 0-1 0 0,0 0 1 0 0,-1 0-1 0 0,1 1 1 0 0,0-1 0 0 0,-1 1-1 0 0,1-1 1 0 0,0 1-1 0 0,-1 0 1 0 0,1-1-1 0 0,-1 1 1 0 0,1 0 0 0 0,-1 0-1 0 0,0 0 1 0 0,1 0-1 0 0,-1 0 1 0 0,0 0 0 0 0,0 1-1 0 0,0-1 1 0 0,0 0-1 0 0,0 1 1 0 0,0-1-1 0 0,0 0 1 0 0,0 1 0 0 0,0-1-1 0 0,-1 1 1 0 0,1-1-1 0 0,0 3 1 0 0,0-1-630 0 0,3 10-4185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10943 0 0,'0'0'498'0'0,"0"0"-9"0"0,0 0-222 0 0,0 0 213 0 0,0 0 126 0 0,26-16 3274 0 0,2 4-977 0 0,27 0-2839 0 0,-54 11-516 0 0,2 1-30 0 0,9 12-6485 0 0,-11-3 5065 0 0</inkml:trace>
  <inkml:trace contextRef="#ctx0" brushRef="#br0" timeOffset="1">10 221 10943 0 0,'0'0'498'0'0,"0"0"-9"0"0,0 0-130 0 0,21-20 4405 0 0,78-61-1752 0 0,-86 72-3787 0 0,0 0 0 0 0,1 2 0 0 0,0 0 0 0 0,0 0 0 0 0,1 1-1 0 0,16-4 1 0 0,-17 7-4593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1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8 101 7055 0 0,'0'0'323'0'0,"0"0"-8"0"0,-5-12 1102 0 0,3 8 2134 0 0,1 4 3957 0 0,9 86-7450 0 0,-5-59-64 0 0,1 49 0 0 0,-4-61 6 0 0,0 0 0 0 0,1 0 0 0 0,4 19 0 0 0,-1-24-443 0 0,-1-10-728 0 0,2-17-2411 0 0,1-26-1908 0 0,-4 11 5450 0 0,-4-41 0 0 0,0 54 86 0 0,1 0 1 0 0,1 0 0 0 0,0 0 0 0 0,2 0 0 0 0,0 0 0 0 0,1 0 0 0 0,8-24-1 0 0,-11 42-5 0 0,0 0 0 0 0,0 0 1 0 0,1 0-1 0 0,-1 0 0 0 0,0 0 0 0 0,1 0 0 0 0,-1 0 0 0 0,1 0 0 0 0,-1 0 0 0 0,1 0 0 0 0,0 0 0 0 0,-1 0 0 0 0,1 0 0 0 0,0 1 0 0 0,0-1 0 0 0,-1 0 1 0 0,1 0-1 0 0,0 1 0 0 0,0-1 0 0 0,0 1 0 0 0,0-1 0 0 0,0 1 0 0 0,0-1 0 0 0,0 1 0 0 0,0 0 0 0 0,0-1 0 0 0,2 1 0 0 0,-1 0 132 0 0,0 1 0 0 0,0-1 0 0 0,-1 1 0 0 0,1-1 0 0 0,0 1 0 0 0,-1 0 0 0 0,1 0-1 0 0,-1 0 1 0 0,1 0 0 0 0,-1 0 0 0 0,1 0 0 0 0,-1 0 0 0 0,1 1 0 0 0,1 2 0 0 0,6 7 920 0 0,-1 0 1 0 0,0 1 0 0 0,7 15 0 0 0,-13-25-1037 0 0,11 23 610 0 0,-10-17-346 0 0,1 0 0 0 0,0 0 0 0 0,0-1 0 0 0,1 1 0 0 0,0-1 0 0 0,0 0 0 0 0,0-1 0 0 0,1 1 0 0 0,0-1 0 0 0,1 0-1 0 0,-1 0 1 0 0,1-1 0 0 0,9 5 0 0 0,-15-9-321 0 0,0-1 0 0 0,0 0 0 0 0,0 1 0 0 0,0-1 0 0 0,0 0 0 0 0,0 0 0 0 0,1 1 0 0 0,-1-1 0 0 0,0 0 0 0 0,0 0 0 0 0,0 0 0 0 0,0 0 0 0 0,0-1 0 0 0,0 1 0 0 0,1 0 0 0 0,-1 0 0 0 0,0-1 0 0 0,0 1 0 0 0,0-1 0 0 0,0 1 0 0 0,0-1 0 0 0,0 1 0 0 0,0-1 0 0 0,1 0 0 0 0,19-19 0 0 0,-19 18 0 0 0,26-40 0 0 0,-25 36 0 0 0,0 0 0 0 0,1 0 0 0 0,0 1 0 0 0,0-1 0 0 0,0 1 0 0 0,1 0 0 0 0,8-8 0 0 0,-11 12 0 0 0,-1 0 0 0 0,1 0 0 0 0,-1 0 0 0 0,1 1 0 0 0,-1-1 0 0 0,1 0 0 0 0,-1 1 0 0 0,1-1 0 0 0,0 1 0 0 0,0 0 0 0 0,-1-1 0 0 0,1 1 0 0 0,0 0 0 0 0,-1 0 0 0 0,1 0 0 0 0,0 0 0 0 0,0 0 0 0 0,-1 1 0 0 0,1-1 0 0 0,0 0 0 0 0,-1 1 0 0 0,1-1 0 0 0,0 1 0 0 0,-1 0 0 0 0,1 0 0 0 0,1 0 0 0 0,3 6-109 0 0,1 1 0 0 0,-2-1 0 0 0,1 1 0 0 0,-1 0 0 0 0,0 1 0 0 0,0-1 0 0 0,-1 1 0 0 0,-1 0 0 0 0,1 0 1 0 0,-1 0-1 0 0,2 16 0 0 0,13 29-553 0 0,11 17-7419 0 0,-19-51 5475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2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127 104 8863 0 0,'6'-24'928'0'0,"-6"19"-743"0"0,0 1 0 0 0,0-1 0 0 0,-1 1 0 0 0,1-1 0 0 0,-1 1 0 0 0,0 0 0 0 0,-1 0 0 0 0,1-1 0 0 0,-1 1 0 0 0,1 0 0 0 0,-1 0 0 0 0,-1 0 0 0 0,-3-5 0 0 0,5 8-65 0 0,1-1 0 0 0,-1 1 0 0 0,0 0 1 0 0,-1 0-1 0 0,1 0 0 0 0,0 0 0 0 0,0 1 0 0 0,0-1 1 0 0,0 0-1 0 0,-1 0 0 0 0,1 1 0 0 0,0-1 1 0 0,-1 1-1 0 0,1-1 0 0 0,0 1 0 0 0,-1-1 1 0 0,1 1-1 0 0,-2 0 0 0 0,1 0-86 0 0,0 0 0 0 0,0 1 0 0 0,0-1 0 0 0,0 0 0 0 0,1 1 0 0 0,-1 0 0 0 0,0-1 0 0 0,1 1 0 0 0,-1 0 1 0 0,0 0-1 0 0,1 0 0 0 0,-1 0 0 0 0,1 0 0 0 0,-1 1 0 0 0,1-1 0 0 0,0 0 0 0 0,-3 4 0 0 0,-2 2 220 0 0,1 1-1 0 0,0 0 1 0 0,1 0 0 0 0,-1 1 0 0 0,1 0 0 0 0,1-1-1 0 0,0 1 1 0 0,-2 10 0 0 0,-1 4-298 0 0,2 0 1 0 0,-2 26-1 0 0,5-42 139 0 0,1 0 0 0 0,0 0 0 0 0,1 0 0 0 0,-1 0 0 0 0,1 0 0 0 0,1 0 0 0 0,-1 0 0 0 0,1 0 0 0 0,1-1-1 0 0,-1 1 1 0 0,1-1 0 0 0,6 11 0 0 0,-7-14-83 0 0,0-1-1 0 0,-1 1 1 0 0,1-1-1 0 0,0 0 1 0 0,1 0 0 0 0,-1 0-1 0 0,0 0 1 0 0,1 0-1 0 0,-1 0 1 0 0,1-1-1 0 0,-1 1 1 0 0,1-1 0 0 0,0 0-1 0 0,-1 0 1 0 0,1 0-1 0 0,0 0 1 0 0,0 0-1 0 0,0 0 1 0 0,0-1-1 0 0,0 0 1 0 0,0 1 0 0 0,0-1-1 0 0,0 0 1 0 0,0 0-1 0 0,0-1 1 0 0,0 1-1 0 0,0-1 1 0 0,0 1 0 0 0,0-1-1 0 0,0 0 1 0 0,3-2-1 0 0,0 1-800 0 0,-1-1 0 0 0,0 0 0 0 0,1 0 0 0 0,-1-1 0 0 0,0 1 0 0 0,-1-1-1 0 0,1 0 1 0 0,5-7 0 0 0,0 1-305 0 0,10-4-1306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29 10943 0 0,'-18'8'832'0'0,"6"0"-206"0"0,0 0-1 0 0,0 0 0 0 0,1 1 0 0 0,0 0 0 0 0,0 1 0 0 0,1 1 1 0 0,1-1-1 0 0,0 1 0 0 0,-9 14 0 0 0,17-22-543 0 0,-1 0 1 0 0,1 0-1 0 0,0 1 0 0 0,0-1 0 0 0,0 0 1 0 0,1 0-1 0 0,-1 0 0 0 0,1 1 0 0 0,-1-1 0 0 0,1 0 1 0 0,0 1-1 0 0,1-1 0 0 0,-1 0 0 0 0,0 1 1 0 0,1-1-1 0 0,0 0 0 0 0,0 0 0 0 0,0 0 0 0 0,0 0 1 0 0,0 0-1 0 0,0 0 0 0 0,1 0 0 0 0,0 0 1 0 0,0 0-1 0 0,-1 0 0 0 0,4 2 0 0 0,-4-3-82 0 0,1 0 0 0 0,-1 0 0 0 0,1 0 0 0 0,-1-1 0 0 0,1 1 0 0 0,0-1 0 0 0,0 1 0 0 0,0-1 0 0 0,-1 0 0 0 0,1 1 0 0 0,0-1 0 0 0,1 0 0 0 0,-1-1 0 0 0,0 1 0 0 0,0 0 0 0 0,0 0 0 0 0,0-1 0 0 0,1 1 0 0 0,-1-1 0 0 0,0 0 0 0 0,1 0 0 0 0,-1 0 0 0 0,0 0 0 0 0,1 0 0 0 0,-1 0 0 0 0,0-1 0 0 0,0 1 0 0 0,1-1 0 0 0,-1 1 0 0 0,0-1 0 0 0,0 0 0 0 0,0 0 0 0 0,3-1 0 0 0,-1-1-132 0 0,1 0 0 0 0,0-1-1 0 0,-1 1 1 0 0,0-1 0 0 0,0 0 0 0 0,0 0-1 0 0,0 0 1 0 0,-1-1 0 0 0,1 1-1 0 0,-1-1 1 0 0,0 0 0 0 0,-1 1 0 0 0,1-1-1 0 0,-1-1 1 0 0,0 1 0 0 0,0 0-1 0 0,-1-1 1 0 0,2-9 0 0 0,-3 11 103 0 0,0 0-1 0 0,-1 1 1 0 0,0-1 0 0 0,0 1 0 0 0,0-1-1 0 0,0 1 1 0 0,-4-7 0 0 0,1 0 32 0 0,-24-74-3 0 0,27 77 0 0 0,4 0 0 0 0,4 1 0 0 0,-5 5 16 0 0,-1 0-1 0 0,0 1 1 0 0,1-1-1 0 0,-1 0 1 0 0,1 1-1 0 0,-1-1 1 0 0,1 1 0 0 0,0-1-1 0 0,-1 1 1 0 0,1 0-1 0 0,0 0 1 0 0,-1-1-1 0 0,1 1 1 0 0,-1 0-1 0 0,1 1 1 0 0,0-1-1 0 0,-1 0 1 0 0,1 0-1 0 0,0 1 1 0 0,-1-1-1 0 0,1 1 1 0 0,-1-1 0 0 0,1 1-1 0 0,-1 0 1 0 0,1-1-1 0 0,-1 1 1 0 0,2 2-1 0 0,1-1 96 0 0,-1 1 0 0 0,0 0 0 0 0,0 1 0 0 0,-1-1 0 0 0,1 0 0 0 0,4 8 0 0 0,4 12 322 0 0,0 1 0 0 0,8 29 1 0 0,-4-11-202 0 0,-15-42-232 0 0,0 0 0 0 0,0 1 0 0 0,0-1 0 0 0,1 0 0 0 0,-1 0 0 0 0,0 1 0 0 0,0-1 0 0 0,0 0 0 0 0,0 0 0 0 0,0 1 0 0 0,0-1 0 0 0,0 0 0 0 0,0 0 0 0 0,1 1 0 0 0,-1-1 0 0 0,0 0 0 0 0,0 0 0 0 0,0 0 0 0 0,1 1 0 0 0,-1-1 0 0 0,0 0 0 0 0,0 0 0 0 0,0 0 0 0 0,1 0 0 0 0,-1 0 0 0 0,0 1 0 0 0,0-1 0 0 0,1 0 0 0 0,-1 0 0 0 0,0 0 0 0 0,0 0 0 0 0,1 0 0 0 0,-1 0 0 0 0,0 0 0 0 0,1 0 0 0 0,-1 0 0 0 0,0 0 0 0 0,0 0 0 0 0,1 0 0 0 0,-1 0 0 0 0,0 0 0 0 0,0 0 0 0 0,1 0 0 0 0,-1 0 0 0 0,0-1 0 0 0,0 1 0 0 0,1 0 0 0 0,-1 0 0 0 0,0 0 0 0 0,0 0 0 0 0,1 0 0 0 0,-1-1 0 0 0,0 1 0 0 0,0 0 0 0 0,0 0 0 0 0,0 0 0 0 0,1-1 0 0 0,-1 1 0 0 0,7-11 0 0 0,-6 10 0 0 0,4-10-114 0 0,0 0 0 0 0,-1 0-1 0 0,0-1 1 0 0,3-15 0 0 0,8-23-527 0 0,-15 48-52 0 0,0 2 178 0 0,0 0 789 0 0,0 0 344 0 0,2 1-540 0 0,-1 0-1 0 0,1 0 1 0 0,-1 1-1 0 0,1-1 1 0 0,-1 0-1 0 0,0 1 1 0 0,0-1-1 0 0,0 1 1 0 0,1-1-1 0 0,-1 1 1 0 0,-1-1-1 0 0,1 1 1 0 0,0 0-1 0 0,0-1 1 0 0,-1 1-1 0 0,2 2 1 0 0,3 7 132 0 0,31 45-210 0 0,-32-48 0 0 0,1-2-342 0 0,-4-5-1445 0 0,6-1-2303 0 0,-5 0 3164 0 0,-1 0-1673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78 8863 0 0,'-5'-26'887'0'0,"-6"-23"229"0"0,11 47-543 0 0,0 2-506 0 0,0 0 0 0 0,0 0 0 0 0,0 0 0 0 0,1 0 0 0 0,-1 0 0 0 0,0 0-1 0 0,0 0 1 0 0,0 0 0 0 0,1 0 0 0 0,-1 0 0 0 0,0 0 0 0 0,0 0 0 0 0,0 0 0 0 0,1 0 0 0 0,-1 0-1 0 0,0 0 1 0 0,0 0 0 0 0,0 0 0 0 0,0 0 0 0 0,1 0 0 0 0,-1 0 0 0 0,0 1 0 0 0,0-1-1 0 0,0 0 1 0 0,1 0 0 0 0,-1 0 0 0 0,0 0 0 0 0,0 0 0 0 0,0 0 0 0 0,0 1 0 0 0,0-1-1 0 0,0 0 1 0 0,1 0 0 0 0,-1 0 0 0 0,0 0 0 0 0,0 1 0 0 0,0-1 0 0 0,0 0 0 0 0,0 0-1 0 0,0 0 1 0 0,0 1 0 0 0,0-1 0 0 0,0 0 0 0 0,0 0 0 0 0,0 0 0 0 0,0 1 0 0 0,0-1 0 0 0,0 0-1 0 0,0 1 1 0 0,11 32 890 0 0,-1 0 0 0 0,-2 1 1 0 0,-2 0-1 0 0,5 61 0 0 0,4 34-1936 0 0,-14-128-920 0 0,-1-1-782 0 0,0 0-2722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4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13247 0 0,'0'0'299'0'0,"0"0"45"0"0,0 0 21 0 0,0 0-46 0 0,10-20 1037 0 0,-7 17-1151 0 0,1-1 0 0 0,-1 1 0 0 0,1 0 0 0 0,0 0 1 0 0,0 0-1 0 0,0 1 0 0 0,8-5 0 0 0,32-8-2330 0 0,-23 9-352 0 0,-19 5 394 0 0,2 1-77 0 0,18-1-15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8863 0 0,'0'0'407'0'0,"0"0"-6"0"0,-6 20 781 0 0,4-14-468 0 0,2-1 1 0 0,-1 1-1 0 0,1 0 0 0 0,-1 0 1 0 0,2-1-1 0 0,0 12 1 0 0,12 33 873 0 0,-9-36-1590 0 0,0-1 0 0 0,-1 1 0 0 0,0 0-1 0 0,0 27 1 0 0,-3-41 2 0 0,0 0 0 0 0,0 0 0 0 0,0 0 0 0 0,0 0 0 0 0,0 0 0 0 0,0 0 0 0 0,0 0 0 0 0,0 0 0 0 0,-1 0 0 0 0,1 0 0 0 0,0 0 0 0 0,0 0 0 0 0,0 0 0 0 0,0 0 0 0 0,0 0 0 0 0,0 0 0 0 0,0 0 0 0 0,0 0 0 0 0,0 0 0 0 0,-1 0 0 0 0,1 0 0 0 0,0 0 0 0 0,0 0 0 0 0,0 1 0 0 0,0-1 0 0 0,0 0 0 0 0,0 0 0 0 0,0 0 0 0 0,0 0 0 0 0,0 0 0 0 0,0 0 0 0 0,0 0 0 0 0,0 0 0 0 0,0 0 0 0 0,0 0 0 0 0,0 1 0 0 0,-1-1 0 0 0,-4-14 0 0 0,4 10 0 0 0,0-2-141 0 0,0-1 0 0 0,0 1 0 0 0,1-1 0 0 0,0 0 0 0 0,0 1 0 0 0,1-1 0 0 0,0 1 0 0 0,0-1 0 0 0,0 1 0 0 0,1 0 0 0 0,0-1 0 0 0,0 1 0 0 0,1 0 0 0 0,-1 0-1 0 0,1 0 1 0 0,1 1 0 0 0,-1-1 0 0 0,7-7 0 0 0,-6 7 400 0 0,-3 5-177 0 0,-1-1 0 0 0,1 1-1 0 0,0 0 1 0 0,0 0 0 0 0,0 0-1 0 0,0 0 1 0 0,0 0 0 0 0,0 0-1 0 0,0 0 1 0 0,0 0 0 0 0,1 0-1 0 0,-1 0 1 0 0,0 1 0 0 0,1-1-1 0 0,-1 0 1 0 0,0 1 0 0 0,1-1-1 0 0,-1 1 1 0 0,1 0 0 0 0,-1-1-1 0 0,0 1 1 0 0,3 0 0 0 0,-3 0-720 0 0,-1 0-39 0 0,0 0-80 0 0,0 0-298 0 0,0 0-128 0 0,2 1-29 0 0,4 6-4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4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42 10943 0 0,'0'0'248'0'0,"0"0"35"0"0,0 0 18 0 0,-23-20 246 0 0,21 17-35 0 0,-1 1 0 0 0,1 0 0 0 0,-1-1 0 0 0,0 1 0 0 0,0 0 0 0 0,0 1 1 0 0,-4-3-1 0 0,6 3-385 0 0,-1 1 1 0 0,1 0-1 0 0,0-1 1 0 0,0 1 0 0 0,-1 0-1 0 0,1 0 1 0 0,0 0 0 0 0,-1 0-1 0 0,1 0 1 0 0,0 0-1 0 0,-1 0 1 0 0,1 0 0 0 0,0 0-1 0 0,0 1 1 0 0,-1-1 0 0 0,1 0-1 0 0,0 1 1 0 0,0-1-1 0 0,0 1 1 0 0,-1 0 0 0 0,1-1-1 0 0,0 1 1 0 0,0 0-1 0 0,0 0 1 0 0,0 0 0 0 0,0-1-1 0 0,0 1 1 0 0,0 0 0 0 0,-1 2-1 0 0,-1 3-127 0 0,-1 0 0 0 0,1 0 0 0 0,1 0 0 0 0,-1 0 0 0 0,1 0 0 0 0,0 1 0 0 0,0-1 0 0 0,1 1 0 0 0,0-1 0 0 0,0 1 0 0 0,0 0 0 0 0,1-1 0 0 0,0 1 0 0 0,0 0 0 0 0,1-1 0 0 0,0 1 0 0 0,0-1 0 0 0,4 12 0 0 0,-4-17 0 0 0,-1 0 0 0 0,1 0 0 0 0,0 0 0 0 0,0 1 0 0 0,0-1 0 0 0,0 0 0 0 0,1 0 0 0 0,-1 0 0 0 0,0-1 0 0 0,0 1 0 0 0,0 0 0 0 0,1 0 0 0 0,-1-1 0 0 0,0 1 0 0 0,1-1 0 0 0,-1 1 0 0 0,1-1 0 0 0,-1 1 0 0 0,1-1 0 0 0,-1 0 0 0 0,1 0 0 0 0,-1 0 0 0 0,1 0 0 0 0,-1 0 0 0 0,1 0 0 0 0,-1 0 0 0 0,0 0 0 0 0,1 0 0 0 0,-1-1 0 0 0,1 1 0 0 0,-1-1 0 0 0,1 1 0 0 0,-1-1 0 0 0,3-1 0 0 0,0 0-166 0 0,0-1 0 0 0,1 0 0 0 0,-1 0 0 0 0,0 0 0 0 0,-1 0 0 0 0,1-1 0 0 0,0 0 0 0 0,-1 1 0 0 0,0-1 0 0 0,0 0 0 0 0,0-1 0 0 0,-1 1 0 0 0,1 0 0 0 0,-1-1 0 0 0,0 0 0 0 0,0 1 0 0 0,-1-1 0 0 0,1 0 0 0 0,-1 0 0 0 0,0 0 0 0 0,0 0 0 0 0,-1 0 0 0 0,1-9 0 0 0,-1 13 181 0 0,0 0 1 0 0,-1 0-1 0 0,1 0 0 0 0,0 0 0 0 0,0 0 0 0 0,0 0 0 0 0,-1 0 1 0 0,1 0-1 0 0,0 0 0 0 0,-1 0 0 0 0,1 0 0 0 0,-1 0 1 0 0,1 0-1 0 0,-1 0 0 0 0,0 0 0 0 0,1 0 0 0 0,-1 0 0 0 0,0 1 1 0 0,1-1-1 0 0,-1 0 0 0 0,0 0 0 0 0,0 1 0 0 0,0-1 0 0 0,0 1 1 0 0,0-1-1 0 0,0 1 0 0 0,0-1 0 0 0,0 1 0 0 0,0 0 1 0 0,0-1-1 0 0,0 1 0 0 0,0 0 0 0 0,-1 0 0 0 0,-2-1 50 0 0,0 1 1 0 0,0 0-1 0 0,0 0 0 0 0,0 0 0 0 0,0 1 0 0 0,0-1 1 0 0,0 1-1 0 0,0 0 0 0 0,-6 3 0 0 0,5-3-237 0 0,4-1-728 0 0,1 0-338 0 0,0 0-793 0 0,0 0-2908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5 280 7111 0 0,'0'0'158'0'0,"-5"6"886"0"0,54-109 3058 0 0,16-60-4102 0 0,-65 163 0 0 0,0 0 0 0 0,1-1 0 0 0,-1 1 0 0 0,0 0 0 0 0,0-1 0 0 0,0 1 0 0 0,0-1 0 0 0,1 1 0 0 0,-1 0 0 0 0,0-1 0 0 0,0 1 0 0 0,1 0 0 0 0,-1 0 0 0 0,0-1 0 0 0,1 1 0 0 0,-1 0 0 0 0,0 0 0 0 0,1-1 0 0 0,-1 1 0 0 0,0 0 0 0 0,1 0 0 0 0,-1 0 0 0 0,0 0 0 0 0,1-1 0 0 0,-1 1 0 0 0,1 0 0 0 0,-1 0 0 0 0,0 0 0 0 0,1 0 0 0 0,-1 0 0 0 0,1 0 0 0 0,-1 0 0 0 0,1 0 0 0 0,-1 0 0 0 0,0 0 0 0 0,1 0 0 0 0,-1 1 0 0 0,0-1 0 0 0,1 0 0 0 0,-1 0 0 0 0,1 0 0 0 0,-1 0 0 0 0,0 1 0 0 0,1-1 0 0 0,-1 0 0 0 0,0 0 0 0 0,1 1 0 0 0,-1-1 0 0 0,0 0 0 0 0,0 0 0 0 0,1 1 0 0 0,-1-1 0 0 0,13 14 0 0 0,-13-14 0 0 0,24 42 0 0 0,-19-32 0 0 0,0 0 0 0 0,1-1 0 0 0,0 0 0 0 0,5 6 0 0 0,-3-8 0 0 0,1-2 0 0 0,-8-4 0 0 0,0-1 0 0 0,0 0 0 0 0,0 1 0 0 0,0-1 0 0 0,0 0 0 0 0,0 0 0 0 0,0 0 0 0 0,0 0 0 0 0,1 0 0 0 0,-1 0 0 0 0,0 0 0 0 0,0 0 0 0 0,0 0 0 0 0,0 0 0 0 0,0-1 0 0 0,0 1 0 0 0,0-1 0 0 0,0 1 0 0 0,0 0 0 0 0,0-1 0 0 0,0 0 0 0 0,0 1 0 0 0,0-1 0 0 0,0 1 0 0 0,0-1 0 0 0,-1 0 0 0 0,1 0 0 0 0,2-1 0 0 0,1-1 0 0 0,0 0 0 0 0,0 0 0 0 0,-1 0 0 0 0,1-1 0 0 0,-1 0 0 0 0,0 1 0 0 0,0-1 0 0 0,0 0 0 0 0,0 0 0 0 0,-1-1 0 0 0,0 1 0 0 0,1 0 0 0 0,-2-1 0 0 0,1 0 0 0 0,0 1 0 0 0,-1-3 0 0 0,23-48 0 0 0,-23 54 0 0 0,-1 1 0 0 0,0 0 0 0 0,0-1 0 0 0,0 1 0 0 0,1 0 0 0 0,-1 0 0 0 0,0-1 0 0 0,0 1 0 0 0,1 0 0 0 0,-1-1 0 0 0,0 1 0 0 0,1 0 0 0 0,-1 0 0 0 0,0 0 0 0 0,1-1 0 0 0,-1 1 0 0 0,0 0 0 0 0,1 0 0 0 0,-1 0 0 0 0,0 0 0 0 0,1 0 0 0 0,-1 0 0 0 0,1 0 0 0 0,-1 0 0 0 0,0 0 0 0 0,1 0 0 0 0,-1 0 0 0 0,0 0 0 0 0,1 0 0 0 0,-1 0 0 0 0,1 0 0 0 0,-1 0 0 0 0,0 0 0 0 0,1 0 0 0 0,-1 0 0 0 0,0 1 0 0 0,1-1 0 0 0,-1 0 0 0 0,1 0 0 0 0,9 9 0 0 0,-10-9 0 0 0,26 21-731 0 0,-20-14 150 0 0,1-2 0 0 0,0 1 0 0 0,0-1 0 0 0,1 0 0 0 0,0 0 0 0 0,0-1 0 0 0,0 0 581 0 0,-6-3-117 0 0,1 0 0 0 0,-1 0-1 0 0,1-1 1 0 0,0 1 0 0 0,-1-1 0 0 0,1 0 0 0 0,0 0-1 0 0,-1 0 1 0 0,1 0 0 0 0,0 0 0 0 0,-1 0 0 0 0,1-1 0 0 0,0 1-1 0 0,-1-1 1 0 0,1 0 0 0 0,-1 0 0 0 0,1 0 0 0 0,-1 0-1 0 0,1 0 1 0 0,-1-1 0 0 0,0 1 0 0 0,1-1 0 0 0,-1 1-1 0 0,0-1 1 0 0,0 0 0 0 0,0 0 117 0 0,21-21-913 0 0,0-1 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8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64 431 0 0,'1'-5'153'0'0,"0"0"-1"0"0,0 0 0 0 0,0 0 0 0 0,-1 0 0 0 0,0 0 0 0 0,0 0 0 0 0,0-1 0 0 0,-1 1 1 0 0,0 0-1 0 0,-1-7 0 0 0,1 11 490 0 0,1 1 221 0 0,-14 0 4942 0 0,11 3-5541 0 0,-1 0 0 0 0,1-1-1 0 0,0 1 1 0 0,1 1 0 0 0,-1-1 0 0 0,0 0-1 0 0,1 1 1 0 0,0-1 0 0 0,0 1-1 0 0,0-1 1 0 0,0 1 0 0 0,1 0 0 0 0,-1 0-1 0 0,1 0 1 0 0,0 0 0 0 0,0 0-1 0 0,0 5 1 0 0,-1 10 411 0 0,0 1 0 0 0,2 27-1 0 0,0-16-122 0 0,-2 12-183 0 0,-9 56-1 0 0,-2-42-3218 0 0,12-55 1360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15719 0 0,'0'0'356'0'0,"0"0"50"0"0,0 0 20 0 0,0 0-40 0 0,0 0-152 0 0,0 0 280 0 0,0 0 152 0 0,0 0 34 0 0,3 28 2180 0 0,65 368-2008 0 0,-64-378-1963 0 0,0-1 0 0 0,9 24 0 0 0,-8-30-6156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 3999 0 0,'0'0'91'0'0,"0"0"12"0"0,0 0 7 0 0,0 0 101 0 0,0 0 413 0 0,-3-11 1250 0 0,3 10 3052 0 0,4 45-4666 0 0,-2-32 12 0 0,-1 0-1 0 0,0 0 0 0 0,-1 13 0 0 0,-1 18 178 0 0,3-1-1 0 0,1 1 0 0 0,2-1 1 0 0,14 54-1 0 0,-2-3 1230 0 0,64 468-1450 0 0,-45-360-228 0 0,-34-193-14 0 0,0 0 0 0 0,1-1 1 0 0,-1 1-1 0 0,1 0 0 0 0,8 13 0 0 0,5 11-4244 0 0,-13-23-681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8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7055 0 0,'0'0'158'0'0,"0"0"22"0"0,0 0 12 0 0,0 0 48 0 0,0 0 173 0 0,0 0 71 0 0,0 0 17 0 0,0 0 13 0 0,0 0 39 0 0,0 0 20 0 0,0 0 3 0 0,0 0-77 0 0,-1 13-310 0 0,1 18 462 0 0,2 0 0 0 0,1 1 0 0 0,9 41 0 0 0,1 7-104 0 0,26 143 1769 0 0,-8-47 107 0 0,-25-137-2529 0 0,25 190 652 0 0,-23-76-3524 0 0,-8-151 1442 0 0,-2 6-2709 0 0,1-7-310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9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0 312 7055 0 0,'0'0'158'0'0,"0"0"22"0"0,0 0 12 0 0,0 0 124 0 0,0 0 494 0 0,22 10 2308 0 0,8 9-1984 0 0,-1 1 0 0 0,45 39 0 0 0,-55-42-507 0 0,0 0 0 0 0,1-2 0 0 0,1 0 0 0 0,0-2 0 0 0,1 0 0 0 0,1-1 0 0 0,29 11 0 0 0,-47-21-626 0 0,-1-1-1 0 0,1 0 1 0 0,0 0 0 0 0,-1 0-1 0 0,1-1 1 0 0,0 0 0 0 0,0 0-1 0 0,-1 0 1 0 0,1 0-1 0 0,0-1 1 0 0,-1 0 0 0 0,1 0-1 0 0,0 0 1 0 0,-1 0 0 0 0,1-1-1 0 0,-1 1 1 0 0,5-4-1 0 0,-3 2 1 0 0,-1-1 0 0 0,1 0 0 0 0,-1-1 0 0 0,0 0 0 0 0,0 1 0 0 0,0-1 0 0 0,-1-1 0 0 0,0 1 1 0 0,0-1-1 0 0,6-10 0 0 0,-2-1-15 0 0,0-1 0 0 0,-2 0 0 0 0,0 0 0 0 0,0-1 0 0 0,-2 0 0 0 0,0 0 0 0 0,1-31 0 0 0,-4-210-7915 0 0,-3 224 6027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09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0 352 7055 0 0,'0'0'323'0'0,"0"0"-8"0"0,7-21 714 0 0,6 0-276 0 0,1 0 1 0 0,1 1-1 0 0,0 1 0 0 0,2 0 0 0 0,19-17 1 0 0,5-7 569 0 0,-27 27-1063 0 0,1 1 1 0 0,1 0-1 0 0,1 2 1 0 0,0-1 0 0 0,1 2-1 0 0,0 0 1 0 0,1 1-1 0 0,0 1 1 0 0,0 1 0 0 0,37-12-1 0 0,-50 20-260 0 0,0 0 0 0 0,0 0 0 0 0,0 0 0 0 0,0 1 0 0 0,0 0 0 0 0,0 0 0 0 0,1 1 0 0 0,-1-1 0 0 0,0 1 0 0 0,0 1 0 0 0,0-1 0 0 0,0 1 0 0 0,-1 0 0 0 0,1 0 0 0 0,0 1 0 0 0,-1 0 0 0 0,1 0 0 0 0,-1 0 0 0 0,0 0 0 0 0,0 1 0 0 0,0 0 0 0 0,-1 0 0 0 0,1 0 0 0 0,-1 1 0 0 0,6 7 0 0 0,7 12 0 0 0,0 0 0 0 0,-2 1 0 0 0,0 0 0 0 0,11 29 0 0 0,-16-33 0 0 0,16 32-4790 0 0,-15-30-636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04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21 386 3999 0 0,'0'0'91'0'0,"0"0"12"0"0,0 0 7 0 0,-2 0-16 0 0,-5 3-20 0 0,5-3 214 0 0,-8 1 1005 0 0,18 1 1056 0 0,20 1-943 0 0,121-21-1386 0 0,-65 6-24 0 0,159-27 498 0 0,-128 24 1105 0 0,49-5-1388 0 0,-96 12 259 0 0,112-27-1 0 0,-171 33-252 0 0,628-119 1778 0 0,-388 74 158 0 0,30 5 663 0 0,-152 21-2816 0 0,-29 9 0 0 0,-88 10-89 0 0,-8 1-380 0 0,-2 1-185 0 0,0 0-39 0 0,0 0 85 0 0,0 0-381 0 0,0 0-3093 0 0,0 0-1366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0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5407 0 0,'0'0'124'0'0,"0"0"18"0"0,0 0 8 0 0,-2-6 2 0 0,4 9 7048 0 0,10 23-4946 0 0,10 31-2996 0 0,-12-23 794 0 0,42 152 487 0 0,-48-169-324 0 0,0 0 1 0 0,2 0-1 0 0,0 0 0 0 0,0-1 1 0 0,2 0-1 0 0,0 0 0 0 0,1-1 1 0 0,1 0-1 0 0,15 19 0 0 0,-17-28-215 0 0,-8-6 0 0 0,1 0 0 0 0,0 0 0 0 0,-1 0 0 0 0,1 0 0 0 0,0 0 0 0 0,0 0 0 0 0,-1 0 0 0 0,1 0 0 0 0,0 0 0 0 0,-1-1 0 0 0,1 1 0 0 0,0 0 0 0 0,-1 0 0 0 0,1-1 0 0 0,-1 1 0 0 0,1 0 0 0 0,0-1 0 0 0,-1 1 0 0 0,1 0 0 0 0,-1-1 0 0 0,1 1 0 0 0,-1-1 0 0 0,1 1 0 0 0,-1-1 0 0 0,1 1 0 0 0,-1-1 0 0 0,0 1 0 0 0,1-1 0 0 0,-1 0 0 0 0,0 1 0 0 0,1-1 0 0 0,-1 1 0 0 0,0-1 0 0 0,0 0 0 0 0,1 1 0 0 0,-1-1 0 0 0,0 0 0 0 0,0 0 0 0 0,0 0 0 0 0,0 1 0 0 0,9-26 0 0 0,-1 0 0 0 0,-1-1 0 0 0,3-32 0 0 0,5-13 0 0 0,18-34 0 0 0,-32 101-86 0 0,-1 4-370 0 0,0 1-182 0 0,0 0-39 0 0,0 0-147 0 0,0 0-579 0 0,0 0-254 0 0,0 0-51 0 0,0 0-11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06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0,'0'0'200'0'0,"0"0"34"0"0,0 0 12 0 0,0 0 46 0 0,0 0 184 0 0,0 0 79 0 0,5 25 1221 0 0,10 180 2851 0 0,-10-110-3417 0 0,30 162 0 0 0,-26-238-2075 0 0,0 4-4145 0 0,-9-23 3683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07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162 573 8863 0 0,'0'0'407'0'0,"0"0"-6"0"0,-26-11 3129 0 0,13 4-1589 0 0,10 6-1733 0 0,1-1 0 0 0,0 1 0 0 0,-1 0 0 0 0,1-1 1 0 0,-1 1-1 0 0,1 0 0 0 0,-1 1 0 0 0,1-1 0 0 0,-1 0 0 0 0,-4 0 0 0 0,4 1-208 0 0,0 1 0 0 0,0-1 0 0 0,0 0 0 0 0,0 1 0 0 0,0 0 0 0 0,0 0 0 0 0,0 0 0 0 0,0 0 0 0 0,0 0 0 0 0,1 1 0 0 0,-1-1 0 0 0,0 1 0 0 0,1 0 0 0 0,-1-1 0 0 0,1 1 0 0 0,0 1 0 0 0,-1-1 0 0 0,1 0 0 0 0,0 0 0 0 0,0 1 0 0 0,1-1 0 0 0,-1 1 0 0 0,-1 3 0 0 0,-2 1 0 0 0,2 0 0 0 0,-1 0 0 0 0,1 1 0 0 0,0-1 0 0 0,0 1 0 0 0,1-1 0 0 0,-2 17 0 0 0,3-16 0 0 0,1 0 0 0 0,0 1 0 0 0,0-1 0 0 0,1 0 0 0 0,0 1 0 0 0,0-1 0 0 0,1 0 0 0 0,1 0 0 0 0,-1 0 0 0 0,5 9 0 0 0,-6-15 0 0 0,0 0 0 0 0,0 0 0 0 0,1 1 0 0 0,-1-1 0 0 0,0 0 0 0 0,1 0 0 0 0,0 0 0 0 0,-1-1 0 0 0,1 1 0 0 0,0 0 0 0 0,0-1 0 0 0,0 1 0 0 0,0-1 0 0 0,0 0 0 0 0,1 1 0 0 0,-1-1 0 0 0,0 0 0 0 0,1 0 0 0 0,-1-1 0 0 0,0 1 0 0 0,1 0 0 0 0,-1-1 0 0 0,1 0 0 0 0,-1 1 0 0 0,1-1 0 0 0,-1 0 0 0 0,1 0 0 0 0,-1 0 0 0 0,1-1 0 0 0,-1 1 0 0 0,1-1 0 0 0,-1 1 0 0 0,1-1 0 0 0,-1 0 0 0 0,0 0 0 0 0,1 0 0 0 0,3-2 0 0 0,0 0 0 0 0,0-1 0 0 0,0 0 0 0 0,0-1 0 0 0,-1 1 0 0 0,1-1 0 0 0,-1 0 0 0 0,0-1 0 0 0,0 1 0 0 0,-1-1 0 0 0,0 0 0 0 0,7-11 0 0 0,1-5 0 0 0,-2-1 0 0 0,10-26 0 0 0,-9 16-191 0 0,-2-1-1 0 0,-2 1 1 0 0,-1-1 0 0 0,-1-1-1 0 0,-2 1 1 0 0,-1-1-1 0 0,-2 1 1 0 0,-2-1-1 0 0,0 0 1 0 0,-3 1 0 0 0,-1 0-1 0 0,-1 0 1 0 0,-14-36-1 0 0,-9-33 279 0 0,30 102 369 0 0,0 1 181 0 0,0 0 41 0 0,0 17-276 0 0,1 0 1 0 0,1 0 0 0 0,6 20 0 0 0,0 13 784 0 0,27 170-347 0 0,-27-163-1776 0 0,4 0-1 0 0,2-1 1 0 0,2 0-1 0 0,32 73 1 0 0,-37-104-4894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1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 2791 0 0,'0'0'126'0'0,"0"0"96"0"0,0 0 326 0 0,-3-18 3483 0 0,3 16 360 0 0,2 8-4175 0 0,-1-1 0 0 0,0 1 1 0 0,0 0-1 0 0,-1 0 0 0 0,0 0 1 0 0,-1 11-1 0 0,1-10-38 0 0,0 1-1 0 0,0 0 0 0 0,0-1 1 0 0,1 1-1 0 0,2 8 0 0 0,3 16-192 0 0,-5-22 136 0 0,1 0 0 0 0,1-1 1 0 0,-1 1-1 0 0,6 10 0 0 0,-8-18 531 0 0,0-2 27 0 0,0 0-85 0 0,1-14-557 0 0,0 1 0 0 0,1 0-1 0 0,0 0 1 0 0,1 0 0 0 0,8-20-1 0 0,4-16-28 0 0,-12 41-8 0 0,10-10-86 0 0,-11 17-355 0 0,-1-1 0 0 0,1 1 0 0 0,-1 1 0 0 0,1-1 0 0 0,-1 0 1 0 0,1 0-1 0 0,0 1 0 0 0,-1-1 0 0 0,1 1 0 0 0,0-1 0 0 0,0 1 0 0 0,-1 0 1 0 0,1-1-1 0 0,0 1 0 0 0,0 0 0 0 0,3 1 0 0 0,-5-1 573 0 0,3-1-1851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8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52 101 7399 0 0,'4'-14'368'0'0,"-2"4"-141"0"0,0-1 0 0 0,1 1 0 0 0,1 0 0 0 0,0 1 0 0 0,0-1-1 0 0,10-15 1 0 0,-13 24 1080 0 0,-1 1 62 0 0,19 2 1942 0 0,-16 0-3119 0 0,-1 0 1 0 0,0 0-1 0 0,-1 1 0 0 0,1-1 1 0 0,0 0-1 0 0,-1 1 0 0 0,1-1 1 0 0,-1 1-1 0 0,0-1 0 0 0,1 1 1 0 0,-1 0-1 0 0,1 4 0 0 0,8 39 457 0 0,-9-39-447 0 0,12 73 429 0 0,15 67-1334 0 0,-28-146 305 0 0,0-1-271 0 0,0 2-1132 0 0,0 5-489 0 0</inkml:trace>
  <inkml:trace contextRef="#ctx0" brushRef="#br0" timeOffset="1">1 284 10223 0 0,'0'0'464'0'0,"0"0"-8"0"0,0 0-194 0 0,0 0 252 0 0,15-19 1833 0 0,-3 12-2236 0 0,0 0 1 0 0,1 1-1 0 0,23-7 1 0 0,-11 3-1785 0 0,-8 4 577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1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7055 0 0,'0'0'158'0'0,"0"0"22"0"0,0 0 12 0 0,0 0 48 0 0,0 0 173 0 0,0 0 71 0 0,0 0 17 0 0,0 0-65 0 0,22 5 1344 0 0,-6 8-1840 0 0,-1 0 0 0 0,0 2 0 0 0,0 0-1 0 0,18 25 1 0 0,-32-39-897 0 0,-1-1-1630 0 0,0 0-696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8863 0 0,'0'0'200'0'0,"0"0"34"0"0,0 0 12 0 0,-2 1-39 0 0,-6 9 269 0 0,-1-1 0 0 0,1 2 0 0 0,1-1 0 0 0,0 1 0 0 0,0 0 0 0 0,1 0 0 0 0,-9 23 1 0 0,6-13-402 0 0,-23 40 1 0 0,26-51-4963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2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8863 0 0,'0'0'200'0'0,"0"0"34"0"0,0 0 12 0 0,0 0 46 0 0,0 0 184 0 0,0 0 79 0 0,0 0 18 0 0,0 0-74 0 0,0 0-239 0 0,17-9 1461 0 0,-1 5-1463 0 0,-1 1 0 0 0,23-2 1 0 0,-3 1-347 0 0,-33 3-339 0 0,-2 1-166 0 0,10-1-3675 0 0,-1-1 245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2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12 7055 0 0,'0'0'323'0'0,"0"0"-8"0"0,-1 0-205 0 0,-3-1-28 0 0,3 1 276 0 0,-33-8 2838 0 0,32 7-3154 0 0,0 1-1 0 0,-1-1 1 0 0,1 1 0 0 0,-1 0-1 0 0,1 0 1 0 0,0 0-1 0 0,-1 0 1 0 0,1 0-1 0 0,0 0 1 0 0,-1 1 0 0 0,1-1-1 0 0,0 1 1 0 0,-1-1-1 0 0,1 1 1 0 0,0 0 0 0 0,0 0-1 0 0,-4 2 1 0 0,1 1-52 0 0,-1-1 0 0 0,1 1-1 0 0,0 0 1 0 0,0 1 0 0 0,-7 7 0 0 0,8-5 10 0 0,4 3 0 0 0,0-10 0 0 0,0 1 0 0 0,0 0 0 0 0,1-1 0 0 0,-1 1 0 0 0,0 0 0 0 0,1-1 0 0 0,-1 1 0 0 0,0-1 0 0 0,1 1 0 0 0,-1 0 0 0 0,1-1 0 0 0,-1 1 0 0 0,1-1 0 0 0,-1 0 0 0 0,1 1 0 0 0,-1-1 0 0 0,1 1 0 0 0,0-1 0 0 0,-1 0 0 0 0,1 1 0 0 0,0-1 0 0 0,-1 0 0 0 0,1 0 0 0 0,0 1 0 0 0,-1-1 0 0 0,1 0 0 0 0,0 0 0 0 0,0 0 0 0 0,-1 0 0 0 0,1 0 0 0 0,0 0 0 0 0,-1 0 0 0 0,1 0 0 0 0,0 0 0 0 0,-1 0 0 0 0,1-1 0 0 0,0 1 0 0 0,0 0 0 0 0,-1 0 0 0 0,1-1 0 0 0,1 0 0 0 0,-2 1 0 0 0,3 0 0 0 0,0-1 0 0 0,1 0 0 0 0,-1 0 0 0 0,0 0 0 0 0,0 0 0 0 0,0-1 0 0 0,0 1 0 0 0,0-1 0 0 0,-1 1 0 0 0,1-1 0 0 0,0 0 0 0 0,-1 0 0 0 0,5-5 0 0 0,8-5 0 0 0,-15 12 0 0 0,1 0 0 0 0,-1-1 0 0 0,1 1 0 0 0,-1 0 0 0 0,0-1 0 0 0,1 1 0 0 0,-1 0 0 0 0,1-1 0 0 0,-1 1 0 0 0,1 0 0 0 0,-1 0 0 0 0,1 0 0 0 0,-1-1 0 0 0,1 1 0 0 0,-1 0 0 0 0,1 0 0 0 0,-1 0 0 0 0,1 0 0 0 0,0 0 0 0 0,-1 0 0 0 0,1 0 0 0 0,-1 0 0 0 0,1 0 0 0 0,-1 0 0 0 0,1 0 0 0 0,-1 1 0 0 0,1-1 0 0 0,0 0 0 0 0,20 21 0 0 0,-12-11 0 0 0,-8-8 0 0 0,12 7 0 0 0,-12-9-92 0 0,-1 1 0 0 0,1-1 0 0 0,-1 1 0 0 0,1-1 0 0 0,-1 0 0 0 0,1 0 0 0 0,0 1 0 0 0,-1-1 0 0 0,1 0 0 0 0,-1 0 0 0 0,1 0 0 0 0,0 1 0 0 0,-1-1 0 0 0,1 0 0 0 0,0 0 0 0 0,-1 0 0 0 0,1 0 0 0 0,0 0 0 0 0,-1-1 0 0 0,1 1 0 0 0,0 0 0 0 0,-1 0 0 0 0,1 0 0 0 0,-1 0 0 0 0,1-1 0 0 0,0 1 0 0 0,1-1-758 0 0,8-1-2928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3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88 162 5407 0 0,'0'0'248'0'0,"0"0"-5"0"0,-21-24 3422 0 0,20 23-3597 0 0,0 0-1 0 0,0 1 1 0 0,0-1-1 0 0,0 0 1 0 0,0 0-1 0 0,0 0 1 0 0,0 1-1 0 0,0-1 1 0 0,0 1-1 0 0,0-1 1 0 0,-1 1-1 0 0,1-1 0 0 0,0 1 1 0 0,0 0-1 0 0,-1-1 1 0 0,1 1-1 0 0,0 0 1 0 0,-1 0-1 0 0,1 0 1 0 0,0 0-1 0 0,-1 0 1 0 0,1 0-1 0 0,0 1 1 0 0,0-1-1 0 0,-1 0 1 0 0,1 1-1 0 0,0-1 1 0 0,0 1-1 0 0,-1-1 1 0 0,1 1-1 0 0,0 0 0 0 0,0-1 1 0 0,0 1-1 0 0,0 0 1 0 0,0 0-1 0 0,0 0 1 0 0,-2 1-1 0 0,1 2-67 0 0,-1-1 0 0 0,1 0 0 0 0,0 1 0 0 0,0-1 0 0 0,1 1 0 0 0,-1-1 0 0 0,1 1 0 0 0,-1 0 0 0 0,1 0 0 0 0,0 0 0 0 0,0 0 0 0 0,1-1 0 0 0,-1 1 0 0 0,1 0 0 0 0,0 0 0 0 0,0 0 0 0 0,1 0 0 0 0,0 6 0 0 0,1-3 90 0 0,-1-7-2 0 0,-1 1 0 0 0,0 0 0 0 0,1 0 0 0 0,-1 0 1 0 0,0 0-1 0 0,1 0 0 0 0,-1-1 0 0 0,1 1 0 0 0,-1 0 1 0 0,1-1-1 0 0,0 1 0 0 0,-1 0 0 0 0,1-1 0 0 0,0 1 1 0 0,0 0-1 0 0,-1-1 0 0 0,1 1 0 0 0,0-1 0 0 0,0 0 0 0 0,0 1 1 0 0,-1-1-1 0 0,1 0 0 0 0,0 1 0 0 0,0-1 0 0 0,2 0 1 0 0,-1 0-56 0 0,-1 0 1 0 0,1 0 0 0 0,0-1 0 0 0,0 1-1 0 0,0 0 1 0 0,0-1 0 0 0,-1 0 0 0 0,1 1-1 0 0,0-1 1 0 0,-1 0 0 0 0,1 0-1 0 0,1-1 1 0 0,3-2-162 0 0,-1-1 0 0 0,0 1 0 0 0,0-1 0 0 0,0 0-1 0 0,6-9 1 0 0,-7 9-69 0 0,-1-1-1 0 0,0 1 0 0 0,0-1 1 0 0,0 0-1 0 0,-1 0 0 0 0,0 0 1 0 0,0 0-1 0 0,-1 0 0 0 0,1 0 1 0 0,-1-9-1 0 0,0-1 312 0 0,-2 0-1 0 0,-4-30 1 0 0,-1 4-277 0 0,10 104 811 0 0,-4-37-276 0 0,2 0-1 0 0,1 0 0 0 0,1 0 0 0 0,11 40 0 0 0,-10-53-596 0 0,-4-11-951 0 0,-1-1-432 0 0,0 0-89 0 0,0 0-21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120 203 7055 0 0,'0'0'158'0'0,"0"0"22"0"0,0 0 12 0 0,-8-1 6 0 0,-26-11 1881 0 0,5 3 186 0 0,27 9-2265 0 0,0 1 0 0 0,0-1 0 0 0,0 1 0 0 0,0 0 0 0 0,0 0 0 0 0,0 0 0 0 0,1 0 0 0 0,-1 0 0 0 0,0 0 0 0 0,1 0 0 0 0,-1 0 0 0 0,1 0 0 0 0,-1 1 0 0 0,1-1 0 0 0,-1 1 0 0 0,1-1 0 0 0,0 1 0 0 0,0 0 0 0 0,0-1 0 0 0,0 1 0 0 0,0 0 0 0 0,0 0 0 0 0,0 0 0 0 0,0 3 0 0 0,-1-1 0 0 0,0 1 0 0 0,0-1 0 0 0,1 1 0 0 0,0-1 0 0 0,0 1 0 0 0,0-1 0 0 0,0 1 0 0 0,1 0 0 0 0,0-1 0 0 0,0 1 0 0 0,0 0 0 0 0,0-1 0 0 0,1 1 0 0 0,-1-1 0 0 0,1 1 0 0 0,1 0 0 0 0,-1-1 0 0 0,3 6 0 0 0,-3-7 0 0 0,9 12 0 0 0,-2-8 0 0 0,-7-7 0 0 0,0 1 0 0 0,1 0 0 0 0,-1-1 0 0 0,0 1 0 0 0,0-1 0 0 0,0 1 0 0 0,0-1 0 0 0,1 1 0 0 0,-1-1 0 0 0,0 0 0 0 0,1 0 0 0 0,-1 1 0 0 0,0-1 0 0 0,0 0 0 0 0,1 0 0 0 0,-1 0 0 0 0,0-1 0 0 0,1 1 0 0 0,-1 0 0 0 0,0 0 0 0 0,0-1 0 0 0,0 1 0 0 0,1-1 0 0 0,-1 1 0 0 0,0-1 0 0 0,0 1 0 0 0,2-2 0 0 0,19-20 0 0 0,-20 19 0 0 0,4-5 0 0 0,-1 0 0 0 0,0 0 0 0 0,0-1 0 0 0,-1 0 0 0 0,0 0 0 0 0,0 0 0 0 0,-1 0 0 0 0,-1-1 0 0 0,1 0 0 0 0,-1 1 0 0 0,-1-1 0 0 0,1-16 0 0 0,-2-7 0 0 0,-2-1 0 0 0,-6-41 0 0 0,3 44 0 0 0,9 107 0 0 0,-3-39 0 0 0,2 1 0 0 0,8 42 0 0 0,-9-65 79 0 0,1-2-370 0 0,0-2-2831 0 0,-1-3-656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5407 0 0,'0'0'248'0'0,"0"0"-5"0"0,0 0-90 0 0,0 0 182 0 0,-6 19 1005 0 0,5-5-682 0 0,0 0 0 0 0,1-1 0 0 0,1 1 0 0 0,1-1 0 0 0,4 21 1 0 0,2 36 1585 0 0,-7-67-1689 0 0,2 5-363 0 0,-3-8-192 0 0,0 1 1 0 0,0-1-1 0 0,0 0 1 0 0,0 0-1 0 0,0 1 0 0 0,0-1 1 0 0,1 0-1 0 0,-1 0 1 0 0,0 0-1 0 0,0 1 0 0 0,0-1 1 0 0,1 0-1 0 0,-1 0 1 0 0,0 0-1 0 0,0 1 0 0 0,1-1 1 0 0,-1 0-1 0 0,0 0 1 0 0,0 0-1 0 0,1 0 0 0 0,-1 0 1 0 0,0 0-1 0 0,0 0 1 0 0,1 0-1 0 0,-1 0 1 0 0,0 0-1 0 0,1 0 0 0 0,-1 0 1 0 0,0 0-1 0 0,0 0 1 0 0,1 0-1 0 0,-1 0 0 0 0,0 0 1 0 0,0 0-1 0 0,1 0 1 0 0,-1 0-1 0 0,0 0 0 0 0,0 0 1 0 0,1 0-1 0 0,-1-1 1 0 0,0 1-1 0 0,0 0 0 0 0,1 0 1 0 0,-1 0-1 0 0,0 0 1 0 0,0-1-1 0 0,0 1 0 0 0,1 0 1 0 0,-1 0-1 0 0,0 0 1 0 0,0-1-1 0 0,0 1 1 0 0,0 0-1 0 0,0 0 0 0 0,1-1 1 0 0,-1 1-1 0 0,9-13-2 0 0,3-15 2 0 0,-9 21 0 0 0,0 0 0 0 0,0 0 0 0 0,1 1 0 0 0,-1-1 0 0 0,1 1 0 0 0,1 0 0 0 0,-1 0 0 0 0,1 0 0 0 0,9-8 0 0 0,-8 9 0 0 0,-5 5-21 0 0,-1 0 0 0 0,0-1 0 0 0,0 1 0 0 0,1 0 0 0 0,-1 0 0 0 0,0-1 0 0 0,0 1 0 0 0,1 0 0 0 0,-1 0 0 0 0,0 0 0 0 0,1-1 0 0 0,-1 1 0 0 0,0 0 0 0 0,1 0 0 0 0,-1 0 0 0 0,0 0 0 0 0,1 0 0 0 0,-1-1 0 0 0,0 1 0 0 0,1 0 0 0 0,-1 0 0 0 0,0 0 0 0 0,1 0 0 0 0,-1 0 0 0 0,1 0 0 0 0,-1 0 0 0 0,0 1 0 0 0,1-1 0 0 0,-1 0 1 0 0,0 0-1 0 0,1 0 0 0 0,-1 0 0 0 0,0 0 0 0 0,1 0 0 0 0,-1 1 0 0 0,0-1 0 0 0,1 0 0 0 0,-1 0 0 0 0,0 0 0 0 0,0 1 0 0 0,1-1 0 0 0,-1 0 0 0 0,0 1 0 0 0,0-1 0 0 0,1 0 0 0 0,-1 1 0 0 0,1 0-1113 0 0,1 2-643 0 0,4 11-2318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5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7 285 3999 0 0,'0'0'91'0'0,"0"0"12"0"0,0 0 7 0 0,0 0 101 0 0,0 0 413 0 0,-6 1 603 0 0,5-2 6973 0 0,14-5-7474 0 0,0-1 0 0 0,0 2 0 0 0,17-6 0 0 0,85-17-911 0 0,-98 25 332 0 0,242-32-147 0 0,-161 25 0 0 0,556-46 2816 0 0,-570 46-2263 0 0,0-3 0 0 0,83-26 0 0 0,110-17 700 0 0,-239 53-1253 0 0,1 1 0 0 0,55 5 0 0 0,-74-4 49 0 0,-12 0-89 0 0,0 0-1 0 0,1 1 0 0 0,-1 0 0 0 0,0 0 0 0 0,0 1 0 0 0,1 0 1 0 0,9 3-1 0 0,-17-4-1407 0 0,-1 0-535 0 0,0 0-951 0 0,0 0-3384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6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7055 0 0,'0'0'158'0'0,"0"0"22"0"0,0 0 12 0 0,0 0 48 0 0,0 0 173 0 0,0 0 71 0 0,16-7 1084 0 0,12-4-1044 0 0,-1 2 0 0 0,2 0-1 0 0,41-6 1 0 0,16-4-4116 0 0,-66 12-186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8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0,'0'0'91'0'0,"0"0"12"0"0,0 0 7 0 0,0 0 101 0 0,0 0 413 0 0,0 0 177 0 0,0 0 37 0 0,0 0-37 0 0,0 0-190 0 0,0 0-89 0 0,0 0-11 0 0,0 0-74 0 0,14 19-193 0 0,-4 3 737 0 0,-1 0 0 0 0,-1 1 0 0 0,0 0 0 0 0,7 44 1 0 0,-13-58-1104 0 0,2 11 122 0 0,-11-26 0 0 0,-3-14 0 0 0,8 14 0 0 0,1-1 0 0 0,0 1 0 0 0,0-1 0 0 0,0 0 0 0 0,1 1 0 0 0,0-1 0 0 0,0 0 0 0 0,1 0 0 0 0,0 1 0 0 0,0-1 0 0 0,1 0 0 0 0,0 1 0 0 0,0 0 0 0 0,0-1 0 0 0,1 1 0 0 0,-1 0 0 0 0,2 0 0 0 0,-1 0 0 0 0,1 0 0 0 0,0 1 0 0 0,0 0 0 0 0,0 0 0 0 0,1 0 0 0 0,7-7 0 0 0,-10 11-44 0 0,-1 0 0 0 0,1 0 0 0 0,0 0-1 0 0,-1 0 1 0 0,1 0 0 0 0,0 1 0 0 0,-1-1-1 0 0,1 1 1 0 0,0-1 0 0 0,0 1 0 0 0,0 0-1 0 0,0-1 1 0 0,-1 1 0 0 0,1 0 0 0 0,0 0-1 0 0,0 1 1 0 0,0-1 0 0 0,0 0 0 0 0,0 0 0 0 0,-1 1-1 0 0,3 0 1 0 0,-4-1 31 0 0,1 1-1121 0 0,2-1-643 0 0,7 3-2318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0:18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5783 0 0,'0'0'444'0'0,"0"0"-101"0"0,0 0 649 0 0,0 0 316 0 0,0 0 61 0 0,-15 15 1419 0 0,11-9-2549 0 0,1 0 0 0 0,0 0-1 0 0,0 0 1 0 0,1 0 0 0 0,-1 0 0 0 0,2 1-1 0 0,-1-1 1 0 0,-1 12 0 0 0,-3 58 805 0 0,6-57-698 0 0,0 5-184 0 0,1 0 0 0 0,2-1 0 0 0,0 0 1 0 0,2 1-1 0 0,0-1 0 0 0,1-1 0 0 0,12 27 0 0 0,-16-44-154 0 0,12 16-10 0 0,-13-20-233 0 0,-1-1-80 0 0,0 0-5 0 0,0 0-32 0 0,0 0-133 0 0,-1-12-89 0 0,-1 0 0 0 0,0 0-1 0 0,0 0 1 0 0,-6-14 0 0 0,-4-24 522 0 0,7 20 191 0 0,1 0-1 0 0,1 0 1 0 0,2 0-1 0 0,1 0 1 0 0,2 0-1 0 0,5-30 1 0 0,-7 58-30 0 0,0 0 0 0 0,1 0 0 0 0,-1-1 0 0 0,1 1 0 0 0,-1 0 0 0 0,1 0 0 0 0,0 0 0 0 0,0 0 0 0 0,0 0 0 0 0,0 0 0 0 0,0 0 0 0 0,1 0 0 0 0,-1 1 1 0 0,0-1-1 0 0,1 0 0 0 0,0 1 0 0 0,-1-1 0 0 0,1 1 0 0 0,0 0 0 0 0,0-1 0 0 0,-1 1 0 0 0,1 0 0 0 0,0 0 0 0 0,0 0 0 0 0,0 0 0 0 0,3 0 0 0 0,-2 1-13 0 0,0 0-1 0 0,0 0 1 0 0,0 0-1 0 0,-1 0 1 0 0,1 1-1 0 0,0-1 1 0 0,0 1-1 0 0,-1 0 1 0 0,1-1 0 0 0,0 2-1 0 0,-1-1 1 0 0,1 0-1 0 0,-1 0 1 0 0,0 1-1 0 0,1-1 1 0 0,-1 1-1 0 0,0 0 1 0 0,0 0-1 0 0,0-1 1 0 0,3 5-1 0 0,5 4 15 0 0,0 2 0 0 0,-1-1 0 0 0,0 1-1 0 0,-1 1 1 0 0,-1 0 0 0 0,0 0 0 0 0,9 22 0 0 0,-14-28-68 0 0,1 1 0 0 0,-1-1 0 0 0,-1 1 0 0 0,1 0 0 0 0,-1 0 0 0 0,-1 0 0 0 0,0 0 0 0 0,0-1 0 0 0,0 1 1 0 0,-1 0-1 0 0,0 0 0 0 0,0 0 0 0 0,-1 0 0 0 0,0-1 0 0 0,-6 14 0 0 0,2-8-28 0 0,-1 0-1 0 0,0-1 1 0 0,-1 0 0 0 0,-1 0-1 0 0,1 0 1 0 0,-2-1-1 0 0,0 0 1 0 0,-17 13-1 0 0,18-16-1535 0 0,-1-1 0 0 0,0-1 0 0 0,-16 8 0 0 0,6-5-4816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8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7055 0 0,'0'0'158'0'0,"0"0"22"0"0,0 0 12 0 0,0 0 48 0 0,0 0 173 0 0,0 0 71 0 0,0 0 17 0 0,4 20 1139 0 0,1-12-1532 0 0,-1 0 0 0 0,1 0 0 0 0,0-1 0 0 0,1 1 0 0 0,0-2 0 0 0,0 1 0 0 0,1 0 0 0 0,0-1 0 0 0,0 0 0 0 0,10 6 0 0 0,11 10-32 0 0,20 35-216 0 0,-47-56-592 0 0,-1-1-274 0 0,0 0-61 0 0,0 0-12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8863 0 0,'0'0'200'0'0,"0"0"34"0"0,0 0 12 0 0,-21 10 2 0 0,5 11 359 0 0,1 1-1 0 0,2 1 0 0 0,-17 35 1 0 0,-4 9 1864 0 0,8-26-3573 0 0,25-40-301 0 0,1-1-3077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29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7055 0 0,'0'0'158'0'0,"0"0"22"0"0,0 0 12 0 0,0 0 124 0 0,0 0 494 0 0,0 0 218 0 0,0 0 42 0 0,0 0-50 0 0,0 0-246 0 0,0 0-108 0 0,0 0-24 0 0,2-1-87 0 0,56-7-271 0 0,-6-1-859 0 0,-16 2-4282 0 0,-26 4 834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3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5407 0 0,'0'0'124'0'0,"0"0"18"0"0,0 0 8 0 0,0 0 42 0 0,0 0 170 0 0,0 0 76 0 0,0 0 12 0 0,0 0 11 0 0,8 23 1036 0 0,40 68 1389 0 0,-40-78-2868 0 0,-6-12-18 0 0,-1 0 0 0 0,-1-1 0 0 0,0 0 0 0 0,1 1 0 0 0,-1-1 0 0 0,0 0 0 0 0,1 0 0 0 0,-1 1 0 0 0,1-1 0 0 0,-1 0 0 0 0,1 0 0 0 0,-1 0 0 0 0,0 0 0 0 0,1 0 0 0 0,-1 0 0 0 0,1 1 0 0 0,-1-1 0 0 0,1 0 0 0 0,-1 0 0 0 0,1 0 0 0 0,-1-1 0 0 0,1 1 0 0 0,-1 0 0 0 0,1 0 0 0 0,-1 0 0 0 0,0 0 0 0 0,1 0 0 0 0,-1 0 0 0 0,1-1 0 0 0,-1 1 0 0 0,0 0 0 0 0,1 0 0 0 0,-1-1 0 0 0,1 1 0 0 0,-1 0 0 0 0,0-1 0 0 0,1 1 0 0 0,-1 0 0 0 0,0-1 0 0 0,0 1 0 0 0,1-1 0 0 0,9-15 0 0 0,-9 15 0 0 0,4-9 0 0 0,0-1 0 0 0,-1 0 0 0 0,0 0 0 0 0,0-1 0 0 0,-1 1 0 0 0,0-1 0 0 0,-1 1 0 0 0,0-14 0 0 0,6-26 0 0 0,-6 44 0 0 0,1 2-73 0 0,-3 4-311 0 0,0 1-148 0 0,0 0-425 0 0,0 0-1630 0 0,0 0-696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30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8 8863 0 0,'0'0'200'0'0,"0"0"34"0"0,0 0 12 0 0,-1-1-39 0 0,0 0-89 0 0,-1 1-1 0 0,1-1 1 0 0,-1 0 0 0 0,0 0 0 0 0,1 1-1 0 0,-1-1 1 0 0,0 1 0 0 0,1 0-1 0 0,-1-1 1 0 0,0 1 0 0 0,1 0-1 0 0,-1 0 1 0 0,0 0 0 0 0,1 0 0 0 0,-1 0-1 0 0,0 0 1 0 0,0 1 0 0 0,1-1-1 0 0,-1 1 1 0 0,0-1 0 0 0,1 1 0 0 0,-1-1-1 0 0,1 1 1 0 0,-1 0 0 0 0,1 0-1 0 0,-1 0 1 0 0,1 0 0 0 0,-1 0-1 0 0,1 0 1 0 0,0 0 0 0 0,0 0 0 0 0,-1 1-1 0 0,0 1 1 0 0,-3 3 38 0 0,0 1 0 0 0,0-1 0 0 0,1 1 0 0 0,0 0-1 0 0,-4 9 1 0 0,6-12-156 0 0,-5 20 0 0 0,7-14 0 0 0,2-1 0 0 0,-2-8 0 0 0,1-1 0 0 0,0 1 0 0 0,-1-1 0 0 0,1 1 0 0 0,0-1 0 0 0,-1 1 0 0 0,1-1 0 0 0,0 1 0 0 0,-1-1 0 0 0,1 0 0 0 0,0 1 0 0 0,0-1 0 0 0,-1 0 0 0 0,1 0 0 0 0,0 1 0 0 0,0-1 0 0 0,0 0 0 0 0,-1 0 0 0 0,1 0 0 0 0,0 0 0 0 0,0 0 0 0 0,0 0 0 0 0,-1 0 0 0 0,1-1 0 0 0,0 1 0 0 0,0 0 0 0 0,0 0 0 0 0,-1-1 0 0 0,1 1 0 0 0,0 0 0 0 0,0-1 0 0 0,-1 1 0 0 0,1-1 0 0 0,0 0 0 0 0,5-1 0 0 0,-1-1 0 0 0,1 0 0 0 0,-1 0 0 0 0,0 0 0 0 0,0-1 0 0 0,0 1 0 0 0,-1-1 0 0 0,1 0 0 0 0,-1-1 0 0 0,0 1 0 0 0,0-1 0 0 0,-1 0 0 0 0,5-6 0 0 0,-8 11 0 0 0,0-1 0 0 0,0 1 0 0 0,1 0 0 0 0,-1 0 0 0 0,0-1 0 0 0,0 1 0 0 0,1 0 0 0 0,-1 0 0 0 0,0 0 0 0 0,1 0 0 0 0,-1-1 0 0 0,0 1 0 0 0,1 0 0 0 0,-1 0 0 0 0,0 0 0 0 0,1 0 0 0 0,-1 0 0 0 0,1 0 0 0 0,-1 0 0 0 0,0 0 0 0 0,1 0 0 0 0,-1 0 0 0 0,0 0 0 0 0,1 0 0 0 0,-1 0 0 0 0,0 0 0 0 0,1 0 0 0 0,-1 1 0 0 0,0-1 0 0 0,1 0 0 0 0,-1 0 0 0 0,0 0 0 0 0,1 0 0 0 0,-1 1 0 0 0,0-1 0 0 0,1 0 0 0 0,-1 0 0 0 0,0 1 0 0 0,0-1 0 0 0,0 0 0 0 0,1 0 0 0 0,-1 1 0 0 0,0-1 0 0 0,0 0 0 0 0,1 1 0 0 0,9 14 0 0 0,-10-15 0 0 0,5 9 0 0 0,1 3-3 0 0,-1-6-53 0 0,3-3-171 0 0,-6-3-107 0 0,-1 0 0 0 0,0 0 0 0 0,1-1 0 0 0,-1 1 0 0 0,0-1 0 0 0,1 1 0 0 0,-1-1 1 0 0,0 1-1 0 0,0-1 0 0 0,1 0 0 0 0,-1 1 0 0 0,0-1 0 0 0,0 0 0 0 0,0 0 0 0 0,0 0 1 0 0,1-1-1 0 0,0 0-1840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4:30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5407 0 0,'0'0'124'0'0,"0"0"-85"0"0,0 0-1 0 0,0 0 0 0 0,0 0 1 0 0,0-1-1 0 0,0 1 1 0 0,0 0-1 0 0,1 0 0 0 0,-1 0 1 0 0,0 0-1 0 0,0 0 0 0 0,0 0 1 0 0,0 0-1 0 0,0 0 0 0 0,0 0 1 0 0,0 0-1 0 0,0 0 1 0 0,1 0-1 0 0,-1 0 0 0 0,0 0 1 0 0,0 0-1 0 0,0 0 0 0 0,0-1 1 0 0,0 1-1 0 0,0 0 0 0 0,0 0 1 0 0,0 0-1 0 0,1 0 1 0 0,-1 1-1 0 0,0-1 0 0 0,0 0 1 0 0,0 0-1 0 0,0 0 0 0 0,0 0 1 0 0,0 0-1 0 0,0 0 0 0 0,1 0 1 0 0,-1 0-1 0 0,0 0 1 0 0,0 0-1 0 0,0 0 0 0 0,0 0 1 0 0,0 0-1 0 0,0 0 0 0 0,0 0 1 0 0,0 0-1 0 0,0 1 0 0 0,0-1 1 0 0,0 0-1 0 0,1 0 0 0 0,-1 0 1 0 0,0 0-1 0 0,0 0 1 0 0,0 0-1 0 0,0 0 0 0 0,0 0 1 0 0,0 1-1 0 0,0-1 0 0 0,0 0 1 0 0,0 0-1 0 0,0 0 0 0 0,0 0 1 0 0,0 0-1 0 0,0 0 1 0 0,0 0-1 0 0,0 1 0 0 0,0-1 1 0 0,0 0-1 0 0,0 0 0 0 0,0 0 1 0 0,4 23 1054 0 0,-1 0 0 0 0,-1 0 0 0 0,-1 31 0 0 0,4 39 1906 0 0,-4-83-3096 0 0,1-1 1 0 0,0 1-1 0 0,1-1 1 0 0,0 0 0 0 0,0 0-1 0 0,1 0 1 0 0,6 11 0 0 0,-9-18-959 0 0,-1-2-128 0 0,2 2-29 0 0,10 9-4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5:03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3999 0 0,'1'4'91'0'0,"0"-1"-74"0"0,0-1 1 0 0,0 1-1 0 0,0-1 0 0 0,0 1 1 0 0,0-1-1 0 0,0 0 0 0 0,1 0 1 0 0,-1 1-1 0 0,1-1 0 0 0,0 0 1 0 0,0 0-1 0 0,0-1 0 0 0,0 1 1 0 0,0 0-1 0 0,0-1 0 0 0,0 1 1 0 0,0-1-1 0 0,1 1 0 0 0,-1-1 1 0 0,0 0-1 0 0,5 1 0 0 0,156 74 2900 0 0,44 22-1583 0 0,173 106-233 0 0,-325-175-1101 0 0,207 119 0 0 0,-213-117 0 0 0,-1 3 0 0 0,-2 2 0 0 0,47 47 0 0 0,4 1-1850 0 0,-84-74-1100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5:04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14 293 2791 0 0,'0'0'107'0'0,"0"0"-19"0"0,-11 2 53 0 0,10-2 105 0 0,1 0-197 0 0,0-1 1 0 0,0 1-1 0 0,0 0 0 0 0,0 0 1 0 0,-1 0-1 0 0,1 0 1 0 0,0 0-1 0 0,0 0 0 0 0,0 0 1 0 0,0 0-1 0 0,0-1 1 0 0,0 1-1 0 0,0 0 0 0 0,0 0 1 0 0,0 0-1 0 0,-1 0 1 0 0,1 0-1 0 0,0-1 1 0 0,0 1-1 0 0,0 0 0 0 0,0 0 1 0 0,0 0-1 0 0,0 0 1 0 0,0 0-1 0 0,0-1 0 0 0,0 1 1 0 0,0 0-1 0 0,0 0 1 0 0,0 0-1 0 0,0 0 0 0 0,0 0 1 0 0,0-1-1 0 0,0 1 1 0 0,0 0-1 0 0,1 0 0 0 0,-1 0 1 0 0,0 0-1 0 0,0 0 1 0 0,0-1-1 0 0,0 1 1 0 0,0 0-1 0 0,0 0 0 0 0,0 0 1 0 0,0 0-1 0 0,0 0 1 0 0,1 0-1 0 0,-1 0 0 0 0,0-1 1 0 0,0 1-1 0 0,0 0 1 0 0,0 0-1 0 0,1 0 0 0 0,11-9 455 0 0,1 1-1 0 0,0 0 1 0 0,0 1-1 0 0,20-7 0 0 0,-25 10-292 0 0,42-15 63 0 0,1 3 0 0 0,62-13-1 0 0,26-7 10 0 0,-12-2-314 0 0,2 6 0 0 0,0 6 0 0 0,134-10 0 0 0,-96 31-2462 0 0,-110 8 1534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5:05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1025 2791 0 0,'21'-13'288'0'0,"80"-73"1000"0"0,47-34 1093 0 0,211-157 94 0 0,97-41-1875 0 0,-418 292-612 0 0,-2-1-1 0 0,-1-1 0 0 0,-2-3 0 0 0,59-67 0 0 0,-91 97-323 0 0,-1 1-130 0 0,0 0-29 0 0,0 0-1 0 0,0 0 27 0 0,0 0 11 0 0,0 0 2 0 0,0 0-73 0 0,0 0-307 0 0,0 0-129 0 0,0 0-26 0 0,0 0-8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5:06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1346 3999 0 0,'0'0'91'0'0,"0"0"12"0"0,0 0 7 0 0,21-7 2 0 0,76-86 2708 0 0,-18 15-832 0 0,123-133-1483 0 0,-88 87-410 0 0,163-189-95 0 0,-39 41 0 0 0,-120 139 0 0 0,-2 18-5108 0 0,-116 115 3064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3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3097 2271 0 0,'-7'-35'232'0'0,"5"29"-189"0"0,-1-6 760 0 0,0-1 0 0 0,-1 0 0 0 0,-5-9-803 0 0,8 20 371 0 0,1 2-10 0 0,0 0 10 0 0,0 0 45 0 0,0 0 21 0 0,0 0 3 0 0,0 0 11 0 0,0 0 44 0 0,0 0 17 0 0,-7 23 613 0 0,5 0-1118 0 0,1 0-1 0 0,1 0 1 0 0,1-1 0 0 0,1 1 0 0 0,1 0-1 0 0,4 12-6 0 0,-2-4 63 0 0,35 192 2243 0 0,10-2 1 0 0,12 3-2307 0 0,150 429 605 0 0,206 506-605 0 0,-371-1036 151 0 0,260 703 2954 0 0,-128-297-3105 0 0,56 272 0 0 0,-103-232 0 0 0,-59-245 0 0 0,-14-98 0 0 0,19 22 0 0 0,87 217 0 0 0,-149-420 0 0 0,243 787 0 0 0,-17-12 0 0 0,-182-648 0 0 0,-8-25 0 0 0,-3 17 0 0 0,72 249 0 0 0,-35-128 0 0 0,34 75 0 0 0,-58-186 0 0 0,33 160 0 0 0,15 99 0 0 0,-75-305 0 0 0,-10-45 0 0 0,-13-49 0 0 0,-2 0 0 0 0,-1 1 0 0 0,-1 6 0 0 0,-6-30 0 0 0,0 1 0 0 0,1-1 0 0 0,0 1 0 0 0,0-1 0 0 0,2 0 0 0 0,2 5 0 0 0,-4-7 0 0 0,-1 1 0 0 0,-2-9 46 0 0,1 0-1 0 0,0 0 1 0 0,-1 1 0 0 0,1-1-1 0 0,0 0 1 0 0,0 0 0 0 0,0 0-1 0 0,0 0 1 0 0,0 0 0 0 0,0 0-1 0 0,0 0 1 0 0,0 0 0 0 0,0 0-1 0 0,0-1 1 0 0,0 1-1 0 0,0 0 1 0 0,1-1 0 0 0,-1 1-1 0 0,0-1 1 0 0,1 1 0 0 0,-1-1-1 0 0,0 0 1 0 0,2 1-46 0 0,18 0 1504 0 0,70-17-1079 0 0,-2-4 1 0 0,68-25-426 0 0,-38 10 243 0 0,19 2-243 0 0,177-32 0 0 0,421-78 0 0 0,-198 42 0 0 0,-116 21 0 0 0,-212 43 0 0 0,355-67 0 0 0,533-141 0 0 0,65-71 0 0 0,21-50 0 0 0,-169 62 2288 0 0,-763 231-2299 0 0,587-136 958 0 0,-231 91-717 0 0,-63 14 340 0 0,1066-217-570 0 0,-1101 214-2567 0 0,-254 51 2006 0 0,-79 10 2177 0 0,31-5-104 0 0,-72 19-1512 0 0,40-18 0 0 0,8-2 0 0 0,179-22 0 0 0,-117 27 0 0 0,-165 26 0 0 0,-1-4 0 0 0,50-24 0 0 0,-4 1 0 0 0,47-21 0 0 0,-172 68 0 0 0,0 1 0 0 0,-1-1 0 0 0,1 0 0 0 0,0 0 0 0 0,0 1 0 0 0,0-1 0 0 0,0 0 0 0 0,-1 0 0 0 0,1 0 0 0 0,0 0 0 0 0,-1 0 0 0 0,1 0 0 0 0,0 0 0 0 0,-1 0 0 0 0,1 0 0 0 0,-1 0 0 0 0,0 0 0 0 0,1 0 0 0 0,-1 0 0 0 0,0 0 0 0 0,0 0 0 0 0,0 0 0 0 0,0-1 0 0 0,0 1 0 0 0,0 0 0 0 0,0 0 0 0 0,0 0 0 0 0,0 0 0 0 0,0 0 0 0 0,-1-1 0 0 0,1 1 0 0 0,0 0 0 0 0,-1 0 0 0 0,1 0 0 0 0,-1 0 0 0 0,1 0 0 0 0,-1 0 0 0 0,0 0 0 0 0,1 0 0 0 0,-1-1 0 0 0,-16-35 0 0 0,-1 1 0 0 0,-1 1 0 0 0,-16-20 0 0 0,31 49 0 0 0,-1-2 0 0 0,1 0 0 0 0,0 0 0 0 0,1 0 0 0 0,0-1 0 0 0,0 1 0 0 0,1-1 0 0 0,0 0 0 0 0,1 0 0 0 0,-1-5 0 0 0,1 8 0 0 0,-1 0 0 0 0,0 1 0 0 0,0-1 0 0 0,0 1 0 0 0,-1-1 0 0 0,1 1 0 0 0,-4-4 0 0 0,-8-18 0 0 0,-107-271 0 0 0,-38-129 0 0 0,135 359 0 0 0,-84-276 0 0 0,14 46 0 0 0,-12-57 0 0 0,31 95 0 0 0,28 71 0 0 0,-14-46 0 0 0,-192-710 0 0 0,20-13 0 0 0,62 230 0 0 0,162 675 0 0 0,-1-33 0 0 0,-5-31 0 0 0,-36-123 0 0 0,9 53 0 0 0,-63-267 0 0 0,61 272 0 0 0,-8-42 0 0 0,-94-373 0 0 0,48 185 0 0 0,46 186 0 0 0,35 153 0 0 0,-118-530 0 0 0,100 406 0 0 0,-42-190 0 0 0,-43-217 0 0 0,31 133 0 0 0,79 423 0 0 0,-2-11 0 0 0,-12-29 0 0 0,19 71 0 0 0,-2 1 0 0 0,1 0 0 0 0,-2 0 0 0 0,0 0 0 0 0,-1 1 0 0 0,-1 0 0 0 0,-4-5 0 0 0,6 12 0 0 0,-1 0 0 0 0,1 0 0 0 0,-1 1 0 0 0,-1 1 0 0 0,1-1 0 0 0,-1 1 0 0 0,0 1 0 0 0,0 0 0 0 0,-1 0 0 0 0,0 1 0 0 0,1 1 0 0 0,-1 0 0 0 0,-1 0 0 0 0,1 1 0 0 0,0 0 0 0 0,-7 1 0 0 0,-17-2 0 0 0,-1 2 0 0 0,1 2 0 0 0,-1 1 0 0 0,-25 5 0 0 0,-96 19 0 0 0,1 7 0 0 0,-41 19 0 0 0,-297 113 0 0 0,77-17 0 0 0,-267 81 0 0 0,326-117 0 0 0,-330 97 0 0 0,670-203 0 0 0,-652 177 0 0 0,140-37 0 0 0,311-87 0 0 0,-802 219 0 0 0,162-32 0 0 0,-81-20 0 0 0,127-94 0 0 0,-293-13 0 0 0,612-75 0 0 0,-291-6 0 0 0,538-25 0 0 0,-113 24 0 0 0,33 8 0 0 0,-79 10 0 0 0,-375 63 0 0 0,186-3 0 0 0,426-80 0 0 0,-412 104 0 0 0,370-85 0 0 0,-44 16 0 0 0,-34 9 0 0 0,-281 87 0 0 0,340-94 0 0 0,189-55-4782 0 0,42-15 2082 0 0,2 7-26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5:0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1672 2791 0 0,'0'0'107'0'0,"0"0"-19"0"0,18-18 5 0 0,42-66 2138 0 0,-28 36-777 0 0,48-53-1 0 0,281-331 794 0 0,-82 91-584 0 0,-59 70-1663 0 0,39-43 0 0 0,-199 253-73 0 0,-59 60-311 0 0,-1 1-148 0 0,0 0-425 0 0,0 0-1630 0 0,0 0-696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5:56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1176 10943 0 0,'0'0'248'0'0,"0"0"35"0"0,0 0 18 0 0,0 0-37 0 0,0 0 8 0 0,0 0 667 0 0,0 0 312 0 0,1-1-1075 0 0,-1 1-1 0 0,1 0 1 0 0,0 0 0 0 0,0-1 0 0 0,-1 1 0 0 0,1 0 0 0 0,-1-1 0 0 0,1 1 0 0 0,0 0 0 0 0,-1-1 0 0 0,1 1 0 0 0,-1-1 0 0 0,1 1 0 0 0,-1-1 0 0 0,1 1 0 0 0,-1-1 0 0 0,1 0 0 0 0,-1 1-1 0 0,0-1 1 0 0,1 0 0 0 0,-1 1 0 0 0,1-2 0 0 0,9-86 2184 0 0,-3-1 0 0 0,-8-132 0 0 0,-1 150-1948 0 0,2 42-393 0 0,-3-144 1249 0 0,-26-175 0 0 0,27 333-1151 0 0,0 3-105 0 0,0-1 1 0 0,0 0-1 0 0,-1 1 1 0 0,-1 0-1 0 0,0 0 1 0 0,-1 0-1 0 0,0 0 1 0 0,-9-14-1 0 0,12 21-196 0 0,2 4-777 0 0,-2 19-4457 0 0,1-1-1243 0 0,2-5 3909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5:58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1 305 7055 0 0,'0'0'158'0'0,"0"0"22"0"0,0 0 12 0 0,0 0 124 0 0,0 0 494 0 0,0 0 218 0 0,0 0 42 0 0,-1-18 1390 0 0,10 0-1896 0 0,0 0 0 0 0,1 0 0 0 0,1 1 0 0 0,1 0 0 0 0,22-26 0 0 0,1 0 214 0 0,-24 29-778 0 0,0 2 0 0 0,0-1 0 0 0,1 2 0 0 0,14-12 0 0 0,-20 19 0 0 0,1-1 0 0 0,-1 1 0 0 0,1 0 0 0 0,-1 0 0 0 0,1 1 0 0 0,0-1 0 0 0,0 2 0 0 0,1-1 0 0 0,-1 1 0 0 0,15-3 0 0 0,-19 5 36 0 0,0 0 1 0 0,0 0-1 0 0,0 1 0 0 0,0-1 0 0 0,-1 1 0 0 0,1-1 0 0 0,0 1 0 0 0,0 0 0 0 0,0 0 1 0 0,-1 0-1 0 0,1 0 0 0 0,-1 1 0 0 0,1-1 0 0 0,-1 1 0 0 0,1-1 0 0 0,-1 1 1 0 0,0 0-1 0 0,0 0 0 0 0,1 0 0 0 0,-2 0 0 0 0,1 0 0 0 0,0 1 0 0 0,0-1 0 0 0,-1 0 1 0 0,3 5-1 0 0,2 7 342 0 0,0 0-1 0 0,0 0 1 0 0,6 28 0 0 0,0 2-13 0 0,4-12-4526 0 0,-15-30 3795 0 0,0-1 1 0 0,0 0-1 0 0,0 1 0 0 0,0-1 0 0 0,0 1 0 0 0,0-1 1 0 0,0 0-1 0 0,1 0 0 0 0,-1 0 0 0 0,1 0 0 0 0,-1 0 0 0 0,0 0 1 0 0,1 0-1 0 0,0 0 0 0 0,-1-1 0 0 0,4 2 0 0 0,-4-2-3918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6:2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7055 0 0,'0'0'158'0'0,"0"0"22"0"0,0 0 12 0 0,0 0 48 0 0,0 0 173 0 0,0 0 71 0 0,0 0 17 0 0,0 0 13 0 0,-8 20 1188 0 0,5-5-765 0 0,0 1 1 0 0,0 0-1 0 0,2 0 0 0 0,0 0 0 0 0,1 0 0 0 0,2 20 0 0 0,-2-31-737 0 0,1-1-14 0 0,-1 0 0 0 0,1 1 1 0 0,0-1-1 0 0,0 0 0 0 0,0 0 0 0 0,1 0 0 0 0,0 0 1 0 0,-1 0-1 0 0,1 0 0 0 0,5 6 0 0 0,-6-9-267 0 0,0 0 0 0 0,0 0 0 0 0,0 0 0 0 0,0 0 0 0 0,0 0 0 0 0,1 0 0 0 0,-1 0 0 0 0,0-1-1 0 0,0 1 1 0 0,1 0 0 0 0,-1-1 0 0 0,0 1 0 0 0,1-1 0 0 0,-1 0 0 0 0,1 1 0 0 0,-1-1 0 0 0,1 0 0 0 0,-1 0 0 0 0,0 0 0 0 0,1 0-1 0 0,-1 0 1 0 0,1 0 0 0 0,-1 0 0 0 0,1-1 0 0 0,-1 1 0 0 0,1 0 0 0 0,-1-1 0 0 0,0 1 0 0 0,1-1 0 0 0,-1 0 0 0 0,2-1 0 0 0,1 1-46 0 0,1-1 218 0 0,0-1 0 0 0,0 1 0 0 0,-1-1-1 0 0,1 0 1 0 0,-1 0 0 0 0,0-1 0 0 0,0 1 0 0 0,0-1 0 0 0,-1 0 0 0 0,1 0 0 0 0,-1 0-1 0 0,0 0 1 0 0,5-9 0 0 0,3-6 629 0 0,14-39-1 0 0,-23 54-709 0 0,5 65-10 0 0,-4-51 0 0 0,-2-9-351 0 0,-1-1 0 0 0,0 1 1 0 0,0 0-1 0 0,0 0 0 0 0,1-1 0 0 0,-1 1 0 0 0,0 0 0 0 0,1-1 0 0 0,-1 1 0 0 0,1 0 0 0 0,-1-1 1 0 0,1 1-1 0 0,-1 0 0 0 0,1-1 0 0 0,-1 1 0 0 0,1-1 0 0 0,-1 1 0 0 0,1-1 0 0 0,0 0 1 0 0,-1 1-1 0 0,1-1 0 0 0,0 1 0 0 0,0-1 0 0 0,-1 0 0 0 0,2 1 0 0 0,2-1-1191 0 0,12 4-1313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6:27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6 8863 0 0,'0'0'200'0'0,"0"0"34"0"0,0 0 12 0 0,-27-3 1052 0 0,-3 0 2053 0 0,26 3-3316 0 0,1 0 0 0 0,-1 0 0 0 0,1 1 1 0 0,0-1-1 0 0,-1 1 0 0 0,1 0 0 0 0,0 0 0 0 0,-1 0 1 0 0,1 0-1 0 0,0 0 0 0 0,0 1 0 0 0,0-1 1 0 0,0 1-1 0 0,0 0 0 0 0,-2 2 0 0 0,4-2 69 0 0,0-1 0 0 0,0 1-1 0 0,1 0 1 0 0,-1-1 0 0 0,1 1-1 0 0,-1 0 1 0 0,1-1 0 0 0,0 1 0 0 0,-1 0-1 0 0,1 0 1 0 0,0 0 0 0 0,0-1-1 0 0,0 1 1 0 0,1 0 0 0 0,-1 0-1 0 0,0-1 1 0 0,1 1 0 0 0,-1 0 0 0 0,1-1-1 0 0,-1 1 1 0 0,1 0 0 0 0,0-1-1 0 0,0 1 1 0 0,0-1 0 0 0,0 1-1 0 0,1 2 1 0 0,34 45-288 0 0,-34-47 244 0 0,4 6-60 0 0,6 6 0 0 0,0 1 0 0 0,11 19 0 0 0,-22-30 97 0 0,0-1 0 0 0,-1 1 1 0 0,1-1-1 0 0,-1 1 0 0 0,0 0 0 0 0,0 0 0 0 0,0-1 0 0 0,0 1 0 0 0,0 0 0 0 0,-1-1 0 0 0,0 1 0 0 0,0-1 1 0 0,0 1-1 0 0,0 0 0 0 0,0-1 0 0 0,-1 0 0 0 0,0 1 0 0 0,1-1 0 0 0,-1 0 0 0 0,0 0 0 0 0,-1 0 0 0 0,1 0 1 0 0,-1 0-1 0 0,1-1 0 0 0,-1 1 0 0 0,0-1 0 0 0,0 0 0 0 0,-5 4 0 0 0,7-5-197 0 0,-1 0 0 0 0,0 0 0 0 0,1 0 0 0 0,-1 0 1 0 0,0 0-1 0 0,1 0 0 0 0,-1 0 0 0 0,0-1 0 0 0,0 1 0 0 0,0-1 0 0 0,1 1 0 0 0,-1-1 0 0 0,-2 0 0 0 0,3 0-53 0 0,0 0-1 0 0,0 0 1 0 0,1 0 0 0 0,-1-1-1 0 0,0 1 1 0 0,0 0 0 0 0,1 0-1 0 0,-1-1 1 0 0,0 1 0 0 0,1 0-1 0 0,-1-1 1 0 0,0 1-1 0 0,1-1 1 0 0,-1 1 0 0 0,1-1-1 0 0,-1 1 1 0 0,1-1 0 0 0,-1 0-1 0 0,1 1 1 0 0,-2-2 0 0 0,1-1-397 0 0,0 1 0 0 0,0-1 1 0 0,0 0-1 0 0,0 1 1 0 0,1-1-1 0 0,-1 0 0 0 0,1 0 1 0 0,0 0-1 0 0,0 1 1 0 0,0-4-1 0 0,3-11-2305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6:28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53 8863 0 0,'0'0'200'0'0,"0"0"34"0"0,0 0 12 0 0,0 0 132 0 0,0 0 542 0 0,0 0 236 0 0,-5 8 1462 0 0,2-2-2440 0 0,1-1-1 0 0,0 1 1 0 0,1 0-1 0 0,-1-1 1 0 0,1 1-1 0 0,0 0 1 0 0,0 0 0 0 0,1 0-1 0 0,0 0 1 0 0,0 0-1 0 0,0 0 1 0 0,1 0-1 0 0,0 0 1 0 0,0 0-1 0 0,0-1 1 0 0,4 9-1 0 0,-3-7-379 0 0,0 1 301 0 0,-1-6 409 0 0,0 8-1020 0 0,10-23 268 0 0,0-1 0 0 0,-1 0 0 0 0,0-1 0 0 0,-1 0 0 0 0,-1-1 0 0 0,0 1 0 0 0,8-25 0 0 0,-2 15-594 0 0,4-3 853 0 0,-14 80 2437 0 0,16 320 3504 0 0,-18-357-5956 0 0,0-1 0 0 0,-1 1 0 0 0,-1 0 0 0 0,-1-1 0 0 0,-4 29 0 0 0,5-42 0 0 0,-1 1 0 0 0,0 0 0 0 0,1 0 0 0 0,-1-1 0 0 0,0 1 0 0 0,0-1 0 0 0,0 1 0 0 0,0-1 0 0 0,0 1 0 0 0,0-1 0 0 0,0 1 0 0 0,0-1 0 0 0,-1 0 0 0 0,1 0 0 0 0,0 1 0 0 0,-1-1 0 0 0,1 0 0 0 0,-1 0 0 0 0,0-1 0 0 0,1 1 0 0 0,-1 0 0 0 0,0 0 0 0 0,1-1 0 0 0,-1 1 0 0 0,0-1 0 0 0,0 0 0 0 0,1 1 0 0 0,-1-1 0 0 0,0 0 0 0 0,0 0 0 0 0,0 0 0 0 0,1 0 0 0 0,-1 0 0 0 0,0-1 0 0 0,0 1 0 0 0,0-1 0 0 0,-2 0 0 0 0,0-1 1 0 0,0 0 0 0 0,0 0 0 0 0,0 0 1 0 0,1-1-1 0 0,-1 0 0 0 0,1 1 0 0 0,0-1 0 0 0,0 0 0 0 0,0-1 0 0 0,0 1 0 0 0,0 0 0 0 0,1-1 0 0 0,-1 0 0 0 0,1 1 1 0 0,0-1-1 0 0,0 0 0 0 0,0 0 0 0 0,1 0 0 0 0,0 0 0 0 0,-2-7 0 0 0,2 4-10 0 0,0 1 0 0 0,1-1 1 0 0,-1 0-1 0 0,2 0 0 0 0,-1 1 0 0 0,1-1 0 0 0,0 0 0 0 0,0 1 1 0 0,0-1-1 0 0,1 1 0 0 0,0-1 0 0 0,5-8 0 0 0,2-2-322 0 0,0 1-1 0 0,1 1 0 0 0,1-1 1 0 0,1 1-1 0 0,0 1 0 0 0,1 1 1 0 0,19-17-1 0 0,-10 12-306 0 0,0 1 1 0 0,2 1-1 0 0,0 1 1 0 0,30-14-1 0 0,-41 24-5653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02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62 5407 0 0,'0'0'248'0'0,"0"0"-5"0"0,-14 10 2701 0 0,9-4 2880 0 0,26-7-5835 0 0,1-2-1 0 0,26-5 1 0 0,16-3 657 0 0,145 2 1679 0 0,-17 1-2497 0 0,86 4 172 0 0,2-1 0 0 0,-153 1 0 0 0,-62 4 0 0 0,40 5 0 0 0,-77-5 0 0 0,0 1 0 0 0,-1 2 0 0 0,55 12 0 0 0,-11-2 0 0 0,-7-3 0 0 0,1-3 0 0 0,1-3 0 0 0,98-6 0 0 0,164-11 0 0 0,50 15 2816 0 0,-170 11-2816 0 0,-59-4 0 0 0,313-3 0 0 0,-351-11 1090 0 0,158-28-1 0 0,-86 7-356 0 0,38 4-733 0 0,-203 19 0 0 0,2 0 0 0 0,1 0 0 0 0,0 1 0 0 0,-1 2 0 0 0,23 1 0 0 0,-23 2-4976 0 0,-20-3-1800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04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 3999 0 0,'0'0'91'0'0,"0"0"12"0"0,0 0 7 0 0,-1 0-16 0 0,-13-1 268 0 0,13 0 14 0 0,1 1 10 0 0,0 0 80 0 0,0 0 321 0 0,0 0 138 0 0,0 0 31 0 0,-1 0-124 0 0,-5 0-461 0 0,5 0 85 0 0,1 0 96 0 0,0 0 21 0 0,0 0-74 0 0,-1 3-486 0 0,-1-1 1 0 0,1 1-1 0 0,0-1 0 0 0,-1 1 1 0 0,2-1-1 0 0,-1 1 0 0 0,0 0 1 0 0,0 0-1 0 0,1-1 0 0 0,-1 1 1 0 0,1 0-1 0 0,0 3 0 0 0,0-3 3 0 0,-5 52 1249 0 0,4 106 1 0 0,3-69-1237 0 0,-33 307 2812 0 0,27-360-2938 0 0,-22 184 97 0 0,19-167 0 0 0,2-17 0 0 0,-14 58 0 0 0,16-83 0 0 0,0-1 0 0 0,-1-1 0 0 0,0 0 0 0 0,-1 1 0 0 0,-6 12 0 0 0,8-17 0 0 0,5 0 0 0 0,5-2 0 0 0,-4-3 0 0 0,0-1 0 0 0,0 1 0 0 0,1-1 0 0 0,-1 0 0 0 0,1 0 0 0 0,0 0 0 0 0,-1-1 0 0 0,1 1 0 0 0,0-1 0 0 0,0 0 0 0 0,0 0 0 0 0,0 0 0 0 0,0-1 0 0 0,7 1 0 0 0,6 0 0 0 0,-1 1 0 0 0,0-2 0 0 0,30-1 0 0 0,24 2 0 0 0,-11 6 0 0 0,-14 0 0 0 0,55 0 0 0 0,24 1 0 0 0,-63-9 0 0 0,-26 1 0 0 0,61-7 0 0 0,29-3 1656 0 0,-26 3-496 0 0,217-37-1160 0 0,-235 32 0 0 0,201-22 0 0 0,39-5 0 0 0,540-31 2912 0 0,-511 34-2912 0 0,-32 2 0 0 0,-74 5 0 0 0,-220 26 0 0 0,85-17 0 0 0,44-6 0 0 0,-84 16 0 0 0,-42 5 0 0 0,34-1 0 0 0,-27 3 0 0 0,-25 2 0 0 0,1 0 0 0 0,0 0 0 0 0,17 2 0 0 0,73 1 0 0 0,-3-10 0 0 0,-71 5 0 0 0,0 0 0 0 0,0 2 0 0 0,28 3 0 0 0,-7 0 0 0 0,-34-2 0 0 0,1 1 0 0 0,0 0 0 0 0,-1 1 0 0 0,20 5 0 0 0,-22-4 0 0 0,1-1 0 0 0,-1 0 0 0 0,15 0 0 0 0,12 2 0 0 0,55-14-1161 0 0,-91 10-174 0 0,-2 0-75 0 0,0 0-149 0 0,0 0-546 0 0,0 0-242 0 0,0 0-49 0 0,0 0-11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05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0,'0'0'124'0'0,"0"0"18"0"0,0 0 8 0 0,5 34 1753 0 0,16 28 867 0 0,-14-47-2444 0 0,-2 1 1 0 0,0 0-1 0 0,-1 0 0 0 0,4 29 0 0 0,25 205 2781 0 0,-9-65-879 0 0,-10-84-2259 0 0,-10-59 49 0 0,-3 0 0 0 0,-5 59-1 0 0,1 38-612 0 0,6-117-603 0 0,1-9-3284 0 0,-4-11-360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09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36 5407 0 0,'0'0'124'0'0,"-6"-16"295"0"0,2 9-394 0 0,2 2 109 0 0,1 4 554 0 0,0-6 2373 0 0,12 36-2279 0 0,-1 1 1 0 0,-1 0-1 0 0,-1 0 0 0 0,-2 1 1 0 0,2 38-1 0 0,-1-19-647 0 0,-5-40-143 0 0,-1-1 0 0 0,-1 0 0 0 0,1 1 0 0 0,-1-1 0 0 0,-1 1-1 0 0,0-1 1 0 0,0 0 0 0 0,-1 1 0 0 0,-4 12 0 0 0,5-20-419 0 0,1-2-166 0 0,0 0-42 0 0,-5 0 76 0 0,-5-2-2210 0 0,-6-22 1009 0 0,15 20 1827 0 0,0 0 0 0 0,-1 0-1 0 0,1 0 1 0 0,1 0 0 0 0,-1 0-1 0 0,0 0 1 0 0,1 0 0 0 0,0 0-1 0 0,0 0 1 0 0,0 0 0 0 0,1 0-1 0 0,0-7 1 0 0,3 3 86 0 0,-1-1-1 0 0,1 1 1 0 0,0-1 0 0 0,1 1-1 0 0,0 0 1 0 0,10-11-1 0 0,-11 12-127 0 0,11-15-25 0 0,0 0 0 0 0,-2-1 0 0 0,-1-1 0 0 0,16-45 0 0 0,-22 35-64 0 0,-5 32-272 0 0,-1-4 720 0 0,9 92 1918 0 0,15 38-2284 0 0,-19-99 7 0 0,-4-22-236 0 0,0 1-1 0 0,0-1 1 0 0,-1 1-1 0 0,1-1 1 0 0,-1 1-1 0 0,0-1 1 0 0,0 1-1 0 0,0 3 1 0 0,0-5-856 0 0,0-2-12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41 4231 0 0,'-22'-14'408'0'0,"-7"-8"1856"0"0,27 22-1501 0 0,2 0-158 0 0,-5-5 180 0 0,2 6 5176 0 0,1 3-5921 0 0,1 1 1 0 0,0-1 0 0 0,-1 1-1 0 0,2 0 1 0 0,-1-1 0 0 0,0 1 0 0 0,1 0-1 0 0,0 0 1 0 0,0-1 0 0 0,1 1-1 0 0,-1 0-40 0 0,11 58 1309 0 0,-7-39-545 0 0,14 77-440 0 0,5 0 1 0 0,4-2 0 0 0,8 10-325 0 0,0-23 0 0 0,-32-76 0 0 0,-1-1-197 0 0,-2-8-836 0 0,0-1-393 0 0,0 0-498 0 0,-2 0-1770 0 0,-7-5-752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8863 0 0,'0'0'200'0'0,"0"0"34"0"0,0 0 12 0 0,-31 2 2320 0 0,29-2-2565 0 0,1 1-1 0 0,-1-1 1 0 0,0 1 0 0 0,1-1 0 0 0,-1 1 0 0 0,0-1 0 0 0,1 1 0 0 0,-1 0 0 0 0,1 0-1 0 0,-1 0 1 0 0,1 0 0 0 0,0 0 0 0 0,-1 0 0 0 0,1 0 0 0 0,0 1 0 0 0,0-1 0 0 0,0 0-1 0 0,0 1 1 0 0,0-1 0 0 0,0 1 0 0 0,0-1 0 0 0,-1 3 0 0 0,1 1-2 0 0,-1 0 1 0 0,1 0 0 0 0,1 0-1 0 0,-1 0 1 0 0,1 10-1 0 0,-2 9 2 0 0,0-16-1 0 0,1 1 0 0 0,1-1 0 0 0,-1 1 0 0 0,1-1 0 0 0,1 1 0 0 0,0-1 0 0 0,0 1 0 0 0,0-1 0 0 0,1 1 0 0 0,1-1 0 0 0,-1 0 0 0 0,7 14 0 0 0,-8-21 0 0 0,-1 0 0 0 0,1 0 0 0 0,-1 0 0 0 0,1 0 0 0 0,-1 0 0 0 0,1 0 0 0 0,-1-1 0 0 0,1 1 0 0 0,0 0 0 0 0,0 0 0 0 0,0 0 0 0 0,-1-1 0 0 0,1 1 0 0 0,0 0 0 0 0,0-1 0 0 0,0 1 0 0 0,0-1 0 0 0,0 1 0 0 0,0-1 0 0 0,0 1 0 0 0,0-1 0 0 0,0 0 0 0 0,0 1 0 0 0,0-1 0 0 0,0 0 0 0 0,1 0 0 0 0,-1 0 0 0 0,0 0 0 0 0,0 0 0 0 0,0 0 0 0 0,0 0 0 0 0,0 0 0 0 0,0 0 0 0 0,0-1 0 0 0,0 1 0 0 0,0 0 0 0 0,0-1 0 0 0,2 0 0 0 0,-1 0 0 0 0,0-1 0 0 0,0 1 0 0 0,0-1 0 0 0,0 0 0 0 0,0 0 0 0 0,0 0 0 0 0,0 0 0 0 0,0 0 0 0 0,-1 0 0 0 0,3-4 0 0 0,12-40 0 0 0,-13 38 0 0 0,-1-1 0 0 0,1 1 0 0 0,0 0 0 0 0,1 0 0 0 0,-1 0 0 0 0,2 0 0 0 0,-1 0 0 0 0,1 1 0 0 0,10-12 0 0 0,-14 18 0 0 0,0 0 0 0 0,0 1 0 0 0,0-1 0 0 0,0 0 0 0 0,0 1 0 0 0,0-1 0 0 0,0 0 0 0 0,0 1 0 0 0,0-1 0 0 0,0 1 0 0 0,0 0 0 0 0,0-1 0 0 0,1 1 0 0 0,-1 0 0 0 0,0 0 0 0 0,0 0 0 0 0,0 0 0 0 0,1 0 0 0 0,-1 0 0 0 0,0 0 0 0 0,0 0 0 0 0,0 0 0 0 0,0 0 0 0 0,1 1 0 0 0,-1-1 0 0 0,0 0 0 0 0,0 1 0 0 0,0-1 0 0 0,0 1 0 0 0,0 0 0 0 0,0-1 0 0 0,0 1 0 0 0,0 0 0 0 0,1 1 0 0 0,2 2 0 0 0,0 0 0 0 0,-1 0 0 0 0,1 0 0 0 0,-1 1 0 0 0,0-1 0 0 0,-1 1 0 0 0,4 7 0 0 0,-2-3 0 0 0,1-1 0 0 0,0-3-806 0 0,-4-4-3228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0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8863 0 0,'0'0'200'0'0,"0"0"34"0"0,0 0 12 0 0,0 0 46 0 0,0 0 184 0 0,0 0 79 0 0,0 0 18 0 0,0 0-74 0 0,1-1-328 0 0,6-3-170 0 0,-1 0 0 0 0,1 1 0 0 0,0 0 0 0 0,0 0 0 0 0,0 1 1 0 0,0 0-1 0 0,1 0 0 0 0,-1 1 0 0 0,0 0 0 0 0,1 0 0 0 0,-1 1 1 0 0,1 0-1 0 0,-1 0 0 0 0,1 1 0 0 0,14 2 0 0 0,-20-2-1 0 0,1 0 0 0 0,0-1 0 0 0,-1 1 0 0 0,1 0 0 0 0,-1 1 0 0 0,1-1 0 0 0,-1 0 0 0 0,0 1 0 0 0,1-1 0 0 0,-1 1 0 0 0,0 0 0 0 0,0 0 0 0 0,0 0 0 0 0,0 0 0 0 0,0 0 0 0 0,-1 0 0 0 0,1 0 0 0 0,-1 0 0 0 0,2 4 0 0 0,0-1 0 0 0,-1 0 0 0 0,0 1 0 0 0,-1-1 0 0 0,1 1 0 0 0,0 7 0 0 0,-1 6 0 0 0,-1 0 0 0 0,-1 0 0 0 0,-1 0 0 0 0,-1 0 0 0 0,0 0 0 0 0,-8 23 0 0 0,4-14 0 0 0,1-3-55 0 0,3-17 455 0 0,1 1 0 0 0,0-1 1 0 0,1 1-1 0 0,-1 0 1 0 0,1 17-1 0 0,3-16-208 0 0,-1-9-191 0 0,-1 0-1 0 0,1 0 1 0 0,0 0 0 0 0,-1 0-1 0 0,1 0 1 0 0,0 0 0 0 0,0 0-1 0 0,0-1 1 0 0,0 1 0 0 0,0 0-1 0 0,0 0 1 0 0,0-1 0 0 0,0 1-1 0 0,0-1 1 0 0,0 1 0 0 0,1-1-1 0 0,-1 1 1 0 0,0-1 0 0 0,0 0-1 0 0,0 1 1 0 0,1-1 0 0 0,-1 0-1 0 0,0 0 1 0 0,0 0 0 0 0,1 0-1 0 0,-1 0 1 0 0,0 0 0 0 0,2-1 0 0 0,-1 1 0 0 0,2 0 1 0 0,1-1 0 0 0,0 1 0 0 0,-1-1 0 0 0,1 0-1 0 0,-1-1 1 0 0,1 1 0 0 0,-1-1 0 0 0,0 0 0 0 0,0 0 0 0 0,0 0-1 0 0,8-6 1 0 0,39-37-139 0 0,-31 27-256 0 0,-6 0-968 0 0,3-2-2274 0 0,-16 19 2555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0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8863 0 0,'0'0'407'0'0,"0"0"-6"0"0,0 0-177 0 0,0 0 204 0 0,0 0 116 0 0,17-13 698 0 0,-7 6-1406 0 0,1 0 0 0 0,0 2 1 0 0,1-1-1 0 0,-1 1 0 0 0,1 1 1 0 0,0 0-1 0 0,0 0 0 0 0,21-2 0 0 0,8-4-2546 0 0,-17 5 1176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1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 8863 0 0,'0'0'200'0'0,"-27"3"528"0"0,21-3-314 0 0,0 1 0 0 0,0-1 0 0 0,1 1 0 0 0,-1 0 0 0 0,0 1 0 0 0,0 0 0 0 0,1 0 0 0 0,-1 0-1 0 0,1 0 1 0 0,0 1 0 0 0,-1 0 0 0 0,1 0 0 0 0,-8 7 0 0 0,8-6-260 0 0,0 1-1 0 0,0 0 1 0 0,0 0 0 0 0,1 0 0 0 0,0 1 0 0 0,0 0-1 0 0,0 0 1 0 0,1 0 0 0 0,-1 0 0 0 0,2 0-1 0 0,-4 9 1 0 0,5-10-154 0 0,-1 0 0 0 0,1 1 0 0 0,0-1 0 0 0,1 0 0 0 0,-1 1 0 0 0,1-1 0 0 0,0 0 0 0 0,0 1 0 0 0,1-1 0 0 0,-1 0 0 0 0,1 1 0 0 0,2 5 0 0 0,-2-10 0 0 0,-1 1 0 0 0,1-1 0 0 0,0 1 0 0 0,0-1 0 0 0,0 0 0 0 0,0 1 0 0 0,0-1 0 0 0,0 0 0 0 0,0 1 0 0 0,0-1 0 0 0,0 0 0 0 0,1 0 0 0 0,-1 0 0 0 0,0 0 0 0 0,1 0 0 0 0,-1-1 0 0 0,1 1 0 0 0,-1 0 0 0 0,1-1 0 0 0,-1 1 0 0 0,1-1 0 0 0,0 1 0 0 0,-1-1 0 0 0,1 0 0 0 0,-1 0 0 0 0,1 1 0 0 0,0-1 0 0 0,-1 0 0 0 0,1-1 0 0 0,0 1 0 0 0,-1 0 0 0 0,1 0 0 0 0,0-1 0 0 0,2 0 0 0 0,1-2 0 0 0,-1 1 0 0 0,1-1 0 0 0,-1 0 0 0 0,0-1 0 0 0,0 1 0 0 0,0-1 0 0 0,0 1 0 0 0,0-1 0 0 0,-1 0 0 0 0,0-1 0 0 0,0 1 0 0 0,0-1 0 0 0,0 1 0 0 0,2-8 0 0 0,17-21 0 0 0,-16 26 0 0 0,-5 7 0 0 0,0 0 0 0 0,0-1 0 0 0,0 1 0 0 0,0 0 0 0 0,0 0 0 0 0,0-1 0 0 0,0 1 0 0 0,0 0 0 0 0,0 0 0 0 0,0 0 0 0 0,0 0 0 0 0,0 0 0 0 0,0 1 0 0 0,1-1 0 0 0,-1 0 0 0 0,0 0 0 0 0,-1 1 0 0 0,1-1 0 0 0,0 0 0 0 0,0 1 0 0 0,0-1 0 0 0,0 1 0 0 0,0-1 0 0 0,0 1 0 0 0,0 0 0 0 0,-1-1 0 0 0,1 1 0 0 0,0 0 0 0 0,0 1 0 0 0,11 13 0 0 0,19 18-569 0 0,-20-25-5084 0 0,-10-8 811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1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3 7055 0 0,'-25'-3'760'0'0,"24"3"-608"0"0,0 0 0 0 0,-1 0 0 0 0,1 1 0 0 0,0-1 0 0 0,-1 0 0 0 0,1 0 0 0 0,0 1 0 0 0,0-1 0 0 0,-1 1 0 0 0,1-1-1 0 0,0 1 1 0 0,0 0 0 0 0,0-1 0 0 0,-1 1 0 0 0,1 0 0 0 0,0 0 0 0 0,0 0 0 0 0,0 0 0 0 0,0 0 0 0 0,1 0 0 0 0,-1 0-1 0 0,0 0 1 0 0,0 0 0 0 0,1 0 0 0 0,-1 0 0 0 0,0 1 0 0 0,1-1 0 0 0,-1 0 0 0 0,1 0 0 0 0,0 1 0 0 0,-1 0 0 0 0,1 1 132 0 0,0 1 0 0 0,0-1 0 0 0,0 0 0 0 0,0 0 0 0 0,0 0 0 0 0,1 0 0 0 0,-1 0 0 0 0,3 6 0 0 0,1 0 37 0 0,1 0 0 0 0,0-1 1 0 0,0 1-1 0 0,1-1 1 0 0,0 0-1 0 0,11 11 1 0 0,19 26-374 0 0,-30-36 52 0 0,-1 0 0 0 0,0 0 0 0 0,-1 0 0 0 0,0 1 0 0 0,0-1 0 0 0,4 20 0 0 0,-12-40 0 0 0,1 2 0 0 0,1-1 0 0 0,-1 0 0 0 0,1 1 0 0 0,1-1 0 0 0,-1-13 0 0 0,1 2 0 0 0,0 18 0 0 0,1-1 0 0 0,-1 1 0 0 0,1 0 0 0 0,0 0 0 0 0,0 0 0 0 0,0 0 0 0 0,1-1 0 0 0,-1 1 0 0 0,1 0 0 0 0,-1 0 0 0 0,1 0 0 0 0,0 0 0 0 0,0 0 0 0 0,1 0 0 0 0,-1 0 0 0 0,0 1 0 0 0,1-1 0 0 0,2-4 0 0 0,-3 7-56 0 0,0-1 0 0 0,-1 0 0 0 0,1 1 0 0 0,0-1-1 0 0,0 0 1 0 0,0 1 0 0 0,-1-1 0 0 0,1 1 0 0 0,0-1-1 0 0,0 1 1 0 0,0-1 0 0 0,0 1 0 0 0,0 0 0 0 0,0-1 0 0 0,0 1-1 0 0,0 0 1 0 0,0 0 0 0 0,0 0 0 0 0,0-1 0 0 0,0 1 0 0 0,0 0-1 0 0,0 1 1 0 0,0-1 0 0 0,0 0 0 0 0,0 0 0 0 0,1 1 0 0 0,20 8-1206 0 0,-20-8 1383 0 0,17 11-494 0 0,-7-5-3355 0 0,-2-1-858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2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109 452 8863 0 0,'0'0'200'0'0,"0"0"34"0"0,0 0 12 0 0,-10 0 2 0 0,6 0-184 0 0,-1-1 0 0 0,1 1 0 0 0,-1-1 0 0 0,1 0 0 0 0,-1 0-1 0 0,1-1 1 0 0,-5-1 0 0 0,7 2 100 0 0,0 0 1 0 0,0 0-1 0 0,0 1 0 0 0,1-1 0 0 0,-1 1 0 0 0,0-1 1 0 0,0 1-1 0 0,0 0 0 0 0,0-1 0 0 0,-4 1 1 0 0,5 1-165 0 0,-1-1 1 0 0,0 1 0 0 0,0 0 0 0 0,1 0 0 0 0,-1-1 0 0 0,1 1-1 0 0,-1 0 1 0 0,1 0 0 0 0,-1 0 0 0 0,1 0 0 0 0,0 1-1 0 0,-1-1 1 0 0,1 0 0 0 0,0 1 0 0 0,0-1 0 0 0,0 1-1 0 0,0-1 1 0 0,0 1 0 0 0,0-1 0 0 0,0 1 0 0 0,0-1 0 0 0,1 1-1 0 0,-1 0 1 0 0,0 3 0 0 0,-1 31-3 0 0,2-34 2 0 0,0 2 0 0 0,0 0 0 0 0,0-1 0 0 0,1 1 0 0 0,0 0 0 0 0,0-1 0 0 0,0 1 0 0 0,0 0 0 0 0,0-1 0 0 0,1 1 0 0 0,-1-1 0 0 0,1 0 0 0 0,0 1 0 0 0,0-1 0 0 0,0 0 0 0 0,1 0 0 0 0,-1 0 0 0 0,1-1 0 0 0,0 1 0 0 0,-1-1 0 0 0,6 4 0 0 0,-7-5 0 0 0,0-1 0 0 0,0 0 0 0 0,0 1 0 0 0,0-1 0 0 0,0 0 0 0 0,-1 0 0 0 0,1 1 0 0 0,0-1 0 0 0,0 0 0 0 0,0 0 0 0 0,0 0 0 0 0,0 0 0 0 0,0 0 0 0 0,0-1 0 0 0,0 1 0 0 0,0 0 0 0 0,0 0 0 0 0,0 0 0 0 0,0-1 0 0 0,-1 1 0 0 0,1-1 0 0 0,0 1 0 0 0,0-1 0 0 0,0 1 0 0 0,-1-1 0 0 0,1 1 0 0 0,0-1 0 0 0,0 1 0 0 0,-1-1 0 0 0,1 0 0 0 0,0 0 0 0 0,-1 1 0 0 0,2-3 0 0 0,-2 3 0 0 0,4-4 0 0 0,-1-1 0 0 0,0 1 0 0 0,0 0 0 0 0,-1-1 0 0 0,1 1 0 0 0,-1-1 0 0 0,0 0 0 0 0,0 0 0 0 0,-1 0 0 0 0,1 0 0 0 0,0-10 0 0 0,0 5 0 0 0,-1-1 0 0 0,0 1 0 0 0,0-1 0 0 0,-3-19 0 0 0,-3-49 0 0 0,4 58 0 0 0,0-1 0 0 0,-1 1 0 0 0,-7-29 0 0 0,-5-9 0 0 0,3-1 0 0 0,-3-62 0 0 0,19 132 0 0 0,1 11 0 0 0,1 25 597 0 0,3 0 0 0 0,1-1 0 0 0,3-1-1 0 0,26 60 1 0 0,-21-54-430 0 0,7 22 1402 0 0,45 107-2165 0 0,-57-153-81 0 0,-1-3-10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56 5407 0 0,'0'0'248'0'0,"-1"-1"-5"0"0,-26-23 2097 0 0,24 21-1966 0 0,0 0-1 0 0,0 0 1 0 0,-1 0-1 0 0,1 1 1 0 0,-1-1-1 0 0,-5-2 1 0 0,5 3-107 0 0,0 0 0 0 0,0 1 0 0 0,-1 0 0 0 0,1 0 0 0 0,0 0 0 0 0,-1 1 0 0 0,1-1 0 0 0,-1 1 0 0 0,1 0 0 0 0,-1 0 0 0 0,1 1 0 0 0,-5 0 0 0 0,-5 1 75 0 0,13-2-341 0 0,-1 0 0 0 0,1 0-1 0 0,0 0 1 0 0,0 1 0 0 0,-1-1 0 0 0,1 0 0 0 0,0 1 0 0 0,0-1-1 0 0,0 1 1 0 0,0-1 0 0 0,-1 1 0 0 0,1 0 0 0 0,0 0 0 0 0,0-1-1 0 0,0 1 1 0 0,0 0 0 0 0,1 0 0 0 0,-1 0 0 0 0,0 0 0 0 0,0 0-1 0 0,1 0 1 0 0,-1 0 0 0 0,0 0 0 0 0,1 0 0 0 0,-1 1-1 0 0,1-1 1 0 0,-1 2 0 0 0,-2 27-3 0 0,4-21 2 0 0,0 1 0 0 0,0-1 0 0 0,1 0 0 0 0,1 0 0 0 0,-1 0 0 0 0,1 0 0 0 0,1-1 0 0 0,0 1 0 0 0,0-1 0 0 0,0 1 0 0 0,1-2 0 0 0,7 10 0 0 0,-9-13 0 0 0,0-1 0 0 0,1 1 0 0 0,0-1 0 0 0,-1 1 0 0 0,1-1 0 0 0,1 0 0 0 0,-1 0 0 0 0,0-1 0 0 0,1 1 0 0 0,-1-1 0 0 0,1 0 0 0 0,-1 0 0 0 0,1-1 0 0 0,0 1 0 0 0,0-1 0 0 0,0 0 0 0 0,0 0 0 0 0,0-1 0 0 0,0 0 0 0 0,0 0 0 0 0,0 0 0 0 0,0 0 0 0 0,0-1 0 0 0,6-1 0 0 0,17-5-461 0 0,-9 1-3115 0 0,-3 0-995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3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23 7055 0 0,'0'0'158'0'0,"0"0"22"0"0,0 0 12 0 0,-26-12 461 0 0,23 11-436 0 0,-1 0 0 0 0,1 1 1 0 0,-1-1-1 0 0,0 1 0 0 0,0 0 0 0 0,1 0 0 0 0,-1 0 0 0 0,0 1 1 0 0,1-1-1 0 0,-1 1 0 0 0,0 0 0 0 0,1 0 0 0 0,-1 0 0 0 0,1 0 1 0 0,-1 1-1 0 0,1 0 0 0 0,0-1 0 0 0,0 1 0 0 0,0 0 0 0 0,0 1 1 0 0,0-1-1 0 0,0 0 0 0 0,-4 6 0 0 0,3-4-135 0 0,0 0 1 0 0,0 1-1 0 0,1-1 1 0 0,-1 1-1 0 0,1 0 1 0 0,1 0-1 0 0,-1 0 1 0 0,1 0-1 0 0,0 0 1 0 0,0 1-1 0 0,0-1 1 0 0,0 1-1 0 0,1-1 1 0 0,-1 12-1 0 0,2-15-82 0 0,0-1 0 0 0,0 1 0 0 0,1 0 0 0 0,-1 0 0 0 0,0 0 0 0 0,1 0 0 0 0,-1 0 0 0 0,1 0 0 0 0,0-1 0 0 0,-1 1 0 0 0,1 0 0 0 0,0 0 0 0 0,0-1 0 0 0,0 1 0 0 0,0-1 0 0 0,1 1 0 0 0,-1-1 0 0 0,0 1 0 0 0,1-1 0 0 0,-1 0 0 0 0,1 1 0 0 0,-1-1 0 0 0,1 0 0 0 0,-1 0 0 0 0,1 0 0 0 0,0 0 0 0 0,0-1 0 0 0,-1 1 0 0 0,1 0 0 0 0,0-1 0 0 0,2 1 0 0 0,1 0 0 0 0,-1 0 0 0 0,1-1 0 0 0,-1 1 0 0 0,1-1 0 0 0,-1 0 0 0 0,1 0 0 0 0,0-1 0 0 0,6-1 0 0 0,-8 2 0 0 0,0-1 0 0 0,-1 0 0 0 0,1 0 0 0 0,-1-1 0 0 0,1 1 0 0 0,-1 0 0 0 0,0-1 0 0 0,0 1 0 0 0,1-1 0 0 0,-1 0 0 0 0,0 0 0 0 0,-1 0 0 0 0,1 0 0 0 0,0 0 0 0 0,0 0 0 0 0,-1 0 0 0 0,1-1 0 0 0,-1 1 0 0 0,0-1 0 0 0,0 1 0 0 0,0-1 0 0 0,0 1 0 0 0,1-5 0 0 0,0-1 0 0 0,-2-1 0 0 0,-1 8 8 0 0,0-1-1 0 0,0 0 0 0 0,0 0 0 0 0,0 0 1 0 0,0 1-1 0 0,-1-1 0 0 0,1 0 1 0 0,0 1-1 0 0,-1-1 0 0 0,1 1 1 0 0,-1 0-1 0 0,0-1 0 0 0,1 1 0 0 0,-1 0 1 0 0,0 0-1 0 0,0 0 0 0 0,1 0 1 0 0,-1 1-1 0 0,0-1 0 0 0,0 0 1 0 0,0 1-1 0 0,0-1 0 0 0,0 1 0 0 0,0 0 1 0 0,0 0-1 0 0,-5 0 0 0 0,1-1 387 0 0,2 0-86 0 0,-1 0-1 0 0,1-1 1 0 0,0 1-1 0 0,0-1 1 0 0,-1 1 0 0 0,-4-5-1 0 0,8 6-307 0 0,1 0 0 0 0,-1-1 0 0 0,1 1 0 0 0,0-1 0 0 0,-1 1 0 0 0,1-1 0 0 0,0 1 0 0 0,-1-1 0 0 0,1 1 0 0 0,0-1 0 0 0,0 1 0 0 0,-1-1 0 0 0,1 1 0 0 0,0-1 0 0 0,0 0 0 0 0,0 1 0 0 0,0-1 0 0 0,0 1 0 0 0,0-1 0 0 0,0 1 0 0 0,0-1 0 0 0,0 0 0 0 0,0 1 0 0 0,0-1 0 0 0,0 1 0 0 0,0-1 0 0 0,0 0 0 0 0,1 1 0 0 0,-1-1 0 0 0,0 1 0 0 0,0-1 0 0 0,1 1 0 0 0,-1-1 0 0 0,0 1 0 0 0,1-1 0 0 0,-1 1 0 0 0,1-1 0 0 0,11-12 0 0 0,-7 10 0 0 0,1 0 0 0 0,-1 0 0 0 0,0 1 0 0 0,1 0 0 0 0,0 0 0 0 0,0 0 0 0 0,-1 0 0 0 0,1 1 0 0 0,0 0 0 0 0,0 1 0 0 0,0-1 0 0 0,0 1 0 0 0,0 0 0 0 0,9 2 0 0 0,0-1 0 0 0,0 2 0 0 0,-1-1 0 0 0,1 2 0 0 0,23 9 0 0 0,-32-11 0 0 0,-3-1 0 0 0,-1 0 0 0 0,0 0 0 0 0,1 1 0 0 0,-1-1 0 0 0,0 0 0 0 0,0 1 0 0 0,0 0 0 0 0,0-1 0 0 0,-1 1 0 0 0,1 0 0 0 0,2 3 0 0 0,4 4 0 0 0,-4-9-7 0 0,-3-8 17 0 0,-1-15-26 0 0,0 15-57 0 0,0 8 7 0 0,0-1 0 0 0,0 0 1 0 0,0 0-1 0 0,0 0 1 0 0,0 1-1 0 0,0-1 1 0 0,0 0-1 0 0,0 0 0 0 0,0 0 1 0 0,0 1-1 0 0,0-1 1 0 0,1 0-1 0 0,-1 0 1 0 0,0 1-1 0 0,0-1 0 0 0,1 0 1 0 0,-1 0-1 0 0,1 1 1 0 0,-1-1-1 0 0,1 0 1 0 0,-1 1-1 0 0,1-1 1 0 0,-1 1-1 0 0,1-1 0 0 0,-1 1 1 0 0,1-1-1 0 0,0 1 1 0 0,-1-1-1 0 0,1 1 1 0 0,0-1-1 0 0,-1 1 0 0 0,1 0 1 0 0,0-1-1 0 0,1 1 1 0 0,0 1 40 0 0,0-1 0 0 0,1 1 0 0 0,-1 0 0 0 0,0 0 0 0 0,0 0 0 0 0,0 1 1 0 0,0-1-1 0 0,0 0 0 0 0,0 1 0 0 0,0 0 0 0 0,3 3 0 0 0,-1-2 139 0 0,0 1 1 0 0,-1 0-1 0 0,1 0 0 0 0,-1 0 0 0 0,0 0 0 0 0,3 5 0 0 0,39 54 1595 0 0,-27-51-7610 0 0,-14-11 4410 0 0,6 4-2793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3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28 8863 0 0,'-20'-18'968'0'0,"9"8"718"0"0,14 13 2010 0 0,9 9-559 0 0,-4-2-4078 0 0,38 70 952 0 0,48 110 0 0 0,-93-189-11 0 0,3 7-772 0 0,-4-6-3246 0 0,0-2-1408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3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95 10943 0 0,'0'0'248'0'0,"0"0"35"0"0,0 0 18 0 0,-1 0-37 0 0,-5 0 8 0 0,5 0 667 0 0,1 0 312 0 0,17-24 1647 0 0,-10 18-2942 0 0,0 1 0 0 0,1 0 0 0 0,0 0 0 0 0,0 1-1 0 0,0 0 1 0 0,0 0 0 0 0,10-3 0 0 0,64-14-640 0 0,-68 18 572 0 0,3 1-2396 0 0,-1 0 0 0 0,22 0 0 0 0,-34 2 333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17 148 5527 0 0,'-10'-25'550'0'0,"8"21"-382"0"0,1 0 0 0 0,0 0 0 0 0,0 0 0 0 0,1 0 0 0 0,-1 0 0 0 0,1 0 0 0 0,-1 0 0 0 0,1 0 0 0 0,1 0 0 0 0,-1 0 0 0 0,0 0 0 0 0,1 0 0 0 0,0 0 0 0 0,0 0 0 0 0,0 0 0 0 0,1 1 0 0 0,-1-1 0 0 0,1 0 0 0 0,0 1 0 0 0,0-1 0 0 0,0 1 1 0 0,0 0-1 0 0,1-1 0 0 0,-1 1 0 0 0,1 0 0 0 0,1-1-168 0 0,0 2 198 0 0,0-1 1 0 0,-1 1 0 0 0,1 0 0 0 0,0 0-1 0 0,1 0 1 0 0,-1 0 0 0 0,0 1 0 0 0,0-1-1 0 0,1 1 1 0 0,-1 1 0 0 0,1-1 0 0 0,-1 0-1 0 0,1 1 1 0 0,-1 0 0 0 0,1 0-1 0 0,-1 0 1 0 0,1 1 0 0 0,-1 0 0 0 0,1 0-1 0 0,-1 0 1 0 0,0 0 0 0 0,1 0 0 0 0,1 2-199 0 0,-1-1 7 0 0,0-1 1 0 0,-1 2-1 0 0,1-1 0 0 0,0 0 1 0 0,-1 1-1 0 0,1 0 1 0 0,-1 0-1 0 0,0 0 1 0 0,0 1-1 0 0,0-1 1 0 0,-1 1-1 0 0,1 0 1 0 0,-1 0-1 0 0,0 0 0 0 0,0 1 1 0 0,0-1-1 0 0,-1 1 1 0 0,1-1-1 0 0,-1 1 1 0 0,0 0-1 0 0,-1 0 1 0 0,1 0-1 0 0,-1 0 1 0 0,0 0-1 0 0,0 1 1 0 0,0-1-1 0 0,-1 0 0 0 0,0 0 1 0 0,0 0-1 0 0,0 1 1 0 0,-1-1-1 0 0,0 1-7 0 0,-2 10 0 0 0,0 0 0 0 0,-1 0 0 0 0,-1 0 0 0 0,-1 0 0 0 0,0-1 0 0 0,-1 0 0 0 0,-1 0 0 0 0,0 0 0 0 0,-9 11 0 0 0,3-6 0 0 0,-2 0 0 0 0,0-2 0 0 0,0 0 0 0 0,-2 0 0 0 0,0-2 0 0 0,-9 6 0 0 0,27-22 2 0 0,-1 0 0 0 0,1 1-1 0 0,0-1 1 0 0,0 0 0 0 0,0 0-1 0 0,0 0 1 0 0,0 0 0 0 0,0 1 0 0 0,-1-1-1 0 0,1 0 1 0 0,0 0 0 0 0,0 0-1 0 0,0 0 1 0 0,0 1 0 0 0,0-1-1 0 0,0 0 1 0 0,0 0 0 0 0,0 0-1 0 0,0 1 1 0 0,0-1 0 0 0,0 0 0 0 0,0 0-1 0 0,0 0 1 0 0,0 1 0 0 0,0-1-1 0 0,0 0 1 0 0,0 0 0 0 0,0 0-1 0 0,0 1 1 0 0,0-1 0 0 0,0 0-1 0 0,1 0 1 0 0,-1 0 0 0 0,0 0 0 0 0,0 1-1 0 0,0-1 1 0 0,0 0 0 0 0,0 0-1 0 0,0 0 1 0 0,1 0 0 0 0,-1 0-1 0 0,0 1 1 0 0,0-1 0 0 0,0 0 0 0 0,0 0-1 0 0,1 0 1 0 0,-1 0 0 0 0,0 0-1 0 0,0 0 1 0 0,0 0 0 0 0,0 0-1 0 0,1 0 1 0 0,-1 0 0 0 0,0 0-1 0 0,0 0 1 0 0,0 0 0 0 0,1 0 0 0 0,-1 0-1 0 0,0 0-1 0 0,15 5 431 0 0,-13-5-263 0 0,37 14 236 0 0,-1 2-1 0 0,0 2 1 0 0,-2 1 0 0 0,21 15-404 0 0,-14-9 471 0 0,0-2 0 0 0,43 17-471 0 0,-69-32-1274 0 0,-15-6 912 0 0,0 0 1 0 0,0-1 0 0 0,0 0-1 0 0,0 0 1 0 0,1 1 0 0 0,-1-1-1 0 0,0 0 1 0 0,1-1 0 0 0,-1 1-1 0 0,1 0 1 0 0,-1-1 0 0 0,1 1-1 0 0,-1-1 1 0 0,1 0 0 0 0,-1 0-1 0 0,1 0 1 0 0,-1 0 0 0 0,1 0-1 0 0,-1-1 1 0 0,3 0 361 0 0,13-6-3099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4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0,'0'0'407'0'0,"0"0"-6"0"0,0 0-177 0 0,0 0 204 0 0,0 0 116 0 0,0 0 28 0 0,10 29 1908 0 0,3 8-78 0 0,-5-14-2032 0 0,0 0 0 0 0,7 43 0 0 0,-14-57-456 0 0,-1-8-370 0 0,-10-27-1659 0 0,10 21 2104 0 0,-1 2 11 0 0,1-1-1 0 0,0 1 0 0 0,0 0 1 0 0,0 0-1 0 0,0-1 0 0 0,0 1 1 0 0,0 0-1 0 0,1 0 0 0 0,0-1 1 0 0,0 1-1 0 0,0 0 0 0 0,0 0 1 0 0,0 0-1 0 0,0 0 0 0 0,1 0 1 0 0,-1 0-1 0 0,3-2 0 0 0,-2 3 1 0 0,-1 0 0 0 0,0 1 0 0 0,1-1 0 0 0,-1 1 0 0 0,1-1 0 0 0,0 1 0 0 0,0 0 0 0 0,-1 0 0 0 0,1 0 0 0 0,0 0 0 0 0,0 0 0 0 0,0 0 0 0 0,0 0 0 0 0,0 1 0 0 0,0-1 0 0 0,0 1 0 0 0,0-1 0 0 0,1 1 0 0 0,-1 0 0 0 0,0 0 0 0 0,0 0 0 0 0,0 0 0 0 0,3 1 0 0 0,37 9 0 0 0,-41-9 0 0 0,20 8-4078 0 0,-11-4-508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4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56 5407 0 0,'0'0'248'0'0,"0"0"-5"0"0,-16-18 65 0 0,12 13 539 0 0,1 0-1 0 0,-1 1 1 0 0,0-1 0 0 0,-1 1-1 0 0,1 0 1 0 0,-8-5 0 0 0,12 9-847 0 0,-1 0 0 0 0,1 0 0 0 0,-1-1 1 0 0,1 1-1 0 0,-1 0 0 0 0,1 0 1 0 0,-1 0-1 0 0,1 0 0 0 0,-1-1 0 0 0,1 1 1 0 0,-1 0-1 0 0,1 0 0 0 0,-1 0 0 0 0,1 0 1 0 0,-1 0-1 0 0,1 0 0 0 0,-1 1 0 0 0,1-1 1 0 0,-1 0-1 0 0,1 0 0 0 0,-1 0 0 0 0,1 0 1 0 0,-1 1-1 0 0,1-1 0 0 0,-1 0 1 0 0,1 0-1 0 0,-1 1 0 0 0,1-1 0 0 0,-1 0 1 0 0,1 1-1 0 0,0-1 0 0 0,-1 0 0 0 0,1 1 1 0 0,0-1-1 0 0,-1 1 0 0 0,1-1 0 0 0,0 1 1 0 0,0-1-1 0 0,-1 1 0 0 0,1-1 1 0 0,0 1-1 0 0,0-1 0 0 0,0 1 0 0 0,-6 19-2 0 0,6-20 3 0 0,0 10-1 0 0,0 0 0 0 0,0 1 0 0 0,2-1 0 0 0,-1 0 0 0 0,1 0 0 0 0,0 0 0 0 0,1 0 0 0 0,0 0 0 0 0,1-1 0 0 0,6 14 0 0 0,-4-16 0 0 0,3-2 0 0 0,-8-4 0 0 0,0-1 0 0 0,1 0 0 0 0,-1 0 0 0 0,0 0 0 0 0,0 0 0 0 0,1 0 0 0 0,-1-1 0 0 0,0 1 0 0 0,1 0 0 0 0,-1 0 0 0 0,0-1 0 0 0,0 1 0 0 0,1-1 0 0 0,-1 1 0 0 0,0-1 0 0 0,0 0 0 0 0,0 1 0 0 0,0-1 0 0 0,0 0 0 0 0,0 0 0 0 0,0 0 0 0 0,0 1 0 0 0,0-1 0 0 0,0 0 0 0 0,0 0 0 0 0,-1-1 0 0 0,1 1 0 0 0,0 0 0 0 0,-1 0 0 0 0,1 0 0 0 0,-1 0 0 0 0,1-1 0 0 0,-1 1 0 0 0,1-2 0 0 0,-1 2 0 0 0,2-2 0 0 0,-1-1 0 0 0,0 1 0 0 0,0-1 0 0 0,0 1 0 0 0,0 0 0 0 0,0-1 0 0 0,-1 0 0 0 0,0 1 0 0 0,1-1 0 0 0,-2 1 0 0 0,1-1 0 0 0,0 1 0 0 0,-1-1 0 0 0,1 0 0 0 0,-1 1 0 0 0,0-1 0 0 0,0 1 0 0 0,0 0 0 0 0,-1-1 0 0 0,1 1 0 0 0,-1 0 0 0 0,-2-4 0 0 0,3 6 0 0 0,-1-1 0 0 0,1 1 0 0 0,-1-1 0 0 0,1 1 0 0 0,-1 0 0 0 0,0 0 0 0 0,1-1 0 0 0,-1 1 0 0 0,0 0 0 0 0,0 1 0 0 0,0-1 0 0 0,0 0 0 0 0,0 0 0 0 0,0 1 0 0 0,0 0 0 0 0,0-1 0 0 0,0 1 0 0 0,0 0 0 0 0,0 0 0 0 0,0 0 0 0 0,0 0 0 0 0,0 0 0 0 0,0 0 0 0 0,0 1 0 0 0,0-1 0 0 0,0 0 0 0 0,0 1 0 0 0,0 0 0 0 0,-2 1 0 0 0,-3 1-142 0 0,6-2-601 0 0,1-1-266 0 0,-1 2-58 0 0,0 6-12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4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55 121 7055 0 0,'5'-22'760'0'0,"-8"15"-211"0"0,0-1 0 0 0,0 1-1 0 0,0 0 1 0 0,-1 0 0 0 0,-1 0-1 0 0,-7-9 1 0 0,-13-23 4998 0 0,23 72-5319 0 0,5 10 441 0 0,1-1 1 0 0,17 73-1 0 0,0-6 139 0 0,-18-89-716 0 0,-2-9-252 0 0,0-1 0 0 0,0 0 0 0 0,1 1 0 0 0,1-1 0 0 0,0 0 0 0 0,0 0 0 0 0,1 0 0 0 0,6 10 0 0 0,-2-9-6580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7:15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3999 0 0,'0'0'183'0'0,"0"0"110"0"0,0 0 361 0 0,0 0 155 0 0,0 0 30 0 0,0 0-38 0 0,0 0-190 0 0,0 0-89 0 0,7 38 2894 0 0,-14 47-575 0 0,3-51-7159 0 0,3-33-253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11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50 525 5407 0 0,'0'0'124'0'0,"0"0"18"0"0,0 0 8 0 0,0 0 42 0 0,0 0 170 0 0,-1-31 1980 0 0,-4-2-1174 0 0,2-1-1 0 0,1-54 0 0 0,0-15-1261 0 0,-5 29 94 0 0,-18-83 0 0 0,23 152 0 0 0,1 13 0 0 0,0-5-73 0 0,1 1 0 0 0,0-1 0 0 0,0 0 0 0 0,0 1-1 0 0,0-1 1 0 0,1 1 0 0 0,-1-1 0 0 0,1 0 0 0 0,0 0 0 0 0,1 4-1 0 0,3 19-5114 0 0,-5-11 3837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11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16 165 5407 0 0,'0'0'124'0'0,"0"0"18"0"0,0 0 8 0 0,0 0 42 0 0,-16-24 2010 0 0,16 17-1895 0 0,0 0 0 0 0,1 1 0 0 0,0-1 0 0 0,0 1 0 0 0,1-1 0 0 0,-1 1 0 0 0,1-1 1 0 0,1 1-1 0 0,-1 0 0 0 0,1 0 0 0 0,0 0 0 0 0,0 0 0 0 0,1 0 0 0 0,0 1 0 0 0,0 0 0 0 0,0 0 1 0 0,1 0-1 0 0,-1 0 0 0 0,1 0 0 0 0,11-7 0 0 0,-13 11-259 0 0,0-1 1 0 0,1 1-1 0 0,-1 0 0 0 0,0 0 1 0 0,0 0-1 0 0,1 0 0 0 0,-1 0 1 0 0,1 1-1 0 0,-1-1 1 0 0,1 1-1 0 0,-1 0 0 0 0,1 0 1 0 0,-1 1-1 0 0,0-1 0 0 0,1 1 1 0 0,-1-1-1 0 0,1 1 0 0 0,-1 0 1 0 0,0 0-1 0 0,0 1 1 0 0,1-1-1 0 0,-1 1 0 0 0,0-1 1 0 0,5 5-1 0 0,4 4 293 0 0,0 0 0 0 0,-1 1-1 0 0,0 0 1 0 0,12 17 0 0 0,5 4-2039 0 0,-27-31-82 0 0,1 1-99 0 0,5 7-16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12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7055 0 0,'0'0'158'0'0,"0"0"22"0"0,0 0 12 0 0,0 0 124 0 0,0 0 494 0 0,0 0 218 0 0,0 0 42 0 0,0 0-50 0 0,0 0-246 0 0,0 0-108 0 0,0 0-24 0 0,0 0-87 0 0,0 0-267 0 0,-3 24 1567 0 0,7 39-817 0 0,2 0 1 0 0,23 95 0 0 0,-11-63-517 0 0,1 32-6080 0 0,-35-131-405 0 0,8-2 3788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12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22 206 7055 0 0,'0'0'158'0'0,"0"0"22"0"0,0 0 12 0 0,-6 6 6 0 0,5-5-43 0 0,1-1-1 0 0,0 1 1 0 0,0-1-1 0 0,-1 1 1 0 0,1-1-1 0 0,0 0 1 0 0,-1 1-1 0 0,1-1 1 0 0,0 1-1 0 0,-1-1 1 0 0,1 0-1 0 0,-1 0 1 0 0,1 1-1 0 0,0-1 1 0 0,-1 0-1 0 0,1 1 1 0 0,-1-1-1 0 0,1 0 1 0 0,-1 0-1 0 0,1 0 1 0 0,-1 0-1 0 0,1 0 1 0 0,-1 1-1 0 0,1-1 1 0 0,-1 0-1 0 0,1 0 1 0 0,-2 0-1 0 0,-1-12 1251 0 0,7-17-445 0 0,0 13-930 0 0,0 0 1 0 0,2 0-1 0 0,-1 0 1 0 0,2 0-1 0 0,0 1 1 0 0,11-17-1 0 0,-8 13-243 0 0,-9 16 474 0 0,1 0 0 0 0,-1 0-1 0 0,1 0 1 0 0,-1 0-1 0 0,1 0 1 0 0,0 1-1 0 0,5-6 1 0 0,-6 8-228 0 0,0-1 1 0 0,0 0-1 0 0,0 1 1 0 0,0-1-1 0 0,0 1 1 0 0,0-1-1 0 0,0 1 1 0 0,0 0-1 0 0,0 0 1 0 0,1-1-1 0 0,-1 1 1 0 0,0 0-1 0 0,0 0 1 0 0,0 0-1 0 0,0 0 1 0 0,1 0-1 0 0,-1 1 1 0 0,0-1-1 0 0,0 0 1 0 0,0 0-1 0 0,0 1 1 0 0,0-1-1 0 0,1 1 1 0 0,-1-1-1 0 0,0 1 0 0 0,0-1 1 0 0,0 1-1 0 0,1 1 1 0 0,6 3 61 0 0,-1 0 0 0 0,0 1 0 0 0,0 0 0 0 0,0 0 0 0 0,-1 0 0 0 0,0 1-1 0 0,0 0 1 0 0,8 14 0 0 0,3 6 563 0 0,14 36 0 0 0,7 11-111 0 0,-20-47-5229 0 0,-18-27-1148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4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43 5407 0 0,'0'0'124'0'0,"0"0"18"0"0,0 0 8 0 0,-1-1-23 0 0,-16-27 1797 0 0,11 16 1633 0 0,5 11-2971 0 0,1 1 38 0 0,3 11 3379 0 0,12 26-3051 0 0,3 6-1117 0 0,49 145 264 0 0,-66-187 409 0 0,-1-1 161 0 0,0 0 31 0 0,0 0-90 0 0,-13-29-380 0 0,5 9-230 0 0,1-1 0 0 0,1 0 0 0 0,1 0 0 0 0,1 0 0 0 0,1 0 0 0 0,-1-35 0 0 0,5 52-6 0 0,-1 1 0 0 0,1 0 0 0 0,1 0 0 0 0,-1 1 0 0 0,0-1 0 0 0,1 0 1 0 0,0 0-1 0 0,-1 1 0 0 0,1-1 0 0 0,0 0 0 0 0,0 1 0 0 0,0 0 0 0 0,1 0 0 0 0,3-3 0 0 0,-5 4-463 0 0,-1 1-185 0 0,0 0-39 0 0,0 0-92 0 0,10-2-3681 0 0,-10 2-474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85 102 7055 0 0,'0'0'323'0'0,"0"0"-8"0"0,-10-25 235 0 0,-20-50 5126 0 0,30 73-5121 0 0,-23 32-342 0 0,21-26-213 0 0,-2 5 0 0 0,1 0 0 0 0,0 0 0 0 0,0 0 0 0 0,1 0 0 0 0,0 1 0 0 0,1-1 0 0 0,-1 18 0 0 0,4-17 0 0 0,3-2 0 0 0,-5-7 0 0 0,0-1 0 0 0,1 1 0 0 0,-1-1 0 0 0,1 1 0 0 0,-1-1 0 0 0,1 1 0 0 0,-1-1 0 0 0,1 0 0 0 0,-1 1 0 0 0,1-1 0 0 0,-1 0 0 0 0,1 0 0 0 0,-1 1 0 0 0,1-1 0 0 0,-1 0 0 0 0,1 0 0 0 0,0 0 0 0 0,-1 1 0 0 0,1-1 0 0 0,-1 0 0 0 0,1 0 0 0 0,0 0 0 0 0,-1 0 0 0 0,1 0 0 0 0,-1 0 0 0 0,1-1 0 0 0,0 1 0 0 0,-1 0 0 0 0,1 0 0 0 0,-1 0 0 0 0,1 0 0 0 0,0-1 0 0 0,0 1 0 0 0,4 0 0 0 0,-2-1 0 0 0,1 1 0 0 0,-1 0 0 0 0,1 0 0 0 0,-1 1 0 0 0,1-1 0 0 0,-1 1 0 0 0,1-1 0 0 0,-1 1 0 0 0,1 0 0 0 0,4 3 0 0 0,-7-3 98 0 0,1-1 0 0 0,-1 1 0 0 0,0 0 0 0 0,1 0-1 0 0,-1 0 1 0 0,0 1 0 0 0,0-1 0 0 0,0 0 0 0 0,0 0 0 0 0,0 1-1 0 0,0-1 1 0 0,0 0 0 0 0,-1 1 0 0 0,1-1 0 0 0,0 1 0 0 0,-1-1 0 0 0,1 1-1 0 0,-1-1 1 0 0,0 1 0 0 0,1-1 0 0 0,-1 1 0 0 0,0 0 0 0 0,0 2-1 0 0,0-2 71 0 0,0 1-159 0 0,0 0-1 0 0,0 0 1 0 0,-1 0-1 0 0,1 0 0 0 0,-1 0 1 0 0,0 0-1 0 0,0 0 1 0 0,0-1-1 0 0,0 1 1 0 0,-1 0-1 0 0,1-1 1 0 0,0 1-1 0 0,-1-1 0 0 0,0 1 1 0 0,0-1-1 0 0,0 0 1 0 0,0 1-1 0 0,0-1 1 0 0,0 0-1 0 0,-1-1 1 0 0,1 1-1 0 0,0 0 0 0 0,-1-1 1 0 0,0 1-1 0 0,1-1 1 0 0,-6 2-1 0 0,8-3-50 0 0,-17 6-336 0 0,9-5-5424 0 0,-1-3 960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8983 0 0,'0'0'200'0'0,"0"0"34"0"0,0 0 14 0 0,0 0 149 0 0,0 0 600 0 0,0 0 262 0 0,0 2 56 0 0,1 6-755 0 0,0 1 0 0 0,0-1 1 0 0,1 0-1 0 0,1 0 1 0 0,-1 0-1 0 0,1 0 0 0 0,2 2-560 0 0,10 34 930 0 0,54 185-904 0 0,-60-201-437 0 0,0-1 0 0 0,10 18 411 0 0,-2-1-575 0 0,-16-41-229 0 0,1 5-1316 0 0,-2-5-3073 0 0,0-3 2907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5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0 182 8863 0 0,'0'0'200'0'0,"0"0"34"0"0,0 0 12 0 0,0 0 46 0 0,0 0 184 0 0,18-19 1855 0 0,-12 10-2007 0 0,-1 0 0 0 0,0 0 1 0 0,-1-1-1 0 0,0 1 0 0 0,5-18 0 0 0,-1 0-224 0 0,6-10-1201 0 0,-14 35 466 0 0,7-20 1605 0 0,-7 20-502 0 0,0 2-716 0 0,0 0-316 0 0,0 0-63 0 0,0 0 159 0 0,0 0 716 0 0,0 0 316 0 0,0 0 63 0 0,0 0-74 0 0,2 3-532 0 0,1-1 1 0 0,-1 1-1 0 0,0 0 0 0 0,0 0 1 0 0,0 0-1 0 0,0 0 0 0 0,-1 0 1 0 0,1 0-1 0 0,1 5 0 0 0,3 11 414 0 0,0 1 0 0 0,-1-1 0 0 0,3 35 0 0 0,-3-18-3263 0 0,-4-35 1420 0 0,-1-1-3072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5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17 8863 0 0,'0'0'200'0'0,"0"0"34"0"0,0 0 12 0 0,0 1-39 0 0,-1 7-166 0 0,-5-4 45 0 0,5-3 348 0 0,1-1 121 0 0,0 0 18 0 0,0 0-74 0 0,25-19 240 0 0,-23 18-743 0 0,0 0 142 0 0,0 0 0 0 0,0 0 0 0 0,0-1 0 0 0,0 1 0 0 0,0 1 0 0 0,0-1 0 0 0,0 0 1 0 0,0 0-1 0 0,1 1 0 0 0,-1-1 0 0 0,0 1 0 0 0,0 0 0 0 0,5 0 0 0 0,-5-1-565 0 0,19 1-4434 0 0,-13 0 838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8863 0 0,'12'31'5510'0'0,"15"44"-5196"0"0,-23-64-314 0 0,-4-11 0 0 0,0-1 0 0 0,0 1 0 0 0,0 0 0 0 0,0 0 0 0 0,0 0 0 0 0,0 0 0 0 0,0-1 0 0 0,0 1 0 0 0,0 0 0 0 0,1 0 0 0 0,-1 0 0 0 0,0 0 0 0 0,0-1 0 0 0,0 1 0 0 0,0 0 0 0 0,1 0 0 0 0,-1 0 0 0 0,0 0 0 0 0,0 0 0 0 0,0 0 0 0 0,0-1 0 0 0,1 1 0 0 0,-1 0 0 0 0,0 0 0 0 0,0 0 0 0 0,0 0 0 0 0,1 0 0 0 0,-1 0 0 0 0,0 0 0 0 0,0 0 0 0 0,0 0 0 0 0,1 0 0 0 0,-1 0 0 0 0,0 0 0 0 0,0 0 0 0 0,1 0 0 0 0,-1 0 0 0 0,0 0 0 0 0,0 0 0 0 0,0 0 0 0 0,1 1 0 0 0,-1-1 0 0 0,0 0 0 0 0,0 0 0 0 0,0 0 0 0 0,0 0 0 0 0,1 0 0 0 0,-1 0 0 0 0,0 1 0 0 0,0-1 0 0 0,0 0 0 0 0,0 0 0 0 0,0 0 0 0 0,0 0 0 0 0,1 1 0 0 0,-1-1 0 0 0,0 0 0 0 0,0 0 0 0 0,0 0 0 0 0,0 1 0 0 0,0-1 0 0 0,0 0 0 0 0,0 1 0 0 0,5-16 0 0 0,-5 15 0 0 0,1-13 2 0 0,0 0-1 0 0,0 0 0 0 0,-2 0 0 0 0,1 1 1 0 0,-4-18-1 0 0,-2-42-90 0 0,6 71-338 0 0,0 1-166 0 0,8 26-2059 0 0,1 1-356 0 0,-5-14 1473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6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24 10943 0 0,'0'0'248'0'0,"0"0"35"0"0,0 0 18 0 0,0 0-37 0 0,-17-16 2171 0 0,12 10-2243 0 0,-1 4-172 0 0,2 10-17 0 0,1 10-5 0 0,1-4 2 0 0,1-10 0 0 0,0 0 0 0 0,0 0 0 0 0,1 0 0 0 0,0 0 0 0 0,0 0 0 0 0,0 0 0 0 0,0 1 0 0 0,1-1 0 0 0,1 7 0 0 0,-2-10 0 0 0,0-1 0 0 0,0 0 0 0 0,0 0 0 0 0,0 1 0 0 0,0-1 0 0 0,0 0 0 0 0,0 0 0 0 0,0 1 0 0 0,0-1 0 0 0,0 0 0 0 0,1 0 0 0 0,-1 1 0 0 0,0-1 0 0 0,0 0 0 0 0,0 0 0 0 0,0 1 0 0 0,0-1 0 0 0,0 0 0 0 0,1 0 0 0 0,-1 0 0 0 0,0 1 0 0 0,0-1 0 0 0,0 0 0 0 0,1 0 0 0 0,-1 0 0 0 0,0 0 0 0 0,0 1 0 0 0,0-1 0 0 0,1 0 0 0 0,-1 0 0 0 0,0 0 0 0 0,0 0 0 0 0,1 0 0 0 0,-1 0 0 0 0,0 0 0 0 0,0 0 0 0 0,1 0 0 0 0,-1 0 0 0 0,0 0 0 0 0,1 0 0 0 0,-1 0 0 0 0,0 0 0 0 0,0 0 0 0 0,1 0 0 0 0,-1 0 0 0 0,0 0 0 0 0,0 0 0 0 0,1 0 0 0 0,-1 0 0 0 0,0 0 0 0 0,0 0 0 0 0,1-1 0 0 0,-1 1 0 0 0,0 0 0 0 0,0 0 0 0 0,0 0 0 0 0,1 0 0 0 0,-1-1 0 0 0,0 1 0 0 0,8-10 0 0 0,-8 10 0 0 0,6-9 0 0 0,-2 0 0 0 0,1-1 0 0 0,5-18 0 0 0,-10 27 0 0 0,5-8 0 0 0,4 8 0 0 0,-8 2 0 0 0,1-1 0 0 0,-1 0 0 0 0,0 1 0 0 0,0-1 0 0 0,1 1 0 0 0,-1-1 0 0 0,0 1 0 0 0,0 0 0 0 0,0-1 0 0 0,0 1 0 0 0,0 0 0 0 0,0 0 0 0 0,0 0 0 0 0,0 0 0 0 0,0 0 0 0 0,0 0 0 0 0,0 0 0 0 0,-1 0 0 0 0,2 2 0 0 0,1 1 0 0 0,23 34 0 0 0,-26-37-72 0 0,1-1 0 0 0,-1 1 0 0 0,0-1 0 0 0,1 1 0 0 0,-1-1 0 0 0,1 1 0 0 0,-1-1 0 0 0,1 1-1 0 0,-1-1 1 0 0,1 1 0 0 0,-1-1 0 0 0,1 0 0 0 0,-1 1 0 0 0,1-1 0 0 0,0 0 0 0 0,-1 0 0 0 0,1 1 0 0 0,-1-1 0 0 0,1 0-1 0 0,0 0 1 0 0,-1 0 0 0 0,1 0 0 0 0,0 0 0 0 0,-1 0 0 0 0,1 0 0 0 0,0 0 0 0 0,-1 0 0 0 0,2 0 0 0 0,4-8-2760 0 0,-5 7 3048 0 0,5-9-1934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6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0,5 21 1077 0 0,15 106 1034 0 0,6 23-893 0 0,-12-114-2441 0 0,-14-34-3910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7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7055 0 0,'0'0'158'0'0,"0"0"22"0"0,0 0 12 0 0,0 0 48 0 0,0 0 173 0 0,0 0 71 0 0,5 24 601 0 0,3 7-255 0 0,1 0-1 0 0,14 33 0 0 0,-1-4-997 0 0,-29-153 168 0 0,7 87 0 0 0,-1 0 0 0 0,1-1 0 0 0,1 1 0 0 0,-1 0 0 0 0,1 0 0 0 0,0 0 0 0 0,0 0 0 0 0,1 0 0 0 0,0 0 0 0 0,0 0 0 0 0,0 1 0 0 0,1-1 0 0 0,0 0 0 0 0,7-9 0 0 0,-10 14-1 0 0,1 0 0 0 0,-1 0-1 0 0,1 0 1 0 0,0 0-1 0 0,-1 0 1 0 0,1 0 0 0 0,0 0-1 0 0,0 0 1 0 0,-1 1-1 0 0,1-1 1 0 0,0 0 0 0 0,0 1-1 0 0,0-1 1 0 0,0 0 0 0 0,0 1-1 0 0,0-1 1 0 0,0 1-1 0 0,0 0 1 0 0,2-1 0 0 0,-1 0-112 0 0,0 0-619 0 0,6 15-1341 0 0,0 0 994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47 10943 0 0,'0'0'248'0'0,"0"0"35"0"0,0 0 18 0 0,0 0-37 0 0,-4-4-73 0 0,4-3 97 0 0,0 5-185 0 0,-1 1 1 0 0,1-1-1 0 0,0 1 0 0 0,0-1 0 0 0,0 1 1 0 0,-1-1-1 0 0,1 1 0 0 0,-1-1 1 0 0,1 1-1 0 0,-1 0 0 0 0,0-1 1 0 0,0 1-1 0 0,1 0 0 0 0,-1-1 0 0 0,0 1 1 0 0,0 0-1 0 0,0 0 0 0 0,0 0 1 0 0,0 0-1 0 0,-3-2 0 0 0,4 3-103 0 0,0-1 0 0 0,-1 1 0 0 0,1 0 0 0 0,-1-1 0 0 0,1 1 0 0 0,0 0 0 0 0,-1-1 0 0 0,1 1 0 0 0,-1 0 0 0 0,1-1 0 0 0,-1 1 0 0 0,1 0 0 0 0,-1 0 0 0 0,1-1 0 0 0,-1 1 0 0 0,1 0 0 0 0,-1 0 0 0 0,1 0 0 0 0,-1 0 0 0 0,0 0 0 0 0,1 0 0 0 0,-1 0 0 0 0,1 0 0 0 0,-1 0 0 0 0,1 0 0 0 0,-1 0 0 0 0,1 0 0 0 0,-1 0 0 0 0,1 1 0 0 0,-1-1 0 0 0,1 0 0 0 0,-1 0 0 0 0,1 1 0 0 0,-1-1 0 0 0,-11 18 0 0 0,5-5 0 0 0,2-6 0 0 0,3-5 0 0 0,1 0 0 0 0,0-1 0 0 0,0 1 0 0 0,0 0 0 0 0,0 0 0 0 0,0 0 0 0 0,0 0 0 0 0,1 0 0 0 0,-1 0 0 0 0,0 0 0 0 0,1 0 0 0 0,0 0 0 0 0,0 0 0 0 0,-1 0 0 0 0,1 1 0 0 0,1 1 0 0 0,-1 6 0 0 0,1-8 0 0 0,0 0 0 0 0,0 0 0 0 0,0 0 0 0 0,0 0 0 0 0,1 0 0 0 0,-1 0 0 0 0,0 0 0 0 0,1 0 0 0 0,-1-1 0 0 0,1 1 0 0 0,0 0 0 0 0,0-1 0 0 0,-1 0 0 0 0,1 1 0 0 0,0-1 0 0 0,0 0 0 0 0,0 0 0 0 0,0 0 0 0 0,1 0 0 0 0,-1 0 0 0 0,0-1 0 0 0,0 1 0 0 0,4 0 0 0 0,12-3 0 0 0,-10 6-3 0 0,-8-3 8 0 0,1 0 0 0 0,0 0 0 0 0,0 1 0 0 0,0-1 0 0 0,0 0 0 0 0,0 0 0 0 0,0 0 0 0 0,1 0 0 0 0,-1 0 0 0 0,0 0 0 0 0,0 0-1 0 0,1 0 1 0 0,-1-1 0 0 0,1 1 0 0 0,-1 0 0 0 0,1-1 0 0 0,-1 1 0 0 0,1-1 0 0 0,1 1 0 0 0,-1-1 490 0 0,-3 23 1636 0 0,-2-16-2109 0 0,0 2-22 0 0,3-8-101 0 0,0 0-1 0 0,-1 0 0 0 0,1 0 1 0 0,0-1-1 0 0,-1 1 1 0 0,1 0-1 0 0,-1 0 1 0 0,1 0-1 0 0,-1 0 0 0 0,1-1 1 0 0,-1 1-1 0 0,1 0 1 0 0,-1 0-1 0 0,0-1 1 0 0,1 1-1 0 0,-1 0 0 0 0,0-1 1 0 0,0 1-1 0 0,1-1 1 0 0,-1 1-1 0 0,0-1 0 0 0,0 0 1 0 0,0 1-1 0 0,0-1 1 0 0,0 0-1 0 0,-1 1 1 0 0,2-1-1619 0 0,-2 2-363 0 0,-9 4-77 0 0,8-4-15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8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44 5407 0 0,'0'0'248'0'0,"0"0"-5"0"0,-2 0-152 0 0,-3-1 126 0 0,4 0 855 0 0,1 1 371 0 0,0 0 77 0 0,0 0-191 0 0,0 0-860 0 0,16-37 2179 0 0,-15 36-2648 0 0,-1 1 0 0 0,0 0 0 0 0,1-1 0 0 0,-1 1 0 0 0,1 0 0 0 0,-1-1 0 0 0,1 1 0 0 0,-1 0 0 0 0,1 0 0 0 0,-1-1 0 0 0,1 1 0 0 0,-1 0 0 0 0,1 0 0 0 0,-1 0 0 0 0,1 0 0 0 0,0 0 0 0 0,-1 0 0 0 0,1 0 0 0 0,-1 0 0 0 0,1 0 0 0 0,-1 0 0 0 0,1 0 0 0 0,-1 0 0 0 0,1 0 0 0 0,0 0 0 0 0,-1 0 0 0 0,1 0 0 0 0,-1 1 0 0 0,1-1 0 0 0,-1 0 0 0 0,1 1 0 0 0,14 10 0 0 0,-13-10 0 0 0,2 2 0 0 0,0 1 0 0 0,0 0 0 0 0,0 0 0 0 0,-1 0 0 0 0,0 0 0 0 0,1 1 0 0 0,-1-1 0 0 0,-1 1 0 0 0,1 0 0 0 0,-1 0 0 0 0,0 0 0 0 0,0 0 0 0 0,0 0 0 0 0,1 11 0 0 0,1 5 0 0 0,-1 1 0 0 0,1 27 0 0 0,-4-40 261 0 0,0 0-1 0 0,-1 0 1 0 0,-4 17-1 0 0,3-12 166 0 0,-1-1-1 0 0,2 1 1 0 0,0 14-1 0 0,5-13-706 0 0,-1-15 20 0 0,-1 1-377 0 0,17 1-839 0 0,-4-4 5 0 0,-13 2-151 0 0,-2 0-75 0 0,0 0-20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8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10943 0 0,'0'0'248'0'0,"0"0"35"0"0,0 0 18 0 0,0 0-37 0 0,0 0-84 0 0,0 0 280 0 0,0 0 144 0 0,0 0 32 0 0,0 0-81 0 0,18-2-342 0 0,-7-13 144 0 0,-4 4 529 0 0,24 11 529 0 0,-2-4-4998 0 0,-28 4 2400 0 0,-1 0-29 0 0,0 0-4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9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 8863 0 0,'0'0'200'0'0,"0"0"34"0"0,0 1 12 0 0,-1 3 46 0 0,1-3 184 0 0,-1 6-317 0 0,1-1 0 0 0,1 1-1 0 0,-1-1 1 0 0,1 1-1 0 0,0-1 1 0 0,1 0 0 0 0,0 1-1 0 0,0-1 1 0 0,0 0-1 0 0,5 10 1 0 0,2 6 462 0 0,-4-6-119 0 0,1-1 1 0 0,1 0 0 0 0,10 18-1 0 0,-11-25-502 0 0,-6-7 0 0 0,0-1 0 0 0,0 0 0 0 0,1 1 0 0 0,-1-1 0 0 0,0 0 0 0 0,0 1 0 0 0,1-1 0 0 0,-1 0 0 0 0,0 1 0 0 0,1-1 0 0 0,-1 0 0 0 0,0 0 0 0 0,1 0 0 0 0,-1 1 0 0 0,0-1 0 0 0,1 0 0 0 0,-1 0 0 0 0,0 0 0 0 0,1 0 0 0 0,-1 0 0 0 0,1 0 0 0 0,-1 0 0 0 0,0 0 0 0 0,1 0 0 0 0,-1 0 0 0 0,1 0 0 0 0,-1 0 0 0 0,0 0 0 0 0,1 0 0 0 0,-1 0 0 0 0,1 0 0 0 0,-1 0 0 0 0,0 0 0 0 0,1 0 0 0 0,-1-1 0 0 0,0 1 0 0 0,1 0 0 0 0,-1 0 0 0 0,0 0 0 0 0,1-1 0 0 0,-1 1 0 0 0,0 0 0 0 0,1 0 0 0 0,-1-1 0 0 0,0 1 0 0 0,0 0 0 0 0,0-1 0 0 0,1 1 0 0 0,-1-1 0 0 0,6-11 0 0 0,-4-1 0 0 0,-1 1 0 0 0,1-1 0 0 0,-2 1 0 0 0,0-1 0 0 0,-3-21 0 0 0,1-14 0 0 0,2 0-81 0 0,0 46-346 0 0,0 2-166 0 0,0 0-42 0 0,0 0-63 0 0,0 0-246 0 0,0 0-106 0 0,0 0-26 0 0,0 0-4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4 120 5527 0 0,'0'0'250'0'0,"-4"-21"100"0"0,5 16-269 0 0,-1 1 0 0 0,1 0 0 0 0,0 0 0 0 0,0 0 0 0 0,0 0 0 0 0,1 0 0 0 0,-1 0 0 0 0,1 1 0 0 0,0-1 0 0 0,0 0-1 0 0,0 1 1 0 0,1 0 0 0 0,-1-1 0 0 0,1 1 0 0 0,0 0 0 0 0,-1 0 0 0 0,2 0 0 0 0,0 0-81 0 0,1-1 288 0 0,1 1 0 0 0,0-1 0 0 0,-1 1 0 0 0,1 1 0 0 0,0-1 0 0 0,0 1 0 0 0,0 0 0 0 0,1 1 0 0 0,-1-1 0 0 0,0 1 0 0 0,5 0-288 0 0,-3 0 250 0 0,1 0 1 0 0,0 1 0 0 0,0 1 0 0 0,0-1-1 0 0,-1 1 1 0 0,1 1 0 0 0,0-1-1 0 0,-1 2 1 0 0,1-1 0 0 0,-1 1 0 0 0,0 0-1 0 0,0 1 1 0 0,0 0 0 0 0,0 0-1 0 0,-1 1 1 0 0,0-1 0 0 0,6 6-251 0 0,-8-5-652 0 0,0 1 1 0 0,-1-1-1 0 0,0 1 0 0 0,0 0 1 0 0,0 0-1 0 0,0 0 0 0 0,-1 1 1 0 0,0 1 651 0 0,5 16-3866 0 0</inkml:trace>
  <inkml:trace contextRef="#ctx0" brushRef="#br0" timeOffset="1">179 666 8983 0 0,'0'0'200'0'0,"-5"6"153"0"0,5-6 2429 0 0,86-92 1629 0 0,-57 67-4730 0 0,0 1 0 0 0,16-9 319 0 0,-30 24-1263 0 0,1 0 0 0 0,1 0 0 0 0,-1 2 0 0 0,2 0 0 0 0,-1 0 0 0 0,5 1 1263 0 0,8-2-2212 0 0,-4 0-18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9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45 8863 0 0,'0'0'200'0'0,"0"0"34"0"0,0 0 12 0 0,-1 0-39 0 0,0-1-26 0 0,-1 1-1 0 0,1 0 0 0 0,0-1 1 0 0,0 1-1 0 0,0-1 1 0 0,0 1-1 0 0,1-1 1 0 0,-1 1-1 0 0,0-1 1 0 0,0 0-1 0 0,0 0 1 0 0,0 1-1 0 0,0-1 1 0 0,1 0-1 0 0,-1 0 1 0 0,0 0-1 0 0,1 0 1 0 0,-1 0-1 0 0,1 0 1 0 0,-1 0-1 0 0,1 0 1 0 0,-1 0-1 0 0,1 0 1 0 0,-1-1-1 0 0,1 0-189 0 0,-6-11 371 0 0,0 5-322 0 0,6 8-40 0 0,-1 0 0 0 0,1 0 0 0 0,0-1 0 0 0,-1 1 0 0 0,1 0 0 0 0,0 0 0 0 0,-1 0 0 0 0,1 0 0 0 0,-1 0 0 0 0,1 0 0 0 0,0 0 0 0 0,-1 0 0 0 0,1 0 0 0 0,0 0 0 0 0,-1 0 0 0 0,1 0 0 0 0,-1 0 0 0 0,1 0 0 0 0,0 0 0 0 0,-1 0 0 0 0,1 1 0 0 0,0-1 0 0 0,-1 0 0 0 0,1 0 0 0 0,0 0 0 0 0,-1 0 0 0 0,1 1 0 0 0,0-1 0 0 0,0 0 0 0 0,-1 0 0 0 0,1 1 0 0 0,0-1 0 0 0,0 0 0 0 0,-1 1 0 0 0,-2 5 0 0 0,-1 2 0 0 0,1-1 0 0 0,0 1 0 0 0,0 0 0 0 0,1 1 0 0 0,0-1 0 0 0,0 0 0 0 0,1 1 0 0 0,0-1 0 0 0,0 16 0 0 0,1-24 0 0 0,0 0 0 0 0,0 1 0 0 0,0-1 0 0 0,0 0 0 0 0,0 1 0 0 0,0-1 0 0 0,0 0 0 0 0,0 1 0 0 0,0-1 0 0 0,0 0 0 0 0,0 1 0 0 0,0-1 0 0 0,0 0 0 0 0,0 0 0 0 0,1 1 0 0 0,-1-1 0 0 0,0 0 0 0 0,0 1 0 0 0,0-1 0 0 0,0 0 0 0 0,0 0 0 0 0,1 1 0 0 0,-1-1 0 0 0,0 0 0 0 0,0 0 0 0 0,1 0 0 0 0,-1 1 0 0 0,0-1 0 0 0,0 0 0 0 0,1 0 0 0 0,-1 0 0 0 0,0 0 0 0 0,0 1 0 0 0,1-1 0 0 0,-1 0 0 0 0,0 0 0 0 0,1 0 0 0 0,-1 0 0 0 0,0 0 0 0 0,1 0 0 0 0,-1 0 0 0 0,0 0 0 0 0,0 0 0 0 0,1 0 0 0 0,-1 0 0 0 0,0 0 0 0 0,1 0 0 0 0,-1 0 0 0 0,0 0 0 0 0,1 0 0 0 0,-1-1 0 0 0,0 1 0 0 0,0 0 0 0 0,1 0 0 0 0,-1 0 0 0 0,0 0 0 0 0,1 0 0 0 0,-1-1 0 0 0,0 1 0 0 0,0 0 0 0 0,1-1 0 0 0,12-9 0 0 0,-7-16 0 0 0,-6 26 0 0 0,0-1 0 0 0,0 1 0 0 0,0-1 0 0 0,0 1 0 0 0,0-1 0 0 0,0 1 0 0 0,0-1 0 0 0,0 1 0 0 0,0-1 0 0 0,0 1 0 0 0,0-1 0 0 0,0 1 0 0 0,0-1 0 0 0,0 1 0 0 0,1-1 0 0 0,-1 1 0 0 0,0-1 0 0 0,0 1 0 0 0,1 0 0 0 0,-1-1 0 0 0,0 1 0 0 0,1-1 0 0 0,-1 1 0 0 0,0 0 0 0 0,1-1 0 0 0,-1 1 0 0 0,1 0 0 0 0,-1 0 0 0 0,0-1 0 0 0,1 1 0 0 0,-1 0 0 0 0,1 0 0 0 0,-1 0 0 0 0,1-1 0 0 0,-1 1 0 0 0,1 0 0 0 0,-1 0 0 0 0,1 0 0 0 0,-1 0 0 0 0,1 0 0 0 0,-1 0 0 0 0,1 0 0 0 0,-1 0 0 0 0,1 0 0 0 0,0 0 0 0 0,0 0 0 0 0,0 0 0 0 0,0-1 0 0 0,1 1 0 0 0,-1 0 0 0 0,0 0 0 0 0,0 0 0 0 0,0 0 0 0 0,1 0 0 0 0,-1 0 0 0 0,0 0 0 0 0,0 0 0 0 0,0 1 0 0 0,1-1 0 0 0,-1 0 0 0 0,0 1 0 0 0,0-1 0 0 0,0 1 0 0 0,0-1 0 0 0,0 1 0 0 0,0 0 0 0 0,0-1 0 0 0,0 1 0 0 0,0 0 0 0 0,1 1 0 0 0,1 0 0 0 0,9 6 7 0 0,0-2-91 0 0,-11-6-42 0 0,0-1 0 0 0,0 1 0 0 0,1 0 0 0 0,-1-1-1 0 0,-1 1 1 0 0,1 0 0 0 0,0-1 0 0 0,0 0 0 0 0,0 1 0 0 0,0-1 0 0 0,0 1 0 0 0,0-1 0 0 0,0 0 0 0 0,-1 0-1 0 0,1 1 1 0 0,0-1 0 0 0,-1 0 0 0 0,2-1 0 0 0,3-10-4353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8:29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7055 0 0,'0'0'158'0'0,"0"0"22"0"0,0 0 12 0 0,2 10 934 0 0,2 13 636 0 0,2 0-1 0 0,12 31 0 0 0,-6-18-523 0 0,16 58 978 0 0,35 95-2234 0 0,-46-164-2292 0 0,-16-23 1002 0 0,-1-2-18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9:0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0,'9'21'272'0'0,"128"326"4480"0"0,32 72-21 0 0,-129-311-3994 0 0,-16-52 646 0 0,3 0 0 0 0,59 93-1 0 0,-79-138-1382 0 0,-1 1 0 0 0,-1 0 0 0 0,6 18 0 0 0,8 20 0 0 0,41 50 2816 0 0,-57-94-2905 0 0,-2-5-380 0 0,-1-1-185 0 0,0 0-39 0 0,2 2 223 0 0,0-1-1552 0 0,-2-1-3846 0 0,0 0 4149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9:0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7055 0 0,'0'0'158'0'0,"0"0"22"0"0,0 0 12 0 0,-1 3-27 0 0,0-2-126 0 0,0 1 1 0 0,1-1-1 0 0,-1 0 1 0 0,0 0-1 0 0,1 0 1 0 0,-1 1-1 0 0,1-1 1 0 0,0 0-1 0 0,-1 1 0 0 0,1-1 1 0 0,0 0-1 0 0,0 1 1 0 0,0-1-1 0 0,0 0 1 0 0,0 1-1 0 0,0-1 0 0 0,0 0 1 0 0,0 1-1 0 0,0-1 1 0 0,1 0-1 0 0,-1 1 1 0 0,1-1-1 0 0,-1 0 0 0 0,1 0 1 0 0,-1 1-1 0 0,1-1 1 0 0,0 0-1 0 0,-1 0 1 0 0,1 0-1 0 0,0 0 0 0 0,0 0 1 0 0,0 0-1 0 0,2 2 1 0 0,1 1 92 0 0,16 20 559 0 0,1-1 0 0 0,1-1-1 0 0,1 0 1 0 0,34 23 0 0 0,-34-25 373 0 0,-20-17-978 0 0,0 0 0 0 0,1 0 0 0 0,-1 0 0 0 0,1 0 0 0 0,0 0 0 0 0,0-1 0 0 0,0 0 0 0 0,0 1 0 0 0,0-2 0 0 0,6 3 0 0 0,-8-3-82 0 0,0 0-1 0 0,0 0 1 0 0,1-1-1 0 0,-1 1 0 0 0,0 0 0 0 0,0-1 0 0 0,1 0 0 0 0,-1 1 1 0 0,0-1-1 0 0,1 0 0 0 0,-1 0 0 0 0,0 0 0 0 0,0 0 0 0 0,1-1 1 0 0,-1 1-1 0 0,0-1 0 0 0,1 1 0 0 0,-1-1 0 0 0,0 0 1 0 0,0 0-1 0 0,0 0 0 0 0,0 0 0 0 0,0 0 0 0 0,0 0 0 0 0,0 0 1 0 0,0-1-1 0 0,0 1 0 0 0,-1-1 0 0 0,4-2 0 0 0,-2-2 155 0 0,1 0 0 0 0,-1-1-1 0 0,0 1 1 0 0,-1-1 0 0 0,1 1-1 0 0,-1-1 1 0 0,-1 0 0 0 0,1 0-1 0 0,0-8 1 0 0,2-65-1767 0 0,-6 44-2469 0 0,1 19-508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9:0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34 5407 0 0,'0'0'124'0'0,"0"0"18"0"0,0 0 8 0 0,0 0-23 0 0,-4 0-36 0 0,4 0 245 0 0,0 0 102 0 0,0 0 12 0 0,0 0 11 0 0,0 0 30 0 0,0 0 11 0 0,0 0 2 0 0,0 0-68 0 0,4 29-272 0 0,25 35 846 0 0,-21-48-579 0 0,0 1 1 0 0,8 27-1 0 0,-13-36-431 0 0,0-8 0 0 0,-2-8 0 0 0,-1-10 0 0 0,-4-7 0 0 0,0-1 0 0 0,1 1 0 0 0,2-46 0 0 0,1 59 0 0 0,5-2 0 0 0,-4 13-130 0 0,0 0-1 0 0,0 0 0 0 0,-1 0 1 0 0,1 0-1 0 0,0 0 1 0 0,0 1-1 0 0,0-1 0 0 0,0 0 1 0 0,1 1-1 0 0,-1-1 1 0 0,0 0-1 0 0,0 1 0 0 0,0-1 1 0 0,0 1-1 0 0,1 0 1 0 0,-1-1-1 0 0,0 1 0 0 0,0 0 1 0 0,1 0-1 0 0,-1 0 0 0 0,0 0 1 0 0,1 0-1 0 0,-1 0 1 0 0,0 0-1 0 0,3 0 0 0 0,2 2-3201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9:07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16 5407 0 0,'0'0'248'0'0,"0"0"-5"0"0,-1-1-152 0 0,-2-5 49 0 0,2 5 10 0 0,1 1 0 0 0,-1-1 1 0 0,0 0-1 0 0,0 0 0 0 0,0 1 0 0 0,0-1 1 0 0,0 1-1 0 0,0-1 0 0 0,1 1 0 0 0,-1-1 1 0 0,0 1-1 0 0,-1 0 0 0 0,1-1 1 0 0,0 1-1 0 0,0 0 0 0 0,0 0 0 0 0,0 0 1 0 0,0 0-1 0 0,0 0 0 0 0,0 0 0 0 0,0 0 1 0 0,0 0-1 0 0,0 0 0 0 0,0 0 1 0 0,0 1-1 0 0,0-1 0 0 0,0 0 0 0 0,0 1 1 0 0,0-1-1 0 0,0 1 0 0 0,0-1 0 0 0,0 1 1 0 0,0-1-1 0 0,0 1 0 0 0,0 0 0 0 0,1-1 1 0 0,-2 2-1 0 0,-2 1-114 0 0,0 0 0 0 0,0 0 0 0 0,1 0 0 0 0,-1 0 0 0 0,1 1 0 0 0,0 0 0 0 0,-4 4 0 0 0,5-3 92 0 0,-1-1 0 0 0,1 0 0 0 0,0 1 0 0 0,0 0 0 0 0,1-1 0 0 0,-1 1 0 0 0,1 0 0 0 0,0 0 0 0 0,0 0 0 0 0,1 0 0 0 0,-1 0 0 0 0,1 0 0 0 0,0-1 0 0 0,1 1 0 0 0,-1 0 0 0 0,1 0 0 0 0,0 0 0 0 0,0 0 0 0 0,2 5 0 0 0,-1-8-201 0 0,-1 0-1 0 0,1 0 0 0 0,-1 1 0 0 0,1-1 1 0 0,0-1-1 0 0,0 1 0 0 0,0 0 1 0 0,0 0-1 0 0,1-1 0 0 0,-1 1 1 0 0,0-1-1 0 0,1 1 0 0 0,-1-1 0 0 0,0 0 1 0 0,1 0-1 0 0,0 0 0 0 0,-1-1 1 0 0,1 1-1 0 0,-1-1 0 0 0,1 1 0 0 0,5-1 1 0 0,-4 1-788 0 0,4 0 839 0 0,-1-2 22 0 0,-6 1 0 0 0,0 0 0 0 0,-1 0 0 0 0,1 0 0 0 0,-1 0 0 0 0,1 0 0 0 0,-1 0 0 0 0,1 0 0 0 0,-1 0 0 0 0,1 0 0 0 0,-1 1 0 0 0,1-1 0 0 0,-1 0 0 0 0,1 0 0 0 0,-1 0 0 0 0,1 0 0 0 0,-1 1 0 0 0,1-1 0 0 0,-1 0 0 0 0,1 1 0 0 0,-1-1 0 0 0,1 0 0 0 0,-1 1 0 0 0,0-1 0 0 0,1 1 0 0 0,-1-1 0 0 0,0 0 0 0 0,1 1 0 0 0,-1-1 0 0 0,0 1 0 0 0,0-1 0 0 0,1 1 0 0 0,-1-1 0 0 0,0 1 0 0 0,0-1 0 0 0,0 1 0 0 0,0-1 0 0 0,1 2 0 0 0,0 0 0 0 0,1 1 112 0 0,-1 0 0 0 0,0 0 0 0 0,0 0 0 0 0,0 0 0 0 0,0 0-1 0 0,0 0 1 0 0,-1 0 0 0 0,1 1 0 0 0,-1-1 0 0 0,0 0 0 0 0,0 0 0 0 0,0 0 0 0 0,0 1-1 0 0,-1-1 1 0 0,1 0 0 0 0,-1 0 0 0 0,-1 4 0 0 0,-1 9 357 0 0,2-9-460 0 0,0 0 0 0 0,-1 0 0 0 0,1 0 0 0 0,-1 0 1 0 0,-1-1-1 0 0,1 1 0 0 0,-5 6 0 0 0,-5 9-3070 0 0,11-20 1364 0 0,1-2-21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9:08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21 201 8863 0 0,'-12'10'887'0'0,"12"-10"-813"0"0,0 0 1 0 0,0 1-1 0 0,0-1 1 0 0,0 0-1 0 0,0 0 0 0 0,0 0 1 0 0,0 1-1 0 0,0-1 1 0 0,0 0-1 0 0,0 0 0 0 0,0 0 1 0 0,-1 0-1 0 0,1 1 1 0 0,0-1-1 0 0,0 0 1 0 0,0 0-1 0 0,0 0 0 0 0,0 0 1 0 0,0 0-1 0 0,-1 1 1 0 0,1-1-1 0 0,0 0 0 0 0,0 0 1 0 0,0 0-1 0 0,0 0 1 0 0,-1 0-1 0 0,1 0 0 0 0,0 0 1 0 0,0 0-1 0 0,0 0 1 0 0,-1 0-1 0 0,1 0 0 0 0,0 0 1 0 0,0 0-1 0 0,0 0 1 0 0,-1 0-1 0 0,1 0 0 0 0,0 0 1 0 0,0 0-1 0 0,0 0 1 0 0,0 0-1 0 0,-1 0 1 0 0,1 0-1 0 0,0 0 0 0 0,0 0 1 0 0,0 0-1 0 0,0 0 1 0 0,-1-1-1 0 0,1 1 0 0 0,0 0 1 0 0,0 0-1 0 0,0 0 1 0 0,0 0-1 0 0,0 0 0 0 0,-1 0 1 0 0,1-1-1 0 0,0 1 1 0 0,0 0-1 0 0,0 0 0 0 0,0 0 1 0 0,0-1-1 0 0,1-17 648 0 0,11-24-1152 0 0,31-110 430 0 0,-43 152 0 0 0,1 1 0 0 0,-1-1 0 0 0,1 0 0 0 0,-1 0 0 0 0,0 0 0 0 0,1 1 0 0 0,-1-1 0 0 0,1 0 0 0 0,-1 1 0 0 0,1-1 0 0 0,-1 0 0 0 0,0 1 0 0 0,1-1 0 0 0,-1 0 0 0 0,0 1 0 0 0,1-1 0 0 0,-1 1 0 0 0,0-1 0 0 0,0 1 0 0 0,1-1 0 0 0,-1 1 0 0 0,0-1 0 0 0,0 1 0 0 0,0-1 0 0 0,0 1 0 0 0,0-1 0 0 0,1 1 0 0 0,-1-1 0 0 0,0 1 0 0 0,0-1 0 0 0,0 1 0 0 0,8 24 0 0 0,-8-25 0 0 0,75 256 2188 0 0,-70-238-2523 0 0,1 2-950 0 0,0 1 0 0 0,2-1 0 0 0,12 25-1 0 0,-8-28 70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9:0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5407 0 0,'0'0'124'0'0,"0"0"18"0"0,0 0 8 0 0,0 0 42 0 0,0 0 170 0 0,0 0 76 0 0,0 0 12 0 0,0 0 11 0 0,0 0 30 0 0,0 0 11 0 0,8 10 586 0 0,-6-6-960 0 0,1 1 1 0 0,-1-1-1 0 0,0 1 0 0 0,0-1 0 0 0,-1 1 0 0 0,1 0 0 0 0,-1 0 0 0 0,0 0 1 0 0,-1 0-1 0 0,1 0 0 0 0,-1 0 0 0 0,0 0 0 0 0,0 0 0 0 0,-1 5 0 0 0,-1 8-349 0 0,-2-1-1 0 0,-8 27 0 0 0,5-22-2049 0 0,7-20-1507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9:09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3999 0 0,'0'0'91'0'0,"0"0"12"0"0,0 0 7 0 0,0 0 40 0 0,0 0 156 0 0,0 0 70 0 0,0 0 10 0 0,0 0-48 0 0,16 10 188 0 0,-6 0-160 0 0,-1 1 0 0 0,-1 0 0 0 0,0 1 0 0 0,0 0 0 0 0,-1 0 0 0 0,-1 0 0 0 0,6 16 0 0 0,15 28 144 0 0,-48-89-510 0 0,15 14-9 0 0,0-1 0 0 0,1 1 0 0 0,1-1 0 0 0,0 0 0 0 0,2 0-1 0 0,0-41 1 0 0,2 61-45 0 0,0 0 0 0 0,1-1 0 0 0,-1 1 0 0 0,0-1 0 0 0,0 1 0 0 0,0-1 0 0 0,0 1 0 0 0,1 0 0 0 0,-1-1 0 0 0,0 1 0 0 0,1 0 0 0 0,-1-1 0 0 0,0 1 0 0 0,1 0 0 0 0,-1-1-1 0 0,0 1 1 0 0,1 0 0 0 0,-1 0 0 0 0,0-1 0 0 0,1 1 0 0 0,-1 0 0 0 0,1 0 0 0 0,0-1 0 0 0,6 0-449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9:10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12 7055 0 0,'0'0'158'0'0,"0"0"22"0"0,-13-5 210 0 0,8 3-315 0 0,4 1 305 0 0,-1 1-138 0 0,1-1 1 0 0,0 0-1 0 0,0 1 1 0 0,0 0-1 0 0,0-1 0 0 0,-1 1 1 0 0,1 0-1 0 0,0-1 0 0 0,0 1 1 0 0,-1 0-1 0 0,1 0 1 0 0,0 0-1 0 0,0 0 0 0 0,-3 1 1 0 0,3-1-232 0 0,0 1 1 0 0,0-1-1 0 0,0 1 1 0 0,0 0-1 0 0,0-1 1 0 0,0 1-1 0 0,0 0 1 0 0,0 0-1 0 0,0 0 1 0 0,0 0-1 0 0,0-1 1 0 0,0 1 0 0 0,1 1-1 0 0,-1-1 1 0 0,0 0-1 0 0,1 0 1 0 0,-1 0-1 0 0,1 0 1 0 0,-1 0-1 0 0,1 1 1 0 0,-1 0-1 0 0,-1 3-11 0 0,1-1 0 0 0,0 1 0 0 0,-1 0 0 0 0,1 0 0 0 0,1 0 0 0 0,-1 7 0 0 0,2-2 0 0 0,0 0 0 0 0,1 0 0 0 0,1 0 0 0 0,3 11 0 0 0,-5-13 0 0 0,6-2 0 0 0,1-1 0 0 0,1-1 0 0 0,1-1 0 0 0,-9-2 16 0 0,0-1 0 0 0,0 1 1 0 0,0-1-1 0 0,-1 0 0 0 0,1 1 0 0 0,0 0 0 0 0,0-1 0 0 0,-1 1 0 0 0,1 0 0 0 0,0-1 0 0 0,-1 1 0 0 0,1 0 0 0 0,0-1 0 0 0,-1 1 0 0 0,1 0 0 0 0,-1 0 0 0 0,0 0 0 0 0,1 0 1 0 0,-1 0-1 0 0,0-1 0 0 0,1 1 0 0 0,-1 0 0 0 0,0 0 0 0 0,0 0 0 0 0,0 0 0 0 0,0 0 0 0 0,0 0 0 0 0,0 0 0 0 0,0 1 0 0 0,-6 19 1215 0 0,6-21-1152 0 0,-14 22 647 0 0,3-7-3188 0 0,10-14-2018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227 142 7111 0 0,'-14'-25'428'0'0,"-29"-45"456"0"0,40 66-479 0 0,-1 0 0 0 0,1 0-1 0 0,-1 0 1 0 0,0 0 0 0 0,0 1-1 0 0,0-1 1 0 0,0 1 0 0 0,0 0 0 0 0,-1 0-1 0 0,1 0 1 0 0,-1 1 0 0 0,0 0 0 0 0,0 0-405 0 0,2 1 108 0 0,0 1 0 0 0,0-1 0 0 0,0 1 0 0 0,0 0 0 0 0,0 0 0 0 0,0 1 0 0 0,0-1 0 0 0,0 1 0 0 0,0-1 0 0 0,0 1 0 0 0,0 0 0 0 0,1 0 0 0 0,-1 0 0 0 0,0 0 0 0 0,1 1 0 0 0,-1-1 1 0 0,0 1-1 0 0,1 0 0 0 0,0-1 0 0 0,-1 1 0 0 0,1 0 0 0 0,0 0 0 0 0,0 1 0 0 0,-2 1-108 0 0,-2 3 319 0 0,1 0 0 0 0,-1 1 0 0 0,1-1 0 0 0,1 1 0 0 0,-1 0 0 0 0,1 1 0 0 0,-1 4-319 0 0,4-10 0 0 0,0 0 0 0 0,1 1 0 0 0,0-1 0 0 0,-1 0 0 0 0,1 0 0 0 0,0 0 0 0 0,1 1 0 0 0,-1-1 0 0 0,1 0 0 0 0,-1 0 0 0 0,1 0 0 0 0,0 0 0 0 0,0 0 0 0 0,0 0 0 0 0,1 0 0 0 0,-1 0 0 0 0,1 0 0 0 0,-1 0 0 0 0,1-1 0 0 0,0 1 0 0 0,0-1 0 0 0,0 1 0 0 0,1-1 0 0 0,1 2 0 0 0,6 5 0 0 0,0 0 0 0 0,0 0 0 0 0,1-1 0 0 0,0-1 0 0 0,4 2 0 0 0,20 11 0 0 0,-8-5 0 0 0,-2 0 0 0 0,19 15 0 0 0,-37-24 0 0 0,-1-1 0 0 0,1 1 0 0 0,-1 0 0 0 0,-1 0 0 0 0,1 1 0 0 0,-1 0 0 0 0,0 0 0 0 0,0 0 0 0 0,-1 1 0 0 0,0-1 0 0 0,2 8 0 0 0,-4-8 0 0 0,0 0 0 0 0,-1 1 0 0 0,0-1 0 0 0,-1 1 0 0 0,1-1 0 0 0,-1 0 0 0 0,-1 1 0 0 0,1-1 0 0 0,-1 1 0 0 0,-1-1 0 0 0,1 0 0 0 0,-1 0 0 0 0,-1 1 0 0 0,-2 5 0 0 0,-5 12 0 0 0,-2-1 0 0 0,-1 0 0 0 0,-6 8 0 0 0,15-26-81 0 0,-1 0 0 0 0,1 0 0 0 0,-1 0 0 0 0,0-1 1 0 0,-4 4 80 0 0,7-7-96 0 0,0 0 1 0 0,-1 0-1 0 0,1-1 1 0 0,-1 1-1 0 0,1 0 1 0 0,-1-1-1 0 0,1 0 1 0 0,-1 1-1 0 0,0-1 1 0 0,0 0-1 0 0,0-1 1 0 0,1 1-1 0 0,-1 0 1 0 0,-2-1 95 0 0,-4-5-4640 0 0,3-2-115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9:10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8863 0 0,'0'0'200'0'0,"0"0"34"0"0,-8 5 219 0 0,0-2-326 0 0,6-3 307 0 0,2 0 121 0 0,0 0 18 0 0,0 0 11 0 0,0 0 35 0 0,0 0 18 0 0,0 0 3 0 0,0 0-85 0 0,32-2-342 0 0,-26 2-213 0 0,-2-1 0 0 0,-1 0 0 0 0,1 1 0 0 0,-1 0 0 0 0,1-1 0 0 0,-1 2 0 0 0,1-1 0 0 0,-1 0 0 0 0,1 1 0 0 0,-1-1 0 0 0,1 1 0 0 0,-1 0 0 0 0,1 0 0 0 0,-1 0 0 0 0,0 1 0 0 0,0-1 0 0 0,4 3 0 0 0,-5-3 0 0 0,0 1 0 0 0,0-1 0 0 0,0 1 0 0 0,-1-1 0 0 0,1 1 0 0 0,0 0 0 0 0,-1-1 0 0 0,1 1 0 0 0,-1 0 0 0 0,0 0 0 0 0,0 0 0 0 0,1 0 0 0 0,-1 0 0 0 0,-1 1 0 0 0,1-1 0 0 0,0 0 0 0 0,0 0 0 0 0,-1 1 0 0 0,1-1 0 0 0,-1 4 0 0 0,1 0 0 0 0,3 18 0 0 0,-2-1 0 0 0,-1 1 0 0 0,-1-1 0 0 0,-1 1 0 0 0,-5 34 0 0 0,3-36 0 0 0,3-20 0 0 0,-2 21 0 0 0,0 43 0 0 0,4-57 0 0 0,-1-7 0 0 0,-1-1 0 0 0,1 0 0 0 0,0 0 0 0 0,0 0 0 0 0,0 0 0 0 0,0 0 0 0 0,0 0 0 0 0,0 0 0 0 0,1 0 0 0 0,-1 0 0 0 0,0 0 0 0 0,0 0 0 0 0,0-1 0 0 0,1 1 0 0 0,-1-1 0 0 0,1 1 0 0 0,-1-1 0 0 0,0 1 0 0 0,1-1 0 0 0,-1 0 0 0 0,1 0 0 0 0,-1 0 0 0 0,0 1 0 0 0,1-2 0 0 0,-1 1 0 0 0,1 0 0 0 0,-1 0 0 0 0,1 0 0 0 0,-1 0 0 0 0,2-1 0 0 0,-2 1 15 0 0,0 0 0 0 0,0 0-1 0 0,0 0 1 0 0,-1 0 0 0 0,1 0-1 0 0,0-1 1 0 0,0 1 0 0 0,0 0-1 0 0,0 0 1 0 0,0-1-1 0 0,-1 1 1 0 0,1 0 0 0 0,0-1-1 0 0,0 1 1 0 0,0-1 0 0 0,-1 1-1 0 0,1-1 1 0 0,0 1 0 0 0,-1-1-1 0 0,2-1 1 0 0,11-9-888 0 0,10 1-2599 0 0,-22 9-1099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1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34 390 3999 0 0,'0'0'183'0'0,"-1"-1"-10"0"0,-1 1 0 0 0,0-1 0 0 0,0 0 0 0 0,0 1 0 0 0,1-1 0 0 0,-1 0 0 0 0,0 0 0 0 0,1 0 0 0 0,-1-1 0 0 0,1 1 0 0 0,-1 0 0 0 0,1-1 0 0 0,0 1 0 0 0,-1 0 0 0 0,1-1 0 0 0,0 0 0 0 0,0 1 0 0 0,0-1 0 0 0,0 0 0 0 0,0 1 0 0 0,0-1 0 0 0,1 0-1 0 0,-1 0 1 0 0,1 0 0 0 0,-1 0 0 0 0,1 1 0 0 0,0-1 0 0 0,0 0 0 0 0,-1 0 0 0 0,1 0 0 0 0,0 0 0 0 0,1-3 0 0 0,-1 4 251 0 0,0 1 128 0 0,0 0 21 0 0,0 0-74 0 0,28-6-220 0 0,-24 6-82 0 0,0 0 0 0 0,0 0 0 0 0,0 1 1 0 0,0-1-1 0 0,0 1 0 0 0,0 0 1 0 0,0 0-1 0 0,0 1 0 0 0,0-1 0 0 0,-1 1 1 0 0,1 0-1 0 0,4 2 0 0 0,45 36-369 0 0,-3-3 1493 0 0,6-10 180 0 0,-55-26-1454 0 0,1-1 0 0 0,0 1-1 0 0,-1-1 1 0 0,1 1 0 0 0,0-1 0 0 0,-1 0-1 0 0,1 0 1 0 0,0 0 0 0 0,0 0 0 0 0,-1 0-1 0 0,1 0 1 0 0,0 0 0 0 0,-1 0 0 0 0,1-1-1 0 0,0 1 1 0 0,-1-1 0 0 0,1 1 0 0 0,-1-1-1 0 0,1 0 1 0 0,-1 0 0 0 0,1 0 0 0 0,-1 1-1 0 0,1-1 1 0 0,-1 0 0 0 0,0-1 0 0 0,1 1-1 0 0,-1 0 1 0 0,1-2 0 0 0,2-1 195 0 0,0-1 1 0 0,-1 0-1 0 0,0 0 1 0 0,0-1 0 0 0,3-6-1 0 0,-5 11-237 0 0,11-30-5 0 0,-1-1 0 0 0,11-50 0 0 0,10-31 0 0 0,23-28-558 0 0,-55 140-96 0 0,0 1-752 0 0,0 0-3006 0 0,0 0-1286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13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5407 0 0,'0'0'124'0'0,"0"0"18"0"0,0 0 8 0 0,0 0 110 0 0,0 0 454 0 0,0 0 196 0 0,0 0 40 0 0,0 0-120 0 0,3 13-427 0 0,6 15 112 0 0,1 0 0 0 0,1-1 0 0 0,2-1 0 0 0,26 42 0 0 0,-2-3 939 0 0,133 285 2058 0 0,-111-222-3512 0 0,-55-118 0 0 0,1 5 184 0 0,-2-2-4957 0 0,0-6 1913 0 0,-3-5 1141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14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1807 0 0,'0'0'83'0'0,"0"0"80"0"0,0 0 291 0 0,0 0 122 0 0,0 0 28 0 0,0 0-471 0 0,0 0 1 0 0,0 0-1 0 0,0 0 0 0 0,1 0 0 0 0,-1 0 0 0 0,0 0 0 0 0,0-1 0 0 0,0 1 0 0 0,0 0 0 0 0,1 0 0 0 0,-1 0 0 0 0,0 0 0 0 0,0 0 0 0 0,0 0 0 0 0,1 0 0 0 0,-1 0 0 0 0,0 0 0 0 0,0 0 0 0 0,1 0 0 0 0,-1 0 0 0 0,0 0 0 0 0,0 0 0 0 0,0 0 0 0 0,1 0 0 0 0,-1 0 1 0 0,0 0-1 0 0,0 0 0 0 0,0 0 0 0 0,1 1 0 0 0,-1-1 0 0 0,0 0 0 0 0,0 0 0 0 0,0 0 0 0 0,0 0 0 0 0,1 0 0 0 0,-1 0 0 0 0,0 1 0 0 0,0-1 0 0 0,0 0 0 0 0,0 0 0 0 0,0 0 0 0 0,0 0 0 0 0,1 1 0 0 0,-1-1 0 0 0,0 0 0 0 0,10 13 114 0 0,-1-1 0 0 0,-1 1 0 0 0,1 0 0 0 0,-2 1 0 0 0,0 0 0 0 0,6 19-1 0 0,18 35 346 0 0,-24-50-665 0 0,-6-16-311 0 0,-1-2-148 0 0,0 0-425 0 0,0 0-1630 0 0,0 0-696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14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91 5407 0 0,'0'0'124'0'0,"-8"-26"320"0"0,3 3-42 0 0,5 22 36 0 0,0 1 12 0 0,0 0 11 0 0,0 0 30 0 0,0 0 11 0 0,26-7 2218 0 0,-21 8-2486 0 0,0 0-1 0 0,-1 0 0 0 0,1 1 0 0 0,-1 0 0 0 0,1 0 0 0 0,-1 0 1 0 0,0 0-1 0 0,0 1 0 0 0,0 0 0 0 0,0 0 0 0 0,0 0 0 0 0,3 4 1 0 0,39 44-18 0 0,-39-42-216 0 0,-1 0 0 0 0,-6-9 0 0 0,1 0 0 0 0,-1 1 0 0 0,0-1 0 0 0,0 0 0 0 0,0 0 0 0 0,0 1 0 0 0,1-1 0 0 0,-1 0 0 0 0,0 0 0 0 0,0 0 0 0 0,0 1 0 0 0,1-1 0 0 0,-1 0 0 0 0,0 0 0 0 0,0 0 0 0 0,1 0 0 0 0,-1 1 0 0 0,0-1 0 0 0,0 0 0 0 0,1 0 0 0 0,-1 0 0 0 0,0 0 0 0 0,1 0 0 0 0,-1 0 0 0 0,0 0 0 0 0,0 0 0 0 0,1 0 0 0 0,-1 0 0 0 0,0 0 0 0 0,1 0 0 0 0,-1 0 0 0 0,0 0 0 0 0,0 0 0 0 0,1 0 0 0 0,-1 0 0 0 0,0 0 0 0 0,1-1 0 0 0,-1 1 0 0 0,0 0 0 0 0,0 0 0 0 0,1 0 0 0 0,-1 0 0 0 0,0-1 0 0 0,0 1 0 0 0,0 0 0 0 0,1 0 0 0 0,-1 0 0 0 0,0-1 0 0 0,0 1 0 0 0,0 0 0 0 0,0 0 0 0 0,1-1 0 0 0,-1 1 0 0 0,0 0 0 0 0,0 0 0 0 0,0-1 0 0 0,0 1 0 0 0,0 0 0 0 0,0-1 0 0 0,0 1 0 0 0,0 0 0 0 0,0-1 0 0 0,4-14 0 0 0,-2-3 0 0 0,0 0 0 0 0,-2 1 0 0 0,0-1 0 0 0,-3-24 0 0 0,3 41 0 0 0,0 1 0 0 0,0 0 0 0 0,0 0 0 0 0,0 0 0 0 0,0 0 0 0 0,0 0 0 0 0,0 0 0 0 0,0 0 0 0 0,0 0 0 0 0,0 0 0 0 0,0 0 0 0 0,0-1 0 0 0,0 1 0 0 0,0 0 0 0 0,0 0 0 0 0,0 0 0 0 0,0 0 0 0 0,0 0 0 0 0,0 0 0 0 0,0 0 0 0 0,1 0 0 0 0,-1 0 0 0 0,0 0 0 0 0,0 0 0 0 0,0 0 0 0 0,0 0 0 0 0,0-1 0 0 0,0 1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0,0 1 0 0 0,0-1 0 0 0,1 0 0 0 0,-1 0 0 0 0,8 7 0 0 0,6 9 0 0 0,6 12 0 0 0,-8-10 0 0 0,0 0 0 0 0,18 38 0 0 0,-25-47 0 0 0,1-2-158 0 0,-5-6-670 0 0,-1-1-306 0 0,0 0-643 0 0,0 0-2318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14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7055 0 0,'0'0'158'0'0,"0"0"22"0"0,0 0 12 0 0,0 0 48 0 0,0 0 173 0 0,0 0 71 0 0,8 10 1084 0 0,5 2-1315 0 0,-2 1-1 0 0,1 0 1 0 0,-2 1 0 0 0,0 0 0 0 0,0 1-1 0 0,9 20 1 0 0,11 16-185 0 0,-30-51-71 0 0,0 1 0 0 0,0 0-1 0 0,0 0 1 0 0,0-1 0 0 0,0 1-1 0 0,0 0 1 0 0,0 0 0 0 0,0 0 0 0 0,0-1-1 0 0,0 1 1 0 0,0 0 0 0 0,-1 0-1 0 0,1-1 1 0 0,0 1 0 0 0,0 0-1 0 0,-1-1 1 0 0,1 1 0 0 0,0 0-1 0 0,-1-1 1 0 0,1 1 0 0 0,-1 0 0 0 0,1-1-1 0 0,-1 1 1 0 0,1-1 0 0 0,-2 2-1 0 0,-4 1-5191 0 0,19-4 3276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1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8863 0 0,'0'0'200'0'0,"0"0"34"0"0,0 0 12 0 0,3-26 2853 0 0,-1 22-2976 0 0,1-1-1 0 0,-1 1 1 0 0,1-1 0 0 0,0 1 0 0 0,0 0-1 0 0,0 0 1 0 0,1 0 0 0 0,-1 1 0 0 0,1-1-1 0 0,0 1 1 0 0,0 0 0 0 0,0 0 0 0 0,1 0-1 0 0,-1 1 1 0 0,7-4 0 0 0,-10 6-550 0 0,19-9-1385 0 0,-12 6-1742 0 0,0 0-244 0 0</inkml:trace>
  <inkml:trace contextRef="#ctx0" brushRef="#br0" timeOffset="1">88 180 7055 0 0,'0'0'323'0'0,"0"0"-8"0"0,0 0-135 0 0,0 0 190 0 0,0 0 109 0 0,0 0 22 0 0,5-24 2214 0 0,-2 20-2705 0 0,-1 0 1 0 0,1 1-1 0 0,0 0 1 0 0,0-1-1 0 0,0 1 0 0 0,1 0 1 0 0,4-3-1 0 0,7 2-3253 0 0,-14 4 1940 0 0,-1 0-38 0 0,0 0-10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15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7055 0 0,'0'0'158'0'0,"0"0"22"0"0,0 0 12 0 0,7-12 75 0 0,-2 2 119 0 0,2-3 386 0 0,0 0 1 0 0,1 1-1 0 0,1 0 0 0 0,16-18 1 0 0,-19 23-1157 0 0,1 0 0 0 0,0 0 0 0 0,1 1 1 0 0,10-7-1 0 0,-17 12-2203 0 0,-1 1-696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1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 5407 0 0,'0'0'248'0'0,"0"0"-5"0"0,-4-4-236 0 0,3 6 8007 0 0,1 2-7799 0 0,0 7-104 0 0,0 1-1 0 0,1-1 1 0 0,1 1 0 0 0,2 12-1 0 0,4 16-98 0 0,-5-21-272 0 0,11 35 0 0 0,-13-52-333 0 0,-1-2-42 0 0,0 0-175 0 0,0 0-720 0 0,0 0-320 0 0,0 0-64 0 0,0 0-6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1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8863 0 0,'0'0'200'0'0,"0"0"34"0"0,0 0 12 0 0,2-10 2 0 0,-1 3-162 0 0,-1 6 348 0 0,28-7 2534 0 0,-24 9-2844 0 0,0 1 0 0 0,1-1 0 0 0,-1 0 0 0 0,0 1-1 0 0,0 0 1 0 0,0 0 0 0 0,0 0 0 0 0,0 1 0 0 0,-1-1 0 0 0,1 1-1 0 0,6 6 1 0 0,34 42-163 0 0,-14-15 2424 0 0,-29-35-2653 0 0,-1-1-334 0 0,0 0-66 0 0,0 0 166 0 0,0 0 770 0 0,2-1-239 0 0,-1 0 0 0 0,1 0 0 0 0,-1 0 0 0 0,0 0 0 0 0,0 0 0 0 0,1-1 1 0 0,-1 1-1 0 0,0 0 0 0 0,0-1 0 0 0,0 1 0 0 0,0-1 0 0 0,-1 0 0 0 0,1 1 0 0 0,0-1 0 0 0,-1 1 0 0 0,1-1 0 0 0,-1 0 0 0 0,0 1 0 0 0,1-4 0 0 0,1-40-1343 0 0,0 12 1459 0 0,-1 16-145 0 0,0 13 0 0 0,-1-1 0 0 0,0 0 0 0 0,1 1 0 0 0,0-1 0 0 0,0 1 0 0 0,0-1 0 0 0,1 1 0 0 0,-1 0 0 0 0,5-8 0 0 0,-6 12 20 0 0,1-1 1 0 0,-1 1-1 0 0,0-1 0 0 0,1 1 0 0 0,-1-1 0 0 0,0 1 0 0 0,1-1 1 0 0,-1 1-1 0 0,1-1 0 0 0,-1 1 0 0 0,1 0 0 0 0,-1-1 0 0 0,1 1 0 0 0,-1 0 1 0 0,1 0-1 0 0,0-1 0 0 0,-1 1 0 0 0,1 0 0 0 0,-1 0 0 0 0,1 0 1 0 0,0-1-1 0 0,-1 1 0 0 0,1 0 0 0 0,-1 0 0 0 0,1 0 0 0 0,0 0 0 0 0,-1 0 1 0 0,1 0-1 0 0,-1 1 0 0 0,1-1 0 0 0,0 0 0 0 0,-1 0 0 0 0,1 0 1 0 0,-1 0-1 0 0,1 1 0 0 0,0-1 0 0 0,14 11 1080 0 0,-15-11-1088 0 0,11 12 153 0 0,-1-1 0 0 0,0 2 0 0 0,-1-1 0 0 0,12 24 0 0 0,2 1-1348 0 0,-22-33-430 0 0,2 4-3754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65 5527 0 0,'0'0'250'0'0,"2"-20"100"0"0,-2 17 166 0 0,0-1 0 0 0,0 1 1 0 0,0 0-1 0 0,-1-1 0 0 0,1 1 0 0 0,-1 0 0 0 0,0 0 0 0 0,0-2-516 0 0,0 4 151 0 0,1 0-1 0 0,-1 0 1 0 0,0 0 0 0 0,1 0 0 0 0,-1 1 0 0 0,0-1 0 0 0,1 0 0 0 0,-1 0 0 0 0,0 1-1 0 0,0-1 1 0 0,1 1 0 0 0,-1-1 0 0 0,0 0 0 0 0,0 1 0 0 0,0 0 0 0 0,0-1 0 0 0,0 1-1 0 0,0-1 1 0 0,0 1 0 0 0,0 0 0 0 0,0 0 0 0 0,0 0 0 0 0,0 0 0 0 0,0-1 0 0 0,0 1-1 0 0,0 1 1 0 0,0-1 0 0 0,0 0 0 0 0,0 0 0 0 0,0 0-151 0 0,0 0 16 0 0,0 0-1 0 0,0 0 1 0 0,0 0 0 0 0,0 1 0 0 0,0-1 0 0 0,0 0-1 0 0,0 1 1 0 0,0-1 0 0 0,0 0 0 0 0,0 1-1 0 0,0-1 1 0 0,0 1 0 0 0,0-1 0 0 0,1 1 0 0 0,-1 0-1 0 0,0-1 1 0 0,0 1 0 0 0,1 0 0 0 0,-1-1-1 0 0,0 1 1 0 0,1 0 0 0 0,-1 0 0 0 0,1 0 0 0 0,-1 0-1 0 0,1 0 1 0 0,-1 0 0 0 0,1 0 0 0 0,-1 0-16 0 0,0 2 117 0 0,-5 7 2 0 0,0-1 1 0 0,1 1-1 0 0,1 0 1 0 0,0 1-1 0 0,0-1 1 0 0,1 1-1 0 0,0-1 1 0 0,1 1-1 0 0,0 0 1 0 0,1 0-1 0 0,0 0 1 0 0,0 0-1 0 0,1 0 1 0 0,1 1-120 0 0,2 17 374 0 0,1 1 1 0 0,1-1-1 0 0,1 0 0 0 0,8 19-374 0 0,-11-38 166 0 0,1 0 0 0 0,0-1 0 0 0,0 1-1 0 0,1-1 1 0 0,0 0 0 0 0,1-1 0 0 0,0 1 0 0 0,0-1 0 0 0,0 0-1 0 0,1-1 1 0 0,2 2-166 0 0,-6-6 61 0 0,0-1 0 0 0,0 1 0 0 0,0-1-1 0 0,1 0 1 0 0,-1 0 0 0 0,0 0 0 0 0,1 0 0 0 0,0 0-1 0 0,-1-1 1 0 0,1 0 0 0 0,0 0 0 0 0,-1 0 0 0 0,1 0-1 0 0,0 0 1 0 0,0-1 0 0 0,0 0 0 0 0,0 1 0 0 0,0-2-1 0 0,0 1 1 0 0,0 0 0 0 0,0-1 0 0 0,-1 0 0 0 0,1 0-1 0 0,0 0 1 0 0,0 0 0 0 0,-1 0 0 0 0,1-1 0 0 0,-1 0-1 0 0,1 0 1 0 0,1-1-61 0 0,17-12-1953 0 0,-2-1-1 0 0,0 0 1 0 0,9-12 1953 0 0,23-19-3645 0 0,-31 30 1502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35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 7055 0 0,'0'0'158'0'0,"0"0"22"0"0,0 0 12 0 0,-1 0-27 0 0,-3-1 19 0 0,3 1 593 0 0,1 0 251 0 0,0 0 42 0 0,0 0-50 0 0,0 0-246 0 0,0 0-108 0 0,0 0-24 0 0,0 0 5 0 0,0 0 28 0 0,0 0 11 0 0,0 0 2 0 0,0 0-92 0 0,14 38-368 0 0,41 99 2588 0 0,-59-148-2816 0 0,2-1 0 0 0,-1 0 0 0 0,2 0 0 0 0,0 0 0 0 0,0 0 0 0 0,1 0 0 0 0,0-1 0 0 0,4-19 0 0 0,-3 30 0 0 0,0-1 0 0 0,-1 1 0 0 0,1-1 0 0 0,1 1 0 0 0,-1-1 0 0 0,0 1 0 0 0,1 0 0 0 0,-1-1 0 0 0,1 1 0 0 0,0 0 0 0 0,-1 0 0 0 0,1 0 0 0 0,0 1 0 0 0,0-1 0 0 0,1 0 0 0 0,-1 1 0 0 0,0-1 0 0 0,0 1 0 0 0,3-2 0 0 0,-4 3-325 0 0,0-1 0 0 0,1 1-1 0 0,-1 0 1 0 0,0-1 0 0 0,0 1 0 0 0,0 0-1 0 0,0 0 1 0 0,1 0 0 0 0,-1 0-1 0 0,0 0 1 0 0,0 0 0 0 0,0 0 0 0 0,1 0-1 0 0,-1 0 1 0 0,0 0 0 0 0,0 1-1 0 0,0-1 1 0 0,0 1 0 0 0,1-1 0 0 0,-1 1-1 0 0,2 0 1 0 0,0 1-537 0 0,-1-1-1040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35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8863 0 0,'0'0'200'0'0,"0"0"34"0"0,0 0 12 0 0,0 0 46 0 0,0 0 184 0 0,0 0 79 0 0,0 0 18 0 0,0 0 11 0 0,0 0 35 0 0,0 0 18 0 0,32 17 867 0 0,-16-7-586 0 0,0 0 0 0 0,16 13 0 0 0,15 9-1024 0 0,-30-25-454 0 0,-16-7 279 0 0,0-1 1 0 0,0 1-1 0 0,0 0 0 0 0,0 0 0 0 0,0 0 0 0 0,0-1 0 0 0,-1 1 0 0 0,1 0 0 0 0,0-1 1 0 0,0 1-1 0 0,0-1 0 0 0,-1 1 0 0 0,1-1 0 0 0,0 1 0 0 0,-1-1 0 0 0,1 1 0 0 0,0-1 1 0 0,-1 0-1 0 0,1 1 0 0 0,-1-1 0 0 0,1 0 0 0 0,-1 0 0 0 0,1 1 0 0 0,-1-1 1 0 0,1 0-1 0 0,-1 0 0 0 0,0 0 0 0 0,1-1 0 0 0,1-4-1894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0:3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18 5407 0 0,'0'0'124'0'0,"0"0"18"0"0,0 0 8 0 0,-9-14 76 0 0,5 10 5710 0 0,3 4-5742 0 0,0 0 0 0 0,0 1 1 0 0,1-1-1 0 0,-1 0 1 0 0,0 0-1 0 0,0 1 0 0 0,0-1 1 0 0,0 0-1 0 0,1 1 0 0 0,-1-1 1 0 0,0 1-1 0 0,0-1 1 0 0,1 1-1 0 0,-1-1 0 0 0,0 1 1 0 0,1-1-1 0 0,-1 1 1 0 0,0 0-1 0 0,1 0 0 0 0,-1-1 1 0 0,1 1-1 0 0,-1 0 0 0 0,1 0 1 0 0,0-1-1 0 0,-1 1 1 0 0,1 0-1 0 0,0 0 0 0 0,0 0 1 0 0,-1 0-1 0 0,1 0 1 0 0,0 0-1 0 0,-11 38 1365 0 0,9-32-1098 0 0,-46 143 2232 0 0,44-136-2468 0 0,-13 25-396 0 0,16-38-803 0 0,1-1-361 0 0,0 0-725 0 0,0 0-2746 0 0,0 0-1176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0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3999 0 0,'0'0'183'0'0,"0"0"110"0"0,0 0 361 0 0,0 0 155 0 0,0 0 30 0 0,0 0-38 0 0,0 0-190 0 0,0 0-89 0 0,0 0-11 0 0,0 0 4 0 0,0 0 38 0 0,0 0 20 0 0,0 0 3 0 0,0 0-77 0 0,2 1-328 0 0,7 3 58 0 0,-1 0 0 0 0,1 0 0 0 0,-1 1 0 0 0,0 0 0 0 0,0 1 0 0 0,-1 0 0 0 0,0 0 0 0 0,12 13 0 0 0,-9-8-57 0 0,2-1 1 0 0,22 18-1 0 0,-27-23-253 0 0,-5-5-346 0 0,-2 0-166 0 0,2-2 57 0 0,0 0 0 0 0,-1 0 0 0 0,1-1-1 0 0,-1 1 1 0 0,1-1 0 0 0,-1 1 0 0 0,0-1 0 0 0,2-4 0 0 0,-5-8-1378 0 0,1 12-6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0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7055 0 0,'0'0'158'0'0,"0"0"22"0"0,0 0 12 0 0,-2 13 945 0 0,0 108 2268 0 0,-3-89-3405 0 0,7-28 0 0 0,-2-1 13 0 0,-12 30-279 0 0,-4-11-4762 0 0,14-20 3109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02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5407 0 0,'0'0'124'0'0,"0"0"18"0"0,0 0 8 0 0,0 0 110 0 0,0 0 454 0 0,0 0 196 0 0,0 0 40 0 0,0 0-44 0 0,0 0-215 0 0,0 0-92 0 0,0 0-21 0 0,0 0-78 0 0,23-7 852 0 0,-8 1-1118 0 0,-1-1 0 0 0,0 0 0 0 0,0-1 0 0 0,-1-1 0 0 0,16-12 0 0 0,13-1-1123 0 0,-32 17-4184 0 0,-10 5 2899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03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2791 0 0,'0'0'126'0'0,"0"0"44"0"0,0 0 108 0 0,0 0 46 0 0,0 0 10 0 0,0 0-43 0 0,0 0-138 0 0,0 0 141 0 0,0 0 80 0 0,0 0 12 0 0,0 0 14 0 0,0 0 38 0 0,0 0 12 0 0,0 0 4 0 0,1 1-58 0 0,5 3-186 0 0,-4-2 164 0 0,-2-2 105 0 0,0 0 22 0 0,0 0-65 0 0,0 0-208 0 0,0 0 202 0 0,33 23 1930 0 0,44 15 893 0 0,-75-37-2574 0 0,-2-1-85 0 0,1 0-388 0 0,7 2-184 0 0,2 3-22 0 0,0-2 0 0 0,-2-2-172 0 0,-6-1-728 0 0,-2 0-338 0 0,0 0-793 0 0,0 0-2908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04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7055 0 0,'0'0'158'0'0,"0"0"22"0"0,0 0 12 0 0,0 0 48 0 0,0 0 173 0 0,0 34 3287 0 0,3 2-2532 0 0,-1 0-1 0 0,-2 1 1 0 0,-5 38 0 0 0,1-51-492 0 0,-3 19-764 0 0,5 13-9183 0 0,2-56 7736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04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7055 0 0,'0'0'158'0'0,"0"0"22"0"0,0 0 12 0 0,0 0 124 0 0,0 0 494 0 0,0 0 218 0 0,0 0 42 0 0,0 0-50 0 0,0 0-246 0 0,0 0-108 0 0,0 0-24 0 0,18-19 2856 0 0,49-19-2193 0 0,-11 7-2540 0 0,-54 30-301 0 0,-2 1-293 0 0,0 0-587 0 0,0 0-2139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1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3999 0 0,'0'0'183'0'0,"-1"0"-10"0"0,-1 0 5 0 0,1 0 0 0 0,0 0-1 0 0,-1 0 1 0 0,1 0-1 0 0,0 1 1 0 0,0-1-1 0 0,-1 0 1 0 0,1 1 0 0 0,0 0-1 0 0,0-1 1 0 0,0 1-1 0 0,0-1 1 0 0,0 1 0 0 0,0 0-1 0 0,0 0 1 0 0,0 0-1 0 0,0 0 1 0 0,0 0-1 0 0,0 0 1 0 0,0 0 0 0 0,0 0-1 0 0,1 0 1 0 0,-1 0-1 0 0,1 0 1 0 0,-1 0 0 0 0,0 0-1 0 0,1 1 1 0 0,0-1-1 0 0,-1 2 1 0 0,-8 28 1005 0 0,8-20-1002 0 0,1 1 0 0 0,0 0 0 0 0,1-1 0 0 0,0 1 0 0 0,1-1 0 0 0,5 19 0 0 0,2 13 363 0 0,31 138 1477 0 0,-14-70-2032 0 0,-22-92-33 0 0,112 473-1013 0 0,-109-470-3211 0 0,-4-12 245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0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83 4231 0 0,'-20'-6'408'0'0,"12"4"-55"0"0,-1 0-1 0 0,1 1 1 0 0,0 0-1 0 0,-1 0 0 0 0,1 0 1 0 0,-1 1-1 0 0,1 0 1 0 0,0 1-1 0 0,-1 0 0 0 0,-5 2-352 0 0,8-1 251 0 0,0 0 0 0 0,0 0-1 0 0,1 1 1 0 0,-1 0-1 0 0,0 0 1 0 0,1 1-1 0 0,0-1 1 0 0,0 1-1 0 0,0 0 1 0 0,0 1 0 0 0,1-1-1 0 0,0 1 1 0 0,0 0-1 0 0,-2 3-250 0 0,-5 8 329 0 0,0 1-1 0 0,2 0 1 0 0,0 1-1 0 0,1 0 0 0 0,0 0 1 0 0,2 1-1 0 0,0 0 1 0 0,1 0-1 0 0,2 1 1 0 0,-1-1-1 0 0,2 7-328 0 0,-1 3-4 0 0,2 0 0 0 0,1 0 0 0 0,1-1 0 0 0,2 1-1 0 0,1 0 1 0 0,1-1 0 0 0,5 13 4 0 0,-3-17 314 0 0,1-1 0 0 0,1 0-1 0 0,1 0 1 0 0,1-1 0 0 0,1 0 0 0 0,1-1-1 0 0,0 0 1 0 0,2-1 0 0 0,6 6-314 0 0,-13-18 75 0 0,0 0 0 0 0,1 0 0 0 0,0-1-1 0 0,0 0 1 0 0,0 0 0 0 0,1-1 0 0 0,0 0 0 0 0,0-1 0 0 0,9 3-75 0 0,-11-5-63 0 0,1 0 0 0 0,-1-1-1 0 0,0-1 1 0 0,1 1 0 0 0,-1-1 0 0 0,1-1 0 0 0,-1 0 0 0 0,1 0-1 0 0,-1 0 1 0 0,1-1 0 0 0,-1-1 0 0 0,1 1 0 0 0,-1-1 0 0 0,1-1 63 0 0,0 0-179 0 0,1-1 0 0 0,-1-1 1 0 0,0 0-1 0 0,0 0 0 0 0,-1 0 1 0 0,1-1-1 0 0,-1-1 0 0 0,-1 1 1 0 0,1-1-1 0 0,-1 0 0 0 0,0-1 1 0 0,-1 0-1 0 0,0 0 0 0 0,0 0 1 0 0,3-8 178 0 0,10-18 89 0 0,-1-2 1 0 0,-2 0 0 0 0,4-18-90 0 0,-11 31-123 0 0,3-12 123 0 0,-2-1 0 0 0,-2-1 0 0 0,-1 1 0 0 0,-1-1 0 0 0,-2-6 0 0 0,-3 22 0 0 0,-1 0 0 0 0,-1 0 0 0 0,-1 1 0 0 0,0-1 0 0 0,-2 0 0 0 0,0 1 0 0 0,-1 0 0 0 0,-2 0 0 0 0,-2-4 0 0 0,5 12 0 0 0,-1 1 0 0 0,0 0 0 0 0,-1 0 0 0 0,0 0 0 0 0,0 1 0 0 0,-2 0 0 0 0,1 0 0 0 0,-1 1 0 0 0,0 0 0 0 0,-1 0 0 0 0,0 1 0 0 0,-1 0 0 0 0,1 0 0 0 0,-1 1 0 0 0,-1 1 0 0 0,-1-1 0 0 0,6 4-2 0 0,1 1-1 0 0,-1 0 0 0 0,0 0 1 0 0,1 0-1 0 0,-1 1 1 0 0,0 0-1 0 0,0 0 0 0 0,0 0 1 0 0,0 1-1 0 0,0 0 1 0 0,0 0-1 0 0,0 1 0 0 0,0-1 1 0 0,0 1-1 0 0,0 0 1 0 0,0 1-1 0 0,0 0 3 0 0,-2 1 11 0 0,0 1 0 0 0,0 0 0 0 0,0 0 0 0 0,0 1-1 0 0,1 0 1 0 0,0 1 0 0 0,0-1 0 0 0,0 1 0 0 0,1 1 0 0 0,-5 5-11 0 0,-6 11-475 0 0,0 0 0 0 0,1 2 1 0 0,2 0-1 0 0,0 1 0 0 0,2 0 0 0 0,-6 18 475 0 0,0 7-4624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268 374 3167 0 0,'-44'-137'320'0'0,"16"48"4018"0"0,-16-32-4338 0 0,32 96 1966 0 0,11 23-755 0 0,1 2 93 0 0,0 0 21 0 0,0 0-174 0 0,1 3-754 0 0,8 51-383 0 0,3-1-1 0 0,2 0 0 0 0,9 18-13 0 0,-12-38 4 0 0,33 85 51 0 0,1 3-291 0 0,-25-39-2779 0 0,-18-62 1193 0 0,-3-1-24 0 0</inkml:trace>
  <inkml:trace contextRef="#ctx0" brushRef="#br0" timeOffset="1">0 433 11199 0 0,'0'0'256'0'0,"0"0"35"0"0,0 0 18 0 0,0 0-38 0 0,6-13-166 0 0,3 2-236 0 0,-1 1 1 0 0,1 0-1 0 0,0 0 0 0 0,1 1 0 0 0,0 1 0 0 0,1-1 0 0 0,0 2 0 0 0,0-1 0 0 0,0 2 1 0 0,1-1-1 0 0,2 1 131 0 0,17-8-686 0 0,0 1 0 0 0,1 2 0 0 0,27-5 686 0 0,29 1-2584 0 0,-44 11 1265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7 189 7111 0 0,'0'0'158'0'0,"0"0"22"0"0,0 0 13 0 0,-6-14 2066 0 0,7 8-1762 0 0,1 0 1 0 0,1 0 0 0 0,-1 1 0 0 0,1-1-1 0 0,0 1 1 0 0,0-1 0 0 0,1 1-1 0 0,0 0 1 0 0,0 1 0 0 0,0-1 0 0 0,2-1-498 0 0,56-48-531 0 0,-34 31-131 0 0,-2 3-2462 0 0,-10 7-1088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3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4 365 3999 0 0,'0'0'91'0'0,"0"0"12"0"0,0 0 7 0 0,0 0 101 0 0,0 0 413 0 0,0 0 177 0 0,0 0 37 0 0,0 0-37 0 0,0 0-190 0 0,-4-4 1087 0 0,15 9-1414 0 0,0 0-1 0 0,1-1 0 0 0,-1 0 1 0 0,1-1-1 0 0,0-1 0 0 0,0 0 0 0 0,14 1 1 0 0,21 5-311 0 0,-19-4 569 0 0,0-1-1 0 0,-1-1 0 0 0,1-2 1 0 0,31-3-1 0 0,-17 1-688 0 0,62 2 147 0 0,131-13 1831 0 0,-101 9-918 0 0,-102 3-913 0 0,49 7 0 0 0,11 0 0 0 0,96-1 0 0 0,-143-3 0 0 0,-29-1 0 0 0,1 0 0 0 0,28-2 0 0 0,-3-3 0 0 0,-24 3 0 0 0,-1-1 0 0 0,1-1 0 0 0,22-6 0 0 0,92-22 0 0 0,-118 27 0 0 0,1 1 0 0 0,26-3 0 0 0,-1 0 0 0 0,94-9 0 0 0,-52 4 0 0 0,91-14 0 0 0,-24-2 0 0 0,76-17 0 0 0,-138 27 0 0 0,33-9 0 0 0,-64 13 699 0 0,0 3 0 0 0,101-5 0 0 0,-21 3 20 0 0,39-6-719 0 0,-65 9 0 0 0,193-42 0 0 0,-248 38 0 0 0,-1 3 0 0 0,1 2 0 0 0,1 2 0 0 0,-1 3 0 0 0,1 2 0 0 0,0 3 0 0 0,-1 2 0 0 0,71 15 0 0 0,-77-11-65 0 0,-27-6-99 0 0,0 2-1 0 0,22 7 1 0 0,-40-9-168 0 0,1 0 0 0 0,-1 0 1 0 0,0 0-1 0 0,0 1 0 0 0,-1 0 1 0 0,1-1-1 0 0,-1 1 0 0 0,1 1 1 0 0,-1-1-1 0 0,0 0 0 0 0,3 5 1 0 0,27 44-5396 0 0,-24-35 4008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4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0 545 2791 0 0,'0'0'126'0'0,"0"0"44"0"0,0 0 108 0 0,0 0 46 0 0,0 0 10 0 0,0 0 10 0 0,0 0 32 0 0,0 0 10 0 0,0 0 4 0 0,0 0 12 0 0,0 0 36 0 0,14-1 466 0 0,23-2-236 0 0,-1 2-1 0 0,0 2 0 0 0,59 9 1 0 0,-4-1 265 0 0,32-5 152 0 0,140-13 1 0 0,122-30 488 0 0,42-3 1224 0 0,138-1-2775 0 0,-208 15-24 0 0,299-61 2817 0 0,-449 48-2816 0 0,277-49 0 0 0,115-61 0 0 0,-564 142 0 0 0,0 1 0 0 0,1 2 0 0 0,-1 2 0 0 0,1 1 0 0 0,0 2 0 0 0,41 3 0 0 0,40-2-9038 0 0,-116 0 4196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4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61 5407 0 0,'-21'-23'592'0'0,"14"12"320"0"0,-7-10 1807 0 0,4 15 2125 0 0,19 29-4631 0 0,12 18-213 0 0,-3 0 0 0 0,-1 1 0 0 0,-2 0 0 0 0,14 67 0 0 0,47 404 2658 0 0,-70-462-4279 0 0,-4-29-2894 0 0,-2-11-327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93 101 5407 0 0,'-13'-35'416'0'0,"-24"13"576"0"0,37 22-920 0 0,-1 0-1 0 0,1 0 0 0 0,0 0 1 0 0,0 0-1 0 0,0 1 0 0 0,0-1 0 0 0,-1 0 1 0 0,1 0-1 0 0,0 0 0 0 0,0 0 1 0 0,0 0-1 0 0,0 0 0 0 0,-1 0 0 0 0,1 0 1 0 0,0 0-1 0 0,0 0 0 0 0,0 1 1 0 0,0-1-1 0 0,0 0 0 0 0,-1 0 0 0 0,1 0 1 0 0,0 0-1 0 0,0 0 0 0 0,0 1 1 0 0,0-1-1 0 0,0 0 0 0 0,0 0 0 0 0,0 0 1 0 0,0 0-1 0 0,0 1 0 0 0,0-1 1 0 0,0 0-1 0 0,0 0 0 0 0,0 0 0 0 0,0 1 1 0 0,0-1-1 0 0,0 0 0 0 0,0 0 1 0 0,0 0-1 0 0,0 0 0 0 0,0 1 0 0 0,0-1 1 0 0,0 0-1 0 0,0 0 0 0 0,0 0 1 0 0,0 1-1 0 0,0-1 0 0 0,3 20 1587 0 0,7 21-274 0 0,117 291 24 0 0,-98-236-1489 0 0,-28-94-346 0 0,-1-2-166 0 0,-2-1 464 0 0,1-1 1 0 0,0 1-1 0 0,0 0 1 0 0,0-1-1 0 0,0 1 0 0 0,0-1 1 0 0,0 0-1 0 0,1 1 1 0 0,-1-1-1 0 0,0 0 1 0 0,1 1-1 0 0,-1-4 0 0 0,0 2-56 0 0,-26-68-2577 0 0,-14-44-1938 0 0,28 75 4328 0 0,-2 0 0 0 0,-25-47 0 0 0,-17-16 5876 0 0,56 102-4596 0 0,0-20 1636 0 0,2 19-2467 0 0,0 0 0 0 0,0-1 0 0 0,1 1-1 0 0,-1 0 1 0 0,1-1 0 0 0,0 1 0 0 0,-1 0-1 0 0,1 0 1 0 0,0 0 0 0 0,0 1 0 0 0,0-1-1 0 0,1 0 1 0 0,-1 1 0 0 0,0-1 0 0 0,0 1-1 0 0,1 0 1 0 0,-1 0 0 0 0,1 0 0 0 0,-1 0-1 0 0,1 0 1 0 0,0 1 0 0 0,-1-1 0 0 0,1 1-1 0 0,0-1 1 0 0,-1 1 0 0 0,1 0 0 0 0,0 0 0 0 0,-1 0-1 0 0,1 1 1 0 0,0-1 0 0 0,-1 0 0 0 0,1 1-1 0 0,2 1 1 0 0,1-1-79 0 0,0 1 0 0 0,0 0 0 0 0,0 0 0 0 0,-1 0 0 0 0,0 1 0 0 0,1 0 0 0 0,-1 0 0 0 0,0 0 0 0 0,0 1 0 0 0,0-1 0 0 0,-1 1 0 0 0,1 0 0 0 0,-1 1 0 0 0,6 7 0 0 0,49 93 2 0 0,-54-94 0 0 0,-1 1 0 0 0,0 0 0 0 0,0 0 0 0 0,-1 0 0 0 0,-1 0 0 0 0,0 0 0 0 0,0 1 0 0 0,-2-1 0 0 0,1 1 0 0 0,-3 20 0 0 0,1-30 0 0 0,1 0 0 0 0,-1-1 0 0 0,0 1 0 0 0,1 0 0 0 0,-1-1 0 0 0,-1 1 0 0 0,1-1 0 0 0,0 1 0 0 0,-1-1 0 0 0,1 0 0 0 0,-1 1 0 0 0,0-1 0 0 0,1 0 0 0 0,-1 0 0 0 0,0 0 0 0 0,0 0 0 0 0,-1 0 0 0 0,1-1 0 0 0,0 1 0 0 0,-1-1 0 0 0,1 1 0 0 0,-1-1 0 0 0,1 0 0 0 0,-4 1 0 0 0,1-1 0 0 0,0 0 0 0 0,1 0 0 0 0,-1-1 0 0 0,0 1 0 0 0,0-1 0 0 0,1 0 0 0 0,-1-1 0 0 0,0 1 0 0 0,1-1 0 0 0,-1 0 0 0 0,0 0 0 0 0,1 0 0 0 0,-5-3 0 0 0,-5-1 97 0 0,-18-9 2464 0 0,31 13-3017 0 0,1 1-182 0 0,0 0-39 0 0,21-9-146 0 0,-18 9 918 0 0,0-1-1 0 0,0 1 0 0 0,-1-1 0 0 0,1 1 1 0 0,0 0-1 0 0,0 0 0 0 0,0 0 0 0 0,0 0 1 0 0,0 1-1 0 0,0-1 0 0 0,0 1 0 0 0,-1 0 1 0 0,1 0-1 0 0,0 0 0 0 0,3 1 0 0 0,34 27 1059 0 0,-35-24-1151 0 0,1 0 1 0 0,-1-1 0 0 0,1 0 0 0 0,0 0 0 0 0,0-1-1 0 0,12 6 1 0 0,-6-5-71 0 0,1 1 1 0 0,-1 0-1 0 0,0 1 0 0 0,-1 0 0 0 0,1 1 0 0 0,-1 0 0 0 0,12 11 1 0 0,-21-16-350 0 0,1-1 1 0 0,0 1 0 0 0,-1 0 0 0 0,1-1 0 0 0,0 0 0 0 0,0 1-1 0 0,0-1 1 0 0,0-1 0 0 0,6 2 0 0 0,-5-1-1102 0 0,7 3-3324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6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10943 0 0,'0'0'248'0'0,"0"0"-214"0"0,-1 0 0 0 0,1-1 0 0 0,0 1 0 0 0,-1 0 0 0 0,1 0 0 0 0,0 0 0 0 0,-1-1 0 0 0,1 1 0 0 0,-1 0 0 0 0,1 0-1 0 0,0 0 1 0 0,-1 0 0 0 0,1 0 0 0 0,-1 0 0 0 0,1 0 0 0 0,0 0 0 0 0,-1 0 0 0 0,1 0 0 0 0,-1 0 0 0 0,1 0 0 0 0,-1 0 0 0 0,1 0-1 0 0,0 0 1 0 0,-1 0 0 0 0,-7 7 60 0 0,1-6 3 0 0,5-1 352 0 0,2 0 155 0 0,0 0 32 0 0,-3 12 111 0 0,3-11-746 0 0,0 0 0 0 0,-1 0 0 0 0,1 0 0 0 0,0 0 0 0 0,0 0 0 0 0,0 0 0 0 0,0 0 0 0 0,0 1 0 0 0,0-1 0 0 0,0 0 0 0 0,0 0 0 0 0,0 0 0 0 0,0 0 0 0 0,1 0-1 0 0,-1 0 1 0 0,0 0 0 0 0,1 0 0 0 0,-1 0 0 0 0,1 0 0 0 0,0 2 0 0 0,2 1 0 0 0,76 193-46 0 0,-39-105 1333 0 0,12 12-2239 0 0,-34-72 429 0 0,-17-30-1006 0 0,-1-2-524 0 0,0-1-100 0 0,0-5-22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6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33 138 5407 0 0,'-11'-18'582'0'0,"8"12"-186"0"0,0 0 0 0 0,0 0 0 0 0,0-1 0 0 0,1 1 1 0 0,0-1-1 0 0,1 1 0 0 0,-1-1 0 0 0,1 0 0 0 0,1 1 0 0 0,-1-1 1 0 0,1 0-1 0 0,0 0 0 0 0,0 1 0 0 0,3-10 0 0 0,-1 14-306 0 0,0 1 0 0 0,1-1 0 0 0,-1 1 0 0 0,1 0-1 0 0,-1 0 1 0 0,1 0 0 0 0,-1 0 0 0 0,1 1-1 0 0,0-1 1 0 0,-1 1 0 0 0,1-1 0 0 0,0 1 0 0 0,5 0-1 0 0,-8 0 6 0 0,6 0-18 0 0,-1 0 0 0 0,1 0 0 0 0,-1 0 0 0 0,1 1 0 0 0,-1 0 1 0 0,0 0-1 0 0,1 0 0 0 0,-1 1 0 0 0,0 0 0 0 0,0 0 0 0 0,0 0 0 0 0,0 0 0 0 0,0 1 0 0 0,0 0 0 0 0,-1 0 0 0 0,6 4 0 0 0,8 4 17 0 0,-14-7-413 0 0,1 0-1 0 0,-1 0 0 0 0,0 1 1 0 0,0-1-1 0 0,0 1 0 0 0,-1 0 1 0 0,0 0-1 0 0,0 0 0 0 0,4 10 1 0 0,-2-6-1854 0 0,2 4-1850 0 0</inkml:trace>
  <inkml:trace contextRef="#ctx0" brushRef="#br0" timeOffset="1">72 325 7055 0 0,'0'-1'48'0'0,"0"0"0"0"0,-1 1-1 0 0,1-1 1 0 0,0 0 0 0 0,0 0-1 0 0,0 0 1 0 0,0 1 0 0 0,0-1-1 0 0,0 0 1 0 0,0 0 0 0 0,1 0-1 0 0,-1 1 1 0 0,0-1 0 0 0,0 0-1 0 0,1 0 1 0 0,-1 1 0 0 0,0-1-1 0 0,1 0 1 0 0,-1 0 0 0 0,0 1-1 0 0,1-1 1 0 0,-1 0 0 0 0,1 1-1 0 0,0-1 1 0 0,-1 1 0 0 0,1-1-1 0 0,-1 1 1 0 0,1-1 0 0 0,0 1-1 0 0,-1-1 1 0 0,1 1 0 0 0,1-1-1 0 0,29-3 1057 0 0,-9 1 27 0 0,-9-8-481 0 0,-12 10-625 0 0,0-1-1 0 0,1 1 1 0 0,-1-1-1 0 0,1 1 1 0 0,-1 0 0 0 0,1-1-1 0 0,0 1 1 0 0,0 0-1 0 0,0 0 1 0 0,-1 0-1 0 0,1 0 1 0 0,0 1 0 0 0,0-1-1 0 0,0 0 1 0 0,0 1-1 0 0,1 0 1 0 0,-1-1 0 0 0,0 1-1 0 0,0 0 1 0 0,0 0-1 0 0,2 0 1 0 0,-2 0-210 0 0,-1 0 0 0 0,0 0 0 0 0,1 0 0 0 0,-1 0 0 0 0,1 0 0 0 0,-1 0 0 0 0,1 1 0 0 0,-1-1 0 0 0,0 0 0 0 0,1 1 0 0 0,-1-1 0 0 0,0 1 0 0 0,1 0 0 0 0,-1-1 0 0 0,0 1 0 0 0,0 0 0 0 0,0 0 0 0 0,1 0 0 0 0,-1 0 0 0 0,0 0 0 0 0,0 0 0 0 0,0 0 0 0 0,-1 0 0 0 0,1 0 0 0 0,0 0 0 0 0,0 0 0 0 0,0 1 0 0 0,-1-1 0 0 0,1 0 0 0 0,-1 1 0 0 0,1 1 0 0 0,1 1-1166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6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8863 0 0,'0'0'200'0'0,"0"0"34"0"0,0 0 12 0 0,19-4 2 0 0,-15 3-110 0 0,0 1 0 0 0,-1-1 1 0 0,1 0-1 0 0,0-1 0 0 0,-1 1 0 0 0,0-1 0 0 0,1 1 0 0 0,-1-1 0 0 0,4-3 0 0 0,11-5 628 0 0,-1 3-685 0 0,1 1-1 0 0,29-6 1 0 0,-14 11-3468 0 0,-17 6-391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246 149 3999 0 0,'-5'-8'356'0'0,"-18"-29"-247"0"0,8 16 2020 0 0,-2 0-1 0 0,-19-18 1 0 0,33 37-1951 0 0,0 0 1 0 0,0 0-1 0 0,0 0 0 0 0,0 0 1 0 0,0 1-1 0 0,0-1 0 0 0,-1 1 0 0 0,1 0 1 0 0,0 0-1 0 0,-1 0 0 0 0,-4-1 1 0 0,-7-2 750 0 0,13 5-874 0 0,1-1 1 0 0,-1 0-1 0 0,1 0 0 0 0,-1 0 0 0 0,1 1 0 0 0,0-1 0 0 0,-1 1 0 0 0,1-1 1 0 0,0 1-1 0 0,-1-1 0 0 0,1 1 0 0 0,0 0 0 0 0,-3 1 0 0 0,-6 4-59 0 0,8-5 4 0 0,0-1 0 0 0,1 1 0 0 0,-1 0 0 0 0,1 0 0 0 0,-1 0 0 0 0,1 0 0 0 0,0 0 0 0 0,-1 0 0 0 0,1 0 0 0 0,0 0 0 0 0,0 0 0 0 0,0 1 0 0 0,0-1 0 0 0,0 1 0 0 0,0-1 0 0 0,0 0 0 0 0,0 1 0 0 0,1-1 0 0 0,-1 1 0 0 0,0 0 0 0 0,0 3 0 0 0,0-1 0 0 0,-6 12 0 0 0,2 0 0 0 0,-1 1 0 0 0,2 0 0 0 0,1 0 0 0 0,0 0 0 0 0,-1 28 0 0 0,3-14 0 0 0,2-1 0 0 0,9 59 0 0 0,-4-62 0 0 0,1 1 0 0 0,1-1 0 0 0,16 34 0 0 0,-23-58 0 0 0,0 1 0 0 0,1-1 0 0 0,-1 1 0 0 0,1-1 0 0 0,0 0 0 0 0,0 0 0 0 0,0 0 0 0 0,5 5 0 0 0,-1-2 0 0 0,-6-5 0 0 0,1 0 0 0 0,-1 0 0 0 0,1 0 0 0 0,0 0 0 0 0,0 0 0 0 0,0 0 0 0 0,-1 0 0 0 0,1 0 0 0 0,0-1 0 0 0,0 1 0 0 0,0 0 0 0 0,0-1 0 0 0,0 1 0 0 0,0-1 0 0 0,1 1 0 0 0,-1-1 0 0 0,0 1 0 0 0,0-1 0 0 0,0 0 0 0 0,0 0 0 0 0,0 1 0 0 0,1-1 0 0 0,-1 0 0 0 0,2 0 0 0 0,-1 0 0 0 0,0 0 0 0 0,-1 0 0 0 0,1 0-1 0 0,0-1 1 0 0,-1 1-1 0 0,1 0 1 0 0,-1-1 0 0 0,1 1-1 0 0,-1-1 1 0 0,0 1-1 0 0,1-1 1 0 0,-1 0 0 0 0,1 0-1 0 0,-1 0 1 0 0,0 1 0 0 0,0-1-1 0 0,1 0 1 0 0,-1 0-1 0 0,0-1 1 0 0,0 1 0 0 0,0 0-1 0 0,1-2 1 0 0,1-1 13 0 0,0 1 0 0 0,-1-1 0 0 0,1 0 0 0 0,-1 0 0 0 0,0 1 0 0 0,0-2 0 0 0,1-3 0 0 0,13-67 2635 0 0,-16 74-2648 0 0,0 1 0 0 0,0 0 0 0 0,0 0 0 0 0,0 0 0 0 0,0-1 0 0 0,0 1 0 0 0,0 0 0 0 0,0 0 0 0 0,0 0 0 0 0,0-1 0 0 0,0 1 0 0 0,0 0 0 0 0,0 0 0 0 0,0 0 0 0 0,0-1 0 0 0,0 1 0 0 0,0 0 0 0 0,0 0 0 0 0,0 0 0 0 0,0-1 0 0 0,0 1 0 0 0,0 0 0 0 0,1 0 0 0 0,-1 0 0 0 0,0 0 0 0 0,0-1 0 0 0,0 1 0 0 0,0 0 0 0 0,1 0 0 0 0,-1 0 0 0 0,0 0 0 0 0,0 0 0 0 0,0 0 0 0 0,0-1 0 0 0,1 1 0 0 0,-1 0 0 0 0,0 0 0 0 0,0 0 0 0 0,0 0 0 0 0,1 0 0 0 0,-1 0 0 0 0,0 0 0 0 0,0 0 0 0 0,0 0 0 0 0,1 0 0 0 0,-1 0 0 0 0,0 0 0 0 0,0 0 0 0 0,0 0 0 0 0,1 0 0 0 0,-1 0 0 0 0,0 0 0 0 0,0 0 0 0 0,0 0 0 0 0,1 1 0 0 0,-1-1 0 0 0,0 0 0 0 0,0 0 0 0 0,0 0 0 0 0,1 0 0 0 0,-1 1 0 0 0,6 7 0 0 0,-6-8 0 0 0,2 6 0 0 0,15 21 0 0 0,-6-10-532 0 0,-2 0 0 0 0,0 0-1 0 0,7 20 1 0 0,-4-10 2433 0 0,-8-18-1782 0 0,-4-7-552 0 0,0-2-205 0 0,0 0-39 0 0,0 0-208 0 0,0 0-835 0 0,0 0-363 0 0,0 0-77 0 0,0 0-15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7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13 8863 0 0,'0'0'0'0'0,"-11"-12"250"0"0,11 12-236 0 0,-1 0 0 0 0,1 0 0 0 0,0 0 0 0 0,-1 0 0 0 0,1 0 0 0 0,-1 0 0 0 0,1 1-1 0 0,0-1 1 0 0,-1 0 0 0 0,1 0 0 0 0,0 0 0 0 0,-1 1 0 0 0,1-1 0 0 0,0 0-1 0 0,-1 0 1 0 0,1 1 0 0 0,0-1 0 0 0,-1 0 0 0 0,1 0 0 0 0,0 1 0 0 0,0-1 0 0 0,-1 0-1 0 0,1 1 1 0 0,0-1 0 0 0,0 1 0 0 0,0-1 0 0 0,0 0 0 0 0,-1 1 0 0 0,1-1-1 0 0,0 1 1 0 0,-2 1 193 0 0,-2-6-80 0 0,3 3 307 0 0,1 1 121 0 0,24 8 1221 0 0,-6 6-840 0 0,-16-12-845 0 0,1 0 0 0 0,-1 0-1 0 0,0 0 1 0 0,1 0-1 0 0,0 0 1 0 0,-1-1 0 0 0,1 1-1 0 0,0-1 1 0 0,0 0 0 0 0,0 0-1 0 0,5 2 1 0 0,29 3-274 0 0,41 6 439 0 0,-23-11-3317 0 0,-28-1 1364 0 0,1 6-21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8863 0 0,'0'6'101'0'0,"-3"15"685"0"0,-2-12-745 0 0,-2-6 2264 0 0,14-11-420 0 0,-5 6-1807 0 0,0 0 1 0 0,0 0-1 0 0,1 0 1 0 0,-1 0-1 0 0,0 0 1 0 0,1 1-1 0 0,-1-1 1 0 0,6-1-1 0 0,5 2-78 0 0,-11 2 0 0 0,0-1 0 0 0,1 0 0 0 0,-1-1 0 0 0,0 1 0 0 0,0 0 0 0 0,1-1 0 0 0,-1 1 0 0 0,0-1 0 0 0,0 0 0 0 0,1 0 0 0 0,-1 0 0 0 0,2-1 0 0 0,-1 1 0 0 0,0 1 0 0 0,0 0 0 0 0,0 0 0 0 0,0 0 0 0 0,0 0 0 0 0,0 0 0 0 0,0 0 0 0 0,0 1 0 0 0,0-1 0 0 0,0 1 0 0 0,0 0 0 0 0,0 0 0 0 0,0 0 0 0 0,0 0 0 0 0,4 4 0 0 0,16 3 0 0 0,-20-7-157 0 0,1-1 0 0 0,0 0-1 0 0,-1 0 1 0 0,1 0-1 0 0,0 0 1 0 0,-1 0 0 0 0,1-1-1 0 0,-1 0 1 0 0,1 0-1 0 0,0 0 1 0 0,-1 0 0 0 0,0 0-1 0 0,1-1 1 0 0,3-2 0 0 0,24-7-2189 0 0,-9 12 628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15 147 8983 0 0,'0'0'200'0'0,"0"0"34"0"0,-1 0 14 0 0,-5 3-36 0 0,0 0 16 0 0,5-2 726 0 0,1-1 305 0 0,0 2 56 0 0,2 10-966 0 0,1-1 0 0 0,0 1 1 0 0,1-1-1 0 0,1 0 1 0 0,-1-1-1 0 0,7 11-349 0 0,40 62 2361 0 0,-50-80-2209 0 0,10 13 71 0 0,0 3-84 0 0,1-1 0 0 0,1-1 0 0 0,0 0-1 0 0,1 0 1 0 0,1-2 0 0 0,1 0-139 0 0,-15-14 865 0 0,-1-1 37 0 0,0 0-113 0 0,2 0-780 0 0,0 0-1 0 0,0 0 1 0 0,0-1 0 0 0,-1 1 0 0 0,1-1 0 0 0,0 1 0 0 0,0-1-1 0 0,-1 0 1 0 0,1 0 0 0 0,-1 0 0 0 0,1 0 0 0 0,0 0-1 0 0,-1 0 1 0 0,0 0 0 0 0,1 0 0 0 0,-1 0 0 0 0,0-1-1 0 0,1 1 1 0 0,-1-1 0 0 0,0 1 0 0 0,0-1 0 0 0,0 1 0 0 0,-1-1-1 0 0,1 0 1 0 0,0 1 0 0 0,0-1 0 0 0,-1 0 0 0 0,1 0-1 0 0,-1 1 1 0 0,0-1 0 0 0,1 0 0 0 0,-1-2-9 0 0,2-8 6 0 0,-1 0 0 0 0,-1 0 0 0 0,0-1 0 0 0,0-6-6 0 0,-1 11-1 0 0,-6-78-562 0 0,-17-77 563 0 0,19 132-161 0 0,-11-36-4145 0 0,15 66 3488 0 0,1 1-242 0 0,0 0-1025 0 0,0 0-451 0 0,0 0-89 0 0,0 0-21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8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0,'0'0'248'0'0,"0"0"-5"0"0,0 0-23 0 0,0 0 463 0 0,0 0 223 0 0,0 0 44 0 0,0 0-120 0 0,13 23 549 0 0,-2-3-1056 0 0,-2 1 0 0 0,0 0-1 0 0,-1 0 1 0 0,10 45 0 0 0,-14-41-1552 0 0,0 0 0 0 0,-1 40 0 0 0,-3-63-2549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8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7055 0 0,'0'0'158'0'0,"0"0"22"0"0,0 0 12 0 0,0 0 124 0 0,0 0 494 0 0,9-22 2546 0 0,74-50-949 0 0,-77 67-2371 0 0,0 0-1 0 0,0 1 1 0 0,0 0-1 0 0,0 0 1 0 0,11-4-1 0 0,8-4-35 0 0,-23 10-6 0 0,-2 2 3 0 0,1-1 0 0 0,0 1 0 0 0,-1-1 0 0 0,1 1 0 0 0,-1 0 0 0 0,1 0 0 0 0,0-1 0 0 0,0 1 0 0 0,-1 0 0 0 0,1 0 0 0 0,0 0 0 0 0,-1 0 0 0 0,1 0 0 0 0,0 0 0 0 0,0 0 0 0 0,-1 0 0 0 0,1 0 0 0 0,0 0 0 0 0,-1 0 0 0 0,1 0 0 0 0,0 1 0 0 0,-1-1 0 0 0,1 0 0 0 0,0 1 0 0 0,1-1-424 0 0,14 13-4434 0 0,-10-5 838 0 0</inkml:trace>
  <inkml:trace contextRef="#ctx0" brushRef="#br0" timeOffset="1">40 361 8863 0 0,'0'0'200'0'0,"0"0"34"0"0,0 0 12 0 0,0 2-39 0 0,0 7-166 0 0,0-8-17 0 0,0 0-1 0 0,1 0 0 0 0,-1 0 0 0 0,0 0 1 0 0,0 0-1 0 0,1-1 0 0 0,-1 1 0 0 0,0 0 0 0 0,1 0 1 0 0,-1-1-1 0 0,1 1 0 0 0,-1 0 0 0 0,1 0 1 0 0,-1-1-1 0 0,1 1 0 0 0,-1 0 0 0 0,1-1 1 0 0,0 1-1 0 0,-1-1 0 0 0,1 1 0 0 0,0-1 1 0 0,0 1-1 0 0,-1-1 0 0 0,1 0 0 0 0,0 1 1 0 0,0-1-1 0 0,0 0 0 0 0,0 1 0 0 0,-1-1 0 0 0,1 0 1 0 0,0 0-1 0 0,0 0 0 0 0,0 0 0 0 0,0 0 1 0 0,0 0-1 0 0,0 0 0 0 0,-1 0 0 0 0,1 0 1 0 0,0 0-1 0 0,0-1 0 0 0,0 1 0 0 0,0 0 1 0 0,1-1-1 0 0,-2 1 29 0 0,2-1 23 0 0,0 0 0 0 0,0 0 0 0 0,0 0 0 0 0,0 0 0 0 0,0-1 0 0 0,0 1 0 0 0,0 0 1 0 0,0-1-1 0 0,-1 0 0 0 0,1 1 0 0 0,-1-1 0 0 0,1 0 0 0 0,-1 0 0 0 0,2-2 0 0 0,-2 2-65 0 0,1 0-1 0 0,-1 0 1 0 0,0 0 0 0 0,0 1-1 0 0,1-1 1 0 0,0 1 0 0 0,-1-1-1 0 0,1 1 1 0 0,0-1 0 0 0,-1 1-1 0 0,1 0 1 0 0,0 0 0 0 0,4-2-1 0 0,5 0-9 0 0,-9 3 0 0 0,1-1 0 0 0,0 0 0 0 0,0 1 0 0 0,-1-1 0 0 0,1-1 0 0 0,-1 1 0 0 0,1 0 0 0 0,-1 0 0 0 0,1-1 0 0 0,-1 0 0 0 0,0 1 0 0 0,3-4 0 0 0,19-9 18 0 0,-21 13-77 0 0,0 0-1 0 0,-1-1 1 0 0,1 1 0 0 0,0-1-1 0 0,-1 0 1 0 0,0 1-1 0 0,5-5 1 0 0,-6 5-129 0 0,-1 0 115 0 0,1 1 0 0 0,-1-1 0 0 0,0 1 0 0 0,1-1 0 0 0,-1 1 0 0 0,1-1 0 0 0,-1 1 0 0 0,1 0 0 0 0,-1-1 0 0 0,1 1 0 0 0,-1 0 0 0 0,1-1 0 0 0,-1 1 0 0 0,1 0 0 0 0,-1 0 0 0 0,1 0 0 0 0,-1-1 0 0 0,1 1 0 0 0,-1 0 0 0 0,2 0 0 0 0,7 0-3597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8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22 7055 0 0,'-16'-11'728'0'0,"16"10"-511"0"0,-1 0 0 0 0,0 0 0 0 0,1 1 0 0 0,-1-1 0 0 0,0 0 0 0 0,0 1 0 0 0,1-1 0 0 0,-1 1-1 0 0,0-1 1 0 0,0 1 0 0 0,0-1 0 0 0,0 1 0 0 0,0-1 0 0 0,1 1 0 0 0,-1 0 0 0 0,0-1 0 0 0,0 1-1 0 0,0 0 1 0 0,0 0 0 0 0,0 0 0 0 0,0 0 0 0 0,0 0 0 0 0,0 0 0 0 0,0 0 0 0 0,0 0 0 0 0,-1 0-1 0 0,1 1-141 0 0,1 0 0 0 0,-1 0 0 0 0,0 0 0 0 0,1 0 0 0 0,-1 0-1 0 0,1 0 1 0 0,0 0 0 0 0,-1 1 0 0 0,1-1 0 0 0,0 0 0 0 0,0 0-1 0 0,0 0 1 0 0,-1 0 0 0 0,1 0 0 0 0,0 0 0 0 0,1 1 0 0 0,-1-1-1 0 0,0 1 1 0 0,2 14-269 0 0,1-1 0 0 0,6 18 0 0 0,-8-30 402 0 0,15 56-222 0 0,23 70 2184 0 0,0-42-4262 0 0,-20-49 1334 0 0,-10-22-2358 0 0,-8-14 964 0 0,-1-2-22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9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3999 0 0,'0'0'91'0'0,"0"0"12"0"0,0 0 7 0 0,0 0 101 0 0,0 0 413 0 0,0 0 177 0 0,0 0 37 0 0,0 0-37 0 0,0 0-190 0 0,0 0-89 0 0,0 0-11 0 0,0 0 89 0 0,0 0 396 0 0,0 0 175 0 0,0 0 39 0 0,0 0-156 0 0,20-5-40 0 0,-12 2-859 0 0,0 0-1 0 0,0 0 1 0 0,1 1 0 0 0,-1 0-1 0 0,1 0 1 0 0,0 1-1 0 0,-1 0 1 0 0,1 1-1 0 0,0 0 1 0 0,-1 0 0 0 0,1 1-1 0 0,0 0 1 0 0,12 3-1 0 0,-11-1-289 0 0,-6-2-322 0 0,0 0 0 0 0,0 0-1 0 0,0 1 1 0 0,0-1 0 0 0,0 1 0 0 0,0 0 0 0 0,0-1 0 0 0,0 2 0 0 0,-1-1 0 0 0,1 0 0 0 0,-1 1-1 0 0,0 0 1 0 0,0 0 0 0 0,0 0 0 0 0,5 5 0 0 0,-3-1-1262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9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9 134 8863 0 0,'-6'-14'118'0'0,"6"14"-111"0"0,0 0 1 0 0,0 0-1 0 0,0 0 1 0 0,0 0-1 0 0,0 0 1 0 0,0 0-1 0 0,0 0 1 0 0,0 0 0 0 0,0 0-1 0 0,0 0 1 0 0,0 0-1 0 0,-1 0 1 0 0,1 0-1 0 0,0 0 1 0 0,0 1-1 0 0,0-1 1 0 0,0 0-1 0 0,0 0 1 0 0,0 0-1 0 0,0 0 1 0 0,0 0-1 0 0,0 0 1 0 0,0 0-1 0 0,0 0 1 0 0,0 0 0 0 0,0 0-1 0 0,0 0 1 0 0,0 0-1 0 0,0 0 1 0 0,0 0-1 0 0,0 0 1 0 0,0 0-1 0 0,0 0 1 0 0,-1 0-1 0 0,1 0 1 0 0,0 0-1 0 0,0 0 1 0 0,0 0-1 0 0,0 0 1 0 0,0 0-1 0 0,0 0 1 0 0,0 0-1 0 0,0 0 1 0 0,0 0 0 0 0,0 0-1 0 0,0 0 1 0 0,0 0-1 0 0,0 0 1 0 0,0 0-1 0 0,0 0 1 0 0,0 0-1 0 0,0 0 1 0 0,-1 0-1 0 0,1 0 1 0 0,0 0-1 0 0,0 0 1 0 0,0 0-1 0 0,4 26 2573 0 0,-4-24-1376 0 0,2 0-1092 0 0,-1 0-1 0 0,1 1 1 0 0,0-1 0 0 0,0 0 0 0 0,0 0 0 0 0,1 0 0 0 0,-1 0 0 0 0,0 0 0 0 0,1-1 0 0 0,-1 1-1 0 0,1-1 1 0 0,3 2 0 0 0,1-1 51 0 0,-1-1 1 0 0,0 1-1 0 0,0-1 0 0 0,1-1 0 0 0,-1 1 0 0 0,1-1 0 0 0,-1 0 0 0 0,1-1 0 0 0,-1 0 0 0 0,0 0 1 0 0,1 0-1 0 0,-1 0 0 0 0,0-1 0 0 0,0 0 0 0 0,0-1 0 0 0,8-4 0 0 0,12-6-247 0 0,-1-2 0 0 0,32-24-1 0 0,-27 17-201 0 0,-7 7-889 0 0,0 1 1 0 0,1 1 0 0 0,30-11-1 0 0,-33 17-3305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2:5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71 3999 0 0,'-9'-27'392'0'0,"-17"-12"2871"0"0,25 39-2255 0 0,-3-5 667 0 0,4 6 5397 0 0,93 270-4234 0 0,-79-211-2838 0 0,6 18 0 0 0,-15-69 0 0 0,2-2 0 0 0,10 4 0 0 0,-14-9 0 0 0,-1 0 0 0 0,1 0 0 0 0,-1 0 0 0 0,1 0 0 0 0,0 0 0 0 0,0-1 0 0 0,0 1 0 0 0,0-1 0 0 0,0 0 0 0 0,0 0 0 0 0,1 0 0 0 0,-1 0 0 0 0,0 0 0 0 0,1-1 0 0 0,2 1 0 0 0,5-2 0 0 0,-1 0-920 0 0,-1 0 0 0 0,0 0-1 0 0,1-1 1 0 0,13-5 0 0 0,-20 6 453 0 0,0 0 0 0 0,0-1-1 0 0,0 0 1 0 0,0 0 0 0 0,0 0 0 0 0,0 0 0 0 0,0 0 0 0 0,0-1 0 0 0,-1 1 0 0 0,0-1 0 0 0,1 1 0 0 0,1-4 0 0 0,1-4-3292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 8863 0 0,'0'0'200'0'0,"0"0"34"0"0,-6-4 219 0 0,6 4-335 0 0,0 0 1 0 0,0 0-1 0 0,0 0 0 0 0,0 0 1 0 0,-1 0-1 0 0,1 0 0 0 0,0 0 0 0 0,0 0 1 0 0,0 0-1 0 0,0 0 0 0 0,0 0 1 0 0,0 0-1 0 0,-1 0 0 0 0,1 0 0 0 0,0 0 1 0 0,0 0-1 0 0,0 0 0 0 0,0 0 1 0 0,0 1-1 0 0,0-1 0 0 0,-1 0 1 0 0,1 0-1 0 0,0 0 0 0 0,0 0 0 0 0,0 0 1 0 0,0 0-1 0 0,0 0 0 0 0,0 0 1 0 0,0 0-1 0 0,0 0 0 0 0,-1 1 1 0 0,1-1-1 0 0,0 0 0 0 0,0 0 0 0 0,0 0 1 0 0,0 0-1 0 0,0 0 0 0 0,0 0 1 0 0,0 1-1 0 0,0-1 0 0 0,0 0 1 0 0,0 0-1 0 0,0 0 0 0 0,0 0 0 0 0,0 0 1 0 0,0 1-1 0 0,0-1 0 0 0,0 0 1 0 0,0 0-1 0 0,0 0 0 0 0,0 0 0 0 0,0 0 1 0 0,0 0-1 0 0,0 1 0 0 0,0-1 1 0 0,0 0-1 0 0,1 0 0 0 0,1 18 1761 0 0,9 23-1777 0 0,-10-37 713 0 0,13 51-535 0 0,-3-1 0 0 0,5 67 0 0 0,-17-100-280 0 0,0-16 0 0 0,1 0 0 0 0,0 0 0 0 0,0 0 0 0 0,0 0 0 0 0,1 0 0 0 0,1 7 0 0 0,1-3 0 0 0,2 0 0 0 0,-5-9-221 0 0,1 1 0 0 0,-1 0-1 0 0,0-1 1 0 0,0 1 0 0 0,1 0 0 0 0,-1-1-1 0 0,0 1 1 0 0,1 0 0 0 0,-1-1 0 0 0,1 1-1 0 0,-1-1 1 0 0,1 1 0 0 0,-1 0 0 0 0,1-1-1 0 0,-1 0 1 0 0,1 1 0 0 0,0-1-1 0 0,-1 1 1 0 0,1-1 0 0 0,-1 0 0 0 0,1 1-1 0 0,0-1 1 0 0,0 0 0 0 0,-1 1 0 0 0,1-1-1 0 0,0 0 1 0 0,-1 0 0 0 0,1 0 0 0 0,0 0-1 0 0,0 0 1 0 0,-1 0 0 0 0,1 0 0 0 0,0 0-1 0 0,0 0 1 0 0,-1 0 0 0 0,1 0-1 0 0,0 0 1 0 0,0-1 0 0 0,-1 1 0 0 0,1 0-1 0 0,1-1 1 0 0,0 0-866 0 0,6-2-3197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0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39 199 13247 0 0,'0'0'299'0'0,"0"0"45"0"0,0 0 21 0 0,-2 0-46 0 0,-5-1-210 0 0,5 1-27 0 0,1 0 0 0 0,0 0 1 0 0,0 0-1 0 0,-1-1 0 0 0,1 1 0 0 0,0-1 0 0 0,-1 1 0 0 0,1-1 0 0 0,0 1 0 0 0,0-1 0 0 0,0 0 0 0 0,0 1 0 0 0,-1-1 0 0 0,1 0 1 0 0,0 0-1 0 0,0 0 0 0 0,1 0 0 0 0,-1 0 0 0 0,0 0 0 0 0,0 0 0 0 0,0 0 0 0 0,1 0 0 0 0,-1 0 0 0 0,0-1 0 0 0,1 1 1 0 0,-1 0-1 0 0,1 0 0 0 0,0-1 0 0 0,-1 1 0 0 0,1 0 0 0 0,0-1 0 0 0,0 1 0 0 0,0-3 0 0 0,0 0 226 0 0,0 0 0 0 0,1 0 1 0 0,0 1-1 0 0,0-1 0 0 0,0 0 0 0 0,1 0 0 0 0,-1 0 0 0 0,4-4 0 0 0,-1 0-308 0 0,0-1 0 0 0,1 1 0 0 0,0 0 0 0 0,0 1 0 0 0,1-1 0 0 0,0 1 0 0 0,0 0 0 0 0,1 1 0 0 0,0-1 0 0 0,0 1 0 0 0,0 1 0 0 0,1-1 0 0 0,0 1 0 0 0,0 0 0 0 0,1 1 0 0 0,-1 0 0 0 0,1 1 0 0 0,0-1 0 0 0,0 2 0 0 0,0-1 0 0 0,12-1 0 0 0,-20 4-139 0 0,1 0 1 0 0,-1 0-1 0 0,1-1 0 0 0,-1 1 0 0 0,1 0 0 0 0,-1 1 1 0 0,1-1-1 0 0,0 0 0 0 0,-1 0 0 0 0,1 1 0 0 0,-1-1 1 0 0,0 1-1 0 0,1-1 0 0 0,-1 1 0 0 0,1-1 0 0 0,-1 1 1 0 0,0 0-1 0 0,1 0 0 0 0,-1 0 0 0 0,0 0 0 0 0,0 0 1 0 0,0 0-1 0 0,1 0 0 0 0,-1 0 0 0 0,0 0 0 0 0,-1 1 1 0 0,1-1-1 0 0,0 0 0 0 0,0 1 0 0 0,0 1 0 0 0,1 1-620 0 0,-1 0 0 0 0,-1 0-1 0 0,1 0 1 0 0,0 1-1 0 0,-1-1 1 0 0,0 0 0 0 0,0 6-1 0 0,0-7 473 0 0,-1 20-2568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1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10943 0 0,'0'0'248'0'0,"0"0"35"0"0,0 0 18 0 0,0 0-37 0 0,0 0-84 0 0,0 0 280 0 0,0 0 144 0 0,0 0 32 0 0,0 0 10 0 0,0 0 23 0 0,5-1 704 0 0,31-10-1155 0 0,-2-3-1 0 0,40-20 0 0 0,-73 34-1117 0 0,-1 0-338 0 0,0 0-793 0 0,0 0-2908 0 0</inkml:trace>
  <inkml:trace contextRef="#ctx0" brushRef="#br0" timeOffset="1">4 256 10943 0 0,'0'0'24'0'0,"0"0"-1"0"0,0 1 0 0 0,0-1 1 0 0,0 0-1 0 0,1 1 0 0 0,-1-1 0 0 0,0 0 1 0 0,0 0-1 0 0,0 1 0 0 0,1-1 1 0 0,-1 0-1 0 0,0 0 0 0 0,0 1 1 0 0,1-1-1 0 0,-1 0 0 0 0,0 0 0 0 0,0 0 1 0 0,1 0-1 0 0,-1 1 0 0 0,0-1 1 0 0,1 0-1 0 0,-1 0 0 0 0,0 0 1 0 0,1 0-1 0 0,-1 0 0 0 0,0 0 0 0 0,1 0 1 0 0,-1 0-1 0 0,0 0 0 0 0,1 0 1 0 0,-1 0-1 0 0,0 0 0 0 0,1 0 1 0 0,-1 0-1 0 0,0 0 0 0 0,1 0 0 0 0,-1 0 1 0 0,0-1-1 0 0,1 1 0 0 0,-1 0 1 0 0,0 0-1 0 0,1 0 0 0 0,-1 0 0 0 0,0-1 1 0 0,0 1-1 0 0,1 0 0 0 0,-1 0 1 0 0,0-1-1 0 0,0 1 0 0 0,0 0 1 0 0,1 0-1 0 0,-1-1 0 0 0,0 1 0 0 0,0-1 1 0 0,18-26 413 0 0,0 2 820 0 0,7 0-475 0 0,-22 21-772 0 0,0 0 0 0 0,1 1 1 0 0,0-1-1 0 0,0 1 0 0 0,0 0 1 0 0,0 0-1 0 0,8-5 0 0 0,-7 6 124 0 0,0 0 0 0 0,0 0 1 0 0,0 0-1 0 0,0 1 0 0 0,1-1 0 0 0,-1 1 0 0 0,0 1 0 0 0,0-1 0 0 0,1 1 0 0 0,-1 0 0 0 0,0 0 0 0 0,1 0 0 0 0,-1 1 1 0 0,8 2-1 0 0,-8-2-522 0 0,1 1 0 0 0,-1 0 1 0 0,0 1-1 0 0,0-1 0 0 0,-1 1 1 0 0,1 0-1 0 0,0 1 0 0 0,-1-1 1 0 0,0 1-1 0 0,0-1 0 0 0,0 1 1 0 0,0 1-1 0 0,6 8 0 0 0,-5-4-828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0,'0'0'248'0'0,"0"0"-5"0"0,0 0-23 0 0,0 0 463 0 0,0 0 223 0 0,0 0 44 0 0,0 0-44 0 0,0 0-215 0 0,0 0-92 0 0,0 0-21 0 0,0 0 8 0 0,0 0 38 0 0,0 0 14 0 0,0 0 2 0 0,0 0-85 0 0,4 21-342 0 0,1 21 1264 0 0,12 45-1 0 0,5 37-1685 0 0,-15-90 672 0 0,-5-25-15 0 0,0 1 0 0 0,0 0 1 0 0,-1 0-1 0 0,0 13 0 0 0,-1-20-894 0 0,0-3-208 0 0,0 0-39 0 0,0 0-92 0 0,0 0-350 0 0,0 0-154 0 0,0 0-453 0 0,0 0-1782 0 0,0 0-760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5527 0 0,'0'0'124'0'0,"0"0"18"0"0,0 0 10 0 0,0 0 113 0 0,0 0 450 0 0,0 0 195 0 0,2 2 40 0 0,9 6-661 0 0,-1 1-1 0 0,0 0 1 0 0,0 1 0 0 0,-1 0 0 0 0,0 1 0 0 0,0 3-289 0 0,49 74 2080 0 0,-21-27-279 0 0,-16-28-1034 0 0,-12-17-744 0 0,1 0-1 0 0,0-1 0 0 0,1-1 0 0 0,9 9-22 0 0,-13-15 114 0 0,-6-8-60 0 0,-1 0 0 0 0,1 0 1 0 0,-1 0-1 0 0,1 1 1 0 0,-1-1-1 0 0,1 0 1 0 0,-1 0-1 0 0,1 0 1 0 0,-1 0-1 0 0,1 0 0 0 0,-1 0 1 0 0,1 0-1 0 0,-1 0 1 0 0,1 0-1 0 0,-1 0 1 0 0,1 0-1 0 0,-1 0 1 0 0,1 0-1 0 0,-1-1 0 0 0,1 1 1 0 0,-1 0-1 0 0,1 0 1 0 0,-1 0-1 0 0,0-1 1 0 0,1 1-1 0 0,-1 0 1 0 0,1-1-1 0 0,-1 1 0 0 0,0 0 1 0 0,1-1-1 0 0,-1 1 1 0 0,0 0-1 0 0,1-1 1 0 0,-1 1-1 0 0,0-1 0 0 0,1 1-54 0 0,9-14 914 0 0,-8 9-891 0 0,0 0-1 0 0,0-1 1 0 0,0 1 0 0 0,-1 0-1 0 0,0 0 1 0 0,0-1 0 0 0,0 1-1 0 0,-1-1 1 0 0,0 1 0 0 0,0-5-23 0 0,-9-60 46 0 0,3 25-50 0 0,-10-194 4 0 0,16 239 0 0 0,0 0 0 0 0,0 0 0 0 0,0 0 0 0 0,0 0 0 0 0,1 1 0 0 0,-1-1 0 0 0,0 0 0 0 0,0 0 0 0 0,0 0 0 0 0,0 0 0 0 0,1 0 0 0 0,-1 0 0 0 0,0 0 0 0 0,0 0 0 0 0,0 0 0 0 0,0 0 0 0 0,1 0 0 0 0,-1 0 0 0 0,0 0 0 0 0,0 0 0 0 0,0 0 0 0 0,1 0 0 0 0,-1 0 0 0 0,0 0 0 0 0,0 0 0 0 0,0 0 0 0 0,1 0 0 0 0,-1 0 0 0 0,0 0 0 0 0,0 0 0 0 0,0 0 0 0 0,0 0 0 0 0,1-1 0 0 0,-1 1 0 0 0,0 0 0 0 0,0 0 0 0 0,0 0 0 0 0,0 0 0 0 0,0 0 0 0 0,0 0 0 0 0,1-1 0 0 0,-1 1 0 0 0,0 0 0 0 0,0 0 0 0 0,0 0 0 0 0,0 0 0 0 0,0-1 0 0 0,0 1 0 0 0,0 0 0 0 0,0 0 0 0 0,0 0 0 0 0,0-1 0 0 0,0 1 0 0 0,0 0 0 0 0,0 0 0 0 0,0 0 0 0 0,0 0 0 0 0,0-1 0 0 0,0 1 0 0 0,9 11 0 0 0,6 15 0 0 0,-1 1 0 0 0,-2 0 0 0 0,0 2 0 0 0,19 40 0 0 0,-25-58 0 0 0,-6-10 0 0 0,1-1 0 0 0,-1 0 0 0 0,0 1 0 0 0,0-1 0 0 0,0 0 0 0 0,1 0 0 0 0,-1 1 0 0 0,0-1 0 0 0,0 0 0 0 0,1 0 0 0 0,-1 1 0 0 0,0-1 0 0 0,1 0 0 0 0,-1 0 0 0 0,0 0 0 0 0,0 0 0 0 0,1 0 0 0 0,-1 1 0 0 0,0-1 0 0 0,1 0 0 0 0,-1 0 0 0 0,0 0 0 0 0,1 0 0 0 0,-1 0 0 0 0,0 0 0 0 0,1 0 0 0 0,-1 0 0 0 0,0 0 0 0 0,1 0 0 0 0,-1 0 0 0 0,0 0 0 0 0,1-1 0 0 0,-1 1 0 0 0,0 0 0 0 0,1 0 0 0 0,-1 0 0 0 0,0 0 0 0 0,1 0 0 0 0,-1-1 0 0 0,0 1 0 0 0,0 0 0 0 0,1 0 0 0 0,-1-1 0 0 0,0 1 0 0 0,0 0 0 0 0,1 0 0 0 0,-1-1 0 0 0,0 1 0 0 0,0 0 0 0 0,0 0 0 0 0,0-1 0 0 0,1 1 0 0 0,4-12 0 0 0,-1 0 228 0 0,1 0 0 0 0,-2-1 0 0 0,0 1 0 0 0,-1-1 0 0 0,0 0 0 0 0,0 0 0 0 0,-2 0 0 0 0,1-4-228 0 0,-3-29 1824 0 0,-4-30-1824 0 0,5 56-651 0 0,1 1 0 0 0,1 0 0 0 0,0-1 0 0 0,2 1 1 0 0,1-4 650 0 0,-1 13-275 0 0,2 4-48 0 0,-4 5-1189 0 0,1 3 682 0 0,0 1 0 0 0,1-1 0 0 0,-1 0 0 0 0,1 1 0 0 0,-1-1 0 0 0,1 0 0 0 0,0-1 0 0 0,1 2 830 0 0,5 3-1556 0 0,27 31-2188 0 0,-17-16 1880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52 2791 0 0,'0'0'126'0'0,"-6"-26"407"0"0,4 17 2823 0 0,-2-7 1554 0 0,9 34-3868 0 0,9 35 119 0 0,66 489 2351 0 0,-67-112-3598 0 0,-13-428-370 0 0,0-2-182 0 0,0 0-39 0 0,0 0-147 0 0,0 0-579 0 0,-8-15-1962 0 0,7 12 1646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4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 2791 0 0,'0'0'126'0'0,"0"0"158"0"0,0 0 582 0 0,0-7 909 0 0,-1 7 6302 0 0,-2 9-7775 0 0,0-1 0 0 0,0 1 0 0 0,0 0 0 0 0,2 1 0 0 0,-1-1-1 0 0,1 0 1 0 0,0 0 0 0 0,1 1 0 0 0,1 13 0 0 0,14 90 344 0 0,-9-83-799 0 0,30 136 2232 0 0,-16-82-1342 0 0,31 171 2175 0 0,-48-225-2912 0 0,-8 68-4116 0 0,10-66-4136 0 0,-5-32 4156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0,'0'0'248'0'0,"0"0"-5"0"0,4 21 1566 0 0,67 430 7829 0 0,-71-449-10094 0 0,0-2-182 0 0,0 0-39 0 0,0 0-80 0 0,0 0-298 0 0,0 0-128 0 0,0 0-29 0 0,0 0-4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2791 0 0,'0'0'126'0'0,"0"0"96"0"0,0 0 326 0 0,0 0 144 0 0,0 0 32 0 0,0 0-93 0 0,0 0-348 0 0,0 0 77 0 0,0 0 78 0 0,0 21 546 0 0,2 15-934 0 0,2 1-1 0 0,1-2 0 0 0,11 39 1 0 0,-8-44-549 0 0,-2-1 0 0 0,-1 2 0 0 0,-1-1 0 0 0,0 47 0 0 0,-5-73-348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6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5407 0 0,'0'0'248'0'0,"0"0"-5"0"0,13 18 2516 0 0,7 13-964 0 0,-6-9-712 0 0,2 0 0 0 0,0-1 0 0 0,36 37-1 0 0,-51-58-992 0 0,0 0 0 0 0,0 1 0 0 0,0-1 1 0 0,0 0-1 0 0,0 0 0 0 0,0 0 0 0 0,0 0 0 0 0,0 0 0 0 0,0 0 0 0 0,0 0 0 0 0,0 0 0 0 0,0-1 0 0 0,0 1 0 0 0,1 0 0 0 0,-1-1 0 0 0,0 1 0 0 0,0-1 0 0 0,-1 1 0 0 0,1-1 1 0 0,0 1-1 0 0,0-1 0 0 0,0 1 0 0 0,0-1 0 0 0,0 0 0 0 0,-1 0 0 0 0,1 1 0 0 0,0-1 0 0 0,0 0 0 0 0,0-2 0 0 0,25-26-184 0 0,-25 28 134 0 0,8-13-28 0 0,0 0 0 0 0,-1 0 0 0 0,-1-1 0 0 0,0-1 0 0 0,-1 1 0 0 0,7-33 0 0 0,1-12-4886 0 0,-12 40-552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07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7055 0 0,'0'0'158'0'0,"0"0"22"0"0,0 0 12 0 0,0 0 124 0 0,0 0 494 0 0,0 0 218 0 0,0 0 42 0 0,21 6 1390 0 0,-6 0-2033 0 0,-1 1 1 0 0,-1 1-1 0 0,1 0 1 0 0,-1 1-1 0 0,-1 0 1 0 0,15 14 0 0 0,21 15 741 0 0,-32-29-1169 0 0,-13-9 0 0 0,-2 0 0 0 0,0 1 0 0 0,0-1 0 0 0,0 0 0 0 0,0 0 0 0 0,0 0 0 0 0,0 0 0 0 0,0 0 0 0 0,0 0 0 0 0,0 0 0 0 0,0 0 0 0 0,0 0 0 0 0,0 0 0 0 0,0 0 0 0 0,0-1 0 0 0,0 1 0 0 0,0 0 0 0 0,0-1 0 0 0,0 1 0 0 0,0-1 0 0 0,-1 1 0 0 0,1-1 0 0 0,0 0 0 0 0,0 1 0 0 0,-1-1 0 0 0,1 0 0 0 0,0 1 0 0 0,0-1 0 0 0,-1 0 0 0 0,1 0 0 0 0,-1 0 0 0 0,1 1 0 0 0,-1-1 0 0 0,1-1 0 0 0,1-1 0 0 0,3-4 1 0 0,1-1 0 0 0,-1 0 0 0 0,-1-1-1 0 0,1 1 1 0 0,-1-1 0 0 0,4-15 0 0 0,13-61-13 0 0,-6 23-524 0 0,-6 28-779 0 0,-4 19 628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3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0 333 5407 0 0,'0'0'248'0'0,"0"0"-5"0"0,0 0-23 0 0,0 0 463 0 0,0 0 223 0 0,0 0 44 0 0,0 0-44 0 0,0 0-215 0 0,18-25 1696 0 0,18-13 1679 0 0,28-7-3392 0 0,2-2 1352 0 0,-40 24-1861 0 0,-1 0 0 0 0,-1-2-1 0 0,27-36 1 0 0,-26 27-3778 0 0,-18 23 2223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5407 0 0,'0'0'248'0'0,"0"0"-5"0"0,0 0-23 0 0,0 0 463 0 0,0 0 223 0 0,0 0 44 0 0,12 19 1824 0 0,9-5-2122 0 0,0 0-1 0 0,1-2 0 0 0,0-1 0 0 0,28 10 0 0 0,-26-10-469 0 0,-7-4 458 0 0,0 0 1 0 0,0-1 0 0 0,22 4-1 0 0,-29-9-640 0 0,-9-1 0 0 0,-1 0 0 0 0,1 0 0 0 0,-1-1 0 0 0,1 1 0 0 0,-1 0 0 0 0,1 0 0 0 0,-1 0 0 0 0,1 0 0 0 0,-1 0 0 0 0,1 0 0 0 0,-1-1 0 0 0,1 1 0 0 0,-1 0 0 0 0,0 0 0 0 0,1-1 0 0 0,-1 1 0 0 0,1 0 0 0 0,-1-1 0 0 0,0 1 0 0 0,1 0 0 0 0,-1-1 0 0 0,0 1 0 0 0,1-1 0 0 0,-1 1 0 0 0,0 0 0 0 0,0-1 0 0 0,0 1 0 0 0,1-1 0 0 0,-1 1 0 0 0,0-1 0 0 0,0 1 0 0 0,0-1 0 0 0,0 1 0 0 0,0-1 0 0 0,0 1 0 0 0,0-1 0 0 0,0 1 0 0 0,0-1 0 0 0,0 1 0 0 0,0-1 0 0 0,0 0 0 0 0,27-94 0 0 0,-20 73 0 0 0,2 1 0 0 0,0 0 0 0 0,1 0 0 0 0,1 0 0 0 0,24-31 0 0 0,-19 32-4790 0 0,-9 11-636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16 3999 0 0,'0'0'183'0'0,"-9"-7"1775"0"0,5 5 4011 0 0,21 33-5202 0 0,25 34 0 0 0,-19-31-245 0 0,25 47 0 0 0,-53-89-522 0 0,1-1 0 0 0,0 0 0 0 0,0 0 0 0 0,1 0 0 0 0,1-1 0 0 0,-1 1 0 0 0,1-1 0 0 0,1 1 0 0 0,0-1 0 0 0,0 0 0 0 0,1 1 0 0 0,0-1 0 0 0,1 0 0 0 0,0 1 0 0 0,0-1 0 0 0,1 1 0 0 0,4-15 0 0 0,3 8 0 0 0,-3 10 0 0 0,-4 4-63 0 0,-1 1 0 0 0,1 0-1 0 0,-1 0 1 0 0,1 0-1 0 0,-1 0 1 0 0,1 0 0 0 0,-1 0-1 0 0,1 1 1 0 0,0-1 0 0 0,-1 0-1 0 0,1 1 1 0 0,0-1 0 0 0,0 1-1 0 0,0 0 1 0 0,-1 0 0 0 0,1 0-1 0 0,0-1 1 0 0,0 2-1 0 0,3-1 1 0 0,2 1-4039 0 0,2-1 79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5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21 10943 0 0,'0'0'248'0'0,"0"0"35"0"0,0 0 18 0 0,0 0-37 0 0,-13-12 2171 0 0,7 8-2243 0 0,5 3-191 0 0,0 1-1 0 0,1-1 1 0 0,-1 1-1 0 0,0-1 1 0 0,0 1 0 0 0,0 0-1 0 0,1-1 1 0 0,-1 1-1 0 0,0 0 1 0 0,0 0-1 0 0,0 0 1 0 0,0 0 0 0 0,0 0-1 0 0,1 0 1 0 0,-1 0-1 0 0,0 0 1 0 0,0 0 0 0 0,0 0-1 0 0,0 0 1 0 0,0 0-1 0 0,0 1 1 0 0,1-1 0 0 0,-1 0-1 0 0,0 1 1 0 0,0-1-1 0 0,1 0 1 0 0,-1 1 0 0 0,0-1-1 0 0,0 1 1 0 0,1-1-1 0 0,-1 1 1 0 0,0 0 0 0 0,1-1-1 0 0,-1 1 1 0 0,1 0-1 0 0,-1-1 1 0 0,1 1 0 0 0,-1 1-1 0 0,-14 26-2 0 0,12-20 2 0 0,2-6 0 0 0,0 0 0 0 0,0 0 0 0 0,0 0 0 0 0,1 0 0 0 0,-1 0 0 0 0,1 0 0 0 0,-1 0 0 0 0,1 1 0 0 0,0-1 0 0 0,0 0 0 0 0,0 0 0 0 0,0 0 0 0 0,1 4 0 0 0,1 3 0 0 0,0-5 0 0 0,0-1 0 0 0,1 0 0 0 0,-1 1 0 0 0,1-1 0 0 0,0 0 0 0 0,0-1 0 0 0,0 1 0 0 0,0 0 0 0 0,0-1 0 0 0,1 0 0 0 0,-1 0 0 0 0,1 0 0 0 0,-1 0 0 0 0,1 0 0 0 0,0-1 0 0 0,0 1 0 0 0,0-1 0 0 0,0 0 0 0 0,0 0 0 0 0,0-1 0 0 0,6 1 0 0 0,12 2 0 0 0,-21-2 61 0 0,1-1-1 0 0,-1 0 1 0 0,1 0-1 0 0,-1 1 1 0 0,0-1-1 0 0,1 1 1 0 0,-1 0 0 0 0,0-1-1 0 0,1 1 1 0 0,-1 0-1 0 0,0-1 1 0 0,0 1-1 0 0,1 0 1 0 0,-1 0-1 0 0,0 0 1 0 0,0 0-1 0 0,0 0 1 0 0,0 1-1 0 0,0-1 1 0 0,-1 0 0 0 0,1 0-1 0 0,0 1 1 0 0,0-1-1 0 0,-1 0 1 0 0,1 1-1 0 0,-1-1 1 0 0,1 1-1 0 0,-1-1 1 0 0,0 0-1 0 0,0 1 1 0 0,1-1-1 0 0,-1 1 1 0 0,0-1-1 0 0,0 1 1 0 0,0-1 0 0 0,-1 1-1 0 0,1-1 1 0 0,0 1-1 0 0,0-1 1 0 0,-1 1-1 0 0,1-1 1 0 0,-1 0-1 0 0,0 1 1 0 0,1-1-1 0 0,-1 0 1 0 0,-1 2-1 0 0,-1 2-81 0 0,1-1-1 0 0,-2 1 0 0 0,1-1 0 0 0,0 0 0 0 0,-1 0 0 0 0,0-1 0 0 0,0 1 0 0 0,0-1 0 0 0,0 0 0 0 0,-1 0 0 0 0,1 0 1 0 0,-1 0-1 0 0,0-1 0 0 0,1 0 0 0 0,-9 2 0 0 0,10-3-282 0 0,-1 0-507 0 0,2 0-3034 0 0,2-1 1950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4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11199 0 0,'0'0'256'0'0,"0"0"35"0"0,0 0 18 0 0,0 0-38 0 0,0 0-80 0 0,0 0 318 0 0,0 0 163 0 0,0 0 31 0 0,0 0 22 0 0,2 3 62 0 0,27 39 5022 0 0,19 36-5809 0 0,-25-40 437 0 0,-20-36-437 0 0,-1-8 0 0 0,-2-14 0 0 0,-1 13 0 0 0,1-53-1140 0 0,-1 45 662 0 0,0-1 0 0 0,2 1 1 0 0,-1-1-1 0 0,2 1 0 0 0,3-13 478 0 0,-5 27-144 0 0,0 0 1 0 0,0 1 0 0 0,0-1-1 0 0,0 0 1 0 0,0 0-1 0 0,1 1 1 0 0,-1-1 0 0 0,0 0-1 0 0,0 0 1 0 0,1 1-1 0 0,-1-1 1 0 0,1 0 0 0 0,-1 1-1 0 0,0-1 1 0 0,1 1-1 0 0,0-1 1 0 0,-1 0 0 0 0,1 1-1 0 0,-1-1 1 0 0,1 1-1 0 0,-1-1 1 0 0,1 1-1 0 0,0 0 1 0 0,0-1 0 0 0,-1 1-1 0 0,1 0 1 0 0,0-1-1 0 0,-1 1 1 0 0,1 0 0 0 0,0 0-1 0 0,0-1 1 0 0,0 1-1 0 0,-1 0 1 0 0,1 0 0 0 0,0 0-1 0 0,0 0 1 0 0,0 0 143 0 0,23 11-2246 0 0,-19-9 1374 0 0,12 7-975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7055 0 0,'0'0'323'0'0,"0"0"-8"0"0,2 2-205 0 0,19 9 4095 0 0,-10-13-2106 0 0,-10 0-2049 0 0,-1 1 0 0 0,1-1 1 0 0,0 1-1 0 0,-1-1 0 0 0,0 0 1 0 0,1 1-1 0 0,-1-1 0 0 0,0 0 0 0 0,0 1 1 0 0,0-1-1 0 0,0 0 0 0 0,0 0 1 0 0,0-1-1 0 0,-1-6-86 0 0,2-5 368 0 0,0 1 0 0 0,1-1 0 0 0,0 1 0 0 0,1 0 0 0 0,0-1 0 0 0,1 1 0 0 0,7-15 0 0 0,-11 27-332 0 0,0 1 0 0 0,1 0 0 0 0,-1-1 0 0 0,0 1 0 0 0,0 0 0 0 0,0-1 0 0 0,0 1 0 0 0,0 0 0 0 0,1 0 0 0 0,-1-1 0 0 0,0 1 0 0 0,0 0 0 0 0,1 0 0 0 0,-1-1 0 0 0,0 1 0 0 0,1 0 0 0 0,-1 0 0 0 0,0-1 0 0 0,0 1 0 0 0,1 0 0 0 0,-1 0 0 0 0,0 0 0 0 0,1 0 0 0 0,-1 0 0 0 0,0 0 0 0 0,1 0 0 0 0,-1-1 0 0 0,1 1 0 0 0,-1 0 0 0 0,0 0 0 0 0,1 0 0 0 0,-1 0 0 0 0,0 0 0 0 0,1 1 0 0 0,-1-1 0 0 0,0 0 0 0 0,1 0 0 0 0,-1 0 0 0 0,0 0 0 0 0,1 0 0 0 0,-1 0 0 0 0,0 0 0 0 0,1 1 0 0 0,9 7 0 0 0,-10-8 0 0 0,12 14 0 0 0,-1 1 0 0 0,-1 0 0 0 0,0 0 0 0 0,-1 1 0 0 0,8 20 0 0 0,13 20 0 0 0,0 1-1160 0 0,-23-40-4640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6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7055 0 0,'0'0'323'0'0,"0"0"-8"0"0,0 0-58 0 0,0 0 515 0 0,0 0 247 0 0,0 0 49 0 0,0 0-48 0 0,0 0-246 0 0,0 0-108 0 0,0 0-24 0 0,0 0-87 0 0,23 4-342 0 0,-16-2-68 0 0,-1 0 0 0 0,0 1 0 0 0,0-1 0 0 0,0 1-1 0 0,0 0 1 0 0,0 1 0 0 0,-1 0 0 0 0,0 0 0 0 0,0 0 0 0 0,0 0 0 0 0,0 1-1 0 0,0 0 1 0 0,-1 0 0 0 0,0 0 0 0 0,0 0 0 0 0,0 1 0 0 0,-1-1-1 0 0,5 11 1 0 0,-8-15-145 0 0,1-1 0 0 0,-1 1 0 0 0,1 0 0 0 0,-1 0 0 0 0,1-1 0 0 0,-1 1 0 0 0,0 0 0 0 0,1 0 0 0 0,-1-1 0 0 0,0 1 0 0 0,0 0 0 0 0,1 0 0 0 0,-1 0 0 0 0,0-1 0 0 0,0 1 0 0 0,0 0 0 0 0,0 0 0 0 0,0 0 0 0 0,0 0 0 0 0,0-1 0 0 0,0 1 0 0 0,-1 1 0 0 0,0 0 0 0 0,-2 2 0 0 0,-2-10 0 0 0,-2-8 0 0 0,4 6 0 0 0,1 0 0 0 0,0-1 0 0 0,0 1 0 0 0,1-1 0 0 0,0 1 0 0 0,1-1 0 0 0,0 0 0 0 0,0 1 0 0 0,1-1 0 0 0,0 1 0 0 0,0-1 0 0 0,1 1 0 0 0,0-1 0 0 0,1 1 0 0 0,5-13 0 0 0,-4 14 0 0 0,3 1 0 0 0,1 1-86 0 0,-6 4-370 0 0,-2 1-182 0 0,25-7-1851 0 0,-14 5 94 0 0,-11 2 1179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80 5407 0 0,'0'0'124'0'0,"0"0"18"0"0,0 0 8 0 0,-14-27 1734 0 0,-5-5 1262 0 0,18 30-2568 0 0,0 1-347 0 0,-1-1 0 0 0,0 0 0 0 0,0 0 1 0 0,1 1-1 0 0,-1-1 0 0 0,0 1 0 0 0,0 0 0 0 0,0 0 0 0 0,0-1 0 0 0,-1 1 0 0 0,1 0 0 0 0,0 1 0 0 0,-3-2 0 0 0,2 3-219 0 0,1-1-11 0 0,1 0-1 0 0,-1 0 1 0 0,0 1-1 0 0,0-1 1 0 0,1 1-1 0 0,-1-1 1 0 0,0 1-1 0 0,1 0 1 0 0,-1 0-1 0 0,0 0 1 0 0,1 0-1 0 0,-1 0 1 0 0,1 0-1 0 0,0 0 1 0 0,-1 0-1 0 0,1 1 1 0 0,-1 0-1 0 0,-2 5 0 0 0,0-1 0 0 0,1 0 0 0 0,0 1 0 0 0,0-1 0 0 0,1 1 0 0 0,-3 9 0 0 0,5-12 0 0 0,-1 1 0 0 0,1-1 0 0 0,-1 1 0 0 0,1-1 0 0 0,0 0 0 0 0,1 1 0 0 0,-1-1 0 0 0,1 0 0 0 0,0 1 0 0 0,0-1 0 0 0,0 0 0 0 0,1 0 0 0 0,-1 0 0 0 0,1 0 0 0 0,0 0 0 0 0,0 0 0 0 0,0 0 0 0 0,1-1 0 0 0,-1 1 0 0 0,1-1 0 0 0,0 0 0 0 0,0 1 0 0 0,0-1 0 0 0,1-1 0 0 0,-1 1 0 0 0,1 0 0 0 0,3 1 0 0 0,-3-2 0 0 0,-1 0 0 0 0,1 0 0 0 0,0 0 0 0 0,-1-1 0 0 0,1 0 0 0 0,0 1 0 0 0,0-2 0 0 0,0 1 0 0 0,0 0 0 0 0,0-1 0 0 0,0 0 0 0 0,0 0 0 0 0,5 0 0 0 0,10-1 0 0 0,-10 1 0 0 0,0-1 0 0 0,0 2 96 0 0,-7-1 399 0 0,-2 0 157 0 0,0 0 27 0 0,0 2-85 0 0,0 2-582 0 0,1 0 1 0 0,-1-1-1 0 0,0 1 0 0 0,0 0 1 0 0,-1 0-1 0 0,1-1 0 0 0,-1 1 0 0 0,0 0 1 0 0,0-1-1 0 0,0 1 0 0 0,0-1 0 0 0,-1 1 1 0 0,1-1-1 0 0,-1 0 0 0 0,0 0 0 0 0,-2 4 1 0 0,-2 2 6 0 0,-9 14-456 0 0,6-13-3467 0 0,3-5-1035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7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75 8863 0 0,'0'0'407'0'0,"-11"0"320"0"0,10 0 129 0 0,1 0 289 0 0,0 0 58 0 0,4-27 2799 0 0,-1 22-3983 0 0,0 1 0 0 0,1 0 0 0 0,0 0 0 0 0,0 0 0 0 0,0 0 0 0 0,0 1 0 0 0,1 0 0 0 0,-1-1 0 0 0,1 2 0 0 0,0-1 0 0 0,8-3 0 0 0,-12 5-19 0 0,1 1 0 0 0,-1 0 0 0 0,0 0 0 0 0,1 0 0 0 0,-1-1 0 0 0,1 1 0 0 0,-1 0 0 0 0,0 1 0 0 0,1-1 0 0 0,-1 0 0 0 0,1 0 0 0 0,-1 1 0 0 0,0-1 0 0 0,1 0 0 0 0,-1 1 0 0 0,0-1 0 0 0,1 1 0 0 0,-1 0 0 0 0,0-1 0 0 0,0 1 0 0 0,0 0 0 0 0,0 0 0 0 0,0 0 0 0 0,1 0 0 0 0,-2 0 0 0 0,1 0 0 0 0,0 0 0 0 0,0 0 0 0 0,0 0 0 0 0,0 1 0 0 0,-1-1 0 0 0,1 0 0 0 0,0 0 0 0 0,0 2 0 0 0,1 1 0 0 0,1 1 0 0 0,-1 0 0 0 0,1 0 0 0 0,-1 1 0 0 0,1-1 0 0 0,-2 1 0 0 0,1 0 0 0 0,0 0 0 0 0,-1 0 0 0 0,0 8 0 0 0,1 57 0 0 0,-3-46 0 0 0,-3 47-13 0 0,2-51 168 0 0,0 0 0 0 0,2-1 0 0 0,3 35 0 0 0,-3-53 514 0 0,0-2 31 0 0,0 0-90 0 0,4 0-582 0 0,0 0 1 0 0,0 0 0 0 0,0 0 0 0 0,0-1 0 0 0,0 1 0 0 0,0-1-1 0 0,4-1 1 0 0,6-4-372 0 0,-1-1 0 0 0,1-1 0 0 0,-1 0 0 0 0,-1 0 0 0 0,16-14-1 0 0,22-14-2279 0 0,-48 35-3207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8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 5407 0 0,'0'0'124'0'0,"0"0"18"0"0,0 0 8 0 0,0 0 110 0 0,0 0 454 0 0,-2-9 1976 0 0,0 3-2319 0 0,21 54 1512 0 0,2 3-794 0 0,22 77 0 0 0,15 130 1203 0 0,-47-196-1885 0 0,-3 1-1 0 0,0 74 1 0 0,-9-114-553 0 0,-1 6 147 0 0,7 0-7305 0 0,-5-29 5585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9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2 194 7055 0 0,'0'0'158'0'0,"0"9"214"0"0,-1-1-773 0 0,0 15 2795 0 0,14-36 677 0 0,-12 12-3078 0 0,11-15 698 0 0,-1 0-1 0 0,11-23 1 0 0,1-2-718 0 0,6-18 27 0 0,0 23 0 0 0,-22 28 0 0 0,-7 8 0 0 0,1-1 0 0 0,-1 1 0 0 0,1 0 0 0 0,0-1 0 0 0,-1 1 0 0 0,1 0 0 0 0,-1-1 0 0 0,1 1 0 0 0,0 0 0 0 0,-1-1 0 0 0,1 1 0 0 0,0 0 0 0 0,0 0 0 0 0,-1 0 0 0 0,1 0 0 0 0,0 0 0 0 0,-1 0 0 0 0,1 0 0 0 0,0 0 0 0 0,0 0 0 0 0,-1 0 0 0 0,1 0 0 0 0,0 0 0 0 0,-1 1 0 0 0,1-1 0 0 0,0 0 0 0 0,-1 0 0 0 0,1 1 0 0 0,0-1 0 0 0,-1 0 0 0 0,1 1 0 0 0,1 0 0 0 0,4 1 39 0 0,1 1-1 0 0,-1 0 0 0 0,0 0 1 0 0,0 1-1 0 0,0 0 0 0 0,0-1 1 0 0,-1 2-1 0 0,1-1 0 0 0,7 10 1 0 0,3 4 773 0 0,20 30 1 0 0,13 16-2615 0 0,-9-17-133 0 0,-27-34 1295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1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7055 0 0,'0'0'158'0'0,"0"0"22"0"0,0 0 12 0 0,-1 0-27 0 0,-4 0 19 0 0,4 0 593 0 0,1 0 251 0 0,0 0 42 0 0,0 0-136 0 0,16 31-574 0 0,114 451 7554 0 0,-121-444-7999 0 0,19 101 565 0 0,-24-113-1908 0 0,0 39 1 0 0,-1-54-479 0 0,-2-9-3878 0 0,-1-2 1500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0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1 234 8863 0 0,'0'0'200'0'0,"0"0"34"0"0,0 0 12 0 0,0 0 46 0 0,0 0 184 0 0,0 0 79 0 0,0 0 18 0 0,0 0-74 0 0,12-18-310 0 0,17-50 1984 0 0,-22 49-2047 0 0,1 0 0 0 0,18-32 1 0 0,-22 46-85 0 0,-1 0 1 0 0,1 1 0 0 0,0-1 0 0 0,0 1 0 0 0,0-1-1 0 0,0 1 1 0 0,1 1 0 0 0,0-1 0 0 0,-1 0 0 0 0,1 1-1 0 0,1 0 1 0 0,-1 1 0 0 0,11-5 0 0 0,-15 6 609 0 0,2 2 27 0 0,34 16-104 0 0,63 36 0 0 0,26 13-3696 0 0,-115-62-2246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3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0,'0'0'91'0'0,"0"0"12"0"0,0 0 7 0 0,0 0 101 0 0,0 0 413 0 0,0 0 177 0 0,0 0 37 0 0,0 0-37 0 0,0 0-190 0 0,0 0-89 0 0,0 0-11 0 0,0 0-74 0 0,0 1-289 0 0,30 142 3328 0 0,-9-77-2072 0 0,-24-77-1310 0 0,0 4-294 0 0,1 0 1 0 0,0 0-1 0 0,0 0 0 0 0,1 0 0 0 0,0-1 0 0 0,0 1 0 0 0,1 0 1 0 0,0-1-1 0 0,0 1 0 0 0,1 0 0 0 0,0 0 0 0 0,2-10 0 0 0,7-5 432 0 0,-7 19 44 0 0,-2 1 318 0 0,6-5 595 0 0,-2-1-997 0 0,-1 2-187 0 0,1 0 20 0 0,5 0-115 0 0,-9 5-337 0 0,-1 1-166 0 0,0 0-42 0 0,0 0 5 0 0,12-1-1734 0 0,-12 1-1306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4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21 5407 0 0,'0'0'124'0'0,"-15"-12"834"0"0,9 8 2040 0 0,0 1-2710 0 0,4 2-215 0 0,1 1-1 0 0,-1 0 0 0 0,0-1 1 0 0,0 1-1 0 0,1 0 0 0 0,-1 0 1 0 0,0 0-1 0 0,0 0 0 0 0,1 1 1 0 0,-1-1-1 0 0,0 0 1 0 0,1 1-1 0 0,-1 0 0 0 0,0-1 1 0 0,1 1-1 0 0,-1 0 0 0 0,1-1 1 0 0,-1 1-1 0 0,1 0 0 0 0,-1 0 1 0 0,1 0-1 0 0,-3 3 0 0 0,0-2 275 0 0,-1 3-100 0 0,-4 22-153 0 0,9-27-94 0 0,-1 2 0 0 0,0 1 0 0 0,0-1 0 0 0,1 1 0 0 0,-1-1 0 0 0,1 1 0 0 0,0-1 0 0 0,0 1 0 0 0,0-1 0 0 0,0 1 0 0 0,0 0 0 0 0,0-1 0 0 0,1 1 0 0 0,-1-1 0 0 0,1 1 0 0 0,0-1 0 0 0,0 0 0 0 0,0 1 0 0 0,0-1 0 0 0,2 4 0 0 0,0-3 0 0 0,0 1 0 0 0,0 0 0 0 0,0-1 0 0 0,0 0 0 0 0,1 0 0 0 0,-1 0 0 0 0,1 0 0 0 0,0 0 0 0 0,0-1 0 0 0,0 0 0 0 0,0 0 0 0 0,8 3 0 0 0,12 7 0 0 0,-9-5 0 0 0,-11-7 0 0 0,16 16 0 0 0,-19-16 32 0 0,0 1 0 0 0,-1-1-1 0 0,1 1 1 0 0,0 0 0 0 0,0 0-1 0 0,-1 0 1 0 0,1-1 0 0 0,0 1-1 0 0,-1 0 1 0 0,1 0 0 0 0,-1 0-1 0 0,1 0 1 0 0,-1 0-1 0 0,1 0 1 0 0,-1 0 0 0 0,0 0-1 0 0,1 0 1 0 0,-1 0 0 0 0,0 0-1 0 0,0 0 1 0 0,0 0 0 0 0,0 0-1 0 0,0 0 1 0 0,0 1 0 0 0,0-1-1 0 0,0 0 1 0 0,0 0 0 0 0,-1 0-1 0 0,1 1 1 0 0,-1 0 174 0 0,1 1-139 0 0,-1 0 0 0 0,0 0 0 0 0,0 0 0 0 0,0 0 0 0 0,0 0-1 0 0,-1 0 1 0 0,1 0 0 0 0,-1 0 0 0 0,0 0 0 0 0,1-1 0 0 0,-1 1 0 0 0,0-1-1 0 0,-1 1 1 0 0,1-1 0 0 0,0 0 0 0 0,-1 0 0 0 0,1 0 0 0 0,-1 0 0 0 0,0 0-1 0 0,-3 1 1 0 0,-21 3-944 0 0,21-5-4982 0 0,6-1 5834 0 0,0 0-1510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75 11199 0 0,'0'0'256'0'0,"0"0"35"0"0,0 0 18 0 0,-2-2-38 0 0,-1-4 60 0 0,0 1 0 0 0,-1 0 0 0 0,0 0 0 0 0,0 0 0 0 0,0 1-1 0 0,-1-1 1 0 0,0 1 0 0 0,1 0 0 0 0,-2 0 0 0 0,1 0 0 0 0,0 1 0 0 0,-1 0 0 0 0,1 0 0 0 0,-1 0 0 0 0,-4 0-331 0 0,7 1 152 0 0,0 1 0 0 0,0 0 0 0 0,0 1 0 0 0,0-1 0 0 0,0 0 1 0 0,0 1-1 0 0,0 0 0 0 0,-1 0 0 0 0,1 0 0 0 0,0 0 0 0 0,0 0 1 0 0,0 0-1 0 0,0 1 0 0 0,0 0 0 0 0,0-1 0 0 0,0 1 1 0 0,0 0-1 0 0,0 0 0 0 0,0 1 0 0 0,1-1 0 0 0,-1 1 0 0 0,0-1 1 0 0,1 1-1 0 0,-1 0 0 0 0,1 0 0 0 0,0 0 0 0 0,-1 0 0 0 0,1 1 1 0 0,0-1-1 0 0,0 1 0 0 0,1-1 0 0 0,-2 3-152 0 0,1-2 0 0 0,0 0 0 0 0,0-1 0 0 0,0 1 0 0 0,1 1 0 0 0,-1-1 0 0 0,1 0 0 0 0,0 0 0 0 0,0 1 0 0 0,0-1 0 0 0,0 0 0 0 0,1 1 0 0 0,-1-1 0 0 0,1 1 0 0 0,0-1 0 0 0,0 1 0 0 0,0-1 0 0 0,1 1 0 0 0,-1-1 0 0 0,1 0 0 0 0,-1 1 0 0 0,1-1 0 0 0,0 0 0 0 0,1 1 0 0 0,-1-1 0 0 0,1 0 0 0 0,-1 0 0 0 0,1 0 0 0 0,1 1 0 0 0,-3-3-18 0 0,1 0 0 0 0,0 0 0 0 0,-1 0 0 0 0,1-1-1 0 0,0 1 1 0 0,0 0 0 0 0,-1 0 0 0 0,1-1 0 0 0,0 1 0 0 0,0-1 0 0 0,0 1-1 0 0,0 0 1 0 0,0-1 0 0 0,0 0 0 0 0,0 1 0 0 0,0-1 0 0 0,0 0 0 0 0,0 1 0 0 0,0-1-1 0 0,0 0 1 0 0,0 0 0 0 0,0 0 0 0 0,0 0 0 0 0,0 0 0 0 0,0 0 0 0 0,0 0-1 0 0,0 0 1 0 0,0 0 0 0 0,0-1 0 0 0,1 1 0 0 0,-1-1 18 0 0,20-12-1004 0 0,-11 2 598 0 0,-1 0 1 0 0,0-1 0 0 0,-1 0 0 0 0,6-11 405 0 0,15-22-373 0 0,-29 45 373 0 0,0-1 0 0 0,0 1 0 0 0,1 0 0 0 0,-1-1 0 0 0,0 1 0 0 0,0 0 0 0 0,1 0 0 0 0,-1-1 0 0 0,0 1 0 0 0,1 0 0 0 0,-1 0 0 0 0,0-1 0 0 0,1 1 0 0 0,-1 0 0 0 0,1 0 0 0 0,-1 0 0 0 0,0 0 0 0 0,1 0 0 0 0,-1 0 0 0 0,1-1 0 0 0,-1 1 0 0 0,0 0 0 0 0,1 0 0 0 0,-1 0 0 0 0,1 0 0 0 0,-1 0 0 0 0,0 0 0 0 0,1 1 0 0 0,-1-1 0 0 0,1 0 0 0 0,-1 0 0 0 0,0 0 0 0 0,1 0 0 0 0,-1 0 0 0 0,0 1 0 0 0,1-1 0 0 0,-1 0 0 0 0,0 0 0 0 0,1 0 0 0 0,-1 1 0 0 0,1-1 0 0 0,9 11 0 0 0,-10-11 0 0 0,4 6 0 0 0,0 0 0 0 0,0 0 0 0 0,-1 1 0 0 0,0-1 0 0 0,0 1 0 0 0,0 0 0 0 0,-1 2 0 0 0,1-2 0 0 0,-1 0 0 0 0,1 0 0 0 0,0 0 0 0 0,0 0 0 0 0,1 0 0 0 0,0-1 0 0 0,0 0 0 0 0,1 0 0 0 0,0 0 0 0 0,0 0 0 0 0,4 3 0 0 0,0-2-361 0 0,-7-7-216 0 0,0 1 0 0 0,0-1 0 0 0,0 0 1 0 0,0 0-1 0 0,0 0 0 0 0,0 0 0 0 0,0 0 0 0 0,0 0 1 0 0,0 0-1 0 0,0-1 0 0 0,0 1 0 0 0,0-1 0 0 0,0 1 1 0 0,0-1-1 0 0,0 0 0 0 0,-1 0 0 0 0,1 0 0 0 0,2-1 577 0 0,12-7-3464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4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8863 0 0,'0'0'200'0'0,"0"0"34"0"0,0 0 12 0 0,0 0 46 0 0,0 0 184 0 0,0 0 79 0 0,0 0 18 0 0,0 0-74 0 0,3-5-310 0 0,-2 2-189 0 0,1-1-1 0 0,-1 1 1 0 0,1-1-1 0 0,-1 1 1 0 0,0-1-1 0 0,-1 0 1 0 0,1 1-1 0 0,0-1 0 0 0,-1 0 1 0 0,0 1-1 0 0,0-1 1 0 0,0 0-1 0 0,-1 0 1 0 0,1 1-1 0 0,-2-6 1 0 0,1 2 12 0 0,0 0 0 0 0,1 0 0 0 0,-1 0 1 0 0,1 0-1 0 0,1 0 0 0 0,0 0 0 0 0,1-8 1 0 0,-2 14 24 0 0,0 1-1 0 0,0 0 1 0 0,0 0 0 0 0,0 0 0 0 0,0-1 0 0 0,0 1 0 0 0,0 0 0 0 0,1 0 0 0 0,-1 0-1 0 0,0 0 1 0 0,0-1 0 0 0,0 1 0 0 0,0 0 0 0 0,0 0 0 0 0,0 0 0 0 0,0 0 0 0 0,1-1 0 0 0,-1 1-1 0 0,0 0 1 0 0,0 0 0 0 0,0 0 0 0 0,0 0 0 0 0,0 0 0 0 0,1 0 0 0 0,-1-1 0 0 0,0 1-1 0 0,0 0 1 0 0,0 0 0 0 0,1 0 0 0 0,-1 0 0 0 0,0 0 0 0 0,0 0 0 0 0,0 0 0 0 0,1 0 0 0 0,-1 0-1 0 0,0 0 1 0 0,0 0 0 0 0,0 0 0 0 0,1 0 0 0 0,-1 0 0 0 0,0 0 0 0 0,0 0 0 0 0,0 0-1 0 0,1 0 1 0 0,-1 0 0 0 0,0 0 0 0 0,0 1 0 0 0,0-1 0 0 0,0 0 0 0 0,1 0 0 0 0,-1 0 0 0 0,0 0-1 0 0,0 0 1 0 0,0 0 0 0 0,0 1 0 0 0,1-1 0 0 0,-1 0 0 0 0,0 0 0 0 0,0 0 0 0 0,0 0-1 0 0,0 1 1 0 0,0-1 0 0 0,15 22 327 0 0,8 34-581 0 0,-17-30 186 0 0,1-1-1 0 0,1-1 0 0 0,1 1 0 0 0,18 33 1 0 0,-19-50-3132 0 0,-8-8 1948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7055 0 0,'0'0'158'0'0,"0"0"22"0"0,0 0 12 0 0,0 0 48 0 0,0 0 173 0 0,0 0 71 0 0,0 0 17 0 0,0 0 13 0 0,0 0 39 0 0,0 0 20 0 0,0 0 3 0 0,0 0 8 0 0,0 0 35 0 0,0 0 18 0 0,19-4 750 0 0,27-3-1382 0 0,-9 0-3886 0 0,-36 7-214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59 8863 0 0,'0'0'200'0'0,"0"0"34"0"0,0 0 12 0 0,-6-7 2 0 0,2 3-162 0 0,3 3 348 0 0,1 1 121 0 0,0 0 18 0 0,0 0-74 0 0,0 0-239 0 0,0 0 219 0 0,1 0-407 0 0,0 0 0 0 0,0-1 0 0 0,-1 1 0 0 0,1 0 0 0 0,0 0 0 0 0,0 1 0 0 0,0-1 0 0 0,-1 0 0 0 0,1 0 0 0 0,0 0 0 0 0,0 0 0 0 0,0 1 0 0 0,-1-1 0 0 0,1 0 0 0 0,0 1 1 0 0,0-1-1 0 0,-1 1 0 0 0,1-1 0 0 0,0 1 0 0 0,-1-1 0 0 0,1 1 0 0 0,0 0 0 0 0,16 12 281 0 0,11 21-353 0 0,-19-22 0 0 0,2 0 0 0 0,20 20 0 0 0,-31-32-34 0 0,1 0-1 0 0,-1 1 1 0 0,1-1-1 0 0,-1 1 1 0 0,0-1 0 0 0,1 0-1 0 0,-1 1 1 0 0,1-1-1 0 0,0 0 1 0 0,-1 0-1 0 0,1 0 1 0 0,-1 1-1 0 0,1-1 1 0 0,-1 0-1 0 0,1 0 1 0 0,-1 0-1 0 0,1 0 1 0 0,0 0 0 0 0,-1 0-1 0 0,1 0 1 0 0,-1 0-1 0 0,1 0 1 0 0,-1 0-1 0 0,1 0 1 0 0,0 0-1 0 0,-1 0 1 0 0,1-1-1 0 0,-1 1 1 0 0,1 0-1 0 0,-1 0 1 0 0,1-1 0 0 0,-1 1-1 0 0,1 0 1 0 0,-1-1-1 0 0,1 1 1 0 0,-1 0-1 0 0,1-1 1 0 0,-1 1-1 0 0,0-1 1 0 0,1 1-1 0 0,-1-1 1 0 0,0 1 0 0 0,1-1-1 0 0,-1 0 1 0 0,8-19-898 0 0,-7 13 934 0 0,0-1 1 0 0,-1 1-1 0 0,0 0 0 0 0,-1-1 1 0 0,-2-14-1 0 0,2 14-77 0 0,-1 0-1 0 0,2 0 1 0 0,-1-1-1 0 0,1 1 0 0 0,0 0 1 0 0,3-14-1 0 0,-3 20-473 0 0,0 2-643 0 0,0 0-2478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7055 0 0,'0'0'323'0'0,"0"0"-8"0"0,-25 3 39 0 0,23-3 91 0 0,-1 0 0 0 0,1 0 0 0 0,0 1 0 0 0,-1-1 0 0 0,1 1 0 0 0,0-1 0 0 0,0 1 0 0 0,-1 0 0 0 0,1 0 0 0 0,0 0-1 0 0,0 0 1 0 0,0 0 0 0 0,0 0 0 0 0,0 0 0 0 0,-2 3 0 0 0,2-3-488 0 0,1 1 0 0 0,-1 0 1 0 0,1 0-1 0 0,0 0 0 0 0,-1-1 0 0 0,1 1 0 0 0,0 0 1 0 0,0 0-1 0 0,1 1 0 0 0,-2 2 0 0 0,0 0 43 0 0,1-3 0 0 0,0 0 0 0 0,1 0 0 0 0,-1 0 0 0 0,1 0 0 0 0,0 0 0 0 0,-1 0 0 0 0,1 0 0 0 0,0 0 0 0 0,0 0 0 0 0,0 0 0 0 0,0 0 0 0 0,1 2 0 0 0,2 7 0 0 0,2-1 0 0 0,3-14 0 0 0,-1-2 0 0 0,2 2 0 0 0,-9 4 0 0 0,1-1 0 0 0,0 1 0 0 0,-1 0 0 0 0,1 0 0 0 0,0 0 0 0 0,0 0 0 0 0,-1 0 0 0 0,1-1 0 0 0,0 1 0 0 0,-1 0 0 0 0,1 0 0 0 0,0 1 0 0 0,0-1 0 0 0,-1 0 0 0 0,1 0 0 0 0,0 0 0 0 0,-1 0 0 0 0,1 1 0 0 0,0-1 0 0 0,-1 0 0 0 0,1 1 0 0 0,0-1 0 0 0,-1 0 0 0 0,1 1 0 0 0,-1-1 0 0 0,1 1 0 0 0,-1-1 0 0 0,2 2 0 0 0,-1-1 0 0 0,30 23 0 0 0,-5-2 0 0 0,-18-17 0 0 0,0-3-160 0 0,-6-2-673 0 0,-2 0-302 0 0,1-7-3322 0 0,-2-2 938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6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7055 0 0,'0'0'158'0'0,"0"0"22"0"0,0 0 12 0 0,0 0 124 0 0,0 0 494 0 0,0 0 218 0 0,0 0 42 0 0,0 0-50 0 0,0 0-246 0 0,0 0-108 0 0,4 25 1298 0 0,21 84 234 0 0,-20-87-1147 0 0,16 42 0 0 0,8 28-4679 0 0,-17-79-48 0 0,-10-10 1774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7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49 3999 0 0,'0'0'91'0'0,"0"0"12"0"0,0 0 7 0 0,0 0 40 0 0,0 0 156 0 0,0 0 70 0 0,0 0 10 0 0,0 0 14 0 0,0 0 38 0 0,3-7 232 0 0,-3 7 4410 0 0,-4 5-5068 0 0,3-3-12 0 0,0 0 1 0 0,0 0-1 0 0,0 0 0 0 0,0 0 0 0 0,0 0 1 0 0,0 0-1 0 0,0 1 0 0 0,1-1 1 0 0,-1 0-1 0 0,1 0 0 0 0,-1 1 0 0 0,1-1 1 0 0,0 0-1 0 0,0 1 0 0 0,0-1 1 0 0,0 0-1 0 0,1 0 0 0 0,-1 1 0 0 0,1-1 1 0 0,-1 0-1 0 0,2 4 0 0 0,2 1 0 0 0,1 0 0 0 0,4-4 0 0 0,1-3 0 0 0,-8 0 0 0 0,-1 0 0 0 0,1-1 0 0 0,0 1 0 0 0,-1 0 0 0 0,0-1 0 0 0,1 0 0 0 0,-1 1 0 0 0,1-1 0 0 0,-1 0 0 0 0,0 0 0 0 0,1 0 0 0 0,-1 0 0 0 0,0 0 0 0 0,0 0 0 0 0,0 0 0 0 0,0 0 0 0 0,0 0 0 0 0,0 0 0 0 0,0-1 0 0 0,0 1 0 0 0,0 0 0 0 0,0-1 0 0 0,0-1 0 0 0,1-2 0 0 0,-1 4 0 0 0,2-2 0 0 0,-1 0 0 0 0,0-1 0 0 0,0 1 0 0 0,0-1 0 0 0,-1 0 0 0 0,1 1 0 0 0,1-5 0 0 0,-2 0 0 0 0,-1 1 0 0 0,0-1 0 0 0,0 1 0 0 0,0-1 0 0 0,-2-8 0 0 0,5 15 0 0 0,5 6 0 0 0,9 10 0 0 0,-15-13 0 0 0,36 29-537 0 0,-37-29-2260 0 0,-1-2-981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8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30 5407 0 0,'0'0'124'0'0,"0"0"18"0"0,0 0 8 0 0,-1 0-23 0 0,-10-4 2654 0 0,5 3-2296 0 0,1-1 0 0 0,-1 0 1 0 0,1 0-1 0 0,-1 0 0 0 0,1-1 0 0 0,-9-6 0 0 0,14 9-485 0 0,0 0 0 0 0,-1-1 0 0 0,1 1-1 0 0,0-1 1 0 0,-1 1 0 0 0,1 0 0 0 0,-1 0-1 0 0,1-1 1 0 0,0 1 0 0 0,-1 0 0 0 0,1 0-1 0 0,-1-1 1 0 0,1 1 0 0 0,-1 0 0 0 0,1 0-1 0 0,-1 0 1 0 0,1 0 0 0 0,-1 0 0 0 0,0 0-1 0 0,1 0 1 0 0,-1 0 0 0 0,1 0-1 0 0,-1 0 1 0 0,1 0 0 0 0,-1 0 0 0 0,1 0-1 0 0,-1 0 1 0 0,1 0 0 0 0,-1 0 0 0 0,1 1-1 0 0,-1-1 1 0 0,0 1 5 0 0,0-1 0 0 0,0 1 0 0 0,0-1 0 0 0,0 0 0 0 0,0 0-1 0 0,0 1 1 0 0,0-1 0 0 0,0 0 0 0 0,0 0 0 0 0,0 0 0 0 0,0 0 0 0 0,0 0 0 0 0,1 0-1 0 0,-1 0 1 0 0,0-1 0 0 0,0 1 0 0 0,0 0 0 0 0,0 0 0 0 0,-2-2 0 0 0,2 3 68 0 0,0-1 0 0 0,1 0 0 0 0,-1 1 1 0 0,0-1-1 0 0,0 0 0 0 0,0 1 0 0 0,0-1 0 0 0,1 1 1 0 0,-1 0-1 0 0,0-1 0 0 0,1 1 0 0 0,-1 0 1 0 0,0-1-1 0 0,1 1 0 0 0,-1 0 0 0 0,1-1 0 0 0,-1 1 1 0 0,1 0-1 0 0,-1 0 0 0 0,1 0 0 0 0,0 0 1 0 0,-1 0-1 0 0,1-1 0 0 0,0 1 0 0 0,0 0 0 0 0,-1 0 1 0 0,1 1-1 0 0,-8 28 503 0 0,7-28-732 0 0,0 5 431 0 0,1 1-1 0 0,0 0 0 0 0,0 0 1 0 0,0 0-1 0 0,1 0 1 0 0,0-1-1 0 0,1 1 0 0 0,-1 0 1 0 0,6 12-1 0 0,-3-6 374 0 0,-4-14-584 0 0,0 0 0 0 0,0 1 1 0 0,0-1-1 0 0,0 1 0 0 0,0-1 0 0 0,0 0 1 0 0,0 1-1 0 0,0-1 0 0 0,1 0 0 0 0,-1 1 1 0 0,0-1-1 0 0,0 0 0 0 0,0 0 0 0 0,1 1 1 0 0,-1-1-1 0 0,0 0 0 0 0,0 0 0 0 0,1 1 1 0 0,-1-1-1 0 0,0 0 0 0 0,0 0 0 0 0,1 1 1 0 0,-1-1-1 0 0,0 0 0 0 0,1 0 0 0 0,-1 0 1 0 0,0 0-1 0 0,1 0 0 0 0,-1 0 0 0 0,1 0 0 0 0,6 4 113 0 0,4 1-177 0 0,-1-1 0 0 0,-1-4-89 0 0,-6 0-266 0 0,-1 0-1 0 0,0 0 1 0 0,0 0 0 0 0,0-1-1 0 0,0 1 1 0 0,0-1 0 0 0,0 1-1 0 0,0-1 1 0 0,0 0 0 0 0,0 0-1 0 0,0 0 1 0 0,0 0 0 0 0,0 0-1 0 0,0 0 1 0 0,0-1 0 0 0,-1 1-1 0 0,3-3 1 0 0,-2 3-828 0 0,-1-1-605 0 0,3-4-2308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9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31 5407 0 0,'0'0'124'0'0,"0"0"18"0"0,0 0 8 0 0,-1-1-23 0 0,-12-25 300 0 0,12 24 11 0 0,1 2 12 0 0,0 0 11 0 0,0 0 30 0 0,0 0 11 0 0,0 0 2 0 0,0 0 10 0 0,0 0 39 0 0,0 0 20 0 0,0 0 3 0 0,0 0-77 0 0,16 20-310 0 0,22 47-189 0 0,-31-57 0 0 0,0-34 0 0 0,0-7 0 0 0,-5 18 0 0 0,0 9 0 0 0,3-3 0 0 0,1 0 0 0 0,3 2 0 0 0,-8 4-140 0 0,1 0-1 0 0,0 0 0 0 0,0 0 1 0 0,0 1-1 0 0,0-1 0 0 0,0 0 1 0 0,0 1-1 0 0,0 0 0 0 0,0-1 0 0 0,1 1 1 0 0,-1 0-1 0 0,0 0 0 0 0,0 0 1 0 0,4 1-1 0 0,-1-1-694 0 0,-3 0-244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29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8 2791 0 0,'0'0'126'0'0,"-18"-6"2259"0"0,11 5 4251 0 0,0 2-6465 0 0,1-1-63 0 0,4 0 352 0 0,2 0 146 0 0,-2-1 142 0 0,-2 0-487 0 0,-9 20 134 0 0,8-11-395 0 0,2 2 0 0 0,4 0 0 0 0,0 1 0 0 0,2-1 0 0 0,0 1 0 0 0,3-2 0 0 0,2 0 0 0 0,4 0 0 0 0,-10-7 0 0 0,27 9 0 0 0,-16-5-237 0 0,-12-6 379 0 0,0 1-1 0 0,0-1 1 0 0,0 1 0 0 0,0 0 0 0 0,0 0 0 0 0,0 0 0 0 0,0-1 0 0 0,0 1 0 0 0,0 0 0 0 0,0 0 0 0 0,-1 0 0 0 0,1 0 0 0 0,0 0 0 0 0,0 1 0 0 0,-1-1 0 0 0,1 0 0 0 0,-1 0 0 0 0,0 0 0 0 0,1 1 0 0 0,0 1 0 0 0,-2 0-141 0 0,1 0 0 0 0,-1-1 0 0 0,0 1 1 0 0,0-1-1 0 0,0 1 0 0 0,0-1 0 0 0,0 1 0 0 0,-1-1 0 0 0,1 1 0 0 0,-1-1 0 0 0,1 0 0 0 0,-1 0 0 0 0,-3 3 0 0 0,-34 30-188 0 0,38-34-713 0 0,1-1-338 0 0,0 0-70 0 0,0 0-46 0 0,0 0-119 0 0,0 0-51 0 0,0 0-11 0 0,0 0-1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30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32 7055 0 0,'0'0'158'0'0,"0"0"22"0"0,0 0 12 0 0,-8-3 6 0 0,7 3-105 0 0,1 0 0 0 0,-1 0-1 0 0,1 0 1 0 0,-1-1 0 0 0,1 1-1 0 0,-1 0 1 0 0,1 0 0 0 0,-1 0-1 0 0,1-1 1 0 0,-1 1 0 0 0,1 0-1 0 0,0 0 1 0 0,-1-1 0 0 0,1 1-1 0 0,-1 0 1 0 0,1-1-1 0 0,0 1 1 0 0,-1 0 0 0 0,1-1-1 0 0,0 1 1 0 0,0-1 0 0 0,-1 1-1 0 0,1-1 1 0 0,0 1 0 0 0,0-1-1 0 0,-1 1 1 0 0,1-1 0 0 0,0 0-1 0 0,12-9 1814 0 0,-10 9-2173 0 0,-1 0 267 0 0,0 0 1 0 0,0 1 0 0 0,-1-1-1 0 0,1 0 1 0 0,0 1-1 0 0,0-1 1 0 0,0 1 0 0 0,0-1-1 0 0,0 1 1 0 0,0 0 0 0 0,0-1-1 0 0,0 1 1 0 0,0 0 0 0 0,0 0-1 0 0,0 0 1 0 0,0 0-1 0 0,0 0 1 0 0,0 0 0 0 0,0 0-1 0 0,0 0 1 0 0,0 0 0 0 0,0 0-1 0 0,0 1 1 0 0,0-1-1 0 0,0 0 1 0 0,1 1 0 0 0,1 0 0 0 0,-1 0-1 0 0,1 1 0 0 0,-1-1 0 0 0,0 1 0 0 0,0-1 0 0 0,0 1 0 0 0,0 0 0 0 0,-1 0 0 0 0,1 0 0 0 0,0 0 0 0 0,-1 0 0 0 0,1 0 0 0 0,-1 0 0 0 0,0 0 0 0 0,0 0 0 0 0,0 1 0 0 0,0-1 0 0 0,0 1 0 0 0,0-1 0 0 0,-1 1 0 0 0,1-1 0 0 0,-1 1 0 0 0,1 3 0 0 0,-1-5 0 0 0,0 0 0 0 0,1 1 0 0 0,-1 0 0 0 0,1 0 0 0 0,-1-1 0 0 0,0 1 0 0 0,1 0 0 0 0,-1 0 0 0 0,0-1 0 0 0,0 1 0 0 0,-1 0 0 0 0,1 0 0 0 0,0-1 0 0 0,-1 1 0 0 0,1 0 0 0 0,-1 0 0 0 0,1-1 0 0 0,-1 1 0 0 0,-1 2 0 0 0,0 0 0 0 0,-1 1 0 0 0,1-1 0 0 0,1 1 0 0 0,-1 0 0 0 0,1 0 0 0 0,0 0 0 0 0,-1 7 0 0 0,2-3 0 0 0,9-8 0 0 0,35-11-2945 0 0,-33 6 1866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56 3167 0 0,'-13'-15'304'0'0,"13"15"97"0"0,-1-1-1 0 0,1 1 0 0 0,-1-1 1 0 0,1 0-1 0 0,-1 1 0 0 0,1-1 1 0 0,-1 1-1 0 0,1-1 0 0 0,-1 1 1 0 0,1 0-1 0 0,-1-1 0 0 0,0 1 1 0 0,1 0-1 0 0,-1-1 0 0 0,0 1 1 0 0,1 0-1 0 0,-1-1 0 0 0,0 1 1 0 0,0 0-1 0 0,1 0 0 0 0,-1 0 1 0 0,0 0-1 0 0,1 0 0 0 0,-1 0 1 0 0,0 0-1 0 0,0 0-400 0 0,1 1 136 0 0,-1-1 0 0 0,1 1 0 0 0,-1-1 0 0 0,1 1 0 0 0,-1 0 0 0 0,1-1-1 0 0,0 1 1 0 0,-1 0 0 0 0,1-1 0 0 0,0 1 0 0 0,0 0 0 0 0,-1 0 0 0 0,1-1 0 0 0,0 1 0 0 0,0 0 0 0 0,0 0 0 0 0,0-1 0 0 0,0 1 0 0 0,0 0 0 0 0,0 0-136 0 0,6 37 935 0 0,15 27 1 0 0,0 15-936 0 0,-5-18 1693 0 0,15 32-1693 0 0,-12-48 1408 0 0,-7-16-1161 0 0,0 0-1 0 0,-2 1-246 0 0,-7-21-710 0 0,-1 0 1 0 0,0 0-1 0 0,-1 0 0 0 0,0 0 0 0 0,-1 1 710 0 0,-24-26-2205 0 0,19 10 2108 0 0,-1 0 0 0 0,1-1 0 0 0,0 0 0 0 0,0 0 0 0 0,1 0 0 0 0,0-1 0 0 0,0 1 0 0 0,0-1 0 0 0,1 0 1 0 0,0 0-1 0 0,0-3 97 0 0,-7-20 86 0 0,1-1 1 0 0,1-7-87 0 0,-1-3-82 0 0,-7-26 82 0 0,3 0 0 0 0,-2-49 0 0 0,14 108 10 0 0,1 1-1 0 0,0-1 0 0 0,1 1 1 0 0,0-1-1 0 0,0 1 0 0 0,1-1 1 0 0,0 1-1 0 0,0 0 0 0 0,1 0 1 0 0,0 0-1 0 0,2-4-9 0 0,-5 10 117 0 0,0 1 0 0 0,1-1-1 0 0,-1 1 1 0 0,0-1 0 0 0,1 1 0 0 0,-1-1 0 0 0,0 1 0 0 0,1 0-1 0 0,-1-1 1 0 0,0 1 0 0 0,1 0 0 0 0,-1-1 0 0 0,0 1 0 0 0,1 0-1 0 0,-1-1 1 0 0,1 1 0 0 0,-1 0 0 0 0,1 0 0 0 0,-1 0 0 0 0,1-1-1 0 0,-1 1 1 0 0,1 0 0 0 0,-1 0 0 0 0,1 0-117 0 0,8-2 243 0 0,2 6-217 0 0,-1 3-26 0 0,-9-7 0 0 0,1 1 0 0 0,-1 0 0 0 0,0 0 0 0 0,-1 0 0 0 0,1 0 0 0 0,0 0 0 0 0,0 0 0 0 0,0 0 0 0 0,0 0 0 0 0,-1 0 0 0 0,1 0 0 0 0,-1 0 0 0 0,1 0 0 0 0,-1 1 0 0 0,1-1 0 0 0,-1 0 0 0 0,1 0 0 0 0,-1 1 0 0 0,0-1 0 0 0,0 0 0 0 0,0 1 0 0 0,0-1 0 0 0,0 0 0 0 0,0 1 0 0 0,0-1 0 0 0,0 0 0 0 0,0 3 0 0 0,-1 3 0 0 0,1 1 0 0 0,-1-1 0 0 0,0 0 0 0 0,0 0 0 0 0,-1 0 0 0 0,0 0 0 0 0,0 0 0 0 0,-1 0 0 0 0,-8 35 0 0 0,10-40-16 0 0,1 1-1 0 0,-1-1 1 0 0,0 0-1 0 0,0 1 1 0 0,0-1-1 0 0,0 0 1 0 0,0 0-1 0 0,-1 0 1 0 0,1 0 0 0 0,0 0-1 0 0,-1 0 1 0 0,0 0-1 0 0,0 0 1 0 0,1 0-1 0 0,-1-1 1 0 0,0 1-1 0 0,-2 1 17 0 0,3-2-1461 0 0,1-1-539 0 0,0 0-117 0 0,0 0 13 0 0,0 0 154 0 0,-13-10-1794 0 0,11 9 1880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30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8863 0 0,'0'0'200'0'0,"0"0"34"0"0,0 0 12 0 0,0 0 46 0 0,0 0 184 0 0,0 0 79 0 0,0 0 18 0 0,0 0-74 0 0,34-8 1482 0 0,-17 2-1373 0 0,25-12-7209 0 0,-39 16 5066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31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8863 0 0,'0'0'200'0'0,"0"0"34"0"0,0 0 12 0 0,0 0 46 0 0,0 0 184 0 0,0 0 79 0 0,0 0 18 0 0,0 0-74 0 0,6 9-310 0 0,1 3-189 0 0,-3-5 0 0 0,22 25 0 0 0,5 4 90 0 0,-30-34 370 0 0,-1-2 146 0 0,0 0 30 0 0,0 0-81 0 0,0 0-444 0 0,0 0-517 0 0,10-2-1568 0 0,-8 0 1972 0 0,0-1 1 0 0,-1 0 0 0 0,1 0 0 0 0,-1 0 0 0 0,0 0 0 0 0,0 0-1 0 0,0 0 1 0 0,0 0 0 0 0,-1-1 0 0 0,1 1 0 0 0,-1 0 0 0 0,0 0-1 0 0,0-5 1 0 0,1-2-11 0 0,0 1 0 0 0,0 0 0 0 0,0-1 0 0 0,1 1 0 0 0,1 0-1 0 0,4-11 1 0 0,-7 18-401 0 0,0 2-136 0 0,0 0-25 0 0,0 0-52 0 0,0 0-214 0 0,9 2-1390 0 0,-7-2-410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31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7055 0 0,'0'0'323'0'0,"0"0"-8"0"0,0 0-58 0 0,0 0 515 0 0,0 0 247 0 0,0 0 49 0 0,0 0-48 0 0,0 0-246 0 0,0 0-108 0 0,0 0-24 0 0,0 0 5 0 0,0 0 28 0 0,0 0 11 0 0,0 0 2 0 0,-1 1-92 0 0,-1 1-583 0 0,0 0 1 0 0,1 0-1 0 0,0 1 0 0 0,-1-1 0 0 0,1 0 0 0 0,0 0 0 0 0,0 1 1 0 0,0-1-1 0 0,1 1 0 0 0,-1-1 0 0 0,0 1 0 0 0,1-1 0 0 0,0 1 1 0 0,-1 0-1 0 0,1 2 0 0 0,0 3 4 0 0,-7 38-17 0 0,7-38 0 0 0,5-12 0 0 0,-3 2-89 0 0,-2 1 87 0 0,1 0 0 0 0,-1 0 1 0 0,1 0-1 0 0,-1 0 0 0 0,1 0 1 0 0,0 0-1 0 0,0 0 0 0 0,-1 0 1 0 0,1 0-1 0 0,0 1 0 0 0,0-1 0 0 0,0 0 1 0 0,0 1-1 0 0,0-1 0 0 0,0 1 1 0 0,0-1-1 0 0,0 1 0 0 0,0-1 1 0 0,2 0-1 0 0,0 2 13 0 0,0 0 0 0 0,0 1 1 0 0,0-1-1 0 0,0 1 0 0 0,0-1 0 0 0,-1 1 0 0 0,1 0 1 0 0,0 0-1 0 0,-1 0 0 0 0,4 3 0 0 0,4 5 4 0 0,-9-8-27 0 0,0-1-1 0 0,1 0 1 0 0,-1 0-1 0 0,0 0 1 0 0,1 0-1 0 0,-1 0 1 0 0,1-1 0 0 0,0 1-1 0 0,-1 0 1 0 0,1-1-1 0 0,0 1 1 0 0,-1-1-1 0 0,1 1 1 0 0,2-1-1 0 0,-2 0-232 0 0,0-1 0 0 0,-1 1-1 0 0,1-1 1 0 0,-1 0 0 0 0,1 0 0 0 0,0 0-1 0 0,-1 1 1 0 0,0-1 0 0 0,1 0 0 0 0,-1-1-1 0 0,0 1 1 0 0,1 0 0 0 0,-1 0 0 0 0,0-1-1 0 0,0 1 1 0 0,1-2 0 0 0,3-6-4694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3:3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38 3999 0 0,'0'0'183'0'0,"-14"-23"26"0"0,9 17 473 0 0,-5-2 8239 0 0,5 15-5213 0 0,2 5-4803 0 0,2-2 1378 0 0,0-1-1 0 0,1 0 0 0 0,0 0 1 0 0,1 0-1 0 0,0 0 1 0 0,0 1-1 0 0,1-1 0 0 0,0-1 1 0 0,0 1-1 0 0,5 10 1 0 0,3 17 250 0 0,-5-15 407 0 0,1-1 0 0 0,16 39 0 0 0,-16-48-1749 0 0,-5-9-6756 0 0,-1-2 5535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4:23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1807 0 0,'-2'2'60'0'0,"-30"28"56"0"0,25-23 5 0 0,-32 20 761 0 0,28-22-837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4:24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0,'0'0'126'0'0,"0"0"96"0"0,0 0 326 0 0,0 0 144 0 0,0 0 32 0 0,0 0-32 0 0,0 0-152 0 0,0 0-69 0 0,3 1-14 0 0,10 7 211 0 0,1-1-1 0 0,0-1 0 0 0,1 0 1 0 0,20 5-1 0 0,-14-5 226 0 0,-2 1 0 0 0,22 10 0 0 0,61 35 515 0 0,-86-43-973 0 0,1-1-1 0 0,20 7 0 0 0,11 5 779 0 0,328 126-1003 0 0,-336-132-192 0 0,-28-9-8 0 0,-1 0-1 0 0,1 0 1 0 0,13 10 0 0 0,-4 0-2359 0 0,-19-13 318 0 0,-2-2-2908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4:28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3999 0 0,'0'0'91'0'0,"0"0"12"0"0,0 0 7 0 0,4-1-16 0 0,26-8-20 0 0,124-59 3365 0 0,72-27 760 0 0,78 17-1621 0 0,-246 64-2649 0 0,-26 5-187 0 0,1 2 1 0 0,0 2-1 0 0,53-3 1 0 0,-74 8-297 0 0,-8 0-3160 0 0,-4 0-309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4:29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0 678 3999 0 0,'0'0'91'0'0,"0"0"12"0"0,0 0 7 0 0,0 0 101 0 0,0 0 413 0 0,0 0 177 0 0,0 0 37 0 0,9-25 176 0 0,1 13-782 0 0,1 1 0 0 0,-1 0 0 0 0,2 1 0 0 0,-1 0 0 0 0,2 0 0 0 0,-1 1-1 0 0,15-7 1 0 0,-2-1-55 0 0,204-143 2109 0 0,-123 86-2189 0 0,77-52 2171 0 0,133-54-2055 0 0,-307 174-294 0 0,-7 5-346 0 0,-2 1-166 0 0,0 0-42 0 0,0 0-63 0 0,0 0-246 0 0,0 0-106 0 0,0 0-476 0 0,0 0-1808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4:30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2 113 5407 0 0,'0'0'124'0'0,"0"0"18"0"0,0 0 8 0 0,-1-1-23 0 0,1-3-10 0 0,-1 1 1 0 0,1 0-1 0 0,0-1 0 0 0,0 1 0 0 0,1 0 1 0 0,-1-1-1 0 0,0 1 0 0 0,1 0 1 0 0,0-1-1 0 0,0 1 0 0 0,0 0 0 0 0,0 0 1 0 0,1 0-1 0 0,-1 0 0 0 0,1 0 1 0 0,-1 0-1 0 0,1 0 0 0 0,0 0 0 0 0,0 1 1 0 0,1-1-1 0 0,-1 1 0 0 0,0 0 0 0 0,1-1 1 0 0,-1 1-1 0 0,1 0 0 0 0,0 0 1 0 0,0 1-1 0 0,0-1 0 0 0,0 1 0 0 0,3-2 1 0 0,6-2 245 0 0,-1 1 0 0 0,0 1 0 0 0,1 0 0 0 0,0 0 0 0 0,0 1 0 0 0,16-1 0 0 0,-24 2-363 0 0,-3 1 0 0 0,0-1 0 0 0,-1 1 0 0 0,1 0 0 0 0,0 0 0 0 0,0 0 0 0 0,0 0 0 0 0,0 0 0 0 0,0 0 0 0 0,0 0 0 0 0,0 0 0 0 0,0 0 0 0 0,0 0 0 0 0,0 0 0 0 0,0 1 0 0 0,0-1 0 0 0,0 0 0 0 0,0 1 0 0 0,0-1 0 0 0,0 1 0 0 0,0-1 0 0 0,0 1 0 0 0,-1-1 0 0 0,2 2 0 0 0,10 7 0 0 0,-11-8 0 0 0,0 0 0 0 0,0 0 0 0 0,0 0 0 0 0,0 0 0 0 0,0 0 0 0 0,0 0 0 0 0,-1 1 0 0 0,1-1 0 0 0,0 0 0 0 0,-1 0 0 0 0,1 1 0 0 0,0-1 0 0 0,-1 0 0 0 0,0 1 0 0 0,1-1 0 0 0,-1 0 0 0 0,1 3 0 0 0,-1 1 0 0 0,5 10 0 0 0,-5-13 0 0 0,1-1 0 0 0,-1 1 0 0 0,1 0 0 0 0,-1-1 0 0 0,0 1 0 0 0,0 0 0 0 0,0 0 0 0 0,0-1 0 0 0,0 1 0 0 0,0 0 0 0 0,0 0 0 0 0,0-1 0 0 0,-1 1 0 0 0,1 0 0 0 0,-1 0 0 0 0,0-1 0 0 0,1 1 0 0 0,-1-1 0 0 0,0 1 0 0 0,0-1 0 0 0,-2 4 0 0 0,0-1 0 0 0,2-1 0 0 0,-1 0 0 0 0,1-1 0 0 0,-1 1 0 0 0,0-1 0 0 0,1 0 0 0 0,-1 1 0 0 0,0-1 0 0 0,-1 0 0 0 0,1 0 0 0 0,0 0 0 0 0,0-1 0 0 0,-1 1 0 0 0,1 0 0 0 0,-1-1 0 0 0,0 0 0 0 0,1 1 0 0 0,-1-1 0 0 0,0 0 0 0 0,0 0 0 0 0,-5 0 0 0 0,0 2 0 0 0,-10 4 0 0 0,-5-3 0 0 0,22-3 0 0 0,0-1 0 0 0,1 0 0 0 0,-1 1 0 0 0,0-1 0 0 0,0 0 0 0 0,1 0 0 0 0,-1 0 0 0 0,0 1 0 0 0,0-1 0 0 0,0 0 0 0 0,1 0 0 0 0,-1 0 0 0 0,0 0 0 0 0,0-1 0 0 0,1 1 0 0 0,-1 0 0 0 0,0 0 0 0 0,0 0 0 0 0,1-1 0 0 0,-1 1 0 0 0,0 0 0 0 0,0-1 0 0 0,1 1 0 0 0,-1 0 0 0 0,0-1 0 0 0,1 1 0 0 0,-1-1 0 0 0,1 1 0 0 0,-1-1 0 0 0,1 0 0 0 0,-1 1 0 0 0,1-1 0 0 0,-1 1 0 0 0,1-1 0 0 0,-1 0 0 0 0,1 1 0 0 0,-1-2 0 0 0,-2-3 0 0 0,2 4 0 0 0,0 0 0 0 0,1 0 0 0 0,-1-1 0 0 0,0 1 0 0 0,1 0 0 0 0,-1 0 0 0 0,0 0 0 0 0,1-1 0 0 0,0 1 0 0 0,-1 0 0 0 0,1-1 0 0 0,0 1 0 0 0,0 0 0 0 0,-1-1 0 0 0,1 1 0 0 0,0-1 0 0 0,0 1 0 0 0,1 0 0 0 0,-1-1 0 0 0,0 1 0 0 0,0 0 0 0 0,1-1 0 0 0,-1 1 0 0 0,0 0 0 0 0,1 0 0 0 0,0-2 0 0 0,1-1 0 0 0,0-5 0 0 0,-2 7 0 0 0,0-1 0 0 0,1 1 0 0 0,0 0 0 0 0,-1-1 0 0 0,1 1 0 0 0,0 0 0 0 0,0-1 0 0 0,0 1 0 0 0,1 0 0 0 0,-1 0 0 0 0,1 0 0 0 0,-1 0 0 0 0,1 0 0 0 0,-1 0 0 0 0,1 1 0 0 0,0-1 0 0 0,3-2 0 0 0,0-2 0 0 0,-4 4 0 0 0,1 1 0 0 0,-1-1 0 0 0,1 0 0 0 0,0 0 0 0 0,0 1 0 0 0,0-1 0 0 0,0 1 0 0 0,0 0 0 0 0,0-1 0 0 0,1 1 0 0 0,-1 0 0 0 0,3-1 0 0 0,8-1 0 0 0,-12 2 0 0 0,0 1 0 0 0,0 0 0 0 0,0-1 0 0 0,0 1 0 0 0,0 0 0 0 0,1 0 0 0 0,-1 0 0 0 0,0 0 0 0 0,0 0 0 0 0,0 0 0 0 0,1 0 0 0 0,-1 0 0 0 0,0 0 0 0 0,0 0 0 0 0,0 1 0 0 0,0-1 0 0 0,0 0 0 0 0,0 1 0 0 0,1-1 0 0 0,-1 1 0 0 0,0-1 0 0 0,0 1 0 0 0,1 1 0 0 0,1 0 0 0 0,2-1 0 0 0,-3 0 0 0 0,-1-1 0 0 0,1 0 0 0 0,-1 1 0 0 0,1-1 0 0 0,-1 1 0 0 0,0 0 0 0 0,1-1 0 0 0,-1 1 0 0 0,0 0 0 0 0,0 0 0 0 0,1 0 0 0 0,-1 0 0 0 0,0 0 0 0 0,0 0 0 0 0,0 0 0 0 0,0 0 0 0 0,1 2 0 0 0,6 4 0 0 0,-5-5 0 0 0,0 1 0 0 0,0-1 0 0 0,0 1 0 0 0,-1 0 0 0 0,1 0 0 0 0,-1 0 0 0 0,0 0 0 0 0,0 1 0 0 0,0-1 0 0 0,0 1 0 0 0,2 6 0 0 0,1 5 0 0 0,-2-1 0 0 0,-8-1 0 0 0,-8 4 0 0 0,7-15 0 0 0,3-2 0 0 0,-8 4 0 0 0,1-8 0 0 0,8 1 0 0 0,1 0 0 0 0,-1 1 0 0 0,0-1 0 0 0,1 0 0 0 0,0 0 0 0 0,0 0 0 0 0,0 0 0 0 0,0 0 0 0 0,0 0 0 0 0,1 0 0 0 0,-1-1 0 0 0,1 1 0 0 0,0 0 0 0 0,0 0 0 0 0,0 0 0 0 0,0 0 0 0 0,1-1 0 0 0,-1 1 0 0 0,1 0 0 0 0,1-4 0 0 0,1-5 0 0 0,1 1 0 0 0,1-1 0 0 0,10-19 0 0 0,-9 20 0 0 0,5 4 0 0 0,-9 7 0 0 0,0 0 0 0 0,1 1 0 0 0,-1-1 0 0 0,0 1 0 0 0,0-1 0 0 0,0 1 0 0 0,0 0 0 0 0,0 0 0 0 0,0 0 0 0 0,0 0 0 0 0,0 0 0 0 0,2 2 0 0 0,7 8 0 0 0,-7-3 0 0 0,0 0 0 0 0,-1 1 0 0 0,0-1 0 0 0,0 1 0 0 0,0 0 0 0 0,-1 0 0 0 0,-1 0 0 0 0,1 0 0 0 0,-2 0 0 0 0,1 0 0 0 0,-1 0 0 0 0,-1 11 0 0 0,-6-2-806 0 0,0-2-3228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4:33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9958 13 5407 0 0,'0'0'124'0'0,"0"0"18"0"0,0 0 8 0 0,0 0 110 0 0,0 0 454 0 0,0 0 196 0 0,0 0 40 0 0,2-1-120 0 0,2-1-686 0 0,0 0-1 0 0,0 1 0 0 0,0-1 1 0 0,0 1-1 0 0,0 0 0 0 0,0 0 0 0 0,1 0 1 0 0,-1 1-1 0 0,0 0 0 0 0,0-1 1 0 0,1 1-1 0 0,-1 1 0 0 0,0-1 0 0 0,1 1 1 0 0,-1-1-1 0 0,0 1 0 0 0,0 1 1 0 0,0-1-1 0 0,7 4 0 0 0,18 4-369 0 0,-24-8 226 0 0,20 11 0 0 0,62 36 2539 0 0,-79-44-2521 0 0,-4-2-18 0 0,0 0 1 0 0,0 0-1 0 0,-1 1 1 0 0,1-1-1 0 0,-1 1 0 0 0,0 0 1 0 0,5 5-1 0 0,10 9 0 0 0,-1 1 0 0 0,-1 0 0 0 0,0 1 0 0 0,-2 0 0 0 0,0 2 0 0 0,-1-1 0 0 0,15 35 0 0 0,16 55 1066 0 0,-5 1 0 0 0,-5 3 0 0 0,-5 0 0 0 0,19 161 0 0 0,10 18-856 0 0,9 81-190 0 0,-48-38-20 0 0,-14-191 0 0 0,17 100 1184 0 0,-6-64-425 0 0,-9-59-641 0 0,2 104-91 0 0,-9-10 259 0 0,0-196-249 0 0,12 137 355 0 0,-3-54-188 0 0,21 218 192 0 0,-23-220-322 0 0,6 178 61 0 0,-16-103-32 0 0,-2 540 134 0 0,3-184 40 0 0,-36 36-107 0 0,9-238-113 0 0,14-63-57 0 0,-11 182 219 0 0,25-127-273 0 0,1-279 39 0 0,0-25 16 0 0,0 0-1 0 0,5 29 1 0 0,3 77-1 0 0,-6-104 0 0 0,0 1 0 0 0,-4 40 0 0 0,1-38 0 0 0,1 0 0 0 0,3 27 0 0 0,12 99 0 0 0,-11-110 0 0 0,-4-31 0 0 0,1 1 0 0 0,0-1 0 0 0,0 0 0 0 0,3 11 0 0 0,14 41 0 0 0,14 85 0 0 0,-25-59 0 0 0,-7-74 0 0 0,1 1 0 0 0,-2 0 0 0 0,1-1 0 0 0,-5 23 0 0 0,-4 35 0 0 0,4-33-11 0 0,4-31 4 0 0,1-5 6 0 0,0 0-1 0 0,0-1 0 0 0,0 1 1 0 0,0 0-1 0 0,0-1 0 0 0,0 1 1 0 0,0 0-1 0 0,0-1 1 0 0,0 1-1 0 0,-1 0 0 0 0,1-1 1 0 0,0 1-1 0 0,-1 0 0 0 0,1-1 1 0 0,0 1-1 0 0,-1-1 0 0 0,1 1 1 0 0,0-1-1 0 0,-1 1 1 0 0,1-1-1 0 0,-1 1 0 0 0,1-1 1 0 0,-1 1-1 0 0,0 0 0 0 0,-10 7-3 0 0,3-1 5 0 0,0 0 0 0 0,-1-1 0 0 0,0-1 0 0 0,0 1 0 0 0,-1-2 0 0 0,0 1 0 0 0,1-1 0 0 0,-2 0 0 0 0,1-1 0 0 0,-19 3 0 0 0,11-2 0 0 0,-234 46 0 0 0,-3 0 0 0 0,96-18 475 0 0,89-20-76 0 0,-86 26-1 0 0,-160 41-398 0 0,90-28 0 0 0,-2-2 0 0 0,121-28 0 0 0,37-7 0 0 0,2 3 0 0 0,-74 28 0 0 0,-10 1 0 0 0,83-27 0 0 0,53-16 0 0 0,-1 1 0 0 0,1 1 0 0 0,-17 8 0 0 0,-10 4 0 0 0,0-1 0 0 0,-1-2 0 0 0,-58 11 0 0 0,42-20 0 0 0,46-5 0 0 0,0 1 0 0 0,-23 4 0 0 0,14 1 0 0 0,3-1 0 0 0,0-1 0 0 0,0-1 0 0 0,-24 1 0 0 0,-108 7 0 0 0,132-8 0 0 0,-1 1 0 0 0,0 1 0 0 0,1 1 0 0 0,0 0 0 0 0,-23 12 0 0 0,27-10 0 0 0,-1 0 0 0 0,0-1 0 0 0,0-1 0 0 0,0-1 0 0 0,-30 6 0 0 0,27-7 0 0 0,0 2 0 0 0,0 0 0 0 0,-29 14 0 0 0,-34 10 0 0 0,10-8 0 0 0,-51 12 0 0 0,13 0 0 0 0,19-5 0 0 0,83-27 0 0 0,0-1 0 0 0,0 0 0 0 0,0-1 0 0 0,0 0 0 0 0,0 0 0 0 0,-14-3 0 0 0,13 1 0 0 0,0 1 0 0 0,1 1 0 0 0,-1 0 0 0 0,1 0 0 0 0,-17 3 0 0 0,-12 8 0 0 0,28-8 0 0 0,0 0 0 0 0,-1 0 0 0 0,1-1 0 0 0,-13 1 0 0 0,-85-4 0 0 0,74-1 0 0 0,0 1 0 0 0,-46 6 0 0 0,44 2 0 0 0,2 2 0 0 0,-1 1 0 0 0,-37 17 0 0 0,-53 15 0 0 0,94-34 0 0 0,-1-2 0 0 0,0-1 0 0 0,0-1 0 0 0,-49-1 0 0 0,56-2 0 0 0,1 1 0 0 0,-45 10 0 0 0,-20 2 0 0 0,65-12 0 0 0,0 2 0 0 0,-31 9 0 0 0,32-6 0 0 0,-1-2 0 0 0,-31 3 0 0 0,27-5 0 0 0,0 1 0 0 0,0 1 0 0 0,0 1 0 0 0,1 1 0 0 0,-33 14 0 0 0,33-12 0 0 0,0-1 0 0 0,-41 5 0 0 0,-11 3 0 0 0,49-10 0 0 0,0-1 0 0 0,-56 1 0 0 0,-9 2 0 0 0,67-5 0 0 0,4 0 0 0 0,1 0 0 0 0,-1 2 0 0 0,1 0 0 0 0,-33 13 0 0 0,52-17 0 0 0,-11 7 0 0 0,0-2 0 0 0,-1 0 0 0 0,0-1 0 0 0,0 0 0 0 0,0-1 0 0 0,-20 2 0 0 0,-254 29 0 0 0,204-24 0 0 0,-45 8 0 0 0,-241 26 0 0 0,-412 66 0 0 0,582-76 0 0 0,-127 30 0 0 0,69 8 0 0 0,-45 11 0 0 0,217-62 0 0 0,-367 87 0 0 0,361-92 0 0 0,-102 4 0 0 0,127-16 0 0 0,-1 2 920 0 0,0-4 0 0 0,-76-7 0 0 0,125 3-920 0 0,1 1 0 0 0,-40 4 0 0 0,52-3 0 0 0,1-1 0 0 0,-1 2 0 0 0,1-1 0 0 0,0 1 0 0 0,0 0 0 0 0,-8 3 0 0 0,-37 19 0 0 0,38-17 0 0 0,0-1 0 0 0,0 0 0 0 0,0-1 0 0 0,-23 6 0 0 0,-55-11 0 0 0,58-6 0 0 0,27 3 0 0 0,1-1 0 0 0,0-1 0 0 0,2-3 0 0 0,2 0 0 0 0,2 0-88 0 0,0 7-375 0 0,0 1-182 0 0,0 0-40 0 0,0 0-110 0 0,0 0-421 0 0,0 0-184 0 0,0 0-37 0 0,2-3-914 0 0,0 0 717 0 0,0 0-3365 0 0,2-4 2392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5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5527 0 0,'0'0'124'0'0,"11"-15"302"0"0,-4 7-400 0 0,-2 2 108 0 0,-4 4 554 0 0,-1 2 222 0 0,0 0 40 0 0,25 17 3896 0 0,-13 5-4082 0 0,-1 0 0 0 0,-1 0 0 0 0,-1 1-1 0 0,-1 0 1 0 0,1 6-764 0 0,15 42 1061 0 0,-22-66-1057 0 0,19 46 878 0 0,-3 1 0 0 0,-1 1 0 0 0,-3 1 0 0 0,0 10-882 0 0,-14-62-608 0 0,-3 6-751 0 0,0-6-3932 0 0,1-3 4955 0 0,-1 0 1 0 0,0 0 0 0 0,1 0 0 0 0,-1 0-1 0 0,1-1 1 0 0,-1 1 0 0 0,1-1 0 0 0,0 0-1 0 0,-1 0 1 0 0,1 0 0 0 0,0 0-1 0 0,0 0 1 0 0,1 0 0 0 0,-1-1 0 0 0,0 1-1 0 0,1 0 1 0 0,-1-1 0 0 0,1 1 0 0 0,-1-3 335 0 0,-23-58-745 0 0,21 48 204 0 0,-9-23 41 0 0,-12-34 213 0 0,-5-31 287 0 0,25 81 503 0 0,0 0-1 0 0,2 0 1 0 0,1 0 0 0 0,0-1-1 0 0,2 1 1 0 0,1 0 0 0 0,0-3-503 0 0,0 22 212 0 0,-1 1 0 0 0,0-1 0 0 0,1 0 1 0 0,-1 0-1 0 0,1 1 0 0 0,0-1 1 0 0,0 1-1 0 0,0-1 0 0 0,0 1 0 0 0,0-1 1 0 0,1 1-1 0 0,-1 0 0 0 0,1-1 0 0 0,0 1 1 0 0,-1 0-1 0 0,1 0 0 0 0,0 0 1 0 0,2-1-213 0 0,-1 1 75 0 0,0 1-1 0 0,0 0 1 0 0,-1 0 0 0 0,1 1 0 0 0,0-1 0 0 0,0 1 0 0 0,0-1 0 0 0,0 1 0 0 0,0 0 0 0 0,0 0 0 0 0,0 0 0 0 0,0 0 0 0 0,0 1 0 0 0,-1-1 0 0 0,1 1 0 0 0,0 0 0 0 0,0 0-1 0 0,0 0 1 0 0,-1 0 0 0 0,1 0 0 0 0,1 1-75 0 0,0 0 74 0 0,-1-1 0 0 0,0 0 0 0 0,0 1 0 0 0,0 0 0 0 0,0 0 0 0 0,0 0 0 0 0,0 0 0 0 0,-1 0 0 0 0,1 0 0 0 0,-1 1 0 0 0,1-1 0 0 0,-1 1 0 0 0,0 0 0 0 0,0 0 0 0 0,0 0 0 0 0,0 0 0 0 0,-1 0 0 0 0,1 0 0 0 0,-1 0 0 0 0,0 1 0 0 0,1-1 0 0 0,-1 1-74 0 0,-1 2 125 0 0,1 0 1 0 0,-1-1-1 0 0,0 1 0 0 0,-1-1 0 0 0,1 1 1 0 0,-1-1-1 0 0,0 1 0 0 0,-1-1 0 0 0,1 0 1 0 0,-1 1-1 0 0,0-1 0 0 0,0 0 0 0 0,-3 4-125 0 0,-4 9-1396 0 0,-1 0 1 0 0,-1 0-1 0 0,-3 2 1396 0 0,11-15-410 0 0,-1-1 0 0 0,1 1 1 0 0,-1-1-1 0 0,0 0 0 0 0,0 0 0 0 0,-1-1 0 0 0,1 1 1 0 0,-1-1-1 0 0,0 0 0 0 0,0 0 0 0 0,0-1 0 0 0,0 1 1 0 0,-2 0 409 0 0,4-3-2286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4:34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10 5407 0 0,'0'0'124'0'0,"0"0"18"0"0,0 0 8 0 0,0-2-23 0 0,1-4 108 0 0,0 5 849 0 0,-1 1 366 0 0,0 0 72 0 0,0 0-108 0 0,0 0-502 0 0,0 0-220 0 0,0 0-41 0 0,0 0-3 0 0,0 0 27 0 0,0 0 11 0 0,-25 9 2802 0 0,14 1-3383 0 0,1 1-1 0 0,0 0 1 0 0,0 0 0 0 0,1 1-1 0 0,1 1 1 0 0,-11 18-1 0 0,-13 20 4 0 0,-91 131-108 0 0,115-171 416 0 0,1 4 1870 0 0,4-5-2076 0 0,3-8-210 0 0,-1 0 0 0 0,0 0 0 0 0,1 1 0 0 0,-1-1 0 0 0,1 0 0 0 0,0 1 0 0 0,0-1 0 0 0,0 0 0 0 0,0 1 0 0 0,0-1 0 0 0,0 0 0 0 0,1 1 0 0 0,-1-1 0 0 0,1 0 0 0 0,-1 1 0 0 0,1-1 0 0 0,0 0 0 0 0,0 0 0 0 0,0 0 0 0 0,0 0 0 0 0,1 0 0 0 0,1 3 0 0 0,4 4 0 0 0,2-2 0 0 0,0-2 255 0 0,0 0 0 0 0,1-1 0 0 0,-1-1 1 0 0,1 0-1 0 0,0 0 0 0 0,0 0 0 0 0,17 1 0 0 0,-2 0 344 0 0,12 8-559 0 0,0 1 0 0 0,-1 2 0 0 0,0 1 0 0 0,-2 2 0 0 0,54 37 0 0 0,-65-39-40 0 0,-12-6 0 0 0,1-2 0 0 0,1 0 0 0 0,-1 0 0 0 0,22 8 0 0 0,-19-11 0 0 0,-12-3 0 0 0,17 21 0 0 0,-17-21 0 0 0,1 1 0 0 0,-1-1 0 0 0,1 1 0 0 0,-1 0 0 0 0,0 0 0 0 0,0 1 0 0 0,0-1 0 0 0,-1 0 0 0 0,1 1 0 0 0,-1 0 0 0 0,4 5 0 0 0,-1 2 0 0 0,1-1 0 0 0,-1-1 0 0 0,-1-1-91 0 0,-3-7-386 0 0,-1-1-191 0 0,0 0-41 0 0,0 0-282 0 0,0 0-1143 0 0,0 0-502 0 0,0 0-99 0 0,0 0-16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4:35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 8863 0 0,'0'0'200'0'0,"0"0"34"0"0,0 0 12 0 0,-1 1-39 0 0,-4 1 5 0 0,4-1 667 0 0,26-5 2200 0 0,0 1 1 0 0,0 1 0 0 0,41 2-1 0 0,-8 3-2764 0 0,65-5 0 0 0,-91 1-597 0 0,-7-1-1882 0 0,0-1-3328 0 0,-4-1-1368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5:11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1324 5407 0 0,'0'0'248'0'0,"0"0"-5"0"0,0 0-23 0 0,0 0 463 0 0,0 0 223 0 0,0 0 44 0 0,0 0-44 0 0,0 0-215 0 0,0 0-92 0 0,0 0-21 0 0,0 0 8 0 0,0 0 38 0 0,0 0 14 0 0,0 0 2 0 0,0 0 6 0 0,0 0 23 0 0,0 0 16 0 0,0 0 3 0 0,0 0 3 0 0,0 0 10 0 0,24-7 1317 0 0,-6 1-1998 0 0,0 0 1 0 0,1 2 0 0 0,-1 0 0 0 0,1 1 0 0 0,0 1 0 0 0,0 1 0 0 0,1 1 0 0 0,-1 0 0 0 0,0 1 0 0 0,27 6 0 0 0,-17-1 562 0 0,1 0-1 0 0,0-3 0 0 0,1 0 1 0 0,55-3-1 0 0,-63-4-582 0 0,0-1 0 0 0,0 0 0 0 0,-1-2 0 0 0,24-10 0 0 0,-19 7 0 0 0,1 0 0 0 0,32-5 0 0 0,63-2 0 0 0,19-3 0 0 0,-125 16 0 0 0,-1-2 0 0 0,1 0 0 0 0,28-16 0 0 0,13-5 0 0 0,-28 10 101 0 0,-29 16 421 0 0,-1 1 162 0 0,0 0 26 0 0,0 0-87 0 0,2 0-407 0 0,3-4-192 0 0,-3-4-24 0 0,-4-1 0 0 0,-5-19 0 0 0,0 0 0 0 0,2 0 0 0 0,2-1 0 0 0,0 0 0 0 0,2 0 0 0 0,4-40 0 0 0,-3-30 0 0 0,3-1 0 0 0,-1 62 0 0 0,-3-45 0 0 0,-8-124 0 0 0,8 156 0 0 0,1 30 0 0 0,0 0 0 0 0,-2 1 0 0 0,-6-33 0 0 0,6 44 0 0 0,-5-8 0 0 0,5 14 0 0 0,1-1 0 0 0,0 1 0 0 0,0 0 0 0 0,1-1 0 0 0,-1 1 0 0 0,1-1 0 0 0,0 1 0 0 0,0-1 0 0 0,0 1 0 0 0,1-7 0 0 0,-1 6-224 0 0,0 2 135 0 0,1 1 0 0 0,-1 0 0 0 0,0-1-1 0 0,0 1 1 0 0,0 0 0 0 0,0-1 0 0 0,0 1 0 0 0,0 0 0 0 0,-1-1 0 0 0,1 1 0 0 0,0 0 0 0 0,-1-1 0 0 0,1 1 0 0 0,-1 0-1 0 0,1 0 1 0 0,-1-1 0 0 0,0 1 0 0 0,0 0 0 0 0,1 0 0 0 0,-1 0 0 0 0,0 0 0 0 0,0 0 0 0 0,0 0 0 0 0,0 0 0 0 0,0 0-1 0 0,0 0 1 0 0,0 1 0 0 0,-2-2 0 0 0,2 1 90 0 0,0 1-1 0 0,0-1 1 0 0,0 0-1 0 0,0 1 0 0 0,0-1 1 0 0,1 0-1 0 0,-1 0 1 0 0,0 0-1 0 0,0 1 1 0 0,1-1-1 0 0,-1 0 1 0 0,0 0-1 0 0,1 0 1 0 0,-1 0-1 0 0,1 0 1 0 0,-1 0-1 0 0,1-1 1 0 0,0 1-1 0 0,0 0 1 0 0,-1-1-1 0 0,-13-37-111 0 0,13 38-412 0 0,1 1-169 0 0,0 0-32 0 0,-3 9-1472 0 0,2-4-3690 0 0,-2 4 3280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5:1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20 274 5407 0 0,'0'0'248'0'0,"0"0"-5"0"0,-14 18-89 0 0,9-12 4035 0 0,4-5-2775 0 0,1-1-502 0 0,0 0-220 0 0,0 0-41 0 0,0 0-3 0 0,3-22 1401 0 0,31-84-1225 0 0,-29 88-824 0 0,2 1 0 0 0,0-1 0 0 0,1 2 0 0 0,0-1 0 0 0,1 1 0 0 0,1 1 0 0 0,19-23 0 0 0,-27 35 145 0 0,-2 2-69 0 0,1 0 0 0 0,0 0 1 0 0,-1 0-1 0 0,1 1 0 0 0,0-1 1 0 0,0 0-1 0 0,0 0 0 0 0,0 1 1 0 0,-1-1-1 0 0,1 0 0 0 0,0 1 1 0 0,0-1-1 0 0,0 1 0 0 0,0-1 1 0 0,0 1-1 0 0,0-1 0 0 0,1 1 1 0 0,-1 0-1 0 0,0 0 0 0 0,0-1 1 0 0,0 1-1 0 0,0 0 0 0 0,0 0 1 0 0,0 0-1 0 0,0 0 0 0 0,1 0 1 0 0,-1 1-1 0 0,0-1 0 0 0,0 0 1 0 0,0 0-1 0 0,0 1 0 0 0,0-1 1 0 0,0 1-1 0 0,2 0 0 0 0,2 1-76 0 0,-1 1 0 0 0,1-1 0 0 0,0 1 0 0 0,-1 0 0 0 0,1 1 0 0 0,-1-1 0 0 0,0 1 0 0 0,0-1 0 0 0,6 9 0 0 0,28 44 0 0 0,-11-15 0 0 0,-9-15-1580 0 0,5 0-3985 0 0,-16-19 2966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5:1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8 7055 0 0,'0'0'158'0'0,"-5"-4"379"0"0,2 1-429 0 0,2 3 272 0 0,1 0 104 0 0,0 0 17 0 0,0 0-65 0 0,0 22 44 0 0,-1 12 780 0 0,2-1 0 0 0,8 48 0 0 0,15 86 78 0 0,18 79 836 0 0,-21-172-2174 0 0,-43-125 0 0 0,16 25 0 0 0,1 1 0 0 0,-3-42 0 0 0,8 57 0 0 0,0 0 0 0 0,1 1 0 0 0,0-1 0 0 0,0 1 0 0 0,1-1 0 0 0,0 1 0 0 0,0-1 0 0 0,1 1 0 0 0,1 0 0 0 0,5-11 0 0 0,-3 11 0 0 0,-5 7 0 0 0,1 1 0 0 0,0-1 0 0 0,0 1 0 0 0,-1 0 0 0 0,1-1 0 0 0,0 1 0 0 0,0 0 0 0 0,0 0 0 0 0,0 0 0 0 0,0 0 0 0 0,1 1 0 0 0,-1-1 0 0 0,0 0 0 0 0,0 1 0 0 0,1 0 0 0 0,-1-1 0 0 0,0 1 0 0 0,0 0 0 0 0,1 0 0 0 0,-1 0 0 0 0,0 1 0 0 0,0-1 0 0 0,1 0 0 0 0,1 2 0 0 0,4-1 5 0 0,-1 1-1 0 0,1 0 1 0 0,-1 0-1 0 0,0 1 1 0 0,0 0-1 0 0,0 1 1 0 0,0-1-1 0 0,-1 1 1 0 0,0 0-1 0 0,1 1 1 0 0,-1 0-1 0 0,-1 0 1 0 0,1 0-1 0 0,-1 1 1 0 0,0-1-1 0 0,0 1 0 0 0,0 0 1 0 0,-1 1-1 0 0,0-1 1 0 0,0 1-1 0 0,4 12 1 0 0,-7-15 67 0 0,0 0 0 0 0,0 0 0 0 0,-1 1 0 0 0,1-1 0 0 0,-1 0 0 0 0,0 1 0 0 0,0-1 0 0 0,-1 0 1 0 0,1 0-1 0 0,-1 1 0 0 0,0-1 0 0 0,0 0 0 0 0,0 0 0 0 0,-1 0 0 0 0,0 0 0 0 0,1 0 0 0 0,-1 0 0 0 0,-5 7 0 0 0,-4 5 375 0 0,-1 0 0 0 0,-23 24 0 0 0,32-36-440 0 0,-3 1-53 0 0,0 1-1 0 0,1-1 1 0 0,-2 0-1 0 0,1 0 0 0 0,0-1 1 0 0,-1 0-1 0 0,0 0 1 0 0,0-1-1 0 0,0 0 1 0 0,-1 0-1 0 0,-12 3 1 0 0,19-5-608 0 0,1-1-39 0 0,0 0-170 0 0,0 0-673 0 0,0 0-293 0 0,0 0-587 0 0,0 0-2139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5:13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 8863 0 0,'0'0'200'0'0,"0"0"34"0"0,0 0 12 0 0,-1-1-39 0 0,-2-5-166 0 0,5 29 6590 0 0,-1-14-6505 0 0,1 0 0 0 0,0 0 0 0 0,0 0 0 0 0,1-1 1 0 0,1 0-1 0 0,-1 1 0 0 0,10 14 0 0 0,-7-15-126 0 0,3-8 0 0 0,-6-2 0 0 0,0 0 0 0 0,1-1 0 0 0,-1 1 0 0 0,-1-1 0 0 0,1 1 0 0 0,0-1 0 0 0,0 0 0 0 0,-1 0 0 0 0,0 0 0 0 0,0-1 0 0 0,0 1 0 0 0,0 0 0 0 0,0-1 0 0 0,0 1 0 0 0,-1-1 0 0 0,0 0 0 0 0,0 0 0 0 0,0 1 0 0 0,0-1 0 0 0,-1 0 0 0 0,1 0 0 0 0,-1-5 0 0 0,0 9 0 0 0,0 0 0 0 0,0 0 0 0 0,0 0 0 0 0,0 0 0 0 0,0-1 0 0 0,0 1 0 0 0,0 0 0 0 0,0 0 0 0 0,0 0 0 0 0,0 0 0 0 0,0 0 0 0 0,0-1 0 0 0,0 1 0 0 0,0 0 0 0 0,0 0 0 0 0,0 0 0 0 0,0 0 0 0 0,0 0 0 0 0,0 0 0 0 0,0-1 0 0 0,0 1 0 0 0,0 0 0 0 0,0 0 0 0 0,1 0 0 0 0,-1 0 0 0 0,0 0 0 0 0,0 0 0 0 0,0 0 0 0 0,0 0 0 0 0,0-1 0 0 0,0 1 0 0 0,0 0 0 0 0,0 0 0 0 0,1 0 0 0 0,-1 0 0 0 0,0 0 0 0 0,0 0 0 0 0,0 0 0 0 0,0 0 0 0 0,0 0 0 0 0,0 0 0 0 0,1 0 0 0 0,-1 0 0 0 0,0 0 0 0 0,0 0 0 0 0,0 0 0 0 0,0 0 0 0 0,0 0 0 0 0,1 0 0 0 0,-1 0 0 0 0,0 0 0 0 0,0 0 0 0 0,9 6 0 0 0,5 10 0 0 0,25 67 0 0 0,-32-74 0 0 0,-1-3-86 0 0,-5-4-370 0 0,-1-2-182 0 0,0 0-39 0 0,0 0-147 0 0,19-6-3944 0 0,-11 1 3049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5:1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54 10943 0 0,'0'0'248'0'0,"0"0"35"0"0,0 0 18 0 0,-1-3-37 0 0,-26-43 2262 0 0,27 45-1857 0 0,0 1 16 0 0,0 0 3 0 0,-1-1-92 0 0,-3-1-390 0 0,-2 9-184 0 0,5-2-22 0 0,-1-1 0 0 0,1 1 0 0 0,0 0 0 0 0,0 0 0 0 0,0 0 0 0 0,1 0 0 0 0,0 0 0 0 0,0 0 0 0 0,0 0 0 0 0,0 0 0 0 0,1 0 0 0 0,0 0 0 0 0,0 0 0 0 0,0-1 0 0 0,2 6 0 0 0,1-2 0 0 0,-1 0 0 0 0,1 0 0 0 0,0-1 0 0 0,1 0 0 0 0,0 0 0 0 0,0 0 0 0 0,1 0 0 0 0,-1-1 0 0 0,11 9 0 0 0,-9-9 0 0 0,1 1 0 0 0,0-1 0 0 0,-3 1 99 0 0,-5-6-44 0 0,1 0 0 0 0,-1 1 0 0 0,0-1 1 0 0,1 1-1 0 0,-1-1 0 0 0,0 0 0 0 0,0 1 0 0 0,0-1 0 0 0,0 1 1 0 0,0-1-1 0 0,0 0 0 0 0,-1 1 0 0 0,1-1 0 0 0,0 0 0 0 0,-1 1 0 0 0,1-1 1 0 0,-1 0-1 0 0,1 1 0 0 0,-1-1 0 0 0,0 0 0 0 0,0 1 0 0 0,-19 27 1362 0 0,16-25-1330 0 0,-50 51-176 0 0,53-54-380 0 0,1-1-185 0 0,0 0-39 0 0,0 0-236 0 0,0 0-954 0 0,3-15-2057 0 0,-2 12 3189 0 0,0 0-1649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5:1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5407 0 0,'0'0'124'0'0,"0"0"18"0"0,3-29 160 0 0,-3 20-1877 0 0,1-11 9601 0 0,3 20-3355 0 0,4 13-4337 0 0,9 37-334 0 0,-13-35 0 0 0,0 0 0 0 0,10 21 0 0 0,-8-28 0 0 0,-6-8 0 0 0,1 1 0 0 0,-1-1 0 0 0,0 0 0 0 0,1 0 0 0 0,-1 1 0 0 0,1-1 0 0 0,-1 0 0 0 0,0 0 0 0 0,1 0 0 0 0,-1 0 0 0 0,1 1 0 0 0,-1-1 0 0 0,1 0 0 0 0,-1 0 0 0 0,0 0 0 0 0,1 0 0 0 0,-1 0 0 0 0,1 0 0 0 0,-1 0 0 0 0,1 0 0 0 0,-1 0 0 0 0,1-1 0 0 0,-1 1 0 0 0,0 0 0 0 0,1 0 0 0 0,-1 0 0 0 0,1 0 0 0 0,-1-1 0 0 0,0 1 0 0 0,1 0 0 0 0,-1 0 0 0 0,1-1 0 0 0,-1 1 0 0 0,0 0 0 0 0,1-1 0 0 0,-1 1 0 0 0,0 0 0 0 0,0-1 0 0 0,1 1 0 0 0,-1 0 0 0 0,0-1 0 0 0,0 1 0 0 0,0-1 0 0 0,1 0 0 0 0,2-3 0 0 0,0-1 0 0 0,0 0 0 0 0,0 0 0 0 0,-1 0 0 0 0,0 0 0 0 0,0 0 0 0 0,0 0 0 0 0,-1 0 0 0 0,0-1 0 0 0,0 1 0 0 0,0-1 0 0 0,0-7 0 0 0,-1-8 0 0 0,-4-40 0 0 0,1 38 0 0 0,7 42 0 0 0,1 0 0 0 0,8 23 0 0 0,6 22 0 0 0,68 303 5487 0 0,-84-357-5371 0 0,-2-4-100 0 0,1 1 0 0 0,-1 0-1 0 0,0 0 1 0 0,-1 0-1 0 0,0-1 1 0 0,0 1 0 0 0,-1 8-1 0 0,-1-5-15 0 0,1-9 0 0 0,0 1 0 0 0,1-1 0 0 0,-1 0 0 0 0,0 0 0 0 0,0 0 0 0 0,0 0 0 0 0,0 0 0 0 0,0 0 0 0 0,-1 0 0 0 0,1 0 0 0 0,0 0 0 0 0,0-1 0 0 0,-1 1 0 0 0,1 0 0 0 0,0-1 0 0 0,-1 1 0 0 0,1-1 0 0 0,0 1 0 0 0,-1-1 0 0 0,1 0 0 0 0,-1 1 0 0 0,1-1 0 0 0,-1 0 0 0 0,1 0 0 0 0,-1 0 0 0 0,1 0 0 0 0,-1-1 0 0 0,1 1 0 0 0,0 0 0 0 0,-1 0 0 0 0,1-1 0 0 0,-1 1 0 0 0,1-1 0 0 0,0 0 0 0 0,-1 1 0 0 0,1-1 0 0 0,0 0 0 0 0,0 0 0 0 0,-2 0 0 0 0,3 0 0 0 0,-5-1 0 0 0,0-1 0 0 0,1 0 0 0 0,-1 0 0 0 0,1-1 0 0 0,0 1 0 0 0,0-1 0 0 0,1 0 0 0 0,-1 0 0 0 0,1 0 0 0 0,0-1 0 0 0,0 1 0 0 0,0-1 0 0 0,0 1 0 0 0,-2-8 0 0 0,2 4 0 0 0,1 0 0 0 0,0 0 0 0 0,1 0 0 0 0,-1 0 0 0 0,1-1 0 0 0,1 1 0 0 0,0 0 0 0 0,1-13 0 0 0,2 1 0 0 0,0-1 0 0 0,2 1 0 0 0,0 1 0 0 0,2-1 0 0 0,0 1 0 0 0,16-31 0 0 0,-11 28-496 0 0,1 0 1 0 0,19-24-1 0 0,-24 36-202 0 0,0 1 1 0 0,1 0-1 0 0,0 0 0 0 0,1 0 1 0 0,0 2-1 0 0,13-10 1 0 0,-21 16-6517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1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79 3999 0 0,'0'0'91'0'0,"0"0"12"0"0,0-2 7 0 0,-13-50 501 0 0,7 28 4134 0 0,6 27-4724 0 0,1 0 0 0 0,0 1 0 0 0,-1-1 0 0 0,2 0-1 0 0,-1 1 1 0 0,0-1 0 0 0,4 6 0 0 0,0 1-24 0 0,40 153 1619 0 0,-41-155-1281 0 0,0 2-276 0 0,0 0 0 0 0,-1 1-1 0 0,0-1 1 0 0,-1 1 0 0 0,2 14 0 0 0,-5-20-59 0 0,-2-13 0 0 0,2-23 0 0 0,1 28 0 0 0,1 0 0 0 0,-1 0 0 0 0,1 0 0 0 0,0 0 0 0 0,0 1 0 0 0,0-1 0 0 0,0 0 0 0 0,0 0 0 0 0,1 1 0 0 0,-1-1 0 0 0,1 0 0 0 0,0 1 0 0 0,0 0 0 0 0,0-1 0 0 0,0 1 0 0 0,0 0 0 0 0,0 0 0 0 0,0 0 0 0 0,1 0 0 0 0,-1 1 0 0 0,1-1 0 0 0,0 0 0 0 0,-1 1 0 0 0,1 0 0 0 0,0 0 0 0 0,0 0 0 0 0,0 0 0 0 0,0 0 0 0 0,0 1 0 0 0,0-1 0 0 0,0 1 0 0 0,5-1 0 0 0,-5 1 0 0 0,0 0 0 0 0,0 0 0 0 0,-1 0 0 0 0,1 1 0 0 0,0-1 0 0 0,0 1 0 0 0,0-1 0 0 0,0 1 0 0 0,-1 0 0 0 0,1 0 0 0 0,0 0 0 0 0,-1 0 0 0 0,1 1 0 0 0,-1-1 0 0 0,1 1 0 0 0,3 2 0 0 0,4 6 0 0 0,-7-5 0 0 0,3 10 0 0 0,2 5 0 0 0,-7-9 0 0 0,-1-8 0 0 0,0 0 0 0 0,0-1 0 0 0,-1 1 0 0 0,1 0 0 0 0,-1 0 0 0 0,0 0 0 0 0,0-1 0 0 0,0 1 0 0 0,0 0 0 0 0,0-1 0 0 0,0 1 0 0 0,-1-1 0 0 0,1 1 0 0 0,-1-1 0 0 0,0 0 0 0 0,-2 3 0 0 0,-3 5 0 0 0,5-7 0 0 0,0 0 0 0 0,0 0 0 0 0,0 0 0 0 0,-1-1 0 0 0,1 1 0 0 0,-1 0 0 0 0,0-1 0 0 0,1 0 0 0 0,-1 0 0 0 0,0 0 0 0 0,0 0 0 0 0,-1 0 0 0 0,-5 2 0 0 0,7-3-35 0 0,1-1-1 0 0,-1 1 1 0 0,0-1-1 0 0,1 0 1 0 0,-1 0-1 0 0,1 0 1 0 0,-1 0-1 0 0,0 0 1 0 0,1 0-1 0 0,-1-1 1 0 0,1 1-1 0 0,-1 0 1 0 0,-2-2-1 0 0,3 2-148 0 0,0 0 0 0 0,0-1-1 0 0,0 1 1 0 0,0-1 0 0 0,0 0 0 0 0,0 1-1 0 0,1-1 1 0 0,-1 1 0 0 0,0-1-1 0 0,0 0 1 0 0,1 0 0 0 0,-1 1 0 0 0,0-1-1 0 0,1 0 1 0 0,-1 0 0 0 0,1 0-1 0 0,-1 0 1 0 0,1 0 0 0 0,0 0 0 0 0,-1 0-1 0 0,1 0 1 0 0,0 0 0 0 0,-1-1-1 0 0,1-9-775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1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8863 0 0,'0'0'200'0'0,"0"0"34"0"0,-1 1 12 0 0,-3 5 46 0 0,3-4-174 0 0,-1 0-1 0 0,1 0 1 0 0,0 1-1 0 0,0-1 0 0 0,0 0 1 0 0,0 1-1 0 0,0-1 1 0 0,0 1-1 0 0,0-1 0 0 0,1 1 1 0 0,-1-1-1 0 0,1 1 1 0 0,0 0-1 0 0,0-1 0 0 0,0 1 1 0 0,0-1-1 0 0,0 1 1 0 0,0-1-1 0 0,2 5 0 0 0,2 27-173 0 0,-4-25 56 0 0,1-5 0 0 0,-1-1 0 0 0,0 1 0 0 0,1-1 0 0 0,0 1 0 0 0,-1-1 0 0 0,1 1 0 0 0,1-1 0 0 0,-1 1 0 0 0,0-1 0 0 0,1 0 0 0 0,3 5 0 0 0,0-1 0 0 0,4-1 0 0 0,0-9 0 0 0,0-2 0 0 0,-5 2 0 0 0,-4 2 0 0 0,0-1 0 0 0,0 1 0 0 0,1 0 0 0 0,-1-1 0 0 0,1 1 0 0 0,-1 0 0 0 0,1 0 0 0 0,0-1 0 0 0,-1 1 0 0 0,1 0 0 0 0,0 0 0 0 0,0 0 0 0 0,0 0 0 0 0,0 0 0 0 0,0 0 0 0 0,0 0 0 0 0,0 0 0 0 0,1 0 0 0 0,-1 0 0 0 0,-1 1 0 0 0,0-1 0 0 0,1 1 0 0 0,-1 0 0 0 0,0-1 0 0 0,1 1 0 0 0,-1 0 0 0 0,0-1 0 0 0,1 1 0 0 0,-1 0 0 0 0,1 0 0 0 0,-1-1 0 0 0,1 1 0 0 0,-1 0 0 0 0,1 0 0 0 0,-1 0 0 0 0,1 0 0 0 0,-1-1 0 0 0,1 1 0 0 0,-1 0 0 0 0,1 0 0 0 0,-1 0 0 0 0,1 0 0 0 0,-1 0 0 0 0,1 0 0 0 0,-1 1 0 0 0,0-1 0 0 0,1 0 0 0 0,-1 0 0 0 0,1 0 0 0 0,-1 0 0 0 0,1 0 0 0 0,-1 1 0 0 0,1-1 0 0 0,-1 0 0 0 0,1 0 0 0 0,-1 1 0 0 0,0-1 0 0 0,1 0 0 0 0,-1 1 0 0 0,0-1 0 0 0,1 1 0 0 0,9 5 0 0 0,0 0 0 0 0,-1-3-140 0 0,-8-2-592 0 0,8-3-1341 0 0,-2-1 994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5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4231 0 0,'0'0'191'0'0,"24"-2"26"0"0,-11-2 751 0 0,0-2 0 0 0,-1 1 0 0 0,0-1 0 0 0,0-1 0 0 0,-1 0-1 0 0,0-1 1 0 0,0 0 0 0 0,0 0 0 0 0,-1-1 0 0 0,8-10-968 0 0,-7 7 100 0 0,-1-1 1 0 0,0 0 0 0 0,-1 0-1 0 0,-1-1 1 0 0,0 0-1 0 0,-1 0 1 0 0,0-1 0 0 0,-1 0-1 0 0,0-2-100 0 0,-6 16 0 0 0,1 0 0 0 0,-1 0 0 0 0,1-1 0 0 0,-1 1 0 0 0,1 0 0 0 0,-1 0 0 0 0,0 0 0 0 0,0-1 0 0 0,1 1 0 0 0,-1 0 0 0 0,0-1 0 0 0,0 1 0 0 0,0 0 0 0 0,-1 0 0 0 0,1-1 0 0 0,0 1 0 0 0,0 0 0 0 0,-1 0 0 0 0,1-1 0 0 0,0 1 0 0 0,-1 0 0 0 0,0 0 0 0 0,1 0 0 0 0,-1 0 0 0 0,0-1 0 0 0,1 1 0 0 0,-1 0 0 0 0,0 0 0 0 0,0 0 0 0 0,0 1 0 0 0,0-1 0 0 0,0 0 0 0 0,0 0 0 0 0,0 0 0 0 0,0 1 0 0 0,0-1 0 0 0,0 0 0 0 0,0 1 0 0 0,-1-1 0 0 0,1 1 0 0 0,0 0 0 0 0,0-1 0 0 0,0 1 0 0 0,-1 0 0 0 0,-2-1 0 0 0,1 1 0 0 0,0 0 0 0 0,-1 0 0 0 0,1 1 0 0 0,0-1 0 0 0,0 0 0 0 0,-1 1 0 0 0,1 0 0 0 0,0 0 0 0 0,0 0 0 0 0,0 0 0 0 0,0 0 0 0 0,0 1 0 0 0,0 0 0 0 0,0-1 0 0 0,-2 3 0 0 0,0 0 0 0 0,1 0 0 0 0,0 0 0 0 0,0 0 0 0 0,0 1 0 0 0,1 0 0 0 0,-1 0 0 0 0,1 0 0 0 0,1 0 0 0 0,-1 0 0 0 0,1 0 0 0 0,-1 1 0 0 0,1-1 0 0 0,1 1 0 0 0,-1 0 0 0 0,1 0 0 0 0,0-1 0 0 0,1 1 0 0 0,-1 0 0 0 0,1 0 0 0 0,0 2 0 0 0,0-3 0 0 0,1-1 0 0 0,0 1 0 0 0,0 0 0 0 0,0-1 0 0 0,0 1 0 0 0,0-1 0 0 0,1 1 0 0 0,0-1 0 0 0,0 1 0 0 0,0-1 0 0 0,1 0 0 0 0,-1 0 0 0 0,1 0 0 0 0,0-1 0 0 0,0 1 0 0 0,0-1 0 0 0,1 1 0 0 0,-1-1 0 0 0,1 0 0 0 0,0 0 0 0 0,0-1 0 0 0,0 1 0 0 0,0-1 0 0 0,0 0 0 0 0,3 1 0 0 0,-4-2-34 0 0,1 0 0 0 0,0 0 0 0 0,0 0 0 0 0,0-1 0 0 0,0 0 0 0 0,0 0 0 0 0,1 0 0 0 0,-1 0 0 0 0,0 0 0 0 0,0-1 0 0 0,0 0 0 0 0,-1 0 0 0 0,1 0 0 0 0,0 0 0 0 0,0-1 0 0 0,0 1 0 0 0,-1-1 0 0 0,1 0 0 0 0,1-1 34 0 0,-2 1-649 0 0,0 0-1 0 0,-1 0 1 0 0,1 0-1 0 0,-1 0 1 0 0,1-1 0 0 0,-1 1-1 0 0,0-1 1 0 0,0 1 0 0 0,1-2 649 0 0,4-10-3566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16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3999 0 0,'0'0'183'0'0,"0"0"110"0"0,0 0 361 0 0,0 0 155 0 0,0 0 30 0 0,0 0-106 0 0,-1 23-378 0 0,0-9-105 0 0,2 1 1 0 0,0 0 0 0 0,0-1 0 0 0,2 1-1 0 0,0-1 1 0 0,0 0 0 0 0,9 23 0 0 0,5 23 744 0 0,23 94 249 0 0,-23-91-1227 0 0,-17-64-17 0 0,-4-4 0 0 0,1 1 0 0 0,-1-1 0 0 0,1 0 0 0 0,0-1 0 0 0,1 1 0 0 0,-3-7 0 0 0,-1-2 0 0 0,4 13 0 0 0,1-1 0 0 0,0 0 0 0 0,0 0 0 0 0,0 0 0 0 0,1 0 0 0 0,-1 0 0 0 0,0 0 0 0 0,1 0 0 0 0,-1 0 0 0 0,1 0 0 0 0,0 0 0 0 0,0 0 0 0 0,0 0 0 0 0,0-1 0 0 0,0 1 0 0 0,0 0 0 0 0,1-3 0 0 0,0-2 0 0 0,-1 7 0 0 0,0-1 0 0 0,1 0 0 0 0,-1 0 0 0 0,0 0 0 0 0,0 1 0 0 0,0-1 0 0 0,1 0 0 0 0,-1 1 0 0 0,0-1 0 0 0,0 0 0 0 0,1 1 0 0 0,-1-1 0 0 0,1 0 0 0 0,-1 1 0 0 0,1-1 0 0 0,-1 0 0 0 0,1 1 0 0 0,-1-1 0 0 0,1 1 0 0 0,-1-1 0 0 0,1 1 0 0 0,0 0 0 0 0,-1-1 0 0 0,2 0 0 0 0,0 0 0 0 0,-1 0 0 0 0,0 0 0 0 0,0 0 0 0 0,0 1 0 0 0,0-1 0 0 0,0 0 0 0 0,0 1 0 0 0,0-1 0 0 0,0 1 0 0 0,0-1 0 0 0,0 1 0 0 0,1 0 0 0 0,-1 0 0 0 0,0-1 0 0 0,0 1 0 0 0,0 0 0 0 0,0 0 0 0 0,1 0 0 0 0,-1 0 0 0 0,0 0 0 0 0,0 0 0 0 0,2 1 0 0 0,1 0 0 0 0,-2-2 0 0 0,-1 1 0 0 0,1 0 0 0 0,0 0 0 0 0,-1 0 0 0 0,1 0 0 0 0,0 0 0 0 0,-1 0 0 0 0,1 0 0 0 0,-1 1 0 0 0,1-1 0 0 0,0 0 0 0 0,-1 1 0 0 0,1 0 0 0 0,-1-1 0 0 0,1 1 0 0 0,-1 0 0 0 0,1 0 0 0 0,-1-1 0 0 0,0 1 0 0 0,0 0 0 0 0,1 1 0 0 0,0 0 0 0 0,8 7 0 0 0,15 20 0 0 0,-24-27 0 0 0,0-1 0 0 0,0 1 0 0 0,0 0 0 0 0,0 0 0 0 0,0-1 0 0 0,0 1 0 0 0,-1 0 0 0 0,1 0 0 0 0,-1 0 0 0 0,1 0 0 0 0,-1 0 0 0 0,0 0 0 0 0,0 0 0 0 0,0 0 0 0 0,0 0 0 0 0,0 0 0 0 0,0-1 0 0 0,-1 1 0 0 0,1 0 0 0 0,0 0 0 0 0,-1 0 0 0 0,0 0 0 0 0,1 0 0 0 0,-3 3 0 0 0,2-1 0 0 0,-2 3-179 0 0,0 0 1 0 0,-1-1-1 0 0,0 1 0 0 0,0-1 0 0 0,0 0 0 0 0,-11 12 0 0 0,9-13-2771 0 0,6-5 1416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17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7055 0 0,'0'0'158'0'0,"0"0"22"0"0,0 0 12 0 0,-2 1-27 0 0,-2 1-57 0 0,2-2 272 0 0,-19 9 3491 0 0,22-1-3868 0 0,0 0 0 0 0,1 0 1 0 0,0 0-1 0 0,0 0 0 0 0,5 12 1 0 0,9 31-6 0 0,-9-5 823 0 0,9 90 918 0 0,-13-115-1739 0 0,-2-16 0 0 0,0 0 0 0 0,-1 0 0 0 0,1 0 0 0 0,-1 0 0 0 0,0 0 0 0 0,0 0 0 0 0,-1 1 0 0 0,0-1 0 0 0,-2 10 0 0 0,0-8-81 0 0,3-5-346 0 0,0-2-166 0 0,0 0-42 0 0,0 0 166 0 0,0 0 717 0 0,0 0 316 0 0,0 0 63 0 0,-11-32-2343 0 0,11 25 1714 0 0,1 1 1 0 0,0-1-1 0 0,0 0 1 0 0,1 1-1 0 0,-1-1 1 0 0,2 1-1 0 0,-1-1 1 0 0,1 1 0 0 0,-1 0-1 0 0,2 0 1 0 0,-1 0-1 0 0,1 0 1 0 0,0 1-1 0 0,0 0 1 0 0,6-7-1 0 0,-7 9 3 0 0,-1 1-1 0 0,0-1 0 0 0,1 1 0 0 0,0 0 0 0 0,0 0 0 0 0,-1 0 0 0 0,1 0 0 0 0,0 0 0 0 0,1 1 0 0 0,-1 0 0 0 0,0-1 0 0 0,0 1 0 0 0,1 0 0 0 0,-1 0 0 0 0,0 1 0 0 0,1-1 1 0 0,-1 1-1 0 0,1-1 0 0 0,-1 1 0 0 0,1 0 0 0 0,-1 1 0 0 0,1-1 0 0 0,-1 1 0 0 0,1-1 0 0 0,-1 1 0 0 0,0 0 0 0 0,1 0 0 0 0,4 3 0 0 0,-3-1 93 0 0,0 0 0 0 0,-1 0 0 0 0,1 1 0 0 0,-1-1-1 0 0,0 1 1 0 0,0 0 0 0 0,-1 0 0 0 0,1 1 0 0 0,-1-1 0 0 0,0 1 0 0 0,0 0-1 0 0,-1-1 1 0 0,1 1 0 0 0,-1 0 0 0 0,0 1 0 0 0,0-1 0 0 0,-1 0-1 0 0,1 1 1 0 0,0 10 0 0 0,-1-12-71 0 0,-1 0-1 0 0,0 1 1 0 0,-1-1-1 0 0,1 0 1 0 0,-1 0-1 0 0,0 0 1 0 0,0 0 0 0 0,0 0-1 0 0,0 0 1 0 0,-1 0-1 0 0,1 0 1 0 0,-1 0 0 0 0,0-1-1 0 0,0 1 1 0 0,-1-1-1 0 0,1 1 1 0 0,-1-1-1 0 0,0 0 1 0 0,1 0 0 0 0,-1 0-1 0 0,-1 0 1 0 0,1 0-1 0 0,0-1 1 0 0,-1 0-1 0 0,1 1 1 0 0,-1-1 0 0 0,0-1-1 0 0,0 1 1 0 0,-4 1-1 0 0,1-1-30 0 0,0-1 0 0 0,0 0 0 0 0,0 0 0 0 0,0-1 0 0 0,0 0 0 0 0,0 0 0 0 0,0-1 0 0 0,-11-2 0 0 0,16 3-418 0 0,-11-10-4569 0 0,10 4 3916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17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10943 0 0,'0'0'248'0'0,"0"0"35"0"0,0 0 18 0 0,0 0-37 0 0,7 24 376 0 0,15 90 1368 0 0,-14-64-2138 0 0,-2 0 0 0 0,-3 0 0 0 0,-1 1 0 0 0,-9 81 0 0 0,7-120-3257 0 0,2-1-1184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18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9 226 8863 0 0,'0'0'407'0'0,"-3"11"138"0"0,2-10-358 0 0,0 1-1 0 0,0-1 0 0 0,1 1 0 0 0,-1 0 0 0 0,1-1 1 0 0,-1 1-1 0 0,1 0 0 0 0,0-1 0 0 0,0 1 1 0 0,0 0-1 0 0,0-1 0 0 0,0 1 0 0 0,0 0 1 0 0,0-1-1 0 0,1 3 0 0 0,-1-3-74 0 0,1-1 1 0 0,-1 0-1 0 0,1 0 1 0 0,-1 0-1 0 0,1 0 0 0 0,-1 0 1 0 0,1 0-1 0 0,-1 0 1 0 0,1 0-1 0 0,-1 0 1 0 0,1 0-1 0 0,-1 0 0 0 0,1 0 1 0 0,-1 0-1 0 0,1 0 1 0 0,-1 0-1 0 0,1 0 1 0 0,-1 0-1 0 0,1-1 0 0 0,-1 1 1 0 0,1 0-1 0 0,-1 0 1 0 0,0-1-1 0 0,1 1 0 0 0,-1 0 1 0 0,1-1-1 0 0,-1 1 1 0 0,0 0-1 0 0,1-1 1 0 0,31-32 1150 0 0,-18 12-1263 0 0,-2-1 0 0 0,14-33 0 0 0,-22 46 0 0 0,0 0 0 0 0,-1-1 0 0 0,-1 0 0 0 0,0 1 0 0 0,0-1 0 0 0,0 0 0 0 0,-2 0 0 0 0,1 0 0 0 0,-2-11 0 0 0,2 20-45 0 0,-1 0 0 0 0,0 1 1 0 0,0-1-1 0 0,0 0 0 0 0,0 0 0 0 0,0 0 0 0 0,0 1 0 0 0,-1-1 0 0 0,1 0 0 0 0,0 0 1 0 0,0 0-1 0 0,0 1 0 0 0,-1-1 0 0 0,1 0 0 0 0,0 0 0 0 0,-1 1 0 0 0,1-1 0 0 0,-1 0 1 0 0,1 0-1 0 0,-1 1 0 0 0,1-1 0 0 0,-1 1 0 0 0,0-1 0 0 0,1 1 0 0 0,-1-1 0 0 0,0 1 0 0 0,1-1 1 0 0,-1 1-1 0 0,0-1 0 0 0,1 1 0 0 0,-1 0 0 0 0,0-1 0 0 0,0 1 0 0 0,0 0 0 0 0,1 0 1 0 0,-1-1-1 0 0,0 1 0 0 0,0 0 0 0 0,0 0 0 0 0,1 0 0 0 0,-1 0 0 0 0,0 0 0 0 0,0 0 1 0 0,0 1-1 0 0,0-1 0 0 0,1 0 0 0 0,-1 0 0 0 0,0 0 0 0 0,0 1 0 0 0,0 0 0 0 0,-3 0-4 0 0,1 1 1 0 0,-1 0-1 0 0,1 0 0 0 0,0 0 0 0 0,0 1 0 0 0,0-1 0 0 0,-3 4 0 0 0,-1 3 76 0 0,1 1 0 0 0,1-1 0 0 0,0 1 0 0 0,0 0 0 0 0,1 0-1 0 0,0 0 1 0 0,1 0 0 0 0,0 1 0 0 0,0 0 0 0 0,1-1 0 0 0,1 1 0 0 0,0 0-1 0 0,0 0 1 0 0,1 0 0 0 0,1 0 0 0 0,2 20 0 0 0,-1-24 73 0 0,-1 0 0 0 0,1 0 0 0 0,0 0 0 0 0,1-1 0 0 0,-1 1 1 0 0,2-1-1 0 0,-1 1 0 0 0,0-1 0 0 0,1 0 0 0 0,0 0 0 0 0,9 9 0 0 0,-9-11-40 0 0,0-1 1 0 0,1 1-1 0 0,-1-1 0 0 0,1 0 0 0 0,0 0 0 0 0,-1-1 0 0 0,1 1 0 0 0,1-1 0 0 0,-1 0 0 0 0,0 0 1 0 0,0-1-1 0 0,1 0 0 0 0,-1 0 0 0 0,1 0 0 0 0,-1 0 0 0 0,10-1 0 0 0,-12 0-215 0 0,1 0 0 0 0,0-1 0 0 0,0 1 0 0 0,0-1-1 0 0,-1 0 1 0 0,1 0 0 0 0,0-1 0 0 0,-1 1 0 0 0,1-1-1 0 0,-1 1 1 0 0,1-1 0 0 0,-1 0 0 0 0,0 0 0 0 0,0-1-1 0 0,0 1 1 0 0,0-1 0 0 0,4-4 0 0 0,5-5-5212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26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3999 0 0,'0'0'91'0'0,"0"0"12"0"0,-5 14 101 0 0,2-4 184 0 0,1 0 1 0 0,1 0 0 0 0,0 1-1 0 0,0-1 1 0 0,1 1-1 0 0,0-1 1 0 0,1 1 0 0 0,0-1-1 0 0,1 0 1 0 0,3 12-1 0 0,3 27 764 0 0,-2 21-720 0 0,11 191 3232 0 0,-22 51-915 0 0,1-194-1986 0 0,9 155-763 0 0,-3 55 0 0 0,-1-307 654 0 0,-1-7-1941 0 0,1-4-5529 0 0,-1-10 5097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2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0 8 0 0,0 0 42 0 0,0 0 170 0 0,0 0 76 0 0,0 0 12 0 0,0 0 11 0 0,0 0 30 0 0,2 2 11 0 0,4 6-330 0 0,0 1-1 0 0,-1 0 0 0 0,0 0 1 0 0,0 1-1 0 0,-1-1 1 0 0,0 1-1 0 0,-1 0 0 0 0,4 16 1 0 0,7 17 1005 0 0,8 38-430 0 0,-17-61-762 0 0,0 1 0 0 0,1-1 1 0 0,13 27-1 0 0,0-8 568 0 0,-2-3 451 0 0,27 40-1 0 0,-17-44-4324 0 0,-27-32 2106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2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0 520 2791 0 0,'0'0'126'0'0,"22"-16"2060"0"0,-18 11-1857 0 0,-1 0 0 0 0,1 0 0 0 0,-1-1-1 0 0,0 1 1 0 0,-1-1 0 0 0,1 1-1 0 0,-1-1 1 0 0,0 0 0 0 0,0 0 0 0 0,0-7-1 0 0,4-3 14 0 0,0 0-1 0 0,0 1 1 0 0,2 0 0 0 0,0 1-1 0 0,0-1 1 0 0,1 1-1 0 0,12-13 1 0 0,20-32 333 0 0,3-14-666 0 0,40-72-3044 0 0,-76 122 1141 0 0,-7 20 934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28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2791 0 0,'0'0'107'0'0,"0"0"-19"0"0,0 0 37 0 0,0 0 137 0 0,5 23 1108 0 0,7 98 1170 0 0,-6 143-1 0 0,-6-260-2538 0 0,0 43 571 0 0,-1-1-1 0 0,-3 1 0 0 0,-10 47 1 0 0,9-69-815 0 0,2-1 0 0 0,0 0 1 0 0,1 26-1 0 0,2-49-946 0 0,0-1-2481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2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0,'0'0'183'0'0,"0"0"49"0"0,0 0 103 0 0,16 30 1725 0 0,-14-23-1756 0 0,0-1 1 0 0,-1 1-1 0 0,1-1 1 0 0,-1 1 0 0 0,0-1-1 0 0,-1 1 1 0 0,0 8-1 0 0,3 26 258 0 0,10 6-230 0 0,1-1-1 0 0,3 0 1 0 0,1-1-1 0 0,3-1 0 0 0,1 0 1 0 0,48 67-1 0 0,-64-100-331 0 0,-1-2 0 0 0,-1-2-201 0 0,-3-5-850 0 0,-1-2-385 0 0,0 0-78 0 0,0 0-20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29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2791 0 0,'0'0'126'0'0,"0"0"96"0"0,0 0 326 0 0,0 0 144 0 0,12 16 1264 0 0,48 118 1441 0 0,-20-38-3226 0 0,-14-38 852 0 0,29 56 178 0 0,-51-106-1211 0 0,0 0-1 0 0,1-1 1 0 0,0 0-1 0 0,1 0 1 0 0,0 0-1 0 0,7 6 1 0 0,-12-12-374 0 0,-2-8-261 0 0,1-1 0 0 0,-2 0 1 0 0,1 1-1 0 0,-1 0 0 0 0,0-1 0 0 0,-1 1 0 0 0,1 0 1 0 0,-6-8-1 0 0,-34-57-3808 0 0,21 38 3804 0 0,-6-12 1395 0 0,2-2 1 0 0,-29-80 0 0 0,47 107 2281 0 0,9 28 612 0 0,11 33-1375 0 0,87 209-2076 0 0,-83-211 967 0 0,-16-36-520 0 0,-1-2-81 0 0,-17-24-1443 0 0,0-6 41 0 0,-38-79 209 0 0,48 93 655 0 0,1 0-1 0 0,1 0 0 0 0,0-1 1 0 0,-4-33-1 0 0,4 17-16 0 0,-2 0 0 0 0,-15-47 0 0 0,36 146 0 0 0,-7-34 131 0 0,1-1 0 0 0,21 52 0 0 0,-16-48 578 0 0,55 121 1168 0 0,-16-59-7058 0 0,-51-95 3463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5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27 111 7111 0 0,'-26'-56'812'0'0,"25"55"-422"0"0,1 1 112 0 0,0 0 12 0 0,0 0 18 0 0,0 0 56 0 0,6 11 634 0 0,78 203 4034 0 0,-46-111-3672 0 0,-36-174-1584 0 0,0 37 557 0 0,1-1 0 0 0,1 1 1 0 0,2 0-1 0 0,2 0 0 0 0,1 0 0 0 0,12-28-557 0 0,-20 59 15 0 0,1 0-1 0 0,-1 1 1 0 0,1-1 0 0 0,-1 1 0 0 0,1-1-1 0 0,0 1 1 0 0,0 0 0 0 0,0 0-1 0 0,0-1 1 0 0,0 1 0 0 0,1 1 0 0 0,-1-1-1 0 0,0 0 1 0 0,1 1 0 0 0,0-1 0 0 0,-1 1-1 0 0,1 0 1 0 0,0 0 0 0 0,0 0 0 0 0,-1 0-1 0 0,1 0 1 0 0,0 0 0 0 0,0 1 0 0 0,0 0-1 0 0,1-1-14 0 0,10 1-1090 0 0,0-1 0 0 0,0 2 0 0 0,-1 0-1 0 0,13 3 1091 0 0,-23-4-416 0 0,17 2-1310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30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5407 0 0,'0'0'124'0'0,"0"0"18"0"0,0 0 8 0 0,-6 22 842 0 0,15 175 2624 0 0,-1-52-1920 0 0,-2-71-1691 0 0,2 32-83 0 0,-12-469-9623 0 0,4 357 9673 0 0,-1-28 284 0 0,-1 0 0 0 0,-13-65 0 0 0,15 99-183 0 0,0 0-1 0 0,0 0 1 0 0,0 0 0 0 0,0 0 0 0 0,0 0-1 0 0,0 0 1 0 0,0 0 0 0 0,0 0 0 0 0,-1 0-1 0 0,1 0 1 0 0,0 0 0 0 0,0 0 0 0 0,0 0 0 0 0,0 0-1 0 0,0 0 1 0 0,0 0 0 0 0,0 0 0 0 0,0 0-1 0 0,0 0 1 0 0,0 0 0 0 0,0 0 0 0 0,0 0-1 0 0,0 0 1 0 0,0 0 0 0 0,0 0 0 0 0,0 0 0 0 0,-1 0-1 0 0,1 0 1 0 0,0 0 0 0 0,0 0 0 0 0,0 0-1 0 0,0 0 1 0 0,0 0 0 0 0,0 0 0 0 0,0 0-1 0 0,0 0 1 0 0,0 0 0 0 0,0 0 0 0 0,0 0 0 0 0,0 0-1 0 0,0 0 1 0 0,0-1 0 0 0,0 1 0 0 0,0 0-1 0 0,0 0 1 0 0,0 0 0 0 0,0 0 0 0 0,0 0-1 0 0,0 0 1 0 0,0 0 0 0 0,-3 11 1428 0 0,0 27-1437 0 0,1-18 790 0 0,-1 22-233 0 0,5 84 0 0 0,1-10 1023 0 0,-4-94-1654 0 0,-1 4 802 0 0,2-1-1 0 0,4 33 1 0 0,7-105-2315 0 0,-8-24-370 0 0,-3 1-1 0 0,-12-88 1 0 0,7 92 809 0 0,4 60 947 0 0,-3-33 316 0 0,1 35 285 0 0,0 25 108 0 0,6 93 1386 0 0,0 88 893 0 0,0-127-2798 0 0,0-22 199 0 0,0-13-970 0 0,-2-13-3018 0 0,-1-27 2202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31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3999 0 0,'0'0'91'0'0,"0"0"12"0"0,0 0 7 0 0,-2 25 2 0 0,-3 29 1082 0 0,2 76 0 0 0,1 7 246 0 0,-8 23 100 0 0,-16 152 804 0 0,25-301-2344 0 0,2-3-73 0 0,-1-7-311 0 0,0-1-148 0 0,1-2 260 0 0,1 0-1 0 0,-1-1 1 0 0,0 1 0 0 0,1-1-1 0 0,-1 1 1 0 0,0-1 0 0 0,-1 1-1 0 0,1-1 1 0 0,0 0-1 0 0,0-3 1 0 0,0 1-395 0 0,5-21-674 0 0,0-3-10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3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5407 0 0,'0'0'124'0'0,"0"0"18"0"0,0 0 8 0 0,-5 10 2 0 0,1 7 217 0 0,1 0-1 0 0,0 0 1 0 0,1 1-1 0 0,1-1 0 0 0,0 0 1 0 0,2 1-1 0 0,2 22 1 0 0,0 3 367 0 0,33 493 3524 0 0,-6-293-3492 0 0,-28-239-775 0 0,-1-4-48 0 0,-1 1 0 0 0,0 0 1 0 0,1 0-1 0 0,-1 0 0 0 0,1-1 1 0 0,-1 1-1 0 0,0 0 0 0 0,0 0 1 0 0,1 0-1 0 0,-1 0 0 0 0,0-1 1 0 0,0 1-1 0 0,0 0 0 0 0,0 0 0 0 0,0 0 1 0 0,0 0-1 0 0,0 0 0 0 0,0 0 1 0 0,-1 1-1 0 0,7-12-4213 0 0,-1 0 245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32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3999 0 0,'0'0'91'0'0,"0"0"12"0"0,0 0 7 0 0,-3 5 2 0 0,-2 6 157 0 0,1 0 0 0 0,0 0 0 0 0,1 0 0 0 0,0 0-1 0 0,0 0 1 0 0,1 1 0 0 0,1-1 0 0 0,0 1 0 0 0,1-1-1 0 0,0 1 1 0 0,3 22 0 0 0,-1 1 307 0 0,13 202 2631 0 0,0-36-2414 0 0,-10-119 401 0 0,18 88 1 0 0,-23-168-1622 0 0,0-2-166 0 0,0 0-42 0 0,0 0-123 0 0,0 0-501 0 0,7-12-1749 0 0,-1-1 1473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32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5407 0 0,'-1'4'124'0'0,"-2"40"101"0"0,2 61 0 0 0,1-19-231 0 0,5 93 6 0 0,-4-153 0 0 0,-1-25 0 0 0,1 5 0 0 0,-1 1 0 0 0,0 0 0 0 0,0 0 0 0 0,-3 12 0 0 0,-3 6 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33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1 372 2791 0 0,'0'0'126'0'0,"0"0"96"0"0,0 0 326 0 0,0 0 144 0 0,0 0 32 0 0,0 0-93 0 0,16-21 12 0 0,-12 16-533 0 0,0 0 1 0 0,-1 0 0 0 0,1 0-1 0 0,-1-1 1 0 0,0 1 0 0 0,0-1-1 0 0,-1 0 1 0 0,1 1 0 0 0,-1-1-1 0 0,-1 0 1 0 0,1 0 0 0 0,0-9-1 0 0,1 4-110 0 0,0 0 0 0 0,1 0 0 0 0,10-18 0 0 0,-1 0 0 0 0,7-15 0 0 0,25-41 0 0 0,-39 75 0 0 0,-35 83 0 0 0,13-32 0 0 0,-36 96 0 0 0,37-60 70 0 0,15-75 288 0 0,0-2 121 0 0,0 0 22 0 0,0 0-65 0 0,-4-32-272 0 0,6-3-164 0 0,-2 23 0 0 0,0-1 0 0 0,1 1 0 0 0,1-1 0 0 0,0 1 0 0 0,0 0 0 0 0,1-1 0 0 0,7-15 0 0 0,12-24 0 0 0,-13 28 0 0 0,1 0 0 0 0,1 1 0 0 0,27-41 0 0 0,-66 128 0 0 0,8-28 0 0 0,13-24 0 0 0,1-1 0 0 0,0 1 0 0 0,1 0 0 0 0,0 1 0 0 0,0-1 0 0 0,1 1 0 0 0,-2 17 0 0 0,0 10-653 0 0,6-38-2614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3:33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5407 0 0,'0'0'124'0'0,"0"0"18"0"0,0 0 8 0 0,7 7 404 0 0,-4 3-267 0 0,-1 0 1 0 0,-1 1 0 0 0,0-1 0 0 0,0 17-1 0 0,0-4-287 0 0,6 61 515 0 0,4 109 1185 0 0,-11-156-3153 0 0,-8 53 1 0 0,3-66-1610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4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29 573 5407 0 0,'0'0'124'0'0,"-10"2"168"0"0,1 0-165 0 0,1-1 32 0 0,7-1 529 0 0,1 0 222 0 0,0 0 40 0 0,0 0-120 0 0,0 0-459 0 0,0 0 85 0 0,0 0 96 0 0,23-1 625 0 0,0-2-1 0 0,0-1 1 0 0,45-13 0 0 0,-2 0 659 0 0,382-105 222 0 0,-211 53-1278 0 0,148-65 2132 0 0,-365 127-2912 0 0,0 0 0 0 0,0 2 0 0 0,1 0 0 0 0,-1 1 0 0 0,30-1 0 0 0,104 7 0 0 0,-142-2 0 0 0,21 0 0 0 0,-1-1 0 0 0,1-2 0 0 0,50-11 0 0 0,-10-6 0 0 0,-52 13 0 0 0,0 1 0 0 0,0 1 0 0 0,39-5 0 0 0,-19 3 0 0 0,-16 0 0 0 0,6-7 0 0 0,-19 8 0 0 0,0 0 0 0 0,1 1 0 0 0,24-8 0 0 0,72-12 0 0 0,-48 4 0 0 0,-51 18 0 0 0,-1 0 0 0 0,0 1 0 0 0,-2 0 0 0 0,8 2 0 0 0,-5 0 0 0 0,-2 6 0 0 0,1 7 2 0 0,-9-12-96 0 0,1 1-390 0 0,-1-2-192 0 0,0 0-41 0 0,0 0 88 0 0,4 10 387 0 0,-3-9 13 0 0,-1 1 1 0 0,1-1-1 0 0,-1 0 0 0 0,1 0 0 0 0,0 0 0 0 0,-1 1 1 0 0,0-1-1 0 0,1 0 0 0 0,-1 1 0 0 0,0-1 1 0 0,0 0-1 0 0,0 1 0 0 0,0-1 0 0 0,0 0 0 0 0,0 1 1 0 0,0-1-1 0 0,0 0 0 0 0,0 1 0 0 0,-1-1 0 0 0,1 0 1 0 0,-1 1-1 0 0,1-1 0 0 0,-1 1 0 0 0,-1 1 94 0 0,2 0-1895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6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7055 0 0,'0'0'158'0'0,"0"0"22"0"0,0 0 12 0 0,0 0 124 0 0,0 0 494 0 0,1 21 2222 0 0,1-8-2974 0 0,1 0-1 0 0,1-1 0 0 0,0 1 0 0 0,0-1 0 0 0,10 18 0 0 0,1 2-40 0 0,6 17 80 0 0,-10-27 340 0 0,-2 0 1 0 0,-1 0 0 0 0,0 1 0 0 0,6 35 0 0 0,-2-13-3518 0 0,-11-43 2030 0 0,-1-2-26 0 0,0 0-4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10943 0 0,'0'0'248'0'0,"0"0"35"0"0,0 0 18 0 0,0 0-37 0 0,0 0-84 0 0,0 0 280 0 0,0 0 144 0 0,0 0 32 0 0,0 0-81 0 0,10-7-342 0 0,44-28 1159 0 0,100-46 0 0 0,-149 79-1398 0 0,2-2-435 0 0,-1 1-1 0 0,1 0 1 0 0,0 1 0 0 0,1 0 0 0 0,12-3 0 0 0,-11 5-4906 0 0</inkml:trace>
  <inkml:trace contextRef="#ctx0" brushRef="#br0" timeOffset="1">154 562 10943 0 0,'0'0'248'0'0,"0"0"35"0"0,0 0 18 0 0,0 0-37 0 0,0 0-84 0 0,0 0 280 0 0,13-5 780 0 0,6 0-812 0 0,-1 0 1 0 0,-1-2-1 0 0,1 1 0 0 0,-1-2 0 0 0,0 0 0 0 0,-1-2 0 0 0,31-21 1 0 0,-20 12-1446 0 0,-19 14-71 0 0,0-1-1 0 0,0 0 1 0 0,-1 0-1 0 0,12-13 1 0 0,-2-1-1072 0 0,3 5-15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9:0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30 167 7055 0 0,'0'-5'426'0'0,"3"-10"-157"0"0,0 7-146 0 0,0-1 0 0 0,0 1 0 0 0,0 0 0 0 0,1 1 0 0 0,0-1 1 0 0,9-11-1 0 0,-7 11 228 0 0,0 0 1 0 0,0 0-1 0 0,1 1 1 0 0,0 0-1 0 0,1 0 1 0 0,-1 1 0 0 0,1 0-1 0 0,1 1 1 0 0,14-9-1 0 0,-22 14-331 0 0,0-1 1 0 0,-1 1-1 0 0,1 0 0 0 0,0-1 0 0 0,-1 1 0 0 0,1 0 0 0 0,0-1 0 0 0,-1 1 1 0 0,1 0-1 0 0,0 0 0 0 0,0 0 0 0 0,-1 0 0 0 0,1 0 0 0 0,0 0 0 0 0,0 0 1 0 0,-1 0-1 0 0,1 0 0 0 0,0 0 0 0 0,-1 0 0 0 0,1 0 0 0 0,0 0 0 0 0,0 1 1 0 0,-1-1-1 0 0,1 0 0 0 0,0 0 0 0 0,-1 1 0 0 0,1-1 0 0 0,0 1 0 0 0,-1-1 1 0 0,1 0-1 0 0,-1 1 0 0 0,1-1 0 0 0,0 2 0 0 0,0 0 20 0 0,-1-1 0 0 0,1 1 1 0 0,0 0-1 0 0,-1 0 0 0 0,0 0 0 0 0,1 0 0 0 0,-1 0 1 0 0,0 0-1 0 0,0 0 0 0 0,0 0 0 0 0,0 0 0 0 0,-1 3 1 0 0,-2 8 402 0 0,0-1 1 0 0,-8 24 0 0 0,-13 17-433 0 0,-39 66 1 0 0,-8 16-14 0 0,67-123 2 0 0,4-12 0 0 0,0 0 0 0 0,0 0 0 0 0,0 0 0 0 0,0 0 0 0 0,0 0 0 0 0,0 0 0 0 0,0 1 0 0 0,0-1 0 0 0,0 0 0 0 0,0 0 0 0 0,-1 0 0 0 0,1 0 0 0 0,0 0 0 0 0,0 0 0 0 0,0 0 0 0 0,0 1 0 0 0,0-1 0 0 0,0 0 0 0 0,0 0 0 0 0,0 0 0 0 0,0 0 0 0 0,0 0 0 0 0,0 0 0 0 0,0 1 0 0 0,0-1 0 0 0,1 0 0 0 0,-1 0 0 0 0,0 0 0 0 0,0 0 0 0 0,0 0 0 0 0,0 0 0 0 0,0 0 0 0 0,0 1 0 0 0,0-1 0 0 0,0 0 0 0 0,0 0 0 0 0,0 0 0 0 0,0 0 0 0 0,0 0 0 0 0,1 0 0 0 0,-1 0 0 0 0,0 0 0 0 0,0 0 0 0 0,0 0 0 0 0,0 1 0 0 0,0-1 0 0 0,0 0 0 0 0,0 0 0 0 0,1 0 0 0 0,-1 0 0 0 0,0 0 0 0 0,0 0 0 0 0,0 0 0 0 0,9-4 0 0 0,7-9 0 0 0,15-18 0 0 0,-1-2 0 0 0,28-40 0 0 0,-39 47 0 0 0,1 1 0 0 0,1 0 0 0 0,2 1 0 0 0,0 2 0 0 0,45-35 0 0 0,-68 58 0 0 0,0-1 0 0 0,0 0 0 0 0,0 0 0 0 0,0 0 0 0 0,0 1 0 0 0,0-1 0 0 0,0 0 0 0 0,0 0 0 0 0,0 1 0 0 0,0-1 0 0 0,0 0 0 0 0,0 0 0 0 0,0 0 0 0 0,0 1 0 0 0,0-1 0 0 0,0 0 0 0 0,0 0 0 0 0,0 1 0 0 0,0-1 0 0 0,1 0 0 0 0,-1 0 0 0 0,0 0 0 0 0,0 1 0 0 0,0-1 0 0 0,0 0 0 0 0,0 0 0 0 0,0 0 0 0 0,1 0 0 0 0,-1 0 0 0 0,0 1 0 0 0,0-1 0 0 0,0 0 0 0 0,1 0 0 0 0,-1 0 0 0 0,0 0 0 0 0,0 0 0 0 0,0 0 0 0 0,1 0 0 0 0,-1 0 0 0 0,0 0 0 0 0,0 1 0 0 0,1-1 0 0 0,-1 0 0 0 0,0 0 0 0 0,0 0 0 0 0,0 0 0 0 0,1 0 0 0 0,-1 0 0 0 0,0-1 0 0 0,0 1 0 0 0,1 0 0 0 0,-1 0 0 0 0,0 0 0 0 0,0 0 0 0 0,0 0 0 0 0,1 0 0 0 0,-1 0 0 0 0,0 0 0 0 0,0 0 0 0 0,0-1 0 0 0,0 1 0 0 0,1 0 0 0 0,-1 0 0 0 0,0 0 0 0 0,0 0 0 0 0,0-1 0 0 0,0 1 0 0 0,1 0 0 0 0,-5 13 0 0 0,-13 20 845 0 0,-2-1 0 0 0,-33 42 0 0 0,12-16-636 0 0,-108 149-209 0 0,205-274 0 0 0,101-138 0 0 0,-149 194 0 0 0,0 0 0 0 0,0 1 0 0 0,1 0 0 0 0,0 1 0 0 0,1 0 0 0 0,0 0 0 0 0,16-10 0 0 0,-27 20 0 0 0,0-1 0 0 0,0 0 0 0 0,-1 0 0 0 0,1 0 0 0 0,0 1 0 0 0,0-1 0 0 0,0 0 0 0 0,0 0 0 0 0,-1 1 0 0 0,1-1 0 0 0,0 0 0 0 0,0 0 0 0 0,0 1 0 0 0,0-1 0 0 0,0 0 0 0 0,0 0 0 0 0,0 1 0 0 0,0-1 0 0 0,0 0 0 0 0,0 0 0 0 0,0 1 0 0 0,0-1 0 0 0,0 0 0 0 0,0 1 0 0 0,0-1 0 0 0,0 0 0 0 0,0 0 0 0 0,0 1 0 0 0,0-1 0 0 0,0 0 0 0 0,1 0 0 0 0,-1 1 0 0 0,0-1 0 0 0,0 0 0 0 0,0 0 0 0 0,0 0 0 0 0,1 1 0 0 0,-1-1 0 0 0,0 0 0 0 0,0 0 0 0 0,0 0 0 0 0,1 1 0 0 0,-1-1 0 0 0,0 0 0 0 0,0 0 0 0 0,1 0 0 0 0,-1 0 0 0 0,0 0 0 0 0,0 0 0 0 0,1 0 0 0 0,-1 0 0 0 0,0 0 0 0 0,0 1 0 0 0,1-1 0 0 0,-1 0 0 0 0,0 0 0 0 0,0 0 0 0 0,1 0 0 0 0,-1-1 0 0 0,0 1 0 0 0,1 0 0 0 0,-1 0 0 0 0,0 0 0 0 0,0 0 0 0 0,1 0 0 0 0,-1 0 0 0 0,0 0 0 0 0,0 0 0 0 0,-12 37-14 0 0,-2 0 0 0 0,-33 59 0 0 0,-50 66 830 0 0,58-98 386 0 0,1-4-849 0 0,9-15-110 0 0,-36 76 1 0 0,65-121-244 0 0,0 0 0 0 0,0 0 0 0 0,0 0 0 0 0,0 0 0 0 0,0 0 0 0 0,0 0 0 0 0,0 0 0 0 0,0 0 0 0 0,0 0 0 0 0,0 0 0 0 0,0 0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0 0 0 0,0 1 0 0 0,0-1 0 0 0,0 0 0 0 0,0 0 0 0 0,0 0 0 0 0,0 0 0 0 0,0 0 0 0 0,0 0 0 0 0,0 0 0 0 0,0 0 0 0 0,0 0 0 0 0,8-5 0 0 0,9-7 0 0 0,110-130 0 0 0,-17 16 0 0 0,-91 107 0 0 0,1 0 0 0 0,1 2 0 0 0,0 0 0 0 0,25-14 0 0 0,-35 26 0 0 0,-11 5 0 0 0,1 0 0 0 0,-1 0 0 0 0,0 0 0 0 0,0 0 0 0 0,0 0 0 0 0,0-1 0 0 0,1 1 0 0 0,-1 0 0 0 0,0 0 0 0 0,0 0 0 0 0,0 0 0 0 0,0 0 0 0 0,1 0 0 0 0,-1 0 0 0 0,0 0 0 0 0,0 0 0 0 0,0 0 0 0 0,1 0 0 0 0,-1 0 0 0 0,0 0 0 0 0,0 1 0 0 0,0-1 0 0 0,0 0 0 0 0,1 0 0 0 0,-1 0 0 0 0,0 0 0 0 0,0 0 0 0 0,0 0 0 0 0,0 0 0 0 0,0 0 0 0 0,1 1 0 0 0,-1-1 0 0 0,0 0 0 0 0,0 0 0 0 0,0 0 0 0 0,0 0 0 0 0,0 0 0 0 0,0 1 0 0 0,0-1 0 0 0,0 0 0 0 0,1 0 0 0 0,-1 0 0 0 0,0 0 0 0 0,0 1 0 0 0,0-1 0 0 0,0 0 0 0 0,0 0 0 0 0,0 0 0 0 0,0 0 0 0 0,0 1 0 0 0,0-1 0 0 0,0 0 0 0 0,0 0 0 0 0,0 0 0 0 0,0 1 0 0 0,0-1 0 0 0,-1 0 0 0 0,-1 7 0 0 0,-15 30 0 0 0,-1-1 0 0 0,-44 64 0 0 0,44-72 0 0 0,-33 48 0 0 0,5-9 0 0 0,-55 111 0 0 0,101-178 0 0 0,0-1 0 0 0,0 1 0 0 0,0 0 0 0 0,0 0 0 0 0,0 0 0 0 0,0 0 0 0 0,1 0 0 0 0,-1 0 0 0 0,0 0 0 0 0,0 0 0 0 0,0 0 0 0 0,0 0 0 0 0,0 0 0 0 0,0 1 0 0 0,1-1 0 0 0,-1 0 0 0 0,0 0 0 0 0,0 0 0 0 0,0 0 0 0 0,0 0 0 0 0,0 0 0 0 0,0 0 0 0 0,0 0 0 0 0,0 0 0 0 0,1 0 0 0 0,-1 0 0 0 0,0 0 0 0 0,0 0 0 0 0,0 1 0 0 0,0-1 0 0 0,0 0 0 0 0,0 0 0 0 0,0 0 0 0 0,0 0 0 0 0,0 0 0 0 0,0 0 0 0 0,0 0 0 0 0,0 1 0 0 0,0-1 0 0 0,0 0 0 0 0,0 0 0 0 0,0 0 0 0 0,0 0 0 0 0,0 0 0 0 0,0 0 0 0 0,0 1 0 0 0,0-1 0 0 0,0 0 0 0 0,0 0 0 0 0,0 0 0 0 0,9-6 0 0 0,98-117-668 0 0,-71 77 49 0 0,58-54 1 0 0,-74 81 408 0 0,2 1 1 0 0,-1 0-1 0 0,33-18 0 0 0,-43 31 210 0 0,-11 5 0 0 0,1 0 0 0 0,-1 0 0 0 0,0 0 0 0 0,0 0 0 0 0,0 0 0 0 0,1 0 0 0 0,-1 0 0 0 0,0 0 0 0 0,0 0 0 0 0,0 0 0 0 0,1 0 0 0 0,-1 0 0 0 0,0 0 0 0 0,0 0 0 0 0,0 0 0 0 0,0 0 0 0 0,1 0 0 0 0,-1 0 0 0 0,0 1 0 0 0,0-1 0 0 0,0 0 0 0 0,1 0 0 0 0,-1 0 0 0 0,0 0 0 0 0,0 0 0 0 0,0 0 0 0 0,0 1 0 0 0,0-1 0 0 0,0 0 0 0 0,1 0 0 0 0,-1 0 0 0 0,0 0 0 0 0,0 1 0 0 0,0-1 0 0 0,0 0 0 0 0,0 0 0 0 0,0 0 0 0 0,0 1 0 0 0,0-1 0 0 0,0 0 0 0 0,0 0 0 0 0,0 0 0 0 0,0 1 0 0 0,0-1 0 0 0,0 0 0 0 0,0 0 0 0 0,0 0 0 0 0,0 1 0 0 0,0-1 0 0 0,0 0 0 0 0,0 0 0 0 0,-2 8 0 0 0,-5 10 0 0 0,-1 1 0 0 0,-1-1 0 0 0,-1 0 0 0 0,-18 26 0 0 0,-1 1 0 0 0,-136 234 2744 0 0,151-248-2744 0 0,14-31 0 0 0,0 0 0 0 0,0 0 0 0 0,0 0 0 0 0,0 0 0 0 0,1 0 0 0 0,-1-1 0 0 0,0 1 0 0 0,0 0 0 0 0,0 0 0 0 0,0 0 0 0 0,0 0 0 0 0,0 0 0 0 0,1 0 0 0 0,-1 0 0 0 0,0 0 0 0 0,0 0 0 0 0,0 0 0 0 0,0 0 0 0 0,1 0 0 0 0,-1 0 0 0 0,0 0 0 0 0,0 0 0 0 0,0 0 0 0 0,0 0 0 0 0,1 0 0 0 0,-1 0 0 0 0,0 0 0 0 0,0 0 0 0 0,0 0 0 0 0,0 0 0 0 0,1 0 0 0 0,-1 0 0 0 0,0 0 0 0 0,0 0 0 0 0,0 0 0 0 0,0 0 0 0 0,0 0 0 0 0,1 0 0 0 0,-1 1 0 0 0,0-1 0 0 0,0 0 0 0 0,0 0 0 0 0,0 0 0 0 0,0 0 0 0 0,0 0 0 0 0,0 0 0 0 0,0 1 0 0 0,1-1 0 0 0,-1 0 0 0 0,0 0 0 0 0,0 0 0 0 0,0 0 0 0 0,0 1 0 0 0,0-1 0 0 0,0 0 0 0 0,0 0 0 0 0,0 0 0 0 0,0 0 0 0 0,0 1 0 0 0,0-1 0 0 0,11-9 0 0 0,11-12-501 0 0,-2-2-1 0 0,26-37 1 0 0,-25 31-119 0 0,35-36 0 0 0,-32 40 620 0 0,-10 9 0 0 0,1 1 0 0 0,0 1 0 0 0,2 0 0 0 0,-1 1 0 0 0,33-20 0 0 0,-49 33 0 0 0,1 0 0 0 0,-1 0 0 0 0,0-1 0 0 0,0 1 0 0 0,1 0 0 0 0,-1 0 0 0 0,0 0 0 0 0,1 0 0 0 0,-1-1 0 0 0,0 1 0 0 0,1 0 0 0 0,-1 0 0 0 0,0 0 0 0 0,1 0 0 0 0,-1 0 0 0 0,0 0 0 0 0,1 0 0 0 0,-1 0 0 0 0,0 0 0 0 0,1 0 0 0 0,-1 0 0 0 0,0 0 0 0 0,0 0 0 0 0,1 0 0 0 0,-1 0 0 0 0,0 0 0 0 0,1 1 0 0 0,-1-1 0 0 0,0 0 0 0 0,1 0 0 0 0,-1 0 0 0 0,0 0 0 0 0,0 1 0 0 0,1-1 0 0 0,-1 0 0 0 0,0 0 0 0 0,0 1 0 0 0,1-1 0 0 0,-1 0 0 0 0,0 0 0 0 0,0 1 0 0 0,0-1 0 0 0,0 0 0 0 0,1 0 0 0 0,-1 1 0 0 0,0-1 0 0 0,0 0 0 0 0,0 1 0 0 0,0-1 0 0 0,0 1 0 0 0,0 10 0 0 0,0-11 0 0 0,-5 17 0 0 0,1-1 0 0 0,-2-1 0 0 0,0 1 0 0 0,-1-1 0 0 0,-1 0 0 0 0,-15 23 0 0 0,-2 4 0 0 0,-20 37 0 0 0,-25 47 0 0 0,67-116 0 0 0,3-10 0 0 0,0 0 0 0 0,0 1 0 0 0,0-1 0 0 0,0 0 0 0 0,0 0 0 0 0,0 0 0 0 0,0 0 0 0 0,0 1 0 0 0,0-1 0 0 0,0 0 0 0 0,0 0 0 0 0,0 0 0 0 0,0 0 0 0 0,0 0 0 0 0,0 1 0 0 0,0-1 0 0 0,0 0 0 0 0,0 0 0 0 0,1 0 0 0 0,-1 0 0 0 0,0 0 0 0 0,0 0 0 0 0,0 1 0 0 0,0-1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0,1 0 0 0 0,-1 0 0 0 0,0 0 0 0 0,0-1 0 0 0,0 1 0 0 0,0 0 0 0 0,0 0 0 0 0,0 0 0 0 0,0 0 0 0 0,1 0 0 0 0,-1-1 0 0 0,0 1 0 0 0,0 0 0 0 0,0 0 0 0 0,0 0 0 0 0,0 0 0 0 0,0 0 0 0 0,0-1 0 0 0,11-6 0 0 0,17-20 0 0 0,39-45 0 0 0,-43 44 0 0 0,51-47 0 0 0,-50 59 0 0 0,-25 16 0 0 0,0-1 0 0 0,0 1 0 0 0,0 0 0 0 0,1 0 0 0 0,-1 0 0 0 0,0 0 0 0 0,0 0 0 0 0,0-1 0 0 0,1 1 0 0 0,-1 0 0 0 0,0 0 0 0 0,1 0 0 0 0,-1 0 0 0 0,0 0 0 0 0,0 0 0 0 0,1 0 0 0 0,-1 0 0 0 0,0 0 0 0 0,0 0 0 0 0,1 0 0 0 0,-1 0 0 0 0,0 0 0 0 0,0 0 0 0 0,1 0 0 0 0,-1 0 0 0 0,0 0 0 0 0,0 1 0 0 0,1-1 0 0 0,-1 0 0 0 0,0 0 0 0 0,0 0 0 0 0,0 0 0 0 0,1 0 0 0 0,-1 1 0 0 0,0-1 0 0 0,0 0 0 0 0,0 0 0 0 0,1 0 0 0 0,-1 1 0 0 0,0-1 0 0 0,0 0 0 0 0,0 0 0 0 0,0 1 0 0 0,0-1 0 0 0,0 0 0 0 0,1 0 0 0 0,-1 1 0 0 0,0-1 0 0 0,0 0 0 0 0,0 0 0 0 0,0 1 0 0 0,0-1 0 0 0,0 0 0 0 0,0 0 0 0 0,0 1 0 0 0,-2 12 0 0 0,2-13 0 0 0,-1 11 0 0 0,-2-1 0 0 0,1 0 0 0 0,-2 0 0 0 0,1 0 0 0 0,-1 0 0 0 0,-7 12 0 0 0,-38 56 0 0 0,29-47 0 0 0,-97 150 0 0 0,117-181 0 0 0,0 0 0 0 0,0 0 0 0 0,0 0 0 0 0,0 0 0 0 0,0 0 0 0 0,1 0 0 0 0,-1 0 0 0 0,0 0 0 0 0,0 0 0 0 0,0 0 0 0 0,0 0 0 0 0,0 0 0 0 0,1 0 0 0 0,-1 0 0 0 0,0 0 0 0 0,0 0 0 0 0,0 0 0 0 0,0 0 0 0 0,1 1 0 0 0,-1-1 0 0 0,0 0 0 0 0,0 0 0 0 0,0 0 0 0 0,0 0 0 0 0,0 0 0 0 0,0 0 0 0 0,1 0 0 0 0,-1 0 0 0 0,0 0 0 0 0,0 1 0 0 0,0-1 0 0 0,0 0 0 0 0,0 0 0 0 0,0 0 0 0 0,0 0 0 0 0,0 0 0 0 0,0 1 0 0 0,0-1 0 0 0,0 0 0 0 0,0 0 0 0 0,0 0 0 0 0,1 0 0 0 0,-1 1 0 0 0,0-1 0 0 0,0 0 0 0 0,0 0 0 0 0,0 0 0 0 0,-1 0 0 0 0,1 0 0 0 0,0 1 0 0 0,0-1 0 0 0,0 0 0 0 0,0 0 0 0 0,13-6 0 0 0,81-81-530 0 0,6-5-1805 0 0,-77 73-3032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7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2791 0 0,'0'0'107'0'0,"0"0"-19"0"0,1 0-11 0 0,5-1-13 0 0,-4 1 182 0 0,-2 0 71 0 0,0 0 16 0 0,0 0 11 0 0,0 0 32 0 0,-3-3 87 0 0,-1 0 60 0 0,3-6 5187 0 0,26 36-5022 0 0,-12 1-688 0 0,-8-20 0 0 0,-1 1 0 0 0,0 0 0 0 0,-1 0 0 0 0,4 14 0 0 0,-5-13 0 0 0,0 1 0 0 0,3-111 0 0 0,-5 61 0 0 0,0 39 0 0 0,0 0 0 0 0,0-1 0 0 0,0 1 0 0 0,0 0 0 0 0,0-1 0 0 0,0 1 0 0 0,0 0 0 0 0,1 0 0 0 0,-1-1 0 0 0,0 1 0 0 0,0 0 0 0 0,0 0 0 0 0,0-1 0 0 0,0 1 0 0 0,1 0 0 0 0,-1 0 0 0 0,0-1 0 0 0,0 1 0 0 0,0 0 0 0 0,1 0 0 0 0,-1 0 0 0 0,0 0 0 0 0,0-1 0 0 0,1 1 0 0 0,-1 0 0 0 0,0 0 0 0 0,0 0 0 0 0,1 0 0 0 0,-1 0 0 0 0,0 0 0 0 0,1 0 0 0 0,-1 0 0 0 0,0-1 0 0 0,0 1 0 0 0,1 0 0 0 0,-1 0 0 0 0,0 0 0 0 0,1 1 0 0 0,-1-1 0 0 0,0 0 0 0 0,0 0 0 0 0,1 0 0 0 0,-1 0 0 0 0,0 0 0 0 0,1 0 0 0 0,-1 0 0 0 0,0 0 0 0 0,0 1 0 0 0,1-1 0 0 0,-1 0 0 0 0,0 0 0 0 0,0 0 0 0 0,0 0 0 0 0,1 1 0 0 0,-1-1 0 0 0,0 0 0 0 0,0 0 0 0 0,1 1 0 0 0,14 10 0 0 0,-14-10 0 0 0,5 4 0 0 0,-1-1 0 0 0,-1 0 0 0 0,0 0 0 0 0,0 0 0 0 0,0 0 0 0 0,0 1 0 0 0,-1 0 0 0 0,5 7 0 0 0,5 7 0 0 0,-2-6-203 0 0,-9-13-131 0 0,-1 1-2463 0 0,-1-1-981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5407 0 0,'0'0'248'0'0,"0"0"-5"0"0,-2 8-142 0 0,0-3 269 0 0,1 0-1 0 0,0 0 1 0 0,-1 0 0 0 0,2 0-1 0 0,-1 1 1 0 0,1-1-1 0 0,0 0 1 0 0,0 1-1 0 0,0-1 1 0 0,1 0-1 0 0,-1 1 1 0 0,3 6-1 0 0,2 2 41 0 0,0 1 0 0 0,13 23 0 0 0,-3-6-316 0 0,3 10-362 0 0,43 70-1 0 0,-60-110-2528 0 0,-1-2-981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7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7055 0 0,'0'0'158'0'0,"0"0"22"0"0,0 0 12 0 0,0 0 48 0 0,0 0 173 0 0,0 0 71 0 0,0 0 17 0 0,0 0-65 0 0,24-16-272 0 0,27-5-2862 0 0,-35 17-364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90 176 5407 0 0,'0'0'248'0'0,"0"0"-5"0"0,0 0-90 0 0,-2 7 421 0 0,1-6 2460 0 0,0-9-3015 0 0,1 0 0 0 0,-1 0 0 0 0,2 0-1 0 0,-1 0 1 0 0,1 0 0 0 0,1 0 0 0 0,2-9-1 0 0,-2 10-16 0 0,0 1-1 0 0,-1 0 0 0 0,0-1 0 0 0,0 0 0 0 0,0 1 0 0 0,-1-1 0 0 0,0 1 0 0 0,0-1 0 0 0,-1 0 0 0 0,0 1 0 0 0,0-1 0 0 0,-3-9 0 0 0,3 15-1 0 0,1 0 0 0 0,0 1 0 0 0,0-1 0 0 0,0 0 0 0 0,0 1 0 0 0,-1-1 0 0 0,1 1 0 0 0,0-1 0 0 0,0 1 0 0 0,-1-1 0 0 0,1 1 0 0 0,0-1 0 0 0,-1 1 0 0 0,1-1 0 0 0,0 1 0 0 0,-1-1 0 0 0,1 1 0 0 0,-1 0 0 0 0,1-1 0 0 0,-1 1 0 0 0,1 0 0 0 0,-1-1 0 0 0,1 1 0 0 0,-1 0 0 0 0,1 0 0 0 0,-1 0 0 0 0,0-1 0 0 0,1 1 0 0 0,-1 0 0 0 0,0 0 0 0 0,-7-2 0 0 0,6 1 0 0 0,0 1 0 0 0,0 0 0 0 0,1 0 0 0 0,-1 1 0 0 0,0-1 0 0 0,0 0 0 0 0,1 0 0 0 0,-1 1 0 0 0,0-1 0 0 0,1 1 0 0 0,-1-1 0 0 0,0 1 0 0 0,1 0 0 0 0,-1 0 0 0 0,1 0 0 0 0,-1 0 0 0 0,1 0 0 0 0,-1 0 0 0 0,1 0 0 0 0,0 0 0 0 0,0 0 0 0 0,0 1 0 0 0,-1-1 0 0 0,1 1 0 0 0,0-1 0 0 0,0 1 0 0 0,0 1 0 0 0,0-2 0 0 0,-4 8 61 0 0,1 1-1 0 0,0-1 0 0 0,0 1 1 0 0,1 0-1 0 0,0 0 1 0 0,1 0-1 0 0,0 0 0 0 0,1 0 1 0 0,0 0-1 0 0,0 21 0 0 0,1-26-20 0 0,0 1 0 0 0,1-1-1 0 0,-1 0 1 0 0,1 0 0 0 0,0 1-1 0 0,0-1 1 0 0,0 0 0 0 0,1 0-1 0 0,0 0 1 0 0,0 0 0 0 0,0-1-1 0 0,1 1 1 0 0,-1-1 0 0 0,1 1-1 0 0,0-1 1 0 0,0 0 0 0 0,1 0-1 0 0,-1 0 1 0 0,1 0 0 0 0,0-1-1 0 0,0 1 1 0 0,0-1 0 0 0,6 3-1 0 0,-7-5-28 0 0,-1 0 0 0 0,1-1 0 0 0,0 1 0 0 0,-1-1 0 0 0,1 1 0 0 0,-1-1 0 0 0,1 0 0 0 0,0 0 0 0 0,-1 0 0 0 0,1 0 0 0 0,-1-1 0 0 0,1 1 0 0 0,-1-1 0 0 0,1 0 0 0 0,0 1 0 0 0,-1-1 0 0 0,0 0 0 0 0,1 0 0 0 0,-1-1 0 0 0,3-1 0 0 0,18-16-1732 0 0,-13 8-1949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8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5407 0 0,'0'0'248'0'0,"0"0"-5"0"0,-5 23 660 0 0,4-16-605 0 0,0 0-1 0 0,1-1 1 0 0,-1 1 0 0 0,1 0 0 0 0,0 0 0 0 0,1-1-1 0 0,0 1 1 0 0,0 0 0 0 0,0-1 0 0 0,3 8 0 0 0,5 9 432 0 0,16 33 1 0 0,-15-36-436 0 0,12 36-1 0 0,3 20-294 0 0,-26-75 0 0 0,-3-7 0 0 0,-5-10 0 0 0,7-4 0 0 0,1 1 0 0 0,1 0 0 0 0,0 0 0 0 0,2 0 0 0 0,0 0 0 0 0,1 0 0 0 0,1 0 0 0 0,6-19 0 0 0,-9 36-118 0 0,-1 0 0 0 0,1 0 0 0 0,0 0 0 0 0,0 0-1 0 0,0 1 1 0 0,0-1 0 0 0,0 0 0 0 0,0 0 0 0 0,1 1-1 0 0,-1-1 1 0 0,0 1 0 0 0,1-1 0 0 0,-1 1 0 0 0,1-1-1 0 0,0 1 1 0 0,-1 0 0 0 0,1 0 0 0 0,0 0 0 0 0,0 0-1 0 0,0 0 1 0 0,0 0 0 0 0,0 1 0 0 0,0-1 0 0 0,0 0 0 0 0,0 1-1 0 0,0 0 1 0 0,0-1 0 0 0,0 1 0 0 0,0 0 0 0 0,3 0-1 0 0,4 0-385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153 520 5407 0 0,'0'0'248'0'0,"-10"-2"86"0"0,9 1-324 0 0,0 1 1 0 0,0-1-1 0 0,0 1 1 0 0,0-1-1 0 0,0 0 1 0 0,0 1-1 0 0,0-1 1 0 0,0 0-1 0 0,0 0 1 0 0,1 0-1 0 0,-1 0 1 0 0,0 0-1 0 0,0 0 1 0 0,1 0-1 0 0,-1 0 1 0 0,1 0-1 0 0,-1 0 1 0 0,1 0-1 0 0,-1 0 1 0 0,1 0-1 0 0,-1 0 1 0 0,1-1-1 0 0,0 1 1 0 0,0 0-1 0 0,0-2 1 0 0,-1 0 113 0 0,-8-28 339 0 0,2 0 0 0 0,1-1 1 0 0,2 0-1 0 0,-1-36 0 0 0,-9-62 658 0 0,10 108-1121 0 0,-1 0 0 0 0,-1 1 0 0 0,-1 0 0 0 0,-1 0 0 0 0,-15-27 0 0 0,19 41 0 0 0,4 7 0 0 0,-1-1 0 0 0,1 1 0 0 0,0 0 0 0 0,0 0 0 0 0,-1 0 0 0 0,1-1 0 0 0,0 1 0 0 0,0 0 0 0 0,-1 0 0 0 0,1 0 0 0 0,0 0 0 0 0,-1 0 0 0 0,1-1 0 0 0,0 1 0 0 0,-1 0 0 0 0,1 0 0 0 0,0 0 0 0 0,-1 0 0 0 0,1 0 0 0 0,0 0 0 0 0,0 0 0 0 0,-1 0 0 0 0,1 0 0 0 0,0 0 0 0 0,-1 0 0 0 0,1 0 0 0 0,0 0 0 0 0,-1 1 0 0 0,1-1 0 0 0,0 0 0 0 0,-1 0 0 0 0,1 0 0 0 0,0 0 0 0 0,0 0 0 0 0,-1 1 0 0 0,1-1 0 0 0,0 0 0 0 0,0 0 0 0 0,-1 1 0 0 0,1-1 0 0 0,0 0 0 0 0,0 0 0 0 0,0 1 0 0 0,-1-1 0 0 0,1 0 0 0 0,0 0 0 0 0,0 1 0 0 0,0-1 0 0 0,0 0 0 0 0,0 1 0 0 0,0-1 0 0 0,0 1 0 0 0,-6 13 0 0 0,6-14 0 0 0,-1 11 0 0 0,-1 0 0 0 0,2 0 0 0 0,0 1 0 0 0,0-1 0 0 0,1 0 0 0 0,0 0 0 0 0,4 17 0 0 0,25 76 0 0 0,-28-100 0 0 0,22 60 1152 0 0,67 121 0 0 0,-71-142-1127 0 0,-1 2 0 0 0,19 73 0 0 0,-13-37 1056 0 0,-12-45-847 0 0,-2 0 0 0 0,-1 1 0 0 0,-2 0 0 0 0,-1 1 0 0 0,1 40 0 0 0,-9-66-234 0 0,1-11 0 0 0,0-1 0 0 0,0 0 0 0 0,0 1 0 0 0,-1-1 0 0 0,1 1 0 0 0,0-1 0 0 0,0 1 0 0 0,0-1 0 0 0,-1 0 0 0 0,1 1 0 0 0,0-1 0 0 0,-1 1 0 0 0,1-1 0 0 0,0 0 0 0 0,-1 1 0 0 0,1-1 0 0 0,0 0 0 0 0,-1 0 0 0 0,1 1 0 0 0,0-1 0 0 0,-1 0 0 0 0,1 0 0 0 0,-1 0 0 0 0,1 1 0 0 0,-1-1 0 0 0,1 0 0 0 0,-1 0 0 0 0,1 0 0 0 0,-1 0 0 0 0,-6-1 0 0 0,4 0 0 0 0,0 1 0 0 0,0-1 0 0 0,0 0 0 0 0,-1 0 0 0 0,1-1 0 0 0,0 1 0 0 0,0-1 0 0 0,0 1 0 0 0,1-1 0 0 0,-1 0 0 0 0,0 0 0 0 0,1 0 0 0 0,-1 0 0 0 0,1-1 0 0 0,0 1 0 0 0,0-1 0 0 0,-1 1 0 0 0,2-1 0 0 0,-3-4 0 0 0,-4-6 0 0 0,1-1 0 0 0,-10-27 0 0 0,11 26 0 0 0,-5-33 0 0 0,4 12 0 0 0,4 23-183 0 0,1 0-1 0 0,1-1 1 0 0,0 1-1 0 0,0-1 1 0 0,3-17-1 0 0,6-6-4084 0 0,-2 19 245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9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7055 0 0,'0'0'158'0'0,"-14"2"379"0"0,10-2-353 0 0,-20 16 2691 0 0,21-14-2795 0 0,0 1 0 0 0,1-1 0 0 0,-1 0 0 0 0,1 1 0 0 0,0 0 0 0 0,-1 0 0 0 0,1-1 0 0 0,0 1 0 0 0,1 1 0 0 0,-1-1 0 0 0,0 0 0 0 0,1 0 0 0 0,0 1 0 0 0,0-1 0 0 0,0 0 0 0 0,-1 6 0 0 0,0 5 75 0 0,1 0 0 0 0,-1 23-1 0 0,2-36-120 0 0,1 2 117 0 0,-1 0 0 0 0,0 0-1 0 0,0 0 1 0 0,1 0-1 0 0,0 0 1 0 0,0 0 0 0 0,0 0-1 0 0,2 5 1 0 0,4 11 492 0 0,0-10-622 0 0,3-6-21 0 0,-10-2 0 0 0,1-1 0 0 0,0 0 0 0 0,0 0 0 0 0,-1 0 0 0 0,1 0 0 0 0,0 0 0 0 0,-1 0 0 0 0,1 0 0 0 0,0 0 0 0 0,0 0 0 0 0,-1-1 0 0 0,1 1 0 0 0,0 0 0 0 0,-1 0 0 0 0,1-1 0 0 0,0 1 0 0 0,-1 0 0 0 0,1-1 0 0 0,-1 1 0 0 0,1-1 0 0 0,0 1 0 0 0,-1 0 0 0 0,1-1 0 0 0,-1 1 0 0 0,1-1 0 0 0,-1 0 0 0 0,1 1 0 0 0,-1-1 0 0 0,1-1 0 0 0,0 1 0 0 0,5-6-179 0 0,0-1 1 0 0,0-1-1 0 0,-1 1 0 0 0,0-1 0 0 0,0 1 0 0 0,-1-2 0 0 0,0 1 0 0 0,-1 0 1 0 0,0-1-1 0 0,0 1 0 0 0,-1-1 0 0 0,0 0 0 0 0,0-20 0 0 0,-2 30 179 0 0,0 0 0 0 0,1 0 0 0 0,-1 0 0 0 0,0 0 0 0 0,0 0 0 0 0,0-1 0 0 0,0 1 0 0 0,0 0 0 0 0,0 0 0 0 0,0 0 0 0 0,0 0 0 0 0,0 0 0 0 0,0 0 0 0 0,1 0 0 0 0,-1 0 0 0 0,0 0 0 0 0,0 0 0 0 0,0-1 0 0 0,0 1 0 0 0,0 0 0 0 0,0 0 0 0 0,0 0 0 0 0,1 0 0 0 0,-1 0 0 0 0,0 0 0 0 0,0 0 0 0 0,0 0 0 0 0,0 0 0 0 0,0 0 0 0 0,1 0 0 0 0,-1 0 0 0 0,0 0 0 0 0,0 0 0 0 0,0 0 0 0 0,0 0 0 0 0,0 0 0 0 0,0 0 0 0 0,1 1 0 0 0,-1-1 0 0 0,0 0 0 0 0,0 0 0 0 0,0 0 0 0 0,0 0 0 0 0,0 0 0 0 0,0 0 0 0 0,0 0 0 0 0,0 0 0 0 0,1 0 0 0 0,-1 0 0 0 0,0 1 0 0 0,0-1 0 0 0,0 0 0 0 0,11 9 0 0 0,8 11 0 0 0,-13-9 0 0 0,-5-9 0 0 0,0 0 0 0 0,0 1 0 0 0,0-1 0 0 0,1 0 0 0 0,-1 0 0 0 0,1 0 0 0 0,-1 0 0 0 0,1 0 0 0 0,0 0 0 0 0,0 0 0 0 0,0-1 0 0 0,0 1 0 0 0,3 1 0 0 0,-4-2-126 0 0,0 0 0 0 0,0 0 0 0 0,-1 0 0 0 0,1 0 0 0 0,0 0-1 0 0,1-1 1 0 0,-1 1 0 0 0,0 0 0 0 0,0-1 0 0 0,0 1 0 0 0,0-1-1 0 0,0 1 1 0 0,1-1 0 0 0,-1 0 0 0 0,0 1 0 0 0,0-1 0 0 0,1 0-1 0 0,-1 0 1 0 0,0 0 0 0 0,0 0 0 0 0,1 0 0 0 0,-1 0 0 0 0,0 0-1 0 0,0 0 1 0 0,1-1 0 0 0,0 1 0 0 0,1-1-725 0 0,13-4-684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19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40 5407 0 0,'-20'-18'543'0'0,"19"17"-382"0"0,-1 0 0 0 0,0-1 0 0 0,1 1 0 0 0,-1 0 0 0 0,0 0 0 0 0,0 0 1 0 0,0 1-1 0 0,0-1 0 0 0,0 0 0 0 0,0 1 0 0 0,0-1 0 0 0,0 1 0 0 0,0 0 0 0 0,0-1 0 0 0,0 1 0 0 0,0 0 0 0 0,0 0 0 0 0,0 1 0 0 0,0-1 0 0 0,-3 1 0 0 0,4 0-28 0 0,-1 0-1 0 0,1 1 0 0 0,-1-1 0 0 0,1 1 0 0 0,-1-1 0 0 0,1 1 0 0 0,0 0 1 0 0,0-1-1 0 0,0 1 0 0 0,0 0 0 0 0,0 0 0 0 0,0 0 0 0 0,0 0 0 0 0,1 0 0 0 0,-1 0 1 0 0,1 0-1 0 0,0 0 0 0 0,-1 0 0 0 0,1 0 0 0 0,0 3 0 0 0,-1 10 40 0 0,0 0 0 0 0,1 0 0 0 0,0 0 0 0 0,1-1 0 0 0,1 1 0 0 0,0 0 0 0 0,2-1 0 0 0,-1 0 0 0 0,1 1 0 0 0,1-1 0 0 0,1-1 0 0 0,0 1 0 0 0,1-1 0 0 0,12 19 0 0 0,-16-27-172 0 0,-2-3 0 0 0,0-1 0 0 0,0 1 0 0 0,1-1 0 0 0,-1 1 0 0 0,1-1 0 0 0,-1 0 0 0 0,1 1 0 0 0,-1-1 0 0 0,1 0 0 0 0,0 0 0 0 0,-1 0 0 0 0,1 0 0 0 0,0 0 0 0 0,0 0 0 0 0,2 0 0 0 0,-2 0 0 0 0,-1 0 0 0 0,1 0 0 0 0,0 0 0 0 0,-1-1 0 0 0,1 1 0 0 0,0-1 0 0 0,0 1 0 0 0,-1-1 0 0 0,1 1 0 0 0,0-1 0 0 0,0 0 0 0 0,-1 0 0 0 0,1 0 0 0 0,0 0 0 0 0,0 0 0 0 0,0-1 0 0 0,-1 1 0 0 0,1 0 0 0 0,0-1 0 0 0,0 1 0 0 0,-1-1 0 0 0,1 0 0 0 0,0 1 0 0 0,-1-1 0 0 0,1 0 0 0 0,-1 0 0 0 0,1 0 0 0 0,-1 0 0 0 0,0 0 0 0 0,1-1 0 0 0,-1 1 0 0 0,2-3 0 0 0,1-1 0 0 0,-1 0 0 0 0,0-1 0 0 0,0 1 0 0 0,-1-1 0 0 0,1 1 0 0 0,1-10 0 0 0,-3 14 0 0 0,5-22-278 0 0,0 1 0 0 0,-1-1 0 0 0,-1 0-1 0 0,-1 0 1 0 0,-1 0 0 0 0,-1 0 0 0 0,-1-1 0 0 0,-4-27-1 0 0,2 42 279 0 0,-4 2 0 0 0,6 7 0 0 0,0 0 0 0 0,-1 0 0 0 0,1 0 0 0 0,0 0 0 0 0,-1 0 0 0 0,1 0 0 0 0,0-1 0 0 0,-1 1 0 0 0,1 0 0 0 0,-1 0 0 0 0,1 0 0 0 0,0 0 0 0 0,-1 1 0 0 0,1-1 0 0 0,0 0 0 0 0,-1 0 0 0 0,1 0 0 0 0,0 0 0 0 0,-1 0 0 0 0,1 0 0 0 0,0 0 0 0 0,-1 1 0 0 0,1-1 0 0 0,0 0 0 0 0,-1 0 0 0 0,1 0 0 0 0,0 1 0 0 0,-1-1 0 0 0,1 0 0 0 0,0 0 0 0 0,0 1 0 0 0,0-1 0 0 0,-1 0 0 0 0,1 1 0 0 0,0-1 0 0 0,0 0 0 0 0,0 1 0 0 0,0-1 0 0 0,-1 0 0 0 0,1 1 0 0 0,0-1 0 0 0,0 0 0 0 0,0 1 0 0 0,0-1 0 0 0,0 1 0 0 0,0-1 0 0 0,0 1 0 0 0,-3 11 136 0 0,0-1-1 0 0,1 1 0 0 0,0 0 1 0 0,0 0-1 0 0,2 0 0 0 0,-1 0 0 0 0,2 0 1 0 0,0 0-1 0 0,0 0 0 0 0,4 14 1 0 0,-2-12-23 0 0,0 0-1 0 0,1 0 1 0 0,1-1 0 0 0,1 0 0 0 0,0 0 0 0 0,0 0 0 0 0,1-1-1 0 0,12 16 1 0 0,-17-26-113 0 0,0 0 0 0 0,1 0 0 0 0,-1 0 0 0 0,1 0 0 0 0,0 0 0 0 0,0 0 0 0 0,0-1 0 0 0,0 1 0 0 0,5 1 0 0 0,-6-3 10 0 0,0 0 0 0 0,0-1 0 0 0,0 1 1 0 0,1 0-1 0 0,-1-1 0 0 0,0 1 0 0 0,0-1 0 0 0,0 0 0 0 0,0 1 0 0 0,0-1 0 0 0,0 0 0 0 0,0 0 0 0 0,-1-1 0 0 0,1 1 0 0 0,0 0 0 0 0,0 0 0 0 0,1-3 0 0 0,22-28-4228 0 0,-16 14-353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1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0,'0'0'91'0'0,"0"0"12"0"0,0 0 7 0 0,0 0 40 0 0,0 0 156 0 0,10 19 922 0 0,23 90 2538 0 0,-1-5-3629 0 0,136 345 3256 0 0,-75-169 42 0 0,17 48-746 0 0,-72-216-2351 0 0,-20-53-212 0 0,3 0-1 0 0,3-2 1 0 0,45 82-1 0 0,-53-109-125 0 0,-1 0 0 0 0,-2 1 0 0 0,13 42 0 0 0,-8-21 0 0 0,-18-52 0 0 0,0 0 0 0 0,0 0 0 0 0,0 1 0 0 0,0-1 0 0 0,0 0 0 0 0,0 1 0 0 0,0-1 0 0 0,0 0 0 0 0,0 0 0 0 0,0 1 0 0 0,0-1 0 0 0,0 0 0 0 0,0 1 0 0 0,0-1 0 0 0,0 0 0 0 0,0 0 0 0 0,0 1 0 0 0,0-1 0 0 0,0 0 0 0 0,-1 1 0 0 0,1-1 0 0 0,0 0 0 0 0,0 0 0 0 0,0 1 0 0 0,0-1 0 0 0,0 0 0 0 0,-1 0 0 0 0,1 0 0 0 0,0 1 0 0 0,0-1 0 0 0,-1 0 0 0 0,1 0 0 0 0,0 0 0 0 0,0 0 0 0 0,-1 1 0 0 0,1-1 0 0 0,0 0 0 0 0,0 0 0 0 0,-1 0 0 0 0,1 0 0 0 0,0 0 0 0 0,-1 0 0 0 0,1 0 0 0 0,0 0 0 0 0,0 0 0 0 0,-1 0 0 0 0,1 0 0 0 0,0 0 0 0 0,-1 0 0 0 0,1 0 0 0 0,0 0 0 0 0,0 0 0 0 0,-1 0 0 0 0,1 0 0 0 0,0 0 0 0 0,-1-1 0 0 0,1 1 0 0 0,0 0 0 0 0,-17-5 0 0 0,17 5 0 0 0,1 0 0 0 0,-34-19-2142 0 0,27 14 1679 0 0,5 5-228 0 0,-6-8-1621 0 0,-2 1-3056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1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2791 0 0,'0'0'126'0'0,"14"15"644"0"0,7 13 1368 0 0,0 1-1 0 0,-3 1 0 0 0,25 52 0 0 0,-24-46-2246 0 0,67 150 3869 0 0,-43-89-2238 0 0,-36-79-1462 0 0,0 1 0 0 0,-2 1 0 0 0,5 24 0 0 0,3 14 998 0 0,10 29 278 0 0,3 12-922 0 0,58 142 0 0 0,-70-207 74 0 0,-6-14-38 0 0,1 0 0 0 0,1-1 0 0 0,23 34 0 0 0,-26-45-450 0 0,1-3 0 0 0,-4-2 0 0 0,0-2 0 0 0,0 1 0 0 0,0 0 0 0 0,0-1 0 0 0,0 0 0 0 0,0 0 0 0 0,0 0 0 0 0,0 0 0 0 0,1-1 0 0 0,-1 0 0 0 0,0 0 0 0 0,0 0 0 0 0,1 0 0 0 0,-1 0 0 0 0,0-1 0 0 0,0 0 0 0 0,6-2 0 0 0,4 1 0 0 0,27-7 0 0 0,54-17 0 0 0,-55 14 0 0 0,56-11 0 0 0,208-47 1000 0 0,-69 12 17 0 0,-102 34-612 0 0,-59 13-252 0 0,-1-3-1 0 0,82-28 1 0 0,-125 28-153 0 0,1 0 0 0 0,39-27 0 0 0,-11 6 0 0 0,179-93 0 0 0,-205 110-354 0 0,87-42-2684 0 0,-108 54 2279 0 0,7-3-5856 0 0,-9 6 29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182 397 8983 0 0,'-7'9'113'0'0,"5"-7"-38"0"0,0 0 0 0 0,0 0 0 0 0,0 0 0 0 0,0 0-1 0 0,0 0 1 0 0,-1 0 0 0 0,1-1 0 0 0,0 1 0 0 0,-1-1 0 0 0,1 1-1 0 0,-3 0-74 0 0,-3 0 91 0 0,8-2-37 0 0,-1 0-1 0 0,1-1 1 0 0,-1 1 0 0 0,0 0 0 0 0,1 0-1 0 0,-1-1 1 0 0,1 1 0 0 0,-1 0-1 0 0,1-1 1 0 0,-1 1 0 0 0,1-1-1 0 0,0 1 1 0 0,-1 0 0 0 0,1-1 0 0 0,-1 1-1 0 0,1-1 1 0 0,0 1 0 0 0,0-1-1 0 0,-1 1 1 0 0,1-1 0 0 0,0 0-1 0 0,0 1 1 0 0,-1-1 0 0 0,1 1 0 0 0,0-1-1 0 0,0 1 1 0 0,0-1 0 0 0,0 0-54 0 0,-4-16 787 0 0,4-8 189 0 0,1 0 1 0 0,1 0 0 0 0,4-19-977 0 0,-2 21 6 0 0,-1-1 0 0 0,-1 1 0 0 0,-1-1 0 0 0,-2-11-6 0 0,0 26-35 0 0,-10-65 124 0 0,10 69-136 0 0,0 1-1 0 0,0-1 0 0 0,-1 0 1 0 0,0 1-1 0 0,0-1 1 0 0,0 1-1 0 0,0 0 0 0 0,-1-1 1 0 0,0 1-1 0 0,0 0 0 0 0,0 1 1 0 0,0-1-1 0 0,-3-1 48 0 0,5 4-68 0 0,-1 0-1 0 0,1 0 1 0 0,-1 0-1 0 0,1 0 1 0 0,-1 1 0 0 0,0-1-1 0 0,1 1 1 0 0,-1-1-1 0 0,0 1 1 0 0,0 0 0 0 0,1 0-1 0 0,-1 0 1 0 0,0 0-1 0 0,0 0 1 0 0,1 0 0 0 0,-1 0-1 0 0,0 0 1 0 0,0 1-1 0 0,1-1 1 0 0,-1 1 0 0 0,0-1-1 0 0,1 1 1 0 0,-1 0-1 0 0,0-1 1 0 0,1 1 0 0 0,-1 0-1 0 0,1 0 1 0 0,0 0-1 0 0,-1 0 1 0 0,1 0 0 0 0,0 1-1 0 0,-1-1 1 0 0,1 0-1 0 0,-1 2 69 0 0,-2 2 15 0 0,-1 0-1 0 0,1 0 1 0 0,0 0-1 0 0,1 1 0 0 0,-1 0 1 0 0,1 0-1 0 0,0 0 0 0 0,-2 5-14 0 0,4-5 13 0 0,0-1 0 0 0,0 1 0 0 0,0-1 0 0 0,1 1 0 0 0,-1-1 0 0 0,1 1 0 0 0,1 0 0 0 0,-1-1 0 0 0,1 1 0 0 0,0-1 0 0 0,0 1 0 0 0,1-1 0 0 0,-1 1 0 0 0,1-1 0 0 0,0 0 0 0 0,1 0 0 0 0,-1 0 0 0 0,1 0 0 0 0,0 0 0 0 0,0-1 0 0 0,1 1 0 0 0,1 0-13 0 0,-1 1-107 0 0,1-1 0 0 0,0 0 0 0 0,1-1 0 0 0,-1 1 1 0 0,1-1-1 0 0,0 0 0 0 0,0 0 0 0 0,2 0 107 0 0,-2-1-465 0 0,0-1-1 0 0,0 1 1 0 0,0-1-1 0 0,0-1 1 0 0,0 1-1 0 0,0-1 1 0 0,1 0-1 0 0,-1-1 1 0 0,4 1 465 0 0,12-2-3346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2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41 5527 0 0,'0'0'250'0'0,"0"0"-2"0"0,-2-8-146 0 0,1 1-42 0 0,1 5 251 0 0,-8 1 325 0 0,1 1 1 0 0,0-2-1 0 0,0 1 0 0 0,0-1 0 0 0,0 0 0 0 0,-3-2-636 0 0,3 2 445 0 0,-1-1 0 0 0,1 1 0 0 0,0 1 0 0 0,-1-1 0 0 0,1 1 0 0 0,-5 0-445 0 0,-7 2 270 0 0,0 1 1 0 0,1 1 0 0 0,-1 0 0 0 0,1 2 0 0 0,-1 0 0 0 0,1 1-1 0 0,1 1 1 0 0,-1 0 0 0 0,-1 3-271 0 0,-10 4 564 0 0,1 2 0 0 0,1 2 0 0 0,1 0 0 0 0,1 1 0 0 0,-2 4-564 0 0,16-13 51 0 0,0 0 1 0 0,1 1-1 0 0,0 0 0 0 0,1 1 1 0 0,-8 12-52 0 0,15-22 1 0 0,1 1 0 0 0,-1 0 0 0 0,1 0 1 0 0,0 0-1 0 0,0 1 0 0 0,0-1 0 0 0,0 0 1 0 0,0 0-1 0 0,1 1 0 0 0,-1-1 0 0 0,1 0 1 0 0,0 1-1 0 0,0 1-1 0 0,0-3 0 0 0,1 0 0 0 0,0 0-1 0 0,-1 0 1 0 0,1 0 0 0 0,0 0 0 0 0,0 0 0 0 0,0 0 0 0 0,0 0-1 0 0,0 0 1 0 0,1 0 0 0 0,-1-1 0 0 0,1 1 0 0 0,-1 0 0 0 0,1-1-1 0 0,-1 1 1 0 0,1-1 0 0 0,0 0 0 0 0,0 0 0 0 0,-1 0 0 0 0,1 1-1 0 0,0-2 1 0 0,1 2 0 0 0,19 8 0 0 0,1-1 0 0 0,-1-1 0 0 0,1-1 0 0 0,1-1 0 0 0,4 0 0 0 0,44 5 0 0 0,4-2 0 0 0,-33-5 0 0 0,-1 1 0 0 0,0 2 0 0 0,-1 2 0 0 0,38 14 0 0 0,-69-19-4 0 0,0 0-1 0 0,0 0 1 0 0,-1 1-1 0 0,0 0 0 0 0,0 1 1 0 0,0 0-1 0 0,0 2 5 0 0,-5-6 9 0 0,-1 1-1 0 0,-1 0 0 0 0,1 0 1 0 0,0 1-1 0 0,-1-1 1 0 0,1 0-1 0 0,-1 1 1 0 0,0 0-1 0 0,0-1 0 0 0,-1 1 1 0 0,1 0-1 0 0,-1 0 1 0 0,0 0-1 0 0,0 0 1 0 0,0 0-1 0 0,0 0 0 0 0,-1 0 1 0 0,0 0-1 0 0,0 2-8 0 0,0 6 298 0 0,-1 1-1 0 0,-1-1 1 0 0,0 1-1 0 0,0-1 1 0 0,-2 0-1 0 0,1 0 1 0 0,-2 0-1 0 0,1 0 1 0 0,-2-1 0 0 0,0 1-1 0 0,0-1 1 0 0,-1-1-1 0 0,-4 7-297 0 0,-10 9 919 0 0,-1-1 0 0 0,-1-1 0 0 0,-1-1 0 0 0,-15 10-919 0 0,35-29 0 0 0,-1 0 0 0 0,0 0 0 0 0,0 0 0 0 0,0-1 0 0 0,0 0 0 0 0,0 0 0 0 0,-1-1 0 0 0,0 1 0 0 0,1-1 0 0 0,-1 0 0 0 0,0-1 0 0 0,-4 1 0 0 0,9-2-5 0 0,1 0-1 0 0,-1 0 0 0 0,1 0 1 0 0,-1 0-1 0 0,1 0 1 0 0,-1 0-1 0 0,1-1 1 0 0,0 1-1 0 0,-1 0 1 0 0,1 0-1 0 0,-1 0 1 0 0,1-1-1 0 0,0 1 1 0 0,-1 0-1 0 0,1-1 0 0 0,-1 1 1 0 0,1 0-1 0 0,0-1 1 0 0,0 1-1 0 0,-1 0 1 0 0,1-1-1 0 0,0 1 1 0 0,-1-1-1 0 0,1 1 1 0 0,0 0-1 0 0,0-1 1 0 0,0 1-1 0 0,0-1 0 0 0,0 1 1 0 0,-1-1-1 0 0,1 1 1 0 0,0-1-1 0 0,0 1 1 0 0,0-1-1 0 0,0 1 1 0 0,0-1-1 0 0,0 1 1 0 0,0-1-1 0 0,0 1 0 0 0,1 0 1 0 0,-1-1-1 0 0,0 1 1 0 0,0-1-1 0 0,0 1 1 0 0,1-1 5 0 0,0-9-697 0 0,0-1-1 0 0,2 1 1 0 0,-1-1 0 0 0,1 1-1 0 0,0 0 1 0 0,1 0 0 0 0,4-5 697 0 0,38-68-4728 0 0,-26 50 2286 0 0,29-53-3584 0 0,-23 40 2560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1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3999 0 0,'0'0'183'0'0,"0"0"110"0"0,0 0 361 0 0,0 0 155 0 0,0 0 30 0 0,0 0-38 0 0,0 0-190 0 0,0 0-89 0 0,0 0-11 0 0,0 0 4 0 0,0 0 38 0 0,0 0 20 0 0,0 0 3 0 0,18 14 112 0 0,3 11-115 0 0,-1 1-1 0 0,-1 1 1 0 0,17 32-1 0 0,40 91-302 0 0,-24-24-245 0 0,43 155 1 0 0,-29-77-1054 0 0,-46-148-3859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11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11 153 3999 0 0,'0'0'183'0'0,"-9"-15"-46"0"0,7 13 7567 0 0,19 37-5824 0 0,-8-15-1618 0 0,0 0-1 0 0,8 28 0 0 0,3 28 654 0 0,-3 1 0 0 0,12 123-1 0 0,-29-179-1000 0 0,-18-67-3018 0 0,-2-29 1498 0 0,-8-31 1424 0 0,-19-130 0 0 0,45 216 794 0 0,1 0 0 0 0,1-26 0 0 0,0 41-481 0 0,0 0-1 0 0,1-1 0 0 0,0 1 0 0 0,0 0 0 0 0,0 0 1 0 0,0 0-1 0 0,1 0 0 0 0,0 0 0 0 0,0 0 0 0 0,0 0 0 0 0,1 0 1 0 0,0 1-1 0 0,4-7 0 0 0,-6 10-65 0 0,1 0-1 0 0,-1 0 1 0 0,1 1 0 0 0,0-1 0 0 0,-1 0-1 0 0,1 1 1 0 0,0-1 0 0 0,-1 1-1 0 0,1-1 1 0 0,0 1 0 0 0,0 0 0 0 0,0 0-1 0 0,-1-1 1 0 0,1 2 0 0 0,0-1-1 0 0,0 0 1 0 0,0 0 0 0 0,-1 0 0 0 0,1 1-1 0 0,0-1 1 0 0,0 1 0 0 0,-1-1 0 0 0,1 1-1 0 0,1 1 1 0 0,38 21 1094 0 0,-31-16-1054 0 0,0 1 0 0 0,-1 0 0 0 0,1 1-1 0 0,-2 0 1 0 0,1 0 0 0 0,-1 1 0 0 0,-1 0-1 0 0,9 16 1 0 0,-13-22-79 0 0,-1 1 0 0 0,0 0 0 0 0,0 0 0 0 0,0 0 0 0 0,-1 0 0 0 0,0 0 0 0 0,0 0 0 0 0,0 0 0 0 0,-1 0 0 0 0,1 1 0 0 0,-1-1 0 0 0,0 0 0 0 0,-1 0 0 0 0,0 0 0 0 0,1 1 0 0 0,-1-1-1 0 0,-1 0 1 0 0,1 0 0 0 0,-1 0 0 0 0,0-1 0 0 0,0 1 0 0 0,-5 7 0 0 0,1-1-26 0 0,-1-1 0 0 0,0 0 0 0 0,-1 0 0 0 0,-15 15 0 0 0,18-21 0 0 0,1-1 0 0 0,0 0 0 0 0,-1 0 0 0 0,1 0 0 0 0,-1 0 0 0 0,0 0 0 0 0,0-1 0 0 0,0 0 0 0 0,0 0 0 0 0,-1-1 0 0 0,1 1 0 0 0,0-1 0 0 0,-1 0 0 0 0,1 0 0 0 0,-7-1 0 0 0,23 1 0 0 0,0 0 0 0 0,0 1 0 0 0,0 0 0 0 0,0 1 0 0 0,-1 0 0 0 0,1 1 0 0 0,11 5 0 0 0,82 45 0 0 0,-20-9 0 0 0,-12-12-4568 0 0,-70-32 1991 0 0,-2-1-22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11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 10943 0 0,'0'0'248'0'0,"0"0"-205"0"0,0 0-1 0 0,-1 0 1 0 0,1 0-1 0 0,0 0 1 0 0,0 0-1 0 0,0-1 1 0 0,-1 1-1 0 0,1 0 1 0 0,0 0-1 0 0,0 0 1 0 0,-1 0-1 0 0,1 0 1 0 0,0 0 0 0 0,0 0-1 0 0,-1 0 1 0 0,1 0-1 0 0,0 0 1 0 0,0 0-1 0 0,0 0 1 0 0,-1 0-1 0 0,1 0 1 0 0,0 0-1 0 0,0 0 1 0 0,-1 0-1 0 0,1 0 1 0 0,0 1-1 0 0,0-1 1 0 0,-1 0-1 0 0,1 0 1 0 0,0 0-1 0 0,0 0 1 0 0,0 0-1 0 0,0 0 1 0 0,-1 1-1 0 0,-1 3 206 0 0,0 0 0 0 0,0 1 0 0 0,1-1 0 0 0,-1 0 0 0 0,1 1 0 0 0,0-1 0 0 0,1 1 0 0 0,-1 0-1 0 0,1-1 1 0 0,0 1 0 0 0,0 6 0 0 0,10 58 1742 0 0,-5-38-931 0 0,9 149 409 0 0,-12-127-1573 0 0,-3-32-1183 0 0,1-17-5716 0 0,0-4 1901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11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8863 0 0,'0'0'200'0'0,"18"-25"528"0"0,-14 19-557 0 0,-3 5 708 0 0,-1 1 277 0 0,2 1 48 0 0,10 9-857 0 0,-1 1 1 0 0,0 0 0 0 0,0 0 0 0 0,-1 1 0 0 0,-1 1 0 0 0,0 0 0 0 0,0 0-1 0 0,-2 0 1 0 0,0 1 0 0 0,9 24 0 0 0,-4-5 457 0 0,-2 1 0 0 0,-1-1 0 0 0,6 63 0 0 0,-13-62-9278 0 0,-2-34 3370 0 0</inkml:trace>
  <inkml:trace contextRef="#ctx0" brushRef="#br0" timeOffset="1">55 262 8863 0 0,'15'-4'8172'0'0,"48"-13"-3476"0"0,-41 11-7270 0 0,2 1 1 0 0,43-3-1 0 0,-55 9-2829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12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13247 0 0,'-13'20'1386'0'0,"11"-18"-1340"0"0,0 0 0 0 0,0 1 1 0 0,1-1-1 0 0,-1 0 0 0 0,1 1 0 0 0,0-1 0 0 0,0 1 0 0 0,0-1 1 0 0,0 1-1 0 0,0 0 0 0 0,0-1 0 0 0,1 1 0 0 0,-1 3 0 0 0,1 23 762 0 0,1 1 1 0 0,7 37-1 0 0,1 16 1505 0 0,-8-64-2246 0 0,0 6-103 0 0,0-9-8238 0 0,-1-16 3171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12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8863 0 0,'4'-12'968'0'0,"-2"7"-888"0"0,-2 4 332 0 0,3 2-184 0 0,-1 1-1 0 0,0-1 1 0 0,1 1 0 0 0,-1-1-1 0 0,0 1 1 0 0,0 0-1 0 0,0 0 1 0 0,0 0-1 0 0,-1 0 1 0 0,1 1 0 0 0,-1-1-1 0 0,1 0 1 0 0,-1 1-1 0 0,2 4 1 0 0,1 0 526 0 0,11 18 889 0 0,19 50-1 0 0,-22-46-406 0 0,23 39-1 0 0,-35-68-1235 0 0,1 1 0 0 0,-1-1 0 0 0,1 1 0 0 0,-1-1 0 0 0,1 1 0 0 0,0-1 0 0 0,-1 1 0 0 0,1-1 0 0 0,-1 0 0 0 0,1 1 0 0 0,0-1 0 0 0,-1 0 0 0 0,1 1 0 0 0,0-1 0 0 0,-1 0 0 0 0,1 0 0 0 0,0 0 0 0 0,0 0 0 0 0,-1 0 0 0 0,1 0 0 0 0,0 0 0 0 0,-1 0 0 0 0,1 0 0 0 0,0 0 0 0 0,0 0 0 0 0,-1 0 0 0 0,1 0 0 0 0,0-1 0 0 0,-1 1 0 0 0,1 0 0 0 0,0-1 0 0 0,-1 1 0 0 0,1 0 0 0 0,-1-1 0 0 0,1 1 0 0 0,0-1 0 0 0,-1 1 0 0 0,1 0 0 0 0,-1-1 0 0 0,1 0 0 0 0,-1 1 0 0 0,1-1 0 0 0,-1 1 0 0 0,0-1 0 0 0,1 0 0 0 0,-1 1 0 0 0,1-2 0 0 0,-1 2 0 0 0,4-5-161 0 0,0 0-1 0 0,0 0 1 0 0,-1-1-1 0 0,1 1 1 0 0,-1-1-1 0 0,0 0 1 0 0,-1 0-1 0 0,0 0 1 0 0,0 0-1 0 0,2-8 1 0 0,9-70-2679 0 0,-9 46 2188 0 0,-3 24 469 0 0,0 9 190 0 0,0-1 0 0 0,0 0 0 0 0,0 1 0 0 0,1-1 0 0 0,3-10 0 0 0,11 33 1764 0 0,-4 10-1029 0 0,0 1 0 0 0,-2-1 1 0 0,-1 2-1 0 0,9 47 1 0 0,1 2-3839 0 0,-18-76-3194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33:13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29 5407 0 0,'0'0'124'0'0,"0"0"18"0"0,0 0 8 0 0,-9-24 1052 0 0,7 19 6439 0 0,10 26-7456 0 0,0 1 0 0 0,-2 0 0 0 0,0 0 0 0 0,4 35 0 0 0,2 7 1522 0 0,100 428 1242 0 0,-96-418-2949 0 0,22 77 0 0 0,-30-127 0 0 0,-1-1 0 0 0,2 1 0 0 0,1-1 0 0 0,13 25 0 0 0,-16-39 0 0 0,-2-3-89 0 0,-4-5-380 0 0,-1-1-185 0 0,0 0-39 0 0,0 0-236 0 0,0 0-954 0 0,0 0-418 0 0,0 0-89 0 0,0 0-10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6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7055 0 0,'0'0'323'0'0,"0"0"-8"0"0,0 0-58 0 0,0 0 515 0 0,0 0 247 0 0,0 0 49 0 0,0 0-48 0 0,0 0-246 0 0,11 18 1181 0 0,1 4-822 0 0,-1 1 1 0 0,-1 0-1 0 0,-1 0 0 0 0,12 48 1 0 0,8 87-1112 0 0,1-35-22 0 0,-28-114-181 0 0,-2-7-766 0 0,-1-3 382 0 0,-1 0 0 0 0,1 0 0 0 0,0-1 0 0 0,0 1 0 0 0,0-1 0 0 0,0 1 0 0 0,0-1 0 0 0,0 1 0 0 0,0-1 0 0 0,0 1 0 0 0,1-1 0 0 0,-2-3 0 0 0,-4-14-4538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6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92 7055 0 0,'0'0'323'0'0,"0"0"-8"0"0,-6-24-83 0 0,6 16 2652 0 0,2 4-2686 0 0,0 0 0 0 0,1 0 0 0 0,0 0 0 0 0,-1 0 0 0 0,2 1 0 0 0,-1 0 0 0 0,0-1 0 0 0,1 1 0 0 0,-1 0 0 0 0,1 0 0 0 0,0 1 0 0 0,0-1 0 0 0,0 1 0 0 0,0 0 0 0 0,0 0 0 0 0,1 0 0 0 0,8-1 0 0 0,-7 1 35 0 0,1 1 0 0 0,-1 0-1 0 0,1 1 1 0 0,-1-1 0 0 0,1 1 0 0 0,-1 0-1 0 0,1 1 1 0 0,-1 0 0 0 0,1 0 0 0 0,-1 0 0 0 0,1 1-1 0 0,8 3 1 0 0,45 15-1382 0 0,-59-20-120 0 0,0 2-2503 0 0,3 7-1070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6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3 168 8863 0 0,'-2'13'1118'0'0,"2"-12"-934"0"0,0-1 0 0 0,0 1 1 0 0,0-1-1 0 0,-1 1 0 0 0,1-1 1 0 0,0 1-1 0 0,0 0 0 0 0,0-1 1 0 0,0 1-1 0 0,0-1 0 0 0,0 1 1 0 0,0-1-1 0 0,0 1 1 0 0,0 0-1 0 0,1-1 0 0 0,-1 1 1 0 0,0-1-1 0 0,0 1 0 0 0,0-1 1 0 0,1 1-1 0 0,-1-1 0 0 0,0 1 1 0 0,1-1-1 0 0,-1 1 0 0 0,0-1 1 0 0,1 1-1 0 0,-1-1 0 0 0,0 0 1 0 0,1 1-1 0 0,-1-1 0 0 0,1 0 1 0 0,-1 1-1 0 0,1-1 0 0 0,-1 0 1 0 0,1 1-1 0 0,-1-1 0 0 0,1 0 1 0 0,11-6 4238 0 0,-3-3-5051 0 0,-1 1 887 0 0,-1 2-1 0 0,2-1 1 0 0,-1 1 0 0 0,1 1 0 0 0,10-6 0 0 0,31-21 566 0 0,-31 14-862 0 0,36-26-502 0 0,-34 29-254 0 0,11-7-5724 0 0,-14 13-69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2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5527 0 0,'9'-48'630'0'0,"16"-101"-857"0"0,-19 50 6603 0 0,-6 98-5051 0 0,0 1-65 0 0,-6 76 1777 0 0,4 1 0 0 0,5 56-3037 0 0,-1-82 889 0 0,-2-30-820 0 0,13 207 2301 0 0,-8-187-1898 0 0,2 0 1 0 0,2 0 0 0 0,1-1-1 0 0,9 21-472 0 0,49 131-2723 0 0,-67-190 1527 0 0,3-8-2670 0 0,-1-20 955 0 0,-4 2 616 0 0,-1 0-1 0 0,0 0 0 0 0,-2 1 1 0 0,-5-21 2295 0 0,-4-5-2234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36 165 10943 0 0,'-2'0'42'0'0,"0"0"-1"0"0,1 0 1 0 0,-1-1-1 0 0,1 1 0 0 0,-1-1 1 0 0,0 1-1 0 0,1-1 0 0 0,-1 1 1 0 0,1-1-1 0 0,-1 0 1 0 0,1 0-1 0 0,0 0 0 0 0,-1 0 1 0 0,1 0-1 0 0,0 0 1 0 0,0 0-1 0 0,-1-1 0 0 0,1 1 1 0 0,0 0-1 0 0,0-1 1 0 0,0 1-1 0 0,1 0 0 0 0,-1-1 1 0 0,0 1-1 0 0,0-3 1 0 0,0 1 105 0 0,1 0 0 0 0,0 0 1 0 0,0 0-1 0 0,0 1 1 0 0,0-1-1 0 0,1 0 1 0 0,-1 0-1 0 0,1 1 1 0 0,0-1-1 0 0,0 0 0 0 0,0 1 1 0 0,0-1-1 0 0,0 1 1 0 0,2-4-1 0 0,0 1 51 0 0,-1 0 0 0 0,2 1 0 0 0,-1-1 0 0 0,0 1 0 0 0,1-1 0 0 0,0 1 0 0 0,0 0 0 0 0,0 1 0 0 0,0-1 0 0 0,1 1 0 0 0,0-1 0 0 0,-1 1 0 0 0,1 1 0 0 0,0-1 0 0 0,7-2 0 0 0,-10 5-179 0 0,0 0 1 0 0,0 0-1 0 0,0 1 0 0 0,0-1 0 0 0,0 0 0 0 0,0 1 0 0 0,-1-1 1 0 0,1 1-1 0 0,0 0 0 0 0,0 0 0 0 0,0-1 0 0 0,-1 1 0 0 0,1 0 1 0 0,0 0-1 0 0,-1 1 0 0 0,1-1 0 0 0,-1 0 0 0 0,0 1 1 0 0,1-1-1 0 0,-1 0 0 0 0,0 1 0 0 0,0 0 0 0 0,0-1 0 0 0,1 3 1 0 0,2 0 98 0 0,-2 1 0 0 0,1 1 0 0 0,0-1 0 0 0,-1 0 1 0 0,0 0-1 0 0,2 8 0 0 0,1 56 1423 0 0,-4-69-1541 0 0,-1 0 0 0 0,0-1 0 0 0,0 1 0 0 0,0 0 0 0 0,0 0 0 0 0,0 0 0 0 0,0 0 0 0 0,1 0 0 0 0,-1 0 0 0 0,0 0 0 0 0,0-1 0 0 0,0 1 0 0 0,0 0 0 0 0,0 0 0 0 0,1 0 0 0 0,-1 0 0 0 0,0 0 0 0 0,0 0 0 0 0,0 0 0 0 0,0 0 0 0 0,1 0 0 0 0,-1 0 0 0 0,0 0 0 0 0,0 0 0 0 0,0 0 0 0 0,1 0 0 0 0,-1 0 0 0 0,0 0 0 0 0,0 0 0 0 0,0 0 0 0 0,0 0 0 0 0,1 0 0 0 0,-1 0 0 0 0,0 1 0 0 0,0-1 0 0 0,0 0 0 0 0,0 0 0 0 0,0 0 0 0 0,1 0 0 0 0,-1 0 0 0 0,0 0 0 0 0,0 0 0 0 0,0 1 0 0 0,0-1 0 0 0,0 0 0 0 0,0 0 0 0 0,0 0 0 0 0,0 0 0 0 0,1 0 0 0 0,-1 1 0 0 0,0-1 0 0 0,6-14 0 0 0,34-113-2721 0 0,-39 122 2697 0 0,8-12 25 0 0,-8 16-1 0 0,-1 1 0 0 0,1-1 0 0 0,-1 1 0 0 0,0-1 0 0 0,1 1 0 0 0,-1 0 0 0 0,1-1 0 0 0,-1 1 0 0 0,1 0 0 0 0,-1-1 0 0 0,1 1 0 0 0,-1 0 0 0 0,1 0 0 0 0,0 0 0 0 0,-1-1 0 0 0,1 1 0 0 0,-1 0 0 0 0,1 0 0 0 0,0 0 0 0 0,-1 0 0 0 0,1 0 0 0 0,-1 0 0 0 0,1 0 0 0 0,0 0 0 0 0,-1 0 0 0 0,1 0 0 0 0,-1 1 0 0 0,1-1 0 0 0,-1 0 0 0 0,1 0 0 0 0,-1 0 0 0 0,1 1 0 0 0,0-1 0 0 0,-1 0 0 0 0,1 1 0 0 0,-1-1 0 0 0,0 0 0 0 0,1 1 0 0 0,-1-1 0 0 0,1 1 0 0 0,0 0 0 0 0,8 10 0 0 0,0 6 0 0 0,-1 1 0 0 0,-1 0 0 0 0,-1 1 0 0 0,7 37 0 0 0,-10-44 0 0 0,-1-3 20 0 0,-1-4-66 0 0,1 1 0 0 0,0-1-1 0 0,0 0 1 0 0,0 0-1 0 0,5 8 1 0 0,-6-11-1294 0 0,-1-2-455 0 0,0 0-86 0 0,0 0-21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7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13247 0 0,'0'0'299'0'0,"0"0"45"0"0,-15 9 449 0 0,13-8-694 0 0,0 0-1 0 0,0 0 1 0 0,0 0-1 0 0,0 0 1 0 0,1 1-1 0 0,-1-1 1 0 0,1 1-1 0 0,-1-1 1 0 0,1 1-1 0 0,-1-1 1 0 0,1 1-1 0 0,0 0 1 0 0,0 0 0 0 0,0-1-1 0 0,0 1 1 0 0,0 0-1 0 0,0 0 1 0 0,1 0-1 0 0,-1 0 1 0 0,0 0-1 0 0,1 0 1 0 0,0 0-1 0 0,-1 5 1 0 0,1 1 353 0 0,0 0 1 0 0,1 0-1 0 0,0 0 0 0 0,2 11 1 0 0,-1-11-356 0 0,32 140 616 0 0,-14-68-586 0 0,-9-52-1023 0 0,-10-27-3769 0 0,-1-1-1638 0 0</inkml:trace>
  <inkml:trace contextRef="#ctx0" brushRef="#br0" timeOffset="1">0 337 10943 0 0,'0'0'498'0'0,"0"0"-9"0"0,0 0-222 0 0,0 0 213 0 0,13-14 1408 0 0,-9 10-1648 0 0,-1 1 0 0 0,2-1 1 0 0,-1 1-1 0 0,0 1 0 0 0,1-1 1 0 0,-1 1-1 0 0,1-1 1 0 0,0 1-1 0 0,0 1 0 0 0,6-3 1 0 0,22-4-1284 0 0,-2 4-3914 0 0,-17 2 115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55 212 8863 0 0,'0'0'200'0'0,"0"0"34"0"0,0 0 12 0 0,5-27 2208 0 0,7-27 296 0 0,-8 43-2761 0 0,-1 1-1 0 0,-1-1 1 0 0,0 0-1 0 0,0-1 1 0 0,-1 1-1 0 0,-1 0 1 0 0,-1-20-1 0 0,1 30 12 0 0,0 0 0 0 0,0 0 0 0 0,0 1 0 0 0,0-1 0 0 0,0 0 0 0 0,0 0 0 0 0,0 0 0 0 0,-1 0 0 0 0,1 0 0 0 0,0 0 0 0 0,-1 0 0 0 0,1 1 0 0 0,-1-1 0 0 0,1 0 0 0 0,-1 0 0 0 0,1 1 0 0 0,-1-1 0 0 0,1 0 0 0 0,-1 1 0 0 0,0-1 0 0 0,1 0 0 0 0,-1 1 0 0 0,0-1 0 0 0,0 1 0 0 0,0-1 0 0 0,1 1 0 0 0,-1-1 0 0 0,0 1 0 0 0,0 0 0 0 0,0-1 0 0 0,0 1 0 0 0,0 0 0 0 0,1 0 0 0 0,-1 0 0 0 0,0 0 0 0 0,0 0 0 0 0,0 0 0 0 0,0 0 0 0 0,0 0 0 0 0,0 0 0 0 0,0 0 0 0 0,0 0 0 0 0,0 0 0 0 0,0 1 0 0 0,1-1 0 0 0,-1 0 0 0 0,0 1 0 0 0,-1 0 0 0 0,-2 2-3 0 0,0 0 1 0 0,0 1-1 0 0,0 0 0 0 0,0 0 0 0 0,1 0 0 0 0,0 0 1 0 0,-1 1-1 0 0,2-1 0 0 0,-1 1 0 0 0,0 0 0 0 0,1 0 0 0 0,0 0 1 0 0,0 0-1 0 0,1 0 0 0 0,-1 0 0 0 0,1 0 0 0 0,0 1 0 0 0,0 7 1 0 0,0-5 57 0 0,0 1 1 0 0,1-1-1 0 0,0 1 0 0 0,1-1 1 0 0,-1 0-1 0 0,2 1 1 0 0,-1-1-1 0 0,1 0 1 0 0,1 0-1 0 0,-1 0 1 0 0,5 9-1 0 0,-5-14 100 0 0,0 1-1 0 0,-1-1 0 0 0,2 0 1 0 0,-1 0-1 0 0,0-1 0 0 0,1 1 1 0 0,-1 0-1 0 0,1-1 0 0 0,3 3 1 0 0,-4-4-434 0 0,0 0 0 0 0,0 0 0 0 0,0 0 0 0 0,0 0 0 0 0,0 0 0 0 0,0-1 0 0 0,1 1 0 0 0,-1-1 0 0 0,0 1 0 0 0,0-1 0 0 0,0 0 0 0 0,1 0 0 0 0,-1 0 0 0 0,0 0 0 0 0,0 0 0 0 0,1-1 0 0 0,-1 1 0 0 0,0-1 0 0 0,0 1 0 0 0,0-1 0 0 0,4-2 0 0 0,5-3-4307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8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 10943 0 0,'0'0'248'0'0,"0"0"35"0"0,0 0 18 0 0,-1-1-37 0 0,-3 0-84 0 0,3 2-66 0 0,1 0-1 0 0,-1 0 0 0 0,0 0 1 0 0,1 0-1 0 0,-1 0 0 0 0,0 0 1 0 0,1 0-1 0 0,-1 1 0 0 0,1-1 1 0 0,0 0-1 0 0,-1 0 0 0 0,1 0 1 0 0,0 0-1 0 0,0 2 0 0 0,-1 12 541 0 0,2 0 0 0 0,-1 0 0 0 0,2-1-1 0 0,0 1 1 0 0,1 0 0 0 0,0-1-1 0 0,6 15 1 0 0,4 16 422 0 0,0-4-1049 0 0,4-1-32 0 0,-15-42-25 0 0,2-11-68 0 0,0-15-332 0 0,-4 15 231 0 0,1 0 0 0 0,0 0 1 0 0,1 1-1 0 0,0-1 0 0 0,1 0 1 0 0,1 1-1 0 0,0 0 0 0 0,0-1 1 0 0,1 1-1 0 0,9-15 0 0 0,-12 25 154 0 0,-1-1-1 0 0,1 0 1 0 0,1 1-1 0 0,-1 0 1 0 0,0-1-1 0 0,1 1 0 0 0,-1 0 1 0 0,1 0-1 0 0,-1 0 1 0 0,1 1-1 0 0,0-1 1 0 0,4-2-1 0 0,-5 4-611 0 0,-1 0 462 0 0,1 0-1 0 0,-1 0 1 0 0,0 0 0 0 0,1 0 0 0 0,-1 0 0 0 0,0 0-1 0 0,0 0 1 0 0,1 1 0 0 0,-1-1 0 0 0,0 1-1 0 0,0-1 1 0 0,1 1 0 0 0,-1-1 0 0 0,0 1 0 0 0,1 1-1 0 0,8 4-4208 0 0,0 3 2229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8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91 568 10943 0 0,'0'0'248'0'0,"0"0"35"0"0,0 0 18 0 0,0 0-37 0 0,-16-9-160 0 0,14 5-1 0 0,0 1-1 0 0,0 0 0 0 0,1 0 0 0 0,-1-1 1 0 0,1 1-1 0 0,0-1 0 0 0,0 1 1 0 0,0-1-1 0 0,0 1 0 0 0,1-1 0 0 0,-1 0 1 0 0,1 1-1 0 0,0-1 0 0 0,0-5 0 0 0,8-53 908 0 0,-8 59-1031 0 0,7-36 33 0 0,3-13-9 0 0,-2 0-1 0 0,-2-1 0 0 0,-2-86 0 0 0,-5 129-2 0 0,-1-1 0 0 0,0 0 0 0 0,0 1 0 0 0,-5-15 0 0 0,6 22 0 0 0,0 0 0 0 0,-1 1 0 0 0,1 0 0 0 0,0-1 0 0 0,-1 1 0 0 0,1 0 0 0 0,-1 0 0 0 0,0-1 0 0 0,0 1 0 0 0,-2-2 0 0 0,2 3 0 0 0,1 1 0 0 0,0-1 0 0 0,0 0 0 0 0,0 1 0 0 0,0-1 0 0 0,-1 1 0 0 0,1-1 0 0 0,0 1 0 0 0,0 0 0 0 0,-1 0 0 0 0,1-1 0 0 0,0 1 0 0 0,0 0 0 0 0,-1 0 0 0 0,1 0 0 0 0,0 1 0 0 0,-1-1 0 0 0,1 0 0 0 0,0 0 0 0 0,0 1 0 0 0,-1-1 0 0 0,-1 1 0 0 0,1 1 0 0 0,-1 0 0 0 0,1 0 0 0 0,-1 0 0 0 0,1 0 0 0 0,0 0 0 0 0,0 0 0 0 0,0 0 0 0 0,1 1 0 0 0,-1-1 0 0 0,0 1 0 0 0,1 0 0 0 0,-1-1 0 0 0,1 1 0 0 0,0 0 0 0 0,0 0 0 0 0,0 0 0 0 0,1 0 0 0 0,-2 5 0 0 0,0 5 0 0 0,0 0 0 0 0,-1 26 0 0 0,6 0 2 0 0,2-1 0 0 0,1 1 0 0 0,18 63-1 0 0,-7-34 88 0 0,4 7 1644 0 0,50 116-1 0 0,-1-3 267 0 0,-62-164-1999 0 0,-5-18 0 0 0,0 1 0 0 0,-1 0 0 0 0,0-1 0 0 0,0 1 0 0 0,0 0 0 0 0,-1 0 0 0 0,0 0 0 0 0,-1 0 0 0 0,1 0 0 0 0,-1 0 0 0 0,-1 0 0 0 0,1 1 0 0 0,-1-1 0 0 0,-1 0 0 0 0,-3 11 0 0 0,5-16-3 0 0,0-1 0 0 0,-1 0 0 0 0,1 1 0 0 0,-1-1 0 0 0,1 0 0 0 0,-1 0 0 0 0,0 0 0 0 0,1 0 0 0 0,-1 1 0 0 0,0-1 0 0 0,0 0 0 0 0,0 0 0 0 0,0 0 0 0 0,0-1 0 0 0,0 1 0 0 0,0 0 0 0 0,0 0 0 0 0,0 0 0 0 0,0-1 1 0 0,-1 1-1 0 0,1-1 0 0 0,0 1 0 0 0,0-1 0 0 0,-1 1 0 0 0,1-1 0 0 0,0 0 0 0 0,-1 0 0 0 0,1 1 0 0 0,0-1 0 0 0,-1 0 0 0 0,1 0 0 0 0,0 0 0 0 0,-1-1 0 0 0,1 1 0 0 0,0 0 0 0 0,-1 0 0 0 0,1-1 0 0 0,0 1 0 0 0,0-1 0 0 0,-1 1 0 0 0,1-1 0 0 0,-2-1 0 0 0,-3-1-59 0 0,0 0 1 0 0,0-1-1 0 0,1 0 1 0 0,0 0-1 0 0,-1-1 1 0 0,-3-5 0 0 0,2 2-212 0 0,0-2 0 0 0,1 1 1 0 0,0-1-1 0 0,1 0 1 0 0,0 0-1 0 0,0 0 1 0 0,1-1-1 0 0,0 1 1 0 0,1-1-1 0 0,1 0 1 0 0,-3-22-1 0 0,3 18-379 0 0,1 1 0 0 0,1 0-1 0 0,3-25 1 0 0,-2 29-384 0 0,1 0 1 0 0,1 0-1 0 0,-1 0 1 0 0,1 1-1 0 0,7-14 0 0 0,-5 12-2248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9 10943 0 0,'0'0'248'0'0,"-32"-8"704"0"0,28 7-747 0 0,0 1-1 0 0,0 1 0 0 0,0-1 0 0 0,1 0 1 0 0,-1 1-1 0 0,0 0 0 0 0,1 0 0 0 0,-1 0 1 0 0,0 0-1 0 0,1 1 0 0 0,-1-1 0 0 0,1 1 1 0 0,0 0-1 0 0,-1 0 0 0 0,1 0 0 0 0,0 0 1 0 0,0 1-1 0 0,0-1 0 0 0,1 1 0 0 0,-1 0 1 0 0,1 0-1 0 0,-1 0 0 0 0,1 0 0 0 0,-2 3 1 0 0,-2 4 220 0 0,1-1 0 0 0,-1 1 0 0 0,2 0 0 0 0,-1 1 0 0 0,1-1 0 0 0,-4 22 0 0 0,6-15-398 0 0,5-12-29 0 0,-1-4-1 0 0,-2 0 3 0 0,1 0 0 0 0,0-1 0 0 0,-1 1 0 0 0,1 0 0 0 0,0-1 0 0 0,-1 1 0 0 0,1-1 0 0 0,0 1 0 0 0,-1-1 0 0 0,1 1 0 0 0,0-1 0 0 0,0 1 0 0 0,0-1 0 0 0,0 0 0 0 0,-1 1 0 0 0,1-1 0 0 0,0 0 0 0 0,0 0 0 0 0,0 0 0 0 0,0 0 0 0 0,0 0 0 0 0,0 0 0 0 0,0 0 0 0 0,0 0 0 0 0,-1 0 0 0 0,1 0 0 0 0,0 0 0 0 0,0-1 0 0 0,0 1 0 0 0,0 0 0 0 0,0-1 0 0 0,-1 1 0 0 0,1 0 0 0 0,0-1 0 0 0,0 1 0 0 0,0-1 0 0 0,-1 1 0 0 0,1-1 0 0 0,0 0 0 0 0,-1 1 0 0 0,1-1 0 0 0,-1 0 0 0 0,1 1 0 0 0,0-2 0 0 0,0 1 0 0 0,6-7-263 0 0,1 0 0 0 0,-2-1-1 0 0,1 0 1 0 0,-1 0 0 0 0,0 0 0 0 0,5-14-1 0 0,16-24-614 0 0,-20 40 855 0 0,-6 6 23 0 0,0 1 0 0 0,0 0 0 0 0,0 0 0 0 0,0-1 0 0 0,0 1 0 0 0,0 0 0 0 0,0 0 0 0 0,0 0 0 0 0,0 0 0 0 0,0 0 0 0 0,0 0 0 0 0,0 0 0 0 0,0 1 0 0 0,0-1 0 0 0,0 0 0 0 0,0 0 0 0 0,0 1 0 0 0,0-1 0 0 0,0 1 0 0 0,0-1 0 0 0,0 1 0 0 0,-1-1 0 0 0,1 1 0 0 0,0-1 0 0 0,0 1 0 0 0,0 0 0 0 0,-1-1 0 0 0,1 1 0 0 0,0 0 0 0 0,-1 0 0 0 0,1 1 0 0 0,0-1 0 0 0,4 3-62 0 0,0 1-1 0 0,-1 0 1 0 0,1 0-1 0 0,-1 1 1 0 0,5 8-1 0 0,-4-5-243 0 0,2 0 0 0 0,-1 0 1 0 0,13 12-1 0 0,-18-20-1489 0 0,-1-1-86 0 0,0 0-21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29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22 13247 0 0,'0'0'299'0'0,"0"0"45"0"0,0 0 21 0 0,0 0-46 0 0,0 0-115 0 0,0 0 297 0 0,0 0 150 0 0,0 0 28 0 0,0 0 10 0 0,-12 17 1420 0 0,5 3-1910 0 0,1-1 0 0 0,-6 31-1 0 0,11-44-183 0 0,0-1 1 0 0,1 0-1 0 0,-1 1 0 0 0,1-1 0 0 0,0 0 1 0 0,1 1-1 0 0,-1-1 0 0 0,1 0 0 0 0,0 0 1 0 0,1 1-1 0 0,-1-1 0 0 0,1 0 0 0 0,0 0 1 0 0,0 0-1 0 0,4 5 0 0 0,-5-9-15 0 0,0 0 0 0 0,0 0 0 0 0,0 0 0 0 0,0 0 0 0 0,0 0 0 0 0,1 0 0 0 0,-1 0 0 0 0,0 0 0 0 0,1-1 0 0 0,-1 1 0 0 0,0-1 0 0 0,1 1 0 0 0,-1-1 0 0 0,1 1 0 0 0,-1-1 0 0 0,1 0 0 0 0,-1 0 0 0 0,1 0 0 0 0,-1 0 0 0 0,1 0 0 0 0,-1 0 0 0 0,1 0 0 0 0,-1 0 0 0 0,1 0 0 0 0,-1-1 0 0 0,1 1 0 0 0,-1-1 0 0 0,1 1 0 0 0,-1-1 0 0 0,0 0 0 0 0,1 1 0 0 0,-1-1 0 0 0,0 0 0 0 0,0 0 0 0 0,3-2 0 0 0,-4 3 0 0 0,5-4-58 0 0,1 0 0 0 0,-1-1 0 0 0,-1 0 0 0 0,1 1 0 0 0,-1-2 0 0 0,1 1 0 0 0,-2 0 0 0 0,1-1 0 0 0,4-8 0 0 0,22-59-973 0 0,-20 46 737 0 0,-9 25 264 0 0,0 0 0 0 0,0 0 0 0 0,-1 0 0 0 0,1 0 0 0 0,-1 0 0 0 0,1 0 0 0 0,-1 0 0 0 0,1 0 0 0 0,-1-1 0 0 0,0 1 0 0 0,0 0 0 0 0,0 0 1 0 0,-1 0-1 0 0,1 0 0 0 0,0-1 0 0 0,-1 1 0 0 0,1 0 0 0 0,-1 0 0 0 0,0 0 0 0 0,0 0 0 0 0,0 0 0 0 0,0 0 0 0 0,0 0 0 0 0,0 0 0 0 0,0 1 0 0 0,0-1 0 0 0,-3-2 0 0 0,4 4 30 0 0,-1 0 0 0 0,1-1 0 0 0,0 1 0 0 0,0 0 0 0 0,-1 0 0 0 0,1 0 0 0 0,0 0 0 0 0,0 0 0 0 0,-1-1 0 0 0,1 1 0 0 0,0 0 0 0 0,-1 0 0 0 0,1 0 0 0 0,0 0 0 0 0,-1 0 0 0 0,1 0 0 0 0,0 0 0 0 0,-1 0 0 0 0,1 0 0 0 0,0 0 0 0 0,-1 0 0 0 0,1 0 0 0 0,0 0 0 0 0,0 1 0 0 0,-1-1 0 0 0,1 0 0 0 0,0 0 0 0 0,-1 0 0 0 0,1 0 0 0 0,0 0 0 0 0,0 1 0 0 0,-1-1 0 0 0,1 0 0 0 0,0 0 0 0 0,0 1 0 0 0,0-1 0 0 0,-1 0 0 0 0,1 0 0 0 0,0 1 0 0 0,0-1 0 0 0,0 0 0 0 0,0 0 0 0 0,-1 1 0 0 0,-4 12 0 0 0,5-13 0 0 0,-3 8 12 0 0,1 1 0 0 0,0-1-1 0 0,1 0 1 0 0,0 1 0 0 0,0-1-1 0 0,1 1 1 0 0,0-1 0 0 0,1 1-1 0 0,-1-1 1 0 0,3 10 0 0 0,-2-11 18 0 0,1 0 1 0 0,0-1 0 0 0,0 1 0 0 0,0-1-1 0 0,0 0 1 0 0,1 1 0 0 0,0-1-1 0 0,1 0 1 0 0,-1-1 0 0 0,1 1 0 0 0,0-1-1 0 0,1 1 1 0 0,4 4 0 0 0,-6-8 51 0 0,0 0 0 0 0,-1 0-1 0 0,1 0 1 0 0,0 0 0 0 0,0-1 0 0 0,0 1 0 0 0,0-1-1 0 0,0 0 1 0 0,0 0 0 0 0,0 0 0 0 0,1 0 0 0 0,-1-1 0 0 0,0 1-1 0 0,0-1 1 0 0,1 0 0 0 0,-1 1 0 0 0,0-2 0 0 0,1 1-1 0 0,-1 0 1 0 0,0-1 0 0 0,0 1 0 0 0,1-1 0 0 0,-1 0 0 0 0,0 0-1 0 0,5-3 1 0 0,-2 1-422 0 0,1-1 1 0 0,-1 0-1 0 0,0-1 0 0 0,0 1 1 0 0,-1-1-1 0 0,1 0 0 0 0,-1 0 1 0 0,0-1-1 0 0,0 0 0 0 0,4-8 1 0 0,9-12-1051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30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2 760 3999 0 0,'0'0'91'0'0,"0"0"12"0"0,0 0 7 0 0,-2-7 445 0 0,3 4 2776 0 0,8-7-2775 0 0,1 1 1 0 0,0 0 0 0 0,0 1-1 0 0,1-1 1 0 0,0 2 0 0 0,0 0-1 0 0,15-6 1 0 0,1 1 269 0 0,-20 9-626 0 0,0-1-1 0 0,0 1 1 0 0,1 1 0 0 0,-1 0-1 0 0,13-3 1 0 0,18-3-188 0 0,-32 6 55 0 0,-1 0-1 0 0,1 1 1 0 0,0 0 0 0 0,0 0-1 0 0,0 0 1 0 0,0 1 0 0 0,0-1-1 0 0,8 2 1 0 0,-3 0 186 0 0,0-1-1 0 0,0-1 1 0 0,1 0-1 0 0,-1 0 1 0 0,0-1 0 0 0,0 0-1 0 0,15-6 1 0 0,-11 3-220 0 0,0 1 0 0 0,1 1 0 0 0,17-1 0 0 0,-13 2-33 0 0,0-1 0 0 0,22-6 0 0 0,26-4 0 0 0,101-23 0 0 0,-145 31 245 0 0,-1 0-1 0 0,-1-2 1 0 0,29-12 0 0 0,-27 9 290 0 0,1 2 1 0 0,37-9 0 0 0,85-20-305 0 0,-58 13-232 0 0,-64 17 1 0 0,-1-2 0 0 0,32-15 0 0 0,19-8 0 0 0,7 4 0 0 0,13-3 0 0 0,129-63 0 0 0,-167 68 0 0 0,77-24 0 0 0,-3 2 0 0 0,-124 45 0 0 0,1 0 0 0 0,0 0 0 0 0,0 0 0 0 0,0 1 0 0 0,1 0 0 0 0,-1 0 0 0 0,0 1 0 0 0,1 0 0 0 0,8 1 0 0 0,34-10 0 0 0,-50 10 0 0 0,0 0 0 0 0,0-1 0 0 0,0 1 0 0 0,0 0 0 0 0,1 0 0 0 0,-1 0 0 0 0,0-1 0 0 0,0 1 0 0 0,0 0 0 0 0,0-1 0 0 0,0 1 0 0 0,0-1 0 0 0,0 0 0 0 0,0 1 0 0 0,0-1 0 0 0,0 0 0 0 0,-1 1 0 0 0,3-3 0 0 0,-1 2 0 0 0,0-1 0 0 0,0 0 0 0 0,0 0 0 0 0,0 1 0 0 0,1-1 0 0 0,-1 1 0 0 0,1 0 0 0 0,-1 0 0 0 0,1 0 0 0 0,4-1 0 0 0,2 1 0 0 0,0 5 0 0 0,-7-4 0 0 0,0 1 0 0 0,1-1 0 0 0,-1 1 0 0 0,0 0 0 0 0,0 0 0 0 0,1 0 0 0 0,-1 0 0 0 0,0 0 0 0 0,0 0 0 0 0,0 0 0 0 0,0 1 0 0 0,2 1 0 0 0,14 31 0 0 0,-5 8 0 0 0,-10-30 0 0 0,0-1 0 0 0,0 0 0 0 0,9 17 0 0 0,-3-8 0 0 0,-6-10 0 0 0,14 34 0 0 0,15 69 0 0 0,39 275 2040 0 0,-61-321-1562 0 0,11 48-84 0 0,31 124-394 0 0,-24-101 0 0 0,37 273 0 0 0,-55-356 1020 0 0,-7-38-408 0 0,0-1 0 0 0,2 31 0 0 0,-4-22-599 0 0,10 49 0 0 0,-8-55-15 0 0,8 33 2 0 0,-10-42-91 0 0,0-9-386 0 0,-1-1-191 0 0,0 0-41 0 0,0 0-197 0 0,0 0-784 0 0,0 0-345 0 0,-2 0-69 0 0,-9-1-8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32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0 8 0 0,0 0 110 0 0,0 0 454 0 0,0 0 196 0 0,0 0 40 0 0,0 0-120 0 0,6 24 526 0 0,36 218 5193 0 0,-22-106-6411 0 0,55 226 2579 0 0,-54-296-1665 0 0,8 33 808 0 0,-17-6-1860 0 0,-11-93 0 0 0,-1 1 0 0 0,1 0 0 0 0,-1 0 0 0 0,1 0 0 0 0,0 0 0 0 0,-1-1 0 0 0,1 1 0 0 0,0 0 0 0 0,-1-1 0 0 0,1 1 0 0 0,0 0 0 0 0,0-1 0 0 0,0 1 0 0 0,-1-1 0 0 0,1 0 0 0 0,0 1 0 0 0,0-1 0 0 0,0 1 0 0 0,0-1 0 0 0,0 0 0 0 0,0 0 0 0 0,0 0 0 0 0,0 0 0 0 0,0 1 0 0 0,0-1 0 0 0,0 0 0 0 0,1-1 0 0 0,1 1 0 0 0,10 3 0 0 0,0 0 0 0 0,0-2 0 0 0,1 1 0 0 0,-1-2 0 0 0,0 0 0 0 0,1 0 0 0 0,-1-1 0 0 0,0-1 0 0 0,1 0 0 0 0,-1-1 0 0 0,21-8 0 0 0,54-5 0 0 0,29-4 0 0 0,72-18 0 0 0,-103 23 0 0 0,46-10 0 0 0,157-52 0 0 0,-129 27 0 0 0,64-14 0 0 0,-96 31 0 0 0,-84 19 0 0 0,-28 11 0 0 0,0-2 0 0 0,-1 0 0 0 0,0-1 0 0 0,27-16 0 0 0,-15 6 0 0 0,1 1 0 0 0,1 0 0 0 0,0 3 0 0 0,0 0 0 0 0,54-13 0 0 0,-61 20 0 0 0,-1-1 0 0 0,0-2 0 0 0,23-11 0 0 0,-10 5 0 0 0,62-19 0 0 0,-87 30 0 0 0,-1 0-187 0 0,-7 2-787 0 0,-1 1-361 0 0,0 0-725 0 0,0 0-2746 0 0,0 0-1176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54:3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0,'0'0'200'0'0,"0"0"34"0"0,0 0 12 0 0,1 2-39 0 0,4 5-80 0 0,20 21 3093 0 0,-22-25-2873 0 0,1-1 1 0 0,-2 1 0 0 0,1 0 0 0 0,0 0 0 0 0,-1 1-1 0 0,1-1 1 0 0,-1 0 0 0 0,0 1 0 0 0,2 4-1 0 0,-2-1-251 0 0,0 0-1 0 0,-1 0 0 0 0,1 1 0 0 0,-1-1 0 0 0,-1 1 1 0 0,0-1-1 0 0,0 0 0 0 0,-2 12 0 0 0,2-5-902 0 0,0 6-3595 0 0,1-19 2507 0 0</inkml:trace>
  <inkml:trace contextRef="#ctx0" brushRef="#br0" timeOffset="1">19 150 8863 0 0,'0'0'407'0'0,"0"0"-6"0"0,0 0-91 0 0,0 0 562 0 0,0 0 273 0 0,0 0 58 0 0,0 0 34 0 0,0 0 98 0 0,0 0 45 0 0,0 0 10 0 0,14-18 282 0 0,1 1-3518 0 0,1 1-1 0 0,30-23 0 0 0,-45 38-4445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2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61 5527 0 0,'-15'-1'96'0'0,"1"-1"0"0"0,-1 0 0 0 0,1-2 0 0 0,0 1 0 0 0,0-2 0 0 0,-13-5-96 0 0,-2-1 3320 0 0,21 8 558 0 0,30 6-1956 0 0,-3-1-1922 0 0,0-2 0 0 0,0 0 0 0 0,0-1 0 0 0,19-3 0 0 0,31-2 0 0 0,105-1-468 0 0,-33 1-5993 0 0,-118 6 2854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06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67 3999 0 0,'0'0'183'0'0,"-22"-23"2412"0"0,16 18-1025 0 0,0 0-320 0 0,0-1 0 0 0,-1 1 1 0 0,0 0-1 0 0,-1 1 0 0 0,-7-5 0 0 0,13 9-1195 0 0,0-1-1 0 0,0 0 1 0 0,0 1 0 0 0,0-1-1 0 0,0 1 1 0 0,0-1-1 0 0,0 1 1 0 0,0 0 0 0 0,0 0-1 0 0,0 0 1 0 0,0 0-1 0 0,0 0 1 0 0,0 0-1 0 0,1 1 1 0 0,-1-1 0 0 0,0 1-1 0 0,0-1 1 0 0,0 1-1 0 0,0 0 1 0 0,0-1 0 0 0,0 1-1 0 0,1 0 1 0 0,-1 0-1 0 0,0 1 1 0 0,1-1-1 0 0,-1 0 1 0 0,1 0 0 0 0,-3 4-1 0 0,-2 1-54 0 0,1 1 0 0 0,0 0 0 0 0,1 0 0 0 0,-1 0 0 0 0,1 1 0 0 0,0-1 0 0 0,1 1 0 0 0,0 0 0 0 0,0 0 0 0 0,1 0 0 0 0,0 1 0 0 0,-1 9 0 0 0,2-6 0 0 0,1-1 0 0 0,0 1 0 0 0,1 0 0 0 0,0 0 0 0 0,0 0 0 0 0,1-1 0 0 0,1 1 0 0 0,4 12 0 0 0,-6-23 0 0 0,-1 0 0 0 0,0 1 0 0 0,0-1 0 0 0,0 0 0 0 0,0 0 0 0 0,1 0 0 0 0,-1 0 0 0 0,0 1 0 0 0,1-1 0 0 0,-1 0 0 0 0,1 0 0 0 0,-1 0 0 0 0,1 0 0 0 0,0 0 0 0 0,-1 0 0 0 0,1 0 0 0 0,0 0 0 0 0,0 0 0 0 0,0 0 0 0 0,0-1 0 0 0,0 1 0 0 0,0 0 0 0 0,0 0 0 0 0,0-1 0 0 0,0 1 0 0 0,0-1 0 0 0,0 1 0 0 0,0-1 0 0 0,0 1 0 0 0,0-1 0 0 0,1 0 0 0 0,-1 1 0 0 0,0-1 0 0 0,0 0 0 0 0,0 0 0 0 0,1 0 0 0 0,1 0 0 0 0,0-1 0 0 0,-1 0 0 0 0,1-1 0 0 0,0 1 0 0 0,-1-1 0 0 0,1 1 0 0 0,-1-1 0 0 0,1 0 0 0 0,-1 0 0 0 0,0 0 0 0 0,0 0 0 0 0,0 0 0 0 0,0-1 0 0 0,0 1 0 0 0,0-1 0 0 0,-1 1 0 0 0,1-1 0 0 0,-1 0 0 0 0,2-3 0 0 0,20-53 0 0 0,-23 56 0 0 0,21-86 0 0 0,-21 89 0 0 0,0 0 0 0 0,0-1 0 0 0,0 1 0 0 0,1 0 0 0 0,-1-1 0 0 0,0 1 0 0 0,0 0 0 0 0,0-1 0 0 0,1 1 0 0 0,-1 0 0 0 0,0 0 0 0 0,0-1 0 0 0,1 1 0 0 0,-1 0 0 0 0,0 0 0 0 0,1-1 0 0 0,-1 1 0 0 0,0 0 0 0 0,1 0 0 0 0,-1 0 0 0 0,0 0 0 0 0,1-1 0 0 0,-1 1 0 0 0,0 0 0 0 0,1 0 0 0 0,-1 0 0 0 0,1 0 0 0 0,-1 0 0 0 0,0 0 0 0 0,1 0 0 0 0,-1 0 0 0 0,0 0 0 0 0,1 0 0 0 0,-1 0 0 0 0,0 0 0 0 0,1 0 0 0 0,-1 1 0 0 0,1-1 0 0 0,-1 0 0 0 0,0 0 0 0 0,1 0 0 0 0,-1 0 0 0 0,0 1 0 0 0,0-1 0 0 0,1 0 0 0 0,-1 1 0 0 0,12 8 0 0 0,-12-9 0 0 0,10 15 0 0 0,-9-12 0 0 0,1 0 0 0 0,0 1 0 0 0,0-1 0 0 0,0 0 0 0 0,0 0 0 0 0,0 0 0 0 0,1 0 0 0 0,0-1 0 0 0,-1 1 0 0 0,7 3 0 0 0,-9-5-123 0 0,1 0 0 0 0,0-1-1 0 0,-1 0 1 0 0,1 1-1 0 0,0-1 1 0 0,-1 1 0 0 0,1-1-1 0 0,0 0 1 0 0,-1 0 0 0 0,1 1-1 0 0,0-1 1 0 0,0 0 0 0 0,0 0-1 0 0,-1 0 1 0 0,1 0 0 0 0,0 0-1 0 0,0 0 1 0 0,0 0 0 0 0,-1 0-1 0 0,1 0 1 0 0,0 0-1 0 0,0 0 1 0 0,-1 0 0 0 0,1-1-1 0 0,0 1 1 0 0,0 0 0 0 0,-1-1-1 0 0,1 1 1 0 0,0 0 0 0 0,-1-1-1 0 0,2 0 1 0 0,-2 1-271 0 0,9-3-4545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0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94 8863 0 0,'0'0'200'0'0,"0"0"34"0"0,0 0 12 0 0,-31-14 522 0 0,30 13-592 0 0,-1 1 0 0 0,0-1 1 0 0,1 1-1 0 0,-1 0 0 0 0,0 0 0 0 0,0-1 0 0 0,0 1 0 0 0,1 0 0 0 0,-1 1 0 0 0,0-1 0 0 0,0 0 0 0 0,1 0 0 0 0,-1 1 0 0 0,0-1 0 0 0,1 1 0 0 0,-1 0 0 0 0,0-1 0 0 0,1 1 0 0 0,-1 0 1 0 0,1 0-1 0 0,-1 0 0 0 0,-2 2 0 0 0,3-1-159 0 0,0 0 0 0 0,0 0 0 0 0,0 0 0 0 0,0 1 1 0 0,0-1-1 0 0,1 0 0 0 0,-1 0 0 0 0,1 1 0 0 0,-1-1 1 0 0,1 0-1 0 0,0 1 0 0 0,0-1 0 0 0,0 0 0 0 0,0 1 1 0 0,0-1-1 0 0,1 0 0 0 0,-1 1 0 0 0,1 1 0 0 0,1 3-17 0 0,-1 0 0 0 0,1 0 0 0 0,0 0 0 0 0,0 0 0 0 0,0 0 0 0 0,1-1 0 0 0,0 1 0 0 0,1-1 0 0 0,0 0 0 0 0,0 0 0 0 0,0 0 0 0 0,0 0 0 0 0,6 5 0 0 0,-9-11 0 0 0,-1 1 0 0 0,0-1 0 0 0,1 1 0 0 0,0 0 0 0 0,-1-1 0 0 0,1 1 0 0 0,-1-1 0 0 0,1 0 0 0 0,-1 1 0 0 0,1-1 0 0 0,0 1 0 0 0,-1-1 0 0 0,1 0 0 0 0,0 0 0 0 0,0 1 0 0 0,-1-1 0 0 0,1 0 0 0 0,0 0 0 0 0,-1 0 0 0 0,1 0 0 0 0,0 0 0 0 0,0 0 0 0 0,-1 0 0 0 0,1 0 0 0 0,0 0 0 0 0,0 0 0 0 0,-1 0 0 0 0,1 0 0 0 0,0 0 0 0 0,0-1 0 0 0,-1 1 0 0 0,1 0 0 0 0,0-1 0 0 0,-1 1 0 0 0,1 0 0 0 0,-1-1 0 0 0,1 1 0 0 0,0-1 0 0 0,-1 1 0 0 0,2-2 0 0 0,9-18 0 0 0,-9 12 0 0 0,0-1 0 0 0,0 1 0 0 0,-1 0 0 0 0,-1-1 0 0 0,1 1 0 0 0,-1 0 0 0 0,-1-1 0 0 0,0 1 0 0 0,0 0 0 0 0,-3-14 0 0 0,-1 7 0 0 0,0-1 0 0 0,-1 1 0 0 0,-1 0 0 0 0,0 0 0 0 0,-10-14 0 0 0,57 132 0 0 0,-34-90-14 0 0,-3-4-4 0 0,2 0 0 0 0,-1 0 0 0 0,1-1 0 0 0,1 0 0 0 0,-1 0 0 0 0,1 0 0 0 0,9 9 0 0 0,-14-16-810 0 0,8 0-1507 0 0,0 1 1120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07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101 266 8863 0 0,'0'0'200'0'0,"0"0"34"0"0,0 0 12 0 0,-16-6 2 0 0,4 2 813 0 0,11 3-888 0 0,0 1 0 0 0,0-1 0 0 0,0 1 0 0 0,0 0 0 0 0,0-1-1 0 0,0 1 1 0 0,0 0 0 0 0,0 0 0 0 0,0-1 0 0 0,-1 1 0 0 0,1 0 0 0 0,0 0-1 0 0,0 1 1 0 0,0-1 0 0 0,0 0 0 0 0,0 0 0 0 0,0 0 0 0 0,-1 1 0 0 0,1-1 0 0 0,0 1-1 0 0,-1 0 1 0 0,1-1-173 0 0,-1 1 0 0 0,1 0 0 0 0,0 0 0 0 0,0 0 0 0 0,0 0 0 0 0,0 0 0 0 0,-1 0 0 0 0,2 0 0 0 0,-1 0 0 0 0,0 0 0 0 0,0 0 0 0 0,0 1 0 0 0,0-1 0 0 0,1 0 0 0 0,-1 1 0 0 0,0-1 0 0 0,1 0 0 0 0,0 1 0 0 0,-1-1 0 0 0,1 1 0 0 0,0-1 0 0 0,-1 0 0 0 0,1 1 0 0 0,0-1 0 0 0,0 1 0 0 0,0 1 0 0 0,0 0 0 0 0,0 6 0 0 0,0 0 0 0 0,0 0 0 0 0,0 0 0 0 0,1 0 0 0 0,1 0 0 0 0,0-1 0 0 0,0 1 0 0 0,0 0 0 0 0,1-1 0 0 0,0 1 0 0 0,1-1 0 0 0,0 0 0 0 0,0 0 0 0 0,1 0 0 0 0,0-1 0 0 0,0 0 0 0 0,1 0 0 0 0,7 8 0 0 0,-12-15 0 0 0,-1 1 0 0 0,0-1 0 0 0,1 0 0 0 0,-1 1 0 0 0,1-1 0 0 0,-1 0 0 0 0,1 1 0 0 0,-1-1 0 0 0,0 0 0 0 0,1 0 0 0 0,-1 0 0 0 0,1 1 0 0 0,-1-1 0 0 0,1 0 0 0 0,-1 0 0 0 0,1 0 0 0 0,-1 0 0 0 0,1 0 0 0 0,-1 0 0 0 0,1 0 0 0 0,-1 0 0 0 0,1 0 0 0 0,-1 0 0 0 0,1 0 0 0 0,-1 0 0 0 0,1 0 0 0 0,-1-1 0 0 0,1 1 0 0 0,-1 0 0 0 0,1 0 0 0 0,-1-1 0 0 0,0 1 0 0 0,1 0 0 0 0,-1 0 0 0 0,1-1 0 0 0,-1 1 0 0 0,0 0 0 0 0,1-1 0 0 0,-1 1 0 0 0,0-1 0 0 0,1 1 0 0 0,-1-1 0 0 0,7-14 0 0 0,-6 15 0 0 0,2-14 0 0 0,-1 1 0 0 0,0-1 0 0 0,0 0 0 0 0,-1 0 0 0 0,-1 0 0 0 0,-1 0 0 0 0,0 0 0 0 0,-3-16 0 0 0,-2-3 0 0 0,-2 1 0 0 0,-15-41 0 0 0,15 50 0 0 0,0 2 0 0 0,-1-1 0 0 0,-2 1 0 0 0,0 1 0 0 0,-25-34 0 0 0,35 66 0 0 0,4 8 0 0 0,5 13 212 0 0,2-2 1 0 0,1 1-1 0 0,2-1 0 0 0,1-1 0 0 0,22 37 1 0 0,2-16 872 0 0,-7-23-6890 0 0,-19-20 963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07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 8863 0 0,'0'0'200'0'0,"-8"-5"487"0"0,4 2-560 0 0,3 2 307 0 0,1 1 121 0 0,10 28 1277 0 0,-6-12-1251 0 0,9 12 12 0 0,0-1 1 0 0,2 0-1 0 0,1-1 0 0 0,1 0 0 0 0,1-2 0 0 0,37 39 0 0 0,-55-62-593 0 0,0-1 0 0 0,0 0 0 0 0,0 0 0 0 0,0 0 0 0 0,1 0 0 0 0,-1 0 0 0 0,0 0 0 0 0,0 1 0 0 0,0-1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 0 0 0 0,0-1 0 0 0,0 1 0 0 0,1 0 0 0 0,-1 0 0 0 0,0 0 0 0 0,0 0 0 0 0,0 0 0 0 0,0 0 0 0 0,0-1 0 0 0,4-9 0 0 0,-2-11 0 0 0,-2 11 0 0 0,-2-1 0 0 0,1 1 0 0 0,-2-1 0 0 0,-5-18 0 0 0,5 21 0 0 0,0 1 0 0 0,1-1 0 0 0,0 0 0 0 0,0 0 0 0 0,1 0 0 0 0,0 0 0 0 0,0 0 0 0 0,1 0 0 0 0,0 0 0 0 0,1 0 0 0 0,-1 0 0 0 0,2 0 0 0 0,2-10 0 0 0,-4 18 1 0 0,0-1-1 0 0,0 1 0 0 0,0 0 1 0 0,1-1-1 0 0,-1 1 0 0 0,0-1 1 0 0,1 1-1 0 0,-1 0 0 0 0,0-1 0 0 0,1 1 1 0 0,-1 0-1 0 0,0-1 0 0 0,1 1 1 0 0,-1 0-1 0 0,1-1 0 0 0,-1 1 1 0 0,0 0-1 0 0,1 0 0 0 0,-1 0 1 0 0,1-1-1 0 0,-1 1 0 0 0,1 0 1 0 0,-1 0-1 0 0,1 0 0 0 0,-1 0 1 0 0,1 0-1 0 0,-1 0 0 0 0,1 0 1 0 0,-1 0-1 0 0,1 0 0 0 0,-1 0 1 0 0,1 0-1 0 0,-1 0 0 0 0,0 0 1 0 0,1 1-1 0 0,-1-1 0 0 0,1 0 1 0 0,0 0-1 0 0,13 8-153 0 0,-13-8 121 0 0,30 25-4137 0 0,-20-16-770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0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144 266 2791 0 0,'0'0'126'0'0,"-15"-26"4654"0"0,12 24-4473 0 0,1 0 1 0 0,-1 1 0 0 0,0-1-1 0 0,1 1 1 0 0,-1 0 0 0 0,0 0-1 0 0,0 0 1 0 0,0 0 0 0 0,0 0-1 0 0,0 0 1 0 0,-6 1 0 0 0,5 0-234 0 0,0 0 1 0 0,1 0 0 0 0,-1 0-1 0 0,0 1 1 0 0,0 0-1 0 0,1 0 1 0 0,-1 0 0 0 0,1 0-1 0 0,-1 1 1 0 0,1-1-1 0 0,-1 1 1 0 0,1 0 0 0 0,0 0-1 0 0,-5 3 1 0 0,6-3-85 0 0,-1 1 1 0 0,1-1 0 0 0,0 0-1 0 0,-1 0 1 0 0,1 1-1 0 0,0-1 1 0 0,0 1 0 0 0,1 0-1 0 0,-1 0 1 0 0,1 0-1 0 0,-1 0 1 0 0,1 0 0 0 0,0 0-1 0 0,0 0 1 0 0,0 0 0 0 0,0 0-1 0 0,1 0 1 0 0,-1 0-1 0 0,1 1 1 0 0,0-1 0 0 0,0 0-1 0 0,0 0 1 0 0,0 1-1 0 0,1-1 1 0 0,-1 0 0 0 0,1 0-1 0 0,0 0 1 0 0,0 0-1 0 0,0 1 1 0 0,3 4 0 0 0,-2-3 170 0 0,1-1 0 0 0,0 0 0 0 0,0 0 0 0 0,0 0 0 0 0,0 0 0 0 0,1 0 0 0 0,-1-1 1 0 0,1 0-1 0 0,0 1 0 0 0,0-2 0 0 0,0 1 0 0 0,1 0 0 0 0,-1-1 0 0 0,1 1 0 0 0,5 1 1 0 0,-8-4-166 0 0,1 1 1 0 0,-1 0-1 0 0,1-1 1 0 0,-1 0-1 0 0,1 1 1 0 0,-1-1-1 0 0,1 0 1 0 0,0-1-1 0 0,-1 1 1 0 0,1 0-1 0 0,-1-1 1 0 0,1 1 0 0 0,0-1-1 0 0,-1 0 1 0 0,0 0-1 0 0,1 0 1 0 0,-1 0-1 0 0,1 0 1 0 0,-1 0-1 0 0,0-1 1 0 0,0 1-1 0 0,0-1 1 0 0,0 1 0 0 0,0-1-1 0 0,0 0 1 0 0,0 0-1 0 0,-1 0 1 0 0,1 0-1 0 0,-1 0 1 0 0,3-4-1 0 0,0-2 4 0 0,0 0 0 0 0,-1 0 0 0 0,0 0 0 0 0,0 0 0 0 0,0 0 0 0 0,-1-1 0 0 0,0 1 0 0 0,0-10 0 0 0,1-72 0 0 0,-3 68 0 0 0,-1 10-179 0 0,0 0 1 0 0,0 0-1 0 0,-1 0 0 0 0,-1 0 0 0 0,0 0 0 0 0,-1 1 0 0 0,0-1 0 0 0,-1 1 1 0 0,0 0-1 0 0,0 0 0 0 0,-1 1 0 0 0,-1-1 0 0 0,-10-11 0 0 0,14 22 179 0 0,3 10 0 0 0,2 9 0 0 0,6 9 0 0 0,0-1 0 0 0,2 0 0 0 0,2 0 0 0 0,0-1 0 0 0,1 0 0 0 0,2-1 0 0 0,21 28 0 0 0,-33-50-179 0 0,0 1-1 0 0,1-1 1 0 0,0 1-1 0 0,-1-1 1 0 0,1 0-1 0 0,0 0 0 0 0,0-1 1 0 0,9 5-1 0 0,-11-6-396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09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7055 0 0,'0'0'158'0'0,"0"0"22"0"0,0 0 12 0 0,-16 13 6 0 0,13-7 60 0 0,0 0-1 0 0,0 0 0 0 0,0 0 1 0 0,0 0-1 0 0,1 1 0 0 0,0-1 1 0 0,1 1-1 0 0,-1-1 0 0 0,1 1 1 0 0,0 0-1 0 0,1-1 0 0 0,0 1 1 0 0,0 0-1 0 0,0 0 0 0 0,1-1 1 0 0,0 1-1 0 0,0 0 0 0 0,1-1 1 0 0,-1 1-1 0 0,1-1 0 0 0,1 0 1 0 0,0 1-1 0 0,-1-1 0 0 0,2 0 1 0 0,4 6-1 0 0,7 2-44 0 0,-7-10-213 0 0,-7-3 0 0 0,0-1 0 0 0,1 0 0 0 0,-1 0 0 0 0,0 0 0 0 0,0 0 0 0 0,1 0 0 0 0,-1 0 0 0 0,0 0 0 0 0,0-1 0 0 0,0 1 0 0 0,0 0 0 0 0,1-1 0 0 0,-1 1 0 0 0,0-1 0 0 0,0 1 0 0 0,0-1 0 0 0,0 1 0 0 0,0-1 0 0 0,0 0 0 0 0,0 0 0 0 0,0 1 0 0 0,0-1 0 0 0,0 0 0 0 0,-1 0 0 0 0,1 0 0 0 0,0 0 0 0 0,-1 0 0 0 0,1 0 0 0 0,0 0 0 0 0,0-1 0 0 0,-1 0 0 0 0,4-5-29 0 0,-1-1-1 0 0,0 1 0 0 0,0-1 1 0 0,-1 0-1 0 0,0 0 0 0 0,-1 0 1 0 0,0 0-1 0 0,1-9 1 0 0,2-16-1995 0 0,34 67 2912 0 0,-36-33-872 0 0,-1 1 1 0 0,1-1 0 0 0,-1-1 0 0 0,1 1-1 0 0,0 0 1 0 0,-1 0 0 0 0,1 0 0 0 0,0-1-1 0 0,0 1 1 0 0,-1-1 0 0 0,1 0 0 0 0,0 1-1 0 0,0-1 1 0 0,0 0 0 0 0,0 0-1 0 0,-1 0 1 0 0,5-1 0 0 0,9-10-4285 0 0,-12 2 245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0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 5407 0 0,'0'0'124'0'0,"-9"-9"295"0"0,9 9-289 0 0,0 0 0 0 0,0-1 0 0 0,0 1 0 0 0,-1 0 0 0 0,1 0 0 0 0,0-1 0 0 0,0 1 0 0 0,0 0 1 0 0,-1-1-1 0 0,1 1 0 0 0,0 0 0 0 0,0 0 0 0 0,-1-1 0 0 0,1 1 0 0 0,0 0 0 0 0,-1 0 0 0 0,1 0 0 0 0,0-1 0 0 0,-1 1 0 0 0,1 0 0 0 0,0 0 0 0 0,-1 0 0 0 0,1 0 0 0 0,0 0 0 0 0,-1 0 0 0 0,1 0 0 0 0,0 0 0 0 0,-1 0 1 0 0,1 0-1 0 0,-1 0 0 0 0,1 0 0 0 0,-1 0 0 0 0,0 11 1013 0 0,6 17-511 0 0,10 10-98 0 0,3 0 0 0 0,0-1 0 0 0,3-1 0 0 0,29 41 0 0 0,-48-73-692 0 0,1 0 1 0 0,0 0-1 0 0,0-1 0 0 0,0 1 0 0 0,0-1 0 0 0,0 0 1 0 0,0 0-1 0 0,1 0 0 0 0,0 0 0 0 0,4 3 0 0 0,-8-6-482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0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7055 0 0,'0'0'158'0'0,"0"0"22"0"0,0 0 12 0 0,0 0 48 0 0,0 0 173 0 0,0 0 71 0 0,22-14 617 0 0,-15 10-1624 0 0,1 0-1 0 0,0 1 1 0 0,1 0 0 0 0,14-3-1 0 0,-7 3-435 0 0</inkml:trace>
  <inkml:trace contextRef="#ctx0" brushRef="#br0" timeOffset="1">304 60 7055 0 0,'0'0'158'0'0,"10"-25"412"0"0,-10 25-488 0 0,1-1-1 0 0,-1 0 0 0 0,1 0 0 0 0,-1 0 0 0 0,1 0 1 0 0,-1 0-1 0 0,1 0 0 0 0,-1 0 0 0 0,0 0 1 0 0,1 0-1 0 0,-1 0 0 0 0,0 0 0 0 0,0 0 0 0 0,0 0 1 0 0,0 0-1 0 0,0 0 0 0 0,0 0 0 0 0,0 0 0 0 0,0 0 1 0 0,-1 0-1 0 0,1 0 0 0 0,0 0 0 0 0,0 0 1 0 0,-1 0-1 0 0,1 0 0 0 0,-1 0 0 0 0,1 0 0 0 0,-1 0 1 0 0,1 1-1 0 0,-1-1 0 0 0,0 0 0 0 0,1 0 1 0 0,-1 0-1 0 0,0 1 0 0 0,-1-2 0 0 0,1 2 59 0 0,-1 0-1 0 0,1-1 1 0 0,-1 1-1 0 0,1 0 1 0 0,0 0-1 0 0,-1 0 1 0 0,1 0-1 0 0,0 1 1 0 0,-1-1-1 0 0,1 0 1 0 0,-1 0-1 0 0,1 1 1 0 0,0-1-1 0 0,0 1 1 0 0,-1-1-1 0 0,1 1 1 0 0,0 0-1 0 0,0 0 1 0 0,0-1-1 0 0,-1 1 1 0 0,1 0-1 0 0,0 0 1 0 0,0 0-1 0 0,0 0 1 0 0,0 0-1 0 0,-1 2 1 0 0,-3 7-126 0 0,-1-1 0 0 0,2 1 1 0 0,-1 0-1 0 0,1 0 0 0 0,1 0 0 0 0,0 1 1 0 0,0-1-1 0 0,1 1 0 0 0,0 0 0 0 0,1-1 0 0 0,0 1 1 0 0,1 0-1 0 0,0 0 0 0 0,4 19 0 0 0,-1-21-14 0 0,-3-9 0 0 0,0 1 0 0 0,1-1 0 0 0,-1 0 0 0 0,0 1 0 0 0,0-1 0 0 0,1 0 0 0 0,-1 0 0 0 0,0 1 0 0 0,1-1 0 0 0,-1 0 0 0 0,0 0 0 0 0,1 1 0 0 0,-1-1 0 0 0,1 0 0 0 0,-1 0 0 0 0,0 0 0 0 0,1 1 0 0 0,-1-1 0 0 0,1 0 0 0 0,-1 0 0 0 0,0 0 0 0 0,1 0 0 0 0,-1 0 0 0 0,1 0 0 0 0,-1 0 0 0 0,1 0 0 0 0,-1 0 0 0 0,0 0 0 0 0,1 0 0 0 0,-1 0 0 0 0,1-1 0 0 0,-1 1 0 0 0,0 0 0 0 0,1 0 0 0 0,-1 0 0 0 0,1 0 0 0 0,-1-1 0 0 0,0 1 0 0 0,1 0 0 0 0,-1-1 0 0 0,9-7 0 0 0,19-28 0 0 0,-24 30 0 0 0,0 0 0 0 0,0 0 0 0 0,0 1 0 0 0,0 0 0 0 0,1 0 0 0 0,0 0 0 0 0,6-5 0 0 0,-9 9 0 0 0,0 1 0 0 0,0-1 0 0 0,-1 0 0 0 0,1 0 0 0 0,0 1 0 0 0,0-1 0 0 0,0 1 0 0 0,1-1 0 0 0,-1 1 0 0 0,0 0 0 0 0,0 0 0 0 0,0 0 0 0 0,0 0 0 0 0,0 0 0 0 0,0 1 0 0 0,0-1 0 0 0,0 1 0 0 0,0-1 0 0 0,0 1 0 0 0,0 0 0 0 0,0-1 0 0 0,0 1 0 0 0,0 0 0 0 0,-1 0 0 0 0,1 1 0 0 0,0-1 0 0 0,-1 0 0 0 0,3 3 0 0 0,76 64-81 0 0,-63-63-1574 0 0,-15-4 1015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1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10 5407 0 0,'0'0'248'0'0,"-18"-8"12"0"0,14 7 6022 0 0,32 41-4974 0 0,0 1 1 0 0,-3 2 0 0 0,30 69-1 0 0,-50-103-1308 0 0,-5-9 0 0 0,0 0 0 0 0,0 1 0 0 0,0-1 0 0 0,0 0 0 0 0,0 0 0 0 0,0 0 0 0 0,1 0 0 0 0,-1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0,-1 0 0 0 0,1 0 0 0 0,0 0 0 0 0,0 0 0 0 0,0 0 0 0 0,0 0 0 0 0,0 0 0 0 0,0 0 0 0 0,0 0 0 0 0,0 0 0 0 0,0 0 0 0 0,0 1 0 0 0,-1-1 0 0 0,1 0 0 0 0,0 0 0 0 0,0 0 0 0 0,0 0 0 0 0,0 0 0 0 0,0 0 0 0 0,0 0 0 0 0,0 0 0 0 0,-1 0 0 0 0,-9-3 0 0 0,-9-7 0 0 0,15 6 0 0 0,0 0 0 0 0,0-1 0 0 0,1 0 0 0 0,-1 0 0 0 0,1 0 0 0 0,0 0 0 0 0,1-1 0 0 0,-1 1 0 0 0,-1-8 0 0 0,3 9 0 0 0,0 0 0 0 0,0 0 0 0 0,0 0 0 0 0,1 1 0 0 0,0-1 0 0 0,0 0 0 0 0,0 0 0 0 0,0 0 0 0 0,1 0 0 0 0,-1 0 0 0 0,1 0 0 0 0,0 1 0 0 0,0-1 0 0 0,0 0 0 0 0,1 1 0 0 0,-1-1 0 0 0,4-5 0 0 0,-3 7 0 0 0,-1 0 0 0 0,1 0 0 0 0,0 1 0 0 0,0-1 0 0 0,0 0 0 0 0,1 1 0 0 0,-1-1 0 0 0,0 1 0 0 0,1 0 0 0 0,-1-1 0 0 0,1 1 0 0 0,-1 0 0 0 0,1 1 0 0 0,-1-1 0 0 0,1 0 0 0 0,0 1 0 0 0,-1-1 0 0 0,1 1 0 0 0,0 0 0 0 0,-1 0 0 0 0,1 0 0 0 0,0 0 0 0 0,-1 1 0 0 0,1-1 0 0 0,0 1 0 0 0,-1-1 0 0 0,1 1 0 0 0,-1 0 0 0 0,4 2 0 0 0,1-1 0 0 0,0 1 0 0 0,-1 0 0 0 0,0 0 0 0 0,1 0 0 0 0,-1 1 0 0 0,0 0 0 0 0,-1 0 0 0 0,1 0 0 0 0,-1 1 0 0 0,6 6 0 0 0,-2-1 0 0 0,-6-8 0 0 0,-1 1 0 0 0,1 0 0 0 0,-1 0 0 0 0,0 0 0 0 0,0 0 0 0 0,0 0 0 0 0,0 0 0 0 0,0 1 0 0 0,-1-1 0 0 0,0 0 0 0 0,2 6 0 0 0,-2-5 0 0 0,0-1 0 0 0,-1 1 0 0 0,1 0 0 0 0,-1 0 0 0 0,0-1 0 0 0,0 1 0 0 0,-1 0 0 0 0,1-1 0 0 0,-1 1 0 0 0,1 0 0 0 0,-1-1 0 0 0,0 1 0 0 0,-1-1 0 0 0,1 1 0 0 0,-1-1 0 0 0,1 1 0 0 0,-1-1 0 0 0,0 0 0 0 0,0 0 0 0 0,0 0 0 0 0,-1 0 0 0 0,1 0 0 0 0,-1-1 0 0 0,0 1 0 0 0,-3 2 0 0 0,3-4-78 0 0,1 1-1 0 0,-1-1 1 0 0,0 0 0 0 0,0-1-1 0 0,0 1 1 0 0,1 0-1 0 0,-1-1 1 0 0,0 0 0 0 0,-4 0-1 0 0,-14-2-5359 0 0,13 1 596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0,'0'0'200'0'0,"0"0"34"0"0,0 0 12 0 0,0 0 46 0 0,0 0 184 0 0,0 0 79 0 0,0 0 18 0 0,0 0 11 0 0,0 0 35 0 0,0 22 1213 0 0,2-12-1811 0 0,1-1 1 0 0,0 0-1 0 0,1-1 0 0 0,0 1 1 0 0,0 0-1 0 0,1-1 0 0 0,0 0 1 0 0,0 0-1 0 0,10 10 0 0 0,-15-18-21 0 0,0 0 0 0 0,0 1 0 0 0,0-1 0 0 0,1 0 0 0 0,-1 1 0 0 0,0-1 0 0 0,0 0 0 0 0,1 1 0 0 0,-1-1 0 0 0,0 0 0 0 0,1 0 0 0 0,-1 1 0 0 0,0-1 0 0 0,1 0 0 0 0,-1 0 0 0 0,0 1 0 0 0,1-1 0 0 0,-1 0 0 0 0,1 0 0 0 0,-1 0 0 0 0,0 0 0 0 0,1 0 0 0 0,-1 0 0 0 0,1 0 0 0 0,-1 0 0 0 0,0 0 0 0 0,1 0 0 0 0,-1 0 0 0 0,1 0 0 0 0,-1 0 0 0 0,0 0 0 0 0,1 0 0 0 0,-1 0 0 0 0,1 0 0 0 0,-1 0 0 0 0,0-1 0 0 0,1 1 0 0 0,-1 0 0 0 0,0 0 0 0 0,1 0 0 0 0,-1-1 0 0 0,0 1 0 0 0,1 0 0 0 0,-1-1 0 0 0,0 1 0 0 0,1 0 0 0 0,-1 0 0 0 0,0-1 0 0 0,0 1 0 0 0,0-1 0 0 0,1 1 0 0 0,-1-1 0 0 0,6-14 0 0 0,-4 9 0 0 0,0 0 0 0 0,-1-1 0 0 0,0 1 0 0 0,0 0 0 0 0,-1-1 0 0 0,0 1 0 0 0,0-1 0 0 0,0 1 0 0 0,-1 0 0 0 0,0-1 0 0 0,0 1 0 0 0,-4-12 0 0 0,5 18 0 0 0,0 0 0 0 0,0-1 0 0 0,0 1 0 0 0,0 0 0 0 0,0 0 0 0 0,0 0 0 0 0,0 0 0 0 0,0 0 0 0 0,0-1 0 0 0,0 1 0 0 0,0 0 0 0 0,0 0 0 0 0,0 0 0 0 0,0 0 0 0 0,0-1 0 0 0,0 1 0 0 0,0 0 0 0 0,0 0 0 0 0,0 0 0 0 0,0 0 0 0 0,0-1 0 0 0,0 1 0 0 0,0 0 0 0 0,0 0 0 0 0,0 0 0 0 0,0 0 0 0 0,0 0 0 0 0,1-1 0 0 0,-1 1 0 0 0,0 0 0 0 0,0 0 0 0 0,0 0 0 0 0,0 0 0 0 0,0 0 0 0 0,1 0 0 0 0,-1 0 0 0 0,0 0 0 0 0,0-1 0 0 0,0 1 0 0 0,0 0 0 0 0,0 0 0 0 0,1 0 0 0 0,-1 0 0 0 0,0 0 0 0 0,0 0 0 0 0,0 0 0 0 0,0 0 0 0 0,1 0 0 0 0,-1 0 0 0 0,0 0 0 0 0,0 0 0 0 0,14 5 0 0 0,8 8 0 0 0,-19-10-84 0 0,0-1 32 0 0,0 1-1 0 0,0-1 1 0 0,1 0-1 0 0,-1 0 0 0 0,0 0 1 0 0,1 0-1 0 0,-1-1 1 0 0,1 1-1 0 0,0-1 1 0 0,-1 0-1 0 0,1 0 1 0 0,0-1-1 0 0,0 1 1 0 0,0-1-1 0 0,-1 1 0 0 0,7-2 1 0 0,-1 0-4835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2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431 884 7111 0 0,'-28'-4'702'0'0,"21"2"-503"0"0,-1 0 0 0 0,0 1 0 0 0,1 0 1 0 0,-1 1-1 0 0,0 0 0 0 0,0 0 0 0 0,1 1 0 0 0,-1-1 1 0 0,0 2-1 0 0,1-1 0 0 0,-1 1 0 0 0,1 0 0 0 0,-1 1 1 0 0,1 0-1 0 0,0 0 0 0 0,0 0 0 0 0,0 1 0 0 0,-5 4-199 0 0,-17 11 1243 0 0,0 1-1 0 0,1 2 1 0 0,-11 12-1243 0 0,19-16 941 0 0,1 0 0 0 0,0 1 0 0 0,-12 19-941 0 0,26-32 261 0 0,1 0 0 0 0,-1 0 0 0 0,2 0 1 0 0,-1 1-1 0 0,1-1 0 0 0,-1 1 0 0 0,2 0 1 0 0,-1 0-1 0 0,1 0 0 0 0,0 0 0 0 0,1 0 1 0 0,0 0-1 0 0,0 1 0 0 0,0-1 0 0 0,1 1 1 0 0,0 1-263 0 0,0-8 2 0 0,0 1 0 0 0,1 0 0 0 0,-1-1 0 0 0,0 1 0 0 0,1 0 0 0 0,-1-1 0 0 0,1 1 0 0 0,0-1 0 0 0,0 1 0 0 0,-1-1-1 0 0,1 1 1 0 0,0-1 0 0 0,0 0 0 0 0,0 1 0 0 0,0-1 0 0 0,1 0 0 0 0,-1 0 0 0 0,0 0 0 0 0,0 0 0 0 0,1 0-1 0 0,-1 0 1 0 0,1 0 0 0 0,-1 0 0 0 0,1 0 0 0 0,-1-1 0 0 0,1 1 0 0 0,-1-1 0 0 0,1 1 0 0 0,0-1 0 0 0,-1 0 0 0 0,1 1-1 0 0,0-1 1 0 0,-1 0 0 0 0,1 0 0 0 0,0 0 0 0 0,-1 0 0 0 0,1 0 0 0 0,0-1 0 0 0,-1 1 0 0 0,1 0 0 0 0,-1-1-1 0 0,2 0 1 0 0,10-2-3 0 0,0-1 1 0 0,0-1 0 0 0,-1 0-1 0 0,1-1 1 0 0,0-1 1 0 0,1 0-1 0 0,11-6-260 0 0,-1 0 0 0 0,-1-2 0 0 0,0-1 0 0 0,-1-1 0 0 0,-1-1 0 0 0,9-10 261 0 0,-8 13-1688 0 0,-21 15 1680 0 0,-1 0 1 0 0,1-1 0 0 0,-1 1 0 0 0,1 0-1 0 0,-1 0 1 0 0,1 0 0 0 0,-1 0 0 0 0,1 0-1 0 0,-1 0 1 0 0,1 0 0 0 0,-1 0 0 0 0,1 0 0 0 0,-1 0-1 0 0,1 0 1 0 0,-1 0 0 0 0,1 1 0 0 0,-1-1-1 0 0,1 0 1 0 0,-1 0 0 0 0,1 0 0 0 0,-1 1 0 0 0,0-1-1 0 0,1 0 1 0 0,-1 0 0 0 0,1 1 0 0 0,-1-1-1 0 0,0 0 1 0 0,1 1 0 0 0,-1-1 0 0 0,0 1-1 0 0,1-1 1 0 0,-1 0 0 0 0,0 1 0 0 0,0-1 0 0 0,1 1-1 0 0,-1-1 1 0 0,0 1 0 0 0,0-1 0 0 0,0 1 7 0 0,3 16-25 0 0,-3-16 26 0 0,-2 56 685 0 0,1-37 226 0 0,1-1 1 0 0,1 20-913 0 0,0-34 80 0 0,0 0 1 0 0,0 0 0 0 0,0 1 0 0 0,0-1-1 0 0,1-1 1 0 0,0 1 0 0 0,0 0 0 0 0,0 0-1 0 0,0-1 1 0 0,1 1 0 0 0,0-1-1 0 0,0 1 1 0 0,1-1-81 0 0,-3-2 1 0 0,0-1 0 0 0,0 0-1 0 0,0 0 1 0 0,0-1 0 0 0,0 1 0 0 0,0 0-1 0 0,0 0 1 0 0,0 0 0 0 0,1-1 0 0 0,-1 1-1 0 0,0-1 1 0 0,1 1 0 0 0,-1-1 0 0 0,0 1-1 0 0,1-1 1 0 0,-1 0 0 0 0,1 0 0 0 0,-1 1-1 0 0,0-1 1 0 0,1 0 0 0 0,-1 0 0 0 0,1-1-1 0 0,-1 1 1 0 0,1 0 0 0 0,-1 0 0 0 0,0-1-1 0 0,1 1 1 0 0,-1-1 0 0 0,0 1-1 0 0,1-1 1 0 0,-1 1 0 0 0,0-1 0 0 0,0 0-1 0 0,0 0 1 0 0,1 0 0 0 0,-1 1 0 0 0,0-1-1 0 0,0-1 0 0 0,7-5-17 0 0,-2 0 0 0 0,1 0-1 0 0,-1 0 1 0 0,0-1 0 0 0,1-3 17 0 0,-1 3-58 0 0,17-24-1100 0 0,-1-1-1 0 0,-2-1 1 0 0,-1-1 0 0 0,-2-1-1 0 0,-1 0 1 0 0,-2-1 0 0 0,-2-1-1 0 0,-1 0 1 0 0,0-11 1158 0 0,8-64-2088 0 0,-5-1 1 0 0,-2-56 2087 0 0,-10 53 1791 0 0,-5 0 1 0 0,-10-47-1792 0 0,2 82 3373 0 0,11 80-2646 0 0,-10 57 992 0 0,3 0-1 0 0,2 1 1 0 0,3 0 0 0 0,4 50-1719 0 0,-2-73 158 0 0,3 87-158 0 0,4 0 0 0 0,6 0 0 0 0,5-1 0 0 0,5-1 0 0 0,7 4 0 0 0,-17-72 0 0 0,-4-16 0 0 0,0-1 0 0 0,3 1 0 0 0,1-2 0 0 0,1 1 0 0 0,3 0 0 0 0,-17-31-238 0 0,1 0 0 0 0,0 0 0 0 0,0-1 1 0 0,0 1-1 0 0,1-1 0 0 0,-1 1 0 0 0,0-1 0 0 0,0 1 0 0 0,1-1 0 0 0,-1 0 0 0 0,1 1 0 0 0,0-1 0 0 0,-1 0 1 0 0,1 0-1 0 0,0 0 0 0 0,-1 0 0 0 0,1-1 0 0 0,0 1 0 0 0,0 0 0 0 0,0-1 0 0 0,2 1 238 0 0,-3-1-243 0 0,1-1 0 0 0,0 1 0 0 0,0 0 0 0 0,-1-1-1 0 0,1 1 1 0 0,0-1 0 0 0,-1 0 0 0 0,1 0 0 0 0,-1 1 0 0 0,1-1-1 0 0,-1 0 1 0 0,1 0 0 0 0,-1-1 0 0 0,1 1 0 0 0,-1 0 0 0 0,0 0-1 0 0,0-1 1 0 0,0 1 0 0 0,0 0 0 0 0,0-1 0 0 0,0 1 0 0 0,0-1 0 0 0,0 0-1 0 0,0-1 244 0 0,21-46-3214 0 0,-13 17 1636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1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8863 0 0,'0'0'200'0'0,"-21"0"1603"0"0,19-3-1802 0 0,1 4 140 0 0,1-1 1 0 0,-1 1-1 0 0,0-1 1 0 0,1 1-1 0 0,-1-1 1 0 0,1 1-1 0 0,-1-1 1 0 0,1 1-1 0 0,0-1 1 0 0,-1 1-1 0 0,1 0 1 0 0,-1-1-1 0 0,1 1 1 0 0,0 0-1 0 0,0-1 1 0 0,-1 1-1 0 0,1 0 1 0 0,0 0-1 0 0,0-1 1 0 0,0 1-1 0 0,0 0 1 0 0,0 0-1 0 0,0-1 1 0 0,0 1-1 0 0,0 0 1 0 0,0 1-1 0 0,0 7-141 0 0,2 1 0 0 0,0-1 0 0 0,-1-6 0 0 0,1 0 0 0 0,-1 0 0 0 0,1 0 0 0 0,0 0 0 0 0,0-1 0 0 0,0 1 0 0 0,0 0 0 0 0,1-1 0 0 0,-1 0 0 0 0,1 1 0 0 0,-1-1 0 0 0,1 0 0 0 0,0 0 0 0 0,0 0 0 0 0,0-1 0 0 0,0 1 0 0 0,0-1 0 0 0,4 2 0 0 0,3 1 0 0 0,76 27 2722 0 0,-79-27-2700 0 0,-7-3-22 0 0,1-1 0 0 0,-1 1 0 0 0,1 0 0 0 0,-1 0 0 0 0,1 0 0 0 0,-1 0 0 0 0,0 0 0 0 0,1 0 0 0 0,-1 0 0 0 0,0 0 0 0 0,0 0 0 0 0,0 0 0 0 0,0 0 0 0 0,0 1 0 0 0,0-1 0 0 0,0 0 0 0 0,0 0 0 0 0,0 0 0 0 0,0 0 0 0 0,0 0 0 0 0,-1 0 0 0 0,1 0 0 0 0,-1 0 0 0 0,1 0 0 0 0,0 0 0 0 0,-1 0 0 0 0,0-1 0 0 0,0 3 0 0 0,-12 13 0 0 0,-9 4-464 0 0,7-10-6636 0 0,15-10 2816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2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 8863 0 0,'0'0'200'0'0,"0"0"34"0"0,0 0 12 0 0,0-1-39 0 0,-2-3-80 0 0,1 3 307 0 0,1 1 121 0 0,0 0 18 0 0,0 0 11 0 0,0 0 35 0 0,0 0 18 0 0,0 0 3 0 0,0 0-85 0 0,52 102 2174 0 0,-49-100-2523 0 0,-3-1-206 0 0,1 0 1 0 0,0 0 0 0 0,0-1 0 0 0,0 1 0 0 0,0 0 0 0 0,0-1-1 0 0,0 1 1 0 0,0-1 0 0 0,0 0 0 0 0,0 1 0 0 0,0-1-1 0 0,0 0 1 0 0,0 1 0 0 0,1-1 0 0 0,-1 0 0 0 0,0 0 0 0 0,0 0-1 0 0,0 0 1 0 0,0 0 0 0 0,0 0 0 0 0,0 0 0 0 0,0-1-1 0 0,1 1 1 0 0,-1 0 0 0 0,0-1 0 0 0,0 1 0 0 0,0-1 0 0 0,0 1-1 0 0,1-2 1 0 0,0 1-1 0 0,0-1 0 0 0,0 0 0 0 0,-1 0 0 0 0,1 0 0 0 0,-1 0 0 0 0,1-1-1 0 0,-1 1 1 0 0,0 0 0 0 0,0 0 0 0 0,0-1 0 0 0,0 1 0 0 0,0-1 0 0 0,-1 1 0 0 0,1-1-1 0 0,-1 1 1 0 0,1-5 0 0 0,-1 6 0 0 0,0 1 0 0 0,0 0 0 0 0,0 0 0 0 0,1 0 0 0 0,-1 0 0 0 0,0 0 0 0 0,0 0 0 0 0,0-1 0 0 0,1 1 0 0 0,-1 0 0 0 0,0 0 0 0 0,0 0 0 0 0,0 0 0 0 0,1 0 0 0 0,-1 0 0 0 0,0 0 0 0 0,0 0 0 0 0,0 0 0 0 0,1 0 0 0 0,-1 0 0 0 0,0 0 0 0 0,0 0 0 0 0,0 0 0 0 0,1 0 0 0 0,-1 0 0 0 0,0 0 0 0 0,0 0 0 0 0,0 1 0 0 0,1-1 0 0 0,-1 0 0 0 0,0 0 0 0 0,0 0 0 0 0,0 0 0 0 0,1 0 0 0 0,-1 0 0 0 0,0 1 0 0 0,0-1 0 0 0,0 0 0 0 0,0 0 0 0 0,0 0 0 0 0,1 0 0 0 0,-1 1 0 0 0,0-1 0 0 0,0 0 0 0 0,0 0 0 0 0,0 0 0 0 0,0 1 0 0 0,0-1 0 0 0,0 0 0 0 0,0 0 0 0 0,0 0 0 0 0,0 1 0 0 0,0-1 0 0 0,0 0 0 0 0,9 12 0 0 0,21 35 216 0 0,39 68 1331 0 0,-63-100-1397 0 0,1 0 1 0 0,-2-1-1 0 0,0 2 1 0 0,-1-1-1 0 0,0 0 1 0 0,2 26-1 0 0,-5-30-150 0 0,0 0 0 0 0,0 0 0 0 0,-1 0 0 0 0,-1 0 0 0 0,0 0 0 0 0,0 0 0 0 0,-1 0 0 0 0,0 0 0 0 0,-5 13 0 0 0,6-23 0 0 0,1-1 0 0 0,0 1 0 0 0,0 0 0 0 0,-1-1 0 0 0,1 1 0 0 0,0 0 0 0 0,-1-1 0 0 0,1 1 0 0 0,-1-1 0 0 0,1 1 0 0 0,-1-1 0 0 0,1 1 0 0 0,-1-1 0 0 0,1 1 0 0 0,-1-1 0 0 0,1 1 0 0 0,-1-1 0 0 0,0 1 0 0 0,1-1 0 0 0,-1 0 0 0 0,0 1 0 0 0,1-1 0 0 0,-1 0 0 0 0,0 0 0 0 0,1 0 0 0 0,-1 1 0 0 0,0-1 0 0 0,0 0 0 0 0,1 0 0 0 0,-1 0 0 0 0,0 0 0 0 0,1 0 0 0 0,-1 0 0 0 0,0-1 0 0 0,0 1 0 0 0,1 0 0 0 0,-1 0 0 0 0,0 0 0 0 0,1-1 0 0 0,-1 1 0 0 0,0 0 0 0 0,1-1 0 0 0,-1 1 0 0 0,0 0 0 0 0,0-1 0 0 0,-18-18 0 0 0,10 5 0 0 0,1 1 0 0 0,0-2 0 0 0,1 1 0 0 0,1-1 0 0 0,0 0 0 0 0,1-1 0 0 0,1 1 0 0 0,0-1 0 0 0,1 0 0 0 0,-2-26 0 0 0,4 16 0 0 0,1-1 0 0 0,1 0 0 0 0,1 1 0 0 0,1-1 0 0 0,12-42 0 0 0,-13 63-135 0 0,0 0 1 0 0,0 1-1 0 0,1-1 0 0 0,0 1 0 0 0,0 0 0 0 0,1 0 1 0 0,-1 0-1 0 0,1 0 0 0 0,7-7 0 0 0,-3 6-6605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144 122 5407 0 0,'1'-9'849'0'0,"-2"-1"-1"0"0,1 1 0 0 0,-1-1 0 0 0,-5-18 1 0 0,6 27 285 0 0,-12-14 2700 0 0,0 1-3696 0 0,12 13-49 0 0,-1 0 0 0 0,1-1 0 0 0,0 1 1 0 0,-1 0-1 0 0,1 0 0 0 0,-1-1 0 0 0,0 1 0 0 0,1 0 0 0 0,-1 0 0 0 0,0 0 0 0 0,0 0 0 0 0,1 0 0 0 0,-1 0 0 0 0,0 0 0 0 0,0 0 0 0 0,0 0 0 0 0,0 0 0 0 0,0 1 0 0 0,0-1 0 0 0,-1 0 1 0 0,1 1-1 0 0,0-1 0 0 0,0 1 0 0 0,0-1 0 0 0,-1 1 0 0 0,1-1 0 0 0,-2 1 0 0 0,1 0-61 0 0,0 1 0 0 0,0-1 0 0 0,0 1 0 0 0,0 0 1 0 0,0 0-1 0 0,0 0 0 0 0,0 0 0 0 0,0 0 0 0 0,0 0 0 0 0,1 0 0 0 0,-1 1 0 0 0,0-1 0 0 0,1 1 1 0 0,0-1-1 0 0,-3 3 0 0 0,-3 5-572 0 0,0 1 0 0 0,0 1 0 0 0,1-1 0 0 0,-10 23 0 0 0,12-25 400 0 0,3-6 139 0 0,0 1 1 0 0,-1 0-1 0 0,1 0 0 0 0,0 0 1 0 0,1 0-1 0 0,-1 0 0 0 0,1 0 1 0 0,-1 0-1 0 0,1 0 0 0 0,0 0 1 0 0,0 0-1 0 0,0 0 1 0 0,0 0-1 0 0,1 0 0 0 0,-1 0 1 0 0,1 0-1 0 0,2 6 0 0 0,-3-8 5 0 0,0 0 0 0 0,0 0 0 0 0,0-1 0 0 0,0 1 0 0 0,0 0 0 0 0,1 0 0 0 0,-1 0 0 0 0,0 0 0 0 0,1-1 0 0 0,-1 1 0 0 0,0 0 0 0 0,1 0 0 0 0,-1 0 0 0 0,1-1 0 0 0,-1 1 0 0 0,1 0 0 0 0,0-1 0 0 0,-1 1 0 0 0,1-1 0 0 0,0 1 0 0 0,-1-1 0 0 0,1 1 0 0 0,0-1 0 0 0,-1 1 0 0 0,1-1 0 0 0,0 1 0 0 0,0-1 0 0 0,0 0 0 0 0,0 0 0 0 0,-1 1 0 0 0,1-1 0 0 0,0 0 0 0 0,0 0 0 0 0,0 0 0 0 0,0 0 0 0 0,0 0 0 0 0,0 0 0 0 0,-1 0 0 0 0,1 0 0 0 0,0 0 0 0 0,0-1 0 0 0,0 1 0 0 0,0 0 0 0 0,1-1 0 0 0,1-1 0 0 0,1-1 0 0 0,-1 1 0 0 0,0-1 0 0 0,1 0 0 0 0,-1 0 0 0 0,4-5 0 0 0,-4 5 0 0 0,37-33 0 0 0,-39 33 0 0 0,0 3 0 0 0,-1-1 0 0 0,0 0 0 0 0,1 1 0 0 0,-1-1 0 0 0,1 0 0 0 0,-1 1 0 0 0,1-1 0 0 0,-1 1 0 0 0,1-1 0 0 0,0 1 0 0 0,-1-1 0 0 0,1 1 0 0 0,-1-1 0 0 0,1 1 0 0 0,0 0 0 0 0,0-1 0 0 0,-1 1 0 0 0,1 0 0 0 0,0 0 0 0 0,1-1 0 0 0,-1 1 2 0 0,0-1 0 0 0,0 1-1 0 0,1 0 1 0 0,-1 0-1 0 0,0 0 1 0 0,0 0 0 0 0,0 0-1 0 0,1 0 1 0 0,-1 0 0 0 0,0 0-1 0 0,0 0 1 0 0,0 1 0 0 0,1-1-1 0 0,-1 0 1 0 0,0 1-1 0 0,0-1 1 0 0,0 1 0 0 0,0-1-1 0 0,0 1 1 0 0,0 0 0 0 0,0-1-1 0 0,0 1 1 0 0,0 0-1 0 0,0 0 1 0 0,0 0 0 0 0,-1 0-1 0 0,1 0 1 0 0,0 0 0 0 0,1 1-1 0 0,-2-1 37 0 0,3 2 191 0 0,2 4 165 0 0,0-1 0 0 0,0 0 0 0 0,1 0 0 0 0,0-1 0 0 0,12 9 0 0 0,-18-14-449 0 0,1 1-1 0 0,0-1 1 0 0,0 1-1 0 0,0-1 1 0 0,-1 0 0 0 0,1 0-1 0 0,0 0 1 0 0,0 0-1 0 0,0 1 1 0 0,0-1-1 0 0,0 0 1 0 0,-1 0 0 0 0,1 0-1 0 0,0-1 1 0 0,0 1-1 0 0,0 0 1 0 0,0 0-1 0 0,-1 0 1 0 0,1-1 0 0 0,0 1-1 0 0,0 0 1 0 0,0-1-1 0 0,-1 1 1 0 0,1-1-1 0 0,0 1 1 0 0,-1-1-1 0 0,1 1 1 0 0,0-1 0 0 0,-1 1-1 0 0,1-1 1 0 0,0 0-1 0 0,0 0 1 0 0,0 0-426 0 0,0 0-1550 0 0,-1 1-2908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5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110 300 8863 0 0,'0'0'200'0'0,"0"0"34"0"0,0 0 12 0 0,-1-1-39 0 0,1-2 16 0 0,0 0 0 0 0,-1 0 0 0 0,0 0 0 0 0,1 0 0 0 0,-1 0 0 0 0,0 0 0 0 0,-1 1 0 0 0,1-1 0 0 0,0 0 0 0 0,-1 1 0 0 0,0-1 0 0 0,1 1 0 0 0,-1-1 0 0 0,0 1 0 0 0,0 0-1 0 0,0 0 1 0 0,-1 0 0 0 0,1 0 0 0 0,0 0 0 0 0,-1 0 0 0 0,-3-2 0 0 0,-2 2-223 0 0,7 1 0 0 0,0 1 0 0 0,-1 0 0 0 0,1 0 0 0 0,0 0 0 0 0,-1 0 0 0 0,1 0 0 0 0,0 0 0 0 0,-1 0 0 0 0,1 1 0 0 0,0-1 0 0 0,-1 0 0 0 0,1 1 0 0 0,0-1 0 0 0,0 1 0 0 0,0-1 0 0 0,-1 1 0 0 0,1 0 0 0 0,0 0 0 0 0,0-1 0 0 0,0 1 0 0 0,0 0 0 0 0,0 0 0 0 0,-1 2 0 0 0,-13 23 0 0 0,13-21 0 0 0,-4 7 0 0 0,4-10 0 0 0,1 1 0 0 0,0-1 0 0 0,0 1 0 0 0,-1 0 0 0 0,2-1 0 0 0,-1 1 0 0 0,0 0 0 0 0,0 0 0 0 0,1 0 0 0 0,0 0 0 0 0,0 0 0 0 0,0 0 0 0 0,0 0 0 0 0,0 0 0 0 0,0-1 0 0 0,1 1 0 0 0,-1 0 0 0 0,1 0 0 0 0,0 0 0 0 0,1 3 0 0 0,0 4 0 0 0,-2-9 0 0 0,-1 0 0 0 0,2 1 0 0 0,-1-1 0 0 0,0 0 0 0 0,0 0 0 0 0,0 1 0 0 0,1-1 0 0 0,-1 0 0 0 0,0 1 0 0 0,1-1 0 0 0,-1 0 0 0 0,1 0 0 0 0,0 0 0 0 0,-1 1 0 0 0,1-1 0 0 0,0 0 0 0 0,0 0 0 0 0,-1 0 0 0 0,1 0 0 0 0,0 0 0 0 0,0 0 0 0 0,0-1 0 0 0,0 1 0 0 0,1 0 0 0 0,-1 0 0 0 0,0-1 0 0 0,0 1 0 0 0,0-1 0 0 0,1 1 0 0 0,-1-1 0 0 0,2 1 0 0 0,-2 0 0 0 0,1-1 0 0 0,-1 0 0 0 0,1 0 0 0 0,-1 1 0 0 0,1-1 0 0 0,-1 0 0 0 0,0 0 0 0 0,1 0 0 0 0,-1 0 0 0 0,1-1 0 0 0,-1 1 0 0 0,1 0 0 0 0,-1-1 0 0 0,0 1 0 0 0,1 0 0 0 0,-1-1 0 0 0,1 0 0 0 0,-1 1 0 0 0,0-1 0 0 0,0 0 0 0 0,1 0 0 0 0,1-1 0 0 0,1-4 0 0 0,1 0 0 0 0,-1 0 0 0 0,-1 0 0 0 0,1-1 0 0 0,-1 1 0 0 0,0-1 0 0 0,-1 0 0 0 0,1 0 0 0 0,-1 0 0 0 0,-1 0 0 0 0,1 0 0 0 0,-1 0 0 0 0,0-9 0 0 0,0-13 0 0 0,-2 1 0 0 0,-4-31 0 0 0,3 34 0 0 0,-9-33 0 0 0,8 44 0 0 0,0-1 0 0 0,0 0 0 0 0,2 0 0 0 0,-1-15 0 0 0,8 71 0 0 0,6 39 1637 0 0,-11-57-1476 0 0,2-1 1 0 0,1 0-1 0 0,1-1 0 0 0,0 1 0 0 0,14 32 0 0 0,-4-33-4330 0 0,-9-12-770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6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90 245 8863 0 0,'0'0'200'0'0,"0"0"34"0"0,0-11 219 0 0,-10-26-450 0 0,3 13 5437 0 0,7 24-5336 0 0,-1-1-1 0 0,1 1 1 0 0,0-1 0 0 0,-1 1 0 0 0,1-1 0 0 0,-1 1 0 0 0,1 0 0 0 0,-1-1 0 0 0,1 1 0 0 0,-1 0 0 0 0,1 0 0 0 0,-1-1 0 0 0,1 1 0 0 0,-1 0 0 0 0,1 0 0 0 0,-1 0-1 0 0,1 0 1 0 0,-1 0 0 0 0,0 0 0 0 0,1-1 0 0 0,-1 1 0 0 0,1 0 0 0 0,-1 1 0 0 0,1-1 0 0 0,-1 0 0 0 0,1 0 0 0 0,-1 0 0 0 0,0 0 0 0 0,1 0 0 0 0,-1 0 0 0 0,1 1-1 0 0,-1-1 1 0 0,1 0 0 0 0,-1 1 0 0 0,0-1 0 0 0,-20 9 1187 0 0,17-4-1290 0 0,0 0 0 0 0,1 1 1 0 0,0-1-1 0 0,0 0 1 0 0,0 1-1 0 0,1 0 0 0 0,0-1 1 0 0,0 1-1 0 0,0 0 1 0 0,1 0-1 0 0,0 0 1 0 0,0 0-1 0 0,0 0 0 0 0,1 1 1 0 0,0 10-1 0 0,0-15-1 0 0,0 0 0 0 0,0 1 0 0 0,0-1 0 0 0,0 0 0 0 0,0 0 0 0 0,1 0 0 0 0,-1 0 0 0 0,1 0 0 0 0,-1 0 0 0 0,1 1 0 0 0,0-1 0 0 0,0-1 0 0 0,2 5 0 0 0,0 0 0 0 0,0 1 0 0 0,4 3 0 0 0,2-3 0 0 0,-9-7 0 0 0,1 0 0 0 0,-1 1 0 0 0,1-1 0 0 0,0 0 0 0 0,-1 0 0 0 0,1 1 0 0 0,-1-1 0 0 0,1 0 0 0 0,0 0 0 0 0,-1 0 0 0 0,1 0 0 0 0,0 0 0 0 0,-1 0 0 0 0,1 0 0 0 0,0 0 0 0 0,-1 0 0 0 0,1 0 0 0 0,-1 0 0 0 0,1 0 0 0 0,0 0 0 0 0,-1 0 0 0 0,1 0 0 0 0,0-1 0 0 0,-1 1 0 0 0,1 0 0 0 0,-1-1 0 0 0,1 1 0 0 0,-1 0 0 0 0,1-1 0 0 0,-1 1 0 0 0,1-1 0 0 0,-1 1 0 0 0,1 0 0 0 0,0-2 0 0 0,9-12 0 0 0,-3-4-133 0 0,0 1 0 0 0,-1-1 0 0 0,-1-1 0 0 0,0 1-1 0 0,-2-1 1 0 0,3-32 0 0 0,-5 19-16 0 0,-2 0 0 0 0,-1 1 0 0 0,-6-39 0 0 0,7 69 839 0 0,1 50-481 0 0,3 0 1 0 0,1 0 0 0 0,19 87-1 0 0,6-74-2114 0 0,-28-60 1042 0 0,0-2 615 0 0,0 0 0 0 0,0 0 0 0 0,0 1 0 0 0,0-1 0 0 0,0 0 0 0 0,-1 0 0 0 0,1 1 0 0 0,0-1 1 0 0,0 1-1 0 0,0-1 0 0 0,0 0 0 0 0,0 1 0 0 0,-1 0 0 0 0,1-1 0 0 0,0 1 0 0 0,0-1 0 0 0,-1 1 0 0 0,1 0 0 0 0,1 1 0 0 0,-2-1-43 0 0,2 1-1611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7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7055 0 0,'-1'5'304'0'0,"0"1"0"0"0,1-1-1 0 0,-1 0 1 0 0,1 0-1 0 0,0 0 1 0 0,1 0 0 0 0,-1 0-1 0 0,1 0 1 0 0,0 0-1 0 0,0 0 1 0 0,1 0 0 0 0,-1 0-1 0 0,1 0 1 0 0,0 0-1 0 0,1-1 1 0 0,3 7 0 0 0,30 62 2166 0 0,-36-73-2470 0 0,0 0 0 0 0,0 0 0 0 0,0 0 0 0 0,0 1 0 0 0,0-1 0 0 0,0 0 0 0 0,0 0 0 0 0,0 0 0 0 0,0 0 0 0 0,0 0 0 0 0,0 1 0 0 0,0-1 0 0 0,0 0 0 0 0,0 0 0 0 0,0 0 0 0 0,0 0 0 0 0,0 0 0 0 0,0 0 0 0 0,0 1 0 0 0,0-1 0 0 0,0 0 0 0 0,1 0 0 0 0,-1 0 0 0 0,0 0 0 0 0,0 0 0 0 0,0 0 0 0 0,0 0 0 0 0,0 0 0 0 0,0 0 0 0 0,0 1 0 0 0,1-1 0 0 0,-1 0 0 0 0,0 0 0 0 0,0 0 0 0 0,0 0 0 0 0,0 0 0 0 0,0 0 0 0 0,0 0 0 0 0,1 0 0 0 0,-1 0 0 0 0,0 0 0 0 0,0 0 0 0 0,0 0 0 0 0,0 0 0 0 0,0 0 0 0 0,1 0 0 0 0,-1 0 0 0 0,0 0 0 0 0,0 0 0 0 0,0-1 0 0 0,5-7 0 0 0,0-9 0 0 0,28-116 0 0 0,-33 133-15 0 0,0-1 1 0 0,0 1-1 0 0,0 0 0 0 0,0 0 0 0 0,0 0 0 0 0,0 0 1 0 0,0 0-1 0 0,0 0 0 0 0,0-1 0 0 0,0 1 0 0 0,1 0 1 0 0,-1 0-1 0 0,0 0 0 0 0,0 0 0 0 0,0 0 0 0 0,0 0 0 0 0,0 0 1 0 0,0 0-1 0 0,1 0 0 0 0,-1-1 0 0 0,0 1 0 0 0,0 0 1 0 0,0 0-1 0 0,0 0 0 0 0,0 0 0 0 0,1 0 0 0 0,-1 0 1 0 0,0 0-1 0 0,0 0 0 0 0,0 0 0 0 0,0 0 0 0 0,0 0 1 0 0,1 0-1 0 0,-1 0 0 0 0,0 0 0 0 0,0 0 0 0 0,0 0 0 0 0,0 0 1 0 0,0 1-1 0 0,1-1 0 0 0,-1 0 0 0 0,0 0 0 0 0,0 0 1 0 0,0 0-1 0 0,0 0 0 0 0,0 0 0 0 0,0 0 0 0 0,0 0 1 0 0,1 0-1 0 0,-1 1 0 0 0,0-1 0 0 0,0 0 0 0 0,0 0 0 0 0,0 0 1 0 0,0 0-1 0 0,0 0 0 0 0,0 0 0 0 0,0 1 0 0 0,0-1 1 0 0,0 0-1 0 0,0 0 0 0 0,8 12-1232 0 0,-5-8-1294 0 0,-3-4 823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125 190 7055 0 0,'0'-1'149'0'0,"0"0"0"0"0,-1 0 0 0 0,1 0 0 0 0,-1 0-1 0 0,1 0 1 0 0,-1 0 0 0 0,1 1 0 0 0,-1-1 0 0 0,0 0 0 0 0,0 0-1 0 0,1 1 1 0 0,-1-1 0 0 0,0 0 0 0 0,0 1 0 0 0,0-1-1 0 0,0 1 1 0 0,0-1 0 0 0,1 1 0 0 0,-1-1 0 0 0,0 1-1 0 0,0 0 1 0 0,0-1 0 0 0,0 1 0 0 0,0 0 0 0 0,-1 0 0 0 0,0 0-1 0 0,-1-1-60 0 0,-1 0 0 0 0,1 0 0 0 0,-1 1 0 0 0,1 0 0 0 0,0 0-1 0 0,-1 0 1 0 0,1 0 0 0 0,-1 0 0 0 0,1 1 0 0 0,-1-1-1 0 0,-3 2 1 0 0,0-1-88 0 0,-12 5 0 0 0,17-5 0 0 0,-1 0 0 0 0,1 1 0 0 0,0-1 0 0 0,1 0 0 0 0,-1 1 0 0 0,0-1 0 0 0,0 1 0 0 0,1 0 0 0 0,-1-1 0 0 0,1 1 0 0 0,-1 0 0 0 0,1 0 0 0 0,0 0 0 0 0,0 0 0 0 0,-1 0 0 0 0,2 0 0 0 0,-1 0 0 0 0,0 1 0 0 0,0-1 0 0 0,1 0 0 0 0,-1 0 0 0 0,1 1 0 0 0,0-1 0 0 0,-1 0 0 0 0,1 1 0 0 0,0-1 0 0 0,0 0 0 0 0,1 1 0 0 0,-1-1 0 0 0,1 0 0 0 0,-1 1 0 0 0,1-1 0 0 0,-1 0 0 0 0,3 4 0 0 0,-2-4 0 0 0,2 6 0 0 0,2-2 0 0 0,-4-6 2 0 0,1 1 0 0 0,-1-1 0 0 0,0 0 0 0 0,1 0 0 0 0,-1 1 0 0 0,0-1 0 0 0,0 0 0 0 0,1 0-1 0 0,-1 0 1 0 0,0-1 0 0 0,1 1 0 0 0,-1 0 0 0 0,0 0 0 0 0,0-1 0 0 0,1 1 0 0 0,-1-1 0 0 0,0 1 0 0 0,0-1 0 0 0,0 1-1 0 0,2-2 1 0 0,-2 1 48 0 0,1 1 64 0 0,0-1 1 0 0,0 0 0 0 0,0 0 0 0 0,0-1 0 0 0,0 1-1 0 0,0 0 1 0 0,0-1 0 0 0,-1 1 0 0 0,1-1-1 0 0,0 1 1 0 0,-1-1 0 0 0,1 0 0 0 0,-1 0 0 0 0,0 0-1 0 0,1 0 1 0 0,-1 0 0 0 0,0 0 0 0 0,0 0 0 0 0,-1 0-1 0 0,1 0 1 0 0,0 0 0 0 0,0-4 0 0 0,2-6-201 0 0,-2 0 0 0 0,1 0 0 0 0,-1-13 0 0 0,0 2 260 0 0,0 14-174 0 0,0 0 0 0 0,-1 0 0 0 0,0 0 0 0 0,-2-15 0 0 0,-19-55 0 0 0,30 96 0 0 0,12 33 0 0 0,30 122 0 0 0,-45-146-272 0 0,-3-18-2777 0 0,-3-8 1834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9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10943 0 0,'0'0'248'0'0,"0"0"35"0"0,0 0 18 0 0,0 0-37 0 0,-19 12-73 0 0,13-14 185 0 0,-3 1 485 0 0,-7 13 359 0 0,16-11-1220 0 0,-2 0 0 0 0,1 1 0 0 0,0-1 0 0 0,0 1 0 0 0,0 0 0 0 0,0-1 0 0 0,0 1 0 0 0,0 0 0 0 0,0 0 0 0 0,1 0 0 0 0,-1-1 0 0 0,1 1 0 0 0,-1 0 0 0 0,1 0 0 0 0,0 0 0 0 0,-1 0 0 0 0,1 0 0 0 0,0 0 0 0 0,0 0 0 0 0,1 0 0 0 0,-1 0 0 0 0,0 0 0 0 0,1 0 0 0 0,-1 0 0 0 0,1 0 0 0 0,0-1 0 0 0,-1 1 0 0 0,1 0 0 0 0,0 0 0 0 0,0-1 0 0 0,0 1 0 0 0,3 3 0 0 0,-4-5 0 0 0,0 1 0 0 0,1 0 0 0 0,-1-1 0 0 0,0 1 0 0 0,1-1 0 0 0,-1 1 0 0 0,0 0 0 0 0,1-1 0 0 0,-1 1 0 0 0,1-1 0 0 0,-1 1 0 0 0,1-1 0 0 0,0 1 0 0 0,-1-1 0 0 0,1 0 0 0 0,-1 1 0 0 0,1-1 0 0 0,0 0 0 0 0,-1 1 0 0 0,1-1 0 0 0,0 0 0 0 0,-1 0 0 0 0,1 0 0 0 0,0 0 0 0 0,0 1 0 0 0,-1-1 0 0 0,1 0 0 0 0,0 0 0 0 0,-1 0 0 0 0,1-1 0 0 0,0 1 0 0 0,-1 0 0 0 0,1 0 0 0 0,0 0 0 0 0,0 0 0 0 0,-1-1 0 0 0,1 1 0 0 0,0 0 0 0 0,-1 0 0 0 0,1-1 0 0 0,-1 1 0 0 0,1-1 0 0 0,-1 1 0 0 0,1-1 0 0 0,0 0 0 0 0,36-25 0 0 0,-37 25 0 0 0,1 1 0 0 0,-1 0 0 0 0,1-1 0 0 0,0 1 0 0 0,-1 0 0 0 0,1 0 0 0 0,0-1 0 0 0,-1 1 0 0 0,1 0 0 0 0,0 0 0 0 0,-1 0 0 0 0,1 0 0 0 0,0 0 0 0 0,0 0 0 0 0,-1 0 0 0 0,1 0 0 0 0,0 0 0 0 0,-1 0 0 0 0,1 0 0 0 0,0 0 0 0 0,-1 1 0 0 0,1-1 0 0 0,0 0 0 0 0,-1 0 0 0 0,1 1 0 0 0,0-1 0 0 0,-1 0 0 0 0,1 1 0 0 0,-1-1 0 0 0,1 1 0 0 0,-1-1 0 0 0,1 1 0 0 0,-1-1 0 0 0,1 1 0 0 0,-1-1 0 0 0,1 1 0 0 0,-1-1 0 0 0,1 2 0 0 0,10 16 0 0 0,18 27 0 0 0,-23-39 0 0 0,-4-5-24 0 0,-1 0-1 0 0,1 0 0 0 0,-1-1 1 0 0,1 1-1 0 0,0-1 0 0 0,-1 1 0 0 0,1-1 1 0 0,0 0-1 0 0,0 1 0 0 0,-1-1 1 0 0,1 0-1 0 0,2 0 0 0 0,5-3-3691 0 0,-1-5-855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19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10943 0 0,'0'0'248'0'0,"0"0"35"0"0,0 0 18 0 0,0 0-37 0 0,0 0-84 0 0,4 12 884 0 0,32 102 931 0 0,-10-40 136 0 0,-12-37-2512 0 0,-13-35-133 0 0,0 0-1 0 0,0-1 0 0 0,-1 1 1 0 0,1 0-1 0 0,0 0 1 0 0,-1 0-1 0 0,0 1 0 0 0,1-1 1 0 0,-1 0-1 0 0,0 3 0 0 0,0-5-701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2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8863 0 0,'0'0'192'0'0,"0"0"48"0"0,0 0 8 0 0,0 0 0 0 0,0 0-248 0 0,0 0 0 0 0,0 0 0 0 0,8-2 0 0 0,0-12 512 0 0,1 8 48 0 0,1 12 16 0 0,1-3 0 0 0,1-7-464 0 0,-1 7-112 0 0,-2 5 0 0 0,4-5-3224 0 0,-2-9-664 0 0</inkml:trace>
  <inkml:trace contextRef="#ctx0" brushRef="#br0" timeOffset="1">293 1 10943 0 0,'0'0'248'0'0,"0"0"35"0"0,-12-1 282 0 0,9 1-471 0 0,1 0 0 0 0,0 0 0 0 0,0 0 0 0 0,0 1-1 0 0,0-1 1 0 0,1 0 0 0 0,-1 1 0 0 0,0-1 0 0 0,0 1-1 0 0,0 0 1 0 0,0-1 0 0 0,0 1 0 0 0,0 0 0 0 0,1 0-1 0 0,-1 0 1 0 0,0 1 0 0 0,1-1 0 0 0,-1 0 0 0 0,1 1-1 0 0,-1-1 1 0 0,1 0 0 0 0,0 1 0 0 0,0 0 0 0 0,0-1 0 0 0,0 1-1 0 0,0 0 1 0 0,-1 2 0 0 0,-5 6-92 0 0,2 0 0 0 0,-1 0 0 0 0,1 0 0 0 0,1 0 0 0 0,0 1 0 0 0,0 0 0 0 0,1 0-1 0 0,0 0 1 0 0,1 0 0 0 0,-1 15 0 0 0,3-25-2 0 0,0 0 0 0 0,0 0 0 0 0,0 0 0 0 0,0 0 0 0 0,-1 0 0 0 0,1 0 0 0 0,1 0 0 0 0,-1 0 0 0 0,0 0 0 0 0,0 1 0 0 0,0-1 0 0 0,0 0 0 0 0,1 0 0 0 0,-1 0 0 0 0,1 0 0 0 0,-1 0 0 0 0,0 0 0 0 0,1-1 0 0 0,0 1 0 0 0,-1 0 0 0 0,1 0 0 0 0,-1 0 0 0 0,1 0 0 0 0,0-1 0 0 0,0 1 0 0 0,0 0 0 0 0,-1-1 0 0 0,1 1 0 0 0,0 0 0 0 0,0-1 0 0 0,0 1 0 0 0,0-1 0 0 0,0 1 0 0 0,0-1 0 0 0,0 0 0 0 0,0 0 0 0 0,0 1 0 0 0,0-1 0 0 0,0 0 0 0 0,0 0 0 0 0,0 0 0 0 0,0 0 0 0 0,0 0 0 0 0,0 0 0 0 0,0 0 0 0 0,1 0 0 0 0,-1-1 0 0 0,0 1 0 0 0,0 0 0 0 0,0 0 0 0 0,0-1 0 0 0,0 1 0 0 0,0-1 0 0 0,-1 1 0 0 0,3-2 0 0 0,3-4 0 0 0,1 0 0 0 0,-2-1 0 0 0,1 1 0 0 0,0-1 0 0 0,6-12 0 0 0,-1 2 0 0 0,-5 10 0 0 0,-5 7 0 0 0,-1 0 0 0 0,0-1 0 0 0,0 1 0 0 0,0 0 0 0 0,0 0 0 0 0,0 0 0 0 0,1 0 0 0 0,-1-1 0 0 0,0 1 0 0 0,0 0 0 0 0,0 0 0 0 0,0 0 0 0 0,1 0 0 0 0,-1 0 0 0 0,0 0 0 0 0,0-1 0 0 0,0 1 0 0 0,1 0 0 0 0,-1 0 0 0 0,0 0 0 0 0,0 0 0 0 0,1 0 0 0 0,-1 0 0 0 0,0 0 0 0 0,0 0 0 0 0,0 0 0 0 0,1 0 0 0 0,-1 0 0 0 0,0 0 0 0 0,0 0 0 0 0,1 0 0 0 0,-1 0 0 0 0,0 0 0 0 0,0 1 0 0 0,0-1 0 0 0,1 0 0 0 0,-1 0 0 0 0,0 0 0 0 0,0 0 0 0 0,0 0 0 0 0,0 0 0 0 0,1 1 0 0 0,-1-1 0 0 0,0 0 0 0 0,0 0 0 0 0,0 0 0 0 0,0 0 0 0 0,0 1 0 0 0,1-1 0 0 0,-1 0 0 0 0,0 0 0 0 0,0 0 0 0 0,0 1 0 0 0,0-1 0 0 0,0 0 0 0 0,0 0 0 0 0,0 0 0 0 0,0 1 0 0 0,0-1 0 0 0,0 0 0 0 0,0 0 0 0 0,0 1 0 0 0,0-1 0 0 0,0 0 0 0 0,0 0 0 0 0,0 1 0 0 0,7 13 0 0 0,-6-11-23 0 0,2 2 297 0 0,-1 0 1 0 0,1 1-1 0 0,1-1 1 0 0,-1-1-1 0 0,1 1 1 0 0,0 0-1 0 0,0-1 1 0 0,0 0-1 0 0,10 7 1 0 0,-12-10-267 0 0,9 12-80 0 0,-10-12-317 0 0,0-1 0 0 0,1 1 0 0 0,-1-1 0 0 0,0 1 0 0 0,0-1 0 0 0,1 0 0 0 0,-1 1 0 0 0,0-1 0 0 0,1 0 0 0 0,-1 0 0 0 0,0 0 0 0 0,1 0 1 0 0,-1 0-1 0 0,2 0 0 0 0,-3 0 87 0 0,11-3-4540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2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72 233 7111 0 0,'0'-26'524'0'0,"0"-16"-509"0"0,-4-36-15 0 0,2 65 844 0 0,0 0-1 0 0,-1 1 1 0 0,0-1 0 0 0,-5-11-844 0 0,8 24 126 0 0,0-1 1 0 0,0 1 0 0 0,0-1 0 0 0,0 0 0 0 0,-1 1-1 0 0,1-1 1 0 0,0 1 0 0 0,0-1 0 0 0,-1 1-1 0 0,1-1 1 0 0,0 1 0 0 0,-1-1 0 0 0,1 1 0 0 0,0-1-1 0 0,-1 1 1 0 0,1 0 0 0 0,0-1 0 0 0,-1 1 0 0 0,1-1-1 0 0,-1 1 1 0 0,1 0 0 0 0,-1 0 0 0 0,1-1-1 0 0,-1 1 1 0 0,1 0 0 0 0,-1 0 0 0 0,1-1 0 0 0,-1 1-1 0 0,0 0 1 0 0,1 0-127 0 0,-11 12 2891 0 0,0 27-469 0 0,1 67-1413 0 0,4 1 0 0 0,6 60-1009 0 0,2-81-712 0 0,14 82 712 0 0,-9-123-732 0 0,1 0 0 0 0,3-1-1 0 0,2 0 1 0 0,12 26 732 0 0,-9-31-6791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24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7055 0 0,'0'0'158'0'0,"0"0"22"0"0,0 0 12 0 0,0 0 48 0 0,0 0 173 0 0,0 0 71 0 0,0 0 17 0 0,0 0 13 0 0,0 0 39 0 0,0 0 20 0 0,0 0 3 0 0,0 0-77 0 0,5 11-310 0 0,23 37 1158 0 0,-24-43-1108 0 0,0 0-1 0 0,-1 1 0 0 0,0-1 1 0 0,5 12-1 0 0,6 20-159 0 0,-6-18 535 0 0,-1 1 1 0 0,-1 0 0 0 0,5 26-1 0 0,-11-43-408 0 0,-1 4-184 0 0,0-6-65 0 0,1 0 1 0 0,0-1-1 0 0,0 1 0 0 0,-1 0 0 0 0,1-1 0 0 0,0 1 0 0 0,-1 0 1 0 0,1-1-1 0 0,-1 1 0 0 0,1 0 0 0 0,-1-1 0 0 0,1 1 0 0 0,-1-1 1 0 0,1 1-1 0 0,-1-1 0 0 0,0 1 0 0 0,1-1 0 0 0,-1 1 0 0 0,0-1 1 0 0,1 0-1 0 0,-1 1 0 0 0,0-1 0 0 0,1 0 0 0 0,-1 0 0 0 0,0 1 0 0 0,0-1 1 0 0,1 0-1 0 0,-1 0 0 0 0,0 0 0 0 0,0 0 0 0 0,1 0 0 0 0,-1 0 1 0 0,0 0-1 0 0,0 0 0 0 0,0 0 0 0 0,1-1 0 0 0,-1 1 0 0 0,0 0 1 0 0,1 0-1 0 0,-1-1 0 0 0,-1 0 0 0 0,2 1-15 0 0,-1 0-537 0 0,-12-12 367 0 0,11 9 209 0 0,0 1 0 0 0,-1-1 0 0 0,1 1 0 0 0,0-1-1 0 0,0 0 1 0 0,0 1 0 0 0,1-1 0 0 0,-1 0 0 0 0,1 0 0 0 0,-1 0-1 0 0,1-1 1 0 0,0 1 0 0 0,0 0 0 0 0,1 0 0 0 0,-1-1 0 0 0,1 1-1 0 0,-1 0 1 0 0,1-1 0 0 0,0 1 0 0 0,0 0 0 0 0,1-1-1 0 0,-1 1 1 0 0,1 0 0 0 0,-1-1 0 0 0,1 1 0 0 0,0 0 0 0 0,0 0-1 0 0,3-4 1 0 0,-4 5-589 0 0,0 2-28 0 0,19-21 1606 0 0,-17 19-918 0 0,0 1 0 0 0,1-1 0 0 0,-1 1 0 0 0,0-1 0 0 0,1 1 0 0 0,0 0 0 0 0,-1 0 0 0 0,1 0 0 0 0,-1 0 1 0 0,1 1-1 0 0,0-1 0 0 0,0 1 0 0 0,-1-1 0 0 0,1 1 0 0 0,5 0 0 0 0,2 2-69 0 0,-1-1 1 0 0,1 1-1 0 0,17 7 0 0 0,-22-9 45 0 0,-4 0-3 0 0,0 0 1 0 0,0 0-1 0 0,1 0 1 0 0,-1 1 0 0 0,0-1-1 0 0,0 0 1 0 0,0 0-1 0 0,0 1 1 0 0,0-1 0 0 0,0 1-1 0 0,0-1 1 0 0,0 1 0 0 0,0-1-1 0 0,0 1 1 0 0,0-1-1 0 0,0 1 1 0 0,0 0 0 0 0,-1-1-1 0 0,1 1 1 0 0,0 0-1 0 0,1 2 1 0 0,-1 17 2127 0 0,-29 43-2153 0 0,-1-9 0 0 0,28-51-120 0 0,-1-1 0 0 0,1 1 0 0 0,-1 0 0 0 0,0-1 0 0 0,0 1 0 0 0,0-1 0 0 0,0 0 0 0 0,0 0 0 0 0,0 0 0 0 0,-1 0 0 0 0,1 0 0 0 0,-1 0 0 0 0,1 0 0 0 0,-5 1 0 0 0,7-3 63 0 0,-2 1-828 0 0,-12-4-2918 0 0,-14-5 1643 0 0,9-3-15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24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8863 0 0,'-17'13'1048'0'0,"15"-11"-995"0"0,1-1 14 0 0,1-1 0 0 0,-1 0 0 0 0,1 1 0 0 0,-1-1 0 0 0,1 1 0 0 0,-1-1 0 0 0,1 1 0 0 0,-1-1 0 0 0,1 1 0 0 0,0-1 0 0 0,-1 1 0 0 0,1-1 0 0 0,0 1 0 0 0,-1 0 0 0 0,1-1-1 0 0,0 1 1 0 0,0 0 0 0 0,-1-1 0 0 0,1 1 0 0 0,0 0 0 0 0,0-1 0 0 0,0 2 0 0 0,17 22 907 0 0,-8-12-1235 0 0,-8-11 721 0 0,15 9 1550 0 0,-8-9-2010 0 0,-8-1 0 0 0,1 0 0 0 0,0 0 0 0 0,0-1 0 0 0,-1 1 0 0 0,1 0 0 0 0,0 0 0 0 0,0 0 0 0 0,-1-1 0 0 0,1 1 0 0 0,0 0 0 0 0,-1-1 0 0 0,1 1 0 0 0,0-1 0 0 0,-1 1 0 0 0,1-1 0 0 0,-1 1 0 0 0,1-1 0 0 0,0 1 0 0 0,-1-1 0 0 0,0 0 0 0 0,1 1 0 0 0,-1-1 0 0 0,1 0 0 0 0,-1 1 0 0 0,0-1 0 0 0,1 0 0 0 0,-1 0 0 0 0,0 0 0 0 0,4-3-228 0 0,-1 0 0 0 0,0 1 1 0 0,0 0-1 0 0,1 0 1 0 0,-1 0-1 0 0,1 0 1 0 0,-1 0-1 0 0,1 1 0 0 0,0 0 1 0 0,6-3-1 0 0,-8 5 228 0 0,-1-1-1 0 0,0 1 1 0 0,0 0 0 0 0,1 0-1 0 0,-1 0 1 0 0,0 1-1 0 0,0-1 1 0 0,1 0-1 0 0,-1 0 1 0 0,0 1 0 0 0,0-1-1 0 0,0 0 1 0 0,1 1-1 0 0,-1-1 1 0 0,0 1-1 0 0,0 0 1 0 0,0-1 0 0 0,0 1-1 0 0,2 1 1 0 0,15 15 516 0 0,-17-16 78 0 0,-1-1 40 0 0,18 20 53 0 0,-17-19-1114 0 0,-1-1-166 0 0,3 0-305 0 0,-1 0 441 0 0,3-1-4927 0 0,8-3 3464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25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46 5407 0 0,'0'0'248'0'0,"0"0"-5"0"0,0 0 54 0 0,0 0 786 0 0,0 0 360 0 0,0-21 4302 0 0,0 21-5741 0 0,0 0-1 0 0,0 0 1 0 0,0 0 0 0 0,0 0 0 0 0,0 0-1 0 0,0 0 1 0 0,0 0 0 0 0,0 0 0 0 0,0 0-1 0 0,0 0 1 0 0,0 0 0 0 0,0 0-1 0 0,0 0 1 0 0,0 0 0 0 0,1 0 0 0 0,-1 0-1 0 0,0 0 1 0 0,0 0 0 0 0,0 0 0 0 0,0 0-1 0 0,0 0 1 0 0,0 0 0 0 0,0 0 0 0 0,0 0-1 0 0,0 0 1 0 0,0 0 0 0 0,0 0-1 0 0,-1-9 67 0 0,1 8-69 0 0,0 0 0 0 0,0 0 0 0 0,-1 1 0 0 0,1-1 0 0 0,0 0 0 0 0,-1 0 1 0 0,1 1-1 0 0,-1-1 0 0 0,1 0 0 0 0,0 1 0 0 0,-1-1 0 0 0,0 0 0 0 0,1 1 1 0 0,-1-1-1 0 0,1 1 0 0 0,-1-1 0 0 0,0 1 0 0 0,1-1 0 0 0,-1 1 0 0 0,0 0 0 0 0,1-1 1 0 0,-1 1-1 0 0,0 0 0 0 0,0 0 0 0 0,1-1 0 0 0,-1 1 0 0 0,0 0 0 0 0,0 0 0 0 0,0 0 1 0 0,1 0-1 0 0,-1 0 0 0 0,0 0 0 0 0,0 0 0 0 0,-1 0 0 0 0,0 1-1 0 0,0 0 0 0 0,-1-1 0 0 0,1 1 0 0 0,-1 1 0 0 0,1-1 0 0 0,0 0 0 0 0,0 0 0 0 0,0 1 0 0 0,-1-1 0 0 0,1 1 0 0 0,1 0 0 0 0,-1 0 0 0 0,0 0 0 0 0,0 0 0 0 0,1 0 0 0 0,-1 0 0 0 0,-1 4 0 0 0,-1 1 0 0 0,4-5 0 0 0,0-1 0 0 0,0 0 0 0 0,0 0 0 0 0,0 0 0 0 0,0 1 0 0 0,1-1 0 0 0,-1 0 0 0 0,0 0 0 0 0,1 0 0 0 0,-1 0 0 0 0,1 0 0 0 0,-1 0 0 0 0,1 1 0 0 0,-1-1 0 0 0,1 0 0 0 0,0 0 0 0 0,-1-1 0 0 0,1 1 0 0 0,0 0 0 0 0,0 0 0 0 0,0 0 0 0 0,0 0 0 0 0,0-1 0 0 0,1 2 0 0 0,15 8 0 0 0,-9-5 0 0 0,5-2-7 0 0,-12-2 9 0 0,15 9 99 0 0,-15-9 395 0 0,-1-1 162 0 0,0 2-607 0 0,0 1 0 0 0,0 0 0 0 0,-1-1 0 0 0,1 1 1 0 0,-1-1-1 0 0,0 1 0 0 0,0 0 0 0 0,0-1 1 0 0,0 0-1 0 0,0 1 0 0 0,0-1 0 0 0,-1 0 0 0 0,1 0 1 0 0,-1 1-1 0 0,0-1 0 0 0,1 0 0 0 0,-1-1 0 0 0,0 1 1 0 0,0 0-1 0 0,0 0 0 0 0,-1-1 0 0 0,1 1 1 0 0,0-1-1 0 0,0 0 0 0 0,-1 0 0 0 0,-4 2 0 0 0,-7 5 69 0 0,-7-3-5329 0 0,20-5 3314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7:2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5407 0 0,'0'0'248'0'0,"0"0"-5"0"0,0 0-23 0 0,0 0 463 0 0,0 0 223 0 0,0 0 44 0 0,0 0-44 0 0,0 0-215 0 0,3-5 217 0 0,-1 5 3860 0 0,-2 4-4267 0 0,9 22 499 0 0,-3-19-1000 0 0,-5-6 0 0 0,0-1 0 0 0,0 0 0 0 0,0 1 0 0 0,0-1 0 0 0,0 1 0 0 0,0-1 0 0 0,0 0 0 0 0,0 0 0 0 0,0 0 0 0 0,0 1 0 0 0,0-1 0 0 0,0 0 0 0 0,0 0 0 0 0,0-1 0 0 0,0 1 0 0 0,0 0 0 0 0,0 0 0 0 0,0 0 0 0 0,0-1 0 0 0,0 1 0 0 0,0 0 0 0 0,0-1 0 0 0,0 1 0 0 0,0-1 0 0 0,0 1 0 0 0,0-1 0 0 0,13-10 0 0 0,14-27-1180 0 0,-27 37 503 0 0,1 0 82 0 0,4-7 390 0 0,1 3 269 0 0,-6 4 392 0 0,1 1-338 0 0,0 1 0 0 0,0 0-1 0 0,0 0 1 0 0,0 0 0 0 0,0 0 0 0 0,0 0-1 0 0,-1 0 1 0 0,1 1 0 0 0,0-1 0 0 0,-1 0 0 0 0,1 1-1 0 0,-1-1 1 0 0,1 1 0 0 0,-1 0 0 0 0,0 0 0 0 0,0-1-1 0 0,0 1 1 0 0,1 3 0 0 0,18 34 573 0 0,-18-35-207 0 0,6 12-86 0 0,-1 1 0 0 0,-1 0 0 0 0,0 0-1 0 0,-1 0 1 0 0,-1 1 0 0 0,-1 0 0 0 0,-1-1-1 0 0,1 35 1 0 0,0-28 72 0 0,-3-20-433 0 0,1 0-1 0 0,0 0 1 0 0,-1 0-1 0 0,0 0 1 0 0,0 0-1 0 0,0 0 1 0 0,-1 0-1 0 0,1 0 1 0 0,-1 0 0 0 0,-2 8-1 0 0,2-11-36 0 0,1 0 0 0 0,-1 0 0 0 0,0 1 0 0 0,0-1 0 0 0,0 0 0 0 0,1 0 0 0 0,-1 0 0 0 0,0 0 0 0 0,-1 0 0 0 0,1 0 0 0 0,0 0 0 0 0,0 0 0 0 0,0-1 0 0 0,-1 1 0 0 0,1 0 0 0 0,0-1 0 0 0,0 1 0 0 0,-1-1 0 0 0,1 1 0 0 0,-1-1 0 0 0,1 1 0 0 0,0-1 0 0 0,-1 0 0 0 0,1 0 0 0 0,-1 0 0 0 0,1 0 0 0 0,-1 0 0 0 0,1 0 0 0 0,-1 0 0 0 0,-1-1 0 0 0,1 0 0 0 0,0 0 0 0 0,0 0 0 0 0,0 0 0 0 0,0 0 0 0 0,0 0 0 0 0,0-1 0 0 0,0 1 0 0 0,0-1 0 0 0,0 1 0 0 0,0-1 0 0 0,1 0 0 0 0,-1 1 0 0 0,1-1 0 0 0,-1 0 0 0 0,1 0 0 0 0,0 0 0 0 0,0-1 0 0 0,0 1 0 0 0,0 0 0 0 0,0 0 0 0 0,0 0 0 0 0,1-1 0 0 0,-1 1 0 0 0,1 0 0 0 0,-1-1 0 0 0,1-3 0 0 0,-1-4 0 0 0,0-1 0 0 0,0 1 0 0 0,1-1 0 0 0,2-16 0 0 0,0 20 0 0 0,0-1 0 0 0,0 1 0 0 0,1 0 0 0 0,0 0 0 0 0,0 0 0 0 0,1 0 0 0 0,0 0 0 0 0,0 1 0 0 0,5-7 0 0 0,15-25 0 0 0,5 4 0 0 0,-27 32-77 0 0,0-1-1 0 0,0 1 0 0 0,0 0 1 0 0,0 0-1 0 0,0 0 1 0 0,1 0-1 0 0,-1 0 1 0 0,1 1-1 0 0,-1-1 1 0 0,1 1-1 0 0,-1 0 0 0 0,1-1 1 0 0,3 0-1 0 0,9-5-1642 0 0,-14 6-3360 0 0,-1 1-1506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35.2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0 7055 0 0,'0'0'158'0'0,"0"0"22"0"0,0 0 12 0 0,0 0 124 0 0,0 0 494 0 0,0 0 218 0 0,0 0 42 0 0,0 0-50 0 0,0 0-246 0 0,4 23 3230 0 0,52 68-293 0 0,71 126-2466 0 0,8 42 351 0 0,-130-253-1596 0 0,-2-4 0 0 0,-1 1 0 0 0,1-1 0 0 0,-1 1 0 0 0,1 0 0 0 0,-1 0 0 0 0,0 0 0 0 0,0 0 0 0 0,0 0 0 0 0,1 6 0 0 0,-2-8 0 0 0,-1-1 0 0 0,0 1 0 0 0,0 0 0 0 0,0 0 0 0 0,0 0 0 0 0,0 0 0 0 0,0 0 0 0 0,0-1 0 0 0,0 1 0 0 0,0 0 0 0 0,-1 0 0 0 0,1 0 0 0 0,0 0 0 0 0,0-1 0 0 0,-1 1 0 0 0,1 0 0 0 0,0 0 0 0 0,-1-1 0 0 0,1 1 0 0 0,-1 0 0 0 0,1-1 0 0 0,-1 1 0 0 0,0 0 0 0 0,1-1 0 0 0,-1 1 0 0 0,1-1 0 0 0,-1 1 0 0 0,0-1 0 0 0,0 1 0 0 0,0 0 0 0 0,-13 6 0 0 0,-11 10 15 0 0,-1-2-1 0 0,0 0 1 0 0,0-2 0 0 0,-41 14-1 0 0,-41 20-450 0 0,50-22-6763 0 0,33-14 4449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18.1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57 8863 0 0,'-7'-10'113'0'0,"-15"-32"661"0"0,22 42-773 0 0,0 0 0 0 0,0 0 0 0 0,0-1-1 0 0,0 1 1 0 0,0 0 0 0 0,0 0 0 0 0,0 0 0 0 0,0-1 0 0 0,-1 1 0 0 0,1 0 0 0 0,0 0-1 0 0,0 0 1 0 0,0 0 0 0 0,0-1 0 0 0,0 1 0 0 0,0 0 0 0 0,0 0 0 0 0,0 0-1 0 0,0 0 1 0 0,-1-1 0 0 0,1 1 0 0 0,0 0 0 0 0,0 0 0 0 0,0 0 0 0 0,0 0 0 0 0,-1 0-1 0 0,1 0 1 0 0,0 0 0 0 0,0 0 0 0 0,0-1 0 0 0,0 1 0 0 0,-1 0 0 0 0,1 0-1 0 0,0 0 1 0 0,0 0 0 0 0,0 0 0 0 0,-1 0 0 0 0,1 0 0 0 0,0 0 0 0 0,0 0-1 0 0,0 0 1 0 0,0 0 0 0 0,-1 0 0 0 0,1 0 0 0 0,0 0 0 0 0,0 0 0 0 0,0 1 0 0 0,-1-1-1 0 0,1 0 1 0 0,0 0 0 0 0,0 0 0 0 0,0 0 0 0 0,0 0 0 0 0,-1 0 0 0 0,1 0-1 0 0,0 0 1 0 0,0 1 0 0 0,0-1 0 0 0,0 0 0 0 0,0 0 0 0 0,0 0 0 0 0,-1 1 0 0 0,-3 8 57 0 0,4-9-44 0 0,-3 11 263 0 0,0 1 0 0 0,1-1 0 0 0,0 1 1 0 0,1-1-1 0 0,0 1 0 0 0,2 18 0 0 0,11 73 1157 0 0,-5-51-766 0 0,49 365 1076 0 0,19 178 24 0 0,-12 8-995 0 0,48 544 1270 0 0,-39-341-438 0 0,45-6 325 0 0,-96-693-1792 0 0,183 1052 1981 0 0,-183-1025-2119 0 0,1 8 0 0 0,5 155 0 0 0,-26-279-43 0 0,-2 68-839 0 0,0-76 736 0 0,0-1 0 0 0,0 1 1 0 0,-1-1-1 0 0,0 1 0 0 0,-1-1 0 0 0,-6 15 1 0 0,8-23-92 0 0,1-1 0 0 0,0 1 1 0 0,-1-1-1 0 0,1 1 0 0 0,0-1 0 0 0,-1 1 1 0 0,1-1-1 0 0,-1 1 0 0 0,1-1 0 0 0,-1 0 1 0 0,1 1-1 0 0,-1-1 0 0 0,1 1 0 0 0,-1-1 1 0 0,1 0-1 0 0,-1 0 0 0 0,1 1 0 0 0,-1-1 1 0 0,0 0-1 0 0,1 0 0 0 0,-1 0 0 0 0,1 1 1 0 0,-1-1-1 0 0,0 0 0 0 0,1 0 0 0 0,-1 0 1 0 0,0 0-1 0 0,1 0 0 0 0,-1 0 0 0 0,0-1 1 0 0,0 1-1 0 0,-5-3-6082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18.7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66 612 5407 0 0,'-15'-2'582'0'0,"12"2"-477"0"0,0 0 0 0 0,0 0 1 0 0,0-1-1 0 0,0 1 0 0 0,0-1 1 0 0,0 1-1 0 0,0-1 0 0 0,-5-2 1 0 0,-10-1 5598 0 0,31-11-3871 0 0,12 2-1734 0 0,1 1 1 0 0,0 1-1 0 0,0 0 1 0 0,1 3-1 0 0,38-9 0 0 0,45-14 1440 0 0,338-123-717 0 0,-429 147-824 0 0,414-150 12 0 0,4 29-104 0 0,-380 116-557 0 0,66-7 0 0 0,-45 15-4183 0 0,-44 5-8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20.0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5407 0 0,'0'0'124'0'0,"0"0"18"0"0,0 0 8 0 0,0 0 42 0 0,0 0 170 0 0,6 9 526 0 0,-9 27 584 0 0,0-9-550 0 0,6 12-630 0 0,2-1 0 0 0,2-1 0 0 0,1 1 0 0 0,23 64 0 0 0,-17-57 527 0 0,3 8-758 0 0,62 246 1859 0 0,13 135-1185 0 0,-33-173-111 0 0,161 633 1529 0 0,-24 13-2153 0 0,-146-674 0 0 0,14 89 0 0 0,-13-55 0 0 0,-23-133 0 0 0,53 244 1580 0 0,-13-58-344 0 0,6 1-1236 0 0,-26-119 0 0 0,44 240 0 0 0,-84-405 0 0 0,60 342 0 0 0,-28-121 0 0 0,-36-234 0 0 0,-1-8 0 0 0,-1 0 0 0 0,2 30 0 0 0,-7-8 0 0 0,4 61 0 0 0,9-70-2410 0 0,2 9-3653 0 0,-13-31 960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21.1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89 5407 0 0,'0'0'124'0'0,"0"0"18"0"0,0 0 8 0 0,0 0 186 0 0,0 0 774 0 0,-2 22 3191 0 0,4 8-3086 0 0,1 0-1 0 0,14 55 1 0 0,-4-23 774 0 0,16 141-1769 0 0,-19-124-113 0 0,-6-40 208 0 0,-2-17 28 0 0,0 0 1 0 0,2 0-1 0 0,0 0 0 0 0,2-1 0 0 0,0 0 0 0 0,12 29 0 0 0,-16-48-343 0 0,0-1 0 0 0,-1 1 0 0 0,1 0 0 0 0,0-1 0 0 0,0 1 0 0 0,0-1 0 0 0,0 1 0 0 0,0-1 0 0 0,0 0 0 0 0,0 0 0 0 0,0 0 0 0 0,0 0 0 0 0,1 0 0 0 0,-1 0 0 0 0,0-1 0 0 0,1 1 0 0 0,-1-1 0 0 0,0 0 0 0 0,5 1 0 0 0,-3-1 0 0 0,8 1 0 0 0,0-1 0 0 0,0 0 0 0 0,0 0 0 0 0,0-2 0 0 0,21-4 0 0 0,58-19 0 0 0,243-58 0 0 0,-88 25 0 0 0,-58 16 0 0 0,57-18 0 0 0,-114 14 0 0 0,-3-6 0 0 0,157-87 0 0 0,-24 16 0 0 0,-201 94 0 0 0,13-3 0 0 0,-48 21 0 0 0,-1 0 0 0 0,0-2 0 0 0,-1 0 0 0 0,0-2 0 0 0,21-17 0 0 0,-7 5 0 0 0,-3 9 0 0 0,-24 15 0 0 0,-2 2-89 0 0,-6 0-380 0 0,-2 1-185 0 0,0 0-39 0 0,0 0-236 0 0,0 0-954 0 0,0 0-418 0 0,0 0-89 0 0,0 0-10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21.5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13247 0 0,'0'0'299'0'0,"0"0"45"0"0,0 0 21 0 0,0 0-46 0 0,7 7-198 0 0,-3 1 241 0 0,-1 0 0 0 0,0 0 0 0 0,-1 1-1 0 0,2 11 1 0 0,4 11 543 0 0,14 65-883 0 0,-22-88-271 0 0,0-7-1052 0 0,0-1-479 0 0,0 0-99 0 0,0 0-16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2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92 3167 0 0,'0'0'68'0'0,"0"-15"192"0"0,0 12-50 0 0,0-1-1 0 0,0 1 0 0 0,0-1 0 0 0,-1 1 1 0 0,1-1-1 0 0,-1 1 0 0 0,0-1 0 0 0,0 1 1 0 0,0 0-1 0 0,0-1 0 0 0,0 1 1 0 0,-1 0-1 0 0,0 0 0 0 0,1 0 0 0 0,-1 0 1 0 0,-1 0-1 0 0,-1-2-209 0 0,2 4 117 0 0,0-1 0 0 0,0 0 0 0 0,-1 1 0 0 0,1-1 0 0 0,-1 1 0 0 0,1 0 0 0 0,-1 0 1 0 0,1 0-1 0 0,-1 0 0 0 0,0 0 0 0 0,1 1 0 0 0,-1-1 0 0 0,0 1 0 0 0,0 0 0 0 0,0 0 0 0 0,1 0 0 0 0,-3 0-117 0 0,-3 1 203 0 0,0 0-1 0 0,0 0 0 0 0,1 1 0 0 0,-1 1 1 0 0,1-1-1 0 0,-1 1 0 0 0,1 0 0 0 0,0 1 1 0 0,0 0-1 0 0,0 0 0 0 0,1 0 0 0 0,-1 1 1 0 0,-3 3-203 0 0,5-3 258 0 0,0 1 1 0 0,1-1 0 0 0,-1 1 0 0 0,1 0-1 0 0,0 0 1 0 0,0 0 0 0 0,1 0-1 0 0,0 1 1 0 0,0-1 0 0 0,0 1 0 0 0,1 0-1 0 0,-1 4-258 0 0,2-5 22 0 0,0 0 0 0 0,0 0 0 0 0,0 0-1 0 0,1 0 1 0 0,0 0 0 0 0,0 0-1 0 0,0 0 1 0 0,1 0 0 0 0,0 0 0 0 0,0 0-1 0 0,1 0 1 0 0,-1 0 0 0 0,1 0-1 0 0,1-1 1 0 0,-1 1 0 0 0,1-1 0 0 0,0 1-1 0 0,0-1 1 0 0,0 0 0 0 0,1 0 0 0 0,0 0-1 0 0,2 1-21 0 0,3 3 0 0 0,1-1 0 0 0,0-1 0 0 0,0 1 0 0 0,1-1 0 0 0,0-1 0 0 0,0 0 0 0 0,7 2 0 0 0,20 7 0 0 0,28 6 0 0 0,-18-6 0 0 0,-27-9 0 0 0,-15-5 0 0 0,-1 0 0 0 0,1 1 0 0 0,0 0 0 0 0,-1 0 0 0 0,1 0 0 0 0,3 3 0 0 0,-2 2 0 0 0,-6-6 0 0 0,-1 0 0 0 0,1 1 0 0 0,0-1 0 0 0,-1 1 0 0 0,1-1 0 0 0,-1 1 0 0 0,0-1 0 0 0,1 1 0 0 0,-1 0 0 0 0,0-1 0 0 0,0 1 0 0 0,0-1 0 0 0,0 1 0 0 0,0 0 0 0 0,-1-1 0 0 0,1 1 0 0 0,0-1 0 0 0,-1 1 0 0 0,1-1 0 0 0,-1 1 0 0 0,0-1 0 0 0,1 1 0 0 0,-1-1 0 0 0,0 1 0 0 0,0-1 0 0 0,0 0 0 0 0,0 0 0 0 0,0 1 0 0 0,0-1 0 0 0,0 0 0 0 0,0 0 0 0 0,-1 0 0 0 0,1 1 0 0 0,-9 8 0 0 0,0 0 0 0 0,-1-1 0 0 0,-1 0 0 0 0,1-1 0 0 0,-1 0 0 0 0,0-1 0 0 0,-1 0 0 0 0,-33 22 0 0 0,37-24 0 0 0,9-5-31 0 0,0 0 0 0 0,-1 1 0 0 0,1-1 0 0 0,0 0 1 0 0,0 0-1 0 0,0 0 0 0 0,-1 0 0 0 0,1 0 0 0 0,0 0 0 0 0,0 0 0 0 0,0 0 0 0 0,-1 0 0 0 0,1 0 0 0 0,0 0 0 0 0,0 0 0 0 0,0 0 0 0 0,-1 0 0 0 0,1 0 0 0 0,0-1 0 0 0,0 1 0 0 0,0 0 0 0 0,0 0 0 0 0,-1 0 0 0 0,1 0 1 0 0,0 0-1 0 0,0 0 0 0 0,0 0 0 0 0,0-1 0 0 0,0 1 0 0 0,-1 0 0 0 0,1 0 0 0 0,0 0 0 0 0,0 0 0 0 0,0 0 0 0 0,0-1 0 0 0,0 1 0 0 0,0 0 0 0 0,0 0 0 0 0,0 0 0 0 0,-1-1 0 0 0,1 1 0 0 0,0 0 0 0 0,0 0 0 0 0,0 0 1 0 0,0-1-1 0 0,0 1 0 0 0,0 0 0 0 0,0 0 0 0 0,0 0 0 0 0,0-1 0 0 0,0 1 0 0 0,0 0 0 0 0,1 0 0 0 0,-1 0 0 0 0,0-1 0 0 0,0 1 0 0 0,0 0 0 0 0,0 0 0 0 0,0 0 0 0 0,0 0 0 0 0,0-1 0 0 0,0 1 0 0 0,1 0 0 0 0,-1 0 1 0 0,0 0-1 0 0,0 0 0 0 0,0 0 0 0 0,0 0 0 0 0,1-1 31 0 0,3-12-1870 0 0,5-2-647 0 0,2-2-1049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22.0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5 376 8863 0 0,'0'0'200'0'0,"0"0"34"0"0,0 0 12 0 0,0 2-39 0 0,-1 5 5 0 0,1-6 667 0 0,0-1 277 0 0,0 0 48 0 0,0 0-60 0 0,0 0-296 0 0,0 0-131 0 0,0 0-21 0 0,-3-53 2715 0 0,24-133-293 0 0,-19 171-3112 0 0,1 2 0 0 0,1-1-1 0 0,0 0 1 0 0,7-13 0 0 0,5-17-11 0 0,-16 43 18 0 0,1 0 0 0 0,-1 0 0 0 0,0 0 1 0 0,0 0-1 0 0,1 1 0 0 0,-1-1 0 0 0,1 0 0 0 0,-1 0 0 0 0,1 0 0 0 0,-1 0 0 0 0,1 1 0 0 0,0-1 1 0 0,-1 0-1 0 0,1 1 0 0 0,0-1 0 0 0,0 0 0 0 0,-1 1 0 0 0,1-1 0 0 0,0 1 0 0 0,0-1 0 0 0,0 1 0 0 0,0 0 1 0 0,0-1-1 0 0,-1 1 0 0 0,1 0 0 0 0,0 0 0 0 0,0-1 0 0 0,0 1 0 0 0,0 0 0 0 0,0 0 0 0 0,0 0 1 0 0,2 0-1 0 0,0 0 177 0 0,4-1-103 0 0,1 1 0 0 0,-1 0 0 0 0,1 0 0 0 0,-1 1 0 0 0,1-1 0 0 0,-1 2 0 0 0,0-1 0 0 0,0 1 0 0 0,1 0 0 0 0,-1 0 0 0 0,8 5 0 0 0,9 5-142 0 0,41 27 1 0 0,1 1-7288 0 0,-53-34-146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28.4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34 742 2791 0 0,'0'0'107'0'0,"0"0"-19"0"0,-2 0-11 0 0,-7 0-13 0 0,7 0 182 0 0,2 0 71 0 0,0 0 16 0 0,0 0 71 0 0,-15-6 2562 0 0,9 3 1750 0 0,27-5-4714 0 0,-1 0 1 0 0,1 2 0 0 0,1 1 0 0 0,-1 1 0 0 0,1 0-1 0 0,25 0 1 0 0,-15 1-3 0 0,0-1 0 0 0,32-10-1 0 0,454-127 5077 0 0,-55 17-4848 0 0,-245 72 837 0 0,87-21 686 0 0,40-31-1751 0 0,-245 77 0 0 0,158-21 0 0 0,-190 31 0 0 0,-36 8 0 0 0,11-4 0 0 0,-26 7 0 0 0,-1 1 0 0 0,34-5 0 0 0,127-14 0 0 0,-160 24 0 0 0,-5-2 0 0 0,20-4 0 0 0,-15 1 0 0 0,-9 4 0 0 0,0 1 0 0 0,-1-2 0 0 0,2 2 0 0 0,-1 0 0 0 0,1 0 0 0 0,-1 0 0 0 0,0 0 0 0 0,1-1 0 0 0,0 2 0 0 0,2 0-691 0 0,-9-4-180 0 0,19 2 9 0 0,3 9-8234 0 0,-16-8 6920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28.9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11 10943 0 0,'0'0'248'0'0,"0"0"35"0"0,0 0 18 0 0,-16-10 67 0 0,15 10-349 0 0,1 0-1 0 0,0 0 0 0 0,-1 0 0 0 0,1 0 0 0 0,0 0 0 0 0,0 0 1 0 0,-1 0-1 0 0,1 0 0 0 0,0 0 0 0 0,-1 0 0 0 0,1 0 1 0 0,0 0-1 0 0,-1 0 0 0 0,1 0 0 0 0,0 0 0 0 0,0 0 1 0 0,-1 0-1 0 0,1 1 0 0 0,0-1 0 0 0,-1 0 0 0 0,1 0 0 0 0,0 0 1 0 0,0 0-1 0 0,-1 1 0 0 0,1-1 0 0 0,0 0 0 0 0,0 0 1 0 0,0 0-1 0 0,-1 1 0 0 0,1-1 0 0 0,0 0 0 0 0,0 0 1 0 0,0 1-1 0 0,0-1 0 0 0,0 0 0 0 0,-1 1 0 0 0,1-1 0 0 0,0 0 1 0 0,0 1-1 0 0,8 12 1627 0 0,21 12 1175 0 0,-27-23-2757 0 0,31 21 317 0 0,-18-13 118 0 0,-1 1 1 0 0,16 13-1 0 0,-27-21-434 0 0,0 0-1 0 0,0 0 0 0 0,0 0 1 0 0,-1 1-1 0 0,1-1 0 0 0,-1 1 1 0 0,0-1-1 0 0,0 1 0 0 0,0 0 1 0 0,-1 0-1 0 0,1 0 0 0 0,-1 0 1 0 0,0 0-1 0 0,1 6 1 0 0,-2-6 26 0 0,0 0 0 0 0,-1 1 0 0 0,1-1 0 0 0,-1 0 0 0 0,0 0 0 0 0,0 0 0 0 0,-1 0 0 0 0,1 0 0 0 0,-1 0 0 0 0,0 0 0 0 0,0-1 1 0 0,-5 8-1 0 0,-36 42 1510 0 0,30-39-1437 0 0,-13 14-2307 0 0,8-10-2082 0 0,7-5-2988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29.7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91 7055 0 0,'-21'-3'760'0'0,"20"3"-554"0"0,0 0-1 0 0,0 0 0 0 0,0 0 0 0 0,1 0 1 0 0,-1 0-1 0 0,0 0 0 0 0,0 0 0 0 0,0 0 1 0 0,0 1-1 0 0,1-1 0 0 0,-1 0 0 0 0,0 0 1 0 0,0 1-1 0 0,0-1 0 0 0,1 0 0 0 0,-1 1 1 0 0,0-1-1 0 0,1 1 0 0 0,-1-1 0 0 0,0 1 1 0 0,1 0-1 0 0,-1-1 0 0 0,0 1 0 0 0,1-1 0 0 0,-1 2 1 0 0,0 0-95 0 0,1-1 1 0 0,0 0-1 0 0,0 1 1 0 0,-1-1-1 0 0,1 1 1 0 0,0-1-1 0 0,0 0 1 0 0,1 1-1 0 0,-1-1 1 0 0,0 0-1 0 0,0 1 1 0 0,1-1-1 0 0,-1 0 1 0 0,2 3-1 0 0,2 6-161 0 0,1 0 0 0 0,1-1 0 0 0,9 12-1 0 0,-10-12 706 0 0,31 60 1380 0 0,-32-57-2024 0 0,1 0 1 0 0,1-1 0 0 0,0 0 0 0 0,0 0 0 0 0,1 0 0 0 0,1-1 0 0 0,-1 0-1 0 0,2 0 1 0 0,14 13 0 0 0,-21-22-12 0 0,-1 0 0 0 0,1-1 0 0 0,-1 1 0 0 0,1-1 0 0 0,-1 1 0 0 0,1-1 0 0 0,-1 0 0 0 0,1 1 0 0 0,-1-1 0 0 0,1 0 0 0 0,0 0 0 0 0,-1 0 0 0 0,1 0 0 0 0,0-1 0 0 0,-1 1 0 0 0,1 0 0 0 0,-1-1 0 0 0,1 1 0 0 0,-1-1 0 0 0,1 1 0 0 0,-1-1 0 0 0,1 0 0 0 0,-1 1 0 0 0,0-1 0 0 0,1 0 0 0 0,-1 0 0 0 0,0 0 0 0 0,0 0 0 0 0,1 0 0 0 0,-1-1 0 0 0,0 1 0 0 0,0 0 0 0 0,0 0 0 0 0,0-1 0 0 0,-1 1 0 0 0,2-3 0 0 0,4-6 0 0 0,-1-1 0 0 0,0-1 0 0 0,-1 1 0 0 0,0-1 0 0 0,0 0 0 0 0,-2 0 0 0 0,1 0 0 0 0,-1 0 0 0 0,0-16 0 0 0,-1-13 0 0 0,-6-57 0 0 0,8 132 638 0 0,13 58 0 0 0,-16-90 62 0 0,0-2-90 0 0,2 1-402 0 0,-2 0-208 0 0,1-1 1 0 0,-1 1 0 0 0,1-1-1 0 0,0 1 1 0 0,-1 0 0 0 0,1-1-1 0 0,0 0 1 0 0,-1 1 0 0 0,1-1 0 0 0,0 1-1 0 0,0-1 1 0 0,0 0 0 0 0,-1 0-1 0 0,1 1 1 0 0,0-1 0 0 0,0 0 0 0 0,0 0-1 0 0,0 0 1 0 0,0 0 0 0 0,-1 0-1 0 0,1 0 1 0 0,0 0 0 0 0,0 0 0 0 0,0 0-1 0 0,0 0 1 0 0,-1-1 0 0 0,1 1-1 0 0,0 0 1 0 0,0 0 0 0 0,0-1 0 0 0,-1 1-1 0 0,1-1 1 0 0,0 1 0 0 0,0-1-1 0 0,-1 1 1 0 0,1-1 0 0 0,0 1-1 0 0,-1-1 1 0 0,1 0 0 0 0,16-23-7 0 0,-17 23 6 0 0,12-26-1875 0 0,15-53 0 0 0,-2 4-1520 0 0,-24 75 796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0.3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157 54 7055 0 0,'0'0'158'0'0,"-7"-16"379"0"0,7 15-398 0 0,0-1-1 0 0,0 1 1 0 0,0 0-1 0 0,0-1 1 0 0,0 1-1 0 0,0-1 1 0 0,-1 1 0 0 0,1-1-1 0 0,-1 1 1 0 0,1 0-1 0 0,-1-1 1 0 0,1 1-1 0 0,-1 0 1 0 0,0-1-1 0 0,1 1 1 0 0,-1 0 0 0 0,0 0-1 0 0,0 0 1 0 0,0-1-1 0 0,0 1 1 0 0,0 0-1 0 0,0 0 1 0 0,0 1 0 0 0,-1-1-1 0 0,1 0 1 0 0,0 0-1 0 0,0 0 1 0 0,-1 1-1 0 0,1-1 1 0 0,0 1-1 0 0,-1-1 1 0 0,1 1 0 0 0,-1 0-1 0 0,1-1 1 0 0,-1 1-1 0 0,-1 0 1 0 0,-1 0 45 0 0,1 0 0 0 0,-1 0 0 0 0,1 0 1 0 0,-1 1-1 0 0,1-1 0 0 0,-1 1 0 0 0,1 0 0 0 0,-1 0 1 0 0,1 0-1 0 0,0 1 0 0 0,-1-1 0 0 0,-2 3 0 0 0,-1 2-70 0 0,1 0 0 0 0,0 1-1 0 0,0 0 1 0 0,1 0 0 0 0,0 0-1 0 0,0 1 1 0 0,1 0 0 0 0,0 0-1 0 0,0 0 1 0 0,1 0 0 0 0,0 0-1 0 0,0 1 1 0 0,1 0 0 0 0,0-1 0 0 0,0 1-1 0 0,1 0 1 0 0,1 0 0 0 0,-1 9-1 0 0,2-15-113 0 0,-1-1 0 0 0,0 1 0 0 0,1-1 0 0 0,0 1 0 0 0,-1-1 0 0 0,1 1 0 0 0,0-1 0 0 0,0 0 0 0 0,0 1 0 0 0,1-1 0 0 0,-1 0 0 0 0,0 0 0 0 0,1 0 0 0 0,2 3 0 0 0,-3-4 0 0 0,0-1 0 0 0,0 1 0 0 0,-1 0 0 0 0,1 0 0 0 0,0-1 0 0 0,0 1 0 0 0,0-1 0 0 0,0 1 0 0 0,0-1 0 0 0,0 0 0 0 0,0 1 0 0 0,0-1 0 0 0,0 0 0 0 0,0 1 0 0 0,0-1 0 0 0,0 0 0 0 0,0 0 0 0 0,1 0 0 0 0,-1 0 0 0 0,0 0 0 0 0,0 0 0 0 0,0 0 0 0 0,0-1 0 0 0,0 1 0 0 0,0 0 0 0 0,0-1 0 0 0,0 1 0 0 0,0 0 0 0 0,0-1 0 0 0,0 1 0 0 0,1-2 0 0 0,5-3 0 0 0,-2-1 0 0 0,1 0 0 0 0,-1 0 0 0 0,0 0 0 0 0,0-1 0 0 0,0 0 0 0 0,-1 0 0 0 0,0 0 0 0 0,-1 0 0 0 0,1-1 0 0 0,-1 1 0 0 0,-1-1 0 0 0,1 0 0 0 0,-2 0 0 0 0,1 0 0 0 0,-1 0 0 0 0,0 0 0 0 0,0-15 0 0 0,0 27-12 0 0,0-1 0 0 0,1 1 0 0 0,-1 0 1 0 0,1-1-1 0 0,0 0 0 0 0,0 1 0 0 0,0-1 0 0 0,1 0 0 0 0,-1 0 0 0 0,1 0 0 0 0,3 3 0 0 0,-4-4-293 0 0,0 0 0 0 0,0 0 1 0 0,0-1-1 0 0,0 1 0 0 0,0-1 0 0 0,0 1 0 0 0,0-1 0 0 0,0 0 0 0 0,1 1 0 0 0,-1-1 1 0 0,1 0-1 0 0,-1-1 0 0 0,0 1 0 0 0,1 0 0 0 0,0-1 0 0 0,-1 1 0 0 0,1-1 1 0 0,-1 0-1 0 0,1 0 0 0 0,4-1 0 0 0,10-5-1855 0 0,3-3-15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0.8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132 363 10943 0 0,'0'0'248'0'0,"0"0"35"0"0,0 0 18 0 0,0 0-37 0 0,-1-1-258 0 0,1 1 0 0 0,-1-1 0 0 0,1 1-1 0 0,-1-1 1 0 0,0 1 0 0 0,1-1 0 0 0,-1 1 0 0 0,1-1-1 0 0,-1 1 1 0 0,0 0 0 0 0,0 0 0 0 0,1-1-1 0 0,-1 1 1 0 0,0 0 0 0 0,1 0 0 0 0,-1 0 0 0 0,-1-1-1 0 0,-2 2 129 0 0,0-1 0 0 0,0 1 0 0 0,1 0 0 0 0,-1 0 0 0 0,0 0 0 0 0,1 0 0 0 0,-1 1 0 0 0,1 0 0 0 0,-1-1 0 0 0,1 1 0 0 0,0 0 0 0 0,-1 1 0 0 0,1-1 0 0 0,0 0 0 0 0,-3 5 0 0 0,-2 2 166 0 0,0 1 0 0 0,1 0 0 0 0,-9 16 0 0 0,10-16 143 0 0,4-5-281 0 0,0 0 0 0 0,0 0 0 0 0,0 0 1 0 0,0 0-1 0 0,1 0 0 0 0,0 1 0 0 0,0-1 0 0 0,0 0 0 0 0,1 0 0 0 0,0 1 1 0 0,0-1-1 0 0,1 7 0 0 0,0-10-46 0 0,0 0 0 0 0,-1-1 1 0 0,1 1-1 0 0,0-1 0 0 0,1 1 1 0 0,-1-1-1 0 0,0 1 0 0 0,0-1 0 0 0,1 0 1 0 0,-1 0-1 0 0,0 1 0 0 0,1-1 1 0 0,-1 0-1 0 0,1 0 0 0 0,0-1 0 0 0,-1 1 1 0 0,1 0-1 0 0,3 1 0 0 0,-3-2-116 0 0,1 0 0 0 0,-1 0 0 0 0,1-1 0 0 0,-1 1 0 0 0,1 0 0 0 0,-1-1 0 0 0,1 0 0 0 0,-1 1 0 0 0,0-1 0 0 0,1 0 0 0 0,-1 0 0 0 0,0-1 0 0 0,1 1 0 0 0,-1 0 0 0 0,0-1 0 0 0,0 1 0 0 0,0-1 0 0 0,0 0 0 0 0,-1 1 0 0 0,1-1 0 0 0,0 0 0 0 0,-1 0 0 0 0,1 0 0 0 0,-1 0 0 0 0,0-1 0 0 0,1 1 0 0 0,0-4 0 0 0,4-6 0 0 0,-1-1 0 0 0,0 1 0 0 0,5-24 0 0 0,-6 17-122 0 0,-2 1-1 0 0,1-1 1 0 0,-2 0-1 0 0,-1 0 1 0 0,0 1-1 0 0,-5-35 1 0 0,-33-109-1319 0 0,9 52 995 0 0,52 242 1118 0 0,-15-77-240 0 0,1-1 1 0 0,3 0-1 0 0,37 101 1 0 0,-42-140-2701 0 0,0 0 0 0 0,13 16 1 0 0,-7-17-332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1.2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182 440 7055 0 0,'0'0'323'0'0,"0"0"-8"0"0,-18-16 39 0 0,13 12 169 0 0,-1 0 0 0 0,1 1 0 0 0,-1 0 0 0 0,0 0 0 0 0,0 0-1 0 0,0 1 1 0 0,0-1 0 0 0,0 1 0 0 0,-1 1 0 0 0,1-1-1 0 0,-9 0 1 0 0,12 2-303 0 0,0 0-1 0 0,0 0 1 0 0,0 0-1 0 0,0 1 1 0 0,0-1-1 0 0,0 1 1 0 0,1 0-1 0 0,-1-1 1 0 0,0 1-1 0 0,0 1 1 0 0,1-1-1 0 0,-1 0 0 0 0,0 0 1 0 0,1 1-1 0 0,0 0 1 0 0,-1-1-1 0 0,1 1 1 0 0,0 0-1 0 0,0 0 1 0 0,0 0-1 0 0,0 1 1 0 0,0-1-1 0 0,0 0 1 0 0,1 1-1 0 0,-1-1 1 0 0,-2 6-1 0 0,1-1-219 0 0,1 1 0 0 0,-1 0 0 0 0,1 0 0 0 0,0 0 0 0 0,1 0 0 0 0,0 0 0 0 0,0 0 0 0 0,1 0 0 0 0,0 1 0 0 0,1 8 0 0 0,0-11 0 0 0,0 0 0 0 0,0 0 0 0 0,0 0 0 0 0,1 0 0 0 0,-1 0 0 0 0,2 0 0 0 0,-1-1 0 0 0,0 1 0 0 0,1-1 0 0 0,0 0 0 0 0,1 0 0 0 0,-1 0 0 0 0,1 0 0 0 0,5 6 0 0 0,0-5 0 0 0,-8-6 0 0 0,0 0 0 0 0,0 1 0 0 0,0-1 0 0 0,0 0 0 0 0,0 0 0 0 0,0 1 0 0 0,0-1 0 0 0,0 0 0 0 0,0 0 0 0 0,0 0 0 0 0,0 0 0 0 0,0-1 0 0 0,0 1 0 0 0,0 0 0 0 0,0 0 0 0 0,0-1 0 0 0,0 1 0 0 0,0 0 0 0 0,0-1 0 0 0,0 1 0 0 0,0-1 0 0 0,-1 1 0 0 0,1-1 0 0 0,0 1 0 0 0,0-1 0 0 0,0 0 0 0 0,-1 0 0 0 0,1 1 0 0 0,0-1 0 0 0,0-1 0 0 0,0 1 0 0 0,4-4 0 0 0,0-1 0 0 0,0 0 0 0 0,-1-1 0 0 0,1 1 0 0 0,-2-1 0 0 0,1 1 0 0 0,-1-1 0 0 0,0 0 0 0 0,0 0 0 0 0,-1-1 0 0 0,0 1 0 0 0,3-16 0 0 0,-1-8 0 0 0,-1-58 0 0 0,-2 59 0 0 0,-2-7 0 0 0,-1 1 0 0 0,-1 0 0 0 0,-10-39 0 0 0,-33-104 0 0 0,46 178 0 0 0,3 8 0 0 0,6 22 0 0 0,10 43 0 0 0,-17-63-4 0 0,7 48-1166 0 0,3-1 1 0 0,3 1-1 0 0,30 76 1 0 0,-34-110-4661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1.5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76 38 8863 0 0,'-2'-1'116'0'0,"-1"0"0"0"0,1 1-1 0 0,0-1 1 0 0,0 1 0 0 0,0 0-1 0 0,0 0 1 0 0,-1 0 0 0 0,1 0-1 0 0,0 0 1 0 0,0 0 0 0 0,0 0 0 0 0,0 1-1 0 0,-1-1 1 0 0,1 1 0 0 0,0 0-1 0 0,0-1 1 0 0,0 1 0 0 0,0 0-1 0 0,0 0 1 0 0,0 1 0 0 0,1-1-1 0 0,-1 0 1 0 0,0 0 0 0 0,0 1-1 0 0,1-1 1 0 0,-1 1 0 0 0,1 0-1 0 0,0-1 1 0 0,-1 1 0 0 0,1 0-1 0 0,0 0 1 0 0,0 0 0 0 0,0 0-1 0 0,-1 3 1 0 0,-1 1 80 0 0,1 0 1 0 0,1 0-1 0 0,-1 0 0 0 0,1 0 0 0 0,0 0 1 0 0,1 0-1 0 0,-1 0 0 0 0,1 0 0 0 0,0 0 1 0 0,1 0-1 0 0,1 10 0 0 0,1 1 45 0 0,1 0-1 0 0,1-1 1 0 0,1 0-1 0 0,0 0 0 0 0,1 0 1 0 0,0-1-1 0 0,1 1 1 0 0,19 23-1 0 0,-19-32-240 0 0,-7-6 19 0 0,-1-1-1 0 0,1 0 0 0 0,0 0 1 0 0,0 0-1 0 0,0 0 1 0 0,-1 0-1 0 0,1-1 0 0 0,0 1 1 0 0,0 0-1 0 0,-1 0 0 0 0,1 0 1 0 0,0-1-1 0 0,0 1 1 0 0,-1 0-1 0 0,1-1 0 0 0,0 1 1 0 0,-1-1-1 0 0,1 1 1 0 0,0-1-1 0 0,-1 1 0 0 0,1-1 1 0 0,-1 1-1 0 0,1-1 0 0 0,-1 0 1 0 0,1 1-1 0 0,-1-1 1 0 0,1 0-1 0 0,-1 1 0 0 0,0-1 1 0 0,1 0-1 0 0,-1 1 1 0 0,1-2-1 0 0,3-10 266 0 0,1 0 0 0 0,-1 0 1 0 0,-1 0-1 0 0,0-1 0 0 0,-1 1 0 0 0,1-26 0 0 0,0 8-64 0 0,1 7-519 0 0,11-46-1 0 0,-13 62 132 0 0,0 1-1 0 0,0 0 1 0 0,1 0 0 0 0,0 0-1 0 0,0 0 1 0 0,0 0 0 0 0,1 1 0 0 0,-1-1-1 0 0,1 1 1 0 0,1 0 0 0 0,8-8 0 0 0,-11 12-4244 0 0,3-1-1286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3.7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1 745 3999 0 0,'0'0'91'0'0,"0"0"12"0"0,0 0 7 0 0,0 0 101 0 0,0 0 413 0 0,0 0 177 0 0,0 0 37 0 0,0 0-37 0 0,0 0-190 0 0,0 0-89 0 0,0 0-11 0 0,0 0 4 0 0,0 0 38 0 0,0 0 20 0 0,0 0 3 0 0,0 0 8 0 0,0 0 35 0 0,0 0 18 0 0,0 0 3 0 0,0 0-85 0 0,31-5-342 0 0,18-5 1127 0 0,0-2 0 0 0,59-23 0 0 0,-85 27-1032 0 0,0 1 0 0 0,0 0 0 0 0,1 2 0 0 0,26-2 0 0 0,-42 5-308 0 0,1 0 0 0 0,0 0 0 0 0,-1-1 0 0 0,15-7 0 0 0,26-7 0 0 0,-17 9 0 0 0,45-19 0 0 0,-48 16 0 0 0,57-14 0 0 0,212-48 0 0 0,-27-7 2912 0 0,-20 9-2912 0 0,-79 17 0 0 0,-95 28 0 0 0,111-23 0 0 0,8 6 0 0 0,-131 27 0 0 0,-14 3 629 0 0,-20 3 121 0 0,1 2 1 0 0,42-5-1 0 0,-3 7-1550 0 0,31 0-640 0 0,-89 6 1885 0 0,41-6 1350 0 0,9-9-1795 0 0,-48 10 0 0 0,1 2 0 0 0,26-4 0 0 0,-34 5 0 0 0,148-29 0 0 0,-147 30 0 0 0,35-2-91 0 0,-33 5-1436 0 0,-7 0-3564 0 0,-3-2-3383 0 0,-1 0 8464 0 0,0 0-2397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4.1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141 18 10943 0 0,'0'0'248'0'0,"0"0"35"0"0,-19-13 2744 0 0,19 13-2945 0 0,0 0 0 0 0,0 0 0 0 0,0 0 0 0 0,0 0 0 0 0,0 0 0 0 0,0-1 0 0 0,0 1 0 0 0,0 0 0 0 0,0 0 1 0 0,0 0-1 0 0,0 0 0 0 0,0 0 0 0 0,0 0 0 0 0,0 0 0 0 0,-1-1 0 0 0,1 1 0 0 0,0 0 0 0 0,0 0 0 0 0,0 0 1 0 0,0 0-1 0 0,0 0 0 0 0,0 0 0 0 0,1-1 0 0 0,-1 1 0 0 0,0 0 0 0 0,0 0 0 0 0,0 0 0 0 0,0 0 0 0 0,0 0 1 0 0,0 0-1 0 0,0 0 0 0 0,0 0 0 0 0,0-1 0 0 0,0 1 0 0 0,0 0 0 0 0,0 0 0 0 0,0 0 0 0 0,0 0 0 0 0,1 0 0 0 0,-1 0 1 0 0,0 0-1 0 0,0 0 0 0 0,0 0 0 0 0,0 0 0 0 0,0 0 0 0 0,0-1 0 0 0,0 1 0 0 0,0 0 0 0 0,1 0 0 0 0,-1 0 1 0 0,0 0-1 0 0,0 0 0 0 0,0 0 0 0 0,0 0 0 0 0,0 0 0 0 0,0 0 0 0 0,1 0 0 0 0,-1 0 0 0 0,0 0 0 0 0,0 0 1 0 0,0 0-1 0 0,0 0 0 0 0,0 1 0 0 0,1-1 0 0 0,16 0 1297 0 0,-13 0-1190 0 0,0 1 0 0 0,-1 0 1 0 0,1-1-1 0 0,0 1 0 0 0,-1 1 0 0 0,1-1 0 0 0,-1 0 0 0 0,7 4 0 0 0,-4 1-168 0 0,0-1 0 0 0,0 1-1 0 0,0 0 1 0 0,0 0 0 0 0,-1 1 0 0 0,0 0 0 0 0,-1 0 0 0 0,0 0 0 0 0,0 1 0 0 0,5 12-1 0 0,-8-16-19 0 0,1 0-1 0 0,-2 0 1 0 0,1 0-1 0 0,0 0 1 0 0,-1 0-1 0 0,0 0 1 0 0,0 1-1 0 0,0-1 1 0 0,0 0-1 0 0,-1 0 1 0 0,0 0-1 0 0,1 0 1 0 0,-1 0-1 0 0,-1 0 1 0 0,1 0-1 0 0,-1 0 1 0 0,0 0-1 0 0,1-1 1 0 0,-1 1-1 0 0,-1-1 1 0 0,1 1-1 0 0,-1-1 1 0 0,-4 5-1 0 0,-6 5-527 0 0,0 0-1 0 0,-2-1 1 0 0,1-1 0 0 0,-1 0-1 0 0,-1-1 1 0 0,0 0-1 0 0,0-2 1 0 0,-1 0 0 0 0,0 0-1 0 0,-31 8 1 0 0,28-11-1584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2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6 137 4231 0 0,'4'-5'128'0'0,"0"1"-1"0"0,0-1 0 0 0,0 0 0 0 0,-1 0 1 0 0,0-1-1 0 0,0 1 0 0 0,0-1 0 0 0,0 1 1 0 0,-1-1-1 0 0,0 0 0 0 0,0 0 0 0 0,-1 0 1 0 0,0 0-1 0 0,0 0 0 0 0,0-1 0 0 0,-1 1 0 0 0,1 0 1 0 0,-2 0-1 0 0,1 0 0 0 0,-1-1 0 0 0,-1-4-127 0 0,2 11 87 0 0,0 0 0 0 0,0-1-1 0 0,0 1 1 0 0,0 0 0 0 0,0 0-1 0 0,0-1 1 0 0,0 1 0 0 0,0 0 0 0 0,0 0-1 0 0,-1-1 1 0 0,1 1 0 0 0,0 0-1 0 0,0 0 1 0 0,0 0 0 0 0,0-1-1 0 0,-1 1 1 0 0,1 0 0 0 0,0 0-1 0 0,0 0 1 0 0,0 0 0 0 0,-1 0-1 0 0,1-1 1 0 0,0 1 0 0 0,0 0-1 0 0,-1 0 1 0 0,1 0 0 0 0,0 0-1 0 0,0 0 1 0 0,-1 0 0 0 0,1 0-1 0 0,0 0 1 0 0,0 0 0 0 0,-1 0 0 0 0,1 0-1 0 0,0 0 1 0 0,0 0 0 0 0,-1 0-1 0 0,1 0 1 0 0,0 0 0 0 0,0 0-1 0 0,-1 0 1 0 0,1 0 0 0 0,0 0-1 0 0,0 0 1 0 0,-1 1 0 0 0,1-1-1 0 0,0 0 1 0 0,0 0 0 0 0,0 0-1 0 0,-1 0 1 0 0,1 1 0 0 0,0-1-1 0 0,0 0 1 0 0,0 0 0 0 0,0 0-1 0 0,-1 1 1 0 0,1-1 0 0 0,0 0 0 0 0,0 0-1 0 0,0 1 1 0 0,0-1 0 0 0,0 0-1 0 0,0 0 1 0 0,0 1 0 0 0,0-1-1 0 0,0 0 1 0 0,-1 0 0 0 0,1 1-1 0 0,0-1-86 0 0,-9 20 801 0 0,6-3-662 0 0,-5 23 1199 0 0,2 0-1 0 0,1 20-1337 0 0,5-49 168 0 0,-1-1 0 0 0,2 0-1 0 0,-1 1 1 0 0,2-1 0 0 0,-1 0-1 0 0,1 0 1 0 0,1 1 0 0 0,0-2-1 0 0,0 1 1 0 0,1 0 0 0 0,0-1-1 0 0,2 4-167 0 0,-4-11-49 0 0,-1 0 1 0 0,0 1-1 0 0,1-1 0 0 0,-1 0 0 0 0,1 0 0 0 0,0 0 0 0 0,0 0 1 0 0,-1 0-1 0 0,1 0 0 0 0,1 0 0 0 0,-1-1 0 0 0,0 1 0 0 0,0-1 1 0 0,1 0-1 0 0,-1 1 0 0 0,0-1 0 0 0,1 0 0 0 0,-1 0 0 0 0,1-1 1 0 0,0 1-1 0 0,-1 0 0 0 0,1-1 0 0 0,-1 0 0 0 0,1 1 0 0 0,0-1 1 0 0,1 0 48 0 0,-1-1-100 0 0,1 0 1 0 0,-1-1 0 0 0,0 1 0 0 0,1-1 0 0 0,-1 1 0 0 0,0-1 0 0 0,0 0-1 0 0,0 0 1 0 0,0 0 0 0 0,0 0 0 0 0,0-1 0 0 0,-1 1 0 0 0,1-1 0 0 0,-1 0-1 0 0,0 0 1 0 0,0 0 0 0 0,0 0 0 0 0,0 0 0 0 0,0-1 99 0 0,2-4-849 0 0,0-1 0 0 0,0 1 1 0 0,-1-1-1 0 0,0 0 0 0 0,-1 0 0 0 0,0 0 1 0 0,-1 0-1 0 0,1-2 849 0 0,1-75-3679 0 0,-3 59 2581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5.5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15 266 5407 0 0,'0'0'124'0'0,"0"0"18"0"0,-6-26 160 0 0,0-5 2141 0 0,4-3 9156 0 0,20 59-11369 0 0,4 17-230 0 0,-13-25 0 0 0,0 0 0 0 0,21 28 0 0 0,-29-42 0 0 0,13 7 0 0 0,-13-9 0 0 0,0-1 0 0 0,0 1 0 0 0,0-1 0 0 0,0 1 0 0 0,1-1 0 0 0,-1 1 0 0 0,0-1 0 0 0,0 0 0 0 0,0 0 0 0 0,0 1 0 0 0,0-1 0 0 0,0 0 0 0 0,1 0 0 0 0,-1 0 0 0 0,0 0 0 0 0,0-1 0 0 0,0 1 0 0 0,0 0 0 0 0,0 0 0 0 0,0-1 0 0 0,1 1 0 0 0,-1 0 0 0 0,0-1 0 0 0,0 1 0 0 0,0-1 0 0 0,0 0 0 0 0,0 1 0 0 0,-1-1 0 0 0,1 0 0 0 0,2-1 0 0 0,15-24 0 0 0,-17 23 0 0 0,27-61 0 0 0,-4 3 0 0 0,-24 60 0 0 0,0 1 0 0 0,0 0 0 0 0,1-1 0 0 0,-1 1 0 0 0,0 0 0 0 0,0 0 0 0 0,1-1 0 0 0,-1 1 0 0 0,0 0 0 0 0,0 0 0 0 0,1 0 0 0 0,-1 0 0 0 0,0-1 0 0 0,1 1 0 0 0,-1 0 0 0 0,0 0 0 0 0,1 0 0 0 0,-1 0 0 0 0,0 0 0 0 0,1 0 0 0 0,-1 0 0 0 0,0 0 0 0 0,1 0 0 0 0,-1 0 0 0 0,0 0 0 0 0,1 0 0 0 0,-1 0 0 0 0,0 0 0 0 0,1 0 0 0 0,-1 0 0 0 0,0 0 0 0 0,1 0 0 0 0,-1 0 0 0 0,0 1 0 0 0,1-1 0 0 0,-1 0 0 0 0,0 0 0 0 0,0 0 0 0 0,1 1 0 0 0,-1-1 0 0 0,0 0 0 0 0,0 0 0 0 0,1 1 0 0 0,-1-1 0 0 0,0 0 0 0 0,0 0 0 0 0,0 1 0 0 0,1-1 0 0 0,-1 0 0 0 0,0 1 0 0 0,0-1 0 0 0,0 0 0 0 0,0 1 0 0 0,10 14 0 0 0,-10-15 0 0 0,26 45 0 0 0,-19-37 0 0 0,-6-7 0 0 0,0-1 0 0 0,-1 0 0 0 0,1 1 0 0 0,0-1 0 0 0,0 0 0 0 0,-1 1 0 0 0,1-1 0 0 0,0 0 0 0 0,0 0 0 0 0,0 1 0 0 0,-1-1 0 0 0,1 0 0 0 0,0 0 0 0 0,0 0 0 0 0,0 0 0 0 0,0 0 0 0 0,0 0 0 0 0,-1-1 0 0 0,1 1 0 0 0,0 0 0 0 0,0 0 0 0 0,0-1 0 0 0,-1 1 0 0 0,1 0 0 0 0,0-1 0 0 0,0 1 0 0 0,-1 0 0 0 0,1-1 0 0 0,0 1 0 0 0,-1-1 0 0 0,1 0 0 0 0,0 1 0 0 0,-1-1 0 0 0,1 1 0 0 0,-1-1 0 0 0,1 0 0 0 0,-1 0 0 0 0,1 1 0 0 0,-1-1 0 0 0,1-1 0 0 0,-1 2 0 0 0,6-10-118 0 0,-1 1 0 0 0,0 0 0 0 0,-1-1 0 0 0,0 0 0 0 0,-1 0 0 0 0,0 0 0 0 0,0-1 0 0 0,-1 1 0 0 0,1-16 0 0 0,-2 17-65 0 0,0 0 0 0 0,0 0 1 0 0,1 0-1 0 0,0 0 0 0 0,1 0 0 0 0,0 1 1 0 0,0-1-1 0 0,1 1 0 0 0,0 0 0 0 0,0-1 1 0 0,1 2-1 0 0,8-11 0 0 0,-12 17-2498 0 0,-1 1-2722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6.0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158 226 8863 0 0,'0'0'407'0'0,"0"0"-6"0"0,0-1-257 0 0,2-5-48 0 0,-3 6 43 0 0,1-1-1 0 0,0 0 0 0 0,-1 0 1 0 0,1 0-1 0 0,0 0 0 0 0,-1 0 1 0 0,1 0-1 0 0,-1 0 1 0 0,1 0-1 0 0,-1 1 0 0 0,0-1 1 0 0,1 0-1 0 0,-1 0 0 0 0,0 1 1 0 0,1-1-1 0 0,-1 0 0 0 0,0 1 1 0 0,0-1-1 0 0,0 1 0 0 0,0-1 1 0 0,-1 0-1 0 0,-19-9 2716 0 0,18 9-2775 0 0,0 0 1 0 0,-1 1 0 0 0,1-1-1 0 0,0 0 1 0 0,-1 1 0 0 0,1 0-1 0 0,-1 0 1 0 0,1 0 0 0 0,-1 1 0 0 0,1-1-1 0 0,-1 1 1 0 0,1-1 0 0 0,0 1-1 0 0,-1 0 1 0 0,1 1 0 0 0,0-1-1 0 0,0 0 1 0 0,0 1 0 0 0,0 0 0 0 0,0 0-1 0 0,0 0 1 0 0,0 0 0 0 0,0 0-1 0 0,1 0 1 0 0,-1 1 0 0 0,1-1-1 0 0,0 1 1 0 0,0 0 0 0 0,0 0-1 0 0,0 0 1 0 0,-3 6 0 0 0,1-3 55 0 0,1 1 0 0 0,0 0 0 0 0,0 0-1 0 0,0 0 1 0 0,1 1 0 0 0,0-1 0 0 0,0 1 0 0 0,1-1 0 0 0,0 1 0 0 0,0-1 0 0 0,1 1-1 0 0,0 0 1 0 0,2 12 0 0 0,-2-18-135 0 0,0 0 0 0 0,0 0 0 0 0,0-1 0 0 0,1 1 0 0 0,-1 0 0 0 0,0 0 0 0 0,1 0 0 0 0,0 0 0 0 0,0 0 0 0 0,-1-1 0 0 0,1 1 0 0 0,0 0 0 0 0,0-1 0 0 0,0 1 0 0 0,1-1 0 0 0,0 2 0 0 0,2 1 0 0 0,-3-3 0 0 0,-1-1 0 0 0,1 1 0 0 0,0 0 0 0 0,-1-1 0 0 0,1 1 0 0 0,0 0 0 0 0,0-1 0 0 0,-1 1 0 0 0,1-1 0 0 0,0 1 0 0 0,0-1 0 0 0,0 0 0 0 0,0 1 0 0 0,0-1 0 0 0,0 0 0 0 0,0 1 0 0 0,-1-1 0 0 0,1 0 0 0 0,0 0 0 0 0,0 0 0 0 0,0 0 0 0 0,0 0 0 0 0,0 0 0 0 0,0 0 0 0 0,0 0 0 0 0,0-1 0 0 0,0 1 0 0 0,0 0 0 0 0,0 0 0 0 0,0-1 0 0 0,1 0 0 0 0,0 0 0 0 0,3 0 0 0 0,-1-1 0 0 0,1 0 0 0 0,-1 0 0 0 0,0 0 0 0 0,0 0 0 0 0,1-1 0 0 0,-1 0 0 0 0,-1 0 0 0 0,1 0 0 0 0,0 0 0 0 0,-1-1 0 0 0,0 1 0 0 0,1-1 0 0 0,-2 0 0 0 0,1 0 0 0 0,0 0 0 0 0,-1 0 0 0 0,0-1 0 0 0,1 1 0 0 0,-2-1 0 0 0,3-5 0 0 0,2-8 0 0 0,-1 0 0 0 0,-1 0 0 0 0,0 0 0 0 0,1-23 0 0 0,-6 24 0 0 0,0 1 0 0 0,-1 0 0 0 0,0 0 0 0 0,-2 1 0 0 0,0-1 0 0 0,0 0 0 0 0,-8-16 0 0 0,3 9 0 0 0,-2-10 0 0 0,21 75 0 0 0,20 78 0 0 0,-20-87-864 0 0,5 15-3833 0 0,-9-35-1606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6.3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147 5 10943 0 0,'0'0'498'0'0,"0"0"-9"0"0,-26-5-110 0 0,20 6-85 0 0,1-1 0 0 0,-1 1 0 0 0,1 0 0 0 0,-1 1 0 0 0,1-1 0 0 0,0 1 0 0 0,-1 0 0 0 0,1 1 0 0 0,0-1 0 0 0,0 1 0 0 0,1 0 0 0 0,-1 0 0 0 0,1 0 0 0 0,-1 1 0 0 0,1 0 0 0 0,0-1 0 0 0,0 2 0 0 0,1-1 0 0 0,-1 0 0 0 0,1 1 0 0 0,0-1 0 0 0,0 1 0 0 0,0 0 0 0 0,1 0 0 0 0,0 0 0 0 0,-3 9 0 0 0,4-11-294 0 0,-2 12 0 0 0,6-7 0 0 0,5-1 0 0 0,-7-6 0 0 0,0 0 0 0 0,0-1 0 0 0,0 1 0 0 0,0-1 0 0 0,0 0 0 0 0,1 1 0 0 0,-1-1 0 0 0,0 0 0 0 0,0 0 0 0 0,1 1 0 0 0,-1-1 0 0 0,0 0 0 0 0,0 0 0 0 0,1-1 0 0 0,-1 1 0 0 0,0 0 0 0 0,0 0 0 0 0,0 0 0 0 0,1-1 0 0 0,-1 1 0 0 0,0-1 0 0 0,0 1 0 0 0,0-1 0 0 0,0 1 0 0 0,0-1 0 0 0,0 0 0 0 0,0 0 0 0 0,0 1 0 0 0,0-1 0 0 0,1-2 0 0 0,0 2 0 0 0,12-14 0 0 0,-10 10 0 0 0,-1 0 0 0 0,1 0 0 0 0,0 1 0 0 0,0 0 0 0 0,9-7 0 0 0,-13 10 0 0 0,1 1 0 0 0,0 0 0 0 0,-1 0 0 0 0,1-1 0 0 0,0 1 0 0 0,0 0 0 0 0,-1 0 0 0 0,1 0 0 0 0,0 0 0 0 0,0 0 0 0 0,-1 0 0 0 0,1 0 0 0 0,0 0 0 0 0,-1 0 0 0 0,1 0 0 0 0,0 0 0 0 0,0 1 0 0 0,-1-1 0 0 0,1 0 0 0 0,0 0 0 0 0,-1 1 0 0 0,1-1 0 0 0,0 1 0 0 0,-1-1 0 0 0,1 0 0 0 0,-1 1 0 0 0,1-1 0 0 0,-1 1 0 0 0,1-1 0 0 0,-1 1 0 0 0,1 0 0 0 0,-1-1 0 0 0,1 1 0 0 0,-1-1 0 0 0,0 1 0 0 0,1 1 0 0 0,0-1 0 0 0,3 4 32 0 0,0 0-35 0 0,19 9-207 0 0,-22-13-23 0 0,0-1 0 0 0,0 1 0 0 0,1-1 0 0 0,-1 0 0 0 0,0 1 0 0 0,0-1 1 0 0,0 0-1 0 0,0 1 0 0 0,1-1 0 0 0,-1 0 0 0 0,0 0 0 0 0,0 0 0 0 0,1 0 0 0 0,-1 0 0 0 0,0-1 0 0 0,0 1 1 0 0,0 0-1 0 0,1 0 0 0 0,-1-1 0 0 0,0 1 0 0 0,0-1 0 0 0,0 1 0 0 0,0-1 0 0 0,0 1 0 0 0,0-1 0 0 0,1-1 1 0 0,1 0-400 0 0,0 0 1 0 0,-1-1 0 0 0,0 1-1 0 0,1-1 1 0 0,-1 0 0 0 0,0 0 0 0 0,2-4-1 0 0,4-8-1544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6.7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0 8863 0 0,'0'0'200'0'0,"0"0"34"0"0,0 0 12 0 0,0 0 132 0 0,0 0 542 0 0,0 0 236 0 0,0 0 48 0 0,-5 22 4138 0 0,10 7-4848 0 0,1 0 0 0 0,19 50 0 0 0,-6-19-304 0 0,-17-54-190 0 0,14 22 0 0 0,-15-27 0 0 0,4 8-7114 0 0,-5-9 4516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7.0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 13247 0 0,'0'0'299'0'0,"0"0"45"0"0,0 0 21 0 0,0 0-46 0 0,23 3-198 0 0,-5-4-953 0 0,0-1 0 0 0,0 0-1 0 0,22-7 1 0 0,-25 5-383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7.3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107 8 10943 0 0,'0'0'248'0'0,"0"0"35"0"0,0 0 18 0 0,0 0-37 0 0,-26-7 3507 0 0,23 7-3650 0 0,0 0 1 0 0,0 0-1 0 0,0 0 0 0 0,1 1 1 0 0,-1-1-1 0 0,0 1 0 0 0,0 0 1 0 0,0 0-1 0 0,0 0 1 0 0,1 0-1 0 0,-1 0 0 0 0,1 1 1 0 0,-1-1-1 0 0,1 1 0 0 0,-1 0 1 0 0,1-1-1 0 0,0 1 0 0 0,0 0 1 0 0,0 0-1 0 0,-4 5 1 0 0,3-3 23 0 0,1 0 0 0 0,-1 0 0 0 0,1 0 1 0 0,0 0-1 0 0,0 0 0 0 0,0 1 1 0 0,0-1-1 0 0,1 1 0 0 0,0-1 0 0 0,0 1 1 0 0,0-1-1 0 0,0 9 0 0 0,2-3-145 0 0,3-2 0 0 0,1 0 0 0 0,-4-7 0 0 0,0-1 0 0 0,0 1 0 0 0,-1-1 0 0 0,1 1 0 0 0,0 0 0 0 0,0-1 0 0 0,0 0 0 0 0,0 1 0 0 0,0-1 0 0 0,-1 1 0 0 0,1-1 0 0 0,0 0 0 0 0,0 0 0 0 0,0 1 0 0 0,0-1 0 0 0,0 0 0 0 0,0 0 0 0 0,0 0 0 0 0,0 0 0 0 0,0 0 0 0 0,0 0 0 0 0,0-1 0 0 0,0 1 0 0 0,0 0 0 0 0,0 0 0 0 0,0-1 0 0 0,0 1 0 0 0,0 0 0 0 0,0-1 0 0 0,16-12 0 0 0,-2-6 0 0 0,-10 13 0 0 0,1-1 0 0 0,-1 1 0 0 0,1 0 0 0 0,9-7 0 0 0,-13 12 0 0 0,-1 1 0 0 0,1-1 0 0 0,-1 0 0 0 0,1 1 0 0 0,-1-1 0 0 0,1 1 0 0 0,0 0 0 0 0,-1-1 0 0 0,1 1 0 0 0,0 0 0 0 0,-1 0 0 0 0,1 0 0 0 0,0 0 0 0 0,-1 0 0 0 0,1 0 0 0 0,0 1 0 0 0,-1-1 0 0 0,1 1 0 0 0,-1-1 0 0 0,1 1 0 0 0,0-1 0 0 0,-1 1 0 0 0,1 0 0 0 0,2 2 0 0 0,27 22 0 0 0,-28-22 0 0 0,23 25-1006 0 0,-22-22 247 0 0,1-1 0 0 0,-1 0 0 0 0,1 0-1 0 0,0-1 1 0 0,7 6 0 0 0,-1-4-5544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8.7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1 761 3999 0 0,'0'0'183'0'0,"0"0"110"0"0,0 0 361 0 0,0 0 155 0 0,0 0 30 0 0,19 13 1095 0 0,-13-10-1598 0 0,-1 0 1 0 0,1-1-1 0 0,0 0 0 0 0,0 0 0 0 0,0 0 0 0 0,0-1 0 0 0,0 0 0 0 0,0 0 0 0 0,11 0 0 0 0,61-6 1772 0 0,-38 2-1622 0 0,10-2-12 0 0,0-2 0 0 0,-1-2 1 0 0,0-2-1 0 0,68-25 0 0 0,183-88 52 0 0,-243 98-658 0 0,130-61 600 0 0,81-35 1006 0 0,9 24-600 0 0,77 26-874 0 0,-115 43 0 0 0,-159 19 971 0 0,-1-3-1 0 0,121-37 1 0 0,-132 25-971 0 0,-41 14 0 0 0,0 2 0 0 0,1 0 0 0 0,34-5 0 0 0,67-2-3446 0 0,-128 16 2776 0 0,-1 0-30 0 0,0 0-164 0 0,0 0-672 0 0,0 0-293 0 0,0 0-56 0 0,0 0-17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9.0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10943 0 0,'0'0'248'0'0,"0"0"35"0"0,0 0 18 0 0,0 0-37 0 0,0 0 8 0 0,0 0 667 0 0,0 0 312 0 0,0 0 58 0 0,0 0-161 0 0,15 21-707 0 0,-8-13-252 0 0,0-1-1 0 0,1 1 1 0 0,0-1 0 0 0,1-1-1 0 0,-1 1 1 0 0,16 7-1 0 0,-15-9 0 0 0,0 0 1 0 0,-1 1-1 0 0,0 0 0 0 0,0 0 0 0 0,-1 0 0 0 0,0 1 0 0 0,13 15 1 0 0,-19-19-188 0 0,0-1 0 0 0,0 0 0 0 0,0 1 0 0 0,0-1 1 0 0,-1 1-1 0 0,1-1 0 0 0,-1 1 0 0 0,1-1 0 0 0,-1 1 1 0 0,0-1-1 0 0,0 1 0 0 0,0 0 0 0 0,-1-1 0 0 0,1 1 1 0 0,0-1-1 0 0,-1 1 0 0 0,0-1 0 0 0,1 1 0 0 0,-1-1 1 0 0,0 0-1 0 0,0 1 0 0 0,-2 2 0 0 0,-5 8-2 0 0,0 0 0 0 0,-16 20 0 0 0,10-14-1 0 0,3-6-1110 0 0,-2 1 0 0 0,0-1-1 0 0,0-1 1 0 0,-19 13 0 0 0,13-10-5191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39.8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53 7055 0 0,'0'0'158'0'0,"0"0"22"0"0,0 0 12 0 0,-1-1-27 0 0,-2 0 19 0 0,3 1-158 0 0,0 0-1 0 0,0 0 1 0 0,0 0-1 0 0,-1 0 1 0 0,1 0-1 0 0,0 0 1 0 0,0 0-1 0 0,0 0 1 0 0,0 0-1 0 0,-1 0 1 0 0,1 0-1 0 0,0 0 1 0 0,0 0-1 0 0,0 0 1 0 0,0 0-1 0 0,-1 0 1 0 0,1 0-1 0 0,0 0 1 0 0,0 0-1 0 0,0 0 1 0 0,0 1-1 0 0,-1-1 1 0 0,1 0-1 0 0,0 0 1 0 0,0 0-1 0 0,0 0 1 0 0,0 0-1 0 0,0 0 1 0 0,0 0-1 0 0,0 1 1 0 0,-1-1-1 0 0,1 0 1 0 0,0 0-1 0 0,0 0 1 0 0,0 0-1 0 0,0 0 1 0 0,0 1-1 0 0,0-1 1 0 0,0 0-1 0 0,0 0 1 0 0,0 0-1 0 0,0 0 1 0 0,0 1-1 0 0,0-1 1 0 0,0 0-1 0 0,0 0 1 0 0,0 1-1 0 0,1 14 2566 0 0,11 24 2514 0 0,-9-30-4560 0 0,37 119-545 0 0,-37-118 239 0 0,0 1 682 0 0,1-22-73 0 0,4-81-2846 0 0,-6 63 2665 0 0,0 1-1 0 0,7-29 1 0 0,-5 31 171 0 0,-1 19-838 0 0,2 0 0 0 0,-5 6-109 0 0,1 0 0 0 0,0 0 0 0 0,0 0 0 0 0,0 0-1 0 0,0 1 1 0 0,0-1 0 0 0,-1 0 0 0 0,1 1 0 0 0,0-1 0 0 0,1 1 0 0 0,-1-1-1 0 0,0 1 1 0 0,0-1 0 0 0,0 1 0 0 0,0 0 0 0 0,0 0 0 0 0,0-1 0 0 0,0 1-1 0 0,1 0 1 0 0,-1 0 0 0 0,0 0 0 0 0,0 0 0 0 0,0 0 0 0 0,0 0-1 0 0,2 1 1 0 0,21 10-4409 0 0,-22-10 4046 0 0,16 9-2365 0 0,-1-1-18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0.2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186 33 10943 0 0,'0'0'248'0'0,"0"0"35"0"0,0 0 18 0 0,-1 1-37 0 0,-1-1-191 0 0,1 0-1 0 0,0 0 0 0 0,-1 0 0 0 0,1 0 0 0 0,0-1 1 0 0,0 1-1 0 0,-1 0 0 0 0,1 0 0 0 0,0-1 0 0 0,-1 1 1 0 0,1-1-1 0 0,0 1 0 0 0,0-1 0 0 0,0 0 0 0 0,0 0 1 0 0,0 1-1 0 0,-1-1 0 0 0,1 0 0 0 0,1 0 0 0 0,-3-1 1 0 0,-1-2 872 0 0,-2 1-590 0 0,1 0 0 0 0,-1 1 0 0 0,0 0 1 0 0,-1 0-1 0 0,1 0 0 0 0,0 0 0 0 0,0 1 1 0 0,-9 0-1 0 0,12 0-221 0 0,0 1 0 0 0,0 0 0 0 0,-1 0 1 0 0,1 1-1 0 0,0-1 0 0 0,0 1 0 0 0,0 0 0 0 0,-1 0 0 0 0,1 0 1 0 0,0 0-1 0 0,0 0 0 0 0,0 1 0 0 0,1-1 0 0 0,-1 1 0 0 0,0 0 1 0 0,0-1-1 0 0,1 1 0 0 0,-5 5 0 0 0,4-3-134 0 0,-1 0 0 0 0,1 0 0 0 0,0 0 0 0 0,0 0 0 0 0,1 1 0 0 0,-1-1 0 0 0,1 1 0 0 0,-3 8 0 0 0,4-11 0 0 0,1 1 0 0 0,0-1 0 0 0,-1 1 0 0 0,1-1 0 0 0,0 1 0 0 0,0-1 0 0 0,0 1 0 0 0,1-1 0 0 0,-1 1 0 0 0,0-1 0 0 0,1 0 0 0 0,0 1 0 0 0,0-1 0 0 0,0 0 0 0 0,0 1 0 0 0,0-1 0 0 0,0 0 0 0 0,0 0 0 0 0,1 0 0 0 0,-1 0 0 0 0,1 0 0 0 0,-1 0 0 0 0,1 0 0 0 0,0-1 0 0 0,2 3 0 0 0,-3-3 0 0 0,1 1 0 0 0,-1-1 0 0 0,1 0 0 0 0,0 1 0 0 0,0-1 0 0 0,-1 0 0 0 0,1 0 0 0 0,0 0 0 0 0,0 0 0 0 0,0-1 0 0 0,0 1 0 0 0,0 0 0 0 0,0-1 0 0 0,0 1 0 0 0,1-1 0 0 0,-1 0 0 0 0,0 0 0 0 0,0 0 0 0 0,0 0 0 0 0,0 0 0 0 0,0 0 0 0 0,0-1 0 0 0,0 1 0 0 0,1 0 0 0 0,-1-1 0 0 0,0 0 0 0 0,0 0 0 0 0,0 1 0 0 0,-1-1 0 0 0,1 0 0 0 0,0-1 0 0 0,0 1 0 0 0,0 0 0 0 0,-1 0 0 0 0,1-1 0 0 0,-1 1 0 0 0,1-1 0 0 0,-1 0 0 0 0,1 1 0 0 0,1-4 0 0 0,1 0 0 0 0,0-1 0 0 0,0 0 0 0 0,-1 0 0 0 0,0 0 0 0 0,0 0 0 0 0,0-1 0 0 0,-1 0 0 0 0,0 1 0 0 0,0-1 0 0 0,1-7 0 0 0,-3 4 0 0 0,3 8 0 0 0,3 10 0 0 0,15 14 0 0 0,-19-20-318 0 0,0 0 0 0 0,0 0 1 0 0,1-1-1 0 0,-1 1 0 0 0,1-1 0 0 0,-1 1 0 0 0,1-1 0 0 0,-1 0 0 0 0,1 0 0 0 0,0 0 0 0 0,0-1 1 0 0,-1 1-1 0 0,1 0 0 0 0,0-1 0 0 0,0 0 0 0 0,0 0 0 0 0,0 0 0 0 0,-1 0 0 0 0,1 0 1 0 0,0 0-1 0 0,0-1 0 0 0,0 1 0 0 0,4-2 0 0 0,2-3-4701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2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7111 0 0,'0'0'158'0'0,"0"0"22"0"0,0 0 13 0 0,0 0 136 0 0,0 0 523 0 0,1-4 226 0 0,2-10 179 0 0,4 22-33 0 0,15 17-2123 0 0,14-3-1718 0 0,-11-6-770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0.6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94 344 8863 0 0,'0'0'200'0'0,"5"-8"487"0"0,-5 6-473 0 0,1 0 0 0 0,-1 0 1 0 0,0 0-1 0 0,1 1 0 0 0,-1-1 0 0 0,0 0 0 0 0,0 0 0 0 0,-1 0 1 0 0,1 0-1 0 0,0 0 0 0 0,0 0 0 0 0,-1 0 0 0 0,0 0 1 0 0,1 0-1 0 0,-1 0 0 0 0,0 0 0 0 0,-1-1 0 0 0,2 2 14 0 0,-1 0-1 0 0,0 0 1 0 0,0 0-1 0 0,0 0 1 0 0,0 1-1 0 0,0-1 1 0 0,0 0-1 0 0,0 1 0 0 0,0-1 1 0 0,-1 0-1 0 0,1 1 1 0 0,0 0-1 0 0,0-1 1 0 0,0 1-1 0 0,0 0 1 0 0,-1-1-1 0 0,1 1 1 0 0,0 0-1 0 0,0 0 1 0 0,-2 0-1 0 0,0 0-21 0 0,1 0 0 0 0,-1 1 0 0 0,0-1 1 0 0,1 1-1 0 0,-1 0 0 0 0,0 0 0 0 0,1 0 0 0 0,-1 0 1 0 0,1 0-1 0 0,0 0 0 0 0,-1 0 0 0 0,1 1 0 0 0,0 0 0 0 0,0-1 1 0 0,0 1-1 0 0,0 0 0 0 0,0 0 0 0 0,0 0 0 0 0,0 0 0 0 0,1 0 1 0 0,-3 5-1 0 0,1-1-173 0 0,0 0-1 0 0,0 1 1 0 0,1-1 0 0 0,0 1 0 0 0,0 0 0 0 0,-1 13-1 0 0,3-16-31 0 0,0 0 0 0 0,0 0 0 0 0,1-1 0 0 0,0 1-1 0 0,-1 0 1 0 0,1 0 0 0 0,0 0 0 0 0,1-1-1 0 0,-1 1 1 0 0,1-1 0 0 0,-1 1 0 0 0,1-1 0 0 0,0 0-1 0 0,3 4 1 0 0,2 0-1 0 0,-5-5 0 0 0,-1-1 0 0 0,1 0 0 0 0,0 0 0 0 0,-1 0 0 0 0,1 0 0 0 0,0 0 0 0 0,0 0 0 0 0,0 0 0 0 0,0-1 0 0 0,0 1 0 0 0,0-1 0 0 0,0 1 0 0 0,0-1 0 0 0,0 0 0 0 0,0 0 0 0 0,0 0 0 0 0,0 0 0 0 0,0 0 0 0 0,0 0 0 0 0,0-1 0 0 0,0 1 0 0 0,0-1 0 0 0,0 1 0 0 0,0-1 0 0 0,0 0 0 0 0,3-1 0 0 0,-1-3 0 0 0,1 1 0 0 0,-1-1 0 0 0,0-1 0 0 0,0 1 0 0 0,-1-1 0 0 0,0 1 0 0 0,0-1 0 0 0,0 0 0 0 0,0 0 0 0 0,-1 0 0 0 0,0 0 0 0 0,0-1 0 0 0,-1 1 0 0 0,0-1 0 0 0,0 1 0 0 0,0-8 0 0 0,0-8 0 0 0,-1 0 0 0 0,-1 0 0 0 0,-5-32 0 0 0,0 26-468 0 0,-1 0 1 0 0,-1 1-1 0 0,-13-28 0 0 0,-10-32-501 0 0,36 147 969 0 0,3-17 0 0 0,2 1 0 0 0,26 72 0 0 0,-31-102 21 0 0,2 0-1 0 0,-1 0 1 0 0,15 20 0 0 0,2-7-4858 0 0,-22-26-993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1.2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129 473 8863 0 0,'0'0'407'0'0,"0"0"-6"0"0,-21-12 6759 0 0,15 8-6640 0 0,3 1-350 0 0,0 1 1 0 0,-1 0-1 0 0,1-1 1 0 0,0 1-1 0 0,-1 0 0 0 0,0 1 1 0 0,1-1-1 0 0,-1 1 0 0 0,0 0 1 0 0,0-1-1 0 0,0 2 0 0 0,0-1 1 0 0,0 0-1 0 0,0 1 0 0 0,0 0 1 0 0,-7 0-1 0 0,9 1-170 0 0,0 0 0 0 0,1-1 0 0 0,-1 1 0 0 0,0 0 0 0 0,0 0 0 0 0,1 1 0 0 0,-1-1 0 0 0,0 0 0 0 0,1 1 0 0 0,0-1 0 0 0,-1 1 0 0 0,1-1 0 0 0,0 1 0 0 0,0-1 0 0 0,0 1 0 0 0,0 0 0 0 0,0 0 0 0 0,0 0 0 0 0,0 0 0 0 0,0-1 0 0 0,1 1 0 0 0,-1 0 0 0 0,1 0 0 0 0,-1 0 0 0 0,1 0 0 0 0,0 2 0 0 0,0-3 0 0 0,0 3 0 0 0,0 0 0 0 0,0 0 0 0 0,0 0 0 0 0,1 1 0 0 0,0-1 0 0 0,0 0 0 0 0,0 0 0 0 0,0 0 0 0 0,1 0 0 0 0,-1 0 0 0 0,1 0 0 0 0,3 5 0 0 0,3 7 0 0 0,-8-16 0 0 0,1 1 0 0 0,-1-1 0 0 0,0 1 0 0 0,1-1 0 0 0,-1 1 0 0 0,1-1 0 0 0,-1 0 0 0 0,1 1 0 0 0,-1-1 0 0 0,1 0 0 0 0,-1 0 0 0 0,1 1 0 0 0,0-1 0 0 0,-1 0 0 0 0,1 0 0 0 0,-1 0 0 0 0,1 1 0 0 0,0-1 0 0 0,-1 0 0 0 0,1 0 0 0 0,-1 0 0 0 0,1 0 0 0 0,0 0 0 0 0,-1 0 0 0 0,1-1 0 0 0,0 1 0 0 0,-1 0 0 0 0,1 0 0 0 0,-1 0 0 0 0,1 0 0 0 0,-1-1 0 0 0,1 1 0 0 0,0 0 0 0 0,-1-1 0 0 0,1 1 0 0 0,-1 0 0 0 0,1-1 0 0 0,-1 1 0 0 0,1-1 0 0 0,-1 1 0 0 0,0-1 0 0 0,1 1 0 0 0,-1-1 0 0 0,1 0 0 0 0,4-3 0 0 0,0 0 0 0 0,-1 0 0 0 0,0 0 0 0 0,0-1 0 0 0,0 0 0 0 0,-1 1 0 0 0,1-1 0 0 0,-1-1 0 0 0,-1 1 0 0 0,1 0 0 0 0,0-1 0 0 0,-1 0 0 0 0,0 1 0 0 0,1-8 0 0 0,1-6 0 0 0,0 0 0 0 0,-1 1 0 0 0,0-25 0 0 0,-3 18 0 0 0,-1-1 0 0 0,-2 0 0 0 0,0 1 0 0 0,-9-31 0 0 0,-34-96 0 0 0,17 93 0 0 0,34 73 0 0 0,0 1 0 0 0,3 25 0 0 0,3 11 0 0 0,8 20 0 0 0,38 119 0 0 0,-28-123-5561 0 0,-23-55 3538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1.5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6 8863 0 0,'0'0'407'0'0,"-1"-1"-6"0"0,0 1-132 0 0,0-1-1 0 0,0 1 0 0 0,0-1 1 0 0,0 1-1 0 0,0-1 1 0 0,0 1-1 0 0,0 0 0 0 0,0-1 1 0 0,0 1-1 0 0,0 0 0 0 0,0 0 1 0 0,-1 0-1 0 0,1 0 1 0 0,0 0-1 0 0,0 0 0 0 0,0 0 1 0 0,0 0-1 0 0,-1 1 0 0 0,4 12 5583 0 0,0-6-7065 0 0,47 113 2054 0 0,-47-110-840 0 0,24-106 0 0 0,-26 94-6 0 0,1-1 1 0 0,0 1-1 0 0,-1-1 0 0 0,1 1 0 0 0,0-1 0 0 0,0 1 0 0 0,0 0 1 0 0,1 0-1 0 0,-1-1 0 0 0,1 1 0 0 0,-1 0 0 0 0,1 0 0 0 0,1-2 1 0 0,-2 4-3 0 0,0-1-461 0 0,-1 1-185 0 0,0 0-39 0 0,0 0-170 0 0,11 2-4387 0 0,-3 2 3348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2.8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0 272 7055 0 0,'0'0'158'0'0,"0"0"22"0"0,0 0 12 0 0,0 0 124 0 0,0 0 494 0 0,0 0 218 0 0,0 0 42 0 0,0 0 42 0 0,0 0 140 0 0,0 0 57 0 0,12-16 1564 0 0,99-240-2829 0 0,-104 271 436 0 0,-1 11 347 0 0,4 38 529 0 0,-1 0-1354 0 0,26 94 0 0 0,-25-135-3615 0 0,-10-23 2223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4.0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1 837 7055 0 0,'0'0'323'0'0,"0"0"-8"0"0,0 0-58 0 0,0 0 515 0 0,0 0 247 0 0,1-17 3706 0 0,7 9-4222 0 0,0 1-1 0 0,1 1 1 0 0,-1-1 0 0 0,2 1 0 0 0,16-8-1 0 0,-13 8-553 0 0,58-31 1459 0 0,147-52 0 0 0,-148 66-1087 0 0,164-60 2029 0 0,-69 9-2174 0 0,37-15-110 0 0,-149 69-66 0 0,105-26-1 0 0,264-49 1 0 0,-216 58 2332 0 0,-127 25-1784 0 0,-46 6-548 0 0,41-14 0 0 0,-22 6 0 0 0,-27 7 0 0 0,0 0 0 0 0,39-18 0 0 0,-28 7 0 0 0,43-13 0 0 0,-14 10 0 0 0,-55 18 0 0 0,27-5-188 0 0,-36 7-795 0 0,-1 1-367 0 0,0 0-854 0 0,0 0-3259 0 0,0 0-1397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4.3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4 13247 0 0,'-9'0'1436'0'0,"4"-1"-1329"0"0,3 1 382 0 0,2 0 162 0 0,0 0 28 0 0,43-2 3154 0 0,-24 1-3864 0 0,0 1 0 0 0,25 3 0 0 0,-43-3 62 0 0,0 0 1 0 0,1 0 0 0 0,-1 0 0 0 0,0 0-1 0 0,1 1 1 0 0,-1-1 0 0 0,0 1 0 0 0,0-1 0 0 0,1 1-1 0 0,-1-1 1 0 0,0 1 0 0 0,0 0 0 0 0,0-1 0 0 0,0 1-1 0 0,0 0 1 0 0,0 0 0 0 0,0 0 0 0 0,0 0 0 0 0,0 0-1 0 0,0 0 1 0 0,0 0 0 0 0,-1 0 0 0 0,1 0-1 0 0,0 0 1 0 0,-1 1 0 0 0,1-1 0 0 0,-1 0 0 0 0,1 0-1 0 0,-1 1 1 0 0,0-1 0 0 0,0 0 0 0 0,1 1 0 0 0,-1-1-1 0 0,0 0 1 0 0,0 1 0 0 0,0-1 0 0 0,0 0 0 0 0,-1 1-1 0 0,1-1 1 0 0,0 0 0 0 0,0 1 0 0 0,-1 0-1 0 0,-2 7 253 0 0,0-1 0 0 0,0 0 0 0 0,0 1 0 0 0,-9 12 0 0 0,10-17-260 0 0,-66 113-5000 0 0,55-96-1800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4.9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33 3999 0 0,'0'0'91'0'0,"0"0"12"0"0,0 0 7 0 0,0 0 101 0 0,0 0 413 0 0,0 0 177 0 0,0 0 37 0 0,0 0-37 0 0,0 0-190 0 0,0 0-89 0 0,0 0-11 0 0,0 0 89 0 0,0 0 396 0 0,0 0 175 0 0,0 0 39 0 0,0 0-64 0 0,0 0-298 0 0,0 0-131 0 0,2 1-21 0 0,13 15-504 0 0,0 0 1 0 0,-2 1-1 0 0,13 19 1 0 0,-21-28-138 0 0,13 20-51 0 0,-10-15 15 0 0,0-1 0 0 0,1 0 0 0 0,0-1 0 0 0,18 17 0 0 0,-26-27 489 0 0,-1-1 161 0 0,0 0 31 0 0,0 0-90 0 0,3-27-380 0 0,-10-67-230 0 0,6 88 0 0 0,1-1 0 0 0,0 1 0 0 0,0 0 0 0 0,1 0 0 0 0,0 0 0 0 0,0 0 0 0 0,0 0 0 0 0,0 0 0 0 0,1 0 0 0 0,0 1 0 0 0,0-1 0 0 0,1 0 0 0 0,0 1 0 0 0,0 0 0 0 0,4-6 0 0 0,-6 9 12 0 0,10-7-113 0 0,-9 8-368 0 0,-2 1-185 0 0,0 0-39 0 0,54 3-6810 0 0,-30 2 5103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5.3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132 34 10943 0 0,'0'0'248'0'0,"0"0"35"0"0,0 0 18 0 0,0 0-37 0 0,-34-29 5096 0 0,32 28-5149 0 0,0 0-1 0 0,0 0 0 0 0,-1 1 1 0 0,1-1-1 0 0,0 1 1 0 0,0 0-1 0 0,0-1 0 0 0,-1 1 1 0 0,-3 0-1 0 0,1 0 304 0 0,3 0-506 0 0,1 1 1 0 0,-1-1-1 0 0,1 0 1 0 0,-1 1 0 0 0,1-1-1 0 0,-1 1 1 0 0,1-1 0 0 0,0 1-1 0 0,-1 0 1 0 0,1-1-1 0 0,0 1 1 0 0,-1 0 0 0 0,1 0-1 0 0,0 0 1 0 0,0 0 0 0 0,0 0-1 0 0,0 0 1 0 0,0 0 0 0 0,0 1-1 0 0,0-1 1 0 0,0 0-1 0 0,0 1 1 0 0,0-1 0 0 0,1 0-1 0 0,-1 1 1 0 0,0 1 0 0 0,-1 2-12 0 0,-6 6 8 0 0,5-8-10 0 0,1 1 0 0 0,-1-1 0 0 0,1 1 0 0 0,0 0 0 0 0,0 0 0 0 0,0 0 0 0 0,0 0 0 0 0,1 0 0 0 0,-1 0 1 0 0,1 1-1 0 0,0-1 0 0 0,1 0 0 0 0,-1 0 0 0 0,1 1 0 0 0,-1-1 0 0 0,1 1 0 0 0,1-1 0 0 0,0 6 0 0 0,-1-10-51 0 0,0 1 0 0 0,0-1 0 0 0,0 1 0 0 0,0-1 0 0 0,1 1 0 0 0,-1-1 1 0 0,0 1-1 0 0,0-1 0 0 0,1 1 0 0 0,-1-1 0 0 0,0 1 0 0 0,0-1 0 0 0,1 1 0 0 0,-1-1 0 0 0,1 0 0 0 0,-1 1 0 0 0,0-1 1 0 0,1 0-1 0 0,-1 1 0 0 0,1-1 0 0 0,-1 0 0 0 0,1 1 0 0 0,-1-1 0 0 0,1 0 0 0 0,-1 0 0 0 0,1 0 0 0 0,-1 0 1 0 0,1 1-1 0 0,-1-1 0 0 0,1 0 0 0 0,-1 0 0 0 0,1 0 0 0 0,-1 0 0 0 0,1 0 0 0 0,-1 0 0 0 0,1 0 0 0 0,-1 0 0 0 0,1-1 1 0 0,-1 1-1 0 0,1 0 0 0 0,-1 0 0 0 0,1 0 0 0 0,-1 0 0 0 0,1-1 0 0 0,-1 1 0 0 0,1 0 0 0 0,-1-1 0 0 0,1 1 1 0 0,-1 0-1 0 0,0-1 0 0 0,1 1 0 0 0,27-21-147 0 0,-23 17-591 0 0,13-15-556 0 0,13-16 1284 0 0,-30 34 522 0 0,-1 1 181 0 0,0 0 41 0 0,0 0-84 0 0,2 1-388 0 0,33 19-184 0 0,-33-19-145 0 0,0-1 0 0 0,-1 1 0 0 0,1-1 0 0 0,0 1 0 0 0,0-1 0 0 0,0 1 0 0 0,0-1 0 0 0,0 0 0 0 0,0 0 0 0 0,0 0 0 0 0,-1 0 0 0 0,1 0 0 0 0,0 0 0 0 0,0-1 0 0 0,0 1 0 0 0,0-1 0 0 0,0 1-1 0 0,-1-1 1 0 0,1 0 0 0 0,0 1 0 0 0,0-1 0 0 0,-1 0 0 0 0,1 0 0 0 0,-1 0 0 0 0,1-1 0 0 0,-1 1 0 0 0,1 0 0 0 0,-1 0 0 0 0,2-3 0 0 0,2 1-2408 0 0,4-5-2311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5.8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125 300 10943 0 0,'0'0'248'0'0,"0"0"35"0"0,0 0 18 0 0,0 0-37 0 0,0 0 8 0 0,-23-6 4470 0 0,20 5-4639 0 0,-1 1 0 0 0,0-1 0 0 0,1 1 0 0 0,-1 0 0 0 0,0 0 0 0 0,1 0 0 0 0,-1 1 0 0 0,0 0 0 0 0,1-1 0 0 0,-1 1 0 0 0,1 0 0 0 0,-1 1 0 0 0,1-1 0 0 0,-1 1 0 0 0,1-1 0 0 0,0 1 0 0 0,0 0 1 0 0,0 0-1 0 0,0 1 0 0 0,0-1 0 0 0,0 0 0 0 0,1 1 0 0 0,-1 0 0 0 0,1 0 0 0 0,-1-1 0 0 0,1 1 0 0 0,0 1 0 0 0,0-1 0 0 0,1 0 0 0 0,-3 7 0 0 0,1-8-103 0 0,1 2 0 0 0,5 19 0 0 0,-1-13 0 0 0,3-1 0 0 0,2-4 0 0 0,-6-4 0 0 0,0-1 0 0 0,-1 0 0 0 0,1 1 0 0 0,0-1 0 0 0,0 0 0 0 0,0 0 0 0 0,-1 0 0 0 0,1 0 0 0 0,0 1 0 0 0,0-1 0 0 0,0 0 0 0 0,0 0 0 0 0,-1-1 0 0 0,1 1 0 0 0,0 0 0 0 0,0 0 0 0 0,0 0 0 0 0,-1 0 0 0 0,1-1 0 0 0,0 1 0 0 0,0 0 0 0 0,0-1 0 0 0,-1 1 0 0 0,1-1 0 0 0,0 1 0 0 0,-1-1 0 0 0,1 1 0 0 0,0-1 0 0 0,-1 1 0 0 0,1-2 0 0 0,10-16 0 0 0,-10 17 0 0 0,4-10 0 0 0,-1-1 0 0 0,0 0 0 0 0,-1 0 0 0 0,0 0 0 0 0,0 0 0 0 0,-2 0 0 0 0,1 0 0 0 0,-2-1 0 0 0,1 1 0 0 0,-2 0 0 0 0,-1-16 0 0 0,-1 1 0 0 0,-1 1 0 0 0,-1 0 0 0 0,-1 0 0 0 0,-19-47 0 0 0,14 33 0 0 0,32 90 0 0 0,38 141 0 0 0,-53-172 0 0 0,5 10-1064 0 0,16 31-1 0 0,-21-54-3167 0 0,-4-5 3448 0 0,-1 0-1815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6.2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89 402 10943 0 0,'0'0'248'0'0,"0"0"35"0"0,0 0 18 0 0,0 0-37 0 0,-19-16 7946 0 0,15 14-8236 0 0,1 2 29 0 0,0-1-1 0 0,0 1 0 0 0,-1 0 0 0 0,1-1 1 0 0,0 2-1 0 0,0-1 0 0 0,-1 0 1 0 0,1 1-1 0 0,0-1 0 0 0,0 1 1 0 0,0 0-1 0 0,-4 1 0 0 0,6-1-2 0 0,-1 0 0 0 0,1 0-1 0 0,0 0 1 0 0,-1 0 0 0 0,1 0-1 0 0,0 1 1 0 0,0-1 0 0 0,0 0-1 0 0,0 1 1 0 0,0-1 0 0 0,0 1-1 0 0,0-1 1 0 0,0 1 0 0 0,1-1-1 0 0,-1 1 1 0 0,0-1 0 0 0,1 1-1 0 0,-1 3 1 0 0,0 45 0 0 0,1-49 0 0 0,0-1 0 0 0,-1 1 0 0 0,2 0 0 0 0,-1 0 0 0 0,0 0 0 0 0,0 0 0 0 0,0-1 0 0 0,0 1 0 0 0,0 0 0 0 0,1 0 0 0 0,-1-1 0 0 0,0 1 0 0 0,1 0 0 0 0,-1 0 0 0 0,0-1 0 0 0,1 1 0 0 0,-1 0 0 0 0,1-1 0 0 0,0 1 0 0 0,-1 0 0 0 0,1-1 0 0 0,-1 1 0 0 0,1-1 0 0 0,0 1 0 0 0,-1-1 0 0 0,1 1 0 0 0,0-1 0 0 0,0 0 0 0 0,0 1 0 0 0,8 3 0 0 0,-9-4 0 0 0,1 1 0 0 0,0-1 0 0 0,-1 0 0 0 0,1 1 0 0 0,0-1 0 0 0,-1 0 0 0 0,1 0 0 0 0,0 0 0 0 0,0 0 0 0 0,-1 0 0 0 0,1 0 0 0 0,0 0 0 0 0,0 0 0 0 0,-1 0 0 0 0,1 0 0 0 0,0 0 0 0 0,-1 0 0 0 0,1 0 0 0 0,0 0 0 0 0,0-1 0 0 0,-1 1 0 0 0,1 0 0 0 0,0-1 0 0 0,-1 1 0 0 0,1 0 0 0 0,-1-1 0 0 0,1 1 0 0 0,0-1 0 0 0,-1 1 0 0 0,1-1 0 0 0,-1 1 0 0 0,1-1 0 0 0,-1 1 0 0 0,1-1 0 0 0,-1 0 0 0 0,0 1 0 0 0,1-1 0 0 0,-1 0 0 0 0,0 1 0 0 0,1-2 0 0 0,-1 1 0 0 0,6-6 0 0 0,-1-1 0 0 0,-1 0 0 0 0,1 1 0 0 0,-1-1 0 0 0,-1-1 0 0 0,0 1 0 0 0,0-1 0 0 0,0 1 0 0 0,-1-1 0 0 0,2-17 0 0 0,-3 8 0 0 0,0 0 0 0 0,-1 1 0 0 0,-1-1 0 0 0,-5-29 0 0 0,-18-44 0 0 0,6 37 0 0 0,12 38 0 0 0,0-1 0 0 0,-3-22 0 0 0,-6 1 0 0 0,46 127-126 0 0,-14-37-384 0 0,1-1-1 0 0,40 73 1 0 0,-39-87-4070 0 0,-11-22-823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3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267 673 8983 0 0,'0'0'200'0'0,"-6"10"282"0"0,1-10-451 0 0,1 0-1 0 0,0 0 1 0 0,-1 0 0 0 0,1-1 0 0 0,-1 0 0 0 0,1 1-1 0 0,0-1 1 0 0,-2-1-31 0 0,-10-2 99 0 0,5 3 303 0 0,-1 0-1 0 0,1 1 1 0 0,-1 0 0 0 0,1 1-1 0 0,-1 0 1 0 0,1 0-1 0 0,-1 2 1 0 0,1-1 0 0 0,0 1-1 0 0,0 1 1 0 0,0 0 0 0 0,0 1-1 0 0,-7 4-401 0 0,15-7 84 0 0,0 0 0 0 0,0 0 1 0 0,0 1-1 0 0,1-1 0 0 0,-1 1 0 0 0,1 0 0 0 0,0 0 0 0 0,-1 0 0 0 0,1 0 0 0 0,0 0 0 0 0,1 0 0 0 0,-1 0 1 0 0,1 1-1 0 0,-1-1 0 0 0,1 1 0 0 0,0-1 0 0 0,0 1 0 0 0,0-1 0 0 0,1 1 0 0 0,0 0 0 0 0,-1-1 0 0 0,1 1 1 0 0,0 0-1 0 0,1-1 0 0 0,-1 1 0 0 0,1 0 0 0 0,-1-1 0 0 0,1 1 0 0 0,0-1 0 0 0,0 1 0 0 0,1-1 1 0 0,-1 1-1 0 0,1-1 0 0 0,0 0 0 0 0,0 0 0 0 0,0 0 0 0 0,0 0 0 0 0,0 0 0 0 0,1 1-84 0 0,7 4-82 0 0,0 0 0 0 0,0-1 0 0 0,1 0 0 0 0,0 0 0 0 0,0-2 0 0 0,0 1 0 0 0,1-1 0 0 0,0-1 0 0 0,0 0 0 0 0,0 0 0 0 0,0-2 0 0 0,1 1 82 0 0,-12-3 11 0 0,7 3 51 0 0,0 0 0 0 0,0 1 1 0 0,-1-1-1 0 0,0 1 0 0 0,0 1 0 0 0,0 0 0 0 0,0 0 1 0 0,-1 0-1 0 0,0 1 0 0 0,0 0 0 0 0,0 0 0 0 0,-1 0 1 0 0,4 5-64 0 0,5 9-876 0 0,0 2-1 0 0,-1 0 0 0 0,9 20 878 0 0,-14-25 169 0 0,-2 0 1 0 0,0 1 0 0 0,-1 0 0 0 0,0 1 0 0 0,-2-1-1 0 0,0 1 1 0 0,-1 0 0 0 0,-1 15-170 0 0,-1-3 360 0 0,-2 1 0 0 0,-1-1 0 0 0,-1 0 0 0 0,-8 26-360 0 0,7-38 0 0 0,-1-1 0 0 0,0 1 0 0 0,-1-1 0 0 0,-8 11 0 0 0,11-21 0 0 0,0 0 0 0 0,-1 0 0 0 0,0-1 0 0 0,0 0 0 0 0,-1 0 0 0 0,0-1 0 0 0,0 1 0 0 0,-1-1 0 0 0,0-1 0 0 0,0 1 0 0 0,-1 0 0 0 0,7-6 0 0 0,1 0 0 0 0,-1 0 0 0 0,0 0 0 0 0,1 0 0 0 0,-1 1 0 0 0,0-1 0 0 0,1 0 0 0 0,-1 0 0 0 0,0 0 0 0 0,0 0 0 0 0,1-1 0 0 0,-1 1 0 0 0,0 0 0 0 0,1 0 0 0 0,-1 0 0 0 0,0-1 0 0 0,1 1 0 0 0,-1 0 0 0 0,0 0 0 0 0,1-1 0 0 0,-1 1 0 0 0,1-1 0 0 0,-1 1 0 0 0,0-1 0 0 0,1 1 0 0 0,-1-1 0 0 0,1 1 0 0 0,0-1 0 0 0,-1 1 0 0 0,1-1 0 0 0,-1 1 0 0 0,1-1 0 0 0,0 0 0 0 0,-1 1 0 0 0,1-1 0 0 0,0 0 0 0 0,0 1 0 0 0,-1-1 0 0 0,1 0 0 0 0,0 1 0 0 0,0-1 0 0 0,0 0 0 0 0,-3-6 0 0 0,0-1 0 0 0,1 0 0 0 0,0 0 0 0 0,0 1 0 0 0,1-1 0 0 0,0 0 0 0 0,0 0 0 0 0,1 0 0 0 0,0-2 0 0 0,6-76 0 0 0,-5 75 0 0 0,14-76 0 0 0,3 0 0 0 0,5 2 0 0 0,29-76 0 0 0,-17 56 0 0 0,-29 86 0 0 0,2 0 0 0 0,0 0 0 0 0,0 1 0 0 0,2 0 0 0 0,0 0 0 0 0,1 1 0 0 0,1 1 0 0 0,1 0 0 0 0,0 0 0 0 0,1 1 0 0 0,14-11 0 0 0,-28 26 0 0 0,1-1 0 0 0,-1 0 0 0 0,1 1 0 0 0,0-1 0 0 0,0 0 0 0 0,-1 1 0 0 0,1-1 0 0 0,0 1 0 0 0,0 0 0 0 0,0-1 0 0 0,-1 1 0 0 0,1-1 0 0 0,0 1 0 0 0,0 0 0 0 0,0 0 0 0 0,0 0 0 0 0,0-1 0 0 0,0 1 0 0 0,0 0 0 0 0,0 0 0 0 0,-1 0 0 0 0,1 0 0 0 0,0 0 0 0 0,0 1 0 0 0,0-1 0 0 0,0 0 0 0 0,0 0 0 0 0,0 1 0 0 0,0 0 0 0 0,1 0 0 0 0,-1 0 0 0 0,0 0 0 0 0,0 0 0 0 0,0 1 0 0 0,-1-1 0 0 0,1 0 0 0 0,0 0 0 0 0,0 1 0 0 0,-1-1 0 0 0,1 1 0 0 0,-1-1 0 0 0,1 1 0 0 0,-1-1 0 0 0,1 2 0 0 0,1 10 0 0 0,-1-1 0 0 0,0 1 0 0 0,0 0 0 0 0,-1 1 0 0 0,0-10 0 0 0,-3 54 0 0 0,-2-1 0 0 0,-3 4 0 0 0,8-59 0 0 0,-1-2 0 0 0,1 1 0 0 0,0 0 0 0 0,0-1 0 0 0,-1 1 0 0 0,1 0 0 0 0,0-1 0 0 0,0 1 0 0 0,0 0 0 0 0,0 0 0 0 0,0-1 0 0 0,0 1 0 0 0,0 0 0 0 0,0 0 0 0 0,0-1 0 0 0,0 1 0 0 0,1 0 0 0 0,-1-1 0 0 0,0 1 0 0 0,0 0 0 0 0,1-1 0 0 0,-1 1 0 0 0,0 0 0 0 0,1-1 0 0 0,-1 1 0 0 0,1-1 0 0 0,-1 1 0 0 0,1-1 0 0 0,-1 1 0 0 0,1 0 0 0 0,-1-1 0 0 0,1 1 0 0 0,-1-1 0 0 0,0 0 0 0 0,1 1 0 0 0,-1-1 0 0 0,0 0 0 0 0,1 0 0 0 0,-1 1 0 0 0,1-1 0 0 0,-1 0 0 0 0,0 0 0 0 0,1 0 0 0 0,-1 1 0 0 0,1-1 0 0 0,-1 0 0 0 0,1 0 0 0 0,-1 0 0 0 0,1 0 0 0 0,-1 0 0 0 0,1 0 0 0 0,-1 0 0 0 0,0 0 0 0 0,1 0 0 0 0,-1 0 0 0 0,1 0 0 0 0,-1 0 0 0 0,1 0 0 0 0,-1-1 0 0 0,1 1 0 0 0,-1 0 0 0 0,0 0 0 0 0,1 0 0 0 0,-1-1 0 0 0,1 1 0 0 0,-1 0 0 0 0,0 0 0 0 0,1-1 0 0 0,-1 1 0 0 0,0 0 0 0 0,1-1 0 0 0,-1 1 0 0 0,0-1 0 0 0,1 1 0 0 0,-1 0 0 0 0,0-1 0 0 0,10-9 0 0 0,-1-1 0 0 0,0 0 0 0 0,0 0 0 0 0,-2-1 0 0 0,1 0 0 0 0,-1 0 0 0 0,-1-1 0 0 0,0 0 0 0 0,3-13 0 0 0,15-28 0 0 0,-6 18 0 0 0,45-84 0 0 0,-61 115 0 0 0,-1 4 0 0 0,-1-1 0 0 0,1 1 0 0 0,0 0 0 0 0,-1-1 0 0 0,1 1 0 0 0,0 0 0 0 0,0 0 0 0 0,0 0 0 0 0,0 0 0 0 0,0 0 0 0 0,0 0 0 0 0,0 0 0 0 0,0 0 0 0 0,1 0 0 0 0,-1 0 0 0 0,0 0 0 0 0,0 1 0 0 0,1-1 0 0 0,-1 1 0 0 0,1-1 0 0 0,-1 1 0 0 0,0-1 0 0 0,1 1 0 0 0,-1 0 0 0 0,1-1 0 0 0,-1 1 0 0 0,0 0 0 0 0,0 0 0 0 0,0 0 0 0 0,0 0 0 0 0,-1 0 0 0 0,1 1 0 0 0,0-1 0 0 0,0 0 0 0 0,0 0 0 0 0,0 1 0 0 0,0-1 0 0 0,-1 0 0 0 0,1 1 0 0 0,0-1 0 0 0,0 0 0 0 0,0 1 0 0 0,-1 0 0 0 0,1-1 0 0 0,0 1 0 0 0,-1-1 0 0 0,1 1 0 0 0,0 0 0 0 0,-1-1 0 0 0,1 1 0 0 0,-1 0 0 0 0,1 0 0 0 0,-1-1 0 0 0,0 1 0 0 0,1 0 0 0 0,-1 0 0 0 0,0 0 0 0 0,1 0 0 0 0,-1-1 0 0 0,0 1 0 0 0,0 0 0 0 0,0 0 0 0 0,1 1 0 0 0,4 15 5 0 0,0 0 0 0 0,-1 1 0 0 0,-1 0 0 0 0,-1-1 0 0 0,0 12-5 0 0,0-7-42 0 0,1 0-1 0 0,0 0 1 0 0,4 10 42 0 0,-3-20-291 0 0,-2-2-182 0 0,1-1 0 0 0,0-1 0 0 0,0 1 0 0 0,1 0 0 0 0,2 3 473 0 0,-5-11-229 0 0,0 0 0 0 0,-1 1 0 0 0,1-1 0 0 0,0 0 0 0 0,0 0 0 0 0,0 1 0 0 0,0-1 0 0 0,1 0 0 0 0,-1 0 1 0 0,0 0-1 0 0,0 0 0 0 0,1 0 0 0 0,-1 0 0 0 0,0-1 0 0 0,1 1 0 0 0,-1 0 0 0 0,1-1 0 0 0,-1 1 0 0 0,1-1 0 0 0,-1 0 0 0 0,1 1 1 0 0,-1-1-1 0 0,1 0 0 0 0,-1 0 0 0 0,1 0 0 0 0,0 0 0 0 0,-1 0 0 0 0,1 0 0 0 0,-1 0 0 0 0,1-1 0 0 0,-1 1 0 0 0,2-1 229 0 0,7-3-664 0 0,-1 0 0 0 0,-1 0 0 0 0,1-1-1 0 0,-1 0 1 0 0,0-1 0 0 0,0 0-1 0 0,0 0 1 0 0,-1-1 0 0 0,0 1 0 0 0,0-2-1 0 0,1-1 665 0 0,1-1 9 0 0,-2-1 0 0 0,1 0 0 0 0,-1 0-1 0 0,-1 0 1 0 0,0-1 0 0 0,0 0-1 0 0,-1 0 1 0 0,0-3-9 0 0,-5 11 396 0 0,1 0-1 0 0,-1 0 0 0 0,1 0 1 0 0,-1 0-1 0 0,0 0 0 0 0,0 1 1 0 0,-1-1-1 0 0,1 0 0 0 0,-1 0 1 0 0,0 0-1 0 0,0 0 0 0 0,0 0 1 0 0,-1 1-1 0 0,1-1 0 0 0,-1 0 1 0 0,0 1-1 0 0,0 0 1 0 0,0-1-1 0 0,-1 1-395 0 0,2 1 237 0 0,0 1 0 0 0,0 0 1 0 0,0 0-1 0 0,0-1 0 0 0,-1 1 0 0 0,1 0 0 0 0,0 0 1 0 0,0 1-1 0 0,-1-1 0 0 0,1 0 0 0 0,-1 0 0 0 0,1 1 1 0 0,-1-1-1 0 0,1 0 0 0 0,-1 1 0 0 0,1 0 0 0 0,-1-1 1 0 0,1 1-1 0 0,-2 0-237 0 0,1 0 135 0 0,0 0 0 0 0,0 1 0 0 0,0-1 1 0 0,1 1-1 0 0,-1-1 0 0 0,0 1 0 0 0,0 0 0 0 0,0 0 1 0 0,1 0-1 0 0,-1 0 0 0 0,1 0 0 0 0,-1 0 0 0 0,1 0 0 0 0,-1 1 1 0 0,1-1-1 0 0,-1 0 0 0 0,1 1 0 0 0,0-1 0 0 0,0 1 1 0 0,-1 0-136 0 0,-7 12 259 0 0,0 0 1 0 0,0 0 0 0 0,1 1 0 0 0,1 0 0 0 0,1 0 0 0 0,0 0 0 0 0,1 1-1 0 0,0 0 1 0 0,1 0 0 0 0,-1 15-260 0 0,5-27 0 0 0,-1 0 0 0 0,1 0 0 0 0,0 0 0 0 0,1 0 0 0 0,-1 0 0 0 0,1 0 0 0 0,0-1 0 0 0,-1 1 0 0 0,2 0 0 0 0,-1 0 0 0 0,0 0 0 0 0,1-1 0 0 0,1 3 0 0 0,-3-5 0 0 0,1 0 0 0 0,-1-1 0 0 0,0 1 0 0 0,1-1 0 0 0,-1 1 0 0 0,1-1 0 0 0,-1 1 0 0 0,0-1 0 0 0,1 0 0 0 0,-1 1 0 0 0,1-1 0 0 0,-1 1 0 0 0,1-1 0 0 0,0 0 0 0 0,-1 1 0 0 0,1-1 0 0 0,-1 0 0 0 0,1 0 0 0 0,-1 0 0 0 0,1 1 0 0 0,0-1 0 0 0,-1 0 0 0 0,1 0 0 0 0,0 0 0 0 0,-1 0 0 0 0,1 0 0 0 0,0 0 0 0 0,-1 0 0 0 0,1 0 0 0 0,-1 0 0 0 0,1 0 0 0 0,0-1 0 0 0,-1 1 0 0 0,1 0 0 0 0,0 0 0 0 0,-1-1 0 0 0,1 1 0 0 0,-1 0 0 0 0,1-1 0 0 0,7 0 0 0 0,-1-2 0 0 0,1 1 0 0 0,-1-1 0 0 0,1-1 0 0 0,-1 1 0 0 0,0-1 0 0 0,0 0 0 0 0,-1-1 0 0 0,1 0 0 0 0,-1 0 0 0 0,0 0 0 0 0,0-1 0 0 0,-1 0 0 0 0,1 0 0 0 0,0-2 0 0 0,26-24 0 0 0,-32 32 0 0 0,1 0 0 0 0,-1-1 0 0 0,1 1 0 0 0,0-1 0 0 0,-1 1 0 0 0,1 0 0 0 0,-1-1 0 0 0,1 1 0 0 0,0 0 0 0 0,-1-1 0 0 0,1 1 0 0 0,0 0 0 0 0,0 0 0 0 0,-1 0 0 0 0,1 0 0 0 0,0 0 0 0 0,-1 0 0 0 0,1 0 0 0 0,0 0 0 0 0,0 0 0 0 0,-1 0 0 0 0,1 0 0 0 0,0 0 0 0 0,-1 0 0 0 0,1 1 0 0 0,0-1 0 0 0,-1 0 0 0 0,1 1 0 0 0,0-1 0 0 0,-1 0 0 0 0,1 1 0 0 0,0-1 0 0 0,12 14 0 0 0,-11-12 0 0 0,3 5 0 0 0,3-1 0 0 0,-7-5 0 0 0,-1-1 0 0 0,1 0 0 0 0,-1 1 0 0 0,1-1 0 0 0,-1 0 0 0 0,1 0 0 0 0,0 0 0 0 0,-1 1 0 0 0,1-1 0 0 0,-1 0 0 0 0,1 0 0 0 0,-1 0 0 0 0,1 0 0 0 0,0 0 0 0 0,-1 0 0 0 0,1 0 0 0 0,-1 0 0 0 0,1 0 0 0 0,0 0 0 0 0,-1 0 0 0 0,1-1 0 0 0,-1 1 0 0 0,1 0 0 0 0,-1 0 0 0 0,1-1 0 0 0,-1 1 0 0 0,1 0 0 0 0,-1 0 0 0 0,1-1 0 0 0,-1 1 0 0 0,1-1 0 0 0,-1 1 0 0 0,1 0 0 0 0,-1-1 0 0 0,0 1 0 0 0,1-1 0 0 0,-1 1 0 0 0,0-1 0 0 0,1 1 0 0 0,-1-1 0 0 0,0 1 0 0 0,0-1 0 0 0,0 1 0 0 0,1-1 0 0 0,-1 0 0 0 0,17-27-349 0 0,-2 0 0 0 0,0-2-1 0 0,-2 0 1 0 0,3-14 349 0 0,-6 17-376 0 0,-1 0 0 0 0,-1-1 0 0 0,-2 1 0 0 0,-1-2 0 0 0,0-7 376 0 0,1-74-2519 0 0,-6-104 2519 0 0,-1 184 330 0 0,1 6 51 0 0,-4-56 1226 0 0,-7 30-1271 0 0,9 52 1671 0 0,-1 11-1201 0 0,1 18-503 0 0,1 67-271 0 0,-1-24 9 0 0,3 0 0 0 0,3 1-1 0 0,9 37-40 0 0,-5-76 1129 0 0,1 0-1 0 0,2 0 0 0 0,2 1-1128 0 0,27 54-589 0 0,-39-89 372 0 0,0 0 1 0 0,0 0-1 0 0,0 0 0 0 0,0-1 0 0 0,1 1 1 0 0,-1 0-1 0 0,1-1 0 0 0,-1 1 1 0 0,1-1-1 0 0,0 0 0 0 0,-1 1 0 0 0,1-1 1 0 0,0 0-1 0 0,0 0 0 0 0,0 0 0 0 0,0 0 1 0 0,0 0-1 0 0,0-1 0 0 0,1 1 217 0 0,0 0-598 0 0,0-1 1 0 0,0 1-1 0 0,0-1 0 0 0,0 0 0 0 0,0 0 0 0 0,0-1 0 0 0,0 1 0 0 0,0 0 1 0 0,0-1-1 0 0,0 0 0 0 0,0 0 0 0 0,0 0 0 0 0,0 0 0 0 0,0-1 598 0 0,14-7-3916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6.6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12 7055 0 0,'0'0'323'0'0,"0"0"-8"0"0,-12-9 230 0 0,8 7 2233 0 0,3 2 3561 0 0,22 52-6320 0 0,-17-40 320 0 0,1 1 0 0 0,1-1 0 0 0,-1 0-1 0 0,2 0 1 0 0,10 14 0 0 0,-16-24 271 0 0,-1-1-402 0 0,0-1-208 0 0,0 1 0 0 0,0-1 1 0 0,0 0-1 0 0,0 0 0 0 0,0 0 0 0 0,0 0 1 0 0,0 0-1 0 0,0 0 0 0 0,0 0 1 0 0,0 0-1 0 0,0 0 0 0 0,0 0 1 0 0,0 0-1 0 0,0 0 0 0 0,0 1 1 0 0,0-1-1 0 0,0 0 0 0 0,0 0 1 0 0,0 0-1 0 0,0 0 0 0 0,0 0 1 0 0,0 0-1 0 0,0 0 0 0 0,0 0 1 0 0,0 0-1 0 0,0 0 0 0 0,0 0 1 0 0,0 0-1 0 0,1 0 0 0 0,-1 0 1 0 0,0 0-1 0 0,0 0 0 0 0,0 1 1 0 0,0-1-1 0 0,0 0 0 0 0,0 0 1 0 0,0 0-1 0 0,0 0 0 0 0,0 0 1 0 0,0 0-1 0 0,0 0 0 0 0,0 0 1 0 0,0 0-1 0 0,1 0 0 0 0,-1 0 1 0 0,0 0-1 0 0,0 0 0 0 0,0 0 1 0 0,0 0-1 0 0,0 0 0 0 0,0 0 1 0 0,0 0-1 0 0,0 0 0 0 0,0-1 1 0 0,0 1-1 0 0,0 0 0 0 0,0 0 1 0 0,1 0-1 0 0,-1 0 0 0 0,0 0 1 0 0,0 0-1 0 0,0 0 0 0 0,0 0 1 0 0,0 0-1 0 0,0 0 0 0 0,0 0 1 0 0,0 0-1 0 0,0 0 0 0 0,5-8 6 0 0,3-10-12 0 0,-5-18 6 0 0,-3 29 0 0 0,0 1 0 0 0,1 0 0 0 0,0 0 0 0 0,0 0 0 0 0,0 0 0 0 0,0 0 0 0 0,1 0 0 0 0,5-11 0 0 0,-7 16-187 0 0,0 1 0 0 0,0-1 0 0 0,1 0 0 0 0,-1 1 0 0 0,0-1 0 0 0,0 0 0 0 0,1 1 0 0 0,-1-1 0 0 0,1 0 0 0 0,-1 1 0 0 0,1-1 0 0 0,-1 1 0 0 0,1-1 0 0 0,-1 1 0 0 0,1-1 0 0 0,-1 1 0 0 0,1-1 0 0 0,0 1 0 0 0,-1 0 0 0 0,1-1 0 0 0,0 1 0 0 0,-1 0 0 0 0,1 0 0 0 0,0-1 0 0 0,-1 1 0 0 0,1 0 0 0 0,0 0 0 0 0,-1 0 0 0 0,1 0 0 0 0,1 0 0 0 0,1 0-1161 0 0,7-2-1251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8:47.0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51 172 3999 0 0,'0'0'183'0'0,"-17"-15"213"0"0,14 13 52 0 0,0-1-1 0 0,0 0 1 0 0,1 1 0 0 0,-1-1 0 0 0,1 0-1 0 0,0 0 1 0 0,0 0 0 0 0,0 0-1 0 0,0-1 1 0 0,0 1 0 0 0,1 0-1 0 0,-1-1 1 0 0,1 1 0 0 0,0-1-1 0 0,0 0 1 0 0,1 1 0 0 0,-1-1-1 0 0,1 0 1 0 0,-1 0 0 0 0,1 1 0 0 0,0-1-1 0 0,1 0 1 0 0,-1 1 0 0 0,1-1-1 0 0,-1 0 1 0 0,1 1 0 0 0,0-1-1 0 0,1 0 1 0 0,-1 1 0 0 0,0 0-1 0 0,1-1 1 0 0,0 1 0 0 0,0 0-1 0 0,4-6 1 0 0,-2 3-448 0 0,-3 4 0 0 0,0 0 0 0 0,1 0 0 0 0,-1 0 0 0 0,0 1 0 0 0,0-1 0 0 0,1 0 0 0 0,-1 1 0 0 0,1-1 0 0 0,-1 1 0 0 0,1 0 0 0 0,0 0 0 0 0,0-1 0 0 0,-1 1 0 0 0,1 0 0 0 0,0 0 0 0 0,0 1 0 0 0,0-1 0 0 0,0 0 0 0 0,0 1 0 0 0,0-1 0 0 0,3 0 0 0 0,6 2 0 0 0,-10-1 0 0 0,0 0 0 0 0,0 1 0 0 0,0-1 0 0 0,1 0 0 0 0,-1 1 0 0 0,0-1 0 0 0,0 1 0 0 0,0-1 0 0 0,0 1 0 0 0,0 0 0 0 0,0 0 0 0 0,-1-1 0 0 0,1 1 0 0 0,0 0 0 0 0,0 0 0 0 0,0 0 0 0 0,-1 0 0 0 0,1 0 0 0 0,0 0 0 0 0,-1 0 0 0 0,1 0 0 0 0,-1 0 0 0 0,1 0 0 0 0,-1 0 0 0 0,0 0 0 0 0,1 0 0 0 0,-1 0 0 0 0,0 2 0 0 0,1 0 0 0 0,1 6 83 0 0,0 0 0 0 0,-1 0 1 0 0,0 1-1 0 0,0-1 0 0 0,-1 0 0 0 0,0 0 0 0 0,0 1 0 0 0,-1-1 0 0 0,-1 0 1 0 0,1 0-1 0 0,-6 14 0 0 0,1 8 235 0 0,1-13 196 0 0,3-14-416 0 0,1 1 1 0 0,-1 0-1 0 0,1-1 0 0 0,1 1 1 0 0,-1 0-1 0 0,1-1 1 0 0,-1 1-1 0 0,1 0 0 0 0,1 0 1 0 0,0 8-1 0 0,0-12-98 0 0,-1 0 0 0 0,1 0 0 0 0,-1 1 0 0 0,1-1 0 0 0,-1 0 0 0 0,1 0 0 0 0,0 0 0 0 0,0 1 0 0 0,-1-1 0 0 0,1 0 0 0 0,0 0 0 0 0,0 0 0 0 0,0 0 0 0 0,0-1 0 0 0,0 1 0 0 0,0 0 0 0 0,1 0 0 0 0,-1-1 0 0 0,0 1 0 0 0,0 0 0 0 0,0-1 0 0 0,1 1 0 0 0,-1-1 0 0 0,0 0 0 0 0,1 1 0 0 0,-1-1 0 0 0,0 0 0 0 0,1 0 0 0 0,1 0 0 0 0,30-2 0 0 0,-32 2 0 0 0,21-4-1450 0 0,0 0 0 0 0,0-2-1 0 0,28-10 1 0 0,-49 15-661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01.4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26 729 2791 0 0,'-1'-2'17'0'0,"1"1"152"0"0,0 0 1 0 0,0 0-1 0 0,-1-1 0 0 0,1 1 0 0 0,0 0 0 0 0,-1 0 0 0 0,1 0 1 0 0,-1 0-1 0 0,1 0 0 0 0,-1 1 0 0 0,0-1 0 0 0,1 0 0 0 0,-1 0 1 0 0,0 0-1 0 0,0 0 0 0 0,0 1 0 0 0,1-1 0 0 0,-1 0 0 0 0,0 1 1 0 0,-2-2-1 0 0,2 2 89 0 0,1 0 1 0 0,-1 0-1 0 0,1-1 1 0 0,-1 1-1 0 0,1 0 1 0 0,-1 0-1 0 0,1-1 1 0 0,-1 1-1 0 0,1 0 1 0 0,-1-1-1 0 0,1 1 1 0 0,0-1-1 0 0,-1 1 1 0 0,1 0-1 0 0,-1-1 1 0 0,1 1-1 0 0,0-1 1 0 0,0 1-1 0 0,-1-1 1 0 0,1 1-1 0 0,0-1 1 0 0,0 1-1 0 0,-1-1 1 0 0,1 0-1 0 0,0 1 1 0 0,0-1-1 0 0,0 0 1 0 0,0 1-3 0 0,0-1-1 0 0,0 1 1 0 0,1-1 0 0 0,-1 1-1 0 0,0 0 1 0 0,0-1 0 0 0,1 1 0 0 0,-1 0-1 0 0,0-1 1 0 0,0 1 0 0 0,1 0-1 0 0,-1-1 1 0 0,0 1 0 0 0,1 0-1 0 0,-1 0 1 0 0,0-1 0 0 0,1 1 0 0 0,-1 0-1 0 0,1 0 1 0 0,-1 0 0 0 0,0 0-1 0 0,1-1 1 0 0,-1 1 0 0 0,1 0-1 0 0,0 0 1 0 0,98-15-256 0 0,-63 13 757 0 0,-31 2-543 0 0,0 0-1 0 0,1 0 1 0 0,-1 0 0 0 0,0-1 0 0 0,9-1 0 0 0,70-13 658 0 0,-44 13-872 0 0,10-2 0 0 0,7-5 0 0 0,-44 9 0 0 0,0-2 0 0 0,0 0 0 0 0,13-4 0 0 0,8 0 631 0 0,-29 6-458 0 0,0-1 1 0 0,0 0-1 0 0,-1 1 0 0 0,1-2 0 0 0,-1 1 1 0 0,1 0-1 0 0,7-4 0 0 0,155-71 574 0 0,-83 40-631 0 0,-44 21 344 0 0,1 1-1 0 0,48-9 1 0 0,-48 13 8 0 0,0-1 1 0 0,49-21-1 0 0,33-17-468 0 0,-84 32 0 0 0,74-22 0 0 0,-104 37 0 0 0,36-11 0 0 0,55-23 0 0 0,-79 27 0 0 0,1 2 0 0 0,-1 0 0 0 0,32-4 0 0 0,-41 9 0 0 0,0 0 0 0 0,0-1 0 0 0,0 0 0 0 0,-1-1 0 0 0,12-5 0 0 0,-5 2 0 0 0,1 0 0 0 0,33-6 0 0 0,-22 7 0 0 0,-11 1 0 0 0,0 2 0 0 0,0 0 0 0 0,27 0 0 0 0,-43 3 0 0 0,1 1 0 0 0,-1-1 0 0 0,1 0 0 0 0,0-1 0 0 0,-1 1 0 0 0,1-1 0 0 0,0 1 0 0 0,-1-1 0 0 0,1 0 0 0 0,4-2 0 0 0,-6 2 0 0 0,0 0 0 0 0,0 0 0 0 0,0 0 0 0 0,0 1 0 0 0,0-1 0 0 0,0 1 0 0 0,0 0 0 0 0,1 0 0 0 0,-1 0 0 0 0,2 0 0 0 0,4-1 0 0 0,-1-1 0 0 0,1 1 0 0 0,-1-1 0 0 0,0-1 0 0 0,13-5 0 0 0,0 1 0 0 0,101-27 0 0 0,-119 34 0 0 0,0-1 0 0 0,0 1 0 0 0,0 0 0 0 0,0 0 0 0 0,0 0 0 0 0,0 1 0 0 0,0-1 0 0 0,0 0 0 0 0,0 1 0 0 0,0 0 0 0 0,0-1 0 0 0,0 1 0 0 0,0 0 0 0 0,0 0 0 0 0,0 0 0 0 0,-1 0 0 0 0,4 2 0 0 0,4 2 0 0 0,-3-3 0 0 0,0-1 0 0 0,0 0 0 0 0,0-1 0 0 0,0 0 0 0 0,0 0 0 0 0,1 0 0 0 0,9-2 0 0 0,-4 1 0 0 0,-2 1 0 0 0,3 1 0 0 0,-10-2 0 0 0,19-7 0 0 0,-18 6 0 0 0,0 1 0 0 0,1-1 0 0 0,-1 1 0 0 0,1 0 0 0 0,-1 1 0 0 0,8-1 0 0 0,8-2 0 0 0,19-1 0 0 0,-33 2 0 0 0,0 0 0 0 0,0 0 0 0 0,0 0 0 0 0,0-1 0 0 0,-1 0 0 0 0,11-7 0 0 0,-12 8 0 0 0,1-1 0 0 0,-1 1 0 0 0,1 0 0 0 0,-1 1 0 0 0,1-1 0 0 0,0 1 0 0 0,-1 0 0 0 0,1 0 0 0 0,0 0 0 0 0,0 0 0 0 0,0 1 0 0 0,0 0 0 0 0,7 1 0 0 0,-6-1 0 0 0,-1 0 0 0 0,1 0 0 0 0,0 0 0 0 0,-1-1 0 0 0,9-2 0 0 0,-12 3 0 0 0,1-1 0 0 0,-1 1 0 0 0,0 0 0 0 0,0 0 0 0 0,0 0 0 0 0,0 0 0 0 0,1 0 0 0 0,-1 0 0 0 0,3 1 0 0 0,17 0 0 0 0,-14 1 0 0 0,-8-2 0 0 0,0 1 0 0 0,1-1 0 0 0,-1 1 0 0 0,1-1 0 0 0,-1 0 0 0 0,1 1 0 0 0,-1-1 0 0 0,1 0 0 0 0,-1 1 0 0 0,1-1 0 0 0,-1 0 0 0 0,1 0 0 0 0,0 0 0 0 0,-1 1 0 0 0,1-1 0 0 0,-1 0 0 0 0,1 0 0 0 0,0 0 0 0 0,-1 0 0 0 0,1 0 0 0 0,-1 0 0 0 0,1 0 0 0 0,0 0 0 0 0,-1 0 0 0 0,1 0 0 0 0,-1-1 0 0 0,2 1 0 0 0,-1 0 0 0 0,0 0 0 0 0,0 0 0 0 0,0 0 0 0 0,-1 0 0 0 0,1 0 0 0 0,0 0 0 0 0,0 0 0 0 0,0 0 0 0 0,0-1 0 0 0,0 1 0 0 0,0 0 0 0 0,0-1 0 0 0,0 1 0 0 0,0-1 0 0 0,-1 1 0 0 0,1-1 0 0 0,0 1 0 0 0,0-1 0 0 0,1 0 0 0 0,12-8 0 0 0,-7 6 0 0 0,3 1 0 0 0,-1 5 0 0 0,-2-6 0 0 0,-6 3-137 0 0,-1 0 0 0 0,1 0 0 0 0,0 0 0 0 0,-1 0 0 0 0,1-1 0 0 0,0 1 0 0 0,-1 0 0 0 0,1 0 0 0 0,0 0 0 0 0,0 1 0 0 0,-1-1 0 0 0,1 0 0 0 0,0 0 0 0 0,-1 0 0 0 0,1 0 0 0 0,-1 1 0 0 0,1-1 0 0 0,0 0 0 0 0,-1 1 0 0 0,1-1 0 0 0,-1 0 0 0 0,1 1 0 0 0,-1-1 0 0 0,1 1 0 0 0,-1-1 0 0 0,1 1 0 0 0,-1-1 0 0 0,2 2-1 0 0,7 9-3742 0 0,-8-9 1244 0 0,-1 0-99 0 0,2 7-16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01.8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57 8 10943 0 0,'0'0'498'0'0,"0"0"-9"0"0,-1-1-312 0 0,-2-2-67 0 0,2 2 350 0 0,1 1 146 0 0,0 0 30 0 0,0 0 104 0 0,0 0 420 0 0,0 0 184 0 0,0 0 38 0 0,0 0-177 0 0,32-3-740 0 0,-28 4-385 0 0,-1 0 0 0 0,1 0 0 0 0,-1 1-1 0 0,1-1 1 0 0,-1 1 0 0 0,0 0 0 0 0,0 0-1 0 0,0 0 1 0 0,0 0 0 0 0,0 0 0 0 0,0 1-1 0 0,3 4 1 0 0,30 44 1522 0 0,-17-21-1297 0 0,-17-27-305 0 0,-1-1 0 0 0,0 0 0 0 0,0 1 0 0 0,-1-1 0 0 0,1 0 0 0 0,0 1 0 0 0,-1 0 0 0 0,1-1 0 0 0,-1 1 0 0 0,0-1 0 0 0,0 1 0 0 0,0-1 0 0 0,0 1 0 0 0,-1-1 0 0 0,1 1 0 0 0,0 0 0 0 0,-1-1 0 0 0,0 0 0 0 0,0 1 0 0 0,0-1 0 0 0,0 1 0 0 0,0-1 0 0 0,0 0 0 0 0,-2 3 0 0 0,-4 4 0 0 0,0-1 0 0 0,0 1 0 0 0,-1-2 0 0 0,0 1 0 0 0,-1-1 0 0 0,0 0 0 0 0,0-1 0 0 0,0 0 0 0 0,-11 6 0 0 0,0 1-577 0 0,18-11 289 0 0,-1 0-1 0 0,1 0 0 0 0,0-1 0 0 0,-1 1 0 0 0,1-1 0 0 0,-1 1 0 0 0,1-1 1 0 0,-1 0-1 0 0,0 0 0 0 0,0 0 0 0 0,1 0 0 0 0,-1-1 0 0 0,0 1 1 0 0,0-1-1 0 0,0 1 0 0 0,0-1 0 0 0,0 0 0 0 0,0 0 0 0 0,0-1 0 0 0,-4 0 1 0 0,0 0-6030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03.0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3 112 7055 0 0,'-1'-2'57'0'0,"0"-1"230"0"0,1-5 5583 0 0,26 32-4460 0 0,47 85 1114 0 0,-70-107-2318 0 0,6 1-184 0 0,2-3-22 0 0,-8-1 0 0 0,-1-1 0 0 0,1 1 0 0 0,0 0 0 0 0,0-1 0 0 0,-1 1 0 0 0,1-1 0 0 0,0 0 0 0 0,-1 0 0 0 0,0 0 0 0 0,1 0 0 0 0,-1 0 0 0 0,0-1 0 0 0,0 1 0 0 0,0 0 0 0 0,-1-1 0 0 0,1 0 0 0 0,-1 1 0 0 0,1-1 0 0 0,-1 0 0 0 0,0 0 0 0 0,0 0 0 0 0,0 0 0 0 0,0 0 0 0 0,0-5 0 0 0,2-1 0 0 0,5-35 0 0 0,-3 8 0 0 0,-5 35 29 0 0,1 1-1 0 0,-1 0 1 0 0,1 0 0 0 0,-1 0-1 0 0,1 0 1 0 0,-1 0-1 0 0,0 0 1 0 0,1 0-1 0 0,-1 0 1 0 0,1 0 0 0 0,-1 1-1 0 0,1-1 1 0 0,-1 0-1 0 0,1 0 1 0 0,-1 0 0 0 0,0 0-1 0 0,1 1 1 0 0,-1-1-1 0 0,1 0 1 0 0,-1 0-1 0 0,0 1 1 0 0,1-1 0 0 0,-1 0-1 0 0,0 1 1 0 0,1-1-1 0 0,-1 0 1 0 0,0 1 0 0 0,0-1-1 0 0,1 1 1 0 0,-1-1-1 0 0,0 0 1 0 0,0 1-1 0 0,0-1 1 0 0,1 1 0 0 0,-1 0-1 0 0,15 19 1737 0 0,-11-12-1743 0 0,-4-7-22 0 0,0-1 0 0 0,1 0 0 0 0,-1 1 0 0 0,0-1 0 0 0,0 0 0 0 0,0 0 0 0 0,1 1 0 0 0,-1-1 0 0 0,0 0 0 0 0,1 0 0 0 0,-1 1 0 0 0,0-1 0 0 0,1 0 0 0 0,-1 0 0 0 0,0 0 0 0 0,1 0 0 0 0,-1 1 0 0 0,0-1 0 0 0,1 0 0 0 0,-1 0 0 0 0,0 0 0 0 0,1 0 0 0 0,-1 0 0 0 0,1 0 0 0 0,-1 0 0 0 0,0 0 0 0 0,1 0 0 0 0,-1 0 0 0 0,0 0 0 0 0,1 0 0 0 0,-1-1 0 0 0,0 1 0 0 0,1 0 0 0 0,-1 0 0 0 0,1 0 0 0 0,-1 0 0 0 0,0 0 0 0 0,0-1 0 0 0,1 1 0 0 0,-1 0 0 0 0,0 0 0 0 0,1-1 0 0 0,-1 1 0 0 0,0 0 0 0 0,0-1 0 0 0,1 1 0 0 0,-1 0 0 0 0,0 0 0 0 0,0-1 0 0 0,0 1 0 0 0,0 0 0 0 0,1-1 0 0 0,-1 1 0 0 0,0-1 0 0 0,11-16 0 0 0,-5 4-13 0 0,0 0-1 0 0,-1 0 1 0 0,-1-1 0 0 0,-1 1-1 0 0,4-21 1 0 0,-7 31 4 0 0,1 2-460 0 0,-1 1-185 0 0,0 0-39 0 0,0 0-236 0 0,0 0-954 0 0,0 0-418 0 0,0 0-89 0 0,0 0-10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03.9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24 199 10943 0 0,'0'0'248'0'0,"0"0"35"0"0,0 0 18 0 0,0 0-37 0 0,0 0 8 0 0,0 0 667 0 0,-1-1-647 0 0,-1 0 1 0 0,1 0-1 0 0,0 0 1 0 0,0 0 0 0 0,0 0-1 0 0,1-1 1 0 0,-1 1-1 0 0,0 0 1 0 0,0-1-1 0 0,1 1 1 0 0,-1 0-1 0 0,0-2 1 0 0,6-11 337 0 0,0 0 0 0 0,14-23 0 0 0,-8 16 22 0 0,13-33 0 0 0,-22 46-652 0 0,-5 2 0 0 0,2 5 0 0 0,0 1 0 0 0,1-1 0 0 0,-1 0 0 0 0,0 1 0 0 0,0-1 0 0 0,0 1 0 0 0,0-1 0 0 0,0 1 0 0 0,0 0 0 0 0,0-1 0 0 0,0 1 0 0 0,0 0 0 0 0,0-1 0 0 0,0 1 0 0 0,-1 0 0 0 0,1 0 0 0 0,0 0 0 0 0,0 0 0 0 0,0 0 0 0 0,0 1 0 0 0,0-1 0 0 0,0 0 0 0 0,0 0 0 0 0,0 1 0 0 0,-2 0 0 0 0,1-1 0 0 0,0 1 0 0 0,0 1 0 0 0,0-1 0 0 0,0 0 0 0 0,0 1 0 0 0,0-1 0 0 0,0 1 0 0 0,1 0 0 0 0,-1-1 0 0 0,1 1 0 0 0,-1 0 0 0 0,1 0 0 0 0,-1 0 0 0 0,1 0 0 0 0,-1 4 0 0 0,-3 1 0 0 0,5-7 0 0 0,-1 1 0 0 0,0 0 0 0 0,1-1 0 0 0,-1 1 0 0 0,1 0 0 0 0,-1 0 0 0 0,1-1 0 0 0,0 1 0 0 0,-1 0 0 0 0,1 0 0 0 0,0 0 0 0 0,-1 0 0 0 0,1-1 0 0 0,0 1 0 0 0,0 0 0 0 0,0 0 0 0 0,0 0 0 0 0,0 0 0 0 0,0 0 0 0 0,0 1 0 0 0,-1 6 0 0 0,0-7 0 0 0,0 1 0 0 0,0 0 0 0 0,0-1 0 0 0,1 1 0 0 0,-1 0 0 0 0,1 0 0 0 0,-1-1 0 0 0,1 1 0 0 0,0 0 0 0 0,-1 0 0 0 0,1 0 0 0 0,0 2 0 0 0,11 39 0 0 0,-11-41 0 0 0,1 0 0 0 0,0 0 0 0 0,-1-1 0 0 0,1 1 0 0 0,0 0 0 0 0,0 0 0 0 0,0-1 0 0 0,0 1 0 0 0,0-1 0 0 0,1 1 0 0 0,-1-1 0 0 0,0 1 0 0 0,1-1 0 0 0,-1 0 0 0 0,1 0 0 0 0,-1 1 0 0 0,1-1 0 0 0,0 0 0 0 0,-1-1 0 0 0,1 1 0 0 0,0 0 0 0 0,3 1 0 0 0,-3-2 0 0 0,-1-1 0 0 0,1 1 0 0 0,-1 0 0 0 0,1 0 0 0 0,-1-1 0 0 0,1 1 0 0 0,-1-1 0 0 0,1 1 0 0 0,-1-1 0 0 0,0 0 0 0 0,1 1 0 0 0,-1-1 0 0 0,0 0 0 0 0,0 0 0 0 0,1 0 0 0 0,0-2 0 0 0,2 0 0 0 0,9-6 0 0 0,0-1 0 0 0,-1 0 0 0 0,0-1 0 0 0,19-23 0 0 0,16-14 0 0 0,-46 47 0 0 0,0 0 0 0 0,0 0 0 0 0,0 0 0 0 0,0 1 0 0 0,0-1 0 0 0,0 0 0 0 0,1 0 0 0 0,-1 1 0 0 0,0-1 0 0 0,0 1 0 0 0,0-1 0 0 0,1 1 0 0 0,-1-1 0 0 0,0 1 0 0 0,1 0 0 0 0,-1 0 0 0 0,0-1 0 0 0,2 1 0 0 0,6 0 0 0 0,0 3 0 0 0,-3 6 0 0 0,-6-9 0 0 0,0 1 0 0 0,1-1 0 0 0,-1 0 0 0 0,0 1 0 0 0,0-1 0 0 0,1 0 0 0 0,-1 1 0 0 0,0-1 0 0 0,1 0 0 0 0,-1 0 0 0 0,1 1 0 0 0,-1-1 0 0 0,0 0 0 0 0,1 0 0 0 0,-1 0 0 0 0,1 0 0 0 0,-1 1 0 0 0,0-1 0 0 0,1 0 0 0 0,-1 0 0 0 0,1 0 0 0 0,-1 0 0 0 0,1 0 0 0 0,-1 0 0 0 0,1 0 0 0 0,-1 0 0 0 0,1 0 0 0 0,-1 0 0 0 0,0 0 0 0 0,1-1 0 0 0,-1 1 0 0 0,1 0 0 0 0,-1 0 0 0 0,1 0 0 0 0,-1 0 0 0 0,0-1 0 0 0,1 1 0 0 0,-1 0 0 0 0,0 0 0 0 0,1-1 0 0 0,-1 1 0 0 0,1-1 0 0 0,7-9 0 0 0,-6 7 0 0 0,0-1 0 0 0,0 1 0 0 0,0 0 0 0 0,0 0 0 0 0,0 0 0 0 0,0 0 0 0 0,1 0 0 0 0,-1 0 0 0 0,1 1 0 0 0,0-1 0 0 0,0 1 0 0 0,5-4 0 0 0,0 6 0 0 0,-5 1 0 0 0,0 0 0 0 0,1 0 0 0 0,-1 1 0 0 0,-1-1 0 0 0,1 1 0 0 0,0 0 0 0 0,0 0 0 0 0,-1 0 0 0 0,1 1 0 0 0,-1-1 0 0 0,1 0 0 0 0,-1 1 0 0 0,0 0 0 0 0,0-1 0 0 0,0 1 0 0 0,-1 0 0 0 0,3 4 0 0 0,0 0 0 0 0,0-12 0 0 0,5-32 0 0 0,-7 32-181 0 0,-1 4-766 0 0,-1 1-349 0 0,6 4-4753 0 0,-4-4 946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04.7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71 5407 0 0,'-6'-5'711'0'0,"6"5"-28"0"0,0 0 223 0 0,0 0 44 0 0,-1 8 499 0 0,1 0-1 0 0,1 0 1 0 0,0 0 0 0 0,0 0 0 0 0,0-1 0 0 0,1 1-1 0 0,4 11 1 0 0,-3-10-1449 0 0,0 0 0 0 0,-1-1 102 0 0,-2-6 420 0 0,0-2 170 0 0,0 0 32 0 0,0 0-93 0 0,15-59-390 0 0,-12 41-380 0 0,-3 10 58 0 0,2 0 0 0 0,-1 0-1 0 0,1 1 1 0 0,0-1 0 0 0,1 1-1 0 0,0-1 1 0 0,0 1 0 0 0,6-9-1 0 0,-8 14 712 0 0,0 2-413 0 0,5-4-193 0 0,1 0-24 0 0,-2 3 0 0 0,-1 0 0 0 0,0 1 0 0 0,0-1 0 0 0,0 1 0 0 0,1 0 0 0 0,-1 0 0 0 0,0 0 0 0 0,0 0 0 0 0,1 1 0 0 0,-1 0 0 0 0,0 0 0 0 0,0 0 0 0 0,0 0 0 0 0,0 1 0 0 0,0-1 0 0 0,0 1 0 0 0,-1 0 0 0 0,1 0 0 0 0,0 0 0 0 0,-1 1 0 0 0,1 0 0 0 0,4 5 0 0 0,16 39 623 0 0,-23-45 61 0 0,-1-2 26 0 0,0 0-87 0 0,1 2-407 0 0,5 2-380 0 0,-5-3-819 0 0,5-4-1496 0 0,-4 3-4059 0 0,-2 0-322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20.9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12 793 2791 0 0,'0'0'126'0'0,"0"0"158"0"0,0 0 582 0 0,0 0 256 0 0,0 0 50 0 0,-11 0 9670 0 0,29 0-10684 0 0,0-2-1 0 0,0 0 0 0 0,-1-1 0 0 0,1 0 1 0 0,25-10-1 0 0,81-39 1921 0 0,-38 16-2050 0 0,20-9-34 0 0,125-52 627 0 0,-66 31 74 0 0,90-30 876 0 0,-230 87-1546 0 0,337-91-25 0 0,-316 89 0 0 0,122-42 0 0 0,-141 44 0 0 0,44-20 0 0 0,-44 17 0 0 0,38-11 0 0 0,99-37 0 0 0,-80 25 0 0 0,-75 31 0 0 0,-7 3 0 0 0,1-1 0 0 0,-1 1 0 0 0,1 0 0 0 0,-1 0 0 0 0,1 0 0 0 0,0 1 0 0 0,-1-1 0 0 0,1 1 0 0 0,0-1 0 0 0,3 1 0 0 0,24-7 0 0 0,17-5 0 0 0,-38 9-187 0 0,-8 2-787 0 0,-1 1-361 0 0,0 0-725 0 0,0 0-2746 0 0,0 0-1176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22.9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 5407 0 0,'0'0'124'0'0,"0"0"18"0"0,0 0 8 0 0,0 0 42 0 0,0 0 170 0 0,0 0 76 0 0,0 0 12 0 0,-4 1 88 0 0,3-1-412 0 0,1 0 0 0 0,-1 1 0 0 0,0-1 0 0 0,0 0 0 0 0,0 1 0 0 0,1-1 0 0 0,-1 1 0 0 0,0-1 0 0 0,0 1 0 0 0,1 0 0 0 0,-1-1 0 0 0,0 1 0 0 0,1 0 0 0 0,-1-1 1 0 0,1 1-1 0 0,-1 0 0 0 0,1 0 0 0 0,-1 0 0 0 0,1-1 0 0 0,0 1 0 0 0,-1 0 0 0 0,1 1 0 0 0,-2 26 2609 0 0,2-19-2890 0 0,1 4 702 0 0,0-1 1 0 0,1 0-1 0 0,0 1 0 0 0,1-1 0 0 0,0 0 1 0 0,6 14-1 0 0,37 72-222 0 0,-11-23 1644 0 0,-20-41-1291 0 0,2 6-546 0 0,21 72 0 0 0,-25-70 336 0 0,2-1 0 0 0,1 0 1 0 0,3-2-1 0 0,1 0 1 0 0,41 61-1 0 0,-48-80-148 0 0,0 1 0 0 0,-2 0 0 0 0,0 1 0 0 0,-2 1 0 0 0,0 0 0 0 0,-1 0 0 0 0,-2 0 0 0 0,5 31 0 0 0,12 133-320 0 0,-22-167 2 0 0,1 15 5 0 0,9 49 1 0 0,16 16-116 0 0,-26-98-369 0 0,-1-2-191 0 0,0 0-41 0 0,0 0-282 0 0,0 0-1143 0 0,-1-6-2252 0 0,0 3 3401 0 0,0-8-1766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23.4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5 7055 0 0,'0'0'158'0'0,"-18"-5"412"0"0,17 5-421 0 0,1 0 1 0 0,-1 0-1 0 0,0 1 0 0 0,1-1 0 0 0,-1 0 0 0 0,1 0 0 0 0,-1 0 0 0 0,0 1 0 0 0,1-1 0 0 0,-1 0 1 0 0,1 1-1 0 0,-1-1 0 0 0,1 0 0 0 0,-1 1 0 0 0,1-1 0 0 0,-1 1 0 0 0,1-1 0 0 0,-1 1 0 0 0,1-1 1 0 0,-1 1-1 0 0,1-1 0 0 0,0 1 0 0 0,-1-1 0 0 0,1 1 0 0 0,0 0 0 0 0,0-1 0 0 0,-1 2 0 0 0,3 20 2443 0 0,18 18-536 0 0,-12-29-1845 0 0,1 0 1 0 0,0-1-1 0 0,1 0 1 0 0,0-1-1 0 0,0 0 1 0 0,21 13 0 0 0,76 38 1613 0 0,-54-33-1490 0 0,-2 2-9 0 0,71 52 1 0 0,-98-62-269 0 0,-1 0 0 0 0,0 2 0 0 0,-2 1 0 0 0,32 42 0 0 0,-1 5-7230 0 0,-39-52 1769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3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96 5527 0 0,'0'0'124'0'0,"1"-3"18"0"0,0-1-118 0 0,0-1 0 0 0,-1 1 1 0 0,1-1-1 0 0,-1 0 0 0 0,0 1 1 0 0,0-1-1 0 0,-1 0 0 0 0,0 1-24 0 0,1 1 324 0 0,-1 0 0 0 0,1 1-1 0 0,-1-1 1 0 0,0 0-1 0 0,0 1 1 0 0,0-1 0 0 0,0 1-1 0 0,-1-1 1 0 0,1 1-1 0 0,-1 0 1 0 0,0-1 0 0 0,1 1-1 0 0,-1 0 1 0 0,0 0-1 0 0,0 0 1 0 0,-1-1-324 0 0,0 2 228 0 0,1 0 1 0 0,0 0-1 0 0,0 0 0 0 0,-1 0 1 0 0,1 0-1 0 0,-1 0 0 0 0,1 0 0 0 0,-1 1 1 0 0,1-1-1 0 0,-1 1 0 0 0,1 0 0 0 0,-1 0 1 0 0,1 0-1 0 0,-1 0 0 0 0,0 0 1 0 0,1 1-1 0 0,-1-1 0 0 0,1 1 0 0 0,-1-1 1 0 0,1 1-1 0 0,0 0 0 0 0,-1 0 1 0 0,1 0-1 0 0,0 0 0 0 0,-1 1 0 0 0,1-1 1 0 0,0 0-1 0 0,0 1 0 0 0,0 0 1 0 0,0-1-1 0 0,0 2-228 0 0,-8 6 297 0 0,0 2 0 0 0,0-1 1 0 0,1 1-1 0 0,0 1 0 0 0,1 0 0 0 0,1 0 1 0 0,-1 1-298 0 0,4-6 131 0 0,1-1 0 0 0,0 1 0 0 0,0 0 0 0 0,0 0 0 0 0,1 0 1 0 0,0 0-1 0 0,0 0 0 0 0,1 1 0 0 0,0-1 0 0 0,0 0 1 0 0,1 1-1 0 0,0-1 0 0 0,0 0 0 0 0,1 5-131 0 0,0-9 0 0 0,0 0 0 0 0,0 0 0 0 0,0 0 0 0 0,1 0 0 0 0,-1 0 0 0 0,1 0 0 0 0,0 0 0 0 0,0 0 0 0 0,0-1 0 0 0,0 1 0 0 0,0-1 0 0 0,0 1 0 0 0,1-1 0 0 0,-1 0 0 0 0,1 0 0 0 0,0 0 0 0 0,-1 0 0 0 0,1-1 0 0 0,1 1 0 0 0,9 4 0 0 0,0 0 0 0 0,0-1 0 0 0,1 0 0 0 0,1-1 0 0 0,-4-1 0 0 0,0 0 0 0 0,0 1 0 0 0,-1 0 0 0 0,0 1 0 0 0,4 2 0 0 0,-11-4 0 0 0,1 0 0 0 0,0 0 0 0 0,-1 0 0 0 0,1 1 0 0 0,-1-1 0 0 0,0 1 0 0 0,0 0 0 0 0,-1 0 0 0 0,1 0 0 0 0,-1 0 0 0 0,1 0 0 0 0,-2 1 0 0 0,1-1 0 0 0,0 1 0 0 0,-1-1 0 0 0,0 1 0 0 0,0 0 0 0 0,0-1 0 0 0,0 1 0 0 0,-1 0 0 0 0,0 0 0 0 0,0 0 0 0 0,0-1 0 0 0,-1 1 0 0 0,1 0 0 0 0,-1 0 0 0 0,0-1 0 0 0,-1 1 0 0 0,1 0 0 0 0,-1-1 0 0 0,0 0 0 0 0,0 1 0 0 0,0-1 0 0 0,-2 3 0 0 0,-1 0 7 0 0,1-1 1 0 0,-1 1-1 0 0,0-1 0 0 0,0 0 1 0 0,-1-1-1 0 0,1 1 0 0 0,-1-1 0 0 0,-1 0 1 0 0,1-1-1 0 0,-1 0 0 0 0,-4 3-7 0 0,-9 3-133 0 0,-1-1 0 0 0,0-1-1 0 0,-8 2 134 0 0,10-3-2613 0 0,-19 4-1128 0 0,36-11 3554 0 0,1 0 0 0 0,-1 0 0 0 0,1-1 0 0 0,0 1 0 0 0,-1 0 0 0 0,1-1 1 0 0,-1 1-1 0 0,1-1 0 0 0,0 0 0 0 0,0 1 0 0 0,-1-1 0 0 0,1 0 0 0 0,-1 0 187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23.9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6 597 2791 0 0,'-4'7'67'0'0,"3"-7"5730"0"0,3-15-4933 0 0,1-1 0 0 0,0 1-1 0 0,1 0 1 0 0,0 0-1 0 0,2 1 1 0 0,0-1 0 0 0,7-13-1 0 0,11-28 776 0 0,18-52-1445 0 0,-15 43 932 0 0,29-111 1 0 0,-42 135-2974 0 0,-5 18 1289 0 0,-8 22-782 0 0,-1 1-455 0 0,0 0-617 0 0,0 0-2143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24.2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5407 0 0,'0'0'248'0'0,"0"0"-5"0"0,0 0-23 0 0,0 0 463 0 0,0 0 223 0 0,0 0 44 0 0,15 13 1246 0 0,-6-3-1643 0 0,-1 0 0 0 0,1 1 0 0 0,-2 0-1 0 0,0 1 1 0 0,11 22 0 0 0,21 66 1884 0 0,2 59-1591 0 0,-17-58-868 0 0,-21-93 36 0 0,2 4-3646 0 0,-5-12 2306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24.8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0 561 7055 0 0,'7'-1'157'0'0,"-1"-1"-1"0"0,0 0 0 0 0,0 0 0 0 0,0-1 0 0 0,0 1 0 0 0,0-1 0 0 0,0 0 1 0 0,9-8-1 0 0,-7 6 431 0 0,1-1 0 0 0,-1 2 0 0 0,16-7 0 0 0,423-145 3291 0 0,-189 41-1756 0 0,-175 75-1522 0 0,4-5-576 0 0,68-27-26 0 0,-94 46 2 0 0,-37 15 0 0 0,-1 1 0 0 0,37-9 0 0 0,-59 18-7 0 0,58-10-371 0 0,-20 12-3578 0 0,-28 1-983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26.9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81 108 5407 0 0,'0'0'124'0'0,"0"0"18"0"0,0 0 8 0 0,0 0 110 0 0,0 0 454 0 0,3-22 4420 0 0,0 14-4958 0 0,-3 2-66 0 0,0 5 350 0 0,0 1 146 0 0,0 0 30 0 0,0 0-81 0 0,-1 1-363 0 0,-26 21-75 0 0,26-21 378 0 0,-3 0 274 0 0,2-1-654 0 0,0 0 0 0 0,-1 0 1 0 0,1 0-1 0 0,0-1 1 0 0,0 1-1 0 0,0 0 0 0 0,0-1 1 0 0,0 1-1 0 0,0-1 0 0 0,0 0 1 0 0,-3-1-1 0 0,4 1-115 0 0,0 1 0 0 0,0-1 0 0 0,1 1 0 0 0,-1-1 0 0 0,0 0 0 0 0,1 0 0 0 0,-1 1 0 0 0,1-1 0 0 0,-1 0 0 0 0,1 0 0 0 0,-1 0 0 0 0,1 0 0 0 0,-1 1 0 0 0,1-1 0 0 0,0 0 0 0 0,0 0 0 0 0,-1 0 0 0 0,1 0 0 0 0,0 0 0 0 0,0 0 0 0 0,0 0 0 0 0,0 0 0 0 0,0 0 0 0 0,0 0 0 0 0,0 0 0 0 0,1 0 0 0 0,-1 0 0 0 0,0 1 0 0 0,0-1 0 0 0,1 0 0 0 0,-1 0 0 0 0,1 0 0 0 0,-1 0 0 0 0,0 0 0 0 0,1 1 0 0 0,0-2 0 0 0,4-5 0 0 0,3 2 0 0 0,1 5 0 0 0,-1 6 0 0 0,-4 3 0 0 0,-4 1 0 0 0,-4-3 0 0 0,-3-4 0 0 0,5-3 0 0 0,1 0 0 0 0,0-1 0 0 0,0 1 0 0 0,0-1 0 0 0,-1 1 0 0 0,1-1 0 0 0,0 1 0 0 0,0-1 0 0 0,0 0 0 0 0,0 0 0 0 0,0 0 0 0 0,0 1 0 0 0,0-1 0 0 0,0 0 0 0 0,1 0 0 0 0,-1 0 0 0 0,0 0 0 0 0,0 0 0 0 0,1-1 0 0 0,-1 1 0 0 0,1 0 0 0 0,-1-2 0 0 0,0 2 0 0 0,0-1 0 0 0,0-1 0 0 0,-1 1 0 0 0,1 0 0 0 0,1 0 0 0 0,-1-1 0 0 0,0 1 0 0 0,1 0 0 0 0,-1-1 0 0 0,1 1 0 0 0,-1-1 0 0 0,1 1 0 0 0,0 0 0 0 0,0-1 0 0 0,0 1 0 0 0,1-1 0 0 0,-1 1 0 0 0,2-5 0 0 0,3 0 0 0 0,2 3 0 0 0,3 3 0 0 0,-1 5 0 0 0,-7-3 28 0 0,0 0-1 0 0,0 1 1 0 0,0-1 0 0 0,0 1-1 0 0,-1-1 1 0 0,1 1-1 0 0,-1 0 1 0 0,1-1-1 0 0,-1 1 1 0 0,0 0 0 0 0,0 0-1 0 0,1 0 1 0 0,-1 0-1 0 0,-1 0 1 0 0,1 0-1 0 0,0 1 1 0 0,0-1 0 0 0,-1 0-1 0 0,1 0 1 0 0,-1 1-1 0 0,0 2 1 0 0,0-1 267 0 0,0-2-208 0 0,0 0 0 0 0,0 0 0 0 0,0-1 0 0 0,-1 1 0 0 0,1 0 0 0 0,-1 0 0 0 0,1 0 0 0 0,-1 0 0 0 0,0 0 0 0 0,1 0 0 0 0,-1-1 0 0 0,0 1 0 0 0,0 0 0 0 0,0-1 0 0 0,-1 1 0 0 0,1-1 0 0 0,0 1 0 0 0,-1-1 0 0 0,1 1 0 0 0,0-1 0 0 0,-4 2 0 0 0,-3 2-87 0 0,0-3 0 0 0,7-2 0 0 0,-1 0 0 0 0,1 0 0 0 0,0 0 0 0 0,-1-1 0 0 0,1 1 0 0 0,0-1 0 0 0,-1 1 0 0 0,1-1 0 0 0,0 1 0 0 0,-1-1 0 0 0,1 0 0 0 0,0 1 0 0 0,0-1 0 0 0,0 0 0 0 0,0 0 0 0 0,0 0 0 0 0,0 0 0 0 0,0 0 0 0 0,0 0 0 0 0,0-1 0 0 0,0 1 0 0 0,0 0 0 0 0,1 0 0 0 0,-1 0 0 0 0,1-1 0 0 0,-1 1 0 0 0,1 0 0 0 0,-1-1 0 0 0,1 1 0 0 0,0-1 0 0 0,-1 1 0 0 0,1 0 0 0 0,0-1 0 0 0,0 1 0 0 0,0-1 0 0 0,0 1 0 0 0,1-3 0 0 0,0-3 0 0 0,2-1 0 0 0,-3 8 0 0 0,0-1 0 0 0,0 1 0 0 0,0-1 0 0 0,0 1 0 0 0,0 0 0 0 0,0-1 0 0 0,1 1 0 0 0,-1-1 0 0 0,0 1 0 0 0,0 0 0 0 0,0-1 0 0 0,1 1 0 0 0,-1 0 0 0 0,0-1 0 0 0,1 1 0 0 0,-1 0 0 0 0,0 0 0 0 0,0-1 0 0 0,1 1 0 0 0,-1 0 0 0 0,0 0 0 0 0,1 0 0 0 0,-1-1 0 0 0,1 1 0 0 0,-1 0 0 0 0,1 0 0 0 0,4-3 0 0 0,3 0 0 0 0,2 3 0 0 0,-9 0 0 0 0,1 0 0 0 0,0 0 0 0 0,0 1 0 0 0,0-1 0 0 0,0 1 0 0 0,0 0 0 0 0,-1 0 0 0 0,1-1 0 0 0,0 1 0 0 0,-1 0 0 0 0,1 0 0 0 0,0 1 0 0 0,-1-1 0 0 0,0 0 0 0 0,1 0 0 0 0,-1 1 0 0 0,0-1 0 0 0,1 1 0 0 0,-1-1 0 0 0,0 1 0 0 0,0 0 0 0 0,0-1 0 0 0,0 1 0 0 0,-1 0 0 0 0,1 0 0 0 0,0-1 0 0 0,-1 1 0 0 0,1 0 0 0 0,-1 0 0 0 0,0 0 0 0 0,0 0 0 0 0,1 0 0 0 0,-1 0 0 0 0,0 0 0 0 0,-1-1 0 0 0,1 1 0 0 0,0 0 0 0 0,0 0 0 0 0,-1 0 0 0 0,0 3 0 0 0,-1 0 0 0 0,2-3 0 0 0,-1 0 0 0 0,1 1 0 0 0,-1-1 0 0 0,0 0 0 0 0,0 0 0 0 0,0 0 0 0 0,0 0 0 0 0,0 0 0 0 0,-1 0 0 0 0,1 0 0 0 0,0-1 0 0 0,-1 1 0 0 0,0 0 0 0 0,-2 2 0 0 0,-3 2 0 0 0,-1-3 0 0 0,7-3 0 0 0,0 0 0 0 0,-1 0 0 0 0,1 0 0 0 0,0 0 0 0 0,0-1 0 0 0,-1 1 0 0 0,1 0 0 0 0,0-1 0 0 0,0 1 0 0 0,0-1 0 0 0,-1 1 0 0 0,1-1 0 0 0,0 1 0 0 0,0-1 0 0 0,0 0 0 0 0,0 0 0 0 0,0 1 0 0 0,0-1 0 0 0,0 0 0 0 0,0 0 0 0 0,1 0 0 0 0,-1 0 0 0 0,0 0 0 0 0,0-2 0 0 0,0 2 0 0 0,-1 0-167 0 0,1 0 0 0 0,1 0 0 0 0,-1-1-1 0 0,0 1 1 0 0,0 0 0 0 0,0 0 0 0 0,1-1 0 0 0,-1 1-1 0 0,0 0 1 0 0,1-1 0 0 0,-1 1 0 0 0,1 0 0 0 0,0-1-1 0 0,-1 1 1 0 0,1-1 0 0 0,0-1 0 0 0,0 3 92 0 0,0-1-1 0 0,0 1 1 0 0,0 0 0 0 0,0-1-1 0 0,0 1 1 0 0,0 0 0 0 0,0-1-1 0 0,0 1 1 0 0,0 0 0 0 0,0-1-1 0 0,0 1 1 0 0,0 0-1 0 0,0-1 1 0 0,0 1 0 0 0,0 0-1 0 0,1-1 1 0 0,-1 1 0 0 0,0 0-1 0 0,0-1 1 0 0,0 1 0 0 0,1 0-1 0 0,-1 0 1 0 0,0-1 0 0 0,0 1-1 0 0,1 0 1 0 0,-1 0 0 0 0,0-1-1 0 0,0 1 1 0 0,1 0 0 0 0,-1 0-1 0 0,0 0 1 0 0,1 0 0 0 0,-1-1-1 0 0,0 1 1 0 0,1 0 0 0 0,-1 0-1 0 0,0 0 1 0 0,1 0 0 0 0,-1 0-1 0 0,0 0 1 0 0,1 0 0 0 0,2 1-229 0 0,0 0-1 0 0,0 0 1 0 0,-1 0 0 0 0,1 1 0 0 0,0-1 0 0 0,-1 1 0 0 0,0-1 0 0 0,1 1 0 0 0,-1 0 0 0 0,0 0 0 0 0,0 0 0 0 0,0 0 0 0 0,0 1 0 0 0,0-1 0 0 0,0 0 0 0 0,-1 1-1 0 0,1-1 1 0 0,1 6 0 0 0,-1 0-200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27.6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88 134 7055 0 0,'0'0'158'0'0,"0"0"22"0"0,0 0 12 0 0,-2-1-27 0 0,1 1-9 0 0,0-1 0 0 0,0 1 1 0 0,0-1-1 0 0,-1 0 0 0 0,1 0 0 0 0,0 1 0 0 0,0-1 0 0 0,0 0 1 0 0,0 0-1 0 0,0 0 0 0 0,0 0 0 0 0,1 0 0 0 0,-1 0 0 0 0,0 0 1 0 0,0-1-1 0 0,1 1 0 0 0,-1 0 0 0 0,1 0 0 0 0,-1-1 0 0 0,1 1 1 0 0,0 0-1 0 0,-1 0 0 0 0,1-1 0 0 0,0 1 0 0 0,0 0 0 0 0,0-1 1 0 0,0 1-1 0 0,0-1 0 0 0,0 1 0 0 0,0 0 0 0 0,0-1 1 0 0,0 1-1 0 0,1 0 0 0 0,-1 0 0 0 0,1-1 0 0 0,-1 1 0 0 0,1 0 1 0 0,-1 0-1 0 0,1-1 0 0 0,0 1 0 0 0,0 0 0 0 0,-1 0 0 0 0,1 0 1 0 0,0 0-1 0 0,2-2 0 0 0,-1 1-56 0 0,0 1 0 0 0,1-1 0 0 0,-1 0-1 0 0,0 1 1 0 0,1-1 0 0 0,-1 1 0 0 0,1 0 0 0 0,-1 0 0 0 0,1 0 0 0 0,0 0 0 0 0,-1 0 0 0 0,1 0 0 0 0,0 1-1 0 0,0 0 1 0 0,-1-1 0 0 0,1 1 0 0 0,0 0 0 0 0,0 0 0 0 0,0 0 0 0 0,-1 1 0 0 0,1-1 0 0 0,0 1-1 0 0,0 0 1 0 0,2 0 0 0 0,-4 0-100 0 0,0-1 0 0 0,1 1 0 0 0,-1-1 0 0 0,0 1 0 0 0,0 0 0 0 0,0-1 0 0 0,0 1 0 0 0,0 0 0 0 0,0 0 0 0 0,0 0 0 0 0,0-1 0 0 0,-1 1 0 0 0,1 0 0 0 0,0 0 0 0 0,0 1 0 0 0,-1-1 0 0 0,1 0 0 0 0,-1 0 0 0 0,1 0 0 0 0,-1 0 0 0 0,1 0 0 0 0,-1 1 0 0 0,1 1 0 0 0,0 1 0 0 0,0-2 0 0 0,0 0 0 0 0,0 1 0 0 0,-1 0 0 0 0,1-1 0 0 0,-1 1 0 0 0,1-1 0 0 0,-1 1 0 0 0,0-1 0 0 0,0 1 0 0 0,0 0 0 0 0,0-1 0 0 0,-1 1 0 0 0,1-1 0 0 0,-1 1 0 0 0,1 0 0 0 0,-1-1 0 0 0,0 0 0 0 0,0 1 0 0 0,0-1 0 0 0,0 1 0 0 0,0-1 0 0 0,-1 0 0 0 0,1 0 0 0 0,-1 0 0 0 0,0 0 0 0 0,1 0 0 0 0,-1 0 0 0 0,0 0 0 0 0,0 0 0 0 0,0-1 0 0 0,0 1 0 0 0,-5 1 0 0 0,5-1 0 0 0,-1 0 0 0 0,0 0 0 0 0,0 0 0 0 0,0-1 0 0 0,0 0 0 0 0,-1 1 0 0 0,1-1 0 0 0,0 0 0 0 0,-1-1 0 0 0,1 1 0 0 0,0 0 0 0 0,-1-1 0 0 0,1 0 0 0 0,-1 0 0 0 0,1 0 0 0 0,-1 0 0 0 0,1-1 0 0 0,0 1 0 0 0,-1-1 0 0 0,1 0 0 0 0,0 0 0 0 0,-1 0 0 0 0,1 0 0 0 0,-6-4 0 0 0,7 3 59 0 0,-1 0 0 0 0,0 0-1 0 0,1 0 1 0 0,0 0 0 0 0,-1-1-1 0 0,1 1 1 0 0,0-1 0 0 0,0 1-1 0 0,0-1 1 0 0,1 0 0 0 0,-1 0-1 0 0,1 0 1 0 0,0 0 0 0 0,-1 0-1 0 0,1 0 1 0 0,0 0 0 0 0,1-1-1 0 0,-1 1 1 0 0,1 0 0 0 0,-1 0-1 0 0,1-1 1 0 0,0 1 0 0 0,1-7-1 0 0,0 6 16 0 0,0 0 0 0 0,0 0 1 0 0,1 0-1 0 0,-1 0 0 0 0,1 0 0 0 0,0 0 0 0 0,0 0 0 0 0,0 1 0 0 0,1-1 0 0 0,-1 1 0 0 0,1-1 0 0 0,0 1 1 0 0,0 0-1 0 0,0 0 0 0 0,0 0 0 0 0,0 1 0 0 0,1-1 0 0 0,4-2 0 0 0,-5 4-74 0 0,0-1 0 0 0,0 1 0 0 0,0 0 0 0 0,0 0 0 0 0,0 1 0 0 0,0-1 0 0 0,0 0 0 0 0,0 1 0 0 0,0 0 0 0 0,0 0 0 0 0,1 0 0 0 0,-1 0 0 0 0,0 1 0 0 0,0-1 0 0 0,0 1 0 0 0,0-1 0 0 0,0 1 0 0 0,0 0 0 0 0,3 2 0 0 0,-3-2 0 0 0,7 2 0 0 0,-10-3 0 0 0,1 0 0 0 0,-1 1 0 0 0,1-1 0 0 0,-1 0 0 0 0,1 0 0 0 0,-1 0 0 0 0,1 0 0 0 0,-1 1 0 0 0,1-1 0 0 0,-1 0 0 0 0,1 0 0 0 0,-1 1 0 0 0,0-1 0 0 0,1 0 0 0 0,-1 0 0 0 0,0 1 0 0 0,1-1 0 0 0,-1 1 0 0 0,0-1 0 0 0,1 0 0 0 0,-1 1 0 0 0,1 0 0 0 0,6 10 0 0 0,-5-9 0 0 0,-2-2 0 0 0,1 1 0 0 0,-1 0 0 0 0,1-1 0 0 0,-1 1 0 0 0,1 0 0 0 0,-1-1 0 0 0,0 1 0 0 0,1 0 0 0 0,-1 0 0 0 0,0-1 0 0 0,0 1 0 0 0,1 0 0 0 0,-1 0 0 0 0,0 0 0 0 0,0-1 0 0 0,0 1 0 0 0,0 0 0 0 0,0 0 0 0 0,0 0 0 0 0,0 0 0 0 0,0 0 0 0 0,0 1 0 0 0,0 1 0 0 0,0-1 0 0 0,-1 0 0 0 0,1 0 0 0 0,0 1 0 0 0,-1-1 0 0 0,1 0 0 0 0,-1 0 0 0 0,0 0 0 0 0,0 1 0 0 0,1-1 0 0 0,-2 0 0 0 0,1 0 0 0 0,0 0 0 0 0,0-1 0 0 0,-1 1 0 0 0,1 0 0 0 0,-3 2 0 0 0,0 1 0 0 0,2-2 0 0 0,1-1 0 0 0,-1 0 0 0 0,0 0 0 0 0,0 1 0 0 0,0-1 0 0 0,-1 0 0 0 0,1-1 0 0 0,0 1 0 0 0,-1 0 0 0 0,1-1 0 0 0,-1 1 0 0 0,1-1 0 0 0,-1 0 0 0 0,0 0 0 0 0,0 0 0 0 0,0 0 0 0 0,1 0 0 0 0,-5 0 0 0 0,-1 0 0 0 0,7-2 0 0 0,-1 1 0 0 0,1-1 0 0 0,0 1 0 0 0,-1-1 0 0 0,1 0 0 0 0,0 1 0 0 0,0-1 0 0 0,-1 0 0 0 0,1 0 0 0 0,0 0 0 0 0,0 0 0 0 0,0 0 0 0 0,0 0 0 0 0,0 0 0 0 0,1 0 0 0 0,-1 0 0 0 0,0-1 0 0 0,0 1 0 0 0,1 0 0 0 0,-1-1 0 0 0,1 1 0 0 0,-1 0 0 0 0,1-1 0 0 0,-1 1 0 0 0,1 0 0 0 0,0-1 0 0 0,0 1 0 0 0,0-1 0 0 0,0 1 0 0 0,0-1 0 0 0,0-1 0 0 0,0 1 0 0 0,-1-3 0 0 0,1 0 0 0 0,0 0 0 0 0,0 0 0 0 0,1 0 0 0 0,0-1 0 0 0,-1 1 0 0 0,1 0 0 0 0,1 0 0 0 0,-1 0 0 0 0,1 0 0 0 0,0 0 0 0 0,0 1 0 0 0,1-1 0 0 0,-1 1 0 0 0,1-1 0 0 0,0 1 0 0 0,0 0 0 0 0,0 0 0 0 0,1 0 0 0 0,0 0 0 0 0,-1 1 0 0 0,6-4 0 0 0,0 3 0 0 0,0 5 0 0 0,-9 0 0 0 0,1-1 0 0 0,0 1 0 0 0,-1-1 0 0 0,1 1 0 0 0,0 0 0 0 0,-1-1 0 0 0,1 1 0 0 0,-1 0 0 0 0,1-1 0 0 0,-1 1 0 0 0,1 0 0 0 0,-1 0 0 0 0,0-1 0 0 0,1 1 0 0 0,-1 0 0 0 0,0 0 0 0 0,1 0 0 0 0,-1 0 0 0 0,0-1 0 0 0,0 1 0 0 0,0 0 0 0 0,0 0 0 0 0,0 0 0 0 0,0 0 0 0 0,0 0 0 0 0,0 0 0 0 0,0-1 0 0 0,-1 1 0 0 0,1 0 0 0 0,0 0 0 0 0,0 0 0 0 0,-1 0 0 0 0,1-1 0 0 0,0 1 0 0 0,-1 0 0 0 0,0 0 0 0 0,1 0 0 0 0,-4 6-4 0 0,1 0 0 0 0,-1 0 0 0 0,0-1 0 0 0,0 1 0 0 0,-1-1 0 0 0,0 0 0 0 0,0 0 0 0 0,-1-1 0 0 0,1 0 0 0 0,-1 0 0 0 0,0 0-1 0 0,-1 0 1 0 0,1-1 0 0 0,-1 0 0 0 0,0-1 0 0 0,0 1 0 0 0,0-1 0 0 0,0-1 0 0 0,-1 1 0 0 0,1-1 0 0 0,-9 1 0 0 0,14-3-465 0 0,2 0-185 0 0,3-10-5164 0 0,2-2 120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27.9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1807 0 0,'0'0'0'0'0,"0"0"72"0"0,0 0-72 0 0,0 0 104 0 0,0 0-104 0 0,0 0 0 0 0,0 0 0 0 0,0 0-512 0 0,0 0-128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30.4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495 3043 2791 0 0,'0'0'107'0'0,"0"0"-19"0"0,0 0 37 0 0,0 0 137 0 0,0 0 55 0 0,0 0 16 0 0,0 0 11 0 0,0 0 32 0 0,0 0 10 0 0,0 0 4 0 0,0 0 12 0 0,0 0 36 0 0,-4-25 2862 0 0,2 19-3152 0 0,-2-13 631 0 0,1 0 0 0 0,-2-23 1 0 0,5 38-798 0 0,-16-118 2578 0 0,2 43-2560 0 0,-3 1 0 0 0,-3 0 0 0 0,-52-124 0 0 0,-71-213 2744 0 0,70 179-2744 0 0,60 195 0 0 0,8 28 0 0 0,0 0 0 0 0,1-1 0 0 0,1 1 0 0 0,0-1 0 0 0,1 0 0 0 0,0-14 0 0 0,2 0 0 0 0,-2 1 0 0 0,0-1 0 0 0,-2 1 0 0 0,-1 0 0 0 0,-1 1 0 0 0,-19-50 0 0 0,5 45 99 0 0,19 30 409 0 0,1 1 161 0 0,0 0 31 0 0,-1-1-90 0 0,-2-7-402 0 0,-2-1-186 0 0,1-2-22 0 0,-1 1 0 0 0,5 9 0 0 0,0 1 0 0 0,0-1 0 0 0,-1 1 0 0 0,1-1 0 0 0,0 1 0 0 0,0 0 0 0 0,0-1 0 0 0,0 1 0 0 0,-1-1 0 0 0,1 1 0 0 0,0-1 0 0 0,0 1 0 0 0,0-1 0 0 0,0 1 0 0 0,0-1 0 0 0,0 1 0 0 0,0-1 0 0 0,0 1 0 0 0,1-1 0 0 0,-1 1 0 0 0,0-1 0 0 0,0 1 0 0 0,0-1 0 0 0,0 1 0 0 0,1-1 0 0 0,-1 1 0 0 0,0-1 0 0 0,1 1 0 0 0,-1 0 0 0 0,0-1 0 0 0,0 1 0 0 0,1-1 0 0 0,-1 1 0 0 0,1 0 0 0 0,-1-1 0 0 0,0 1 0 0 0,1 0 0 0 0,-1 0 0 0 0,1-1 0 0 0,-1 1 0 0 0,1 0 0 0 0,-1 0 0 0 0,1 0 0 0 0,-1 0 0 0 0,1-1 0 0 0,-1 1 0 0 0,1 0 0 0 0,-1 0 0 0 0,1 0 0 0 0,0 0 0 0 0,19-7 0 0 0,1 1 0 0 0,0 1 0 0 0,31-4 0 0 0,-36 7 0 0 0,1-1 0 0 0,0 0 0 0 0,23-9 0 0 0,5-3 0 0 0,84-15 0 0 0,-54 15 0 0 0,-12-3 0 0 0,81-35 0 0 0,-72 26 0 0 0,58-19 0 0 0,114-47 0 0 0,-36-13 0 0 0,-112 55 0 0 0,1 5 0 0 0,130-43 0 0 0,-7 15 0 0 0,-85 24 0 0 0,39-12 0 0 0,258-89 2912 0 0,-385 130-2912 0 0,-34 14 0 0 0,1 1 0 0 0,-1 1 0 0 0,22-6 0 0 0,200-48 0 0 0,-204 51 0 0 0,-1-3 0 0 0,-1 0 0 0 0,30-16 0 0 0,-43 19 0 0 0,1 2 0 0 0,0 0 0 0 0,0 1 0 0 0,1 0 0 0 0,-1 2 0 0 0,25-3 0 0 0,29-6 0 0 0,19-17 0 0 0,-66 22 0 0 0,-14 4 0 0 0,0 0 0 0 0,1 1 0 0 0,-1 0 0 0 0,14 0 0 0 0,12 5 0 0 0,-23-1 0 0 0,-1 2 0 0 0,-2 2 0 0 0,1-1 0 0 0,1-1 0 0 0,-8-2 0 0 0,0 1 0 0 0,0-1 0 0 0,0 1 0 0 0,0 0 0 0 0,0 0 0 0 0,-1 0 0 0 0,1 0 0 0 0,-1 1 0 0 0,0 0 0 0 0,0-1 0 0 0,0 1 0 0 0,0 0 0 0 0,-1 0 0 0 0,3 6 0 0 0,-3-6 0 0 0,6 15 0 0 0,-1-1 0 0 0,-1 1 0 0 0,0 0 0 0 0,-2 0 0 0 0,0 0 0 0 0,1 30 0 0 0,1-9 0 0 0,9 46 0 0 0,51 165 0 0 0,-31-123 2038 0 0,-14-43-1196 0 0,-16-56-842 0 0,13 27 0 0 0,-2-1 0 0 0,-3-5 0 0 0,-12-46 0 0 0,11 15 0 0 0,-5-10 0 0 0,2-2 0 0 0,2 0 0 0 0,1-3 0 0 0,1 0 0 0 0,0-1 0 0 0,5 1 0 0 0,-18-4 0 0 0,31 1 0 0 0,-27 0 0 0 0,19-3 0 0 0,60-17 171 0 0,38-21 473 0 0,-41 12-199 0 0,301-117 1079 0 0,-339 126-1524 0 0,0 2 0 0 0,0 2 0 0 0,89-19 0 0 0,-55 10 0 0 0,-68 22 0 0 0,-1 0 0 0 0,0 0 0 0 0,1-1 0 0 0,8-4 0 0 0,-9 3 0 0 0,0 1 0 0 0,0 0 0 0 0,0 0 0 0 0,0 1 0 0 0,1 0 0 0 0,-1 1 0 0 0,1-1 0 0 0,0 2 0 0 0,11-1 0 0 0,32-6 0 0 0,-26 5 0 0 0,-1 0 0 0 0,35-10 0 0 0,-21 2 0 0 0,-8-9 0 0 0,-17 14 0 0 0,0 4 0 0 0,-1 0 0 0 0,-3-1 0 0 0,1 2-88 0 0,-7 1-375 0 0,-3-1-182 0 0,0 0-40 0 0,0 0-110 0 0,0 0-421 0 0,0 0-184 0 0,1 1-1294 0 0,4 6-5040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31.4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1 101 3999 0 0,'0'0'183'0'0,"0"0"110"0"0,0 0 361 0 0,0 0 155 0 0,0 0 30 0 0,0 0 38 0 0,0 0 131 0 0,0 0 59 0 0,0 0 11 0 0,0 0-56 0 0,0 0-248 0 0,0 0-108 0 0,0 0-24 0 0,0 0 5 0 0,0 0 28 0 0,0 0 11 0 0,0 0 2 0 0,0 0 3 0 0,29-15 2236 0 0,-16 10-2918 0 0,-1-1 0 0 0,24-14 1 0 0,44-22-16 0 0,-72 38 6 0 0,0 0 0 0 0,-2 0-410 0 0,-5 3-1729 0 0,-1 1-770 0 0,0 0-163 0 0,0 0-30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38.3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30 123 3999 0 0,'0'0'91'0'0,"0"0"12"0"0,0 0 7 0 0,-7-3 2 0 0,5 2 234 0 0,1 0 0 0 0,-1 0 0 0 0,0 0 0 0 0,1 0 0 0 0,-1-1-1 0 0,1 1 1 0 0,-1 0 0 0 0,1-1 0 0 0,0 1 0 0 0,-1-1 0 0 0,1 0 0 0 0,0 1-1 0 0,0-1 1 0 0,-1-3 0 0 0,6 3 3614 0 0,7 10-2836 0 0,0 5-648 0 0,0 0 0 0 0,-1 0-1 0 0,10 18 1 0 0,-13-18 87 0 0,2 0 1 0 0,-1-1-1 0 0,2 0 1 0 0,15 15-1 0 0,-24-26-548 0 0,0 0 1 0 0,1 0-1 0 0,-1 0 0 0 0,0 0 1 0 0,1-1-1 0 0,-1 1 0 0 0,0-1 0 0 0,1 1 1 0 0,-1-1-1 0 0,1 1 0 0 0,-1-1 1 0 0,1 0-1 0 0,-1 0 0 0 0,1 0 0 0 0,-1 0 1 0 0,1 0-1 0 0,-1 0 0 0 0,1 0 1 0 0,-1 0-1 0 0,1 0 0 0 0,-1-1 0 0 0,1 1 1 0 0,-1-1-1 0 0,1 1 0 0 0,-1-1 1 0 0,0 0-1 0 0,1 1 0 0 0,-1-1 0 0 0,0 0 1 0 0,1 0-1 0 0,-1 0 0 0 0,0 0 1 0 0,0 0-1 0 0,0 0 0 0 0,0 0 0 0 0,0 0 1 0 0,0-1-1 0 0,1 0 0 0 0,3-5 26 0 0,0 0 0 0 0,0 1-1 0 0,-1-1 1 0 0,0-1 0 0 0,4-9-1 0 0,-4 5-40 0 0,0 1 0 0 0,0-1 0 0 0,-2 0 0 0 0,0 0 0 0 0,2-23 0 0 0,0 34 0 0 0,3 8 0 0 0,4 9 0 0 0,-4 0 0 0 0,-5-12 0 0 0,0 1 0 0 0,1-1 0 0 0,-1 0 0 0 0,1 0 0 0 0,-1 0 0 0 0,1 0 0 0 0,0 0 0 0 0,1 0 0 0 0,-1-1 0 0 0,1 1 0 0 0,5 3 0 0 0,-2-1 0 0 0,-6-6 0 0 0,-1 0 0 0 0,1 1 0 0 0,0-1 0 0 0,-1 0 0 0 0,1 0 0 0 0,-1 0 0 0 0,1 0 0 0 0,0 0 0 0 0,-1 1 0 0 0,1-1 0 0 0,0 0 0 0 0,-1-1 0 0 0,1 1 0 0 0,-1 0 0 0 0,1 0 0 0 0,0 0 0 0 0,-1 0 0 0 0,1 0 0 0 0,0-1 0 0 0,-1 1 0 0 0,1 0 0 0 0,-1 0 0 0 0,1-1 0 0 0,-1 1 0 0 0,1-1 0 0 0,-1 1 0 0 0,1 0 0 0 0,-1-1 0 0 0,1 1 0 0 0,-1-1 0 0 0,0 1 0 0 0,1-1 0 0 0,-1 1 0 0 0,1-1 0 0 0,-1 1 0 0 0,0-1 0 0 0,0 0 0 0 0,1 1 0 0 0,-1-2 0 0 0,0 1 0 0 0,7-9-5 0 0,0-2-1 0 0,-1 1 0 0 0,-1-1 0 0 0,0 0 1 0 0,-1 0-1 0 0,0 0 0 0 0,-1-1 1 0 0,0 1-1 0 0,1-17 0 0 0,1 0-203 0 0,-5 28-1182 0 0,2-2-1382 0 0,-1 0 1282 0 0,1 1-2404 0 0,2-3-649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38.7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112 3 7055 0 0,'0'0'158'0'0,"0"0"22"0"0,0 0 12 0 0,0 0 124 0 0,0 0 494 0 0,-27-2 4390 0 0,24 2-5036 0 0,0 0-1 0 0,0 1 1 0 0,0-1-1 0 0,0 1 0 0 0,1 0 1 0 0,-1 0-1 0 0,0 0 1 0 0,1 0-1 0 0,-1 0 1 0 0,0 0-1 0 0,1 1 0 0 0,-1-1 1 0 0,1 1-1 0 0,0 0 1 0 0,0 0-1 0 0,-1 0 1 0 0,1 0-1 0 0,1 0 1 0 0,-1 0-1 0 0,0 0 0 0 0,0 1 1 0 0,-1 2-1 0 0,-1 3-197 0 0,0 0 0 0 0,0 0 0 0 0,1 0 0 0 0,0 0 0 0 0,1 1-1 0 0,-2 9 1 0 0,3-16 146 0 0,0 0 0 0 0,1 0-1 0 0,-1 0 1 0 0,1 0 0 0 0,0 0 0 0 0,-1 1-1 0 0,1-1 1 0 0,0 0 0 0 0,0 0 0 0 0,1 0-1 0 0,-1 1 1 0 0,0-1 0 0 0,1 0-1 0 0,-1 0 1 0 0,1 0 0 0 0,0 0 0 0 0,-1 0-1 0 0,1 0 1 0 0,0 0 0 0 0,0 0 0 0 0,1 0-1 0 0,-1 0 1 0 0,0-1 0 0 0,2 3 0 0 0,4 1-90 0 0,-5-4-22 0 0,-1-1 0 0 0,0 1 0 0 0,0-1 0 0 0,1 1 0 0 0,-1-1 0 0 0,0 0 0 0 0,0 1 0 0 0,1-1 0 0 0,-1 0 0 0 0,0 0 0 0 0,1 0 0 0 0,-1 0 0 0 0,0 0 0 0 0,1 0 0 0 0,-1 0 0 0 0,0-1 0 0 0,1 1 0 0 0,-1 0 0 0 0,0-1 0 0 0,0 1 0 0 0,1-1 0 0 0,-1 1 0 0 0,0-1 0 0 0,0 0 0 0 0,0 1 0 0 0,0-1 0 0 0,0 0 0 0 0,2-1 0 0 0,-2 1 0 0 0,4-4-171 0 0,-1 0-1 0 0,1-1 1 0 0,-1 1-1 0 0,0-1 1 0 0,-1 0-1 0 0,1 0 1 0 0,-1 0-1 0 0,0-1 1 0 0,-1 1-1 0 0,0-1 1 0 0,0 1-1 0 0,0-1 1 0 0,0 0-1 0 0,-1 0 1 0 0,0-13-1 0 0,23 60 172 0 0,-24-39-102 0 0,1 0 0 0 0,0 1-1 0 0,-1-1 1 0 0,1 0 0 0 0,0 0-1 0 0,0 0 1 0 0,0 0 0 0 0,0 0 0 0 0,0-1-1 0 0,0 1 1 0 0,0 0 0 0 0,0 0-1 0 0,1-1 1 0 0,-1 1 0 0 0,0 0-1 0 0,2 0 1 0 0,4 5-2571 0 0,-7-6-2267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 7111 0 0,'0'0'0'0'0,"-1"-3"87"0"0,-1 0-1 0 0,0 0 1 0 0,1 1-1 0 0,-1-1 0 0 0,0 0 1 0 0,0 1-1 0 0,-1 0 0 0 0,1 0 1 0 0,-2-2-87 0 0,3 3 424 0 0,1 1 78 0 0,0 0 12 0 0,1 3 18 0 0,108 293 2022 0 0,-101-275-2554 0 0,22 51 0 0 0,-30-72 0 0 0,0 0 0 0 0,0-1 0 0 0,0 1 0 0 0,0 0 0 0 0,0 0 0 0 0,0 0 0 0 0,1 0 0 0 0,-1-1 0 0 0,0 1 0 0 0,0 0 0 0 0,0 0 0 0 0,0 0 0 0 0,0 0 0 0 0,0-1 0 0 0,0 1 0 0 0,0 0 0 0 0,1 0 0 0 0,-1 0 0 0 0,0 0 0 0 0,0 0 0 0 0,0-1 0 0 0,0 1 0 0 0,1 0 0 0 0,-1 0 0 0 0,0 0 0 0 0,0 0 0 0 0,0 0 0 0 0,0 0 0 0 0,1 0 0 0 0,-1 0 0 0 0,0 0 0 0 0,0 0 0 0 0,0 0 0 0 0,1 0 0 0 0,-1 0 0 0 0,0 0 0 0 0,0 0 0 0 0,0 0 0 0 0,1 0 0 0 0,-1 0 0 0 0,0 0 0 0 0,0 0 0 0 0,0 0 0 0 0,0 0 0 0 0,1 0 0 0 0,-1 0 0 0 0,0 0 0 0 0,0 1 0 0 0,0-1 0 0 0,0 0 0 0 0,1 0 0 0 0,-1 0 0 0 0,0 0 0 0 0,0 0 0 0 0,0 1 0 0 0,0-1 0 0 0,0 0 0 0 0,0 0 0 0 0,1 0 0 0 0,-1 0 0 0 0,0 1 0 0 0,0-1 0 0 0,0 0 0 0 0,2-17 0 0 0,-1 17 0 0 0,3-58 0 0 0,7-46 0 0 0,-9 92 0 0 0,1-1 0 0 0,0 1 0 0 0,1 0 0 0 0,0 0 0 0 0,1 0 0 0 0,0 0 0 0 0,1 1 0 0 0,0 2 0 0 0,0-1 0 0 0,0 1 0 0 0,1 1 0 0 0,7-8 0 0 0,-11 13 0 0 0,-1 1 0 0 0,1-1 0 0 0,0 1 0 0 0,0-1 0 0 0,1 1 0 0 0,-1 0 0 0 0,0 0 0 0 0,1 0 0 0 0,-1 1 0 0 0,1-1 0 0 0,0 1 0 0 0,0 0 0 0 0,-1 0 0 0 0,1 0 0 0 0,0 0 0 0 0,-1 1-43 0 0,-1 0-1 0 0,0 0 0 0 0,1 0 1 0 0,-1 0-1 0 0,1 0 1 0 0,-1 0-1 0 0,0 1 0 0 0,1-1 1 0 0,-1 1-1 0 0,0 0 1 0 0,0 0-1 0 0,0 0 0 0 0,1 0 1 0 0,-1 0-1 0 0,0 0 1 0 0,0 0-1 0 0,0 1 44 0 0,5 2-543 0 0,29 19-2485 0 0,-20-15 1460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4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2271 0 0,'0'0'92'0'0,"0"0"-17"0"0,0 0 16 0 0,0 0 103 0 0,-1 3 44 0 0,-2 8-19 0 0,0 1 1 0 0,1 0 0 0 0,1 1-1 0 0,0-1 1 0 0,0 0-1 0 0,2 12-219 0 0,9 80 912 0 0,-7-86-773 0 0,134 1311 4981 0 0,-86-674-1043 0 0,-3-224-3348 0 0,-25-269-753 0 0,-4-38-247 0 0,-5 1 1 0 0,-4 50 270 0 0,-11-155-1971 0 0,0-19-930 0 0,-1-11 888 0 0,-2-9-1089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39.2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93 277 7055 0 0,'0'0'158'0'0,"0"0"22"0"0,0 0 12 0 0,0-1-27 0 0,0-2-72 0 0,0 0-1 0 0,0 0 1 0 0,0 1-1 0 0,-1-1 1 0 0,0 0-1 0 0,1 0 1 0 0,-1 1-1 0 0,0-1 1 0 0,-2-2-1 0 0,3 3 306 0 0,-1 0-1 0 0,0 1 0 0 0,0-1 0 0 0,-1 0 0 0 0,1 1 1 0 0,0-1-1 0 0,0 1 0 0 0,-1 0 0 0 0,1-1 0 0 0,-1 1 0 0 0,1 0 1 0 0,-1 0-1 0 0,1 0 0 0 0,-1 0 0 0 0,0 0 0 0 0,0 0 0 0 0,1 1 1 0 0,-1-1-1 0 0,0 1 0 0 0,0-1 0 0 0,0 1 0 0 0,0-1 0 0 0,0 1 1 0 0,0 0-1 0 0,0 0 0 0 0,-3 0 0 0 0,4 1 214 0 0,-19 17-374 0 0,18-17-237 0 0,0 1 0 0 0,1 0 0 0 0,-1 0 0 0 0,0 0 0 0 0,1 0 0 0 0,0 0 0 0 0,-1 0 0 0 0,1 0 0 0 0,0 1 0 0 0,0-1 0 0 0,0 0 0 0 0,1 1 0 0 0,-1-1 0 0 0,0 1 0 0 0,1-1 0 0 0,0 1 0 0 0,-1-1 0 0 0,1 1 0 0 0,0-1 0 0 0,0 1 0 0 0,1-1 0 0 0,-1 1 0 0 0,0-1 0 0 0,1 0 0 0 0,0 1 0 0 0,-1-1 0 0 0,1 1 0 0 0,2 2 0 0 0,11 13 0 0 0,-13-17 0 0 0,0-1 0 0 0,0 1 0 0 0,0 0 0 0 0,0-1 0 0 0,0 1 0 0 0,0-1 0 0 0,0 1 0 0 0,0-1 0 0 0,1 0 0 0 0,-1 1 0 0 0,0-1 0 0 0,0 0 0 0 0,1 0 0 0 0,-1 0 0 0 0,0 0 0 0 0,0 0 0 0 0,1 0 0 0 0,-1 0 0 0 0,0 0 0 0 0,0 0 0 0 0,0-1 0 0 0,1 1 0 0 0,-1 0 0 0 0,0-1 0 0 0,0 1 0 0 0,0-1 0 0 0,0 1 0 0 0,0-1 0 0 0,0 0 0 0 0,0 0 0 0 0,0 1 0 0 0,0-1 0 0 0,2-2 0 0 0,-1 2 0 0 0,4-5 0 0 0,1 0 0 0 0,-1-1 0 0 0,0 0 0 0 0,0 0 0 0 0,-1 0 0 0 0,0-1 0 0 0,0 1 0 0 0,-1-1 0 0 0,0 0 0 0 0,0-1 0 0 0,-1 1 0 0 0,0-1 0 0 0,0 1 0 0 0,1-14 0 0 0,-1 10 0 0 0,-2 0 0 0 0,1 0 0 0 0,-2 0 0 0 0,0 0 0 0 0,0 0 0 0 0,-1 0 0 0 0,0 0 0 0 0,-1 0 0 0 0,-1 0 0 0 0,-4-14 0 0 0,5 20 0 0 0,-1 0 0 0 0,0 1 0 0 0,0-1 0 0 0,0 1 0 0 0,-8-10 0 0 0,6 11 0 0 0,5 4 0 0 0,-1 0 0 0 0,1 0 0 0 0,-1 0 0 0 0,1 0 0 0 0,-1 0 0 0 0,1 0 0 0 0,-1 0 0 0 0,1 1 0 0 0,-1-1 0 0 0,1 0 0 0 0,-1 0 0 0 0,1 0 0 0 0,-1 1 0 0 0,1-1 0 0 0,0 0 0 0 0,-1 0 0 0 0,1 1 0 0 0,-1-1 0 0 0,1 0 0 0 0,0 1 0 0 0,-1-1 0 0 0,1 1 0 0 0,0-1 0 0 0,0 0 0 0 0,-1 1 0 0 0,1-1 0 0 0,0 1 0 0 0,0-1 0 0 0,-1 1 0 0 0,1-1 0 0 0,0 1 0 0 0,0-1 0 0 0,0 1 0 0 0,0-1 0 0 0,0 1 0 0 0,0-1 0 0 0,0 1 0 0 0,-3 12 0 0 0,1-1 0 0 0,0 1 0 0 0,1-1 0 0 0,0 1 0 0 0,2 20 0 0 0,11 64 0 0 0,-11-87-159 0 0,1-1 1 0 0,-1 1-1 0 0,2-1 0 0 0,-1 1 0 0 0,1-1 1 0 0,1 0-1 0 0,-1 0 0 0 0,1 0 0 0 0,1 0 0 0 0,0-1 1 0 0,8 11-1 0 0,-12-18-394 0 0,1-1 1 0 0,-1 1 0 0 0,1-1-1 0 0,-1 1 1 0 0,1-1-1 0 0,-1 0 1 0 0,1 1-1 0 0,-1-1 1 0 0,1 0-1 0 0,-1 0 1 0 0,1 0-1 0 0,1 0 1 0 0,1 0 231 0 0,11 1-2079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39.7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144 371 7055 0 0,'0'0'323'0'0,"0"0"-8"0"0,-24-13 660 0 0,16 9 4507 0 0,-3-2-4259 0 0,8 4-1032 0 0,0 0-1 0 0,-1 1 0 0 0,1-1 1 0 0,0 1-1 0 0,0 0 0 0 0,-1 0 1 0 0,1 0-1 0 0,-1 0 0 0 0,1 1 1 0 0,-1-1-1 0 0,1 1 0 0 0,-1 0 1 0 0,-3 0-1 0 0,6 0 479 0 0,-2 2-692 0 0,1 0-1 0 0,0-1 0 0 0,0 1 1 0 0,0 0-1 0 0,0 0 1 0 0,0 0-1 0 0,1 0 0 0 0,-1 1 1 0 0,0-1-1 0 0,1 0 0 0 0,0 1 1 0 0,0-1-1 0 0,-2 6 1 0 0,-10 36-810 0 0,11-37 792 0 0,0 1 237 0 0,0-1 0 0 0,1 1 0 0 0,0 0 0 0 0,0-1 0 0 0,1 1 0 0 0,0 0 0 0 0,0-1 0 0 0,1 1 0 0 0,0 0 0 0 0,0-1 0 0 0,1 1 0 0 0,0-1 0 0 0,3 9 0 0 0,-4-15-196 0 0,0 0 0 0 0,-1 0 0 0 0,1 0 0 0 0,0 0 0 0 0,0 0 0 0 0,0 0 0 0 0,0-1 0 0 0,0 1 0 0 0,0 0 0 0 0,0 0 0 0 0,0-1 0 0 0,0 1 0 0 0,0-1 0 0 0,0 1 0 0 0,0-1 0 0 0,0 1 0 0 0,0-1 0 0 0,1 0 0 0 0,-1 1 0 0 0,0-1 0 0 0,0 0 0 0 0,0 0 0 0 0,1 0 0 0 0,-1 0 0 0 0,0 0 0 0 0,0 0 0 0 0,1 0 0 0 0,-1 0 0 0 0,0-1 0 0 0,0 1 0 0 0,0 0 0 0 0,0-1 0 0 0,1 1 0 0 0,-1-1 0 0 0,0 1 0 0 0,0-1 0 0 0,0 0 0 0 0,0 0 0 0 0,1 0 0 0 0,3-4 0 0 0,1 0 0 0 0,-1 0 0 0 0,0 0 0 0 0,-1 0 0 0 0,1-1 0 0 0,-1 0 0 0 0,0 1 0 0 0,-1-2 0 0 0,0 1 0 0 0,1 0 0 0 0,-2-1 0 0 0,1 1 0 0 0,1-9 0 0 0,3-8 0 0 0,-2-1 0 0 0,5-36 0 0 0,-8 30 0 0 0,-2-1 0 0 0,0 1 0 0 0,-2 0 0 0 0,-2 1 0 0 0,0-1 0 0 0,-2 0 0 0 0,-1 1 0 0 0,-2 0 0 0 0,-21-48 0 0 0,29 75 0 0 0,1 8 0 0 0,2 20 0 0 0,7 33 0 0 0,-1-20-93 0 0,1 0 0 0 0,3 0 0 0 0,1-1 0 0 0,1-1 0 0 0,27 48 0 0 0,-21-46-2171 0 0,-13-24-1944 0 0,0-1-1490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0.1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69 10943 0 0,'0'0'248'0'0,"0"0"35"0"0,0 0 18 0 0,0 0-37 0 0,-2 0-170 0 0,2 0-78 0 0,0 0 1 0 0,0 0 0 0 0,-1 0-1 0 0,1-1 1 0 0,0 1 0 0 0,-1 0-1 0 0,1 0 1 0 0,0 0 0 0 0,-1 0-1 0 0,1 0 1 0 0,0 0 0 0 0,-1 0 0 0 0,1 0-1 0 0,0 0 1 0 0,-1 1 0 0 0,1-1-1 0 0,0 0 1 0 0,0 0 0 0 0,-1 0-1 0 0,1 0 1 0 0,0 0 0 0 0,-1 0-1 0 0,1 1 1 0 0,0-1 0 0 0,0 0-1 0 0,-1 0 1 0 0,1 0 0 0 0,0 1-1 0 0,0-1 1 0 0,0 0 0 0 0,-1 0 0 0 0,1 1-1 0 0,0-1 1 0 0,0 0 0 0 0,0 1-1 0 0,0-1 1 0 0,-1 0 0 0 0,1 0-1 0 0,0 1 1 0 0,0-1 0 0 0,1 20 1534 0 0,15 27 1324 0 0,-13-41-2719 0 0,22 51 1151 0 0,-24-56-606 0 0,0 0-91 0 0,6 4-402 0 0,-6-5-208 0 0,-1 0 1 0 0,1 1-1 0 0,0-1 1 0 0,0 0 0 0 0,-1 0-1 0 0,1 0 1 0 0,0 0 0 0 0,0 0-1 0 0,0 0 1 0 0,-1 0-1 0 0,1 0 1 0 0,0 0 0 0 0,0 0-1 0 0,-1-1 1 0 0,1 1 0 0 0,0 0-1 0 0,0 0 1 0 0,-1-1-1 0 0,1 1 1 0 0,0 0 0 0 0,-1-1-1 0 0,1 1 1 0 0,0-1 0 0 0,-1 1-1 0 0,1-1 1 0 0,-1 1 0 0 0,1-1-1 0 0,-1 1 1 0 0,1-1-1 0 0,-1 0 1 0 0,1 1 0 0 0,-1-1-1 0 0,0 0 1 0 0,1 1 0 0 0,-1-1-1 0 0,1-1 1 0 0,-1 1-2 0 0,7-10 1 0 0,-1-2 0 0 0,0 1 0 0 0,-1 0 0 0 0,-1-1 0 0 0,6-24 0 0 0,-7 23 0 0 0,1-1 0 0 0,1 1 0 0 0,0 0 0 0 0,10-18 0 0 0,-10 24-89 0 0,-4 6-380 0 0,7 2-600 0 0,-4 1-2021 0 0,16 15-1601 0 0,-11-5 2291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0.6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67 8863 0 0,'0'0'200'0'0,"0"0"34"0"0,0 0 12 0 0,0 0 132 0 0,0 0 542 0 0,12 3 3432 0 0,4-8-3777 0 0,1-1 0 0 0,-1-1 1 0 0,20-11-1 0 0,20-10-638 0 0,-44 25 63 0 0,-4 1-377 0 0,-6 2-1590 0 0,-2 0-713 0 0,0 4-146 0 0,1 16-28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0.9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0 114 7055 0 0,'0'0'158'0'0,"0"0"22"0"0,0 0 12 0 0,0 0 124 0 0,0 0 494 0 0,0 0 218 0 0,0 0 42 0 0,0 0-50 0 0,0 0-246 0 0,16-12 1181 0 0,-5 3-1154 0 0,-1 0 1 0 0,1 0-1 0 0,21-13 0 0 0,15-3-1671 0 0,-12 5-3382 0 0,-22 13-1174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1.2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28 7055 0 0,'-7'0'638'0'0,"-1"-2"-528"0"0,8 2-29 0 0,-1 0-1 0 0,1 0 0 0 0,-1 0 0 0 0,1 0 1 0 0,-1 0-1 0 0,0 0 0 0 0,1 0 0 0 0,-1 0 0 0 0,1 1 1 0 0,-1-1-1 0 0,1 0 0 0 0,-1 0 0 0 0,0 0 1 0 0,1 1-1 0 0,-1-1 0 0 0,1 0 0 0 0,-1 1 1 0 0,1-1-1 0 0,0 0 0 0 0,-1 1 0 0 0,1-1 0 0 0,-1 1 1 0 0,1-1-1 0 0,0 0 0 0 0,-1 1 0 0 0,1-1 1 0 0,0 1-1 0 0,-1-1 0 0 0,1 1 0 0 0,0 0 0 0 0,0-1 1 0 0,-1 1-1 0 0,1-1 0 0 0,0 1 0 0 0,0-1 1 0 0,0 1-1 0 0,0 0 0 0 0,0-1 0 0 0,0 1 1 0 0,0-1-1 0 0,0 1 0 0 0,0-1 0 0 0,0 1 0 0 0,0 0 1 0 0,0-1-1 0 0,1 1 0 0 0,-1-1 0 0 0,0 1 1 0 0,1 0-1 0 0,8 36 5176 0 0,-8-32-4928 0 0,28 95 2520 0 0,-25-92-2848 0 0,2-11 0 0 0,0-7 3 0 0,0 1-1 0 0,0-1 0 0 0,-1 0 1 0 0,0 0-1 0 0,0-1 1 0 0,3-15-1 0 0,13-26-108 0 0,-16 41-614 0 0,-4 8 457 0 0,0 0 0 0 0,0 0 0 0 0,1 0-1 0 0,-1 0 1 0 0,1 0 0 0 0,0 0 0 0 0,0 0 0 0 0,0 1-1 0 0,0-1 1 0 0,1 1 0 0 0,-1 0 0 0 0,1-1-1 0 0,-1 1 1 0 0,6-3 0 0 0,-7 4-2008 0 0,-1 1-110 0 0,0 0-18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5.3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104 57 8863 0 0,'0'0'200'0'0,"0"0"34"0"0,0 0 12 0 0,-4-28 2234 0 0,4 26-2207 0 0,-1 1 0 0 0,1-1-1 0 0,-1 1 1 0 0,1-1-1 0 0,-1 1 1 0 0,0 0 0 0 0,0-1-1 0 0,0 1 1 0 0,0 0 0 0 0,0-1-1 0 0,0 1 1 0 0,0 0-1 0 0,0 0 1 0 0,0 0 0 0 0,-1 0-1 0 0,1 0 1 0 0,0 0 0 0 0,-3 0-1 0 0,3 0-264 0 0,1 1 0 0 0,-1-1 0 0 0,0 1 0 0 0,0-1-1 0 0,0 1 1 0 0,0 0 0 0 0,0-1 0 0 0,0 1 0 0 0,0 0-1 0 0,-1 0 1 0 0,1 0 0 0 0,0 0 0 0 0,0 0 0 0 0,0 0 0 0 0,0 0-1 0 0,0 0 1 0 0,0 0 0 0 0,0 0 0 0 0,0 1 0 0 0,0-1 0 0 0,0 0-1 0 0,0 1 1 0 0,0-1 0 0 0,0 1 0 0 0,0-1 0 0 0,0 1-1 0 0,1-1 1 0 0,-1 1 0 0 0,0 0 0 0 0,0-1 0 0 0,-1 3 0 0 0,-16 24-49 0 0,16-23 59 0 0,-3 3-57 0 0,1 2-1 0 0,1-1 1 0 0,-1 0 0 0 0,1 1-1 0 0,-3 15 1 0 0,6-20 241 0 0,-1 0 0 0 0,0 1 0 0 0,1-1 0 0 0,0 0 0 0 0,0 1 0 0 0,0-1 0 0 0,0 1 0 0 0,1-1 0 0 0,0 0 0 0 0,0 0 0 0 0,0 1 0 0 0,0-1 0 0 0,1 0 0 0 0,2 5 0 0 0,1-3-180 0 0,-5-5-22 0 0,1 0 0 0 0,0-1 0 0 0,-1 1 0 0 0,1 0 0 0 0,0-1 0 0 0,0 1 0 0 0,0-1 0 0 0,-1 1 0 0 0,1-1 0 0 0,0 0 0 0 0,0 1 0 0 0,0-1 0 0 0,0 0 0 0 0,0 1 0 0 0,0-1 0 0 0,0 0 0 0 0,0 0 0 0 0,0 0 0 0 0,0 0 0 0 0,0 0 0 0 0,0 0 0 0 0,0 0 0 0 0,0 0 0 0 0,0-1 0 0 0,0 1 0 0 0,-1 0 0 0 0,1 0 0 0 0,0-1 0 0 0,0 1 0 0 0,0-1 0 0 0,0 1 0 0 0,0-1 0 0 0,-1 1 0 0 0,1-1 0 0 0,0 1 0 0 0,0-1 0 0 0,-1 0 0 0 0,2 0 0 0 0,-1 0 0 0 0,6-6 0 0 0,0 0 0 0 0,-1 0 0 0 0,0-1 0 0 0,0 0 0 0 0,-1 0 0 0 0,0 0 0 0 0,5-12 0 0 0,-3 7 0 0 0,-6 13 1 0 0,-1 0-1 0 0,0 0 0 0 0,1-1 1 0 0,-1 1-1 0 0,0 0 1 0 0,0 0-1 0 0,1 0 0 0 0,-1-1 1 0 0,1 1-1 0 0,-1 0 1 0 0,0 0-1 0 0,1 0 0 0 0,-1 0 1 0 0,0 0-1 0 0,1 0 0 0 0,-1 0 1 0 0,0 0-1 0 0,1 0 1 0 0,-1 0-1 0 0,1 0 0 0 0,-1 0 1 0 0,0 0-1 0 0,1 0 1 0 0,-1 0-1 0 0,0 0 0 0 0,1 0 1 0 0,-1 0-1 0 0,0 0 1 0 0,1 1-1 0 0,-1-1 0 0 0,0 0 1 0 0,1 0-1 0 0,-1 0 1 0 0,0 1-1 0 0,1-1 0 0 0,-1 0 1 0 0,0 0-1 0 0,1 1 1 0 0,20 17 0 0 0,3 3-107 0 0,-21-20-102 0 0,-1 0 1 0 0,1-1-1 0 0,-1 1 1 0 0,1-1 0 0 0,-1 1-1 0 0,1-1 1 0 0,0 0-1 0 0,-1 0 1 0 0,1 0-1 0 0,-1 0 1 0 0,5-1-1 0 0,28-8-6621 0 0,-24 4 4429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5.7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167 234 7055 0 0,'0'0'323'0'0,"-1"0"-8"0"0,-1 1-252 0 0,1 0-1 0 0,-1-1 1 0 0,0 1 0 0 0,1-1 0 0 0,-1 0 0 0 0,0 1-1 0 0,0-1 1 0 0,1 0 0 0 0,-1 0 0 0 0,0 0 0 0 0,0 0 0 0 0,0 0-1 0 0,1-1 1 0 0,-1 1 0 0 0,0 0 0 0 0,0-1 0 0 0,1 0 0 0 0,-3 0-1 0 0,-2-1 793 0 0,-16-3 4545 0 0,19 4-5082 0 0,-1 0 0 0 0,1 0-1 0 0,0 0 1 0 0,0 1-1 0 0,-1-1 1 0 0,1 1 0 0 0,0 0-1 0 0,-1 0 1 0 0,1 0 0 0 0,0 0-1 0 0,-1 1 1 0 0,1-1-1 0 0,0 1 1 0 0,-1 0 0 0 0,-3 1-1 0 0,5-1-315 0 0,1-1-1 0 0,0 1 0 0 0,-1 0 1 0 0,1 0-1 0 0,0-1 1 0 0,0 1-1 0 0,0 0 1 0 0,0 0-1 0 0,-1 0 0 0 0,1 0 1 0 0,1 0-1 0 0,-1 1 1 0 0,0-1-1 0 0,0 0 0 0 0,0 0 1 0 0,0 1-1 0 0,1-1 1 0 0,-2 2-1 0 0,0 2-4 0 0,-1 1 3 0 0,0-1 0 0 0,0 1 0 0 0,1-1 0 0 0,0 1 0 0 0,0 0 0 0 0,0 0 0 0 0,1 0 0 0 0,0 0 0 0 0,-1 11 0 0 0,1-7 0 0 0,1-9 0 0 0,0-1 0 0 0,0 1 0 0 0,0 0 0 0 0,0 0 0 0 0,0-1 0 0 0,0 1 0 0 0,0 0 0 0 0,0-1 0 0 0,0 1 0 0 0,0 0 0 0 0,0-1 0 0 0,0 1 0 0 0,0 0 0 0 0,1-1 0 0 0,-1 1 0 0 0,0-1 0 0 0,0 1 0 0 0,1 0 0 0 0,-1-1 0 0 0,1 1 0 0 0,-1-1 0 0 0,1 2 0 0 0,5 6 0 0 0,-5-6 0 0 0,0-1 0 0 0,1 0 0 0 0,-1 1 0 0 0,0-1 0 0 0,1 0 0 0 0,0 0 0 0 0,-1 1 0 0 0,1-1 0 0 0,0 0 0 0 0,-1-1 0 0 0,1 1 0 0 0,0 0 0 0 0,0 0 0 0 0,0-1 0 0 0,0 1 0 0 0,0-1 0 0 0,0 0 0 0 0,-1 0 0 0 0,1 1 0 0 0,0-1 0 0 0,0 0 0 0 0,0-1 0 0 0,0 1 0 0 0,0 0 0 0 0,4-1 0 0 0,-3-2 0 0 0,0 1 0 0 0,-1 0 0 0 0,1-1 0 0 0,0 0 0 0 0,-1 1 0 0 0,1-1 0 0 0,-1 0 0 0 0,0-1 0 0 0,0 1 0 0 0,0 0 0 0 0,-1 0 0 0 0,3-6 0 0 0,13-44 0 0 0,-14 35 0 0 0,-1 0 0 0 0,0 0 0 0 0,-1 0 0 0 0,-1 0 0 0 0,-1 0 0 0 0,0 0 0 0 0,-1 0 0 0 0,-1 1 0 0 0,-8-25 0 0 0,-1-31 0 0 0,15 166 0 0 0,-3-91-5 0 0,4 19-1406 0 0,0-1 0 0 0,1 0-1 0 0,1 0 1 0 0,1-1-1 0 0,17 34 1 0 0,-23-51-3692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6.2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91 291 7055 0 0,'0'0'158'0'0,"0"0"22"0"0,0 0 12 0 0,-10-25 1962 0 0,8 21-1658 0 0,1 0 203 0 0,0 1-1 0 0,-1-1 0 0 0,0 1 0 0 0,0-1 0 0 0,0 1 0 0 0,0 0 1 0 0,0 0-1 0 0,-1-1 0 0 0,1 2 0 0 0,-1-1 0 0 0,0 0 1 0 0,0 1-1 0 0,-3-3 0 0 0,5 4-691 0 0,0 1 0 0 0,0 0 0 0 0,1 0 1 0 0,-1 0-1 0 0,0 0 0 0 0,0 0 0 0 0,1 0 0 0 0,-1 0 0 0 0,0 0 1 0 0,1 0-1 0 0,-1 1 0 0 0,0-1 0 0 0,0 0 0 0 0,1 0 0 0 0,-1 1 1 0 0,0-1-1 0 0,1 0 0 0 0,-1 1 0 0 0,0-1 0 0 0,1 1 1 0 0,-1-1-1 0 0,1 0 0 0 0,-1 1 0 0 0,1 0 0 0 0,-1-1 0 0 0,1 1 1 0 0,-1-1-1 0 0,1 1 0 0 0,-1 0 0 0 0,1 0 0 0 0,-11 18 8 0 0,11-19-15 0 0,-3 6 0 0 0,1 0 0 0 0,0 1 0 0 0,0-1 0 0 0,1 1 0 0 0,-1-1 0 0 0,1 1 0 0 0,1 0 0 0 0,0-1 0 0 0,0 1 0 0 0,0 0 0 0 0,0 0 0 0 0,1-1 0 0 0,0 1 0 0 0,1-1 0 0 0,3 12 0 0 0,0-8 0 0 0,-3-9 0 0 0,-1 0 0 0 0,0 0 0 0 0,0 0 0 0 0,1 0 0 0 0,-1 0 0 0 0,0 0 0 0 0,1 0 0 0 0,-1-1 0 0 0,1 1 0 0 0,-1 0 0 0 0,1-1 0 0 0,-1 1 0 0 0,1-1 0 0 0,0 1 0 0 0,-1-1 0 0 0,1 0 0 0 0,-1 0 0 0 0,1 0 0 0 0,0 0 0 0 0,-1 0 0 0 0,1 0 0 0 0,0 0 0 0 0,-1-1 0 0 0,1 1 0 0 0,-1 0 0 0 0,1-1 0 0 0,-1 1 0 0 0,1-1 0 0 0,-1 0 0 0 0,1 0 0 0 0,-1 1 0 0 0,1-1 0 0 0,-1 0 0 0 0,0 0 0 0 0,2-2 0 0 0,2-1 0 0 0,0-1 0 0 0,-1-1 0 0 0,1 1 0 0 0,-1 0 0 0 0,-1-1 0 0 0,1 0 0 0 0,-1 0 0 0 0,0 0 0 0 0,0 0 0 0 0,-1-1 0 0 0,1 1 0 0 0,-1-1 0 0 0,-1 0 0 0 0,1 1 0 0 0,-1-1 0 0 0,-1 0 0 0 0,1-9 0 0 0,-1-2 0 0 0,0-1 0 0 0,-2 1 0 0 0,0 0 0 0 0,-1 0 0 0 0,-7-24 0 0 0,3 17 0 0 0,-2 1 0 0 0,-22-46 0 0 0,36 138 0 0 0,-5-67 0 0 0,32 140-1096 0 0,-26-118 762 0 0,1-1-1 0 0,1 0 1 0 0,2-1 0 0 0,12 23-1 0 0,-21-43-1201 0 0,-1-1-293 0 0,0 0-56 0 0,0 0-17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6.6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30 8863 0 0,'0'0'200'0'0,"0"0"34"0"0,0 0 12 0 0,0-1-39 0 0,-8-26 884 0 0,8 26 65 0 0,0 1 48 0 0,0 0-60 0 0,0 0-296 0 0,0 0-131 0 0,0 0-21 0 0,0 0-4 0 0,0 0 9 0 0,0 0 3 0 0,6 24 818 0 0,27 91-1500 0 0,-33-115-22 0 0,0 0 0 0 0,0 0 0 0 0,0 0 0 0 0,0 1 0 0 0,0-1 0 0 0,0 0 0 0 0,0 0 0 0 0,0 0 0 0 0,0 0 0 0 0,0 0 0 0 0,0 1 0 0 0,0-1 0 0 0,0 0 0 0 0,0 0 0 0 0,1 0 0 0 0,-1 0 0 0 0,0 0 0 0 0,0 1 0 0 0,0-1 0 0 0,0 0 0 0 0,0 0 0 0 0,0 0 0 0 0,0 0 0 0 0,0 0 0 0 0,0 0 0 0 0,1 0 0 0 0,-1 0 0 0 0,0 0 0 0 0,0 1 0 0 0,0-1 0 0 0,0 0 0 0 0,0 0 0 0 0,1 0 0 0 0,-1 0 0 0 0,0 0 0 0 0,0 0 0 0 0,0 0 0 0 0,0 0 0 0 0,0 0 0 0 0,1 0 0 0 0,-1 0 0 0 0,0 0 0 0 0,0 0 0 0 0,0 0 0 0 0,0 0 0 0 0,0 0 0 0 0,1 0 0 0 0,-1 0 0 0 0,0 0 0 0 0,0-1 0 0 0,6-7 0 0 0,2-11 0 0 0,-3-3 12 0 0,-4 17-23 0 0,0-1 0 0 0,0 1 0 0 0,0-1-1 0 0,1 1 1 0 0,0-1 0 0 0,0 1-1 0 0,0 0 1 0 0,5-7 0 0 0,-6 11-458 0 0,0 0-622 0 0,1-2 876 0 0,-1 3-9442 0 0,6 7 7482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4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599 187 2271 0 0,'-10'4'292'0'0,"-1"0"0"0"0,0 0 0 0 0,0-1 0 0 0,0 0 0 0 0,0-1 0 0 0,0 0-292 0 0,9-2 519 0 0,2 0-106 0 0,0 0-42 0 0,0 0-10 0 0,-11-2 226 0 0,11 3 3073 0 0,11 2-3652 0 0,0-1 0 0 0,0 0-1 0 0,0 0 1 0 0,0-1 0 0 0,0-1 0 0 0,0 1-1 0 0,0-2 1 0 0,9-1-8 0 0,19-3 1086 0 0,33-11-1086 0 0,4 0 1124 0 0,239-41-954 0 0,262-38-131 0 0,-317 71-39 0 0,-184 22 0 0 0,22 3 0 0 0,-82 0 0 0 0,0 0 0 0 0,0 1 0 0 0,-1 1 0 0 0,1 0 0 0 0,2 2 0 0 0,-15-5 0 0 0,1 1 0 0 0,-1 0 0 0 0,0 1 0 0 0,0-1 0 0 0,1 1 0 0 0,-1-1 0 0 0,0 1 0 0 0,0 0 0 0 0,-1 0 0 0 0,1 0 0 0 0,0 1 0 0 0,-1-1 0 0 0,1 1 0 0 0,-1-1 0 0 0,0 1 0 0 0,0 0 0 0 0,0 0 0 0 0,0 0 0 0 0,0 0 0 0 0,-1 0 0 0 0,1 0 0 0 0,-1 0 0 0 0,0 1 0 0 0,0-1 0 0 0,0 0 0 0 0,0 3 0 0 0,12 142 537 0 0,-9-76 39 0 0,4 0 0 0 0,2-1 0 0 0,4 0-1 0 0,9 25-575 0 0,2-5 0 0 0,7 55 0 0 0,-8-27 0 0 0,-4-39 0 0 0,25 84 0 0 0,-8 3 0 0 0,16 166 0 0 0,-53-329 0 0 0,8 66 0 0 0,-3 0 0 0 0,-3 1 0 0 0,-4 0 0 0 0,-2 2 0 0 0,0-44 12 0 0,-2 0-1 0 0,0 0 0 0 0,-2-1 1 0 0,-1 0-1 0 0,-1 0 0 0 0,-1-1 1 0 0,-2 0-1 0 0,0-1 0 0 0,-2-1 1 0 0,-2 1-12 0 0,12-19 528 0 0,-2-1 1 0 0,1 0-1 0 0,-1 0 1 0 0,0-1-1 0 0,-6 5-528 0 0,-13 10 474 0 0,23-18-471 0 0,0 0 1 0 0,0 0 0 0 0,0 0-1 0 0,-1 0 1 0 0,1 0 0 0 0,-1-1-1 0 0,1 0 1 0 0,-1 1-1 0 0,0-1-3 0 0,-22 10-6 0 0,13-3 6 0 0,2-1 0 0 0,0-1 0 0 0,0 0 0 0 0,0-1 0 0 0,-8 2 0 0 0,-114 49 0 0 0,57-27 0 0 0,-2 5 0 0 0,-1 0 0 0 0,48-19 0 0 0,1 1 0 0 0,1 2 0 0 0,-22 16 0 0 0,37-24 0 0 0,-7 2 0 0 0,-1-1 0 0 0,0-1 0 0 0,-1 0 0 0 0,0-2 0 0 0,0-1 0 0 0,-1-1 0 0 0,0 0 0 0 0,-2-2 0 0 0,-18 6 0 0 0,-35 12 0 0 0,-40 22 0 0 0,39-13 0 0 0,-51 11 0 0 0,-74 3 0 0 0,-103 4 0 0 0,122-21 0 0 0,158-23-38 0 0,-63 9-2388 0 0,0 3 0 0 0,-82 29 2426 0 0,149-38-5166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6.9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2 125 7055 0 0,'0'0'158'0'0,"0"0"22"0"0,0 0 12 0 0,0 0 209 0 0,0 0 854 0 0,0 0 374 0 0,0 0 71 0 0,0 0-27 0 0,0 0-181 0 0,0 0-78 0 0,0 0-20 0 0,0 0-90 0 0,0 0-370 0 0,0 0-166 0 0,0 0-31 0 0,0 0-105 0 0,-1-26-391 0 0,1 17-241 0 0,1 1 0 0 0,0 0 0 0 0,1-1 0 0 0,0 1 0 0 0,0 0 0 0 0,1 0 0 0 0,0 0 0 0 0,0 0 0 0 0,1 1 0 0 0,5-9 0 0 0,-9 16 0 0 0,0-1 0 0 0,0 1 0 0 0,0 0 0 0 0,0 0 0 0 0,0 0 0 0 0,0 0 0 0 0,0 0 0 0 0,0 0 0 0 0,0 0 0 0 0,1 0 0 0 0,-1 0 0 0 0,0 0 0 0 0,0-1 0 0 0,0 1 0 0 0,0 0 0 0 0,0 0 0 0 0,0 0 0 0 0,0 0 0 0 0,1 0 0 0 0,-1 0 0 0 0,0 0 0 0 0,0 0 0 0 0,0 0 0 0 0,0 0 0 0 0,0 0 0 0 0,0 0 0 0 0,0 0 0 0 0,1 0 0 0 0,-1 0 0 0 0,0 0 0 0 0,0 0 0 0 0,0 0 0 0 0,0 0 0 0 0,0 0 0 0 0,0 0 0 0 0,0 0 0 0 0,1 0 0 0 0,-1 0 0 0 0,0 1 0 0 0,0-1 0 0 0,0 0 0 0 0,0 0 0 0 0,0 0 0 0 0,0 0 0 0 0,0 0 0 0 0,0 0 0 0 0,0 0 0 0 0,1 0 0 0 0,-1 0 0 0 0,0 0 0 0 0,0 1 0 0 0,5 9 0 0 0,1 9 0 0 0,-5-17 0 0 0,6 32 0 0 0,1 0 0 0 0,2 0 0 0 0,16 33 0 0 0,-23-57-7886 0 0,-3-10 1300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7.7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5 126 7055 0 0,'0'0'158'0'0,"0"0"22"0"0,-2-8 177 0 0,2 8-245 0 0,0 0 0 0 0,0 0 0 0 0,-1-1 0 0 0,1 1 1 0 0,0 0-1 0 0,0 0 0 0 0,0 0 0 0 0,0-1 0 0 0,0 1 0 0 0,-1 0 0 0 0,1 0 0 0 0,0 0 0 0 0,0-1 0 0 0,0 1 1 0 0,0 0-1 0 0,0 0 0 0 0,0-1 0 0 0,0 1 0 0 0,0 0 0 0 0,0 0 0 0 0,0 0 0 0 0,0-1 0 0 0,0 1 0 0 0,0 0 1 0 0,0 0-1 0 0,0-1 0 0 0,0 1 0 0 0,0 0 0 0 0,0 0 0 0 0,0-1 0 0 0,0 1 0 0 0,0 0 0 0 0,1 0 1 0 0,-1 0-1 0 0,0-1 0 0 0,0 1 0 0 0,0 0 0 0 0,0 0 0 0 0,0 0 0 0 0,1 0 0 0 0,-1-1 0 0 0,0 1 0 0 0,0 0 1 0 0,1 0-1 0 0,9 7 1323 0 0,12 20-431 0 0,-11-5-243 0 0,-1 1 0 0 0,12 45 1 0 0,-14-41 591 0 0,22 49 1 0 0,-26-66-1332 0 0,-1-2-22 0 0,4-10 0 0 0,-4-1 0 0 0,-1 0 0 0 0,1 1 0 0 0,-1-1 0 0 0,0 0 0 0 0,0 0 0 0 0,0-1 0 0 0,0 1 0 0 0,-1 0 0 0 0,1 0 0 0 0,-1-1 0 0 0,0 1 0 0 0,0-1 0 0 0,1-7 0 0 0,4-53 0 0 0,-5 43 0 0 0,1-34-27 0 0,-2 35-39 0 0,0 0-1 0 0,2 1 1 0 0,0-1-1 0 0,1 1 1 0 0,1-1-1 0 0,0 1 1 0 0,11-25 0 0 0,-15 43-588 0 0,0 1-39 0 0,0 0-170 0 0,2 2 392 0 0,-1 0 0 0 0,1-1 0 0 0,-1 1 0 0 0,1 0 0 0 0,-1 0 0 0 0,0 0 0 0 0,0 1 0 0 0,0-1 0 0 0,1 4 0 0 0,-1-3-600 0 0,7 12-3484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8.1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167 445 8863 0 0,'0'0'407'0'0,"0"0"-6"0"0,-13-25-75 0 0,9 21 235 0 0,1 0 0 0 0,-1 0 0 0 0,0 1 0 0 0,0-1 0 0 0,0 1 0 0 0,0 0 1 0 0,-8-4-1 0 0,-19-16 3656 0 0,31 23-4190 0 0,-1-1-1 0 0,0 1 0 0 0,0 0 1 0 0,1-1-1 0 0,-1 1 0 0 0,0 0 1 0 0,0-1-1 0 0,0 1 0 0 0,0 0 1 0 0,1 0-1 0 0,-1 0 0 0 0,0 0 1 0 0,0 0-1 0 0,0 0 0 0 0,0 0 1 0 0,0 0-1 0 0,1 0 0 0 0,-1 0 1 0 0,0 1-1 0 0,0-1 0 0 0,0 0 1 0 0,0 0-1 0 0,1 1 0 0 0,-1-1 1 0 0,0 1-1 0 0,0-1 0 0 0,1 1 1 0 0,-1-1-1 0 0,0 1 0 0 0,1-1 1 0 0,-1 1-1 0 0,0-1 0 0 0,1 1 1 0 0,-1 0-1 0 0,0 0 0 0 0,-19 24 570 0 0,15-18-596 0 0,1-1 0 0 0,0 1 0 0 0,0 0 0 0 0,1 0 0 0 0,0 1 0 0 0,0-1 0 0 0,1 1 0 0 0,0-1 0 0 0,0 1 0 0 0,0 0 0 0 0,1 0 0 0 0,1-1 0 0 0,-1 1 0 0 0,1 0 0 0 0,1 0 0 0 0,-1 0 0 0 0,1 0 0 0 0,1 0 0 0 0,2 11 0 0 0,-3-18 0 0 0,-1 0 0 0 0,0 0 0 0 0,0 0 0 0 0,1 0 0 0 0,-1-1 0 0 0,0 1 0 0 0,1 0 0 0 0,-1 0 0 0 0,1 0 0 0 0,-1-1 0 0 0,1 1 0 0 0,-1 0 0 0 0,1 0 0 0 0,0-1 0 0 0,-1 1 0 0 0,1 0 0 0 0,0-1 0 0 0,-1 1 0 0 0,1-1 0 0 0,0 1 0 0 0,0-1 0 0 0,0 0 0 0 0,-1 1 0 0 0,1-1 0 0 0,0 0 0 0 0,0 1 0 0 0,0-1 0 0 0,0 0 0 0 0,0 0 0 0 0,0 0 0 0 0,0 0 0 0 0,-1 0 0 0 0,1 0 0 0 0,0 0 0 0 0,1 0 0 0 0,1 0 0 0 0,-2 0 0 0 0,0 0 0 0 0,1 0 0 0 0,-1-1 0 0 0,0 1 0 0 0,1 0 0 0 0,-1-1 0 0 0,0 1 0 0 0,1-1 0 0 0,-1 1 0 0 0,0-1 0 0 0,0 1 0 0 0,0-1 0 0 0,1 0 0 0 0,-1 0 0 0 0,0 0 0 0 0,0 1 0 0 0,0-1 0 0 0,0 0 0 0 0,0 0 0 0 0,-1-1 0 0 0,1 1 0 0 0,0 0 0 0 0,0 0 0 0 0,-1 0 0 0 0,1 0 0 0 0,0-1 0 0 0,-1 1 0 0 0,0 0 0 0 0,1-1 0 0 0,-1 1 0 0 0,0 0 0 0 0,1-1 0 0 0,-1-1 0 0 0,1-2 0 0 0,5-13 0 0 0,-1 0 0 0 0,-1-1 0 0 0,0 0 0 0 0,-2 0 0 0 0,0 0 0 0 0,-1-25 0 0 0,-4 0 0 0 0,-13-70 0 0 0,11 40 0 0 0,-1-1 0 0 0,-8 0 0 0 0,15 73 0 0 0,2 6 0 0 0,2 10 0 0 0,-3 23-758 0 0,2 0-1 0 0,17 73 1 0 0,-15-88 288 0 0,2 0 1 0 0,0-1-1 0 0,1 0 1 0 0,1 0 0 0 0,1-1-1 0 0,17 22 1 0 0,-14-22-1554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8.6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138 335 8863 0 0,'0'-17'887'0'0,"-6"-10"-770"0"0,5 24 378 0 0,-1 0 0 0 0,1 0 0 0 0,-1 0 0 0 0,1 0 0 0 0,-1 0 1 0 0,0 1-1 0 0,0-1 0 0 0,0 1 0 0 0,0 0 0 0 0,-4-4 0 0 0,5 6-224 0 0,0-1-1 0 0,-1 0 1 0 0,1 0 0 0 0,0 0-1 0 0,0 1 1 0 0,-1-1-1 0 0,1 1 1 0 0,-1-1 0 0 0,1 1-1 0 0,0-1 1 0 0,-1 1 0 0 0,1 0-1 0 0,-1 0 1 0 0,1 0 0 0 0,-1 0-1 0 0,1 0 1 0 0,-1 0-1 0 0,1 0 1 0 0,-1 0 0 0 0,1 1-1 0 0,-3 0 1 0 0,1 0-178 0 0,1 0-1 0 0,0 0 1 0 0,-1 1 0 0 0,1-1 0 0 0,0 1-1 0 0,0-1 1 0 0,0 1 0 0 0,0 0 0 0 0,0 0-1 0 0,-1 2 1 0 0,-3 3-20 0 0,1 0-1 0 0,-1 0 1 0 0,2 0 0 0 0,-1 1-1 0 0,1-1 1 0 0,0 1 0 0 0,1 0-1 0 0,0 0 1 0 0,0 1 0 0 0,1-1-1 0 0,-3 18 1 0 0,5-15-73 0 0,0-10 0 0 0,0 0 0 0 0,1 0 0 0 0,-1 0 0 0 0,0 0 0 0 0,1-1 0 0 0,-1 1 0 0 0,1 0 0 0 0,-1 0 0 0 0,1 0 0 0 0,-1 0 0 0 0,1-1 0 0 0,0 1 0 0 0,-1 0 0 0 0,1-1 0 0 0,0 1 0 0 0,0 0 0 0 0,-1-1 0 0 0,1 1 0 0 0,0-1 0 0 0,0 1 0 0 0,0-1 0 0 0,0 0 0 0 0,0 1 0 0 0,0-1 0 0 0,0 0 0 0 0,0 1 0 0 0,-1-1 0 0 0,1 0 0 0 0,0 0 0 0 0,0 0 0 0 0,0 0 0 0 0,0 0 0 0 0,0 0 0 0 0,0 0 0 0 0,0 0 0 0 0,0-1 0 0 0,0 1 0 0 0,0 0 0 0 0,2-1 0 0 0,1-1 0 0 0,0-1 0 0 0,-1 1 0 0 0,1-1 0 0 0,0 1 0 0 0,-1-1 0 0 0,0-1 0 0 0,1 1 0 0 0,-1 0 0 0 0,0-1 0 0 0,-1 1 0 0 0,1-1 0 0 0,-1 0 0 0 0,1 0 0 0 0,1-4 0 0 0,17-24 0 0 0,-15 26 0 0 0,-4 6-12 0 0,-1-1-1 0 0,1 1 1 0 0,-1-1 0 0 0,1 1-1 0 0,0-1 1 0 0,-1 1 0 0 0,1 0-1 0 0,-1 0 1 0 0,1 0 0 0 0,0 0-1 0 0,-1 0 1 0 0,1 0 0 0 0,0 1-1 0 0,-1-1 1 0 0,1 0-1 0 0,-1 1 1 0 0,1 0 0 0 0,-1-1-1 0 0,1 1 1 0 0,-1 0 0 0 0,1-1-1 0 0,-1 1 1 0 0,0 0 0 0 0,3 2-1 0 0,6 3-254 0 0,-8-5-53 0 0,1 0 0 0 0,0-1 0 0 0,0 1 0 0 0,-1 0 0 0 0,1-1 0 0 0,0 1 0 0 0,0-1 0 0 0,0 0 0 0 0,0 0 0 0 0,0 0 0 0 0,0-1-1 0 0,0 1 1 0 0,-1 0 0 0 0,1-1 0 0 0,0 0 0 0 0,0 0 0 0 0,-1 0 0 0 0,1 0 0 0 0,0 0 0 0 0,-1-1 0 0 0,1 1 0 0 0,-1-1 0 0 0,1 1 0 0 0,-1-1 0 0 0,0 0 0 0 0,0 0 0 0 0,0 0 0 0 0,0 0-1 0 0,0 0 1 0 0,0-1 0 0 0,-1 1 0 0 0,1-1 0 0 0,-1 1 0 0 0,1-1 0 0 0,-1 1 0 0 0,1-5 0 0 0,1 0-350 0 0,-1 0 0 0 0,1 0 0 0 0,-2-1 0 0 0,1 1 1 0 0,-1 0-1 0 0,0-1 0 0 0,0-11 0 0 0,-1 13 792 0 0,-1 0 1 0 0,1 0-1 0 0,-1 0 1 0 0,0 0-1 0 0,-3-6 1 0 0,-4-12 449 0 0,-21-69 3509 0 0,15 33 2107 0 0,38 139-3739 0 0,-14-18-1876 0 0,-8-42-282 0 0,1-1-1 0 0,1 0 0 0 0,0 0 0 0 0,1 0 0 0 0,1 0 0 0 0,1-1 0 0 0,1 0 1 0 0,0 0-1 0 0,17 25 0 0 0,-24-40-1738 0 0,-1-2-535 0 0,0 0-577 0 0,0 0-1977 0 0,0 0-842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9.0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1 102 10943 0 0,'0'0'248'0'0,"0"0"35"0"0,0 0 18 0 0,0 0-37 0 0,9-23 980 0 0,-6 18-1141 0 0,1 0-1 0 0,-1 0 0 0 0,0 0 1 0 0,1 0-1 0 0,0 1 0 0 0,0-1 1 0 0,1 1-1 0 0,-1 0 0 0 0,1 0 1 0 0,0 1-1 0 0,0 0 1 0 0,0-1-1 0 0,0 2 0 0 0,1-1 1 0 0,-1 0-1 0 0,1 1 0 0 0,0 0 1 0 0,-1 1-1 0 0,8-2 0 0 0,0 0-683 0 0,1 1 0 0 0,24 0 0 0 0,26 5-6909 0 0,-45-1 4800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9.3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149 88 7055 0 0,'23'-11'530'0'0,"-16"7"-403"0"0,-5 3-112 0 0,0 0-1 0 0,0 0 1 0 0,0 0 0 0 0,0-1 0 0 0,0 1 0 0 0,-1-1 0 0 0,1 1-1 0 0,0-1 1 0 0,-1 1 0 0 0,1-1 0 0 0,-1 0 0 0 0,0 0-1 0 0,0 0 1 0 0,2-3 0 0 0,-2 4 121 0 0,-1 0 0 0 0,0 0 0 0 0,0 1 1 0 0,1-1-1 0 0,-1 0 0 0 0,0 0 0 0 0,0 0 0 0 0,0 0 0 0 0,0 0 0 0 0,0 0 0 0 0,0 0 1 0 0,0 0-1 0 0,0 1 0 0 0,0-1 0 0 0,-1 0 0 0 0,1 0 0 0 0,0 0 0 0 0,-1 0 0 0 0,1 0 1 0 0,0 1-1 0 0,-1-1 0 0 0,1 0 0 0 0,-1 0 0 0 0,1 0 0 0 0,-1 1 0 0 0,0-1 0 0 0,1 0 1 0 0,-1 1-1 0 0,0-1 0 0 0,-1 0 0 0 0,-21-15 3517 0 0,19 15-3486 0 0,0 0 0 0 0,0 0 0 0 0,1 0 0 0 0,-1 1 0 0 0,0-1 0 0 0,0 1 0 0 0,0 0 0 0 0,0 0 0 0 0,0 1 0 0 0,0-1 0 0 0,0 1 0 0 0,1-1 0 0 0,-1 1 0 0 0,0 0 0 0 0,0 1 0 0 0,1-1 0 0 0,-1 1 0 0 0,1 0 0 0 0,-1-1 0 0 0,1 1 0 0 0,0 1 0 0 0,-1-1 0 0 0,-3 4 0 0 0,0 0 168 0 0,1 0-1 0 0,0 1 0 0 0,0-1 1 0 0,1 1-1 0 0,-1 0 1 0 0,1 0-1 0 0,1 1 0 0 0,0 0 1 0 0,-5 11-1 0 0,-11 39-334 0 0,18-48 0 0 0,2-10 0 0 0,0 0 0 0 0,0 1 0 0 0,0-1 0 0 0,0 0 0 0 0,0 0 0 0 0,0 1 0 0 0,0-1 0 0 0,0 0 0 0 0,0 1 0 0 0,0-1 0 0 0,0 0 0 0 0,0 0 0 0 0,0 1 0 0 0,0-1 0 0 0,0 0 0 0 0,0 0 0 0 0,1 1 0 0 0,-1-1 0 0 0,0 0 0 0 0,0 0 0 0 0,0 1 0 0 0,0-1 0 0 0,0 0 0 0 0,1 0 0 0 0,-1 1 0 0 0,0-1 0 0 0,0 0 0 0 0,0 0 0 0 0,1 0 0 0 0,-1 0 0 0 0,0 1 0 0 0,0-1 0 0 0,1 0 0 0 0,-1 0 0 0 0,0 0 0 0 0,0 0 0 0 0,1 0 0 0 0,-1 0 0 0 0,0 0 0 0 0,1 0 0 0 0,-1 0 0 0 0,0 0 0 0 0,0 0 0 0 0,1 0 0 0 0,-1 0 0 0 0,0 0 0 0 0,1 0 0 0 0,5-3 0 0 0,-1 0 0 0 0,1 0 0 0 0,-1 0 0 0 0,0-1 0 0 0,-1 0 0 0 0,1 0 0 0 0,0 0 0 0 0,5-7 0 0 0,11-11 0 0 0,-20 21 0 0 0,0 1 0 0 0,-1 0 0 0 0,1-1 0 0 0,0 1 0 0 0,0 0 0 0 0,0 0 0 0 0,-1 0 0 0 0,1 0 0 0 0,0 0 0 0 0,0 0 0 0 0,0 0 0 0 0,-1 0 0 0 0,1 0 0 0 0,0 0 0 0 0,0 1 0 0 0,0-1 0 0 0,-1 0 0 0 0,1 0 0 0 0,0 1 0 0 0,0-1 0 0 0,-1 1 0 0 0,1-1 0 0 0,0 0 0 0 0,-1 1 0 0 0,1-1 0 0 0,0 1 0 0 0,-1 0 0 0 0,1-1 0 0 0,-1 1 0 0 0,1-1 0 0 0,-1 1 0 0 0,1 0 0 0 0,-1-1 0 0 0,1 2 0 0 0,12 16 0 0 0,-10-14 0 0 0,26 29 0 0 0,-28-31 0 0 0,0-1 0 0 0,1 0 0 0 0,-1 0 0 0 0,0 0 0 0 0,1 0 0 0 0,-1 0 0 0 0,1 0 0 0 0,-1-1 0 0 0,1 1 0 0 0,0 0 0 0 0,-1-1 0 0 0,1 1 0 0 0,0-1 0 0 0,-1 1 0 0 0,1-1 0 0 0,0 0 0 0 0,-1 0 0 0 0,1 0 0 0 0,3 0 0 0 0,1-1-195 0 0,-2 0-804 0 0,0 0-1 0 0,1 0 1 0 0,-1 0-1 0 0,0-1 1 0 0,0 0-1 0 0,0 1 1 0 0,6-5 0 0 0,0-2-4891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49.7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49 171 8863 0 0,'0'0'200'0'0,"0"0"34"0"0,0 0 12 0 0,-23 15 2 0 0,20-12 392 0 0,0-1 0 0 0,1 1 0 0 0,0 0 0 0 0,-1-1 0 0 0,1 1 0 0 0,0 1 0 0 0,1-1 0 0 0,-1 0 0 0 0,0 0 0 0 0,-1 6 0 0 0,3-8 432 0 0,0-1-294 0 0,0 0-61 0 0,0 0-105 0 0,3-2-592 0 0,1-1 0 0 0,0 1-1 0 0,-1-1 1 0 0,0 0 0 0 0,1 0 0 0 0,-1 0 0 0 0,0 0 0 0 0,-1-1-1 0 0,1 1 1 0 0,-1-1 0 0 0,4-6 0 0 0,-4 7-21 0 0,6-11 1 0 0,-1 0 0 0 0,0-1 0 0 0,-2 0 0 0 0,1 0 0 0 0,-2-1 0 0 0,0 0 0 0 0,0 0 0 0 0,-2 0 0 0 0,1-24 0 0 0,0 38 139 0 0,2 9 201 0 0,3 9 497 0 0,26 130 1323 0 0,-16-54-2887 0 0,-10-64-2377 0 0,12 33 1 0 0,-14-43-4111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57.3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1253 1807 0 0,'0'0'78'0'0,"0"0"88"0"0,0 0 290 0 0,0 0 120 0 0,0 0 28 0 0,0 0-25 0 0,0 0-123 0 0,0 0-52 0 0,0 0-11 0 0,0 0 75 0 0,0 0 319 0 0,0 0 138 0 0,0 0 31 0 0,0 0-48 0 0,0 0-217 0 0,0 0-92 0 0,0 0-21 0 0,0 0-78 0 0,26-4-304 0 0,16-8 395 0 0,-1-2-1 0 0,49-25 1 0 0,-29 13 176 0 0,385-151-746 0 0,113-66 2913 0 0,-479 207-3025 0 0,660-304 2808 0 0,-415 175-2717 0 0,-62 30 0 0 0,-231 118-577 0 0,-21 10-154 0 0,0 1 0 0 0,1 1 0 0 0,0-1 0 0 0,0 2 0 0 0,0-1 0 0 0,0 2 0 0 0,1 0 0 0 0,23-3 0 0 0,-36 6-4209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57.9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23 197 2791 0 0,'-1'-10'93'0'0,"0"-1"0"0"0,0 1-1 0 0,-6-18 1 0 0,-3-22 1112 0 0,9 39-767 0 0,0-1 340 0 0,1 0 0 0 0,-1 0 0 0 0,2 0 0 0 0,1-15 0 0 0,-1 26 265 0 0,-1 1 28 0 0,0 0-137 0 0,2 0-868 0 0,0 1-1 0 0,0-1 0 0 0,0 1 1 0 0,0 0-1 0 0,0 0 0 0 0,0 0 0 0 0,0 0 1 0 0,0 0-1 0 0,0 0 0 0 0,0 0 1 0 0,0 1-1 0 0,-1-1 0 0 0,1 1 1 0 0,-1-1-1 0 0,1 1 0 0 0,-1 0 0 0 0,2 2 1 0 0,23 36 1358 0 0,-23-35-1293 0 0,19 38 358 0 0,24 67-1 0 0,-2-5 1359 0 0,-39-94-1545 0 0,153 337 2441 0 0,-31 12 49 0 0,-30-47-2768 0 0,-79-250 14 0 0,14 56-263 0 0,-32-118-749 0 0,0-1-361 0 0,0 0-75 0 0,0 0-210 0 0,0 0-804 0 0,0 0-352 0 0,-1-2-68 0 0,-9-9-18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58.3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8863 0 0,'0'0'200'0'0,"0"0"34"0"0,0 0 12 0 0,0 0 46 0 0,0 0 184 0 0,0 0 79 0 0,12 3 602 0 0,-7 2-835 0 0,0 0-1 0 0,0 0 1 0 0,-1 0-1 0 0,0 1 0 0 0,6 8 1 0 0,2 3 291 0 0,-7-10-342 0 0,39 52 1970 0 0,3-3 0 0 0,73 69 0 0 0,69 23-1213 0 0,-16-12-456 0 0,-158-122-1152 0 0,0 1 0 0 0,-2 1 0 0 0,0 1 0 0 0,-1 0 0 0 0,-1 0-1 0 0,0 1 1 0 0,-1 1 0 0 0,-1-1 0 0 0,11 35 0 0 0,-10-26-1531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4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5527 0 0,'0'0'124'0'0,"0"0"18"0"0,0 0 10 0 0,3-19 262 0 0,-2 13 2924 0 0,0 5-3269 0 0,-1 1 1 0 0,0-1 0 0 0,0 1-1 0 0,1 0 1 0 0,-1-1 0 0 0,0 1-1 0 0,1-1 1 0 0,-1 1 0 0 0,0 0-1 0 0,1-1 1 0 0,-1 1 0 0 0,1 0-1 0 0,-1 0 1 0 0,1-1 0 0 0,-1 1-1 0 0,0 0 1 0 0,1 0 0 0 0,-1 0-1 0 0,1 0 1 0 0,-1-1 0 0 0,1 1-1 0 0,-1 0 1 0 0,1 0 0 0 0,-1 0-1 0 0,1 0 1 0 0,-1 0 0 0 0,1 0-1 0 0,-1 0 1 0 0,1 0 0 0 0,-1 1-1 0 0,1-1 1 0 0,-1 0 0 0 0,1 0-1 0 0,-1 0 1 0 0,1 0 0 0 0,-1 1-70 0 0,20 15 485 0 0,-14-9-233 0 0,-1 0 0 0 0,0 0 0 0 0,0 0 0 0 0,3 9-252 0 0,10 31 521 0 0,-2 1 1 0 0,-3 1-1 0 0,-1 0 0 0 0,-3 1 1 0 0,-2 0-1 0 0,-2 1 0 0 0,-2 0 1 0 0,-5 49-522 0 0,4-41-1701 0 0,0-13-4878 0 0,-2-46 2437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58.8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40 759 7055 0 0,'0'0'323'0'0,"0"0"-8"0"0,-22 4-196 0 0,14-4 3990 0 0,7-2-3758 0 0,0-1 0 0 0,0 1 1 0 0,-1-1-1 0 0,1 0 0 0 0,1 1 0 0 0,-1-1 1 0 0,0 0-1 0 0,1 0 0 0 0,-1 1 1 0 0,1-1-1 0 0,0 0 0 0 0,0 0 1 0 0,0 0-1 0 0,0 0 0 0 0,1-3 0 0 0,13-50-391 0 0,-7 29 1245 0 0,7-23-672 0 0,23-57 0 0 0,4-13-58 0 0,-7 7-475 0 0,21-79 0 0 0,-52 143-1905 0 0,-3 48 976 0 0,0 1-954 0 0,0 0-418 0 0,0 0-89 0 0,0 0-10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59.1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43 10943 0 0,'0'0'248'0'0,"3"-23"600"0"0,-14 5-657 0 0,11 17 258 0 0,0 1 155 0 0,0 0 32 0 0,0 0 10 0 0,0 0 23 0 0,0 0 16 0 0,0 0 3 0 0,0 0 3 0 0,13 21 1000 0 0,-5-11-1273 0 0,42 86 1428 0 0,70 195 0 0 0,-107-256-1786 0 0,2-7-337 0 0,-14-26-1171 0 0,-1-2-535 0 0,0 0-110 0 0,0 0-18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59:59.6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15 898 8863 0 0,'0'0'200'0'0,"0"0"34"0"0,-11-15 260 0 0,8 11-408 0 0,3 3-3 0 0,0 0 1 0 0,0 0-1 0 0,0 0 1 0 0,0 0-1 0 0,0 0 1 0 0,0 0-1 0 0,0 1 1 0 0,0-1 0 0 0,0 0-1 0 0,0 0 1 0 0,0 0-1 0 0,1 0 1 0 0,-1 0-1 0 0,0 0 1 0 0,1 1-1 0 0,-1-1 1 0 0,1 0-1 0 0,-1 0 1 0 0,1 0-1 0 0,-1 1 1 0 0,1-1 0 0 0,-1 0-1 0 0,1 1 1 0 0,0-1-1 0 0,-1 0 1 0 0,2 0-1 0 0,18-16 1064 0 0,169-106 4712 0 0,109-34-4676 0 0,-220 117-1155 0 0,558-325 5307 0 0,-521 295-4980 0 0,-68 43-355 0 0,55-25 0 0 0,-93 48-188 0 0,-8 4-795 0 0,-1 0-367 0 0,-5 10-6317 0 0,-1-1 807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0.3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20 7055 0 0,'0'0'323'0'0,"0"0"-8"0"0,8 10 235 0 0,7 5 741 0 0,0 0-1 0 0,-1 2 0 0 0,-1 0 0 0 0,18 31 0 0 0,25 31 1425 0 0,-46-67-2708 0 0,1-1 1 0 0,20 16-1 0 0,-31-27-7 0 0,0 1 0 0 0,1-1 0 0 0,-1 0 0 0 0,1 0 0 0 0,-1 0 0 0 0,0 0 0 0 0,1 0 0 0 0,-1 0 0 0 0,1 1 0 0 0,-1-1 0 0 0,1 0 0 0 0,-1 0 0 0 0,0 0 0 0 0,1 0 0 0 0,-1 0 0 0 0,1-1 0 0 0,-1 1 0 0 0,0 0 0 0 0,1 0 0 0 0,-1 0 0 0 0,1 0 0 0 0,-1 0 0 0 0,0 0 0 0 0,1-1 0 0 0,-1 1 0 0 0,0 0 0 0 0,1 0 0 0 0,-1-1 0 0 0,0 1 0 0 0,1 0 0 0 0,-1-1 0 0 0,0 1 0 0 0,1 0 0 0 0,-1 0 0 0 0,0-1 0 0 0,0 1 0 0 0,1-1 0 0 0,-1 1 0 0 0,0 0 0 0 0,0-1 0 0 0,0 1 0 0 0,0-1 0 0 0,0 1 0 0 0,0 0 0 0 0,1-1 0 0 0,-1 0 0 0 0,4-17 0 0 0,-1-25-283 0 0,-2 15 713 0 0,9-47 0 0 0,-8 67-453 0 0,-1 1 0 0 0,1-1 0 0 0,1 1 1 0 0,0 0-1 0 0,0 0 0 0 0,0 0 0 0 0,1 0 0 0 0,0 1 0 0 0,0-1 1 0 0,1 1-1 0 0,5-7 0 0 0,5 5-904 0 0,-1 11-5042 0 0,3 3 3570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0.8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191 347 8863 0 0,'0'0'200'0'0,"0"0"34"0"0,-21-13 260 0 0,12 10 246 0 0,0 1 0 0 0,0 0-1 0 0,0 0 1 0 0,0 1-1 0 0,-18 0 1 0 0,24 1-721 0 0,0 0 1 0 0,0 0-1 0 0,0 1 1 0 0,0 0-1 0 0,0-1 0 0 0,0 1 1 0 0,0 0-1 0 0,0 1 0 0 0,0-1 1 0 0,1 0-1 0 0,-1 1 1 0 0,0-1-1 0 0,1 1 0 0 0,-1 0 1 0 0,1 0-1 0 0,0 0 0 0 0,0 0 1 0 0,0 0-1 0 0,0 1 1 0 0,0-1-1 0 0,-2 4 0 0 0,-1 1-19 0 0,1-1 0 0 0,-1 1 0 0 0,1 1 0 0 0,1-1 0 0 0,0 1 0 0 0,0-1 0 0 0,0 1 0 0 0,1 0 0 0 0,0 0 0 0 0,0 0 0 0 0,1 0 0 0 0,0 0 0 0 0,1 0 0 0 0,0 0 0 0 0,1 14 0 0 0,-1-21 0 0 0,0 0 0 0 0,0-1 0 0 0,-1 1 0 0 0,1 0 0 0 0,0 0 0 0 0,0-1 0 0 0,0 1 0 0 0,0 0 0 0 0,0-1 0 0 0,1 1 0 0 0,-1 0 0 0 0,0-1 0 0 0,0 1 0 0 0,0 0 0 0 0,1-1 0 0 0,-1 1 0 0 0,0 0 0 0 0,0-1 0 0 0,1 1 0 0 0,-1 0 0 0 0,1-1 0 0 0,-1 1 0 0 0,1-1 0 0 0,-1 1 0 0 0,1-1 0 0 0,-1 1 0 0 0,1-1 0 0 0,-1 1 0 0 0,1-1 0 0 0,0 1 0 0 0,0-1 0 0 0,-1 1 0 0 0,1-1 0 0 0,-1 1 0 0 0,1-1 0 0 0,-1 1 0 0 0,0-1 0 0 0,1 0 0 0 0,-1 1 0 0 0,1-1 0 0 0,0 0 0 0 0,-1 0 0 0 0,1 1 0 0 0,-1-1 0 0 0,1 0 0 0 0,-1 0 0 0 0,1 0 0 0 0,0 0 0 0 0,-1 1 0 0 0,1-1 0 0 0,-1 0 0 0 0,1 0 0 0 0,0 0 0 0 0,-1 0 0 0 0,1-1 0 0 0,-1 1 0 0 0,1 0 0 0 0,-1 0 0 0 0,1 0 0 0 0,0 0 0 0 0,-1-1 0 0 0,1 1 0 0 0,-1 0 0 0 0,1 0 0 0 0,-1-1 0 0 0,1 1 0 0 0,0-1 0 0 0,3-1 141 0 0,0 0 0 0 0,0 0 0 0 0,0-1 0 0 0,0 1-1 0 0,0-1 1 0 0,-1 0 0 0 0,1 0 0 0 0,-1 0 0 0 0,0-1 0 0 0,0 1-1 0 0,0-1 1 0 0,0 0 0 0 0,0 0 0 0 0,-1 0 0 0 0,0 0 0 0 0,0 0 0 0 0,0 0-1 0 0,2-8 1 0 0,1-1-121 0 0,-1-1 0 0 0,-1 0 0 0 0,0 1 0 0 0,2-29 0 0 0,-6 8-20 0 0,0 0 0 0 0,-2 0 0 0 0,-2 1 0 0 0,-1-1 0 0 0,-1 1 0 0 0,-2 0 0 0 0,-24-56 0 0 0,25 65 0 0 0,10 96 0 0 0,6-32-120 0 0,1-1 1 0 0,28 70-1 0 0,-2-33-4730 0 0,-24-55 2955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1.1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105 123 7055 0 0,'0'0'158'0'0,"-1"-33"412"0"0,-1 26 13 0 0,1-1 0 0 0,-1 0 0 0 0,0 1-1 0 0,-1 0 1 0 0,1-1 0 0 0,-6-8 0 0 0,7 14-433 0 0,1 0 0 0 0,-1 1-1 0 0,0-1 1 0 0,0 1 0 0 0,1-1 0 0 0,-1 1 0 0 0,0 0 0 0 0,0-1 0 0 0,-1 1 0 0 0,1 0 0 0 0,0-1-1 0 0,0 1 1 0 0,0 0 0 0 0,-1 0 0 0 0,1 0 0 0 0,-1 0 0 0 0,1 0 0 0 0,-1 1 0 0 0,1-1 0 0 0,-1 0-1 0 0,1 1 1 0 0,-1-1 0 0 0,0 1 0 0 0,1-1 0 0 0,-1 1 0 0 0,0 0 0 0 0,1 0 0 0 0,-1 0-1 0 0,0 0 1 0 0,1 0 0 0 0,-1 0 0 0 0,0 0 0 0 0,1 1 0 0 0,-1-1 0 0 0,0 0 0 0 0,-1 2 0 0 0,0-1-149 0 0,1 1 0 0 0,0 1 0 0 0,-1-1 0 0 0,1 0 0 0 0,0 1 1 0 0,0-1-1 0 0,0 1 0 0 0,1-1 0 0 0,-1 1 0 0 0,0 0 0 0 0,1 0 1 0 0,0 0-1 0 0,0 0 0 0 0,0 0 0 0 0,0 0 0 0 0,0 0 1 0 0,1 0-1 0 0,-1 0 0 0 0,1 0 0 0 0,0 5 0 0 0,-1 2-1 0 0,1-1 0 0 0,0 1-1 0 0,1-1 1 0 0,0 1 0 0 0,4 14-1 0 0,-2-14 1 0 0,3-2 0 0 0,-6-8 0 0 0,1 1 0 0 0,0 0 0 0 0,0-1 0 0 0,0 1 0 0 0,0-1 0 0 0,1 1 0 0 0,-1-1 0 0 0,0 0 0 0 0,0 1 0 0 0,0-1 0 0 0,0 0 0 0 0,0 0 0 0 0,0 0 0 0 0,1 0 0 0 0,-1 0 0 0 0,0 0 0 0 0,0 0 0 0 0,0 0 0 0 0,0-1 0 0 0,0 1 0 0 0,0 0 0 0 0,1-1 0 0 0,-1 1 0 0 0,0 0 0 0 0,0-1 0 0 0,0 0 0 0 0,0 1 0 0 0,0-1 0 0 0,0 1 0 0 0,-1-1 0 0 0,1 0 0 0 0,0 0 0 0 0,0 0 0 0 0,1-1 0 0 0,-1 1 0 0 0,3-3 0 0 0,1-1 0 0 0,-1 0 0 0 0,1-1 0 0 0,-1 1 0 0 0,-1-1 0 0 0,1 1 0 0 0,4-13 0 0 0,16-47 0 0 0,-21 56 0 0 0,-3 8 0 0 0,1 1 0 0 0,-1 0 0 0 0,0-1 0 0 0,0 1 0 0 0,0 0-1 0 0,0 0 1 0 0,0-1 0 0 0,0 1 0 0 0,0 0 0 0 0,0-1 0 0 0,1 1 0 0 0,-1 0 0 0 0,0 0 0 0 0,0-1-1 0 0,0 1 1 0 0,1 0 0 0 0,-1 0 0 0 0,0 0 0 0 0,0-1 0 0 0,0 1 0 0 0,1 0 0 0 0,-1 0-1 0 0,0 0 1 0 0,1 0 0 0 0,-1-1 0 0 0,0 1 0 0 0,0 0 0 0 0,1 0 0 0 0,-1 0 0 0 0,0 0-1 0 0,1 0 1 0 0,-1 0 0 0 0,0 0 0 0 0,1 0 0 0 0,-1 0 0 0 0,1 0 0 0 0,9 8 11 0 0,3 13-104 0 0,-13-20-341 0 0,1 1 1 0 0,0-1 0 0 0,0 0 0 0 0,0 1 0 0 0,0-1 0 0 0,1 0 0 0 0,-1 0 0 0 0,0 0 0 0 0,1 0 0 0 0,-1 0 0 0 0,0 0-1 0 0,1 0 1 0 0,-1 0 0 0 0,1 0 0 0 0,-1-1 0 0 0,4 2 0 0 0,-4-2-1286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1.5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71 340 3999 0 0,'-45'-143'4168'0'0,"38"116"-3645"0"0,2-2 0 0 0,0 1 0 0 0,0-34 0 0 0,1 13 1327 0 0,7 48-1772 0 0,3 8 234 0 0,6 11 472 0 0,-1 17 834 0 0,-1 0 0 0 0,11 72 0 0 0,-18-80-1478 0 0,1 0 1 0 0,2 0-1 0 0,1-1 0 0 0,1 0 1 0 0,1 0-1 0 0,20 40 0 0 0,-28-64-1436 0 0,-1-2-962 0 0,0 0-3572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1.8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89 8863 0 0,'-7'-2'135'0'0,"-14"-7"617"0"0,20 8-751 0 0,1 1 1 0 0,0-1-1 0 0,-1 1 0 0 0,1-1 0 0 0,0 0 1 0 0,-1 1-1 0 0,1-1 0 0 0,0 0 0 0 0,0 1 1 0 0,0-1-1 0 0,0 0 0 0 0,0 1 0 0 0,0-1 1 0 0,0 0-1 0 0,0 0 0 0 0,0 1 0 0 0,0-1 1 0 0,0 0-1 0 0,0 1 0 0 0,0-1 0 0 0,0 0 0 0 0,1 1 1 0 0,-1-1-1 0 0,0 0 0 0 0,1 1 0 0 0,-1-1 1 0 0,0 1-1 0 0,1-1 0 0 0,-1 0 0 0 0,1 1 1 0 0,-1-1-1 0 0,1 1 0 0 0,-1-1 0 0 0,1 1 1 0 0,0-1-1 0 0,19-18-5 0 0,-11 14-299 0 0,0 0 0 0 0,1 0 0 0 0,-1 1 0 0 0,1 0 0 0 0,17-5 0 0 0,-11 6-2647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2.1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192 16 5407 0 0,'0'0'248'0'0,"0"0"-5"0"0,-20-14 4100 0 0,16 13-4163 0 0,0 1 0 0 0,0 0 0 0 0,0 0 0 0 0,0 0 0 0 0,0 0 0 0 0,0 1 0 0 0,0 0 1 0 0,0-1-1 0 0,0 1 0 0 0,0 1 0 0 0,0-1 0 0 0,0 1 0 0 0,1-1 0 0 0,-1 1 0 0 0,1 0 0 0 0,-1 0 0 0 0,1 1 1 0 0,0-1-1 0 0,0 1 0 0 0,0 0 0 0 0,-4 3 0 0 0,-2 4 353 0 0,0 0-1 0 0,0 0 1 0 0,1 0 0 0 0,1 1 0 0 0,-9 15-1 0 0,12-18-249 0 0,0 0-1 0 0,0-1 1 0 0,1 1-1 0 0,0 1 1 0 0,0-1-1 0 0,1 0 1 0 0,0 1-1 0 0,1-1 1 0 0,-2 17 0 0 0,3-24-283 0 0,0-1 1 0 0,1 1-1 0 0,-1-1 1 0 0,0 1 0 0 0,0-1-1 0 0,0 1 1 0 0,0-1-1 0 0,0 1 1 0 0,0-1 0 0 0,0 1-1 0 0,1-1 1 0 0,-1 0 0 0 0,0 1-1 0 0,0-1 1 0 0,1 1-1 0 0,-1-1 1 0 0,0 0 0 0 0,1 1-1 0 0,-1-1 1 0 0,0 0-1 0 0,1 1 1 0 0,-1-1 0 0 0,0 0-1 0 0,1 0 1 0 0,-1 1 0 0 0,1-1-1 0 0,-1 0 1 0 0,0 0-1 0 0,1 0 1 0 0,-1 0 0 0 0,1 1-1 0 0,-1-1 1 0 0,1 0-1 0 0,-1 0 1 0 0,1 0 0 0 0,-1 0-1 0 0,1 0 1 0 0,-1 0 0 0 0,1 0-1 0 0,-1 0 1 0 0,0 0-1 0 0,1-1 1 0 0,-1 1 0 0 0,1 0-1 0 0,0 0 1 0 0,15-7-7 0 0,-15 6 6 0 0,4-3 0 0 0,1 0 0 0 0,0-1 0 0 0,-1 0 0 0 0,0 0 0 0 0,0-1 0 0 0,-1 1 0 0 0,0-1 0 0 0,0 0 0 0 0,0 0 0 0 0,4-10 0 0 0,23-31 0 0 0,-24 41 0 0 0,-6 6 0 0 0,0-1 0 0 0,0 1 0 0 0,0 0 0 0 0,0 0 0 0 0,0 0 0 0 0,-1 0 0 0 0,1 0 0 0 0,0 0 0 0 0,0 0 0 0 0,0 0 0 0 0,0 0 0 0 0,0 0 0 0 0,0 0 0 0 0,0 1 0 0 0,0-1 0 0 0,-1 0 0 0 0,1 1 0 0 0,0-1 0 0 0,0 0 0 0 0,0 1 0 0 0,-1-1 0 0 0,1 1 0 0 0,0 0 0 0 0,0-1 0 0 0,-1 1 0 0 0,1-1 0 0 0,-1 1 0 0 0,1 0 0 0 0,0 0 0 0 0,-1-1 0 0 0,1 1 0 0 0,0 2 0 0 0,-1-3 0 0 0,14 19 0 0 0,-10-13 0 0 0,-1-1 0 0 0,1 0 0 0 0,1 0 0 0 0,-1 0 0 0 0,8 6 0 0 0,-11-9-230 0 0,1-1 0 0 0,0 0 0 0 0,-1 0 0 0 0,1 1-1 0 0,0-1 1 0 0,0 0 0 0 0,0-1 0 0 0,0 1 0 0 0,0 0 0 0 0,0 0 0 0 0,0-1-1 0 0,0 0 1 0 0,0 1 0 0 0,0-1 0 0 0,0 0 0 0 0,0 0 0 0 0,0 0 0 0 0,0 0-1 0 0,0 0 1 0 0,0 0 0 0 0,0-1 0 0 0,0 1 0 0 0,0-1 0 0 0,0 1 0 0 0,0-1-1 0 0,3-1 1 0 0,-1 0-567 0 0,0-1-1 0 0,0 1 1 0 0,0-1-1 0 0,0 0 1 0 0,0 0-1 0 0,-1 0 0 0 0,1-1 1 0 0,4-5-1 0 0,0-2-1130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2.5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70 258 7055 0 0,'-21'-52'713'0'0,"1"6"-623"0"0,10 18 675 0 0,6 19 188 0 0,1-1 1 0 0,0 0 0 0 0,0 0-1 0 0,1 0 1 0 0,-2-18 0 0 0,4 27-106 0 0,10-23 2662 0 0,-8 21-3477 0 0,0 1 0 0 0,0-1-1 0 0,1 1 1 0 0,-1 0 0 0 0,1 0-1 0 0,-1 0 1 0 0,1 0 0 0 0,0 0-1 0 0,-1 1 1 0 0,1-1 0 0 0,0 1-1 0 0,0 0 1 0 0,0 0 0 0 0,1 0 0 0 0,-1 0-1 0 0,0 0 1 0 0,0 1 0 0 0,0 0-1 0 0,1-1 1 0 0,-1 1 0 0 0,0 0-1 0 0,0 1 1 0 0,0-1 0 0 0,1 0-1 0 0,-1 1 1 0 0,0 0 0 0 0,0 0-1 0 0,3 1 1 0 0,-1 0 2 0 0,0 1 0 0 0,0 0 0 0 0,-1 0 0 0 0,0 0 0 0 0,1 0 1 0 0,-1 0-1 0 0,0 1 0 0 0,-1 0 0 0 0,1 0 0 0 0,-1 0 0 0 0,1 1 0 0 0,-1-1 0 0 0,-1 1 0 0 0,1-1 0 0 0,-1 1 0 0 0,3 7 0 0 0,0 5 247 0 0,-2 0-1 0 0,0 1 1 0 0,-1-1-1 0 0,-1 1 1 0 0,-1 0-1 0 0,0-1 0 0 0,-1 1 1 0 0,-4 22-1 0 0,0 13 98 0 0,4-53-379 0 0,1 1 0 0 0,0 0 0 0 0,0 0 0 0 0,0 0 0 0 0,0 0 0 0 0,0 0 0 0 0,0-1 0 0 0,0 1 0 0 0,0 0 0 0 0,0 0 0 0 0,1 0 0 0 0,-1 0 0 0 0,0-1 0 0 0,0 1 0 0 0,1 0 0 0 0,-1 0 0 0 0,0 0 0 0 0,1-1 0 0 0,-1 1 0 0 0,1 0 0 0 0,-1 0 0 0 0,1-1 0 0 0,0 1 0 0 0,-1-1 0 0 0,1 1 0 0 0,0 0 0 0 0,-1-1 0 0 0,1 1 0 0 0,0-1 0 0 0,-1 0 0 0 0,1 1 0 0 0,0-1 0 0 0,0 1 0 0 0,0-1 0 0 0,-1 0 0 0 0,1 0 0 0 0,0 0 0 0 0,0 1 0 0 0,1-1 0 0 0,24-4 0 0 0,-26 3 0 0 0,23-7 0 0 0,-1-2 0 0 0,-1 0 0 0 0,33-22 0 0 0,57-47 0 0 0,-99 70 0 0 0,94-70-4976 0 0,-95 69-1800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4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40 238 5527 0 0,'-6'-8'142'0'0,"0"0"0"0"0,1 1 0 0 0,0-2 0 0 0,0 1 0 0 0,1 0 0 0 0,-1-3-142 0 0,4 8 202 0 0,0-1 0 0 0,1 1-1 0 0,-1 0 1 0 0,1 0 0 0 0,0 0 0 0 0,-1 0 0 0 0,1 0-1 0 0,1-1 1 0 0,-1 1 0 0 0,0 0 0 0 0,1 0 0 0 0,0 0 0 0 0,-1 0-1 0 0,1 0 1 0 0,1 0 0 0 0,-1 0 0 0 0,0 0 0 0 0,1 0 0 0 0,-1 0-1 0 0,2-1-201 0 0,3-5 295 0 0,1 0 0 0 0,-1 1-1 0 0,2 0 1 0 0,-1 0-1 0 0,1 1 1 0 0,0 0 0 0 0,0 0-1 0 0,1 0 1 0 0,0 2-1 0 0,0-1 1 0 0,1 1 0 0 0,0 0-1 0 0,-1 1 1 0 0,1 0-1 0 0,1 0 1 0 0,-1 1 0 0 0,1 1-295 0 0,-3 0-29 0 0,1 1 0 0 0,0 0 1 0 0,-1 1-1 0 0,1 0 0 0 0,-1 0 0 0 0,1 1 1 0 0,0 0-1 0 0,-1 0 0 0 0,1 1 1 0 0,0 0 28 0 0,-1 1-389 0 0,0 0 0 0 0,1 1 1 0 0,-1-1-1 0 0,-1 1 0 0 0,1 1 1 0 0,-1 0-1 0 0,0 0 0 0 0,0 0 1 0 0,0 1-1 0 0,5 6 389 0 0,25 30-2260 0 0,-12 4-19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3.3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24 182 2791 0 0,'0'-10'191'0'0,"1"0"-1"0"0,-1 0 1 0 0,-1 0-1 0 0,0 0 1 0 0,0 0-1 0 0,-1 0 0 0 0,-3-11 1 0 0,-4-29 2757 0 0,6 29-2211 0 0,0 2 5348 0 0,12 33-2761 0 0,77 212-486 0 0,-20-58-167 0 0,-17-39-2522 0 0,-49-127-633 0 0,0-2-192 0 0,0 0-41 0 0,0 0-260 0 0,0 0-1054 0 0,0 0-458 0 0,0 0-578 0 0,0 0-1952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4.1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87 5407 0 0,'0'0'124'0'0,"0"0"18"0"0,0 0 8 0 0,-3-33 2684 0 0,3 31-2508 0 0,1-1 1 0 0,-1 0 0 0 0,1 1 0 0 0,0-1 0 0 0,0 1-1 0 0,0-1 1 0 0,1 1 0 0 0,-1-1 0 0 0,0 1-1 0 0,1 0 1 0 0,0 0 0 0 0,-1-1 0 0 0,1 1-1 0 0,0 0 1 0 0,0 1 0 0 0,0-1 0 0 0,0 0-1 0 0,1 1 1 0 0,-1-1 0 0 0,0 1 0 0 0,4-2 0 0 0,-4 2-275 0 0,0 0 1 0 0,0 0 0 0 0,0 1 0 0 0,0-1 0 0 0,0 1 0 0 0,0 0 0 0 0,0-1-1 0 0,0 1 1 0 0,0 0 0 0 0,0 0 0 0 0,0 0 0 0 0,0 0 0 0 0,0 0 0 0 0,0 1-1 0 0,0-1 1 0 0,0 1 0 0 0,0-1 0 0 0,0 1 0 0 0,-1 0 0 0 0,1 0 0 0 0,0 0-1 0 0,0 0 1 0 0,0 0 0 0 0,-1 0 0 0 0,1 0 0 0 0,-1 0 0 0 0,1 1 0 0 0,-1-1-1 0 0,3 3 1 0 0,-2 0-53 0 0,0 0 0 0 0,0 1 0 0 0,0-1 0 0 0,-1 1 0 0 0,0-1 0 0 0,0 1 0 0 0,0 0 0 0 0,0-1 0 0 0,0 1 0 0 0,-1 0 0 0 0,0 0 0 0 0,0-1 0 0 0,-1 1 0 0 0,1 0 0 0 0,-1-1 0 0 0,0 1 0 0 0,0 0 0 0 0,0-1 0 0 0,-4 9 0 0 0,-10 13 0 0 0,14-25 0 0 0,0 0 0 0 0,1 0 0 0 0,-1 0 0 0 0,-1 0 0 0 0,1 0 0 0 0,0 0 0 0 0,0 0 0 0 0,0 0 0 0 0,0 0 0 0 0,-1-1 0 0 0,1 1 0 0 0,0 0 0 0 0,-1-1 0 0 0,1 1 0 0 0,-1-1 0 0 0,1 0 0 0 0,0 1 0 0 0,-1-1 0 0 0,1 0 0 0 0,-1 0 0 0 0,-1 0 0 0 0,1 0 47 0 0,0 0-1 0 0,0-1 1 0 0,0 1 0 0 0,1-1-1 0 0,-1 1 1 0 0,0-1-1 0 0,1 0 1 0 0,-1 0-1 0 0,0 0 1 0 0,1 0 0 0 0,-1 0-1 0 0,1 0 1 0 0,-1 0-1 0 0,1 0 1 0 0,0-1-1 0 0,0 1 1 0 0,-1-1 0 0 0,1 1-1 0 0,0-1 1 0 0,0 1-1 0 0,0-1 1 0 0,0-1-1 0 0,-9-31 1677 0 0,9 28-1714 0 0,0 3-9 0 0,1 0 1 0 0,-1 0-1 0 0,1-1 1 0 0,-1 1-1 0 0,1 0 1 0 0,1 0-1 0 0,-1-1 1 0 0,0 1-1 0 0,1 0 1 0 0,-1 0-1 0 0,1 0 1 0 0,0-1-1 0 0,0 1 1 0 0,0 0-1 0 0,1 0 1 0 0,-1 0-1 0 0,1 1 1 0 0,-1-1-1 0 0,1 0 1 0 0,0 0-1 0 0,0 1 1 0 0,0-1-1 0 0,0 1 1 0 0,1 0-1 0 0,-1 0 1 0 0,6-4-1 0 0,-1 2 0 0 0,-6 3 0 0 0,0 1 0 0 0,0 0 0 0 0,0 0 0 0 0,1 0 0 0 0,-1-1 0 0 0,0 1 0 0 0,0 0 0 0 0,0 1 0 0 0,0-1 0 0 0,1 0 0 0 0,-1 0 0 0 0,0 0 0 0 0,0 1 0 0 0,0-1 0 0 0,0 1 0 0 0,0-1 0 0 0,1 1 0 0 0,-1-1 0 0 0,0 1 0 0 0,0-1 0 0 0,0 1 0 0 0,-1 0 0 0 0,1 0 0 0 0,0 0 0 0 0,0-1 0 0 0,0 1 0 0 0,0 0 0 0 0,-1 0 0 0 0,1 0 0 0 0,0 0 0 0 0,-1 0 0 0 0,1 2 0 0 0,10 23 0 0 0,-10-22 0 0 0,0 0 0 0 0,-1 1 0 0 0,0-1 0 0 0,0 1 0 0 0,0-1 0 0 0,0 0 0 0 0,-1 1 0 0 0,1-1 0 0 0,-1 1 0 0 0,0-1 0 0 0,-1 0 0 0 0,1 0 0 0 0,-1 0 0 0 0,0 0 0 0 0,0 0 0 0 0,0 0 0 0 0,0 0 0 0 0,-1 0 0 0 0,0-1 0 0 0,1 1 0 0 0,-1-1 0 0 0,0 0 0 0 0,-1 0 0 0 0,1 0 0 0 0,-7 4 0 0 0,2-2 0 0 0,1-4 0 0 0,6-1 0 0 0,0 0 0 0 0,0 0 0 0 0,0 0 0 0 0,0-1 0 0 0,0 1 0 0 0,0 0 0 0 0,0-1 0 0 0,0 1 0 0 0,0 0 0 0 0,0-1 0 0 0,0 0 0 0 0,0 1 0 0 0,1-1 0 0 0,-1 1 0 0 0,0-1 0 0 0,0 0 0 0 0,1 0 0 0 0,-1 1 0 0 0,0-1 0 0 0,1 0 0 0 0,-1 0 0 0 0,0 0 0 0 0,1 0 0 0 0,-1 0 0 0 0,1 0 0 0 0,0 0 0 0 0,-1 0 0 0 0,1 0 0 0 0,0 0 0 0 0,0 0 0 0 0,-1 0 0 0 0,1 0 0 0 0,0 0 0 0 0,0 0 0 0 0,0 0 0 0 0,0 0 0 0 0,0 0 0 0 0,1 0 0 0 0,-1 0 0 0 0,0 0 0 0 0,0 0 0 0 0,1 0 0 0 0,0-2 0 0 0,1 1 0 0 0,1 0 0 0 0,0-1 0 0 0,0 1 0 0 0,0 0 0 0 0,0 0 0 0 0,1 1 0 0 0,-1-1 0 0 0,0 1 0 0 0,1 0 0 0 0,-1 0 0 0 0,1 0 0 0 0,-1 0 0 0 0,1 0 0 0 0,-1 1 0 0 0,1-1 0 0 0,0 1 0 0 0,-1 0 0 0 0,1 0 0 0 0,0 1 0 0 0,-1-1 0 0 0,1 1 0 0 0,4 1 0 0 0,-5-1 0 0 0,-1 1 0 0 0,1-1 0 0 0,0 1 0 0 0,-1 0 0 0 0,1 0 0 0 0,-1 0 0 0 0,0 0 0 0 0,1 0 0 0 0,-1 0 0 0 0,0 1 0 0 0,0-1 0 0 0,-1 1 0 0 0,1-1 0 0 0,0 1 0 0 0,-1 0 0 0 0,0 0 0 0 0,0 0 0 0 0,2 5 0 0 0,-3-6 0 0 0,0 0 0 0 0,0 0 0 0 0,0 0 0 0 0,0 0 0 0 0,0 0 0 0 0,-1 0 0 0 0,1 0 0 0 0,-1-1 0 0 0,1 1 0 0 0,-1 0 0 0 0,0 0 0 0 0,0 0 0 0 0,1-1 0 0 0,-1 1 0 0 0,0 0 0 0 0,-1-1 0 0 0,1 1 0 0 0,0-1 0 0 0,0 0 0 0 0,-1 1 0 0 0,1-1 0 0 0,-3 2 0 0 0,3-2 0 0 0,-1 1-1 0 0,0-1 1 0 0,1 0-1 0 0,-1 1 0 0 0,0-1 1 0 0,1 0-1 0 0,-1 0 0 0 0,0 0 0 0 0,0 0 1 0 0,0 0-1 0 0,0 0 0 0 0,0-1 0 0 0,0 1 1 0 0,0-1-1 0 0,-1 1 0 0 0,1-1 1 0 0,0 0-1 0 0,0 0 0 0 0,0 0 0 0 0,0 0 1 0 0,0 0-1 0 0,-1 0 0 0 0,1-1 1 0 0,0 1-1 0 0,0-1 0 0 0,0 1 0 0 0,0-1 1 0 0,0 0-1 0 0,0 0 0 0 0,0 0 0 0 0,0 0 1 0 0,1 0-1 0 0,-1 0 0 0 0,0-1 1 0 0,-1-1-1 0 0,-1 0 11 0 0,0-1 1 0 0,0 0 0 0 0,1 0-1 0 0,0 0 1 0 0,0-1-1 0 0,0 1 1 0 0,0-1-1 0 0,1 1 1 0 0,-1-1-1 0 0,1 0 1 0 0,-1-5 0 0 0,2 6 308 0 0,0 0 1 0 0,0 0-1 0 0,1 0 1 0 0,0-1-1 0 0,-1 1 1 0 0,2 0-1 0 0,0-7 1 0 0,-1 8-372 0 0,1 0 1 0 0,0 1-1 0 0,0-1 0 0 0,0 0 1 0 0,0 1-1 0 0,0-1 1 0 0,1 1-1 0 0,-1-1 0 0 0,1 1 1 0 0,-1-1-1 0 0,1 1 0 0 0,0 0 1 0 0,0 0-1 0 0,4-3 1 0 0,1 0-131 0 0,-1 2 1 0 0,1-1 0 0 0,0 1 0 0 0,0-1 0 0 0,0 2 0 0 0,1-1 0 0 0,-1 1-1 0 0,0 0 1 0 0,13-1 0 0 0,-20 3 181 0 0,0 0 0 0 0,1 0 0 0 0,-1 0 0 0 0,1 0 0 0 0,-1 0 0 0 0,0 0 0 0 0,1 1 0 0 0,-1-1 0 0 0,0 0 0 0 0,1 0 0 0 0,-1 0 0 0 0,1 0 0 0 0,-1 0 0 0 0,0 0 0 0 0,1 1 0 0 0,-1-1 0 0 0,0 0 0 0 0,0 0 0 0 0,1 1 0 0 0,-1-1 0 0 0,0 0 0 0 0,1 0 0 0 0,-1 1 0 0 0,0-1 0 0 0,0 0 0 0 0,0 1 0 0 0,1-1 0 0 0,-1 0 0 0 0,0 1 0 0 0,0-1 0 0 0,0 0 0 0 0,0 1 0 0 0,0-1 0 0 0,0 0 0 0 0,0 1 0 0 0,1-1 0 0 0,-1 1 0 0 0,0-1 0 0 0,0 0 0 0 0,0 1 0 0 0,0-1 0 0 0,-1 0 0 0 0,1 1 0 0 0,0-1 0 0 0,0 1 0 0 0,0-1 0 0 0,0 0 0 0 0,0 1 0 0 0,0-1 0 0 0,-1 0 0 0 0,1 1 0 0 0,0-1 0 0 0,0 0 0 0 0,-1 1 0 0 0,-7 17 0 0 0,-16 14-33 0 0,-2-1 0 0 0,-35 33 1 0 0,59-63-476 0 0,2-1-162 0 0,0 0-743 0 0,1-1-3000 0 0,2-6-1285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4.6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50 160 8863 0 0,'0'0'407'0'0,"-32"5"1176"0"0,31-6-1462 0 0,0 1 0 0 0,0-1 0 0 0,0 0 0 0 0,0 1 0 0 0,0-1 1 0 0,0 0-1 0 0,0 0 0 0 0,0 0 0 0 0,0 1 0 0 0,0-1 0 0 0,0 0 0 0 0,0 0 1 0 0,1 0-1 0 0,-1-1 0 0 0,0 1 0 0 0,1 0 0 0 0,-1 0 0 0 0,1 0 1 0 0,0 0-1 0 0,-1-1 0 0 0,1 1 0 0 0,0 0 0 0 0,-1 0 0 0 0,1-1 0 0 0,0 1 1 0 0,0 0-1 0 0,0 0 0 0 0,0-1 0 0 0,0 1 0 0 0,1 0 0 0 0,-1 0 1 0 0,0-1-1 0 0,1 1 0 0 0,-1 0 0 0 0,0 0 0 0 0,1 0 0 0 0,-1 0 0 0 0,1-1 1 0 0,0 1-1 0 0,1-1 0 0 0,0-2 195 0 0,0 1 0 0 0,0-1 1 0 0,0 1-1 0 0,1 0 0 0 0,-1 0 0 0 0,1 0 1 0 0,0 0-1 0 0,0 0 0 0 0,0 1 0 0 0,0-1 1 0 0,0 1-1 0 0,1 0 0 0 0,3-2 0 0 0,3 0-316 0 0,0 1 0 0 0,0 0 0 0 0,0 0 0 0 0,0 1 0 0 0,11-1 0 0 0,-10 4 0 0 0,-1 3 0 0 0,-3 4 0 0 0,-7-7 0 0 0,1 0 0 0 0,-1 0 0 0 0,0 0 0 0 0,0 0 0 0 0,1 0 0 0 0,-1 0 0 0 0,0 0 0 0 0,0 0 0 0 0,0 0 0 0 0,0 0 0 0 0,0-1 0 0 0,0 1 0 0 0,0 0 0 0 0,0 0 0 0 0,-1 0 0 0 0,1 0 0 0 0,0 0 0 0 0,-1 0 0 0 0,1 0 0 0 0,0 0 0 0 0,-1 0 0 0 0,1 0 0 0 0,-1-1 0 0 0,1 1 0 0 0,-1 0 0 0 0,0 0 0 0 0,1-1 0 0 0,-1 1 0 0 0,0 0 0 0 0,-1 0 0 0 0,1 0 0 0 0,-1 2 40 0 0,0-1 0 0 0,-1 0 0 0 0,1 1 0 0 0,-1-1 0 0 0,1 0 0 0 0,-1 0 0 0 0,0 0-1 0 0,0-1 1 0 0,0 1 0 0 0,0-1 0 0 0,0 0 0 0 0,-1 0 0 0 0,1 0 0 0 0,0 0 0 0 0,0 0 0 0 0,-1-1 0 0 0,1 1 0 0 0,0-1-1 0 0,-1 0 1 0 0,1 0 0 0 0,-1 0 0 0 0,1 0 0 0 0,0-1 0 0 0,-6-1 0 0 0,7 2-20 0 0,-1-1 1 0 0,1 0-1 0 0,0 0 0 0 0,-1 0 1 0 0,1 0-1 0 0,0-1 0 0 0,-1 1 1 0 0,1-1-1 0 0,0 1 0 0 0,0-1 1 0 0,0 0-1 0 0,0 0 1 0 0,1 1-1 0 0,-1-1 0 0 0,0-1 1 0 0,1 1-1 0 0,-1 0 0 0 0,1 0 1 0 0,0 0-1 0 0,0-1 1 0 0,0 1-1 0 0,0-1 0 0 0,0 1 1 0 0,0-1-1 0 0,1 1 0 0 0,-1-1 1 0 0,1 0-1 0 0,0 1 0 0 0,0-1 1 0 0,0 1-1 0 0,0-6 1 0 0,1 3-179 0 0,1 1 0 0 0,-1-1 0 0 0,1 1 1 0 0,0 0-1 0 0,0-1 0 0 0,0 1 0 0 0,0 0 1 0 0,1 0-1 0 0,3-4 0 0 0,1 2 158 0 0,-6 5 0 0 0,0 1 0 0 0,0-1 0 0 0,0 0 0 0 0,0 1 0 0 0,0-1 0 0 0,1 1 0 0 0,-1-1 0 0 0,0 1 0 0 0,0 0 0 0 0,1-1 0 0 0,-1 1 0 0 0,0 0 0 0 0,1 0 0 0 0,-1 0 0 0 0,0 0 0 0 0,1 0 0 0 0,-1 0 0 0 0,0 0 0 0 0,0 1 0 0 0,1-1 0 0 0,0 1 0 0 0,1 0 0 0 0,-1-1 0 0 0,-1 0 0 0 0,0 0 0 0 0,0 1 0 0 0,0-1 0 0 0,1 1 0 0 0,-1-1 0 0 0,0 1 0 0 0,0-1 0 0 0,0 1 0 0 0,0-1 0 0 0,0 1 0 0 0,0 0 0 0 0,0 0 0 0 0,0 0 0 0 0,0-1 0 0 0,0 1 0 0 0,0 0 0 0 0,-1 0 0 0 0,1 0 0 0 0,0 0 0 0 0,-1 0 0 0 0,1 1 0 0 0,0-1 0 0 0,-1 0 0 0 0,1 2 0 0 0,0 0 0 0 0,3 4 7 0 0,-1-1 0 0 0,0 1-1 0 0,0 0 1 0 0,-1 0 0 0 0,0 0 0 0 0,0 1-1 0 0,-1-1 1 0 0,1 11 0 0 0,0 64-1649 0 0,-3-50-643 0 0,1-11 895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7.6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162 30 2791 0 0,'0'0'126'0'0,"-3"-21"3326"0"0,1 12 4653 0 0,5 48-7238 0 0,1 0 0 0 0,2-1 1 0 0,20 69-1 0 0,-13-58 285 0 0,11 80 0 0 0,-9 17-1152 0 0,-14-132 0 0 0,-1 1 0 0 0,0 0 0 0 0,-4 22 0 0 0,0-2 0 0 0,3-26 0 0 0,1-1 0 0 0,0 1 0 0 0,2 1 0 0 0,8 35 0 0 0,-9-36 0 0 0,-1-3 102 0 0,0-4 420 0 0,0-2 170 0 0,0 0 32 0 0,0 0-93 0 0,-1 0-414 0 0,-6 2-193 0 0,-1 0-24 0 0,-7 2 0 0 0,-1 6 0 0 0,-5 6 0 0 0,13-11 0 0 0,-11 9 0 0 0,0 1 0 0 0,-20 19 0 0 0,8 5 0 0 0,17-23 0 0 0,1 1 0 0 0,-19 31 0 0 0,30-43 0 0 0,0 0 0 0 0,1 1 0 0 0,-1-1 0 0 0,1 0 0 0 0,0 1 0 0 0,1-1 0 0 0,-1 1 0 0 0,2 8 0 0 0,3 41 0 0 0,-4-54 0 0 0,2 25 0 0 0,-2-16 0 0 0,1-1 0 0 0,0 1 0 0 0,0-1 0 0 0,1 0 0 0 0,0 1 0 0 0,1-1 0 0 0,6 14 0 0 0,-4-14 0 0 0,1 0 0 0 0,0-1 0 0 0,1-3 0 0 0,3-2 0 0 0,0 0 0 0 0,-1-2 0 0 0,0 1 0 0 0,-1 1 0 0 0,-4 5 0 0 0,3 34 0 0 0,9 21 0 0 0,41 98 0 0 0,-11-38 0 0 0,16 35 0 0 0,-1-5 0 0 0,48 101 0 0 0,0-2 0 0 0,-70-151 0 0 0,9 30 0 0 0,-37-94 0 0 0,65 186 0 0 0,39 110 0 0 0,-82-260 266 0 0,-19-42 91 0 0,5 29 850 0 0,-12-33-682 0 0,14 36 0 0 0,-17-56-525 0 0,11 24 0 0 0,3 22 0 0 0,-14-47 0 0 0,-2-1 0 0 0,-1 22 0 0 0,2-78-1236 0 0,1 46 1261 0 0,-1 0 0 0 0,1-1 0 0 0,1 1 0 0 0,-1 0 0 0 0,10-7 0 0 0,-12 10 198 0 0,13-14-455 0 0,-6 6-13 0 0,1 0 1 0 0,0 1-1 0 0,1 0 0 0 0,0 1 1 0 0,0 0-1 0 0,22-11 0 0 0,-20 12 245 0 0,1 1 0 0 0,-1 0 0 0 0,28-6 0 0 0,-23 7 0 0 0,67-18 0 0 0,-41 11 0 0 0,75-29 0 0 0,69-50 0 0 0,-116 53 0 0 0,60-28 0 0 0,194-55 0 0 0,-271 104 52 0 0,74-12-1 0 0,-72 17 1082 0 0,-37 9-1249 0 0,0 0 0 0 0,36 2-1 0 0,4-1-770 0 0,85-20 884 0 0,-87 12 2478 0 0,-54 9-2681 0 0,1 0-1 0 0,-1 0 1 0 0,0 0 0 0 0,1-1-1 0 0,-1 0 1 0 0,0 0 0 0 0,0 0 0 0 0,5-3-1 0 0,21-12-408 0 0,-23 10 617 0 0,-4 3-12 0 0,0-1-1 0 0,0 1 1 0 0,0 0 0 0 0,0-1-1 0 0,1 1 1 0 0,0 1 0 0 0,0-1-1 0 0,0 1 1 0 0,5-4 0 0 0,16-14-3795 0 0,-8 9-6291 0 0,-7 6 6042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08.3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5 7055 0 0,'0'0'158'0'0,"0"0"22"0"0,-1-1 12 0 0,-4-3-27 0 0,3 10 10112 0 0,5 25-6681 0 0,8 31-2932 0 0,0-14-489 0 0,3-2-1 0 0,1 0 0 0 0,3 0 1 0 0,23 42-1 0 0,-34-74-174 0 0,0 0 0 0 0,-1 1 0 0 0,-1 0 0 0 0,7 24 0 0 0,10 49 1440 0 0,56 142 0 0 0,-41-135-4832 0 0,-33-87 2340 0 0,-3-7-2122 0 0,-1-1-3473 0 0,0 0 1544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10.0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393 3 8863 0 0,'0'0'200'0'0,"0"0"34"0"0,0 0 12 0 0,0 0-241 0 0,0 0 0 0 0,0 0-1 0 0,0 0 1 0 0,0-1-1 0 0,0 1 1 0 0,0 0 0 0 0,0 0-1 0 0,0 0 1 0 0,0 0-1 0 0,0 0 1 0 0,0 0-1 0 0,0-1 1 0 0,1 1 0 0 0,-1 0-1 0 0,0 0 1 0 0,0 0-1 0 0,0 0 1 0 0,0 0 0 0 0,0 0-1 0 0,0 0 1 0 0,0 0-1 0 0,1 0 1 0 0,-1-1 0 0 0,0 1-1 0 0,0 0 1 0 0,0 0-1 0 0,0 0 1 0 0,0 0 0 0 0,0 0-1 0 0,1 0 1 0 0,-1 0-1 0 0,0 0 1 0 0,0 0 0 0 0,0 0-1 0 0,0 0 1 0 0,0 0-1 0 0,1 0 1 0 0,-1 0-1 0 0,0 0 1 0 0,0 0 0 0 0,0 0-1 0 0,0 0 1 0 0,0 0-1 0 0,1 1 1 0 0,-1-1 0 0 0,0 0-1 0 0,0 0 1 0 0,0 0-1 0 0,0 0 1 0 0,0 0 0 0 0,0 0-1 0 0,0 0 1 0 0,1 1-1 0 0,8 5 223 0 0,-1 1-1 0 0,1 1 0 0 0,-1 0 0 0 0,7 9 0 0 0,22 21 1494 0 0,-7-12-562 0 0,-1 2-1 0 0,-2 1 1 0 0,42 56 0 0 0,-30-26 262 0 0,40 79 1 0 0,-24-32-815 0 0,136 246 1833 0 0,-189-348-2221 0 0,1 0 0 0 0,-1 0-1 0 0,1-1 1 0 0,0 1 0 0 0,7 6 0 0 0,-9-9 492 0 0,-1-1-87 0 0,1 1-407 0 0,2 3-192 0 0,-9-3-24 0 0,-25 0 181 0 0,-1 2-1 0 0,1 1 1 0 0,-48 12 0 0 0,-91 35 1111 0 0,55-14-752 0 0,-228 72-372 0 0,230-68-3448 0 0,3 1-4843 0 0,108-41 6011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16.3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50 109 7055 0 0,'0'0'158'0'0,"0"0"22"0"0,-13-7 210 0 0,12 7-126 0 0,0-1-1 0 0,0 0 0 0 0,-1 0 1 0 0,1 0-1 0 0,0 1 0 0 0,0-1 1 0 0,0 0-1 0 0,-1 1 0 0 0,1-1 1 0 0,0 1-1 0 0,-1 0 1 0 0,1-1-1 0 0,0 1 0 0 0,-1 0 1 0 0,1 0-1 0 0,-1 0 0 0 0,1 0 1 0 0,0 0-1 0 0,-1 0 0 0 0,-1 1 1 0 0,3-1-197 0 0,-1 1 0 0 0,0-1 1 0 0,1 1-1 0 0,-1 0 1 0 0,1-1-1 0 0,-1 1 1 0 0,1 0-1 0 0,-1-1 0 0 0,1 1 1 0 0,0 0-1 0 0,-1 0 1 0 0,1 0-1 0 0,0-1 1 0 0,-1 1-1 0 0,1 0 0 0 0,0 0 1 0 0,0 0-1 0 0,0-1 1 0 0,0 1-1 0 0,0 0 1 0 0,0 0-1 0 0,0 1 0 0 0,1 6 146 0 0,0 0 0 0 0,1 0 0 0 0,-1 0 0 0 0,6 11 0 0 0,14 34 1946 0 0,42 76 0 0 0,-60-123-2159 0 0,-2-4 0 0 0,0 0 0 0 0,0 1 0 0 0,0-1 0 0 0,0 0 0 0 0,1 0 0 0 0,-1-1 0 0 0,1 1 0 0 0,-1 0 0 0 0,1 0 0 0 0,0-1 0 0 0,0 1 0 0 0,0-1 0 0 0,0 1 0 0 0,0-1 0 0 0,0 0 0 0 0,4 2 0 0 0,-5-2 0 0 0,0-1 0 0 0,0 0 0 0 0,0 1 0 0 0,0-1 0 0 0,0 0 0 0 0,0 0 0 0 0,0 1 0 0 0,0-1 0 0 0,0 0 0 0 0,0 0 0 0 0,0 0 0 0 0,0 0 0 0 0,0 0 0 0 0,0-1 0 0 0,0 1 0 0 0,0 0 0 0 0,0 0 0 0 0,0-1 0 0 0,0 1 0 0 0,-1 0 0 0 0,1-1 0 0 0,0 1 0 0 0,0-1 0 0 0,0 1 0 0 0,1-2 0 0 0,0 0 0 0 0,0-1 0 0 0,0 1 0 0 0,0 0 0 0 0,0-1 0 0 0,-1 1 0 0 0,1-1 0 0 0,-1 1 0 0 0,2-7 0 0 0,1-2 0 0 0,-1 0 0 0 0,-1 0 0 0 0,3-18 0 0 0,-1-11 0 0 0,5-103 0 0 0,-6 158 0 0 0,1-1 0 0 0,1 0 0 0 0,0 0 0 0 0,11 18 0 0 0,-7-12 0 0 0,15 32 0 0 0,-17-44 0 0 0,-7-8 0 0 0,1 0 0 0 0,-1 1 0 0 0,1-1 0 0 0,-1 0 0 0 0,1 0 0 0 0,-1 1 0 0 0,1-1 0 0 0,-1 0 0 0 0,1 0 0 0 0,-1 0 0 0 0,1 0 0 0 0,-1 0 0 0 0,0 0 0 0 0,1 0 0 0 0,-1 0 0 0 0,1 0 0 0 0,-1 0 0 0 0,1 0 0 0 0,-1 0 0 0 0,1 0 0 0 0,-1 0 0 0 0,1 0 0 0 0,-1-1 0 0 0,1 1 0 0 0,-1 0 0 0 0,1 0 0 0 0,-1 0 0 0 0,1-1 0 0 0,-1 1 0 0 0,0 0 0 0 0,1-1 0 0 0,-1 1 0 0 0,0 0 0 0 0,1-1 0 0 0,-1 1 0 0 0,0-1 0 0 0,1 1 0 0 0,-1 0 0 0 0,0-1 0 0 0,5-4 0 0 0,-1-1 0 0 0,0 1 0 0 0,-1 0 0 0 0,1-1 0 0 0,-1 0 0 0 0,0 0 0 0 0,-1 0 0 0 0,1 0 0 0 0,-1 0 0 0 0,-1 0 0 0 0,3-9 0 0 0,0-9 0 0 0,3-41 0 0 0,-12-38-1128 0 0,5 101-168 0 0,0 2-605 0 0,0 0-2247 0 0,0 0-955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16.8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134 38 10943 0 0,'0'0'248'0'0,"0"0"35"0"0,0 0 18 0 0,-23-15 154 0 0,17 12 233 0 0,1 0 1 0 0,-1 0-1 0 0,1 0 0 0 0,-1 1 1 0 0,-11-4-1 0 0,16 6-650 0 0,-1-1 1 0 0,0 1-1 0 0,1 0 0 0 0,-1-1 0 0 0,0 1 1 0 0,1 0-1 0 0,-1 0 0 0 0,0 0 0 0 0,0 0 1 0 0,1 0-1 0 0,-1 0 0 0 0,0 1 0 0 0,1-1 1 0 0,-1 1-1 0 0,0-1 0 0 0,1 1 0 0 0,-1-1 1 0 0,1 1-1 0 0,-1 0 0 0 0,1 0 0 0 0,-1 0 1 0 0,1 0-1 0 0,-1 0 0 0 0,1 0 0 0 0,0 0 1 0 0,0 0-1 0 0,-2 3 0 0 0,-1 2-38 0 0,1 1-1 0 0,1-1 0 0 0,-1 1 1 0 0,1-1-1 0 0,0 1 0 0 0,1 0 1 0 0,0 0-1 0 0,0 0 0 0 0,0 0 1 0 0,1 0-1 0 0,0 0 0 0 0,1 7 1 0 0,0-2 15 0 0,0-1 0 0 0,1 0 1 0 0,1 0-1 0 0,0 0 0 0 0,0 0 1 0 0,8 16-1 0 0,-11-26-13 0 0,1 0-1 0 0,0 0 1 0 0,-1 0 0 0 0,1 0 0 0 0,-1 0-1 0 0,1 0 1 0 0,0 0 0 0 0,0-1-1 0 0,0 1 1 0 0,-1 0 0 0 0,1-1 0 0 0,0 1-1 0 0,0 0 1 0 0,0-1 0 0 0,0 1 0 0 0,0-1-1 0 0,0 1 1 0 0,0-1 0 0 0,0 0 0 0 0,0 1-1 0 0,0-1 1 0 0,0 0 0 0 0,1 0-1 0 0,-1 0 1 0 0,0 0 0 0 0,0 0 0 0 0,0 0-1 0 0,0 0 1 0 0,0 0 0 0 0,0 0 0 0 0,0-1-1 0 0,0 1 1 0 0,0 0 0 0 0,2-2 0 0 0,-1 2-8 0 0,1-1 0 0 0,-1 0 0 0 0,0-1 0 0 0,0 1 0 0 0,0 0 1 0 0,0 0-1 0 0,-1-1 0 0 0,1 0 0 0 0,0 1 0 0 0,0-1 1 0 0,-1 0-1 0 0,1 1 0 0 0,-1-1 0 0 0,2-4 0 0 0,3-7 301 0 0,-2 0 0 0 0,0-1 0 0 0,0 1 0 0 0,-2-1 0 0 0,1 0 0 0 0,-2 0 0 0 0,0 0 0 0 0,-1-15 0 0 0,0 28-764 0 0,0 1-185 0 0,0 0-39 0 0,9 31 2001 0 0,5-8-2437 0 0,1-14-885 0 0,-2-10-2264 0 0,-2-3 2376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17.2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148 310 7055 0 0,'0'0'158'0'0,"0"0"22"0"0,0 0 12 0 0,-22-18 3032 0 0,20 16-2880 0 0,-1 0 1 0 0,1 0 0 0 0,-1 0 0 0 0,0 1-1 0 0,0-1 1 0 0,0 1 0 0 0,0-1 0 0 0,-4 0-1 0 0,6 2 303 0 0,1 0 28 0 0,-1-1-624 0 0,1 1 1 0 0,-1 0 0 0 0,1 0 0 0 0,0 0 0 0 0,-1 0 0 0 0,1-1 0 0 0,-1 1-1 0 0,1 0 1 0 0,-1 0 0 0 0,1 0 0 0 0,0 0 0 0 0,-1 0 0 0 0,1 0 0 0 0,-1 0 0 0 0,1 0-1 0 0,-1 0 1 0 0,1 0 0 0 0,-1 0 0 0 0,1 1 0 0 0,0-1 0 0 0,-1 0 0 0 0,1 0-1 0 0,-1 0 1 0 0,1 1 0 0 0,0-1 0 0 0,-1 0 0 0 0,1 0 0 0 0,0 1 0 0 0,-1-1-1 0 0,1 0 1 0 0,0 1 0 0 0,-1-1 0 0 0,1 0 0 0 0,-1 1 0 0 0,-15 12 331 0 0,13-8-237 0 0,1 1 0 0 0,0-1 0 0 0,0 0 0 0 0,0 1 0 0 0,1 0 0 0 0,0-1 0 0 0,0 1-1 0 0,0 0 1 0 0,0-1 0 0 0,1 1 0 0 0,0 0 0 0 0,0 0 0 0 0,1 0 0 0 0,0-1 0 0 0,0 1 0 0 0,3 8 0 0 0,1 16 189 0 0,-5-25-335 0 0,0-3 0 0 0,1 0 0 0 0,-1 0 0 0 0,1 0 0 0 0,0 0 0 0 0,0-1 0 0 0,0 1 0 0 0,0 0 0 0 0,0 0 0 0 0,0 0 0 0 0,0-1 0 0 0,0 1 0 0 0,1-1 0 0 0,-1 1 0 0 0,1-1 0 0 0,1 2 0 0 0,-3-2 0 0 0,1-1 0 0 0,-1 0 0 0 0,0 1 0 0 0,1-1 0 0 0,-1 0 0 0 0,0 1 0 0 0,1-1 0 0 0,-1 0 0 0 0,1 1 0 0 0,-1-1 0 0 0,0 0 0 0 0,1 0 0 0 0,-1 1 0 0 0,1-1 0 0 0,-1 0 0 0 0,1 0 0 0 0,-1 0 0 0 0,1 0 0 0 0,-1 0 0 0 0,1 0 0 0 0,-1 0 0 0 0,1 0 0 0 0,-1 0 0 0 0,1 0 0 0 0,-1 0 0 0 0,1 0 0 0 0,-1 0 0 0 0,1 0 0 0 0,-1 0 0 0 0,1 0 0 0 0,-1 0 0 0 0,0-1 0 0 0,1 1 0 0 0,-1 0 0 0 0,1 0 0 0 0,-1-1 0 0 0,1 1 0 0 0,-1 0 0 0 0,0-1 0 0 0,1 1 0 0 0,10-14 0 0 0,-10 13 0 0 0,3-5 0 0 0,-1-1 0 0 0,0 1 0 0 0,1-1 0 0 0,-2 0 0 0 0,1 0 0 0 0,-1 0 0 0 0,0 0 0 0 0,-1-1 0 0 0,0 1 0 0 0,0 0 0 0 0,0-1 0 0 0,-1 1 0 0 0,0-1 0 0 0,-2-11 0 0 0,-2-5 0 0 0,-1 0 0 0 0,-2 0 0 0 0,-9-24 0 0 0,13 39 0 0 0,-13-32 0 0 0,-2 1 0 0 0,-1 0 0 0 0,-27-38 0 0 0,59 103 0 0 0,-2 0 0 0 0,-1 1 0 0 0,12 48 0 0 0,1 1 0 0 0,-8-34-948 0 0,2-1-1 0 0,1-1 0 0 0,31 49 1 0 0,-48-86 640 0 0,0-1-1 0 0,0 1 1 0 0,0 0 0 0 0,1-1 0 0 0,-1 1 0 0 0,0-1 0 0 0,1 1 0 0 0,-1-1 0 0 0,1 0 0 0 0,-1 0 0 0 0,1 1 0 0 0,-1-1 0 0 0,1 0 0 0 0,0 0 0 0 0,0-1 0 0 0,0 1 0 0 0,-1 0 0 0 0,1-1-1 0 0,0 1 1 0 0,3 0 0 0 0,-4-1-1412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17.6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138 417 8863 0 0,'0'0'200'0'0,"0"0"34"0"0,0 0 12 0 0,1-7 2 0 0,-1 1-77 0 0,-1 3 164 0 0,1 1 0 0 0,-1 0 0 0 0,0-1 0 0 0,1 1-1 0 0,-1 0 1 0 0,0-1 0 0 0,-1 1 0 0 0,1 0 0 0 0,0 0 0 0 0,0 0 0 0 0,-1 0 0 0 0,0 0 0 0 0,1 0-1 0 0,-1 0 1 0 0,0 0 0 0 0,0 1 0 0 0,0-1 0 0 0,0 1 0 0 0,0-1 0 0 0,0 1 0 0 0,0 0-1 0 0,0 0 1 0 0,-3-1 0 0 0,3 1 369 0 0,2 1 0 0 0,-19 20 136 0 0,16-13-840 0 0,1 1 0 0 0,-1-1 0 0 0,1 0 0 0 0,0 1 0 0 0,1-1 0 0 0,0 1 0 0 0,0 0 0 0 0,1-1 0 0 0,0 1 0 0 0,0 0 0 0 0,1 0 0 0 0,0-1 0 0 0,0 1 0 0 0,1-1 0 0 0,0 1 0 0 0,0-1 0 0 0,6 12 0 0 0,-8-18 18 0 0,0 0 0 0 0,1 0 0 0 0,-1 0 0 0 0,1 0 0 0 0,0 0 0 0 0,-1 0 0 0 0,1 0 0 0 0,0 0 0 0 0,-1 0 0 0 0,1 0-1 0 0,0 0 1 0 0,0-1 0 0 0,0 1 0 0 0,0 0 0 0 0,0 0 0 0 0,0-1 0 0 0,0 1 0 0 0,0-1 0 0 0,0 1 0 0 0,0-1 0 0 0,0 1 0 0 0,0-1 0 0 0,0 0 0 0 0,2 1 0 0 0,-2-2 37 0 0,1 1 0 0 0,-1 0 0 0 0,0-1 0 0 0,0 1 0 0 0,1-1 0 0 0,-1 0 0 0 0,0 1 0 0 0,0-1 0 0 0,0 0 0 0 0,0 0 0 0 0,0 0 0 0 0,0 1 0 0 0,0-1 0 0 0,0 0 0 0 0,0 0 0 0 0,-1 0 0 0 0,2-2 0 0 0,3-5 313 0 0,-1 0 0 0 0,0 0 0 0 0,7-17 1 0 0,-11 24-369 0 0,3-10-113 0 0,0-1 0 0 0,-1 0 1 0 0,0 0-1 0 0,-1 0 0 0 0,0 1 0 0 0,-1-1 0 0 0,0 0 0 0 0,-1 0 0 0 0,-1 0 1 0 0,0 0-1 0 0,-3-13 0 0 0,-7-16-626 0 0,-30-68 0 0 0,39 101 731 0 0,-13-27 8 0 0,-38-56 0 0 0,47 76 0 0 0,-6-7 0 0 0,11 20 0 0 0,5 12 0 0 0,69 180 1179 0 0,-57-155-908 0 0,1-2 1 0 0,2 0-1 0 0,33 44 0 0 0,-49-74-526 0 0,33 39-2007 0 0,-33-40 1489 0 0,1 0 0 0 0,-1 0 0 0 0,1 0 0 0 0,-1 0 0 0 0,1 0 0 0 0,0-1 0 0 0,0 1 0 0 0,3 1 0 0 0,3-3-1833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4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1 838 8983 0 0,'6'12'29'0'0,"0"12"964"0"0,-6-22-988 0 0,26-6 1658 0 0,-20 1-1473 0 0,-1 0 0 0 0,0 0 0 0 0,0-1 1 0 0,0 0-1 0 0,0 0 0 0 0,-1 0 0 0 0,0 0 1 0 0,1-1-1 0 0,-1 1 0 0 0,-1-1 0 0 0,1 0 1 0 0,-1 0-1 0 0,0-1 0 0 0,1-2-190 0 0,17-22 681 0 0,-3 8-775 0 0,2 1 0 0 0,0 1 1 0 0,1 1-1 0 0,10-7 94 0 0,-15 14-1587 0 0,1 1 0 0 0,0 1 0 0 0,1 0 0 0 0,2 1 1587 0 0,8-3-3607 0 0</inkml:trace>
  <inkml:trace contextRef="#ctx0" brushRef="#br0" timeOffset="1">473 24 5527 0 0,'1'-8'489'0'0,"-1"0"-407"0"0,1 1 57 0 0,9 6 328 0 0,2 13 944 0 0,-1 15 402 0 0,-11-26-1806 0 0,17 64 1211 0 0,1 16-1218 0 0,-7-24 935 0 0,3-1 0 0 0,3 2-935 0 0,-2-5 2557 0 0,5 28-2557 0 0,-5-18-7470 0 0,-15-63 5895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18.0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10 100 7055 0 0,'0'0'158'0'0,"0"0"22"0"0,2-19 210 0 0,-13-5 1535 0 0,13 34 2322 0 0,13 31 2044 0 0,-15-41-6290 0 0,14 37 405 0 0,-6-12 349 0 0,2-1 0 0 0,16 31 0 0 0,-17-75-514 0 0,-6 2-263 0 0,-1-1-1 0 0,0 0 1 0 0,-2-20-1 0 0,0 26-31 0 0,-1 0 0 0 0,2 0 0 0 0,0 0 0 0 0,0 0 0 0 0,1 0 0 0 0,1 1 0 0 0,0-1 0 0 0,7-16 0 0 0,-9 28-622 0 0,-1 1-41 0 0,0 0 88 0 0,15 2 406 0 0,-8 0-2394 0 0,15 17-3387 0 0,-19-16 2902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18.8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1 144 5407 0 0,'0'0'124'0'0,"0"0"18"0"0,0 0 8 0 0,0 0 110 0 0,0 0 454 0 0,0 0 196 0 0,0 0 40 0 0,0 0 42 0 0,0 0 142 0 0,10-26 3993 0 0,2 9-4243 0 0,0 1 0 0 0,2 1 0 0 0,19-19 0 0 0,2 6-2596 0 0,-18 21 1561 0 0,-12 6-6594 0 0,-5 1 4346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19.2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1 117 7055 0 0,'0'0'323'0'0,"0"0"-8"0"0,0 0-58 0 0,14-24 3714 0 0,-7 15-3580 0 0,-1 2 0 0 0,2-1 1 0 0,-1 1-1 0 0,1 0 0 0 0,0 0 1 0 0,0 1-1 0 0,1 0 0 0 0,0 0 1 0 0,0 1-1 0 0,0 0 0 0 0,1 1 1 0 0,-1 0-1 0 0,17-4 0 0 0,-19 8-1159 0 0,-4-1-3233 0 0,3-2-1414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0.2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52 5407 0 0,'0'0'124'0'0,"0"0"18"0"0,0 0 8 0 0,3-3 42 0 0,10-9 170 0 0,-10 9 76 0 0,-3 3 12 0 0,0 0 11 0 0,0 0 30 0 0,0 0 11 0 0,0 0 2 0 0,0 0-68 0 0,1-1-288 0 0,5-7-41 0 0,-6 7-47 0 0,1 0-1 0 0,-1 1 0 0 0,1-1 0 0 0,-1 0 0 0 0,1 0 0 0 0,0 1 1 0 0,0-1-1 0 0,-1 1 0 0 0,1-1 0 0 0,0 1 0 0 0,0-1 0 0 0,-1 1 0 0 0,1-1 1 0 0,0 1-1 0 0,0 0 0 0 0,0-1 0 0 0,0 1 0 0 0,0 0 0 0 0,1 0 1 0 0,26-11 896 0 0,-19 7-3061 0 0,-9 4-1565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0.6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68 3999 0 0,'0'0'183'0'0,"0"0"110"0"0,0 0 361 0 0,0 0 155 0 0,0 0 30 0 0,0 0 38 0 0,0 0 131 0 0,0 0 59 0 0,0 0 11 0 0,0 0-142 0 0,24-19-12 0 0,18-6 1389 0 0,-12 10-4275 0 0,-21 10 310 0 0,-1 1 437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1.6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49 2791 0 0,'0'0'126'0'0,"-11"2"5660"0"0,8-3 1440 0 0,29-16-5753 0 0,-20 12-1758 0 0,0 1 0 0 0,1 0 0 0 0,-1 0-1 0 0,1 1 1 0 0,0 0 0 0 0,0 0 0 0 0,11-3 0 0 0,-16 6-1023 0 0,-2 0-46 0 0,0 0-119 0 0,0 0-51 0 0,0 0-11 0 0,0 0-1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1.9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94 5407 0 0,'0'0'248'0'0,"0"0"-5"0"0,0 0-152 0 0,-4-3 49 0 0,4 3 532 0 0,0 0 234 0 0,0 0 44 0 0,0 0 42 0 0,0 0 142 0 0,0-2-917 0 0,0 1 0 0 0,0 0 1 0 0,0-1-1 0 0,0 1 0 0 0,0-1 0 0 0,0 1 0 0 0,1 0 0 0 0,-1-1 0 0 0,1 1 0 0 0,-1 0 0 0 0,1-1 0 0 0,-1 1 0 0 0,1 0 0 0 0,0 0 0 0 0,0 0 0 0 0,0-1 1 0 0,-1 1-1 0 0,1 0 0 0 0,0 0 0 0 0,0 0 0 0 0,1 1 0 0 0,0-2 0 0 0,21-21 1210 0 0,22-5-3125 0 0,-35 22-717 0 0,-2 1-2524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2.8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7 163 3999 0 0,'0'0'183'0'0,"-6"-26"146"0"0,6 18-872 0 0,3-2 5635 0 0,5 7 389 0 0,1 6-5335 0 0,-2 2-146 0 0,-1 0 0 0 0,0 0 0 0 0,-1 1 0 0 0,1 0 0 0 0,-1 0 0 0 0,0 0 0 0 0,-1 0 0 0 0,1 1 0 0 0,-1 0 0 0 0,0 0 0 0 0,-1 0 0 0 0,3 8 0 0 0,15 26 0 0 0,-17-32 0 0 0,-3-1 96 0 0,-1-6 399 0 0,0-2 157 0 0,0 0 27 0 0,0 0-85 0 0,-3-22-366 0 0,1 11-177 0 0,0 1 226 0 0,0-1-1 0 0,0 0 1 0 0,1 0-1 0 0,1 0 1 0 0,0 0-1 0 0,1 0 1 0 0,0 0-1 0 0,0 0 1 0 0,6-21-1 0 0,-2 20-276 0 0,-4 6 0 0 0,1 1 0 0 0,0 0 0 0 0,0 0 0 0 0,0 1 0 0 0,1-1 0 0 0,-1 0 0 0 0,1 1 0 0 0,4-5 0 0 0,7-12 65 0 0,-3 0-396 0 0,-10 20-1060 0 0,10 3-2513 0 0,-1 2 1881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3.3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109 28 5407 0 0,'0'0'248'0'0,"0"0"-5"0"0,-1 0-152 0 0,1-1-83 0 0,-5-2 605 0 0,0 0 0 0 0,0 0 0 0 0,0 0 0 0 0,0 0 0 0 0,0 1 0 0 0,0 0 0 0 0,-1 0 0 0 0,1 0 0 0 0,-12-1 0 0 0,15 3-550 0 0,1-1-1 0 0,-1 1 1 0 0,0 0-1 0 0,1 0 1 0 0,-1 0-1 0 0,1 1 1 0 0,-1-1-1 0 0,0 0 1 0 0,1 1-1 0 0,-1-1 1 0 0,1 1-1 0 0,-1-1 1 0 0,1 1-1 0 0,0 0 1 0 0,-1-1-1 0 0,1 1 1 0 0,0 0-1 0 0,-1 0 0 0 0,1 0 1 0 0,0 0-1 0 0,0 0 1 0 0,0 0-1 0 0,0 0 1 0 0,0 1-1 0 0,0-1 1 0 0,0 0-1 0 0,0 1 1 0 0,0-1-1 0 0,0 1 1 0 0,1-1-1 0 0,-1 0 1 0 0,1 1-1 0 0,-1 0 1 0 0,1-1-1 0 0,0 1 1 0 0,-1-1-1 0 0,1 1 1 0 0,0-1-1 0 0,0 1 1 0 0,0 0-1 0 0,1 1 1 0 0,-2 0-149 0 0,0 1 87 0 0,1 0 1 0 0,-1 0 0 0 0,1 0-1 0 0,0 0 1 0 0,0 1-1 0 0,1-1 1 0 0,-1 0-1 0 0,1 0 1 0 0,0 0-1 0 0,0 0 1 0 0,0 0-1 0 0,0 0 1 0 0,4 7-1 0 0,-5-11-1 0 0,1 1 0 0 0,-1-1 0 0 0,0 1 0 0 0,0-1 0 0 0,0 1 0 0 0,1-1 0 0 0,-1 1 0 0 0,0-1 0 0 0,1 1 0 0 0,-1-1 0 0 0,0 1 0 0 0,1-1 0 0 0,-1 0 0 0 0,1 1 0 0 0,-1-1 0 0 0,1 0 0 0 0,-1 1 0 0 0,1-1 0 0 0,-1 0 0 0 0,1 0 0 0 0,-1 0 0 0 0,1 1 0 0 0,-1-1 0 0 0,1 0 0 0 0,-1 0 0 0 0,1 0 0 0 0,-1 0 0 0 0,1 0 0 0 0,-1 0 0 0 0,1 0 0 0 0,0 0 0 0 0,-1 0 0 0 0,1 0 0 0 0,-1 0 0 0 0,1 0 0 0 0,0-1 0 0 0,-1 1 0 0 0,2 0 0 0 0,-1 0 0 0 0,1 0 0 0 0,-1 0 0 0 0,0 0 0 0 0,1-1 0 0 0,-1 1 0 0 0,1-1 0 0 0,-1 1 0 0 0,0-1 0 0 0,1 1 0 0 0,-1-1 0 0 0,0 0 0 0 0,1 0 0 0 0,-1 1 0 0 0,0-1 0 0 0,0 0 0 0 0,0 0 0 0 0,0 0 0 0 0,0 0 0 0 0,0-1 0 0 0,0 1 0 0 0,0 0 0 0 0,1-2 0 0 0,-1 0 0 0 0,2 1 25 0 0,-1-1-1 0 0,0 0 1 0 0,0 1 0 0 0,0-1-1 0 0,0 0 1 0 0,0 0 0 0 0,0 0-1 0 0,-1-1 1 0 0,0 1-1 0 0,0 0 1 0 0,0-1 0 0 0,0 1-1 0 0,0 0 1 0 0,0-1-1 0 0,-1 1 1 0 0,0-1 0 0 0,0 1-1 0 0,0-1 1 0 0,0 1-1 0 0,0-1 1 0 0,-1 1 0 0 0,1-1-1 0 0,-2-3 1 0 0,1 6 627 0 0,1 1 27 0 0,0 0-85 0 0,13 27-366 0 0,-6-14-228 0 0,-4-9 0 0 0,-1 0 0 0 0,1 0 0 0 0,-1 0 0 0 0,1 0 0 0 0,0 0 0 0 0,0-1 0 0 0,1 1 0 0 0,-1-1 0 0 0,1 0 0 0 0,5 4 0 0 0,0-2-542 0 0,6 0-4656 0 0,-14-5 650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3.8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117 416 5407 0 0,'0'0'248'0'0,"0"0"-5"0"0,0 0 54 0 0,0 0 786 0 0,-2-6 2745 0 0,-9-16-1675 0 0,10 21-2022 0 0,0-1 0 0 0,-1 1-1 0 0,1-1 1 0 0,-1 1 0 0 0,1 0-1 0 0,-1-1 1 0 0,1 1 0 0 0,-1 0-1 0 0,0 0 1 0 0,0 0 0 0 0,1 0-1 0 0,-1 0 1 0 0,0 1 0 0 0,0-1-1 0 0,0 1 1 0 0,0-1 0 0 0,0 1-1 0 0,0 0 1 0 0,0-1 0 0 0,0 1 0 0 0,0 0-1 0 0,0 0 1 0 0,0 0 0 0 0,0 1-1 0 0,0-1 1 0 0,0 0 0 0 0,-4 2-1 0 0,4 0 22 0 0,-1-1-1 0 0,0 1 0 0 0,1 0 1 0 0,-1 0-1 0 0,1 0 0 0 0,0 0 0 0 0,0 0 1 0 0,0 1-1 0 0,0-1 0 0 0,0 1 1 0 0,0-1-1 0 0,1 1 0 0 0,-1 0 1 0 0,1 0-1 0 0,-1-1 0 0 0,1 1 1 0 0,0 0-1 0 0,1 0 0 0 0,-1 0 1 0 0,0 0-1 0 0,0 4 0 0 0,1-4-151 0 0,0 0 0 0 0,0 1 0 0 0,0-1 0 0 0,0 0 0 0 0,1 0 0 0 0,-1 0 0 0 0,1 0 0 0 0,2 6 0 0 0,2 0 0 0 0,-4-9 0 0 0,-1 0 0 0 0,1 1 0 0 0,0-1 0 0 0,-1 0 0 0 0,1 1 0 0 0,0-1 0 0 0,-1 0 0 0 0,1 0 0 0 0,0 0 0 0 0,0 1 0 0 0,-1-1 0 0 0,1 0 0 0 0,0 0 0 0 0,-1 0 0 0 0,1 0 0 0 0,0 0 0 0 0,0-1 0 0 0,-1 1 0 0 0,1 0 0 0 0,0 0 0 0 0,0 0 0 0 0,-1-1 0 0 0,1 1 0 0 0,0 0 0 0 0,-1-1 0 0 0,1 1 0 0 0,-1 0 0 0 0,1-1 0 0 0,0 1 0 0 0,-1-1 0 0 0,1 1 0 0 0,-1-1 0 0 0,1 1 0 0 0,-1-1 0 0 0,1 1 0 0 0,-1-1 0 0 0,0 0 0 0 0,1 0 0 0 0,5-8 0 0 0,-1 1 0 0 0,0-1 0 0 0,0 0 0 0 0,-1 0 0 0 0,-1 0 0 0 0,1 0 0 0 0,-1-1 0 0 0,-1 1 0 0 0,0-1 0 0 0,0 0 0 0 0,-1 0 0 0 0,0 0 0 0 0,-1 0 0 0 0,-1-16 0 0 0,-2-2 0 0 0,0 1 0 0 0,-2 0 0 0 0,-1 1 0 0 0,-10-30 0 0 0,-40-88 0 0 0,95 286-1855 0 0,-28-92 439 0 0,2-1 0 0 0,2 0 0 0 0,37 79 1 0 0,-51-126 1072 0 0,1 0 1 0 0,-1 0 0 0 0,1 0-1 0 0,-1 0 1 0 0,1 0-1 0 0,-1-1 1 0 0,1 1 0 0 0,0 0-1 0 0,0-1 1 0 0,0 1 0 0 0,0-1-1 0 0,0 0 1 0 0,3 2-1 0 0,-3-2-1193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4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13 213 5527 0 0,'0'0'124'0'0,"0"0"18"0"0,0 0 10 0 0,-4-13 6 0 0,-4-34 1434 0 0,8 44-1467 0 0,0 1 0 0 0,0-1 0 0 0,0 0 0 0 0,0 1 1 0 0,0-1-1 0 0,1 0 0 0 0,-1 1 0 0 0,1-1 0 0 0,0 0 0 0 0,0 1 0 0 0,0-1 0 0 0,0 1 0 0 0,0 0 0 0 0,1-1 1 0 0,-1 1-1 0 0,1-1-125 0 0,-1 3 99 0 0,0-1 0 0 0,-1 0 0 0 0,1 1 0 0 0,0-1 0 0 0,0 1 0 0 0,0-1-1 0 0,0 1 1 0 0,0-1 0 0 0,0 1 0 0 0,0 0 0 0 0,0 0 0 0 0,0-1 0 0 0,0 1 0 0 0,0 0 0 0 0,0 0 0 0 0,0 0 0 0 0,0 0-99 0 0,17-5 827 0 0,-3-5-697 0 0,-7 5-117 0 0,-1 0 0 0 0,0 0 1 0 0,0 0-1 0 0,-1-1 0 0 0,1 0 0 0 0,2-4-13 0 0,-1-1 0 0 0,-6 7 0 0 0,1 0 0 0 0,0 0 0 0 0,0 0 0 0 0,0 1 0 0 0,1 0 0 0 0,-1-1 0 0 0,2 0 0 0 0,-4 4 0 0 0,1-1 0 0 0,-1 0 0 0 0,0 1 0 0 0,0-1 0 0 0,1 1 0 0 0,-1-1 0 0 0,0 1 0 0 0,1 0 0 0 0,-1 0 0 0 0,0 0 0 0 0,1-1 0 0 0,-1 1 0 0 0,0 0 0 0 0,1 1 0 0 0,-1-1 0 0 0,1 0 0 0 0,-1 0 0 0 0,0 1 0 0 0,1-1 0 0 0,-1 0 0 0 0,0 1 0 0 0,0-1 0 0 0,1 1 0 0 0,-1 0 0 0 0,0-1 0 0 0,0 1 0 0 0,1 1 0 0 0,19 11-33 0 0,-5-3-217 0 0,0 0 0 0 0,-1 1 0 0 0,0 0 0 0 0,-1 2-1 0 0,3 3 251 0 0,8 10-3028 0 0,-19-15 1460 0 0</inkml:trace>
  <inkml:trace contextRef="#ctx0" brushRef="#br0" timeOffset="1">79 506 7111 0 0,'-4'3'92'0'0,"-20"5"711"0"0,23-8 14 0 0,1-2-549 0 0,0 1 0 0 0,1-1 0 0 0,-1 0 0 0 0,1 1 0 0 0,0-1 0 0 0,-1 1-1 0 0,1-1 1 0 0,0 1 0 0 0,0 0 0 0 0,0-1 0 0 0,0 1 0 0 0,0 0 0 0 0,1-1 0 0 0,-1 1-1 0 0,0 0 1 0 0,0 0 0 0 0,1 0-268 0 0,27-20 1245 0 0,-21 16-850 0 0,86-52-148 0 0,-31 21-256 0 0,-47 27-714 0 0,0 1-1 0 0,0 0 0 0 0,1 1 0 0 0,0 1 1 0 0,8-1 723 0 0,4-2-1326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4.2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85 509 8863 0 0,'0'0'200'0'0,"0"0"34"0"0,0 0 12 0 0,19-19 2208 0 0,-18 13-2061 0 0,0 0-1 0 0,0 0 1 0 0,-1 1 0 0 0,1-1 0 0 0,-2 0 0 0 0,1 0 0 0 0,0 1 0 0 0,-1-1 0 0 0,0 0-1 0 0,-1 0 1 0 0,1 1 0 0 0,-1-1 0 0 0,0 1 0 0 0,0 0 0 0 0,-1-1 0 0 0,0 1 0 0 0,0 0 0 0 0,0 1-1 0 0,0-1 1 0 0,-5-4 0 0 0,4 2-393 0 0,3 6 0 0 0,0-1 0 0 0,0 1 0 0 0,0-1 0 0 0,0 1 0 0 0,0 0 0 0 0,0-1 0 0 0,-1 1 0 0 0,1 0 0 0 0,-1 0 0 0 0,1 0 0 0 0,0 0 0 0 0,-1 0 0 0 0,0 0 0 0 0,1 0 0 0 0,-1 0 0 0 0,0 1 0 0 0,1-1 0 0 0,-1 1 0 0 0,-2-1 0 0 0,4 1 0 0 0,-1 0 0 0 0,0 0 0 0 0,0-1 0 0 0,0 2 0 0 0,1-1 0 0 0,-1 0 0 0 0,0 0 0 0 0,0 0 0 0 0,0 0 0 0 0,1 0 0 0 0,-1 1 0 0 0,0-1 0 0 0,0 0 0 0 0,1 0 0 0 0,-1 1 0 0 0,0-1 0 0 0,1 1 0 0 0,-1-1 0 0 0,0 1 0 0 0,1-1 0 0 0,-1 1 0 0 0,0-1 0 0 0,1 1 0 0 0,-1 0 0 0 0,1-1 0 0 0,0 1 0 0 0,-1 0 0 0 0,1-1 0 0 0,-1 2 0 0 0,-6 16 0 0 0,6-11 0 0 0,0 1 0 0 0,0 0 0 0 0,1 0 0 0 0,0 0 0 0 0,1-1 0 0 0,-1 1 0 0 0,2 0 0 0 0,-1 0 0 0 0,1-1 0 0 0,0 1 0 0 0,0-1 0 0 0,1 1 0 0 0,0-1 0 0 0,1 0 0 0 0,-1 0 0 0 0,1-1 0 0 0,1 1 0 0 0,-1-1 0 0 0,1 0 0 0 0,10 11 0 0 0,-6-12 0 0 0,-8-5 0 0 0,0 0 0 0 0,0 0 0 0 0,0 1 0 0 0,0-1 0 0 0,1 0 0 0 0,-1 0 0 0 0,0 0 0 0 0,0 0 0 0 0,0 0 0 0 0,0-1 0 0 0,1 1 0 0 0,-1 0 0 0 0,0 0 0 0 0,0-1 0 0 0,0 1 0 0 0,0-1 0 0 0,0 1 0 0 0,0-1 0 0 0,0 1 0 0 0,0-1 0 0 0,0 0 0 0 0,0 1 0 0 0,0-1 0 0 0,0 0 0 0 0,0 0 0 0 0,0 0 0 0 0,-1 0 0 0 0,1 0 0 0 0,0 0 0 0 0,0-2 0 0 0,11-23 0 0 0,-11 25 0 0 0,1-9 0 0 0,1-1 0 0 0,-1 1 0 0 0,-1-1 0 0 0,0 1 0 0 0,0-1 0 0 0,-1 0 0 0 0,-2-13 0 0 0,-13-74 0 0 0,9 77 0 0 0,-1-1 0 0 0,-13-28 0 0 0,6 18 0 0 0,-1-5 0 0 0,-1-3 0 0 0,-17-59 0 0 0,54 142 0 0 0,61 210 0 0 0,-68-215-3572 0 0,30 60-1 0 0,-42-95 974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4.6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15 119 5407 0 0,'0'0'124'0'0,"0"0"18"0"0,-9-15 160 0 0,8 14-229 0 0,1 1 0 0 0,-1-1 0 0 0,0 0 0 0 0,1 0 0 0 0,-1 0 0 0 0,1 0 0 0 0,0 0 0 0 0,-1 0 0 0 0,1 0 1 0 0,0 0-1 0 0,0 0 0 0 0,-1 0 0 0 0,1 0 0 0 0,0 0 0 0 0,0 0 0 0 0,0 0 0 0 0,0-2 0 0 0,1 1 344 0 0,-1 0 533 0 0,5-2 8026 0 0,1 4-9406 0 0,-3 1 502 0 0,0 0 1 0 0,0 1-1 0 0,0-1 0 0 0,-1 1 0 0 0,1 0 0 0 0,-1 0 0 0 0,1 0 0 0 0,-1 0 1 0 0,1 0-1 0 0,-1 1 0 0 0,0-1 0 0 0,0 1 0 0 0,0-1 0 0 0,-1 1 1 0 0,1 0-1 0 0,-1 0 0 0 0,1-1 0 0 0,1 7 0 0 0,4 5 761 0 0,2-1-430 0 0,-5-9-348 0 0,-1 1 0 0 0,0 0-1 0 0,0 0 1 0 0,-1-1-1 0 0,1 2 1 0 0,-1-1 0 0 0,2 9-1 0 0,-2-52-54 0 0,-7 5 9 0 0,2 25-16 0 0,2 0 0 0 0,-1 0 0 0 0,1 0 0 0 0,0-1 0 0 0,1 1 0 0 0,0 0 0 0 0,0-1 0 0 0,1 1 0 0 0,0 0 0 0 0,0-1 0 0 0,1 1 0 0 0,0 0 0 0 0,5-12 0 0 0,-5 20-302 0 0,0 0 1 0 0,0 0-1 0 0,0 0 1 0 0,0 0-1 0 0,1 0 1 0 0,-1 0-1 0 0,0 1 1 0 0,0-1-1 0 0,0 1 1 0 0,0-1-1 0 0,0 1 1 0 0,-1 0-1 0 0,1 0 0 0 0,3 2 1 0 0,16 10-4383 0 0,-13-6 2291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25.1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25 114 8863 0 0,'0'0'200'0'0,"-13"-24"528"0"0,11 20-176 0 0,0 1 0 0 0,1-1 0 0 0,-1 0 0 0 0,1 0 0 0 0,0 1 0 0 0,0-1 0 0 0,0 0 0 0 0,1 0 0 0 0,-1 0 0 0 0,1 0 0 0 0,0 0 0 0 0,0 0 0 0 0,0 0 0 0 0,1 0 0 0 0,0 0 0 0 0,-1 0 0 0 0,1 0 0 0 0,0 0 0 0 0,3-5 0 0 0,-3 7 176 0 0,-1 2 0 0 0,0 0-97 0 0,9-4-390 0 0,-7 4-241 0 0,-1 0 0 0 0,0 0 0 0 0,1 0 0 0 0,-1 0 0 0 0,1 0 0 0 0,-1 1 0 0 0,0-1 0 0 0,1 0 0 0 0,-1 1 0 0 0,0-1 0 0 0,1 1 0 0 0,-1-1 0 0 0,0 1 0 0 0,0 0 0 0 0,0-1 0 0 0,1 1 0 0 0,-1 0 0 0 0,0 0 0 0 0,0 0 0 0 0,0 0 0 0 0,0 0 0 0 0,0 0 0 0 0,-1 0 0 0 0,1 0 0 0 0,0 0 0 0 0,0 0 0 0 0,0 2 0 0 0,0-1 0 0 0,2 3 0 0 0,0-1 0 0 0,0 1 0 0 0,-1 0 0 0 0,0 0 0 0 0,0 0 0 0 0,0 0 0 0 0,0 0 0 0 0,-1 0 0 0 0,0 0 0 0 0,1 11 0 0 0,-4 57 0 0 0,-1-27 0 0 0,5-36 0 0 0,-2-10 0 0 0,0 1 0 0 0,0-1 0 0 0,1 1 0 0 0,-1-1 0 0 0,0 1 0 0 0,1-1 0 0 0,-1 0 0 0 0,0 1 0 0 0,1-1 0 0 0,-1 1 0 0 0,0-1 0 0 0,1 0 0 0 0,-1 1 0 0 0,1-1 0 0 0,-1 0 0 0 0,1 0 0 0 0,-1 1 0 0 0,1-1 0 0 0,-1 0 0 0 0,1 0 0 0 0,-1 0 0 0 0,1 1 0 0 0,-1-1 0 0 0,1 0 0 0 0,0 0 0 0 0,4-2 0 0 0,-1 1 0 0 0,0 0 0 0 0,0 0 0 0 0,0-1 0 0 0,-1 0 0 0 0,1 0 0 0 0,-1 0 0 0 0,1 0 0 0 0,-1 0 0 0 0,0-1 0 0 0,1 1 0 0 0,3-6 0 0 0,33-39 0 0 0,-23 26 0 0 0,-7 8 34 0 0,24-25-255 0 0,-33 37-753 0 0,-1 1-361 0 0,0 0-1145 0 0,0 0-4296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0.3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159 1 15719 0 0,'-31'17'356'0'0,"29"-17"-265"0"0,0 1 0 0 0,0-1 0 0 0,-1 0 0 0 0,1 0-1 0 0,-1 0 1 0 0,1 0 0 0 0,0-1 0 0 0,0 1 0 0 0,-1 0 0 0 0,1-1 0 0 0,0 0-1 0 0,0 1 1 0 0,-5-3 0 0 0,-3-1-7 0 0,5 4 6 0 0,1-1 1 0 0,0 1-1 0 0,-1 0 0 0 0,1 0 0 0 0,0 1 1 0 0,0-1-1 0 0,-1 1 0 0 0,1 0 0 0 0,0 0 0 0 0,0 1 1 0 0,-8 2-1 0 0,11-3 18 0 0,-1 0 0 0 0,1 0-1 0 0,0 0 1 0 0,-1 0 0 0 0,1 0 0 0 0,0 0 0 0 0,-1 0-1 0 0,1 0 1 0 0,0 0 0 0 0,0 0 0 0 0,0 1 0 0 0,0-1-1 0 0,0 0 1 0 0,1 1 0 0 0,-1-1 0 0 0,0 1 0 0 0,1-1-1 0 0,-1 1 1 0 0,0-1 0 0 0,1 1 0 0 0,0-1 0 0 0,-1 1-1 0 0,1-1 1 0 0,0 1 0 0 0,0 0 0 0 0,0-1 0 0 0,0 1 0 0 0,0 0-1 0 0,0-1 1 0 0,1 1 0 0 0,-1-1 0 0 0,0 1 0 0 0,1-1-1 0 0,0 3 1 0 0,7 14-5 0 0,0-1-1 0 0,1-1 0 0 0,0 1 1 0 0,16 19-1 0 0,54 60 210 0 0,-39-48-264 0 0,20 28-48 0 0,57 95 0 0 0,-89-125 0 0 0,-1 1 0 0 0,-3 2 0 0 0,22 58 0 0 0,-26-56 0 0 0,-25-61 0 0 0,0 0 0 0 0,-1 0 0 0 0,-9-11 0 0 0,-20-34 0 0 0,24 32 161 0 0,1-1 0 0 0,0 0 1 0 0,-6-30-1 0 0,13 44-137 0 0,1 0 0 0 0,0 1 0 0 0,1-1 0 0 0,0 0 0 0 0,1 0 0 0 0,0 0 0 0 0,0 0 0 0 0,1 0 0 0 0,1 1 0 0 0,-1-1 0 0 0,6-15 0 0 0,-6 23-68 0 0,0-1 0 0 0,0 1 0 0 0,0-1 0 0 0,1 1 0 0 0,-1 0 0 0 0,1 0 0 0 0,-1 0 0 0 0,1 0 0 0 0,0 0 0 0 0,0 0 0 0 0,0 0 0 0 0,0 0-1 0 0,0 1 1 0 0,0-1 0 0 0,0 1 0 0 0,0 0 0 0 0,1-1 0 0 0,3 0 0 0 0,-1 0 38 0 0,0 1 1 0 0,-1 0-1 0 0,1 1 0 0 0,0-1 1 0 0,-1 1-1 0 0,1 0 0 0 0,0 0 1 0 0,-1 1-1 0 0,10 1 0 0 0,-1 1 378 0 0,0 1 0 0 0,-1 0-1 0 0,1 1 1 0 0,-1 1-1 0 0,0 0 1 0 0,18 11-1 0 0,-24-12-353 0 0,0 0-1 0 0,0 0 1 0 0,0 0-1 0 0,0 1 1 0 0,-1 0-1 0 0,0 0 1 0 0,0 1-1 0 0,-1-1 1 0 0,1 1 0 0 0,-2 0-1 0 0,1 0 1 0 0,3 9-1 0 0,-5-11-16 0 0,-1 0-1 0 0,1 1 1 0 0,-1-1 0 0 0,0 0-1 0 0,-1 1 1 0 0,1-1-1 0 0,-1 0 1 0 0,0 1 0 0 0,0-1-1 0 0,-1 0 1 0 0,1 1-1 0 0,-1-1 1 0 0,-1 0 0 0 0,1 1-1 0 0,-1-1 1 0 0,0 0-1 0 0,0 0 1 0 0,0-1 0 0 0,-4 7-1 0 0,-8 6 0 0 0,0 0 0 0 0,-2 0 0 0 0,0-1 0 0 0,-1-1 0 0 0,-32 22 0 0 0,33-25 0 0 0,-13 6 40 0 0,21-14-78 0 0,0 1 0 0 0,1 0 0 0 0,0 0 0 0 0,0 0 0 0 0,-8 9 0 0 0,14-13-945 0 0,1-1-367 0 0,0 0-81 0 0,23-2-3925 0 0,-20 2 4954 0 0,0-1 0 0 0,0 0-1 0 0,0 0 1 0 0,0 0-1 0 0,0 0 1 0 0,0-1 0 0 0,0 1-1 0 0,3-3 1 0 0,20-16-2205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0.8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107 11 15719 0 0,'0'0'356'0'0,"-21"-10"1000"0"0,18 10-1250 0 0,0-1 0 0 0,0 1 0 0 0,-1 0 0 0 0,1 0 0 0 0,0 0 0 0 0,0 1 0 0 0,0-1 0 0 0,0 1 0 0 0,0 0-1 0 0,0-1 1 0 0,0 2 0 0 0,0-1 0 0 0,0 0 0 0 0,0 0 0 0 0,0 1 0 0 0,1 0 0 0 0,-1-1 0 0 0,1 1 0 0 0,-1 0 0 0 0,1 0 0 0 0,-1 0 0 0 0,1 1 0 0 0,0-1-1 0 0,0 1 1 0 0,0-1 0 0 0,-1 4 0 0 0,1-1 71 0 0,0 0 1 0 0,0 0-1 0 0,1 0 0 0 0,0-1 0 0 0,0 1 1 0 0,1 0-1 0 0,-1 1 0 0 0,1-1 0 0 0,0 0 1 0 0,0 0-1 0 0,1 0 0 0 0,-1 0 0 0 0,1 0 1 0 0,0 0-1 0 0,4 9 0 0 0,-3-5 88 0 0,1 1 0 0 0,1 0-1 0 0,0-1 1 0 0,0 0 0 0 0,1 0-1 0 0,0 0 1 0 0,0 0 0 0 0,1-1 0 0 0,0 0-1 0 0,11 10 1 0 0,-17-17-265 0 0,1 0 0 0 0,0 0 0 0 0,0 0 0 0 0,0 0 0 0 0,0-1 0 0 0,0 1 0 0 0,0 0 0 0 0,0 0 0 0 0,0-1 0 0 0,0 1 0 0 0,1-1 0 0 0,-1 1 0 0 0,0-1 0 0 0,0 1 0 0 0,0-1 0 0 0,1 0 0 0 0,-1 0 0 0 0,0 0 0 0 0,1 1 0 0 0,-1-1 0 0 0,0 0 0 0 0,0 0 0 0 0,1-1 0 0 0,-1 1 0 0 0,0 0 0 0 0,1 0 0 0 0,-1-1 0 0 0,0 1 0 0 0,0-1 0 0 0,0 1 0 0 0,1-1 0 0 0,-1 1 0 0 0,0-1 0 0 0,0 0 0 0 0,0 1 0 0 0,0-1 0 0 0,0 0 0 0 0,0 0 0 0 0,0 0 0 0 0,0 0 0 0 0,-1 0 0 0 0,1 0 0 0 0,0-1 0 0 0,2-3 0 0 0,0-1 0 0 0,0 1 0 0 0,-1-1 0 0 0,0 1 0 0 0,0-1 0 0 0,1-7 0 0 0,2-6 0 0 0,-1 0 0 0 0,-2-1 0 0 0,1 1 0 0 0,-2-1 0 0 0,-2-37 0 0 0,1 56 0 0 0,0 1 0 0 0,-1 0 0 0 0,1 0 0 0 0,0 0 0 0 0,0 0 0 0 0,0-1 0 0 0,0 1 0 0 0,0 0 0 0 0,0 0 0 0 0,0 0 0 0 0,0-1 0 0 0,0 1 0 0 0,0 0 0 0 0,0 0 0 0 0,0 0 0 0 0,0-1 0 0 0,0 1 0 0 0,0 0 0 0 0,0 0 0 0 0,0 0 0 0 0,0 0 0 0 0,0-1 0 0 0,1 1 0 0 0,-1 0 0 0 0,0 0 0 0 0,0 0 0 0 0,0 0 0 0 0,0-1 0 0 0,0 1 0 0 0,0 0 0 0 0,0 0 0 0 0,1 0 0 0 0,-1 0 0 0 0,0 0 0 0 0,0 0 0 0 0,0-1 0 0 0,0 1 0 0 0,0 0 0 0 0,1 0 0 0 0,-1 0 0 0 0,0 0 0 0 0,0 0 0 0 0,0 0 0 0 0,1 0 0 0 0,-1 0 0 0 0,0 0 0 0 0,0 0 0 0 0,0 0 0 0 0,0 0 0 0 0,1 0 0 0 0,-1 0 0 0 0,0 0 0 0 0,0 0 0 0 0,0 0 0 0 0,1 0 0 0 0,-1 0 0 0 0,0 0 0 0 0,0 0 0 0 0,7 4 0 0 0,7 7 0 0 0,-1 0 0 0 0,0 1 0 0 0,-1 1 0 0 0,0 0 0 0 0,-1 1 0 0 0,17 26 0 0 0,-25-35 0 0 0,7 11 0 0 0,-2 1 0 0 0,0-1 0 0 0,-1 2 0 0 0,-1-1 0 0 0,5 22 0 0 0,7 16 0 0 0,0-3 0 0 0,13 62 0 0 0,-26-89 0 0 0,-1 0 0 0 0,-1 0 0 0 0,-1 1 0 0 0,-3 44 0 0 0,0-54 0 0 0,-1-1 0 0 0,0 0 0 0 0,0 0 0 0 0,-2 0 0 0 0,0-1 0 0 0,-1 1 0 0 0,0-1 0 0 0,-1 0 0 0 0,-10 18 0 0 0,7-16 0 0 0,8-13 0 0 0,-1 0 0 0 0,1 0 0 0 0,-1-1 0 0 0,0 1 0 0 0,1 0 0 0 0,-1-1 0 0 0,0 1 0 0 0,-1-1 0 0 0,-2 3 0 0 0,4-4 0 0 0,-1-1 0 0 0,1 0 0 0 0,0 1 0 0 0,0-1 0 0 0,-1 0 0 0 0,1 0 0 0 0,0 0 0 0 0,0 0 0 0 0,-1 0 0 0 0,1 0 0 0 0,0 0 0 0 0,0 0 0 0 0,-1-1 0 0 0,1 1 0 0 0,0 0 0 0 0,0-1 0 0 0,-1 1 0 0 0,1-1 0 0 0,0 1 0 0 0,0-1 0 0 0,0 0 0 0 0,0 1 0 0 0,0-1 0 0 0,0 0 0 0 0,0 0 0 0 0,0 0 0 0 0,0 1 0 0 0,0-1 0 0 0,-1-2 0 0 0,-5-5-11 0 0,1 0 0 0 0,-1 0 1 0 0,1-1-1 0 0,1 1 0 0 0,-1-1 0 0 0,2-1 0 0 0,-1 1 0 0 0,1-1 1 0 0,1 1-1 0 0,-1-1 0 0 0,-2-18 0 0 0,2 4-98 0 0,0 0-1 0 0,2-1 1 0 0,1-44-1 0 0,4 41-1049 0 0,1 2 0 0 0,1-1 1 0 0,2 0-1 0 0,0 1 0 0 0,2 0 0 0 0,20-43 0 0 0,-12 33-953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1.4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29 166 15719 0 0,'-28'-11'1808'0'0,"27"10"-1294"0"0,2 4-341 0 0,1 0 1 0 0,-1-1 0 0 0,1 1 0 0 0,0-1 0 0 0,-1 0 0 0 0,1 0 0 0 0,0 1 0 0 0,0-1 0 0 0,1 0 0 0 0,-1 0 0 0 0,5 2-1 0 0,1 2-75 0 0,33 32-8 0 0,20 17 714 0 0,67 76 0 0 0,-112-112-667 0 0,0 1 1 0 0,-2 0-1 0 0,-1 0 0 0 0,0 2 1 0 0,-2-1-1 0 0,0 2 0 0 0,-2-1 1 0 0,12 41-1 0 0,-16-44-125 0 0,-2-12-29 0 0,-1 1 0 0 0,-1 0-1 0 0,1 0 1 0 0,-1 1 0 0 0,0 13-1 0 0,-1-22-25 0 0,-1 1-1 0 0,1-1 0 0 0,0 0 1 0 0,0 1-1 0 0,-1-1 0 0 0,1 0 1 0 0,0 1-1 0 0,0-1 0 0 0,-1 0 1 0 0,1 0-1 0 0,0 1 1 0 0,-1-1-1 0 0,1 0 0 0 0,0 0 1 0 0,-1 0-1 0 0,1 0 0 0 0,0 1 1 0 0,-1-1-1 0 0,1 0 0 0 0,0 0 1 0 0,-1 0-1 0 0,1 0 0 0 0,-1 0 1 0 0,1 0-1 0 0,0 0 1 0 0,-1 0-1 0 0,1 0 0 0 0,-1 0 1 0 0,1 0-1 0 0,0 0 0 0 0,-1 0 1 0 0,1 0-1 0 0,0 0 0 0 0,-1-1 1 0 0,1 1-1 0 0,-1 0 1 0 0,-14-5-943 0 0,9 1 846 0 0,0 0 0 0 0,0-1 1 0 0,0 1-1 0 0,1-2 0 0 0,-1 1 0 0 0,1-1 0 0 0,0 1 0 0 0,-5-10 0 0 0,-32-57-1314 0 0,24 40 1203 0 0,-10-16 700 0 0,2-1 0 0 0,-24-64 0 0 0,45 99-342 0 0,0 0 0 0 0,1 0 0 0 0,0-1 0 0 0,1 0 0 0 0,1 1 0 0 0,0-1 0 0 0,1 0 0 0 0,1 0 0 0 0,0 0 0 0 0,1 0 0 0 0,1 0 0 0 0,0 0 0 0 0,7-21 1 0 0,-6 26 77 0 0,1 1 0 0 0,1 0 0 0 0,0 0 0 0 0,0 0 0 0 0,0 1 1 0 0,1-1-1 0 0,12-12 0 0 0,-13 17-97 0 0,-1 0 1 0 0,0 0 0 0 0,1 0-1 0 0,0 0 1 0 0,0 1 0 0 0,0 0-1 0 0,0 0 1 0 0,1 0-1 0 0,-1 0 1 0 0,1 1 0 0 0,0 0-1 0 0,-1 0 1 0 0,1 1 0 0 0,8-1-1 0 0,-4 2-88 0 0,-9 1 0 0 0,0-1 0 0 0,1 1 0 0 0,-1 0 0 0 0,0 0 0 0 0,0 0 0 0 0,0 0 0 0 0,0 0 0 0 0,0 0 0 0 0,0 0 0 0 0,0 0 0 0 0,0 0 0 0 0,0 1 0 0 0,0-1 0 0 0,0 0 0 0 0,-1 1 0 0 0,1-1 0 0 0,0 0 0 0 0,-1 1 0 0 0,0-1 0 0 0,1 1 0 0 0,-1-1 0 0 0,0 1 0 0 0,1-1 0 0 0,-1 1 0 0 0,0-1 0 0 0,0 1 0 0 0,0-1 0 0 0,0 1 0 0 0,-1-1 0 0 0,1 0 0 0 0,0 1 0 0 0,-1 1 0 0 0,1-3 0 0 0,-25 148-4976 0 0,22-122-1800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1.8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153 9 15719 0 0,'0'0'356'0'0,"0"0"50"0"0,0 0 20 0 0,0 0-40 0 0,-21-5-136 0 0,17 4-154 0 0,1 1 0 0 0,-1-1 0 0 0,0 0 0 0 0,1 1 0 0 0,-1 0 0 0 0,0 0 0 0 0,0 0 0 0 0,1 0 0 0 0,-1 1 0 0 0,0-1 0 0 0,1 1 0 0 0,-1 0 0 0 0,0 0 0 0 0,1 0 0 0 0,-1 1 0 0 0,1-1 0 0 0,0 1 0 0 0,-1 0 0 0 0,1 0 0 0 0,0 0 0 0 0,0 0 0 0 0,0 0 0 0 0,0 1 0 0 0,1 0 0 0 0,-1-1 0 0 0,1 1 0 0 0,-1 0 0 0 0,1 0 0 0 0,-3 6 0 0 0,0-2 115 0 0,1 1-1 0 0,1 0 1 0 0,-1 0-1 0 0,1 0 0 0 0,0 0 1 0 0,1 1-1 0 0,0-1 1 0 0,0 1-1 0 0,1-1 1 0 0,0 1-1 0 0,1-1 1 0 0,0 10-1 0 0,1-8-210 0 0,-1-10 0 0 0,0 0 0 0 0,0 1 0 0 0,1-1 0 0 0,-1 0 0 0 0,0 1 0 0 0,0-1 0 0 0,1 0 0 0 0,-1 0 0 0 0,0 1 0 0 0,0-1 0 0 0,1 0 0 0 0,-1 0 0 0 0,0 1 0 0 0,0-1 0 0 0,1 0 0 0 0,-1 0 0 0 0,0 0 0 0 0,1 0 0 0 0,-1 1 0 0 0,0-1 0 0 0,1 0 0 0 0,-1 0 0 0 0,0 0 0 0 0,1 0 0 0 0,-1 0 0 0 0,0 0 0 0 0,1 0 0 0 0,-1 0 0 0 0,1 0 0 0 0,-1 0 0 0 0,0 0 0 0 0,1 0 0 0 0,-1 0 0 0 0,0-1 0 0 0,1 1 0 0 0,-1 0 0 0 0,0 0 0 0 0,1 0 0 0 0,-1 0 0 0 0,0 0 0 0 0,0-1 0 0 0,1 1 0 0 0,-1 0 0 0 0,0 0 0 0 0,1-1 0 0 0,-1 1 0 0 0,0 0 0 0 0,0 0 0 0 0,0-1 0 0 0,1 1 0 0 0,-1 0 0 0 0,0-1 0 0 0,14-12 0 0 0,-2-5 0 0 0,-10 14 0 0 0,0 1 0 0 0,1 0 0 0 0,-1-1 0 0 0,1 1 0 0 0,-1 0 0 0 0,1 0 0 0 0,5-4 0 0 0,-6 6 0 0 0,-1 0 0 0 0,1 0 0 0 0,-1 0 0 0 0,1 1 0 0 0,-1-1 0 0 0,1 0 0 0 0,-1 1 0 0 0,1-1 0 0 0,0 1 0 0 0,-1 0 0 0 0,1-1 0 0 0,0 1 0 0 0,-1 0 0 0 0,1 0 0 0 0,0 0 0 0 0,-1 0 0 0 0,1 0 0 0 0,0 0 0 0 0,-1 1 0 0 0,1-1 0 0 0,-1 1 0 0 0,1-1 0 0 0,0 1 0 0 0,-1-1 0 0 0,1 1 0 0 0,-1 0 0 0 0,2 1 0 0 0,-1-1 0 0 0,0 0 0 0 0,-1-1 0 0 0,1 1 0 0 0,0 0 0 0 0,-1 0 0 0 0,0 0 0 0 0,1 0 0 0 0,-1 0 0 0 0,0 0 0 0 0,1 0 0 0 0,-1 0 0 0 0,0 1 0 0 0,0-1 0 0 0,0 0 0 0 0,0 1 0 0 0,0-1 0 0 0,0 1 0 0 0,0-1 0 0 0,0 3 0 0 0,2 2 0 0 0,38 36 0 0 0,-39-40 0 0 0,1 1 0 0 0,0-1 0 0 0,0 0 0 0 0,0 0 0 0 0,0 0 0 0 0,0 0 0 0 0,0-1 0 0 0,0 1 0 0 0,1-1 0 0 0,-1 0 0 0 0,0 0 0 0 0,1 0 0 0 0,-1 0 0 0 0,1-1 0 0 0,5 1 0 0 0,-6-2-391 0 0,0 0 1 0 0,0 0-1 0 0,0-1 0 0 0,-1 1 0 0 0,1-1 1 0 0,0 0-1 0 0,-1 0 0 0 0,0 0 0 0 0,1 0 1 0 0,-1 0-1 0 0,0 0 0 0 0,0-1 1 0 0,0 1-1 0 0,0-1 0 0 0,-1 1 0 0 0,3-6 1 0 0,6-8-5928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2.1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205 19 7055 0 0,'0'0'323'0'0,"0"0"-8"0"0,0 0 27 0 0,-24-12 5866 0 0,18 11-5911 0 0,-1-1 1 0 0,1 1-1 0 0,-1 0 0 0 0,1 0 0 0 0,-1 0 0 0 0,1 1 1 0 0,-1 0-1 0 0,1 1 0 0 0,-1-1 0 0 0,1 1 0 0 0,-1 0 1 0 0,1 1-1 0 0,0 0 0 0 0,-1 0 0 0 0,1 0 0 0 0,0 1 1 0 0,0-1-1 0 0,1 1 0 0 0,-1 1 0 0 0,1-1 0 0 0,-1 1 1 0 0,1 0-1 0 0,0 1 0 0 0,0-1 0 0 0,1 1 0 0 0,-1 0 1 0 0,1 0-1 0 0,0 0 0 0 0,-5 9 0 0 0,7-4-297 0 0,2-8 0 0 0,0 0 0 0 0,0-1 0 0 0,0 1 0 0 0,0 0 0 0 0,0 0 0 0 0,1 0 0 0 0,-1 0 0 0 0,0-1 0 0 0,1 1 0 0 0,0 0 0 0 0,-1 0 0 0 0,1-1 0 0 0,0 1 0 0 0,0 0 0 0 0,0-1 0 0 0,0 1 0 0 0,0-1 0 0 0,0 1 0 0 0,0-1 0 0 0,1 0 0 0 0,-1 1 0 0 0,0-1 0 0 0,1 0 0 0 0,-1 0 0 0 0,4 2 0 0 0,0-1 0 0 0,0 0 0 0 0,1 1 0 0 0,-1-2 0 0 0,1 1 0 0 0,8 1 0 0 0,-11-2 0 0 0,14 1 0 0 0,0 0 0 0 0,0-2 0 0 0,21 0 0 0 0,-23-1 0 0 0,1 1 0 0 0,0 0 0 0 0,0 1 0 0 0,19 5 0 0 0,-34-6 0 0 0,1 1 0 0 0,-1-1 0 0 0,0 1 0 0 0,0 0 0 0 0,0-1 0 0 0,0 1 0 0 0,-1 0 0 0 0,1 0 0 0 0,0 0 0 0 0,0 0 0 0 0,0 0 0 0 0,-1 0 0 0 0,1 0 0 0 0,0 0 0 0 0,-1 0 0 0 0,1 0 0 0 0,-1 0 0 0 0,1 0 0 0 0,-1 0 0 0 0,0 1 0 0 0,1-1 0 0 0,-1 0 0 0 0,0 0 0 0 0,0 0 0 0 0,0 1 0 0 0,0-1 0 0 0,0 0 0 0 0,0 0 0 0 0,0 0 0 0 0,0 1 0 0 0,-1-1 0 0 0,1 0 0 0 0,0 0 0 0 0,-1 2 0 0 0,0-2 0 0 0,-1 8-70 0 0,-2 0 1 0 0,1-1-1 0 0,-1 0 0 0 0,-1 0 0 0 0,1 0 0 0 0,-1 0 1 0 0,-1-1-1 0 0,1 0 0 0 0,-13 12 0 0 0,1 1-393 0 0,10-15-3352 0 0,5-4-2961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2.5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149 86 8863 0 0,'1'-3'426'0'0,"0"-1"-1"0"0,0 1 0 0 0,0 0 1 0 0,0-1-1 0 0,-1 1 0 0 0,0 0 0 0 0,0-1 1 0 0,0 1-1 0 0,0-1 0 0 0,0 1 1 0 0,0 0-1 0 0,-1-1 0 0 0,0 1 0 0 0,0 0 1 0 0,0-1-1 0 0,-2-5 0 0 0,1 7-143 0 0,1 1-1 0 0,-1-1 0 0 0,0 0 1 0 0,1 0-1 0 0,-1 1 0 0 0,0-1 1 0 0,0 1-1 0 0,0 0 0 0 0,0-1 1 0 0,-1 1-1 0 0,1 0 1 0 0,0 0-1 0 0,0 0 0 0 0,-1 1 1 0 0,1-1-1 0 0,0 1 0 0 0,-1-1 1 0 0,1 1-1 0 0,-1 0 0 0 0,1-1 1 0 0,0 1-1 0 0,-1 1 0 0 0,1-1 1 0 0,-5 1-1 0 0,4-1-204 0 0,-1 1-1 0 0,0 0 1 0 0,0 0 0 0 0,1 0-1 0 0,-1 1 1 0 0,1-1 0 0 0,-1 1-1 0 0,1 0 1 0 0,0 0-1 0 0,0 0 1 0 0,0 1 0 0 0,0-1-1 0 0,0 0 1 0 0,0 1 0 0 0,0 0-1 0 0,1 0 1 0 0,0 0-1 0 0,-4 5 1 0 0,2-2 69 0 0,1 0-1 0 0,0 0 1 0 0,0 0 0 0 0,0 1-1 0 0,1-1 1 0 0,0 1-1 0 0,0 0 1 0 0,0-1 0 0 0,0 10-1 0 0,3-7-145 0 0,-1-7 0 0 0,0-1 0 0 0,1 1 0 0 0,-1-1 0 0 0,1 0 0 0 0,-1 1 0 0 0,1-1 0 0 0,-1 0 0 0 0,1 0 0 0 0,0 1 0 0 0,0-1 0 0 0,-1 0 0 0 0,1 0 0 0 0,0 0 0 0 0,0 0 0 0 0,0 0 0 0 0,0 0 0 0 0,1 0 0 0 0,-1 0 0 0 0,0-1 0 0 0,0 1 0 0 0,2 1 0 0 0,2 0 0 0 0,1 2 0 0 0,0 0 0 0 0,1-1 0 0 0,0 0 0 0 0,0 0 0 0 0,0-1 0 0 0,0 1 0 0 0,1-2 0 0 0,-1 1 0 0 0,0-1 0 0 0,1 0 0 0 0,-1 0 0 0 0,9-1 0 0 0,43 8 0 0 0,-57-8 0 0 0,-1 0 0 0 0,1 0 0 0 0,-1 1 0 0 0,0-1 0 0 0,1 1 0 0 0,-1 0 0 0 0,0-1 0 0 0,1 1 0 0 0,-1 0 0 0 0,0 0 0 0 0,0-1 0 0 0,0 1 0 0 0,1 0 0 0 0,-1 0 0 0 0,0 0 0 0 0,-1 0 0 0 0,1 1 0 0 0,0-1 0 0 0,0 0 0 0 0,0 0 0 0 0,-1 1 0 0 0,1-1 0 0 0,0 0 0 0 0,-1 1 0 0 0,1-1 0 0 0,-1 0 0 0 0,0 1 0 0 0,1-1 0 0 0,-1 1 0 0 0,0-1 0 0 0,0 1 0 0 0,0-1 0 0 0,0 2 0 0 0,-1 2 0 0 0,0 0 0 0 0,0-1 0 0 0,0 1 0 0 0,0 0 0 0 0,-1-1 0 0 0,-3 7 0 0 0,4-10 0 0 0,-12 26-65 0 0,-19 29 0 0 0,28-49 21 0 0,0 0 1 0 0,-1-1-1 0 0,0 1 0 0 0,-1-1 0 0 0,1 0 0 0 0,-1-1 1 0 0,0 0-1 0 0,0 1 0 0 0,-10 4 0 0 0,16-10-43 0 0,-1 1 0 0 0,1-1 0 0 0,-1 0 0 0 0,1 1 0 0 0,-1-1 0 0 0,0 0 0 0 0,1 0 1 0 0,-1 1-1 0 0,1-1 0 0 0,-1 0 0 0 0,0 0 0 0 0,1 0 0 0 0,-1 0 0 0 0,0 0 0 0 0,1 0 0 0 0,-1 0 0 0 0,1 0 0 0 0,-1 0 0 0 0,0 0 0 0 0,1-1 0 0 0,-1 1 0 0 0,0 0 0 0 0,1 0 0 0 0,-1-1 0 0 0,1 1 0 0 0,-1 0 1 0 0,1 0-1 0 0,-1-1 0 0 0,1 1 0 0 0,-2-1 0 0 0,1-1-129 0 0,0 1 0 0 0,1-1 0 0 0,-1 1 0 0 0,0-1 1 0 0,0 0-1 0 0,1 1 0 0 0,-1-1 0 0 0,1 0 0 0 0,-1 1 1 0 0,1-1-1 0 0,0-2 0 0 0,1-40-4381 0 0,8-16-146 0 0,-2 26 2336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2.8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7055 0 0,'0'0'158'0'0,"0"0"22"0"0,0 0 12 0 0,0 0 124 0 0,0 0 494 0 0,0 0 218 0 0,0 0 42 0 0,0 0 42 0 0,0 0 140 0 0,0 0 57 0 0,0 0 16 0 0,0 0-79 0 0,0 0-349 0 0,0 0-156 0 0,0 0-33 0 0,0 0 0 0 0,13 3 1472 0 0,1 7-2065 0 0,0 0-1 0 0,-1 1 0 0 0,0 0 1 0 0,-1 1-1 0 0,12 15 0 0 0,-8-9-21 0 0,32 28 0 0 0,-40-40-93 0 0,-7-6-16 0 0,0 1 0 0 0,-1-1 0 0 0,1 0-1 0 0,0 1 1 0 0,0-1 0 0 0,0 0 0 0 0,0 0-1 0 0,-1 0 1 0 0,1 0 0 0 0,0 0 0 0 0,0 0 0 0 0,0 0-1 0 0,0 0 1 0 0,-1 0 0 0 0,1 0 0 0 0,0 0 0 0 0,0 0-1 0 0,0 0 1 0 0,0-1 0 0 0,-1 1 0 0 0,1 0-1 0 0,0-1 1 0 0,0 1 0 0 0,-1-1 0 0 0,1 1 0 0 0,0-1-1 0 0,1 0 1 0 0,11-14-1474 0 0,-13 14 1180 0 0,7-17-4998 0 0,-5 8 2558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4231 0 0,'-17'0'91'0'0,"14"0"12"0"0,3 0 10 0 0,-2 0-9 0 0,-1 0-67 0 0,1 0 1 0 0,0 1-1 0 0,0-1 1 0 0,0 1-1 0 0,0-1 0 0 0,0 1 1 0 0,0 0-1 0 0,0 0 0 0 0,0 0 1 0 0,0 0-1 0 0,0 0 0 0 0,0 0 1 0 0,1 0-1 0 0,-1 1 1 0 0,0-1-1 0 0,1 1 0 0 0,-1-1 1 0 0,1 1-1 0 0,-1 0 0 0 0,1-1 1 0 0,0 1-1 0 0,0 0 0 0 0,0 0 1 0 0,0 0-1 0 0,0 0 1 0 0,0 0-1 0 0,0 0-37 0 0,0 4 194 0 0,0 1-1 0 0,0 0 1 0 0,1-1 0 0 0,-1 1-1 0 0,2-1 1 0 0,-1 1 0 0 0,1 2-194 0 0,0 10 344 0 0,0 6 401 0 0,2 0 1 0 0,4 21-746 0 0,3 27 1019 0 0,46 543 2487 0 0,17 224 1638 0 0,-18-344-5139 0 0,-31-311-112 0 0,-11-98-1415 0 0,-5-44 183 0 0,-2 0 0 0 0,-1 33 1339 0 0,-5-70-3765 0 0,0-13 1992 0 0,0-20 189 0 0,0 22 622 0 0,0-12-1492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3.2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0 15719 0 0,'-1'1'-270'0'0,"-20"11"3470"0"0,20-11-3127 0 0,1-1 1 0 0,0 0-1 0 0,-1 0 0 0 0,1 1 1 0 0,0-1-1 0 0,0 0 0 0 0,-1 0 1 0 0,1 1-1 0 0,0-1 0 0 0,-1 0 1 0 0,1 1-1 0 0,0-1 0 0 0,0 0 1 0 0,0 1-1 0 0,-1-1 1 0 0,1 0-1 0 0,0 1 0 0 0,0-1 1 0 0,0 0-1 0 0,0 1 0 0 0,0-1 1 0 0,0 1-1 0 0,0-1 0 0 0,0 0 1 0 0,0 1-1 0 0,0-1 0 0 0,0 1 1 0 0,0-1-1 0 0,0 0 0 0 0,0 1 1 0 0,0-1-1 0 0,0 1 0 0 0,0-1 1 0 0,0 0-1 0 0,1 1 1 0 0,-1-1-1 0 0,0 0 0 0 0,0 1 1 0 0,0-1-1 0 0,1 0 0 0 0,-1 1 1 0 0,0-1-1 0 0,0 0 0 0 0,1 0 1 0 0,-1 1-1 0 0,0-1 0 0 0,1 0 1 0 0,-1 0-1 0 0,0 1 0 0 0,1-1 1 0 0,-1 0-1 0 0,1 0 0 0 0,31 11-4702 0 0,-26-10 1995 0 0,6 2-3952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3.8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38 349 10943 0 0,'0'0'498'0'0,"-10"12"188"0"0,10-11-409 0 0,0-1-1 0 0,-1 1 1 0 0,1-1 0 0 0,0 1-1 0 0,-1-1 1 0 0,1 0-1 0 0,0 1 1 0 0,-1-1-1 0 0,1 1 1 0 0,-1-1-1 0 0,1 0 1 0 0,-1 0 0 0 0,1 1-1 0 0,0-1 1 0 0,-1 0-1 0 0,1 0 1 0 0,-1 1-1 0 0,1-1 1 0 0,-1 0-1 0 0,1 0 1 0 0,-1 0 0 0 0,0 0-1 0 0,1 0 1 0 0,-1 0-1 0 0,1 0 1 0 0,-1 0-1 0 0,1 0 1 0 0,-2 0-1 0 0,-6-12 2128 0 0,3-18-1820 0 0,4 19-582 0 0,1 0 0 0 0,1 0 0 0 0,-1 1 0 0 0,2-1 0 0 0,0 0 0 0 0,0 1 0 0 0,1-1 0 0 0,0 1 0 0 0,1 0 0 0 0,0 0 0 0 0,6-12 0 0 0,-9 22-2 0 0,-1-1 0 0 0,0 1 0 0 0,1-1 0 0 0,-1 1 0 0 0,1 0 0 0 0,-1-1 0 0 0,0 1 0 0 0,1-1 0 0 0,-1 1 0 0 0,1 0 0 0 0,-1-1 0 0 0,1 1 0 0 0,0 0 0 0 0,-1-1 0 0 0,1 1 0 0 0,-1 0 0 0 0,1 0 0 0 0,-1 0 0 0 0,1 0 0 0 0,0-1 0 0 0,-1 1 0 0 0,1 0 0 0 0,-1 0 0 0 0,1 0 0 0 0,0 0 0 0 0,-1 0 0 0 0,1 0 0 0 0,-1 1 0 0 0,1-1 0 0 0,0 0 0 0 0,-1 0 0 0 0,1 0 0 0 0,-1 0 0 0 0,1 1 0 0 0,-1-1 0 0 0,1 0 0 0 0,-1 1 0 0 0,1-1 0 0 0,-1 0 0 0 0,2 2 0 0 0,12 13 0 0 0,-13-15 0 0 0,49 73 0 0 0,-44-65 0 0 0,-5-7 0 0 0,-1-1 0 0 0,0 0 0 0 0,0 1 0 0 0,1-1 0 0 0,-1 0 0 0 0,0 1 0 0 0,0-1 0 0 0,1 0 0 0 0,-1 0 0 0 0,0 1 0 0 0,1-1 0 0 0,-1 0 0 0 0,0 0 0 0 0,1 1 0 0 0,-1-1 0 0 0,1 0 0 0 0,-1 0 0 0 0,0 0 0 0 0,1 0 0 0 0,-1 0 0 0 0,1 0 0 0 0,-1 1 0 0 0,1-1 0 0 0,-1 0 0 0 0,0 0 0 0 0,1 0 0 0 0,-1-1 0 0 0,1 1 0 0 0,-1 0 0 0 0,0 0 0 0 0,1 0 0 0 0,-1 0 0 0 0,1 0 0 0 0,-1 0 0 0 0,0 0 0 0 0,1-1 0 0 0,-1 1 0 0 0,0 0 0 0 0,1 0 0 0 0,-1-1 0 0 0,0 1 0 0 0,1 0 0 0 0,-1 0 0 0 0,0-1 0 0 0,1 1 0 0 0,-1 0 0 0 0,0-1 0 0 0,9-15 0 0 0,-9 15 0 0 0,25-83 0 0 0,-25 84 0 0 0,0 0 0 0 0,1-1 0 0 0,-1 1 0 0 0,0 0 0 0 0,1 0 0 0 0,-1 0 0 0 0,1-1 0 0 0,-1 1 0 0 0,0 0 0 0 0,1 0 0 0 0,-1 0 0 0 0,1 0 0 0 0,-1 0 0 0 0,1 0 0 0 0,-1 0 0 0 0,0 0 0 0 0,1 0 0 0 0,-1 0 0 0 0,1 0 0 0 0,-1 0 0 0 0,1 0 0 0 0,-1 0 0 0 0,0 0 0 0 0,1 0 0 0 0,-1 1 0 0 0,1-1 0 0 0,-1 0 0 0 0,0 0 0 0 0,1 0 0 0 0,-1 1 0 0 0,0-1 0 0 0,1 0 0 0 0,-1 0 0 0 0,0 1 0 0 0,1-1 0 0 0,-1 0 0 0 0,0 1 0 0 0,0-1 0 0 0,1 0 0 0 0,-1 1 0 0 0,0-1 0 0 0,1 1 0 0 0,11 13 0 0 0,25 50 0 0 0,-31-56 0 0 0,-6-8-3 0 0,1 0 0 0 0,-1 0 0 0 0,0 1 1 0 0,1-1-1 0 0,-1 0 0 0 0,0 0 0 0 0,1 0 0 0 0,-1 0 0 0 0,1 0 0 0 0,-1 1 0 0 0,0-1 0 0 0,1 0 1 0 0,-1 0-1 0 0,1 0 0 0 0,-1 0 0 0 0,0 0 0 0 0,1 0 0 0 0,-1 0 0 0 0,1 0 0 0 0,-1-1 0 0 0,0 1 1 0 0,1 0-1 0 0,-1 0 0 0 0,0 0 0 0 0,1 0 0 0 0,-1 0 0 0 0,1-1 0 0 0,-1 1 0 0 0,0 0 0 0 0,1 0 1 0 0,-1-1-1 0 0,0 1 0 0 0,0 0 0 0 0,1 0 0 0 0,-1-1 0 0 0,0 1 0 0 0,0 0 0 0 0,1-1 0 0 0,-1 1 1 0 0,7-13-385 0 0,-7 13 313 0 0,10-16-652 0 0,0-1 1 0 0,-2-1-1 0 0,0 0 0 0 0,-1 0 1 0 0,-1 0-1 0 0,5-24 0 0 0,-10 37 871 0 0,0-1-1 0 0,-1 1 0 0 0,1 0 1 0 0,-1-1-1 0 0,-1 1 1 0 0,1 0-1 0 0,-1-1 1 0 0,0 1-1 0 0,0 0 0 0 0,0 0 1 0 0,-1 0-1 0 0,1 0 1 0 0,-1 0-1 0 0,-1 0 1 0 0,1 0-1 0 0,-1 1 0 0 0,0-1 1 0 0,-5-7-1 0 0,3 8-42 0 0,4 3 420 0 0,1 1 170 0 0,0 9-618 0 0,1-1-1 0 0,1 1 0 0 0,0-1 1 0 0,0 1-1 0 0,0-1 0 0 0,1 0 1 0 0,0 0-1 0 0,1 0 0 0 0,0 0 1 0 0,0-1-1 0 0,9 12 0 0 0,7 8 271 0 0,39 39 0 0 0,-43-49-316 0 0,150 185 1880 0 0,-155-187-1799 0 0,1 0-7 0 0,-1 1 0 0 0,0 0 0 0 0,-1 1-1 0 0,-1 0 1 0 0,13 36 0 0 0,-19-43-83 0 0,0 0 1 0 0,-1 0-1 0 0,0 1 0 0 0,-1-1 1 0 0,0 0-1 0 0,0 1 1 0 0,-1-1-1 0 0,-1 1 0 0 0,0-1 1 0 0,0 0-1 0 0,-1 1 1 0 0,-5 16-1 0 0,6-23-80 0 0,0-1 0 0 0,-1 0 0 0 0,0 0 0 0 0,0 1 0 0 0,0-1 0 0 0,0 0 0 0 0,0 0 0 0 0,0-1 0 0 0,-1 1 0 0 0,1 0 0 0 0,-1-1 0 0 0,0 1 0 0 0,0-1-1 0 0,0 0 1 0 0,0 0 0 0 0,0 0 0 0 0,0-1 0 0 0,-1 1 0 0 0,1-1 0 0 0,-1 0 0 0 0,1 1 0 0 0,-5-1 0 0 0,0 1-95 0 0,0-1 0 0 0,-1 0 0 0 0,1 0 0 0 0,-1-1 0 0 0,0 0 0 0 0,1-1 0 0 0,-1 0 0 0 0,-10-3 0 0 0,13 3 185 0 0,1-1 1 0 0,-1 1-1 0 0,1-1 0 0 0,-1-1 0 0 0,1 1 1 0 0,0-1-1 0 0,0 0 0 0 0,0 0 0 0 0,0-1 1 0 0,1 1-1 0 0,-1-1 0 0 0,1 0 0 0 0,0 0 1 0 0,-6-9-1 0 0,4 5 78 0 0,1-1 0 0 0,0 0 1 0 0,1 0-1 0 0,0 0 0 0 0,0 0 0 0 0,1-1 1 0 0,0 1-1 0 0,-1-11 0 0 0,0-9 127 0 0,2 0 0 0 0,0 1 0 0 0,2-1 0 0 0,1 0 0 0 0,6-33 0 0 0,-3 44-1294 0 0,1-1-1 0 0,1 1 0 0 0,0 1 1 0 0,2-1-1 0 0,0 1 1 0 0,0 0-1 0 0,15-19 1 0 0,-10 14-644 0 0,2-4-5156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4.9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 54 8863 0 0,'-18'8'680'0'0,"15"-7"-608"0"0,0 0 0 0 0,0 0 0 0 0,-1 0 0 0 0,1-1 0 0 0,0 1 0 0 0,-1-1 0 0 0,1 0 0 0 0,0 0 1 0 0,-1 0-1 0 0,1 0 0 0 0,0-1 0 0 0,-6 0 0 0 0,-9-2 8139 0 0,43 22-6679 0 0,164 132-1503 0 0,-81-59-34 0 0,-35-46 5 0 0,-72-46 0 0 0,-1 1 0 0 0,1 0 0 0 0,0 0 0 0 0,0-1 0 0 0,0 1 0 0 0,0 0 0 0 0,0-1 0 0 0,-1 1 0 0 0,1-1 0 0 0,0 1 0 0 0,0-1 0 0 0,1 0 0 0 0,-1 1 0 0 0,0-1 0 0 0,0 0 0 0 0,0 0 0 0 0,0 0 0 0 0,0 0 0 0 0,0 0 0 0 0,0 0 0 0 0,0 0 0 0 0,0 0 0 0 0,0 0 0 0 0,0 0 0 0 0,0 0 0 0 0,0-1 0 0 0,0 1 0 0 0,0-1 0 0 0,0 1 0 0 0,0 0 0 0 0,0-1 0 0 0,0 0 0 0 0,0 1 0 0 0,0-1 0 0 0,0 0 0 0 0,0 1 0 0 0,-1-1 0 0 0,1 0 0 0 0,0 0 0 0 0,0 1 0 0 0,-1-1 0 0 0,1 0 0 0 0,0-1 0 0 0,0-1 0 0 0,1 0 0 0 0,-1 0 0 0 0,0 0 0 0 0,-1 0 0 0 0,1-1 0 0 0,0 1 0 0 0,-1 0 0 0 0,0 0 0 0 0,0-5 0 0 0,-5-31 0 0 0,-2-1 0 0 0,-1 1 0 0 0,-2 0 0 0 0,-2 1 0 0 0,-26-57 0 0 0,25 75 0 0 0,55 63 0 0 0,-21-13 104 0 0,2-1 0 0 0,1-2 0 0 0,0 0 0 0 0,2-2 0 0 0,47 36 0 0 0,-73-61-79 0 0,1 1 0 0 0,-1-1-1 0 0,0 1 1 0 0,1-1 0 0 0,-1 0-1 0 0,1 1 1 0 0,-1-1 0 0 0,1 0-1 0 0,-1 0 1 0 0,1 1 0 0 0,-1-1-1 0 0,1 0 1 0 0,-1 0 0 0 0,1 0 0 0 0,-1 1-1 0 0,1-1 1 0 0,-1 0 0 0 0,1 0-1 0 0,-1 0 1 0 0,1 0 0 0 0,-1 0-1 0 0,1 0 1 0 0,0 0 0 0 0,-1 0-1 0 0,1-1 1 0 0,-1 1 0 0 0,1 0 0 0 0,-1 0-1 0 0,1 0 1 0 0,-1 0 0 0 0,1-1-1 0 0,-1 1 1 0 0,1 0 0 0 0,-1-1-1 0 0,1 1 1 0 0,-1 0 0 0 0,0-1-1 0 0,1 1 1 0 0,-1 0 0 0 0,0-1-1 0 0,1 1 1 0 0,-1-1 0 0 0,0 1 0 0 0,1-1-1 0 0,-1 1 1 0 0,0-1 0 0 0,0 1-1 0 0,1-1 1 0 0,3-21 1032 0 0,-4 21-1036 0 0,1-13-308 0 0,-1-1 0 0 0,-1 1 1 0 0,-1 0-1 0 0,0 0 0 0 0,0 0 0 0 0,-1 1 0 0 0,-6-16 0 0 0,3 10-448 0 0,2 0 0 0 0,-5-31 0 0 0,9 44-12 0 0,3-5-6732 0 0,-3 10 2933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5.3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12 7055 0 0,'0'0'323'0'0,"0"0"-8"0"0,-20-7 114 0 0,12 6 5599 0 0,8 1-5966 0 0,0 0-1 0 0,0 0 1 0 0,0 0 0 0 0,-1 0 0 0 0,1 0-1 0 0,0 0 1 0 0,0 0 0 0 0,0 1-1 0 0,0-1 1 0 0,-1 0 0 0 0,1 0 0 0 0,0 0-1 0 0,0 0 1 0 0,0 1 0 0 0,0-1-1 0 0,0 0 1 0 0,0 0 0 0 0,0 0 0 0 0,-1 1-1 0 0,1-1 1 0 0,0 0 0 0 0,0 0-1 0 0,0 0 1 0 0,0 1 0 0 0,0-1 0 0 0,0 0-1 0 0,0 0 1 0 0,0 0 0 0 0,0 1 0 0 0,0-1-1 0 0,0 0 1 0 0,0 0 0 0 0,1 1-1 0 0,-1-1 1 0 0,0 0 0 0 0,0 0 0 0 0,0 0-1 0 0,0 1 1 0 0,0-1 0 0 0,0 0-1 0 0,0 0 1 0 0,0 0 0 0 0,1 0 0 0 0,-1 1-1 0 0,0-1 1 0 0,0 0 0 0 0,0 0-1 0 0,0 0 1 0 0,1 0 0 0 0,12 21 421 0 0,20 18-771 0 0,14 1 1618 0 0,-37-32-1440 0 0,-1-1 0 0 0,1 2 0 0 0,-2-1 0 0 0,1 1 0 0 0,12 17 0 0 0,-20-25 728 0 0,-1-1 72 0 0,0 0-82 0 0,-15-27-378 0 0,9 15-228 0 0,1 3-10 0 0,0 0-1 0 0,1-1 1 0 0,0 0 0 0 0,0 0 0 0 0,1 0-1 0 0,0 0 1 0 0,1 0 0 0 0,0-1-1 0 0,1 1 1 0 0,0-16 0 0 0,1 26-116 0 0,0-1 1 0 0,0 1-1 0 0,0-1 0 0 0,0 0 1 0 0,1 1-1 0 0,-1-1 1 0 0,0 0-1 0 0,0 1 0 0 0,1-1 1 0 0,-1 1-1 0 0,1-1 0 0 0,-1 1 1 0 0,0-1-1 0 0,1 1 1 0 0,-1-1-1 0 0,1 1 0 0 0,-1-1 1 0 0,1 1-1 0 0,-1 0 1 0 0,1-1-1 0 0,-1 1 0 0 0,1 0 1 0 0,0-1-1 0 0,-1 1 0 0 0,1 0 1 0 0,0 0-1 0 0,-1 0 1 0 0,2-1-1 0 0,18-1-2799 0 0,-18 2 2364 0 0,11-1-4381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5.6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 13247 0 0,'0'0'299'0'0,"0"0"45"0"0,0 0 21 0 0,0 0-46 0 0,-4 5-198 0 0,4 1 0 0 0,1-1 0 0 0,-1 1 0 0 0,1-1 0 0 0,0 1 0 0 0,1-1 0 0 0,-1 0-1 0 0,1 1 1 0 0,0-1 0 0 0,1 0 0 0 0,-1 0 0 0 0,6 8 0 0 0,3 4 307 0 0,1-2 1 0 0,14 16-1 0 0,-17-21-148 0 0,1 0 0 0 0,0-2 0 0 0,13 11-1 0 0,11 6 1152 0 0,-33-23-2822 0 0,-1-2-508 0 0,0 0-466 0 0,0 0-1530 0 0,0 0-649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5.9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48 147 7055 0 0,'-21'-12'312'0'0,"14"9"64"0"0,7 3-304 0 0,-10-3-72 0 0,1 0 0 0 0,9 3 0 0 0,0 0 880 0 0,0 0 160 0 0,0 0 32 0 0,0 0 8 0 0,0 0-864 0 0,0 0-216 0 0,0 0 0 0 0,0 0 0 0 0,0 0-824 0 0,0 0-200 0 0,0 0-48 0 0,9 6-8 0 0</inkml:trace>
  <inkml:trace contextRef="#ctx0" brushRef="#br0" timeOffset="1">78 1 13247 0 0,'0'0'299'0'0,"0"0"45"0"0,0 0 21 0 0,0 0-46 0 0,3 11-198 0 0,3 3 229 0 0,2 0 0 0 0,-1 0 0 0 0,2-1-1 0 0,0 0 1 0 0,0-1 0 0 0,18 18 0 0 0,-1 0-85 0 0,6 13 550 0 0,-3 2 0 0 0,32 62 0 0 0,20 31-2846 0 0,-71-122-227 0 0,-2-1-3572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00:36.3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13 276 13247 0 0,'0'0'299'0'0,"-9"-4"838"0"0,8 2-1058 0 0,1 0 0 0 0,-1 1 0 0 0,1-1 0 0 0,-1 0 0 0 0,1 1 0 0 0,0-1 0 0 0,-1 0 0 0 0,1 1 0 0 0,0-1 0 0 0,0 0 0 0 0,0 0 0 0 0,0 1 0 0 0,1-1 0 0 0,-1 0 0 0 0,0 1 0 0 0,1-1 0 0 0,-1 0 0 0 0,1 1 0 0 0,0-1 0 0 0,-1 1 0 0 0,1-1 0 0 0,0 1 0 0 0,0-1 0 0 0,0 1 0 0 0,0-1 0 0 0,0 1 0 0 0,0 0 0 0 0,1 0 0 0 0,-1-1 0 0 0,0 1 0 0 0,1 0 0 0 0,1-1 0 0 0,4-2-68 0 0,0-1 0 0 0,0 1 0 0 0,0 1 0 0 0,14-6 0 0 0,-10 7-627 0 0,0 0 0 0 0,0 0 1 0 0,0 1-1 0 0,0 1 1 0 0,0 0-1 0 0,-1 0 0 0 0,1 1 1 0 0,0 0-1 0 0,0 1 0 0 0,0 1 1 0 0,-1-1-1 0 0,1 2 1 0 0,15 6-1 0 0,10 13-1559 0 0</inkml:trace>
  <inkml:trace contextRef="#ctx0" brushRef="#br0" timeOffset="1">472 496 10943 0 0,'0'0'248'0'0,"0"0"35"0"0,1 8 166 0 0,-1-7 2129 0 0,-1-92 295 0 0,-18-121 0 0 0,16 191-3216 0 0,-1 0 0 0 0,-1 1 0 0 0,-9-27 0 0 0,11 40 238 0 0,0 0-1 0 0,-1 0 1 0 0,1 0-1 0 0,-1 1 1 0 0,-1-1-1 0 0,1 1 0 0 0,-1 0 1 0 0,0 0-1 0 0,0 1 1 0 0,-1 0-1 0 0,0 0 1 0 0,-8-6-1 0 0,13 10 115 0 0,0 0-1 0 0,0 0 0 0 0,0 1 0 0 0,-1-1 1 0 0,1 0-1 0 0,0 1 0 0 0,0-1 1 0 0,0 1-1 0 0,0 0 0 0 0,-1-1 0 0 0,1 1 1 0 0,0 0-1 0 0,0-1 0 0 0,-1 1 1 0 0,1 0-1 0 0,0 0 0 0 0,0 0 0 0 0,-1 0 1 0 0,1 1-1 0 0,0-1 0 0 0,0 0 1 0 0,-1 0-1 0 0,1 1 0 0 0,0-1 0 0 0,0 1 1 0 0,0-1-1 0 0,-2 1 0 0 0,1 1 34 0 0,1 0 0 0 0,-1 0 0 0 0,0 0 0 0 0,1 0 0 0 0,-1 0 0 0 0,1 0 0 0 0,-1 0 0 0 0,1 1 0 0 0,0-1 0 0 0,0 0 0 0 0,0 1 0 0 0,0 3 0 0 0,-2 7 240 0 0,0 0 0 0 0,1 0 0 0 0,0 26 0 0 0,2-23-96 0 0,1-1 0 0 0,0 1 1 0 0,2-1-1 0 0,0 0 0 0 0,0 0 1 0 0,1 0-1 0 0,1 0 1 0 0,1-1-1 0 0,0 1 0 0 0,9 14 1 0 0,-13-24-136 0 0,1-1 1 0 0,0 0-1 0 0,0 1 1 0 0,0-1-1 0 0,1-1 1 0 0,-1 1 0 0 0,1 0-1 0 0,0-1 1 0 0,0 1-1 0 0,1-1 1 0 0,-1-1-1 0 0,0 1 1 0 0,1 0-1 0 0,0-1 1 0 0,0 0-1 0 0,-1 0 1 0 0,1 0-1 0 0,0-1 1 0 0,1 0-1 0 0,-1 0 1 0 0,0 0-1 0 0,0-1 1 0 0,0 1-1 0 0,1-1 1 0 0,-1 0-1 0 0,0-1 1 0 0,0 1 0 0 0,0-1-1 0 0,1 0 1 0 0,-1-1-1 0 0,0 1 1 0 0,9-5-1 0 0,-5 3-359 0 0,-1-2 0 0 0,1 1-1 0 0,-1-1 1 0 0,13-10 0 0 0,6-7-7399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62 3999 0 0,'0'0'183'0'0,"0"0"110"0"0,0 0 361 0 0,0 0 155 0 0,0 0 30 0 0,0 0-38 0 0,0 0-190 0 0,0 0-89 0 0,0 0-11 0 0,16 16 1130 0 0,-7-4-856 0 0,-1 1 1 0 0,0 0-1 0 0,-1 0 0 0 0,6 15 0 0 0,2 0-791 0 0,-15-27 501 0 0,21 50 1658 0 0,-13-27-6042 0 0,-8-24 3826 0 0,0 0-1 0 0,0 1 1 0 0,0-1 0 0 0,0 0 0 0 0,0 0 0 0 0,0 0 0 0 0,0 0-1 0 0,0 1 1 0 0,0-1 0 0 0,0 0 0 0 0,0 0 0 0 0,0 0 0 0 0,0 0-1 0 0,0 0 1 0 0,0 1 0 0 0,0-1 0 0 0,-1 0 0 0 0,1 0-1 0 0,0 0 1 0 0,0 0 0 0 0,0 0 0 0 0,0 0 0 0 0,0 1 0 0 0,0-1-1 0 0,-1 0 1 0 0,1 0 0 0 0,0 0 0 0 0,0 0 0 0 0,0 0 0 0 0,0 0-1 0 0,-1 0 1 0 0,1 0 0 0 0,0 0 0 0 0,0 0 0 0 0,0 0 0 0 0,0 0-1 0 0,-1 0 1 0 0,1 0 0 0 0,0 0 0 0 0,0 0 0 0 0,0 0 0 0 0,0 0-1 0 0,-1 0 1 0 0,1 0 0 0 0,0 0 0 0 0,0 0 0 0 0,0 0 0 0 0,0 0-1 0 0,0 0 1 0 0,-1 0 0 0 0,1-1 0 0 0,0 1 0 0 0,-2-1-130 0 0,0 0 0 0 0,0 0 0 0 0,0-1 0 0 0,1 1 0 0 0,-1 0 1 0 0,0-1-1 0 0,1 0 0 0 0,-1 1 0 0 0,1-1 0 0 0,0 0 0 0 0,-2-2 0 0 0,2 2 191 0 0,-4-8 0 0 0,1 0 0 0 0,0 0-1 0 0,0-1 1 0 0,1 0 0 0 0,-3-21-1 0 0,3 9 367 0 0,2 16-78 0 0,1 0 1 0 0,-1 0-1 0 0,1 0 1 0 0,1-14-1 0 0,0 20-287 0 0,-1-1 105 0 0,0 1-1 0 0,1 0 1 0 0,-1-1-1 0 0,0 1 1 0 0,0-1-1 0 0,0 1 1 0 0,0 0-1 0 0,0-1 0 0 0,0 1 1 0 0,0-1-1 0 0,0 1 1 0 0,-1 0-1 0 0,0-2 1 0 0,-6-27 916 0 0,8 22-1020 0 0,-1 7 108 0 0,0-1-1 0 0,1 1 0 0 0,0 0 0 0 0,-1 0 0 0 0,1-1 1 0 0,0 1-1 0 0,-1 0 0 0 0,1 0 0 0 0,0 0 0 0 0,0 0 1 0 0,0 0-1 0 0,0 0 0 0 0,0 0 0 0 0,0 1 0 0 0,0-1 1 0 0,1 0-1 0 0,-1 0 0 0 0,0 1 0 0 0,0-1 0 0 0,0 1 1 0 0,1-1-1 0 0,-1 1 0 0 0,0 0 0 0 0,1-1 1 0 0,-1 1-1 0 0,2 0 0 0 0,5-2-442 0 0,1 0 335 0 0,0 2 0 0 0,1 1 0 0 0,0 0 0 0 0,-1 2 0 0 0,-8-2 0 0 0,-1-1 0 0 0,1 1 0 0 0,0 0 0 0 0,0-1 0 0 0,-1 1 0 0 0,1 0 0 0 0,0-1 0 0 0,-1 1 0 0 0,1 0 0 0 0,-1 0 0 0 0,1 0 0 0 0,-1 0 0 0 0,1-1 0 0 0,-1 1 0 0 0,0 0 0 0 0,1 0 0 0 0,-1 0 0 0 0,0 0 0 0 0,0 0 0 0 0,0 0 0 0 0,0 0 0 0 0,0 0 0 0 0,0 0 0 0 0,0 0 0 0 0,0 0 0 0 0,0 0 0 0 0,0 0 0 0 0,0 0 0 0 0,-1 0 0 0 0,1 0 0 0 0,-1 1 0 0 0,-7 18 0 0 0,5-13 0 0 0,0-1 0 0 0,0 0 0 0 0,0 0 0 0 0,-1 0 0 0 0,-8 9 0 0 0,7-8 0 0 0,4 2 0 0 0,1-8 2 0 0,0 0 0 0 0,0 0-1 0 0,0-1 1 0 0,0 1 0 0 0,0 0 0 0 0,0 0-1 0 0,0-1 1 0 0,0 1 0 0 0,0 0-1 0 0,1 0 1 0 0,-1-1 0 0 0,0 1-1 0 0,1 0 1 0 0,-1-1 0 0 0,0 1 0 0 0,1 0-1 0 0,-1-1 1 0 0,1 1 0 0 0,-1-1-1 0 0,1 1 1 0 0,-1-1 0 0 0,1 1 0 0 0,-1-1-1 0 0,1 1 1 0 0,-1-1 0 0 0,1 1-1 0 0,1 0 1 0 0,0 0 46 0 0,9 11 527 0 0,-8-7-403 0 0,1-1 1 0 0,0 0 0 0 0,0 0 0 0 0,0 0 0 0 0,1-1-1 0 0,-1 0 1 0 0,1 0 0 0 0,0 0 0 0 0,0 0 0 0 0,0-1-1 0 0,9 4 1 0 0,9 4-213 0 0,-9-4 712 0 0,0 0 0 0 0,21 5 0 0 0,-19-5-198 0 0,-15-5-451 0 0,1 0 0 0 0,-1-1 0 0 0,0 1 0 0 0,1 0 0 0 0,-1-1-1 0 0,1 1 1 0 0,-1-1 0 0 0,1 0 0 0 0,-1 0 0 0 0,1 1 0 0 0,-1-1 0 0 0,1 0 0 0 0,-1 0-1 0 0,1 0 1 0 0,1-1 0 0 0,3 1-661 0 0,1-1 0 0 0,-1 2 0 0 0,0-1 0 0 0,0 1 0 0 0,0-1 0 0 0,-1 2 0 0 0,1-1 0 0 0,0 1 0 0 0,0 0 0 0 0,7 3 0 0 0,-11-4-1752 0 0,-2-1-10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1018 1807 0 0,'0'0'83'0'0,"0"0"80"0"0,0 0 291 0 0,0 0 122 0 0,0 0 28 0 0,0 0-25 0 0,32-18 2881 0 0,13-3-2029 0 0,-12 6-765 0 0,93-52 1620 0 0,-118 64-2268 0 0,1 3-18 0 0,0-2 0 0 0,0 1 0 0 0,1 1 0 0 0,-1-1 0 0 0,-1 0 0 0 0,2-2 0 0 0,4 0 0 0 0,9-6 0 0 0,26-5 0 0 0,-41 11 0 0 0,17-18 2656 0 0,-25 20-2161 0 0,0 1 157 0 0,0 0 27 0 0,0 0-85 0 0,1-1-388 0 0,0-6-184 0 0,-1 5-22 0 0,0 1 0 0 0,-1-1 0 0 0,0 0 0 0 0,1 0 0 0 0,-1 1 0 0 0,0-1 0 0 0,0 0 0 0 0,0 1 0 0 0,0-1 0 0 0,0 1 0 0 0,0-1 0 0 0,0 1 0 0 0,0 0 0 0 0,-1-1 0 0 0,1 1 0 0 0,0 0 0 0 0,-1 0 0 0 0,0 0 0 0 0,1 0 0 0 0,-3-1 0 0 0,1 0 0 0 0,-9-9 0 0 0,0 0 0 0 0,1 0 0 0 0,0-1 0 0 0,1-1 0 0 0,0 0 0 0 0,1 0 0 0 0,1 0 0 0 0,0-1 0 0 0,1-1 0 0 0,-10-27 0 0 0,8 19 0 0 0,2 0 0 0 0,0-1 0 0 0,-3-26 0 0 0,-14-130 0 0 0,14 153 0 0 0,6 16 0 0 0,0 0 0 0 0,0 0 0 0 0,1 0 0 0 0,1 0 0 0 0,0 0 0 0 0,-1-14 0 0 0,2 14 0 0 0,1 15 0 0 0,-17-58 0 0 0,16 48 0 0 0,-1-1 0 0 0,-1 1 0 0 0,0 0 0 0 0,1-1 0 0 0,2 1 0 0 0,4-1 0 0 0,-3 6 0 0 0,0-1 0 0 0,1 1 0 0 0,-1-1 0 0 0,1 1 0 0 0,-1 0 0 0 0,1 0 0 0 0,0-1 0 0 0,0 1 0 0 0,-1 0 0 0 0,1 0 0 0 0,0 1 0 0 0,4-2 0 0 0,7-4 0 0 0,-5 3 0 0 0,1 1 0 0 0,1 1 0 0 0,-1 1 0 0 0,-3 0 0 0 0,-1-1 0 0 0,0 1 0 0 0,1-1 0 0 0,-1 0 0 0 0,0 0 0 0 0,7-2 0 0 0,11-5 0 0 0,26-10 0 0 0,-13 3 0 0 0,-25 10 0 0 0,-1-1 0 0 0,0 1 0 0 0,2 0 0 0 0,-1 1 0 0 0,2 3 0 0 0,0 6 0 0 0,-1 5 0 0 0,-4-1 0 0 0,3 11 0 0 0,-7-14 0 0 0,0 1 0 0 0,-1 0 0 0 0,0-1 0 0 0,-1 1 0 0 0,3 11 0 0 0,-4-15 0 0 0,22 65 0 0 0,24 131 0 0 0,-45-189 0 0 0,0 4 0 0 0,2-6 0 0 0,6 10 0 0 0,43 100 1542 0 0,-52-115-1796 0 0,3 8 209 0 0,13 18-1063 0 0,-6-11 1045 0 0,-6-10 63 0 0,6 11 844 0 0,-10-17-476 0 0,-1 0 326 0 0,1-1-86 0 0,0 6-400 0 0,0-1-275 0 0,0-4-402 0 0,0 43 1027 0 0,1-36-558 0 0,0-2 0 0 0,6 0 0 0 0,1-4 0 0 0,-4-3 0 0 0,0 0 0 0 0,0 0 0 0 0,0 0 0 0 0,0-1 0 0 0,0 0 0 0 0,-1 0 0 0 0,1 0 0 0 0,6-2 0 0 0,9-3 0 0 0,-8 2 0 0 0,6-6 0 0 0,29-13 0 0 0,-24 12 0 0 0,33-22 0 0 0,-48 27 0 0 0,0 1 0 0 0,0 0 0 0 0,-1 0 0 0 0,1 1 0 0 0,1-1 0 0 0,-1 0 0 0 0,-1 0 0 0 0,0-1 0 0 0,1 1 0 0 0,-2 0 0 0 0,-2-2 0 0 0,1 1 0 0 0,2 0 0 0 0,1 0 0 0 0,-1 2-89 0 0,-6 3-380 0 0,-1 1-185 0 0,0 0-39 0 0,0 0-170 0 0,0 0-673 0 0,0 0-293 0 0,0 0-587 0 0,0 0-2139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261 1129 2791 0 0,'0'0'107'0'0,"0"0"-19"0"0,0 0 89 0 0,0 0 357 0 0,0 0 155 0 0,0 0 30 0 0,0 0-29 0 0,0 0-150 0 0,0 0-69 0 0,0 0-14 0 0,0 0 6 0 0,0 0 28 0 0,0 0 11 0 0,0 0 2 0 0,0 0 10 0 0,0 0 39 0 0,0 0 20 0 0,0 0 3 0 0,0 0 8 0 0,0 0 35 0 0,0 0 18 0 0,0 0 3 0 0,0 0-85 0 0,-7-16-342 0 0,-10-44-213 0 0,12 49 0 0 0,1-1 0 0 0,1 0 0 0 0,-4-18 0 0 0,-1-5 0 0 0,3 18 0 0 0,-5-21 0 0 0,-2 0 0 0 0,-2 1 0 0 0,-19-38 0 0 0,27 63 458 0 0,-2 0-1 0 0,1 1 0 0 0,-1 1 1 0 0,-1-1-1 0 0,-9-9 0 0 0,12 16-457 0 0,1-1 0 0 0,-3-5 0 0 0,5 6 0 0 0,-5-14 0 0 0,-30-90 0 0 0,33 95 0 0 0,-1-5 0 0 0,7-27 0 0 0,1 32 0 0 0,-3 9 0 0 0,-1-15 0 0 0,2 13 0 0 0,0 6 0 0 0,1 0 0 0 0,-1-1 0 0 0,0 1 0 0 0,1-1 0 0 0,-1 1 0 0 0,1-1 0 0 0,-1 1 0 0 0,0 0 0 0 0,1-1 0 0 0,-1 1 0 0 0,1 0 0 0 0,-1 0 0 0 0,1-1 0 0 0,-1 1 0 0 0,1 0 0 0 0,-1 0 0 0 0,1 0 0 0 0,0 0 0 0 0,-1-1 0 0 0,1 1 0 0 0,-1 0 0 0 0,1 0 0 0 0,-1 0 0 0 0,1 0 0 0 0,0 0 0 0 0,-1 0 0 0 0,1 1 0 0 0,-1-1 0 0 0,2 0 0 0 0,16-4 0 0 0,0-1 0 0 0,0 0 0 0 0,18-9 0 0 0,25-7 0 0 0,-40 14 0 0 0,35-14 0 0 0,-3 0 0 0 0,-34 13 0 0 0,-12 5 0 0 0,0 1 0 0 0,1-1 0 0 0,-1 1 0 0 0,1 1 0 0 0,-1-1 0 0 0,1 1 0 0 0,9 0 0 0 0,-7 1 0 0 0,-9 1 0 0 0,0-1 0 0 0,0 0 0 0 0,1 1 0 0 0,-1-1 0 0 0,0 0 0 0 0,0 1 0 0 0,0-1 0 0 0,0 1 0 0 0,0 0 0 0 0,0-1 0 0 0,0 1 0 0 0,0 0 0 0 0,0 0 0 0 0,0 0 0 0 0,-1-1 0 0 0,1 1 0 0 0,0 0 0 0 0,0 0 0 0 0,-1 0 0 0 0,1 0 0 0 0,-1 0 0 0 0,1 0 0 0 0,-1 1 0 0 0,1-1 0 0 0,-1 0 0 0 0,0 0 0 0 0,1 0 0 0 0,-1 0 0 0 0,0 2 0 0 0,1 30 0 0 0,-3-15 235 0 0,1 0 0 0 0,1 0-1 0 0,0 0 1 0 0,1-1 0 0 0,1 1-1 0 0,1 0 1 0 0,1-1 0 0 0,0 1-1 0 0,1-1 1 0 0,1 0 0 0 0,9 18-1 0 0,47 134-234 0 0,-60-163 0 0 0,2 5 0 0 0,7 41 0 0 0,-9-43 0 0 0,-1-1 0 0 0,0 0 0 0 0,1 0 0 0 0,0 1 0 0 0,0 0 0 0 0,1-1 0 0 0,0 0 0 0 0,2 0 0 0 0,3-2 0 0 0,1-3 0 0 0,-1-1 0 0 0,0-1 0 0 0,-3-1 0 0 0,17-6 0 0 0,-13 4 0 0 0,16-5 0 0 0,0-1 0 0 0,41-21 0 0 0,-38 16 0 0 0,-25 11 0 0 0,27-12 0 0 0,1 2 0 0 0,35-11 0 0 0,-31 15 0 0 0,-30 6 0 0 0,-7 2 0 0 0,46-11 0 0 0,-33 8 0 0 0,-1 1 0 0 0,-1 1 0 0 0,10-3 0 0 0,-17 3 0 0 0,37-15 0 0 0,-29 12 0 0 0,-2 0 0 0 0,0-1 0 0 0,0 1 0 0 0,0 0 0 0 0,1 0 0 0 0,0-1 0 0 0,-2 0 0 0 0,1 2 0 0 0,0 0 0 0 0,0-1 0 0 0,-1 0 0 0 0,-1 0 0 0 0,-7-2 0 0 0,-3 0 0 0 0,-42-87 0 0 0,-48-121 0 0 0,37 93 0 0 0,49 100 0 0 0,1 0 0 0 0,-5-29 0 0 0,5 14 0 0 0,7 33 0 0 0,-13-24 0 0 0,11 25 0 0 0,-6-12 0 0 0,8 4 0 0 0,-1 1 0 0 0,-3-2 0 0 0,2 0 0 0 0,0 0 0 0 0,0 4-89 0 0,1 5-380 0 0,1 2-185 0 0,0 0-39 0 0,0 0-170 0 0,0 0-673 0 0,0 0-293 0 0,0 0-56 0 0,0 0-17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66 217 5527 0 0,'-3'-2'14'0'0,"0"1"17"0"0,1-1 0 0 0,-1 1-1 0 0,1 0 1 0 0,-1 0 0 0 0,1 0 0 0 0,-1 0-1 0 0,0 0 1 0 0,0 1 0 0 0,1-1 0 0 0,-1 1 0 0 0,0 0-1 0 0,0 0 1 0 0,1 0 0 0 0,-1 0 0 0 0,0 0-1 0 0,0 1 1 0 0,1-1 0 0 0,-1 1 0 0 0,0 0 0 0 0,1-1-1 0 0,-1 1-30 0 0,1 0 311 0 0,2-1 105 0 0,-2 2 2427 0 0,9-7-217 0 0,19-10-2215 0 0,-1 2-1 0 0,2 0 0 0 0,-1 2 0 0 0,2 1 1 0 0,-1 1-1 0 0,2 1 0 0 0,19-2-410 0 0,258-29 0 0 0,-190 25 0 0 0,57-6 0 0 0,54 4 0 0 0,370-12 0 0 0,-592 28 0 0 0,332 11 0 0 0,-265-5 0 0 0,-1 4 0 0 0,0 2 0 0 0,48 17 0 0 0,-78-17 0 0 0,-1 1 0 0 0,0 3 0 0 0,0 1 0 0 0,-2 2 0 0 0,-1 1 0 0 0,3 5 0 0 0,-20-12 0 0 0,-2 1 0 0 0,0 1 0 0 0,-1 1 0 0 0,0 0 0 0 0,-2 1 0 0 0,10 13 0 0 0,-13-13 0 0 0,-1 0 0 0 0,0 1 0 0 0,-2 0 0 0 0,0 1 0 0 0,-1 1 0 0 0,8 23 326 0 0,-3 1-1 0 0,-1 1 1 0 0,-3 0 0 0 0,-1 0-1 0 0,1 42-325 0 0,-4 49 1628 0 0,-7 46-1628 0 0,0-62 0 0 0,5 0 0 0 0,15 92 0 0 0,-13-174 0 0 0,14 89 0 0 0,-6 1 0 0 0,-5 0 0 0 0,-6 13 0 0 0,-3-128 86 0 0,-1 0-1 0 0,0 1 0 0 0,-1-1 0 0 0,-1 0 1 0 0,0 0-1 0 0,0-1 0 0 0,-1 1 1 0 0,-1-1-1 0 0,0 0 0 0 0,-1 0 1 0 0,0-1-1 0 0,-1 0 0 0 0,0 0 1 0 0,-1-1-1 0 0,0 0 0 0 0,-1 0 0 0 0,0-1 1 0 0,0-1-1 0 0,-5 4-85 0 0,-28 18 487 0 0,-1-2 0 0 0,-2-2 0 0 0,-1-1-1 0 0,-18 5-486 0 0,35-16 50 0 0,-590 239-82 0 0,271-118 957 0 0,237-92 78 0 0,-2-6-1 0 0,-1-4 1 0 0,-52 5-1003 0 0,48-18-2112 0 0,-1-4 1 0 0,-1-6-1 0 0,-48-5 2112 0 0,53-1-8472 0 0,-55 12 8472 0 0,77-1-2656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9 297 5407 0 0,'0'0'124'0'0,"0"0"18"0"0,0 0 8 0 0,-2 0-23 0 0,-3 0 32 0 0,4 0 529 0 0,1 0 222 0 0,0 0 40 0 0,0 0-44 0 0,5-24 1462 0 0,0 18-2223 0 0,0-1 0 0 0,0 0 0 0 0,0 1 1 0 0,1 0-1 0 0,0 0 0 0 0,0 1 0 0 0,1 0 0 0 0,0 0 0 0 0,-1 0 0 0 0,2 1 0 0 0,-1 0 0 0 0,0 0 0 0 0,1 1 0 0 0,0 0 0 0 0,-1 0 0 0 0,1 1 0 0 0,0 0 0 0 0,11-1 0 0 0,5-3-145 0 0,0-1 0 0 0,24-10 0 0 0,29-8 0 0 0,-39 12 0 0 0,-33 10 0 0 0,1 0 0 0 0,0 1 0 0 0,0 0 0 0 0,0 0 0 0 0,1 1 0 0 0,-1 0 0 0 0,0 0 0 0 0,1 0 0 0 0,-1 1 0 0 0,12 0 0 0 0,-8 2 0 0 0,-1 7 0 0 0,-5-6 0 0 0,5 34 0 0 0,11 88 1922 0 0,-4-54-1068 0 0,-13-49-860 0 0,2 0 0 0 0,1 0-1 0 0,1-1 1 0 0,15 36-1 0 0,0-19 7 0 0,-12-21 0 0 0,-1 0 0 0 0,-1 0 0 0 0,13 35 0 0 0,-20-47 0 0 0,-1 0 0 0 0,0 1 0 0 0,0-1 0 0 0,0 0 0 0 0,0 1 0 0 0,-1-1 0 0 0,-1 6 0 0 0,-1 27 0 0 0,3-29 0 0 0,0 1 0 0 0,2-1 0 0 0,-1-7 15 0 0,0 1 0 0 0,0-1 0 0 0,-1 0 0 0 0,1 0 0 0 0,-1 1 0 0 0,0-1 0 0 0,1 0-1 0 0,-1 1 1 0 0,0-1 0 0 0,0 3 0 0 0,-4 10 2548 0 0,3-13-3032 0 0,1-2-185 0 0,0 0-39 0 0,0 0 85 0 0,0 0 489 0 0,0 0 566 0 0,0 0 206 0 0,0 0 41 0 0,0 0-86 0 0,4 1-784 0 0,-1-1 1 0 0,1 1 0 0 0,0-1 0 0 0,0 0 0 0 0,-1 0-1 0 0,1 0 1 0 0,0-1 0 0 0,-1 1 0 0 0,1-1 0 0 0,0 0-1 0 0,4-2 1 0 0,5 1-236 0 0,0 0 411 0 0,1-1 0 0 0,-1 0 0 0 0,23-9 0 0 0,0 0 0 0 0,2 0 0 0 0,13-4 0 0 0,-36 10 0 0 0,-1 0 0 0 0,0-1 0 0 0,0-1 0 0 0,0 0 0 0 0,23-19 0 0 0,27-12 0 0 0,-56 34 0 0 0,1 2 0 0 0,1 1 0 0 0,1 0 0 0 0,-1-2 0 0 0,-10 4 0 0 0,1-1 0 0 0,0 1 0 0 0,0-1 0 0 0,-1 1 0 0 0,1-1 0 0 0,0 1 0 0 0,-1-1 0 0 0,1 0 0 0 0,0 1 0 0 0,-1-1 0 0 0,1 0 0 0 0,-1 0 0 0 0,1 1 0 0 0,-1-1 0 0 0,1 0 0 0 0,-1 0 0 0 0,0 0 0 0 0,1 0 0 0 0,-1 1 0 0 0,0-1 0 0 0,0 0 0 0 0,0 0 0 0 0,1 0 0 0 0,-1 0 0 0 0,0 0 0 0 0,0 0 0 0 0,0 0 0 0 0,-1-1 0 0 0,-2-13 0 0 0,-26-92 0 0 0,3 15 0 0 0,19 62 0 0 0,-1 0 0 0 0,-23-54 0 0 0,-44-64 0 0 0,69 139-76 0 0,-14-24-440 0 0,19 32-141 0 0,-2-5-618 0 0,3 5 1122 0 0,-1 0 1 0 0,1 1-1 0 0,0-1 0 0 0,-1 0 0 0 0,1 1 0 0 0,0-1 0 0 0,0 0 0 0 0,-1 0 0 0 0,1 1 1 0 0,0-1-1 0 0,0 0 0 0 0,0 0 0 0 0,0 1 0 0 0,0-1 0 0 0,0 0 0 0 0,0 0 1 0 0,0 1-1 0 0,0-1 0 0 0,0 0 0 0 0,1 0 0 0 0,-1 1 0 0 0,0-1 0 0 0,0 0 0 0 0,1 1 1 0 0,-1-1-1 0 0,1 0 0 0 0,-1 1 0 0 0,0-1 0 0 0,1 1 0 0 0,-1-1 0 0 0,1 0 1 0 0,0 0-1 0 0,1 0-209 0 0,3-6-3396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0 180 3999 0 0,'0'0'183'0'0,"0"0"49"0"0,0 0 103 0 0,12-20 1275 0 0,-5 7-1442 0 0,0 2 0 0 0,2-1-1 0 0,-1 1 1 0 0,2 0 0 0 0,-1 1-1 0 0,1 0 1 0 0,1 0-1 0 0,0 1 1 0 0,0 0 0 0 0,22-12-1 0 0,-24 16-65 0 0,0 1-1 0 0,1-1 0 0 0,0 2 0 0 0,-1-1 1 0 0,1 1-1 0 0,1 1 0 0 0,-1 0 0 0 0,0 0 1 0 0,0 1-1 0 0,1 0 0 0 0,-1 1 0 0 0,1 0 1 0 0,-1 0-1 0 0,0 1 0 0 0,13 3 0 0 0,39 8-101 0 0,-31-4 0 0 0,-21-4 0 0 0,-10-4 0 0 0,1 0 0 0 0,-1 0 0 0 0,1 0 0 0 0,-1 0 0 0 0,1 1 0 0 0,-1-1 0 0 0,1 0 0 0 0,-1 0 0 0 0,1 1 0 0 0,-1-1 0 0 0,1 0 0 0 0,-1 1 0 0 0,0-1 0 0 0,1 1 0 0 0,-1-1 0 0 0,0 0 0 0 0,1 1 0 0 0,-1-1 0 0 0,0 1 0 0 0,1-1 0 0 0,-1 1 0 0 0,0-1 0 0 0,0 1 0 0 0,1-1 0 0 0,-1 1 0 0 0,0-1 0 0 0,0 1 0 0 0,0 0 0 0 0,0 0 0 0 0,4 15 0 0 0,19 38 494 0 0,-17-8-132 0 0,2 0 0 0 0,2 0 0 0 0,3-1 0 0 0,25 63 0 0 0,-24-67 495 0 0,18 76-1 0 0,-32-116-777 0 0,10 56 689 0 0,-8-50-768 0 0,5-7 0 0 0,0-2 0 0 0,45-14 0 0 0,-2 2 0 0 0,-31 10 0 0 0,0-2 0 0 0,24-9 0 0 0,-24 7 0 0 0,0 1 0 0 0,1 1 0 0 0,-1 1 0 0 0,23-2 0 0 0,-15 1 0 0 0,-10 4 0 0 0,-18 2 0 0 0,7-5 0 0 0,32-16 0 0 0,-32 18 0 0 0,0-1 0 0 0,1 1 0 0 0,29-12-691 0 0,-30 13-5710 0 0,-6 2 3117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5 3999 0 0,'0'0'91'0'0,"0"0"12"0"0,0 0 7 0 0,-1 1-16 0 0,0-1 48 0 0,0 0 0 0 0,0 1 1 0 0,0-1-1 0 0,0 0 0 0 0,1 0 1 0 0,-1 1-1 0 0,0-1 0 0 0,0 0 1 0 0,0 0-1 0 0,0 0 0 0 0,0 0 1 0 0,0 0-1 0 0,0 0 0 0 0,0 0 1 0 0,0-1-1 0 0,0 1 0 0 0,0 0 1 0 0,0 0-1 0 0,1-1 0 0 0,-1 1 0 0 0,0-1 1 0 0,0 1-1 0 0,0-1 0 0 0,0 1 1 0 0,1-1-1 0 0,-2 0 0 0 0,1-1 341 0 0,1 2 18 0 0,0 0-65 0 0,0 0-208 0 0,0 0 202 0 0,0 0 119 0 0,0 0 24 0 0,0 0-74 0 0,0 0-239 0 0,0 0 219 0 0,0 0 127 0 0,11 24 777 0 0,7 19-1551 0 0,-1-3 901 0 0,-2 1 0 0 0,-1 0 1 0 0,10 54-1 0 0,-19-66-680 0 0,2 15 224 0 0,16 55 0 0 0,-23-97-109 0 0,13 43 1755 0 0,-12-42-1960 0 0,-1 0 0 0 0,1 0 1 0 0,-1 0-1 0 0,1 0 0 0 0,-1 0 1 0 0,0 0-1 0 0,0 0 0 0 0,0 0 1 0 0,0 0-1 0 0,-1 0 0 0 0,-1 5 1 0 0,2-7-618 0 0,1 1-1007 0 0,8 12 4978 0 0,-6-10-5643 0 0,-2-2-6172 0 0,-1-2 4214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0 155 7055 0 0,'0'0'158'0'0,"0"0"22"0"0,0 0 12 0 0,0 0 124 0 0,0 0 494 0 0,0 0 218 0 0,0 0 42 0 0,0 0-136 0 0,18-19-10 0 0,-13 16-612 0 0,-1 0 0 0 0,1 0 0 0 0,0 0 0 0 0,1 1 0 0 0,7-3 0 0 0,40-19-164 0 0,-26 9 127 0 0,1 2-1 0 0,1 0 0 0 0,0 2 1 0 0,0 2-1 0 0,1 0 1 0 0,0 2-1 0 0,1 1 0 0 0,0 2 1 0 0,58-1-1 0 0,-83 5-398 0 0,17 3-2204 0 0,-22-2 2301 0 0,-1-1 0 0 0,1 0 0 0 0,0 0-1 0 0,0 0 1 0 0,-1 0 0 0 0,1 1 0 0 0,0-1-1 0 0,0 0 1 0 0,-1 1 0 0 0,1-1 0 0 0,0 0 0 0 0,-1 1-1 0 0,1-1 1 0 0,0 1 0 0 0,-1-1 0 0 0,1 1-1 0 0,-1-1 1 0 0,1 1 0 0 0,-1 0 0 0 0,1-1-1 0 0,-1 1 1 0 0,1 1 0 0 0,0-1-131 0 0,0 1-450 0 0,-1-2-28 0 0,0 0-4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 3999 0 0,'0'0'91'0'0,"0"0"12"0"0,0 0 7 0 0,3-8-72 0 0,-1 8 5280 0 0,11 34-5000 0 0,-3 1 1 0 0,0 0-1 0 0,-3 1 0 0 0,-1 0 0 0 0,-1 0 0 0 0,-1 47 0 0 0,12 75-77 0 0,-11-133-241 0 0,0-1 0 0 0,2 0 0 0 0,19 43 0 0 0,-20-50 0 0 0,0 0 0 0 0,6 29 0 0 0,-12-38-73 0 0,0-6-311 0 0,0-2-148 0 0,0 0-39 0 0,0 0 73 0 0,0 1 327 0 0,2 5 152 0 0,5-9 19 0 0,50-35 2254 0 0,-31 19-2256 0 0,2 1 0 0 0,41-20 0 0 0,-36 24-307 0 0,186-76 3178 0 0,-145 67-3846 0 0,-57 17-3910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25 0 2791 0 0,'-7'22'19'0'0,"6"-18"69"0"0,1-4 0 0 0,0 0 37 0 0,0 0 137 0 0,0 0 55 0 0,0 0 16 0 0,-6 2 6157 0 0,-4 4-2337 0 0,11 2-3688 0 0,1 0 0 0 0,0 0 0 0 0,1 0 0 0 0,0 0 0 0 0,0-1 1 0 0,1 1-1 0 0,0-1 0 0 0,0 0 0 0 0,0 0 0 0 0,1 0 0 0 0,10 10 0 0 0,-12-13-465 0 0,0-1 0 0 0,1-1 0 0 0,0-1 0 0 0,0 0 0 0 0,1-1 0 0 0,0-1 0 0 0,0 0 169 0 0,1 0 0 0 0,-1 0 0 0 0,0-1 1 0 0,1 0-1 0 0,-1 0 0 0 0,0 0 0 0 0,0-1 0 0 0,0 0 0 0 0,0 0 0 0 0,-1 0 0 0 0,1 0 0 0 0,-1-1 0 0 0,0 0 0 0 0,5-5 1 0 0,7-5 113 0 0,-15 13-767 0 0,1-1 532 0 0,1 0 0 0 0,-1 0 0 0 0,1 1 0 0 0,0-1 0 0 0,0 1 0 0 0,0-1 0 0 0,0 1 0 0 0,0 0 0 0 0,0 0 0 0 0,0 0 0 0 0,4 0 0 0 0,-2-1-48 0 0,0 1 0 0 0,0-1 0 0 0,0 1 0 0 0,0 1 0 0 0,0-1 0 0 0,0 1 0 0 0,0-1 0 0 0,0 2 0 0 0,0-1 0 0 0,0 0 0 0 0,0 1 0 0 0,0 0 0 0 0,0 0 0 0 0,0 0 0 0 0,9 5 0 0 0,-10-3 0 0 0,18 5 0 0 0,-18-7-277 0 0,-4-1-1171 0 0,0 0-535 0 0,0 0-110 0 0,0 0-79 0 0,0 0-259 0 0,0 0-110 0 0,0 0-19 0 0,0 0-7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8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73 8 5407 0 0,'0'0'124'0'0,"0"0"18"0"0,0 0 8 0 0,0 0 110 0 0,0 0 454 0 0,0 0 196 0 0,0 0 40 0 0,6-7 7824 0 0,-3 7-8774 0 0,-1 1 0 0 0,0 0 0 0 0,0 0 0 0 0,0 0 0 0 0,0 0 0 0 0,0 1 0 0 0,0-1 0 0 0,0 1 0 0 0,0-1 0 0 0,0 1 0 0 0,-1-1 0 0 0,1 1 0 0 0,0 0 0 0 0,-1 0 0 0 0,0 0 0 0 0,1 0 0 0 0,-1 0 0 0 0,0 0 0 0 0,0 0 0 0 0,0 1 0 0 0,1 2 0 0 0,-3-3 106 0 0,1 0 0 0 0,0 1 0 0 0,-1-1 1 0 0,1 0-1 0 0,-1 0 0 0 0,1 1 0 0 0,-1-1 0 0 0,0 0 0 0 0,0 0 0 0 0,0 0 0 0 0,0 0 0 0 0,0 0 0 0 0,-1 0 0 0 0,1 0 0 0 0,-1-1 0 0 0,1 1 0 0 0,-1 0 1 0 0,0-1-1 0 0,1 1 0 0 0,-1-1 0 0 0,0 0 0 0 0,0 1 0 0 0,0-1 0 0 0,0 0 0 0 0,0 0 0 0 0,-4 1 0 0 0,-4 2 610 0 0,0 0 0 0 0,0-1 0 0 0,-21 4 0 0 0,14 0-12101 0 0,17-7 6282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231 67 8863 0 0,'-45'3'200'0'0,"44"-3"-184"0"0,1 0-1 0 0,0-1 0 0 0,0 1 0 0 0,-1 0 1 0 0,1 0-1 0 0,0 0 0 0 0,0 0 0 0 0,-1-1 0 0 0,1 1 1 0 0,0 0-1 0 0,0 0 0 0 0,-1 0 0 0 0,1-1 1 0 0,0 1-1 0 0,0 0 0 0 0,0 0 0 0 0,0-1 1 0 0,-1 1-1 0 0,1 0 0 0 0,0 0 0 0 0,0-1 0 0 0,0 1 1 0 0,0 0-1 0 0,0-1 0 0 0,0 1 0 0 0,0 0 1 0 0,0-1-1 0 0,0 1 0 0 0,0 0 0 0 0,0 0 1 0 0,0-1-1 0 0,0 1 0 0 0,0 0 0 0 0,0-1 1 0 0,0 1-1 0 0,3-17 139 0 0,-2 11-129 0 0,-1-14 61 0 0,0 18 348 0 0,0 2 121 0 0,0 0 18 0 0,0 0-549 0 0,0 0 1 0 0,0 0-1 0 0,0 0 0 0 0,0 0 0 0 0,0-1 0 0 0,1 1 0 0 0,-1 0 0 0 0,0 0 0 0 0,0 0 1 0 0,0 0-1 0 0,0-1 0 0 0,0 1 0 0 0,0 0 0 0 0,0 0 0 0 0,0 0 0 0 0,0-1 0 0 0,1 1 1 0 0,-1 0-1 0 0,0 0 0 0 0,0 0 0 0 0,0-1 0 0 0,0 1 0 0 0,0 0 0 0 0,0 0 0 0 0,0-1 1 0 0,0 1-1 0 0,-1 0 0 0 0,1 0 0 0 0,0 0 0 0 0,0-1 0 0 0,0 1 0 0 0,0 0 0 0 0,0 0 1 0 0,0 0-1 0 0,0 0 0 0 0,0-1 0 0 0,0 1 0 0 0,-1 0 0 0 0,1 0 0 0 0,0 0 1 0 0,0-1-1 0 0,-12-4 1239 0 0,10 4-1166 0 0,-1 1 0 0 0,1-1 0 0 0,0 1 0 0 0,-1 0 1 0 0,1 0-1 0 0,-1 0 0 0 0,1 0 0 0 0,0 0 0 0 0,-4 1 0 0 0,-2 4-97 0 0,1 1 0 0 0,0 0 0 0 0,0 0 0 0 0,0 1 0 0 0,1 0 0 0 0,-1 0 0 0 0,2 0 0 0 0,-1 1 0 0 0,1 0 0 0 0,-6 12 0 0 0,-2 1 0 0 0,4-3 0 0 0,1 1 0 0 0,0-1 0 0 0,1 1 0 0 0,1 0 0 0 0,1 1 0 0 0,1-1 0 0 0,0 1 0 0 0,0 28 0 0 0,3-41 0 0 0,1-1-2 0 0,-1-1 0 0 0,2 1 0 0 0,-1 0-1 0 0,0 0 1 0 0,1-1 0 0 0,0 1 0 0 0,1 0 0 0 0,-1-1-1 0 0,1 1 1 0 0,0-1 0 0 0,1 0 0 0 0,-1 0 0 0 0,1 1-1 0 0,0-2 1 0 0,0 1 0 0 0,1 0 0 0 0,-1-1 0 0 0,1 1-1 0 0,0-1 1 0 0,0 0 0 0 0,0 0 0 0 0,1-1 0 0 0,0 1-1 0 0,-1-1 1 0 0,9 4 0 0 0,-5-2 176 0 0,0-1-1 0 0,0 0 1 0 0,1-1 0 0 0,-1 0-1 0 0,1 0 1 0 0,0-1 0 0 0,0 0-1 0 0,0-1 1 0 0,0 0 0 0 0,0 0-1 0 0,0 0 1 0 0,0-2 0 0 0,0 1-1 0 0,0-1 1 0 0,13-3 0 0 0,1-3-216 0 0,-1-1 1 0 0,0-1-1 0 0,36-20 1 0 0,-10-3-4112 0 0,-37 25-786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7055 0 0,'0'0'323'0'0,"0"0"-8"0"0,0 0-135 0 0,0 0 190 0 0,2 3 109 0 0,20 31 507 0 0,-1 1-1 0 0,-1 1 1 0 0,-2 0 0 0 0,-2 2-1 0 0,-1 0 1 0 0,-2 0 0 0 0,9 50-1 0 0,-15-57-371 0 0,-5-15-544 0 0,2 0 0 0 0,10 29 0 0 0,-11-39-4 0 0,6 13 236 0 0,-2 0 1 0 0,0 0 0 0 0,7 31-1 0 0,-14-48 398 0 0,0-2-184 0 0,1 2-722 0 0,0 1 0 0 0,-1 0-1 0 0,1-1 1 0 0,0 1 0 0 0,1-1-1 0 0,-1 0 1 0 0,0 1 0 0 0,1-1-1 0 0,-1 0 1 0 0,4 4 0 0 0,-2-3 55 0 0,-3-2 151 0 0,0-1 0 0 0,0 1 0 0 0,0-1 0 0 0,0 1 0 0 0,0-1 0 0 0,1 1 0 0 0,-1-1 0 0 0,0 1 0 0 0,1-1 0 0 0,-1 1 0 0 0,0-1 0 0 0,1 1 0 0 0,-1-1 0 0 0,0 0 0 0 0,1 1 0 0 0,-1-1 0 0 0,1 1 0 0 0,-1-1 0 0 0,1 0 0 0 0,-1 0 0 0 0,1 1 0 0 0,-1-1 0 0 0,1 0 0 0 0,-1 0 0 0 0,1 1 0 0 0,-1-1 0 0 0,1 0 0 0 0,-1 0 0 0 0,1 0 0 0 0,0 0 0 0 0,-1 0 0 0 0,1 0 0 0 0,-1 0 0 0 0,1 0 0 0 0,-1 0 0 0 0,1 0 0 0 0,0 0 0 0 0,-1 0 0 0 0,1-1 0 0 0,-1 1 0 0 0,1 0 0 0 0,-1 0 0 0 0,1 0 0 0 0,0-1 0 0 0,12-3 0 0 0,12-5-1230 0 0,34-15 1 0 0,-32 12-448 0 0,35-10 0 0 0,-55 19-31 0 0,-5 3-11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 7055 0 0,'0'0'323'0'0,"0"0"-8"0"0,0-2-205 0 0,2-7-28 0 0,-1 7 276 0 0,-1 2 121 0 0,14 4 536 0 0,-10-2-872 0 0,0 0-1 0 0,0 1 1 0 0,0 0 0 0 0,-1-1 0 0 0,1 1 0 0 0,-1 1 0 0 0,0-1 0 0 0,1 0-1 0 0,-2 1 1 0 0,1-1 0 0 0,0 1 0 0 0,-1 0 0 0 0,1 0 0 0 0,-1 0-1 0 0,0 0 1 0 0,2 7 0 0 0,3 9 442 0 0,0 1 0 0 0,3 21-1 0 0,7 28 294 0 0,-4-1 0 0 0,-2 2 0 0 0,1 73 0 0 0,-8-101-1656 0 0,-2-35-1405 0 0,-4-30 34 0 0,-5-25 327 0 0,4 34 1864 0 0,1-1-1 0 0,0 1 0 0 0,1 0 0 0 0,0 0 0 0 0,1-1 0 0 0,0 1 0 0 0,2 0 0 0 0,2-14 0 0 0,-2 18 192 0 0,1-9 165 0 0,1 0 0 0 0,1 1 1 0 0,1 0-1 0 0,1-1 1 0 0,0 2-1 0 0,1-1 0 0 0,0 1 1 0 0,19-25-1 0 0,-2 6-398 0 0,-25 34 7 0 0,0 0 0 0 0,1 0-1 0 0,-1 0 1 0 0,1 0 0 0 0,-1 0-1 0 0,1 0 1 0 0,-1 0 0 0 0,1 1-1 0 0,0-1 1 0 0,-1 0 0 0 0,1 0-1 0 0,0 1 1 0 0,0-1 0 0 0,-1 1-1 0 0,1-1 1 0 0,0 0 0 0 0,0 1 0 0 0,0 0-1 0 0,1-1 1 0 0,-1-2-6902 0 0,-1 3 5360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1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5712 2061 4231 0 0,'0'0'91'0'0,"0"0"12"0"0,0 0 10 0 0,20-4 2252 0 0,-5-8-1629 0 0,0 0-1 0 0,1 1 0 0 0,0 1 0 0 0,1 0 0 0 0,17-7-735 0 0,-11 5 1094 0 0,123-55-408 0 0,-98 47-630 0 0,-21 12-56 0 0,-25 8 0 0 0,-1 0 0 0 0,1 0 0 0 0,-1 0 0 0 0,1 0 0 0 0,0 0 0 0 0,-1 0 0 0 0,1 1 0 0 0,-1-1 0 0 0,1 0 0 0 0,-1 1 0 0 0,1-1 0 0 0,-1 1 0 0 0,1 0 0 0 0,-1-1 0 0 0,0 1 0 0 0,1 0 0 0 0,-1 0 0 0 0,0 0 0 0 0,0 0 0 0 0,1 0 0 0 0,-1 0 0 0 0,0 0 0 0 0,0 0 0 0 0,0 1 0 0 0,0-1 0 0 0,0 0 0 0 0,-1 1 0 0 0,2 0 0 0 0,0 1 0 0 0,2 6 206 0 0,0 1 1 0 0,-1-1-1 0 0,0 1 0 0 0,0-1 0 0 0,-1 1 0 0 0,0 0 0 0 0,-1 0 1 0 0,0 0-1 0 0,-1 0 0 0 0,0 0 0 0 0,0 0-206 0 0,2 38 572 0 0,15 141 1710 0 0,-8 20-2282 0 0,-9-201 34 0 0,2 80 633 0 0,-4 9-667 0 0,0-68 55 0 0,-1 0-1 0 0,-1 0 1 0 0,-2-1 0 0 0,-1 1-1 0 0,-4 8-54 0 0,-1-10 484 0 0,0-1 0 0 0,-2 0 0 0 0,0-1 0 0 0,-2-1 0 0 0,-18 21-484 0 0,-17 28 923 0 0,44-61-649 0 0,-4-7-243 0 0,1 0-31 0 0,-25 17 0 0 0,34-22 0 0 0,0 1 0 0 0,0-1 0 0 0,0 1 0 0 0,0-1 0 0 0,0 0 0 0 0,0 0 0 0 0,0 1 0 0 0,0-1 0 0 0,0 0 0 0 0,-1 0 0 0 0,1 0 0 0 0,0 0 0 0 0,0 0 0 0 0,0 0 0 0 0,0 0 0 0 0,0-1 0 0 0,0 1 0 0 0,0 0 0 0 0,0-1 0 0 0,0 1 0 0 0,0 0 0 0 0,0-1 0 0 0,0 1 0 0 0,0-1 0 0 0,0 0 0 0 0,1 1 0 0 0,-1-1 0 0 0,1 1 0 0 0,0 0 0 0 0,-1 0 0 0 0,1-1 0 0 0,-1 1 0 0 0,1 0 0 0 0,-1 0 0 0 0,1 0 0 0 0,0-1 0 0 0,-1 1 0 0 0,1 0 0 0 0,-1 0 0 0 0,1 0 0 0 0,-1 0 0 0 0,1 0 0 0 0,-1 0 0 0 0,1 0 0 0 0,-1 0 0 0 0,1 0 0 0 0,-1 0 0 0 0,1 0 0 0 0,0 0 0 0 0,-1 1 0 0 0,0-1 0 0 0,-15 5 0 0 0,-1 0 0 0 0,0-2 0 0 0,0 0 0 0 0,0 0 0 0 0,-14-1 0 0 0,28-2 0 0 0,1-1 0 0 0,0 1 0 0 0,0-1 0 0 0,0 1 0 0 0,0-1 0 0 0,0 0 0 0 0,0 0 0 0 0,0 0 0 0 0,0 0 0 0 0,0 0 0 0 0,0-1 0 0 0,0 1 0 0 0,0 0 0 0 0,1-1 0 0 0,-2 0 0 0 0,1 0 0 0 0,0 0 0 0 0,0 0 0 0 0,0 1 0 0 0,0-1 0 0 0,0 1 0 0 0,-1-1 0 0 0,1 1 0 0 0,-1 0 0 0 0,1 0 0 0 0,-1 0 0 0 0,1 0 0 0 0,-1 1 0 0 0,0-1 0 0 0,-1 0 0 0 0,-9 1 0 0 0,0 0 0 0 0,0 1 0 0 0,0 1 0 0 0,0 0 0 0 0,0 0 0 0 0,1 2 0 0 0,-1-1 0 0 0,1 2 0 0 0,0-1 0 0 0,0 2 0 0 0,0-1 0 0 0,1 2 0 0 0,-6 3 0 0 0,-22 18 0 0 0,29-19 0 0 0,-1-1 0 0 0,0-1 0 0 0,-1 0 0 0 0,1 0 0 0 0,-8 2 0 0 0,18-9 0 0 0,1 1 0 0 0,-1-1 0 0 0,0 1 0 0 0,1 0 0 0 0,-1-1 0 0 0,1 1 0 0 0,-1-1 0 0 0,1 1 0 0 0,-1 0 0 0 0,1 0 0 0 0,-1-1 0 0 0,1 1 0 0 0,0 0 0 0 0,0 0 0 0 0,-1-1 0 0 0,1 1 0 0 0,0 0 0 0 0,0 0 0 0 0,0 0 0 0 0,0-1 0 0 0,0 1 0 0 0,0 0 0 0 0,0 0 0 0 0,0 0 0 0 0,0 0 0 0 0,0-1 0 0 0,0 1 0 0 0,0 0 0 0 0,1 0 0 0 0,-1 0 0 0 0,0-1 0 0 0,1 1 0 0 0,-1 0 0 0 0,1 0 0 0 0,-1 1 0 0 0,7 30 0 0 0,0-1 0 0 0,2 0 0 0 0,2 0 0 0 0,0-1 0 0 0,2 0 0 0 0,9 14 0 0 0,1 3 0 0 0,-17-31 0 0 0,-6-16 0 0 0,13 18 0 0 0,-9-10 0 0 0,-9 0 0 0 0,5-8 0 0 0,-1 1 0 0 0,1 0 0 0 0,-1-1 0 0 0,1 1 0 0 0,-1 0 0 0 0,1-1 0 0 0,0 1 0 0 0,-1 0 0 0 0,1 0 0 0 0,0-1 0 0 0,0 1 0 0 0,0 0 0 0 0,0 0 0 0 0,-1 0 0 0 0,1-1 0 0 0,0 1 0 0 0,0 0 0 0 0,0 0 0 0 0,1 0 0 0 0,-1-1 0 0 0,0 1 0 0 0,0 0 0 0 0,0 0 0 0 0,1 0 0 0 0,-1-1 0 0 0,0 1 0 0 0,1 0 0 0 0,-1-1 0 0 0,0 1 0 0 0,1 0 0 0 0,-1-1 0 0 0,1 2 0 0 0,1 1 0 0 0,-3 0 0 0 0,15 33 0 0 0,11 9 0 0 0,-17-30 0 0 0,-2 0 0 0 0,1 0 0 0 0,-2 1 0 0 0,0 0 0 0 0,1 13 0 0 0,7 19 0 0 0,23 56 0 0 0,5 17 0 0 0,-1 16 0 0 0,-13-34 4024 0 0,-25-97-4024 0 0,-1-2 0 0 0,-1-1 0 0 0,0 0 0 0 0,0 0 0 0 0,0 1 0 0 0,0-1 0 0 0,0 0 0 0 0,0 0 0 0 0,-1 0 0 0 0,0 3 0 0 0,-2 21 0 0 0,3-18 0 0 0,0-1 0 0 0,-1 1 0 0 0,0-1 0 0 0,-1 1 0 0 0,0-1 0 0 0,0 0 0 0 0,0 0 0 0 0,-1 0 0 0 0,-1 0 0 0 0,1 0 0 0 0,-1-1 0 0 0,-1 1 0 0 0,1-1 0 0 0,-4 4 0 0 0,6-9 0 0 0,1-1 0 0 0,0 0 0 0 0,-1 0 0 0 0,1 0 0 0 0,-1 1 0 0 0,1-1 0 0 0,-1-1 0 0 0,0 1 0 0 0,0 0 0 0 0,1 0 0 0 0,-1-1 0 0 0,0 1 0 0 0,0-1 0 0 0,0 1 0 0 0,1-1 0 0 0,-1 0 0 0 0,0 0 0 0 0,0 0 0 0 0,-1 0 0 0 0,-4 1 0 0 0,5-1 0 0 0,0 0 0 0 0,0 0 0 0 0,0 1 0 0 0,1-1 0 0 0,-1 1 0 0 0,0-1 0 0 0,1 1 0 0 0,-1 0 0 0 0,0-1 0 0 0,1 1 0 0 0,-1 0 0 0 0,1 0 0 0 0,-1 0 0 0 0,1 0 0 0 0,-1 0 0 0 0,1 1 0 0 0,0-1 0 0 0,0 0 0 0 0,-1 1 0 0 0,1-1 0 0 0,0 1 0 0 0,0-1 0 0 0,0 1 0 0 0,1-1 0 0 0,-1 1 0 0 0,0 0 0 0 0,1 0 0 0 0,-1-1 0 0 0,1-1 0 0 0,-1 0 0 0 0,1 1 0 0 0,0-1 0 0 0,-1 1 0 0 0,1-1 0 0 0,0 0 0 0 0,-1 1 0 0 0,1-1 0 0 0,-1 0 0 0 0,1 1 0 0 0,-1-1 0 0 0,1 0 0 0 0,-1 0 0 0 0,1 1 0 0 0,-1-1 0 0 0,1 0 0 0 0,-1 0 0 0 0,0 0 0 0 0,1 0 0 0 0,-1 0 0 0 0,1 0 0 0 0,-1 0 0 0 0,1 0 0 0 0,-1 0 0 0 0,1 0 0 0 0,-1 0 0 0 0,1 0 0 0 0,-1 0 0 0 0,0-1 0 0 0,-23-7 0 0 0,21 6 0 0 0,0 1 0 0 0,-1-1 0 0 0,1 1 0 0 0,-1 0 0 0 0,1 0 0 0 0,-1 0 0 0 0,1 1 0 0 0,-1-1 0 0 0,1 1 0 0 0,-3 0 0 0 0,-1 2 0 0 0,0 0 0 0 0,0 0 0 0 0,1 1 0 0 0,-1 0 0 0 0,0 0 0 0 0,0 1 0 0 0,-33 14 0 0 0,-8-6 0 0 0,0-3 0 0 0,-15 0 0 0 0,23-4 0 0 0,1 1 0 0 0,0 3 0 0 0,1 1 0 0 0,-1 2 0 0 0,6-1 0 0 0,14-4 0 0 0,-1 0 0 0 0,1 2 0 0 0,-10 6 0 0 0,17-9 0 0 0,0 0 0 0 0,-1-1 0 0 0,0 0 0 0 0,0-1 0 0 0,0 0 0 0 0,0-1 0 0 0,-10 1 0 0 0,-20 1 0 0 0,-34-1 0 0 0,-4 0 0 0 0,-339 17 0 0 0,386-23 0 0 0,0-1 0 0 0,0-2 0 0 0,0-2 0 0 0,1-1 0 0 0,0-1 0 0 0,-1-3 0 0 0,-1 2 0 0 0,23 6 0 0 0,1 0 0 0 0,0 0 0 0 0,0-1 0 0 0,0 0 0 0 0,1-1 0 0 0,-1-1 0 0 0,2 1 0 0 0,-1-2 0 0 0,1 1 0 0 0,-2-2 0 0 0,-3-6 0 0 0,1 0 0 0 0,1-1 0 0 0,0 0 0 0 0,1-1 0 0 0,-5-10 0 0 0,-75-113 0 0 0,50 80 0 0 0,-31-60 0 0 0,19 11 0 0 0,-9-36 0 0 0,-6-2 0 0 0,-28-83 0 0 0,-19-12 0 0 0,-62-146 0 0 0,164 350 0 0 0,1-1 0 0 0,-4-25 0 0 0,6 21 0 0 0,-2 1 0 0 0,-5-7 0 0 0,-32-95 0 0 0,6-2 0 0 0,-11-81 0 0 0,12 2-841 0 0,-20-82-1041 0 0,28 143 643 0 0,-7-118 1239 0 0,0-2 34 0 0,32 242 425 0 0,-2-1 1 0 0,-2 2-1 0 0,-2-1 0 0 0,-2 1-459 0 0,-77-159-1361 0 0,85 181 885 0 0,3 8 476 0 0,-79-149 0 0 0,68 133 0 0 0,-1 0 0 0 0,-1 1 0 0 0,-1 1 0 0 0,-14-12 0 0 0,11 16 0 0 0,0 1 0 0 0,0 2 0 0 0,-2 0 0 0 0,0 1 0 0 0,-1 2 0 0 0,-1 1 0 0 0,0 0 0 0 0,-26-7 0 0 0,44 18 0 0 0,-1 0 0 0 0,1 1 0 0 0,-1 0 0 0 0,1 1 0 0 0,-1 0 0 0 0,0 0 0 0 0,1 1 0 0 0,-7 1 0 0 0,-10 2 0 0 0,1 1 0 0 0,-15 5 0 0 0,36-8 0 0 0,-13 2 0 0 0,0-1 0 0 0,0 0 0 0 0,-6-1 0 0 0,7-1 0 0 0,0 1 0 0 0,-1 1 0 0 0,-14 4 0 0 0,-24 6 0 0 0,-21 0 0 0 0,35-6 0 0 0,-1 2 0 0 0,1 2 0 0 0,-8 4 0 0 0,-28 9 0 0 0,-59 9 0 0 0,-6 1 0 0 0,110-26 0 0 0,1-1 0 0 0,-32 0 0 0 0,-19 4 0 0 0,-90 12 0 0 0,107-17 0 0 0,-1 4 0 0 0,1 3 0 0 0,-61 19 0 0 0,104-25 0 0 0,0 0 0 0 0,1-2 0 0 0,-2 0 0 0 0,1-1 0 0 0,0-2 0 0 0,-1 0 0 0 0,1-2 0 0 0,-10-1 0 0 0,-1 2 0 0 0,32 0 0 0 0,0 0 0 0 0,0 1 0 0 0,1-1 0 0 0,-1 0 0 0 0,0 1 0 0 0,0-1 0 0 0,0 1 0 0 0,0-1 0 0 0,1 1 0 0 0,-1-1 0 0 0,0 1 0 0 0,0 0 0 0 0,1-1 0 0 0,-1 1 0 0 0,0 0 0 0 0,1-1 0 0 0,-1 1 0 0 0,1 0 0 0 0,-1 0 0 0 0,1 0 0 0 0,-1-1 0 0 0,1 1 0 0 0,0 0 0 0 0,-1 0 0 0 0,1 0 0 0 0,0 0 0 0 0,0 0 0 0 0,0 0 0 0 0,0 0 0 0 0,0 0 0 0 0,0 0 0 0 0,0 0 0 0 0,-1 20 0 0 0,5 18 0 0 0,2-1 0 0 0,1 0 0 0 0,11 29 0 0 0,42 110 0 0 0,24 34 0 0 0,-39-48 0 0 0,-42-150 0 0 0,-1 1 0 0 0,0 0 0 0 0,-1 13 0 0 0,0-9 0 0 0,0-1 0 0 0,1 1 0 0 0,2 0 0 0 0,2 39 0 0 0,-6-45 0 0 0,1 0 0 0 0,0-1 0 0 0,1 1 0 0 0,1 0 0 0 0,-1-1 0 0 0,5 9 0 0 0,-2 2-214 0 0,1-14-3874 0 0,-5-8 3756 0 0,0 1 1 0 0,1-1-1 0 0,-1 0 1 0 0,1 1-1 0 0,-1-1 1 0 0,0 0-1 0 0,1 0 1 0 0,-1 0-1 0 0,1 0 1 0 0,-1 0-1 0 0,1 0 1 0 0,-1-1 0 0 0,1 1-1 0 0,-1 0 1 0 0,0-1-1 0 0,1 1 1 0 0,-1-1-1 0 0,1 1 1 0 0,-1-1-1 0 0,0 0 1 0 0,0 1-1 0 0,1-1 1 0 0,-1 0-1 0 0,0 0 1 0 0,0 0 0 0 0,0 0-1 0 0,0 0 1 0 0,0 0-1 0 0,0 0 1 0 0,0-1-1 0 0,-1 1 1 0 0,1 0-1 0 0,0 0 1 0 0,0-1-1 0 0,-1 1 332 0 0,4-8-1320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7055 0 0,'0'0'323'0'0,"0"0"-8"0"0,2 1-58 0 0,17 7 1157 0 0,1-1 1 0 0,0 0-1 0 0,24 3 1 0 0,-19-4 84 0 0,44 17 1 0 0,-37-12-1245 0 0,1-2 0 0 0,63 11 0 0 0,-55-12-196 0 0,-19-4-927 0 0,0 0 0 0 0,0-2 0 0 0,0 0-1 0 0,0-1 1 0 0,33-3 0 0 0,-19-5-1027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61 2791 0 0,'0'0'107'0'0,"0"-17"74"0"0,0-4-628 0 0,0 1 7037 0 0,0 18-6075 0 0,0 2 38 0 0,0 0 20 0 0,0 0 3 0 0,0 0 8 0 0,0 0 35 0 0,12 20 1213 0 0,3 18-1109 0 0,-1 1 0 0 0,12 62 0 0 0,7 85 375 0 0,-25-134-1408 0 0,0-1 386 0 0,-2 0 0 0 0,-2 1-1 0 0,-3 63 1 0 0,-2-107-465 0 0,0-6-573 0 0,1-2-292 0 0,0 0-484 0 0,0-1-1786 0 0,-4-4-760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11 198 3999 0 0,'-3'-9'84'0'0,"1"0"0"0"0,0 0 0 0 0,0 0-1 0 0,1-1 1 0 0,1 1 0 0 0,-1 0 0 0 0,2-1-1 0 0,1-17 1 0 0,-1 21 214 0 0,0 0 0 0 0,0 0 0 0 0,1 0 0 0 0,0 0 0 0 0,0 1 0 0 0,0-1 0 0 0,0 1-1 0 0,1-1 1 0 0,0 1 0 0 0,0 0 0 0 0,1 0 0 0 0,-1 0 0 0 0,1 0 0 0 0,6-5 0 0 0,-8 8-168 0 0,0 1 0 0 0,1 0 0 0 0,-1 0 0 0 0,0 0 0 0 0,1 0 0 0 0,-1 1 0 0 0,1-1 0 0 0,-1 1 0 0 0,1-1 0 0 0,-1 1 0 0 0,1 0 0 0 0,-1 0 0 0 0,1 0 0 0 0,-1 0 0 0 0,1 0 0 0 0,-1 1 0 0 0,1-1-1 0 0,-1 1 1 0 0,3 1 0 0 0,0-1-23 0 0,-1 0 0 0 0,0 1 0 0 0,1 0 0 0 0,-1 0 0 0 0,0 0 0 0 0,0 0 0 0 0,7 6 0 0 0,-5-1-8 0 0,1 1 0 0 0,-1 0 1 0 0,-1 0-1 0 0,1 0 1 0 0,-1 0-1 0 0,-1 1 0 0 0,1 0 1 0 0,-2 0-1 0 0,1 0 1 0 0,-1 1-1 0 0,-1-1 1 0 0,0 1-1 0 0,0 0 0 0 0,0-1 1 0 0,-2 1-1 0 0,1 0 1 0 0,-1 0-1 0 0,0 0 0 0 0,-1-1 1 0 0,0 1-1 0 0,-4 12 1 0 0,2-7-113 0 0,-1-1 0 0 0,-1 0 1 0 0,0 0-1 0 0,-1 0 1 0 0,-1-1-1 0 0,0 0 0 0 0,0 0 1 0 0,-2-1-1 0 0,1 1 1 0 0,-1-2-1 0 0,-1 0 0 0 0,0 0 1 0 0,-16 13-1 0 0,-3 2 13 0 0,29-25 0 0 0,0-1 0 0 0,0 0 0 0 0,0 1 0 0 0,0-1 0 0 0,0 0 0 0 0,0 1 0 0 0,0-1 0 0 0,0 0 0 0 0,0 1 0 0 0,0-1 0 0 0,0 0 0 0 0,0 0 0 0 0,0 1 0 0 0,0-1 0 0 0,0 0 0 0 0,0 1 0 0 0,0-1 0 0 0,0 0 0 0 0,0 1 0 0 0,1-1 0 0 0,-1 0 0 0 0,0 0 0 0 0,0 1 0 0 0,0-1 0 0 0,0 0 0 0 0,1 0 0 0 0,-1 1 0 0 0,0-1 0 0 0,0 0 0 0 0,1 0 0 0 0,-1 0 0 0 0,0 1 0 0 0,0-1 0 0 0,1 0 0 0 0,-1 0 0 0 0,0 0 0 0 0,1 0 0 0 0,-1 0 0 0 0,0 1 0 0 0,1-1 0 0 0,-1 0 0 0 0,0 0 0 0 0,1 0 0 0 0,-1 0 0 0 0,18 7 0 0 0,-16-7 0 0 0,49 23 937 0 0,-2 2 0 0 0,90 59-1 0 0,-34-18-2859 0 0,-87-54-212 0 0,-1 1 0 0 0,30 30 0 0 0,-39-36 1692 0 0,17 15-1732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32 111 7055 0 0,'0'0'323'0'0,"0"0"-8"0"0,0 0-135 0 0,0 0 190 0 0,0 0 109 0 0,0 0 22 0 0,1 3-65 0 0,2 5-481 0 0,82 296 4996 0 0,-26-86-2085 0 0,-57-209-2833 0 0,3 17-2603 0 0,-7-30 2243 0 0,0-1-1 0 0,0 1 1 0 0,0 0 0 0 0,-1 0-1 0 0,-5-7 1 0 0,-5-9-342 0 0,-17-47-1395 0 0,3 0 0 0 0,-19-77 0 0 0,33 102 2026 0 0,-18-81 813 0 0,28 108-430 0 0,1 1 1 0 0,1-1-1 0 0,0 1 0 0 0,1-1 1 0 0,0 1-1 0 0,5-24 0 0 0,-5 35-158 0 0,1 0-1 0 0,0 0 0 0 0,-1 0 1 0 0,1 0-1 0 0,1 0 0 0 0,-1 0 1 0 0,0 0-1 0 0,1 0 0 0 0,0 0 1 0 0,-1 0-1 0 0,1 1 0 0 0,0-1 1 0 0,0 1-1 0 0,1 0 0 0 0,-1-1 1 0 0,5-2-1 0 0,-5 4-80 0 0,1-1 0 0 0,-1 1 0 0 0,1 0-1 0 0,0 0 1 0 0,-1 1 0 0 0,1-1 0 0 0,0 1 0 0 0,0-1 0 0 0,-1 1-1 0 0,1 0 1 0 0,0 0 0 0 0,0 0 0 0 0,0 0 0 0 0,0 0 0 0 0,3 2 0 0 0,3 0 61 0 0,0 1 1 0 0,-1 0 0 0 0,1 1 0 0 0,-1 0-1 0 0,0 0 1 0 0,0 1 0 0 0,-1 0 0 0 0,1 1-1 0 0,-1-1 1 0 0,8 9 0 0 0,-7-6 35 0 0,0 1-1 0 0,0 0 1 0 0,-1 0 0 0 0,-1 1 0 0 0,1-1-1 0 0,-1 1 1 0 0,5 14 0 0 0,-9-19-210 0 0,0 0 1 0 0,0 1-1 0 0,-1-1 0 0 0,0 1 0 0 0,0-1 1 0 0,0 1-1 0 0,-1-1 0 0 0,0 1 1 0 0,0-1-1 0 0,0 1 0 0 0,-1-1 0 0 0,1 1 1 0 0,-1-1-1 0 0,-1 1 0 0 0,1-1 1 0 0,-1 1-1 0 0,-3 6 0 0 0,-2 0 359 0 0,-1 1 0 0 0,-1-2 0 0 0,0 1 0 0 0,0-1 0 0 0,-1 0 0 0 0,0-1 0 0 0,-22 17 0 0 0,26-21-352 0 0,5-5 0 0 0,1 0 0 0 0,-1 0 0 0 0,0 1 0 0 0,1-1 0 0 0,-1 0 0 0 0,1 0 0 0 0,-1 0 0 0 0,1 1 0 0 0,-1-1 0 0 0,1 0 0 0 0,0 0 0 0 0,0 1 0 0 0,0-1 0 0 0,0 0 0 0 0,0 1 0 0 0,0-1 0 0 0,0 0 0 0 0,0 0 0 0 0,0 1 0 0 0,1-1 0 0 0,-1 0 0 0 0,0 0 0 0 0,1 1 0 0 0,-1-1 0 0 0,1 0 0 0 0,-1 0 0 0 0,2 2 0 0 0,23 20 0 0 0,-18-18 0 0 0,11 7 0 0 0,0 0 0 0 0,1 0 0 0 0,1-2 0 0 0,-1-1 0 0 0,1 0 0 0 0,24 6 0 0 0,-40-13-93 0 0,0-1-435 0 0,0 1 1 0 0,0-1 0 0 0,0 0-1 0 0,0 1 1 0 0,0-2 0 0 0,0 1-1 0 0,0 0 1 0 0,0-1 0 0 0,0 0 0 0 0,0 0-1 0 0,0 0 1 0 0,0-1 0 0 0,1 1-1 0 0,-1-1 1 0 0,5-2 0 0 0,9-6-2575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1 5407 0 0,'0'0'148'0'0,"-1"-1"1"0"0,1 1-1 0 0,-1 0 0 0 0,1 0 0 0 0,0 0 0 0 0,-1 0 0 0 0,1 0 0 0 0,-1 0 0 0 0,1 0 0 0 0,-1 0 0 0 0,1 0 0 0 0,-1 0 0 0 0,1 0 0 0 0,0 1 0 0 0,-1-1 0 0 0,1 0 0 0 0,-1 0 0 0 0,1 0 0 0 0,0 1 0 0 0,-1-1 0 0 0,1 0 0 0 0,0 0 0 0 0,-1 1 0 0 0,1-1 1 0 0,0 0-1 0 0,-1 0 0 0 0,1 1 0 0 0,0-1 0 0 0,-1 1 0 0 0,1-1 0 0 0,0 0 0 0 0,0 1 0 0 0,0-1 0 0 0,-1 1 0 0 0,-2 22 1610 0 0,11 31-1530 0 0,-6-45 476 0 0,47 183 3448 0 0,-37-152-4545 0 0,2-1 0 0 0,31 62-1 0 0,-44-99-283 0 0,-1-2-208 0 0,0 0-835 0 0,0 0-363 0 0,0 0-77 0 0,0 0-15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8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40 304 7055 0 0,'-9'-24'182'0'0,"0"-2"0"0"0,2 1 0 0 0,-7-38 0 0 0,14 59 129 0 0,0-1-1 0 0,0 0 1 0 0,0 0-1 0 0,0 0 0 0 0,1 0 1 0 0,0 0-1 0 0,0 0 0 0 0,0 1 1 0 0,1-1-1 0 0,0 0 1 0 0,0 1-1 0 0,0-1 0 0 0,0 1 1 0 0,0 0-1 0 0,1 0 1 0 0,0-1-1 0 0,0 2 0 0 0,0-1 1 0 0,1 0-1 0 0,-1 1 0 0 0,1-1 1 0 0,-1 1-1 0 0,9-5 1 0 0,12-9 905 0 0,-20 13-1079 0 0,0 1 0 0 0,0 0 0 0 0,0 0 0 0 0,0 0 0 0 0,0 1 0 0 0,7-3 1 0 0,4-1-120 0 0,-11 4-18 0 0,1 0 0 0 0,-1 0 1 0 0,1 1-1 0 0,0-1 0 0 0,0 1 1 0 0,0 1-1 0 0,-1-1 0 0 0,1 1 1 0 0,0-1-1 0 0,0 1 0 0 0,0 1 1 0 0,0-1-1 0 0,8 3 0 0 0,-11-3-120 0 0,0 0-1 0 0,1 1 1 0 0,-1 0-1 0 0,0 0 0 0 0,0-1 1 0 0,0 1-1 0 0,0 1 1 0 0,0-1-1 0 0,0 0 1 0 0,0 0-1 0 0,-1 1 0 0 0,1-1 1 0 0,0 1-1 0 0,-1-1 1 0 0,1 1-1 0 0,-1 0 1 0 0,0-1-1 0 0,1 1 1 0 0,-1 0-1 0 0,0 0 0 0 0,0 0 1 0 0,0 0-1 0 0,0 0 1 0 0,-1 0-1 0 0,1 1 1 0 0,0-1-1 0 0,-1 0 0 0 0,0 0 1 0 0,1 0-1 0 0,-1 1 1 0 0,0-1-1 0 0,0 0 1 0 0,-1 4-1 0 0,2 1-989 0 0,-1 9-785 0 0</inkml:trace>
  <inkml:trace contextRef="#ctx0" brushRef="#br0" timeOffset="1">69 449 10943 0 0,'0'0'240'0'0,"0"0"48"0"0,0 0 16 0 0,0 0 0 0 0,11-3-240 0 0,0 0-64 0 0,0-2 0 0 0,2-1 0 0 0,3-1 0 0 0,-2 0 0 0 0,1-1 0 0 0,1 0 0 0 0,0 0 0 0 0,-2 0 0 0 0,-1 1 0 0 0,3-1-3232 0 0,-2 0-664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83 8863 0 0,'0'0'200'0'0,"0"0"34"0"0,0 0 12 0 0,0 2-39 0 0,-1 4-80 0 0,0-5 307 0 0,22-4 1278 0 0,-9-2-1309 0 0,-1 0-1 0 0,0-1 1 0 0,0 0-1 0 0,-1-1 1 0 0,1 0-1 0 0,8-9 0 0 0,17-11-4592 0 0,-22 17-381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213 104 10943 0 0,'-5'-8'143'0'0,"0"0"-1"0"0,0 0 0 0 0,0 1 1 0 0,-1 0-1 0 0,0 0 0 0 0,-1 0 1 0 0,0 1-1 0 0,0 0 0 0 0,-14-9 1 0 0,19 13-22 0 0,-1 0 0 0 0,1 0 0 0 0,-1 1 0 0 0,1 0 0 0 0,-1-1 1 0 0,0 1-1 0 0,0 0 0 0 0,1 0 0 0 0,-1 1 0 0 0,0-1 0 0 0,0 0 1 0 0,0 1-1 0 0,0 0 0 0 0,0 0 0 0 0,0 0 0 0 0,0 0 0 0 0,0 0 1 0 0,0 1-1 0 0,0-1 0 0 0,1 1 0 0 0,-1-1 0 0 0,0 1 0 0 0,0 0 0 0 0,0 1 1 0 0,1-1-1 0 0,-1 0 0 0 0,0 1 0 0 0,1-1 0 0 0,0 1 0 0 0,-1 0 1 0 0,1 0-1 0 0,0 0 0 0 0,0 0 0 0 0,-3 3 0 0 0,1 2-20 0 0,0-1 0 0 0,0 1 0 0 0,1-1 0 0 0,0 1 0 0 0,0 0 0 0 0,0 0 0 0 0,1 0 0 0 0,-2 14 0 0 0,-5 63 676 0 0,8-71-363 0 0,-1 13-304 0 0,2 1 0 0 0,0 0 0 0 0,2 0 0 0 0,1 0 0 0 0,1-1 0 0 0,1 1 0 0 0,2-1 0 0 0,0 0 0 0 0,2-1 0 0 0,1 0 0 0 0,1 0 0 0 0,1-1 0 0 0,16 26 0 0 0,-24-45-110 0 0,0 0 0 0 0,-1 0 0 0 0,2 0 0 0 0,-1-1 0 0 0,0 1 0 0 0,1-1 0 0 0,0 0 0 0 0,0 0 0 0 0,0-1 0 0 0,0 0 0 0 0,7 4 0 0 0,-9-6 0 0 0,-1-1 0 0 0,1 1 0 0 0,0 0 0 0 0,-1-1 0 0 0,1 1 0 0 0,0-1 0 0 0,0 0 0 0 0,-1 0 0 0 0,1 0 0 0 0,0 0 0 0 0,0 0 0 0 0,-1-1 0 0 0,1 1 0 0 0,0-1 0 0 0,0 0 0 0 0,-1 0 0 0 0,1 0 0 0 0,-1 0 0 0 0,1 0 0 0 0,-1 0 0 0 0,1-1 0 0 0,-1 1 0 0 0,0-1 0 0 0,0 0 0 0 0,0 0 0 0 0,4-3 0 0 0,0 0-161 0 0,0-1-1 0 0,-1 1 1 0 0,1-1 0 0 0,-1 0-1 0 0,0-1 1 0 0,-1 1-1 0 0,1-1 1 0 0,-2 0 0 0 0,1 0-1 0 0,0 0 1 0 0,-1-1-1 0 0,-1 1 1 0 0,1-1-1 0 0,-1 0 1 0 0,-1 0 0 0 0,2-13-1 0 0,-5-21 162 0 0,-2 0 0 0 0,-1 1 0 0 0,-3-1 0 0 0,-22-71 0 0 0,25 96 0 0 0,-1-6 0 0 0,-2 0 0 0 0,-19-41 0 0 0,23 57 0 0 0,0 1 0 0 0,0-1 0 0 0,0 1 0 0 0,-1 0 0 0 0,0 0 0 0 0,-1 0 0 0 0,1 1 0 0 0,-1 0 0 0 0,0 0 0 0 0,-1 0 0 0 0,1 1 0 0 0,-1 0 0 0 0,-7-4 0 0 0,10 6-16 0 0,1 0-132 0 0,-1 0 1 0 0,0 0 0 0 0,0 1 0 0 0,0-1 0 0 0,0 1 0 0 0,0 0 0 0 0,0 0 0 0 0,0 0-1 0 0,0 1 1 0 0,0-1 0 0 0,0 1 0 0 0,-7 0 0 0 0,9 1-677 0 0,-10 8-3944 0 0,0 4 3049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8863 0 0,'0'0'200'0'0,"0"0"34"0"0,1 3 12 0 0,1 3-53 0 0,0 1-1 0 0,1-1 1 0 0,0 0-1 0 0,0 1 1 0 0,1-1-1 0 0,0-1 1 0 0,0 1-1 0 0,0-1 1 0 0,1 1-1 0 0,-1-1 1 0 0,1 0-1 0 0,1-1 1 0 0,-1 0-1 0 0,1 1 1 0 0,-1-1-1 0 0,1-1 1 0 0,0 1-1 0 0,10 3 1 0 0,-14-6-131 0 0,199 100 4501 0 0,-69-32-8576 0 0,-123-64 2687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73 7055 0 0,'-6'-71'2686'0'0,"6"69"-1618"0"0,0 2-48 0 0,0 0-246 0 0,0 0-108 0 0,0 0-24 0 0,2 2-582 0 0,1 0-1 0 0,-1 0 0 0 0,0 0 1 0 0,0 0-1 0 0,-1 0 0 0 0,1 0 1 0 0,0 1-1 0 0,-1-1 0 0 0,1 0 1 0 0,-1 1-1 0 0,2 3 0 0 0,-2-3-3 0 0,25 50 1357 0 0,23 65-1 0 0,-25-56-1485 0 0,-5-4 694 0 0,-3 0 1 0 0,-2 0-1 0 0,6 67 0 0 0,-7-44-290 0 0,-9-18-2844 0 0,-17-75-1111 0 0,8-2 1212 0 0,-1-3-2143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1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81 217 1551 0 0,'0'0'68'0'0,"-11"-15"16"0"0,10 13 79 0 0,0 1 0 0 0,0-1 0 0 0,0 1 0 0 0,0-1 0 0 0,0 1 0 0 0,0 0 0 0 0,-1-1 0 0 0,1 1 0 0 0,-1 0 0 0 0,1 0 0 0 0,-1 0-1 0 0,1 0 1 0 0,-1 0 0 0 0,0 0 0 0 0,1 1 0 0 0,-1-1 0 0 0,0 1 0 0 0,1-1 0 0 0,-1 1 0 0 0,0-1 0 0 0,0 1 0 0 0,0 0-1 0 0,0 0 1 0 0,1 0 0 0 0,-3 0-163 0 0,1 0 170 0 0,1 0 334 0 0,-8-3 911 0 0,9 5-1365 0 0,-1-1 0 0 0,1 1 0 0 0,0 0 0 0 0,0-1 1 0 0,0 1-1 0 0,0 0 0 0 0,0 0 0 0 0,0 0 0 0 0,0 0 0 0 0,1-1 1 0 0,-1 1-1 0 0,1 0 0 0 0,-1 0 0 0 0,1 0 0 0 0,0 1 1 0 0,-1-1-1 0 0,1 0 0 0 0,1 0 0 0 0,-1 0 0 0 0,0 0 0 0 0,0 0 1 0 0,1 0-1 0 0,-1 0 0 0 0,1 0 0 0 0,0 1-50 0 0,0 1 210 0 0,4 22 247 0 0,1-1 0 0 0,1 0 0 0 0,2 0 0 0 0,0-1 0 0 0,2 0 0 0 0,0-1 0 0 0,2 0 0 0 0,7 9-457 0 0,-4-3 1280 0 0,-11-19-1161 0 0,0 1 1 0 0,1-1 0 0 0,1 0 0 0 0,-1-1 0 0 0,2 1-1 0 0,0-1-119 0 0,-7-7 106 0 0,1 0-1 0 0,0-1 0 0 0,0 1 0 0 0,0-1 0 0 0,0 1 0 0 0,0-1 0 0 0,0 0 0 0 0,0 0 0 0 0,0 0 1 0 0,0 0-1 0 0,0 0 0 0 0,1 0 0 0 0,-1-1 0 0 0,0 1 0 0 0,1-1 0 0 0,-1 1 0 0 0,1-1 0 0 0,-1 0 1 0 0,0 0-1 0 0,1 0 0 0 0,-1 0 0 0 0,1-1 0 0 0,-1 1 0 0 0,0-1 0 0 0,1 1 0 0 0,-1-1 0 0 0,0 0 1 0 0,1 0-1 0 0,-1 0 0 0 0,0 0 0 0 0,1 0-105 0 0,2-3 26 0 0,1 0-1 0 0,0-1 1 0 0,-1 1 0 0 0,0-1-1 0 0,0 0 1 0 0,0 0 0 0 0,-1-1-1 0 0,0 1 1 0 0,0-1 0 0 0,3-5-26 0 0,3-6 4 0 0,-2-1 0 0 0,1 0 0 0 0,-1-4-4 0 0,18-53 0 0 0,-12 33 0 0 0,2 0 0 0 0,2 1 0 0 0,13-22 0 0 0,-23 51-1162 0 0,1 0-1 0 0,0 1 0 0 0,1 1 1 0 0,0-1-1 0 0,6-4 1163 0 0,-6 7-1193 0 0,-1-1-1 0 0,-1 0 0 0 0,1 0 1 0 0,-1-1-1 0 0,-1 0 1 0 0,5-8 1193 0 0,0-8-1618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67 413 7055 0 0,'-11'-24'171'0'0,"0"0"-1"0"0,2 0 0 0 0,1-1 1 0 0,-5-27-1 0 0,0-14 2732 0 0,12 57-2522 0 0,0 0 0 0 0,1 0 0 0 0,0 0 0 0 0,1 1 1 0 0,0-1-1 0 0,0 0 0 0 0,1 0 0 0 0,0 0 0 0 0,1 1 1 0 0,-1 0-1 0 0,2-1 0 0 0,-1 1 0 0 0,1 0 0 0 0,0 0 1 0 0,9-11-1 0 0,-10 15-363 0 0,-1 0-1 0 0,1 1 1 0 0,0-1 0 0 0,0 1 0 0 0,0 0 0 0 0,1 0 0 0 0,-1 0 0 0 0,1 0-1 0 0,-1 0 1 0 0,1 1 0 0 0,0 0 0 0 0,0 0 0 0 0,0 0 0 0 0,0 0 0 0 0,1 0-1 0 0,-1 1 1 0 0,0 0 0 0 0,1 0 0 0 0,-1 0 0 0 0,1 1 0 0 0,-1-1 0 0 0,1 1 0 0 0,-1 0-1 0 0,1 0 1 0 0,-1 1 0 0 0,1-1 0 0 0,-1 1 0 0 0,1 0 0 0 0,-1 0 0 0 0,1 1-1 0 0,6 3 1 0 0,-5-1-17 0 0,0 1 0 0 0,-1 0 0 0 0,0 0 0 0 0,0 1 0 0 0,0 0 0 0 0,-1 0 0 0 0,0 0 0 0 0,6 11 0 0 0,-7-11 0 0 0,0 0 0 0 0,0 0 0 0 0,-1 0 0 0 0,1 0 0 0 0,-2 0 0 0 0,1 1 0 0 0,-1-1 0 0 0,0 0 0 0 0,0 1 0 0 0,0-1 0 0 0,-1 1 0 0 0,-1 9 0 0 0,-1 11 0 0 0,-9 37 0 0 0,7-47 0 0 0,2-7-118 0 0,0 0 0 0 0,-1-1 1 0 0,0 1-1 0 0,-1 0 0 0 0,0-1 0 0 0,-1 0 0 0 0,1 0 0 0 0,-2 0 0 0 0,1 0 0 0 0,-1-1 1 0 0,-1 0-1 0 0,0-1 0 0 0,0 1 0 0 0,0-1 0 0 0,-1 0 0 0 0,0-1 0 0 0,0 0 0 0 0,-1 0 1 0 0,1-1-1 0 0,-1 0 0 0 0,-14 5 0 0 0,22-9 574 0 0,1-1 181 0 0,0 0 41 0 0,0 0-84 0 0,1-1-528 0 0,0 0 0 0 0,0 0 1 0 0,0 0-1 0 0,1 0 0 0 0,-1 0 0 0 0,0 0 0 0 0,0 1 0 0 0,1-1 0 0 0,-1 0 0 0 0,0 1 0 0 0,1-1 0 0 0,-1 1 0 0 0,1-1 0 0 0,-1 1 1 0 0,0 0-1 0 0,1 0 0 0 0,-1-1 0 0 0,1 1 0 0 0,-1 0 0 0 0,2 1 0 0 0,30 1 1360 0 0,13 7-1380 0 0,0 2 0 0 0,-1 2 0 0 0,-1 1 0 0 0,74 37 0 0 0,-8 15-5607 0 0,-90-55 3538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1 3999 0 0,'0'0'183'0'0,"-12"19"764"0"0,8-8-485 0 0,1-1 1 0 0,0 1 0 0 0,0 0-1 0 0,1 0 1 0 0,1 1 0 0 0,0-1-1 0 0,0 0 1 0 0,1 1-1 0 0,1 11 1 0 0,0-3 72 0 0,-4 241 3862 0 0,1-166-4668 0 0,2-56-4827 0 0,0-37 1075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7055 0 0,'0'0'158'0'0,"0"0"22"0"0,0 0 12 0 0,0 14 6 0 0,5 6 243 0 0,1 0 1 0 0,0 0-1 0 0,15 31 0 0 0,-10-26 505 0 0,11 35-1 0 0,7 30 1265 0 0,8 31-1680 0 0,-35-92-2526 0 0,-2-16-2484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0 120 10943 0 0,'0'0'248'0'0,"0"0"35"0"0,0 0 18 0 0,0 0-37 0 0,20-19 1616 0 0,-11 12-1957 0 0,1 0-1 0 0,1 0 0 0 0,-1 1 1 0 0,19-8-1 0 0,-18 9-1043 0 0,0-1 0 0 0,0 0 0 0 0,0 0 0 0 0,14-12 0 0 0,-4 0-414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59 125 10943 0 0,'-1'-16'1096'0'0,"-1"11"-916"0"0,1 4 280 0 0,1 1 144 0 0,0 0 32 0 0,0 7-186 0 0,1-1-1 0 0,0 1 0 0 0,0 0 0 0 0,0 0 1 0 0,0 0-1 0 0,5 11 0 0 0,2 11 486 0 0,74 314 4225 0 0,-80-333-6266 0 0,-1 0 0 0 0,0 0-1 0 0,-1 19 1 0 0,0-22 554 0 0,0-6-1937 0 0,0-1-95 0 0,0 0 198 0 0,0 0 922 0 0,-1 0 1285 0 0,-1-1 0 0 0,0 1 0 0 0,0-1 0 0 0,1 1 0 0 0,-1-1 0 0 0,1 0 0 0 0,-1 0 0 0 0,0 0 0 0 0,1 0 0 0 0,-1 0 0 0 0,1 0 0 0 0,0 0 0 0 0,-1 0 0 0 0,1-1 0 0 0,0 1 0 0 0,0 0 0 0 0,0-1 0 0 0,0 1 0 0 0,0-1 0 0 0,-1-1 0 0 0,-18-37-444 0 0,18 34 341 0 0,-22-52 1343 0 0,-29-104-1 0 0,43 122 847 0 0,3 0 0 0 0,1-1 0 0 0,-2-69 1 0 0,9 104-1653 0 0,-1 1 0 0 0,1 0 1 0 0,0 0-1 0 0,0 0 0 0 0,1 0 1 0 0,-1 0-1 0 0,1 0 0 0 0,0 0 1 0 0,1 0-1 0 0,-1 0 0 0 0,6-6 1 0 0,-7 10-215 0 0,0 0 1 0 0,0 0-1 0 0,0 0 1 0 0,0 0-1 0 0,1 0 1 0 0,-1 0-1 0 0,0 0 0 0 0,1 0 1 0 0,-1 0-1 0 0,0 1 1 0 0,1-1-1 0 0,-1 0 1 0 0,1 1-1 0 0,-1 0 1 0 0,1-1-1 0 0,-1 1 1 0 0,1 0-1 0 0,0 0 1 0 0,-1 0-1 0 0,1 0 1 0 0,-1 0-1 0 0,1 0 1 0 0,-1 0-1 0 0,1 0 1 0 0,2 1-1 0 0,0 0 179 0 0,1 0-173 0 0,1 1 0 0 0,0-1 0 0 0,0 1 0 0 0,-1 1 0 0 0,1-1 0 0 0,-1 1 0 0 0,0 0 0 0 0,0 0 0 0 0,0 0 0 0 0,0 1-1 0 0,0-1 1 0 0,-1 1 0 0 0,0 1 0 0 0,1-1 0 0 0,-2 0 0 0 0,5 7 0 0 0,8 11 180 0 0,-1 1-1 0 0,15 31 0 0 0,-14-24-163 0 0,-9-17-444 0 0,-1 1 1 0 0,0 0-1 0 0,0 0 0 0 0,-2 1 0 0 0,1-1 0 0 0,-2 1 1 0 0,0 0-1 0 0,-1 0 0 0 0,1 20 0 0 0,-3-27 108 0 0,0-1 0 0 0,-1 0 0 0 0,1 0 0 0 0,-1 0 0 0 0,-1 0 0 0 0,1 0 0 0 0,-1 0 0 0 0,0 0-1 0 0,-1-1 1 0 0,0 1 0 0 0,0-1 0 0 0,0 1 0 0 0,-1-1 0 0 0,0 0 0 0 0,0-1 0 0 0,0 1 0 0 0,-1-1 0 0 0,0 1 0 0 0,0-1 0 0 0,0-1-1 0 0,-10 8 1 0 0,4-5-4271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52 151 10943 0 0,'0'0'248'0'0,"0"0"35"0"0,0 0 18 0 0,0 0-37 0 0,0 0-84 0 0,0 0 280 0 0,0 0 144 0 0,0 0 32 0 0,0 0 10 0 0,0 0 23 0 0,0 0 16 0 0,2 2 3 0 0,2 3-585 0 0,-1 0 0 0 0,0 0 0 0 0,0 1 1 0 0,0-1-1 0 0,-1 1 0 0 0,0-1 0 0 0,0 1 0 0 0,1 7 0 0 0,10 56 727 0 0,-7-35 212 0 0,5 38-622 0 0,2 117 0 0 0,-6-103-420 0 0,-7-73-2235 0 0,-4-10-2735 0 0,2-4 4325 0 0,0 1 0 0 0,1-2 0 0 0,-1 1 0 0 0,1 0 0 0 0,-1 0 0 0 0,1 0 0 0 0,0-1 0 0 0,0 1 0 0 0,-1 0 0 0 0,1-1 0 0 0,-1-2 0 0 0,-5-6 109 0 0,2 1 0 0 0,-1-1 0 0 0,1-1 0 0 0,1 1 0 0 0,0-1 0 0 0,-3-11 0 0 0,-13-72-302 0 0,14 58 827 0 0,-6-19 313 0 0,-16-109 4772 0 0,27 149-4275 0 0,0-1 0 0 0,1 0 0 0 0,1 1 0 0 0,0-1 1 0 0,1 1-1 0 0,0-1 0 0 0,2 1 0 0 0,5-19 0 0 0,-7 30-617 0 0,-1 0 1 0 0,1 0-1 0 0,0 0 1 0 0,0 0-1 0 0,0 1 1 0 0,1-1 0 0 0,-1 0-1 0 0,1 1 1 0 0,0 0-1 0 0,0 0 1 0 0,0-1-1 0 0,1 2 1 0 0,-1-1 0 0 0,0 0-1 0 0,1 1 1 0 0,0 0-1 0 0,0-1 1 0 0,0 2-1 0 0,7-4 1 0 0,-7 4-38 0 0,0 1-1 0 0,0-1 1 0 0,0 1 0 0 0,-1 0-1 0 0,1 0 1 0 0,0 0 0 0 0,0 1-1 0 0,0-1 1 0 0,0 1 0 0 0,0 0-1 0 0,0 0 1 0 0,0 0 0 0 0,-1 1-1 0 0,1-1 1 0 0,-1 1 0 0 0,1 0-1 0 0,-1 0 1 0 0,1 0 0 0 0,-1 0-1 0 0,0 1 1 0 0,0-1 0 0 0,3 4-1 0 0,4 5-183 0 0,1 1 0 0 0,-1 1-1 0 0,-1-1 1 0 0,0 1 0 0 0,-1 1-1 0 0,0 0 1 0 0,-1 0 0 0 0,-1 0 0 0 0,0 1-1 0 0,-1 0 1 0 0,-1 0 0 0 0,0 0-1 0 0,-1 1 1 0 0,-1-1 0 0 0,0 1-1 0 0,-1 0 1 0 0,-2 30 0 0 0,-1-20-263 0 0,-1 0-1 0 0,-1 0 1 0 0,-1 0 0 0 0,-2-1-1 0 0,-1 0 1 0 0,0 0 0 0 0,-2 0-1 0 0,-1-1 1 0 0,-27 44 0 0 0,23-45-6016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53 8863 0 0,'-6'-3'69'0'0,"-19"-4"876"0"0,24 7-511 0 0,1 0 121 0 0,0 0 18 0 0,0 0 11 0 0,5 25 1312 0 0,24 69 1256 0 0,17 69 2 0 0,-13 121-3131 0 0,-30-241-24 0 0,-14-63-2747 0 0,-5-20 0 0 0,-55-272 2748 0 0,63 265 0 0 0,3 23-60 0 0,2-1 0 0 0,0-34 0 0 0,3 48 352 0 0,0 1 1 0 0,1-1-1 0 0,1 1 1 0 0,0 0-1 0 0,0-1 1 0 0,1 1-1 0 0,0 0 1 0 0,6-12-1 0 0,-8 21-252 0 0,-1-1 0 0 0,1 1-1 0 0,-1 0 1 0 0,1 0 0 0 0,0 0-1 0 0,0 0 1 0 0,0 0 0 0 0,-1 0-1 0 0,1 0 1 0 0,0 0 0 0 0,0 0-1 0 0,0 0 1 0 0,0 1 0 0 0,0-1-1 0 0,1 0 1 0 0,-1 1 0 0 0,0-1-1 0 0,0 1 1 0 0,0-1 0 0 0,1 1-1 0 0,-1-1 1 0 0,0 1 0 0 0,0 0-1 0 0,1 0 1 0 0,-1-1 0 0 0,0 1-1 0 0,1 0 1 0 0,-1 0 0 0 0,0 1-1 0 0,0-1 1 0 0,2 0 0 0 0,1 1 154 0 0,-1 0 1 0 0,-1 0 0 0 0,1 0-1 0 0,0 1 1 0 0,0-1 0 0 0,0 1-1 0 0,-1 0 1 0 0,5 2 0 0 0,-3 0-194 0 0,1 1 0 0 0,-1-1 1 0 0,0 1-1 0 0,-1-1 0 0 0,1 1 1 0 0,-1 1-1 0 0,0-1 0 0 0,0 0 1 0 0,0 1-1 0 0,-1-1 0 0 0,0 1 1 0 0,0 0-1 0 0,0-1 0 0 0,-1 1 1 0 0,0 0-1 0 0,0 0 0 0 0,-1 0 1 0 0,1 0-1 0 0,-1 1 0 0 0,-1 5 1 0 0,-2 11-4 0 0,0 1 1 0 0,-2-1 0 0 0,-14 40 0 0 0,9-30 0 0 0,6-20 1 0 0,3-3 0 0 0,2-8 0 0 0,-1 0 0 0 0,0 0 0 0 0,1 0 0 0 0,-1 0 0 0 0,1 0 0 0 0,0 0 0 0 0,-1-1 0 0 0,1 1 0 0 0,0 0 0 0 0,0 0 0 0 0,0-1 0 0 0,0 1 0 0 0,1 0 0 0 0,-1-1 0 0 0,0 0 0 0 0,1 1 0 0 0,-1-1 0 0 0,1 0 0 0 0,-1 1 0 0 0,1-1 0 0 0,3 1 0 0 0,0 2 0 0 0,22 20-1406 0 0,-1 0 0 0 0,-1 2 0 0 0,-2 1 0 0 0,28 39 0 0 0,-45-58-4292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10 5407 0 0,'0'0'248'0'0,"-25"-9"-19"0"0,19 9 8545 0 0,11 26-7868 0 0,2 1 0 0 0,16 39 0 0 0,1 4-851 0 0,52 261 2761 0 0,-73-317-2991 0 0,0 0-664 0 0,0 1 1 0 0,1 22 0 0 0,-4-35-297 0 0,0-2-154 0 0,0 0-30 0 0,0 0-36 0 0,-18 8-3475 0 0,9-5 1800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70 390 7055 0 0,'-16'-37'387'0'0,"1"-1"-1"0"0,-11-49 0 0 0,22 69 326 0 0,1 1 1 0 0,0 0-1 0 0,2-1 0 0 0,0 1 0 0 0,1-1 0 0 0,0 1 0 0 0,6-33 0 0 0,-5 48-672 0 0,-1-1 0 0 0,1 0 0 0 0,0 1-1 0 0,-1-1 1 0 0,1 0 0 0 0,1 1 0 0 0,-1-1 0 0 0,0 1-1 0 0,1 0 1 0 0,-1-1 0 0 0,1 1 0 0 0,0 0 0 0 0,-1 0-1 0 0,1 0 1 0 0,0 0 0 0 0,0 0 0 0 0,0 1 0 0 0,1-1-1 0 0,2-1 1 0 0,-1 1-46 0 0,0 0 0 0 0,0 1 1 0 0,0 0-1 0 0,1 0 0 0 0,-1 0 0 0 0,0 1 0 0 0,0-1 0 0 0,1 1 1 0 0,-1 0-1 0 0,0 0 0 0 0,6 1 0 0 0,3 1 168 0 0,-1 0-1 0 0,0 2 0 0 0,0-1 1 0 0,-1 1-1 0 0,1 1 1 0 0,-1 0-1 0 0,18 11 1 0 0,-17-8 69 0 0,0 0 1 0 0,-1 0 0 0 0,-1 1 0 0 0,0 1 0 0 0,0-1 0 0 0,12 16 0 0 0,-19-20-238 0 0,0-1 0 0 0,0 1 0 0 0,-1 0 0 0 0,1 0-1 0 0,-1 0 1 0 0,0 0 0 0 0,0 0 0 0 0,-1 0 0 0 0,1 0 0 0 0,-1 1 0 0 0,0-1 0 0 0,-1 0 0 0 0,1 1 0 0 0,-1-1 0 0 0,0 1 0 0 0,-1-1 0 0 0,1 0 0 0 0,-1 1 0 0 0,-2 5 0 0 0,0 2 44 0 0,0-1 0 0 0,-1 0 0 0 0,-1 0 0 0 0,0 0 0 0 0,0 0 0 0 0,-2-1 0 0 0,1 0 0 0 0,-1 0-1 0 0,-1-1 1 0 0,0 1 0 0 0,0-2 0 0 0,-1 1 0 0 0,0-1 0 0 0,-1-1 0 0 0,-16 12 0 0 0,25-20 631 0 0,1 0 31 0 0,0 0-90 0 0,31 14-380 0 0,0 3-715 0 0,0-2 1 0 0,1 0-1 0 0,1-2 0 0 0,56 14 0 0 0,-67-22-1773 0 0,-1 1-3572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 8863 0 0,'0'0'200'0'0,"0"0"34"0"0,0 0 12 0 0,0-1-39 0 0,0-3 5 0 0,0 3 667 0 0,1 1-796 0 0,-1 0 0 0 0,0-1 1 0 0,0 1-1 0 0,0 0 0 0 0,1 0 1 0 0,-1-1-1 0 0,0 1 0 0 0,0 0 0 0 0,0 0 1 0 0,1 0-1 0 0,-1 0 0 0 0,0-1 1 0 0,0 1-1 0 0,1 0 0 0 0,-1 0 1 0 0,0 0-1 0 0,1 0 0 0 0,-1 0 1 0 0,0 0-1 0 0,0 0 0 0 0,1 0 0 0 0,-1 0 1 0 0,0-1-1 0 0,1 1 0 0 0,-1 1 1 0 0,0-1-1 0 0,0 0 0 0 0,1 0 1 0 0,-1 0-1 0 0,0 0 0 0 0,1 0 1 0 0,-1 0-1 0 0,0 0 0 0 0,0 0 0 0 0,1 0 1 0 0,-1 0-1 0 0,0 1 0 0 0,1-1 1 0 0,-1 0-1 0 0,0 0 0 0 0,0 0 1 0 0,0 1-1 0 0,1-1 0 0 0,-1 0 1 0 0,0 0-1 0 0,0 1 0 0 0,14 8 1071 0 0,-5 2-898 0 0,0 1 0 0 0,0-1 0 0 0,-1 2 0 0 0,-1-1-1 0 0,11 27 1 0 0,20 73 1871 0 0,-12-33-1452 0 0,-22-67-670 0 0,3 3-39 0 0,-2 0 0 0 0,0 1 0 0 0,-1 0 0 0 0,-1-1 0 0 0,0 1 0 0 0,-1 0 1 0 0,0 17-1 0 0,-2-31-1357 0 0,0-2-508 0 0,0 0-466 0 0,0 0-1530 0 0,0 0-649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1034 8983 0 0,'0'0'407'0'0,"-2"0"-6"0"0,1-1-304 0 0,-1 1-1 0 0,0-1 1 0 0,1 1-1 0 0,-1-1 1 0 0,0 0-1 0 0,1 0 0 0 0,-1 0 1 0 0,1 0-1 0 0,0 0 1 0 0,-1 0-1 0 0,1-1 1 0 0,0 1-1 0 0,0 0 1 0 0,-1-1-1 0 0,1 1 0 0 0,0-1 1 0 0,1 1-1 0 0,-1-1 1 0 0,0 1-1 0 0,0-1 1 0 0,1 0-1 0 0,-1 1 1 0 0,0-1-1 0 0,1 0 0 0 0,0 0 1 0 0,-1 1-1 0 0,1-1 1 0 0,0-1-97 0 0,0-5 574 0 0,0 0 0 0 0,0 0 1 0 0,0 0-1 0 0,1 0 0 0 0,1-3-574 0 0,-1 4-184 0 0,13-71 2133 0 0,12-35-1949 0 0,-11 56 427 0 0,-3 0 0 0 0,-2-2 0 0 0,0-28-427 0 0,-8 34-1242 0 0,-3-1 0 0 0,-6-46 1242 0 0,4 71-138 0 0,-2 0-1 0 0,-2 0 1 0 0,0 1 0 0 0,-2 0 0 0 0,-12-27 138 0 0,19 48-229 0 0,-1 0 0 0 0,0 0 1 0 0,-1 1-1 0 0,0-1 0 0 0,0 1 1 0 0,0 0-1 0 0,-1 0 0 0 0,0 0 0 0 0,0 1 1 0 0,0 0-1 0 0,-6-5 229 0 0,9 10-9 0 0,0-1 0 0 0,0 1 0 0 0,0-1 0 0 0,0 1 0 0 0,0 0 0 0 0,-1 0 0 0 0,1 0 0 0 0,0 0 0 0 0,0 0 0 0 0,0 0 1 0 0,0 0-1 0 0,0 1 0 0 0,0-1 0 0 0,0 1 0 0 0,-1 0 0 0 0,1-1 0 0 0,1 1 0 0 0,-1 0 0 0 0,0 0 0 0 0,0 1 0 0 0,0-1 0 0 0,0 0 0 0 0,1 0 0 0 0,-1 1 0 0 0,1-1 0 0 0,-1 1 0 0 0,1 0 0 0 0,-1-1 0 0 0,1 1 9 0 0,-6 6 4 0 0,1-1-1 0 0,0 1 1 0 0,0 0-1 0 0,1 1 1 0 0,0 0-1 0 0,0 1-3 0 0,-3 15 0 0 0,0 0 0 0 0,2 0 0 0 0,1 1 0 0 0,1-1 0 0 0,1 1 0 0 0,0 15 0 0 0,4-10 0 0 0,1 1 0 0 0,1-1 0 0 0,2 1 0 0 0,1-1 0 0 0,7 21 0 0 0,-4-13 0 0 0,22 80 1038 0 0,36 87-1038 0 0,57 111 1983 0 0,-95-245-2228 0 0,1 5 78 0 0,9 39 167 0 0,-31-89 507 0 0,-2 0 1 0 0,-1 0 0 0 0,-1 1 0 0 0,-1-1-1 0 0,-1 1 1 0 0,-2 10-508 0 0,-9 5-2529 0 0,-13-49 2259 0 0,17 1 270 0 0,-1 0 0 0 0,1 0 0 0 0,0 0 0 0 0,0-1 0 0 0,1 0 0 0 0,-1 0 0 0 0,2 0 0 0 0,-1 0 0 0 0,0-1 0 0 0,1 1 0 0 0,0-1 0 0 0,1 0 0 0 0,0 0 0 0 0,-7-20 0 0 0,2-1 0 0 0,-3-18 0 0 0,5 13-192 0 0,1 0 0 0 0,2 0 0 0 0,1-1 0 0 0,1 1 0 0 0,5-30 192 0 0,-1 31-2190 0 0,2 0 0 0 0,1 0 0 0 0,9-20 2190 0 0,-7 28-3102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1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1551 0 0,'-4'-18'152'0'0,"-7"-5"2735"0"0,4 10-574 0 0,7 12-1550 0 0,0 1-158 0 0,0 0-70 0 0,0 0-14 0 0,1-1-70 0 0,-1 0-415 0 0,1 1 0 0 0,0-1-1 0 0,-1 0 1 0 0,1 1 0 0 0,0-1 0 0 0,-1 1 0 0 0,1-1-1 0 0,0 1 1 0 0,0 0 0 0 0,-1-1 0 0 0,1 1 0 0 0,0 0-1 0 0,0-1 1 0 0,0 1 0 0 0,-1 0 0 0 0,1 0 0 0 0,0 0-1 0 0,0 0 1 0 0,0 0 0 0 0,0 0 0 0 0,0 0 0 0 0,-1 0 0 0 0,1 0-1 0 0,0 0 1 0 0,0 0 0 0 0,0 0 0 0 0,0 1-36 0 0,18 8 791 0 0,-17-9-654 0 0,8 7 18 0 0,0 1 1 0 0,0 0-1 0 0,0 0 1 0 0,6 8-156 0 0,14 12 120 0 0,-13-13 101 0 0,-1 1-1 0 0,-1 0 1 0 0,0 2 0 0 0,-1-1-1 0 0,-1 2 1 0 0,-1-1-1 0 0,0 2 1 0 0,-2 0 0 0 0,3 7-221 0 0,8 13 877 0 0,0 5-935 0 0,-9-13 93 0 0,-9-19-50 0 0,1-1 0 0 0,-2 1-1 0 0,0 0 1 0 0,0 9 15 0 0,-2-16 63 0 0,0-1 1 0 0,-1 1-1 0 0,1-1 0 0 0,-1 1 1 0 0,0-1-1 0 0,0 0 0 0 0,-1 1 1 0 0,0-1-1 0 0,0 0 0 0 0,0 0 1 0 0,0 0-1 0 0,-2 2-63 0 0,-8 11 300 0 0,0 0-1 0 0,-1-1 1 0 0,-1-1 0 0 0,-1 0 0 0 0,0-1-1 0 0,-4 2-299 0 0,-31 19 615 0 0,14-17-471 0 0,25-13-136 0 0,3-3-22 0 0,0 0 0 0 0,1 0 0 0 0,-1-1 1 0 0,0 0-1 0 0,0 0 0 0 0,-1-1 0 0 0,1 0 1 0 0,-3 0 13 0 0,9-1-540 0 0,1 0 447 0 0,1 0 0 0 0,-1 0 0 0 0,0 0 0 0 0,0 0 0 0 0,1 0 0 0 0,-1 0 0 0 0,0 0 0 0 0,1 0 0 0 0,-1 0 0 0 0,0 1 0 0 0,1-1 0 0 0,-1 0 0 0 0,0 0 0 0 0,1 1 0 0 0,-1-1 0 0 0,0 0 0 0 0,1 1 0 0 0,-1-1 0 0 0,1 1 0 0 0,-1-1 0 0 0,0 1 0 0 0,1-1 0 0 0,-1 1 0 0 0,1-1 0 0 0,0 1 0 0 0,-1-1 0 0 0,1 1 93 0 0,-5 18-2086 0 0,4-15-3984 0 0,2-22 2915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94 8863 0 0,'0'0'200'0'0,"-4"-20"487"0"0,3 18-641 0 0,0 0 1 0 0,1 0-1 0 0,-1 0 0 0 0,1 0 1 0 0,-1-1-1 0 0,1 1 0 0 0,0 0 1 0 0,0 0-1 0 0,0 0 0 0 0,0 0 1 0 0,0-1-1 0 0,1 1 0 0 0,-1 0 0 0 0,1 0 1 0 0,-1 0-1 0 0,1 0 0 0 0,0 0 1 0 0,-1 0-1 0 0,1 0 0 0 0,0 0 1 0 0,1 0-1 0 0,-1 0 0 0 0,0 0 1 0 0,0 1-1 0 0,1-1 0 0 0,-1 0 1 0 0,1 1-1 0 0,-1-1 0 0 0,1 1 1 0 0,0 0-1 0 0,0 0 0 0 0,0-1 1 0 0,-1 1-1 0 0,1 0 0 0 0,0 0 1 0 0,4 0-1 0 0,-1-1 118 0 0,0 1-1 0 0,0 0 1 0 0,0 0 0 0 0,0 0-1 0 0,1 1 1 0 0,-1 0 0 0 0,0 0-1 0 0,0 0 1 0 0,1 1 0 0 0,-1 0-1 0 0,0 0 1 0 0,0 0 0 0 0,0 0 0 0 0,8 4-1 0 0,3 3 114 0 0,0 0 0 0 0,0 1 0 0 0,-1 0 0 0 0,-1 1 0 0 0,1 1 0 0 0,-2 1 0 0 0,0 0 0 0 0,0 0 0 0 0,-1 1 0 0 0,0 1 0 0 0,10 16 0 0 0,-15-19-100 0 0,-1 0 0 0 0,0 0-1 0 0,-1 1 1 0 0,0 0 0 0 0,-1 0-1 0 0,0 0 1 0 0,-1 1 0 0 0,-1-1 0 0 0,0 1-1 0 0,0 0 1 0 0,-1 0 0 0 0,-1 0-1 0 0,0-1 1 0 0,-1 1 0 0 0,0 0-1 0 0,-3 14 1 0 0,2-16-640 0 0,-1 0-1 0 0,1 0 1 0 0,-2-1-1 0 0,0 1 1 0 0,0-1 0 0 0,0 0-1 0 0,-2 0 1 0 0,1 0-1 0 0,-1-1 1 0 0,0 1-1 0 0,-10 8 1 0 0,6-7-1560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98 72 7055 0 0,'0'0'323'0'0,"-16"-25"114"0"0,-12-20 4921 0 0,27 44-4049 0 0,0 1-1202 0 0,0 1 0 0 0,0 0 0 0 0,0 0 1 0 0,0 0-1 0 0,0 0 0 0 0,0 0 0 0 0,0 0 0 0 0,1 0 0 0 0,-1 0 0 0 0,0 0 0 0 0,0 0 1 0 0,1 0-1 0 0,-1 0 0 0 0,1 1 0 0 0,-1-1 0 0 0,1 0 0 0 0,-1 1 0 0 0,1-1 1 0 0,0 0-1 0 0,0 0 0 0 0,0 1 0 0 0,-1-1 0 0 0,1 1 0 0 0,1-1 0 0 0,-1 2 1 0 0,-2 50 2716 0 0,2-45-2669 0 0,-33 428-155 0 0,30-378-266 0 0,3-57-1125 0 0,0-1-508 0 0,0 0-466 0 0,0 0-1530 0 0,0 0-649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3 158 7055 0 0,'-1'-16'313'0'0,"0"-1"-1"0"0,0 0 0 0 0,2 0 0 0 0,0 0 0 0 0,1 1 1 0 0,8-33-1 0 0,-10 49-165 0 0,1-1 1 0 0,-1 1-1 0 0,0 0 1 0 0,0-1-1 0 0,0 1 1 0 0,0-1-1 0 0,0 1 1 0 0,0 0-1 0 0,1-1 1 0 0,-1 1-1 0 0,0 0 1 0 0,0-1-1 0 0,1 1 1 0 0,-1 0-1 0 0,0 0 1 0 0,0-1-1 0 0,1 1 1 0 0,-1 0-1 0 0,0 0 1 0 0,1-1-1 0 0,-1 1 1 0 0,0 0-1 0 0,1 0 1 0 0,-1 0-1 0 0,0-1 1 0 0,1 1-1 0 0,-1 0 1 0 0,1 0-1 0 0,-1 0 1 0 0,0 0-1 0 0,1 0 1 0 0,-1 0-1 0 0,0 0 1 0 0,1 0-1 0 0,-1 0 1 0 0,1 0-1 0 0,-1 0 1 0 0,0 0-1 0 0,1 0 1 0 0,-1 0-1 0 0,1 1 1 0 0,-1-1-1 0 0,1 0 1 0 0,18 17 1996 0 0,14 30-612 0 0,-5 9-1322 0 0,-2 1 0 0 0,-3 1 0 0 0,27 103 0 0 0,-44-92-4892 0 0,-6-67-1148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1 398 13247 0 0,'0'0'299'0'0,"0"0"45"0"0,0 0 21 0 0,0 0-46 0 0,13-16 1037 0 0,9-6-521 0 0,42-33 1 0 0,-24 23-3026 0 0,-3-3-3640 0 0,-16 14 2976 0 0</inkml:trace>
  <inkml:trace contextRef="#ctx0" brushRef="#br0" timeOffset="1">294 21 10943 0 0,'0'0'248'0'0,"0"0"35"0"0,0 0 18 0 0,-7-14 67 0 0,5 8-189 0 0,1 5 749 0 0,1 1 323 0 0,0 0 58 0 0,0 0-66 0 0,0 0-346 0 0,0 0-156 0 0,15 23 791 0 0,0 8-1522 0 0,-2 1 0 0 0,19 62-1 0 0,0 3-14 0 0,1 3-4677 0 0,-29-87-1148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66 8863 0 0,'0'0'200'0'0,"14"-20"528"0"0,-9 16-549 0 0,0 0-1 0 0,0 0 0 0 0,0 0 1 0 0,1 1-1 0 0,0-1 0 0 0,-1 2 0 0 0,1-1 1 0 0,0 0-1 0 0,1 1 0 0 0,7-2 1 0 0,0 1-287 0 0,-1 1 0 0 0,1 0 0 0 0,24 0 0 0 0,-28 2-3926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34 10943 0 0,'0'0'498'0'0,"0"0"-9"0"0,0 0-130 0 0,0 0 599 0 0,0 0 296 0 0,0 0 55 0 0,0 0-66 0 0,0 0-346 0 0,6 22 1163 0 0,-1-1-2006 0 0,-2 0 1 0 0,0 1-1 0 0,0 41 1 0 0,-10 67-35 0 0,5-108-21 0 0,-1 19-788 0 0,2-16-2332 0 0,-8 48 1 0 0,6-59-2578 0 0</inkml:trace>
  <inkml:trace contextRef="#ctx0" brushRef="#br0" timeOffset="1">1 69 10943 0 0,'5'-31'386'0'0,"-1"15"782"0"0,0-6 3388 0 0,16 39-2210 0 0,-13-8-2218 0 0,-1 1 0 0 0,0 0 0 0 0,-1 0 0 0 0,0 0 0 0 0,0 0 1 0 0,5 19-1 0 0,12 73-189 0 0,-6-28 1389 0 0,0-15-310 0 0,10 41-7145 0 0,-24-89 4736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79 8863 0 0,'0'0'392'0'0,"0"0"88"0"0,0 0-384 0 0,11-4-96 0 0,-2 1 0 0 0,2-1 0 0 0,2-1 480 0 0,-2 0 72 0 0,2 0 24 0 0,0 0 0 0 0,1 2-464 0 0,0-3-112 0 0,1 0 0 0 0,-1-1 0 0 0,-1 1 0 0 0,0-1 0 0 0,1 1 0 0 0,-1 0 0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17 8863 0 0,'-7'-7'691'0'0,"-1"1"46"0"0,4 3 3317 0 0,1 20-3204 0 0,1 1 1 0 0,0 0 0 0 0,1 0-1 0 0,1-1 1 0 0,3 21 0 0 0,-2 2-53 0 0,0-32-880 0 0,-2 1-603 0 0,1 1 0 0 0,1-1 0 0 0,0 0 1 0 0,0 0-1 0 0,1 1 0 0 0,0-1 0 0 0,6 15 0 0 0,-6-20-1338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 8863 0 0,'0'0'200'0'0,"0"0"34"0"0,0 0 12 0 0,0 0-39 0 0,-1-1-80 0 0,1 0 307 0 0,0 1 121 0 0,7 29 2498 0 0,5 4-943 0 0,1-1-1 0 0,28 49 0 0 0,-31-66-2289 0 0,30 59-3082 0 0,-37-68 2892 0 0,-1 1-1 0 0,1-1 1 0 0,-1 1 0 0 0,0 0-1 0 0,0 0 1 0 0,-1 0 0 0 0,0 0 0 0 0,-1 0-1 0 0,1 9 1 0 0,-2-6-2229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12 104 10943 0 0,'0'0'65'0'0,"-1"0"-1"0"0,1 0 1 0 0,-1 0-1 0 0,1 0 0 0 0,-1 0 1 0 0,1 0-1 0 0,-1-1 1 0 0,1 1-1 0 0,0 0 0 0 0,-1 0 1 0 0,1 0-1 0 0,-1 0 1 0 0,1-1-1 0 0,-1 1 1 0 0,1 0-1 0 0,0 0 0 0 0,-1-1 1 0 0,1 1-1 0 0,0 0 1 0 0,-1-1-1 0 0,1 1 0 0 0,0 0 1 0 0,0-1-1 0 0,-1 1 1 0 0,1 0-1 0 0,0-1 1 0 0,0 1-1 0 0,-1-1 0 0 0,1 1 1 0 0,0 0-1 0 0,0-1 1 0 0,0 1-1 0 0,0-1 0 0 0,0 1 1 0 0,0-1-1 0 0,0 1 1 0 0,0-1-1 0 0,0 1 1 0 0,0 0-1 0 0,0-1 0 0 0,0 1 1 0 0,0-1-1 0 0,0 1 1 0 0,0-1-1 0 0,0 1 0 0 0,0-1 1 0 0,1 1-1 0 0,-1 0 1 0 0,0-1-1 0 0,0 1 1 0 0,1 0-1 0 0,-1-1 0 0 0,0 1 1 0 0,0-1-1 0 0,1 1 1 0 0,-1 0-1 0 0,0 0 0 0 0,1-1 1 0 0,-1 1-1 0 0,0 0 1 0 0,1-1-1 0 0,-1 1 1 0 0,1 0-1 0 0,27-21 4929 0 0,-25 19-4805 0 0,59-38-1316 0 0,-33 26-6217 0 0,-19 7 2242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1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4231 0 0,'42'-15'91'0'0,"-42"14"-85"0"0,0 1 0 0 0,0 0-1 0 0,1 0 1 0 0,-1 0 0 0 0,0 0 0 0 0,0 0-1 0 0,0 0 1 0 0,1 0 0 0 0,-1 0 0 0 0,0 0 0 0 0,0 0-1 0 0,0 0 1 0 0,1 0 0 0 0,-1 0 0 0 0,0 0-1 0 0,0 0 1 0 0,1 0 0 0 0,-1 0 0 0 0,0 0-1 0 0,0 1 1 0 0,0-1 0 0 0,1 0 0 0 0,-1 0-1 0 0,0 0 1 0 0,0 0 0 0 0,0 0 0 0 0,0 0 0 0 0,1 1-1 0 0,-1-1 1 0 0,0 0 0 0 0,0 0 0 0 0,0 0-1 0 0,0 0 1 0 0,0 1 0 0 0,0-1 0 0 0,1 0-1 0 0,-1 0 1 0 0,0 0 0 0 0,0 1 0 0 0,0-1-1 0 0,0 0 1 0 0,0 0-6 0 0,-5-5 99 0 0,2-4-231 0 0,0 3 625 0 0,0-1 0 0 0,0 1 0 0 0,0-1 0 0 0,1 0 0 0 0,1 0 1 0 0,-1 0-1 0 0,1-1 0 0 0,0 1 0 0 0,1 0 0 0 0,-1 0 0 0 0,1 0 1 0 0,1-4-494 0 0,0 9 144 0 0,1-1 1 0 0,-1 1-1 0 0,1-1 0 0 0,-1 1 1 0 0,1-1-1 0 0,0 1 1 0 0,0 0-1 0 0,0 0 0 0 0,0 0 1 0 0,0 0-1 0 0,2-1-144 0 0,6-7 378 0 0,-6 6-283 0 0,1-1 0 0 0,-1 2-1 0 0,1-1 1 0 0,0 0 0 0 0,0 1-1 0 0,0 0 1 0 0,0 0 0 0 0,1 0-1 0 0,-1 1 1 0 0,1 0 0 0 0,0 0-1 0 0,-1 0 1 0 0,1 1 0 0 0,0 0-1 0 0,4-1-94 0 0,5 1 284 0 0,1-1 0 0 0,0 2 0 0 0,0 0 0 0 0,0 1 0 0 0,6 2-284 0 0,68 13 0 0 0,0 4 0 0 0,25 11 0 0 0,105 30 2282 0 0,-182-50-2039 0 0,0 2 1 0 0,-1 1 0 0 0,-1 2-1 0 0,34 21-243 0 0,-51-26 0 0 0,-1 0 0 0 0,-1 1 0 0 0,0 1 0 0 0,6 6 0 0 0,-18-14 0 0 0,1 0 0 0 0,-1 1 0 0 0,0-1 0 0 0,0 1 0 0 0,0 1 0 0 0,-1-1 0 0 0,0 0 0 0 0,0 1 0 0 0,-1 0 0 0 0,0 0 0 0 0,0 0 0 0 0,0 0 0 0 0,0 6 0 0 0,-2-10 0 0 0,-1 1 0 0 0,0 0 0 0 0,0 0 0 0 0,-1-1 0 0 0,1 1 0 0 0,-1 0 0 0 0,1-1 0 0 0,-1 1 0 0 0,0 0 0 0 0,-1-1 0 0 0,1 1 0 0 0,-1-1 0 0 0,1 0 0 0 0,-1 1 0 0 0,0-1 0 0 0,0 0 0 0 0,-1 0 0 0 0,0 1 0 0 0,-8 9 0 0 0,-1-1 0 0 0,0 0 0 0 0,-10 6 0 0 0,-3 4 0 0 0,-11 8 724 0 0,-1-2-1 0 0,-1-2 1 0 0,-1-1-1 0 0,-1-2 0 0 0,-24 8-723 0 0,24-12 16 0 0,-1-1-1 0 0,-6-1-15 0 0,42-16 0 0 0,-1 0 0 0 0,0 0 0 0 0,0-1 0 0 0,0 0 0 0 0,0 0 0 0 0,0-1 0 0 0,0 0 0 0 0,0 0 0 0 0,0 0 0 0 0,-5-2 0 0 0,2 1 0 0 0,0 0 0 0 0,0 1 0 0 0,0 0 0 0 0,-6 0 0 0 0,-20 2-83 0 0,-1 2-1 0 0,-8 4 84 0 0,32-5-69 0 0,0 0-1 0 0,0 1 0 0 0,0 1 1 0 0,1 0-1 0 0,0 1 0 0 0,0 0 1 0 0,0 0-1 0 0,-5 4 70 0 0,11-5-377 0 0,1-1 0 0 0,-1-1 0 0 0,0 1 0 0 0,0-1 0 0 0,0 0 0 0 0,-3 1 377 0 0,-19 1-6404 0 0,26-4 6253 0 0,1 0 0 0 0,0 1 0 0 0,-1-1 0 0 0,1 0 0 0 0,0 0 0 0 0,-1 1 0 0 0,1-1 0 0 0,0 1 0 0 0,-1-1 0 0 0,1 0 0 0 0,0 1 0 0 0,0-1 0 0 0,0 1 0 0 0,-1-1 0 0 0,1 0 0 0 0,0 1 0 0 0,0-1 0 0 0,0 1 0 0 0,0-1 1 0 0,0 1-1 0 0,0-1 0 0 0,0 1 0 0 0,0-1 0 0 0,0 0 0 0 0,0 1 0 0 0,0-1 0 0 0,0 1 0 0 0,0-1 0 0 0,0 1 151 0 0,0-1-29 0 0,0 0 0 0 0,0 1 0 0 0,1-1 0 0 0,-1 0 0 0 0,0 0 0 0 0,0 1 0 0 0,0-1 0 0 0,0 0 1 0 0,0 0-1 0 0,0 0 0 0 0,0 1 0 0 0,0-1 0 0 0,0 0 0 0 0,0 0 0 0 0,0 1 0 0 0,0-1 0 0 0,0 0 0 0 0,0 0 0 0 0,0 1 0 0 0,0-1 0 0 0,0 0 0 0 0,0 0 1 0 0,-1 1-1 0 0,1-1 0 0 0,0 0 0 0 0,0 0 0 0 0,0 0 0 0 0,0 1 0 0 0,0-1 0 0 0,-1 0 0 0 0,1 0 0 0 0,0 0 0 0 0,0 0 0 0 0,0 1 0 0 0,-1-1 0 0 0,1 0 1 0 0,0 0-1 0 0,0 0 0 0 0,0 0 0 0 0,-1 0 0 0 0,1 0 0 0 0,0 0 0 0 0,0 0 0 0 0,-1 1 29 0 0,-1-17-1935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76 31 8863 0 0,'0'0'407'0'0,"0"0"-6"0"0,-8-9 262 0 0,-8-8 4913 0 0,15 16-5492 0 0,0 0-1 0 0,0 1 1 0 0,0 0 0 0 0,-1-1-1 0 0,1 1 1 0 0,0 0 0 0 0,0-1 0 0 0,0 1-1 0 0,0 0 1 0 0,-1 0 0 0 0,1 0-1 0 0,0 0 1 0 0,0 0 0 0 0,0 0-1 0 0,-1 0 1 0 0,1 1 0 0 0,0-1 0 0 0,0 0-1 0 0,0 1 1 0 0,0-1 0 0 0,-1 1-1 0 0,1-1 1 0 0,0 1 0 0 0,0-1-1 0 0,0 1 1 0 0,0 0 0 0 0,-1 1 0 0 0,1-1 10 0 0,-1 0 1 0 0,1 0 0 0 0,0 0 0 0 0,-1 0 0 0 0,1 0 0 0 0,0 0 0 0 0,0 0 0 0 0,0 1 0 0 0,0-1 0 0 0,0 1 0 0 0,0-1 0 0 0,1 0 0 0 0,-1 1 0 0 0,0-1 0 0 0,1 1 0 0 0,-1 0-1 0 0,1-1 1 0 0,-1 1 0 0 0,1-1 0 0 0,0 3 0 0 0,1-2-95 0 0,0 0 0 0 0,0 0 0 0 0,0 0 0 0 0,0 0 0 0 0,0-1 0 0 0,1 1 0 0 0,-1 0 0 0 0,1 0 0 0 0,-1-1 0 0 0,1 1 0 0 0,0-1 0 0 0,-1 0 0 0 0,1 1 0 0 0,0-1 0 0 0,4 2 0 0 0,-2-1 0 0 0,4 3 0 0 0,0 0 0 0 0,0-1 0 0 0,18 6 0 0 0,11 6 0 0 0,-36-16 28 0 0,0 0 1 0 0,0 0-1 0 0,0 1 0 0 0,0-1 0 0 0,0 1 0 0 0,-1-1 0 0 0,1 1 1 0 0,0-1-1 0 0,0 1 0 0 0,0 0 0 0 0,-1-1 0 0 0,1 1 0 0 0,0 0 1 0 0,-1-1-1 0 0,1 1 0 0 0,0 0 0 0 0,-1 0 0 0 0,1 0 0 0 0,-1 0 1 0 0,1 0-1 0 0,-1-1 0 0 0,0 1 0 0 0,1 0 0 0 0,-1 0 0 0 0,0 0 1 0 0,0 0-1 0 0,1 0 0 0 0,-1 0 0 0 0,0 0 0 0 0,0 0 0 0 0,0 0 1 0 0,0 0-1 0 0,-1 0 0 0 0,1 0 0 0 0,0 0 0 0 0,0 0 0 0 0,0 0 1 0 0,-1 0-1 0 0,1 0 0 0 0,-1 0 0 0 0,1 0 0 0 0,-1 0 0 0 0,1 0 1 0 0,-1 0-1 0 0,1-1 0 0 0,-2 2 0 0 0,-1 1 73 0 0,0 1 1 0 0,0-1-1 0 0,0-1 0 0 0,-1 1 0 0 0,0 0 0 0 0,1-1 1 0 0,-1 0-1 0 0,0 0 0 0 0,-4 2 0 0 0,6-3-862 0 0,-7 2-909 0 0,5-7-4464 0 0,3 1 731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18 7055 0 0,'0'0'323'0'0,"-4"-9"703"0"0,-1 1 5052 0 0,4 13-5721 0 0,1 0 0 0 0,0 0 0 0 0,0 1 0 0 0,1-1 0 0 0,0 0 0 0 0,0 0 0 0 0,0 1 0 0 0,3 7 0 0 0,-3-10-223 0 0,0 0 0 0 0,0-1 1 0 0,0 1-1 0 0,0 0 0 0 0,1-1 1 0 0,-1 1-1 0 0,1-1 0 0 0,0 1 1 0 0,0-1-1 0 0,0 0 0 0 0,0 0 1 0 0,0 1-1 0 0,0-2 0 0 0,0 1 1 0 0,1 0-1 0 0,-1 0 1 0 0,1-1-1 0 0,3 2 0 0 0,-5-2-134 0 0,-1-1 0 0 0,1 0 0 0 0,0 0 0 0 0,-1 0 0 0 0,1 0 0 0 0,-1 0 0 0 0,1 0 0 0 0,-1 0 0 0 0,1-1 0 0 0,0 1 0 0 0,-1 0 0 0 0,1 0 0 0 0,-1 0 0 0 0,1-1 0 0 0,-1 1 0 0 0,1 0 0 0 0,-1 0 0 0 0,1-1 0 0 0,-1 1 0 0 0,0 0 0 0 0,1-1 0 0 0,-1 1 0 0 0,1-1 0 0 0,-1 1 0 0 0,0 0 0 0 0,1-1 0 0 0,-1 1 0 0 0,0-1 0 0 0,1 1 0 0 0,-1-1 0 0 0,0 1 0 0 0,0-1 0 0 0,0 0 0 0 0,1 1 0 0 0,-1-1 0 0 0,0 1 0 0 0,0-1 0 0 0,0 1 0 0 0,0-1 0 0 0,0 1 0 0 0,0-1 0 0 0,0 0 0 0 0,0 1 0 0 0,0-1 0 0 0,-1-24 0 0 0,-8-12 0 0 0,7 31 0 0 0,9 25 0 0 0,5 14 160 0 0,23 74 1445 0 0,-33-96-1462 0 0,1 1 1 0 0,-2-1-1 0 0,1 1 0 0 0,-2 0 1 0 0,1-1-1 0 0,-2 1 1 0 0,-2 16-1 0 0,3-26-169 0 0,0-1 0 0 0,0 0 0 0 0,0 1 0 0 0,-1-1 0 0 0,1 0 0 0 0,0 1-1 0 0,-1-1 1 0 0,1 0 0 0 0,-1 0 0 0 0,0 1 0 0 0,1-1 0 0 0,-1 0 0 0 0,0 0 0 0 0,0 0 0 0 0,0 0 0 0 0,-1 1-1 0 0,2-2-7 0 0,-1 1-1 0 0,1-1 0 0 0,-1 0 0 0 0,1 0 0 0 0,-1 0 0 0 0,1 0 0 0 0,-1 0 0 0 0,1 0 1 0 0,-1 0-1 0 0,1 0 0 0 0,-1 0 0 0 0,1 0 0 0 0,-1 0 0 0 0,1 0 0 0 0,-1 0 1 0 0,1 0-1 0 0,-1-1 0 0 0,1 1 0 0 0,-1 0 0 0 0,1 0 0 0 0,0 0 0 0 0,-1-1 0 0 0,1 1 1 0 0,-1 0-1 0 0,1-1 0 0 0,0 1 0 0 0,-1-1 0 0 0,-2-2-107 0 0,1 0 0 0 0,-1 0 0 0 0,1 0 0 0 0,0 0 0 0 0,0 0 0 0 0,0 0 0 0 0,1-1 0 0 0,-1 1 0 0 0,-1-7 0 0 0,1 0 76 0 0,0 0 1 0 0,0 0-1 0 0,1 0 0 0 0,1 0 0 0 0,0 0 1 0 0,0 0-1 0 0,1 0 0 0 0,2-11 0 0 0,5-11-2996 0 0,6 1-3736 0 0,-10 22 2514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33 10943 0 0,'0'0'34'0'0,"-1"0"-1"0"0,0 0 1 0 0,1 0-1 0 0,-1 0 1 0 0,1 0-1 0 0,-1 0 1 0 0,0 0-1 0 0,1 0 0 0 0,-1 0 1 0 0,1 0-1 0 0,-1-1 1 0 0,0 1-1 0 0,1 0 1 0 0,-1 0-1 0 0,1-1 1 0 0,-1 1-1 0 0,1 0 0 0 0,-1-1 1 0 0,1 1-1 0 0,-1-1 1 0 0,1 1-1 0 0,-1 0 1 0 0,1-1-1 0 0,0 1 1 0 0,-1-1-1 0 0,1 1 1 0 0,0-1-1 0 0,-1 0 0 0 0,-9-14 2061 0 0,8 5 2605 0 0,21 32-3158 0 0,5 35-1541 0 0,-2 0 0 0 0,-15-89 0 0 0,-7 15 0 0 0,-1 8 0 0 0,1 1 0 0 0,0-1 0 0 0,1 0 0 0 0,3-15 0 0 0,-2 21 0 0 0,-1 4 0 0 0,0 0 0 0 0,0 0 0 0 0,0 0 0 0 0,0 0 0 0 0,0 0 0 0 0,0 0 0 0 0,-1 0 0 0 0,1 0 0 0 0,0 0 0 0 0,-1 1 0 0 0,1-1 0 0 0,0 0 0 0 0,0 3 0 0 0,7 17-669 0 0,-7-16 111 0 0,1 1 1 0 0,0-1 0 0 0,0 0-1 0 0,0 0 1 0 0,0 0-1 0 0,1 0 1 0 0,0 0-1 0 0,0 0 1 0 0,1-1 0 0 0,-1 0-1 0 0,1 0 1 0 0,0 0-1 0 0,5 4 1 0 0,-5-5-4546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92 57 8863 0 0,'-3'-6'366'0'0,"-1"0"-1"0"0,1 0 0 0 0,-1 0 1 0 0,0 1-1 0 0,-1 0 0 0 0,-7-8 0 0 0,11 12-173 0 0,1 0-1 0 0,-1 0 0 0 0,0 1 0 0 0,0-1 0 0 0,0 0 0 0 0,0 1 0 0 0,0-1 0 0 0,0 1 0 0 0,0-1 0 0 0,0 1 0 0 0,0-1 0 0 0,0 1 0 0 0,0 0 0 0 0,0-1 0 0 0,0 1 0 0 0,0 0 0 0 0,0 0 0 0 0,-1 0 0 0 0,1 0 0 0 0,0 0 0 0 0,0 0 0 0 0,0 0 0 0 0,0 0 0 0 0,0 0 0 0 0,0 1 0 0 0,0-1 0 0 0,0 0 0 0 0,0 1 0 0 0,0-1 0 0 0,0 1 0 0 0,0-1 0 0 0,0 1 0 0 0,0 0 0 0 0,0-1 0 0 0,0 1 0 0 0,0 0 0 0 0,0-1 0 0 0,1 1 0 0 0,-1 0 0 0 0,0 0 0 0 0,1 0 0 0 0,-1 0 0 0 0,0 0 0 0 0,1 0 0 0 0,-1 0 0 0 0,1 0 0 0 0,0 0 0 0 0,-1 2 1 0 0,-1 1-26 0 0,0 0 1 0 0,0 0-1 0 0,0 1 1 0 0,1-1-1 0 0,0 1 1 0 0,0-1-1 0 0,0 1 1 0 0,1-1-1 0 0,-1 1 1 0 0,1 0 0 0 0,0-1-1 0 0,0 1 1 0 0,1-1-1 0 0,-1 1 1 0 0,1 0-1 0 0,3 7 1 0 0,-3-9-86 0 0,0-1 0 0 0,0 1 0 0 0,1-1-1 0 0,-1 0 1 0 0,1 1 0 0 0,0-1 0 0 0,0 0 0 0 0,0 0 0 0 0,0 0 0 0 0,0 0 0 0 0,0 0 0 0 0,0-1 0 0 0,1 1 0 0 0,-1-1-1 0 0,0 1 1 0 0,1-1 0 0 0,-1 0 0 0 0,1 0 0 0 0,0 0 0 0 0,-1 0 0 0 0,1-1 0 0 0,0 1 0 0 0,0-1 0 0 0,-1 0 0 0 0,1 1-1 0 0,0-1 1 0 0,0 0 0 0 0,0-1 0 0 0,2 1 0 0 0,2-1-410 0 0,1 0-1 0 0,-1-1 1 0 0,0 0 0 0 0,1 0-1 0 0,-1-1 1 0 0,-1 1 0 0 0,1-1-1 0 0,0-1 1 0 0,-1 0 0 0 0,1 0-1 0 0,8-7 1 0 0,-5 3-1111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3999 0 0,'0'0'183'0'0,"0"0"110"0"0,0 0 361 0 0,0 0 155 0 0,0 0 30 0 0,0 0 38 0 0,0 0 131 0 0,0 0 59 0 0,0 0 11 0 0,0 0-142 0 0,0 0-520 0 0,11 25 1899 0 0,69 180 576 0 0,12 26-606 0 0,-68-165-3873 0 0,-24-65 2241 0 0,0-1 41 0 0,0 0-86 0 0,1 2-400 0 0,1 7-186 0 0,-2 2-22 0 0,-1 1 0 0 0,-2-2 0 0 0,3 0 0 0 0,0 0 0 0 0,1 0 0 0 0,3-1 0 0 0,7-5 0 0 0,1-4 0 0 0,-5 0 0 0 0,7-2 0 0 0,6-7 0 0 0,159-60 0 0 0,59-20 0 0 0,158-29 2912 0 0,-316 96-3224 0 0,35-10-628 0 0,-65 15 866 0 0,32-11 737 0 0,89-44 0 0 0,-96 28-663 0 0,-19 20-363 0 0,-55 24-1528 0 0,-1 0-693 0 0,0 0-140 0 0,0 0-26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12 332 975 0 0,'0'0'107'0'0,"0"0"78"0"0,0 0 37 0 0,0 0 8 0 0,0 0 8 0 0,0 0 22 0 0,0 0 10 0 0,-10 5 714 0 0,9-5 7743 0 0,29-20-7030 0 0,1 2 1 0 0,39-19-1 0 0,3-3-1556 0 0,-36 22 422 0 0,0 1 1 0 0,1 2-1 0 0,0 1 0 0 0,66-14 0 0 0,-90 25-563 0 0,4 0 0 0 0,-12 2 0 0 0,12-9 0 0 0,0 3 0 0 0,-16 7 0 0 0,0 0 0 0 0,0 1 0 0 0,0-1 0 0 0,0 0 0 0 0,0 0 0 0 0,0 0 0 0 0,0 0 0 0 0,0 0 0 0 0,0 0 0 0 0,0 0 0 0 0,0 1 0 0 0,0-1 0 0 0,0 0 0 0 0,0 0 0 0 0,0 0 0 0 0,0 0 0 0 0,0 0 0 0 0,0 0 0 0 0,0 0 0 0 0,0 1 0 0 0,0-1 0 0 0,0 0 0 0 0,0 0 0 0 0,1 0 0 0 0,-1 0 0 0 0,0 0 0 0 0,0 0 0 0 0,0 0 0 0 0,0 0 0 0 0,0 0 0 0 0,0 0 0 0 0,0 0 0 0 0,0 1 0 0 0,1-1 0 0 0,-1 0 0 0 0,0 0 0 0 0,0 0 0 0 0,0 0 0 0 0,0 0 0 0 0,0 0 0 0 0,0 0 0 0 0,0 0 0 0 0,1 0 0 0 0,-1 0 0 0 0,0 0 0 0 0,0 0 0 0 0,0 0 0 0 0,0 0 0 0 0,0 0 0 0 0,0 0 0 0 0,0 0 0 0 0,1 0 0 0 0,-1-1 0 0 0,0 1 0 0 0,0 0 0 0 0,0 0 0 0 0,0 0 0 0 0,0 0 0 0 0,0 0 0 0 0,0 0 0 0 0,1 0 0 0 0,41-11 0 0 0,-24 7 0 0 0,-16 3 0 0 0,38-16 0 0 0,5 2 0 0 0,-35 10 0 0 0,0 1 0 0 0,1 0 0 0 0,-1 1 0 0 0,0 0 0 0 0,2-2 0 0 0,0 1 0 0 0,1 1 0 0 0,-2-1 0 0 0,1 1 0 0 0,8-6 102 0 0,-19 8 420 0 0,-1 1 170 0 0,15-4 880 0 0,-7 0-1548 0 0,0 0-116 0 0,-7 4-392 0 0,-1 0-192 0 0,0 0-41 0 0,0 0-6 0 0,0 0 15 0 0,0 0 4 0 0,0 0 0 0 0,0 0-160 0 0,0 0-672 0 0,0 0-294 0 0,0 0-61 0 0,0 0-12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1 352 1807 0 0,'0'0'78'0'0,"0"0"88"0"0,0 0 290 0 0,0 0 120 0 0,0 0 28 0 0,0 0-25 0 0,0 0-123 0 0,0 0-52 0 0,0 0-11 0 0,0 0 9 0 0,0 0 36 0 0,0 0 12 0 0,0 0 4 0 0,0 0 9 0 0,0 0 28 0 0,0 0 11 0 0,0 0 2 0 0,0 0-68 0 0,0 0-208 0 0,0 0 202 0 0,0 0 119 0 0,0 0 24 0 0,1-1-74 0 0,0 1-492 0 0,0 0 1 0 0,-1 0-1 0 0,1 0 1 0 0,-1 0-1 0 0,1 0 0 0 0,-1-1 1 0 0,1 1-1 0 0,-1 0 0 0 0,1 0 1 0 0,-1-1-1 0 0,1 1 1 0 0,-1 0-1 0 0,1 0 0 0 0,-1-1 1 0 0,1 1-1 0 0,-1-1 0 0 0,1 1 1 0 0,-1 0-1 0 0,0-1 1 0 0,1 1-1 0 0,-1-1 0 0 0,0 1 1 0 0,1-1-1 0 0,-1 1 0 0 0,0-1 1 0 0,0 1-1 0 0,1-2 1 0 0,1-4-34 0 0,17-7 34 0 0,5-2 504 0 0,1 2 0 0 0,0 1 0 0 0,0 1 0 0 0,36-10 0 0 0,40-13-512 0 0,-59 18 0 0 0,64-14 0 0 0,-95 27 0 0 0,2 0 0 0 0,42-8-40 0 0,-28 7-782 0 0,0-2 1 0 0,44-16 0 0 0,-61 19 821 0 0,-9 2 0 0 0,24-10 0 0 0,-5-3 0 0 0,11-2 0 0 0,14-7 0 0 0,-34 20 0 0 0,7-3 0 0 0,-18 6 0 0 0,0 0 0 0 0,0 0 0 0 0,0 0 0 0 0,0 0 0 0 0,0 0 0 0 0,1 0 0 0 0,-1 0 0 0 0,0 0 0 0 0,0 0 0 0 0,0 0 0 0 0,0 0 0 0 0,0 0 0 0 0,0-1 0 0 0,0 1 0 0 0,0 0 0 0 0,0 0 0 0 0,0 0 0 0 0,0 0 0 0 0,1 0 0 0 0,-1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0,-1 0 0 0 0,1 0 0 0 0,0 0 0 0 0,0 0 0 0 0,50-22 0 0 0,-24 13-677 0 0,-3 1-4695 0 0,-21 7 4021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3999 0 0,'0'0'183'0'0,"10"28"2409"0"0,-7-22-2033 0 0,1 0-1 0 0,-1 0 1 0 0,1 0 0 0 0,1 0-1 0 0,-1-1 1 0 0,1 0-1 0 0,0 0 1 0 0,7 5 0 0 0,50 33 979 0 0,-21-16-191 0 0,3 2-1781 0 0,1-2 0 0 0,1-1 0 0 0,54 20 0 0 0,-97-44-120 0 0,49 23-3065 0 0,-51-24 2316 0 0,-1-1-117 0 0,0 0-338 0 0,0 0-140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99 1 3999 0 0,'0'0'91'0'0,"0"0"12"0"0,0 0 7 0 0,0 0 40 0 0,-5 22 1756 0 0,-1 18-509 0 0,1-8-1338 0 0,-12 136 2688 0 0,0 13-1182 0 0,14-158-1565 0 0,0 0 0 0 0,-2 0 0 0 0,-1-1 0 0 0,-9 25 0 0 0,2-22-320 0 0,9-15-3513 0 0,4-10 882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1 408 5407 0 0,'0'0'124'0'0,"0"0"18"0"0,0 0 8 0 0,0 0 42 0 0,0 0 170 0 0,0 0 76 0 0,0 0 12 0 0,0 0 11 0 0,0 0 30 0 0,0 0 11 0 0,0 0 2 0 0,10-3 80 0 0,31-19 475 0 0,40-21 325 0 0,-55 28-1425 0 0,1 2 0 0 0,44-18 0 0 0,79-35 1977 0 0,-60 24-1312 0 0,13-13-624 0 0,-65 41 0 0 0,33-11 0 0 0,-34 11 1922 0 0,-30 11-1182 0 0,9-3-2731 0 0,20-3 4064 0 0,-13-1-2073 0 0,-10 7 0 0 0,-2 0 0 0 0,1-1 0 0 0,0 0 0 0 0,3-2 0 0 0,38-8 0 0 0,-44 12-86 0 0,-8 2-370 0 0,-1 0-182 0 0,0 0-39 0 0,0 0-147 0 0,12 0-3944 0 0,-12 0 3049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1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1551 0 0,'0'0'68'0'0,"2"3"2"0"0,8 8 7 0 0,-7-8 246 0 0,-3-3 102 0 0,-4 33 2390 0 0,7-11-1978 0 0,1 1 0 0 0,5 16-837 0 0,0-2 1474 0 0,-2 0 0 0 0,1 28-1474 0 0,-8-54 0 0 0,-2 0 0 0 0,1-3 86 0 0,1-7 355 0 0,0-1 146 0 0,0 0 21 0 0,-1 2-75 0 0,-4 5-345 0 0,-2 2-167 0 0,-6 3 276 0 0,11-12 14 0 0,0 1 364 0 0,-5 1 644 0 0,-2 0-1105 0 0,0-1-206 0 0,-31-1 10 0 0,38 0-18 0 0,0-1 0 0 0,0 0 0 0 0,1 0 0 0 0,-1 1 0 0 0,1-1-1 0 0,-1 0 1 0 0,1-1 0 0 0,-1 1 0 0 0,1 0 0 0 0,-1 0 0 0 0,1-1 0 0 0,0 1 0 0 0,0-1-1 0 0,0 1 1 0 0,0-1 0 0 0,-1 0 0 0 0,1 1 0 0 0,0 0 0 0 0,0 0 0 0 0,0 1 0 0 0,0-1 0 0 0,0 1 0 0 0,0-1 0 0 0,0 1 0 0 0,0-1 0 0 0,0 1 0 0 0,0-1 0 0 0,0 1 0 0 0,-1 0 0 0 0,1 0 0 0 0,0-1 0 0 0,0 1 0 0 0,0 0 0 0 0,-1 0 0 0 0,1 0 0 0 0,0 1 0 0 0,0-1 0 0 0,-35 4 0 0 0,4-1 0 0 0,17-2 0 0 0,0-1 0 0 0,0 2 0 0 0,0 0 0 0 0,0 1 0 0 0,0 0 0 0 0,-7 4 0 0 0,5-3 0 0 0,1 1 0 0 0,-1-2 0 0 0,0 0 0 0 0,-17 0 0 0 0,-14-2 0 0 0,-10 3 0 0 0,41-2 0 0 0,-13-2 0 0 0,11-10 0 0 0,16 7 0 0 0,3 3 0 0 0,0 0 0 0 0,0-1 0 0 0,0 1 0 0 0,-1 0 0 0 0,1 0 0 0 0,0 0 0 0 0,0-1 0 0 0,0 1 0 0 0,0 0 0 0 0,0 0 0 0 0,-1 0 0 0 0,1-1 0 0 0,0 1 0 0 0,0 0 0 0 0,0 0 0 0 0,-1 0 0 0 0,1 0 0 0 0,0 0 0 0 0,0-1 0 0 0,0 1 0 0 0,-1 0 0 0 0,1 0 0 0 0,0 0 0 0 0,0 0 0 0 0,-1 0 0 0 0,1 0 0 0 0,0 0 0 0 0,0 0 0 0 0,-1 0 0 0 0,1 0 0 0 0,0 0 0 0 0,0 0 0 0 0,-1 0 0 0 0,1 0 0 0 0,0 0 0 0 0,0 0 0 0 0,0 0 0 0 0,-1 0 0 0 0,1 0 0 0 0,0 1 0 0 0,0-1 0 0 0,-1 0 0 0 0,1 0 0 0 0,0 0 0 0 0,0 0 0 0 0,0 0 0 0 0,-1 1 0 0 0,1-1 0 0 0,0 0 0 0 0,0 0 0 0 0,0 0 0 0 0,0 0 0 0 0,0 1 0 0 0,-1-1 0 0 0,1 0 0 0 0,0 0 0 0 0,0 1 0 0 0,0-1 0 0 0,0 0 0 0 0,0 0 0 0 0,0 1 0 0 0,0-1 0 0 0,0 0 0 0 0,0 0 0 0 0,0 0 0 0 0,0 1 0 0 0,-23 30 0 0 0,23-31 0 0 0,0 0 0 0 0,0 1 0 0 0,-1-1 0 0 0,1 0 0 0 0,0 0 0 0 0,0 0 0 0 0,0 0 0 0 0,-1 0 0 0 0,1 1 0 0 0,0-1 0 0 0,0 0 0 0 0,-1 0 0 0 0,1 0 0 0 0,0 0 0 0 0,0 0 0 0 0,-1 0 0 0 0,1 0 0 0 0,0 0 0 0 0,0 0 0 0 0,-1 0 0 0 0,1 0 0 0 0,0 0 0 0 0,0 0 0 0 0,-1 0 0 0 0,1 0 0 0 0,0 0 0 0 0,0 0 0 0 0,-1 0 0 0 0,1 0 0 0 0,0-1 0 0 0,0 1 0 0 0,-1 0 0 0 0,1 0 0 0 0,0 0 0 0 0,0 0 0 0 0,0-1 0 0 0,-1 1 0 0 0,1 0 0 0 0,0 0 0 0 0,0 0 0 0 0,0-1 0 0 0,0 1 0 0 0,-1 0 0 0 0,1 0 0 0 0,0 0 0 0 0,0-1 0 0 0,0 1 0 0 0,0 0 0 0 0,0 0 0 0 0,0-1 0 0 0,0 1 0 0 0,0 0 0 0 0,-4-11 0 0 0,-5-7 0 0 0,9 18 0 0 0,0 0 0 0 0,0 0 0 0 0,0-1 0 0 0,0 1 0 0 0,0 0 0 0 0,0 0 0 0 0,0 0 0 0 0,0-1 0 0 0,0 1 0 0 0,0 0 0 0 0,-1 0 0 0 0,1 0 0 0 0,0 0 0 0 0,0-1 0 0 0,0 1 0 0 0,0 0 0 0 0,0 0 0 0 0,0 0 0 0 0,-1 0 0 0 0,1-1 0 0 0,0 1 0 0 0,0 0 0 0 0,0 0 0 0 0,0 0 0 0 0,-1 0 0 0 0,1 0 0 0 0,0 0 0 0 0,0 0 0 0 0,0 0 0 0 0,-1 0 0 0 0,1 0 0 0 0,0-1 0 0 0,0 1 0 0 0,0 0 0 0 0,-1 0 0 0 0,1 0 0 0 0,0 0 0 0 0,0 0 0 0 0,0 0 0 0 0,-1 1 0 0 0,1-1 0 0 0,0 0 0 0 0,0 0 0 0 0,0 0 0 0 0,-1 0 0 0 0,1 0 0 0 0,0 0 0 0 0,0 0 0 0 0,0 0 0 0 0,0 0 0 0 0,-1 0 0 0 0,1 1 0 0 0,0-1 0 0 0,0 0 0 0 0,0 0 0 0 0,0 0 0 0 0,-1 0 0 0 0,1 1 0 0 0,0-1 0 0 0,0 0 0 0 0,0 0 0 0 0,0 0 0 0 0,0 0 0 0 0,0 1 0 0 0,0-1 0 0 0,0 0 0 0 0,0 0 0 0 0,-4 14 0 0 0,3-12 0 0 0,-12 45 0 0 0,8-38 0 0 0,0-11 0 0 0,-4-3 0 0 0,2 8 0 0 0,5 1 0 0 0,0 0 0 0 0,0 0 0 0 0,0 1 0 0 0,0 0 0 0 0,1-1 0 0 0,-1 1 0 0 0,1 4 0 0 0,-2-1 0 0 0,-10 26 0 0 0,7 25 0 0 0,4-26 0 0 0,1-1 0 0 0,1 1 0 0 0,2 0 0 0 0,5 28 0 0 0,4-15 0 0 0,-6-22 2 0 0,-4-16 14 0 0,0-1 0 0 0,1 1 0 0 0,0-1 0 0 0,1 0 0 0 0,0 0 0 0 0,0 0 0 0 0,0 1-16 0 0,3 4 1047 0 0,1 1 1 0 0,0-1-1 0 0,9 10-1047 0 0,-12-15 0 0 0,0 1 0 0 0,-1 0 0 0 0,1 0 0 0 0,-2 0 0 0 0,1 1 0 0 0,-1-1 0 0 0,1 5 0 0 0,3 11 0 0 0,0 11 0 0 0,-6-32 0 0 0,0 0 0 0 0,1 0 0 0 0,-1 0 0 0 0,1-1 0 0 0,0 1 0 0 0,-1 0 0 0 0,1 0 0 0 0,1 0 0 0 0,-1 0 0 0 0,1 0 0 0 0,0 5 0 0 0,0-3 0 0 0,0-10 0 0 0,-1 3 0 0 0,2 0 0 0 0,0 9 0 0 0,2 11 0 0 0,-5-17 0 0 0,2 7 0 0 0,0-8 0 0 0,0-1 0 0 0,0 1 0 0 0,-1 0 0 0 0,1 0 0 0 0,0 0 0 0 0,0 0 0 0 0,0 0 0 0 0,-1 0 0 0 0,1 0 0 0 0,0 0 0 0 0,0 1 0 0 0,-1-1 0 0 0,1 1 0 0 0,0-1 0 0 0,-1 1 0 0 0,1 0 0 0 0,1 0 0 0 0,16 5 0 0 0,-6-5 0 0 0,1-1 0 0 0,0 0 0 0 0,-1-1 0 0 0,1-1 0 0 0,9-1 0 0 0,-13 0 0 0 0,0 0 0 0 0,0-1 0 0 0,0 0 0 0 0,8-5 0 0 0,39-23-566 0 0,-29 16-752 0 0,0 1-1 0 0,8-2 1319 0 0,-25 12-397 0 0,0 1 0 0 0,0 1-1 0 0,1 0 1 0 0,-1 1 0 0 0,1 0 0 0 0,-1 0-1 0 0,1 1 1 0 0,1 1 397 0 0,-4 0-4755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3999 0 0,'0'0'91'0'0,"0"0"12"0"0,0 0 7 0 0,0 0 40 0 0,0 0 156 0 0,0 0 70 0 0,0 0 10 0 0,0 0 80 0 0,10 10 1246 0 0,-2-2-1163 0 0,13 11 1123 0 0,0 0 0 0 0,0-1-1 0 0,2-2 1 0 0,30 18 0 0 0,-24-17-1223 0 0,29 23-1 0 0,-31-20-484 0 0,33 17-1 0 0,-49-30 37 0 0,-4-2 0 0 0,-1 0 0 0 0,0-1 0 0 0,1 1 0 0 0,0-1 0 0 0,10 4 0 0 0,12 3 0 0 0,-3 0 0 0 0,0 3-1550 0 0,-22-10-708 0 0,-2-1 206 0 0,0-1-4310 0 0,-2-2 4672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152 9 2791 0 0,'0'0'126'0'0,"0"0"158"0"0,0 0 582 0 0,1-9 931 0 0,-1 9 5006 0 0,-59 218-2143 0 0,10-74-4556 0 0,18-63-48 0 0,18-48-3442 0 0,12-32 1507 0 0,1-1-16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1 367 2791 0 0,'0'0'107'0'0,"0"0"-19"0"0,0 0 37 0 0,0 0 137 0 0,0 0 55 0 0,0 0 16 0 0,0 0 11 0 0,0 0 32 0 0,18 2 1240 0 0,54-17 777 0 0,-24 7-1268 0 0,-1-3 0 0 0,51-19 0 0 0,174-92 1435 0 0,-181 82 184 0 0,-80 33-2744 0 0,-6 4 0 0 0,12-2 0 0 0,26-14 0 0 0,27-25 0 0 0,-41 27 0 0 0,-29 17 0 0 0,6-4 468 0 0,1 0 0 0 0,-1 1 0 0 0,0 0 0 0 0,11-4-1 0 0,18-7 10 0 0,-26 10-477 0 0,1 1 0 0 0,0-2-89 0 0,-8 4-380 0 0,-2 1-185 0 0,0 0-39 0 0,0 0-92 0 0,0 0-350 0 0,0 0-154 0 0,0 0-453 0 0,0 0-1782 0 0,0 0-760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0 392 5407 0 0,'0'0'124'0'0,"0"0"18"0"0,0 0 8 0 0,3-1-23 0 0,6-3 32 0 0,16-20 3507 0 0,284-175 3990 0 0,-263 172-7894 0 0,1 1 0 0 0,1 3 0 0 0,0 2 0 0 0,68-20 0 0 0,-93 33-429 0 0,-9 4-261 0 0,0 0 0 0 0,0 1 1 0 0,1 0-1 0 0,21-1 0 0 0,-33 4-556 0 0,-3 0-41 0 0,0 0-10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1 285 2791 0 0,'0'0'126'0'0,"0"0"158"0"0,0 0 582 0 0,0 0 256 0 0,0 0 50 0 0,0 0-4 0 0,0 0-59 0 0,0 0-21 0 0,21-15 1789 0 0,1 2-2122 0 0,39-25 595 0 0,2 3 0 0 0,102-41 1 0 0,22 2-1871 0 0,-116 44-6795 0 0,-58 26 3556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 0 3999 0 0,'0'0'91'0'0,"0"0"12"0"0,0 0 7 0 0,0 0 40 0 0,0 0 156 0 0,0 0 70 0 0,0 0 10 0 0,0 0 14 0 0,0 0 38 0 0,0 0 12 0 0,0 0 4 0 0,0 0-58 0 0,-3 2-256 0 0,-7 4-54 0 0,8-4 49 0 0,1 0 1 0 0,0 1-1 0 0,-1-1 0 0 0,1 0 1 0 0,0 0-1 0 0,1 1 1 0 0,-1-1-1 0 0,0 1 1 0 0,1-1-1 0 0,-1 5 1 0 0,0-2 148 0 0,-7 21-199 0 0,-5 20-245 0 0,-8 48-1 0 0,18-83-3187 0 0,3-11 720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 3999 0 0,'0'0'91'0'0,"2"-11"216"0"0,-2 11-285 0 0,0-1 1 0 0,0 1 0 0 0,0-1-1 0 0,0 1 1 0 0,1 0 0 0 0,-1-1-1 0 0,0 1 1 0 0,0-1-1 0 0,1 1 1 0 0,-1 0 0 0 0,0-1-1 0 0,0 1 1 0 0,1-1 0 0 0,-1 1-1 0 0,0 0 1 0 0,1 0 0 0 0,-1-1-1 0 0,1 1 1 0 0,-1 0-1 0 0,0 0 1 0 0,1-1 0 0 0,-1 1-1 0 0,1 0 1 0 0,-1 0 0 0 0,1 0-1 0 0,-1 0 1 0 0,1-1 0 0 0,-1 1-1 0 0,1 0 1 0 0,-1 0-1 0 0,1 0 1 0 0,-1 0 0 0 0,1 0-1 0 0,16 12 1682 0 0,12 25 1188 0 0,-27-34-2831 0 0,6 9-76 0 0,23 43-370 0 0,-31-53-81 0 0,0-2-518 0 0,0 0-1966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38 2791 0 0,'0'0'107'0'0,"0"0"-19"0"0,0 0 89 0 0,0 0 357 0 0,24-15 2104 0 0,-7 6-1511 0 0,7-5-2924 0 0,-24 14-637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1 5407 0 0,'0'0'124'0'0,"0"0"18"0"0,0 0 8 0 0,-1 1-23 0 0,-4 3-102 0 0,4-3 60 0 0,-1 1-1 0 0,1-1 0 0 0,0 1 0 0 0,0-1 1 0 0,0 1-1 0 0,1 0 0 0 0,-1-1 0 0 0,0 1 1 0 0,1 0-1 0 0,-1-1 0 0 0,1 1 0 0 0,-1 0 0 0 0,1 0 1 0 0,0 0-1 0 0,-1-1 0 0 0,1 1 0 0 0,1 3 1 0 0,-2 2 82 0 0,0 1 135 0 0,0 0-1 0 0,0 0 1 0 0,1 1-1 0 0,0-1 1 0 0,2 14-1 0 0,1 3-873 0 0,-1 15-4494 0 0,-2-40 3611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93 3999 0 0,'0'-38'416'0'0,"1"34"-72"0"0,-1 1-1 0 0,1-1 0 0 0,0 1 1 0 0,0-1-1 0 0,0 1 0 0 0,0 0 1 0 0,0-1-1 0 0,1 1 0 0 0,-1 0 1 0 0,1 0-1 0 0,0 0 0 0 0,0 0 1 0 0,4-4-1 0 0,-5 6 94 0 0,0 0-317 0 0,0 1 0 0 0,1-1 0 0 0,-1 1 0 0 0,1-1 0 0 0,-1 1 0 0 0,1 0 0 0 0,-1-1 0 0 0,1 1 0 0 0,-1 0 0 0 0,1 0 0 0 0,-1 0-1 0 0,1 0 1 0 0,-1 0 0 0 0,1 1 0 0 0,-1-1 0 0 0,1 0 0 0 0,-1 1 0 0 0,3 0 0 0 0,1 1-105 0 0,1 1-1 0 0,-1 0 1 0 0,0 0-1 0 0,0 1 1 0 0,0-1-1 0 0,0 1 1 0 0,0 0-1 0 0,-1 1 1 0 0,0-1 0 0 0,0 1-1 0 0,0 0 1 0 0,4 6-1 0 0,-6-8-11 0 0,-1-1-1 0 0,1 1 1 0 0,-1 0-1 0 0,1-1 1 0 0,-1 1-1 0 0,0 0 1 0 0,0 0-1 0 0,-1 0 0 0 0,1 0 1 0 0,0-1-1 0 0,-1 1 1 0 0,0 0-1 0 0,0 0 1 0 0,0 0-1 0 0,0 0 1 0 0,0 0-1 0 0,0 0 1 0 0,-1 0-1 0 0,1 0 1 0 0,-1 0-1 0 0,0 0 0 0 0,-2 5 1 0 0,0-3-64 0 0,0 0 0 0 0,-1 0 0 0 0,0 0 0 0 0,0 0 0 0 0,0-1 0 0 0,0 1 0 0 0,-6 3 0 0 0,3-1-497 0 0,5-5 58 0 0,0 0-1 0 0,0-1 1 0 0,0 1-1 0 0,-1 0 1 0 0,1-1 0 0 0,0 0-1 0 0,-1 1 1 0 0,1-1-1 0 0,-4 1 1 0 0,5-2-851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1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37 3167 0 0,'-6'93'142'0'0,"4"-81"-19"0"0,-1-13-78 0 0,-3-21-56 0 0,-2-5 110 0 0,1 41 847 0 0,1 0 1 0 0,1 0-1 0 0,0 1 0 0 0,1 0 1 0 0,0 3-947 0 0,3-16 512 0 0,1-12 540 0 0,0 5-929 0 0,0 0 1 0 0,0 0 0 0 0,0 0 0 0 0,1 0 0 0 0,-1 0-1 0 0,1 0 1 0 0,0 0 0 0 0,1 1 0 0 0,-1-1 0 0 0,1 0-1 0 0,0 1 1 0 0,0-1 0 0 0,0 1 0 0 0,1-1-1 0 0,0 1 1 0 0,0 0 0 0 0,0 0 0 0 0,0 1 0 0 0,0-1-1 0 0,1 0 1 0 0,-1 1 0 0 0,1 0 0 0 0,0 0-1 0 0,0 0 1 0 0,1 1 0 0 0,-1-1 0 0 0,0 1 0 0 0,1 0-1 0 0,-1 0 1 0 0,1 0 0 0 0,3 0-124 0 0,3-2 593 0 0,39-10 364 0 0,-48 14-956 0 0,1 0-1 0 0,-1-1 1 0 0,1 1-1 0 0,-1 0 0 0 0,0 0 1 0 0,1 0-1 0 0,-1 1 0 0 0,1-1 1 0 0,-1 0-1 0 0,0 1 0 0 0,1 0 1 0 0,-1-1-1 0 0,0 1 0 0 0,0 0 1 0 0,0 0-1 0 0,0 0 1 0 0,1 1-1 0 0,-1-1 0 0 0,0 1 0 0 0,10 12 0 0 0,15 15 0 0 0,-26-28 0 0 0,0 0 0 0 0,0-1 0 0 0,0 1 0 0 0,0 0 0 0 0,0-1 0 0 0,0 1 0 0 0,0 0 0 0 0,0-1 0 0 0,0 1 0 0 0,0-1 0 0 0,0 0 0 0 0,0 1 0 0 0,1-1 0 0 0,-1 0 0 0 0,0 0 0 0 0,0 1 0 0 0,0-1 0 0 0,1 0 0 0 0,-1 0 0 0 0,0 0 0 0 0,0-1 0 0 0,0 1 0 0 0,1 0 0 0 0,-1 0 0 0 0,0-1 0 0 0,1 1 0 0 0,26-23 0 0 0,14-9 0 0 0,-41 31 0 0 0,1 0 0 0 0,0 0 0 0 0,0 0 0 0 0,-1 0 0 0 0,1 0 0 0 0,0 0 0 0 0,0 1 0 0 0,0-1 0 0 0,0 1 0 0 0,0 0 0 0 0,0-1 0 0 0,0 1 0 0 0,0 0 0 0 0,0 0 0 0 0,0 0 0 0 0,0 1 0 0 0,0-1 0 0 0,0 0 0 0 0,0 1 0 0 0,-1-1 0 0 0,3 1 0 0 0,6 4 0 0 0,-9-4 0 0 0,0 0 0 0 0,0 0 0 0 0,1 0 0 0 0,-1-1 0 0 0,0 1 0 0 0,0 0 0 0 0,1-1 0 0 0,-1 1 0 0 0,1-1 0 0 0,-1 0 0 0 0,0 1 0 0 0,1-1 0 0 0,-1 0 0 0 0,1 0 0 0 0,-1 0 0 0 0,0 0 0 0 0,1 0 0 0 0,-1 0 0 0 0,1-1 0 0 0,-1 1 0 0 0,0 0 0 0 0,1-1 0 0 0,-1 1 0 0 0,0-1 0 0 0,1 1 0 0 0,-1-1 0 0 0,0 1 0 0 0,0-1 0 0 0,1 0 0 0 0,-1 0 0 0 0,0 0 0 0 0,0 0 0 0 0,0 0 0 0 0,0 0 0 0 0,3-1-67 0 0,1-1 1 0 0,-1 1-1 0 0,1 0 0 0 0,-1 0 0 0 0,1 1 0 0 0,-1-1 1 0 0,1 1-1 0 0,0 0 0 0 0,0 1 0 0 0,0-1 0 0 0,0 1 1 0 0,1 0 66 0 0,1-1-911 0 0,0 1 0 0 0,-1-1 1 0 0,1 0-1 0 0,0-1 1 0 0,-1 0-1 0 0,6-2 911 0 0,8-3-2279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0 398 3999 0 0,'0'0'183'0'0,"0"0"110"0"0,0 0 361 0 0,0 0 155 0 0,0 0 30 0 0,0 0-38 0 0,24 0 843 0 0,-11-4-1176 0 0,0 0 1 0 0,-1-1-1 0 0,0 0 0 0 0,0-1 0 0 0,19-13 1 0 0,-14 9-147 0 0,33-15 1 0 0,323-126 1687 0 0,-188 67-2010 0 0,-37 15 0 0 0,-143 67-399 0 0,27-9 1152 0 0,-7 8-7069 0 0,-13 3 4142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1 481 3999 0 0,'0'0'183'0'0,"2"-1"-10"0"0,7-4-13 0 0,0-1 0 0 0,0-1 0 0 0,0 0 0 0 0,11-12 1 0 0,-13 12 206 0 0,1 0 0 0 0,0 0 0 0 0,0 1 0 0 0,1 0 1 0 0,-1 0-1 0 0,19-8 0 0 0,206-88 4016 0 0,-65 22-3146 0 0,-60 28 83 0 0,-10 1-1337 0 0,33-13-38 0 0,-113 57-383 0 0,1 1 0 0 0,-1 0 0 0 0,1 2 0 0 0,1 0 0 0 0,30-2 0 0 0,-35 6-1145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1 870 3679 0 0,'1'-1'284'0'0,"156"-89"3025"0"0,-47 30-1358 0 0,310-158 2711 0 0,-247 134-3972 0 0,171-60-351 0 0,-55 26 154 0 0,-67 20 64 0 0,-73 42-3892 0 0,-146 55 1552 0 0,-3 1-376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 3999 0 0,'0'0'91'0'0,"0"0"12"0"0,0 0 7 0 0,0 0 101 0 0,0 0 413 0 0,0 0 177 0 0,0 0 37 0 0,0 0-37 0 0,0 0-190 0 0,0 0-89 0 0,0 0-11 0 0,-1 0-74 0 0,1 0-431 0 0,-1 1 0 0 0,1-1-1 0 0,0 1 1 0 0,-1-1 0 0 0,1 1-1 0 0,0-1 1 0 0,-1 1 0 0 0,1-1-1 0 0,0 1 1 0 0,-1-1 0 0 0,1 1-1 0 0,0 0 1 0 0,0-1 0 0 0,0 1-1 0 0,0-1 1 0 0,0 1 0 0 0,0 0-1 0 0,-1-1 1 0 0,1 1 0 0 0,1-1-1 0 0,-1 1 1 0 0,0 0 0 0 0,0-1-1 0 0,0 1 1 0 0,0 0 0 0 0,0 0-1 0 0,4 17 7 0 0,-4-17-13 0 0,10 44-3695 0 0,-9-37 2352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3999 0 0,'0'0'91'0'0,"0"0"12"0"0,0 0 7 0 0,0 0 40 0 0,0 0 156 0 0,5 4 926 0 0,4 8-2878 0 0,-8-11-220 0 0</inkml:trace>
  <inkml:trace contextRef="#ctx0" brushRef="#br0" timeOffset="1">38 41 3999 0 0,'0'0'176'0'0,"0"0"40"0"0,0 0-216 0 0,0 0 0 0 0,0 0 0 0 0,0 0 0 0 0,0 0 352 0 0,0 0 32 0 0,-1 4 8 0 0,1-1 0 0 0,0-3 56 0 0,0 4 0 0 0,-1 0 8 0 0,1 1 0 0 0,0-1-728 0 0,1 0-144 0 0,-1 1-32 0 0,2 0-2240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3999 0 0,'0'0'88'0'0,"0"0"16"0"0,0 3 8 0 0,0 0 0 0 0,0 1-112 0 0,0 0 0 0 0,1 0 0 0 0,0 0 0 0 0,-1-4 336 0 0,2 3 48 0 0,-2 1 0 0 0,0-1 8 0 0,1 1-312 0 0,0 0-80 0 0,0 0 0 0 0,0 0 0 0 0</inkml:trace>
  <inkml:trace contextRef="#ctx0" brushRef="#br0" timeOffset="1">47 160 3999 0 0,'5'33'472'0'0,"-5"-28"-193"0"0,0 0-1 0 0,1 0 1 0 0,-1 0-1 0 0,1 0 0 0 0,3 9 1 0 0,9 8-2076 0 0,-10-20-69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3999 0 0,'0'0'183'0'0,"0"0"110"0"0,-1 35 5055 0 0,3-26-6272 0 0,1-1 0 0 0,0 0 0 0 0,7 15 0 0 0,-8-19-420 0 0</inkml:trace>
  <inkml:trace contextRef="#ctx0" brushRef="#br0" timeOffset="1">43 139 3999 0 0,'0'0'91'0'0,"0"0"12"0"0,0 0 7 0 0,3 37 3402 0 0,6-12-3512 0 0,-7-20 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0 3999 0 0,'0'0'176'0'0,"0"0"40"0"0,0 0-216 0 0,0 0 0 0 0,-2 4 0 0 0,2-4 0 0 0,0 0 720 0 0,0 4 104 0 0,-1-1 16 0 0,1-3 8 0 0,0 0-680 0 0,1 4-168 0 0,-1-1 0 0 0,0-3 0 0 0,2 4 0 0 0,0 0 0 0 0,0-1 0 0 0,0 0-3104 0 0</inkml:trace>
  <inkml:trace contextRef="#ctx0" brushRef="#br0" timeOffset="1">77 164 3999 0 0,'0'0'91'0'0,"0"0"12"0"0,7 36 1563 0 0,-2-21-1542 0 0,-1-8-116 0 0,-3-3-8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2791 0 0,'0'0'120'0'0,"0"0"32"0"0,0 0-152 0 0,0 0 0 0 0,0 0 0 0 0,0 4 0 0 0,0 0 296 0 0,0 0 32 0 0,0-4 8 0 0,1 4 0 0 0,0 0-272 0 0,0 0-64 0 0,1 0 0 0 0,1 0-1168 0 0,-1 0-248 0 0</inkml:trace>
  <inkml:trace contextRef="#ctx0" brushRef="#br0" timeOffset="1">65 130 5407 0 0,'0'0'124'0'0,"0"0"18"0"0,10 33 1450 0 0,9 8-780 0 0,-12-27-2306 0 0,-5-9 1038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5407 0 0,'9'22'568'0'0,"-8"-18"-502"0"0,10 23 3778 0 0,-5-16-6604 0 0,-4-7-302 0 0</inkml:trace>
  <inkml:trace contextRef="#ctx0" brushRef="#br0" timeOffset="1">82 166 8863 0 0,'0'0'192'0'0,"0"0"48"0"0,6 6 8 0 0,-4-2 0 0 0,-2 0-248 0 0,0-4 0 0 0,0 4 0 0 0,1 0 0 0 0,-1-1 0 0 0,0-3 0 0 0,1 4 0 0 0,-1-4 0 0 0,2 4 0 0 0,0 0 0 0 0,-2 0 0 0 0,0-4-2584 0 0,2 4-560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2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24 5527 0 0,'-13'27'124'0'0,"12"-26"-112"0"0,1 0 0 0 0,-1 0 0 0 0,1 0 0 0 0,-1 0 0 0 0,0-1 0 0 0,1 1 0 0 0,-1 0-1 0 0,0-1 1 0 0,1 1 0 0 0,-1-1 0 0 0,0 1 0 0 0,0 0 0 0 0,1-1 0 0 0,-1 0 0 0 0,0 1-1 0 0,0-1 1 0 0,0 1 0 0 0,0-1 0 0 0,0 0 0 0 0,0 0 0 0 0,1 1 0 0 0,-1-1 0 0 0,0 0-1 0 0,0 0 1 0 0,0 0 0 0 0,0 0 0 0 0,0 0-12 0 0,-1 0 43 0 0,1 0 1 0 0,-1 0-1 0 0,1 0 0 0 0,0 0 1 0 0,-1 1-1 0 0,1-1 0 0 0,-1 0 1 0 0,1 1-1 0 0,0-1 0 0 0,-1 1 0 0 0,1 0 1 0 0,0-1-1 0 0,0 1 0 0 0,0 0 1 0 0,-1 0-1 0 0,1 0 0 0 0,0 0 1 0 0,0 0-1 0 0,0 0 0 0 0,0 0 0 0 0,0 0 1 0 0,0 0-44 0 0,1 0 910 0 0,0-1 40 0 0,3-13 2680 0 0,1 9-3548 0 0,0 1-1 0 0,0-1 0 0 0,0 0 1 0 0,0 1-1 0 0,0 0 0 0 0,1 0 1 0 0,0 0-1 0 0,-1 0 0 0 0,1 1 1 0 0,0 0-1 0 0,0 0 0 0 0,4-1-81 0 0,11-2 769 0 0,0 1-1 0 0,17-1-768 0 0,2-1 327 0 0,-14 2-327 0 0,-1 2 0 0 0,1 1 0 0 0,0 1 0 0 0,-1 1 0 0 0,1 1 0 0 0,-1 2 0 0 0,3 0 0 0 0,-17-2 0 0 0,-6-1 0 0 0,-1-1 0 0 0,0 1 0 0 0,1 0 0 0 0,-1 0 0 0 0,0 0 0 0 0,1 0 0 0 0,-1 1 0 0 0,0 0 0 0 0,0-1 0 0 0,0 1 0 0 0,0 0 0 0 0,-1 0 0 0 0,1 0 0 0 0,0 1 0 0 0,-1-1 0 0 0,2 2 0 0 0,3 5 0 0 0,-6-8 0 0 0,1 0 0 0 0,-1 1 0 0 0,0-1 0 0 0,0 0 0 0 0,0 1 0 0 0,-1-1 0 0 0,1 0 0 0 0,0 1 0 0 0,0-1 0 0 0,-1 1 0 0 0,1-1 0 0 0,-1 1 0 0 0,0 0 0 0 0,1-1 0 0 0,-1 1 0 0 0,0-1 0 0 0,0 1 0 0 0,0 0 0 0 0,0-1 0 0 0,0 1 0 0 0,0 1 0 0 0,-1 5 0 0 0,2 45 0 0 0,-3-1 0 0 0,-2 1 0 0 0,-6 28 0 0 0,-3 25 0 0 0,12-93 0 0 0,-39 339 0 0 0,40-346 0 0 0,-10 20 0 0 0,1-7 0 0 0,1-1 0 0 0,-2-1 0 0 0,0 0 0 0 0,-5 7 0 0 0,3-2 28 0 0,5-8 359 0 0,7-14-355 0 0,0 0 0 0 0,0 0 0 0 0,0 1 0 0 0,0-1 1 0 0,-1 0-1 0 0,1 0 0 0 0,0 0 0 0 0,0 0 0 0 0,0 0 0 0 0,0 0 1 0 0,0 1-1 0 0,0-1 0 0 0,0 0 0 0 0,0 0 0 0 0,0 0 1 0 0,0 0-1 0 0,-1 0 0 0 0,1 0 0 0 0,0 0 0 0 0,0 0 1 0 0,0 0-1 0 0,0 0 0 0 0,0 1 0 0 0,0-1 0 0 0,-1 0 0 0 0,1 0 1 0 0,0 0-1 0 0,0 0 0 0 0,0 0 0 0 0,0 0 0 0 0,0 0 1 0 0,-1 0-1 0 0,1 0 0 0 0,0 0 0 0 0,0 0 0 0 0,0 0 1 0 0,0 0-1 0 0,0 0 0 0 0,0 0 0 0 0,-1 0 0 0 0,1-1 1 0 0,0 1-1 0 0,0 0 0 0 0,0 0 0 0 0,0 0 0 0 0,0 0 0 0 0,0 0 1 0 0,-1 0-1 0 0,1 0 0 0 0,0 0 0 0 0,0 0 0 0 0,0 0 1 0 0,0-1-1 0 0,0 1 0 0 0,0 0 0 0 0,0 0 0 0 0,0 0 1 0 0,0 0-33 0 0,-1-2 705 0 0,-13-11-436 0 0,14 12-269 0 0,0 1 0 0 0,-1 0 0 0 0,1-1 0 0 0,-1 1 0 0 0,1 0 0 0 0,-1-1 0 0 0,1 1 0 0 0,0 0 0 0 0,-1-1 0 0 0,1 1 0 0 0,-1 0 0 0 0,1 0 0 0 0,-1 0 0 0 0,1-1 0 0 0,-1 1 0 0 0,1 0 0 0 0,-1 0 0 0 0,0 0 0 0 0,1 0 0 0 0,-1 0 0 0 0,1 0 0 0 0,-1 0 0 0 0,1 0 0 0 0,-1 0 0 0 0,1 0 0 0 0,-1 1 0 0 0,1-1 0 0 0,-1 0 0 0 0,1 0 0 0 0,-1 0 0 0 0,1 1 0 0 0,-1-1 0 0 0,0 0 0 0 0,1 1 0 0 0,-34-25 0 0 0,23 18 0 0 0,0 1 0 0 0,-1-1 0 0 0,1 2 0 0 0,-1 0 0 0 0,-3-1 0 0 0,-30-11 0 0 0,11-2 0 0 0,30 15 0 0 0,0 0 0 0 0,0 1 0 0 0,0-1 0 0 0,0 1 0 0 0,-1 0 0 0 0,1 1 0 0 0,-1-1 0 0 0,1 1 0 0 0,-1-1 0 0 0,0 1 0 0 0,1 1 0 0 0,-1-1 0 0 0,0 1 0 0 0,0-1 0 0 0,1 1 0 0 0,-1 1 0 0 0,-2-1 0 0 0,-6 4 0 0 0,0-1 0 0 0,0 2 0 0 0,0 0 0 0 0,0 0 0 0 0,1 1 0 0 0,0 1 0 0 0,1 0 0 0 0,-1 0 0 0 0,1 1 0 0 0,-1 2 0 0 0,-9 8 0 0 0,2 0 0 0 0,0 1 0 0 0,1 1 0 0 0,-12 17 0 0 0,24-27 0 0 0,0 0 0 0 0,0 1 0 0 0,1 0 0 0 0,-3 9 0 0 0,-8 18 0 0 0,9-22 0 0 0,0 1 0 0 0,2 0 0 0 0,0 0 0 0 0,1 0 0 0 0,1 0 0 0 0,1 1 0 0 0,0-1 0 0 0,1 1 0 0 0,1 0 0 0 0,1-1 0 0 0,0 1 0 0 0,1 0 0 0 0,1-1 0 0 0,1 0 0 0 0,0 1 0 0 0,1-1 0 0 0,-2 1 0 0 0,1 0 0 0 0,2-1 0 0 0,-1 1 0 0 0,2-1 0 0 0,0 0 0 0 0,1-1 0 0 0,1 1 0 0 0,9 10 0 0 0,-12-19 0 0 0,-2-2 0 0 0,0 0 0 0 0,0 0 0 0 0,-1 1 0 0 0,0-1 0 0 0,0 1 0 0 0,0-1 0 0 0,0 5 0 0 0,0-2 0 0 0,-4-2-197 0 0,1-5-836 0 0,0-2-393 0 0,0 0-498 0 0,0 0-1770 0 0,0 0-752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5407 0 0,'0'0'124'0'0,"0"0"18"0"0,0 0 8 0 0,12 35 1826 0 0,0-11-2442 0 0,-8-17-2152 0 0,-3-7 574 0 0</inkml:trace>
  <inkml:trace contextRef="#ctx0" brushRef="#br0" timeOffset="1">52 102 3999 0 0,'0'0'183'0'0,"15"21"3426"0"0,-14-18-3535 0 0,0-2 300 0 0,4 9 1069 0 0,3 2-3366 0 0,-7-10 375 0 0,-1-2-768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5407 0 0,'0'0'124'0'0,"0"0"18"0"0,0 0 8 0 0,7 36 2981 0 0,-5-34-4112 0 0,0 2-1969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83 1 3999 0 0,'0'0'91'0'0,"0"0"12"0"0,0 0 7 0 0,0 0 40 0 0,0 0 156 0 0,0 0 70 0 0,0 0 10 0 0,0 0 14 0 0,0 0 38 0 0,0 0 12 0 0,0 0 4 0 0,0 0 9 0 0,0 0 28 0 0,0 0 11 0 0,0 0 2 0 0,-6 29 2382 0 0,-6 104-302 0 0,-4 22 154 0 0,12-134-3189 0 0,-24 114 3795 0 0,12-79-7246 0 0,16-55 2613 0 0,0-1-453 0 0,0 0-1782 0 0,0 0-760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10 5407 0 0,'-28'-9'1858'0'0,"31"15"4965"0"0,19 14-4985 0 0,31 21-355 0 0,32 11-1460 0 0,89 61-24 0 0,-158-96-5208 0 0,-13-14 3314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0 375 3999 0 0,'0'0'91'0'0,"0"0"12"0"0,0 0 7 0 0,0 0 40 0 0,0 0 156 0 0,26-20 2750 0 0,5 5-2107 0 0,1 2-1 0 0,0 2 0 0 0,0 0 0 0 0,1 3 1 0 0,41-7-1 0 0,29-7 234 0 0,8-9-1182 0 0,184-78 0 0 0,-245 89 0 0 0,80-19 0 0 0,-33 11 0 0 0,-60 13-70 0 0,-16 5-2150 0 0,2 2-5066 0 0,-23 8 5126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0 546 7055 0 0,'0'0'158'0'0,"0"0"22"0"0,0 0 12 0 0,0 0 48 0 0,0 0 173 0 0,0 0 71 0 0,0 0 17 0 0,0 0-65 0 0,26-21 1843 0 0,12-3-1597 0 0,1 1-1 0 0,1 1 1 0 0,82-30 0 0 0,1 0-660 0 0,42-19 1764 0 0,-93 42 101 0 0,122-68 0 0 0,-162 77-1887 0 0,-18 10 0 0 0,0 1 0 0 0,1 0 0 0 0,1 2 0 0 0,26-11 0 0 0,-28 13 0 0 0,0-1 0 0 0,0-1 0 0 0,17-11 0 0 0,-21 11 0 0 0,-1 1 0 0 0,1 1 0 0 0,1 0 0 0 0,-1 0 0 0 0,1 1 0 0 0,-1 0 0 0 0,1 1 0 0 0,20-4 0 0 0,-17 8-5561 0 0,-14-1 3538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1 551 3999 0 0,'0'0'91'0'0,"0"0"12"0"0,0 0 7 0 0,0 0 40 0 0,0 0 156 0 0,0 0 70 0 0,0 0 10 0 0,0 0 14 0 0,0 0 38 0 0,0 0 12 0 0,0 0 4 0 0,0 0 9 0 0,0 0 28 0 0,0 0 11 0 0,0 0 2 0 0,0 0-68 0 0,30-11 2014 0 0,5-3-2325 0 0,25-7 2462 0 0,90-48 1 0 0,-71 25-2329 0 0,282-143 2320 0 0,-125 71-2579 0 0,-193 94 0 0 0,90-43 0 0 0,-126 64-10380 0 0,-7 1 6096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1 659 2791 0 0,'0'0'126'0'0,"0"0"44"0"0,0 0 108 0 0,0 0 46 0 0,0 0 10 0 0,0 0 10 0 0,0 0 32 0 0,32-10 4104 0 0,24-7-2674 0 0,-2-2 0 0 0,0-2 0 0 0,87-50 0 0 0,15-5 454 0 0,142-50-493 0 0,156-48 918 0 0,-399 154-2685 0 0,-1-3 0 0 0,100-57 0 0 0,-150 77-223 0 0,-1 1-447 0 0,0 0 0 0 0,0 0 0 0 0,1 0 0 0 0,-1 0 0 0 0,0 1 0 0 0,1-1 0 0 0,-1 1 0 0 0,1 0 0 0 0,-1 0 0 0 0,8-1 0 0 0,-11 2-5161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33 3999 0 0,'0'0'183'0'0,"0"0"49"0"0,0 0 103 0 0,0 0 45 0 0,0 0 10 0 0,0 0-50 0 0,-2-3-218 0 0,0-2-109 0 0,10-9-16 0 0,-6 11 484 0 0,2-2 313 0 0,-2 3-3703 0 0,-2 2 1031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0 527 3999 0 0,'0'0'91'0'0,"0"0"12"0"0,0 0 7 0 0,0 0 101 0 0,0 0 413 0 0,0 0 177 0 0,0 0 37 0 0,0 0-37 0 0,0 0-190 0 0,0 0-89 0 0,28-18 2206 0 0,199-79 2923 0 0,-66 31-2494 0 0,137-51-3181 0 0,-68 29 150 0 0,-125 41 2243 0 0,-60 26-2282 0 0,0 2 0 0 0,0 1 1 0 0,60-14-1 0 0,-104 32-92 0 0,35-4-2079 0 0,-34 4 1698 0 0,-1 0 1 0 0,0 0-1 0 0,1 0 0 0 0,-1 1 0 0 0,1-1 0 0 0,-1 0 0 0 0,0 1 0 0 0,1-1 1 0 0,-1 1-1 0 0,0-1 0 0 0,1 1 0 0 0,-1-1 0 0 0,0 1 0 0 0,0 0 1 0 0,1 0-1 0 0,-1 0 0 0 0,0 0 0 0 0,0 0 0 0 0,0 0 0 0 0,0 0 1 0 0,0 0-1 0 0,0 0 0 0 0,0 1 0 0 0,3 11-2717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4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5527 0 0,'0'0'124'0'0,"-4"3"18"0"0,-12 8 10 0 0,15-10-146 0 0,1-1 0 0 0,-1 1 1 0 0,0 0-1 0 0,1-1 0 0 0,0 1 1 0 0,-1 0-1 0 0,1-1 0 0 0,-1 1 1 0 0,1 0-1 0 0,0 0 0 0 0,0 0 1 0 0,-1 0-1 0 0,1-1 0 0 0,0 1 1 0 0,0 0-1 0 0,0 0 0 0 0,0 0 1 0 0,0 0-1 0 0,0-1 0 0 0,0 1 1 0 0,0 0-1 0 0,0 0 0 0 0,1 0 1 0 0,-1 0-7 0 0,0 2 6 0 0,0 67 934 0 0,3 0-1 0 0,3 0 0 0 0,4-1 1 0 0,12 48-940 0 0,36 190 5394 0 0,12 237-5394 0 0,-38-201 865 0 0,24 171 1317 0 0,-39-360-1973 0 0,18 78-6261 0 0,-33-271 2627 0 0,1-57 1508 0 0,1 4-17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1 619 5407 0 0,'0'0'124'0'0,"0"0"18"0"0,0 0 8 0 0,0 0 110 0 0,0 0 454 0 0,0 0 196 0 0,0 0 40 0 0,27-14 3034 0 0,253-147-825 0 0,97-49 1288 0 0,-310 179-4513 0 0,191-84-1499 0 0,-190 89-400 0 0,132-33 0 0 0,-186 56-4338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1 457 5407 0 0,'0'0'124'0'0,"0"0"18"0"0,0 0 8 0 0,0 0 110 0 0,0 0 454 0 0,0 0 196 0 0,22-23 3314 0 0,18-4-3302 0 0,1 3 0 0 0,0 0 0 0 0,61-22 0 0 0,0-2 868 0 0,62-40-1782 0 0,-68 34-983 0 0,140-55 0 0 0,-211 98-3654 0 0,-15 8 2230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53 7055 0 0,'0'0'323'0'0,"0"0"-8"0"0,0 0-135 0 0,0 0 190 0 0,0 0 109 0 0,0 0 22 0 0,0 0 13 0 0,0 0 39 0 0,0 0 20 0 0,0 0 3 0 0,2 30 662 0 0,14 18 940 0 0,-12-38-2485 0 0,0-1 0 0 0,-1 1-1 0 0,0 0 1 0 0,-1 0 0 0 0,0 0-1 0 0,0 0 1 0 0,0 15 0 0 0,-21-46-2021 0 0,10 2 2686 0 0,0 0 0 0 0,-11-38 0 0 0,18 53-181 0 0,1-1 0 0 0,0 1 1 0 0,0-1-1 0 0,0 0 0 0 0,1 1 0 0 0,-1-1 0 0 0,1 0 1 0 0,0 1-1 0 0,1-1 0 0 0,-1 0 0 0 0,1 1 1 0 0,0-1-1 0 0,0 1 0 0 0,0-1 0 0 0,1 1 0 0 0,0 0 1 0 0,-1-1-1 0 0,2 1 0 0 0,3-6 0 0 0,-5 9-177 0 0,0 0 0 0 0,0 0 0 0 0,0 0 0 0 0,0 0 0 0 0,0 0 0 0 0,0 0 0 0 0,0 0 0 0 0,0 1 0 0 0,1-1 0 0 0,-1 1 0 0 0,0-1 0 0 0,0 1 0 0 0,1-1 0 0 0,-1 1 0 0 0,0 0 0 0 0,1-1 0 0 0,-1 1 0 0 0,1 0 0 0 0,-1 0 0 0 0,3 0 0 0 0,-1 1 0 0 0,1-1 0 0 0,0 1 0 0 0,-1 0 0 0 0,1 0 0 0 0,-1 0 0 0 0,1 1 0 0 0,5 2 0 0 0,-1 1 0 0 0,-1 0 0 0 0,1 0 0 0 0,-1 1 0 0 0,0 0 0 0 0,10 11 0 0 0,-15-15 84 0 0,0 0 1 0 0,0 0-1 0 0,-1 1 0 0 0,1-1 0 0 0,0 1 0 0 0,-1 0 0 0 0,1-1 0 0 0,-1 1 1 0 0,0 0-1 0 0,0 0 0 0 0,0 0 0 0 0,0 0 0 0 0,-1 0 0 0 0,1 0 0 0 0,-1 0 1 0 0,0 0-1 0 0,0 0 0 0 0,0 0 0 0 0,0 0 0 0 0,0 0 0 0 0,-1 0 1 0 0,1 0-1 0 0,-2 3 0 0 0,1-3-44 0 0,-1 1 0 0 0,0-1 1 0 0,0 0-1 0 0,-1 1 0 0 0,1-1 0 0 0,-1 0 1 0 0,1 0-1 0 0,-1-1 0 0 0,0 1 0 0 0,0-1 1 0 0,0 1-1 0 0,-1-1 0 0 0,1 0 0 0 0,0 0 1 0 0,-1 0-1 0 0,0-1 0 0 0,-5 3 0 0 0,-17 8-142 0 0,19-8-7245 0 0,7-4 5628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0 8863 0 0,'0'0'200'0'0,"0"0"34"0"0,0 0 12 0 0,0 0 46 0 0,0 0 184 0 0,-4 30 1340 0 0,6 88-1737 0 0,-6-66-4691 0 0,4-46 1329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22 5407 0 0,'0'-1'80'0'0,"-1"0"0"0"0,1 0-1 0 0,0 0 1 0 0,0 0-1 0 0,-1 0 1 0 0,1 0-1 0 0,0-1 1 0 0,0 1 0 0 0,0 0-1 0 0,0 0 1 0 0,0 0-1 0 0,1 0 1 0 0,-1 0-1 0 0,0 0 1 0 0,0 0 0 0 0,1 0-1 0 0,-1 0 1 0 0,1-1-1 0 0,0 2 44 0 0,-1 0-1 0 0,1 0 1 0 0,-1 0-1 0 0,1-1 1 0 0,-1 1-1 0 0,1 1 0 0 0,-1-1 1 0 0,1 0-1 0 0,-1 0 1 0 0,1 0-1 0 0,-1 0 1 0 0,0 0-1 0 0,1 0 0 0 0,-1 0 1 0 0,1 1-1 0 0,-1-1 1 0 0,1 0-1 0 0,-1 0 1 0 0,1 1-1 0 0,-1-1 1 0 0,0 0-1 0 0,1 1 0 0 0,-1-1 1 0 0,0 0-1 0 0,1 1 1 0 0,29 34 2696 0 0,-28-32-3614 0 0,6 8 1388 0 0,-1 0-1 0 0,0 0 0 0 0,6 16 1 0 0,-1 7-589 0 0,-11-2-4246 0 0,-2-28 3166 0 0,-1 1-4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1 271 7055 0 0,'0'0'158'0'0,"0"0"22"0"0,0 0 12 0 0,-1-20 2030 0 0,5 15-2293 0 0,0 0 0 0 0,0-1-1 0 0,1 1 1 0 0,-1 1 0 0 0,1-1-1 0 0,0 1 1 0 0,1 0-1 0 0,7-6 1 0 0,-1 2-1969 0 0,-5 2-1022 0 0</inkml:trace>
  <inkml:trace contextRef="#ctx0" brushRef="#br0" timeOffset="1">178 1 7055 0 0,'0'0'323'0'0,"0"0"-8"0"0,0 0-58 0 0,0 0 515 0 0,0 0 247 0 0,0 0 49 0 0,0 0-48 0 0,0 0-246 0 0,8 29 1302 0 0,55 119-2076 0 0,-62-148-463 0 0,0 5 1023 0 0,-1-1-7226 0 0,-1-1 3147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85 8863 0 0,'0'0'200'0'0,"0"0"34"0"0,16-31 1908 0 0,-12 26-1997 0 0,1 0-1 0 0,0 0 1 0 0,0 1-1 0 0,0 0 0 0 0,0 0 1 0 0,7-4-1 0 0,20-9-5000 0 0,-27 15 1573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3 10943 0 0,'-1'-1'178'0'0,"0"1"-1"0"0,0 0 1 0 0,0-1 0 0 0,0 1-1 0 0,0 0 1 0 0,0 0-1 0 0,-1 0 1 0 0,1 0-1 0 0,0 0 1 0 0,0 0-1 0 0,0 0 1 0 0,0 0-1 0 0,0 0 1 0 0,-1 1 0 0 0,1-1-1 0 0,-1 1 1 0 0,-3 19 3201 0 0,5-16-3321 0 0,-12 153-303 0 0,12-156-1039 0 0,0-1-487 0 0,0 0-106 0 0,0 0 54 0 0,0 0 302 0 0,-2-9-1222 0 0,0 1 1391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4 104 5407 0 0,'-2'-10'254'0'0,"1"-1"-1"0"0,0 1 0 0 0,1-1 0 0 0,0 1 1 0 0,2-12-1 0 0,5-7 6019 0 0,-7 28-5218 0 0,1 1-692 0 0,1 0-261 0 0,-1 1-1 0 0,1-1 1 0 0,0 1-1 0 0,-1-1 1 0 0,1 1-1 0 0,-1 0 1 0 0,1-1-1 0 0,-1 1 1 0 0,1 0-1 0 0,-1 0 1 0 0,1 0-1 0 0,-1 0 1 0 0,0 0-1 0 0,0 0 1 0 0,0 0-1 0 0,2 2 0 0 0,16 23 1133 0 0,-15-19-1358 0 0,2 1-187 0 0,6 8 386 0 0,0 2-1 0 0,17 35 1 0 0,-16-11-5192 0 0,-11-30 3223 0 0</inkml:trace>
  <inkml:trace contextRef="#ctx0" brushRef="#br0" timeOffset="1">24 184 8863 0 0,'9'-32'1099'0'0,"-7"28"-576"0"0,0 0-1 0 0,1 0 1 0 0,0 0 0 0 0,0 0 0 0 0,0 1-1 0 0,0-1 1 0 0,1 1 0 0 0,-1 0 0 0 0,6-4-1 0 0,-5 4-869 0 0,0 1-1 0 0,0 0 1 0 0,-1 0-1 0 0,1 0 0 0 0,1 0 1 0 0,-1 1-1 0 0,0 0 1 0 0,0 0-1 0 0,0 0 1 0 0,7 0-1 0 0,-6 0-867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1366 3999 0 0,'0'0'91'0'0,"0"0"12"0"0,0 0 7 0 0,0 0 101 0 0,0 0 413 0 0,0 0 177 0 0,-2-5 4517 0 0,-1-4-4448 0 0,8 5-742 0 0,-1 0 0 0 0,1 0 0 0 0,0 1 0 0 0,0-1 0 0 0,0 1 0 0 0,0 0 0 0 0,1 1 0 0 0,-1-1 0 0 0,1 1 0 0 0,0 0 0 0 0,0 0 0 0 0,-1 1 0 0 0,12-2 0 0 0,-12 2-11 0 0,1 0 1 0 0,-1-1-1 0 0,0 1 0 0 0,1-1 0 0 0,-1 0 0 0 0,7-4 0 0 0,26-9-169 0 0,-11 7 694 0 0,0-1 0 0 0,0-2 0 0 0,0 0 0 0 0,41-26 0 0 0,-10 6-1108 0 0,117-53 565 0 0,-155 75-104 0 0,2 0-1 0 0,-1 2 1 0 0,1 0 0 0 0,23-3-1 0 0,-7 3 6 0 0,-5 2 0 0 0,-28 4 0 0 0,-1 1 0 0 0,1 0 0 0 0,0-1 0 0 0,0 0 0 0 0,-1 0 0 0 0,1-1 0 0 0,-1 1 0 0 0,1-1 0 0 0,-1 0 0 0 0,7-4 0 0 0,21-20 0 0 0,-29 23 0 0 0,-3 3 34 0 0,1-1-1 0 0,0 0 0 0 0,-1 0 1 0 0,0 1-1 0 0,1-1 1 0 0,-1 0-1 0 0,1 0 0 0 0,-1 0 1 0 0,0 0-1 0 0,0 0 1 0 0,0 0-1 0 0,1 1 0 0 0,-1-1 1 0 0,0 0-1 0 0,0 0 1 0 0,0 0-1 0 0,0 0 0 0 0,-1 0 1 0 0,1 0-1 0 0,0 0 1 0 0,0 0-1 0 0,0 0 0 0 0,-1 1 1 0 0,1-1-1 0 0,-1-1 1 0 0,-14-21 1413 0 0,7 12-1019 0 0,-39-98-428 0 0,-11 13 0 0 0,36 63 0 0 0,-25-51 0 0 0,20 25 0 0 0,25 56 0 0 0,-9-19 0 0 0,11 19 0 0 0,-2-3 0 0 0,1 5 0 0 0,1 0 0 0 0,-1 0 0 0 0,1 0 0 0 0,0 0 0 0 0,-1 0 0 0 0,1 0 0 0 0,0-1 0 0 0,0 1 0 0 0,0 0 0 0 0,0 0 0 0 0,0 0 0 0 0,0 0 0 0 0,0 0 0 0 0,0-1 0 0 0,0 1 0 0 0,0 0 0 0 0,1 0 0 0 0,-1 0 0 0 0,0 0 0 0 0,2-2 0 0 0,0 0 0 0 0,0 1 0 0 0,3 0 0 0 0,19-5 0 0 0,-1-1 0 0 0,31-16 0 0 0,-4 1 0 0 0,10-2 0 0 0,94-35 0 0 0,-84 34 557 0 0,-47 16-61 0 0,0 1-1 0 0,42-9 0 0 0,2 8-30 0 0,-31 5-263 0 0,57-15 0 0 0,-39 4-202 0 0,0-3 0 0 0,-1-1 0 0 0,58-32 0 0 0,-63 28 0 0 0,79-29 0 0 0,-123 52 0 0 0,2-1 0 0 0,-1 1 0 0 0,1-1 0 0 0,-1 0 0 0 0,1 0 0 0 0,-1-1 0 0 0,0 1 0 0 0,0-1 0 0 0,6-5 0 0 0,-7 6 0 0 0,14-7 0 0 0,10-9 0 0 0,-24 16-92 0 0,-3 2-392 0 0,-1 0-192 0 0,7 4-7491 0 0,-3-1 6145 0 0,3-2-1081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5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212 799 5527 0 0,'-9'-6'72'0'0,"-1"0"-1"0"0,1 1 1 0 0,-1-1-1 0 0,0 2 1 0 0,-1 0-1 0 0,-5-2-71 0 0,6 3 121 0 0,1 0 0 0 0,0-1 0 0 0,-1 0 0 0 0,2-1 1 0 0,-1 0-1 0 0,1 0 0 0 0,-1-1 0 0 0,-5-5-121 0 0,9 7 276 0 0,1-1-1 0 0,-1 0 1 0 0,1 0 0 0 0,0 0 0 0 0,0-1 0 0 0,0 1-1 0 0,1-1 1 0 0,0 0 0 0 0,0 0 0 0 0,1 0 0 0 0,-1 0-1 0 0,1 0 1 0 0,1-1 0 0 0,-1 1 0 0 0,1-1-276 0 0,1 1 185 0 0,0 1 1 0 0,0-1-1 0 0,0 1 1 0 0,1 0-1 0 0,-1-1 0 0 0,1 1 1 0 0,1-1-1 0 0,-1 1 1 0 0,1 0-1 0 0,0 0 0 0 0,0 0 1 0 0,0 0-1 0 0,1 0 1 0 0,0 0-1 0 0,0 1 0 0 0,0-1 1 0 0,1 1-1 0 0,3-4-185 0 0,36-43 742 0 0,-26 29-697 0 0,2 0 1 0 0,1 1-1 0 0,1 0 1 0 0,0 2 0 0 0,13-8-46 0 0,12-3 552 0 0,2 3 0 0 0,0 1 0 0 0,16-3-552 0 0,156-57 1486 0 0,-117 50-1486 0 0,2 6 0 0 0,0 3 0 0 0,2 6 0 0 0,41-1 0 0 0,-80 17 0 0 0,-1 3 0 0 0,0 3 0 0 0,0 3 0 0 0,0 3 0 0 0,0 2 0 0 0,-1 4 0 0 0,0 2 0 0 0,55 22 0 0 0,-94-27 0 0 0,-1 1 0 0 0,-1 0 0 0 0,0 2 0 0 0,0 1 0 0 0,6 7 0 0 0,-15-10 0 0 0,-1 1 0 0 0,-1 0 0 0 0,0 1 0 0 0,-1 1 0 0 0,0 0 0 0 0,-1 1 0 0 0,-1 0 0 0 0,3 7 0 0 0,10 19 0 0 0,-2 2 0 0 0,-2 0 0 0 0,-2 2 0 0 0,-1 5 0 0 0,15 52 0 0 0,1 32 0 0 0,60 402 0 0 0,-90-514 0 0 0,6 27 0 0 0,2-1 0 0 0,4 4 0 0 0,9 41 0 0 0,-1 42 0 0 0,-12-44 0 0 0,1 5 0 0 0,-11-88 0 0 0,4 23 0 0 0,-2 1 0 0 0,-1-1 0 0 0,-1 0 0 0 0,-3 24 0 0 0,2-47 0 0 0,-1 0 0 0 0,-1 0 0 0 0,0 0 0 0 0,0 0 0 0 0,0 0 0 0 0,-1-1 0 0 0,0 1 0 0 0,0-1 0 0 0,-1 0 0 0 0,0 0 0 0 0,0 0 0 0 0,-1 0 0 0 0,0-1 0 0 0,0 0 0 0 0,-1 0 0 0 0,1 0 0 0 0,-1 0 0 0 0,-1-1 0 0 0,1 0 0 0 0,-5 2 0 0 0,-16 7 0 0 0,-1-1 0 0 0,0-1 0 0 0,-1-2 0 0 0,-20 5 0 0 0,12-3 0 0 0,-119 34 0 0 0,-75 10 0 0 0,222-54 0 0 0,-6 1 0 0 0,0 1 0 0 0,0-2 0 0 0,0 0 0 0 0,0-1 0 0 0,-1-1 0 0 0,1 0 0 0 0,0-1 0 0 0,-1 0 0 0 0,0-2 0 0 0,-50-12 0 0 0,35 6 0 0 0,0 2 0 0 0,-1 1 0 0 0,0 2 0 0 0,-12 1 0 0 0,13 1 236 0 0,0 2 0 0 0,0 2 0 0 0,-1 0 0 0 0,1 2 0 0 0,1 2 0 0 0,-1 1 0 0 0,-13 5-236 0 0,-24 14 628 0 0,25-9 435 0 0,-41 11-1063 0 0,-26-3 260 0 0,49-13-215 0 0,-55 20-45 0 0,55-10-616 0 0,1 3 0 0 0,1 2-1 0 0,2 3 1 0 0,-25 18 616 0 0,62-35-1215 0 0,-1-1 1 0 0,0-1 0 0 0,0-1-1 0 0,-1-1 1 0 0,-12 3 1214 0 0,14-6-5167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14:36.9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1392 975 0 0,'1'-2'26'0'0,"3"-4"5"0"0,5-9 0 0 0,-9 13 3 0 0,0 2 136 0 0,-1-8 8778 0 0,14-2-4672 0 0,10 2-1564 0 0,-21 7-2664 0 0,-1 1-1 0 0,0 0 1 0 0,0 0-1 0 0,0-1 1 0 0,1 1-1 0 0,-1-1 1 0 0,0 1-1 0 0,0-1 1 0 0,0 0-1 0 0,0 1 1 0 0,0-1-1 0 0,0 0 1 0 0,0 0-1 0 0,0 1 1 0 0,1-3-1 0 0,-1 2 104 0 0,0 0 0 0 0,0 0-1 0 0,0 0 1 0 0,0 0 0 0 0,0 0 0 0 0,1 0-1 0 0,-1 0 1 0 0,0 0 0 0 0,1 1 0 0 0,-1-1-1 0 0,0 1 1 0 0,1-1 0 0 0,-1 1 0 0 0,3-1 0 0 0,33-14-129 0 0,148-46 2890 0 0,-163 52-2912 0 0,0-1 0 0 0,25-15 0 0 0,-2 1 0 0 0,2-2 0 0 0,-22 13 0 0 0,38-17 0 0 0,-22 7 0 0 0,-34 18 0 0 0,1 0 0 0 0,0 1 0 0 0,14-6 0 0 0,72-30 968 0 0,-64 26-535 0 0,2 1-1 0 0,39-11 0 0 0,-66 23-1962 0 0,-3 1 1672 0 0,-1 0-1 0 0,1 0 0 0 0,0-1 1 0 0,-1 1-1 0 0,1 0 1 0 0,-1-1-1 0 0,1 1 0 0 0,-1-1 1 0 0,0 1-1 0 0,1-1 1 0 0,-1 0-1 0 0,1 0 0 0 0,-1 1 1 0 0,2-3-1 0 0,-4 1-139 0 0,0 1 0 0 0,0-1 0 0 0,0 0 0 0 0,0 0-1 0 0,0 1 1 0 0,0-1 0 0 0,-1 0 0 0 0,1 1 0 0 0,-1-1 0 0 0,1 1 0 0 0,-1 0 0 0 0,0 0-1 0 0,1-1 1 0 0,-4 0 0 0 0,-5-7-6 0 0,-48-84 4 0 0,49 77 0 0 0,0 0 0 0 0,-12-31 0 0 0,-5-11 0 0 0,-41-82 0 0 0,67 140 0 0 0,-1-3 0 0 0,0 1 0 0 0,0-1 0 0 0,-1 1 0 0 0,1 0 0 0 0,-1-1 0 0 0,0 1 0 0 0,0 0 0 0 0,0 0 0 0 0,0 0 0 0 0,0 0 0 0 0,0 0 0 0 0,0 1 0 0 0,-5-3 0 0 0,-11-11 0 0 0,18 15 0 0 0,0-1 0 0 0,0 1 0 0 0,0-1 0 0 0,0 1 0 0 0,0 0 0 0 0,0-1 0 0 0,1 1 0 0 0,-1-1 0 0 0,0 1 0 0 0,0-1 0 0 0,1 1 0 0 0,-1 0 0 0 0,0-1 0 0 0,1 1 0 0 0,-1-1 0 0 0,0 1 0 0 0,1 0 0 0 0,-1-1 0 0 0,1 1 0 0 0,-1 0 0 0 0,0 0 0 0 0,1-1 0 0 0,-1 1 0 0 0,1 0 0 0 0,-1 0 0 0 0,1 0 0 0 0,-1 0 0 0 0,1 0 0 0 0,-1-1 0 0 0,1 1 0 0 0,0 0 0 0 0,16-7 0 0 0,36-9 0 0 0,-19 5 0 0 0,0 0 0 0 0,38-20 0 0 0,147-67 0 0 0,-129 57 0 0 0,3 4 0 0 0,1 5 0 0 0,98-22 0 0 0,-172 48 0 0 0,0-2 0 0 0,0 0 0 0 0,29-18 0 0 0,-28 14 0 0 0,1 2 0 0 0,34-13 0 0 0,-42 18 0 0 0,0-1 0 0 0,-1 0 0 0 0,17-11 0 0 0,30-14 0 0 0,-59 31-289 0 0,0 0-1 0 0,1-1 1 0 0,-1 1-1 0 0,1 0 1 0 0,-1 0-1 0 0,1 0 0 0 0,-1 0 1 0 0,1 0-1 0 0,-1 1 1 0 0,0-1-1 0 0,1 0 1 0 0,-1 1-1 0 0,1-1 1 0 0,-1 1-1 0 0,0-1 1 0 0,1 1-1 0 0,-1 0 1 0 0,0-1-1 0 0,0 1 1 0 0,1 0-1 0 0,-1 0 1 0 0,0 0-1 0 0,0 0 1 0 0,0 0-1 0 0,0 0 1 0 0,0 0-1 0 0,0 0 1 0 0,-1 0-1 0 0,1 1 1 0 0,0-1-1 0 0,0 0 1 0 0,0 3-1 0 0,2 0-597 0 0,2 3-1864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7:5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34 1807 0 0,'0'0'83'0'0,"-10"-26"91"0"0,7 19 3621 0 0,-2 6-3676 0 0,2 7-106 0 0,4 23-62 0 0,-1-27-211 0 0,2 6-488 0 0,-1-6 357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19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1 650 5407 0 0,'0'0'124'0'0,"0"0"18"0"0,8-22 160 0 0,-6 19-28 0 0,0 0 0 0 0,1 1 0 0 0,0-1-1 0 0,-1 1 1 0 0,1-1 0 0 0,0 1 0 0 0,0 0 0 0 0,0 0-1 0 0,0 0 1 0 0,1 1 0 0 0,-1-1 0 0 0,0 1-1 0 0,1 0 1 0 0,-1 0 0 0 0,1 0 0 0 0,-1 0-1 0 0,7 0 1 0 0,8-2 134 0 0,-1 1 0 0 0,23 1 0 0 0,60 8 2099 0 0,-92-6-2475 0 0,0-1-29 0 0,0 0-1 0 0,0-1 1 0 0,0 0 0 0 0,0 0 0 0 0,-1-1-1 0 0,1 0 1 0 0,10-4 0 0 0,30-6-4 0 0,-15 5 578 0 0,0-1 0 0 0,-1-1-1 0 0,37-16 1 0 0,29-10-140 0 0,126-46 839 0 0,92-25-171 0 0,-93 29-670 0 0,145-51 2453 0 0,-310 110-2880 0 0,1 2 0 0 0,107-15 0 0 0,-114 26-8 0 0,73 2 0 0 0,-104 5 0 0 0,-17-1 0 0 0,1-1 0 0 0,-1 1 0 0 0,0-1 0 0 0,1 0 0 0 0,-1 0 0 0 0,1-1 0 0 0,7-1 0 0 0,1-1 0 0 0,0 1 0 0 0,27-1 0 0 0,16-3 0 0 0,37 0 0 0 0,-85 4 0 0 0,1 1 0 0 0,-1 0 0 0 0,1 1 0 0 0,0 0 0 0 0,9 1 0 0 0,-14 0 0 0 0,0-1 0 0 0,-1 1 0 0 0,1 0 0 0 0,0 0 0 0 0,-1 0 0 0 0,1 1 0 0 0,-1-1 0 0 0,0 1 0 0 0,1 0 0 0 0,-1 0 0 0 0,0 0 0 0 0,0 0 0 0 0,0 1 0 0 0,3 2 0 0 0,1 1 0 0 0,0-7-187 0 0,-5 1-787 0 0,-2 0-361 0 0,0 0-75 0 0,0 0-149 0 0,0 0-546 0 0,-5 4-1283 0 0,1 3 2443 0 0,4-6 535 0 0,-2 1-1997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19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2791 0 0,'0'0'126'0'0,"0"0"96"0"0,8 15 2434 0 0,38 78 665 0 0,-31-60-2721 0 0,25 44 1 0 0,33 51 2365 0 0,-72-126-2330 0 0,0-1-81 0 0,-11-21-556 0 0,1 0 0 0 0,1 0 0 0 0,1-1 1 0 0,1 0-1 0 0,1 0 0 0 0,1-1 0 0 0,-3-38 0 0 0,6 52 32 0 0,2 1 0 0 0,-1-1 0 0 0,1 0-1 0 0,0 1 1 0 0,1-1 0 0 0,0 1 0 0 0,0-1 0 0 0,0 1-1 0 0,1 0 1 0 0,0 0 0 0 0,6-9 0 0 0,-6 11 129 0 0,1 0 1 0 0,0 0 0 0 0,1 0 0 0 0,-1 1-1 0 0,1-1 1 0 0,0 1 0 0 0,0 0 0 0 0,0 1-1 0 0,1-1 1 0 0,-1 1 0 0 0,1 0 0 0 0,0 1-1 0 0,0-1 1 0 0,0 1 0 0 0,11-2 0 0 0,-11 3-260 0 0,1-1 0 0 0,0 1 1 0 0,0 1-1 0 0,1 0 1 0 0,-1 0-1 0 0,0 0 0 0 0,0 1 1 0 0,7 1-1 0 0,-9-1-269 0 0,-1 0 0 0 0,1 0 0 0 0,0 1 0 0 0,-1 0 0 0 0,0 0-1 0 0,1 0 1 0 0,-1 0 0 0 0,0 1 0 0 0,0-1 0 0 0,0 1 0 0 0,-1 0 0 0 0,1 0-1 0 0,3 4 1 0 0,1 4-848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1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58 248 7055 0 0,'0'0'323'0'0,"0"0"-8"0"0,0 0-58 0 0,0 0 515 0 0,0 0 247 0 0,4-10 1069 0 0,9-26-1138 0 0,-3 0 0 0 0,11-60 0 0 0,-22 49-950 0 0,0 46 0 0 0,1-1 0 0 0,-1 1 0 0 0,1 0 0 0 0,-1 0 0 0 0,0-1 0 0 0,1 1 0 0 0,-1 0 0 0 0,0 0 0 0 0,0 0 0 0 0,0 0 0 0 0,0 0 0 0 0,0 0 0 0 0,0 0 0 0 0,0 0 0 0 0,0 1 0 0 0,0-1 0 0 0,0 0 0 0 0,0 1 0 0 0,-1-1 0 0 0,1 1 0 0 0,0-1 0 0 0,-1 1 0 0 0,1-1 0 0 0,0 1 0 0 0,-1 0 0 0 0,1 0 0 0 0,0-1 0 0 0,-1 1 0 0 0,1 0 0 0 0,0 0 0 0 0,-1 1 0 0 0,1-1 0 0 0,0 0 0 0 0,-1 0 0 0 0,1 1 0 0 0,0-1 0 0 0,-1 0 0 0 0,1 1 0 0 0,-2 0 0 0 0,-1 1 0 0 0,1 0 0 0 0,-1 0 0 0 0,0 1 0 0 0,1-1 0 0 0,-1 1 0 0 0,1 0 0 0 0,0 0 0 0 0,0 0 0 0 0,0 0 0 0 0,0 0 0 0 0,1 1 0 0 0,-1-1 0 0 0,1 1 0 0 0,0 0 0 0 0,0 0 0 0 0,0 0 0 0 0,0 0 0 0 0,1 0 0 0 0,-1 0 0 0 0,1 0 0 0 0,0 0 0 0 0,1 0 0 0 0,-1 1 0 0 0,1 6 0 0 0,0-7 0 0 0,0 0 0 0 0,0 0 0 0 0,0 0 0 0 0,1-1 0 0 0,-1 1 0 0 0,1 0 0 0 0,0-1 0 0 0,1 1 0 0 0,-1 0 0 0 0,0-1 0 0 0,1 0 0 0 0,0 1 0 0 0,0-1 0 0 0,0 0 0 0 0,0 0 0 0 0,0 0 0 0 0,1 0 0 0 0,-1 0 0 0 0,1 0 0 0 0,0-1 0 0 0,0 0 0 0 0,0 1 0 0 0,0-1 0 0 0,0 0 0 0 0,1 0 0 0 0,-1-1 0 0 0,0 1 0 0 0,5 1 0 0 0,-1-2-106 0 0,1 1-1 0 0,-1-2 0 0 0,0 1 0 0 0,1-1 1 0 0,-1 0-1 0 0,1 0 0 0 0,-1-1 1 0 0,1 0-1 0 0,-1 0 0 0 0,0-1 0 0 0,0 0 1 0 0,1 0-1 0 0,11-6 0 0 0,-3 0-935 0 0,1-1 0 0 0,-1 0 0 0 0,0-1 0 0 0,19-16 0 0 0,-19 12-1910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19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52 3999 0 0,'-13'-16'392'0'0,"10"13"-205"0"0,1 0-1 0 0,-1 0 0 0 0,0 0 0 0 0,0 0 0 0 0,-1 0 0 0 0,1 1 0 0 0,0 0 0 0 0,-1-1 0 0 0,0 1 0 0 0,1 0 0 0 0,-6-1 0 0 0,8 2-14 0 0,-1 1 0 0 0,0-1 0 0 0,0 1-1 0 0,1-1 1 0 0,-1 1 0 0 0,0 0-1 0 0,0 0 1 0 0,0 0 0 0 0,0 0-1 0 0,1 0 1 0 0,-1 0 0 0 0,0 0-1 0 0,0 1 1 0 0,1-1 0 0 0,-1 1-1 0 0,0-1 1 0 0,0 1 0 0 0,1 0-1 0 0,-1-1 1 0 0,0 1 0 0 0,1 0-1 0 0,-1 0 1 0 0,1 0 0 0 0,0 0-1 0 0,-1 1 1 0 0,1-1 0 0 0,-2 2-1 0 0,-2 2 60 0 0,1 1 0 0 0,0-1 0 0 0,0 1-1 0 0,1-1 1 0 0,0 1 0 0 0,0 0 0 0 0,0 1-1 0 0,0-1 1 0 0,1 0 0 0 0,0 1 0 0 0,1-1 0 0 0,-1 1-1 0 0,1 0 1 0 0,1-1 0 0 0,-1 1 0 0 0,1 0-1 0 0,0-1 1 0 0,0 1 0 0 0,1 0 0 0 0,0 0-1 0 0,1-1 1 0 0,-1 1 0 0 0,1-1 0 0 0,0 1-1 0 0,6 10 1 0 0,-7-15-231 0 0,0-1 0 0 0,0 1 0 0 0,0 0 0 0 0,0-1 0 0 0,1 1 0 0 0,-1-1 0 0 0,1 1 0 0 0,-1-1 0 0 0,1 0 0 0 0,0 0 0 0 0,0 1 0 0 0,-1-1 0 0 0,1 0 0 0 0,0-1 0 0 0,0 1 0 0 0,0 0 0 0 0,0 0 0 0 0,0-1 0 0 0,0 1 0 0 0,0-1 0 0 0,0 0 0 0 0,0 0 0 0 0,0 1 0 0 0,0-1 0 0 0,0-1 0 0 0,1 1 0 0 0,-1 0 0 0 0,0 0 0 0 0,0-1 0 0 0,0 1 0 0 0,0-1 0 0 0,0 0 0 0 0,0 1 0 0 0,-1-1 0 0 0,1 0 0 0 0,0 0 0 0 0,0 0 0 0 0,3-3 0 0 0,1 0 0 0 0,0-1 0 0 0,1 1 0 0 0,-2-1 0 0 0,1 0 0 0 0,0-1 0 0 0,-1 1 0 0 0,0-1 0 0 0,-1 0 0 0 0,7-10 0 0 0,-7 7 0 0 0,0-1 0 0 0,-1 1 0 0 0,0-1 0 0 0,0-1 0 0 0,-1 1 0 0 0,0 0 0 0 0,-1 0 0 0 0,0-18 0 0 0,14 91 396 0 0,26 70 0 0 0,-4-18 1606 0 0,15 54-3885 0 0,-45-141 1180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1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8 796 5407 0 0,'0'0'124'0'0,"0"0"18"0"0,0 0 8 0 0,-1 1-23 0 0,-4 2-36 0 0,3-2 245 0 0,2-1 102 0 0,0 0 12 0 0,0 0 11 0 0,0 0 30 0 0,0 0 11 0 0,0 0 2 0 0,0 0 10 0 0,0 0 39 0 0,21-5 1095 0 0,382-119 560 0 0,-149 53-1667 0 0,-71 3 1568 0 0,-71 25-1474 0 0,185-42-635 0 0,-246 73 0 0 0,11-4 1214 0 0,-1-3 0 0 0,-1-3 0 0 0,102-51 0 0 0,-110 48-1069 0 0,0 3 1 0 0,2 2-1 0 0,0 2 0 0 0,1 3 1 0 0,79-12-1 0 0,-104 20-145 0 0,51-18 0 0 0,-56 15 0 0 0,1 2 0 0 0,51-9 0 0 0,-46 11 0 0 0,0-1 0 0 0,53-19 0 0 0,-5 1 0 0 0,-67 21 0 0 0,-4 4 0 0 0,15 2 0 0 0,-15 0 0 0 0,-2 1-92 0 0,-5-2-392 0 0,4 1 261 0 0,-3 0-1466 0 0,1-1-7208 0 0,-3-1 3794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19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29 5407 0 0,'0'0'124'0'0,"0"0"18"0"0,0 0 8 0 0,-7-3 2 0 0,-49-17 2592 0 0,53 19-2658 0 0,-1 0-1 0 0,1 0 1 0 0,0 0-1 0 0,-1 1 1 0 0,1-1-1 0 0,-1 1 1 0 0,1 0-1 0 0,-1 0 1 0 0,1 0-1 0 0,0 0 1 0 0,-1 0-1 0 0,1 1 1 0 0,-1 0-1 0 0,1 0 1 0 0,0 0-1 0 0,-1 0 1 0 0,1 0-1 0 0,0 1 1 0 0,0-1-1 0 0,0 1 1 0 0,0 0-1 0 0,0 0 1 0 0,-3 3-1 0 0,3-1-5 0 0,0-1 0 0 0,0 1-1 0 0,0 0 1 0 0,1 0 0 0 0,-1 0 0 0 0,1 1 0 0 0,0-1-1 0 0,1 1 1 0 0,-1-1 0 0 0,1 1 0 0 0,-1-1-1 0 0,1 1 1 0 0,1 0 0 0 0,-1 0 0 0 0,1-1 0 0 0,0 7-1 0 0,-1 1-79 0 0,0-9 0 0 0,1 1 0 0 0,0-1 0 0 0,0 0 0 0 0,0 1 0 0 0,0-1 0 0 0,0 0 0 0 0,1 0 0 0 0,-1 0 0 0 0,1 1 0 0 0,0-1 0 0 0,0 0 0 0 0,0 0 0 0 0,0 0 0 0 0,1 0 0 0 0,-1 0 0 0 0,4 4 0 0 0,-4-5 0 0 0,0 0 0 0 0,0-1 0 0 0,1 1 0 0 0,-1-1 0 0 0,1 1 0 0 0,-1-1 0 0 0,1 0 0 0 0,-1 1 0 0 0,1-1 0 0 0,0 0 0 0 0,0 0 0 0 0,-1 0 0 0 0,1 0 0 0 0,0-1 0 0 0,0 1 0 0 0,0 0 0 0 0,0-1 0 0 0,0 1 0 0 0,0-1 0 0 0,0 0 0 0 0,0 0 0 0 0,0 0 0 0 0,0 0 0 0 0,0 0 0 0 0,0 0 0 0 0,0 0 0 0 0,0-1 0 0 0,0 1 0 0 0,0-1 0 0 0,0 1 0 0 0,0-1 0 0 0,0 0 0 0 0,0 0 0 0 0,0 0 0 0 0,0 0 0 0 0,-1 0 0 0 0,1 0 0 0 0,2-3 0 0 0,4-3 0 0 0,0 1 0 0 0,0-2 0 0 0,-1 1 0 0 0,-1-1 0 0 0,1 0 0 0 0,6-11 0 0 0,5-3 0 0 0,-17 22 0 0 0,-1 0 0 0 0,1 0 0 0 0,-1 0 0 0 0,0 0 0 0 0,1 0 0 0 0,-1 0 0 0 0,1 0 0 0 0,-1 0 0 0 0,1 0 0 0 0,-1 0 0 0 0,1 0 0 0 0,-1 0 0 0 0,0 1 0 0 0,1-1 0 0 0,-1 0 0 0 0,1 0 0 0 0,-1 0 0 0 0,0 1 0 0 0,1-1 0 0 0,-1 0 0 0 0,0 1 0 0 0,1-1 0 0 0,-1 0 0 0 0,0 0 0 0 0,1 1 0 0 0,-1-1 0 0 0,0 1 0 0 0,0-1 0 0 0,1 0 0 0 0,-1 1 0 0 0,0-1 0 0 0,0 1 0 0 0,0-1 0 0 0,0 0 0 0 0,1 1 0 0 0,-1-1 0 0 0,0 1 0 0 0,0 0 0 0 0,10 21 0 0 0,-9-21 0 0 0,4 7 0 0 0,-5-7-38 0 0,1 0-1 0 0,0 0 1 0 0,-1 0-1 0 0,1-1 1 0 0,0 1-1 0 0,-1 0 0 0 0,1-1 1 0 0,0 1-1 0 0,0-1 1 0 0,0 1-1 0 0,0-1 1 0 0,0 1-1 0 0,-1-1 1 0 0,1 1-1 0 0,0-1 0 0 0,0 0 1 0 0,0 0-1 0 0,0 1 1 0 0,0-1-1 0 0,0 0 1 0 0,0 0-1 0 0,0 0 1 0 0,0 0-1 0 0,0 0 0 0 0,0 0 1 0 0,0 0-1 0 0,0-1 1 0 0,0 1-1 0 0,0 0 1 0 0,0-1-1 0 0,0 1 1 0 0,0 0-1 0 0,0-1 0 0 0,0 1 1 0 0,0-1-1 0 0,-1 1 1 0 0,1-1-1 0 0,1 0 1 0 0,-2 0-19 0 0,7-3-519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1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71 280 5407 0 0,'0'0'248'0'0,"0"0"-5"0"0,-33 8 4712 0 0,30-5-4920 0 0,0-1 0 0 0,0 0 1 0 0,0 1-1 0 0,1 0 1 0 0,-1 0-1 0 0,1-1 1 0 0,-1 2-1 0 0,1-1 0 0 0,0 0 1 0 0,0 0-1 0 0,1 1 1 0 0,-1-1-1 0 0,1 1 0 0 0,-1-1 1 0 0,1 1-1 0 0,0 0 1 0 0,1-1-1 0 0,-1 1 0 0 0,0 0 1 0 0,1 0-1 0 0,0-1 1 0 0,0 1-1 0 0,0 0 0 0 0,1 0 1 0 0,-1 0-1 0 0,1-1 1 0 0,0 1-1 0 0,0 0 0 0 0,0-1 1 0 0,0 1-1 0 0,1-1 1 0 0,-1 1-1 0 0,1-1 1 0 0,0 0-1 0 0,2 4 0 0 0,3 0-35 0 0,-6-6 0 0 0,-1 0 0 0 0,1 0 0 0 0,0-1 0 0 0,0 1 0 0 0,0-1 0 0 0,0 1 0 0 0,0-1 0 0 0,0 1 0 0 0,0-1 0 0 0,1 1 0 0 0,-1-1 0 0 0,0 0 0 0 0,0 0 0 0 0,0 1 0 0 0,0-1 0 0 0,0 0 0 0 0,0 0 0 0 0,1 0 0 0 0,-1 0 0 0 0,0-1 0 0 0,0 1 0 0 0,0 0 0 0 0,0 0 0 0 0,0-1 0 0 0,0 1 0 0 0,0 0 0 0 0,0-1 0 0 0,1 1 0 0 0,-1-1 0 0 0,-1 0 0 0 0,1 1 0 0 0,0-1 0 0 0,0 0 0 0 0,0 1 0 0 0,0-1 0 0 0,0 0 0 0 0,-1 0 0 0 0,2-1 0 0 0,3-5 0 0 0,-1 0 0 0 0,-1 1 0 0 0,1-1 0 0 0,-1 0 0 0 0,0-1 0 0 0,0 1 0 0 0,-1-1 0 0 0,0 1 0 0 0,-1-1 0 0 0,1 0 0 0 0,-2 1 0 0 0,1-1 0 0 0,-1 0 0 0 0,0 0 0 0 0,-2-14 0 0 0,-3-10 0 0 0,-1 0 0 0 0,-14-43 0 0 0,20 75 0 0 0,-45-143 0 0 0,106 364 0 0 0,-37-157-31 0 0,-9-38-3272 0 0,-9-13-475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1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83 281 8863 0 0,'0'0'200'0'0,"0"0"34"0"0,0 0 12 0 0,-6-4 2 0 0,-1 4-77 0 0,-3-1 1917 0 0,9 1-1998 0 0,-1-1 0 0 0,1 1 0 0 0,-1 0-1 0 0,0 0 1 0 0,1 0 0 0 0,-1 1 0 0 0,1-1 0 0 0,-1 0 0 0 0,0 1-1 0 0,1-1 1 0 0,-1 0 0 0 0,1 1 0 0 0,-1 0 0 0 0,1-1 0 0 0,0 1-1 0 0,-1 0 1 0 0,1 0 0 0 0,0 0 0 0 0,-1 0 0 0 0,1 0 0 0 0,0 0-1 0 0,0 0 1 0 0,0 0 0 0 0,0 1 0 0 0,0-1 0 0 0,0 0 0 0 0,0 0-1 0 0,-1 3 1 0 0,-1 1-90 0 0,1 0-1 0 0,-1 0 0 0 0,1 1 1 0 0,0-1-1 0 0,0 1 1 0 0,1-1-1 0 0,-1 1 1 0 0,1 0-1 0 0,0-1 0 0 0,1 1 1 0 0,0 0-1 0 0,-1 0 1 0 0,2 0-1 0 0,-1-1 0 0 0,1 1 1 0 0,0 0-1 0 0,0 0 1 0 0,0-1-1 0 0,4 8 0 0 0,-4-8 286 0 0,1-1-1 0 0,0 1 1 0 0,1-1-1 0 0,-1 1 1 0 0,1-1-1 0 0,0 0 0 0 0,0 0 1 0 0,3 4-1 0 0,-5-8-273 0 0,0 0-1 0 0,0 0 0 0 0,0 1 1 0 0,-1-1-1 0 0,1 0 0 0 0,0 0 1 0 0,0 0-1 0 0,0 0 0 0 0,0 0 1 0 0,-1 0-1 0 0,1 0 0 0 0,0 0 1 0 0,0 0-1 0 0,0-1 0 0 0,0 1 1 0 0,-1 0-1 0 0,1 0 0 0 0,0-1 1 0 0,0 1-1 0 0,-1-1 0 0 0,1 1 1 0 0,0 0-1 0 0,0-2 0 0 0,16-10-30 0 0,-11 5-16 0 0,-2 0 0 0 0,1-1 0 0 0,-1 0 1 0 0,0 0-1 0 0,0 0 0 0 0,-1 0 0 0 0,0-1 0 0 0,-1 1 0 0 0,0-1 0 0 0,0 0 0 0 0,-1 0 0 0 0,0 0 0 0 0,-1 0 0 0 0,1 1 0 0 0,-2-1 0 0 0,-1-13 1 0 0,-3-14-684 0 0,-2 1 0 0 0,-20-59 0 0 0,18 66 806 0 0,5 13-87 0 0,2 8 0 0 0,0-1 0 0 0,0 0 0 0 0,-1 1 0 0 0,0-1 0 0 0,0 1 0 0 0,-1 0 0 0 0,0 0 0 0 0,0 0 0 0 0,-6-6 0 0 0,14 21 0 0 0,-1 0 0 0 0,0 0 0 0 0,0 1 0 0 0,-1-1 0 0 0,0 1 0 0 0,1 17 0 0 0,4 11 0 0 0,1-8 6 0 0,2-1 0 0 0,0 0 1 0 0,2 0-1 0 0,27 47 0 0 0,-29-60-1145 0 0,0 0 1 0 0,20 22-1 0 0,-15-25-76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 4231 0 0,'-11'-3'464'0'0,"11"3"-181"0"0,0 0 68 0 0,0 0 7 0 0,0 0 82 0 0,0 0 336 0 0,0 0 148 0 0,0 0 32 0 0,0 0-42 0 0,0 0-196 0 0,1 67 768 0 0,7 33 426 0 0,-1-50-302 0 0,12 45-1610 0 0,9 0-168 0 0,-20-65 174 0 0,-6-21-55 0 0,0 0-1 0 0,1-1 1 0 0,-1 0-1 0 0,2 0 1 0 0,1 4 49 0 0,-4-10-1260 0 0,-1-2-465 0 0,0 0-286 0 0,-1-1-805 0 0,-4-4-339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1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0,'0'0'200'0'0,"0"0"34"0"0,0 0 12 0 0,0 0 132 0 0,0 0 542 0 0,0 0 236 0 0,2 12 1462 0 0,9 26-1463 0 0,19 41-1 0 0,11 36-647 0 0,-38-104-507 0 0,-5-21 0 0 0,1 0 0 0 0,0-1 0 0 0,0 1 0 0 0,1 0 0 0 0,2-20 0 0 0,-1 22 0 0 0,0 0 0 0 0,0 0 0 0 0,1 0 0 0 0,0 0 0 0 0,0 1 0 0 0,1-1 0 0 0,0 1 0 0 0,0 0 0 0 0,7-12 0 0 0,-9 18-240 0 0,1-1-1 0 0,0 0 0 0 0,-1 0 1 0 0,1 1-1 0 0,0-1 0 0 0,0 1 1 0 0,-1-1-1 0 0,1 1 0 0 0,0 0 1 0 0,1 0-1 0 0,-1 0 0 0 0,0 0 0 0 0,2-1 1 0 0,3-1-1600 0 0,-6 3-55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43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44 8863 0 0,'0'0'200'0'0,"-16"-31"528"0"0,16 30-570 0 0,0 1 0 0 0,0-1 0 0 0,0 1 0 0 0,-1-1 0 0 0,1 0 0 0 0,0 1 0 0 0,-1-1 0 0 0,1 1 0 0 0,0-1 0 0 0,-1 1 0 0 0,1-1 0 0 0,0 1 0 0 0,-1-1-1 0 0,1 1 1 0 0,-1-1 0 0 0,1 1 0 0 0,-1-1 0 0 0,1 1 0 0 0,-1 0 0 0 0,1-1 0 0 0,-1 1 0 0 0,0 0 0 0 0,1 0 0 0 0,-1 0 0 0 0,1-1 0 0 0,-1 1 0 0 0,0 0 0 0 0,1 0 0 0 0,-1 0-1 0 0,0 0 1 0 0,1 0 0 0 0,-1 0 0 0 0,0 0 0 0 0,1 0 0 0 0,-1 0 0 0 0,1 0 0 0 0,-1 0 0 0 0,0 0 0 0 0,1 1 0 0 0,-1-1 0 0 0,1 0 0 0 0,-1 0 0 0 0,0 1 0 0 0,1-1 0 0 0,-1 0-1 0 0,1 1 1 0 0,-1-1 0 0 0,1 1 0 0 0,-1-1 0 0 0,1 1 0 0 0,-1-1 0 0 0,1 1 0 0 0,0-1 0 0 0,-1 1 0 0 0,1-1 0 0 0,0 1 0 0 0,-1-1 0 0 0,1 1 0 0 0,0-1 0 0 0,0 1-1 0 0,-1 0 1 0 0,1-1 0 0 0,0 1 0 0 0,0 0 0 0 0,0 0 0 0 0,-1 12 137 0 0,0-1-1 0 0,1 1 1 0 0,1-1-1 0 0,0 1 1 0 0,0-1-1 0 0,1 1 1 0 0,1-1-1 0 0,4 12 1 0 0,-6-19-243 0 0,1 4-19 0 0,15 57 71 0 0,9 82 0 0 0,9 97-104 0 0,-15-125 0 0 0,6 196 0 0 0,-25-301 36 0 0,0-11-64 0 0,-1 1-1 0 0,0-1 1 0 0,0 0-1 0 0,0 0 1 0 0,-1 1-1 0 0,1-1 1 0 0,-1 0-1 0 0,0 0 1 0 0,0 0-1 0 0,-2 5 1 0 0,-11-46-5496 0 0,7 7 3413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4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37 287 8863 0 0,'-6'-10'109'0'0,"1"0"0"0"0,0-1-1 0 0,0 1 1 0 0,-4-17-1 0 0,7 22 163 0 0,1 1 0 0 0,0-1 0 0 0,0 0 0 0 0,0 0 0 0 0,1 1 0 0 0,0-1 0 0 0,0 0 0 0 0,0 0 0 0 0,0 0 1 0 0,1 0-1 0 0,-1 1 0 0 0,1-1 0 0 0,2-6 0 0 0,-2 10-156 0 0,-1 0 1 0 0,1 0-1 0 0,-1 0 1 0 0,1 0 0 0 0,0 0-1 0 0,-1 1 1 0 0,1-1 0 0 0,0 0-1 0 0,-1 0 1 0 0,1 0-1 0 0,0 1 1 0 0,0-1 0 0 0,0 1-1 0 0,0-1 1 0 0,0 0-1 0 0,0 1 1 0 0,-1-1 0 0 0,1 1-1 0 0,1 0 1 0 0,-1-1 0 0 0,0 1-1 0 0,0 0 1 0 0,1-1-1 0 0,1 1 50 0 0,0 0-1 0 0,-1 1 1 0 0,1-1-1 0 0,0 0 0 0 0,-1 1 1 0 0,1 0-1 0 0,-1-1 1 0 0,1 1-1 0 0,3 2 1 0 0,2 1 192 0 0,0 0 1 0 0,-1 1-1 0 0,0 0 1 0 0,13 12-1 0 0,7 11 54 0 0,-1 1-1 0 0,-1 2 0 0 0,-2 0 1 0 0,20 36-1 0 0,66 141 1290 0 0,-71-114-1700 0 0,-28-65 0 0 0,1-1 0 0 0,21 37 0 0 0,-27-76-109 0 0,-2-11-256 0 0,-2 19 263 0 0,5-74-843 0 0,-2-1 0 0 0,-9-102-1 0 0,1 97-176 0 0,10-144 0 0 0,-5 219 1122 0 0,-1 2 0 0 0,1 0 0 0 0,-1-1 0 0 0,1 1 0 0 0,0-1 0 0 0,1 1 0 0 0,0 0 0 0 0,0 0 0 0 0,0 0 0 0 0,1 0 0 0 0,-1 0 0 0 0,1 1 0 0 0,7-10 0 0 0,-9 14 27 0 0,-1 1-1 0 0,1-1 0 0 0,0 1 1 0 0,0 0-1 0 0,-1-1 1 0 0,1 1-1 0 0,0 0 1 0 0,0 0-1 0 0,-1-1 0 0 0,1 1 1 0 0,0 0-1 0 0,0 0 1 0 0,0 0-1 0 0,0 0 0 0 0,-1 0 1 0 0,1 0-1 0 0,0 0 1 0 0,0 0-1 0 0,0 1 0 0 0,-1-1 1 0 0,1 0-1 0 0,0 0 1 0 0,0 1-1 0 0,-1-1 0 0 0,1 0 1 0 0,0 1-1 0 0,-1-1 1 0 0,1 1-1 0 0,0-1 1 0 0,-1 1-1 0 0,1-1 0 0 0,0 1 1 0 0,-1-1-1 0 0,1 1 1 0 0,-1 0-1 0 0,1-1 0 0 0,-1 2 1 0 0,21 28 1374 0 0,-19-26-1292 0 0,29 56 477 0 0,-3 2 1 0 0,-3 0 0 0 0,23 90 0 0 0,12 28 208 0 0,-28-97 645 0 0,45 83 0 0 0,-32-103-9220 0 0,-42-60 4944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4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10943 0 0,'0'0'248'0'0,"0"0"35"0"0,0 0 18 0 0,0 0-37 0 0,0 0-84 0 0,0 0 280 0 0,7 6 780 0 0,-4 4-835 0 0,0 0 0 0 0,0 0 0 0 0,-1 0 0 0 0,-1 1 0 0 0,1 11 0 0 0,3 18 449 0 0,10 33-679 0 0,7 38-148 0 0,40 120-1 0 0,-56-216-419 0 0,0 1 0 0 0,11 16-1 0 0,-16-30-283 0 0,-1-2-208 0 0,0 0-835 0 0,3-20-2779 0 0,-2 2 1044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4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53 468 8863 0 0,'-11'-26'649'0'0,"1"0"-1"0"0,2 0 1 0 0,1-1-1 0 0,1 0 1 0 0,-4-39-1 0 0,10 55-194 0 0,0-1 0 0 0,0 1 0 0 0,1-1 0 0 0,0 1 0 0 0,1 0 0 0 0,0-1-1 0 0,1 1 1 0 0,1 0 0 0 0,-1 0 0 0 0,2 0 0 0 0,-1 1 0 0 0,2 0 0 0 0,-1 0 0 0 0,1 0 0 0 0,13-16 0 0 0,-9 15-365 0 0,-1 1 0 0 0,1 0 0 0 0,22-16 1 0 0,-29 23-161 0 0,1 1 1 0 0,-1 0-1 0 0,1-1 1 0 0,-1 1-1 0 0,1 1 1 0 0,0-1-1 0 0,0 0 1 0 0,0 1 0 0 0,0 0-1 0 0,0 0 1 0 0,0 0-1 0 0,0 1 1 0 0,0-1-1 0 0,0 1 1 0 0,0 0 0 0 0,0 0-1 0 0,0 0 1 0 0,5 1-1 0 0,-7 1-199 0 0,1-1 0 0 0,-1 1 0 0 0,0 0 0 0 0,0 0-1 0 0,1 0 1 0 0,-1 0 0 0 0,0 0 0 0 0,-1 0 0 0 0,1 0-1 0 0,0 1 1 0 0,-1-1 0 0 0,1 1 0 0 0,-1-1 0 0 0,1 1 0 0 0,-1-1-1 0 0,0 1 1 0 0,-1 0 0 0 0,1 0 0 0 0,0 0 0 0 0,-1-1-1 0 0,1 5 1 0 0,1 10-4670 0 0</inkml:trace>
  <inkml:trace contextRef="#ctx0" brushRef="#br0" timeOffset="1">48 681 8863 0 0,'0'0'200'0'0,"0"0"34"0"0,12-19 260 0 0,10-18 90 0 0,2 2 0 0 0,1 0 0 0 0,55-58 0 0 0,-74 86-656 0 0,1 1-1 0 0,1-1 1 0 0,12-8-1 0 0,0 8-3015 0 0,-16 8 1185 0 0,9 8-16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4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13247 0 0,'0'0'299'0'0,"0"0"45"0"0,0 0 21 0 0,0 0-46 0 0,0 0-115 0 0,24-9 1627 0 0,-14-1-1737 0 0,0-2 0 0 0,-1 1 0 0 0,0-2 0 0 0,0 1 0 0 0,-2-1 1 0 0,1 0-1 0 0,5-17 0 0 0,-1 6-25 0 0,22-34-1023 0 0,-10 21-4314 0 0,-14 21 426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45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 13247 0 0,'0'0'299'0'0,"-9"-9"729"0"0,2 7-919 0 0,1-1 91 0 0,4 2 776 0 0,2 1 338 0 0,0 0 59 0 0,3 23 296 0 0,2 1-1673 0 0,0 0 0 0 0,9 24 0 0 0,-1-5 123 0 0,72 272 2718 0 0,-76-277-2941 0 0,-4-14-434 0 0,0 0 1 0 0,2-1-1 0 0,14 33 1 0 0,-21-55-2047 0 0,0-1-768 0 0,0 0-2538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9:45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12 144 8863 0 0,'-2'-2'30'0'0,"1"1"0"0"0,0 0-1 0 0,0-1 1 0 0,0 1 0 0 0,0 0-1 0 0,1-1 1 0 0,-1 1 0 0 0,0-1-1 0 0,1 0 1 0 0,-1 1 0 0 0,1-1-1 0 0,-1 1 1 0 0,1-1-1 0 0,0 0 1 0 0,-1 1 0 0 0,1-1-1 0 0,0 0 1 0 0,0 1 0 0 0,0-1-1 0 0,1 0 1 0 0,-1 1 0 0 0,0-1-1 0 0,1 0 1 0 0,-1 1 0 0 0,1-1-1 0 0,-1 0 1 0 0,1 1 0 0 0,0-1-1 0 0,-1 1 1 0 0,1 0 0 0 0,0-1-1 0 0,0 1 1 0 0,0-1-1 0 0,0 1 1 0 0,1 0 0 0 0,-1 0-1 0 0,0 0 1 0 0,0 0 0 0 0,1 0-1 0 0,-1 0 1 0 0,1 0 0 0 0,2-1-1 0 0,-2 1 133 0 0,0 1-1 0 0,-1-1 0 0 0,1 1 0 0 0,0 0 0 0 0,0 0 0 0 0,0 0 1 0 0,0 0-1 0 0,-1 0 0 0 0,1 0 0 0 0,0 0 0 0 0,0 1 0 0 0,0-1 1 0 0,0 1-1 0 0,-1-1 0 0 0,1 1 0 0 0,0 0 0 0 0,-1-1 0 0 0,3 2 1 0 0,5 4 724 0 0,1 0 0 0 0,-1 1 0 0 0,0 0 0 0 0,9 9 1 0 0,-5-2-305 0 0,0 1 0 0 0,-2-1 1 0 0,19 30-1 0 0,-4 6 485 0 0,26 66-1 0 0,-50-112-873 0 0,11 29 117 0 0,-10-21-247 0 0,1-1-1 0 0,1 1 0 0 0,0-1 1 0 0,0 0-1 0 0,1 0 1 0 0,0-1-1 0 0,1 0 1 0 0,12 14-1 0 0,-18-23-62 0 0,-1-1 0 0 0,0 1 0 0 0,1-1 0 0 0,-1 0 0 0 0,1 1 0 0 0,-1-1 0 0 0,1 0 0 0 0,-1 1 0 0 0,1-1 0 0 0,-1 0 0 0 0,1 0 0 0 0,-1 1 0 0 0,1-1 0 0 0,0 0 0 0 0,-1 0 0 0 0,1 0 0 0 0,-1 0 0 0 0,1 0 0 0 0,0 0 0 0 0,-1 0 0 0 0,1 0 0 0 0,-1 0 0 0 0,1 0 0 0 0,0 0 0 0 0,-1 0 0 0 0,1 0 0 0 0,-1 0 0 0 0,1-1 0 0 0,-1 1 0 0 0,1 0 0 0 0,-1 0 0 0 0,1-1 0 0 0,0 1 0 0 0,-1-1 0 0 0,2 0 0 0 0,-1-1 0 0 0,1 0 0 0 0,-1 0 0 0 0,0 1 0 0 0,0-1 0 0 0,0 0 0 0 0,0 0 0 0 0,0 0 0 0 0,0 0 0 0 0,0-3 0 0 0,9-53 0 0 0,-9 55 0 0 0,2-50-530 0 0,-4-68 0 0 0,-1 84 174 0 0,1 0 0 0 0,2 0 0 0 0,2 0 0 0 0,11-58 0 0 0,-14 93 393 0 0,1 0 0 0 0,-1 0 0 0 0,1 0 0 0 0,0 0 0 0 0,0 0 0 0 0,0 0 0 0 0,0 0 0 0 0,0 0 0 0 0,0 0 0 0 0,0 0 0 0 0,3-3 0 0 0,-3 5 0 0 0,-1 0 1 0 0,1-1 0 0 0,-1 1-1 0 0,1 0 1 0 0,0-1-1 0 0,-1 1 1 0 0,1 0-1 0 0,-1 0 1 0 0,1 0-1 0 0,0 0 1 0 0,-1-1 0 0 0,1 1-1 0 0,0 0 1 0 0,-1 0-1 0 0,1 0 1 0 0,0 0-1 0 0,-1 0 1 0 0,1 0-1 0 0,-1 0 1 0 0,1 1-1 0 0,0-1 1 0 0,-1 0 0 0 0,1 0-1 0 0,0 0 1 0 0,0 1-1 0 0,3 2 121 0 0,0 0 0 0 0,0 1-1 0 0,0-1 1 0 0,0 1 0 0 0,-1 0 0 0 0,0 0 0 0 0,0 0-1 0 0,4 6 1 0 0,10 21 634 0 0,0 1 0 0 0,22 62 0 0 0,-28-66-528 0 0,17 51-77 0 0,-10-28-1027 0 0,41 80 0 0 0,-39-96-7827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06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 7055 0 0,'-9'-6'4573'0'0,"8"9"-2204"0"0,15 18-1374 0 0,1 3-68 0 0,2 18-60 0 0,-3 1 0 0 0,-1 1-1 0 0,7 46 1 0 0,2 7-6 0 0,12 39-797 0 0,32 275 0 0 0,-66-402-735 0 0,0-8-7259 0 0,0-1 2827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06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70 309 10943 0 0,'-3'0'105'0'0,"-1"-1"-1"0"0,1 0 0 0 0,0 1 1 0 0,-1-1-1 0 0,1-1 0 0 0,0 1 1 0 0,0 0-1 0 0,0-1 1 0 0,0 1-1 0 0,0-1 0 0 0,0 0 1 0 0,1 0-1 0 0,-1 0 0 0 0,0-1 1 0 0,1 1-1 0 0,-4-5 0 0 0,4 5 110 0 0,1 1-1 0 0,-1-1 0 0 0,1 0 1 0 0,0 1-1 0 0,0-1 1 0 0,0 0-1 0 0,0 0 0 0 0,0 0 1 0 0,0 0-1 0 0,0 0 0 0 0,1 0 1 0 0,-1 0-1 0 0,1 0 0 0 0,-1 0 1 0 0,1 0-1 0 0,0-1 0 0 0,0 1 1 0 0,0 0-1 0 0,0 0 0 0 0,0 0 1 0 0,0 0-1 0 0,1 0 0 0 0,-1 0 1 0 0,1 0-1 0 0,-1 0 1 0 0,1 0-1 0 0,1-3 0 0 0,5-4 189 0 0,0 0 1 0 0,1 0-1 0 0,0 1 0 0 0,0 0 0 0 0,19-14 0 0 0,51-28 1653 0 0,-46 33-2055 0 0,1 1 0 0 0,1 2 0 0 0,0 1 0 0 0,0 2 0 0 0,2 2 0 0 0,-1 1 0 0 0,1 1 0 0 0,70-3 0 0 0,-97 10-464 0 0,1 0 0 0 0,-1 0 0 0 0,1 1 0 0 0,-1 0 1 0 0,1 0-1 0 0,-1 1 0 0 0,0 0 0 0 0,0 1 0 0 0,0 0 0 0 0,0 1 0 0 0,0 0 0 0 0,-1 0 0 0 0,0 1 0 0 0,0 0 0 0 0,0 0 1 0 0,8 7-1 0 0,4 9-6122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5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40 104 5527 0 0,'-32'-6'576'0'0,"25"5"-442"0"0,6 1 554 0 0,2-3-385 0 0,0-1 1 0 0,0 1-1 0 0,0 1 1 0 0,0-1 0 0 0,1 0-1 0 0,-1 0 1 0 0,1 0-1 0 0,0 1 1 0 0,0-1-1 0 0,0 1 1 0 0,0-1-1 0 0,0 1 1 0 0,0 0 0 0 0,1 0-1 0 0,-1 0 1 0 0,1 0-1 0 0,-1 0 1 0 0,1 1-1 0 0,0-1 1 0 0,0 1-1 0 0,0 0 1 0 0,0-1-304 0 0,10-4 353 0 0,0 0 1 0 0,0 1-1 0 0,0 1 1 0 0,6-1-354 0 0,1-1 16 0 0,0 2 0 0 0,0 1 1 0 0,0 1-1 0 0,1 0 1 0 0,-1 1-1 0 0,1 2 1 0 0,-1 0-1 0 0,1 1 1 0 0,18 4-17 0 0,-36-5-147 0 0,-1 0 1 0 0,0-1 0 0 0,0 1 0 0 0,1 0 0 0 0,-1 0 0 0 0,0 0 0 0 0,0 1-1 0 0,0-1 1 0 0,0 0 0 0 0,-1 1 0 0 0,1-1 0 0 0,0 1 0 0 0,0 0 0 0 0,-1-1-1 0 0,1 1 1 0 0,-1 0 0 0 0,0 0 0 0 0,1 0 0 0 0,-1 0 0 0 0,0 0 0 0 0,0 0-1 0 0,0 1 1 0 0,-1-1 146 0 0,2 4-586 0 0,-1 0 1 0 0,-1 0-1 0 0,1-1 0 0 0,-1 1 0 0 0,0 0 0 0 0,-1 0 1 0 0,1 0-1 0 0,-2 4 586 0 0,-3 21-1934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06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22 221 13247 0 0,'-20'68'1436'0'0,"19"-67"-1325"0"0,1 0-1 0 0,0 0 0 0 0,0 0 1 0 0,0-1-1 0 0,0 1 0 0 0,0 0 0 0 0,0 0 1 0 0,0 0-1 0 0,0 0 0 0 0,0 0 1 0 0,0-1-1 0 0,1 1 0 0 0,-1 0 1 0 0,0 0-1 0 0,1 0 0 0 0,-1-1 1 0 0,0 1-1 0 0,1 0 0 0 0,-1 0 1 0 0,1-1-1 0 0,-1 1 0 0 0,1 0 0 0 0,0-1 1 0 0,-1 1-1 0 0,1-1 0 0 0,-1 1 1 0 0,1 0-1 0 0,0-1 0 0 0,0 0 1 0 0,-1 1-1 0 0,1-1 0 0 0,0 1 1 0 0,0-1-1 0 0,-1 0 0 0 0,1 0 1 0 0,0 1-1 0 0,0-1 0 0 0,0 0 0 0 0,1 0 1 0 0,30-1 2473 0 0,-29 1-2715 0 0,11-2 225 0 0,0-1 1 0 0,-1-1 0 0 0,1 0-1 0 0,-1-1 1 0 0,0 0 0 0 0,0-1-1 0 0,19-12 1 0 0,83-63 612 0 0,-55 36-561 0 0,-30 23-1095 0 0,1 3 0 0 0,0 0 0 0 0,1 2 0 0 0,1 2 0 0 0,1 0 1 0 0,49-13-1 0 0,-62 23-5369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07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51 122 7055 0 0,'-25'-62'432'0'0,"0"3"2890"0"0,25 58-2302 0 0,0 1-246 0 0,0 0-108 0 0,0 0-24 0 0,17 29 1366 0 0,1 11-1464 0 0,-1 0 0 0 0,15 61 0 0 0,13 90 1628 0 0,-21-79-1648 0 0,37 193-2934 0 0,-61-303 1027 0 0,0-2-112 0 0,0 0-438 0 0,-12-20-2366 0 0,2-6 2123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0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17 350 7055 0 0,'-14'-53'402'0'0,"13"44"125"0"0,0-1 0 0 0,0 0 0 0 0,1 0 0 0 0,1 0 0 0 0,-1 0 1 0 0,2 0-1 0 0,-1 0 0 0 0,1 1 0 0 0,1-1 0 0 0,0 1 0 0 0,0-1 0 0 0,1 1 0 0 0,0 0 1 0 0,0 0-1 0 0,1 1 0 0 0,1-1 0 0 0,-1 1 0 0 0,1 0 0 0 0,8-8 0 0 0,-4 6-276 0 0,1-1 0 0 0,1 2 0 0 0,-1-1-1 0 0,2 1 1 0 0,-1 1 0 0 0,1 1 0 0 0,0-1-1 0 0,1 2 1 0 0,21-8 0 0 0,-28 12-304 0 0,0-1 1 0 0,0 1-1 0 0,0 1 1 0 0,0-1-1 0 0,0 1 1 0 0,1 1-1 0 0,-1-1 1 0 0,0 1-1 0 0,1 1 1 0 0,-1-1-1 0 0,0 1 1 0 0,1 0-1 0 0,-1 1 0 0 0,0 0 1 0 0,0 0-1 0 0,0 0 1 0 0,0 1-1 0 0,0 0 1 0 0,-1 0-1 0 0,1 1 1 0 0,6 4-1 0 0,-2 3-4612 0 0,-3 2-1638 0 0</inkml:trace>
  <inkml:trace contextRef="#ctx0" brushRef="#br0" timeOffset="1">33 523 15719 0 0,'0'0'356'0'0,"0"0"50"0"0,0 0 20 0 0,0 0-40 0 0,11-5-136 0 0,194-94 5342 0 0,-169 85-5894 0 0,51-12 1 0 0,-37 12-1041 0 0,-23 7 615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1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1 650 5407 0 0,'0'0'124'0'0,"0"0"18"0"0,8-22 160 0 0,-6 19-28 0 0,0 0 0 0 0,1 1 0 0 0,0-1-1 0 0,-1 1 1 0 0,1-1 0 0 0,0 1 0 0 0,0 0 0 0 0,0 0-1 0 0,0 0 1 0 0,1 1 0 0 0,-1-1 0 0 0,0 1-1 0 0,1 0 1 0 0,-1 0 0 0 0,1 0 0 0 0,-1 0-1 0 0,7 0 1 0 0,8-2 134 0 0,-1 1 0 0 0,23 1 0 0 0,60 8 2099 0 0,-92-6-2475 0 0,0-1-29 0 0,0 0-1 0 0,0-1 1 0 0,0 0 0 0 0,0 0 0 0 0,-1-1-1 0 0,1 0 1 0 0,10-4 0 0 0,30-6-4 0 0,-15 5 578 0 0,0-1 0 0 0,-1-1-1 0 0,37-16 1 0 0,29-10-140 0 0,126-46 839 0 0,92-25-171 0 0,-93 29-670 0 0,145-51 2453 0 0,-310 110-2880 0 0,1 2 0 0 0,107-15 0 0 0,-114 26-8 0 0,73 2 0 0 0,-104 5 0 0 0,-17-1 0 0 0,1-1 0 0 0,-1 1 0 0 0,0-1 0 0 0,1 0 0 0 0,-1 0 0 0 0,1-1 0 0 0,7-1 0 0 0,1-1 0 0 0,0 1 0 0 0,27-1 0 0 0,16-3 0 0 0,37 0 0 0 0,-85 4 0 0 0,1 1 0 0 0,-1 0 0 0 0,1 1 0 0 0,0 0 0 0 0,9 1 0 0 0,-14 0 0 0 0,0-1 0 0 0,-1 1 0 0 0,1 0 0 0 0,0 0 0 0 0,-1 0 0 0 0,1 1 0 0 0,-1-1 0 0 0,0 1 0 0 0,1 0 0 0 0,-1 0 0 0 0,0 0 0 0 0,0 0 0 0 0,0 1 0 0 0,3 2 0 0 0,1 1 0 0 0,0-7-187 0 0,-5 1-787 0 0,-2 0-361 0 0,0 0-75 0 0,0 0-149 0 0,0 0-546 0 0,-5 4-1283 0 0,1 3 2443 0 0,4-6 535 0 0,-2 1-1997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1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2791 0 0,'0'0'126'0'0,"0"0"96"0"0,8 15 2434 0 0,38 78 665 0 0,-31-60-2721 0 0,25 44 1 0 0,33 51 2365 0 0,-72-126-2330 0 0,0-1-81 0 0,-11-21-556 0 0,1 0 0 0 0,1 0 0 0 0,1-1 1 0 0,1 0-1 0 0,1 0 0 0 0,1-1 0 0 0,-3-38 0 0 0,6 52 32 0 0,2 1 0 0 0,-1-1 0 0 0,1 0-1 0 0,0 1 1 0 0,1-1 0 0 0,0 1 0 0 0,0-1 0 0 0,0 1-1 0 0,1 0 1 0 0,0 0 0 0 0,6-9 0 0 0,-6 11 129 0 0,1 0 1 0 0,0 0 0 0 0,1 0 0 0 0,-1 1-1 0 0,1-1 1 0 0,0 1 0 0 0,0 0 0 0 0,0 1-1 0 0,1-1 1 0 0,-1 1 0 0 0,1 0 0 0 0,0 1-1 0 0,0-1 1 0 0,0 1 0 0 0,11-2 0 0 0,-11 3-260 0 0,1-1 0 0 0,0 1 1 0 0,0 1-1 0 0,1 0 1 0 0,-1 0-1 0 0,0 0 0 0 0,0 1 1 0 0,7 1-1 0 0,-9-1-269 0 0,-1 0 0 0 0,1 0 0 0 0,0 1 0 0 0,-1 0 0 0 0,0 0-1 0 0,1 0 1 0 0,-1 0 0 0 0,0 1 0 0 0,0-1 0 0 0,0 1 0 0 0,-1 0 0 0 0,1 0-1 0 0,3 4 1 0 0,1 4-848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15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58 248 7055 0 0,'0'0'323'0'0,"0"0"-8"0"0,0 0-58 0 0,0 0 515 0 0,0 0 247 0 0,4-10 1069 0 0,9-26-1138 0 0,-3 0 0 0 0,11-60 0 0 0,-22 49-950 0 0,0 46 0 0 0,1-1 0 0 0,-1 1 0 0 0,1 0 0 0 0,-1 0 0 0 0,0-1 0 0 0,1 1 0 0 0,-1 0 0 0 0,0 0 0 0 0,0 0 0 0 0,0 0 0 0 0,0 0 0 0 0,0 0 0 0 0,0 0 0 0 0,0 0 0 0 0,0 1 0 0 0,0-1 0 0 0,0 0 0 0 0,0 1 0 0 0,-1-1 0 0 0,1 1 0 0 0,0-1 0 0 0,-1 1 0 0 0,1-1 0 0 0,0 1 0 0 0,-1 0 0 0 0,1 0 0 0 0,0-1 0 0 0,-1 1 0 0 0,1 0 0 0 0,0 0 0 0 0,-1 1 0 0 0,1-1 0 0 0,0 0 0 0 0,-1 0 0 0 0,1 1 0 0 0,0-1 0 0 0,-1 0 0 0 0,1 1 0 0 0,-2 0 0 0 0,-1 1 0 0 0,1 0 0 0 0,-1 0 0 0 0,0 1 0 0 0,1-1 0 0 0,-1 1 0 0 0,1 0 0 0 0,0 0 0 0 0,0 0 0 0 0,0 0 0 0 0,0 0 0 0 0,1 1 0 0 0,-1-1 0 0 0,1 1 0 0 0,0 0 0 0 0,0 0 0 0 0,0 0 0 0 0,0 0 0 0 0,1 0 0 0 0,-1 0 0 0 0,1 0 0 0 0,0 0 0 0 0,1 0 0 0 0,-1 1 0 0 0,1 6 0 0 0,0-7 0 0 0,0 0 0 0 0,0 0 0 0 0,0 0 0 0 0,1-1 0 0 0,-1 1 0 0 0,1 0 0 0 0,0-1 0 0 0,1 1 0 0 0,-1 0 0 0 0,0-1 0 0 0,1 0 0 0 0,0 1 0 0 0,0-1 0 0 0,0 0 0 0 0,0 0 0 0 0,0 0 0 0 0,1 0 0 0 0,-1 0 0 0 0,1 0 0 0 0,0-1 0 0 0,0 0 0 0 0,0 1 0 0 0,0-1 0 0 0,0 0 0 0 0,1 0 0 0 0,-1-1 0 0 0,0 1 0 0 0,5 1 0 0 0,-1-2-106 0 0,1 1-1 0 0,-1-2 0 0 0,0 1 0 0 0,1-1 1 0 0,-1 0-1 0 0,1 0 0 0 0,-1-1 1 0 0,1 0-1 0 0,-1 0 0 0 0,0-1 0 0 0,0 0 1 0 0,1 0-1 0 0,11-6 0 0 0,-3 0-935 0 0,1-1 0 0 0,-1 0 0 0 0,0-1 0 0 0,19-16 0 0 0,-19 12-1910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1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52 3999 0 0,'-13'-16'392'0'0,"10"13"-205"0"0,1 0-1 0 0,-1 0 0 0 0,0 0 0 0 0,0 0 0 0 0,-1 0 0 0 0,1 1 0 0 0,0 0 0 0 0,-1-1 0 0 0,0 1 0 0 0,1 0 0 0 0,-6-1 0 0 0,8 2-14 0 0,-1 1 0 0 0,0-1 0 0 0,0 1-1 0 0,1-1 1 0 0,-1 1 0 0 0,0 0-1 0 0,0 0 1 0 0,0 0 0 0 0,0 0-1 0 0,1 0 1 0 0,-1 0 0 0 0,0 0-1 0 0,0 1 1 0 0,1-1 0 0 0,-1 1-1 0 0,0-1 1 0 0,0 1 0 0 0,1 0-1 0 0,-1-1 1 0 0,0 1 0 0 0,1 0-1 0 0,-1 0 1 0 0,1 0 0 0 0,0 0-1 0 0,-1 1 1 0 0,1-1 0 0 0,-2 2-1 0 0,-2 2 60 0 0,1 1 0 0 0,0-1 0 0 0,0 1-1 0 0,1-1 1 0 0,0 1 0 0 0,0 0 0 0 0,0 1-1 0 0,0-1 1 0 0,1 0 0 0 0,0 1 0 0 0,1-1 0 0 0,-1 1-1 0 0,1 0 1 0 0,1-1 0 0 0,-1 1 0 0 0,1 0-1 0 0,0-1 1 0 0,0 1 0 0 0,1 0 0 0 0,0 0-1 0 0,1-1 1 0 0,-1 1 0 0 0,1-1 0 0 0,0 1-1 0 0,6 10 1 0 0,-7-15-231 0 0,0-1 0 0 0,0 1 0 0 0,0 0 0 0 0,0-1 0 0 0,1 1 0 0 0,-1-1 0 0 0,1 1 0 0 0,-1-1 0 0 0,1 0 0 0 0,0 0 0 0 0,0 1 0 0 0,-1-1 0 0 0,1 0 0 0 0,0-1 0 0 0,0 1 0 0 0,0 0 0 0 0,0 0 0 0 0,0-1 0 0 0,0 1 0 0 0,0-1 0 0 0,0 0 0 0 0,0 0 0 0 0,0 1 0 0 0,0-1 0 0 0,0-1 0 0 0,1 1 0 0 0,-1 0 0 0 0,0 0 0 0 0,0-1 0 0 0,0 1 0 0 0,0-1 0 0 0,0 0 0 0 0,0 1 0 0 0,-1-1 0 0 0,1 0 0 0 0,0 0 0 0 0,0 0 0 0 0,3-3 0 0 0,1 0 0 0 0,0-1 0 0 0,1 1 0 0 0,-2-1 0 0 0,1 0 0 0 0,0-1 0 0 0,-1 1 0 0 0,0-1 0 0 0,-1 0 0 0 0,7-10 0 0 0,-7 7 0 0 0,0-1 0 0 0,-1 1 0 0 0,0-1 0 0 0,0-1 0 0 0,-1 1 0 0 0,0 0 0 0 0,-1 0 0 0 0,0-18 0 0 0,14 91 396 0 0,26 70 0 0 0,-4-18 1606 0 0,15 54-3885 0 0,-45-141 1180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1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8 796 5407 0 0,'0'0'124'0'0,"0"0"18"0"0,0 0 8 0 0,-1 1-23 0 0,-4 2-36 0 0,3-2 245 0 0,2-1 102 0 0,0 0 12 0 0,0 0 11 0 0,0 0 30 0 0,0 0 11 0 0,0 0 2 0 0,0 0 10 0 0,0 0 39 0 0,21-5 1095 0 0,382-119 560 0 0,-149 53-1667 0 0,-71 3 1568 0 0,-71 25-1474 0 0,185-42-635 0 0,-246 73 0 0 0,11-4 1214 0 0,-1-3 0 0 0,-1-3 0 0 0,102-51 0 0 0,-110 48-1069 0 0,0 3 1 0 0,2 2-1 0 0,0 2 0 0 0,1 3 1 0 0,79-12-1 0 0,-104 20-145 0 0,51-18 0 0 0,-56 15 0 0 0,1 2 0 0 0,51-9 0 0 0,-46 11 0 0 0,0-1 0 0 0,53-19 0 0 0,-5 1 0 0 0,-67 21 0 0 0,-4 4 0 0 0,15 2 0 0 0,-15 0 0 0 0,-2 1-92 0 0,-5-2-392 0 0,4 1 261 0 0,-3 0-1466 0 0,1-1-7208 0 0,-3-1 3794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19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29 5407 0 0,'0'0'124'0'0,"0"0"18"0"0,0 0 8 0 0,-7-3 2 0 0,-49-17 2592 0 0,53 19-2658 0 0,-1 0-1 0 0,1 0 1 0 0,0 0-1 0 0,-1 1 1 0 0,1-1-1 0 0,-1 1 1 0 0,1 0-1 0 0,-1 0 1 0 0,1 0-1 0 0,0 0 1 0 0,-1 0-1 0 0,1 1 1 0 0,-1 0-1 0 0,1 0 1 0 0,0 0-1 0 0,-1 0 1 0 0,1 0-1 0 0,0 1 1 0 0,0-1-1 0 0,0 1 1 0 0,0 0-1 0 0,0 0 1 0 0,-3 3-1 0 0,3-1-5 0 0,0-1 0 0 0,0 1-1 0 0,0 0 1 0 0,1 0 0 0 0,-1 0 0 0 0,1 1 0 0 0,0-1-1 0 0,1 1 1 0 0,-1-1 0 0 0,1 1 0 0 0,-1-1-1 0 0,1 1 1 0 0,1 0 0 0 0,-1 0 0 0 0,1-1 0 0 0,0 7-1 0 0,-1 1-79 0 0,0-9 0 0 0,1 1 0 0 0,0-1 0 0 0,0 0 0 0 0,0 1 0 0 0,0-1 0 0 0,0 0 0 0 0,1 0 0 0 0,-1 0 0 0 0,1 1 0 0 0,0-1 0 0 0,0 0 0 0 0,0 0 0 0 0,0 0 0 0 0,1 0 0 0 0,-1 0 0 0 0,4 4 0 0 0,-4-5 0 0 0,0 0 0 0 0,0-1 0 0 0,1 1 0 0 0,-1-1 0 0 0,1 1 0 0 0,-1-1 0 0 0,1 0 0 0 0,-1 1 0 0 0,1-1 0 0 0,0 0 0 0 0,0 0 0 0 0,-1 0 0 0 0,1 0 0 0 0,0-1 0 0 0,0 1 0 0 0,0 0 0 0 0,0-1 0 0 0,0 1 0 0 0,0-1 0 0 0,0 0 0 0 0,0 0 0 0 0,0 0 0 0 0,0 0 0 0 0,0 0 0 0 0,0 0 0 0 0,0 0 0 0 0,0-1 0 0 0,0 1 0 0 0,0-1 0 0 0,0 1 0 0 0,0-1 0 0 0,0 0 0 0 0,0 0 0 0 0,0 0 0 0 0,0 0 0 0 0,-1 0 0 0 0,1 0 0 0 0,2-3 0 0 0,4-3 0 0 0,0 1 0 0 0,0-2 0 0 0,-1 1 0 0 0,-1-1 0 0 0,1 0 0 0 0,6-11 0 0 0,5-3 0 0 0,-17 22 0 0 0,-1 0 0 0 0,1 0 0 0 0,-1 0 0 0 0,0 0 0 0 0,1 0 0 0 0,-1 0 0 0 0,1 0 0 0 0,-1 0 0 0 0,1 0 0 0 0,-1 0 0 0 0,1 0 0 0 0,-1 0 0 0 0,0 1 0 0 0,1-1 0 0 0,-1 0 0 0 0,1 0 0 0 0,-1 0 0 0 0,0 1 0 0 0,1-1 0 0 0,-1 0 0 0 0,0 1 0 0 0,1-1 0 0 0,-1 0 0 0 0,0 0 0 0 0,1 1 0 0 0,-1-1 0 0 0,0 1 0 0 0,0-1 0 0 0,1 0 0 0 0,-1 1 0 0 0,0-1 0 0 0,0 1 0 0 0,0-1 0 0 0,0 0 0 0 0,1 1 0 0 0,-1-1 0 0 0,0 1 0 0 0,0 0 0 0 0,10 21 0 0 0,-9-21 0 0 0,4 7 0 0 0,-5-7-38 0 0,1 0-1 0 0,0 0 1 0 0,-1 0-1 0 0,1-1 1 0 0,0 1-1 0 0,-1 0 0 0 0,1-1 1 0 0,0 1-1 0 0,0-1 1 0 0,0 1-1 0 0,0-1 1 0 0,0 1-1 0 0,-1-1 1 0 0,1 1-1 0 0,0-1 0 0 0,0 0 1 0 0,0 0-1 0 0,0 1 1 0 0,0-1-1 0 0,0 0 1 0 0,0 0-1 0 0,0 0 1 0 0,0 0-1 0 0,0 0 0 0 0,0 0 1 0 0,0 0-1 0 0,0-1 1 0 0,0 1-1 0 0,0 0 1 0 0,0-1-1 0 0,0 1 1 0 0,0 0-1 0 0,0-1 0 0 0,0 1 1 0 0,0-1-1 0 0,-1 1 1 0 0,1-1-1 0 0,1 0 1 0 0,-2 0-19 0 0,7-3-519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1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71 280 5407 0 0,'0'0'248'0'0,"0"0"-5"0"0,-33 8 4712 0 0,30-5-4920 0 0,0-1 0 0 0,0 0 1 0 0,0 1-1 0 0,1 0 1 0 0,-1 0-1 0 0,1-1 1 0 0,-1 2-1 0 0,1-1 0 0 0,0 0 1 0 0,0 0-1 0 0,1 1 1 0 0,-1-1-1 0 0,1 1 0 0 0,-1-1 1 0 0,1 1-1 0 0,0 0 1 0 0,1-1-1 0 0,-1 1 0 0 0,0 0 1 0 0,1 0-1 0 0,0-1 1 0 0,0 1-1 0 0,0 0 0 0 0,1 0 1 0 0,-1 0-1 0 0,1-1 1 0 0,0 1-1 0 0,0 0 0 0 0,0-1 1 0 0,0 1-1 0 0,1-1 1 0 0,-1 1-1 0 0,1-1 1 0 0,0 0-1 0 0,2 4 0 0 0,3 0-35 0 0,-6-6 0 0 0,-1 0 0 0 0,1 0 0 0 0,0-1 0 0 0,0 1 0 0 0,0-1 0 0 0,0 1 0 0 0,0-1 0 0 0,0 1 0 0 0,0-1 0 0 0,1 1 0 0 0,-1-1 0 0 0,0 0 0 0 0,0 0 0 0 0,0 1 0 0 0,0-1 0 0 0,0 0 0 0 0,0 0 0 0 0,1 0 0 0 0,-1 0 0 0 0,0-1 0 0 0,0 1 0 0 0,0 0 0 0 0,0 0 0 0 0,0-1 0 0 0,0 1 0 0 0,0 0 0 0 0,0-1 0 0 0,1 1 0 0 0,-1-1 0 0 0,-1 0 0 0 0,1 1 0 0 0,0-1 0 0 0,0 0 0 0 0,0 1 0 0 0,0-1 0 0 0,0 0 0 0 0,-1 0 0 0 0,2-1 0 0 0,3-5 0 0 0,-1 0 0 0 0,-1 1 0 0 0,1-1 0 0 0,-1 0 0 0 0,0-1 0 0 0,0 1 0 0 0,-1-1 0 0 0,0 1 0 0 0,-1-1 0 0 0,1 0 0 0 0,-2 1 0 0 0,1-1 0 0 0,-1 0 0 0 0,0 0 0 0 0,-2-14 0 0 0,-3-10 0 0 0,-1 0 0 0 0,-14-43 0 0 0,20 75 0 0 0,-45-143 0 0 0,106 364 0 0 0,-37-157-31 0 0,-9-38-3272 0 0,-9-13-475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5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5527 0 0,'0'0'124'0'0,"0"0"18"0"0,0 0 10 0 0,0 0 113 0 0,0 0 450 0 0,22 9 2775 0 0,-14-9-3142 0 0,0 0 0 0 0,0-1 0 0 0,-1 0 1 0 0,1-1-1 0 0,-1 1 0 0 0,1-2 0 0 0,-1 1 0 0 0,0-1 0 0 0,5-2-348 0 0,-2 1 367 0 0,0 0 0 0 0,0 1 0 0 0,1 0 1 0 0,5 0-368 0 0,4-2 128 0 0,0 0 1 0 0,-1 0-1 0 0,1-2 1 0 0,-1-1-1 0 0,-1 0 0 0 0,7-5-128 0 0,38-15-1011 0 0,-49 22-648 0 0,1 1 1 0 0,1 0 0 0 0,5 0 1658 0 0,-3 1-3866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2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83 281 8863 0 0,'0'0'200'0'0,"0"0"34"0"0,0 0 12 0 0,-6-4 2 0 0,-1 4-77 0 0,-3-1 1917 0 0,9 1-1998 0 0,-1-1 0 0 0,1 1 0 0 0,-1 0-1 0 0,0 0 1 0 0,1 0 0 0 0,-1 1 0 0 0,1-1 0 0 0,-1 0 0 0 0,0 1-1 0 0,1-1 1 0 0,-1 0 0 0 0,1 1 0 0 0,-1 0 0 0 0,1-1 0 0 0,0 1-1 0 0,-1 0 1 0 0,1 0 0 0 0,0 0 0 0 0,-1 0 0 0 0,1 0 0 0 0,0 0-1 0 0,0 0 1 0 0,0 0 0 0 0,0 1 0 0 0,0-1 0 0 0,0 0 0 0 0,0 0-1 0 0,-1 3 1 0 0,-1 1-90 0 0,1 0-1 0 0,-1 0 0 0 0,1 1 1 0 0,0-1-1 0 0,0 1 1 0 0,1-1-1 0 0,-1 1 1 0 0,1 0-1 0 0,0-1 0 0 0,1 1 1 0 0,0 0-1 0 0,-1 0 1 0 0,2 0-1 0 0,-1-1 0 0 0,1 1 1 0 0,0 0-1 0 0,0 0 1 0 0,0-1-1 0 0,4 8 0 0 0,-4-8 286 0 0,1-1-1 0 0,0 1 1 0 0,1-1-1 0 0,-1 1 1 0 0,1-1-1 0 0,0 0 0 0 0,0 0 1 0 0,3 4-1 0 0,-5-8-273 0 0,0 0-1 0 0,0 0 0 0 0,0 1 1 0 0,-1-1-1 0 0,1 0 0 0 0,0 0 1 0 0,0 0-1 0 0,0 0 0 0 0,0 0 1 0 0,-1 0-1 0 0,1 0 0 0 0,0 0 1 0 0,0 0-1 0 0,0-1 0 0 0,0 1 1 0 0,-1 0-1 0 0,1 0 0 0 0,0-1 1 0 0,0 1-1 0 0,-1-1 0 0 0,1 1 1 0 0,0 0-1 0 0,0-2 0 0 0,16-10-30 0 0,-11 5-16 0 0,-2 0 0 0 0,1-1 0 0 0,-1 0 1 0 0,0 0-1 0 0,0 0 0 0 0,-1 0 0 0 0,0-1 0 0 0,-1 1 0 0 0,0-1 0 0 0,0 0 0 0 0,-1 0 0 0 0,0 0 0 0 0,-1 0 0 0 0,1 1 0 0 0,-2-1 0 0 0,-1-13 1 0 0,-3-14-684 0 0,-2 1 0 0 0,-20-59 0 0 0,18 66 806 0 0,5 13-87 0 0,2 8 0 0 0,0-1 0 0 0,0 0 0 0 0,-1 1 0 0 0,0-1 0 0 0,0 1 0 0 0,-1 0 0 0 0,0 0 0 0 0,0 0 0 0 0,-6-6 0 0 0,14 21 0 0 0,-1 0 0 0 0,0 0 0 0 0,0 1 0 0 0,-1-1 0 0 0,0 1 0 0 0,1 17 0 0 0,4 11 0 0 0,1-8 6 0 0,2-1 0 0 0,0 0 1 0 0,2 0-1 0 0,27 47 0 0 0,-29-60-1145 0 0,0 0 1 0 0,20 22-1 0 0,-15-25-76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28:20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0,'0'0'200'0'0,"0"0"34"0"0,0 0 12 0 0,0 0 132 0 0,0 0 542 0 0,0 0 236 0 0,2 12 1462 0 0,9 26-1463 0 0,19 41-1 0 0,11 36-647 0 0,-38-104-507 0 0,-5-21 0 0 0,1 0 0 0 0,0-1 0 0 0,0 1 0 0 0,1 0 0 0 0,2-20 0 0 0,-1 22 0 0 0,0 0 0 0 0,0 0 0 0 0,1 0 0 0 0,0 0 0 0 0,0 1 0 0 0,1-1 0 0 0,0 1 0 0 0,0 0 0 0 0,7-12 0 0 0,-9 18-240 0 0,1-1-1 0 0,0 0 0 0 0,-1 0 1 0 0,1 1-1 0 0,0-1 0 0 0,0 1 1 0 0,-1-1-1 0 0,1 1 0 0 0,0 0 1 0 0,1 0-1 0 0,-1 0 0 0 0,0 0 0 0 0,2-1 1 0 0,3-1-1600 0 0,-6 3-55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5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31 5407 0 0,'-11'-21'416'0'0,"7"13"-156"0"0,3 6 454 0 0,1 2 196 0 0,0 0 40 0 0,0 0-44 0 0,0 0-215 0 0,19 52 1182 0 0,119 189 630 0 0,-128-225-2732 0 0,-10-15-1265 0 0,0-1-539 0 0,0 0-116 0 0,0 0-25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6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21 168 7055 0 0,'-15'-18'728'0'0,"14"16"-641"0"0,0 0-1 0 0,0 0 1 0 0,1 0-1 0 0,-1 1 1 0 0,1-1-1 0 0,-1 0 0 0 0,1 0 1 0 0,0 0-1 0 0,0 0 1 0 0,0 0-1 0 0,0 0 1 0 0,0 0-1 0 0,0 0 0 0 0,1 0 1 0 0,-1 0-1 0 0,1 0 1 0 0,-1 1-1 0 0,1-1 1 0 0,0 0-1 0 0,0 0 1 0 0,-1 1-1 0 0,1-1 0 0 0,0 0 1 0 0,1 1-1 0 0,-1-1 1 0 0,0 1-1 0 0,0-1 1 0 0,3-1-1 0 0,7-8 242 0 0,1 0 0 0 0,1 0 0 0 0,-1 2 0 0 0,2 0 0 0 0,-1 0 0 0 0,29-12 0 0 0,-37 18-540 0 0,1 1 0 0 0,0 0 0 0 0,0 0 0 0 0,0 0 0 0 0,0 1 0 0 0,0 0 1 0 0,0 0-1 0 0,0 1 0 0 0,0 0 0 0 0,0 0 0 0 0,1 0 0 0 0,-1 1 0 0 0,0 0 1 0 0,0 0-1 0 0,0 0 0 0 0,0 1 0 0 0,-1 0 0 0 0,1 0 0 0 0,0 0 0 0 0,-1 1 1 0 0,8 4-1 0 0,7 13-1322 0 0</inkml:trace>
  <inkml:trace contextRef="#ctx0" brushRef="#br0" timeOffset="1">224 433 10943 0 0,'-17'-7'1736'0'0,"17"6"-1639"0"0,-1-1-1 0 0,1 0 0 0 0,-1 1 1 0 0,1-1-1 0 0,0 0 0 0 0,0 0 0 0 0,0 1 1 0 0,0-1-1 0 0,0 0 0 0 0,0 1 1 0 0,0-1-1 0 0,1 0 0 0 0,-1 0 1 0 0,0 1-1 0 0,1-1 0 0 0,0 1 1 0 0,-1-1-1 0 0,1 0 0 0 0,0 1 1 0 0,0-1-1 0 0,1-1 0 0 0,27-33-331 0 0,-17 22 359 0 0,58-69-3445 0 0,-53 63 2106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6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155 333 10943 0 0,'0'0'248'0'0,"0"0"35"0"0,0 0 18 0 0,0 0-37 0 0,-11-19 19 0 0,-3-74 1125 0 0,-2-9 992 0 0,14 91-2218 0 0,-1 1-1 0 0,0-1 0 0 0,-1 1 0 0 0,0 0 1 0 0,-1 0-1 0 0,-11-18 0 0 0,14 25-181 0 0,0 1 0 0 0,0 0 0 0 0,0 0 0 0 0,-1-1 0 0 0,1 1 0 0 0,-1 0 0 0 0,1 1 0 0 0,-1-1 0 0 0,1 0 0 0 0,-1 1 0 0 0,0 0 0 0 0,0-1 0 0 0,0 1 0 0 0,-3-1 0 0 0,5 2 0 0 0,0 0 0 0 0,0 0 0 0 0,0 0 0 0 0,-1 0 0 0 0,1 0 0 0 0,0 0 0 0 0,0 0 0 0 0,0 0 0 0 0,0 0 0 0 0,0 0 0 0 0,-1 1 0 0 0,1-1 0 0 0,0 0 0 0 0,0 1 0 0 0,0-1 0 0 0,0 1 0 0 0,0-1 0 0 0,0 1 0 0 0,0 0 0 0 0,0-1 0 0 0,0 1 0 0 0,0 0 0 0 0,1 0 0 0 0,-1 0 0 0 0,0-1 0 0 0,0 1 0 0 0,1 0 0 0 0,-1 0 0 0 0,1 0 0 0 0,-1 0 0 0 0,1 0 0 0 0,-1 0 0 0 0,1 1 0 0 0,-1-1 0 0 0,1 0 0 0 0,0 0 0 0 0,0 0 0 0 0,-1 0 0 0 0,1 2 0 0 0,-1 9 0 0 0,0-1 0 0 0,1 1 0 0 0,0 0 0 0 0,0 0 0 0 0,2 0 0 0 0,-1-1 0 0 0,2 1 0 0 0,-1-1 0 0 0,1 1 0 0 0,1-1 0 0 0,0 0 0 0 0,7 13 0 0 0,10 16 0 0 0,49 69 0 0 0,-52-82 0 0 0,35 42 0 0 0,26 42 0 0 0,-74-102 0 0 0,-5-8 0 0 0,0-1 0 0 0,0 1 0 0 0,0 0 0 0 0,0-1 0 0 0,0 1 0 0 0,0-1 0 0 0,-1 1 0 0 0,1-1 0 0 0,0 1 0 0 0,0-1 0 0 0,0 1 0 0 0,0-1 0 0 0,-1 1 0 0 0,1-1 0 0 0,0 1 0 0 0,0-1 0 0 0,-1 1 0 0 0,1-1 0 0 0,0 1 0 0 0,-1-1 0 0 0,1 1 0 0 0,-1-1 0 0 0,-4 2 0 0 0,4-1 0 0 0,1-1 0 0 0,-1 1 0 0 0,0-1 0 0 0,0 1 0 0 0,0-1 0 0 0,1 0 0 0 0,-1 1 0 0 0,0-1 0 0 0,0 0 0 0 0,0 0 0 0 0,0 1 0 0 0,0-1 0 0 0,0 0 0 0 0,0 0 0 0 0,0 0 0 0 0,0 0 0 0 0,1 0 0 0 0,-1 0 0 0 0,0-1 0 0 0,0 1 0 0 0,0 0 0 0 0,0 0 0 0 0,0-1 0 0 0,0 1 0 0 0,0 0 0 0 0,1-1 0 0 0,-1 1 0 0 0,0-1 0 0 0,0 1 0 0 0,1-1 0 0 0,-1 0 0 0 0,0 1 0 0 0,1-1 0 0 0,-2 0 0 0 0,-13-25 0 0 0,14 23 0 0 0,-2-4-194 0 0,1 1-1 0 0,0-1 0 0 0,0 1 1 0 0,1-1-1 0 0,-1 0 0 0 0,2 0 1 0 0,-1 0-1 0 0,1 1 1 0 0,0-1-1 0 0,0 0 0 0 0,1 0 1 0 0,0 0-1 0 0,3-11 0 0 0,3-4-1187 0 0,0 0-1 0 0,18-33 1 0 0,-15 33 837 0 0,-9 19-1174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10943 0 0,'0'0'248'0'0,"0"0"35"0"0,0 0 18 0 0,0 0-37 0 0,0 0-84 0 0,0 0 280 0 0,0 0 144 0 0,15 19 779 0 0,-3 1-1152 0 0,69 112 2429 0 0,-67-105-3313 0 0,14 39 0 0 0,-27-64-65 0 0,3 10 929 0 0,-4-6-7229 0 0,0-6 4843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7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7055 0 0,'0'0'158'0'0,"0"0"22"0"0,0 0 12 0 0,3-6 6 0 0,0 0 85 0 0,0 0-1 0 0,1 0 1 0 0,0 1-1 0 0,0 0 0 0 0,1 0 1 0 0,0 0-1 0 0,-1 0 1 0 0,1 1-1 0 0,1-1 0 0 0,-1 1 1 0 0,1 1-1 0 0,0-1 1 0 0,-1 1-1 0 0,9-3 1 0 0,-5 2-323 0 0,0 1 1 0 0,0 0 0 0 0,0 1-1 0 0,0 0 1 0 0,1 0 0 0 0,-1 1 0 0 0,1 1-1 0 0,15 0 1 0 0,-23 0-274 0 0,0 0 0 0 0,0 0-1 0 0,1 1 1 0 0,-1-1 0 0 0,0 1 0 0 0,0 0-1 0 0,0-1 1 0 0,0 1 0 0 0,0 0 0 0 0,0 0 0 0 0,0 0-1 0 0,2 3 1 0 0,5 3-2970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7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0 191 8863 0 0,'0'0'200'0'0,"0"0"34"0"0,0 0 12 0 0,5-7 88 0 0,-1-3 5 0 0,3-9-20 0 0,1 1-1 0 0,0 0 1 0 0,1 0-1 0 0,1 1 1 0 0,14-18-1 0 0,12-4-318 0 0,-25 30 0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8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133 187 10943 0 0,'0'0'248'0'0,"-15"-16"704"0"0,11 5-574 0 0,0 0-1 0 0,1 1 0 0 0,-2-14 0 0 0,5 17-297 0 0,-1 1-1 0 0,0-1 1 0 0,-1 0 0 0 0,0 1-1 0 0,0-1 1 0 0,0 1 0 0 0,-1 0-1 0 0,0 0 1 0 0,0 0-1 0 0,0 0 1 0 0,-1 0 0 0 0,-8-9-1 0 0,-3-5-79 0 0,14 20 0 0 0,1 0 0 0 0,-1-1 0 0 0,0 1 0 0 0,1 0 0 0 0,-1-1 0 0 0,1 1 0 0 0,-1 0 0 0 0,1-1 0 0 0,-1 1 0 0 0,0 0 0 0 0,1 0 0 0 0,-1 0 0 0 0,1 0 0 0 0,-1 0 0 0 0,0-1 0 0 0,1 1 0 0 0,-1 0 0 0 0,0 1 0 0 0,1-1 0 0 0,-1 0 0 0 0,0 0 0 0 0,1 0 0 0 0,-1 0 0 0 0,1 0 0 0 0,-1 1 0 0 0,0-1 0 0 0,1 0 0 0 0,-1 0 0 0 0,1 1 0 0 0,-1-1 0 0 0,1 0 0 0 0,-1 1 0 0 0,1-1 0 0 0,-1 1 0 0 0,1-1 0 0 0,-1 1 0 0 0,1-1 0 0 0,-1 1 0 0 0,1-1 0 0 0,-1 1 0 0 0,-10 14 0 0 0,9-10 0 0 0,0 1 0 0 0,0-1-1 0 0,0 1 1 0 0,0-1 0 0 0,1 1-1 0 0,0 0 1 0 0,0-1 0 0 0,1 1-1 0 0,0 0 1 0 0,0 0 0 0 0,0-1 0 0 0,1 1-1 0 0,-1 0 1 0 0,1 0 0 0 0,1-1-1 0 0,-1 1 1 0 0,1-1 0 0 0,0 1-1 0 0,0-1 1 0 0,0 1 0 0 0,6 7-1 0 0,7 11 17 0 0,0 0 0 0 0,2-1-1 0 0,21 23 1 0 0,-25-30 24 0 0,50 48 2092 0 0,-44-47-1960 0 0,-1 0 0 0 0,17 23 0 0 0,-28-29-172 0 0,0-1 0 0 0,-1 1 0 0 0,0 1 0 0 0,-1-1 0 0 0,6 18 0 0 0,-9-21 0 0 0,1-1 0 0 0,-2 1 0 0 0,1 0 0 0 0,-1 0 0 0 0,0-1 0 0 0,-1 1 0 0 0,1 0 0 0 0,-2 0 0 0 0,-1 15 0 0 0,-1-14 0 0 0,3-9 0 0 0,-1 0 0 0 0,1 1 0 0 0,0-1 0 0 0,0 0 0 0 0,0 0 0 0 0,-1 1 0 0 0,1-1 0 0 0,0 0 0 0 0,0 0 0 0 0,-1 0 0 0 0,1 0 0 0 0,0 1 0 0 0,-1-1 0 0 0,1 0 0 0 0,0 0 0 0 0,0 0 0 0 0,-1 0 0 0 0,1 0 0 0 0,0 0 0 0 0,-1 0 0 0 0,1 0 0 0 0,0 0 0 0 0,-1 0 0 0 0,1 0 0 0 0,0 0 0 0 0,0 0 0 0 0,-1 0 0 0 0,1 0 0 0 0,0 0 0 0 0,-1 0 0 0 0,1 0 0 0 0,0-1 0 0 0,0 1 0 0 0,-1 0 0 0 0,1 0 0 0 0,0 0 0 0 0,0 0 0 0 0,-1-1 0 0 0,1 1 0 0 0,0 0 0 0 0,0 0 0 0 0,-1 0 0 0 0,1-1 0 0 0,0 1 0 0 0,0 0 0 0 0,0 0 0 0 0,0-1 0 0 0,-1 1 0 0 0,1 0 0 0 0,0 0 0 0 0,0-1 0 0 0,0 1 0 0 0,0 0 0 0 0,0-1 0 0 0,-9-14 0 0 0,5 7 0 0 0,1-1 0 0 0,0 0 0 0 0,1 0 0 0 0,0 0 0 0 0,0 0 0 0 0,1-1-1 0 0,0-15 1 0 0,7-68 57 0 0,0 11-1970 0 0,-5 72 1226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3999 0 0,'0'0'91'0'0,"0"0"12"0"0,0 0 7 0 0,0 0 40 0 0,0 0 156 0 0,0 0 70 0 0,0 0 10 0 0,0 0 14 0 0,8 19 942 0 0,22 50 1166 0 0,38 131-1 0 0,-55-160-2658 0 0,-8-26-228 0 0,-5-12-847 0 0,0 1-1670 0 0,0-3-131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49 8983 0 0,'0'0'200'0'0,"-23"-22"536"0"0,21 19-628 0 0,0 1 0 0 0,-1 0 1 0 0,1 0-1 0 0,-1-1 0 0 0,0 2 0 0 0,1-1 0 0 0,-1 0 0 0 0,0 1 0 0 0,0-1 0 0 0,0 1 0 0 0,0 0 0 0 0,-1 0 0 0 0,1 0 0 0 0,0 0 0 0 0,0 1 0 0 0,-1-1 0 0 0,1 1 1 0 0,0 0-1 0 0,0 0 0 0 0,-1 0 0 0 0,-2 1-108 0 0,1 0 165 0 0,0 0-1 0 0,0 1 1 0 0,0 0 0 0 0,0 0 0 0 0,0 1 0 0 0,1-1 0 0 0,-1 1-1 0 0,1 0 1 0 0,-1 0 0 0 0,1 0 0 0 0,0 1 0 0 0,0 0 0 0 0,0 0-165 0 0,-3 4 71 0 0,0 0 0 0 0,0 1 0 0 0,1-1 0 0 0,0 1 0 0 0,0 1 0 0 0,1-1 0 0 0,1 1 0 0 0,-1 0 0 0 0,1 0 0 0 0,1 0 0 0 0,0 1 0 0 0,1-1 0 0 0,-1 8-71 0 0,3-18 0 0 0,1 25 0 0 0,-1-23 0 0 0,1-1 0 0 0,-1 1 0 0 0,1-1 0 0 0,-1 1 0 0 0,1-1 0 0 0,-1 1 0 0 0,1-1 0 0 0,0 1 0 0 0,0-1 0 0 0,0 0 0 0 0,0 0 0 0 0,0 1 0 0 0,0-1 0 0 0,0 0 0 0 0,0 0 0 0 0,0 0 0 0 0,1 0 0 0 0,-1 0 0 0 0,0 0 0 0 0,1 0 0 0 0,-1-1 0 0 0,1 1 0 0 0,-1 0 0 0 0,1-1 0 0 0,-1 1 0 0 0,1-1 0 0 0,0 0-12 0 0,0 0 1 0 0,0 0-1 0 0,0 0 0 0 0,-1 0 0 0 0,1 0 0 0 0,0-1 0 0 0,0 1 1 0 0,0-1-1 0 0,0 1 0 0 0,0-1 0 0 0,-1 0 0 0 0,1 0 0 0 0,0 0 1 0 0,-1 0-1 0 0,1 0 0 0 0,0 0 0 0 0,-1 0 0 0 0,1 0 0 0 0,-1-1 12 0 0,31-29-1054 0 0,-21 19 412 0 0,3-3 211 0 0,0-1 1 0 0,0 0-1 0 0,-2-1 0 0 0,0 0 1 0 0,-1-1-1 0 0,5-10 431 0 0,-15 26-451 0 0,-1 2 689 0 0,0 0 303 0 0,0 0 60 0 0,0 0-73 0 0,1 0-495 0 0,1 1 0 0 0,-1-1 0 0 0,0 1 0 0 0,0 0 0 0 0,1 0 0 0 0,-1 0 0 0 0,0-1-1 0 0,0 1 1 0 0,0 0 0 0 0,0 0 0 0 0,0 1 0 0 0,0-1 0 0 0,0 0 0 0 0,0 0 0 0 0,0 0 0 0 0,-1 1 0 0 0,1-1-1 0 0,0 2-32 0 0,12 25 1602 0 0,-12-22-1246 0 0,11 31 209 0 0,-12-35-708 0 0,1 0 0 0 0,0-1 0 0 0,0 1-1 0 0,-1 0 1 0 0,1-1 0 0 0,0 1 0 0 0,1 0 0 0 0,-1-1 0 0 0,0 1 0 0 0,0-1 0 0 0,1 0-1 0 0,-1 1 1 0 0,1-1 0 0 0,-1 0 0 0 0,1 0 0 0 0,-1 0 0 0 0,1 0 0 0 0,0 0-1 0 0,-1-1 1 0 0,2 1 143 0 0,-2 0-446 0 0,1-1 140 0 0,-1 1 0 0 0,1 0 0 0 0,0-1 0 0 0,0 1 0 0 0,-1-1 0 0 0,1 0 0 0 0,0 0 0 0 0,0 0 0 0 0,0 0 0 0 0,-1 0 0 0 0,1 0 0 0 0,0 0 0 0 0,0-1 0 0 0,0 1 0 0 0,-1 0 0 0 0,2-1 306 0 0,7-7-1934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5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11199 0 0,'0'0'256'0'0,"0"0"35"0"0,0 0 18 0 0,0 0-38 0 0,0 0-80 0 0,0 0 318 0 0,0 0 163 0 0,4 2 31 0 0,1 1-627 0 0,-1 0 0 0 0,0 0 1 0 0,0 0-1 0 0,0 1 1 0 0,-1 0-1 0 0,1-1 1 0 0,-1 1-1 0 0,0 1 0 0 0,0-1 1 0 0,0 0-1 0 0,-1 1 1 0 0,1 0-1 0 0,-1-1 0 0 0,0 1 1 0 0,-1 0-1 0 0,1 0 1 0 0,-1 0-77 0 0,8 27 982 0 0,-1 0 0 0 0,0 11-982 0 0,-4-23 578 0 0,17 75-384 0 0,-9-49-175 0 0,-3 2 0 0 0,-1-1-1 0 0,-3 1 1 0 0,-1 7-19 0 0,-10 8 0 0 0,6-63 0 0 0,0 0-1 0 0,0 0 1 0 0,0 0-1 0 0,0 0 0 0 0,0 0 1 0 0,0 0-1 0 0,0 0 1 0 0,0-1-1 0 0,0 1 1 0 0,0 0-1 0 0,0 0 1 0 0,-1 0-1 0 0,1 0 1 0 0,0 0-1 0 0,0 0 0 0 0,0 0 1 0 0,0 0-1 0 0,0 0 1 0 0,0 0-1 0 0,0 0 1 0 0,0 0-1 0 0,0 0 1 0 0,-1 0-1 0 0,1 0 0 0 0,0 0 1 0 0,0 0-1 0 0,0 0 1 0 0,0 0-1 0 0,0 0 1 0 0,0 0-1 0 0,0 0 1 0 0,0 0-1 0 0,-1 0 1 0 0,1 0-1 0 0,0 0 0 0 0,0 0 1 0 0,0 0-1 0 0,0 1 1 0 0,0-1-1 0 0,0 0 1 0 0,0 0-1 0 0,0 0 1 0 0,0 0-1 0 0,0 0 1 0 0,0 0-1 0 0,0 0 0 0 0,0 0 1 0 0,0 0-1 0 0,-1 0 1 0 0,1 0-1 0 0,0 1 1 0 0,0-1-1 0 0,0 0 1 0 0,0 0-1 0 0,0 0 0 0 0,0 0 1 0 0,0 0-1 0 0,0 0 1 0 0,0 0-1 0 0,0 0 1 0 0,0 0-1 0 0,0 1 1 0 0,0-1-1 0 0,0 0 1 0 0,-6-13-112 0 0,-4-17-383 0 0,-3-36-1624 0 0,-5-42 1704 0 0,8 3 415 0 0,4-38 0 0 0,6 106 0 0 0,2-1 0 0 0,1 1 0 0 0,2 0 0 0 0,2 0 0 0 0,8-23 0 0 0,-14 54 133 0 0,1 1-1 0 0,1-1 0 0 0,-1 1 1 0 0,1-1-1 0 0,0 1 0 0 0,0 0 1 0 0,1 0-1 0 0,-1 0 0 0 0,1 1 1 0 0,0-1-1 0 0,1 1 0 0 0,2-3-132 0 0,-5 6 51 0 0,0-1 1 0 0,0 1-1 0 0,1 0 0 0 0,-1-1 0 0 0,0 1 1 0 0,0 0-1 0 0,1 0 0 0 0,-1 1 0 0 0,0-1 0 0 0,1 0 1 0 0,-1 1-1 0 0,1-1 0 0 0,-1 1 0 0 0,1 0 1 0 0,-1 0-1 0 0,1 0 0 0 0,-1 0 0 0 0,1 0 1 0 0,-1 1-1 0 0,1-1 0 0 0,-1 1 0 0 0,0 0 0 0 0,1-1 1 0 0,-1 1-1 0 0,0 0 0 0 0,1 0 0 0 0,-1 1 1 0 0,0-1-1 0 0,0 0 0 0 0,0 1 0 0 0,2 1-51 0 0,5 4 0 0 0,-1 2 0 0 0,0-1 0 0 0,0 1 0 0 0,0 0 0 0 0,-1 0 0 0 0,0 1 0 0 0,-1 0 0 0 0,0 0 0 0 0,-1 1 0 0 0,0 0 0 0 0,-1 0 0 0 0,0 0 0 0 0,-1 0 0 0 0,2 7 0 0 0,0 8 0 0 0,-1 0 0 0 0,-2 0 0 0 0,0 1 0 0 0,-2-1 0 0 0,0 0 0 0 0,-2 1 0 0 0,-4 12 479 0 0,-2-1-1 0 0,-1 0 1 0 0,-1 0-1 0 0,-3-1 0 0 0,-1-1 1 0 0,-11 19-479 0 0,19-43-603 0 0,-1-1 0 0 0,-1 0 0 0 0,0-1 0 0 0,-1 0 0 0 0,0 0 0 0 0,0 0 0 0 0,-1-1-1 0 0,-1-1 1 0 0,1 0 0 0 0,-7 4 603 0 0,1 0-1001 0 0,-6 6-526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9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68 126 5407 0 0,'-35'-63'328'0'0,"3"2"3500"0"0,31 60-3137 0 0,1 1-92 0 0,0 0-21 0 0,0 0-78 0 0,24 11 246 0 0,-14-5-445 0 0,-1 0 0 0 0,1 0 1 0 0,-1 1-1 0 0,0 0 1 0 0,-1 0-1 0 0,13 16 0 0 0,-2 1-397 0 0,18 31 0 0 0,-28-42 189 0 0,14 39-93 0 0,-23-52 0 0 0,0 1 0 0 0,0-1 0 0 0,0 0 0 0 0,1 0 0 0 0,-1 1 0 0 0,0-1 0 0 0,0 0 0 0 0,0 0 0 0 0,0 1 0 0 0,1-1 0 0 0,-1 0 0 0 0,0 0 0 0 0,0 1 0 0 0,1-1 0 0 0,-1 0 0 0 0,0 0 0 0 0,0 0 0 0 0,1 0 0 0 0,-1 1 0 0 0,0-1 0 0 0,0 0 0 0 0,1 0 0 0 0,-1 0 0 0 0,0 0 0 0 0,1 0 0 0 0,-1 0 0 0 0,0 0 0 0 0,1 0 0 0 0,-1 0 0 0 0,0 0 0 0 0,1 0 0 0 0,-1 0 0 0 0,0 0 0 0 0,0 0 0 0 0,1 0 0 0 0,-1 0 0 0 0,0 0 0 0 0,1-1 0 0 0,-1 1 0 0 0,0 0 0 0 0,0 0 0 0 0,1 0 0 0 0,-1 0 0 0 0,0 0 0 0 0,0-1 0 0 0,1 1 0 0 0,-1 0 0 0 0,0 0 0 0 0,0-1 0 0 0,0 1 0 0 0,1 0 0 0 0,-1 0 0 0 0,0-1 0 0 0,0 1 0 0 0,0 0 0 0 0,0 0 0 0 0,1-1 0 0 0,3-12 0 0 0,-1-5-21 0 0,-2 1-1 0 0,0-1 0 0 0,-2-27 0 0 0,-1 5-1627 0 0,2 28 2943 0 0,0 12-723 0 0,2 27-700 0 0,9 7 149 0 0,1-2-1 0 0,26 49 0 0 0,-4-24-3398 0 0,-27-48 2164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19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36 227 8863 0 0,'0'0'200'0'0,"0"0"34"0"0,0 0 12 0 0,0 0 46 0 0,0 0 184 0 0,0 0 79 0 0,3-14 688 0 0,4-21-1228 0 0,-3 14-15 0 0,0 0 1 0 0,-1 0-1 0 0,-1 0 1 0 0,-1-1 0 0 0,-3-32-1 0 0,2 53 0 0 0,0 1 0 0 0,0-1 0 0 0,0 0 0 0 0,0 1 0 0 0,0-1 0 0 0,0 0 0 0 0,0 1 0 0 0,0-1 0 0 0,0 1 0 0 0,0-1 0 0 0,0 0 0 0 0,-1 1 0 0 0,1-1 0 0 0,0 1 0 0 0,0-1 0 0 0,-1 0 0 0 0,1 1 0 0 0,0-1 0 0 0,-1 1 0 0 0,1-1 0 0 0,-1 1 0 0 0,1-1 0 0 0,0 1 0 0 0,-1 0 0 0 0,1-1 0 0 0,-1 1 0 0 0,1-1 0 0 0,-1 1 0 0 0,0 0 0 0 0,1 0 0 0 0,-1-1 0 0 0,1 1 0 0 0,-1 0 0 0 0,1 0 0 0 0,-1 0 0 0 0,0-1 0 0 0,1 1 0 0 0,-1 0 0 0 0,0 0 0 0 0,1 0 0 0 0,-1 0 0 0 0,0 0 0 0 0,1 0 0 0 0,-1 0 0 0 0,1 1 0 0 0,-1-1 0 0 0,0 0 0 0 0,1 0 0 0 0,-1 0 0 0 0,1 1 0 0 0,-1-1 0 0 0,0 0 0 0 0,0 1 0 0 0,-1 1 0 0 0,-1-1 0 0 0,1 1 0 0 0,0 0 0 0 0,0-1 0 0 0,0 1 0 0 0,0 0 0 0 0,0 0 0 0 0,0 1 0 0 0,1-1 0 0 0,-1 0 0 0 0,1 1 0 0 0,-3 3 0 0 0,3 0 0 0 0,-1 0 0 0 0,1 0 0 0 0,0-1 0 0 0,0 1 0 0 0,0 0 0 0 0,1 0 0 0 0,0 0 0 0 0,0 0 0 0 0,0 0 0 0 0,1 0 0 0 0,0 0 0 0 0,0 0 0 0 0,1-1 0 0 0,-1 1 0 0 0,1 0 0 0 0,1-1 0 0 0,-1 1 0 0 0,1-1 0 0 0,0 0 0 0 0,0 0 0 0 0,0 0 0 0 0,1 0 0 0 0,-1 0 0 0 0,1-1 0 0 0,1 0 0 0 0,-1 0 0 0 0,0 0 0 0 0,11 6 0 0 0,-4-2 0 0 0,-5-4 0 0 0,0 0 0 0 0,0 0 0 0 0,0-1 0 0 0,0 1 0 0 0,1-2 0 0 0,7 4 0 0 0,-12-6 0 0 0,0 1 0 0 0,1-1 0 0 0,-1 0 0 0 0,0 0 0 0 0,0 0 0 0 0,1 0 0 0 0,-1 0 0 0 0,0 0 0 0 0,0 0 0 0 0,1-1 0 0 0,-1 1 0 0 0,0-1 0 0 0,0 0 0 0 0,0 0 0 0 0,0 0 0 0 0,1 0 0 0 0,-1 0 0 0 0,-1 0 0 0 0,1 0 0 0 0,0 0 0 0 0,0-1 0 0 0,0 1 0 0 0,-1-1 0 0 0,1 0 0 0 0,-1 1 0 0 0,2-3 0 0 0,1-2 0 0 0,0 0 0 0 0,-1-1-1 0 0,0 1 1 0 0,0-1 0 0 0,-1 0-1 0 0,0 0 1 0 0,0 0 0 0 0,-1 0-1 0 0,1 0 1 0 0,-1 0-1 0 0,-1 0 1 0 0,0-1 0 0 0,0-10-1 0 0,4-45 96 0 0,-3 61 365 0 0,9 27 1337 0 0,12 43-1584 0 0,-18-59-213 0 0,-4-9 0 0 0,0 0 0 0 0,0 0 0 0 0,0 0 0 0 0,0 0 0 0 0,0 0 0 0 0,0 1 0 0 0,0-1 0 0 0,0 0 0 0 0,0 0 0 0 0,1 0 0 0 0,-1 0 0 0 0,0 0 0 0 0,0 0 0 0 0,0 0 0 0 0,0 0 0 0 0,0 1 0 0 0,0-1 0 0 0,0 0 0 0 0,0 0 0 0 0,1 0 0 0 0,-1 0 0 0 0,0 0 0 0 0,0 0 0 0 0,0 0 0 0 0,0 0 0 0 0,0 0 0 0 0,0 0 0 0 0,1 0 0 0 0,-1 0 0 0 0,0 0 0 0 0,0 0 0 0 0,0 0 0 0 0,0 0 0 0 0,0 0 0 0 0,0 0 0 0 0,1 0 0 0 0,-1 0 0 0 0,0 0 0 0 0,0 0 0 0 0,0 0 0 0 0,0 0 0 0 0,0 0 0 0 0,0 0 0 0 0,0 0 0 0 0,1 0 0 0 0,-1-1 0 0 0,0 1 0 0 0,0 0 0 0 0,0 0 0 0 0,0 0 0 0 0,0 0 0 0 0,0 0 0 0 0,0 0 0 0 0,5-10 0 0 0,-1-11 0 0 0,-6-66-2290 0 0,6 83 2462 0 0,4 9 187 0 0,5 8 632 0 0,34 54-223 0 0,-47-67-768 0 0,0 0 0 0 0,0 0 0 0 0,1 0 0 0 0,-1 0 0 0 0,0 1 1 0 0,0-1-1 0 0,0 0 0 0 0,0 0 0 0 0,0 0 0 0 0,0 0 0 0 0,0 0 0 0 0,0 1 0 0 0,0-1 0 0 0,0 0 0 0 0,0 0 0 0 0,0 0 0 0 0,1 0 0 0 0,-1 0 0 0 0,0 0 0 0 0,0 0 0 0 0,0 0 0 0 0,0 0 0 0 0,0 1 0 0 0,0-1 0 0 0,0 0 0 0 0,1 0 0 0 0,-1 0 1 0 0,0 0-1 0 0,0 0 0 0 0,0 0 0 0 0,0 0 0 0 0,0 0 0 0 0,1 0 0 0 0,-1 0 0 0 0,0 0 0 0 0,0 0 0 0 0,0 0 0 0 0,0 0 0 0 0,0 0 0 0 0,1 0 0 0 0,-1 0 0 0 0,0 0 0 0 0,0 0 0 0 0,0 0 0 0 0,0 0 0 0 0,0-1 0 0 0,1 1 0 0 0,-1 0 0 0 0,0 0 0 0 0,0 0 1 0 0,0 0-1 0 0,0 0 0 0 0,0 0 0 0 0,0 0 0 0 0,0 0 0 0 0,0-1 0 0 0,1 1 0 0 0,-1 0 0 0 0,0 0 0 0 0,0 0 0 0 0,0 0 0 0 0,0 0 0 0 0,0 0 0 0 0,0-1 0 0 0,0 1 0 0 0,0 0 0 0 0,4-15-16 0 0,-3 8-52 0 0,0 6-359 0 0,-1 1-166 0 0,1 0 512 0 0,0 0 1 0 0,1 0-1 0 0,-1 0 1 0 0,1 0-1 0 0,-1 1 0 0 0,0-1 1 0 0,0 1-1 0 0,1-1 1 0 0,-1 1-1 0 0,0-1 0 0 0,0 1 1 0 0,1 0-1 0 0,-1 0 1 0 0,0-1-1 0 0,0 1 0 0 0,0 0 1 0 0,0 0-1 0 0,0 0 1 0 0,0 0-1 0 0,0 0 0 0 0,-1 0 1 0 0,1 1-1 0 0,0-1 1 0 0,0 2-1 0 0,0-2-121 0 0,9 15-3872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8:48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98 8863 0 0,'0'0'200'0'0,"-20"-22"528"0"0,0-22 232 0 0,16 28 2024 0 0,2 1 3298 0 0,32 29-5950 0 0,22 22 344 0 0,-2 2 0 0 0,-1 2 1 0 0,71 77-1 0 0,-87-82-571 0 0,-29-32-105 0 0,-1 0 0 0 0,-1 0 0 0 0,1 1 0 0 0,-1 0 0 0 0,1-1 0 0 0,3 9 0 0 0,-6-11 0 0 0,1 0 0 0 0,-1 0 0 0 0,1 1 0 0 0,-1-1 0 0 0,0 1 0 0 0,1-1 0 0 0,-1 1 0 0 0,0-1 0 0 0,0 0 0 0 0,0 1 0 0 0,0-1 0 0 0,0 1 0 0 0,0-1 0 0 0,0 1 0 0 0,-1-1 0 0 0,1 0 0 0 0,0 1 0 0 0,-1-1 0 0 0,1 0 0 0 0,-1 1 0 0 0,-1 1 0 0 0,-8 9 351 0 0,-1-2 0 0 0,0 1 0 0 0,0-1 0 0 0,-1-1 0 0 0,-21 13-1 0 0,-13 11 401 0 0,-10 14-725 0 0,-69 76 1 0 0,55-44-4781 0 0,61-66-709 0 0,3-3-1397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8:49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10 8863 0 0,'0'0'200'0'0,"-32"-8"528"0"0,31 8-650 0 0,-1 0 0 0 0,0-1 0 0 0,0 1 0 0 0,0 0-1 0 0,1 0 1 0 0,-1 0 0 0 0,0 0 0 0 0,0 0 0 0 0,0 0-1 0 0,1 1 1 0 0,-1-1 0 0 0,0 1 0 0 0,0-1 0 0 0,1 1-1 0 0,-1-1 1 0 0,0 1 0 0 0,1 0 0 0 0,-1 0-1 0 0,1 0 1 0 0,-3 2 0 0 0,4-2 85 0 0,-1 0 1 0 0,1 0-1 0 0,-1 0 1 0 0,1 1-1 0 0,0-1 0 0 0,-1 0 1 0 0,1 0-1 0 0,0 0 0 0 0,0 1 1 0 0,0-1-1 0 0,0 0 1 0 0,0 0-1 0 0,0 1 0 0 0,0-1 1 0 0,1 0-1 0 0,-1 0 0 0 0,0 1 1 0 0,1-1-1 0 0,-1 0 1 0 0,1 0-1 0 0,0 2 0 0 0,4 6 709 0 0,0-1-1 0 0,1 1 0 0 0,0-1 1 0 0,0 0-1 0 0,13 12 0 0 0,16 10-871 0 0,1-2 0 0 0,41 25 0 0 0,-58-41 0 0 0,-16-9 0 0 0,1-1 0 0 0,0 1 0 0 0,-1 0 0 0 0,0 0 0 0 0,1 0 0 0 0,-1 0 0 0 0,0 1 0 0 0,5 7 0 0 0,-8-10 17 0 0,1 0 0 0 0,0 0-1 0 0,-1 0 1 0 0,1 0 0 0 0,0 0 0 0 0,-1 0-1 0 0,1 0 1 0 0,-1 0 0 0 0,0 1 0 0 0,1-1-1 0 0,-1 0 1 0 0,0 0 0 0 0,0 0 0 0 0,0 1-1 0 0,0-1 1 0 0,0 0 0 0 0,0 0 0 0 0,0 1 0 0 0,0-1-1 0 0,0 0 1 0 0,0 0 0 0 0,-1 0 0 0 0,1 1-1 0 0,-1-1 1 0 0,1 0 0 0 0,-1 0 0 0 0,0 2-1 0 0,-17 17 813 0 0,17-20-811 0 0,-13 11 216 0 0,-2-1 0 0 0,0-1-1 0 0,0-1 1 0 0,0 0 0 0 0,-22 6 0 0 0,-4 3-41 0 0,12-4-1829 0 0,-47 29-1 0 0,63-33-5610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8:50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10 10943 0 0,'-31'-9'1200'0'0,"23"9"-1113"0"0,6 0 362 0 0,2 0 155 0 0,0 0 32 0 0,0 0-81 0 0,21 20-246 0 0,85 50 2418 0 0,-4-2-2806 0 0,-100-67 118 0 0,1 2 1 0 0,-1-1-1 0 0,0 0 0 0 0,0 0 0 0 0,1 1 0 0 0,-1-1 0 0 0,-1 1 1 0 0,1 0-1 0 0,0 0 0 0 0,-1-1 0 0 0,1 1 0 0 0,-1 0 1 0 0,0 0-1 0 0,0 0 0 0 0,0 1 0 0 0,0-1 0 0 0,-1 0 0 0 0,1 0 1 0 0,-1 0-1 0 0,0 1 0 0 0,0-1 0 0 0,0 0 0 0 0,0 0 0 0 0,-1 0 1 0 0,1 1-1 0 0,-1-1 0 0 0,0 0 0 0 0,0 0 0 0 0,0 0 0 0 0,-2 3 1 0 0,-4 9 267 0 0,-1 0-1 0 0,0 0 1 0 0,-1-1 0 0 0,-17 21 0 0 0,15-20-240 0 0,3-5 128 0 0,1 0 0 0 0,-2-1-1 0 0,1 0 1 0 0,-1 0 0 0 0,0-1-1 0 0,-1 0 1 0 0,0-1 0 0 0,0 0-1 0 0,-1 0 1 0 0,0-1 0 0 0,-15 6-1 0 0,15-11-1123 0 0,6 0-5452 0 0,5-1-205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48:50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8863 0 0,'0'0'200'0'0,"-6"2"280"0"0,5-2-373 0 0,0 0 0 0 0,0 0 0 0 0,0 1 0 0 0,0-1 0 0 0,0 0-1 0 0,0 1 1 0 0,0-1 0 0 0,0 1 0 0 0,0-1 0 0 0,0 1 0 0 0,1 0 0 0 0,-1-1-1 0 0,0 1 1 0 0,0 0 0 0 0,0-1 0 0 0,1 1 0 0 0,-1 0 0 0 0,0 0 0 0 0,1 0-1 0 0,-1 0 1 0 0,1 0 0 0 0,-1 0 0 0 0,1-1 0 0 0,-1 1 0 0 0,1 0 0 0 0,0 0-1 0 0,-1 1 1 0 0,1-1 0 0 0,0 0 0 0 0,0 0 0 0 0,0 0 0 0 0,0 0 0 0 0,0 0-1 0 0,0 0 1 0 0,0 0 0 0 0,0 0 0 0 0,0 0 0 0 0,1 0 0 0 0,-1 0 0 0 0,0 0-1 0 0,1 0 1 0 0,-1 0 0 0 0,1 0 0 0 0,-1 0 0 0 0,1 0 0 0 0,-1 0 0 0 0,1 0-1 0 0,0 0 1 0 0,4 7-30 0 0,0-1 0 0 0,0 0 0 0 0,0 0-1 0 0,7 6 1 0 0,-11-12 27 0 0,15 14 462 0 0,2 0 0 0 0,-1-1 0 0 0,38 22-1 0 0,-32-22-598 0 0,-1 1 0 0 0,23 20 0 0 0,-44-34 61 0 0,0 0-1 0 0,1 1 0 0 0,-1-1 1 0 0,0 0-1 0 0,0 1 0 0 0,0-1 1 0 0,0 1-1 0 0,0 0 0 0 0,0-1 1 0 0,0 1-1 0 0,-1 0 0 0 0,1 0 1 0 0,-1-1-1 0 0,1 1 0 0 0,-1 0 1 0 0,0 0-1 0 0,0 0 0 0 0,1-1 1 0 0,-1 1-1 0 0,0 0 0 0 0,-1 0 1 0 0,1 0-1 0 0,-1 2 0 0 0,0 2 293 0 0,-1 0 0 0 0,0 0 0 0 0,-1-1 0 0 0,0 1 0 0 0,-3 5 0 0 0,-1 1-102 0 0,1-1-217 0 0,-1 0 1 0 0,0 0 0 0 0,-1-1 0 0 0,0 0 0 0 0,0-1 0 0 0,-1 1 0 0 0,-1-1 0 0 0,1-1 0 0 0,-1 0 0 0 0,-1-1 0 0 0,-15 10 0 0 0,13-8-3 0 0,-5 3-475 0 0,0 2 0 0 0,1 0-1 0 0,-21 23 1 0 0,32-30-227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4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8863 0 0,'0'0'200'0'0,"0"0"34"0"0,0 0 12 0 0,-1 2-39 0 0,0 0-132 0 0,0-1 1 0 0,0 1-1 0 0,0-1 0 0 0,0 1 0 0 0,0 0 1 0 0,1 0-1 0 0,-1-1 0 0 0,0 1 0 0 0,1 0 1 0 0,0 0-1 0 0,-1 0 0 0 0,1 0 1 0 0,0-1-1 0 0,0 1 0 0 0,0 0 0 0 0,0 0 1 0 0,0 0-1 0 0,0 0 0 0 0,1 0 0 0 0,0 3 1 0 0,1 3 590 0 0,17 90 3176 0 0,4 41-1682 0 0,-18 286 1909 0 0,-7-233-2978 0 0,1-150-1183 0 0,1-40-392 0 0,0-2-192 0 0,0 0-41 0 0,-10-26-3767 0 0,4 8 1796 0 0,0-3-2715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46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71 157 8863 0 0,'-70'-60'3134'0'0,"70"59"-1930"0"0,2-20 2201 0 0,1 18-3317 0 0,1-1-1 0 0,0 1 1 0 0,0-1 0 0 0,0 1 0 0 0,0 0-1 0 0,0 1 1 0 0,1-1 0 0 0,-1 1-1 0 0,1-1 1 0 0,0 2 0 0 0,7-3 0 0 0,59-13 1208 0 0,-60 15-844 0 0,31-6 57 0 0,58-3 0 0 0,-89 10-635 0 0,0 1-1 0 0,1 0 1 0 0,-1 1 0 0 0,0 0-1 0 0,0 1 1 0 0,0 0 0 0 0,0 0-1 0 0,0 2 1 0 0,0-1 0 0 0,15 8-1 0 0,-23-9-131 0 0,0 0-1 0 0,0 0 1 0 0,0 1-1 0 0,0-1 1 0 0,-1 1 0 0 0,1 0-1 0 0,-1-1 1 0 0,1 1-1 0 0,-1 0 1 0 0,0 0-1 0 0,0 0 1 0 0,-1 1 0 0 0,1-1-1 0 0,-1 0 1 0 0,1 1-1 0 0,-1-1 1 0 0,0 1-1 0 0,-1-1 1 0 0,1 1 0 0 0,0 0-1 0 0,-1-1 1 0 0,0 5-1 0 0,-1 15-4681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46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8863 0 0,'-11'16'504'0'0,"-16"21"-190"0"0,7-15 3206 0 0,21-21-3327 0 0,0 0 1 0 0,-1 1-1 0 0,1-1 1 0 0,0 0-1 0 0,0 0 1 0 0,0 1-1 0 0,0-1 1 0 0,0 0-1 0 0,0 0 1 0 0,0 0-1 0 0,0 0 1 0 0,0 0-1 0 0,2 0 1 0 0,9 4 40 0 0,-1 0 1 0 0,1-1-1 0 0,-1-1 0 0 0,1 0 1 0 0,0 0-1 0 0,1-1 0 0 0,-1-1 1 0 0,0 0-1 0 0,25-2 1 0 0,3-2 761 0 0,66-15 1 0 0,-72 10-2403 0 0,0-2 0 0 0,-1-2 0 0 0,0-1 0 0 0,37-20 0 0 0,-45 19-4292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46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71 13247 0 0,'-3'-4'525'0'0,"-18"-15"108"0"0,21 19-543 0 0,0 0-1 0 0,-1-1 1 0 0,1 1-1 0 0,0 0 1 0 0,-1 0 0 0 0,1-1-1 0 0,0 1 1 0 0,-1 0-1 0 0,1-1 1 0 0,0 1-1 0 0,-1 0 1 0 0,1 0-1 0 0,-1 0 1 0 0,1 0-1 0 0,-1-1 1 0 0,1 1-1 0 0,0 0 1 0 0,-1 0 0 0 0,1 0-1 0 0,-1 0 1 0 0,1 0-1 0 0,-1 0 1 0 0,1 0-1 0 0,-1 0 1 0 0,1 0-1 0 0,0 0 1 0 0,-1 1-1 0 0,1-1 1 0 0,-1 0 0 0 0,1 0-1 0 0,-1 0 1 0 0,1 0-1 0 0,0 1 1 0 0,-1-1-1 0 0,1 0 1 0 0,0 0-1 0 0,-1 1 1 0 0,1-1-1 0 0,0 0 1 0 0,-1 1-1 0 0,1-1 1 0 0,0 0 0 0 0,-1 1-1 0 0,1-1 1 0 0,0 0-1 0 0,0 1 1 0 0,-1 0-1 0 0,-1 11 95 0 0,0 0 1 0 0,1 0-1 0 0,1 1 0 0 0,-1-1 0 0 0,2 0 0 0 0,0 1 1 0 0,4 19-1 0 0,-1-2-12 0 0,11 122 558 0 0,23 188 1350 0 0,-36-321-2881 0 0,-1-17-100 0 0,-2-4-242 0 0,-4-29-4508 0 0,-2-7 1265 0 0,-39-220-989 0 0,21-4 9128 0 0,24 252-3350 0 0,2 0 0 0 0,-1 0 0 0 0,1 0 0 0 0,1 0 0 0 0,-1 0-1 0 0,7-16 1 0 0,-8 24-311 0 0,1 0 0 0 0,-1 0-1 0 0,1 0 1 0 0,0 0 0 0 0,0 1-1 0 0,0-1 1 0 0,0 0 0 0 0,0 1-1 0 0,0-1 1 0 0,1 1 0 0 0,-1-1-1 0 0,0 1 1 0 0,1 0 0 0 0,-1-1-1 0 0,1 1 1 0 0,-1 0 0 0 0,1 0-1 0 0,0 0 1 0 0,-1 0 0 0 0,1 0-1 0 0,0 1 1 0 0,0-1 0 0 0,0 0-1 0 0,0 1 1 0 0,0 0 0 0 0,-1-1-1 0 0,1 1 1 0 0,0 0 0 0 0,0 0-1 0 0,0 0 1 0 0,0 0 0 0 0,0 0 0 0 0,0 0-1 0 0,0 1 1 0 0,0-1 0 0 0,0 1-1 0 0,0-1 1 0 0,-1 1 0 0 0,1 0-1 0 0,3 1 1 0 0,6 4 214 0 0,-1 0-1 0 0,1 1 1 0 0,-1 0 0 0 0,-1 0-1 0 0,1 1 1 0 0,-1 0-1 0 0,-1 1 1 0 0,0 0 0 0 0,0 0-1 0 0,0 1 1 0 0,-1 0 0 0 0,-1 0-1 0 0,0 1 1 0 0,8 18 0 0 0,-7-13-60 0 0,-1 0 1 0 0,0 0 0 0 0,-2 0 0 0 0,0 1 0 0 0,0-1 0 0 0,-2 1 0 0 0,0 0-1 0 0,-1 0 1 0 0,-2 34 0 0 0,-3-23-56 0 0,0 0 1 0 0,-3-1-1 0 0,0 0 0 0 0,-17 42 1 0 0,19-57-206 0 0,-1 0 0 0 0,0 0 1 0 0,0-1-1 0 0,-1 0 1 0 0,-1 0-1 0 0,0-1 1 0 0,0 0-1 0 0,-1 0 0 0 0,0-1 1 0 0,-1-1-1 0 0,0 1 1 0 0,-13 7-1 0 0,20-14-226 0 0,-1 0 0 0 0,0 0 0 0 0,0 0 0 0 0,0-1 0 0 0,1 0 0 0 0,-1 0 0 0 0,0 0 0 0 0,-1 0 0 0 0,1-1 0 0 0,-5 1 0 0 0,7-1-196 0 0,0 0 1 0 0,-1 0 0 0 0,1-1-1 0 0,0 1 1 0 0,0 0-1 0 0,0-1 1 0 0,-1 0-1 0 0,1 1 1 0 0,0-1-1 0 0,0 0 1 0 0,0 0 0 0 0,0 0-1 0 0,0 0 1 0 0,0-1-1 0 0,1 1 1 0 0,-1 0-1 0 0,0-1 1 0 0,1 1-1 0 0,-4-4 1 0 0,-2-12-2668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5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 3167 0 0,'0'0'68'0'0,"0"0"16"0"0,1-2 4 0 0,5-10 356 0 0,-9 9-1447 0 0,-2-1 2215 0 0,1-8 5143 0 0,68 461-1624 0 0,-9-72-1366 0 0,-13-143-3365 0 0,-5-38 0 0 0,-33-175 55 0 0,-2-16-95 0 0,-1 0-1 0 0,0 0 1 0 0,0 0-1 0 0,-1 0 1 0 0,0 0 0 0 0,1 0-1 0 0,-2 0 1 0 0,1 0-1 0 0,0 0 1 0 0,-2 4 40 0 0,2-8-1823 0 0,0-1-667 0 0,0-1-489 0 0,0-7-1428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47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21 10943 0 0,'-22'-20'1200'0'0,"22"20"-1093"0"0,0 0 0 0 0,0 0-1 0 0,0 0 1 0 0,-1 0-1 0 0,1 0 1 0 0,0 0 0 0 0,0 0-1 0 0,0 0 1 0 0,-1 0-1 0 0,1 0 1 0 0,0 0 0 0 0,0 0-1 0 0,0 0 1 0 0,0 0 0 0 0,-1 0-1 0 0,1 1 1 0 0,0-1-1 0 0,0 0 1 0 0,0 0 0 0 0,0 0-1 0 0,0 0 1 0 0,-1 0-1 0 0,1 1 1 0 0,0-1 0 0 0,0 0-1 0 0,0 0 1 0 0,0 0-1 0 0,0 0 1 0 0,0 1 0 0 0,0-1-1 0 0,0 0 1 0 0,0 0 0 0 0,0 0-1 0 0,0 1 1 0 0,0-1-1 0 0,0 0 1 0 0,0 0 0 0 0,0 0-1 0 0,0 1 1 0 0,0-1-1 0 0,0 0 1 0 0,0 0 0 0 0,0 0-1 0 0,0 0 1 0 0,0 1 0 0 0,-1 20 908 0 0,5 22-372 0 0,19 121 1584 0 0,2 175-1 0 0,-27-231-2226 0 0,2-101 0 0 0,-1 1 0 0 0,1-1 0 0 0,-1 0 0 0 0,-2 11 0 0 0,-4 17 0 0 0,8-38 0 0 0,1 0 0 0 0,-1 0 0 0 0,1 1 0 0 0,0-1 0 0 0,0 1 0 0 0,0 0 0 0 0,0-1 0 0 0,0 1 0 0 0,1 0 0 0 0,2-2 0 0 0,38-28 0 0 0,-27 19 0 0 0,-7 8-915 0 0,0-1 1 0 0,1 1-1 0 0,-1 1 0 0 0,1-1 0 0 0,0 2 1 0 0,13-4-1 0 0,19-8-3487 0 0,-33 11-977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47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48 10943 0 0,'-12'-14'1164'0'0,"-7"-11"-345"0"0,14 18 2065 0 0,4 6-1641 0 0,1 1-346 0 0,0 0-156 0 0,0 0-33 0 0,0 0-97 0 0,1 3-564 0 0,-1 1 1 0 0,1-1-1 0 0,1 1 0 0 0,-1-1 1 0 0,0 1-1 0 0,1-1 0 0 0,3 6 1 0 0,4 9 434 0 0,5 23-145 0 0,-1 1 0 0 0,8 58-1 0 0,5 91 764 0 0,-16-103-922 0 0,-9-80-174 0 0,3 25-144 0 0,10 35-1 0 0,-14-65-522 0 0,2 1 383 0 0,-2-1-9305 0 0,0-3 4206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47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15 233 10943 0 0,'-3'-13'531'0'0,"3"11"-559"0"0,-4-12 477 0 0,1-1 0 0 0,1 1 1 0 0,-1-26-1 0 0,3 36-125 0 0,1 0 0 0 0,-1 0 0 0 0,0 0 0 0 0,1 0 0 0 0,0 0 0 0 0,0 0 0 0 0,0 0 0 0 0,1 1 0 0 0,-1-1 0 0 0,1 0 0 0 0,0 1 0 0 0,0-1 0 0 0,0 1 0 0 0,0 0 0 0 0,1-1 0 0 0,-1 1 0 0 0,1 0 0 0 0,5-4 0 0 0,3-1-191 0 0,0 0 0 0 0,0 0 0 0 0,1 1 0 0 0,0 1 0 0 0,0 0 0 0 0,15-5-1 0 0,-23 10-140 0 0,1-1-1 0 0,0 1 1 0 0,0 0-1 0 0,0 0 1 0 0,0 0-1 0 0,0 1 0 0 0,0-1 1 0 0,0 1-1 0 0,0 0 1 0 0,0 1-1 0 0,0-1 0 0 0,0 1 1 0 0,0 0-1 0 0,0 1 1 0 0,0-1-1 0 0,-1 1 1 0 0,1 0-1 0 0,0 0 0 0 0,7 5 1 0 0,-10-6-166 0 0,0 1 0 0 0,0 0 1 0 0,0 0-1 0 0,-1 0 0 0 0,1 0 0 0 0,-1 1 0 0 0,1-1 1 0 0,-1 0-1 0 0,0 1 0 0 0,0-1 0 0 0,0 0 1 0 0,0 1-1 0 0,0-1 0 0 0,0 1 0 0 0,-1 0 0 0 0,1-1 1 0 0,-1 1-1 0 0,0 0 0 0 0,0-1 0 0 0,0 1 1 0 0,0 0-1 0 0,-1 4 0 0 0,-1 6-1064 0 0,0-1 1 0 0,-2 1-1 0 0,-5 15 1 0 0,6-19 865 0 0,-13 35-2028 0 0</inkml:trace>
  <inkml:trace contextRef="#ctx0" brushRef="#br0" timeOffset="1">48 466 8863 0 0,'0'0'200'0'0,"0"0"34"0"0,0 0 12 0 0,19-10 173 0 0,49-36 5090 0 0,-56 36-5382 0 0,0 1 0 0 0,0 0 0 0 0,1 1 0 0 0,0 1 0 0 0,0 0-1 0 0,26-9 1 0 0,-37 16-687 0 0,11-3-167 0 0,-6 5-4478 0 0,0 3 921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48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10943 0 0,'0'0'498'0'0,"0"0"-9"0"0,0 0-130 0 0,0 0 599 0 0,23-2 2848 0 0,-2-4-2946 0 0,0-1 1 0 0,0-1 0 0 0,0-1 0 0 0,-1-1 0 0 0,36-23-1 0 0,-2 2 82 0 0,39-16-8828 0 0,-78 41 1300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48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2315 285 8863 0 0,'-18'-12'680'0'0,"-4"-6"64"0"0,-2 2 0 0 0,0 0 0 0 0,-1 2 0 0 0,-28-12 0 0 0,-111-35 1922 0 0,115 48-2431 0 0,0 2 0 0 0,-1 3 0 0 0,-1 2 1 0 0,1 1-1 0 0,-1 3 0 0 0,-52 5 1 0 0,-305 48-478 0 0,350-42 339 0 0,-29 6-97 0 0,1 3 0 0 0,0 4 0 0 0,-150 61 0 0 0,184-59 0 0 0,1 2 0 0 0,1 1 0 0 0,2 3 0 0 0,1 3 0 0 0,2 1 0 0 0,1 2 0 0 0,-42 44 0 0 0,61-53 0 0 0,1 0 0 0 0,1 2 0 0 0,1 0 0 0 0,-18 35 0 0 0,30-45 0 0 0,0 1 0 0 0,2 0 0 0 0,0 0 0 0 0,1 1 0 0 0,2 0 0 0 0,0 0 0 0 0,1 1 0 0 0,-2 25 0 0 0,6-8 0 0 0,1 1 0 0 0,2-1 0 0 0,1 1 0 0 0,2-1 0 0 0,2-1 0 0 0,2 1 0 0 0,1-2 0 0 0,2 1 0 0 0,2-1 0 0 0,32 58 0 0 0,-14-38 0 0 0,2-2 0 0 0,2-1 0 0 0,3-2 0 0 0,2-2 0 0 0,83 76 0 0 0,-55-67 349 0 0,2-4 1 0 0,2-3-1 0 0,3-4 0 0 0,1-2 0 0 0,3-5 0 0 0,1-2 0 0 0,89 27 1 0 0,-123-51-247 0 0,-1-3 0 0 0,2-1 0 0 0,0-3 0 0 0,0-2 0 0 0,0-1 0 0 0,1-3 0 0 0,-1-3 1 0 0,1-1-1 0 0,-1-3 0 0 0,0-1 0 0 0,0-3 0 0 0,-1-2 0 0 0,0-2 0 0 0,-1-2 1 0 0,0-2-1 0 0,-2-2 0 0 0,0-2 0 0 0,-1-2 0 0 0,60-43 0 0 0,-57 33 52 0 0,-2-1-1 0 0,-1-3 1 0 0,58-64-1 0 0,-83 80-126 0 0,-1-2 1 0 0,0 0-1 0 0,-2-2 0 0 0,-1 1 0 0 0,-1-2 0 0 0,-1 0 1 0 0,-1-1-1 0 0,15-48 0 0 0,-21 48-28 0 0,-2 0 0 0 0,0 0 0 0 0,-2 0 0 0 0,-3-53 0 0 0,-20-110 0 0 0,18 165 0 0 0,-20-132 0 0 0,-7 2 0 0 0,-7 1 0 0 0,-65-175 0 0 0,86 288 0 0 0,-2 0 0 0 0,-1 1 0 0 0,-2 1 0 0 0,-1 1 0 0 0,-49-61 0 0 0,62 89 0 0 0,-1 1 0 0 0,0-1 0 0 0,-1 2 0 0 0,0-1 0 0 0,0 1 0 0 0,-1 1 0 0 0,0 0 0 0 0,0 1 0 0 0,-18-7 0 0 0,9 7 0 0 0,0 0 0 0 0,0 1 0 0 0,0 1 0 0 0,0 1 0 0 0,-30-1 0 0 0,-5 5 0 0 0,0 3 0 0 0,-1 2 0 0 0,-85 20 0 0 0,72-8-416 0 0,1 4 0 0 0,1 2 0 0 0,1 4 0 0 0,1 2 0 0 0,-91 57 0 0 0,79-37-994 0 0,0 5-20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1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43 462 3999 0 0,'0'0'91'0'0,"0"0"12"0"0,0 0 7 0 0,-1 0-16 0 0,-4 0-76 0 0,3 0 234 0 0,0 1-1 0 0,1-1 0 0 0,-1 0 0 0 0,0 0 1 0 0,1 0-1 0 0,-1 0 0 0 0,0-1 0 0 0,1 1 0 0 0,-1 0 1 0 0,1-1-1 0 0,-1 1 0 0 0,0-1 0 0 0,1 0 1 0 0,-1 1-1 0 0,1-1 0 0 0,-1 0 0 0 0,1 0 1 0 0,0 0-1 0 0,-1 0 0 0 0,-1-2 0 0 0,3 2-159 0 0,-1 0 1 0 0,1 0-1 0 0,0-1 0 0 0,0 1 0 0 0,-1 0 1 0 0,1 0-1 0 0,0 0 0 0 0,0 0 0 0 0,0 0 1 0 0,1-1-1 0 0,-1 1 0 0 0,0 0 0 0 0,0 0 1 0 0,1 0-1 0 0,-1 0 0 0 0,0 0 0 0 0,1 0 1 0 0,-1 0-1 0 0,1 0 0 0 0,0 0 0 0 0,0-2 1 0 0,5-5-12 0 0,0 1 0 0 0,0-1 1 0 0,1 1-1 0 0,12-10 0 0 0,3 2 397 0 0,1 0-1 0 0,1 2 0 0 0,-1 1 1 0 0,2 1-1 0 0,27-8 0 0 0,-32 11-781 0 0,359-105 1505 0 0,-119 40 342 0 0,-192 52-1557 0 0,126-23 1 0 0,-159 40 1319 0 0,45 0 1 0 0,85 3-1077 0 0,-46-10-230 0 0,-57 5 0 0 0,-30 2 0 0 0,0 1 0 0 0,39 2 0 0 0,77 5 0 0 0,-145-6 0 0 0,27 13 0 0 0,-9-2-89 0 0,-20-8-380 0 0,-1-1-185 0 0,0 0-39 0 0,0 0-236 0 0,0 0-954 0 0,0 0-418 0 0,0 0-89 0 0,0 0-10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2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7055 0 0,'0'0'158'0'0,"0"0"22"0"0,0 0 12 0 0,0 0 48 0 0,0 0 173 0 0,23 0 1086 0 0,-18 1-1294 0 0,1-1 0 0 0,0 1 1 0 0,0 0-1 0 0,-1 0 0 0 0,1 0 1 0 0,-1 1-1 0 0,1 0 1 0 0,-1 0-1 0 0,0 1 0 0 0,1-1 1 0 0,-1 1-1 0 0,-1 0 0 0 0,1 1 1 0 0,0-1-1 0 0,-1 1 0 0 0,1 0 1 0 0,-1 0-1 0 0,0 0 0 0 0,-1 0 1 0 0,1 1-1 0 0,-1 0 0 0 0,0 0 1 0 0,0 0-1 0 0,4 9 1 0 0,-3-6-64 0 0,-1-1 0 0 0,-1 1 0 0 0,0 0 1 0 0,0-1-1 0 0,0 1 0 0 0,-1 0 0 0 0,0 0 1 0 0,0 0-1 0 0,-1 0 0 0 0,0 0 0 0 0,-1 0 1 0 0,0 0-1 0 0,0 0 0 0 0,0 0 0 0 0,-1 0 1 0 0,0-1-1 0 0,-5 12 0 0 0,-3 2 146 0 0,-1 0-1 0 0,-1-1 1 0 0,-1 0-1 0 0,0-1 1 0 0,-1-1-1 0 0,-33 33 1 0 0,34-40-1478 0 0,0-1 1 0 0,-1 0-1 0 0,-20 11 1 0 0,9-7-834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3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8863 0 0,'0'0'200'0'0,"0"0"34"0"0,0 0 12 0 0,0 0 132 0 0,0 0 542 0 0,0 0 236 0 0,0 0 48 0 0,0 0-152 0 0,1 4-690 0 0,15 57 1038 0 0,16 82 16 0 0,-28-115-1416 0 0,4 31 0 0 0,-1-1 0 0 0,-3 82 0 0 0,-4-139 113 0 0,-1 12-399 0 0,0-13 57 0 0,1 1 0 0 0,0 0 0 0 0,0 0 0 0 0,0-1 0 0 0,0 1 1 0 0,-1 0-1 0 0,1-1 0 0 0,0 1 0 0 0,-1-1 0 0 0,1 1 0 0 0,0 0 0 0 0,-1-1 0 0 0,1 1 0 0 0,-1-1 0 0 0,1 1 0 0 0,-1-1 1 0 0,1 1-1 0 0,-1-1 0 0 0,1 1 0 0 0,-1-1 0 0 0,-1 1 0 0 0,-6 1-1666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3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8863 0 0,'0'0'200'0'0,"1"-19"487"0"0,0 15-596 0 0,1 1-1 0 0,0-1 1 0 0,0 1 0 0 0,0 0-1 0 0,0 0 1 0 0,1-1 0 0 0,-1 1-1 0 0,1 1 1 0 0,0-1 0 0 0,0 0 0 0 0,0 1-1 0 0,0-1 1 0 0,0 1 0 0 0,1 0-1 0 0,6-3 1 0 0,-3 2 118 0 0,0 1 1 0 0,0 0-1 0 0,1 0 1 0 0,-1 1-1 0 0,0 0 1 0 0,0 0-1 0 0,1 1 1 0 0,8 0-1 0 0,-1 1 182 0 0,-1 1 1 0 0,1 0-1 0 0,0 1 1 0 0,-1 1-1 0 0,0 0 0 0 0,0 1 1 0 0,0 0-1 0 0,14 8 1 0 0,10 16-996 0 0,-35-27 176 0 0,-1 1-1 0 0,1 0 1 0 0,-1 0 0 0 0,1 0 0 0 0,-1 0 0 0 0,0 0 0 0 0,-1 0-1 0 0,1 1 1 0 0,0-1 0 0 0,-1 0 0 0 0,0 1 0 0 0,0 0 0 0 0,0-1-1 0 0,0 1 1 0 0,0 0 0 0 0,-1 5 0 0 0,-4 14-1747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24 7055 0 0,'0'0'158'0'0,"0"0"22"0"0,0 0 12 0 0,-5 6 6 0 0,0 0-47 0 0,4-5 626 0 0,1-1 251 0 0,0 0 42 0 0,0 0-50 0 0,0 0-246 0 0,0 0-108 0 0,0 0-24 0 0,0 0 5 0 0,21-2 1402 0 0,150-6-1225 0 0,-60-7-513 0 0,-38 4-6844 0 0,-71 11 1691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2:5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70 419 7111 0 0,'-3'0'26'0'0,"0"0"-1"0"0,1 0 1 0 0,-1 0-1 0 0,0 0 0 0 0,1 0 1 0 0,-1-1-1 0 0,0 1 0 0 0,1-1 1 0 0,-1 0-1 0 0,1 0 1 0 0,-1 0-1 0 0,1 0 0 0 0,-1 0 1 0 0,1 0-1 0 0,0-1 0 0 0,-1 1 1 0 0,1-1-1 0 0,0 1 1 0 0,0-1-1 0 0,0 0 0 0 0,0 0 1 0 0,0 0-1 0 0,1 0 0 0 0,-1 0 1 0 0,1-1-1 0 0,-1 1 1 0 0,1 0-1 0 0,0-1 0 0 0,-1 0-25 0 0,2 2 24 0 0,-1 0-1 0 0,1 1 1 0 0,-1-1-1 0 0,1 0 1 0 0,0 0-1 0 0,-1 0 1 0 0,1 0-1 0 0,0 0 1 0 0,0 0 0 0 0,0 0-1 0 0,-1 0 1 0 0,1 0-1 0 0,0 0 1 0 0,0 0-1 0 0,0 0 1 0 0,0 0-1 0 0,1 0 1 0 0,-1 0-1 0 0,0 0 1 0 0,0 0-1 0 0,1 0 1 0 0,-1 0-1 0 0,0 1 1 0 0,1-1-1 0 0,-1 0 1 0 0,1 0-1 0 0,-1 0 1 0 0,1 0-1 0 0,0 1 1 0 0,-1-1-1 0 0,1 0 1 0 0,0 0-1 0 0,0 0-23 0 0,2-2 192 0 0,1-2 15 0 0,1 0-1 0 0,-1 0 1 0 0,1 0-1 0 0,1 1 1 0 0,-1 0-1 0 0,1 0 0 0 0,0 0 1 0 0,0 1-1 0 0,0-1 1 0 0,0 1-207 0 0,71-28 1622 0 0,-55 23-1139 0 0,83-25 1029 0 0,1 4 0 0 0,0 5 0 0 0,33-1-1512 0 0,42-9 990 0 0,25-4-990 0 0,187-10 0 0 0,-274 36 0 0 0,-34 2 0 0 0,44 3 0 0 0,-103 7 0 0 0,-1 1 0 0 0,1 1 0 0 0,-1 1 0 0 0,1 1 0 0 0,-1 2 0 0 0,-1 0 0 0 0,5 3 0 0 0,-21-6 0 0 0,0 1 0 0 0,-1-1 0 0 0,1 1 0 0 0,-1 0 0 0 0,0 1 0 0 0,-1 0 0 0 0,1 0 0 0 0,-1 0 0 0 0,3 4 0 0 0,-2-1 0 0 0,-1 0 0 0 0,0 0 0 0 0,0 0 0 0 0,-1 1 0 0 0,0 0 0 0 0,-1 0 0 0 0,1 1 0 0 0,-2-1 0 0 0,0 1 0 0 0,0 0 0 0 0,0 1 0 0 0,3 25 0 0 0,-2 0 0 0 0,-1 0 0 0 0,-2 1 0 0 0,-3 35 0 0 0,1-29 0 0 0,-3 84 0 0 0,1 111 0 0 0,5-182 0 0 0,2 0 0 0 0,3 0 0 0 0,4 9 0 0 0,12 27 0 0 0,26 61 0 0 0,-17-56 0 0 0,1 23 0 0 0,-30-111 0 0 0,-3-7 0 0 0,1 1 0 0 0,0-1 0 0 0,-1 0 0 0 0,1 1 0 0 0,-1 0 0 0 0,0-1 0 0 0,0 1 0 0 0,0-1 0 0 0,0 1 0 0 0,-1-1 0 0 0,1 1 0 0 0,0-1 0 0 0,-1 1 0 0 0,0-1 0 0 0,0 0 0 0 0,0 1 0 0 0,0 2 0 0 0,0 0 0 0 0,-1 0 0 0 0,0 0 0 0 0,0 0 0 0 0,0 0 0 0 0,-1-1 0 0 0,0 1 0 0 0,1-1 0 0 0,-2 1 0 0 0,1-1 0 0 0,0 0 0 0 0,-1-1 0 0 0,0 1 0 0 0,-2 1 0 0 0,-2 1 0 0 0,0-1 0 0 0,-1 0 0 0 0,1 0 0 0 0,-1-1 0 0 0,-8 2 0 0 0,7-1 0 0 0,-164 59 3648 0 0,-40 4-3648 0 0,107-31-30 0 0,-29 19 30 0 0,-25 9 170 0 0,-229 93 3681 0 0,325-133-3810 0 0,-45 11-41 0 0,-14 5-8 0 0,87-29 8 0 0,-1-2 0 0 0,0-2 0 0 0,-30 3 0 0 0,16-3 0 0 0,-28 9 0 0 0,73-16-625 0 0,0 0-1 0 0,0 0 0 0 0,0-1 1 0 0,0 0-1 0 0,0 0 0 0 0,0 0 1 0 0,0-1-1 0 0,-1 0 626 0 0,-40-2-4679 0 0,47 3 4536 0 0,1 0 0 0 0,-1 0-1 0 0,1 0 1 0 0,-1 0-1 0 0,1 0 1 0 0,0 0 0 0 0,-1 0-1 0 0,1-1 1 0 0,-1 1 0 0 0,1 0-1 0 0,0 0 1 0 0,-1-1 0 0 0,1 1-1 0 0,0 0 1 0 0,-1 0-1 0 0,1-1 1 0 0,0 1 0 0 0,-1 0-1 0 0,1-1 1 0 0,0 1 0 0 0,0 0-1 0 0,-1-1 1 0 0,1 1 0 0 0,0-1-1 0 0,0 1 1 0 0,0 0 0 0 0,0-1-1 0 0,0 1 1 0 0,-1-1-1 0 0,1 1 1 0 0,0 0 0 0 0,0-1-1 0 0,0 0 144 0 0,0-1-538 0 0,-4-10-2125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 5407 0 0,'0'0'124'0'0,"0"0"18"0"0,0 0 8 0 0,-1-1-23 0 0,-10-14 1630 0 0,10 14-807 0 0,1 1-44 0 0,0 0-215 0 0,0 0-92 0 0,0 0-21 0 0,0 0 8 0 0,0 0 38 0 0,0 0 14 0 0,0 0 2 0 0,0 0-85 0 0,8 19-342 0 0,5 18 478 0 0,-2 0-1 0 0,-2 1 0 0 0,7 55 0 0 0,12 57-707 0 0,-25-141 17 0 0,-1-1 0 0 0,0-2-86 0 0,-1-4-370 0 0,-1-2-182 0 0,0 0-39 0 0,0 0-147 0 0,0 0-579 0 0,0 0-254 0 0,0 0-51 0 0,0 0-11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5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18 193 7055 0 0,'0'0'158'0'0,"-8"-21"379"0"0,5 10-47 0 0,1-1 0 0 0,0 1-1 0 0,1-1 1 0 0,0 0 0 0 0,1-20-1 0 0,1 28-329 0 0,-1 1 0 0 0,1 0 0 0 0,0-1 0 0 0,0 1 0 0 0,0 0 0 0 0,1-1 0 0 0,-1 1 0 0 0,1 0 0 0 0,-1 0 0 0 0,1 0 0 0 0,0 0 0 0 0,0 1 0 0 0,1-1 0 0 0,-1 0 0 0 0,0 1 0 0 0,1 0 0 0 0,0-1 0 0 0,-1 1 0 0 0,1 0 0 0 0,0 0-1 0 0,0 1 1 0 0,0-1 0 0 0,1 0 0 0 0,3 0 0 0 0,1-1-160 0 0,-4 1 0 0 0,1 0 0 0 0,0 0 0 0 0,0 0 0 0 0,0 1 0 0 0,0 0 0 0 0,7-1 0 0 0,-2 3 0 0 0,0 0 0 0 0,-1 1 0 0 0,18 5 0 0 0,-19-3 0 0 0,-7-4-225 0 0,0 0-1 0 0,0 0 0 0 0,0 1 1 0 0,0-1-1 0 0,0 1 1 0 0,0-1-1 0 0,0 1 0 0 0,0-1 1 0 0,0 1-1 0 0,0 0 1 0 0,0-1-1 0 0,-1 1 0 0 0,1 0 1 0 0,0 0-1 0 0,0-1 0 0 0,-1 1 1 0 0,1 0-1 0 0,-1 0 1 0 0,2 1-1 0 0,-2 0-376 0 0,1-1-3156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5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5407 0 0,'0'0'248'0'0,"0"0"-5"0"0,0 0-23 0 0,0 0 463 0 0,0 0 223 0 0,0 0 44 0 0,0 0 42 0 0,0 0 142 0 0,0 0 68 0 0,0 0 12 0 0,33-2 2790 0 0,-22-1-3899 0 0,1-1-1 0 0,21-9 1 0 0,-27 10-305 0 0,0 0 0 0 0,1 0 1 0 0,-1 0-1 0 0,1 1 0 0 0,-1 0 1 0 0,1 1-1 0 0,0-1 0 0 0,0 1 1 0 0,0 1-1 0 0,0-1 0 0 0,8 1 1 0 0,-13 2-1109 0 0,3 3-18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6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26 109 8863 0 0,'0'0'200'0'0,"-8"-22"528"0"0,-4-1-569 0 0,8 13 2533 0 0,3 9-2055 0 0,1 1 3 0 0,0 0-85 0 0,3 34-342 0 0,17 78 2361 0 0,1 14-2404 0 0,-21-117-170 0 0,-2-7 0 0 0,-3-10 0 0 0,-2-11 0 0 0,4 0 0 0 0,0 0 0 0 0,2 0 0 0 0,0 0 0 0 0,1 0 0 0 0,1 0 0 0 0,1 0 0 0 0,1 0 0 0 0,0 1 0 0 0,2-1 0 0 0,0 1 0 0 0,1 0 0 0 0,13-29 0 0 0,-17 43 0 0 0,-2 2 0 0 0,1 0 0 0 0,0 0 0 0 0,0 1 0 0 0,0-1 0 0 0,0 0 0 0 0,1 0 0 0 0,-1 1 0 0 0,0-1 0 0 0,1 1 0 0 0,-1-1 0 0 0,1 1 0 0 0,-1-1 0 0 0,1 1 0 0 0,0 0 0 0 0,-1 0 0 0 0,4-1 0 0 0,4-3 0 0 0,-8 5-2 0 0,0 0 1 0 0,0 0-1 0 0,1-1 0 0 0,-1 1 0 0 0,0 0 0 0 0,0 0 0 0 0,1 0 1 0 0,-1 0-1 0 0,0 1 0 0 0,0-1 0 0 0,1 0 0 0 0,-1 0 0 0 0,0 1 1 0 0,0-1-1 0 0,0 1 0 0 0,1-1 0 0 0,-1 1 0 0 0,0-1 1 0 0,0 1-1 0 0,0 0 0 0 0,0-1 0 0 0,0 1 0 0 0,0 0 0 0 0,0 0 1 0 0,0 0-1 0 0,1 2 0 0 0,0-1-121 0 0,16 16-2643 0 0,-8-4-1860 0 0,-3-4 342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6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42 267 8863 0 0,'0'0'200'0'0,"-2"1"-419"0"0,2-1 321 0 0,0 0-1 0 0,0 0 0 0 0,0 0 0 0 0,0 0 1 0 0,0 0-1 0 0,0 0 0 0 0,-1 0 0 0 0,1 1 1 0 0,0-1-1 0 0,0 0 0 0 0,0 0 0 0 0,0 0 1 0 0,0 0-1 0 0,0 0 0 0 0,0 0 0 0 0,-1 0 1 0 0,1 0-1 0 0,0 0 0 0 0,0 0 0 0 0,0 0 1 0 0,0 0-1 0 0,0 0 0 0 0,0 0 0 0 0,0 0 1 0 0,-1-1-1 0 0,1 1 0 0 0,0 0 0 0 0,0 0 0 0 0,0 0 1 0 0,0 0-1 0 0,0 0 0 0 0,0 0 0 0 0,0 0 1 0 0,0 0-1 0 0,-1 0 0 0 0,1 0 0 0 0,0 0 1 0 0,0 0-1 0 0,0-1 0 0 0,0 1 0 0 0,0 0 1 0 0,0 0-1 0 0,0 0 0 0 0,0 0 0 0 0,0 0 1 0 0,0 0-1 0 0,0 0 0 0 0,0-1 0 0 0,0 1 1 0 0,0 0-1 0 0,0 0 0 0 0,0 0 0 0 0,0 0 1 0 0,0 0-1 0 0,0 0 0 0 0,0-1 0 0 0,5-17-90 0 0,0 1 0 0 0,1-1 0 0 0,10-18 0 0 0,-11 26-12 0 0,0 0 1 0 0,0-1 0 0 0,-1 1 0 0 0,-1-1-1 0 0,0 0 1 0 0,0-1 0 0 0,-1 1-1 0 0,0 0 1 0 0,-1-1 0 0 0,-1-22-1 0 0,0 31 1 0 0,0 2 0 0 0,0 0 0 0 0,0 0 0 0 0,0 0 0 0 0,0 0 0 0 0,0 0 0 0 0,0 0 0 0 0,0-1 0 0 0,0 1 0 0 0,-1 0 0 0 0,1 0 0 0 0,0 0 0 0 0,-1 0 0 0 0,1 0 0 0 0,-1 0 0 0 0,1 0 0 0 0,-1 0 0 0 0,1 0 0 0 0,-1 0 0 0 0,0 0 0 0 0,0 1 0 0 0,1-1 0 0 0,-1 0 0 0 0,0 0 0 0 0,0 1 0 0 0,0-1 0 0 0,0 0 0 0 0,0 1 0 0 0,0-1 0 0 0,0 1 0 0 0,0-1 0 0 0,0 1 0 0 0,0-1 0 0 0,0 1 0 0 0,-2-1 0 0 0,2 2 0 0 0,-1-1 0 0 0,1 0 0 0 0,0 1 0 0 0,-1-1 0 0 0,1 1 0 0 0,0-1 0 0 0,-1 1 0 0 0,1-1 0 0 0,0 1 0 0 0,0 0 0 0 0,0 0 0 0 0,-1 0 0 0 0,1-1 0 0 0,0 1 0 0 0,0 0 0 0 0,0 1 0 0 0,1-1 0 0 0,-1 0 0 0 0,-1 1 0 0 0,0 1 0 0 0,-4 3 0 0 0,1 1 0 0 0,0 0 0 0 0,0 0 0 0 0,1 0 0 0 0,-1 0 0 0 0,2 1 0 0 0,-1 0 0 0 0,1 0 0 0 0,0 0 0 0 0,1 0 0 0 0,0 0 0 0 0,-2 12 0 0 0,3-15 0 0 0,1 0 0 0 0,-1-1 0 0 0,1 1 0 0 0,0 0 0 0 0,0-1 0 0 0,1 1 0 0 0,-1 0 0 0 0,1-1 0 0 0,0 1 0 0 0,0-1 0 0 0,1 1 0 0 0,-1-1 0 0 0,1 0 0 0 0,0 1 0 0 0,0-1 0 0 0,1 0 0 0 0,-1 0 0 0 0,1 0 0 0 0,0-1 0 0 0,0 1 0 0 0,0-1 0 0 0,0 1 0 0 0,8 5 0 0 0,-8-8-16 0 0,0 1 0 0 0,0-1 1 0 0,0 0-1 0 0,0 0 0 0 0,0 0 0 0 0,0 0 0 0 0,0-1 0 0 0,0 1 0 0 0,1-1 0 0 0,-1 0 0 0 0,0 0 0 0 0,1 0 0 0 0,-1 0 1 0 0,0-1-1 0 0,4 0 0 0 0,27-11-5067 0 0,-24 6 1060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7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41 7055 0 0,'0'0'323'0'0,"0"0"-8"0"0,6-24 1733 0 0,-6 23-1821 0 0,0 1 0 0 0,0-1 0 0 0,0 0 0 0 0,0 1 0 0 0,0-1 0 0 0,0 0 0 0 0,0 1 0 0 0,0-1 0 0 0,-1 1 0 0 0,1-1 0 0 0,0 0 0 0 0,0 1 0 0 0,-1-1 0 0 0,1 1 0 0 0,0-1 0 0 0,-1 1 0 0 0,1-1 0 0 0,-1 1 0 0 0,1-1 0 0 0,-1 1 0 0 0,1-1 0 0 0,-1 1 0 0 0,1-1 0 0 0,-1 1 0 0 0,1 0 0 0 0,-1-1 0 0 0,1 1 0 0 0,-1 0 0 0 0,0-1 0 0 0,0 1 0 0 0,-1 0-101 0 0,1 0 1 0 0,-1 0-1 0 0,1 0 1 0 0,-1 1-1 0 0,1-1 1 0 0,-1 0-1 0 0,1 1 1 0 0,-1-1-1 0 0,1 1 1 0 0,0 0 0 0 0,-1-1-1 0 0,-1 3 1 0 0,-4 1 191 0 0,1 1 1 0 0,0-1 0 0 0,1 1 0 0 0,-9 10 0 0 0,8-7-305 0 0,1-1 0 0 0,0 1 0 0 0,1 0 0 0 0,0 1 0 0 0,0-1 0 0 0,0 1 0 0 0,1 0 1 0 0,1 0-1 0 0,-3 12 0 0 0,5-20-39 0 0,0 0-1 0 0,0-1 1 0 0,0 1-1 0 0,0-1 1 0 0,0 1 0 0 0,0-1-1 0 0,0 1 1 0 0,0-1 0 0 0,0 1-1 0 0,0-1 1 0 0,0 1 0 0 0,0-1-1 0 0,1 1 1 0 0,-1-1 0 0 0,0 1-1 0 0,0-1 1 0 0,1 1 0 0 0,-1-1-1 0 0,0 1 1 0 0,1-1-1 0 0,-1 1 1 0 0,0-1 0 0 0,1 0-1 0 0,-1 1 1 0 0,1-1 0 0 0,-1 0-1 0 0,0 1 1 0 0,1-1 0 0 0,-1 0-1 0 0,1 0 1 0 0,-1 1 0 0 0,1-1-1 0 0,-1 0 1 0 0,1 0 0 0 0,-1 0-1 0 0,1 0 1 0 0,0 1 0 0 0,-1-1-1 0 0,1 0 1 0 0,-1 0-1 0 0,1 0 1 0 0,-1 0 0 0 0,1 0-1 0 0,-1-1 1 0 0,1 1 0 0 0,-1 0-1 0 0,1 0 1 0 0,-1 0 0 0 0,1 0-1 0 0,-1-1 1 0 0,1 1 0 0 0,-1 0-1 0 0,1 0 1 0 0,0-1 0 0 0,27-13-1236 0 0,16-31 1261 0 0,-44 44 0 0 0,1 1 0 0 0,-1 0 0 0 0,1 0 0 0 0,-1-1 0 0 0,0 1 0 0 0,1 0 0 0 0,-1 0 0 0 0,1-1 0 0 0,-1 1 0 0 0,1 0 0 0 0,-1 0 0 0 0,1 0 0 0 0,-1 0 0 0 0,1 0 0 0 0,-1 0 0 0 0,1 0 0 0 0,-1 0 0 0 0,1 0 0 0 0,-1 0 0 0 0,1 0 0 0 0,-1 0 0 0 0,1 0 0 0 0,-1 0 0 0 0,1 0 0 0 0,-1 0 0 0 0,1 1 0 0 0,-1-1 0 0 0,1 0 0 0 0,-1 0 0 0 0,0 1 0 0 0,1-1 0 0 0,-1 0 0 0 0,1 1 0 0 0,10 11 0 0 0,-10-11 0 0 0,9 11-948 0 0,-9-10 635 0 0,0 0 0 0 0,0 0 0 0 0,0 0 0 0 0,0 0 0 0 0,1 0 0 0 0,-1 0 0 0 0,1-1 0 0 0,0 1 0 0 0,-1 0 0 0 0,1-1 0 0 0,0 0 0 0 0,0 1 0 0 0,0-1 0 0 0,0 0 0 0 0,0 0 0 0 0,0 0 0 0 0,0 0 0 0 0,0 0 0 0 0,1 0 0 0 0,2 0 0 0 0,3-2-1406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7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70 223 7055 0 0,'0'0'158'0'0,"0"0"22"0"0,0 0 12 0 0,16-33 1464 0 0,-16 29-1116 0 0,0 1 0 0 0,0 0 0 0 0,0 0 0 0 0,0 0 0 0 0,-1-1 0 0 0,0 1 0 0 0,1 0 0 0 0,-1 0 0 0 0,0 0 0 0 0,0 0 0 0 0,-1 0 0 0 0,1 0 0 0 0,-1 0 0 0 0,1 0 0 0 0,-4-2 0 0 0,5 3-422 0 0,-1 1 586 0 0,1 1 0 0 0,-2 0-686 0 0,-1 0-1 0 0,1 0 0 0 0,0 1 1 0 0,0-1-1 0 0,0 1 0 0 0,-1-1 1 0 0,1 1-1 0 0,0 0 0 0 0,0 0 0 0 0,0 0 1 0 0,0 0-1 0 0,0 0 0 0 0,1 0 1 0 0,-1 0-1 0 0,0 1 0 0 0,0-1 1 0 0,1 1-1 0 0,-4 3 0 0 0,2-1 13 0 0,1 0 0 0 0,-1 0-1 0 0,0 1 1 0 0,1 0 0 0 0,0-1-1 0 0,0 1 1 0 0,1 0 0 0 0,-2 6-1 0 0,1-2-2 0 0,0 0 0 0 0,1 0 1 0 0,0 1-1 0 0,1-1 0 0 0,0 0 0 0 0,0 1 0 0 0,1-1 0 0 0,3 18 0 0 0,-2-21-27 0 0,0 0 0 0 0,0 0 0 0 0,1 0 0 0 0,0-1 0 0 0,0 1 0 0 0,0-1 0 0 0,0 0 0 0 0,1 0 0 0 0,7 8 0 0 0,-10-12 0 0 0,0 0 0 0 0,0 0 0 0 0,-1 0 0 0 0,1-1 0 0 0,0 1 0 0 0,0 0 0 0 0,0-1 0 0 0,0 1 0 0 0,0 0 0 0 0,0-1 0 0 0,0 1 0 0 0,0-1 0 0 0,0 0 0 0 0,0 1 0 0 0,0-1 0 0 0,0 0 0 0 0,1 0 0 0 0,-1 1 0 0 0,0-1 0 0 0,0 0 0 0 0,0 0 0 0 0,0 0 0 0 0,0 0 0 0 0,0-1 0 0 0,1 1 0 0 0,-1 0 0 0 0,0 0 0 0 0,0-1 0 0 0,0 1 0 0 0,0 0 0 0 0,0-1 0 0 0,0 1 0 0 0,1-2 0 0 0,1 0 0 0 0,0-1 0 0 0,0 0 0 0 0,0 1 0 0 0,-1-1 0 0 0,1 0 0 0 0,3-6 0 0 0,-4 5 0 0 0,5-7 0 0 0,-1 1 0 0 0,0-1 0 0 0,-1-1 0 0 0,0 1 0 0 0,-1-1 0 0 0,0 0 0 0 0,-1 0 0 0 0,-1 0 0 0 0,1 0 0 0 0,-1-17 0 0 0,-1 5 0 0 0,-1 1 0 0 0,-1-1 0 0 0,-1 0 0 0 0,-8-34 0 0 0,5 13 0 0 0,4 143 0 0 0,4-60-893 0 0,1-1 0 0 0,2 1 0 0 0,2-1 0 0 0,1 0-1 0 0,2 0 1 0 0,2-1 0 0 0,29 59 0 0 0,-42-95-1706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8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1862 347 7055 0 0,'0'0'158'0'0,"0"0"22"0"0,2-8 177 0 0,-1 5-181 0 0,-1-1 0 0 0,1 1-1 0 0,-1-1 1 0 0,0 1 0 0 0,0-1-1 0 0,0 1 1 0 0,0-1 0 0 0,-1 1 0 0 0,0-1-1 0 0,1 1 1 0 0,-1-1 0 0 0,0 1-1 0 0,-1 0 1 0 0,1-1 0 0 0,0 1 0 0 0,-1 0-1 0 0,0 0 1 0 0,0 0 0 0 0,0 0 0 0 0,0 0-1 0 0,0 1 1 0 0,-1-1 0 0 0,1 1-1 0 0,-1-1 1 0 0,1 1 0 0 0,-5-3 0 0 0,-7-3 1193 0 0,0 0 1 0 0,0 0 0 0 0,0 2 0 0 0,-24-9 0 0 0,5 3-467 0 0,-40-21-903 0 0,-69-28 0 0 0,115 52 0 0 0,0 0 0 0 0,-1 2 0 0 0,-42-5 0 0 0,16 9 0 0 0,0 2 0 0 0,0 2 0 0 0,0 3 0 0 0,0 2 0 0 0,1 3 0 0 0,0 2 0 0 0,1 2 0 0 0,-57 22 0 0 0,66-18 0 0 0,1 2 0 0 0,-49 29 0 0 0,-76 58 0 0 0,109-68 0 0 0,20-14 0 0 0,2 2 0 0 0,1 1 0 0 0,2 2 0 0 0,0 1 0 0 0,2 1 0 0 0,2 2 0 0 0,-27 38 0 0 0,42-50 0 0 0,0 0 0 0 0,2 1 0 0 0,1 1 0 0 0,1 0 0 0 0,0 1 0 0 0,2 0 0 0 0,1 0 0 0 0,1 0 0 0 0,1 1 0 0 0,1 0 0 0 0,1 0 0 0 0,1 1 0 0 0,3 44 0 0 0,2-44 0 0 0,1 0 0 0 0,1 0 0 0 0,1-1 0 0 0,1 1 0 0 0,15 32 0 0 0,-2-13 0 0 0,52 81 0 0 0,-14-34 971 0 0,4-4-1 0 0,95 106 1 0 0,-105-139-971 0 0,71 58 0 0 0,-98-93 0 0 0,1-2 0 0 0,1 0 0 0 0,0-2 0 0 0,1 0 0 0 0,49 17 0 0 0,-42-20 0 0 0,0-3 0 0 0,1-1 0 0 0,0-1 0 0 0,0-2 0 0 0,1-2 0 0 0,-1-1 0 0 0,1-2 0 0 0,0-1 0 0 0,0-2 0 0 0,-1-2 0 0 0,70-16 0 0 0,118-52 0 0 0,-103 30 0 0 0,-50 15 0 0 0,-2-2 0 0 0,-1-4 0 0 0,-1-3 0 0 0,-2-2 0 0 0,-1-3 0 0 0,110-96 0 0 0,-151 116 0 0 0,0-1 0 0 0,-2-1 0 0 0,-1 0 0 0 0,-1-2 0 0 0,32-53 0 0 0,-41 58 0 0 0,0 0 0 0 0,-1-1 0 0 0,-1 0 0 0 0,-1-1 0 0 0,-1 1 0 0 0,-1-1 0 0 0,0-1 0 0 0,1-43 0 0 0,-5 24 0 0 0,-1 0 0 0 0,-3 1 0 0 0,-1-1 0 0 0,-2 1 0 0 0,-2 0 0 0 0,-1 1 0 0 0,-3 0 0 0 0,-18-45 0 0 0,-2 14 0 0 0,-3 2 0 0 0,-46-69 0 0 0,50 89 0 0 0,15 22 0 0 0,-2 1 0 0 0,-27-32 0 0 0,-2 6 0 0 0,-98-83 0 0 0,124 119 0 0 0,0 0 0 0 0,-1 2 0 0 0,0 1 0 0 0,-1 1 0 0 0,-1 1 0 0 0,0 1 0 0 0,0 1 0 0 0,-35-8 0 0 0,12 8-45 0 0,-1 2 0 0 0,0 2 0 0 0,-1 3 0 0 0,1 1 0 0 0,-66 8 0 0 0,11 7-400 0 0,-145 39-1 0 0,125-16-2281 0 0,42-9-2747 0 0,19-6-508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3:59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72 2791 0 0,'0'0'126'0'0,"-6"-28"20"0"0,-4-15 3597 0 0,10 42-3286 0 0,0 1 6 0 0,0 0 28 0 0,0 0 11 0 0,0 0 2 0 0,0 0 10 0 0,0 0 39 0 0,5 22 1095 0 0,27 87-258 0 0,-18-66-710 0 0,10 47-1 0 0,-23-78-529 0 0,0 4-781 0 0,0-12-4257 0 0,-1-4 865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0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7055 0 0,'0'0'158'0'0,"0"0"22"0"0,0 0 12 0 0,5-16 6 0 0,-4 14-153 0 0,0 0-1 0 0,0 0 0 0 0,0 0 1 0 0,0 1-1 0 0,1-1 0 0 0,-1 0 1 0 0,0 1-1 0 0,1-1 1 0 0,0 1-1 0 0,-1-1 0 0 0,1 1 1 0 0,0 0-1 0 0,0 0 0 0 0,0 0 1 0 0,0 0-1 0 0,0 0 0 0 0,0 0 1 0 0,0 0-1 0 0,0 1 0 0 0,0-1 1 0 0,0 1-1 0 0,3-1 0 0 0,0 0 84 0 0,-1 1-1 0 0,0 0 1 0 0,1 0-1 0 0,-1 0 1 0 0,1 0-1 0 0,-1 1 1 0 0,9 2-1 0 0,-10-2-123 0 0,6 1-135 0 0,-1 1-1 0 0,0 0 1 0 0,1 1-1 0 0,14 9 1 0 0,-15-7-3136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0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3167 0 0,'0'0'68'0'0,"0"0"16"0"0,0 0 4 0 0,-1-1-14 0 0,-1-4 31 0 0,1 4 363 0 0,4 11 6293 0 0,7 19-4616 0 0,7 20-2591 0 0,-16-44 690 0 0,71 302 5240 0 0,-50-185-5215 0 0,-17-108-3252 0 0,-1-12-1324 0 0,2-5 1653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0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8863 0 0,'0'0'200'0'0,"0"0"34"0"0,0 0 12 0 0,14-18 2 0 0,4 3 86 0 0,0 1 0 0 0,1 1-1 0 0,0 0 1 0 0,1 2 0 0 0,0 0 0 0 0,40-14-1 0 0,-15 1-3278 0 0,-33 19 1866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0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47 287 8863 0 0,'0'0'407'0'0,"0"0"-6"0"0,-2-26 1951 0 0,22-41 82 0 0,5-16-2180 0 0,-23 74-257 0 0,-1 1 0 0 0,0-1 0 0 0,0 0 0 0 0,0 0 0 0 0,-2 0 0 0 0,1 0 0 0 0,-2-11 0 0 0,2 19 5 0 0,0 0 0 0 0,0-1 0 0 0,0 1 0 0 0,-1 0-1 0 0,1 0 1 0 0,0 0 0 0 0,0 0 0 0 0,-1 0 0 0 0,1 0 0 0 0,0-1-1 0 0,-1 1 1 0 0,1 0 0 0 0,-1 0 0 0 0,1 0 0 0 0,-1 0 0 0 0,0 1-1 0 0,1-1 1 0 0,-1 0 0 0 0,0 0 0 0 0,0 0 0 0 0,0 0 0 0 0,0 1-1 0 0,0-1 1 0 0,1 0 0 0 0,-1 1 0 0 0,0-1 0 0 0,0 1 0 0 0,-1-1-1 0 0,1 1 1 0 0,0 0 0 0 0,0-1 0 0 0,0 1 0 0 0,0 0 0 0 0,0 0-1 0 0,0-1 1 0 0,0 1 0 0 0,-1 0 0 0 0,1 0 0 0 0,0 0 0 0 0,0 1-1 0 0,0-1 1 0 0,0 0 0 0 0,0 0 0 0 0,0 1 0 0 0,-2-1-1 0 0,0 2-80 0 0,0-1 0 0 0,0 1 0 0 0,1 0 0 0 0,-1 0 0 0 0,0 0 0 0 0,1 0 0 0 0,-1 0 0 0 0,1 1 0 0 0,0-1 0 0 0,0 1 0 0 0,0 0 0 0 0,0-1 0 0 0,0 1 0 0 0,-2 5 0 0 0,0 5-34 0 0,0 0 1 0 0,1 0-1 0 0,1 0 1 0 0,0 0-1 0 0,1 0 1 0 0,0 1 0 0 0,1-1-1 0 0,0 0 1 0 0,1 0-1 0 0,1 1 1 0 0,0-1-1 0 0,1 0 1 0 0,5 15-1 0 0,8 21 314 0 0,3-1 0 0 0,24 47 1 0 0,-33-75-126 0 0,0 0 755 0 0,-5-10-665 0 0,0 0 1 0 0,0 0-1 0 0,-1 1 1 0 0,0-1-1 0 0,-1 1 1 0 0,3 17-1 0 0,-4-17-166 0 0,-4-4 0 0 0,-2 3 0 0 0,-1-2 0 0 0,0 0 0 0 0,5-8-5 0 0,-1 1 0 0 0,1 0 0 0 0,-1 0 0 0 0,0 0 0 0 0,1-1-1 0 0,-1 1 1 0 0,0 0 0 0 0,0-1 0 0 0,1 1 0 0 0,-1-1 0 0 0,0 1 0 0 0,0-1 0 0 0,0 1-1 0 0,0-1 1 0 0,0 1 0 0 0,0-1 0 0 0,0 0 0 0 0,0 1 0 0 0,0-1 0 0 0,0 0 0 0 0,0 0-1 0 0,0 0 1 0 0,0 0 0 0 0,0 0 0 0 0,0 0 0 0 0,0 0 0 0 0,0 0 0 0 0,0 0 0 0 0,0-1-1 0 0,1 1 1 0 0,-1 0 0 0 0,0-1 0 0 0,0 1 0 0 0,-2-1 0 0 0,1-1-168 0 0,0 1 0 0 0,0-1 0 0 0,0 1 0 0 0,0-1 0 0 0,0 0 0 0 0,1 0 0 0 0,-1 0 0 0 0,-2-3 0 0 0,1-1 118 0 0,0 1 0 0 0,1-1 0 0 0,0 1 0 0 0,0-1 0 0 0,0 0 0 0 0,0 0 0 0 0,1 0 0 0 0,0 0 0 0 0,0 0 0 0 0,1 0 0 0 0,0 0 0 0 0,0 0 0 0 0,0 0 0 0 0,1 0 0 0 0,0 0 0 0 0,0 0 0 0 0,2-6 0 0 0,4-10-991 0 0,1 1-1 0 0,1 1 0 0 0,14-25 1 0 0,-19 38 478 0 0,3-6-392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1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8863 0 0,'0'0'200'0'0,"0"0"34"0"0,0 0 12 0 0,-5 16 2234 0 0,5-10-2210 0 0,0 0-1 0 0,0 1 1 0 0,1-1-1 0 0,0 0 1 0 0,0 1-1 0 0,1-1 1 0 0,-1 0-1 0 0,1 0 1 0 0,6 11-1 0 0,9 38-300 0 0,-18-65 31 0 0,0 0 0 0 0,1 0 0 0 0,0 0 0 0 0,1 0 0 0 0,0 0 0 0 0,1 0 0 0 0,0 1 0 0 0,0-1 0 0 0,1 0 0 0 0,0 1 0 0 0,1 0 0 0 0,0 0 0 0 0,8-13 0 0 0,8 5-394 0 0,-15 15-4581 0 0,-5 2 952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1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26 171 7055 0 0,'0'0'158'0'0,"-6"9"379"0"0,11-19 2558 0 0,25-55-1594 0 0,-25 56-1537 0 0,-2-1-1 0 0,0 1 1 0 0,0-1-1 0 0,-1 0 1 0 0,3-19-1 0 0,-5 28 37 0 0,0 0 0 0 0,0 0 0 0 0,0 0 0 0 0,0 0 0 0 0,0 0 0 0 0,0 0 0 0 0,0 0 0 0 0,-1 0 0 0 0,1 0 0 0 0,0 0 0 0 0,0 0 0 0 0,-1 0 0 0 0,1 0 0 0 0,-1 0 0 0 0,1 0 0 0 0,-1 0 0 0 0,1 1 0 0 0,-1-1 0 0 0,0 0 0 0 0,1 0 0 0 0,-1 0 0 0 0,0 1 0 0 0,0-1 0 0 0,1 0 0 0 0,-1 1 0 0 0,0-1 0 0 0,0 1 0 0 0,0-1 0 0 0,0 1 0 0 0,0-1 0 0 0,0 1 0 0 0,0 0 0 0 0,0-1 0 0 0,0 1 0 0 0,0 0 0 0 0,0 0 0 0 0,0 0 0 0 0,0 0 0 0 0,0 0 0 0 0,-2 0 0 0 0,1 0 0 0 0,-1 0 0 0 0,0 1 0 0 0,1-1 0 0 0,-1 1 0 0 0,1 0 0 0 0,-1 0 0 0 0,1 0 0 0 0,0 0 0 0 0,-1 0 0 0 0,1 0 0 0 0,-4 3 0 0 0,4-2 0 0 0,1 1 0 0 0,-1-1 0 0 0,0 1 0 0 0,1-1 0 0 0,0 1 0 0 0,-1 0 0 0 0,1 0 0 0 0,0-1 0 0 0,0 1 0 0 0,1 0 0 0 0,-1 0 0 0 0,1 0 0 0 0,-1 0 0 0 0,1 0 0 0 0,0 0 0 0 0,0 0 0 0 0,0 0 0 0 0,1 0 0 0 0,-1 0 0 0 0,1 0 0 0 0,-1 0 0 0 0,1 0 0 0 0,0 0 0 0 0,0 0 0 0 0,1-1 0 0 0,-1 1 0 0 0,0 0 0 0 0,1-1 0 0 0,0 1 0 0 0,2 2 0 0 0,-1-2 6 0 0,1 1 0 0 0,1-1 0 0 0,-1 0 0 0 0,0 0-1 0 0,1-1 1 0 0,-1 1 0 0 0,1-1 0 0 0,0 0 0 0 0,5 1-1 0 0,14 0-3397 0 0,-23-3-386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1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12 8863 0 0,'0'0'200'0'0,"0"0"34"0"0,0 0 12 0 0,-17-11 6121 0 0,14 12-6304 0 0,0 0 1 0 0,0 1-1 0 0,0-1 0 0 0,0 1 1 0 0,0 0-1 0 0,1 0 1 0 0,-1 0-1 0 0,1 0 0 0 0,-1 1 1 0 0,1-1-1 0 0,0 1 1 0 0,0-1-1 0 0,0 1 0 0 0,0 0 1 0 0,0 0-1 0 0,0 0 1 0 0,1 0-1 0 0,0 0 0 0 0,-1 0 1 0 0,1 0-1 0 0,0 0 0 0 0,1 1 1 0 0,-2 5-1 0 0,1-2-63 0 0,1-6 0 0 0,-1 0 0 0 0,1 1 0 0 0,0-1 0 0 0,0 0 0 0 0,0 1 0 0 0,-1-1 0 0 0,1 1 0 0 0,1-1 0 0 0,-1 0 0 0 0,0 1 0 0 0,0-1 0 0 0,0 1 0 0 0,1-1 0 0 0,-1 0 0 0 0,1 1 0 0 0,-1-1 0 0 0,1 0 0 0 0,-1 0 0 0 0,1 1 0 0 0,0-1 0 0 0,1 2 0 0 0,-1-2 0 0 0,0-1 0 0 0,0 1 0 0 0,-1 0 0 0 0,1-1 0 0 0,0 1 0 0 0,0-1 0 0 0,0 1 0 0 0,0-1 0 0 0,0 0 0 0 0,-1 1 0 0 0,1-1 0 0 0,0 0 0 0 0,0 1 0 0 0,0-1 0 0 0,0 0 0 0 0,0 0 0 0 0,0 0 0 0 0,0 0 0 0 0,0 0 0 0 0,0 0 0 0 0,0 0 0 0 0,0 0 0 0 0,0-1 0 0 0,0 1 0 0 0,0 0 0 0 0,0 0 0 0 0,0-1 0 0 0,1 0 0 0 0,-1 1 0 0 0,3-2 0 0 0,0 1 0 0 0,-1 0 0 0 0,1-1 0 0 0,-1 1 0 0 0,0-1 0 0 0,1 0 0 0 0,-1-1 0 0 0,0 1 0 0 0,0 0 0 0 0,0-1 0 0 0,-1 1 0 0 0,1-1 0 0 0,-1 0 0 0 0,1 0 0 0 0,-1 0 0 0 0,0 0 0 0 0,0-1 0 0 0,0 1 0 0 0,-1 0 0 0 0,1-1 0 0 0,-1 0 0 0 0,1-3 0 0 0,19-31 0 0 0,-21 38 0 0 0,0-1 0 0 0,1 1 0 0 0,-1 0 0 0 0,0 0 0 0 0,0 0 0 0 0,1 0 0 0 0,-1 0 0 0 0,0-1 0 0 0,0 1 0 0 0,1 0 0 0 0,-1 0 0 0 0,0 0 0 0 0,1 0 0 0 0,-1 0 0 0 0,0 0 0 0 0,0 0 0 0 0,1 0 0 0 0,-1 0 0 0 0,0 0 0 0 0,1 0 0 0 0,-1 0 0 0 0,0 0 0 0 0,0 0 0 0 0,1 1 0 0 0,-1-1 0 0 0,0 0 0 0 0,0 0 0 0 0,1 0 0 0 0,-1 0 0 0 0,0 0 0 0 0,0 1 0 0 0,1-1 0 0 0,-1 0 0 0 0,0 0 0 0 0,0 0 0 0 0,0 1 0 0 0,0-1 0 0 0,1 0 0 0 0,-1 0 0 0 0,0 0 0 0 0,0 1 0 0 0,0-1 0 0 0,0 0 0 0 0,0 1 0 0 0,0-1 0 0 0,1 0 0 0 0,-1 0 0 0 0,0 1 0 0 0,6 12 0 0 0,-6-13 0 0 0,15 43 704 0 0,-1 0 0 0 0,-3 1 0 0 0,11 83 0 0 0,-18-34-4498 0 0,-4-93 2404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5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49 490 3999 0 0,'0'0'91'0'0,"0"0"12"0"0,-4 2 7 0 0,-10 5-16 0 0,13-6-11 0 0,0-1-1 0 0,0 1 1 0 0,0-1 0 0 0,0 1 0 0 0,-1-1 0 0 0,1 0 0 0 0,0 0 0 0 0,0 1 0 0 0,0-1-1 0 0,0 0 1 0 0,-1 0 0 0 0,1 0 0 0 0,0 0 0 0 0,0 0 0 0 0,0 0 0 0 0,0-1-1 0 0,-1 1 1 0 0,1 0 0 0 0,-1-1 0 0 0,1 1-24 0 0,1-1-1 0 0,-1 1 1 0 0,1-1-1 0 0,-1 1 1 0 0,1-1-1 0 0,0 0 1 0 0,-1 1-1 0 0,1-1 1 0 0,0 1-1 0 0,-1-1 1 0 0,1 0-1 0 0,0 1 1 0 0,-1-1 0 0 0,1 0-1 0 0,0 0 1 0 0,0 1-1 0 0,0-1 1 0 0,0 0-1 0 0,0 1 1 0 0,0-1-1 0 0,0-1 1 0 0,0-2 176 0 0,1 1 0 0 0,-1-1 0 0 0,1 0 1 0 0,0 1-1 0 0,0-1 0 0 0,0 1 0 0 0,3-6 0 0 0,12-12-117 0 0,1 0-1 0 0,1 1 1 0 0,1 1-1 0 0,37-30 1 0 0,-37 33-106 0 0,11-8 474 0 0,53-30 0 0 0,-19 13 158 0 0,-22 15-348 0 0,1 1-1 0 0,2 2 0 0 0,0 3 0 0 0,1 1 1 0 0,1 3-1 0 0,0 1 0 0 0,1 3 0 0 0,1 1 1 0 0,0 3-1 0 0,72-3 0 0 0,-80 12-20 0 0,-1 1-1 0 0,1 3 1 0 0,-1 1-1 0 0,0 1 1 0 0,-1 3-1 0 0,58 21 1 0 0,-43-9-70 0 0,-1 1 1 0 0,-2 3 0 0 0,82 53-1 0 0,-91-49-205 0 0,-1 1 0 0 0,49 49 0 0 0,-78-67 46 0 0,-2 1 0 0 0,1-1-1 0 0,-2 2 1 0 0,14 26-1 0 0,25 70 1728 0 0,-28-63-980 0 0,6 16-786 0 0,-2 2 1 0 0,28 132-1 0 0,-49-171-7 0 0,-1-1 0 0 0,-1 1 0 0 0,-2 0 0 0 0,-4 36 0 0 0,-1 12 0 0 0,5-43 0 0 0,0 8 0 0 0,-10 70 0 0 0,9-99 208 0 0,0 1 0 0 0,-1-1 0 0 0,-1 0 0 0 0,0 0 0 0 0,0-1 0 0 0,-1 1 0 0 0,0-1 0 0 0,-1 0 0 0 0,0 0 0 0 0,-1-1 0 0 0,1 0 0 0 0,-2 0 0 0 0,-14 14 0 0 0,3-5-208 0 0,-2-1 0 0 0,0-1 0 0 0,-1-1 0 0 0,-1-1 0 0 0,0-1 0 0 0,-1-1 0 0 0,0 0 0 0 0,-37 10 0 0 0,-25 6 0 0 0,-1-4 0 0 0,-2-3 0 0 0,-175 17 0 0 0,238-38 0 0 0,0 0 0 0 0,0-1 0 0 0,-1-2 0 0 0,-30-7 0 0 0,-100-35 0 0 0,126 35-197 0 0,6 3-332 0 0,0-2 1 0 0,0 0-1 0 0,1-2 1 0 0,-36-21-1 0 0,35 14 816 0 0,15 10-770 0 0,1 0-1 0 0,-2 1 1 0 0,1 1-1 0 0,-1 0 0 0 0,0 0 1 0 0,0 1-1 0 0,0 0 1 0 0,-15-3-1 0 0,24 8-196 0 0,-10-5-2703 0 0,7 2-1097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224 555 5407 0 0,'-24'-8'543'0'0,"16"4"-218"0"0,-1 0-1 0 0,1 0 0 0 0,1-1 1 0 0,-1 0-1 0 0,1 0 1 0 0,0-1-1 0 0,0 0 1 0 0,0 0-1 0 0,1-1 1 0 0,0 0-1 0 0,0 0 1 0 0,-4-8-1 0 0,-8-13 656 0 0,-28-58-1 0 0,39 71-979 0 0,0 0 0 0 0,1 0 0 0 0,1-1 0 0 0,1 0 0 0 0,0 0 0 0 0,-1-17 0 0 0,4 24 0 0 0,1 0 0 0 0,0 0 0 0 0,0 0 0 0 0,1 0 0 0 0,0 0 0 0 0,1 1 0 0 0,-1-1 0 0 0,2 0 0 0 0,-1 1 0 0 0,1-1 0 0 0,1 1 0 0 0,6-14 0 0 0,-5 14 166 0 0,1-1 0 0 0,-1 1 0 0 0,1 0-1 0 0,1 0 1 0 0,-1 1 0 0 0,1-1 0 0 0,13-9-1 0 0,-14 14-70 0 0,0-1 0 0 0,-1 1 0 0 0,2 0 0 0 0,-1 1 0 0 0,0 0 0 0 0,0 0 0 0 0,1 0 0 0 0,-1 0 0 0 0,1 1 0 0 0,-1 0-1 0 0,1 1 1 0 0,10 0 0 0 0,-4 1-86 0 0,1 0 0 0 0,0 1-1 0 0,-1 1 1 0 0,1 1 0 0 0,17 6 0 0 0,19 5-1039 0 0,-24-9-3857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6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20 7055 0 0,'0'0'158'0'0,"-11"-12"379"0"0,8 5-504 0 0,3 7 140 0 0,0 0 0 0 0,0 0 0 0 0,0 0 0 0 0,0 0 0 0 0,0 0 0 0 0,0 0 0 0 0,0 0 0 0 0,0 0 0 0 0,1 0 0 0 0,-1 0 0 0 0,0 0 0 0 0,0 0-1 0 0,0 0 1 0 0,0 0 0 0 0,0 0 0 0 0,0 0 0 0 0,0 0 0 0 0,0 0 0 0 0,0 0 0 0 0,0 0 0 0 0,0 0 0 0 0,0 0 0 0 0,0 0 0 0 0,1 0 0 0 0,-1 0 0 0 0,0 0 0 0 0,0 0-1 0 0,0 0 1 0 0,0 0 0 0 0,0 0 0 0 0,12 13 1328 0 0,12 23-1459 0 0,-14-6-74 0 0,-1 0 0 0 0,-2 0 0 0 0,-1 1 0 0 0,-2 0-1 0 0,0 0 1 0 0,-2 45 0 0 0,-2-74-1144 0 0,0-2-432 0 0,0 0-89 0 0,0 0-21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6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28 148 8863 0 0,'-2'-1'52'0'0,"0"-1"0"0"0,0 1 0 0 0,0-1 1 0 0,0 1-1 0 0,1-1 0 0 0,-1 0 0 0 0,0 0 0 0 0,1 0 0 0 0,-1 0 0 0 0,1 0 0 0 0,0 0 0 0 0,-1 0 0 0 0,1 0 0 0 0,0 0 0 0 0,1-1 0 0 0,-1 1 0 0 0,0 0 0 0 0,0-1 0 0 0,1 1 0 0 0,0-1 0 0 0,-1-2 0 0 0,2 2 67 0 0,0 0-1 0 0,-1 0 1 0 0,1 0-1 0 0,0-1 1 0 0,1 2-1 0 0,-1-1 1 0 0,1 0 0 0 0,-1 0-1 0 0,1 0 1 0 0,0 1-1 0 0,0-1 1 0 0,0 1-1 0 0,0-1 1 0 0,0 1-1 0 0,1 0 1 0 0,2-2-1 0 0,3-2 144 0 0,1 0 0 0 0,0 0-1 0 0,0 1 1 0 0,0 0 0 0 0,1 1-1 0 0,-1 0 1 0 0,1 1 0 0 0,0 0-1 0 0,0 0 1 0 0,0 1-1 0 0,18-2 1 0 0,-19 3-535 0 0,-1 1-1 0 0,0 0 1 0 0,0 0 0 0 0,1 0-1 0 0,-1 1 1 0 0,0 0 0 0 0,0 1 0 0 0,0 0-1 0 0,0 0 1 0 0,0 1 0 0 0,0 0-1 0 0,-1 0 1 0 0,1 1 0 0 0,-1 0-1 0 0,10 6 1 0 0,-4 3-3822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7055 0 0,'0'0'158'0'0,"0"0"22"0"0,0 0 12 0 0,19-13 6 0 0,-7 3 223 0 0,1 1 0 0 0,0 1 0 0 0,1 0 0 0 0,26-10 0 0 0,-27 13-897 0 0,0 0 1 0 0,27-4 0 0 0,-26 7-28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0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77 185 5527 0 0,'-7'-29'418'0'0,"-15"12"-196"0"0,22 16-58 0 0,-1 0 0 0 0,1 0 0 0 0,-1 1 0 0 0,1-1 0 0 0,-1 0-1 0 0,1 1 1 0 0,-1-1 0 0 0,1 1 0 0 0,-1-1 0 0 0,0 0 0 0 0,1 1-1 0 0,-1-1 1 0 0,0 1 0 0 0,0-1 0 0 0,1 1 0 0 0,-1 0 0 0 0,0-1 0 0 0,0 1-1 0 0,1 0 1 0 0,-1 0 0 0 0,0-1 0 0 0,0 1 0 0 0,0 0 0 0 0,0 0-1 0 0,0 0 1 0 0,1 0 0 0 0,-1 0 0 0 0,0 0 0 0 0,0 0 0 0 0,0 0-1 0 0,0 1 1 0 0,1-1 0 0 0,-2 0-164 0 0,1 2 82 0 0,-1-1-1 0 0,1 1 0 0 0,0-1 1 0 0,0 1-1 0 0,0-1 1 0 0,0 1-1 0 0,0 0 0 0 0,0 0 1 0 0,0 0-1 0 0,0-1 1 0 0,1 1-1 0 0,-1 0 1 0 0,1 0-1 0 0,-1 1-81 0 0,-2 13-76 0 0,1 0 0 0 0,0-1 0 0 0,1 10 76 0 0,1-12 332 0 0,0 181 1723 0 0,3-158-1389 0 0,0 0 0 0 0,3-1 0 0 0,0 0 0 0 0,7 13-666 0 0,8 39 1080 0 0,-14-52-1454 0 0,2-1 0 0 0,10 23 374 0 0,-19-55-755 0 0,0-2-49 0 0,0 0 3 0 0,0 0 55 0 0,0 0 30 0 0,4-67-5221 0 0,-17-29 1535 0 0,-16-59 4402 0 0,7 47 1613 0 0,4-10-1613 0 0,15 91 824 0 0,1 0 0 0 0,2 0 0 0 0,1-17-824 0 0,0 34 536 0 0,0 0 0 0 0,1 1-1 0 0,0-1 1 0 0,0 0-1 0 0,1 1 1 0 0,0 0-1 0 0,1-1 1 0 0,0 1-1 0 0,0 1 1 0 0,1-1 0 0 0,4-6-536 0 0,-4 10 77 0 0,0 0 0 0 0,0 1 0 0 0,0 0 0 0 0,1-1 0 0 0,-1 2 0 0 0,1-1 0 0 0,0 1 0 0 0,0 0-1 0 0,0 0 1 0 0,1 0 0 0 0,-1 1 0 0 0,1 0 0 0 0,-1 1 0 0 0,1-1 0 0 0,0 1 0 0 0,-1 0 0 0 0,1 1 0 0 0,0 0 0 0 0,0 0 0 0 0,0 0 0 0 0,-1 1 0 0 0,1 0 0 0 0,0 0 0 0 0,-1 1 0 0 0,1 0 0 0 0,-1 0 0 0 0,5 2-77 0 0,-5-2-68 0 0,0 1 0 0 0,-1-1 0 0 0,1 1-1 0 0,-1 1 1 0 0,1-1 0 0 0,-1 1 0 0 0,0 0 0 0 0,-1 0 0 0 0,1 0-1 0 0,-1 0 1 0 0,1 1 0 0 0,-1 0 0 0 0,2 4 68 0 0,-3-5-210 0 0,-1 0 1 0 0,0 0-1 0 0,0 1 1 0 0,-1-1-1 0 0,1 1 0 0 0,-1-1 1 0 0,0 0-1 0 0,0 1 1 0 0,-1 0-1 0 0,1-1 1 0 0,-1 1-1 0 0,0-1 1 0 0,0 1-1 0 0,-1 0 1 0 0,1-1-1 0 0,-1 1 0 0 0,0-1 1 0 0,0 1-1 0 0,-2 3 210 0 0,-1 3-944 0 0,0-1-1 0 0,-1 1 0 0 0,0-1 1 0 0,-3 3 944 0 0,-11 18-1934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7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81 500 10943 0 0,'-26'17'1190'0'0,"25"-17"-1162"0"0,1 0 0 0 0,-1 1 0 0 0,0-1 0 0 0,1 1 0 0 0,-1-1 0 0 0,0 0 1 0 0,1 0-1 0 0,-1 1 0 0 0,0-1 0 0 0,1 0 0 0 0,-1 0 0 0 0,0 0 0 0 0,0 0 0 0 0,1 0 0 0 0,-1 0 1 0 0,0 0-1 0 0,0 0 0 0 0,1 0 0 0 0,-2-1 0 0 0,-2-9 1431 0 0,11-14 1253 0 0,-6 23-2620 0 0,45-104 765 0 0,13-33 734 0 0,-53 119-1451 0 0,0 1 0 0 0,-2-1 0 0 0,0 0 1 0 0,-1 0-1 0 0,1-32 0 0 0,-4 46-212 0 0,0 1 0 0 0,-1-1 0 0 0,1 1-1 0 0,-1-1 1 0 0,0 1 0 0 0,0-1 0 0 0,0 1 0 0 0,-1 0-1 0 0,1 0 1 0 0,-1 0 0 0 0,0 0 0 0 0,-1 0-1 0 0,1 0 1 0 0,-1 0 0 0 0,1 0 0 0 0,-1 1 0 0 0,0 0-1 0 0,-6-6 1 0 0,6 7 26 0 0,1 1 1 0 0,-1-1-1 0 0,1 1 0 0 0,-1 0 1 0 0,0 0-1 0 0,0 0 0 0 0,1 0 0 0 0,-1 0 1 0 0,0 0-1 0 0,0 1 0 0 0,0 0 0 0 0,0-1 1 0 0,0 1-1 0 0,0 0 0 0 0,1 0 0 0 0,-1 1 1 0 0,0-1-1 0 0,0 1 0 0 0,0-1 1 0 0,0 1-1 0 0,0 0 0 0 0,1 0 0 0 0,-1 0 1 0 0,0 0-1 0 0,1 1 0 0 0,-1-1 0 0 0,1 1 1 0 0,-1-1-1 0 0,-3 5 0 0 0,2-3 46 0 0,1 1 0 0 0,0-1 0 0 0,0 1 0 0 0,0 0 0 0 0,0 0 0 0 0,0 0 0 0 0,1 0 0 0 0,-1 1 0 0 0,1-1 0 0 0,0 1 0 0 0,1-1 0 0 0,-1 1 0 0 0,1 0 0 0 0,0 0 0 0 0,0 0 0 0 0,0 0 0 0 0,1-1 0 0 0,0 1 0 0 0,0 0 0 0 0,1 10 0 0 0,2 8 0 0 0,1 0 0 0 0,1 0 0 0 0,8 24 0 0 0,-10-37 0 0 0,56 162 0 0 0,-35-110 0 0 0,-3 1 0 0 0,21 101 0 0 0,-41-156-49 0 0,0-1-1 0 0,-1 0 0 0 0,0 1 1 0 0,0-1-1 0 0,-1 1 1 0 0,0-1-1 0 0,0 0 0 0 0,0 1 1 0 0,-1-1-1 0 0,-1 0 1 0 0,1 0-1 0 0,-1 0 0 0 0,0-1 1 0 0,0 1-1 0 0,-8 10 1 0 0,9-14 13 0 0,0 0 1 0 0,-1 0-1 0 0,0 0 1 0 0,1-1-1 0 0,-1 1 1 0 0,0-1-1 0 0,0 1 1 0 0,-1-1-1 0 0,1 0 1 0 0,0 0-1 0 0,-1-1 1 0 0,1 1-1 0 0,-1-1 1 0 0,0 0-1 0 0,1 0 1 0 0,-1 0-1 0 0,0 0 1 0 0,0 0-1 0 0,0-1 1 0 0,1 0-1 0 0,-1 0 1 0 0,0 0-1 0 0,0 0 1 0 0,0 0-1 0 0,0-1 1 0 0,1 0-1 0 0,-1 0 1 0 0,0 0-1 0 0,0 0 1 0 0,1 0-1 0 0,-5-3 1 0 0,5 2 1 0 0,-1 0-1 0 0,1-1 1 0 0,0 1-1 0 0,0-1 1 0 0,0 1-1 0 0,0-1 1 0 0,0 0 0 0 0,1 0-1 0 0,-1 0 1 0 0,1-1-1 0 0,0 1 1 0 0,0-1 0 0 0,0 1-1 0 0,1-1 1 0 0,-1 0-1 0 0,1 1 1 0 0,-1-1-1 0 0,1 0 1 0 0,1 0 0 0 0,-1 0-1 0 0,0 0 1 0 0,1 0-1 0 0,0 0 1 0 0,0 0 0 0 0,1-6-1 0 0,0-5 47 0 0,0 1 0 0 0,1 0 0 0 0,1-1 0 0 0,0 1 0 0 0,9-24 0 0 0,-3 18-1279 0 0,1 0 1 0 0,20-28-1 0 0,-25 39-366 0 0,5-8-2390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68 8863 0 0,'-15'-8'952'0'0,"1"0"110"0"0,11 9 1520 0 0,12 15 2368 0 0,-1-4-5928 0 0,0 7 978 0 0,-1 0 0 0 0,0 1 0 0 0,-1-1 0 0 0,-1 1 0 0 0,2 27 0 0 0,-5-60-836 0 0,-1 1-1 0 0,7-25 0 0 0,5-23 667 0 0,-12 45 170 0 0,1 3 0 0 0,-1 0 0 0 0,2 0 0 0 0,-1 0 0 0 0,2 1 0 0 0,5-15 0 0 0,-9 26-19 0 0,0 0-1 0 0,0 0 1 0 0,0 0 0 0 0,0-1-1 0 0,0 1 1 0 0,0 0-1 0 0,0 0 1 0 0,0 0 0 0 0,0 0-1 0 0,0 0 1 0 0,1 0-1 0 0,-1 0 1 0 0,0 0 0 0 0,0 0-1 0 0,0-1 1 0 0,0 1-1 0 0,0 0 1 0 0,0 0 0 0 0,0 0-1 0 0,0 0 1 0 0,1 0 0 0 0,-1 0-1 0 0,0 0 1 0 0,0 0-1 0 0,0 0 1 0 0,0 0 0 0 0,0 0-1 0 0,0 0 1 0 0,1 0-1 0 0,-1 0 1 0 0,0 0 0 0 0,0 0-1 0 0,0 0 1 0 0,0 0-1 0 0,0 0 1 0 0,0 0 0 0 0,0 0-1 0 0,1 0 1 0 0,-1 0-1 0 0,0 0 1 0 0,0 0 0 0 0,0 0-1 0 0,0 0 1 0 0,0 1-1 0 0,0-1 1 0 0,0 0 0 0 0,1 0-1 0 0,-1 0 1 0 0,0 0-1 0 0,0 0 1 0 0,0 0 0 0 0,7 9-1123 0 0,3 9-1478 0 0,-6-8 902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8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101 164 10943 0 0,'0'0'248'0'0,"0"0"35"0"0,0 0 18 0 0,0 0-37 0 0,0 0-84 0 0,0 0 280 0 0,0 0 144 0 0,0 0 32 0 0,0 0 10 0 0,2-12 708 0 0,20-109 72 0 0,-22 120-1479 0 0,1 0 0 0 0,-1 0 0 0 0,0 0 1 0 0,0 1-1 0 0,0-1 0 0 0,0 0 1 0 0,0 0-1 0 0,0 0 0 0 0,0 0 1 0 0,0 0-1 0 0,0 0 0 0 0,0 0 1 0 0,0 0-1 0 0,0 0 0 0 0,-1 0 0 0 0,1 0 1 0 0,0 0-1 0 0,-1 0 0 0 0,1 0 1 0 0,-1 0-1 0 0,1 1 0 0 0,-1-1 1 0 0,1 0-1 0 0,-1 0 0 0 0,0 1 1 0 0,1-1-1 0 0,-1 0 0 0 0,0 1 0 0 0,0-1 1 0 0,0 0-1 0 0,1 1 0 0 0,-1-1 1 0 0,0 1-1 0 0,0-1 0 0 0,0 1 1 0 0,0 0-1 0 0,0-1 0 0 0,0 1 1 0 0,0 0-1 0 0,0 0 0 0 0,0 0 0 0 0,0 0 1 0 0,0 0-1 0 0,0 0 0 0 0,0 0 1 0 0,0 0-1 0 0,1 0 0 0 0,-1 0 1 0 0,0 0-1 0 0,0 0 0 0 0,0 1 0 0 0,-1 0 1 0 0,-3 0 74 0 0,0 1 0 0 0,0 0 0 0 0,0 0 0 0 0,0 0 1 0 0,0 1-1 0 0,1-1 0 0 0,-1 1 0 0 0,-4 5 0 0 0,4-4 9 0 0,1 1 0 0 0,-1 0-1 0 0,1 0 1 0 0,0 0 0 0 0,1 1-1 0 0,0-1 1 0 0,0 1 0 0 0,0 0-1 0 0,0 0 1 0 0,1 0 0 0 0,-3 12-1 0 0,4-15 53 0 0,0 1-1 0 0,1-1 1 0 0,0 0 0 0 0,0 0-1 0 0,-1 0 1 0 0,2 0-1 0 0,-1 0 1 0 0,0 0-1 0 0,1 0 1 0 0,-1 0 0 0 0,1 0-1 0 0,0 0 1 0 0,0 0-1 0 0,0 0 1 0 0,0 0-1 0 0,1 0 1 0 0,-1-1 0 0 0,1 1-1 0 0,0 0 1 0 0,0-1-1 0 0,0 1 1 0 0,0-1-1 0 0,0 0 1 0 0,0 0 0 0 0,0 0-1 0 0,1 0 1 0 0,2 2-1 0 0,-3-3-161 0 0,0 0 1 0 0,0 0-1 0 0,0 0 0 0 0,0 0 1 0 0,0 0-1 0 0,0-1 0 0 0,0 1 0 0 0,0-1 1 0 0,1 1-1 0 0,-1-1 0 0 0,0 0 0 0 0,0 0 1 0 0,0 0-1 0 0,1 0 0 0 0,-1 0 0 0 0,0 0 1 0 0,0 0-1 0 0,0-1 0 0 0,4 0 0 0 0,-1-2-785 0 0,0 1 0 0 0,1-1 0 0 0,-1 0 1 0 0,0 0-1 0 0,9-8 0 0 0,-3 2-3722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4:08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43 7055 0 0,'0'0'158'0'0,"19"-20"412"0"0,-6 2 1991 0 0,-13 18-2468 0 0,0-1 0 0 0,0 1 0 0 0,0 0 0 0 0,0 0 0 0 0,0 0 0 0 0,0 0 0 0 0,0 0 0 0 0,0 0 0 0 0,0-1 0 0 0,0 1 0 0 0,0 0 0 0 0,0 0 0 0 0,0 0 0 0 0,0 0 0 0 0,0 0 0 0 0,0 0 0 0 0,0-1 0 0 0,0 1 0 0 0,0 0 0 0 0,0 0 0 0 0,0 0 0 0 0,0 0 0 0 0,0 0 0 0 0,0 0 0 0 0,0-1 0 0 0,0 1 0 0 0,0 0 0 0 0,-1 0 0 0 0,1 0 0 0 0,0 0 0 0 0,0 0 0 0 0,0 0 0 0 0,0 0 0 0 0,0 0 0 0 0,0 0 0 0 0,0 0 0 0 0,0-1 0 0 0,-1 1 0 0 0,1 0 0 0 0,0 0 0 0 0,0 0 0 0 0,0 0 0 0 0,0 0 0 0 0,0 0 0 0 0,0 0 0 0 0,-1 0 0 0 0,1 0 0 0 0,0 0 0 0 0,0 0 0 0 0,0 0 0 0 0,0 0 0 0 0,0 0 0 0 0,0 0 1 0 0,-1 0-1 0 0,1 0 0 0 0,0 0 0 0 0,0 0 0 0 0,0 0 0 0 0,0 1 0 0 0,-15 8 4912 0 0,7 3-5918 0 0,5-4 979 0 0,-1-2-54 0 0,1 0 0 0 0,1 0-1 0 0,-1 0 1 0 0,1 0 0 0 0,0 0-1 0 0,0 1 1 0 0,1-1 0 0 0,0 1 0 0 0,0-1-1 0 0,0 1 1 0 0,1-1 0 0 0,0 1-1 0 0,1 7 1 0 0,3-5-12 0 0,-4-8 0 0 0,1 0 0 0 0,-1 0 0 0 0,1 0 0 0 0,-1 0 0 0 0,1-1 0 0 0,-1 1 0 0 0,1 0 0 0 0,-1 0 0 0 0,1-1 0 0 0,0 1 0 0 0,0-1 0 0 0,-1 1 0 0 0,1 0 0 0 0,0-1 0 0 0,0 1 0 0 0,-1-1 0 0 0,1 0 0 0 0,0 1 0 0 0,0-1 0 0 0,0 0 0 0 0,0 1 0 0 0,0-1 0 0 0,0 0 0 0 0,0 0 0 0 0,0 0 0 0 0,-1 0 0 0 0,1 0 0 0 0,0 0 0 0 0,0 0 0 0 0,0 0 0 0 0,0 0 0 0 0,1-1 0 0 0,20-12 0 0 0,-19 12 0 0 0,4-7-228 0 0,0 0-1 0 0,0 0 1 0 0,0 0-1 0 0,-1-1 1 0 0,-1 1-1 0 0,0-1 1 0 0,0-1-1 0 0,0 1 1 0 0,-1-1-1 0 0,3-12 1 0 0,-6 20 109 0 0,-1 2 566 0 0,2 4-147 0 0,-1-1 0 0 0,1 1 1 0 0,-1 0-1 0 0,0 0 0 0 0,0 0 0 0 0,1 8 1 0 0,-1-10-240 0 0,24 178 105 0 0,-18-115 1006 0 0,11 158 926 0 0,-18-183-4768 0 0,-8 66 0 0 0,8-105-54 0 0,0-1-26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6:58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46 8863 0 0,'0'0'200'0'0,"-3"1"34"0"0,2-1-220 0 0,0 0 1 0 0,-1 0-1 0 0,1 0 1 0 0,0 0 0 0 0,0 0-1 0 0,0 0 1 0 0,0-1-1 0 0,0 1 1 0 0,-1 0 0 0 0,1-1-1 0 0,0 1 1 0 0,0 0-1 0 0,0-1 1 0 0,0 1 0 0 0,0-1-1 0 0,0 0 1 0 0,0 1-1 0 0,0-1 1 0 0,0 0 0 0 0,0 0-1 0 0,1 1 1 0 0,-1-1-1 0 0,0 0 1 0 0,-1-2 0 0 0,-17-29 1189 0 0,18 30-631 0 0,1 2 11 0 0,0 0 35 0 0,0 0 18 0 0,0 0 3 0 0,0 0 6 0 0,0 0 23 0 0,2 1-533 0 0,0 0-1 0 0,-1-1 1 0 0,1 1 0 0 0,0 0-1 0 0,-1 0 1 0 0,1 0 0 0 0,-1 0 0 0 0,1 0-1 0 0,-1 0 1 0 0,1 0 0 0 0,-1 1-1 0 0,0-1 1 0 0,0 1 0 0 0,1-1-1 0 0,0 3 1 0 0,17 24-110 0 0,8 27 544 0 0,-2 1 0 0 0,-3 1 0 0 0,17 65 0 0 0,-2-7-34 0 0,-14-57-1664 0 0,-23-57-168 0 0,0-1-74 0 0,0 0-64 0 0,0 0-186 0 0,0 0-78 0 0,0-2-428 0 0,-3-5-1634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6:58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17 120 7055 0 0,'-3'-8'207'0'0,"0"1"-1"0"0,0-1 1 0 0,1 0-1 0 0,0 0 1 0 0,1-1-1 0 0,0 1 1 0 0,0 0-1 0 0,1-1 1 0 0,0 1-1 0 0,0 0 0 0 0,1 0 1 0 0,2-13-1 0 0,-2 20 864 0 0,27 21 2603 0 0,2 13-2656 0 0,-1 1 1 0 0,-1 2-1 0 0,37 64 1 0 0,25 34 677 0 0,-73-110-1288 0 0,17 21 1158 0 0,-32-42-1500 0 0,1 0 1 0 0,-1-1-1 0 0,1 1 0 0 0,-1-1 0 0 0,1 0 1 0 0,0 0-1 0 0,0 0 0 0 0,0 0 0 0 0,0-1 0 0 0,0 1 1 0 0,0-1-1 0 0,4 2 0 0 0,-6-3-146 0 0,0 0 0 0 0,0 0 0 0 0,0 0 0 0 0,0 0 0 0 0,0-1-1 0 0,0 1 1 0 0,0 0 0 0 0,0 0 0 0 0,0-1 0 0 0,-1 1 0 0 0,1 0 0 0 0,0-1 0 0 0,0 1-1 0 0,0-1 1 0 0,-1 1 0 0 0,1-1 0 0 0,0 1 0 0 0,0-1 0 0 0,-1 0 0 0 0,1 1 0 0 0,0-1-1 0 0,-1 0 1 0 0,1 1 0 0 0,-1-1 0 0 0,1 0 0 0 0,-1 0 0 0 0,1 0 0 0 0,-1 1 0 0 0,0-1-1 0 0,1 0 1 0 0,-1 0 0 0 0,0 0 0 0 0,0 0 0 0 0,0-1 0 0 0,5-29 172 0 0,-6 4-971 0 0,-1-1 0 0 0,-1 1 0 0 0,-2 0 0 0 0,0 1-1 0 0,-18-51 1 0 0,12 45 830 0 0,3 0 0 0 0,0 0 0 0 0,-4-42 0 0 0,12 73 111 0 0,0 1 0 0 0,0-1 0 0 0,-1 1-1 0 0,1-1 1 0 0,0 0 0 0 0,0 1 0 0 0,0-1 0 0 0,0 0 0 0 0,0 1 0 0 0,0-1 0 0 0,0 0-1 0 0,0 1 1 0 0,0-1 0 0 0,0 0 0 0 0,0 1 0 0 0,0-1 0 0 0,0 0 0 0 0,1 1-1 0 0,-1-1 1 0 0,0 0 0 0 0,1 1 0 0 0,-1-1 0 0 0,0 1 0 0 0,1-1 0 0 0,-1 1 0 0 0,0-1-1 0 0,1 1 1 0 0,-1-1 0 0 0,1 1 0 0 0,-1-1 0 0 0,1 1 0 0 0,-1-1 0 0 0,1 1 0 0 0,0 0-1 0 0,-1-1 1 0 0,1 1 0 0 0,-1 0 0 0 0,2-1 0 0 0,0 2-17 0 0,0-1 0 0 0,0 1 1 0 0,0 0-1 0 0,0-1 0 0 0,0 1 1 0 0,0 0-1 0 0,0 0 0 0 0,0 1 0 0 0,0-1 1 0 0,0 0-1 0 0,2 3 0 0 0,44 46 920 0 0,7 19 520 0 0,-4 2 0 0 0,47 87 0 0 0,-58-82-2645 0 0,-39-75-174 0 0,-1-1-1145 0 0,0 0-4296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6:59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8863 0 0,'0'0'200'0'0,"0"0"34"0"0,0 0 12 0 0,-1 0-39 0 0,0 2-91 0 0,1-1-1 0 0,-1 0 1 0 0,0 1-1 0 0,0-1 1 0 0,0 1-1 0 0,1-1 1 0 0,-1 1-1 0 0,1-1 1 0 0,-1 1-1 0 0,1 0 1 0 0,0-1-1 0 0,-1 1 1 0 0,1-1-1 0 0,0 1 1 0 0,0 0-1 0 0,0-1 1 0 0,0 1-1 0 0,1 0 1 0 0,-1-1-1 0 0,0 1 1 0 0,1-1-1 0 0,-1 1 1 0 0,1 0 0 0 0,0-1-1 0 0,0 2 1 0 0,1 2 331 0 0,9 30 470 0 0,3-1 0 0 0,0-1 0 0 0,2-1 0 0 0,35 52-1 0 0,-39-63-663 0 0,93 169 1614 0 0,-105-189-2217 0 0,6 9-1453 0 0,-1-6-2847 0 0,-5-4 2051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6:59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4 131 10943 0 0,'0'0'248'0'0,"-4"-22"4371"0"0,7 17-4408 0 0,1 0-1 0 0,-1 1 1 0 0,1-1-1 0 0,0 1 1 0 0,0 0 0 0 0,1 0-1 0 0,-1 0 1 0 0,1 1-1 0 0,6-5 1 0 0,48-24 1890 0 0,-57 31-2117 0 0,12-5 53 0 0,0-1-1 0 0,29-7 0 0 0,-39 13-296 0 0,0 1-1 0 0,0-1 1 0 0,0 1 0 0 0,0-1-1 0 0,0 1 1 0 0,0 0 0 0 0,7 2-1 0 0,-9-2-2 0 0,-1 0-1 0 0,0 1 1 0 0,1-1-1 0 0,-1 1 1 0 0,1-1-1 0 0,-1 1 0 0 0,0 0 1 0 0,0-1-1 0 0,1 1 1 0 0,-1 0-1 0 0,0 0 0 0 0,0 0 1 0 0,0 0-1 0 0,0 0 1 0 0,0 0-1 0 0,0 0 1 0 0,0 0-1 0 0,0 1 0 0 0,-1-1 1 0 0,1 0-1 0 0,0 2 1 0 0,3 8-1639 0 0</inkml:trace>
  <inkml:trace contextRef="#ctx0" brushRef="#br0" timeOffset="1">173 306 7055 0 0,'-11'7'1704'0'0,"18"-10"1842"0"0,22-15 1548 0 0,-4-6-5392 0 0,-17 16-32 0 0,0-1-1 0 0,1 2 1 0 0,0-1 0 0 0,0 1 0 0 0,13-7-1 0 0,-22 14 193 0 0,1-1-1 0 0,0 1 0 0 0,-1 0 1 0 0,1 0-1 0 0,0 0 0 0 0,-1 0 1 0 0,1 0-1 0 0,0 0 0 0 0,-1 0 0 0 0,1 0 1 0 0,0 0-1 0 0,-1 0 0 0 0,1 0 1 0 0,0 0-1 0 0,-1 1 0 0 0,1-1 1 0 0,0 0-1 0 0,-1 0 0 0 0,1 1 1 0 0,-1-1-1 0 0,1 1 0 0 0,0-1 1 0 0,-1 0-1 0 0,1 1 0 0 0,-1-1 1 0 0,1 1-1 0 0,-1-1 0 0 0,1 1 1 0 0,-1-1-1 0 0,0 1 0 0 0,1 0 1 0 0,-1-1-1 0 0,0 1 0 0 0,1-1 0 0 0,-1 1 1 0 0,0 0-1 0 0,0 0 0 0 0,9 23-1641 0 0,-9-23 1638 0 0,5 21-1394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6:59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29 151 10943 0 0,'-28'58'1096'0'0,"28"-57"-824"0"0,0-1 667 0 0,0 0 312 0 0,0 0 58 0 0,0 0-66 0 0,15-13 1103 0 0,110-108-1587 0 0,-71 81-3127 0 0,4 11-4583 0 0,-38 23 4551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94 3999 0 0,'-6'-9'215'0'0,"0"0"0"0"0,1 0 0 0 0,-7-18 0 0 0,0-12 5152 0 0,12 38-4743 0 0,0 1-43 0 0,0 0 5 0 0,0 0 38 0 0,2 2-453 0 0,-1-1 0 0 0,1 0 1 0 0,0 1-1 0 0,-1-1 0 0 0,0 1 1 0 0,1-1-1 0 0,-1 1 0 0 0,0 0 1 0 0,2 3-1 0 0,-2-3 40 0 0,9 14 361 0 0,-1 0 0 0 0,-1 0 0 0 0,-1 1 0 0 0,9 30 0 0 0,14 76-660 0 0,-16-57 182 0 0,-9-42-191 0 0,3 11 64 0 0,0-15-3167 0 0,-7-19 1321 0 0,-1-1-16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0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7111 0 0,'0'0'158'0'0,"0"0"22"0"0,0 0 13 0 0,0 0 136 0 0,0 0 523 0 0,0 0 226 0 0,25 2 1968 0 0,6-3-1897 0 0,-1-2 0 0 0,26-6-1149 0 0,-41 6 10 0 0,-12 3-65 0 0,1 0 0 0 0,-1 0-1 0 0,0 0 1 0 0,1 0 0 0 0,-1 0-1 0 0,0 0 1 0 0,0 1 0 0 0,1 0-1 0 0,-1 0 1 0 0,0 0 0 0 0,0 0-1 0 0,0 0 1 0 0,0 0 0 0 0,3 3 55 0 0,-4-3-332 0 0,1 0 1 0 0,-1 1 0 0 0,0 0-1 0 0,0 0 1 0 0,0-1 0 0 0,0 1-1 0 0,0 1 1 0 0,0-1 0 0 0,0 0 0 0 0,-1 0-1 0 0,1 1 1 0 0,-1-1 0 0 0,1 0-1 0 0,-1 1 1 0 0,0 0 0 0 0,0-1-1 0 0,0 1 1 0 0,-1 0 0 0 0,1-1 0 0 0,0 1-1 0 0,-1 0 1 0 0,0 0 0 0 0,0 0-1 0 0,0-1 1 0 0,0 1 0 0 0,0 0-1 0 0,-1 0 332 0 0,-3 15-1616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0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18 179 10943 0 0,'-8'-47'811'0'0,"4"32"-312"0"0,2-1-1 0 0,-2-21 1 0 0,4 35 752 0 0,0 2 58 0 0,23 7 1572 0 0,-11 0-2654 0 0,-1 0-1 0 0,0 0 1 0 0,-1 2 0 0 0,0-1-1 0 0,0 1 1 0 0,0 0 0 0 0,8 12-1 0 0,52 81 1794 0 0,2 3-1477 0 0,-68-130-2420 0 0,-23-122 922 0 0,11 104 997 0 0,-4-84 0 0 0,12 127-42 0 0,0-1 0 0 0,0 1 0 0 0,0 0 0 0 0,0-1 0 0 0,0 1 0 0 0,0 0 0 0 0,0-1 0 0 0,0 1 0 0 0,0-1 0 0 0,0 1 0 0 0,0 0 0 0 0,0-1 0 0 0,0 1 0 0 0,1 0 0 0 0,-1-1 0 0 0,0 1 0 0 0,0 0 0 0 0,0-1 0 0 0,0 1 0 0 0,0 0 0 0 0,1-1 0 0 0,-1 1 0 0 0,0 0 0 0 0,0 0 0 0 0,1-1 0 0 0,-1 1 0 0 0,0 0 0 0 0,1 0 0 0 0,-1-1 0 0 0,0 1 0 0 0,0 0 0 0 0,1 0 0 0 0,10 5 0 0 0,8 16 0 0 0,-9-5 0 0 0,0 0 0 0 0,-1 1 0 0 0,7 17 0 0 0,6 14 0 0 0,-11-28-165 0 0,19 38-842 0 0,67 95 1 0 0,-60-113-4033 0 0,-18-28 2440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0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8863 0 0,'0'0'407'0'0,"0"0"-6"0"0,0 0-177 0 0,0 0 204 0 0,0 0 116 0 0,0 0 28 0 0,0 0 12 0 0,0 0 35 0 0,3 32 1973 0 0,2-15-1785 0 0,0-1 1 0 0,1 0-1 0 0,15 26 1 0 0,8 23 975 0 0,-11-9-1783 0 0,-27-95 0 0 0,1 0 0 0 0,1-1 0 0 0,3 0 0 0 0,0-70 0 0 0,5 103 7 0 0,-1 3-28 0 0,0 0 0 0 0,0-1 0 0 0,1 1 0 0 0,0 0 0 0 0,0 0 0 0 0,0 0 0 0 0,0 0 0 0 0,1 0 0 0 0,0 0 0 0 0,-1 0 0 0 0,1 0 0 0 0,3-3 0 0 0,-4 6-353 0 0,1 1 1 0 0,-1 0 0 0 0,0 0 0 0 0,1 0 0 0 0,-1 0 0 0 0,0 1-1 0 0,1-1 1 0 0,-1 0 0 0 0,0 0 0 0 0,1 1 0 0 0,-1-1 0 0 0,0 1-1 0 0,0-1 1 0 0,0 1 0 0 0,3 1 0 0 0,5 4-5030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1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120 304 8863 0 0,'-4'6'808'0'0,"-5"6"24"0"0,3-7 4956 0 0,5-13-866 0 0,1-1-5629 0 0,0 8 424 0 0,10-92 312 0 0,1-42-34 0 0,-11 131 5 0 0,0 0 0 0 0,-1 0 0 0 0,1 0 0 0 0,-1 0 0 0 0,0 0 0 0 0,0 0 0 0 0,-1 0 0 0 0,1 0 0 0 0,-1 0 0 0 0,0 1 0 0 0,0-1 0 0 0,0 0 0 0 0,0 1 0 0 0,-1 0 0 0 0,0 0 0 0 0,1 0 0 0 0,-1 0 0 0 0,-4-3 0 0 0,6 5 0 0 0,0 0 0 0 0,0 0 0 0 0,-1 0 0 0 0,1 1 0 0 0,0-1 0 0 0,-1 0 0 0 0,1 1 0 0 0,-1-1 0 0 0,1 1 0 0 0,-1 0 0 0 0,1-1 0 0 0,-1 1 0 0 0,1 0 0 0 0,-1 0 0 0 0,1 0 0 0 0,-1 0 0 0 0,1 0 0 0 0,-1 0 0 0 0,-2 1 0 0 0,2 0 0 0 0,0 0 0 0 0,0 1 0 0 0,-1-1 0 0 0,2 0 0 0 0,-1 1 0 0 0,0-1 0 0 0,0 1 0 0 0,0-1 0 0 0,1 1 0 0 0,-1 0 0 0 0,1 0 0 0 0,-1 0 0 0 0,1 0 0 0 0,0 0 0 0 0,0 0 0 0 0,-2 4 0 0 0,-2 6 0 0 0,1 0 0 0 0,0 0 0 0 0,1 0 0 0 0,0 0 0 0 0,1 1 0 0 0,0-1 0 0 0,1 1 0 0 0,0 0 0 0 0,1 0 0 0 0,3 19 0 0 0,-3-26 0 0 0,2 0 0 0 0,-1 0 0 0 0,1 0 0 0 0,0 0 0 0 0,0 0 0 0 0,0 0 0 0 0,1-1 0 0 0,0 1 0 0 0,0-1 0 0 0,6 8 0 0 0,-6-10 0 0 0,0 0 0 0 0,0 0 0 0 0,1 0 0 0 0,-1 0 0 0 0,1-1 0 0 0,-1 1 0 0 0,1-1 0 0 0,0 0 0 0 0,0 0 0 0 0,0 0 0 0 0,0-1 0 0 0,0 1 0 0 0,1-1 0 0 0,-1 0 0 0 0,0 0 0 0 0,6 0 0 0 0,-6-1-345 0 0,1 0 0 0 0,0 0 0 0 0,0-1 0 0 0,-1 1 0 0 0,1-1 0 0 0,-1 0 0 0 0,1-1 0 0 0,-1 1 0 0 0,1-1 0 0 0,4-2 0 0 0,42-25-5918 0 0,-40 22 5296 0 0,3-2-3080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1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147 649 10943 0 0,'0'0'248'0'0,"0"0"35"0"0,-3-23 376 0 0,2 22-535 0 0,1-1 0 0 0,-1 0 0 0 0,1 0 0 0 0,-1 1 0 0 0,0-1 0 0 0,0 0 0 0 0,0 1 0 0 0,0-1 0 0 0,0 1 0 0 0,-1-1 0 0 0,1 1 0 0 0,0 0 0 0 0,-1-1 0 0 0,1 1 0 0 0,-1 0 0 0 0,1 0 0 0 0,-1 0 0 0 0,1 0 0 0 0,-1 0 0 0 0,0 0 1 0 0,1 1-1 0 0,-4-2 0 0 0,-1-1 700 0 0,-3-1 123 0 0,8 3-840 0 0,0 0 0 0 0,0 0 1 0 0,0 0-1 0 0,0 0 0 0 0,0 1 0 0 0,0-1 0 0 0,-1 0 1 0 0,1 1-1 0 0,0-1 0 0 0,0 1 0 0 0,-1-1 1 0 0,1 1-1 0 0,0 0 0 0 0,0 0 0 0 0,-1-1 0 0 0,1 1 1 0 0,0 0-1 0 0,-1 0 0 0 0,1 0 0 0 0,0 1 0 0 0,-1-1 1 0 0,1 0-1 0 0,0 0 0 0 0,-1 1 0 0 0,1-1 1 0 0,0 0-1 0 0,0 1 0 0 0,-1 0 0 0 0,1-1 0 0 0,0 1 1 0 0,0 0-1 0 0,0-1 0 0 0,0 1 0 0 0,0 0 1 0 0,0 0-1 0 0,0 0 0 0 0,-2 2 0 0 0,0 0 48 0 0,-1 0 1 0 0,0 1-1 0 0,1 0 0 0 0,0 0 0 0 0,0 0 0 0 0,0 0 1 0 0,0 0-1 0 0,0 0 0 0 0,1 1 0 0 0,0-1 0 0 0,0 1 1 0 0,0 0-1 0 0,1-1 0 0 0,-2 10 0 0 0,2-9-155 0 0,-2 10 0 0 0,0 0 0 0 0,2 0 0 0 0,0 26 0 0 0,1-38 0 0 0,0 0 0 0 0,0 0 0 0 0,0 0 0 0 0,1-1 0 0 0,-1 1 0 0 0,1 0 0 0 0,0 0 0 0 0,0-1 0 0 0,0 1 0 0 0,0 0 0 0 0,0-1 0 0 0,0 1 0 0 0,1-1 0 0 0,-1 0 0 0 0,1 1 0 0 0,0-1 0 0 0,0 0 0 0 0,0 0 0 0 0,0 0 0 0 0,0 0 0 0 0,0 0 0 0 0,0 0 0 0 0,1-1 0 0 0,-1 1 0 0 0,0-1 0 0 0,1 0 0 0 0,3 2 0 0 0,-4-3-12 0 0,-1 0 0 0 0,1 1 0 0 0,0-1 0 0 0,0 0-1 0 0,0 0 1 0 0,0 0 0 0 0,0 0 0 0 0,-1-1 0 0 0,1 1 0 0 0,0 0-1 0 0,0-1 1 0 0,0 1 0 0 0,-1-1 0 0 0,1 0 0 0 0,0 0 0 0 0,-1 1-1 0 0,1-1 1 0 0,0 0 0 0 0,-1-1 0 0 0,1 1 0 0 0,-1 0 0 0 0,0 0-1 0 0,1 0 1 0 0,-1-1 0 0 0,0 1 0 0 0,0-1 0 0 0,0 1 0 0 0,0-1 0 0 0,1-2-1 0 0,4-6-166 0 0,0 0 1 0 0,-2-1-1 0 0,7-17 0 0 0,-7 16 7 0 0,3-10-1174 0 0,-3 16 1128 0 0,3 9 194 0 0,-2 3 365 0 0,1-1 0 0 0,-1 1 0 0 0,0 0-1 0 0,-1 1 1 0 0,1-1 0 0 0,3 10 0 0 0,-5-11-414 0 0,-1 0 1 0 0,1 0-1 0 0,1 0 1 0 0,-1 0-1 0 0,1-1 1 0 0,-1 1-1 0 0,1-1 1 0 0,0 0-1 0 0,1 0 1 0 0,8 6-1 0 0,-12-9-165 0 0,0-1 0 0 0,1 1 0 0 0,-1-1 1 0 0,0 0-1 0 0,1 1 0 0 0,-1-1 0 0 0,1 0 0 0 0,-1 0 0 0 0,0 0 0 0 0,1 0 0 0 0,-1 0 0 0 0,1 0 0 0 0,-1-1 0 0 0,0 1 1 0 0,1 0-1 0 0,-1-1 0 0 0,0 1 0 0 0,0-1 0 0 0,1 1 0 0 0,-1-1 0 0 0,0 1 0 0 0,0-1 0 0 0,1 0 0 0 0,-1 0 0 0 0,0 0 0 0 0,0 0 1 0 0,0 0-1 0 0,0 0 0 0 0,0 0 0 0 0,0-1 0 0 0,25-39-5275 0 0,-21 31 4429 0 0,15-38 2274 0 0,-17 38-290 0 0,-1 0-1 0 0,-1 1 0 0 0,0-1 0 0 0,0 0 0 0 0,-1 0 1 0 0,0 0-1 0 0,0 0 0 0 0,-1 0 0 0 0,-1 0 0 0 0,0 0 1 0 0,0 1-1 0 0,-5-13 0 0 0,2 10-313 0 0,1 1 0 0 0,-2 0 0 0 0,-7-12 0 0 0,7 16-586 0 0,6 6 0 0 0,0 1 0 0 0,0 0 0 0 0,0 0 0 0 0,0 0 0 0 0,0 0 0 0 0,0 0 0 0 0,-1 0 0 0 0,1 0 0 0 0,0 0 0 0 0,0 0 0 0 0,0 0 0 0 0,0 0 0 0 0,0 0 0 0 0,0 0 0 0 0,0 0 0 0 0,-1 0 0 0 0,1 0 0 0 0,0 0 0 0 0,0 0 0 0 0,0 0 0 0 0,0 0 0 0 0,0 0 0 0 0,0 0 0 0 0,0 0 0 0 0,-1 0 0 0 0,1 0 0 0 0,0 0 0 0 0,0 0 0 0 0,0 0 0 0 0,0 0 0 0 0,0 0 0 0 0,0 0 0 0 0,0 0 0 0 0,-1 0 0 0 0,1 0 0 0 0,0 0 0 0 0,0 0 0 0 0,0 0 0 0 0,0 0 0 0 0,0 1 0 0 0,0-1 0 0 0,0 0 0 0 0,0 0 0 0 0,0 0 0 0 0,0 0 0 0 0,0 0 0 0 0,-1 0 0 0 0,1 0 0 0 0,0 0 0 0 0,0 1 0 0 0,0-1 0 0 0,-4 11 0 0 0,1 9 0 0 0,3-9 0 0 0,1-1 0 0 0,0 1 0 0 0,1 0 0 0 0,0-1 0 0 0,0 0 0 0 0,1 1 0 0 0,1-1 0 0 0,0 0 0 0 0,10 17 0 0 0,-14-26 0 0 0,0 0 0 0 0,1-1 0 0 0,-1 1 0 0 0,0 0 0 0 0,1-1 0 0 0,-1 1 0 0 0,1 0 0 0 0,-1-1 0 0 0,1 1 0 0 0,0-1 0 0 0,-1 1 0 0 0,1-1 0 0 0,0 0 0 0 0,-1 1 0 0 0,1-1 0 0 0,0 1 0 0 0,-1-1 0 0 0,1 0 0 0 0,0 0 0 0 0,-1 1 0 0 0,1-1 0 0 0,0 0 0 0 0,0 0 0 0 0,0 0 0 0 0,-1 0 0 0 0,1 0 0 0 0,0 0 0 0 0,0 0 0 0 0,-1 0 0 0 0,1 0 0 0 0,0 0 0 0 0,0-1 0 0 0,-1 1 0 0 0,1 0 0 0 0,0 0 0 0 0,0-1 0 0 0,-1 1 0 0 0,2-1 0 0 0,17-16 0 0 0,-17 12 0 0 0,1 0 0 0 0,-1-1 0 0 0,0 1 0 0 0,0-1 0 0 0,-1 1 0 0 0,0-1 0 0 0,0 1 0 0 0,0-1 0 0 0,-1 0 0 0 0,1 0 0 0 0,-1 1 0 0 0,-2-10 0 0 0,-1-13 0 0 0,-9-34 0 0 0,8 41 0 0 0,-12-41 0 0 0,-24-62 0 0 0,-7-25 0 0 0,15 40 0 0 0,67 182 0 0 0,1 36 237 0 0,84 227 1543 0 0,-82-246-975 0 0,52 109-3660 0 0,-77-178-2896 0 0,0-3-1737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3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2662 108 8863 0 0,'-13'19'200'0'0,"12"-19"-149"0"0,-1 0 0 0 0,1 0-1 0 0,-1-1 1 0 0,1 1 0 0 0,0-1-1 0 0,-1 1 1 0 0,1-1 0 0 0,0 0-1 0 0,-1 1 1 0 0,1-1 0 0 0,0 0-1 0 0,0 0 1 0 0,-2-1 0 0 0,0 0-33 0 0,-135-58 7464 0 0,78 36-6969 0 0,53 22-769 0 0,-10-5 503 0 0,-1 2 0 0 0,0 0 0 0 0,0 1 0 0 0,0 0 0 0 0,0 2 0 0 0,-1 0 0 0 0,1 1 0 0 0,-1 1 0 0 0,1 1 0 0 0,-37 6 0 0 0,-44 9-247 0 0,42-7 0 0 0,-74 21 0 0 0,27 3 0 0 0,1 4 0 0 0,2 5 0 0 0,-155 90 0 0 0,231-118 0 0 0,-440 279 0 0 0,354-215 0 0 0,2 6 0 0 0,-97 97 0 0 0,154-131 15 0 0,-80 84 171 0 0,115-114-116 0 0,0 2 1 0 0,2 0 0 0 0,0 0-1 0 0,2 1 1 0 0,-11 26-1 0 0,-10 31 584 0 0,-25 98 0 0 0,47-134-458 0 0,3 0 0 0 0,1 1 0 0 0,3-1 0 0 0,-1 51 0 0 0,7-80-196 0 0,0 0 0 0 0,1 0 0 0 0,0 0 0 0 0,1 0 0 0 0,1 0 0 0 0,1-1 0 0 0,0 1 0 0 0,1-1 0 0 0,0-1 0 0 0,1 1 0 0 0,0-1 0 0 0,12 15 0 0 0,-8-13 0 0 0,1-1 0 0 0,0 0 0 0 0,1-1 0 0 0,0-1 0 0 0,1 0 0 0 0,1 0 0 0 0,0-2 0 0 0,0 0 0 0 0,30 15 0 0 0,-15-14 476 0 0,2 0 0 0 0,-1-2 0 0 0,1-1 0 0 0,0-2 0 0 0,58 4 0 0 0,-65-9-469 0 0,0-2 0 0 0,0 0 0 0 0,34-7 0 0 0,-2 0-11 0 0,446-76 4 0 0,86-54 0 0 0,-426 90 0 0 0,243-106 0 0 0,-345 124 0 0 0,-1-2 0 0 0,74-55 0 0 0,-62 34 0 0 0,-4-3 0 0 0,-2-3 0 0 0,60-70 0 0 0,-107 109 0 0 0,-2-1 0 0 0,-1 0 0 0 0,0-2 0 0 0,-2 1 0 0 0,-1-2 0 0 0,0 0 0 0 0,-2 0 0 0 0,-1-1 0 0 0,0 0 0 0 0,-2-1 0 0 0,-1 0 0 0 0,-2-1 0 0 0,0 1 0 0 0,-2-1 0 0 0,0 0 0 0 0,-2 0 0 0 0,-1 0 0 0 0,-2 0 0 0 0,-7-44 0 0 0,3 41 0 0 0,-2 1 0 0 0,-1-1 0 0 0,-1 2 0 0 0,-2-1 0 0 0,0 1 0 0 0,-21-32 0 0 0,8 20 0 0 0,-2 2 0 0 0,-1 1 0 0 0,-47-47 0 0 0,54 63 0 0 0,0 2 0 0 0,-1 0 0 0 0,-1 1 0 0 0,-1 2 0 0 0,0 0 0 0 0,-45-20 0 0 0,50 27 0 0 0,-1 2 0 0 0,0 0 0 0 0,-1 2 0 0 0,1 0 0 0 0,-1 1 0 0 0,0 1 0 0 0,0 1 0 0 0,0 1 0 0 0,-40 3 0 0 0,11 5-240 0 0,1 2 0 0 0,0 2 0 0 0,1 3 0 0 0,0 1 0 0 0,1 3 0 0 0,-78 41 0 0 0,-250 174-2475 0 0,349-215 2569 0 0,0-1-1923 0 0,-28 25-1 0 0,24-12-42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5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3999 0 0,'0'0'91'0'0,"0"0"12"0"0,0 0 7 0 0,0 0 101 0 0,0 0 413 0 0,0 0 177 0 0,0 0 37 0 0,0 0-37 0 0,7 30 1280 0 0,5 1-1008 0 0,30 55-1 0 0,-17-39 403 0 0,116 222 2655 0 0,-114-214-3563 0 0,2-1 1 0 0,2-2 0 0 0,2-1-1 0 0,51 57 1 0 0,-48-74 100 0 0,1-1 1 0 0,2-3-1 0 0,85 52 0 0 0,-71-49-429 0 0,-38-23-239 0 0,-6-4 0 0 0,0 0 0 0 0,1 0 0 0 0,0 0 0 0 0,-1-2 0 0 0,2 1 0 0 0,-1-1 0 0 0,0-1 0 0 0,1 0 0 0 0,0 0 0 0 0,0-1 0 0 0,0 0 0 0 0,0-1 0 0 0,0 0 0 0 0,0-1 0 0 0,0 0 0 0 0,12-2 0 0 0,15 1 0 0 0,-28 1 0 0 0,-1 0 0 0 0,0 1 0 0 0,-1 0-187 0 0,-6-1-787 0 0,-2 0-361 0 0,0 0-725 0 0,0 0-2746 0 0,0 0-1176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5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8863 0 0,'0'0'200'0'0,"0"0"34"0"0,0 0 12 0 0,0 0 132 0 0,0 0 542 0 0,0 0 236 0 0,0 0 48 0 0,0 0-60 0 0,0 0-296 0 0,0 0-131 0 0,0 0-21 0 0,0 0-4 0 0,0 0 9 0 0,0 0 3 0 0,0 0 0 0 0,0 0-94 0 0,11 17-380 0 0,32 31-230 0 0,-30-35 0 0 0,-1 1 0 0 0,0 0 0 0 0,-1 0 0 0 0,0 1 0 0 0,14 28 0 0 0,-18-27 0 0 0,-6-14 0 0 0,-1 0 0 0 0,0-1 0 0 0,0 1 0 0 0,1 0 0 0 0,-1 0 0 0 0,0 0 0 0 0,-1 0 0 0 0,1 0 0 0 0,0 0 0 0 0,0 0 0 0 0,-1 0 0 0 0,1 0 0 0 0,-1-1 0 0 0,0 1 0 0 0,1 0 0 0 0,-1 0 0 0 0,0-1 0 0 0,0 1 0 0 0,0 0 0 0 0,0-1 0 0 0,-1 1 0 0 0,1-1 0 0 0,0 1 0 0 0,-2 0 0 0 0,-1 1 0 0 0,1 0 0 0 0,-1 0 0 0 0,0 0 0 0 0,0-1 0 0 0,-9 4 0 0 0,-10 3 464 0 0,-1-2 0 0 0,-1 0 1 0 0,0-2-1 0 0,-44 5 0 0 0,-10 0-60 0 0,78-9-1378 0 0,-6 0-2841 0 0,6-1-2961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6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5407 0 0,'0'0'124'0'0,"0"0"18"0"0,0 0 8 0 0,0 0 42 0 0,0 0 170 0 0,0 0 76 0 0,0 0 12 0 0,0 0 11 0 0,0 0 30 0 0,0 0 11 0 0,0 0 2 0 0,0 0 10 0 0,0 0 39 0 0,0 0 20 0 0,0 0 3 0 0,0 0-77 0 0,-1 2-482 0 0,-1 0 0 0 0,1-1 1 0 0,0 1-1 0 0,0 0 0 0 0,0 0 0 0 0,0 0 0 0 0,0 0 1 0 0,0 0-1 0 0,0 0 0 0 0,0 2 0 0 0,3 12-17 0 0,0-1 0 0 0,2 1 0 0 0,0-1 0 0 0,0 0 0 0 0,2 0 0 0 0,0 0 0 0 0,8 14 0 0 0,4 3 0 0 0,42 59 0 0 0,-16-37-806 0 0,-22-28-3228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9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5407 0 0,'0'0'124'0'0,"0"0"18"0"0,0 0 8 0 0,0 0 42 0 0,0 0 170 0 0,-2 19 987 0 0,58 174 3034 0 0,-55-186-4380 0 0,0-3-15 0 0,0-1 1 0 0,0 0 0 0 0,1 1-1 0 0,-1-1 1 0 0,1 0 0 0 0,-1 0 0 0 0,1 0-1 0 0,0 0 1 0 0,0 0 0 0 0,4 4-1 0 0,-5-6-720 0 0,-1-1-274 0 0,0 0-313 0 0,0 0-1072 0 0,0 0-461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7055 0 0,'0'0'158'0'0,"0"0"22"0"0,0 0 12 0 0,0 0 48 0 0,0 0 173 0 0,0 0 71 0 0,8 9 531 0 0,28 35 928 0 0,-21-23-1879 0 0,2 0 0 0 0,0-2 0 0 0,1 0 0 0 0,1-1 0 0 0,1-1-1 0 0,26 18 1 0 0,-37-30-64 0 0,-9-5 0 0 0,1 0 0 0 0,-1 0 0 0 0,1 0 0 0 0,-1 1 0 0 0,1-1 0 0 0,-1 0 0 0 0,1 0 0 0 0,-1 0 0 0 0,1 0 0 0 0,-1 0 0 0 0,1 0 0 0 0,-1 0 0 0 0,1 0 0 0 0,-1 0 0 0 0,1 0 0 0 0,-1 0 0 0 0,1 0 0 0 0,-1-1 0 0 0,1 1 0 0 0,-1 0 0 0 0,1 0 0 0 0,-1 0 0 0 0,1-1 0 0 0,-1 1 0 0 0,1 0 0 0 0,-1-1 0 0 0,0 1 0 0 0,1 0 0 0 0,-1-1 0 0 0,1 1 0 0 0,-1 0 0 0 0,0-1 0 0 0,0 1 0 0 0,1-1 0 0 0,-1 1 0 0 0,0-1 0 0 0,1 1 0 0 0,-1-1 0 0 0,4-16 0 0 0,-4 17 0 0 0,0-11-197 0 0,0 1 0 0 0,-1 0 0 0 0,0-1-1 0 0,0 1 1 0 0,-2 0 0 0 0,1 0 0 0 0,-1 0 0 0 0,-1 0-1 0 0,1 0 1 0 0,-8-13 0 0 0,4 9 177 0 0,1 0 1 0 0,1 0-1 0 0,-6-28 0 0 0,10 34 94 0 0,1 6 310 0 0,0 2 148 0 0,0 0 38 0 0,3 1-523 0 0,0-1 0 0 0,0 1 0 0 0,-1 0-1 0 0,1 0 1 0 0,0 0 0 0 0,-1 0 0 0 0,1 1-1 0 0,-1-1 1 0 0,0 0 0 0 0,1 1 0 0 0,-1 0 0 0 0,0 0-1 0 0,0 0 1 0 0,0 0 0 0 0,3 3 0 0 0,25 35-108 0 0,-19-23 762 0 0,-2 2 0 0 0,11 26-1 0 0,-14-30-1109 0 0,1 1 0 0 0,0-1 0 0 0,1-1 0 0 0,12 18-1 0 0,-18-30-4070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0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36 539 4231 0 0,'-10'14'144'0'0,"7"-10"-47"0"0,0 0 0 0 0,0 0-1 0 0,1 0 1 0 0,-1 0 0 0 0,1 0-1 0 0,0 1 1 0 0,0 0 0 0 0,1-1-1 0 0,-1 1 1 0 0,0 4-97 0 0,2-7 765 0 0,0-2 31 0 0,0 1-605 0 0,0 1 0 0 0,1-1-1 0 0,-1 0 1 0 0,1 1-1 0 0,-1-1 1 0 0,1 0-1 0 0,0 1 1 0 0,0-1-1 0 0,-1 0 1 0 0,1 0 0 0 0,0 0-1 0 0,0 0 1 0 0,0 0-1 0 0,0 1 1 0 0,0-2-1 0 0,0 1 1 0 0,1 0-1 0 0,-1 0 1 0 0,0 0 0 0 0,0 0-1 0 0,1-1 1 0 0,-1 1-1 0 0,0-1 1 0 0,1 1-1 0 0,-1-1 1 0 0,0 0 0 0 0,1 1-1 0 0,-1-1 1 0 0,1 0-1 0 0,-1 0 1 0 0,1 0-1 0 0,-1 0 1 0 0,2 0-191 0 0,3 1 261 0 0,0-1-1 0 0,0 0 1 0 0,0-1 0 0 0,1 1-1 0 0,-1-1 1 0 0,0 0 0 0 0,4-2-261 0 0,-5 1 56 0 0,24-7 5 0 0,-1-2 0 0 0,-1-1-1 0 0,12-7-60 0 0,-19 8-162 0 0,2 1 1 0 0,-1 2-1 0 0,1 0 0 0 0,10-2 162 0 0,-6 2-1074 0 0,0-1-1 0 0,19-10 1075 0 0,38-23-5342 0 0,-58 29 3408 0 0</inkml:trace>
  <inkml:trace contextRef="#ctx0" brushRef="#br0" timeOffset="1">604 0 7111 0 0,'-8'0'644'0'0,"1"0"-532"0"0,2 0 55 0 0,4 0 633 0 0,1 0 268 0 0,0 0 55 0 0,10 15 799 0 0,2-1-1426 0 0,0 0-1 0 0,1-1 1 0 0,1 0-1 0 0,0-1 1 0 0,15 9-496 0 0,82 49-341 0 0,-77-50 512 0 0,122 65-261 0 0,-146-82-110 0 0,-6-3-1800 0 0,-1 2-4032 0 0,-3-2 3178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09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7055 0 0,'0'0'158'0'0,"0"0"22"0"0,0 0 12 0 0,-9 23 6 0 0,9-16 167 0 0,0-1-1 0 0,0 1 1 0 0,1 0 0 0 0,0 0-1 0 0,0-1 1 0 0,1 1-1 0 0,0-1 1 0 0,0 1-1 0 0,0-1 1 0 0,6 11-1 0 0,5 6-210 0 0,22 31 0 0 0,-13-21-152 0 0,24 30 1472 0 0,-45-62-2101 0 0,-1-1-130 0 0,0 0-502 0 0,0 0-224 0 0,0 0-42 0 0,0 0-10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10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91 7055 0 0,'0'0'158'0'0,"-12"-21"487"0"0,12 19-466 0 0,-1-1 0 0 0,1 0 0 0 0,0 0 0 0 0,0 1 0 0 0,1-1 0 0 0,-1 0 0 0 0,0 0 1 0 0,1 1-1 0 0,0-1 0 0 0,-1 0 0 0 0,1 1 0 0 0,0-1 0 0 0,0 1 0 0 0,1-1 0 0 0,-1 1 0 0 0,1-1 0 0 0,-1 1 0 0 0,1 0 0 0 0,3-4 0 0 0,-4 5 320 0 0,1-1-561 0 0,0 1 1 0 0,0 0-1 0 0,1-1 1 0 0,-1 1-1 0 0,1 0 1 0 0,-1 0-1 0 0,1 0 1 0 0,0 1-1 0 0,-1-1 1 0 0,1 0-1 0 0,0 1 1 0 0,4 0-1 0 0,-4-1-210 0 0,1 1-4 0 0,0 1-2720 0 0,4 3-287 0 0</inkml:trace>
  <inkml:trace contextRef="#ctx0" brushRef="#br0" timeOffset="1">70 232 8863 0 0,'0'0'200'0'0,"0"0"34"0"0,0 0 12 0 0,9-19 88 0 0,-4 9-192 0 0,0 0 1 0 0,1 1 0 0 0,0 0 0 0 0,0 0 0 0 0,1 1-1 0 0,0-1 1 0 0,0 1 0 0 0,1 1 0 0 0,0 0-1 0 0,0 0 1 0 0,12-7 0 0 0,-18 14-2940 0 0,3 8-981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1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8863 0 0,'0'0'200'0'0,"0"0"34"0"0,0 0 12 0 0,0 0 46 0 0,15-26 1811 0 0,6-13-1969 0 0,-11 19-322 0 0,1 1 0 0 0,1 0 0 0 0,27-33 1 0 0,-31 42-3847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10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7055 0 0,'0'0'323'0'0,"0"0"-8"0"0,0 0-58 0 0,0 0 515 0 0,0 0 247 0 0,0 0 49 0 0,5 20 226 0 0,29 56 591 0 0,-18-43-1652 0 0,-1 1 0 0 0,16 56 0 0 0,-15-40-233 0 0,-16-43-158 0 0,0-6-670 0 0,0-1-306 0 0,0 0-67 0 0,-11-18-1988 0 0,-14-29 628 0 0,9 17 2401 0 0,1-1 1 0 0,-22-63-1 0 0,27 32 3678 0 0,10 61-2610 0 0,0 1-217 0 0,0 0-92 0 0,19 9 1189 0 0,-8 0-1249 0 0,0 1 1 0 0,-1 0 0 0 0,0 1-1 0 0,-1 0 1 0 0,0 0-1 0 0,0 1 1 0 0,7 15 0 0 0,-4-8 334 0 0,27 33 1 0 0,-39-52-855 0 0,1 1 0 0 0,-1-1-1 0 0,0 1 1 0 0,1-1-1 0 0,-1 1 1 0 0,1-1 0 0 0,0 1-1 0 0,-1-1 1 0 0,1 0 0 0 0,-1 1-1 0 0,1-1 1 0 0,-1 0 0 0 0,1 1-1 0 0,0-1 1 0 0,-1 0 0 0 0,1 0-1 0 0,0 0 1 0 0,-1 1-1 0 0,1-1 1 0 0,0 0 0 0 0,-1 0-1 0 0,1 0 1 0 0,0 0 0 0 0,0 0-1 0 0,-1 0 1 0 0,1-1 0 0 0,0 1-1 0 0,-1 0 1 0 0,1 0 0 0 0,-1 0-1 0 0,1-1 1 0 0,0 1 0 0 0,-1 0-1 0 0,1-1 1 0 0,0 1-1 0 0,-1 0 1 0 0,1-1 0 0 0,-1 1-1 0 0,1-1 1 0 0,-1 1 0 0 0,1-1-1 0 0,-1 1 1 0 0,0-1 0 0 0,1 1-1 0 0,-1-1 1 0 0,1 1 0 0 0,-1-2-1 0 0,13-27 578 0 0,-10 16-597 0 0,-2 1 0 0 0,0-1 0 0 0,0 0 0 0 0,-1 0 0 0 0,-1 1 0 0 0,-3-21 0 0 0,0-15 0 0 0,-5-25 0 0 0,11 71 0 0 0,3 9 0 0 0,5 9 0 0 0,-10-15 0 0 0,16 27-156 0 0,-3-3-450 0 0,0-1-1 0 0,2-1 1 0 0,1 0 0 0 0,0-1-1 0 0,27 26 1 0 0,-34-40-784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1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77 7055 0 0,'0'0'323'0'0,"0"0"-8"0"0,-1 1-205 0 0,-2 2 49 0 0,2-2 601 0 0,1-1 259 0 0,0 0 49 0 0,0 0-48 0 0,0 0-246 0 0,0 0-108 0 0,0 0-24 0 0,1-1-87 0 0,7-10 300 0 0,1 0 1 0 0,17-14-1 0 0,-9 9-2153 0 0,-3 4-3227 0 0,-8 6-317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11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68 5407 0 0,'0'0'248'0'0,"-12"-6"96"0"0,-1-4 3547 0 0,15 18-605 0 0,3 4-3179 0 0,5 16 679 0 0,15 30-1 0 0,-1-1 970 0 0,-1-13-933 0 0,-29-61-822 0 0,1 0 0 0 0,0 0 0 0 0,1-1 0 0 0,-2-20 0 0 0,-6-85 0 0 0,12 120 0 0 0,2-22-172 0 0,16 25-7220 0 0,-17 0 3108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12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102 307 8863 0 0,'-7'6'-322'0'0,"-8"2"2302"0"0,15-8-1825 0 0,-1-1 1 0 0,1 1-1 0 0,-1-1 1 0 0,0 0-1 0 0,1 1 1 0 0,-1-1-1 0 0,1 0 1 0 0,0 1-1 0 0,-1-1 1 0 0,1 0-1 0 0,0 0 1 0 0,-1 0-1 0 0,1 1 1 0 0,0-1-1 0 0,0 0 1 0 0,0 0-1 0 0,-1 0 1 0 0,1 0-1 0 0,0 1 1 0 0,0-1-1 0 0,0 0 1 0 0,1 0-1 0 0,-1-1 1 0 0,0-149 3022 0 0,-12 109-3264 0 0,12 40-370 0 0,-29 7-1682 0 0,26-2 2138 0 0,0 1 0 0 0,0-1 0 0 0,0 1 0 0 0,1-1 0 0 0,-1 1 0 0 0,1 0 0 0 0,0 0 0 0 0,0 0 0 0 0,1 0 0 0 0,-1 0 0 0 0,1 1 0 0 0,-1-1 0 0 0,2 0 0 0 0,-1 1 0 0 0,0 8 0 0 0,0-7 0 0 0,1 1 0 0 0,0 0 0 0 0,0-1 0 0 0,0 1 0 0 0,1 0 0 0 0,0 0 0 0 0,1-1 0 0 0,-1 1 0 0 0,6 11 0 0 0,-4-13 0 0 0,-1 1 0 0 0,2-1 0 0 0,-1-1 0 0 0,0 1 0 0 0,1 0 0 0 0,0-1 0 0 0,8 7 0 0 0,-10-9 0 0 0,0-1 0 0 0,0 1 0 0 0,0-1 0 0 0,0 0 0 0 0,0 0 0 0 0,1 0 0 0 0,-1 0 0 0 0,0 0 0 0 0,1 0 0 0 0,-1 0 0 0 0,0-1 0 0 0,1 1 0 0 0,-1-1 0 0 0,1 0 0 0 0,-1 0 0 0 0,1 0 0 0 0,-1 0 0 0 0,1 0 0 0 0,-1-1 0 0 0,1 1 0 0 0,-1-1 0 0 0,0 1 0 0 0,4-2 0 0 0,1-2-464 0 0,0-1 0 0 0,1 0 0 0 0,-2 0 0 0 0,1-1 0 0 0,-1 0 0 0 0,0 0 0 0 0,0 0 0 0 0,0-1 0 0 0,-1 0 0 0 0,0 0 0 0 0,5-9 0 0 0,6-8-1780 0 0,-12 18 1911 0 0,0 0-1 0 0,0-1 1 0 0,-1 1-1 0 0,0-1 1 0 0,0 0-1 0 0,-1 0 0 0 0,0 0 1 0 0,0 0-1 0 0,-1-1 1 0 0,1-6-1 0 0,-1 6 996 0 0,-1 0 0 0 0,1-1 0 0 0,-2 1 0 0 0,1 0 0 0 0,-1 0 0 0 0,-1 0 0 0 0,1 0 0 0 0,-1 0 0 0 0,-1 1 0 0 0,1-1 0 0 0,-1 1-1 0 0,-1-1 1 0 0,1 1 0 0 0,-8-11 0 0 0,11 18-613 0 0,0 0 1 0 0,0-1-1 0 0,-1 1 0 0 0,1 0 0 0 0,0 0 0 0 0,0 0 0 0 0,0 0 0 0 0,0 0 1 0 0,0 0-1 0 0,0 0 0 0 0,-1-1 0 0 0,1 1 0 0 0,0 0 0 0 0,0 0 1 0 0,0 0-1 0 0,0 0 0 0 0,0 0 0 0 0,-1 0 0 0 0,1 0 0 0 0,0 0 0 0 0,0 0 1 0 0,0 0-1 0 0,0 0 0 0 0,-1 0 0 0 0,1 0 0 0 0,0 0 0 0 0,0 0 0 0 0,0 0 1 0 0,-1 0-1 0 0,1 0 0 0 0,0 0 0 0 0,0 0 0 0 0,0 0 0 0 0,0 0 1 0 0,0 0-1 0 0,-1 0 0 0 0,1 0 0 0 0,0 0 0 0 0,0 1 0 0 0,0-1 0 0 0,0 0 1 0 0,0 0-1 0 0,-1 0 0 0 0,1 0 0 0 0,0 0 0 0 0,0 0 0 0 0,0 1 0 0 0,0-1 1 0 0,0 0-1 0 0,0 0 0 0 0,-7 14 1059 0 0,0 17-513 0 0,6-19-590 0 0,1 0-1 0 0,0 1 1 0 0,0-1 0 0 0,5 22 0 0 0,-5-31-5 0 0,1 0 0 0 0,0 1 0 0 0,-1-1 0 0 0,1 0 0 0 0,1 0 0 0 0,-1 0 0 0 0,0 0 0 0 0,1 0-1 0 0,0 0 1 0 0,-1 0 0 0 0,1-1 0 0 0,0 1 0 0 0,0-1 0 0 0,1 1 0 0 0,-1-1 0 0 0,0 0 0 0 0,1 1 0 0 0,0-1 0 0 0,-1-1 0 0 0,1 1-1 0 0,0 0 1 0 0,0-1 0 0 0,3 2 0 0 0,2-1 0 0 0,-6-3 0 0 0,0 1 0 0 0,-1 0 0 0 0,1 0 0 0 0,0-1 0 0 0,0 1 0 0 0,-1-1 0 0 0,1 0 0 0 0,0 0 0 0 0,-1 1 0 0 0,1-1 0 0 0,-1 0 0 0 0,1 0 0 0 0,-1 0 0 0 0,1 0 0 0 0,-1-1 0 0 0,0 1 0 0 0,1 0 0 0 0,-1-1 0 0 0,0 1 0 0 0,0-1 0 0 0,0 1 0 0 0,0-1 0 0 0,0 1 0 0 0,0-1 0 0 0,-1 0 0 0 0,1 1 0 0 0,-1-1 0 0 0,1 0 0 0 0,0-2 0 0 0,1-1 0 0 0,0 0 9 0 0,0 1-1 0 0,-1 1 0 0 0,0-1 0 0 0,0 1 1 0 0,0-1-1 0 0,0 0 0 0 0,0 0 0 0 0,-1 1 0 0 0,1-1 1 0 0,-1 0-1 0 0,0-4 0 0 0,0 7 500 0 0,0 1 161 0 0,0 0 31 0 0,0 0-184 0 0,0 0-789 0 0,0 0-346 0 0,6 10-585 0 0,15 29 1688 0 0,-2 1 0 0 0,-1 0 0 0 0,-3 2 0 0 0,12 43 0 0 0,-18-51-770 0 0,19 52-1333 0 0,-24-78 916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2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26039 0 0,'-1'-5'0'0'0,"-3"3"-127"0"0,4 2 121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24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8863 0 0,'0'0'200'0'0,"-19"1"528"0"0,10 2 72 0 0,3 1 1958 0 0,8 10-2188 0 0,17 52 308 0 0,2-1 0 0 0,4-2 0 0 0,64 119 0 0 0,-69-148-2058 0 0,-20-33 503 0 0,0-1-208 0 0,0 0-835 0 0,0 0-363 0 0,0 0-77 0 0,0 0-15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25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40 206 7055 0 0,'-12'-21'440'0'0,"-15"-34"-1"0"0,27 54 338 0 0,0 1 251 0 0,0 0 42 0 0,0 0-136 0 0,25 2-574 0 0,-9 4-33 0 0,0 1 1 0 0,0 1-1 0 0,-1 0 0 0 0,0 1 0 0 0,-1 0 0 0 0,0 2 1 0 0,24 21-1 0 0,-16-13-344 0 0,37 23 0 0 0,-51-38 17 0 0,-8-3 0 0 0,1-1 0 0 0,0 0 0 0 0,-1 0 0 0 0,1 0 0 0 0,-1 0 0 0 0,1 0 0 0 0,0 0 0 0 0,-1 0 0 0 0,1 0 0 0 0,0 0 0 0 0,-1 0 0 0 0,1 0 0 0 0,-1 0 0 0 0,1 0 0 0 0,0 0 0 0 0,-1-1 0 0 0,1 1 0 0 0,-1 0 0 0 0,1 0 0 0 0,-1-1 0 0 0,1 1 0 0 0,-1 0 0 0 0,1-1 0 0 0,-1 1 0 0 0,1 0 0 0 0,-1-1 0 0 0,1 1 0 0 0,-1-1 0 0 0,0 1 0 0 0,1-1 0 0 0,-1 1 0 0 0,0-1 0 0 0,1 1 0 0 0,-1-1 0 0 0,0 0 0 0 0,0 1 0 0 0,1-1 0 0 0,-1 0 0 0 0,4-18 0 0 0,-4 8 0 0 0,-1 0 0 0 0,0 0 0 0 0,-1 0 0 0 0,0 1 0 0 0,-1-1 0 0 0,0 0 0 0 0,-1 1 0 0 0,-4-11 0 0 0,2 7 0 0 0,1-1 0 0 0,0 1 0 0 0,-3-22 0 0 0,3-25 0 0 0,5 61 0 0 0,0 0 0 0 0,0-1 0 0 0,0 1 0 0 0,0 0 0 0 0,0-1 0 0 0,0 1 0 0 0,0 0 0 0 0,0-1 0 0 0,0 1 0 0 0,0 0 0 0 0,0-1 0 0 0,0 1 0 0 0,0 0 0 0 0,0-1 0 0 0,1 1 0 0 0,-1 0 0 0 0,0 0 0 0 0,0-1 0 0 0,0 1 0 0 0,0 0 0 0 0,1-1-1 0 0,-1 1 1 0 0,0 0 0 0 0,0 0 0 0 0,0-1 0 0 0,1 1 0 0 0,-1 0 0 0 0,0 0 0 0 0,0 0 0 0 0,1-1 0 0 0,-1 1 0 0 0,0 0 0 0 0,1 0 0 0 0,-1 0 0 0 0,0 0 0 0 0,1 0 0 0 0,-1 0 0 0 0,0 0 0 0 0,0 0 0 0 0,1-1 0 0 0,-1 1 0 0 0,0 0 0 0 0,1 0 0 0 0,-1 0 0 0 0,0 1 0 0 0,1-1 0 0 0,-1 0 0 0 0,0 0 0 0 0,1 0-1 0 0,-1 0 1 0 0,0 0 0 0 0,1 0 0 0 0,-1 0 0 0 0,1 1 0 0 0,9 6 88 0 0,-10-7-78 0 0,18 19 1341 0 0,26 36-1 0 0,-14-17-131 0 0,0-3-202 0 0,-2-2-1027 0 0,-1 0-1 0 0,43 74 1 0 0,-55-83-1651 0 0,-5-9-3150 0 0,-2-5-887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0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281 146 4231 0 0,'-9'-47'151'0'0,"8"35"-85"0"0,-1 0 0 0 0,0 0 0 0 0,-1 1 0 0 0,0-1 1 0 0,-1 1-1 0 0,0-1 0 0 0,-3-3-66 0 0,7 15 146 0 0,-1 0-1 0 0,1-1 1 0 0,0 1 0 0 0,0 0 0 0 0,0 0-1 0 0,0 0 1 0 0,0 0 0 0 0,-1 0 0 0 0,1 0 0 0 0,0 0-1 0 0,0 0 1 0 0,0 0 0 0 0,0-1 0 0 0,-1 1-1 0 0,1 0 1 0 0,0 0 0 0 0,0 0 0 0 0,0 0 0 0 0,0 0-1 0 0,-1 0 1 0 0,1 0 0 0 0,0 0 0 0 0,0 0 0 0 0,0 0-1 0 0,-1 0 1 0 0,1 0 0 0 0,0 0 0 0 0,0 1-1 0 0,0-1 1 0 0,0 0 0 0 0,-1 0 0 0 0,1 0 0 0 0,0 0-1 0 0,0 0 1 0 0,0 0 0 0 0,0 0 0 0 0,-1 0 0 0 0,1 0-1 0 0,0 1 1 0 0,0-1 0 0 0,0 0 0 0 0,0 0-1 0 0,0 0 1 0 0,0 0 0 0 0,0 1 0 0 0,0-1 0 0 0,-1 0-1 0 0,1 0 1 0 0,0 0 0 0 0,0 0 0 0 0,0 1-146 0 0,-9 15 2604 0 0,-5 21-1862 0 0,14-36-503 0 0,-163 442 6055 0 0,147-393-9700 0 0,2 1 0 0 0,2 5 3406 0 0,8-38-1176 0 0,-2 4-4940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25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 13247 0 0,'0'0'299'0'0,"-16"-3"838"0"0,11 0-1030 0 0,4 3 382 0 0,1 0 162 0 0,0 0 28 0 0,0 0-85 0 0,19 19-366 0 0,17 15 754 0 0,-2 2-1 0 0,39 53 1 0 0,5 6-2239 0 0,-72-89 471 0 0,-5-5-5758 0 0,-1-1 6529 0 0,0 0-5088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26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44 118 8863 0 0,'-4'-2'260'0'0,"0"-1"-1"0"0,0 1 0 0 0,0 0 1 0 0,0-1-1 0 0,0 0 0 0 0,1 0 1 0 0,-7-7-1 0 0,10 10-63 0 0,-1-1 0 0 0,0 0-1 0 0,1 0 1 0 0,-1 0 0 0 0,0-1 0 0 0,1 1 0 0 0,-1 0-1 0 0,1 0 1 0 0,0 0 0 0 0,-1 0 0 0 0,1 0-1 0 0,0 0 1 0 0,0-1 0 0 0,0 1 0 0 0,0 0 0 0 0,0 0-1 0 0,0 0 1 0 0,0-1 0 0 0,0 1 0 0 0,0 0 0 0 0,0 0-1 0 0,1 0 1 0 0,-1-1 0 0 0,0 1 0 0 0,1 0 0 0 0,-1 0-1 0 0,1 0 1 0 0,0 0 0 0 0,-1 0 0 0 0,1 0-1 0 0,1-1 1 0 0,3-4-197 0 0,0 1 0 0 0,1 1-1 0 0,-1-1 1 0 0,1 1 0 0 0,0 0-1 0 0,0 0 1 0 0,1 1 0 0 0,-1 0-1 0 0,1 0 1 0 0,-1 0 0 0 0,1 1-1 0 0,0 0 1 0 0,0 0 0 0 0,0 1-1 0 0,14-2 1 0 0,1 10-5490 0 0,-14-3 943 0 0</inkml:trace>
  <inkml:trace contextRef="#ctx0" brushRef="#br0" timeOffset="1">139 229 7055 0 0,'0'0'158'0'0,"0"0"22"0"0,0 0 12 0 0,0 0 124 0 0,21-11 3850 0 0,-11 6-4371 0 0,0 1 0 0 0,0 0-1 0 0,19-5 1 0 0,-27 9-794 0 0,-2 0-66 0 0,0 0-14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2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0 365 8863 0 0,'0'0'200'0'0,"0"0"34"0"0,0 0 12 0 0,0 0 132 0 0,0 0 542 0 0,0 0 236 0 0,0 0 48 0 0,0 0-152 0 0,1-1-690 0 0,6-7-349 0 0,0 0-1 0 0,0 0 1 0 0,1 1-1 0 0,0 0 0 0 0,0 0 1 0 0,11-6-1 0 0,7-5-4733 0 0,-24 17 3003 0 0</inkml:trace>
  <inkml:trace contextRef="#ctx0" brushRef="#br0" timeOffset="1">115 32 7055 0 0,'0'0'323'0'0,"-22"-30"1550"0"0,21 29 3040 0 0,3 4-2133 0 0,10 14-1575 0 0,16 28-1923 0 0,-3 13 686 0 0,9 18-323 0 0,-7-31-3342 0 0,-26-44 2040 0 0,-1-1-51 0 0,0 0-11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26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49 144 8863 0 0,'-7'-11'287'0'0,"0"0"-1"0"0,1-1 0 0 0,1 1 0 0 0,0-1 0 0 0,0 0 1 0 0,1-1-1 0 0,1 1 0 0 0,-4-26 0 0 0,7 38-176 0 0,0-1 0 0 0,0 1 0 0 0,0-1-1 0 0,0 1 1 0 0,0 0 0 0 0,0-1 0 0 0,0 1-1 0 0,0-1 1 0 0,0 1 0 0 0,0-1-1 0 0,0 1 1 0 0,1-1 0 0 0,-1 1 0 0 0,0 0-1 0 0,0-1 1 0 0,0 1 0 0 0,1-1 0 0 0,-1 1-1 0 0,0 0 1 0 0,0-1 0 0 0,1 1 0 0 0,-1 0-1 0 0,0-1 1 0 0,1 1 0 0 0,-1 0 0 0 0,0-1-1 0 0,1 1 1 0 0,-1 0 0 0 0,1 0 0 0 0,-1-1-1 0 0,1 1 1 0 0,15 4 1418 0 0,12 16-598 0 0,-17-8-922 0 0,0 1 0 0 0,16 23 0 0 0,-21-25-8 0 0,1-1 0 0 0,0-1 0 0 0,1 0-1 0 0,0 0 1 0 0,1 0 0 0 0,-1-1-1 0 0,13 9 1 0 0,-11-12 0 0 0,0-2 0 0 0,-9-3 0 0 0,0 0 0 0 0,0 0 0 0 0,-1-1 0 0 0,1 1 0 0 0,0 0 0 0 0,0 0 0 0 0,0 0 0 0 0,0-1 0 0 0,-1 1 0 0 0,1 0 0 0 0,0-1 0 0 0,0 1 0 0 0,-1-1 0 0 0,1 1 0 0 0,0-1 0 0 0,-1 1 0 0 0,1-1 0 0 0,0 1 0 0 0,-1-1 0 0 0,1 0 0 0 0,-1 1 0 0 0,1-1 0 0 0,-1 0 0 0 0,1 0 0 0 0,-1 1 0 0 0,1-1 0 0 0,-1 0 0 0 0,0 0 0 0 0,0 0 0 0 0,1 1 0 0 0,-1-1 0 0 0,0 0 0 0 0,0 0 0 0 0,0 0 0 0 0,0 0 0 0 0,0 1 0 0 0,0-3 0 0 0,0 2 0 0 0,2-9 0 0 0,-1 0 0 0 0,0 1 0 0 0,0-1 0 0 0,-1 0 0 0 0,-2-17 0 0 0,0 15 0 0 0,2 1 0 0 0,0-1 0 0 0,1-13 0 0 0,-1 24 0 0 0,0 1 0 0 0,0 0 0 0 0,0 0 0 0 0,0-1 0 0 0,0 1 0 0 0,0 0 0 0 0,1 0 0 0 0,-1-1 0 0 0,0 1 0 0 0,0 0 0 0 0,0 0 0 0 0,0-1 0 0 0,0 1 0 0 0,1 0 0 0 0,-1 0 0 0 0,0-1 0 0 0,0 1 0 0 0,0 0 0 0 0,0 0 0 0 0,1 0 0 0 0,-1 0 0 0 0,0-1 0 0 0,0 1 0 0 0,1 0 0 0 0,-1 0 0 0 0,0 0 0 0 0,0 0 0 0 0,1 0 0 0 0,-1 0 0 0 0,0 0 0 0 0,0 0 0 0 0,1 0 0 0 0,-1 0 0 0 0,0 0 0 0 0,0 0 0 0 0,1 0 0 0 0,-1 0 0 0 0,0 0 0 0 0,0 0 0 0 0,1 0 0 0 0,-1 0 0 0 0,0 0 0 0 0,0 0 0 0 0,1 0 0 0 0,-1 0 0 0 0,0 0 0 0 0,0 0 0 0 0,1 1 0 0 0,-1-1 0 0 0,0 0 0 0 0,0 0 0 0 0,1 0 0 0 0,-1 0 0 0 0,0 1 0 0 0,0-1 0 0 0,0 0 0 0 0,11 10 0 0 0,-11-10 0 0 0,11 13 0 0 0,0 1 0 0 0,15 29 0 0 0,4 4 0 0 0,6-1-3618 0 0,-25-35 2292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4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8863 0 0,'0'0'200'0'0,"0"0"34"0"0,0 0 12 0 0,0 0 46 0 0,0 0 184 0 0,0 0 79 0 0,0 0 18 0 0,0 0 11 0 0,0 0 35 0 0,0 0 18 0 0,0 0 3 0 0,0 0 6 0 0,0 0 23 0 0,0 0 16 0 0,0 0 3 0 0,1-1-92 0 0,3-2-450 0 0,0-1 1 0 0,1 1-1 0 0,-1 0 0 0 0,0 0 0 0 0,1 0 0 0 0,0 0 1 0 0,0 1-1 0 0,0 0 0 0 0,0 0 0 0 0,0 0 0 0 0,0 1 1 0 0,1 0-1 0 0,-1 0 0 0 0,0 0 0 0 0,1 0 0 0 0,9 1 1 0 0,-4-1-1814 0 0,-10 1 1610 0 0,-1 0-1 0 0,1 0 1 0 0,-1-1 0 0 0,1 1 0 0 0,-1 0 0 0 0,0 0 0 0 0,1 0 0 0 0,-1 0-1 0 0,1 0 1 0 0,-1 0 0 0 0,1 0 0 0 0,-1 0 0 0 0,0 0 0 0 0,1 0 0 0 0,-1 0 0 0 0,1 0-1 0 0,-1 0 1 0 0,1 1 0 0 0,-1-1 0 0 0,0 0 0 0 0,1 0 0 0 0,-1 0 0 0 0,1 0-1 0 0,-1 1 1 0 0,0-1 0 0 0,1 0 0 0 0,-1 1 0 0 0,2 0-1232 0 0,-1-1-753 0 0,6-2-2898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44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43 7055 0 0,'0'0'323'0'0,"0"0"-8"0"0,0 0-58 0 0,0 0 515 0 0,0 0 247 0 0,-3 11 3706 0 0,3-11-4692 0 0,1 2-23 0 0,0 0 1 0 0,-1 0 0 0 0,1 0-1 0 0,0 0 1 0 0,0 0-1 0 0,0 0 1 0 0,0 0 0 0 0,0 0-1 0 0,1-1 1 0 0,-1 1 0 0 0,1 0-1 0 0,-1-1 1 0 0,1 1-1 0 0,-1-1 1 0 0,1 1 0 0 0,2 1-1 0 0,3 1 322 0 0,-1 1 0 0 0,0 0 0 0 0,-1 1 0 0 0,1-1 0 0 0,-1 1 0 0 0,7 11 0 0 0,-4-4-225 0 0,-1 1 0 0 0,0 1 0 0 0,7 21 0 0 0,5-1-107 0 0,-10-10-1125 0 0,-9-25 1080 0 0,-1 0 1 0 0,1 0-1 0 0,0 0 1 0 0,0 0-1 0 0,0 0 1 0 0,0 0-1 0 0,0 0 1 0 0,0 0-1 0 0,0 0 1 0 0,0 0-1 0 0,0 0 1 0 0,0 0-1 0 0,0 0 1 0 0,0 0-1 0 0,0 1 1 0 0,0-1-1 0 0,0 0 1 0 0,0 0-1 0 0,0 0 1 0 0,0 0-1 0 0,0 0 1 0 0,0 0-1 0 0,0 0 1 0 0,0 0-1 0 0,0 0 1 0 0,0 0-1 0 0,0 0 1 0 0,-1 0-1 0 0,-6-19-219 0 0,-3-7 277 0 0,1-1-1 0 0,2-1 0 0 0,0 1 1 0 0,2-1-1 0 0,2 0 1 0 0,-2-42-1 0 0,5 68 467 0 0,0 2-418 0 0,0-1-1 0 0,0 0 0 0 0,0 1 1 0 0,0-1-1 0 0,0 1 1 0 0,0-1-1 0 0,0 0 0 0 0,0 1 1 0 0,0-1-1 0 0,0 1 1 0 0,0-1-1 0 0,0 1 0 0 0,1-1 1 0 0,-1 0-1 0 0,0 1 1 0 0,0-1-1 0 0,1 1 0 0 0,-1-1 1 0 0,0 1-1 0 0,1-1 1 0 0,-1 1-1 0 0,0-1 0 0 0,1 1 1 0 0,-1-1-1 0 0,1 1 1 0 0,-1 0-1 0 0,1-1 0 0 0,-1 1 1 0 0,1 0-1 0 0,-1-1 1 0 0,1 1-1 0 0,-1 0 0 0 0,1 0 1 0 0,0-1-1 0 0,1 1-119 0 0,0 0-1 0 0,0-1 1 0 0,0 1-1 0 0,0 0 0 0 0,0 0 1 0 0,0 1-1 0 0,1-1 1 0 0,-1 0-1 0 0,0 1 1 0 0,0-1-1 0 0,0 1 1 0 0,-1 0-1 0 0,1-1 0 0 0,0 1 1 0 0,0 0-1 0 0,0 0 1 0 0,0 1-1 0 0,2 1 1 0 0,3 2-1603 0 0,1-2-3705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45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18 194 7055 0 0,'0'0'158'0'0,"0"0"22"0"0,0 0 12 0 0,1 2-27 0 0,0 4 19 0 0,-1-4 593 0 0,0-2 251 0 0,0 0 42 0 0,5-23 2357 0 0,13-10-2837 0 0,-3 9 1193 0 0,-5 11-996 0 0,-9 13-785 0 0,-1-1-1 0 0,1 1 0 0 0,-1-1 1 0 0,1 1-1 0 0,0-1 1 0 0,-1 0-1 0 0,1 1 1 0 0,-1-1-1 0 0,1 0 1 0 0,-1 1-1 0 0,1-1 1 0 0,-1 0-1 0 0,0 0 1 0 0,1 0-1 0 0,-1 1 1 0 0,0-1-1 0 0,0 0 0 0 0,0 0 1 0 0,0 0-1 0 0,1 0 1 0 0,-1 1-1 0 0,0-1 1 0 0,-1-1-1 0 0,1 0-1 0 0,0 0 0 0 0,0 0 0 0 0,0 0 0 0 0,0-1 0 0 0,0 1 0 0 0,1 0 0 0 0,-1 0 0 0 0,1 0 0 0 0,-1 0 0 0 0,1 0 0 0 0,0 0 0 0 0,1-2 0 0 0,-1 2 0 0 0,-1 1 0 0 0,1-1 0 0 0,0 1 0 0 0,-1-1 0 0 0,1 0 0 0 0,-1 1 0 0 0,0-1 0 0 0,0 1 0 0 0,1-1 0 0 0,-1 0 0 0 0,0 1 0 0 0,0-1 0 0 0,0 1 0 0 0,-1-1 0 0 0,1 0 0 0 0,-1-2 0 0 0,1 3 0 0 0,0-1 0 0 0,0 1 0 0 0,-1-1 0 0 0,1 1 0 0 0,0 0 0 0 0,-1-1 0 0 0,1 1 0 0 0,-1-1 0 0 0,1 1 0 0 0,-1 0 0 0 0,0-1 0 0 0,0 1 0 0 0,1 0 0 0 0,-1 0 0 0 0,0-1 0 0 0,0 1 0 0 0,0 0 0 0 0,0 0 0 0 0,-1 0 0 0 0,1 0 0 0 0,0 1 0 0 0,0-1 0 0 0,-1 0 0 0 0,1 0 0 0 0,0 1 0 0 0,-1-1 0 0 0,1 1 0 0 0,0-1 0 0 0,-1 1 0 0 0,1-1 0 0 0,-1 1 0 0 0,1 0 0 0 0,-1 0 0 0 0,1 0 0 0 0,-1 0 0 0 0,1 0 0 0 0,-1 0 0 0 0,1 0 0 0 0,-1 0 0 0 0,-2 1 0 0 0,-7 0 0 0 0,10-1 0 0 0,0 1 0 0 0,0-1 0 0 0,0 0 0 0 0,0 0 0 0 0,1 1 0 0 0,-1-1 0 0 0,0 1 0 0 0,0-1 0 0 0,0 1 0 0 0,1-1 0 0 0,-1 1 0 0 0,0 0 0 0 0,0-1 0 0 0,1 1 0 0 0,-1 0 0 0 0,0-1 0 0 0,1 1 0 0 0,-1 0 0 0 0,1 0 0 0 0,-1 0 0 0 0,1-1 0 0 0,0 1 0 0 0,-1 0 0 0 0,1 0 0 0 0,-1 1 0 0 0,-3 13 0 0 0,3-10 0 0 0,-1 0 0 0 0,1 0 0 0 0,0-1 0 0 0,0 1 0 0 0,1 0 0 0 0,-1 0 0 0 0,1 0 0 0 0,0 0 0 0 0,0 0 0 0 0,1 0 0 0 0,-1 0 0 0 0,1 0 0 0 0,0-1 0 0 0,1 1 0 0 0,-1 0 0 0 0,1-1 0 0 0,0 1 0 0 0,4 6 0 0 0,-6-9-33 0 0,1 0 0 0 0,0 0 0 0 0,0 0 0 0 0,0 0 0 0 0,0 0 0 0 0,1 0 0 0 0,-1-1 0 0 0,0 1 0 0 0,1 0 0 0 0,-1-1 0 0 0,1 0-1 0 0,0 1 1 0 0,-1-1 0 0 0,1 0 0 0 0,0 1 0 0 0,0-1 0 0 0,0 0 0 0 0,0 0 0 0 0,0-1 0 0 0,0 1 0 0 0,0 0 0 0 0,0-1 0 0 0,0 1 0 0 0,0-1 0 0 0,0 0 0 0 0,0 1 0 0 0,0-1 0 0 0,1 0-1 0 0,-1 0 1 0 0,0-1 0 0 0,3 1 0 0 0,-4-1-131 0 0,1 1 0 0 0,-1 0 0 0 0,1 0 0 0 0,-1 0 0 0 0,1 0 0 0 0,-1 0 0 0 0,1 1 0 0 0,-1-1 0 0 0,1 0 0 0 0,-1 0 0 0 0,0 1 0 0 0,3 0 0 0 0,24-11-3142 0 0,-11 5 297 0 0,-9 1 1474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4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59 3999 0 0,'0'1'15'0'0,"6"11"36"0"0,-3-10 102 0 0,-1-14 228 0 0,-2 11 573 0 0,-2-33 7831 0 0,1 32-8518 0 0,1 0 0 0 0,-1 0 1 0 0,1 0-1 0 0,-1 0 0 0 0,0 0 0 0 0,0 0 0 0 0,0 0 1 0 0,0 0-1 0 0,0 0 0 0 0,0 1 0 0 0,-2-3 1 0 0,-6 2 1605 0 0,0 16-1044 0 0,5-3-829 0 0,2-5 0 0 0,0 0 0 0 0,0 0 0 0 0,1 1 0 0 0,0-1 0 0 0,0 0 0 0 0,0 0 0 0 0,1 1 0 0 0,0-1 0 0 0,1 8 0 0 0,3 22 0 0 0,0-21 0 0 0,-4-15 0 0 0,1 1 0 0 0,-1 0 0 0 0,0-1 0 0 0,1 1 0 0 0,-1 0 0 0 0,0-1 0 0 0,1 1 0 0 0,-1-1 0 0 0,1 1 0 0 0,-1-1 0 0 0,1 1 0 0 0,0-1 0 0 0,-1 1 0 0 0,1-1 0 0 0,-1 1 0 0 0,1-1 0 0 0,0 0 0 0 0,-1 1 0 0 0,1-1 0 0 0,0 0 0 0 0,0 0 0 0 0,-1 0 0 0 0,1 1 0 0 0,0-1 0 0 0,-1 0 0 0 0,1 0 0 0 0,0 0 0 0 0,0 0 0 0 0,-1 0 0 0 0,1 0 0 0 0,0 0 0 0 0,0-1 0 0 0,-1 1 0 0 0,1 0 0 0 0,0 0 0 0 0,-1-1 0 0 0,1 1 0 0 0,0 0 0 0 0,-1-1 0 0 0,1 1 0 0 0,0 0 0 0 0,-1-1 0 0 0,1 1 0 0 0,-1-1 0 0 0,1 1 0 0 0,-1-1 0 0 0,1 1 0 0 0,-1-1 0 0 0,1 0 0 0 0,-1 1 0 0 0,5-6 0 0 0,-1 0 0 0 0,-1 0 0 0 0,1-1 0 0 0,-1 1 0 0 0,0-1 0 0 0,0 0 0 0 0,-1 0 0 0 0,2-10 0 0 0,5-11 0 0 0,-7 19 0 0 0,5 17 0 0 0,-2-1 0 0 0,1 1 0 0 0,8 17 0 0 0,-5-5 19 0 0,-5-8 82 0 0,1-1 0 0 0,1 1 0 0 0,-1-1 0 0 0,2-1-1 0 0,15 21 1 0 0,-15-21 158 0 0,0 1-1 0 0,0 1 0 0 0,-1-1 1 0 0,-1 1-1 0 0,0 0 1 0 0,0 0-1 0 0,3 15 1 0 0,1 2-39 0 0,3 3-220 0 0,-5-13 0 0 0,0 0 0 0 0,-1 1 0 0 0,-1 0 0 0 0,3 31 0 0 0,-3 2 0 0 0,-10-69-4074 0 0,4 11 1778 0 0,-4-9-4918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4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23159 0 0,'1'2'0'0'0,"4"4"0"0"0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58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1431 22 2791 0 0,'0'0'126'0'0,"0"0"44"0"0,0 0 108 0 0,0 0 46 0 0,0 0 10 0 0,0 0 10 0 0,0 0 32 0 0,0 0 10 0 0,0 0 4 0 0,0 0 12 0 0,0 0 36 0 0,0 0 12 0 0,26-13 556 0 0,-21 12-799 0 0,0-1-1 0 0,0 0 1 0 0,0 1-1 0 0,0 0 1 0 0,0 0-1 0 0,1 1 1 0 0,-1-1-1 0 0,0 1 1 0 0,0 0-1 0 0,1 0 0 0 0,-1 1 1 0 0,0 0-1 0 0,0 0 1 0 0,0 0-1 0 0,0 0 1 0 0,0 1-1 0 0,6 3 1 0 0,12 5 87 0 0,-1 1 1 0 0,30 20-1 0 0,-19-10-32 0 0,196 96 2923 0 0,-130-70-1004 0 0,100 65 1 0 0,-70-40-2155 0 0,-43-27-32 0 0,111 52 5 0 0,-56-40 0 0 0,-23 2 0 0 0,-89-43 74 0 0,-1 1 1 0 0,-1 2-1 0 0,0 1 0 0 0,-2 1 0 0 0,26 27 1 0 0,-22-21 103 0 0,115 114 2110 0 0,1 0-2288 0 0,-54-41 0 0 0,69 113 141 0 0,-38-18-194 0 0,-57-89 53 0 0,-2-3 626 0 0,-5 2-1 0 0,-4 3 0 0 0,45 131 1 0 0,-53-90-336 0 0,-35-100-290 0 0,-2 1 0 0 0,-3 0 0 0 0,2 74 0 0 0,-18 153 0 0 0,9-256 0 0 0,-2 17 0 0 0,-1-1 0 0 0,-3 1 0 0 0,0-1 0 0 0,-26 72 0 0 0,17-63 451 0 0,-12 68 0 0 0,-5 16 795 0 0,27-111-1119 0 0,-1 0 1 0 0,-1 0-1 0 0,-1-1 0 0 0,-19 29 0 0 0,8-18-127 0 0,-1-2 0 0 0,-1-1 0 0 0,-2-1 0 0 0,0 0 0 0 0,-42 30 0 0 0,25-19 0 0 0,30-26 0 0 0,-1 0 0 0 0,0 0 0 0 0,-15 8 0 0 0,-11 7 0 0 0,-58 48 0 0 0,-12 10 0 0 0,40-34 0 0 0,47-33 0 0 0,-1 0 0 0 0,-1-1 0 0 0,0-2 0 0 0,-30 14 0 0 0,-5 3-351 0 0,48-23 96 0 0,-1-1 0 0 0,0 0 0 0 0,0-1 0 0 0,0 0 0 0 0,-17 4 0 0 0,-127 42 1636 0 0,76-23-881 0 0,-92 23-500 0 0,149-45 0 0 0,-1-2 0 0 0,1-1 0 0 0,-1-1 0 0 0,0-1 0 0 0,1-1 0 0 0,-26-2 0 0 0,-27 0 0 0 0,-191 19 0 0 0,244-15 0 0 0,0-1 0 0 0,-30-3 0 0 0,-14 1 0 0 0,39 1 0 0 0,0-2 0 0 0,-34-6 0 0 0,-24-1 0 0 0,43 5 0 0 0,0-2 0 0 0,-70-19 0 0 0,32 6 0 0 0,-40-5 0 0 0,-146-35 0 0 0,201 44 0 0 0,-3-1 0 0 0,-112-42 0 0 0,135 41 0 0 0,29 12 0 0 0,1-1 0 0 0,0 0 0 0 0,0-1 0 0 0,1-1 0 0 0,0 0 0 0 0,-15-12 0 0 0,-27-32 0 0 0,-88-107 0 0 0,60 63 0 0 0,30 18 0 0 0,36 55 0 0 0,-27-46 0 0 0,3 2 0 0 0,-8-7 0 0 0,-50-101 0 0 0,85 141 0 0 0,11 23 0 0 0,-1 2 0 0 0,0-1 0 0 0,0 0 0 0 0,0 1 0 0 0,-13-16 0 0 0,12 19 0 0 0,5 5 0 0 0,-5-18 0 0 0,5 16 0 0 0,0 0 0 0 0,0 0 0 0 0,0 1 0 0 0,1-1 0 0 0,-1 0 0 0 0,1 0 0 0 0,0 0 0 0 0,0-5 0 0 0,-3-30 0 0 0,-5-2-2813 0 0,8 39 2291 0 0,14-30-9368 0 0,-9 24 7139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16 138 2271 0 0,'-8'-48'218'0'0,"0"-5"233"0"0,9 16 3083 0 0,-1 46-3310 0 0,1 0 1 0 0,-1-1-1 0 0,2 1 0 0 0,-1 0 0 0 0,1-1 1 0 0,1 0-1 0 0,0 1 0 0 0,1 3-224 0 0,5 16 541 0 0,46 213 1118 0 0,-32-102 1562 0 0,0 90-3221 0 0,-4 231 1619 0 0,-17-153-1672 0 0,-3-224 53 0 0,0-15 0 0 0,2 1 0 0 0,3-1 0 0 0,7 32 0 0 0,-8-96-6 0 0,-3-3-22 0 0,1 0 0 0 0,-1-1 0 0 0,0 1 0 0 0,1 0 0 0 0,-1 0 0 0 0,0 0 0 0 0,1-1 0 0 0,-1 1 1 0 0,0 0-1 0 0,0 0 0 0 0,0 0 0 0 0,0-1 0 0 0,1 1 0 0 0,-1 0 0 0 0,0 0 0 0 0,-1 0 0 0 0,1 0 0 0 0,0-1 0 0 0,0 1 0 0 0,0 1 28 0 0,22-41-3496 0 0,-7-7 107 0 0,-7 15 287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7:59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57 451 8863 0 0,'0'0'200'0'0,"-14"-15"528"0"0,6-7 144 0 0,0 0-1 0 0,2-1 0 0 0,0 0 1 0 0,1 0-1 0 0,-2-47 0 0 0,5 19 1743 0 0,8-86 0 0 0,-5 126-2622 0 0,0 5 24 0 0,-1 0 0 0 0,1 0-1 0 0,1 0 1 0 0,-1 0-1 0 0,1 0 1 0 0,4-8 0 0 0,-6 12 506 0 0,0 2 170 0 0,18-2 880 0 0,0 4-1569 0 0,-1 1 0 0 0,1 0 0 0 0,-1 1 0 0 0,0 1 1 0 0,0 1-1 0 0,-1 0 0 0 0,0 2 0 0 0,20 11 0 0 0,31 11-7 0 0,49 12-2369 0 0,-98-36 1687 0 0,1-1 0 0 0,0-1 1 0 0,1-1-1 0 0,18 1 1 0 0,-31-5 263 0 0,0 1 0 0 0,-1-1 0 0 0,1 0-1 0 0,10-3 1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3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47 7055 0 0,'0'0'158'0'0,"-2"-8"214"0"0,-4-6-1922 0 0,-6-4 5711 0 0,7 11 811 0 0,12 17-2937 0 0,147 227 182 0 0,-71-103-1390 0 0,-48-76-4123 0 0,-34-56 2608 0 0,-1-2 0 0 0,0 0 7 0 0,0 0 28 0 0,-12-22-1486 0 0,5 12 80 0 0,0-1 0 0 0,-16-17 0 0 0,3 7-203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3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61 5407 0 0,'0'0'248'0'0,"0"0"-5"0"0,-1-1-152 0 0,-2-2 49 0 0,2 2 532 0 0,1-1-475 0 0,0 1 0 0 0,1-1-1 0 0,-1 0 1 0 0,1 1 0 0 0,-1-1 0 0 0,1 0 0 0 0,-1 1 0 0 0,1-1 0 0 0,0 1 0 0 0,0-1-1 0 0,0 1 1 0 0,0-1 0 0 0,0 1 0 0 0,0 0 0 0 0,0 0 0 0 0,0-1 0 0 0,0 1 0 0 0,1 0 0 0 0,-1 0-1 0 0,0 0 1 0 0,1 0 0 0 0,-1 0 0 0 0,1 1 0 0 0,-1-1 0 0 0,1 0 0 0 0,0 1 0 0 0,-1-1 0 0 0,3 0-1 0 0,7-2 290 0 0,1 0-1 0 0,-1 1 0 0 0,15-1 0 0 0,1 0 983 0 0,-18 1-1297 0 0,0 0 0 0 0,1 1 0 0 0,-1 1 0 0 0,1-1 0 0 0,-1 1 1 0 0,1 1-1 0 0,-1 0 0 0 0,0 0 0 0 0,1 1 0 0 0,-1 0 0 0 0,12 5 0 0 0,-12-3-1137 0 0,0 0-1 0 0,0 0 1 0 0,-1 1 0 0 0,0 0 0 0 0,0 1 0 0 0,13 11 0 0 0,-11-7-3876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10943 0 0,'0'0'248'0'0,"0"0"35"0"0,0 0 18 0 0,0 0-37 0 0,27 19 376 0 0,-20-19-260 0 0,-1-1 0 0 0,0 0 0 0 0,0-1 0 0 0,0 1 0 0 0,0-1 0 0 0,0 0 0 0 0,0-1 0 0 0,0 1 0 0 0,-1-1 0 0 0,1 0 0 0 0,8-7 0 0 0,-2 2-210 0 0,1 1-151 0 0,32-17-16 0 0,-41 22 4 0 0,0 0 0 0 0,0 0-1 0 0,0-1 1 0 0,-1 1 0 0 0,1-1-1 0 0,4-5 1 0 0,17-11-1126 0 0,2-3-2150 0 0,-13 10-1670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4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176 501 10943 0 0,'-25'-2'1096'0'0,"22"1"-1029"0"0,0 0 0 0 0,0-1 0 0 0,1 1 1 0 0,-1-1-1 0 0,0 0 0 0 0,1 0 0 0 0,-1 0 0 0 0,1 0 0 0 0,-1 0 0 0 0,1 0 0 0 0,0-1 0 0 0,0 1 0 0 0,0-1 0 0 0,0 0 0 0 0,1 1 0 0 0,-1-1 0 0 0,1 0 0 0 0,-1 0 0 0 0,1 0 1 0 0,-1-6-1 0 0,-3-7 441 0 0,1 0 0 0 0,-2-30 1 0 0,3 26-795 0 0,-7-83 286 0 0,8 67 0 0 0,-1 1 0 0 0,-2 0 0 0 0,-19-68 0 0 0,10 74 0 0 0,9 24 0 0 0,4 4 0 0 0,1 1 0 0 0,0 0 0 0 0,-1 0 0 0 0,1 0 0 0 0,0 0 0 0 0,-1 0 0 0 0,1 0 0 0 0,-1 0 0 0 0,1 0 0 0 0,0 0 0 0 0,-1 0 0 0 0,1 0 0 0 0,-1 0 0 0 0,1 0 0 0 0,0 0 0 0 0,-1 0 0 0 0,1 1 0 0 0,0-1 0 0 0,-1 0 0 0 0,1 0 0 0 0,0 0 0 0 0,-1 0 0 0 0,1 1 0 0 0,0-1 0 0 0,-1 0 0 0 0,1 0 0 0 0,0 1 0 0 0,0-1 0 0 0,-1 1 0 0 0,-2 4 0 0 0,2-1 0 0 0,-1-1 0 0 0,1 1 0 0 0,0 0 0 0 0,0 0 0 0 0,0 0 0 0 0,0 0 0 0 0,0 0 0 0 0,1 0 0 0 0,0 0 0 0 0,0 0 0 0 0,0 0 0 0 0,0 0 0 0 0,2 7 0 0 0,17 55 0 0 0,-10-39 0 0 0,3 7 0 0 0,3 1 0 0 0,1-2 0 0 0,1 0 0 0 0,38 54 0 0 0,-12-21 0 0 0,-25-39 0 0 0,2-1 0 0 0,1-1 0 0 0,31 29 0 0 0,-31-34 0 0 0,-1 1 0 0 0,-1 1 0 0 0,-1 0 0 0 0,23 39 0 0 0,-36-52 0 0 0,0 0 0 0 0,-1 0 0 0 0,-1 0 0 0 0,0 1 0 0 0,0-1 0 0 0,-1 1 0 0 0,0 0 0 0 0,0 0 0 0 0,-1 0 0 0 0,0 0 0 0 0,-2 13 0 0 0,-3 21 0 0 0,4-44 0 0 0,0 1 0 0 0,0 0 0 0 0,-1 0 0 0 0,1 0 0 0 0,0 0 0 0 0,0 0 0 0 0,-1-1 0 0 0,1 1 0 0 0,-1 0 0 0 0,1 0 0 0 0,-1 0 0 0 0,1-1 0 0 0,-1 1 0 0 0,1 0 0 0 0,-1-1 0 0 0,1 1 0 0 0,-1 0 0 0 0,0-1 0 0 0,1 1 0 0 0,-1-1 0 0 0,0 1 0 0 0,0-1 0 0 0,1 0 0 0 0,-1 1 0 0 0,0-1 0 0 0,0 1 0 0 0,0-1 0 0 0,0 0 0 0 0,0 0 0 0 0,1 0 0 0 0,-1 0 0 0 0,0 1 0 0 0,0-1 0 0 0,0 0 0 0 0,0 0 0 0 0,0-1 0 0 0,0 1 0 0 0,1 0 0 0 0,-3 0 0 0 0,-14 0 0 0 0,16 0 0 0 0,-1 0 0 0 0,1 0 0 0 0,0 1 0 0 0,0-1 0 0 0,-1 0 0 0 0,1 0 0 0 0,0 0 0 0 0,-1 0 0 0 0,1-1 0 0 0,0 1 0 0 0,0 0 0 0 0,-1 0 0 0 0,1-1 0 0 0,0 1 0 0 0,-2-1 0 0 0,-7-6 0 0 0,-1-1 0 0 0,1 0 0 0 0,0 0 0 0 0,0-1 0 0 0,1 0 0 0 0,0 0 0 0 0,1-1 0 0 0,0 0 0 0 0,1-1 0 0 0,0 0 0 0 0,0 0 0 0 0,1-1 0 0 0,1 1 0 0 0,0-1 0 0 0,-3-13 0 0 0,2 7 0 0 0,1-1 0 0 0,1 0 0 0 0,1 0 0 0 0,1 0 0 0 0,0 0 0 0 0,2-1 0 0 0,0 1 0 0 0,1 0 0 0 0,5-30 0 0 0,-4 40-34 0 0,1 0-1 0 0,0 1 0 0 0,0 0 0 0 0,1-1 1 0 0,0 1-1 0 0,0 0 0 0 0,8-10 1 0 0,11-10-3010 0 0,-17 21 1829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4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0,'0'0'200'0'0,"0"0"34"0"0,0 0 12 0 0,0 0 46 0 0,0 24 1312 0 0,2-17-1226 0 0,0 0-1 0 0,0 0 0 0 0,0 0 1 0 0,1-1-1 0 0,0 1 0 0 0,0-1 0 0 0,8 12 1 0 0,34 42 1887 0 0,-35-48-1785 0 0,33 42-423 0 0,-3 1 0 0 0,-2 2 0 0 0,33 68 0 0 0,-10-15-3675 0 0,-53-91 2292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28 5407 0 0,'-8'-3'301'0'0,"1"-6"32"0"0,7 9 3 0 0,0 0 102 0 0,0 0 12 0 0,0 0 11 0 0,0 0 30 0 0,5-4 1018 0 0,8 1-628 0 0,-10 3-625 0 0,36-7 1008 0 0,-31 5-1264 0 0,-1 9 0 0 0,-7-6 2 0 0,1 0-1 0 0,-1-1 0 0 0,1 1 1 0 0,-1 0-1 0 0,0 0 0 0 0,1 0 1 0 0,-1 0-1 0 0,0 0 0 0 0,0 0 1 0 0,0 0-1 0 0,0 0 0 0 0,0 0 1 0 0,0 0-1 0 0,0 0 0 0 0,0 0 1 0 0,0 0-1 0 0,0 0 0 0 0,0 0 0 0 0,-1 0 1 0 0,1 0-1 0 0,0 0 0 0 0,-1 0 1 0 0,1-1-1 0 0,0 1 0 0 0,-1 0 1 0 0,1 0-1 0 0,-1 0 0 0 0,0 0 1 0 0,1-1-1 0 0,-1 1 0 0 0,0 0 1 0 0,1-1-1 0 0,-1 1 0 0 0,0 0 1 0 0,0-1-1 0 0,0 1 0 0 0,1-1 1 0 0,-1 1-1 0 0,-2 0 0 0 0,-23 10 1102 0 0,22-9-679 0 0,2-2-380 0 0,1 1 1 0 0,-1 0 0 0 0,1-1-1 0 0,0 1 1 0 0,-1-1-1 0 0,0 1 1 0 0,1-1-1 0 0,-1 0 1 0 0,1 1-1 0 0,-1-1 1 0 0,1 0 0 0 0,-1 0-1 0 0,0 0 1 0 0,1 0-1 0 0,-1-1 1 0 0,1 1-1 0 0,-1 0 1 0 0,1-1 0 0 0,-1 1-1 0 0,1-1 1 0 0,-3 0-1 0 0,-2-4-44 0 0,2-3 0 0 0,4 8 0 0 0,0-1 0 0 0,0 1 0 0 0,0-1 0 0 0,0 1 0 0 0,0-1 0 0 0,0 1 0 0 0,0-1 0 0 0,0 1 0 0 0,0-1 0 0 0,0 1 0 0 0,0-1 0 0 0,0 1 0 0 0,1-1 0 0 0,-1 1 0 0 0,0-1 0 0 0,0 1 0 0 0,1-1 0 0 0,-1 1 0 0 0,0-1 0 0 0,1 1 0 0 0,-1 0 0 0 0,0-1 0 0 0,1 1 0 0 0,-1 0 0 0 0,0-1 0 0 0,1 1 0 0 0,-1 0 0 0 0,1-1 0 0 0,-1 1 0 0 0,1 0 0 0 0,-1 0 0 0 0,1 0 0 0 0,-1-1 0 0 0,1 1 0 0 0,2-2 0 0 0,-1 1 0 0 0,0-1 0 0 0,1 0 0 0 0,-1 1 0 0 0,1 0 0 0 0,0-1 0 0 0,0 1 0 0 0,-1 0 0 0 0,1 0 0 0 0,0 1 0 0 0,0-1 0 0 0,3 0 0 0 0,46 2 0 0 0,-49-1 0 0 0,-2 0 0 0 0,0 0 0 0 0,0 0 0 0 0,0 0 0 0 0,0 0 0 0 0,0 0 0 0 0,0 1 0 0 0,-1-1 0 0 0,1 0 0 0 0,0 0 0 0 0,0 1 0 0 0,0-1 0 0 0,0 1 0 0 0,-1-1 0 0 0,1 1 0 0 0,0-1 0 0 0,0 1 0 0 0,-1 0 0 0 0,1-1 0 0 0,0 1 0 0 0,-1 0 0 0 0,1-1 0 0 0,-1 1 0 0 0,1 0 0 0 0,-1 0 0 0 0,1-1 0 0 0,-1 1 0 0 0,0 0 0 0 0,1 0 0 0 0,-1 0 0 0 0,0 1 0 0 0,1-2 46 0 0,-1 1 0 0 0,1-1 1 0 0,-1 0-1 0 0,1 1 0 0 0,-1-1 0 0 0,0 1 0 0 0,1-1 0 0 0,-1 1 0 0 0,0-1 0 0 0,0 1 0 0 0,1-1 1 0 0,-1 1-1 0 0,0 0 0 0 0,0-1 0 0 0,0 1 0 0 0,0-1 0 0 0,1 1 0 0 0,-1-1 0 0 0,0 1 0 0 0,0 0 0 0 0,0-1 1 0 0,0 1-1 0 0,-1-1 0 0 0,1 1 0 0 0,0 0 0 0 0,0-1 0 0 0,0 1 0 0 0,0-1 0 0 0,-1 1 0 0 0,1-1 1 0 0,0 1-1 0 0,0-1 0 0 0,-1 1 0 0 0,1-1 0 0 0,0 1 0 0 0,-1-1 0 0 0,1 1 0 0 0,-1-1 0 0 0,1 1 0 0 0,0-1 1 0 0,-1 0-1 0 0,1 1 0 0 0,-1-1 0 0 0,1 0 0 0 0,-1 1 0 0 0,0-1 0 0 0,1 0 0 0 0,-1 0 0 0 0,1 1 0 0 0,-1-1 1 0 0,1 0-1 0 0,-1 0 0 0 0,0 0 0 0 0,0 0 0 0 0,-25-1 162 0 0,15-2-208 0 0,7 2 0 0 0,1 1 0 0 0,0-1 0 0 0,0 0 0 0 0,0 0 0 0 0,0-1 0 0 0,0 1 0 0 0,0-1 0 0 0,1 1 0 0 0,-1-1 0 0 0,0 0 0 0 0,1 0 0 0 0,-1 0 0 0 0,1-1 0 0 0,0 1 0 0 0,0 0 0 0 0,0-1 0 0 0,0 1 0 0 0,0-1 0 0 0,0 0 0 0 0,-2-5 0 0 0,5 3 0 0 0,15 12 0 0 0,-8-1 0 0 0,-7-4-9 0 0,0 0 0 0 0,1-1 0 0 0,-1 1 0 0 0,0 0 0 0 0,0 0 0 0 0,0 0 0 0 0,0 0 0 0 0,0 0 0 0 0,0 0 0 0 0,-1 0 0 0 0,1 0 0 0 0,-1 1 0 0 0,1-1 0 0 0,-1 0-1 0 0,0 0 1 0 0,0 0 0 0 0,0 0 0 0 0,0 4 0 0 0,0-4-891 0 0,0-2-338 0 0,-1 2-70 0 0,0 7-18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47 7055 0 0,'0'0'158'0'0,"-2"-8"214"0"0,-4-6-1922 0 0,-6-4 5711 0 0,7 11 811 0 0,12 17-2937 0 0,147 227 182 0 0,-71-103-1390 0 0,-48-76-4123 0 0,-34-56 2608 0 0,-1-2 0 0 0,0 0 7 0 0,0 0 28 0 0,-12-22-1486 0 0,5 12 80 0 0,0-1 0 0 0,-16-17 0 0 0,3 7-203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61 5407 0 0,'0'0'248'0'0,"0"0"-5"0"0,-1-1-152 0 0,-2-2 49 0 0,2 2 532 0 0,1-1-475 0 0,0 1 0 0 0,1-1-1 0 0,-1 0 1 0 0,1 1 0 0 0,-1-1 0 0 0,1 0 0 0 0,-1 1 0 0 0,1-1 0 0 0,0 1 0 0 0,0-1-1 0 0,0 1 1 0 0,0-1 0 0 0,0 1 0 0 0,0 0 0 0 0,0 0 0 0 0,0-1 0 0 0,0 1 0 0 0,1 0 0 0 0,-1 0-1 0 0,0 0 1 0 0,1 0 0 0 0,-1 0 0 0 0,1 1 0 0 0,-1-1 0 0 0,1 0 0 0 0,0 1 0 0 0,-1-1 0 0 0,3 0-1 0 0,7-2 290 0 0,1 0-1 0 0,-1 1 0 0 0,15-1 0 0 0,1 0 983 0 0,-18 1-1297 0 0,0 0 0 0 0,1 1 0 0 0,-1 1 0 0 0,1-1 0 0 0,-1 1 1 0 0,1 1-1 0 0,-1 0 0 0 0,0 0 0 0 0,1 1 0 0 0,-1 0 0 0 0,12 5 0 0 0,-12-3-1137 0 0,0 0-1 0 0,0 0 1 0 0,-1 1 0 0 0,0 0 0 0 0,0 1 0 0 0,13 11 0 0 0,-11-7-3876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10943 0 0,'0'0'248'0'0,"0"0"35"0"0,0 0 18 0 0,0 0-37 0 0,27 19 376 0 0,-20-19-260 0 0,-1-1 0 0 0,0 0 0 0 0,0-1 0 0 0,0 1 0 0 0,0-1 0 0 0,0 0 0 0 0,0-1 0 0 0,0 1 0 0 0,-1-1 0 0 0,1 0 0 0 0,8-7 0 0 0,-2 2-210 0 0,1 1-151 0 0,32-17-16 0 0,-41 22 4 0 0,0 0 0 0 0,0 0-1 0 0,0-1 1 0 0,-1 1 0 0 0,1-1-1 0 0,4-5 1 0 0,17-11-1126 0 0,2-3-2150 0 0,-13 10-1670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215 577 4231 0 0,'-9'-6'105'0'0,"1"-1"0"0"0,1 0 0 0 0,-1-1 0 0 0,1 0 0 0 0,1 0 0 0 0,0 0 0 0 0,0-1 0 0 0,0 0 0 0 0,1 0 0 0 0,0-1 0 0 0,1 1-1 0 0,-1-4-104 0 0,4 9 169 0 0,-1-1-1 0 0,1 0 0 0 0,1 0 0 0 0,-1 0 0 0 0,0 0 0 0 0,1 0 0 0 0,0 0 0 0 0,1 0 0 0 0,-1 0 0 0 0,1 0 0 0 0,0 0 0 0 0,0 0 1 0 0,0 0-1 0 0,1 0 0 0 0,-1 0 0 0 0,1 1 0 0 0,1-1 0 0 0,-1 1 0 0 0,0-1 0 0 0,1 1 0 0 0,0 0 0 0 0,0 0 0 0 0,0 0 1 0 0,1 0-1 0 0,-1 1 0 0 0,1-1-168 0 0,95-78 2345 0 0,-78 63-2179 0 0,0 0 0 0 0,1 1-1 0 0,1 1 1 0 0,0 2 0 0 0,1 0 0 0 0,1 1-1 0 0,0 2 1 0 0,1 0 0 0 0,17-4-166 0 0,34-7 557 0 0,0 3 0 0 0,1 4 0 0 0,62-4-557 0 0,14 6 785 0 0,0 6 1 0 0,1 7 0 0 0,-1 6-1 0 0,14 9-785 0 0,-42-1 0 0 0,0 4 0 0 0,7 9 0 0 0,-81-14 0 0 0,-1 2 0 0 0,-1 3 0 0 0,0 2 0 0 0,-1 2 0 0 0,-1 2 0 0 0,12 10 0 0 0,-38-19 0 0 0,-1 2 0 0 0,0 0 0 0 0,-2 1 0 0 0,0 1 0 0 0,-1 1 0 0 0,-1 1 0 0 0,0 0 0 0 0,-2 1 0 0 0,-1 1 0 0 0,0 0 0 0 0,-1 1 0 0 0,-2 0 0 0 0,0 1 0 0 0,-1 2 0 0 0,18 58 0 0 0,-3 1 0 0 0,-3 2 0 0 0,2 41 0 0 0,-12-65 0 0 0,-2-12-299 0 0,-3 0 0 0 0,-2 0 0 0 0,-2 9 299 0 0,-3-29-261 0 0,-2 0 0 0 0,0 0 0 0 0,-3 0 1 0 0,0-1-1 0 0,-9 27 261 0 0,1-22 440 0 0,-1-1 0 0 0,-1-1 1 0 0,-2 0-1 0 0,-1-1 0 0 0,-22 29-440 0 0,1 3 0 0 0,29-44 0 0 0,-1-1 0 0 0,-1 0 0 0 0,-1-1 0 0 0,-1 0 0 0 0,0-1 0 0 0,-1-1 0 0 0,-1 0 0 0 0,-3-1 0 0 0,-1-1 0 0 0,0 0 0 0 0,0-2 0 0 0,-1-1 0 0 0,-1 0 0 0 0,-20 6 0 0 0,-23 5 0 0 0,-50 10 0 0 0,59-21 657 0 0,0-3 0 0 0,-1-2-1 0 0,1-3 1 0 0,-56-4-657 0 0,-71 4 1021 0 0,57 8-996 0 0,29-2-166 0 0,-9-4 141 0 0,18-4-1174 0 0,0 4-1 0 0,-33 8 1175 0 0,-156 25-1064 0 0,-252 30 1033 0 0,480-59-625 0 0,39-7 255 0 0,1 1 0 0 0,-1-2 0 0 0,-1 1 0 0 0,1-1 0 0 0,0-1 0 0 0,0 0 0 0 0,0 0 0 0 0,0-1 0 0 0,-1 0 0 0 0,1-1 401 0 0,-19-6-3696 0 0,4 1-750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176 501 10943 0 0,'-25'-2'1096'0'0,"22"1"-1029"0"0,0 0 0 0 0,0-1 0 0 0,1 1 1 0 0,-1-1-1 0 0,0 0 0 0 0,1 0 0 0 0,-1 0 0 0 0,1 0 0 0 0,-1 0 0 0 0,1 0 0 0 0,0-1 0 0 0,0 1 0 0 0,0-1 0 0 0,0 0 0 0 0,1 1 0 0 0,-1-1 0 0 0,1 0 0 0 0,-1 0 0 0 0,1 0 1 0 0,-1-6-1 0 0,-3-7 441 0 0,1 0 0 0 0,-2-30 1 0 0,3 26-795 0 0,-7-83 286 0 0,8 67 0 0 0,-1 1 0 0 0,-2 0 0 0 0,-19-68 0 0 0,10 74 0 0 0,9 24 0 0 0,4 4 0 0 0,1 1 0 0 0,0 0 0 0 0,-1 0 0 0 0,1 0 0 0 0,0 0 0 0 0,-1 0 0 0 0,1 0 0 0 0,-1 0 0 0 0,1 0 0 0 0,0 0 0 0 0,-1 0 0 0 0,1 0 0 0 0,-1 0 0 0 0,1 0 0 0 0,0 0 0 0 0,-1 0 0 0 0,1 1 0 0 0,0-1 0 0 0,-1 0 0 0 0,1 0 0 0 0,0 0 0 0 0,-1 0 0 0 0,1 1 0 0 0,0-1 0 0 0,-1 0 0 0 0,1 0 0 0 0,0 1 0 0 0,0-1 0 0 0,-1 1 0 0 0,-2 4 0 0 0,2-1 0 0 0,-1-1 0 0 0,1 1 0 0 0,0 0 0 0 0,0 0 0 0 0,0 0 0 0 0,0 0 0 0 0,0 0 0 0 0,1 0 0 0 0,0 0 0 0 0,0 0 0 0 0,0 0 0 0 0,0 0 0 0 0,2 7 0 0 0,17 55 0 0 0,-10-39 0 0 0,3 7 0 0 0,3 1 0 0 0,1-2 0 0 0,1 0 0 0 0,38 54 0 0 0,-12-21 0 0 0,-25-39 0 0 0,2-1 0 0 0,1-1 0 0 0,31 29 0 0 0,-31-34 0 0 0,-1 1 0 0 0,-1 1 0 0 0,-1 0 0 0 0,23 39 0 0 0,-36-52 0 0 0,0 0 0 0 0,-1 0 0 0 0,-1 0 0 0 0,0 1 0 0 0,0-1 0 0 0,-1 1 0 0 0,0 0 0 0 0,0 0 0 0 0,-1 0 0 0 0,0 0 0 0 0,-2 13 0 0 0,-3 21 0 0 0,4-44 0 0 0,0 1 0 0 0,0 0 0 0 0,-1 0 0 0 0,1 0 0 0 0,0 0 0 0 0,0 0 0 0 0,-1-1 0 0 0,1 1 0 0 0,-1 0 0 0 0,1 0 0 0 0,-1 0 0 0 0,1-1 0 0 0,-1 1 0 0 0,1 0 0 0 0,-1-1 0 0 0,1 1 0 0 0,-1 0 0 0 0,0-1 0 0 0,1 1 0 0 0,-1-1 0 0 0,0 1 0 0 0,0-1 0 0 0,1 0 0 0 0,-1 1 0 0 0,0-1 0 0 0,0 1 0 0 0,0-1 0 0 0,0 0 0 0 0,0 0 0 0 0,1 0 0 0 0,-1 0 0 0 0,0 1 0 0 0,0-1 0 0 0,0 0 0 0 0,0 0 0 0 0,0-1 0 0 0,0 1 0 0 0,1 0 0 0 0,-3 0 0 0 0,-14 0 0 0 0,16 0 0 0 0,-1 0 0 0 0,1 0 0 0 0,0 1 0 0 0,0-1 0 0 0,-1 0 0 0 0,1 0 0 0 0,0 0 0 0 0,-1 0 0 0 0,1-1 0 0 0,0 1 0 0 0,0 0 0 0 0,-1 0 0 0 0,1-1 0 0 0,0 1 0 0 0,-2-1 0 0 0,-7-6 0 0 0,-1-1 0 0 0,1 0 0 0 0,0 0 0 0 0,0-1 0 0 0,1 0 0 0 0,0 0 0 0 0,1-1 0 0 0,0 0 0 0 0,1-1 0 0 0,0 0 0 0 0,0 0 0 0 0,1-1 0 0 0,1 1 0 0 0,0-1 0 0 0,-3-13 0 0 0,2 7 0 0 0,1-1 0 0 0,1 0 0 0 0,1 0 0 0 0,1 0 0 0 0,0 0 0 0 0,2-1 0 0 0,0 1 0 0 0,1 0 0 0 0,5-30 0 0 0,-4 40-34 0 0,1 0-1 0 0,0 1 0 0 0,0 0 0 0 0,1-1 1 0 0,0 1-1 0 0,0 0 0 0 0,8-10 1 0 0,11-10-3010 0 0,-17 21 1829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55 7055 0 0,'0'0'323'0'0,"-1"1"-8"0"0,-2 6-205 0 0,3-4-72 0 0,-1-1 0 0 0,1 1 0 0 0,-1 0 0 0 0,1 0 0 0 0,0-1 0 0 0,0 1-1 0 0,0 0 1 0 0,1 0 0 0 0,-1-1 0 0 0,0 1 0 0 0,1 0 0 0 0,0-1-1 0 0,0 1 1 0 0,0-1 0 0 0,0 1 0 0 0,0 0 0 0 0,3 3 0 0 0,-1 0 199 0 0,11 26 192 0 0,2 0 0 0 0,1 0-1 0 0,1-2 1 0 0,28 35 0 0 0,-45-64 144 0 0,8 7 97 0 0,-26-47-652 0 0,11 21-18 0 0,5 16 31 0 0,-12-27 321 0 0,2-1 0 0 0,1 0 1 0 0,1 0-1 0 0,-8-58 0 0 0,17 86-184 0 0,0-1-128 0 0,0 1 0 0 0,0-1 0 0 0,0 1 0 0 0,0 0 0 0 0,1-1 0 0 0,-1 1 0 0 0,1 0 0 0 0,-1-1 0 0 0,1 1 0 0 0,0 0 0 0 0,0 0 0 0 0,0-1 0 0 0,0 1 0 0 0,2-2 0 0 0,2-3-40 0 0,-4 6-30 0 0,0 0 0 0 0,1 0-1 0 0,-1 0 1 0 0,1 0 0 0 0,-1 1 0 0 0,1-1-1 0 0,0 1 1 0 0,-1-1 0 0 0,1 1-1 0 0,-1-1 1 0 0,1 1 0 0 0,0 0 0 0 0,-1 0-1 0 0,1 0 1 0 0,0 0 0 0 0,0 0-1 0 0,-1 0 1 0 0,1 0 0 0 0,0 1 0 0 0,-1-1-1 0 0,1 1 1 0 0,-1-1 0 0 0,1 1-1 0 0,0-1 1 0 0,-1 1 0 0 0,1 0 0 0 0,-1 0-1 0 0,0 0 1 0 0,3 2 0 0 0,-2-2-163 0 0,24 19-4075 0 0,-16-8 245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106 289 8863 0 0,'-36'-135'3264'0'0,"33"94"-2752"0"0,3 34-366 0 0,0 0 1 0 0,0-1-1 0 0,-1 1 0 0 0,0 0 1 0 0,0 0-1 0 0,0 0 0 0 0,-1 0 1 0 0,0 0-1 0 0,-1 0 0 0 0,0 0 0 0 0,0 1 1 0 0,0-1-1 0 0,-8-10 0 0 0,11 16-146 0 0,0 1 0 0 0,-1 0 0 0 0,1-1 0 0 0,0 1 0 0 0,-1 0 0 0 0,1 0 0 0 0,0-1 0 0 0,0 1 0 0 0,-1 0 0 0 0,1 0 0 0 0,-1 0 0 0 0,1 0 0 0 0,0-1 0 0 0,-1 1 0 0 0,1 0 0 0 0,0 0 0 0 0,-1 0 0 0 0,1 0 0 0 0,0 0 0 0 0,-1 0 0 0 0,1 0 0 0 0,-1 0 0 0 0,1 0 0 0 0,0 0 0 0 0,-1 0 0 0 0,1 0 0 0 0,-1 0 0 0 0,1 0 0 0 0,0 0 0 0 0,-1 1 0 0 0,1-1 0 0 0,0 0 0 0 0,-1 0 0 0 0,1 0 0 0 0,0 0 0 0 0,-1 1 0 0 0,1-1 0 0 0,0 0 0 0 0,-1 0 0 0 0,1 1 0 0 0,0-1 0 0 0,0 0 0 0 0,-1 1 0 0 0,1-1 0 0 0,0 1 0 0 0,-8 13 0 0 0,8-13 0 0 0,-3 7 0 0 0,0 0 0 0 0,1 1 0 0 0,0 0 0 0 0,1 0 0 0 0,0-1 0 0 0,0 1 0 0 0,1 0 0 0 0,0 0 0 0 0,1 0 0 0 0,2 13 0 0 0,-2-17 0 0 0,0 1 0 0 0,0 0 0 0 0,1 0 0 0 0,-1 0 0 0 0,1-1 0 0 0,1 1 0 0 0,-1-1 0 0 0,1 1 0 0 0,0-1 0 0 0,0 0 0 0 0,1 0 0 0 0,-1-1 0 0 0,1 1 0 0 0,0-1 0 0 0,0 1 0 0 0,8 4 0 0 0,-11-8 5 0 0,0 0 0 0 0,1-1-1 0 0,-1 1 1 0 0,1 0 0 0 0,0-1-1 0 0,-1 1 1 0 0,1-1 0 0 0,-1 0-1 0 0,1 0 1 0 0,0 1 0 0 0,-1-1-1 0 0,1 0 1 0 0,-1 0 0 0 0,1 0-1 0 0,0-1 1 0 0,-1 1 0 0 0,1 0-1 0 0,0-1 1 0 0,-1 1 0 0 0,1-1-1 0 0,-1 1 1 0 0,1-1 0 0 0,-1 0-1 0 0,0 0 1 0 0,1 1 0 0 0,-1-1-1 0 0,1 0 1 0 0,-1 0 0 0 0,0 0-1 0 0,0-1 1 0 0,0 1 0 0 0,1-1-1 0 0,6-7-255 0 0,-1-1 0 0 0,0 1 0 0 0,10-18-1 0 0,-4 5-2710 0 0,1 3 813 0 0,-1 4-25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29 7055 0 0,'0'0'323'0'0,"0"0"-8"0"0,-2 0-205 0 0,1-1 29 0 0,-1 0-1 0 0,0 0 0 0 0,0 0 0 0 0,1 1 0 0 0,-1-1 1 0 0,0 1-1 0 0,0-1 0 0 0,0 1 0 0 0,1 0 0 0 0,-1 0 1 0 0,0 0-1 0 0,0 0 0 0 0,0 0 0 0 0,0 0 0 0 0,0 0 1 0 0,0 0-1 0 0,1 1 0 0 0,-1-1 0 0 0,0 1 0 0 0,0 0 1 0 0,0-1-1 0 0,1 1 0 0 0,-1 0 0 0 0,0 0 1 0 0,1 0-1 0 0,-1 0 0 0 0,1 0 0 0 0,-1 0 0 0 0,1 1 1 0 0,0-1-1 0 0,-1 1 0 0 0,1-1 0 0 0,-2 3 0 0 0,1 0 30 0 0,1 0 1 0 0,-1 0-1 0 0,1 0 0 0 0,-1 0 0 0 0,1 0 0 0 0,1 0 0 0 0,-1 0 0 0 0,0 0 0 0 0,1 0 0 0 0,0 1 0 0 0,0-1 0 0 0,1 8 0 0 0,-1-10-168 0 0,1 1 0 0 0,-1-1 0 0 0,0 1 0 0 0,1-1 0 0 0,0 0 0 0 0,-1 1 0 0 0,1-1 0 0 0,0 0 0 0 0,0 0 0 0 0,0 1 0 0 0,1-1 0 0 0,-1 0 0 0 0,1 0 0 0 0,1 2 0 0 0,1 1 0 0 0,4 2 0 0 0,-7-7 0 0 0,1 1 0 0 0,-1-1 0 0 0,0 0 0 0 0,1 0 0 0 0,-1 1 0 0 0,1-1 0 0 0,-1 0 0 0 0,1 0 0 0 0,-1 0 0 0 0,1-1 0 0 0,-1 1 0 0 0,1 0 0 0 0,-1 0 0 0 0,0-1 0 0 0,1 1 0 0 0,-1-1 0 0 0,1 1 0 0 0,-1-1 0 0 0,0 0 0 0 0,1 1 0 0 0,-1-1 0 0 0,0 0 0 0 0,0 0 0 0 0,0 0 0 0 0,0 0 0 0 0,0 0 0 0 0,0 0 0 0 0,1-2 0 0 0,-1 2 0 0 0,4-4 0 0 0,-1-1 0 0 0,1 0 0 0 0,-1 0 0 0 0,-1 0 0 0 0,1 0 0 0 0,-1-1 0 0 0,0 0 0 0 0,0 1 0 0 0,-1-1 0 0 0,0 0 0 0 0,0 0 0 0 0,-1-1 0 0 0,0 1 0 0 0,0 0 0 0 0,-1 0 0 0 0,0 0 0 0 0,0-1 0 0 0,-2-9 0 0 0,26 57 0 0 0,20 74 1372 0 0,30 123 0 0 0,-66-211-1356 0 0,0-1 0 0 0,15 30 1 0 0,-1-12-2859 0 0,-15-34-2525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524 476 7055 0 0,'0'0'158'0'0,"0"0"22"0"0,0 0 12 0 0,-32 2 461 0 0,9-4 539 0 0,0-1-1 0 0,0 0 1 0 0,0-2 0 0 0,-33-11 0 0 0,-34-7-702 0 0,70 19-197 0 0,1 0 1 0 0,-1-1-1 0 0,1-1 0 0 0,0-1 0 0 0,1-1 0 0 0,-1-1 0 0 0,-27-17 0 0 0,40 22-277 0 0,1 0-1 0 0,-1 0 0 0 0,1-1 1 0 0,0 1-1 0 0,1-1 0 0 0,-1 0 1 0 0,1-1-1 0 0,0 1 0 0 0,0-1 1 0 0,0 0-1 0 0,1 0 0 0 0,0 0 1 0 0,0 0-1 0 0,0 0 0 0 0,1-1 1 0 0,0 1-1 0 0,1-1 0 0 0,-1 0 1 0 0,1 0-1 0 0,0 1 0 0 0,1-1 1 0 0,0 0-1 0 0,0 0 1 0 0,0 0-1 0 0,3-13 0 0 0,0 8-15 0 0,0 0 0 0 0,1 0 0 0 0,1 0 0 0 0,0 1 0 0 0,0-1 0 0 0,1 1 0 0 0,14-19 0 0 0,-15 23 0 0 0,0 0 0 0 0,1 0 0 0 0,0 1 0 0 0,0 0 0 0 0,0 0 0 0 0,1 1 0 0 0,0-1 0 0 0,0 1 0 0 0,0 1 0 0 0,1 0 0 0 0,0 0 0 0 0,10-4 0 0 0,-15 7-1 0 0,0 0 0 0 0,0 1-1 0 0,0-1 1 0 0,0 1 0 0 0,0 0-1 0 0,1 0 1 0 0,-1 0 0 0 0,0 0-1 0 0,0 0 1 0 0,0 1 0 0 0,0-1-1 0 0,0 1 1 0 0,-1 0 0 0 0,1 0 0 0 0,0 0-1 0 0,0 1 1 0 0,0-1 0 0 0,-1 0-1 0 0,1 1 1 0 0,-1 0 0 0 0,1 0-1 0 0,-1-1 1 0 0,1 1 0 0 0,-1 1-1 0 0,0-1 1 0 0,0 0 0 0 0,0 1-1 0 0,-1-1 1 0 0,1 1 0 0 0,0-1 0 0 0,-1 1-1 0 0,0 0 1 0 0,3 5 0 0 0,0 1-267 0 0,-1 1 1 0 0,0-1-1 0 0,0 1 1 0 0,-1 0-1 0 0,0 0 1 0 0,0 1-1 0 0,-1-1 1 0 0,-1 20-1 0 0,-10 46 197 0 0,-3-1-1 0 0,-39 127 0 0 0,46-182 59 0 0,-9 25 13 0 0,10-32 0 0 0,0 0 0 0 0,1 1 0 0 0,1-1 0 0 0,0 0 0 0 0,1 1 0 0 0,0 0 0 0 0,0 18 0 0 0,2-32 0 0 0,0 1 0 0 0,0 0 0 0 0,1-1 0 0 0,-1 1 0 0 0,0-1 0 0 0,0 1 0 0 0,0-1 0 0 0,0 1 0 0 0,1 0 0 0 0,-1-1 0 0 0,0 1 0 0 0,0-1 0 0 0,1 1 0 0 0,-1-1 0 0 0,1 1 0 0 0,-1-1 0 0 0,0 1 0 0 0,1-1 0 0 0,-1 0 0 0 0,1 1 0 0 0,-1-1 0 0 0,1 0 0 0 0,-1 1 0 0 0,1-1 0 0 0,-1 0 0 0 0,1 1 0 0 0,-1-1 0 0 0,1 0 0 0 0,0 0 0 0 0,-1 0 0 0 0,1 0 0 0 0,-1 0 0 0 0,1 1 0 0 0,-1-1 0 0 0,2 0 0 0 0,15-3 0 0 0,-16 2 0 0 0,5-1 136 0 0,0-1 0 0 0,0 0 0 0 0,0 0 0 0 0,0-1-1 0 0,-1 0 1 0 0,1 0 0 0 0,-1 0 0 0 0,0-1 0 0 0,-1 1-1 0 0,7-9 1 0 0,40-56 1053 0 0,-51 69-1192 0 0,59-97-2 0 0,31-42-6054 0 0,-81 126 4843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22 3079 0 0,'-1'0'227'0'0,"-1"0"66"0"0,-1 0 1 0 0,1-1-1 0 0,0 1 0 0 0,0 0 1 0 0,0-1-1 0 0,0 1 0 0 0,-1-1 1 0 0,1 0-1 0 0,0 0 0 0 0,0 0 1 0 0,0 0-1 0 0,0 0 0 0 0,1 0 1 0 0,-1-1-1 0 0,-2-1 0 0 0,-4-4 1390 0 0,7 6-1284 0 0,1 1-58 0 0,0 0-12 0 0,0 0-11 0 0,0 0-45 0 0,0 0-17 0 0,0 0-7 0 0,0 0-22 0 0,2 6-179 0 0,-1-1-1 0 0,1 0 1 0 0,0 0-1 0 0,1 0 1 0 0,-1 0-1 0 0,1 0 1 0 0,0 0 0 0 0,7 8-1 0 0,-2-2 2 0 0,155 277 58 0 0,-162-286-500 0 0,-1-2-106 0 0,0 11-3169 0 0,0-9 169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27 280 5119 0 0,'-6'-14'374'0'0,"1"-1"0"0"0,1 0 0 0 0,0 0 0 0 0,1 0 0 0 0,1-1 0 0 0,-1-24 0 0 0,3 39 324 0 0,10-1 476 0 0,4 2-554 0 0,-7 3-418 0 0,1 0-1 0 0,-1 1 1 0 0,0 1 0 0 0,-1-1 0 0 0,1 1 0 0 0,-1 0 0 0 0,7 7 0 0 0,41 48 858 0 0,-26-28-589 0 0,10 5 89 0 0,-24-25-286 0 0,-1 2 1 0 0,12 13-1 0 0,-22-23-137 0 0,6 2-13 0 0,-5-3-58 0 0,3 2-38 0 0,-7-5-24 0 0,1 0 1 0 0,-1 0 0 0 0,0 0 0 0 0,1 0 0 0 0,-1 0 0 0 0,0-1 0 0 0,1 1-1 0 0,-1 0 1 0 0,0 0 0 0 0,1-1 0 0 0,-1 1 0 0 0,0 0 0 0 0,0 0-1 0 0,1-1 1 0 0,-1 1 0 0 0,0 0 0 0 0,0-1 0 0 0,0 1 0 0 0,1 0 0 0 0,-1-1-1 0 0,0 1 1 0 0,0 0 0 0 0,0-1 0 0 0,0 1 0 0 0,0-1 0 0 0,0 1-1 0 0,0 0 1 0 0,0-1 0 0 0,0 1 0 0 0,0 0 0 0 0,0-1 0 0 0,0 1 0 0 0,0-1-1 0 0,2-14 54 0 0,-5-9-46 0 0,-1 1-1 0 0,0 0 0 0 0,-2 0 1 0 0,-1 0-1 0 0,-15-35 0 0 0,9 28-8 0 0,2 0 0 0 0,2-1-1 0 0,-10-57 1 0 0,18 88 8 0 0,1 0 0 0 0,0 0 1 0 0,0-1-1 0 0,0 1 0 0 0,0 0 0 0 0,0-1 1 0 0,0 1-1 0 0,0 0 0 0 0,0-1 0 0 0,0 1 1 0 0,0 0-1 0 0,0 0 0 0 0,0-1 0 0 0,0 1 1 0 0,0 0-1 0 0,0-1 0 0 0,0 1 0 0 0,0 0 1 0 0,0-1-1 0 0,1 1 0 0 0,-1 0 0 0 0,0 0 1 0 0,0-1-1 0 0,0 1 0 0 0,0 0 0 0 0,1 0 1 0 0,-1-1-1 0 0,0 1 0 0 0,0 0 0 0 0,0 0 1 0 0,1 0-1 0 0,-1-1 0 0 0,0 1 0 0 0,0 0 1 0 0,1 0-1 0 0,-1 0 0 0 0,0 0 0 0 0,1 0 1 0 0,-1-1-1 0 0,0 1 0 0 0,1 0 1 0 0,-1 0-1 0 0,0 0 0 0 0,1 0 0 0 0,17 7 182 0 0,16 18 163 0 0,-9 7 129 0 0,-1 1-1 0 0,-2 1 1 0 0,27 54 0 0 0,19 28-198 0 0,-63-106-384 0 0,-5-6-5834 0 0,0-4 1063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 1807 0 0,'-8'-3'893'0'0,"8"3"8141"0"0,7 4-8802 0 0,-1-1-1 0 0,0 1 1 0 0,-1 0 0 0 0,1 0 0 0 0,-1 0-1 0 0,1 1 1 0 0,-1 0 0 0 0,6 8-1 0 0,36 53 735 0 0,-12-16-533 0 0,-17-25-381 0 0,-1 1-1 0 0,18 38 1 0 0,-9-16-250 0 0,-25-46 69 0 0,-1-2-95 0 0,0 0-377 0 0,0 0-167 0 0,0 0-478 0 0,0 0-1882 0 0,0 0-800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2 158 1583 0 0,'0'-27'-299'0'0,"-1"16"1886"0"0,1 0 0 0 0,0 0 0 0 0,1 0 1 0 0,0 0-1 0 0,4-15 0 0 0,-4 24-1465 0 0,0-1-1 0 0,0 0 1 0 0,0 1-1 0 0,0-1 1 0 0,1 1-1 0 0,-1-1 0 0 0,1 1 1 0 0,0 0-1 0 0,0 0 1 0 0,0 0-1 0 0,0 0 1 0 0,0 0-1 0 0,0 0 1 0 0,0 0-1 0 0,0 0 0 0 0,1 1 1 0 0,-1 0-1 0 0,1-1 1 0 0,-1 1-1 0 0,1 0 1 0 0,0 0-1 0 0,-1 0 1 0 0,5 0-1 0 0,0-1-99 0 0,1 1 0 0 0,0 0 0 0 0,0 1 0 0 0,-1 0 0 0 0,1 0 1 0 0,13 2-1 0 0,-18-1-236 0 0,-1 0 0 0 0,1 0 0 0 0,0 1 0 0 0,0-1 0 0 0,0 1 0 0 0,-1-1 0 0 0,1 1 0 0 0,-1 0 0 0 0,0 0 0 0 0,1 0 0 0 0,-1 1 0 0 0,0-1 0 0 0,2 3 0 0 0,1 6-1148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5551 0 0,'0'0'256'0'0,"0"0"-6"0"0,16 0 2310 0 0,77-90 1665 0 0,-91 88-4255 0 0,-1 1-1 0 0,1 0 1 0 0,0 0-1 0 0,0 0 1 0 0,0 0 0 0 0,0 0-1 0 0,0 1 1 0 0,0-1-1 0 0,0 0 1 0 0,0 1 0 0 0,2-1-1 0 0,0 0-2756 0 0,-4 1 1056 0 0</inkml:trace>
  <inkml:trace contextRef="#ctx0" brushRef="#br0" timeOffset="1">109 254 6071 0 0,'0'0'275'0'0,"0"0"-2"0"0,11-8 593 0 0,47-74 3823 0 0,-23 31-5585 0 0,-28 42-3167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198 236 4231 0 0,'0'0'191'0'0,"0"-1"-11"0"0,-1-1 18 0 0,1 0-1 0 0,-1 0 1 0 0,0 0-1 0 0,0 0 1 0 0,0 0-1 0 0,0 1 1 0 0,0-1-1 0 0,0 0 1 0 0,0 1-1 0 0,0-1 1 0 0,-1 1-1 0 0,1-1 1 0 0,-1 1-1 0 0,1 0 1 0 0,-1-1-1 0 0,1 1 1 0 0,-1 0-1 0 0,0 0 1 0 0,0 0-1 0 0,1 0 1 0 0,-1 1-1 0 0,0-1 1 0 0,0 0-1 0 0,0 1 1 0 0,0-1 0 0 0,0 1-1 0 0,0 0 1 0 0,0 0-1 0 0,0-1 1 0 0,-1 1-198 0 0,-2 0 516 0 0,0 1 1 0 0,-1-1 0 0 0,1 1 0 0 0,0-1 0 0 0,0 1 0 0 0,0 1 0 0 0,0-1-1 0 0,0 1 1 0 0,-4 2-517 0 0,1 0 189 0 0,1 0 0 0 0,0 1 0 0 0,0 0-1 0 0,1 0 1 0 0,0 1 0 0 0,0-1 0 0 0,0 1-1 0 0,0 1 1 0 0,-2 4-189 0 0,4-7 117 0 0,1 1 0 0 0,0 0-1 0 0,0 0 1 0 0,0 0-1 0 0,1 1 1 0 0,0-1 0 0 0,0 1-1 0 0,0-1 1 0 0,1 1 0 0 0,0-1-1 0 0,0 1 1 0 0,0 0 0 0 0,1 0-1 0 0,0 1-116 0 0,0 2 0 0 0,1 0 0 0 0,0 0 0 0 0,0-1 0 0 0,1 1 0 0 0,1-1 0 0 0,-1 1 0 0 0,2 1 0 0 0,-3-7 0 0 0,1 0 0 0 0,-1-1 0 0 0,1 1 0 0 0,-1 0 0 0 0,1-1 0 0 0,0 0 0 0 0,0 1 0 0 0,0-1 0 0 0,0 0 0 0 0,0 0 0 0 0,0 0 0 0 0,1 0 0 0 0,-1 0 0 0 0,1-1 0 0 0,-1 1 0 0 0,1-1 0 0 0,0 1 0 0 0,-1-1 0 0 0,1 0 0 0 0,0 0 0 0 0,0 0 0 0 0,0-1 0 0 0,1 1 0 0 0,2-1 0 0 0,-1 0 0 0 0,1 0 0 0 0,0 0 0 0 0,-1-1 0 0 0,1 0 0 0 0,-1 0 0 0 0,1-1 0 0 0,-1 0 0 0 0,0 0 0 0 0,0 0 0 0 0,1 0 0 0 0,-1-1 0 0 0,-1 0 0 0 0,1 0 0 0 0,0 0 0 0 0,0-1 0 0 0,15-12 0 0 0,0-1 0 0 0,-1-1 0 0 0,-1-1 0 0 0,7-6 0 0 0,1 1 0 0 0,-2-2 0 0 0,-1 0 0 0 0,15-23 0 0 0,-32 41 0 0 0,0-1 0 0 0,0 0 0 0 0,-1 0 0 0 0,-1-1 0 0 0,1 1 0 0 0,-2-1 0 0 0,1 0 0 0 0,-1 0 0 0 0,-1-1 0 0 0,0 1 0 0 0,0 0 0 0 0,-1-1 0 0 0,0 1 0 0 0,-1-9 0 0 0,-1 15 0 0 0,1 0 0 0 0,-1-1 0 0 0,0 1 0 0 0,0 0 0 0 0,-1-1 0 0 0,1 1 0 0 0,-1 0 0 0 0,0 0 0 0 0,0 0 0 0 0,-1-1 0 0 0,2 4 0 0 0,1 0 0 0 0,-1 0 0 0 0,1 0 0 0 0,-1 0 0 0 0,0 0 0 0 0,0 0 0 0 0,1 1 0 0 0,-1-1 0 0 0,0 0 0 0 0,0 0 0 0 0,0 1 0 0 0,0-1 0 0 0,0 1 0 0 0,0-1 0 0 0,0 1 0 0 0,0-1 0 0 0,0 1 0 0 0,0 0 0 0 0,0-1 0 0 0,0 1 0 0 0,-1 0 0 0 0,1 0 0 0 0,0 0 0 0 0,0 0 0 0 0,0 0 0 0 0,0 0 0 0 0,0 0 0 0 0,0 0 0 0 0,-1 0 0 0 0,1 0 0 0 0,0 1 0 0 0,-1 0 0 0 0,-21 14 0 0 0,22-14 0 0 0,-7 8 0 0 0,0 0 0 0 0,1 1 0 0 0,0 0 0 0 0,0 0 0 0 0,1 1 0 0 0,0 0 0 0 0,1 0 0 0 0,0 0 0 0 0,1 1 0 0 0,1-1 0 0 0,-1 1 0 0 0,2 0 0 0 0,0 0 0 0 0,0 0 0 0 0,1 9 0 0 0,0-10 0 0 0,0 0 0 0 0,1 0 0 0 0,1-1 0 0 0,0 1 0 0 0,0 0 0 0 0,1-1 0 0 0,0 1 0 0 0,1-1 0 0 0,0 1 0 0 0,1-1 0 0 0,0 0 0 0 0,0-1 0 0 0,1 1 0 0 0,1-1 0 0 0,-1 0 0 0 0,2 0 0 0 0,-1 0 0 0 0,1-1 0 0 0,-3-4 0 0 0,1-1 0 0 0,-1 0 0 0 0,1 0 0 0 0,0 0 0 0 0,-1-1 0 0 0,1 0 0 0 0,0 0 0 0 0,1 0 0 0 0,-1 0 0 0 0,0-1 0 0 0,0 0 0 0 0,1 0 0 0 0,-1 0 0 0 0,1-1 0 0 0,-1 1 0 0 0,1-1 0 0 0,-1-1 0 0 0,1 1 0 0 0,-1-1 0 0 0,3-1 0 0 0,14-2 0 0 0,-1-1 0 0 0,1-1 0 0 0,-2-1 0 0 0,10-5 0 0 0,47-23-3813 0 0,39-26 3813 0 0,-30 16-2964 0 0,-51 27-2099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4231 0 0,'0'3'91'0'0,"14"392"1745"0"0,14-132 1333 0 0,2-89-2545 0 0,-27-119-1694 0 0,-3-53-164 0 0,0-3-70 0 0,0-5-8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1151 0 0,'0'0'226'0'0,"0"0"542"0"0,0 0 236 0 0,0 0 48 0 0,0 0-27 0 0,1 2-154 0 0,15 19 656 0 0,62 89 3324 0 0,-68-93-4516 0 0,0 1 0 0 0,-1 0-1 0 0,-1 0 1 0 0,10 34 0 0 0,-9-22-213 0 0,-4-19-2415 0 0,-5-11 330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12 212 1151 0 0,'-11'-55'352'0'0,"11"55"-122"0"0,0-1 0 0 0,-1 1 0 0 0,1-1 0 0 0,0 1 0 0 0,0-1-1 0 0,0 1 1 0 0,0-1 0 0 0,0 0 0 0 0,0 1 0 0 0,0-1 0 0 0,0 1-1 0 0,0-1 1 0 0,1 1 0 0 0,-1-1 0 0 0,0 1 0 0 0,0-1 0 0 0,0 1-1 0 0,1-1 1 0 0,-1 1 0 0 0,0-1 0 0 0,0 1 0 0 0,1-1 0 0 0,-1 1-1 0 0,0 0 1 0 0,1-1 0 0 0,-1 1 0 0 0,1 0 0 0 0,-1-1-1 0 0,1 1 1 0 0,-1-1 0 0 0,18 2 2158 0 0,15 13-1151 0 0,-18-3-264 0 0,0 0 0 0 0,25 26 0 0 0,-25-22-139 0 0,30 22-1 0 0,-5-7-45 0 0,-38-29-669 0 0,-2-1-50 0 0,11 12 139 0 0,-10-12-205 0 0,0 0 1 0 0,-1 0-1 0 0,1 0 0 0 0,-1 0 0 0 0,1 0 0 0 0,-1 0 0 0 0,1 0 1 0 0,-1 0-1 0 0,1 0 0 0 0,-1 0 0 0 0,1 0 0 0 0,-1 0 1 0 0,1 0-1 0 0,-1 0 0 0 0,1 0 0 0 0,-1 0 0 0 0,1-1 0 0 0,-1 1 1 0 0,1 0-1 0 0,-1 0 0 0 0,1-1 0 0 0,-1 1 0 0 0,0 0 1 0 0,1-1-1 0 0,-1 1 0 0 0,0-1 0 0 0,1 1 0 0 0,-1 0 0 0 0,0-1 1 0 0,1 1-1 0 0,-1-1 0 0 0,0 1 0 0 0,0-1 0 0 0,1 1 1 0 0,-1-1-1 0 0,0 1 0 0 0,0-1 0 0 0,0 1 0 0 0,0-1 0 0 0,0 1 1 0 0,1-1-1 0 0,-1 1 0 0 0,0-1 0 0 0,-1 0 0 0 0,0-18 62 0 0,-12-35 52 0 0,-12-42-110 0 0,20 84 1 0 0,0-1-1 0 0,2 1 1 0 0,0-1-1 0 0,0 0 1 0 0,1 0-1 0 0,1 0 1 0 0,-1-14-1 0 0,6 16-7 0 0,-4 11 0 0 0,1 0 0 0 0,-1 0 0 0 0,0-1 0 0 0,1 1 0 0 0,-1 0 0 0 0,1 0 0 0 0,-1 0 0 0 0,1 0 0 0 0,-1-1 0 0 0,1 1 0 0 0,-1 0 0 0 0,1 0 0 0 0,-1 0 0 0 0,1 0 0 0 0,-1 0 0 0 0,1 0 0 0 0,-1 0 0 0 0,1 0 0 0 0,-1 1 0 0 0,1-1 0 0 0,-1 0 0 0 0,1 0 0 0 0,5 5 0 0 0,-1-1 0 0 0,0 1 0 0 0,0 0 0 0 0,-1 0 0 0 0,1 1 0 0 0,-1-1 0 0 0,0 1 0 0 0,-1 0 0 0 0,1 0 0 0 0,3 11 0 0 0,6 6 0 0 0,14 22 72 0 0,-9-13 48 0 0,26 33 0 0 0,-27-48-140 0 0,-15-16-86 0 0,-2-1-48 0 0,0 0-7 0 0,0 0-214 0 0,0 0-874 0 0,0 0-383 0 0,0 0-79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20 122 975 0 0,'-19'-19'3058'0'0,"32"37"4908"0"0,5 6-4541 0 0,57 81-2730 0 0,-51-67-551 0 0,-20-34-84 0 0,-3-11-50 0 0,-3-12-18 0 0,2 18 10 0 0,-12-67-73 0 0,4 34 65 0 0,3-1 1 0 0,-3-50-1 0 0,8 83-96 0 0,0 0 0 0 0,0 1-1 0 0,0-1 1 0 0,0 0 0 0 0,0 1-1 0 0,0-1 1 0 0,0 0 0 0 0,0 1 0 0 0,1-1-1 0 0,-1 0 1 0 0,1 1 0 0 0,0-1-1 0 0,-1 1 1 0 0,1-1 0 0 0,0 1-1 0 0,0-1 1 0 0,0 1 0 0 0,0-1 0 0 0,0 1-1 0 0,0 0 1 0 0,0 0 0 0 0,0-1-1 0 0,0 1 1 0 0,1 0 0 0 0,-1 0 0 0 0,0 0-1 0 0,1 0 1 0 0,2-1 0 0 0,-2 2-1378 0 0,-2 0-58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32 312 599 0 0,'2'-48'7232'0'0,"0"24"-5524"0"0,13-86 832 0 0,-14 106-2520 0 0,1-8 80 0 0,0 0-1 0 0,-1 0 1 0 0,0 0-1 0 0,-1 0 1 0 0,0 0-1 0 0,-1 0 1 0 0,-2-13-1 0 0,-1 17-99 0 0,-2 1 0 0 0,5 7-4 0 0,0 0 0 0 0,1-1 0 0 0,-1 1 0 0 0,0 0 0 0 0,0 0 0 0 0,0-1 0 0 0,1 1 0 0 0,-1 0 0 0 0,0 0 0 0 0,0 0 0 0 0,0 0 0 0 0,1 0 0 0 0,-1 0 0 0 0,0 0 0 0 0,0 0-1 0 0,0 1 1 0 0,1-1 0 0 0,-1 0 0 0 0,0 0 0 0 0,0 1 0 0 0,0-1 0 0 0,1 0 0 0 0,-1 1 0 0 0,0-1 0 0 0,1 1 0 0 0,-1-1 0 0 0,0 1 0 0 0,1-1 0 0 0,-1 1 0 0 0,1 0 0 0 0,-1-1 0 0 0,1 1 0 0 0,-1 0 0 0 0,1-1-1 0 0,-1 1 1 0 0,1 0 0 0 0,-1 1 0 0 0,1-1-19 0 0,-3 4-61 0 0,1 0 0 0 0,-1 0 0 0 0,1 1 0 0 0,1-1 1 0 0,-1 1-1 0 0,1-1 0 0 0,0 1 0 0 0,0 0 0 0 0,0 6 0 0 0,2 53-738 0 0,9-12 335 0 0,-9-50 413 0 0,0-1 0 0 0,0 1-1 0 0,0 0 1 0 0,1 0 0 0 0,-1-1-1 0 0,1 1 1 0 0,0-1 0 0 0,-1 1-1 0 0,1-1 1 0 0,0 0 0 0 0,0 1-1 0 0,1-1 1 0 0,-1 0 0 0 0,5 3-1 0 0,-6-5-33 0 0,-1 0 0 0 0,1 1-1 0 0,0-1 1 0 0,0 0-1 0 0,-1 0 1 0 0,1 1 0 0 0,0-1-1 0 0,0 0 1 0 0,-1 0-1 0 0,1 0 1 0 0,0 0 0 0 0,0 0-1 0 0,-1 0 1 0 0,1 0-1 0 0,0 0 1 0 0,0 0-1 0 0,-1-1 1 0 0,1 1 0 0 0,0 0-1 0 0,0 0 1 0 0,-1-1-1 0 0,2 1 1 0 0,8-6-1103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38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16 4631 0 0,'-1'0'210'0'0,"-3"-1"10"0"0,1 0 0 0 0,-1 1 1 0 0,0-1-1 0 0,0 1 0 0 0,1 0 1 0 0,-1 0-1 0 0,0 0 1 0 0,0 0-1 0 0,1 1 0 0 0,-1 0 1 0 0,0 0-1 0 0,1 0 0 0 0,-1 0 1 0 0,0 0-1 0 0,1 1 0 0 0,0-1 1 0 0,-1 1-1 0 0,1 0 0 0 0,0 0 1 0 0,0 0-1 0 0,-6 6 0 0 0,7-6-79 0 0,1 1 0 0 0,-1 0-1 0 0,0 0 1 0 0,1 0 0 0 0,-1 0-1 0 0,1 0 1 0 0,0 1 0 0 0,0-1-1 0 0,0 0 1 0 0,1 0 0 0 0,-1 1-1 0 0,1-1 1 0 0,0 1 0 0 0,0-1 0 0 0,0 0-1 0 0,0 1 1 0 0,1-1 0 0 0,-1 0-1 0 0,1 1 1 0 0,0-1 0 0 0,2 6-1 0 0,-2-7-9 0 0,-1-2-129 0 0,0 0 1 0 0,0 0-1 0 0,0 0 1 0 0,0 0-1 0 0,0 0 0 0 0,0 0 1 0 0,0 0-1 0 0,0 0 1 0 0,1 0-1 0 0,-1 0 1 0 0,0 0-1 0 0,0 0 0 0 0,0 0 1 0 0,0 0-1 0 0,0 0 1 0 0,0 0-1 0 0,0 0 0 0 0,0 0 1 0 0,1 0-1 0 0,-1 0 1 0 0,0 0-1 0 0,0 0 1 0 0,0 0-1 0 0,0 0 0 0 0,0 0 1 0 0,0 0-1 0 0,0 1 1 0 0,0-1-1 0 0,0 0 0 0 0,1 0 1 0 0,-1 0-1 0 0,0 0 1 0 0,0 0-1 0 0,0 0 0 0 0,0 0 1 0 0,0 0-1 0 0,0 0 1 0 0,0 0-1 0 0,0 1 1 0 0,0-1-1 0 0,0 0 0 0 0,0 0 1 0 0,0 0-1 0 0,0 0 1 0 0,0 0-1 0 0,0 0 0 0 0,0 0 1 0 0,0 0-1 0 0,0 1 1 0 0,0-1-1 0 0,0 0 1 0 0,0 0-1 0 0,0 0 0 0 0,0 0 1 0 0,0 0-1 0 0,0 0 1 0 0,0 0-1 0 0,0 0 0 0 0,0 1 1 0 0,0-1-1 0 0,0 0 1 0 0,1 6 12 0 0,17-1 217 0 0,-16-4-231 0 0,-1-1 0 0 0,-1 1-1 0 0,1-1 0 0 0,0 0 1 0 0,0 0-1 0 0,0 0 1 0 0,0 0-1 0 0,0 1 0 0 0,0-1 1 0 0,0 0-1 0 0,0 0 0 0 0,0-1 1 0 0,0 1-1 0 0,0 0 1 0 0,0 0-1 0 0,0 0 0 0 0,0-1 1 0 0,0 1-1 0 0,0 0 1 0 0,0-1-1 0 0,0 1 0 0 0,0-1 1 0 0,-1 1-1 0 0,1-1 0 0 0,0 0 1 0 0,0 1-1 0 0,-1-1 1 0 0,1 0-1 0 0,0 0 0 0 0,4-4 0 0 0,-1 0 0 0 0,1 0 1 0 0,-1 0-1 0 0,-1 0 0 0 0,1-1 0 0 0,-1 1 0 0 0,0-1 0 0 0,0 0 0 0 0,-1 0 0 0 0,1 0 0 0 0,-1 0 0 0 0,-1 0 0 0 0,2-10 0 0 0,1 2-33 0 0,-4 10-15 0 0,-2-3 24 0 0,2 3-24 0 0,0-2 58 0 0,0 5 94 0 0,0 1 9 0 0,0 0 20 0 0,15 34 722 0 0,-5-17-527 0 0,88 239 3239 0 0,-80-206-3065 0 0,10 39 413 0 0,-15-43-579 0 0,21 46 0 0 0,-33-90-324 0 0,-1-2-155 0 0,0 0-41 0 0,0 0 0 0 0,0 0-65 0 0,0 0-276 0 0,0 0-126 0 0,0 0-21 0 0,0 0-187 0 0,0 0-755 0 0,0 0-328 0 0,0 0-66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10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2216 8 5407 0 0,'0'0'248'0'0,"0"-1"-5"0"0,1-4-23 0 0,-1 3 463 0 0,0 2 223 0 0,0 0 44 0 0,0 0-44 0 0,0 0-215 0 0,0 0-92 0 0,0 0-21 0 0,16 31 3225 0 0,-16-28-3540 0 0,1 1-219 0 0,16 8 1945 0 0,-16-12-1481 0 0,6 6 1679 0 0,-4 2-2184 0 0,1-1 0 0 0,-2 1 0 0 0,1 0 0 0 0,-1 0 0 0 0,0 0 0 0 0,-1 0 0 0 0,2 16 0 0 0,-2-12-5 0 0,2 25 1124 0 0,-3 73 0 0 0,-1-44-454 0 0,0-36-668 0 0,0-1 0 0 0,-2 0 0 0 0,-1 0 0 0 0,-1 0 0 0 0,-2 0 0 0 0,-14 40 0 0 0,3-20 576 0 0,-2-1 0 0 0,-2-1 0 0 0,-3-1 0 0 0,-38 56 0 0 0,50-85-576 0 0,-2 0 0 0 0,0-1 0 0 0,-1-1 0 0 0,-28 21 0 0 0,-80 46 0 0 0,54-37 0 0 0,-28 16 0 0 0,-150 72 0 0 0,-69 24 0 0 0,257-127 0 0 0,-97 41 0 0 0,137-63 0 0 0,0-2 0 0 0,-1-1 0 0 0,0 0 0 0 0,0-2 0 0 0,-1 0 0 0 0,-22-1 0 0 0,-12-1 0 0 0,0-2 0 0 0,-1-4 0 0 0,-84-16 0 0 0,66 2 0 0 0,-52-12 0 0 0,118 29 0 0 0,1-1 0 0 0,0 0 0 0 0,0 0 0 0 0,0-1 0 0 0,0 0 0 0 0,0 0 0 0 0,1-1 0 0 0,0 0 0 0 0,0 0 0 0 0,0-1 0 0 0,0 1 0 0 0,-7-11 0 0 0,0 0 0 0 0,1 0 0 0 0,1-1 0 0 0,0 0 0 0 0,-10-22 0 0 0,13 19 0 0 0,0 0 0 0 0,1-1 0 0 0,1 0 0 0 0,1-1 0 0 0,1 0 0 0 0,1 0 0 0 0,1 0 0 0 0,1 0 0 0 0,1 0 0 0 0,1 0 0 0 0,1 0 0 0 0,4-28 0 0 0,0 5 0 0 0,3 1 0 0 0,1-1 0 0 0,2 1 0 0 0,26-65 0 0 0,64-93 0 0 0,-61 127 0 0 0,-15 33 0 0 0,2 1 0 0 0,32-40 0 0 0,-28 41 0 0 0,-1 3 0 0 0,3 1-91 0 0,-26 28-56 0 0,-4 5-941 0 0,0 0 0 0 0,-1 0 0 0 0,1 1 0 0 0,0-1 0 0 0,0 1 0 0 0,6-4 0 0 0,-3 3-5690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11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7 176 8863 0 0,'0'0'200'0'0,"0"0"34"0"0,0 0 12 0 0,-1-1-39 0 0,0-2-13 0 0,0 0 1 0 0,0-1-1 0 0,0 1 0 0 0,1 0 0 0 0,-1-1 1 0 0,1 1-1 0 0,0 0 0 0 0,0-1 0 0 0,0 1 1 0 0,0 0-1 0 0,1-1 0 0 0,0 1 0 0 0,-1 0 1 0 0,3-7-1 0 0,22-36 1527 0 0,-18 35-1440 0 0,-4 6-167 0 0,1 0 0 0 0,-1 0 0 0 0,1 1 0 0 0,0-1 0 0 0,0 1 0 0 0,1 0 0 0 0,-1 0 0 0 0,1 1 0 0 0,0-1 0 0 0,0 1 0 0 0,0 0 0 0 0,0 0 0 0 0,8-2 0 0 0,-11 4-76 0 0,1 0 0 0 0,0 0-1 0 0,0 1 1 0 0,-1-1 0 0 0,1 1-1 0 0,0 0 1 0 0,0 0 0 0 0,-1 0 0 0 0,1 0-1 0 0,0 0 1 0 0,0 1 0 0 0,-1-1-1 0 0,1 1 1 0 0,0-1 0 0 0,-1 1 0 0 0,1 0-1 0 0,0 0 1 0 0,-1 1 0 0 0,1-1-1 0 0,-1 0 1 0 0,0 1 0 0 0,1-1 0 0 0,-1 1-1 0 0,0 0 1 0 0,0 0 0 0 0,0 0-1 0 0,0 0 1 0 0,-1 0 0 0 0,1 0 0 0 0,2 4-1 0 0,5 9 120 0 0,-1 1-1 0 0,0 0 1 0 0,-2 1-1 0 0,0-1 0 0 0,0 1 1 0 0,-2 0-1 0 0,0 0 1 0 0,3 31-1 0 0,-3 3 548 0 0,-5 89 0 0 0,-2-96-738 0 0,0 3-962 0 0,2 0 0 0 0,8 83 0 0 0,-4-107-5294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19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1830 2791 0 0,'0'0'107'0'0,"0"0"-19"0"0,0 0 89 0 0,0 0 357 0 0,0 0 155 0 0,0 0 30 0 0,0 0-29 0 0,0 0-150 0 0,33 9 2862 0 0,-29-8-2968 0 0,0-1-1 0 0,1 1 1 0 0,-1-1 0 0 0,1-1 0 0 0,-1 1 0 0 0,1-1 0 0 0,-1 1 0 0 0,0-1 0 0 0,1-1 0 0 0,-1 1-1 0 0,0 0 1 0 0,0-1 0 0 0,0 0 0 0 0,0 0 0 0 0,7-5 0 0 0,8-6 226 0 0,32-28-1 0 0,-35 27 50 0 0,15-14-107 0 0,0-2-1 0 0,-2-1 1 0 0,-2-1-1 0 0,-1-1 1 0 0,-1-2-1 0 0,31-58 1 0 0,-31 46-194 0 0,-2-2 0 0 0,18-53 0 0 0,-26 53-29 0 0,-1 0 1 0 0,-3-1-1 0 0,-2 0 1 0 0,3-71-1 0 0,-10 41-379 0 0,-4 0 0 0 0,-3 0 0 0 0,-4 0 0 0 0,-35-143 0 0 0,-15 24 0 0 0,40 130 0 0 0,9 31 0 0 0,-24-62 0 0 0,34 100 0 0 0,0-1 0 0 0,0 1 0 0 0,0 0 0 0 0,0 0 0 0 0,0-1 0 0 0,0 1 0 0 0,-1 0 0 0 0,1 0 0 0 0,0 0 0 0 0,0 0 0 0 0,0-1 0 0 0,0 1 0 0 0,0 0 0 0 0,-1 0 0 0 0,1 0 0 0 0,0 0 0 0 0,0 0 0 0 0,0-1 0 0 0,-1 1 0 0 0,1 0 0 0 0,0 0 0 0 0,0 0 0 0 0,0 0 0 0 0,-1 0 0 0 0,1 0 0 0 0,0 0 0 0 0,0 0 0 0 0,0 0 0 0 0,-1 0 0 0 0,1 0 0 0 0,0 0 0 0 0,0 0 0 0 0,-1 0 0 0 0,1 0 0 0 0,0 0 0 0 0,0 0 0 0 0,0 0 0 0 0,-1 0 0 0 0,1 0 0 0 0,0 0 0 0 0,0 0 0 0 0,0 1 0 0 0,-1-1 0 0 0,1 0 0 0 0,0 0 0 0 0,0 0 0 0 0,0 0 0 0 0,-1 0 0 0 0,1 1 0 0 0,0-1 0 0 0,0 0 0 0 0,0 0 0 0 0,0 0 0 0 0,0 1 0 0 0,0-1 0 0 0,-1 0 0 0 0,1 0 0 0 0,0 0 0 0 0,0 1 0 0 0,0-1 0 0 0,0 0 0 0 0,-8 16 0 0 0,7-15 0 0 0,0 9-2165 0 0,-1-1 0 0 0,1 1 0 0 0,1 19 0 0 0,0-22 637 0 0,0 7-5332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20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1 446 5407 0 0,'0'0'248'0'0,"0"0"-5"0"0,-1-5 5213 0 0,2-17-2557 0 0,122-347 3095 0 0,-121 365-5841 0 0,0-1 1 0 0,0 1-1 0 0,0 0 0 0 0,0 0 1 0 0,1 0-1 0 0,0 0 0 0 0,4-5 1 0 0,-7 8-108 0 0,1 0 1 0 0,0 0-1 0 0,0 0 1 0 0,0 0-1 0 0,0 0 1 0 0,0 1 0 0 0,1-1-1 0 0,-1 0 1 0 0,0 1-1 0 0,0-1 1 0 0,0 1 0 0 0,1-1-1 0 0,-1 1 1 0 0,0 0-1 0 0,1-1 1 0 0,-1 1 0 0 0,0 0-1 0 0,1 0 1 0 0,-1 0-1 0 0,0 0 1 0 0,1 0 0 0 0,-1 0-1 0 0,0 0 1 0 0,1 0-1 0 0,-1 1 1 0 0,0-1-1 0 0,0 1 1 0 0,1-1 0 0 0,-1 1-1 0 0,2 0 1 0 0,4 4-2 0 0,1 0 0 0 0,0 1 1 0 0,-1 0-1 0 0,12 13 0 0 0,-13-13-43 0 0,0 0 0 0 0,0-1 1 0 0,1 1-1 0 0,-1-1 0 0 0,1 0 0 0 0,10 5 0 0 0,3-1-244 0 0,-12-4-46 0 0,0-1 0 0 0,1-1 0 0 0,-1 0 1 0 0,1 0-1 0 0,10 2 0 0 0,0-3-439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57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63 8863 0 0,'0'0'200'0'0,"-13"-25"528"0"0,1 6 31 0 0,5 6 3036 0 0,6 12-2947 0 0,1 1-131 0 0,0 0-21 0 0,-2-4 2923 0 0,83 191-62 0 0,-43-90-2485 0 0,-27-64-677 0 0,2-2 0 0 0,16 33 0 0 0,45 72-395 0 0,-68-125 0 0 0,0-1 0 0 0,0 1 0 0 0,-1 0 0 0 0,0 0 0 0 0,5 19 0 0 0,-4-16-3110 0 0,-3-17-3051 0 0,-1 2 2020 0 0,-2 1-879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81 5527 0 0,'-3'-7'106'0'0,"1"3"77"0"0,3 6 915 0 0,36 73 3408 0 0,0 8-4506 0 0,-12-24 796 0 0,2 0 1 0 0,26 36-797 0 0,-31-62 747 0 0,2 0 1 0 0,1-2-1 0 0,9 7-747 0 0,-27-30 0 0 0,-5-6 0 0 0,-1 1 0 0 0,1-1 0 0 0,0 0 0 0 0,0 0 0 0 0,0 0 0 0 0,0 0 0 0 0,0 0 0 0 0,1-1 0 0 0,-1 1 0 0 0,0-1 0 0 0,1 1 0 0 0,-1-1 0 0 0,1 0 0 0 0,0 0 0 0 0,-1 0 0 0 0,1 0 0 0 0,0 0 0 0 0,2 0 0 0 0,-4-2 0 0 0,0 1 0 0 0,0 0 0 0 0,0 0 0 0 0,0 0 0 0 0,0-1 0 0 0,0 1 0 0 0,0 0 0 0 0,0-1 0 0 0,0 1 0 0 0,-1-1 0 0 0,1 1 0 0 0,0-1 0 0 0,0 1 0 0 0,0-1 0 0 0,-1 0 0 0 0,1 1 0 0 0,0-1 0 0 0,0 0 0 0 0,-1 0 0 0 0,1 0 0 0 0,-1 1 0 0 0,1-1 0 0 0,-1 0 0 0 0,1 0 0 0 0,-1 0 0 0 0,0 0 0 0 0,1 0 0 0 0,-1-1 0 0 0,1 1 0 0 0,4-11 1 0 0,0 1 0 0 0,-1-1 0 0 0,0 0 0 0 0,-1-1 0 0 0,-1 1 0 0 0,2-9-1 0 0,4-79-52 0 0,-7 82 8 0 0,2-43-465 0 0,-1 2-35 0 0,3 0 0 0 0,2 1-1 0 0,3 0 1 0 0,4-9 544 0 0,-5 47 0 0 0,-9 20 1 0 0,1 0-1 0 0,-1-1 0 0 0,0 1 0 0 0,0 0 0 0 0,0 0 1 0 0,0 0-1 0 0,0 0 0 0 0,1-1 0 0 0,-1 1 0 0 0,0 0 1 0 0,0 0-1 0 0,0 0 0 0 0,1 0 0 0 0,-1 0 1 0 0,0 0-1 0 0,0-1 0 0 0,1 1 0 0 0,-1 0 0 0 0,0 0 1 0 0,0 0-1 0 0,0 0 0 0 0,1 0 0 0 0,-1 0 1 0 0,0 0-1 0 0,0 0 0 0 0,1 0 0 0 0,-1 0 0 0 0,0 0 1 0 0,0 0-1 0 0,1 0 0 0 0,-1 0 0 0 0,0 1 1 0 0,0-1-1 0 0,0 0 0 0 0,1 0 0 0 0,-1 0 0 0 0,0 0 1 0 0,0 0-1 0 0,0 0 0 0 0,1 1 0 0 0,-1-1 0 0 0,0 0 1 0 0,0 0-1 0 0,0 0 0 0 0,0 0 0 0 0,1 1 1 0 0,-1-1-1 0 0,0 0 0 0 0,0 0 0 0 0,0 0 0 0 0,0 1 1 0 0,0-1-1 0 0,4 8 79 0 0,0 5 327 0 0,0 0 0 0 0,-2 0 1 0 0,1 1-1 0 0,-2-1 0 0 0,0 0 0 0 0,0 11-406 0 0,2 23 224 0 0,9 81 410 0 0,-7-60 248 0 0,3-1 0 0 0,3 0 0 0 0,17 60-882 0 0,-23-113-279 0 0,-2 0-1 0 0,0 0 1 0 0,0 1-1 0 0,-2-1 1 0 0,1 12 279 0 0,-2-23-804 0 0,0-3-207 0 0,0 0-825 0 0,0 0-362 0 0,0 0-70 0 0,0 0-18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3:58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34 10943 0 0,'1'4'3687'0'0,"-2"-10"-1361"0"0,-2-18 125 0 0,3 22-1841 0 0,1 1-402 0 0,1-4-186 0 0,2 10-22 0 0,1-8 0 0 0,2 4 0 0 0,21 17 0 0 0,-22-12 0 0 0,-5-6 0 0 0,0 0 0 0 0,-1 1 0 0 0,1-1 0 0 0,-1 1 0 0 0,1-1 0 0 0,0 1 0 0 0,-1-1 0 0 0,1 1 0 0 0,-1-1 0 0 0,0 1 0 0 0,1 0 0 0 0,-1-1 0 0 0,1 1 0 0 0,-1-1 0 0 0,0 1 0 0 0,0 0 0 0 0,1-1 0 0 0,-1 1 0 0 0,0 1 0 0 0,4 11 0 0 0,-4-10 0 0 0,1 0 0 0 0,-1 0 0 0 0,0 1 0 0 0,0-1 0 0 0,0 0 0 0 0,0 0 0 0 0,0 0 0 0 0,-1 0 0 0 0,1 1 0 0 0,-1-1 0 0 0,0 0 0 0 0,0 0 0 0 0,0 0 0 0 0,0 0 0 0 0,0 0 0 0 0,-1-1 0 0 0,0 1 0 0 0,1 0 0 0 0,-1 0 0 0 0,0-1 0 0 0,0 0 0 0 0,0 1 0 0 0,-4 2 0 0 0,-5-9 0 0 0,8 0 0 0 0,1 2 104 0 0,1 0 0 0 0,-1 0 0 0 0,0 0 0 0 0,1-1 0 0 0,0 1 0 0 0,-1 0 0 0 0,1-1 0 0 0,0 1 0 0 0,0-1 0 0 0,1 0 0 0 0,-1 1 0 0 0,0-1 0 0 0,1 1 0 0 0,-1-1 0 0 0,1 0 0 0 0,0 0 0 0 0,0 1 0 0 0,0-1 0 0 0,1 0 0 0 0,-1 1 0 0 0,0-1 0 0 0,1 0 0 0 0,0 1 0 0 0,0-1 0 0 0,-1 1 0 0 0,1-1 0 0 0,3-4 0 0 0,-1 5-104 0 0,-1-1 0 0 0,1 1 0 0 0,0 0 0 0 0,0 0 0 0 0,0 0 0 0 0,0 0 0 0 0,0 1 0 0 0,1-1 0 0 0,-1 1 0 0 0,0 0 0 0 0,1 0 0 0 0,-1 0 0 0 0,1 0 0 0 0,5 0 0 0 0,13 22 0 0 0,-22-19 2 0 0,0-1-1 0 0,0 0 0 0 0,0 0 1 0 0,0 0-1 0 0,0 1 0 0 0,0-1 1 0 0,0 0-1 0 0,0 0 1 0 0,-1 0-1 0 0,1 1 0 0 0,0-1 1 0 0,-1 0-1 0 0,1 0 1 0 0,-1 0-1 0 0,0 0 0 0 0,1 0 1 0 0,-1 0-1 0 0,0 0 0 0 0,1 0 1 0 0,-1 0-1 0 0,0 0 1 0 0,0 0-1 0 0,0-1 0 0 0,0 1 1 0 0,0 0-1 0 0,0 0 1 0 0,0-1-1 0 0,0 1 0 0 0,0-1 1 0 0,0 1-1 0 0,0-1 0 0 0,0 1 1 0 0,-1-1-1 0 0,1 0 1 0 0,0 0-1 0 0,0 1 0 0 0,0-1 1 0 0,-1 0-1 0 0,1 0 1 0 0,0 0-1 0 0,0 0 0 0 0,0 0 1 0 0,-1-1-1 0 0,1 1 0 0 0,0 0 1 0 0,0 0-1 0 0,0-1 1 0 0,0 1-1 0 0,0-1 0 0 0,-1 1 1 0 0,-1-2-1 0 0,-7-6-1244 0 0,3 1-858 0 0,1-6-5147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0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2766 1 10943 0 0,'0'0'248'0'0,"0"0"35"0"0,0 0 18 0 0,0 0-37 0 0,-6-1-160 0 0,1 1 470 0 0,0 1 0 0 0,0-1-1 0 0,0 1 1 0 0,0 0 0 0 0,0 0-1 0 0,0 1 1 0 0,-8 3 0 0 0,0-1 643 0 0,-150 32 1843 0 0,21-6-911 0 0,-447 92 731 0 0,532-114-2880 0 0,-427 78 0 0 0,227-15 0 0 0,105-27 0 0 0,-88 4 0 0 0,3 0 0 0 0,89-17 0 0 0,8-1 0 0 0,112-26 44 0 0,18-4-102 0 0,-1 2 0 0 0,0-1 0 0 0,-17 6 0 0 0,27-7-925 0 0,1 0-367 0 0,0 0-1338 0 0,0 0-5039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09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23 8863 0 0,'0'0'200'0'0,"0"0"34"0"0,0 0 12 0 0,-23-14 1052 0 0,19 12-1070 0 0,0 1 1 0 0,-1-1 0 0 0,1 1 0 0 0,0 0 0 0 0,-1 1 0 0 0,1-1-1 0 0,0 1 1 0 0,-1 0 0 0 0,1 0 0 0 0,0 0 0 0 0,-1 1-1 0 0,1-1 1 0 0,-1 1 0 0 0,1 0 0 0 0,0 0 0 0 0,0 1-1 0 0,0-1 1 0 0,0 1 0 0 0,0 0 0 0 0,0 0 0 0 0,0 0-1 0 0,-5 5 1 0 0,-8 5 1399 0 0,2 2 0 0 0,0-1-1 0 0,-22 28 1 0 0,16-18-1083 0 0,13-14-385 0 0,0 1 0 0 0,1-1 0 0 0,0 1 0 0 0,0 1 0 0 0,1-1 0 0 0,1 1 0 0 0,0 0 0 0 0,-7 22 0 0 0,11-29-116 0 0,-1 0-1 0 0,2-1 1 0 0,-1 1 0 0 0,0 0-1 0 0,1-1 1 0 0,0 1 0 0 0,0 0-1 0 0,0 0 1 0 0,0-1-1 0 0,0 1 1 0 0,1 0 0 0 0,0 0-1 0 0,0-1 1 0 0,0 1 0 0 0,0-1-1 0 0,0 1 1 0 0,1-1 0 0 0,-1 1-1 0 0,1-1 1 0 0,0 0-1 0 0,0 0 1 0 0,1 0 0 0 0,-1 0-1 0 0,0 0 1 0 0,1 0 0 0 0,0-1-1 0 0,0 1 1 0 0,-1-1 0 0 0,2 0-1 0 0,-1 1 1 0 0,0-2-1 0 0,4 3 1 0 0,4 1-352 0 0,1-1 0 0 0,-1 0 0 0 0,1-1 0 0 0,0 0 0 0 0,0-1 0 0 0,0 0 0 0 0,0-1 0 0 0,1 0 1 0 0,15-2-1 0 0,17-3-2107 0 0,51-10 1 0 0,-60 8 1642 0 0,-6 1-1340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1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0,'0'0'248'0'0,"0"0"-5"0"0,0 0-23 0 0,0 0 463 0 0,0 0 223 0 0,0 0 44 0 0,0 0-44 0 0,13 27 1462 0 0,15 27-1682 0 0,-13-28-169 0 0,-1 1 1 0 0,-2 1 0 0 0,17 53-1 0 0,-28-72-517 0 0,-1-3-286 0 0,-1-4-1208 0 0,1-2-539 0 0,0 0-116 0 0,0 0-25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1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17 174 7055 0 0,'0'0'158'0'0,"0"0"22"0"0,-6-3 177 0 0,5 2-211 0 0,0 1 1 0 0,0-1-1 0 0,1 0 1 0 0,-1 0-1 0 0,0 1 0 0 0,0-1 1 0 0,1 0-1 0 0,-1 0 0 0 0,1 0 1 0 0,-1 0-1 0 0,1 0 1 0 0,-1 0-1 0 0,1 0 0 0 0,-1 0 1 0 0,1 0-1 0 0,0 0 1 0 0,0 0-1 0 0,-1 0 0 0 0,1 0 1 0 0,0 0-1 0 0,0 0 0 0 0,0 0 1 0 0,0 0-1 0 0,0 0 1 0 0,0 0-1 0 0,1 0 0 0 0,-1 0 1 0 0,0 0-1 0 0,0 0 1 0 0,1 0-1 0 0,-1 0 0 0 0,1 0 1 0 0,-1 0-1 0 0,1 0 0 0 0,-1 0 1 0 0,1 0-1 0 0,-1 0 1 0 0,1 1-1 0 0,1-2 0 0 0,28-26 745 0 0,-29 27-729 0 0,20-12-123 0 0,1 0-1 0 0,38-16 1 0 0,14-8-1114 0 0,-52 27-1258 0 0,-11 9 1118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2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10943 0 0,'0'0'248'0'0,"0"0"35"0"0,0 0 18 0 0,0 0-37 0 0,24-6 980 0 0,6-11-247 0 0,-1 0-1 0 0,52-41 0 0 0,-27 14-3171 0 0,-42 34 300 0 0,-1 0-20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2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68 366 13247 0 0,'0'0'299'0'0,"0"0"45"0"0,0 0 21 0 0,-10-22 75 0 0,10 0-203 0 0,1-1 1 0 0,1 1-1 0 0,6-30 0 0 0,3-37 1528 0 0,-10 71-1750 0 0,-1-46-7 0 0,0 61-8 0 0,0 0 0 0 0,-1 0 0 0 0,1 0 0 0 0,-1 0 0 0 0,0 0 0 0 0,0 0 0 0 0,0 0 0 0 0,0 0 0 0 0,0 0 0 0 0,-1 1 0 0 0,1-1 0 0 0,-1 0 0 0 0,0 1-1 0 0,0-1 1 0 0,0 1 0 0 0,-3-4 0 0 0,5 6 0 0 0,-1 0 0 0 0,0-1 0 0 0,0 1 0 0 0,1 0 0 0 0,-1-1 0 0 0,0 1 0 0 0,0 0 0 0 0,0 0 0 0 0,1 0 0 0 0,-1 0 0 0 0,0 0 0 0 0,0 0 0 0 0,0 0 0 0 0,1 0 0 0 0,-1 0 0 0 0,0 0 0 0 0,0 0 0 0 0,0 0 0 0 0,1 0 0 0 0,-1 1 0 0 0,0-1 0 0 0,0 0 0 0 0,1 1 0 0 0,-1-1 0 0 0,0 1 0 0 0,1-1 0 0 0,-1 0 0 0 0,0 1 0 0 0,1 0 0 0 0,-2 0 0 0 0,-11 14 0 0 0,10-8-102 0 0,0 0 0 0 0,0-1 0 0 0,0 1 0 0 0,1 0 0 0 0,0 1-1 0 0,1-1 1 0 0,0 0 0 0 0,0 0 0 0 0,0 11 0 0 0,1-6-230 0 0,0 1 0 0 0,1-1 1 0 0,0 0-1 0 0,6 24 0 0 0,-1-19 706 0 0,1 1-1 0 0,1-1 1 0 0,0 0 0 0 0,15 22-1 0 0,48 59 439 0 0,-32-54-812 0 0,-24-27 0 0 0,0 0 0 0 0,14 23 0 0 0,-25-34 0 0 0,-1 1 0 0 0,1-1 0 0 0,-1 1 0 0 0,-1 0 0 0 0,1 0 0 0 0,-1 0 0 0 0,0 0 0 0 0,-1 0 0 0 0,0 0 0 0 0,1 15 0 0 0,-3-11 0 0 0,-3-3 0 0 0,-2-1 0 0 0,6-6 0 0 0,-1 0 0 0 0,0-1 0 0 0,0 1 0 0 0,0 0 0 0 0,1-1 0 0 0,-1 1 0 0 0,0-1 0 0 0,0 1 0 0 0,0-1 0 0 0,0 1 0 0 0,0-1 0 0 0,0 0 0 0 0,0 1 0 0 0,0-1 0 0 0,0 0 0 0 0,0 0 0 0 0,0 0 0 0 0,0 0 0 0 0,0 0 0 0 0,0 0 0 0 0,0 0 0 0 0,0 0 0 0 0,0 0 0 0 0,0 0 0 0 0,0-1 0 0 0,0 1 0 0 0,0 0 0 0 0,0-1 0 0 0,0 1 0 0 0,0-1 0 0 0,0 1 0 0 0,0-1 0 0 0,0 1 0 0 0,1-1 0 0 0,-1 1 0 0 0,0-1 0 0 0,0 0 0 0 0,1 0 0 0 0,-1 1 0 0 0,0-1 0 0 0,1 0 0 0 0,-1 0 0 0 0,0-1 0 0 0,-2-3 0 0 0,0 1 0 0 0,1-1 0 0 0,0 0 0 0 0,0 0 0 0 0,-2-7 0 0 0,2 3-71 0 0,0-1-1 0 0,1 1 0 0 0,1 0 1 0 0,-1 0-1 0 0,1-1 1 0 0,1 1-1 0 0,0 0 1 0 0,2-10-1 0 0,4-10-2638 0 0,11-32 0 0 0,-13 48 1494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3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5407 0 0,'0'0'248'0'0,"0"0"-5"0"0,0 0-23 0 0,0 0 463 0 0,0 0 223 0 0,0 0 44 0 0,0 0-44 0 0,0 0-215 0 0,0 0-92 0 0,0 0-21 0 0,22-24 118 0 0,14-2-369 0 0,-9 7-3988 0 0,-26 18-117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4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47 10943 0 0,'0'-3'248'0'0,"-4"-11"86"0"0,-9-8 274 0 0,12 16-511 0 0,0 4 352 0 0,1 2 155 0 0,0 0 32 0 0,0 0-81 0 0,29 24 249 0 0,-16-9-41 0 0,-4-5-415 0 0,0 1-1 0 0,0 1 1 0 0,7 12-1 0 0,-7-10-347 0 0,-1 1 0 0 0,-1 0 0 0 0,-1 1 0 0 0,0 0 0 0 0,0 0 0 0 0,5 32 0 0 0,-5-20 0 0 0,-8-22 0 0 0,-6-9 0 0 0,-8-8 0 0 0,15 10 0 0 0,0 0 0 0 0,0 0 0 0 0,0 0 0 0 0,0-1 0 0 0,-1 1 0 0 0,1-1 0 0 0,1 1 0 0 0,-1-1 0 0 0,0 1 0 0 0,0-1 0 0 0,0 1 0 0 0,1-1 0 0 0,-1 0 0 0 0,1 0 0 0 0,0 1 0 0 0,-1-1 0 0 0,1 0 0 0 0,0 1 0 0 0,0-1 0 0 0,0 0 0 0 0,0 0 0 0 0,0-2 0 0 0,1 0 0 0 0,0-1 0 0 0,-1 0 0 0 0,2 0 0 0 0,-1 1 0 0 0,0-1 0 0 0,1 1 0 0 0,0-1 0 0 0,0 1 0 0 0,3-5 0 0 0,-2 6 0 0 0,-1 0 0 0 0,1 1 0 0 0,0-1 0 0 0,0 1 0 0 0,0 0 0 0 0,0 0 0 0 0,0 0 0 0 0,1 0 0 0 0,-1 0 0 0 0,1 1 0 0 0,-1 0 0 0 0,1 0 0 0 0,0 0 0 0 0,-1 0 0 0 0,1 0 0 0 0,0 1 0 0 0,-1-1 0 0 0,6 1 0 0 0,5 0 0 0 0,-1 0 0 0 0,0 0 0 0 0,26 5 0 0 0,-36-4 0 0 0,1 0 0 0 0,-1 0 0 0 0,1 0 0 0 0,-1 0 0 0 0,1 1 0 0 0,-1 0 0 0 0,0-1 0 0 0,0 1 0 0 0,0 0 0 0 0,0 1 0 0 0,0-1 0 0 0,3 4 0 0 0,-4-5 0 0 0,-1 1 0 0 0,0-1 0 0 0,0 1 0 0 0,0 0 0 0 0,0-1 0 0 0,0 1 0 0 0,-1 0 0 0 0,1 0 0 0 0,-1-1 0 0 0,1 1 0 0 0,-1 0 0 0 0,1 0 0 0 0,-1 0 0 0 0,0 0 0 0 0,0 0 0 0 0,0 0 0 0 0,0 0 0 0 0,0-1 0 0 0,0 1 0 0 0,-1 0 0 0 0,1 0 0 0 0,0 0 0 0 0,-1 0 0 0 0,0 0 0 0 0,1-1 0 0 0,-1 1 0 0 0,0 0 0 0 0,-2 2 0 0 0,-4 6-91 0 0,0-1-1 0 0,0-1 0 0 0,-1 1 0 0 0,0-1 1 0 0,-1-1-1 0 0,0 1 0 0 0,0-2 0 0 0,0 1 1 0 0,-18 8-1 0 0,24-13-63 0 0,1-1-1083 0 0,2-1-793 0 0,0 0-2908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4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21 8863 0 0,'0'0'200'0'0,"4"-7"487"0"0,-4 1-646 0 0,0 0 130 0 0,0 5 708 0 0,0 1 277 0 0,0 0 48 0 0,-1 0-152 0 0,0 0-1007 0 0,1 0 1 0 0,-1 0 0 0 0,1 1 0 0 0,0-1 0 0 0,-1 0 0 0 0,1 1 0 0 0,0-1 0 0 0,-1 0-1 0 0,1 1 1 0 0,0-1 0 0 0,0 1 0 0 0,-1-1 0 0 0,1 0 0 0 0,0 1 0 0 0,0-1-1 0 0,-1 1 1 0 0,1-1 0 0 0,0 1 0 0 0,0-1 0 0 0,0 1 0 0 0,0-1 0 0 0,0 0-1 0 0,0 1 1 0 0,0-1 0 0 0,0 1 0 0 0,0-1 0 0 0,0 1 0 0 0,0-1 0 0 0,0 1-1 0 0,0 0 1 0 0,1 16 889 0 0,-1-15-812 0 0,0 5-53 0 0,1 1 0 0 0,0 0 0 0 0,0-1 0 0 0,1 1-1 0 0,0-1 1 0 0,0 1 0 0 0,0-1 0 0 0,1 0 0 0 0,5 8 0 0 0,-2-7-70 0 0,-6-8 0 0 0,1 0 0 0 0,-1 1 0 0 0,0-1 0 0 0,1 0 0 0 0,-1 1 0 0 0,1-1 0 0 0,-1 0 0 0 0,1 1 0 0 0,0-1 0 0 0,-1 0 0 0 0,1 0 0 0 0,-1 0 0 0 0,1 0 0 0 0,-1 0 0 0 0,1 1 0 0 0,0-1 0 0 0,-1 0 0 0 0,1 0 0 0 0,-1 0 0 0 0,1 0 0 0 0,0-1 0 0 0,-1 1 0 0 0,1 0 0 0 0,-1 0 0 0 0,1 0 0 0 0,-1 0 0 0 0,1-1 0 0 0,-1 1 0 0 0,1 0 0 0 0,-1 0 0 0 0,1-1 0 0 0,-1 1 0 0 0,1 0 0 0 0,-1-1 0 0 0,1 1 0 0 0,0-1 0 0 0,8-12 0 0 0,-9 13 0 0 0,13-42 0 0 0,-9 23 0 0 0,-4 19 0 0 0,0 0 0 0 0,0-1 0 0 0,1 1 0 0 0,-1 0 0 0 0,0-1 0 0 0,0 1 0 0 0,0 0 0 0 0,0 0 0 0 0,1-1 0 0 0,-1 1 0 0 0,0 0 0 0 0,0 0 0 0 0,1 0 0 0 0,-1-1 0 0 0,0 1 0 0 0,0 0 0 0 0,1 0 0 0 0,-1 0 0 0 0,0 0 0 0 0,1-1 0 0 0,-1 1 0 0 0,0 0 0 0 0,1 0 0 0 0,-1 0 0 0 0,0 0 0 0 0,0 0 0 0 0,1 0 0 0 0,-1 0 0 0 0,0 0 0 0 0,1 0 0 0 0,-1 0 0 0 0,0 0 0 0 0,1 0 0 0 0,-1 0 0 0 0,0 0 0 0 0,1 0 0 0 0,-1 1 0 0 0,0-1 0 0 0,1 0 0 0 0,-1 0 0 0 0,0 0 0 0 0,0 0 0 0 0,1 1 0 0 0,-1-1 0 0 0,0 0 0 0 0,0 0 0 0 0,1 0 0 0 0,-1 1 0 0 0,0-1 0 0 0,0 1 0 0 0,13 10 0 0 0,-12-10 0 0 0,7 9 0 0 0,22 22 0 0 0,-30-31-154 0 0,1-1-1 0 0,0 1 1 0 0,-1 0-1 0 0,1 0 1 0 0,-1-1 0 0 0,1 1-1 0 0,0 0 1 0 0,-1-1-1 0 0,1 1 1 0 0,0-1-1 0 0,0 1 1 0 0,0-1-1 0 0,-1 1 1 0 0,1-1-1 0 0,0 1 1 0 0,0-1-1 0 0,0 0 1 0 0,0 0 0 0 0,0 1-1 0 0,0-1 1 0 0,0 0-1 0 0,0 0 1 0 0,0 0-1 0 0,0 0 1 0 0,-1 0-1 0 0,1 0 1 0 0,2-1-1 0 0,1 1-729 0 0,5-2-1011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5527 0 0,'0'0'250'0'0,"0"0"-2"0"0,-1 0-156 0 0,-2 1 48 0 0,1 1 146 0 0,0 0 1 0 0,0 1 0 0 0,0-1-1 0 0,0 1 1 0 0,1-1 0 0 0,-1 1-1 0 0,1-1 1 0 0,0 1 0 0 0,0 0-1 0 0,0 0 1 0 0,0-1 0 0 0,0 4-287 0 0,-4 17 685 0 0,0-1 1 0 0,2 1 0 0 0,1 1 0 0 0,1-1-1 0 0,2 21-685 0 0,3 18 2106 0 0,8 36-2106 0 0,-4-57-16 0 0,1-1-1 0 0,1 0 0 0 0,3 0 1 0 0,9 17 16 0 0,-22-54-475 0 0,0-3-181 0 0,0 0-44 0 0,0 0-175 0 0,0 0-689 0 0,-8-9-2214 0 0,0-4 1844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4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4 10943 0 0,'-3'-1'248'0'0,"-8"-1"35"0"0,8 2 18 0 0,-13 1 67 0 0,-5 1 1408 0 0,21-2-1130 0 0,0 0 23 0 0,-9 6 1506 0 0,8-4-2175 0 0,0 1 1 0 0,0 0-1 0 0,1-1 1 0 0,-1 1-1 0 0,1 0 1 0 0,-1 0-1 0 0,1-1 1 0 0,0 1 0 0 0,0 0-1 0 0,0 0 1 0 0,0 0-1 0 0,1-1 1 0 0,-1 1-1 0 0,1 0 1 0 0,-1 0-1 0 0,1-1 1 0 0,0 1 0 0 0,0-1-1 0 0,0 1 1 0 0,1-1-1 0 0,-1 1 1 0 0,1-1-1 0 0,-1 0 1 0 0,1 1-1 0 0,0-1 1 0 0,0 0-1 0 0,-1 0 1 0 0,2 0 0 0 0,-1-1-1 0 0,0 1 1 0 0,0 0-1 0 0,1-1 1 0 0,-1 1-1 0 0,0-1 1 0 0,1 0-1 0 0,0 0 1 0 0,-1 0 0 0 0,1 0-1 0 0,-1 0 1 0 0,4 0-1 0 0,44 7 0 0 0,-49-8 0 0 0,0 1 0 0 0,-1-1 0 0 0,1 0 0 0 0,0 0 0 0 0,-1 1 0 0 0,1-1 0 0 0,0 0 0 0 0,-1 1 0 0 0,1-1 0 0 0,0 1 0 0 0,-1-1 0 0 0,1 1 0 0 0,-1-1 0 0 0,1 1 0 0 0,0-1 0 0 0,-1 1 0 0 0,0 0 0 0 0,1-1 0 0 0,-1 1 0 0 0,1 0 0 0 0,-1-1 0 0 0,0 1 0 0 0,1 0 0 0 0,-1 0 0 0 0,0-1 0 0 0,0 1 0 0 0,0 0 0 0 0,0 0 0 0 0,0-1 0 0 0,1 1 0 0 0,-1 0 0 0 0,0 0 0 0 0,-1-1 0 0 0,1 1 0 0 0,0 0 0 0 0,0 0 0 0 0,0 0 0 0 0,-1 1 0 0 0,-7 15 0 0 0,3-8-131 0 0,0-1 0 0 0,-1 0 0 0 0,-1 0 0 0 0,1 0 0 0 0,-1-1 0 0 0,0 0-1 0 0,-1 0 1 0 0,-15 10 0 0 0,22-16-546 0 0,1-1-260 0 0,0 0-1055 0 0,0 0-463 0 0,0 0-89 0 0,0 0-15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5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7055 0 0,'0'0'323'0'0,"0"0"-8"0"0,7-21-142 0 0,-3 16 6715 0 0,-2 7-6713 0 0,1 0-1 0 0,-1-1 1 0 0,0 1-1 0 0,0 0 1 0 0,0 0-1 0 0,0 0 1 0 0,0 1 0 0 0,0-1-1 0 0,-1 0 1 0 0,1 1-1 0 0,-1-1 1 0 0,1 1-1 0 0,1 4 1 0 0,-2-3 28 0 0,1-1 1 0 0,0 1-1 0 0,0-1 0 0 0,0 1 0 0 0,1-1 1 0 0,-1 1-1 0 0,1-1 0 0 0,0 0 1 0 0,-1 0-1 0 0,1-1 0 0 0,1 1 0 0 0,-1 0 1 0 0,0-1-1 0 0,6 3 0 0 0,-1-2-203 0 0,-7-3 0 0 0,1 0 0 0 0,-1 0 0 0 0,1 0 0 0 0,-1 0 0 0 0,1 0 0 0 0,-1-1 0 0 0,1 1 0 0 0,-1 0 0 0 0,1-1 0 0 0,-1 1 0 0 0,1-1 0 0 0,-1 0 0 0 0,1 1 0 0 0,-1-1 0 0 0,0 0 0 0 0,1 0 0 0 0,-1 0 0 0 0,0 0 0 0 0,0 0 0 0 0,0 0 0 0 0,0 0 0 0 0,0 0 0 0 0,0 0 0 0 0,0-1 0 0 0,0 1 0 0 0,0 0 0 0 0,0-1 0 0 0,-1 1 0 0 0,1-1 0 0 0,0-1 0 0 0,9-13 0 0 0,-9 16 0 0 0,-1-1 0 0 0,1 1 0 0 0,-1-1 0 0 0,1 1 0 0 0,0-1 0 0 0,-1 1 0 0 0,1 0 0 0 0,0-1 0 0 0,-1 1 0 0 0,1 0 0 0 0,0-1 0 0 0,-1 1 0 0 0,1 0 0 0 0,0 0 0 0 0,-1 0 0 0 0,1 0 0 0 0,0 0 0 0 0,0 0 0 0 0,-1 0 0 0 0,1 0 0 0 0,0 0 0 0 0,0 0 0 0 0,-1 0 0 0 0,1 0 0 0 0,0 0 0 0 0,-1 0 0 0 0,1 1 0 0 0,0-1 0 0 0,0 0 0 0 0,-1 1 0 0 0,1-1 0 0 0,-1 0 0 0 0,1 1 0 0 0,1 0 0 0 0,13 16 0 0 0,-15-15 0 0 0,20 31 266 0 0,-2 1 0 0 0,-2 1-1 0 0,20 61 1 0 0,-22-59-13 0 0,-11-30-191 0 0,26 85 895 0 0,-26-83-893 0 0,-2 0 0 0 0,1 0 0 0 0,-1 0 0 0 0,0 0 0 0 0,-1 0 1 0 0,0 0-1 0 0,-1 1 0 0 0,-1 11 0 0 0,-7-4-64 0 0,9-16 0 0 0,-1-1 0 0 0,0 1 0 0 0,1-1 0 0 0,-1 1 0 0 0,0 0 0 0 0,1-1 0 0 0,-1 1 0 0 0,0-1 0 0 0,1 0 0 0 0,-1 1 0 0 0,0-1 0 0 0,0 1 0 0 0,0-1 0 0 0,0 0 0 0 0,1 0 0 0 0,-1 0 0 0 0,0 1 0 0 0,0-1 0 0 0,0 0 0 0 0,0 0 0 0 0,0 0 0 0 0,0 0 0 0 0,1 0 0 0 0,-1 0 0 0 0,0-1 0 0 0,0 1 0 0 0,0 0 0 0 0,0 0 0 0 0,1-1 0 0 0,-1 1 0 0 0,-1-1 0 0 0,-17-10 0 0 0,15 6-71 0 0,0 1 0 0 0,0-1 0 0 0,1 0 0 0 0,-1 0 0 0 0,1 0 0 0 0,0-1 0 0 0,1 1 0 0 0,-1-1 0 0 0,1 1 0 0 0,0-1 0 0 0,0 0 0 0 0,1 0 0 0 0,0 0 0 0 0,0 0 0 0 0,0 0 0 0 0,1 0 0 0 0,0 0 0 0 0,0 0 0 0 0,2-12 0 0 0,1-3-213 0 0,2-1 0 0 0,0 1 0 0 0,1 0 0 0 0,10-24 0 0 0,-12 36 231 0 0,0 0-1 0 0,0 0 0 0 0,1 1 1 0 0,0 0-1 0 0,1 0 0 0 0,-1 0 1 0 0,2 1-1 0 0,8-9 0 0 0,38-26-3329 0 0,-32 28 1993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2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17 5407 0 0,'-21'-9'543'0'0,"13"6"-518"0"0,-11-2 2657 0 0,18 5-1776 0 0,1 0-215 0 0,0 0-92 0 0,2 18 1189 0 0,17 33-835 0 0,36 70 1 0 0,-32-73-815 0 0,-16-37-140 0 0,2 3-269 0 0,-3 3-6501 0 0,-6-17 4213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21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7055 0 0,'0'0'158'0'0,"0"0"22"0"0,0 0 12 0 0,0 0 124 0 0,0 0 494 0 0,0 0 218 0 0,10 9 1062 0 0,43 36 633 0 0,15 35-2747 0 0,-44-49 95 0 0,-23-30-492 0 0,-1-1-171 0 0,2-2 294 0 0,-1 0 0 0 0,0 0 0 0 0,0 0 0 0 0,0 0 0 0 0,0 0 0 0 0,-1 0 0 0 0,1 0 0 0 0,-1 0 0 0 0,1-1 0 0 0,-1 1 1 0 0,0 0-1 0 0,1 0 0 0 0,-1-1 0 0 0,-1-2 0 0 0,-2-35-2737 0 0,2 33 2456 0 0,-2-9 196 0 0,0 0 0 0 0,-7-20 0 0 0,-5-19 1184 0 0,15 54-15 0 0,0 1 50 0 0,0 0-35 0 0,0 0-190 0 0,0 0-89 0 0,0 0-11 0 0,0 0 4 0 0,0 0 38 0 0,19 17 1180 0 0,-6-3-1337 0 0,1 1-1 0 0,-2 0 0 0 0,0 1 1 0 0,-1 1-1 0 0,13 25 0 0 0,-9-19-753 0 0,-14-20-3029 0 0,5 3-1184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35:22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48 177 7055 0 0,'0'0'323'0'0,"0"0"-8"0"0,0 2-205 0 0,-1 4 49 0 0,1-4 601 0 0,0-2 259 0 0,0 0 49 0 0,0 0-134 0 0,0-22-574 0 0,3 0-360 0 0,0 7 0 0 0,-1 0 0 0 0,0 1 0 0 0,-1-1 0 0 0,-1 0 0 0 0,-2-22 0 0 0,0 30 0 0 0,1 7 0 0 0,0 0 0 0 0,0 0 0 0 0,0 0 0 0 0,0 0 0 0 0,0 0 0 0 0,1 0 0 0 0,-1 0 0 0 0,0 0 0 0 0,0 0 0 0 0,0 0 0 0 0,0 0 0 0 0,0 0 0 0 0,0 1 0 0 0,1-1 0 0 0,-1 0 0 0 0,0 1 0 0 0,0-1 0 0 0,0 0 0 0 0,1 1 0 0 0,-1-1 0 0 0,0 1 0 0 0,1-1 0 0 0,-1 1 0 0 0,0 0 0 0 0,1-1 0 0 0,-1 1 0 0 0,0 1 0 0 0,-11 10 0 0 0,9-8 0 0 0,1-1 0 0 0,0 0 0 0 0,0 1 0 0 0,1-1 0 0 0,-1 1 0 0 0,1-1 0 0 0,-1 1 0 0 0,1 0 0 0 0,1 0 0 0 0,-1 0 0 0 0,0-1 0 0 0,1 1 0 0 0,0 0 0 0 0,0 0 0 0 0,0 0 0 0 0,0 0 0 0 0,0 0 0 0 0,1 0 0 0 0,0 0 0 0 0,0-1 0 0 0,0 1 0 0 0,0 0 0 0 0,1 0 0 0 0,-1-1 0 0 0,1 1 0 0 0,0-1 0 0 0,0 0 0 0 0,0 1 0 0 0,1-1 0 0 0,-1 0 0 0 0,1 0 0 0 0,-1 0 0 0 0,1-1 0 0 0,0 1 0 0 0,0-1 0 0 0,0 1 0 0 0,5 1 0 0 0,1 0 0 0 0,0-1 0 0 0,-8-3 0 0 0,1 0 0 0 0,-1 0 0 0 0,0-1 0 0 0,1 1 0 0 0,-1 0 0 0 0,0-1 0 0 0,0 1 0 0 0,1-1 0 0 0,-1 1 0 0 0,0-1 0 0 0,0 1 0 0 0,0-1 0 0 0,0 0 0 0 0,0 0 0 0 0,0 0 0 0 0,0 1 0 0 0,0-1 0 0 0,0 0 0 0 0,0 0 0 0 0,0 0 0 0 0,-1-1 0 0 0,1 1 0 0 0,0 0 0 0 0,0-2 0 0 0,0 1 0 0 0,3-4-172 0 0,-1 0 0 0 0,0 0-1 0 0,0 0 1 0 0,0-1 0 0 0,-1 1-1 0 0,0-1 1 0 0,0 1 0 0 0,-1-1 0 0 0,0 0-1 0 0,0 0 1 0 0,0 0 0 0 0,-2-12-1 0 0,8-47 647 0 0,-7 65 58 0 0,0 1 38 0 0,0 0-71 0 0,12 27 1482 0 0,-6-12-1718 0 0,-1-1 0 0 0,4 27 0 0 0,3 4-284 0 0,-11-131-1080 0 0,1 63-280 0 0,-2 22 1380 0 0,0 1 1 0 0,0 0-1 0 0,0-1 0 0 0,0 1 1 0 0,0 0-1 0 0,1-1 1 0 0,-1 1-1 0 0,0-1 1 0 0,0 1-1 0 0,0 0 1 0 0,1-1-1 0 0,-1 1 1 0 0,0 0-1 0 0,0 0 1 0 0,0-1-1 0 0,1 1 0 0 0,-1 0 1 0 0,0-1-1 0 0,1 1 1 0 0,-1 0-1 0 0,0 0 1 0 0,1 0-1 0 0,-1-1 1 0 0,0 1-1 0 0,1 0 1 0 0,-1 0-1 0 0,0 0 0 0 0,1 0 1 0 0,-1 0-1 0 0,1 0 1 0 0,-1 0-1 0 0,0 0 1 0 0,1 0-1 0 0,-1 0 1 0 0,1 0-1 0 0,-1 0 1 0 0,0 0-1 0 0,1 0 1 0 0,-1 0-1 0 0,0 0 0 0 0,1 0 1 0 0,0 0-1 0 0,13 7 5 0 0,-13-6-6 0 0,18 27 664 0 0,-16-22-355 0 0,1 0 0 0 0,-1 0 0 0 0,1-1 0 0 0,0 0 0 0 0,8 8 0 0 0,-16-65-307 0 0,4 43 0 0 0,0 9-2 0 0,0-1 0 0 0,0 1 0 0 0,0 0 0 0 0,0 0 0 0 0,0-1 0 0 0,1 1 0 0 0,-1 0 0 0 0,0-1 0 0 0,0 1 0 0 0,0 0 0 0 0,0 0 0 0 0,1 0 0 0 0,-1-1 0 0 0,0 1 0 0 0,0 0 0 0 0,0 0 0 0 0,1 0 0 0 0,-1-1 0 0 0,0 1 0 0 0,0 0 1 0 0,1 0-1 0 0,-1 0 0 0 0,0 0 0 0 0,0 0 0 0 0,1 0 0 0 0,-1-1 0 0 0,0 1 0 0 0,1 0 0 0 0,-1 0 0 0 0,0 0 0 0 0,0 0 0 0 0,1 0 0 0 0,-1 0 0 0 0,0 0 0 0 0,1 0 0 0 0,-1 0 0 0 0,0 0 0 0 0,1 1 0 0 0,-1-1 0 0 0,0 0 0 0 0,5 3-567 0 0,5 2-2818 0 0,-1-1-1184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1128 5407 0 0,'0'0'124'0'0,"0"0"18"0"0,0 0 8 0 0,0 0 42 0 0,0 0 170 0 0,1 1-304 0 0,0-1 1 0 0,-1 0 0 0 0,1 1-1 0 0,0-1 1 0 0,-1 0 0 0 0,1 1-1 0 0,0-1 1 0 0,0 0 0 0 0,-1 0-1 0 0,1 0 1 0 0,0 0 0 0 0,0 0-1 0 0,-1 0 1 0 0,1 0 0 0 0,0 0-1 0 0,0 0 1 0 0,-1 0 0 0 0,1 0-1 0 0,0 0 1 0 0,0-1 0 0 0,-1 1-1 0 0,2-1 1 0 0,47-30 1344 0 0,2 2 0 0 0,59-24 1 0 0,115-32 579 0 0,369-160 28 0 0,-457 180-932 0 0,2 6 1 0 0,3 7-1 0 0,151-35 0 0 0,212-63-1079 0 0,-354 99 0 0 0,37-15 0 0 0,-173 59 0 0 0,-1 0 0 0 0,1-1 0 0 0,-1-1 0 0 0,-1 0 0 0 0,1 0 0 0 0,-2-2 0 0 0,13-11 0 0 0,50-45-4682 0 0,-66 60-1148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15 10943 0 0,'0'0'248'0'0,"0"0"35"0"0,0 0 18 0 0,0 0-37 0 0,-2-1-170 0 0,1-1-17 0 0,0 1 0 0 0,0 0 0 0 0,0 0 0 0 0,-1 0 0 0 0,1 0 0 0 0,0 0 0 0 0,-1 0 0 0 0,1 1 0 0 0,-1-1 0 0 0,1 0 0 0 0,-1 1 0 0 0,1-1 0 0 0,-1 1 0 0 0,1-1 1 0 0,-1 1-1 0 0,0 0 0 0 0,1-1 0 0 0,-1 1 0 0 0,0 0 0 0 0,1 0 0 0 0,-1 0 0 0 0,0 1 0 0 0,1-1 0 0 0,-1 0 0 0 0,-2 2 0 0 0,0-1 147 0 0,0 0 1 0 0,0 1-1 0 0,0-1 0 0 0,1 1 0 0 0,-1 0 0 0 0,1 0 1 0 0,-5 4-1 0 0,1 1-76 0 0,1-1 1 0 0,0 1-1 0 0,1 1 1 0 0,0-1-1 0 0,0 1 1 0 0,0 0-1 0 0,1 0 1 0 0,0 1-1 0 0,1-1 0 0 0,-5 17 1 0 0,4-6-175 0 0,0-1-1 0 0,1 1 1 0 0,0 0 0 0 0,1 23-1 0 0,2-37 27 0 0,0-4 0 0 0,0 0 0 0 0,0 1 0 0 0,0-1 0 0 0,0 0 0 0 0,0 0 0 0 0,0 0 0 0 0,0 0 0 0 0,1 0 0 0 0,-1 0 0 0 0,1 1 0 0 0,-1-1 0 0 0,0 0 0 0 0,1 0 0 0 0,0 0 0 0 0,-1 0 0 0 0,1 0 0 0 0,0 0 0 0 0,-1-1 0 0 0,1 1 0 0 0,2 2 0 0 0,-1-1 0 0 0,0 1 0 0 0,1 0 0 0 0,-1-1 0 0 0,1 1 0 0 0,0-1 0 0 0,0 0 0 0 0,0 0 0 0 0,0 0 0 0 0,0-1 0 0 0,0 1 0 0 0,0 0 0 0 0,1-1 0 0 0,-1 0 0 0 0,0 0 0 0 0,1 0 0 0 0,3 0 0 0 0,5 2 0 0 0,19 5 0 0 0,0-1 0 0 0,0-2 0 0 0,1-1 0 0 0,-1-1 0 0 0,1-2 0 0 0,48-5 0 0 0,-71 4 0 0 0,14 0-1160 0 0,0 1-4640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 7055 0 0,'0'0'158'0'0,"0"0"22"0"0,0 0 12 0 0,-1 0-27 0 0,-3-2-57 0 0,3 1 272 0 0,1 1 104 0 0,0 0 17 0 0,0 11 566 0 0,10 35 68 0 0,1 0 1 0 0,2-1-1 0 0,28 62 1 0 0,-15-40-1281 0 0,-21-49 15 0 0,-1-1-1 0 0,5 34 1 0 0,-5-22-4185 0 0,-4-28 2597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7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0,4 12 2 0 0,9 11 415 0 0,1 0 0 0 0,0-2 0 0 0,27 30 0 0 0,-3-3 813 0 0,22 21-729 0 0,-12-15 1790 0 0,-45-52-2331 0 0,3 1-270 0 0,-4-2-392 0 0,-2-1-182 0 0,0 0-39 0 0,-1-12 237 0 0,-1 0 1 0 0,0 0 0 0 0,-1 0-1 0 0,0 1 1 0 0,0-1-1 0 0,-1 1 1 0 0,-8-15-1 0 0,6 13 5 0 0,0-1-1 0 0,1 0 0 0 0,1 1 0 0 0,-5-25 0 0 0,6 17 510 0 0,3 20 310 0 0,2 0-278 0 0,0 1 0 0 0,0 0 0 0 0,0 0 1 0 0,0 0-1 0 0,0 1 0 0 0,0-1 0 0 0,0 0 1 0 0,0 1-1 0 0,0-1 0 0 0,0 1 0 0 0,0 0 1 0 0,-1 0-1 0 0,1-1 0 0 0,0 1 0 0 0,0 0 1 0 0,-1 1-1 0 0,3 0 0 0 0,29 24 322 0 0,8 19 577 0 0,52 73 0 0 0,-83-102-5042 0 0,-5-8-534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8863 0 0,'-7'5'236'0'0,"6"-5"-140"0"0,1 0 0 0 0,0 0 1 0 0,-1 0-1 0 0,1 0 1 0 0,0 1-1 0 0,-1-1 1 0 0,1 0-1 0 0,0 0 0 0 0,0 0 1 0 0,-1 1-1 0 0,1-1 1 0 0,0 0-1 0 0,0 0 0 0 0,-1 1 1 0 0,1-1-1 0 0,0 0 1 0 0,0 0-1 0 0,0 1 0 0 0,0-1 1 0 0,-1 0-1 0 0,1 1 1 0 0,0-1-1 0 0,0 0 1 0 0,0 1-1 0 0,0-1 0 0 0,0 0 1 0 0,0 1-1 0 0,0-1 1 0 0,0 0-1 0 0,0 1 0 0 0,0-1 1 0 0,0 0-1 0 0,0 1 1 0 0,0-1-1 0 0,0 0 1 0 0,0 1-1 0 0,0-1 0 0 0,0 0 1 0 0,0 1-1 0 0,1-1 1 0 0,-1 0-1 0 0,0 1 0 0 0,0-1 1 0 0,0 0-1 0 0,1 0 1 0 0,-1 1-1 0 0,0-1 0 0 0,0 0 1 0 0,1 1-1 0 0,78 122 1558 0 0,-25-42-2322 0 0,-22-24-4918 0 0,-32-57 1562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10 209 4231 0 0,'-2'-8'54'0'0,"0"0"0"0"0,0 0 0 0 0,1 0 0 0 0,0 0 0 0 0,0-1 0 0 0,1 1 0 0 0,0-1 0 0 0,1-4-54 0 0,-1 10 139 0 0,0 0 0 0 0,0 0-1 0 0,0 0 1 0 0,1 0-1 0 0,-1 0 1 0 0,1 0-1 0 0,0 0 1 0 0,0 0 0 0 0,0 0-1 0 0,1 0 1 0 0,-1 0-1 0 0,1 1 1 0 0,-1-1-1 0 0,1 0 1 0 0,0 1 0 0 0,0 0-1 0 0,0-1 1 0 0,0 1-1 0 0,1 0 1 0 0,-1-1-139 0 0,1 1 231 0 0,9-7 330 0 0,1 1 0 0 0,0 0 0 0 0,1 1 0 0 0,0 0 1 0 0,0 2-1 0 0,0-1 0 0 0,1 1 0 0 0,-1 1 0 0 0,1 1 0 0 0,0 0 0 0 0,1 1 0 0 0,3 0-561 0 0,-6 2-146 0 0,-1 0 0 0 0,0 0 0 0 0,0 1 0 0 0,0 1 0 0 0,12 2 146 0 0,-17-2-419 0 0,0 0 1 0 0,0 0 0 0 0,-1 0 0 0 0,1 1-1 0 0,-1 0 1 0 0,0 0 0 0 0,1 1-1 0 0,-2-1 1 0 0,1 1 0 0 0,0 1-1 0 0,0-1 419 0 0,3 11-2438 0 0,-1 3-456 0 0</inkml:trace>
  <inkml:trace contextRef="#ctx0" brushRef="#br0" timeOffset="1">168 398 7111 0 0,'0'0'158'0'0,"0"0"22"0"0,0 0 13 0 0,1-2 54 0 0,10-11 317 0 0,17-4 244 0 0,27-6-79 0 0,-43 18-768 0 0,-5 2 52 0 0,1 1-1 0 0,1-1 0 0 0,-1 1 1 0 0,0 1-1 0 0,0 0 0 0 0,1 0 1 0 0,-1 0-1 0 0,3 1-12 0 0,-5 1-167 0 0,0-1 0 0 0,0 1 0 0 0,0 0 0 0 0,0 1 0 0 0,0-1 0 0 0,0 1 0 0 0,1 1 167 0 0,-6-3-122 0 0,0 1 0 0 0,0-1 0 0 0,-1 0 0 0 0,1 1 1 0 0,0-1-1 0 0,-1 1 0 0 0,1-1 0 0 0,-1 1 0 0 0,1 0 1 0 0,0-1-1 0 0,-1 1 0 0 0,1 0 0 0 0,-1-1 0 0 0,0 1 1 0 0,1 0-1 0 0,-1-1 0 0 0,1 1 0 0 0,-1 0 0 0 0,0 0 122 0 0,1 1-449 0 0,4 14-1997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7055 0 0,'-1'-25'760'0'0,"2"22"-584"0"0,-1-1 0 0 0,1 1 0 0 0,0 0 0 0 0,0 0 0 0 0,0 0 0 0 0,0 0 0 0 0,0 0 0 0 0,1 0 0 0 0,-1 0 0 0 0,1 0 0 0 0,0 0 0 0 0,0 1 0 0 0,0-1 0 0 0,0 1 0 0 0,0 0 0 0 0,1-1 0 0 0,-1 1 0 0 0,1 0 0 0 0,-1 0 0 0 0,1 0 0 0 0,0 1 0 0 0,0-1 0 0 0,0 1 0 0 0,0 0 0 0 0,3-2 0 0 0,-1 1-194 0 0,0 0 0 0 0,0 1 0 0 0,0-1 0 0 0,0 1 0 0 0,0 0 0 0 0,0 1 0 0 0,0-1 0 0 0,0 1 0 0 0,0 0 0 0 0,1 0 0 0 0,-1 0 0 0 0,0 1 0 0 0,0 0 0 0 0,0 0 0 0 0,6 2 0 0 0,13 14-786 0 0,-18-8-3216 0 0</inkml:trace>
  <inkml:trace contextRef="#ctx0" brushRef="#br0" timeOffset="1">147 246 8863 0 0,'0'0'200'0'0,"0"0"34"0"0,0 0 12 0 0,11-23 2 0 0,-10 19-125 0 0,1 1-1 0 0,0 0 1 0 0,0 0-1 0 0,0 0 0 0 0,1 0 1 0 0,-1 1-1 0 0,1-1 1 0 0,-1 0-1 0 0,1 1 1 0 0,0 0-1 0 0,0 0 0 0 0,0 0 1 0 0,0 0-1 0 0,7-3 1 0 0,9-6 175 0 0,-18 10-1349 0 0,-1 1-385 0 0,0 0-377 0 0,0 0-1214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8 157 8863 0 0,'0'0'200'0'0,"0"0"34"0"0,-4 6 219 0 0,1 0-326 0 0,2-5 307 0 0,1-1 121 0 0,0 0 18 0 0,0 0 11 0 0,0 0 35 0 0,17-19 464 0 0,24-35 0 0 0,3-3-1204 0 0,-25 31-856 0 0,-13 13-3910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9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43 8863 0 0,'0'0'407'0'0,"0"0"-6"0"0,-2-1-257 0 0,-5-1 38 0 0,5 2 674 0 0,2 0-711 0 0,0 0 0 0 0,0 0 1 0 0,-1 0-1 0 0,1 1 0 0 0,0-1 1 0 0,0 0-1 0 0,0 0 0 0 0,-1 0 0 0 0,1 1 1 0 0,0-1-1 0 0,0 0 0 0 0,0 0 1 0 0,0 1-1 0 0,0-1 0 0 0,0 0 1 0 0,-1 0-1 0 0,1 1 0 0 0,0-1 1 0 0,0 0-1 0 0,0 0 0 0 0,0 1 0 0 0,0-1 1 0 0,0 0-1 0 0,0 0 0 0 0,0 1 1 0 0,0-1-1 0 0,0 0 0 0 0,0 1 1 0 0,0-1-1 0 0,0 0 0 0 0,1 0 1 0 0,-1 1-1 0 0,0-1 0 0 0,0 0 1 0 0,0 0-1 0 0,0 1 0 0 0,0-1 0 0 0,1 0 1 0 0,-1 0-1 0 0,10 24 1241 0 0,19 29-2526 0 0,-24-45 1660 0 0,9 18-897 0 0,45 84 1037 0 0,-53-95-2201 0 0,0 1-1 0 0,7 30 1 0 0,-13-45-3398 0 0</inkml:trace>
  <inkml:trace contextRef="#ctx0" brushRef="#br0" timeOffset="1">10 138 8863 0 0,'0'0'200'0'0,"-8"-27"528"0"0,7 25-678 0 0,1 1 0 0 0,0-1 0 0 0,-1 1 0 0 0,1-1 0 0 0,0 1 0 0 0,0 0 0 0 0,0-1 0 0 0,0 1-1 0 0,0-1 1 0 0,1 1 0 0 0,-1-1 0 0 0,0 1 0 0 0,1 0 0 0 0,-1-1 0 0 0,1 1 0 0 0,-1-1 0 0 0,1 1 0 0 0,-1 0 0 0 0,1 0-1 0 0,0-1 1 0 0,0 1 0 0 0,0 0 0 0 0,0 0 0 0 0,0 0 0 0 0,0 0 0 0 0,0 0 0 0 0,0 0 0 0 0,0 0 0 0 0,0 0-1 0 0,1 1 1 0 0,-1-1 0 0 0,0 0 0 0 0,0 1 0 0 0,1-1 0 0 0,-1 1 0 0 0,1-1 0 0 0,-1 1 0 0 0,0 0 0 0 0,1 0 0 0 0,-1-1-1 0 0,1 1 1 0 0,-1 0 0 0 0,3 0 0 0 0,4 0 166 0 0,-1 1 0 0 0,1-1 0 0 0,0 1 0 0 0,0 0 0 0 0,13 5 0 0 0,-5 0-6 0 0,0 2-1 0 0,0 0 0 0 0,-1 1 0 0 0,0 0 0 0 0,-1 1 1 0 0,20 17-1 0 0,-2-2 973 0 0,-19-18 72 0 0,-16-21-929 0 0,-1 5-403 0 0,-4-10-256 0 0,0 2 1 0 0,-12-20-1 0 0,-13-28-1345 0 0,30 47 1415 0 0,3 17 288 0 0,1 1 0 0 0,-1 0 0 0 0,0 0 0 0 0,0-1 0 0 0,0 1 0 0 0,1 0 0 0 0,-1-1 0 0 0,0 1 0 0 0,0 0 0 0 0,1 0 0 0 0,-1-1 0 0 0,0 1 0 0 0,0 0 0 0 0,1 0 0 0 0,-1 0 0 0 0,0-1 0 0 0,1 1 0 0 0,-1 0 0 0 0,0 0 0 0 0,1 0 0 0 0,-1 0 0 0 0,0 0 0 0 0,1 0 0 0 0,-1 0-1 0 0,1 0 1 0 0,-1 0 0 0 0,1 0 0 0 0,0 0 147 0 0,1 0-1 0 0,0 0 1 0 0,0 1-1 0 0,-1-1 0 0 0,1 1 1 0 0,0-1-1 0 0,-1 1 1 0 0,1 0-1 0 0,-1 0 0 0 0,1 0 1 0 0,1 1-1 0 0,42 43-173 0 0,22 19 577 0 0,-59-58-1159 0 0,-1 0-1 0 0,1 0 1 0 0,1-1-1 0 0,-1 0 1 0 0,1-1-1 0 0,0 0 1 0 0,10 4-1 0 0,-6-5-4353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19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10943 0 0,'0'0'248'0'0,"0"0"35"0"0,0 0 18 0 0,0 0-37 0 0,0 0-84 0 0,0 0 280 0 0,0 0 144 0 0,0 0 32 0 0,0 0-81 0 0,2 0-363 0 0,4-1-195 0 0,0-1 1 0 0,-1 1-1 0 0,1-1 1 0 0,0 0-1 0 0,-1 0 1 0 0,0 0-1 0 0,1-1 1 0 0,-1 0-1 0 0,0 0 1 0 0,0 0-1 0 0,0-1 1 0 0,-1 1-1 0 0,1-1 1 0 0,-1 0-1 0 0,4-6 1 0 0,14-10-914 0 0,-13 14-3971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2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8863 0 0,'0'0'200'0'0,"0"0"34"0"0,0 0 12 0 0,0 0 46 0 0,0 0 184 0 0,0 0 79 0 0,0 0 18 0 0,0 0 11 0 0,0 0 35 0 0,0 0 18 0 0,0 0 3 0 0,12 17 128 0 0,7 17-305 0 0,42 55 1 0 0,-12-18 1353 0 0,-40-58-1822 0 0,-4-6-11 0 0,0 1-1 0 0,0-1 1 0 0,-1 1 0 0 0,4 10 0 0 0,-8-17-440 0 0,-22-21-1682 0 0,21 19 2138 0 0,0 0 0 0 0,0 0 0 0 0,0 0 0 0 0,0 0 0 0 0,0 0 0 0 0,0-1 0 0 0,1 1 0 0 0,-1 0 0 0 0,0 0 0 0 0,1-1 0 0 0,-1 1 0 0 0,1 0 0 0 0,-1-1 0 0 0,1 1 0 0 0,0-1 0 0 0,0 1 0 0 0,-1-1 0 0 0,1 1 0 0 0,0-1 0 0 0,0 1 0 0 0,0 0 0 0 0,1-1 0 0 0,-1 1 0 0 0,0-1 0 0 0,1 1 0 0 0,-1-1 0 0 0,0 1 0 0 0,1 0 0 0 0,0-1 0 0 0,0-1 0 0 0,2 0 0 0 0,-1 0 0 0 0,1-1 0 0 0,0 2 0 0 0,0-1 0 0 0,0 0 0 0 0,0 0 0 0 0,5-2 0 0 0,-5 3 0 0 0,1 0 0 0 0,0 0 0 0 0,0 0 0 0 0,1 1 0 0 0,-1-1 0 0 0,1 1 0 0 0,-1 0 0 0 0,1 0 0 0 0,-1 0 0 0 0,1 0 0 0 0,0 1 0 0 0,-1 0 0 0 0,1 0 0 0 0,0 0 0 0 0,7 2 0 0 0,-5 1 0 0 0,-5-2 39 0 0,0 1 0 0 0,0 0 0 0 0,0 0-1 0 0,0 0 1 0 0,0 0 0 0 0,-1 0 0 0 0,1 0-1 0 0,-1 0 1 0 0,1 1 0 0 0,-1-1 0 0 0,0 1-1 0 0,0-1 1 0 0,1 5 0 0 0,-1-3 115 0 0,-1-1 0 0 0,-1 1 0 0 0,1 0 0 0 0,0 0 1 0 0,-1 0-1 0 0,0 0 0 0 0,0-1 0 0 0,0 1 0 0 0,0 0 0 0 0,-1-1 0 0 0,1 1 0 0 0,-1-1 1 0 0,0 1-1 0 0,-3 3 0 0 0,-32 46-329 0 0,-13-6-1005 0 0,49-46 503 0 0,-7 4-3530 0 0,8-5 2991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20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10943 0 0,'0'0'248'0'0,"0"0"35"0"0,0 0 18 0 0,0 0-37 0 0,-29 16 2363 0 0,29-9-2501 0 0,0-1-1 0 0,0 1 1 0 0,1 0 0 0 0,0-1-1 0 0,0 1 1 0 0,1-1 0 0 0,-1 1 0 0 0,1-1-1 0 0,1 1 1 0 0,-1-1 0 0 0,1 0-1 0 0,0 0 1 0 0,1-1 0 0 0,0 1-1 0 0,-1 0 1 0 0,2-1 0 0 0,-1 0-1 0 0,0 0 1 0 0,1 0 0 0 0,0-1 0 0 0,7 5-1 0 0,-12-8-125 0 0,1-1 0 0 0,0 1 0 0 0,-1-1 0 0 0,1 1 0 0 0,0-1 0 0 0,0 1 0 0 0,0-1 0 0 0,-1 0 0 0 0,1 1 0 0 0,0-1 0 0 0,0 0 0 0 0,0 0 0 0 0,-1 1 0 0 0,1-1 0 0 0,0 0 0 0 0,0 0 0 0 0,0 0 0 0 0,0 0 0 0 0,0 0 0 0 0,-1 0 0 0 0,1-1 0 0 0,0 1 0 0 0,0 0 0 0 0,0 0 0 0 0,0 0 0 0 0,-1-1 0 0 0,1 1 0 0 0,0-1 0 0 0,0 1 0 0 0,0 0 0 0 0,-1-1 0 0 0,1 1 0 0 0,0-1 0 0 0,-1 0 0 0 0,1 1 0 0 0,-1-1 0 0 0,1 1 0 0 0,0-1 0 0 0,-1 0 0 0 0,1 0 0 0 0,-1 1 0 0 0,0-1 0 0 0,1 0 0 0 0,-1 0 0 0 0,0 1 0 0 0,1-1 0 0 0,-1 0 0 0 0,0 0 0 0 0,0-1 0 0 0,0 2 0 0 0,2-7 0 0 0,0 0 0 0 0,-1 0 0 0 0,0 0 0 0 0,-1 0 0 0 0,0-12 0 0 0,1-12 0 0 0,-1 31 0 0 0,0-1 0 0 0,1 1 0 0 0,-1 0 0 0 0,0-1 0 0 0,0 1 0 0 0,1-1 0 0 0,-1 1 0 0 0,0-1 0 0 0,1 1 0 0 0,-1 0 0 0 0,0-1 0 0 0,1 1 0 0 0,-1 0 0 0 0,0-1 0 0 0,1 1 0 0 0,-1 0 0 0 0,1 0 0 0 0,-1-1 0 0 0,1 1 0 0 0,-1 0 0 0 0,1 0 0 0 0,-1 0 0 0 0,1 0 0 0 0,-1 0 0 0 0,1 0 0 0 0,-1-1 0 0 0,1 1 0 0 0,-1 0 0 0 0,1 0 0 0 0,-1 1 0 0 0,1-1 0 0 0,-1 0 0 0 0,1 0 0 0 0,-1 0 0 0 0,1 0 0 0 0,-1 0 0 0 0,1 0 0 0 0,-1 1 0 0 0,0-1 0 0 0,1 0 0 0 0,-1 0 0 0 0,1 1 0 0 0,-1-1 0 0 0,1 1 0 0 0,14 7 0 0 0,-5 0 0 0 0,-7-6 0 0 0,-1 0 0 0 0,1 0 0 0 0,-1 0 0 0 0,1 0 0 0 0,0 0 0 0 0,-1-1 0 0 0,1 1 0 0 0,6 1 0 0 0,-1 0 0 0 0,1-1-1160 0 0,0-2-4640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2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10 10943 0 0,'0'0'248'0'0,"-17"-9"600"0"0,13 10-662 0 0,0 0 0 0 0,0 1 0 0 0,0-1 0 0 0,1 1 0 0 0,-1 0 0 0 0,1 0 0 0 0,-1 0 0 0 0,1 0 0 0 0,0 1 0 0 0,0-1 0 0 0,0 1-1 0 0,0 0 1 0 0,0 0 0 0 0,1 0 0 0 0,-1 0 0 0 0,1 1 0 0 0,0-1 0 0 0,0 0 0 0 0,0 1 0 0 0,0 0 0 0 0,1-1 0 0 0,0 1 0 0 0,-1 0 0 0 0,1 0 0 0 0,1 0-1 0 0,-1 0 1 0 0,0 0 0 0 0,1 8 0 0 0,1-4-186 0 0,1-6 0 0 0,-1 1 0 0 0,1-1 0 0 0,-1 0 0 0 0,1 0 0 0 0,0 0 0 0 0,0 0 0 0 0,0 0 0 0 0,0 0 0 0 0,1 0 0 0 0,-1-1 0 0 0,0 1 0 0 0,1-1 0 0 0,-1 1 0 0 0,1-1 0 0 0,-1 0 0 0 0,1 0 0 0 0,0 0 0 0 0,2 0 0 0 0,-4 0 0 0 0,24 1 0 0 0,-22-2 0 0 0,1 0 0 0 0,-1 0 0 0 0,1 0 0 0 0,0 0 0 0 0,-1 1 0 0 0,1 0 0 0 0,-1-1 0 0 0,1 1 0 0 0,-1 1 0 0 0,0-1 0 0 0,5 3 0 0 0,-6-3 0 0 0,0 0 0 0 0,-1 1 0 0 0,1-1 0 0 0,0 1 0 0 0,0-1 0 0 0,-1 1 0 0 0,1 0 0 0 0,-1 0 0 0 0,0-1 0 0 0,1 1 0 0 0,-1 0 0 0 0,0 0 0 0 0,0 1 0 0 0,0-1 0 0 0,-1 0 0 0 0,1 0 0 0 0,0 0 0 0 0,-1 1 0 0 0,1-1 0 0 0,-1 0 0 0 0,0 0 0 0 0,0 1 0 0 0,0-1 0 0 0,-1 5 0 0 0,2 1 0 0 0,-1-1 7 0 0,0 0 0 0 0,0 0 0 0 0,0-1 0 0 0,-1 1 0 0 0,0 0 0 0 0,0 0 0 0 0,-1 0 0 0 0,0-1 0 0 0,0 1 0 0 0,0-1 0 0 0,-4 7 0 0 0,-14 19-4881 0 0,19-31-552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21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10943 0 0,'0'0'248'0'0,"0"0"35"0"0,0 0 18 0 0,0 0-37 0 0,0 0-84 0 0,0 0 280 0 0,0 0 144 0 0,0 0 32 0 0,8 19 1364 0 0,-5-14-1896 0 0,3 4 500 0 0,-1 0-1 0 0,0 0 1 0 0,-1 1-1 0 0,1 0 0 0 0,-2 0 1 0 0,5 19-1 0 0,-8-27-603 0 0,0-2 0 0 0,0 1 0 0 0,0 0 0 0 0,0-1 0 0 0,0 1 0 0 0,0 0 0 0 0,0 0 0 0 0,0-1 0 0 0,0 1 0 0 0,0 0 0 0 0,0 0 0 0 0,0-1 0 0 0,1 1 0 0 0,-1 0 0 0 0,0-1 0 0 0,0 1 0 0 0,1 0 0 0 0,-1-1 0 0 0,1 1 0 0 0,-1-1 0 0 0,0 1 0 0 0,1 0 0 0 0,-1-1 0 0 0,1 1 0 0 0,-1-1 0 0 0,1 1 0 0 0,0 0 0 0 0,6 3-89 0 0,-5-3-380 0 0,-2-1-185 0 0,1 0 665 0 0,0-1 0 0 0,1 1 0 0 0,-1-1 0 0 0,0 0 0 0 0,1 1 0 0 0,-1-1 0 0 0,0 0 0 0 0,0 0 0 0 0,0 0 0 0 0,0 1 0 0 0,0-1 0 0 0,0-1 0 0 0,0 1 1 0 0,0 0-1 0 0,0 0 0 0 0,0 0 0 0 0,0 0 0 0 0,-1-1 0 0 0,1 1 0 0 0,0 0 0 0 0,-1-1 0 0 0,1 1 0 0 0,-1 0 0 0 0,1-1 0 0 0,-1 1 0 0 0,0 0 0 0 0,0-3 0 0 0,5-40-1621 0 0,-4 36 1402 0 0,-1 8 207 0 0,1-1 1 0 0,-1 1-1 0 0,1-1 1 0 0,-1 0-1 0 0,1 1 0 0 0,-1-1 1 0 0,1 1-1 0 0,-1 0 1 0 0,1-1-1 0 0,-1 1 0 0 0,1-1 1 0 0,-1 1-1 0 0,1 0 1 0 0,0-1-1 0 0,-1 1 0 0 0,1 0 1 0 0,0 0-1 0 0,-1 0 1 0 0,1-1-1 0 0,0 1 0 0 0,-1 0 1 0 0,1 0-1 0 0,0 0 1 0 0,0 0-1 0 0,-1 0 0 0 0,1 0 1 0 0,0 0-1 0 0,-1 0 1 0 0,1 1-1 0 0,0-1 0 0 0,-1 0 1 0 0,1 0-1 0 0,0 1 1 0 0,-1-1-1 0 0,1 0 0 0 0,0 0 1 0 0,0 1-1 0 0,2 1 0 0 0,1 0-1 0 0,0-1 1 0 0,-1 1-1 0 0,0 0 1 0 0,1 1-1 0 0,-1-1 1 0 0,0 1-1 0 0,0-1 0 0 0,0 1 1 0 0,-1 0-1 0 0,5 6 1 0 0,23 41 16 0 0,-10-15 78 0 0,5 2 1459 0 0,62 102-644 0 0,-78-123-499 0 0,-1 1 1 0 0,-1-1-1 0 0,-1 1 0 0 0,0 1 0 0 0,-1-1 1 0 0,5 33-1 0 0,-10-42-337 0 0,0 0 0 0 0,0-1 0 0 0,0 1 0 0 0,-1 0 1 0 0,-3 14-1 0 0,3-20-162 0 0,1 0 0 0 0,-1 1 0 0 0,1-1 0 0 0,-1 0 0 0 0,0 0 0 0 0,0 0 0 0 0,0 0-1 0 0,0 0 1 0 0,0 0 0 0 0,-1 0 0 0 0,1 0 0 0 0,-1 0 0 0 0,1-1 0 0 0,-1 1 0 0 0,1 0 0 0 0,-1-1 0 0 0,0 0 0 0 0,0 1 0 0 0,0-1 0 0 0,0 0 0 0 0,0 0 0 0 0,0 0 0 0 0,-3 1 0 0 0,3-2 50 0 0,0 0 1 0 0,0 0-1 0 0,0 0 1 0 0,0 0 0 0 0,0-1-1 0 0,0 1 1 0 0,0-1-1 0 0,0 1 1 0 0,0-1-1 0 0,0 0 1 0 0,0 0-1 0 0,0 0 1 0 0,1 0-1 0 0,-1 0 1 0 0,0 0 0 0 0,1-1-1 0 0,-1 1 1 0 0,0 0-1 0 0,1-1 1 0 0,0 1-1 0 0,-1-1 1 0 0,1 0-1 0 0,-2-2 1 0 0,-2-4 58 0 0,-1 0 0 0 0,2-1 0 0 0,-7-12 0 0 0,3-1-3 0 0,0 1 0 0 0,1-1 0 0 0,2-1 0 0 0,0 1 0 0 0,1-1 0 0 0,-1-31 0 0 0,5 38-142 0 0,0 1 0 0 0,0-1 0 0 0,2 1-1 0 0,0-1 1 0 0,1 1 0 0 0,0 0 0 0 0,1 0 0 0 0,1 0 0 0 0,0 1-1 0 0,10-20 1 0 0,-7 23-1691 0 0,1 2-4474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49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7055 0 0,'1'15'530'0'0,"-1"-13"-316"0"0,0 0 0 0 0,-1 1 0 0 0,1-1 0 0 0,0 0 0 0 0,0 0 1 0 0,1 0-1 0 0,-1 0 0 0 0,0 1 0 0 0,1-1 0 0 0,-1 0 0 0 0,1 0 0 0 0,0 0 1 0 0,0 0-1 0 0,-1 0 0 0 0,1 0 0 0 0,1 0 0 0 0,1 3 0 0 0,-2-5-98 0 0,1 1-11 0 0,0 0-1 0 0,0 0 1 0 0,0 0-1 0 0,0 0 0 0 0,0-1 1 0 0,0 1-1 0 0,0-1 1 0 0,-2 0-91 0 0</inkml:trace>
  <inkml:trace contextRef="#ctx0" brushRef="#br0">28 143 15967 0 0,'2'4'113'0'0,"0"2"37"0"0,0 0 0 0 0,0-1 0 0 0,1 0 1 0 0,0 0-1 0 0,0 0 0 0 0,0 0 0 0 0,1 0 0 0 0,7 8 0 0 0,-9-11-185 0 0,1 0-1 0 0,0-1 0 0 0,0 1 1 0 0,0 0-1 0 0,0-1 0 0 0,0 0 1 0 0,1 0-1 0 0,-1 0 1 0 0,0 0-1 0 0,1 0 0 0 0,-1-1 1 0 0,0 1-1 0 0,1-1 0 0 0,-1 0 1 0 0,1 0-1 0 0,-1 0 1 0 0,0-1-1 0 0,7-1 0 0 0,-5 2-837 0 0,18-3-2786 0 0,-12 1 1764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5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70 8863 0 0,'0'0'200'0'0,"-2"-28"528"0"0,2 27-723 0 0,7-24 237 0 0,1 11 2921 0 0,-7 13-2111 0 0,1 1-967 0 0,1 1 0 0 0,0-1 0 0 0,0 1 0 0 0,-1 0 1 0 0,1 0-1 0 0,-1 0 0 0 0,1 0 0 0 0,-1 0 0 0 0,1 1 0 0 0,-1-1 1 0 0,0 1-1 0 0,1-1 0 0 0,-1 1 0 0 0,0 0 0 0 0,0 0 1 0 0,0 0-1 0 0,-1 0 0 0 0,1 0 0 0 0,0 0 0 0 0,1 5 0 0 0,5 5 377 0 0,-2 1 0 0 0,10 22-1 0 0,-14-28-478 0 0,10 25 20 0 0,-2 1 1 0 0,-1 0 0 0 0,-2 1 0 0 0,-1 0-1 0 0,2 54 1 0 0,6 40-4 0 0,-11-114-18 0 0,-1 2-108 0 0,-1 3-3944 0 0,-2-20 1691 0 0,-4-3-20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3 127 5527 0 0,'0'0'250'0'0,"0"0"-2"0"0,-1 3-156 0 0,1-3-39 0 0,0 1 0 0 0,-1-1 0 0 0,1 1 0 0 0,0 0 1 0 0,0-1-1 0 0,0 1 0 0 0,0-1 0 0 0,0 1 0 0 0,0 0 1 0 0,0-1-1 0 0,0 1 0 0 0,0 0 0 0 0,0-1 0 0 0,0 1 0 0 0,0-1 1 0 0,0 1-1 0 0,0 0 0 0 0,0-1 0 0 0,1 1 0 0 0,-1-1 0 0 0,0 1 1 0 0,1 0-1 0 0,-1-1 0 0 0,0 1 0 0 0,1-1 0 0 0,-1 1 1 0 0,0-1-1 0 0,1 1 0 0 0,-1-1 0 0 0,1 0 0 0 0,-1 1 0 0 0,1-1 1 0 0,-1 0-1 0 0,1 1 0 0 0,-1-1 0 0 0,1 0 0 0 0,0 1 1 0 0,-1-1-1 0 0,1 0 0 0 0,-1 0 0 0 0,1 0 0 0 0,0 0 0 0 0,-1 1 1 0 0,1-1-1 0 0,-1 0 0 0 0,1 0 0 0 0,0 0 0 0 0,-1 0 0 0 0,1 0 1 0 0,0-1-54 0 0,25-8 2482 0 0,-24 7-2687 0 0,76-35 2466 0 0,-49 21-1986 0 0,0 1 0 0 0,2 2 1 0 0,-1 1-1 0 0,2 2 0 0 0,29-7-275 0 0,19 3-5101 0 0,-59 10 959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5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7 104 8863 0 0,'-1'-3'110'0'0,"-1"-1"-1"0"0,1 1 0 0 0,0-1 1 0 0,1 1-1 0 0,-1-1 0 0 0,1 1 0 0 0,-1-1 1 0 0,1 0-1 0 0,0 1 0 0 0,0-1 1 0 0,1 1-1 0 0,-1-1 0 0 0,1 0 1 0 0,0 1-1 0 0,0-1 0 0 0,0 1 0 0 0,0-1 1 0 0,0 1-1 0 0,4-6 0 0 0,-3 7 82 0 0,1-1-1 0 0,-1 1 0 0 0,1-1 0 0 0,-1 1 0 0 0,1 0 1 0 0,0 0-1 0 0,0 1 0 0 0,0-1 0 0 0,0 1 0 0 0,0-1 1 0 0,0 1-1 0 0,1 0 0 0 0,-1 0 0 0 0,0 0 0 0 0,1 0 1 0 0,-1 1-1 0 0,0 0 0 0 0,1-1 0 0 0,-1 1 1 0 0,1 0-1 0 0,4 1 0 0 0,12 0 494 0 0,1 1 1 0 0,-1 1 0 0 0,35 10-1 0 0,-47-10-1059 0 0,-1-1-1 0 0,1 1 0 0 0,-1 0 1 0 0,0 1-1 0 0,0 0 1 0 0,0 0-1 0 0,-1 0 1 0 0,1 1-1 0 0,-1 0 1 0 0,0 0-1 0 0,0 1 1 0 0,8 10-1 0 0,-7-5-4563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6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8863 0 0,'0'0'407'0'0,"0"0"-6"0"0,24 19 3129 0 0,-13-19-3056 0 0,0 0 0 0 0,0 0 0 0 0,0-1 1 0 0,0 0-1 0 0,0-1 0 0 0,0 0 0 0 0,-1-1 1 0 0,21-7-1 0 0,-11 4-512 0 0,81-21-278 0 0,-33 10-3310 0 0,-56 14 2359 0 0,10-2-628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6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1 595 10943 0 0,'0'0'248'0'0,"0"0"35"0"0,0 0 18 0 0,0 0-37 0 0,5-19 947 0 0,2-3-458 0 0,2-1 0 0 0,0 2 0 0 0,1 0 0 0 0,26-39 0 0 0,-15 24-369 0 0,-4 7-384 0 0,-2-2 0 0 0,0 0 0 0 0,18-59 0 0 0,-30 77 0 0 0,0 0 0 0 0,-1-1 0 0 0,0 1 0 0 0,-1 0 0 0 0,-1-20 0 0 0,0 25 0 0 0,-1 1 0 0 0,0-1 0 0 0,-1 1 0 0 0,0 0 0 0 0,0-1 0 0 0,0 1 0 0 0,-1 0 0 0 0,0 1 0 0 0,-1-1 0 0 0,-6-11 0 0 0,9 17 0 0 0,0-1 0 0 0,0 1 0 0 0,0-1 0 0 0,0 1 0 0 0,0-1 0 0 0,0 1 0 0 0,0 0 0 0 0,-1 0 0 0 0,1-1 0 0 0,-1 1 0 0 0,1 0 0 0 0,0 0 0 0 0,-1 0 0 0 0,0 1 0 0 0,1-1 0 0 0,-1 0 0 0 0,0 0 0 0 0,1 1 0 0 0,-1-1 0 0 0,0 1 0 0 0,1 0 0 0 0,-1-1 0 0 0,0 1 0 0 0,0 0 0 0 0,0 0 0 0 0,1 0 0 0 0,-1 0 0 0 0,0 1 0 0 0,0-1 0 0 0,1 0 0 0 0,-1 1 0 0 0,0-1 0 0 0,0 1 0 0 0,1-1 0 0 0,-1 1 0 0 0,0 0 0 0 0,1 0 0 0 0,-1 0 0 0 0,1 0 0 0 0,0 0 0 0 0,-1 0 0 0 0,1 0 0 0 0,0 1 0 0 0,-1-1 0 0 0,0 2 0 0 0,-3 2 0 0 0,1 0 0 0 0,0 1 0 0 0,0-1 0 0 0,0 1 0 0 0,1 0 0 0 0,0 0 0 0 0,0 0 0 0 0,0 0 0 0 0,1 1 0 0 0,-3 12 0 0 0,2 6-4 0 0,2 0 0 0 0,0 0 0 0 0,2 0-1 0 0,1 0 1 0 0,7 36 0 0 0,37 122 94 0 0,-39-158-52 0 0,9 24 935 0 0,31 64 0 0 0,-8-19-174 0 0,-29-65-799 0 0,-2 1 0 0 0,8 54 0 0 0,-9-38 0 0 0,-6-44-53 0 0,-1 0 1 0 0,1-1-1 0 0,-1 1 0 0 0,0 0 0 0 0,0 0 1 0 0,0 0-1 0 0,0 0 0 0 0,0-1 0 0 0,0 1 1 0 0,0 0-1 0 0,-1 0 0 0 0,1 0 0 0 0,-1 0 0 0 0,1-1 1 0 0,-1 1-1 0 0,1 0 0 0 0,-1-1 0 0 0,0 1 1 0 0,0 0-1 0 0,0-1 0 0 0,0 1 0 0 0,0-1 1 0 0,0 0-1 0 0,-1 1 0 0 0,-2 1 0 0 0,3-2 2 0 0,-1 0 1 0 0,0-1-1 0 0,1 1 0 0 0,-1-1 0 0 0,0 0 0 0 0,0 0 1 0 0,1 1-1 0 0,-1-1 0 0 0,0 0 0 0 0,0-1 0 0 0,1 1 0 0 0,-1 0 1 0 0,0 0-1 0 0,0-1 0 0 0,1 1 0 0 0,-1-1 0 0 0,0 1 1 0 0,1-1-1 0 0,-1 0 0 0 0,1 0 0 0 0,-1 1 0 0 0,1-1 1 0 0,-1 0-1 0 0,1-1 0 0 0,-1 1 0 0 0,-1-2 0 0 0,-2-3-3 0 0,0 1 0 0 0,0 0 0 0 0,1-1 0 0 0,0 0-1 0 0,0 0 1 0 0,0 0 0 0 0,1-1 0 0 0,0 1 0 0 0,0-1-1 0 0,1 0 1 0 0,0 0 0 0 0,0 0 0 0 0,1 0 0 0 0,-1 0 0 0 0,1 0-1 0 0,1 0 1 0 0,0 0 0 0 0,0 0 0 0 0,0-1 0 0 0,2-7 0 0 0,1-10-241 0 0,2 0 1 0 0,0 0 0 0 0,2 0-1 0 0,13-31 1 0 0,4 11-1575 0 0,-11 27-1837 0 0,-6 8-318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6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13247 0 0,'0'0'299'0'0,"0"0"45"0"0,0 0 21 0 0,0 0-46 0 0,21-21 1037 0 0,3 6-585 0 0,33-15 0 0 0,-4 2-812 0 0,-42 23-795 0 0,-1 0 0 0 0,1 1 1 0 0,15-4-1 0 0,-19 6-162 0 0,9-2-3941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7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46 7055 0 0,'-5'-28'706'0'0,"1"12"-533"0"0,3 15 604 0 0,3 17 4724 0 0,10 32-4412 0 0,0-1 219 0 0,13 110 682 0 0,-23-133-1660 0 0,0 1-1 0 0,-2 0 1 0 0,-1 0 0 0 0,-6 34-1 0 0,1-38-329 0 0,1-19-232 0 0,1-9-313 0 0,1-8-583 0 0,3 8 1089 0 0,0 1 1 0 0,0 0 0 0 0,1 0-1 0 0,0 0 1 0 0,1 0-1 0 0,-1 0 1 0 0,1 0-1 0 0,0 1 1 0 0,0-1-1 0 0,1 0 1 0 0,0 1 0 0 0,0 0-1 0 0,0-1 1 0 0,1 1-1 0 0,-1 1 1 0 0,1-1-1 0 0,0 0 1 0 0,1 1-1 0 0,-1 0 1 0 0,1 0-1 0 0,0 0 1 0 0,0 1 0 0 0,0-1-1 0 0,8-3 1 0 0,-9 5 62 0 0,1-1 0 0 0,0 1 1 0 0,0 0-1 0 0,0 0 0 0 0,0 1 1 0 0,1-1-1 0 0,-1 1 0 0 0,0 0 1 0 0,1 1-1 0 0,-1-1 0 0 0,0 1 1 0 0,1 0-1 0 0,-1 1 0 0 0,0-1 1 0 0,1 1-1 0 0,-1 0 0 0 0,0 0 1 0 0,0 1-1 0 0,0-1 0 0 0,0 1 1 0 0,0 0-1 0 0,0 1 0 0 0,0-1 1 0 0,0 1-1 0 0,-1 0 0 0 0,0 0 1 0 0,7 6-1 0 0,-10-8 32 0 0,0 1 1 0 0,0-1-1 0 0,0 0 1 0 0,-1 1 0 0 0,1-1-1 0 0,0 1 1 0 0,-1 0-1 0 0,1-1 1 0 0,-1 1-1 0 0,1-1 1 0 0,-1 1-1 0 0,0 0 1 0 0,0-1-1 0 0,1 1 1 0 0,-1 0-1 0 0,-1-1 1 0 0,1 1-1 0 0,0 0 1 0 0,0-1-1 0 0,0 1 1 0 0,-2 2 0 0 0,2-1 37 0 0,-1 0 0 0 0,0 0 0 0 0,-1 0 0 0 0,1 0 0 0 0,0 0 1 0 0,-1 0-1 0 0,0 0 0 0 0,1-1 0 0 0,-5 5 0 0 0,-7 4-1139 0 0,-1 1 0 0 0,0-2-1 0 0,-1 0 1 0 0,0-1 0 0 0,0 0-1 0 0,-1-2 1 0 0,0 1 0 0 0,-18 4-1 0 0,30-11-1354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7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10943 0 0,'0'0'248'0'0,"0"0"35"0"0,0 0 18 0 0,-2 0-37 0 0,-1 0-118 0 0,1 0-1 0 0,-1 0 0 0 0,0 0 0 0 0,0 1 0 0 0,1-1 1 0 0,-1 1-1 0 0,0 0 0 0 0,1-1 0 0 0,-1 1 0 0 0,0 1 1 0 0,1-1-1 0 0,-1 0 0 0 0,1 0 0 0 0,0 1 0 0 0,-1 0 1 0 0,1-1-1 0 0,0 1 0 0 0,0 0 0 0 0,0 0 0 0 0,0 0 1 0 0,1 0-1 0 0,-1 0 0 0 0,0 1 0 0 0,1-1 0 0 0,0 0 1 0 0,-1 1-1 0 0,1-1 0 0 0,0 1 0 0 0,0 0 1 0 0,0-1-1 0 0,1 1 0 0 0,-1 0 0 0 0,0 4 0 0 0,0 4 203 0 0,0 0-1 0 0,1 0 0 0 0,0 0 0 0 0,1 0 1 0 0,0 0-1 0 0,3 12 0 0 0,-3-20-307 0 0,-1 0 0 0 0,1 0 0 0 0,0 0 0 0 0,0 1 0 0 0,1-1 0 0 0,-1-1 0 0 0,0 1 0 0 0,1 0 0 0 0,0 0 0 0 0,0 0 0 0 0,0-1 0 0 0,0 1 0 0 0,0-1 0 0 0,0 0 0 0 0,1 1 0 0 0,-1-1 0 0 0,1 0 0 0 0,-1-1 0 0 0,1 1 0 0 0,6 3 0 0 0,-8-5-40 0 0,1 1 0 0 0,-1-1 0 0 0,1 1 0 0 0,0-1 0 0 0,-1 0 0 0 0,1 0 0 0 0,0 1 0 0 0,-1-1 0 0 0,1 0 0 0 0,-1-1 0 0 0,1 1 0 0 0,0 0 0 0 0,-1 0 0 0 0,1-1 0 0 0,-1 1 0 0 0,1-1 0 0 0,0 1 0 0 0,-1-1 0 0 0,1 0 0 0 0,-1 1 0 0 0,0-1 0 0 0,2-1 0 0 0,2-1 0 0 0,1-1-247 0 0,1-1-1 0 0,-1 0 1 0 0,0 0 0 0 0,0 0-1 0 0,-1-1 1 0 0,0 0-1 0 0,0 0 1 0 0,0 0 0 0 0,-1-1-1 0 0,8-13 1 0 0,-9 13 224 0 0,3 16 575 0 0,2 13 454 0 0,-6-16-658 0 0,11 33 426 0 0,-9-24-1246 0 0,1-1 0 0 0,1 0 0 0 0,0-1 0 0 0,10 18 0 0 0,-15-29-1429 0 0,1-1-2247 0 0,4 4-955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7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34 8863 0 0,'-27'-12'582'0'0,"-11"-5"1902"0"0,9 13 2790 0 0,28 5-5068 0 0,-4 3-184 0 0,4-3-22 0 0,0 1 0 0 0,0-1 0 0 0,0 1 0 0 0,0-1 0 0 0,0 1 0 0 0,0-1 0 0 0,0 1 0 0 0,1 0 0 0 0,-1 0 0 0 0,1-1 0 0 0,-1 1 0 0 0,1 0 0 0 0,0 0 0 0 0,-1-1 0 0 0,1 1 0 0 0,0 0 0 0 0,0 0 0 0 0,0 0 0 0 0,1-1 0 0 0,-1 1 0 0 0,0 0 0 0 0,1 2 0 0 0,15 32 0 0 0,-13-29 0 0 0,22 36 687 0 0,-20-37-535 0 0,-1 1 0 0 0,0-1 0 0 0,0 0 0 0 0,-1 1 0 0 0,0 0 0 0 0,0 0 0 0 0,0 0 1 0 0,-1 0-1 0 0,0 0 0 0 0,0 1 0 0 0,-1-1 0 0 0,0 0 0 0 0,0 11 0 0 0,-2-13-219 0 0,1-1 0 0 0,-1 1 0 0 0,0-1-1 0 0,0 1 1 0 0,-1-1 0 0 0,0 0 0 0 0,1 0-1 0 0,-1 0 1 0 0,-1 0 0 0 0,1 0 0 0 0,-1 0-1 0 0,-3 4 1 0 0,5-6-19 0 0,-1 0 0 0 0,0 0 0 0 0,0 0 0 0 0,0 0 0 0 0,0 0 0 0 0,0 0-1 0 0,-1-1 1 0 0,1 1 0 0 0,0-1 0 0 0,-1 0 0 0 0,1 0 0 0 0,-1 0 0 0 0,0 0 0 0 0,1 0 0 0 0,-1 0-1 0 0,0-1 1 0 0,-3 1 0 0 0,1-1-2172 0 0,4-1-3572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8863 0 0,'0'0'200'0'0,"0"0"34"0"0,0 0 12 0 0,-2 1-39 0 0,-19 21 3648 0 0,19-19-3689 0 0,0 1 0 0 0,0 0 0 0 0,1 0 0 0 0,-1 0 0 0 0,1 0 0 0 0,0 0 0 0 0,0 0 0 0 0,-1 5 0 0 0,2-3 135 0 0,-1 1 0 0 0,1 0-1 0 0,1 0 1 0 0,-1 0-1 0 0,1-1 1 0 0,3 13-1 0 0,-4-18-248 0 0,1 1-42 0 0,-1 0-1 0 0,1 0 1 0 0,0 0 0 0 0,0 0 0 0 0,0 0 0 0 0,0 0-1 0 0,1 0 1 0 0,-1 0 0 0 0,0-1 0 0 0,1 1 0 0 0,-1 0-1 0 0,1-1 1 0 0,0 1 0 0 0,-1-1 0 0 0,1 0 0 0 0,0 1-1 0 0,2 0 1 0 0,-3-2-10 0 0,1 1 0 0 0,0-1 0 0 0,-1 1 0 0 0,1-1 0 0 0,-1 0 0 0 0,1 0 0 0 0,0 0 0 0 0,-1 0 0 0 0,1 0 0 0 0,0 0 0 0 0,-1 0 0 0 0,1 0 0 0 0,0-1 0 0 0,-1 1 0 0 0,1-1 0 0 0,0 1 0 0 0,-1-1 0 0 0,1 0 0 0 0,-1 1 0 0 0,1-1 0 0 0,-1 0 0 0 0,0 0 0 0 0,1 0 0 0 0,-1 0 0 0 0,0 0 0 0 0,0-1 0 0 0,0 1 0 0 0,1 0 0 0 0,-1 0 0 0 0,1-3 0 0 0,1 1 0 0 0,11-20 0 0 0,-2-2 0 0 0,-11 25 0 0 0,-1-1 0 0 0,0 1 0 0 0,0 0 0 0 0,0 0 0 0 0,0 0 0 0 0,1 0 0 0 0,-1 0 0 0 0,0-1 0 0 0,0 1 0 0 0,1 0 0 0 0,-1 0 0 0 0,0 0 0 0 0,0 0 0 0 0,1 0 0 0 0,-1 0 0 0 0,0 0 0 0 0,0 0 0 0 0,0 0 0 0 0,1 0 0 0 0,-1 0 0 0 0,0 0 0 0 0,0 0 0 0 0,1 0 0 0 0,-1 0 0 0 0,0 0 0 0 0,0 0 0 0 0,1 0 0 0 0,-1 0 0 0 0,0 0 0 0 0,0 0 0 0 0,1 1 0 0 0,-1-1 0 0 0,0 0 0 0 0,0 0 0 0 0,0 0 0 0 0,1 0 0 0 0,-1 0 0 0 0,0 1 0 0 0,0-1 0 0 0,0 0 0 0 0,0 0 0 0 0,0 0 0 0 0,1 1 0 0 0,-1-1 0 0 0,0 0 0 0 0,0 0 0 0 0,0 1 0 0 0,0-1 0 0 0,0 0 0 0 0,0 0 0 0 0,0 1 0 0 0,0-1 0 0 0,0 0 0 0 0,0 0 0 0 0,0 0 0 0 0,0 1 0 0 0,0-1 0 0 0,0 1 0 0 0,6 13 0 0 0,-1 18 650 0 0,-2 0-1 0 0,0 1 1 0 0,-3 0-1 0 0,-5 59 0 0 0,2-44-456 0 0,-15 139 2390 0 0,12-152-3149 0 0,-1 0 0 0 0,-2-1 0 0 0,-17 44 0 0 0,24-71 150 0 0,1-5 382 0 0,0 0-1 0 0,1 0 0 0 0,-1 0 1 0 0,0 0-1 0 0,0 0 1 0 0,0 0-1 0 0,0 0 0 0 0,0-1 1 0 0,-1 1-1 0 0,1 0 1 0 0,0-1-1 0 0,-1 1 0 0 0,1-1 1 0 0,-1 0-1 0 0,-3 3 1 0 0,4-3-474 0 0,1-1-162 0 0,-6-19-1467 0 0,5 18 2026 0 0,1-1 0 0 0,-1 1 0 0 0,0-1 0 0 0,0 0 0 0 0,1 1 1 0 0,-1-1-1 0 0,1 0 0 0 0,0 0 0 0 0,-1 0 0 0 0,1 1 0 0 0,0-5 0 0 0,3-9-522 0 0,0 1-1 0 0,1-1 0 0 0,7-17 1 0 0,7-23-678 0 0,-14 39 277 0 0,1 0 1 0 0,1 0-1 0 0,8-17 0 0 0,-1 8-2250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13247 0 0,'0'0'299'0'0,"30"-27"850"0"0,-25 24-963 0 0,0 1 0 0 0,0-1-1 0 0,1 1 1 0 0,-1 0 0 0 0,1 0 0 0 0,-1 0-1 0 0,1 1 1 0 0,0 0 0 0 0,0 0-1 0 0,0 0 1 0 0,0 1 0 0 0,-1 0 0 0 0,1 0-1 0 0,8 2 1 0 0,-5-1-192 0 0,0 1 1 0 0,0 0-1 0 0,-1 0 1 0 0,1 1-1 0 0,-1 1 1 0 0,0-1-1 0 0,1 1 1 0 0,12 9-1 0 0,1 12-542 0 0,-21-23 190 0 0,0-1-1 0 0,0 0 0 0 0,-1 1 1 0 0,1-1-1 0 0,-1 1 1 0 0,1-1-1 0 0,-1 0 1 0 0,1 1-1 0 0,-1-1 1 0 0,0 1-1 0 0,0 0 1 0 0,0 1-1 0 0,-1 7-1536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8863 0 0,'0'0'407'0'0,"0"0"-6"0"0,0 0-1 0 0,0 0 946 0 0,0 0 446 0 0,7-6 2290 0 0,10-7-2692 0 0,24-10-740 0 0,82-31 0 0 0,-66 34-5945 0 0,-45 17 3272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7111 0 0,'-13'0'756'0'0,"11"0"-717"0"0,1 1-1 0 0,-1-1 1 0 0,1 1-1 0 0,0-1 0 0 0,-1 1 1 0 0,1 0-1 0 0,-1 0 1 0 0,1-1-1 0 0,0 1 1 0 0,0 0-1 0 0,-1 0 0 0 0,1 0 1 0 0,0 0-1 0 0,0 1 1 0 0,0-1-1 0 0,0 0 0 0 0,0 0 1 0 0,1 1-1 0 0,-1-1 1 0 0,0 0-1 0 0,0 1 0 0 0,1-1 1 0 0,-1 1-1 0 0,1-1 1 0 0,0 0-1 0 0,-1 1 1 0 0,1-1-1 0 0,0 1 0 0 0,0 0 1 0 0,0-1-1 0 0,0 1 1 0 0,0-1-39 0 0,-1 5 232 0 0,-2 14 343 0 0,0 1 0 0 0,2-1 0 0 0,0 1 0 0 0,1-1 0 0 0,2 3-575 0 0,12 104 2362 0 0,-11-106-1911 0 0,33 172-454 0 0,-36-191-1257 0 0,-1 13-5292 0 0,1-15 3397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10943 0 0,'0'0'248'0'0,"0"0"35"0"0,0 0 18 0 0,0 0-37 0 0,0 0-84 0 0,0 0 280 0 0,0 0 144 0 0,10-9 587 0 0,7-6-1145 0 0,0-2 1 0 0,0 0-1 0 0,-2-1 1 0 0,21-31-1 0 0,-27 36-48 0 0,-1-1-1 0 0,0 0 1 0 0,-1-1 0 0 0,-1 0-1 0 0,0 0 1 0 0,-1 0 0 0 0,4-26-1 0 0,-49 405 4661 0 0,40-203-9889 0 0,0-144 3346 0 0,0-14-17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3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10943 0 0,'0'0'248'0'0,"0"0"35"0"0,0 0 18 0 0,0 0-37 0 0,-1 9-160 0 0,-18 207 5152 0 0,23-175-8017 0 0,-4-30-2606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0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5007 0 0,'0'0'231'0'0,"-17"19"2274"0"0,14-12-2042 0 0,0 0 0 0 0,0 0 0 0 0,1 1 0 0 0,0-1 0 0 0,0 0-1 0 0,1 1 1 0 0,0 0 0 0 0,0-1 0 0 0,1 14 0 0 0,2 8 793 0 0,7 37 0 0 0,1 14 346 0 0,-9-31-937 0 0,2 8-115 0 0,-3 0 1 0 0,-12 84-1 0 0,12-139-519 0 0,-1-13-35 0 0,1 1 0 0 0,0 0 0 0 0,1-1 0 0 0,0 1 1 0 0,0 0-1 0 0,1 0 0 0 0,1 0 0 0 0,-1 0 0 0 0,2 0 1 0 0,-1 0-1 0 0,1 1 0 0 0,9-15 0 0 0,-5 14 4 0 0,1 2 0 0 0,-8 8 0 0 0,0-1 0 0 0,-1 0 0 0 0,1 1 0 0 0,-1-1 0 0 0,1 0 0 0 0,0 1 0 0 0,-1-1 0 0 0,1 1 0 0 0,0-1 0 0 0,0 1 0 0 0,-1 0 0 0 0,1-1 0 0 0,0 1 0 0 0,0 0 0 0 0,0 0 0 0 0,0-1 0 0 0,-1 1 0 0 0,1 0 0 0 0,0 0 0 0 0,0 0 0 0 0,0 0 0 0 0,0 0 0 0 0,0 0 0 0 0,0 0 0 0 0,1 1 0 0 0,1-1 0 0 0,-1 0 4 0 0,0 1 0 0 0,0-1 0 0 0,-1 0 0 0 0,1 1 0 0 0,0-1 0 0 0,0 1 0 0 0,0-1 0 0 0,-1 1 0 0 0,1 0 0 0 0,0-1 0 0 0,-1 1 0 0 0,1 0 0 0 0,-1 0 0 0 0,1 0 0 0 0,-1 1 0 0 0,1-1 0 0 0,-1 0 0 0 0,0 1 1 0 0,1-1-1 0 0,-1 0 0 0 0,1 3 0 0 0,12 22 124 0 0,-14-25-121 0 0,5 9 48 0 0,0 1 0 0 0,-1 0 0 0 0,-1 0 0 0 0,0 0 0 0 0,0 0 0 0 0,-1 0 0 0 0,0 1-1 0 0,0 21 1 0 0,-3-27-15 0 0,1 0 0 0 0,-1-1-1 0 0,-1 1 1 0 0,1 0 0 0 0,-1-1-1 0 0,0 1 1 0 0,0-1 0 0 0,-1 0 0 0 0,1 1-1 0 0,-1-1 1 0 0,0-1 0 0 0,-1 1-1 0 0,1 0 1 0 0,-1-1 0 0 0,0 1-1 0 0,0-1 1 0 0,0 0 0 0 0,-1-1-1 0 0,-7 6 1 0 0,6-4-173 0 0,-1 0-1 0 0,0-1 1 0 0,0 0-1 0 0,0 0 1 0 0,-1 0-1 0 0,1-1 1 0 0,-1 0 0 0 0,0-1-1 0 0,0 1 1 0 0,-12 1-1 0 0,18-4-1528 0 0,2 0-852 0 0,0 0-3066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0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15 296 775 0 0,'-13'17'-112'0'0,"11"-15"3618"0"0,3-2 3802 0 0,13-14-6895 0 0,1-1 0 0 0,-2-1 0 0 0,0-1 0 0 0,13-22 0 0 0,19-24-324 0 0,-27 38 181 0 0,-1 0-1 0 0,-1-2 1 0 0,14-32-1 0 0,-23 45 599 0 0,-10 21-636 0 0,1 0 1 0 0,1 1-1 0 0,-1-1 0 0 0,1 1 1 0 0,0 0-1 0 0,1-1 1 0 0,0 10-1 0 0,-1 14 229 0 0,-40 360 1145 0 0,34-318-4771 0 0,6-54-2838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1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 8863 0 0,'0'0'200'0'0,"-3"-9"280"0"0,2 1-273 0 0,0 1-80 0 0,1 6 307 0 0,0 1 121 0 0,0 0 18 0 0,16 18 1267 0 0,1 5-1254 0 0,-1 1 0 0 0,-1 0 0 0 0,0 1 0 0 0,12 33 1 0 0,30 51 634 0 0,-57-108-1221 0 0,0-1 0 0 0,1 1 0 0 0,-1-1 0 0 0,1 1 0 0 0,-1-1 0 0 0,0 1 0 0 0,1-1 0 0 0,-1 1 0 0 0,1-1 0 0 0,-1 0 0 0 0,1 1 0 0 0,-1-1 0 0 0,1 0 0 0 0,0 0 0 0 0,-1 1 0 0 0,1-1 0 0 0,-1 0 0 0 0,1 0 0 0 0,0 0 0 0 0,-1 0 0 0 0,1 0 0 0 0,-1 1 0 0 0,1-1 0 0 0,0 0 0 0 0,-1 0 0 0 0,1-1 0 0 0,-1 1 0 0 0,1 0 0 0 0,0 0 0 0 0,-1 0 0 0 0,1 0 0 0 0,-1 0 0 0 0,1-1 0 0 0,0 1 0 0 0,-1 0 0 0 0,1-1 0 0 0,-1 1 0 0 0,1 0 0 0 0,-1-1 0 0 0,1 1 0 0 0,-1-1 0 0 0,1 0 0 0 0,15-16 0 0 0,-16 17 0 0 0,9-14-350 0 0,-1-1-1 0 0,-1 0 1 0 0,0 0-1 0 0,-1 0 1 0 0,0-1-1 0 0,5-27 0 0 0,9-25 125 0 0,-14 82 226 0 0,-1 9 0 0 0,-4-8 299 0 0,1 0 0 0 0,0 0 0 0 0,1 0-1 0 0,1 0 1 0 0,1-1 0 0 0,0 1 0 0 0,0-1 0 0 0,2 0-1 0 0,0-1 1 0 0,16 24 0 0 0,-22-36-226 0 0,-1 0 1 0 0,1 0-1 0 0,0 0 0 0 0,0 0 1 0 0,0 0-1 0 0,0 0 0 0 0,0-1 1 0 0,0 1-1 0 0,0 0 0 0 0,0-1 1 0 0,0 1-1 0 0,0-1 0 0 0,0 1 1 0 0,0-1-1 0 0,1 0 0 0 0,-1 1 1 0 0,0-1-1 0 0,0 0 0 0 0,0 0 1 0 0,1 0-1 0 0,-1 0 0 0 0,0 0 1 0 0,0 0-1 0 0,1 0 0 0 0,-1 0 1 0 0,2-1-1 0 0,0 0-16 0 0,1-1 0 0 0,-1 1-1 0 0,0-1 1 0 0,0 0 0 0 0,0 0 0 0 0,0 0 0 0 0,0 0 0 0 0,0-1-1 0 0,2-2 1 0 0,4-4-456 0 0,-1-1 0 0 0,0 0-1 0 0,-1 0 1 0 0,10-17 0 0 0,7-27-7760 0 0,-17 36 3615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2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0,'0'0'200'0'0,"0"0"34"0"0,0 0 12 0 0,0 8 2 0 0,44 293 5619 0 0,-5-45-1278 0 0,-31-217-4589 0 0,-8-39 0 0 0,0 0 0 0 0,0 0 0 0 0,0 1 0 0 0,0-1 0 0 0,0 0 0 0 0,0 0 0 0 0,0 1 0 0 0,0-1 0 0 0,0 0 0 0 0,1 0 0 0 0,-1 0 0 0 0,0 0 0 0 0,0 1 0 0 0,0-1 0 0 0,0 0 0 0 0,0 0 0 0 0,1 0 0 0 0,-1 0 0 0 0,0 1 0 0 0,0-1 0 0 0,0 0 0 0 0,0 0 0 0 0,1 0 0 0 0,-1 0 0 0 0,0 0 0 0 0,0 0 0 0 0,0 0 0 0 0,1 0 0 0 0,-1 0 0 0 0,0 0 0 0 0,0 0 0 0 0,1 0 0 0 0,-1 0 0 0 0,0 0 0 0 0,0 0 0 0 0,0 0 0 0 0,1 0 0 0 0,-1 0 0 0 0,0 0 0 0 0,0 0 0 0 0,1 0 0 0 0,-1 0 0 0 0,0 0 0 0 0,0 0 0 0 0,0 0 0 0 0,1 0 0 0 0,-1-1 0 0 0,0 1 0 0 0,0 0 0 0 0,0 0 0 0 0,0 0 0 0 0,1 0 0 0 0,-1 0 0 0 0,0-1 0 0 0,0 1 0 0 0,0 0 0 0 0,0 0 0 0 0,0 0 0 0 0,0-1 0 0 0,0 1 0 0 0,1 0 0 0 0,-1 0 0 0 0,7-12 0 0 0,-7 12 0 0 0,7-15-531 0 0,-1 0 1 0 0,0-1-1 0 0,-2 0 0 0 0,6-27 0 0 0,-7 30 441 0 0,-1 4 90 0 0,-2 9 0 0 0,0-1 0 0 0,0 1 0 0 0,1 0 0 0 0,-1 0 0 0 0,0 0 0 0 0,0-1 0 0 0,0 1 0 0 0,0 0 0 0 0,0 0 0 0 0,1 0 0 0 0,-1 0 0 0 0,0-1 0 0 0,0 1 0 0 0,0 0 0 0 0,0 0 0 0 0,1 0 0 0 0,-1 0 0 0 0,0 0 0 0 0,0 0 0 0 0,0-1 0 0 0,1 1 0 0 0,-1 0 0 0 0,0 0 0 0 0,0 0 0 0 0,1 0 0 0 0,-1 0 0 0 0,0 0 0 0 0,0 0 0 0 0,1 0 0 0 0,-1 0 0 0 0,0 0 0 0 0,0 0 0 0 0,0 0 0 0 0,1 0 0 0 0,-1 0 0 0 0,0 0 0 0 0,0 0 0 0 0,1 1 0 0 0,-1-1 0 0 0,0 0 0 0 0,0 0 0 0 0,0 0 0 0 0,1 0 0 0 0,-1 0 0 0 0,0 0 0 0 0,0 1 0 0 0,0-1 0 0 0,4 5 0 0 0,-1 0 153 0 0,0 0 0 0 0,0 0 0 0 0,-1 0 0 0 0,0 1 0 0 0,0-1 0 0 0,0 1-1 0 0,-1 0 1 0 0,1 7 0 0 0,-1-7-1 0 0,0-1 0 0 0,0 1 0 0 0,1-1 0 0 0,0 1 0 0 0,0-1 0 0 0,0 1 0 0 0,0-1 0 0 0,5 6 0 0 0,-6-9-152 0 0,0-1 0 0 0,0 1 0 0 0,0-1 0 0 0,0 0 0 0 0,0 0 0 0 0,0 1 0 0 0,0-1 0 0 0,1 0 0 0 0,-1 0 0 0 0,0 0 0 0 0,1 0 0 0 0,-1 0 0 0 0,1-1 0 0 0,-1 1 0 0 0,1 0 0 0 0,0-1 0 0 0,-1 1 0 0 0,1-1 0 0 0,-1 1 0 0 0,1-1 0 0 0,0 0 0 0 0,-1 0 0 0 0,1 0 0 0 0,0 0 0 0 0,-1 0 0 0 0,1 0 0 0 0,0 0 0 0 0,0-1 0 0 0,-1 1 0 0 0,1 0 0 0 0,-1-1 0 0 0,1 1 0 0 0,0-1 0 0 0,-1 0 0 0 0,1 0 0 0 0,-1 1 0 0 0,2-3 0 0 0,3-1 0 0 0,1-1 0 0 0,-1-1 0 0 0,-1 1 0 0 0,1-1 0 0 0,7-11 0 0 0,-9 11 0 0 0,2-1-86 0 0,-1 1-1 0 0,0-1 0 0 0,-1-1 1 0 0,0 1-1 0 0,0-1 1 0 0,-1 0-1 0 0,0 0 1 0 0,0 0-1 0 0,-1 0 0 0 0,0 0 1 0 0,0 0-1 0 0,-1-1 1 0 0,1-8-1 0 0,-2 15-606 0 0,0 2 85 0 0,-1 0 400 0 0,0-1 207 0 0,1 1 0 0 0,-1 0 0 0 0,0 0 0 0 0,0 0 0 0 0,1 0 0 0 0,-1 0 0 0 0,0 0 0 0 0,0 0 0 0 0,1 0 0 0 0,-1 0 0 0 0,0 0 0 0 0,0 0 0 0 0,0 0 0 0 0,1 0 0 0 0,-1 1 0 0 0,0-1 0 0 0,1 0 0 0 0,-1 1 0 0 0,0-1 0 0 0,1 0 0 0 0,-1 1 0 0 0,0-1 0 0 0,1 1 0 0 0,-1-1 0 0 0,1 1 0 0 0,-1-1 0 0 0,0 1 0 0 0,-11 10 6 0 0,9-7 205 0 0,0-1-1 0 0,1 1 1 0 0,-1-1-1 0 0,0 1 0 0 0,1 0 1 0 0,0 0-1 0 0,0 0 1 0 0,0 0-1 0 0,1 1 1 0 0,0-1-1 0 0,-2 5 1 0 0,4-1-2 0 0,0-4-207 0 0,1 1 1 0 0,0-1-1 0 0,0 0 1 0 0,0 0-1 0 0,1 1 1 0 0,0-1-1 0 0,-1-1 1 0 0,1 1 0 0 0,1 0-1 0 0,-1-1 1 0 0,0 1-1 0 0,1-1 1 0 0,0 0-1 0 0,6 4 1 0 0,-6-4-3 0 0,2 2 1 0 0,0-1 0 0 0,0 0 0 0 0,0 0 0 0 0,0 0 0 0 0,1-1 0 0 0,-1 1 0 0 0,9 1 0 0 0,-12-4 0 0 0,-1-1 0 0 0,1 1 0 0 0,0-1 0 0 0,-1 0 0 0 0,1 0 0 0 0,0 0 0 0 0,-1-1 0 0 0,1 1 0 0 0,0 0 0 0 0,-1-1 0 0 0,1 0 0 0 0,-1 0 0 0 0,1 0 0 0 0,-1 0 0 0 0,1 0 0 0 0,-1 0 0 0 0,4-3 0 0 0,43-27 0 0 0,-41 28 0 0 0,0 5 0 0 0,-6-1 0 0 0,0 0 0 0 0,0-1 0 0 0,0 1 0 0 0,0-1 0 0 0,0 0 0 0 0,0 0 0 0 0,0 0 0 0 0,0 0 0 0 0,1 0 0 0 0,-1 0 0 0 0,0 0 0 0 0,0-1 0 0 0,0 1 0 0 0,0-1 0 0 0,0 1 0 0 0,0-1 0 0 0,0 0 0 0 0,0 0 0 0 0,0 0 0 0 0,0 0 0 0 0,-1 0 0 0 0,1 0 0 0 0,0-1 0 0 0,-1 1 0 0 0,3-2 0 0 0,1-2 0 0 0,-1 0 0 0 0,1-1 0 0 0,-1 1 0 0 0,0-1 0 0 0,4-8 0 0 0,-8 14 0 0 0,0 0 0 0 0,0-1 0 0 0,0 1 0 0 0,0 0 0 0 0,1 0 0 0 0,-1-1 0 0 0,0 1 0 0 0,0 0 0 0 0,1 0 0 0 0,-1-1 0 0 0,0 1 0 0 0,0 0 0 0 0,1 0 0 0 0,-1 0 0 0 0,0-1 0 0 0,1 1 0 0 0,-1 0 0 0 0,0 0 0 0 0,1 0 0 0 0,-1 0 0 0 0,0 0 0 0 0,1 0 0 0 0,-1 0 0 0 0,0 0 0 0 0,1 0 0 0 0,-1 0 0 0 0,0 0 0 0 0,1 0 0 0 0,-1 0 0 0 0,0 0 0 0 0,1 0 0 0 0,-1 0 0 0 0,0 0 0 0 0,1 0 0 0 0,-1 0 0 0 0,0 0 0 0 0,1 1 0 0 0,-1-1 0 0 0,0 0 0 0 0,1 0 0 0 0,-1 0 0 0 0,0 1 0 0 0,0-1 0 0 0,1 0 0 0 0,-1 1 0 0 0,11 11 0 0 0,-10-11 0 0 0,1 1 0 0 0,0 0 0 0 0,-1 1 0 0 0,1-1 0 0 0,-1 0 0 0 0,1 1 0 0 0,-1 0 0 0 0,0-1 0 0 0,0 1 0 0 0,0 0 0 0 0,1 4 0 0 0,6 18 0 0 0,-3-16 0 0 0,-4-7-515 0 0,0-1 0 0 0,1 1 0 0 0,-1-1 0 0 0,1 1-1 0 0,-1-1 1 0 0,1 0 0 0 0,0 0 0 0 0,0 0 0 0 0,-1 0 0 0 0,1 0 0 0 0,0 0-1 0 0,0 0 1 0 0,0-1 0 0 0,0 1 0 0 0,0-1 0 0 0,0 1 0 0 0,0-1-1 0 0,3 0 1 0 0,-5 0-3041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2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3999 0 0,'0'0'91'0'0,"0"0"12"0"0,0 0 7 0 0,4-6 2 0 0,7-3 896 0 0,1 0-1 0 0,23-14 1 0 0,-27 18-229 0 0,-6 4-653 0 0,0 0 1 0 0,0 0 0 0 0,0 0-1 0 0,0 1 1 0 0,0-1 0 0 0,1 1-1 0 0,-1-1 1 0 0,0 1 0 0 0,0 0 0 0 0,0 0-1 0 0,0 0 1 0 0,1 0 0 0 0,-1 0-1 0 0,0 0 1 0 0,0 1 0 0 0,0-1-1 0 0,0 1 1 0 0,0-1 0 0 0,0 1-1 0 0,0 0 1 0 0,0 0 0 0 0,0 0-1 0 0,0 0 1 0 0,0 0 0 0 0,0 0-1 0 0,-1 1 1 0 0,1-1 0 0 0,0 1 0 0 0,-1-1-1 0 0,3 4 1 0 0,3 2-130 0 0,-1 1 0 0 0,-1 0 1 0 0,1 0-1 0 0,-1 0 0 0 0,5 12 0 0 0,8 23 310 0 0,-1-2-3948 0 0,-12-32-137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78 1151 0 0,'-2'-11'96'0'0,"2"8"355"0"0,0-1-1 0 0,-1 1 0 0 0,0-1 0 0 0,0 1 0 0 0,0 0 0 0 0,0 0 0 0 0,0 0 0 0 0,-1 0 0 0 0,0 0 0 0 0,1 0 0 0 0,-1 0 0 0 0,0 0 0 0 0,0 0 0 0 0,-1 1 0 0 0,1-1 0 0 0,-4-2 0 0 0,4 3-219 0 0,-1 1 1 0 0,0-1-1 0 0,1 1 0 0 0,-1 0 0 0 0,0 0 0 0 0,0 0 0 0 0,0 0 1 0 0,0 0-1 0 0,0 1 0 0 0,0-1 0 0 0,0 1 0 0 0,0 0 0 0 0,0 0 1 0 0,-6 1-1 0 0,3 0-236 0 0,-1 0 0 0 0,1 0 1 0 0,0 1-1 0 0,-1 0 0 0 0,1 1 1 0 0,0-1-1 0 0,0 1 1 0 0,0 1-1 0 0,1-1 0 0 0,-1 1 1 0 0,1 0-1 0 0,0 0 0 0 0,-10 9 1 0 0,14-10 63 0 0,-1-1 0 0 0,1 0 0 0 0,0 1 0 0 0,0-1 0 0 0,0 0 0 0 0,0 1 0 0 0,0 0 0 0 0,0-1 0 0 0,0 1 0 0 0,1-1 0 0 0,0 1 1 0 0,-1 0-1 0 0,1-1 0 0 0,0 1 0 0 0,0 0 0 0 0,0 0 0 0 0,1-1 0 0 0,-1 1 0 0 0,1 0 0 0 0,-1-1 0 0 0,1 1 0 0 0,0-1 0 0 0,0 1 0 0 0,0-1 0 0 0,0 1 1 0 0,1-1-1 0 0,-1 0 0 0 0,1 1 0 0 0,-1-1 0 0 0,1 0 0 0 0,3 3 0 0 0,0 1-16 0 0,0-1 0 0 0,0 1 0 0 0,1-1 0 0 0,0 0 0 0 0,0-1 0 0 0,0 1 0 0 0,1-1-1 0 0,-1-1 1 0 0,1 1 0 0 0,9 3 0 0 0,3-1 16 0 0,-1 2 0 0 0,0 0-1 0 0,24 15 1 0 0,-40-22-35 0 0,-1 0 1 0 0,0 0-1 0 0,0 0 1 0 0,0 0-1 0 0,0 0 1 0 0,0 0-1 0 0,0 1 1 0 0,0-1-1 0 0,0 0 1 0 0,0 0-1 0 0,-1 1 1 0 0,1-1-1 0 0,0 1 1 0 0,-1-1-1 0 0,1 0 1 0 0,-1 1-1 0 0,0-1 1 0 0,1 1-1 0 0,-1-1 1 0 0,0 1-1 0 0,0-1 1 0 0,0 1-1 0 0,0-1 1 0 0,0 1-1 0 0,0-1 1 0 0,-1 1-1 0 0,1-1 1 0 0,0 1-1 0 0,-1-1 1 0 0,1 1-1 0 0,-1-1 1 0 0,0 1-1 0 0,1-1 1 0 0,-1 0-1 0 0,0 0 0 0 0,0 1 1 0 0,0-1-1 0 0,1 0 1 0 0,-1 0-1 0 0,-2 2 1 0 0,-2 2 3 0 0,1 0 0 0 0,-1 0 1 0 0,-1 0-1 0 0,1 0 0 0 0,-1-1 1 0 0,0 0-1 0 0,0 0 0 0 0,0 0 0 0 0,-7 2 1 0 0,-10 2-3000 0 0,23-8 1356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3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9215 0 0,'0'0'422'0'0,"0"0"-13"0"0,0 0-77 0 0,-1 3 649 0 0,-3 12-70 0 0,0 0 0 0 0,2 0-1 0 0,0 0 1 0 0,1 0 0 0 0,0 28-1 0 0,1-2-47 0 0,-2 19-24 0 0,3 0 1 0 0,3 0-1 0 0,19 99 0 0 0,-13-129-1066 0 0,-8-24-3805 0 0,-2-6 4022 0 0,0 0-2045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4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68 7223 0 0,'-6'-8'654'0'0,"1"0"-537"0"0,-1-7 433 0 0,6 13-320 0 0,0 0 631 0 0,16-15 1261 0 0,-13 15-2157 0 0,0 0 1 0 0,0 0-1 0 0,1 1 1 0 0,-1-1 0 0 0,1 1-1 0 0,0 0 1 0 0,-1 0-1 0 0,1 0 1 0 0,0 0 0 0 0,-1 0-1 0 0,1 1 1 0 0,0 0-1 0 0,0 0 1 0 0,0 0 0 0 0,-1 0-1 0 0,1 0 1 0 0,0 1-1 0 0,0 0 1 0 0,-1 0 0 0 0,1 0-1 0 0,0 0 1 0 0,-1 0-1 0 0,1 1 1 0 0,4 2 0 0 0,6 4-1400 0 0</inkml:trace>
  <inkml:trace contextRef="#ctx0" brushRef="#br0" timeOffset="1">348 79 599 0 0,'0'0'1183'0'0,"0"0"128"0"0,-19-5 2574 0 0,15 6-3576 0 0,-1 0-1 0 0,1 0 1 0 0,-1 0 0 0 0,1 1-1 0 0,0-1 1 0 0,-1 1-1 0 0,1 0 1 0 0,0 0 0 0 0,0 0-1 0 0,0 1 1 0 0,1 0 0 0 0,-1-1-1 0 0,1 1 1 0 0,-1 1-1 0 0,1-1 1 0 0,-4 5 0 0 0,-6 8 106 0 0,0 0 1 0 0,-11 20-1 0 0,21-31-298 0 0,-1 0-1 0 0,2 1 0 0 0,-1-1 1 0 0,1 0-1 0 0,0 1 0 0 0,0 0 1 0 0,0-1-1 0 0,1 1 0 0 0,-1 0 1 0 0,2 0-1 0 0,-1 6 0 0 0,1-9 16 0 0,0-3-4 0 0,1 1-21 0 0,8 6-86 0 0,-9-7-21 0 0,1 1 0 0 0,0 0 0 0 0,-1-1 0 0 0,1 1 0 0 0,0-1 0 0 0,-1 0 0 0 0,1 1 0 0 0,0-1 0 0 0,0 1 0 0 0,-1-1 0 0 0,1 0 0 0 0,0 0 0 0 0,0 1 0 0 0,0-1 0 0 0,-1 0 0 0 0,1 0 0 0 0,0 0 0 0 0,0 0 0 0 0,0 0 0 0 0,0 0 0 0 0,0 0 0 0 0,-1 0 0 0 0,1-1 0 0 0,0 1 0 0 0,0 0 0 0 0,0 0 0 0 0,-1-1 0 0 0,1 1 0 0 0,0 0 0 0 0,0-1 0 0 0,1 0 0 0 0,3-1-23 0 0,0 0-1 0 0,0 0 1 0 0,0 0-1 0 0,0-1 1 0 0,0 0-1 0 0,-1 0 1 0 0,1 0-1 0 0,-1-1 1 0 0,0 1-1 0 0,0-1 1 0 0,0 0-1 0 0,-1 0 1 0 0,4-5-1 0 0,-2 3-135 0 0,1 0-1 0 0,0 0 0 0 0,12-9 0 0 0,-14 13-48 0 0,4-1 24 0 0,-4 3 107 0 0,5 3 70 0 0,-1 1 1 0 0,6 10 8 0 0,-12-13-124 0 0,-1 1 0 0 0,1-1 0 0 0,0 0 0 0 0,0 0 0 0 0,0 0 0 0 0,0 0 0 0 0,0 0 0 0 0,0 0 0 0 0,0 0 0 0 0,0-1 0 0 0,0 1 0 0 0,0-1 0 0 0,0 0 0 0 0,0 1 0 0 0,1-1 0 0 0,-1 0 0 0 0,0 0 0 0 0,0 0 0 0 0,0-1 0 0 0,0 1 0 0 0,1 0 0 0 0,-1-1 0 0 0,0 0 0 0 0,0 1 0 0 0,0-1 0 0 0,0 0 0 0 0,0 0 0 0 0,0 0 0 0 0,0 0 0 0 0,-1 0 0 0 0,1-1 0 0 0,0 1 0 0 0,-1 0 0 0 0,1-1 0 0 0,-1 0 0 0 0,1 1 0 0 0,-1-1 0 0 0,1 0 0 0 0,-1 0 0 0 0,1-2 0 0 0,4-8-1524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5527 0 0,'3'-24'227'0'0,"4"38"314"0"0,6 42 949 0 0,-13-55-1440 0 0,27 151 2822 0 0,-17-83-1641 0 0,3-1 0 0 0,3-1-1 0 0,6 9-1230 0 0,-16-60 212 0 0,1 0-1 0 0,0-1 1 0 0,2 0-1 0 0,3 5-211 0 0,4 7 5 0 0,-1 0 0 0 0,5 15-5 0 0,-20-42 0 0 0,1 1 0 0 0,-1 0 0 0 0,0-1 0 0 0,0 1 0 0 0,0-1 0 0 0,0 1 0 0 0,1-1 0 0 0,-1 1 0 0 0,0-1 0 0 0,0 1 0 0 0,1-1 0 0 0,-1 1 0 0 0,0-1 0 0 0,1 1 0 0 0,-1-1 0 0 0,1 0 0 0 0,-1 1 0 0 0,1-1 0 0 0,-1 0 0 0 0,1 1 0 0 0,-1-1 0 0 0,1 0 0 0 0,-1 1 0 0 0,1-1 0 0 0,-1 0 0 0 0,1 0 0 0 0,-1 0 0 0 0,1 0 0 0 0,-1 1 0 0 0,1-1 0 0 0,-1 0 0 0 0,1 0 0 0 0,0 0 0 0 0,-1 0 0 0 0,1 0 0 0 0,5-5 0 0 0,-2 2 0 0 0,-1-1 0 0 0,0 1 0 0 0,0 0 0 0 0,0-1 0 0 0,0 0 0 0 0,-1 0 0 0 0,1 1 0 0 0,-1-1 0 0 0,0-1 0 0 0,0 1 0 0 0,-1 0 0 0 0,1 0 0 0 0,-1-1 0 0 0,0 0 0 0 0,13-70 0 0 0,-11 48 0 0 0,17-125-612 0 0,-12 80-109 0 0,3-1 0 0 0,3 2-1 0 0,10-24 722 0 0,-24 95 0 0 0,0-1 0 0 0,0 1 0 0 0,0 0 1 0 0,0 0-1 0 0,0-1 0 0 0,0 1 0 0 0,0 0 0 0 0,0-1 0 0 0,0 1 0 0 0,0 0 0 0 0,1 0 0 0 0,-1-1 0 0 0,0 1 0 0 0,0 0 0 0 0,0 0 0 0 0,0-1 0 0 0,0 1 0 0 0,1 0 0 0 0,-1 0 0 0 0,0-1 0 0 0,0 1 0 0 0,1 0 0 0 0,-1 0 1 0 0,0 0-1 0 0,0 0 0 0 0,1-1 0 0 0,-1 1 0 0 0,0 0 0 0 0,0 0 0 0 0,1 0 0 0 0,-1 0 0 0 0,0 0 0 0 0,0 0 0 0 0,1 0 0 0 0,-1 0 0 0 0,6 8-4 0 0,0 14 97 0 0,1 46 1187 0 0,-4 0 0 0 0,-2 1-1280 0 0,0 14 824 0 0,4 5-824 0 0,-2-62 465 0 0,1-1 0 0 0,2 1 0 0 0,0-1 0 0 0,1 0 0 0 0,2-1-1 0 0,10 24-464 0 0,-10-32-202 0 0,0 1-1 0 0,1-1 1 0 0,1 0-1 0 0,5 5 203 0 0,-6-9-863 0 0,1-1 1 0 0,0 0 0 0 0,1 0-1 0 0,0-1 1 0 0,8 4 862 0 0,8 3-5166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4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16 240 1351 0 0,'-6'-93'120'0'0,"-4"-51"9952"0"0,10 142-9281 0 0,0 2-84 0 0,0 0-301 0 0,0 0-135 0 0,0 0-23 0 0,0 0-7 0 0,1 3-1 0 0,2 41 277 0 0,-1-1-1 0 0,-4 44 0 0 0,0-43-97 0 0,2 0-1 0 0,7 58 0 0 0,-5-88-367 0 0,2 10 63 0 0,12 40 0 0 0,-16-63-313 0 0,0-1-87 0 0,0 0-24 0 0,0 0-296 0 0,0 0-1240 0 0,0 0-534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4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83 1151 0 0,'-2'0'80'0'0,"-6"-2"246"0"0,6 1 1279 0 0,2 1 556 0 0,0 0 110 0 0,0 0-171 0 0,0 0-809 0 0,0 0-355 0 0,0 0-68 0 0,0 0-90 0 0,54-3 954 0 0,6 0-3416 0 0,-41 3 2 0 0,-1 0-100 0 0</inkml:trace>
  <inkml:trace contextRef="#ctx0" brushRef="#br0" timeOffset="1">292 243 8143 0 0,'0'0'374'0'0,"0"0"-6"0"0,0 0-95 0 0,0 0 474 0 0,0 0 233 0 0,0 0 48 0 0,0 0-88 0 0,16-21 253 0 0,-9 12-1079 0 0,9-14 76 0 0,21-35 1 0 0,-33 51-216 0 0,-1 0 0 0 0,0 0 0 0 0,0 0-1 0 0,-1 0 1 0 0,0 0 0 0 0,0-1 0 0 0,0 1 0 0 0,-1-1 0 0 0,0 0 0 0 0,0-10 0 0 0,-1 17 13 0 0,0-1 0 0 0,0 1 0 0 0,0-1 0 0 0,0 1 1 0 0,0-1-1 0 0,-1 1 0 0 0,1-1 0 0 0,0 0 0 0 0,-1 1 0 0 0,1-1 1 0 0,-1 1-1 0 0,1 0 0 0 0,-1-1 0 0 0,0 1 0 0 0,0-1 1 0 0,0 1-1 0 0,1 0 0 0 0,-1 0 0 0 0,0-1 0 0 0,-1 1 1 0 0,1 0-1 0 0,0 0 0 0 0,0 0 0 0 0,0 0 0 0 0,-1 0 0 0 0,1 0 1 0 0,0 1-1 0 0,-1-1 0 0 0,1 0 0 0 0,-1 1 0 0 0,1-1 1 0 0,-1 1-1 0 0,1-1 0 0 0,-1 1 0 0 0,1 0 0 0 0,-1 0 1 0 0,-1 0-1 0 0,-1 0 10 0 0,1 0-1 0 0,-1 1 1 0 0,0 0 0 0 0,1 0 0 0 0,-1 0 0 0 0,1 0 0 0 0,-1 0-1 0 0,1 1 1 0 0,0 0 0 0 0,0 0 0 0 0,0 0 0 0 0,0 0 0 0 0,0 0-1 0 0,-5 5 1 0 0,2 0 78 0 0,0 0 0 0 0,0 0 0 0 0,0 1 0 0 0,1 0 0 0 0,1 0 0 0 0,-1 0 0 0 0,1 0 0 0 0,0 1 0 0 0,1 0 0 0 0,0 0-1 0 0,1 0 1 0 0,0 0 0 0 0,0 0 0 0 0,1 0 0 0 0,0 1 0 0 0,0 15 0 0 0,2-19-16 0 0,-1 0 1 0 0,1 0-1 0 0,0 0 1 0 0,0-1-1 0 0,1 1 1 0 0,-1 0-1 0 0,1-1 0 0 0,1 1 1 0 0,-1-1-1 0 0,1 0 1 0 0,0 0-1 0 0,0 0 1 0 0,0 0-1 0 0,1 0 0 0 0,0-1 1 0 0,0 1-1 0 0,0-1 1 0 0,0 0-1 0 0,1 0 1 0 0,-1-1-1 0 0,1 1 0 0 0,0-1 1 0 0,0 0-1 0 0,0 0 1 0 0,1-1-1 0 0,-1 0 1 0 0,8 3-1 0 0,-3-3-581 0 0,0 0 0 0 0,-1 0 0 0 0,1-1-1 0 0,0 0 1 0 0,0-1 0 0 0,18-2 0 0 0,-3-1-4366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34 431 0 0,'0'0'1110'0'0,"0"0"123"0"0,0 0 58 0 0,0 0 2 0 0,0 0-38 0 0,0 0-21 0 0,0 0-2 0 0,0 0-13 0 0,0 0-55 0 0,13-5 2192 0 0,-5 0-3043 0 0,0 1 1 0 0,0 1-1 0 0,0 0 0 0 0,1 0 1 0 0,-1 0-1 0 0,1 1 0 0 0,-1 0 1 0 0,1 1-1 0 0,0 0 0 0 0,0 0 1 0 0,0 1-1 0 0,11 1 0 0 0,-15-1-604 0 0,0 1 0 0 0,-1 0-1 0 0,1 0 1 0 0,0 1 0 0 0,-1-1 0 0 0,8 4-1 0 0,-9-3-469 0 0,-1-1-1132 0 0,-2-1-82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45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1151 0 0,'0'0'420'0'0,"0"0"1360"0"0,0 0 592 0 0,2 0 116 0 0,10 2-584 0 0,0-1-1 0 0,0 0 0 0 0,16-1 1 0 0,40-6-190 0 0,12 0-2390 0 0,-69 5-1478 0 0,-9 0 108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0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 7055 0 0,'0'0'158'0'0,"0"0"22"0"0,0 0 12 0 0,-1 0-27 0 0,-3-1-57 0 0,-1 3 704 0 0,1 12-34 0 0,1 8 64 0 0,3-2 266 0 0,5 40 1 0 0,1 2 303 0 0,8 284-644 0 0,-16-301-1054 0 0,2-44-1208 0 0,0-1-539 0 0,0 0-116 0 0,0 0-25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0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7055 0 0,'6'-55'727'0'0,"3"-16"-833"0"0,-8 66 476 0 0,0 0 0 0 0,0 1-1 0 0,1-1 1 0 0,-1 0 0 0 0,1 1 0 0 0,1-1-1 0 0,-1 1 1 0 0,1-1 0 0 0,-1 1 0 0 0,7-7-1 0 0,-8 11-358 0 0,0-1-1 0 0,-1 1 0 0 0,1 0 1 0 0,0-1-1 0 0,0 1 0 0 0,0 0 1 0 0,-1 0-1 0 0,1 0 0 0 0,0-1 1 0 0,0 1-1 0 0,0 0 0 0 0,0 0 0 0 0,-1 0 1 0 0,1 0-1 0 0,0 1 0 0 0,0-1 1 0 0,0 0-1 0 0,-1 0 0 0 0,1 0 1 0 0,0 1-1 0 0,0-1 0 0 0,-1 0 1 0 0,1 1-1 0 0,0-1 0 0 0,0 1 1 0 0,-1-1-1 0 0,1 1 0 0 0,0-1 1 0 0,-1 1-1 0 0,1-1 0 0 0,-1 1 1 0 0,1 0-1 0 0,-1-1 0 0 0,1 1 0 0 0,-1 0 1 0 0,1 0-1 0 0,-1 0 0 0 0,1 0 50 0 0,8 13 475 0 0,0 1 0 0 0,-1-1-1 0 0,0 1 1 0 0,-1 1 0 0 0,-1 0 0 0 0,8 32-1 0 0,-6-21 135 0 0,17 68 704 0 0,-18-62-617 0 0,2 0-1 0 0,22 55 1 0 0,-31-88-756 0 0,0 1 0 0 0,0-1 0 0 0,0 1 0 0 0,0-1 0 0 0,1 0 0 0 0,-1 1 0 0 0,0-1 0 0 0,0 1 0 0 0,1-1 0 0 0,-1 1 0 0 0,0-1 0 0 0,0 0 0 0 0,1 1 0 0 0,-1-1 0 0 0,0 1 0 0 0,1-1 0 0 0,-1 0 0 0 0,1 0 0 0 0,-1 1 0 0 0,0-1 0 0 0,1 0 0 0 0,-1 0 0 0 0,1 1 0 0 0,-1-1 0 0 0,1 0 0 0 0,-1 0 0 0 0,1 0 0 0 0,-1 0 0 0 0,1 0 0 0 0,-1 1 0 0 0,1-1 0 0 0,-1 0 0 0 0,1 0 0 0 0,-1 0 0 0 0,1-1 0 0 0,-1 1 0 0 0,1 0 0 0 0,-1 0 0 0 0,1 0 0 0 0,-1 0 0 0 0,0 0 0 0 0,1 0 0 0 0,-1-1 0 0 0,1 1 0 0 0,0 0 0 0 0,10-13 0 0 0,-10 12 0 0 0,5-10 0 0 0,0 0 0 0 0,0-1 0 0 0,-1 0 0 0 0,0 0 0 0 0,-1-1 0 0 0,-1 1 0 0 0,4-23 0 0 0,-2-4 0 0 0,1-48 0 0 0,-6 70 0 0 0,0 6 0 0 0,0 1 0 0 0,1-1 0 0 0,0 0 0 0 0,5-18 0 0 0,-3 27 0 0 0,2 8 0 0 0,1 9 0 0 0,7 27 0 0 0,8 57 0 0 0,11 33 0 0 0,-31-127-1 0 0,11 33-1006 0 0,1-1 0 0 0,33 63 0 0 0,-37-85-5283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2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5407 0 0,'0'0'248'0'0,"0"0"-5"0"0,0 0-90 0 0,0 0 182 0 0,0 0 96 0 0,0 0 17 0 0,12 19 1510 0 0,-5 3-970 0 0,-1 0-1 0 0,-1 1 1 0 0,0 0 0 0 0,1 36-1 0 0,-4 97 2349 0 0,-2-94-3402 0 0,7-11-476 0 0,-7-49-96 0 0,0-2-39 0 0,0 0-208 0 0,0 0-835 0 0,0 0-363 0 0,0 0-77 0 0,0 0-15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3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9 269 7055 0 0,'-3'-20'285'0'0,"0"-1"0"0"0,1 0 0 0 0,2-28-1 0 0,0 39 280 0 0,1-1 0 0 0,0 1 0 0 0,1-1 0 0 0,0 1-1 0 0,1 0 1 0 0,0 0 0 0 0,0 0 0 0 0,8-14 0 0 0,-9 20-365 0 0,1 0 0 0 0,0 1 0 0 0,0-1 1 0 0,0 1-1 0 0,0-1 0 0 0,0 1 1 0 0,1 0-1 0 0,-1 1 0 0 0,1-1 0 0 0,0 1 1 0 0,0-1-1 0 0,0 1 0 0 0,0 0 1 0 0,0 1-1 0 0,1-1 0 0 0,-1 1 0 0 0,1-1 1 0 0,-1 1-1 0 0,8 0 0 0 0,-4 0-183 0 0,1 1 1 0 0,-1 0-1 0 0,0 0 0 0 0,0 1 0 0 0,0 0 0 0 0,0 0 0 0 0,0 1 0 0 0,0 0 0 0 0,0 0 0 0 0,9 5 0 0 0,-15-5-217 0 0,1-1 0 0 0,-1 0 0 0 0,0 1-1 0 0,0-1 1 0 0,-1 1 0 0 0,1 0 0 0 0,0 0 0 0 0,-1-1-1 0 0,1 1 1 0 0,-1 0 0 0 0,1 0 0 0 0,-1 1 0 0 0,0-1-1 0 0,0 0 1 0 0,0 0 0 0 0,0 1 0 0 0,0-1-1 0 0,0 0 1 0 0,-1 1 0 0 0,1-1 0 0 0,-1 1 0 0 0,0-1-1 0 0,0 1 1 0 0,0-1 0 0 0,0 1 0 0 0,0-1 0 0 0,0 1-1 0 0,-1-1 1 0 0,1 0 0 0 0,-1 1 0 0 0,1-1 0 0 0,-3 4-1 0 0,-3 8-3894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3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8863 0 0,'0'0'200'0'0,"0"0"34"0"0,0 0 12 0 0,0 0 46 0 0,23-9 1312 0 0,0 0-351 0 0,-4 2-203 0 0,39-11 0 0 0,-52 17-1160 0 0,1 0 0 0 0,-1 0 1 0 0,1 1-1 0 0,-1-1 1 0 0,1 2-1 0 0,-1-1 0 0 0,1 1 1 0 0,-1 0-1 0 0,1 0 1 0 0,7 3-1 0 0,-13-4-525 0 0,4 12-2003 0 0,1 4-48 0 0,-7-5-342 0 0</inkml:trace>
  <inkml:trace contextRef="#ctx0" brushRef="#br0" timeOffset="1">37 302 8863 0 0,'-14'19'680'0'0,"0"3"-261"0"0,14-21 460 0 0,0-1 277 0 0,0 1-1041 0 0,0 0 1 0 0,0 0 0 0 0,1 0 0 0 0,-1-1 0 0 0,0 1-1 0 0,1 0 1 0 0,-1-1 0 0 0,0 1 0 0 0,1 0-1 0 0,-1-1 1 0 0,1 1 0 0 0,-1 0 0 0 0,1-1 0 0 0,0 1-1 0 0,-1-1 1 0 0,1 1 0 0 0,-1-1 0 0 0,1 1-1 0 0,0-1 1 0 0,0 1 0 0 0,-1-1 0 0 0,1 0 0 0 0,0 1-1 0 0,0-1 1 0 0,-1 0 0 0 0,1 0 0 0 0,0 0-1 0 0,0 0 1 0 0,-1 1 0 0 0,1-1 0 0 0,0 0 0 0 0,0 0-1 0 0,0 0 1 0 0,-1-1 0 0 0,1 1 0 0 0,1 0-1 0 0,30-5 1014 0 0,-12-4-1177 0 0,-1 0 0 0 0,-1-1 0 0 0,0 0 0 0 0,0-2 0 0 0,23-19 0 0 0,0 1-4432 0 0,-26 19-946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8863 0 0,'0'0'200'0'0,"0"0"34"0"0,0 0 12 0 0,-6 27 4556 0 0,6-1-3639 0 0,1 1 0 0 0,8 51 0 0 0,-4-46 32 0 0,1 47 1 0 0,-4-46-877 0 0,0-6-1731 0 0,-2-9-4629 0 0,0-18 1101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 4231 0 0,'0'0'91'0'0,"-3"-1"12"0"0,-30-20 118 0 0,25 16 2960 0 0,14 34-1897 0 0,-1 0-1 0 0,-2 0 0 0 0,0 26-1283 0 0,-1-12 624 0 0,22 278 2988 0 0,-17-169-2484 0 0,-7 0 0 0 0,-6 0 1 0 0,-7 4-1129 0 0,2-61 888 0 0,3-32 98 0 0,3 0 1 0 0,3 18-987 0 0,2-22 11 0 0,-1-34-27 0 0,1 0 0 0 0,1 0 0 0 0,1 0 0 0 0,1-1 1 0 0,1 1-1 0 0,1-1 0 0 0,1 0 0 0 0,3 4 16 0 0,-8-27-608 0 0,-1-1-234 0 0,13-3-1201 0 0,-11 2 1807 0 0,-1 0 0 0 0,1 0 0 0 0,0 0 0 0 0,-1 0 0 0 0,1 0 0 0 0,-1-1 0 0 0,1 1 0 0 0,-1 0 0 0 0,0-1 0 0 0,0 1 0 0 0,1-1 0 0 0,-1 0 1 0 0,0 1-1 0 0,0-1 0 0 0,-1 0 0 0 0,1 0 0 0 0,0 1 0 0 0,0-2 236 0 0,7-37-3864 0 0,-6 22 1280 0 0,2-3-880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4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7055 0 0,'6'-23'367'0'0,"-4"15"-239"0"0,0 0 0 0 0,1 0 0 0 0,7-15 0 0 0,-10 22 649 0 0,4 2-474 0 0,-1 0 0 0 0,0-1 1 0 0,0 1-1 0 0,1 1 0 0 0,-1-1 0 0 0,0 0 0 0 0,0 1 0 0 0,0-1 0 0 0,0 1 0 0 0,-1 0 0 0 0,1 0 0 0 0,0 0 0 0 0,-1 1 0 0 0,1-1 0 0 0,-1 0 0 0 0,0 1 0 0 0,0 0 0 0 0,0-1 0 0 0,2 5 0 0 0,7 10 846 0 0,17 37-1 0 0,-20-38-218 0 0,-5-9-807 0 0,3 5 231 0 0,0 0 1 0 0,0-1-1 0 0,1 0 0 0 0,1 0 0 0 0,12 14 0 0 0,-19-25-355 0 0,0 1-1 0 0,-1 0 1 0 0,1-1-1 0 0,0 0 1 0 0,0 1-1 0 0,1-1 1 0 0,-1 0-1 0 0,0 1 1 0 0,0-1-1 0 0,0 0 1 0 0,0 0-1 0 0,0 0 1 0 0,0 0-1 0 0,0 0 1 0 0,0 0-1 0 0,0 0 1 0 0,0-1-1 0 0,0 1 1 0 0,0 0-1 0 0,0 0 1 0 0,0-1-1 0 0,0 1 1 0 0,0-1 0 0 0,0 1-1 0 0,0-1 1 0 0,0 1-1 0 0,0-1 1 0 0,0 0-1 0 0,0 1 1 0 0,-1-1-1 0 0,1 0 1 0 0,0 0-1 0 0,0 1 1 0 0,-1-1-1 0 0,2-2 1 0 0,-1 3-35 0 0,5-9-165 0 0,-1 1 1 0 0,1-1-1 0 0,-1 0 1 0 0,-1 0-1 0 0,0 0 0 0 0,0 0 1 0 0,-1-1-1 0 0,0 0 1 0 0,0 0-1 0 0,1-15 1 0 0,7-19-249 0 0,-3-1 449 0 0,-7 37 0 0 0,0 1 0 0 0,0-1 0 0 0,1 1 0 0 0,0-1 0 0 0,0 1 0 0 0,1 0 0 0 0,3-8 0 0 0,-6 14 0 0 0,0 1 0 0 0,0 0 0 0 0,0-1 0 0 0,1 1 0 0 0,-1 0 0 0 0,0-1 0 0 0,0 1 0 0 0,0 0 0 0 0,0 0 0 0 0,1-1 0 0 0,-1 1 0 0 0,0 0 0 0 0,0-1 0 0 0,0 1 0 0 0,1 0 0 0 0,-1 0 0 0 0,0-1 0 0 0,1 1 0 0 0,-1 0 0 0 0,0 0 0 0 0,0 0 0 0 0,1 0 0 0 0,-1-1 0 0 0,0 1 0 0 0,1 0 0 0 0,-1 0 0 0 0,0 0 0 0 0,1 0 0 0 0,-1 0 0 0 0,1 0 0 0 0,-1 0 0 0 0,0 0 0 0 0,1 0 0 0 0,-1 0 0 0 0,0 0 0 0 0,1 0 0 0 0,-1 0 0 0 0,0 0 0 0 0,1 0 0 0 0,-1 0 0 0 0,0 0 0 0 0,1 1 0 0 0,-1-1 0 0 0,0 0 0 0 0,1 0 0 0 0,-1 0 0 0 0,0 1 0 0 0,0-1 0 0 0,1 0 0 0 0,6 12 0 0 0,-7-12 0 0 0,7 18 241 0 0,-1 0 0 0 0,0 1 0 0 0,-2-1-1 0 0,0 1 1 0 0,-1 0 0 0 0,1 32 0 0 0,-2-25 112 0 0,1 1-1 0 0,11 41 1 0 0,-2-29-5914 0 0,-5-22-742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4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10943 0 0,'0'0'248'0'0,"0"0"35"0"0,0 0 18 0 0,0 0-37 0 0,30-1 1616 0 0,14-5-76 0 0,55-13-1 0 0,-5 0-4691 0 0,-70 15-2479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 5407 0 0,'0'0'124'0'0,"-1"-8"50"0"0,1 8 3896 0 0,-3 35-3149 0 0,2 0-1 0 0,2-1 0 0 0,7 54 0 0 0,1 9 290 0 0,-7-8-1097 0 0,-1-26 1213 0 0,10 68 0 0 0,-9-121-1326 0 0,-1-2-86 0 0,-1-7-370 0 0,0-1-182 0 0,0 0-39 0 0,-1-3 559 0 0,0-1 1 0 0,0 0-1 0 0,0 0 1 0 0,1 0-1 0 0,0 0 1 0 0,-1-5-1 0 0,1-9 118 0 0,-1 11 0 0 0,1 1 0 0 0,0-1 0 0 0,0 1 0 0 0,0-1 0 0 0,1 1 0 0 0,0-1 0 0 0,1 1 0 0 0,-1 0 0 0 0,1-1 0 0 0,0 1 0 0 0,0 0 0 0 0,1 0 0 0 0,5-9 0 0 0,-2 9 0 0 0,-5 5 65 0 0,0 0-1 0 0,0 1 1 0 0,0-1-1 0 0,0 0 1 0 0,1 1-1 0 0,-1-1 1 0 0,0 1-1 0 0,0-1 1 0 0,0 1-1 0 0,0 0 1 0 0,1-1-1 0 0,-1 1 0 0 0,0 0 1 0 0,0 0-1 0 0,1 0 1 0 0,-1 0-1 0 0,0 0 1 0 0,0 0-1 0 0,1 0 1 0 0,-1 0-1 0 0,0 1 1 0 0,0-1-1 0 0,1 0 1 0 0,-1 1-1 0 0,2 0 1 0 0,21 19 1003 0 0,-18-14-1133 0 0,8 6 535 0 0,-1 0-1 0 0,19 24 0 0 0,-29-31-360 0 0,1-1-1 0 0,-1 1 0 0 0,1 0 0 0 0,-1 0 1 0 0,-1 0-1 0 0,1 1 0 0 0,-1-1 1 0 0,0 1-1 0 0,0-1 0 0 0,0 1 1 0 0,-1-1-1 0 0,1 9 0 0 0,-3-11-108 0 0,1 0 0 0 0,-1 0 0 0 0,0 0 0 0 0,0 0 0 0 0,0 0 0 0 0,0-1 0 0 0,0 1 0 0 0,-1 0 0 0 0,1 0 0 0 0,-1-1 0 0 0,0 1 0 0 0,0-1 0 0 0,0 0 0 0 0,0 1 0 0 0,0-1 0 0 0,0 0 0 0 0,-1 0 0 0 0,1 0 0 0 0,-1 0 0 0 0,1-1 0 0 0,-1 1 0 0 0,0-1 0 0 0,-4 2 0 0 0,5-2 0 0 0,-11 5-934 0 0,1 0 0 0 0,-28 8 0 0 0,35-12 531 0 0,0-1 1 0 0,0 0 0 0 0,0 0 0 0 0,0 0-1 0 0,0-1 1 0 0,0 1 0 0 0,0-2 0 0 0,0 1 0 0 0,0 0-1 0 0,0-1 1 0 0,-9-2 0 0 0,3-2-4617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6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7055 0 0,'0'0'323'0'0,"0"0"-8"0"0,0 0-58 0 0,0 0 515 0 0,0 0 247 0 0,0 0 49 0 0,0 0-48 0 0,0 0-246 0 0,-15 26 1281 0 0,12-19-1842 0 0,1 1 1 0 0,-1 0-1 0 0,2-1 0 0 0,-1 1 1 0 0,1 0-1 0 0,1 0 0 0 0,-1 0 1 0 0,1 0-1 0 0,1 0 0 0 0,-1 0 1 0 0,2 0-1 0 0,1 9 0 0 0,1-9-213 0 0,-3-7 0 0 0,0 0 0 0 0,0 0 0 0 0,0 0 0 0 0,0 0 0 0 0,0 0 0 0 0,0 0 0 0 0,1 0 0 0 0,-1 0 0 0 0,0-1 0 0 0,0 1 0 0 0,1 0 0 0 0,-1-1 0 0 0,1 1 0 0 0,-1-1 0 0 0,0 0 0 0 0,1 1 0 0 0,-1-1 0 0 0,1 0 0 0 0,-1 0 0 0 0,1 0 0 0 0,-1 0 0 0 0,1 0 0 0 0,-1 0 0 0 0,0-1 0 0 0,1 1 0 0 0,-1 0 0 0 0,1-1 0 0 0,-1 1 0 0 0,0-1 0 0 0,3 0 0 0 0,0-1 0 0 0,-1-1 0 0 0,1 1 0 0 0,-1 0 0 0 0,0-1 0 0 0,0 0 0 0 0,0 0 0 0 0,4-3 0 0 0,10-17 0 0 0,20-32 0 0 0,-26 36 0 0 0,-11 19 0 0 0,0 0 0 0 0,0 0 0 0 0,1 0 0 0 0,-1-1 0 0 0,0 1 0 0 0,0 0 0 0 0,0 0 0 0 0,0 0 0 0 0,0 0 0 0 0,0 0 0 0 0,0-1 0 0 0,1 1 0 0 0,-1 0 0 0 0,0 0 0 0 0,0 0 0 0 0,0 0 0 0 0,0 0 0 0 0,1 0 0 0 0,-1 0 0 0 0,0 0 0 0 0,0-1 0 0 0,0 1 0 0 0,0 0 0 0 0,1 0 0 0 0,-1 0 0 0 0,0 0 0 0 0,0 0 0 0 0,0 0 0 0 0,1 0 0 0 0,-1 0 0 0 0,0 0 0 0 0,0 0 0 0 0,0 0 0 0 0,0 0 0 0 0,1 0 0 0 0,-1 1 0 0 0,0-1 0 0 0,0 0 0 0 0,0 0 0 0 0,0 0 0 0 0,1 0 0 0 0,-1 0 0 0 0,7 10 0 0 0,0 9 0 0 0,13 107 0 0 0,-18-122-168 0 0,-1 1-1 0 0,1-1 1 0 0,0 0-1 0 0,0 0 0 0 0,1 0 1 0 0,4 8-1 0 0,-6-11-1444 0 0,-1-1-3754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6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18 5407 0 0,'0'0'124'0'0,"0"0"18"0"0,0 0 8 0 0,-1-1-23 0 0,-4-3 32 0 0,0-1 554 0 0,-6-2 2055 0 0,9 7-2620 0 0,1 0 1 0 0,0 1-1 0 0,0-1 0 0 0,0 1 0 0 0,-1 0 0 0 0,1-1 0 0 0,0 1 0 0 0,0 0 1 0 0,0 0-1 0 0,0 0 0 0 0,0 0 0 0 0,0 0 0 0 0,0 0 0 0 0,1 0 0 0 0,-1 0 1 0 0,-1 1-1 0 0,-1 1-136 0 0,2-2-12 0 0,0-1 1 0 0,1 1-1 0 0,-1 0 0 0 0,0 0 1 0 0,0-1-1 0 0,1 1 0 0 0,-1 0 1 0 0,1 0-1 0 0,-1 0 0 0 0,1 0 1 0 0,-1 0-1 0 0,1 0 1 0 0,-1 0-1 0 0,1 0 0 0 0,0 0 1 0 0,-1 0-1 0 0,1 2 0 0 0,-1-2 75 0 0,0 1-1 0 0,1-1 0 0 0,-1 1 0 0 0,0-1 0 0 0,1 1 0 0 0,0 0 1 0 0,-1-1-1 0 0,1 1 0 0 0,0-1 0 0 0,-1 1 0 0 0,1 0 1 0 0,0-1-1 0 0,0 1 0 0 0,1 0 0 0 0,-1-1 0 0 0,0 1 1 0 0,0-1-1 0 0,1 1 0 0 0,-1-1 0 0 0,2 3 0 0 0,-1 0 160 0 0,0-3 321 0 0,0 1-363 0 0,3 8-171 0 0,2 0-21 0 0,-4-8 0 0 0,-1 0 0 0 0,1-1 0 0 0,0 1 0 0 0,0 0 0 0 0,0 0 0 0 0,0-1 0 0 0,0 1 0 0 0,0-1 0 0 0,0 0 0 0 0,1 0 0 0 0,-1 1 0 0 0,0-2 0 0 0,1 1 0 0 0,3 1 0 0 0,17 6 0 0 0,-17-5 0 0 0,-1 0 0 0 0,1 1 0 0 0,-1-1 0 0 0,0 1 0 0 0,0 1 0 0 0,0-1 0 0 0,0 1 0 0 0,-1-1 0 0 0,0 1 0 0 0,0 0 0 0 0,5 9 0 0 0,-6-8-15 0 0,-1-1 0 0 0,0 1 0 0 0,0-1-1 0 0,0 1 1 0 0,-1 0 0 0 0,0 0 0 0 0,0 0-1 0 0,0 0 1 0 0,-1 9 0 0 0,0-9 256 0 0,-1 0-1 0 0,0 0 1 0 0,0 0-1 0 0,0 0 1 0 0,-1 0 0 0 0,0 0-1 0 0,0-1 1 0 0,-1 1-1 0 0,1 0 1 0 0,-1-1 0 0 0,0 0-1 0 0,-1 0 1 0 0,1 0-1 0 0,-1 0 1 0 0,0 0 0 0 0,0-1-1 0 0,0 1 1 0 0,-1-1-1 0 0,0 0 1 0 0,0-1 0 0 0,0 1-1 0 0,-9 4 1 0 0,9-5-433 0 0,-1-1 0 0 0,1-1 0 0 0,0 1 0 0 0,-1-1 0 0 0,1 0 1 0 0,0 0-1 0 0,-1 0 0 0 0,-6 0 0 0 0,11-1-22 0 0,0-1 0 0 0,0 1 0 0 0,0 0 0 0 0,0 0 0 0 0,0 0 0 0 0,0 0 0 0 0,0-1 0 0 0,0 1 0 0 0,0 0 0 0 0,0-1 0 0 0,1 1 0 0 0,-1-1 0 0 0,0 1 0 0 0,0-1 0 0 0,0 1-1 0 0,1-1 1 0 0,-1 0 0 0 0,0 1 0 0 0,0-1 0 0 0,0-1 0 0 0,0 1 181 0 0,-4-6-1294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7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8863 0 0,'0'0'200'0'0,"0"0"34"0"0,0 0 12 0 0,-19 17 1650 0 0,15-6-1498 0 0,0 1 0 0 0,0-1 0 0 0,1 0 0 0 0,1 1 0 0 0,0 0 0 0 0,0 0 0 0 0,1 0 0 0 0,1-1 0 0 0,0 1 0 0 0,0 0 0 0 0,1 0 0 0 0,1 0 0 0 0,0 0 0 0 0,4 11 0 0 0,-6-22-398 0 0,0 0 1 0 0,0 1 0 0 0,0-1 0 0 0,1 0-1 0 0,-1 0 1 0 0,0 0 0 0 0,1 0 0 0 0,-1 0-1 0 0,1 0 1 0 0,-1 0 0 0 0,1 0 0 0 0,-1 0-1 0 0,1 0 1 0 0,0 0 0 0 0,-1-1 0 0 0,1 1-1 0 0,0 0 1 0 0,0 0 0 0 0,0-1 0 0 0,-1 1-1 0 0,1 0 1 0 0,0-1 0 0 0,0 1 0 0 0,0-1-1 0 0,0 1 1 0 0,0-1 0 0 0,0 1 0 0 0,0-1-1 0 0,0 0 1 0 0,0 1 0 0 0,1-1 0 0 0,1 0-1 0 0,-1-1 0 0 0,0 1 0 0 0,0-1-1 0 0,-1 0 1 0 0,1 0 0 0 0,0 1-1 0 0,0-2 1 0 0,0 1-1 0 0,-1 0 1 0 0,1 0 0 0 0,2-3-1 0 0,-1 2 3 0 0,3-3-2 0 0,0-1 0 0 0,0 1 0 0 0,-1-1 0 0 0,0 0 0 0 0,0-1 0 0 0,0 1 0 0 0,-1-1 0 0 0,0 0 0 0 0,0 0 0 0 0,-1-1 0 0 0,0 1 0 0 0,3-10 0 0 0,12-25 0 0 0,-18 42 0 0 0,0 0 0 0 0,0 0 0 0 0,0-1 0 0 0,0 1 0 0 0,0 0 0 0 0,0 0 0 0 0,0 0 0 0 0,0 0 0 0 0,0-1 0 0 0,0 1 0 0 0,1 0 0 0 0,-1 0 0 0 0,0 0 0 0 0,0 0 0 0 0,0-1 0 0 0,0 1 0 0 0,0 0 0 0 0,0 0 0 0 0,1 0 0 0 0,-1 0 0 0 0,0 0 0 0 0,0 0 0 0 0,0 0 0 0 0,0 0 0 0 0,1-1 0 0 0,-1 1 0 0 0,0 0 0 0 0,0 0 0 0 0,0 0 0 0 0,0 0 0 0 0,1 0 0 0 0,-1 0 0 0 0,0 0 0 0 0,0 0 0 0 0,0 0 0 0 0,1 0 0 0 0,-1 0 0 0 0,0 0 0 0 0,0 0 0 0 0,0 0 0 0 0,0 0 0 0 0,1 1 0 0 0,-1-1 0 0 0,6 8 0 0 0,2 11 0 0 0,-3 21 517 0 0,-1-1 0 0 0,-2 2 0 0 0,-1-1 0 0 0,-7 51 1 0 0,1-33-461 0 0,-3-1 1 0 0,-2 1 0 0 0,-34 105-1 0 0,41-155-57 0 0,0-1 0 0 0,-1 0 0 0 0,0 1 0 0 0,-7 9 0 0 0,4-10 0 0 0,-1-4 0 0 0,7-3-32 0 0,0 0 0 0 0,0 0 0 0 0,1 0 0 0 0,-1 0-1 0 0,0 0 1 0 0,0-1 0 0 0,0 1 0 0 0,1 0 0 0 0,-1 0 0 0 0,0-1 0 0 0,0 1-1 0 0,1-1 1 0 0,-1 1 0 0 0,0 0 0 0 0,1-1 0 0 0,-1 0 0 0 0,1 1 0 0 0,-1-1-1 0 0,0 1 1 0 0,1-1 0 0 0,-1 0 0 0 0,1 1 0 0 0,0-1 0 0 0,-1 0-1 0 0,1 1 1 0 0,-1-1 0 0 0,1 0 0 0 0,0 0 0 0 0,0 1 0 0 0,-1-1 0 0 0,1-2-1 0 0,0 2-150 0 0,-3-7 109 0 0,1 1 0 0 0,0-1 0 0 0,1 0 0 0 0,0 0 0 0 0,0 0-1 0 0,0 0 1 0 0,1 0 0 0 0,0 0 0 0 0,1 0 0 0 0,2-13 0 0 0,4-12-262 0 0,13-38 0 0 0,-12 46 291 0 0,0-2-548 0 0,2 0-1 0 0,0 1 0 0 0,2 0 0 0 0,0 1 1 0 0,2 0-1 0 0,19-26 0 0 0,-12 16-2771 0 0,-11 19 1646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8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5439 0 0,'0'0'248'0'0,"0"0"-5"0"0,0 0-35 0 0,15 0 2079 0 0,3-1-575 0 0,0-1 0 0 0,-1-1 0 0 0,19-4 0 0 0,20-4-666 0 0,12 6-4420 0 0,-66 5-1468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8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10223 0 0,'0'0'464'0'0,"0"0"-8"0"0,0 0-181 0 0,15 1 1844 0 0,38-8 456 0 0,54-4-1018 0 0,-68 7-6289 0 0,-37 3-174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8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0 374 1583 0 0,'0'0'404'0'0,"0"0"1126"0"0,0 0 491 0 0,0 0 99 0 0,11-23 1837 0 0,30-29-1660 0 0,-31 41-2219 0 0,-1-1 1 0 0,0 1-1 0 0,-1-1 0 0 0,11-20 0 0 0,-9 9-78 0 0,0-1 0 0 0,-1 0 0 0 0,7-33 0 0 0,-12 41 14 0 0,-2 4 18 0 0,1 1 0 0 0,-2-1 0 0 0,1 1 0 0 0,-2-17 0 0 0,0 26 130 0 0,0 2-2 0 0,0 0 20 0 0,0 0 83 0 0,0 0 32 0 0,0 0 7 0 0,0 0 12 0 0,0 30 553 0 0,1-16-632 0 0,-6 276 4119 0 0,3-259-4246 0 0,1 1 1 0 0,2-1 0 0 0,1 1 0 0 0,2-1 0 0 0,10 44 0 0 0,-7-63-2584 0 0,-6-10-73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39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3367 0 0,'0'0'258'0'0,"0"0"42"0"0,0 0 792 0 0,0 0 369 0 0,0 0 71 0 0,0 0-103 0 0,0 0-502 0 0,0 0-226 0 0,0 3-42 0 0,-7 25 439 0 0,-1 0 0 0 0,-17 38 0 0 0,-5 21-425 0 0,20-59-698 0 0,7-21-313 0 0,0 0 0 0 0,1 1-1 0 0,0-1 1 0 0,0 0 0 0 0,0 9 0 0 0,1-3-1478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77 626 7111 0 0,'-27'-59'581'0'0,"17"37"-538"0"0,0 0-1 0 0,1 0 0 0 0,2-1 1 0 0,-2-9-43 0 0,7 25 283 0 0,1-1-1 0 0,0 1 1 0 0,0-1 0 0 0,1 1 0 0 0,0-1-1 0 0,1 0 1 0 0,-1 1 0 0 0,1-1 0 0 0,1 1-1 0 0,0-1 1 0 0,0 1 0 0 0,0 0 0 0 0,1 0 0 0 0,0 0-1 0 0,3-7-282 0 0,3 1 242 0 0,0 1 0 0 0,1 0 0 0 0,0 0-1 0 0,1 1 1 0 0,0 1 0 0 0,0 0 0 0 0,1 0-1 0 0,1 1 1 0 0,0 0 0 0 0,0 1 0 0 0,0 1-1 0 0,1 0 1 0 0,2 0-242 0 0,31-12 495 0 0,1 1-1 0 0,1 2 1 0 0,15 0-495 0 0,94-21 891 0 0,0 8-1 0 0,16 5-890 0 0,24 7 0 0 0,1 9 0 0 0,0 9 0 0 0,119 18 0 0 0,-103 6 0 0 0,172 44 0 0 0,-289-47 0 0 0,81 32 0 0 0,-137-39 0 0 0,0 2 0 0 0,-2 2 0 0 0,0 2 0 0 0,-1 1 0 0 0,12 11 0 0 0,-34-21 0 0 0,-1 1 0 0 0,-1 1 0 0 0,0 0 0 0 0,-1 1 0 0 0,-1 1 0 0 0,0 0 0 0 0,-1 1 0 0 0,-1 0 0 0 0,-1 1 0 0 0,9 18 0 0 0,-8-9 0 0 0,-1 1 0 0 0,-1 0 0 0 0,-1 0 0 0 0,-2 0 0 0 0,0 1 0 0 0,-2 0 0 0 0,-1 12 0 0 0,1 52 0 0 0,-5 0 0 0 0,-11 80 0 0 0,4-32 0 0 0,9 135 0 0 0,10-105 0 0 0,-10-161 0 0 0,2 1 0 0 0,0 0 0 0 0,0-1 0 0 0,1 0 0 0 0,0 1 0 0 0,1-1 0 0 0,-1 0 0 0 0,0-1 0 0 0,0 1 0 0 0,-1 0 0 0 0,0 0 0 0 0,-1 0 0 0 0,0 3 0 0 0,-2-12 0 0 0,0 0 0 0 0,0 0 0 0 0,0 1 0 0 0,0-1 0 0 0,0 0 0 0 0,-1 0 0 0 0,1 1 0 0 0,0-1 0 0 0,-1 0 0 0 0,1 0 0 0 0,-1 0 0 0 0,1 0 0 0 0,-1 1 0 0 0,0-1 0 0 0,1 0 0 0 0,-1 0 0 0 0,0 0 0 0 0,0 0 0 0 0,0-1 0 0 0,0 1 0 0 0,0 0 0 0 0,0 0 0 0 0,0 0 0 0 0,0-1 0 0 0,0 1 0 0 0,0-1 0 0 0,0 1 0 0 0,0-1 0 0 0,0 1 0 0 0,-1-1 0 0 0,0 1 0 0 0,-1 0 0 0 0,-30 12 0 0 0,0-1 0 0 0,-1-1 0 0 0,0-2 0 0 0,0-2 0 0 0,-20 2 0 0 0,-5 1 0 0 0,-189 29 2292 0 0,-120-3-2292 0 0,52-6 1051 0 0,-19 7-164 0 0,-612 81 2555 0 0,846-97-4953 0 0,63-11-905 0 0,0-3-1 0 0,-8 0 2417 0 0,13-5-7464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40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0 599 0 0,'0'0'892'0'0,"0"0"86"0"0,0 0 40 0 0,-13 21 1162 0 0,10-12-1757 0 0,1 1-1 0 0,0 1 0 0 0,0-1 0 0 0,1 0 0 0 0,0 0 1 0 0,1 0-1 0 0,2 18 0 0 0,-2 10 491 0 0,1 2 273 0 0,2 0 0 0 0,8 41 1 0 0,1 17 678 0 0,-1-43-1168 0 0,-7-43-603 0 0,0-4-89 0 0,-3-6-69 0 0,-1-2-3 0 0,17-19-527 0 0,-8 0 392 0 0,-5 11 75 0 0,0-1 0 0 0,0 2 0 0 0,1-1-1 0 0,9-11 1 0 0,-7 11 90 0 0,-7 7 34 0 0,0 1-1 0 0,1-1 0 0 0,-1 1 1 0 0,1 0-1 0 0,-1-1 0 0 0,0 1 1 0 0,1-1-1 0 0,-1 1 1 0 0,1 0-1 0 0,-1-1 0 0 0,1 1 1 0 0,-1 0-1 0 0,1-1 1 0 0,-1 1-1 0 0,1 0 0 0 0,-1 0 1 0 0,1 0-1 0 0,-1 0 1 0 0,1-1-1 0 0,-1 1 0 0 0,1 0 1 0 0,-1 0-1 0 0,1 0 0 0 0,0 0 1 0 0,-1 0-1 0 0,1 0 1 0 0,0 0-1 0 0,7 0-2 0 0,-7 0 7 0 0,-1 0-1 0 0,1-1 0 0 0,0 1 0 0 0,0 0 1 0 0,-1 0-1 0 0,1 0 0 0 0,0 0 0 0 0,0 0 1 0 0,-1 0-1 0 0,1 0 0 0 0,0 0 0 0 0,0 1 1 0 0,-1-1-1 0 0,1 0 0 0 0,0 0 0 0 0,-1 1 1 0 0,1-1-1 0 0,0 0 0 0 0,-1 1 0 0 0,1-1 1 0 0,0 0-1 0 0,-1 1 0 0 0,1-1 0 0 0,-1 1 1 0 0,1-1-1 0 0,-1 1 0 0 0,1-1 0 0 0,-1 1 1 0 0,1 0-1 0 0,-1-1 0 0 0,1 2 0 0 0,0-1 24 0 0,4 5 119 0 0,0-1 1 0 0,0 1-1 0 0,-1 1 0 0 0,0-1 0 0 0,0 1 0 0 0,0-1 0 0 0,-1 1 1 0 0,1 0-1 0 0,-2 0 0 0 0,1 0 0 0 0,-1 1 0 0 0,0-1 0 0 0,-1 1 0 0 0,0-1 1 0 0,0 1-1 0 0,0 0 0 0 0,-1-1 0 0 0,0 1 0 0 0,-1-1 0 0 0,0 1 0 0 0,0 0 1 0 0,0-1-1 0 0,-1 1 0 0 0,0-1 0 0 0,-1 0 0 0 0,0 0 0 0 0,0 0 1 0 0,0 0-1 0 0,-6 8 0 0 0,5-8-52 0 0,-1-1 1 0 0,0 0-1 0 0,0 0 0 0 0,-1-1 1 0 0,1 0-1 0 0,-1 0 0 0 0,0 0 1 0 0,-1 0-1 0 0,1-1 0 0 0,-1 0 1 0 0,0-1-1 0 0,0 1 0 0 0,-14 3 1 0 0,19-6-231 0 0,-1 0 1 0 0,1 0 0 0 0,-1-1 0 0 0,1 1 0 0 0,-1-1 0 0 0,1 0 0 0 0,-1 0 0 0 0,1 0 0 0 0,-1 0 0 0 0,1 0 0 0 0,-1-1 0 0 0,1 1 0 0 0,-1-1 0 0 0,1 1 0 0 0,-1-1 0 0 0,1 0 0 0 0,0 0 0 0 0,-1 0 0 0 0,1 0 0 0 0,0 0 0 0 0,0-1 0 0 0,0 1 0 0 0,-3-3-1 0 0,4 3-93 0 0,-5-12-4454 0 0,4-7 2372 0 0,2 19 1701 0 0,0-2-2170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40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7 340 8143 0 0,'0'0'374'0'0,"-1"2"-6"0"0,-3 4-84 0 0,3-4 518 0 0,1-2 256 0 0,0 0 50 0 0,0 0-76 0 0,0 0-363 0 0,1-4-515 0 0,0 0 0 0 0,0 0 1 0 0,1 0-1 0 0,0 0 0 0 0,0 0 1 0 0,0 1-1 0 0,0-1 0 0 0,0 1 0 0 0,1-1 1 0 0,4-4-1 0 0,10-15-27 0 0,24-50-32 0 0,-17 30-200 0 0,21-49 0 0 0,-12 19 41 0 0,-26 85 168 0 0,-5 3 61 0 0,0 0 1 0 0,-2 0-1 0 0,0 0 0 0 0,-1 0 0 0 0,0 0 1 0 0,-1 0-1 0 0,-5 21 0 0 0,5-28-55 0 0,-34 208 1990 0 0,34-197-1979 0 0,1 0 0 0 0,0 0-1 0 0,4 34 1 0 0,10 18-2580 0 0,-8-54 1107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4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5407 0 0,'0'0'124'0'0,"0"0"18"0"0,0 0 8 0 0,0 0 110 0 0,0 0 454 0 0,0 0 196 0 0,0 0 40 0 0,0 0-120 0 0,0 0-459 0 0,0 0 85 0 0,0 0 96 0 0,2 10 520 0 0,13 48-664 0 0,-12-39 301 0 0,2-1 1 0 0,6 17-1 0 0,-9-28-605 0 0,0 0-83 0 0,1-1-1 0 0,-1 0 0 0 0,1 0 1 0 0,0 0-1 0 0,8 11 1 0 0,-10-16-22 0 0,0 0 1 0 0,0 1-1 0 0,1-1 1 0 0,-1 0-1 0 0,0 0 1 0 0,1 0 0 0 0,-1 0-1 0 0,1 0 1 0 0,-1 0-1 0 0,1 0 1 0 0,0 0 0 0 0,-1 0-1 0 0,1-1 1 0 0,0 1-1 0 0,0-1 1 0 0,-1 1 0 0 0,1-1-1 0 0,0 0 1 0 0,0 0-1 0 0,0 0 1 0 0,-1 0-1 0 0,1 0 1 0 0,0 0 0 0 0,0 0-1 0 0,0-1 1 0 0,-1 1-1 0 0,1 0 1 0 0,0-1 0 0 0,-1 0-1 0 0,1 1 1 0 0,1-2-1 0 0,1 0 1 0 0,0 0 0 0 0,0-1 0 0 0,0 1 0 0 0,-1-1 0 0 0,1 0 0 0 0,-1 0 0 0 0,0 0 0 0 0,0 0 0 0 0,0-1 0 0 0,0 1 0 0 0,3-6 0 0 0,20-45 0 0 0,-17 34 0 0 0,-9 20 0 0 0,0 0 0 0 0,0 0 0 0 0,0 0 0 0 0,0 0 0 0 0,0 0 0 0 0,0-1 0 0 0,0 1 0 0 0,0 0 0 0 0,0 0 0 0 0,0 0 0 0 0,0 0 0 0 0,0 0 0 0 0,0 0 0 0 0,0 0 0 0 0,0 0 0 0 0,1-1 0 0 0,-1 1 0 0 0,0 0 0 0 0,0 0 0 0 0,0 0 0 0 0,0 0 0 0 0,0 0 0 0 0,0 0 0 0 0,0 0 0 0 0,0 0 0 0 0,1 0 0 0 0,-1 0 0 0 0,0 0 0 0 0,0 0 0 0 0,0 0 0 0 0,0 0 0 0 0,0 0 0 0 0,0 0 0 0 0,1 0 0 0 0,-1 0 0 0 0,0 0 0 0 0,0 0 0 0 0,0 0 0 0 0,0 0 0 0 0,0 0 0 0 0,0 0 0 0 0,0 0 0 0 0,1 0 0 0 0,-1 0 0 0 0,0 0 0 0 0,0 0 0 0 0,0 0 0 0 0,0 0 0 0 0,0 0 0 0 0,0 0 0 0 0,6 8 0 0 0,0 10 0 0 0,1 9 641 0 0,1 0-1 0 0,24 50 1 0 0,-31-76-347 0 0,-1 0-271 0 0,1 0 0 0 0,-1-1 0 0 0,1 1 0 0 0,-1 0 0 0 0,1-1 0 0 0,0 1 0 0 0,-1 0 0 0 0,1-1 0 0 0,0 1 0 0 0,-1-1 0 0 0,1 1 0 0 0,0-1 0 0 0,0 1 0 0 0,-1-1-1 0 0,1 0 1 0 0,0 1 0 0 0,0-1 0 0 0,0 0 0 0 0,-1 0 0 0 0,1 0 0 0 0,0 1 0 0 0,1-1 0 0 0,-1 0-23 0 0,0 0 0 0 0,0 0 0 0 0,0 0 0 0 0,0 0 0 0 0,0 1 0 0 0,0-2 0 0 0,0 1 0 0 0,0 0 0 0 0,0 0 0 0 0,0 0 0 0 0,0 0 0 0 0,0-1 0 0 0,0 1 0 0 0,0 0 0 0 0,0-1 0 0 0,0 1 0 0 0,0-1 0 0 0,0 1 0 0 0,0-1 0 0 0,0 1 0 0 0,-1-1 0 0 0,1 0 0 0 0,0 1 0 0 0,1-2 0 0 0,0 0 0 0 0,5-3-41 0 0,0 0 1 0 0,-1-1-1 0 0,1 1 0 0 0,-1-1 1 0 0,-1 0-1 0 0,1-1 0 0 0,-1 0 0 0 0,7-10 1 0 0,29-64-2904 0 0,-18 33-1195 0 0,-14 31 2420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4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8863 0 0,'0'0'200'0'0,"0"0"34"0"0,0 0 12 0 0,-6 18 2 0 0,2 10 1010 0 0,2 1 1 0 0,1-1-1 0 0,1 0 0 0 0,1 1 0 0 0,8 39 0 0 0,0 28 809 0 0,-6-42-1647 0 0,17 89 0 0 0,-20-143-420 0 0,0 0 0 0 0,0 0 0 0 0,0 0 0 0 0,0 0 0 0 0,0 0 0 0 0,0 1 0 0 0,0-1 0 0 0,0 0 0 0 0,0 0 0 0 0,0 0 0 0 0,0 0 0 0 0,0 0 0 0 0,0 0 0 0 0,0 0 0 0 0,1 1 0 0 0,-1-1 0 0 0,0 0 0 0 0,0 0 0 0 0,0 0 0 0 0,0 0 0 0 0,0 0 0 0 0,0 0 0 0 0,0 0 0 0 0,0 0 0 0 0,0 0 0 0 0,0 0 0 0 0,0 1 0 0 0,0-1 0 0 0,1 0 0 0 0,-1 0 0 0 0,0 0 0 0 0,0 0 0 0 0,0 0 0 0 0,0 0 0 0 0,0 0 0 0 0,0 0 0 0 0,0 0 0 0 0,1 0 0 0 0,-1 0 0 0 0,0 0 0 0 0,0 0 0 0 0,0 0 0 0 0,0 0 0 0 0,0 0 0 0 0,0 0 0 0 0,0 0 0 0 0,1 0 0 0 0,-1 0 0 0 0,0 0 0 0 0,0 0 0 0 0,0 0 0 0 0,0 0 0 0 0,0 0 0 0 0,6-8 0 0 0,3-9 0 0 0,3-15-727 0 0,-8 18 55 0 0,1 1 0 0 0,12-23-1 0 0,-12 31 673 0 0,-4 5 0 0 0,-1 0 0 0 0,0 0 0 0 0,1-1 0 0 0,-1 1 0 0 0,1 0 0 0 0,-1 0 0 0 0,1 0 0 0 0,-1 0 0 0 0,1 0 0 0 0,-1 0 0 0 0,1 0 0 0 0,-1 1 0 0 0,0-1 0 0 0,1 0 0 0 0,-1 0 0 0 0,1 0 0 0 0,-1 0 0 0 0,1 0 0 0 0,-1 1 0 0 0,0-1 0 0 0,1 0 0 0 0,-1 0 0 0 0,0 1 0 0 0,1-1 0 0 0,-1 0 0 0 0,1 1 0 0 0,2 4 0 0 0,2 3 301 0 0,0-1 0 0 0,-1 1 0 0 0,0 0 0 0 0,0 0-1 0 0,-1 0 1 0 0,5 14 0 0 0,3 11 337 0 0,-6-24-638 0 0,-4-8 0 0 0,0 0 0 0 0,1 0 0 0 0,-1 0 0 0 0,0 0 0 0 0,0-1 0 0 0,0 1 0 0 0,1 0 0 0 0,-1 0 0 0 0,0-1 0 0 0,1 1 0 0 0,-1-1 0 0 0,1 1 0 0 0,-1-1 0 0 0,1 0 0 0 0,-1 1 0 0 0,1-1 0 0 0,-1 0 0 0 0,1 0 0 0 0,-1 0 0 0 0,1 0 0 0 0,-1 0 0 0 0,1-1 0 0 0,-1 1 0 0 0,1 0 0 0 0,-1-1 0 0 0,1 1 0 0 0,-1-1 0 0 0,0 1 0 0 0,1-1 0 0 0,-1 0 0 0 0,0 0 0 0 0,0 1 0 0 0,3-3 0 0 0,-3 2 0 0 0,7-4 0 0 0,0-1 0 0 0,0 0 0 0 0,-1-1 0 0 0,0 0 0 0 0,0 0 0 0 0,0 0 0 0 0,-1-1 0 0 0,8-13 0 0 0,-5 5 0 0 0,0-1 0 0 0,0 1 0 0 0,9-29 0 0 0,-18 44 0 0 0,1 0 0 0 0,-1 0 0 0 0,0 0 0 0 0,1-1 0 0 0,-1 1 0 0 0,0 0 0 0 0,1 0 0 0 0,-1 0 0 0 0,0 0 0 0 0,0 0 0 0 0,0-1 0 0 0,0 1 0 0 0,0 0 0 0 0,0 0 0 0 0,-1 0 0 0 0,1 0 0 0 0,0 0 0 0 0,-1 0 0 0 0,1-1 0 0 0,0 1 0 0 0,-1 0 0 0 0,1 0 0 0 0,-1 0 0 0 0,0 0 0 0 0,1 0 0 0 0,-1 0 0 0 0,0 1 0 0 0,0-1 0 0 0,1 0 0 0 0,-1 0 0 0 0,0 0 0 0 0,0 1 0 0 0,0-1 0 0 0,0 0 0 0 0,0 1 0 0 0,0-1 0 0 0,0 1 0 0 0,0-1 0 0 0,0 1 0 0 0,0 0 0 0 0,0-1 0 0 0,0 1 0 0 0,-1 0 0 0 0,1 0 0 0 0,0 0 0 0 0,0 0 0 0 0,0 0 0 0 0,0 0 0 0 0,-1 0 0 0 0,1 0 0 0 0,0 0 0 0 0,0 0 0 0 0,-2 1 0 0 0,-1 1 0 0 0,0 0 0 0 0,0 1 0 0 0,0-1 0 0 0,1 1 0 0 0,-1 0 0 0 0,0 0 0 0 0,1 0 0 0 0,0 0 0 0 0,0 1 0 0 0,0-1 0 0 0,0 1 0 0 0,0 0 0 0 0,1-1 0 0 0,0 1 0 0 0,0 1 0 0 0,0-1 0 0 0,-2 6 0 0 0,1-3 0 0 0,1 0 0 0 0,0-1 0 0 0,0 1 0 0 0,1 0 0 0 0,0 0 0 0 0,0 0 0 0 0,1 0 0 0 0,0 0 0 0 0,0 0 0 0 0,2 12 0 0 0,-2-17 0 0 0,1-1 0 0 0,-1 1 0 0 0,1-1 0 0 0,-1 1 0 0 0,1-1 0 0 0,0 0 0 0 0,0 1 0 0 0,0-1 0 0 0,-1 0 0 0 0,1 0 0 0 0,1 0 0 0 0,-1 0 0 0 0,0 1 0 0 0,0-1 0 0 0,0-1 0 0 0,0 1 0 0 0,1 0 0 0 0,-1 0 0 0 0,0 0 0 0 0,1-1 0 0 0,-1 1 0 0 0,1 0 0 0 0,-1-1 0 0 0,1 0 0 0 0,-1 1 0 0 0,1-1 0 0 0,-1 0 0 0 0,1 0 0 0 0,-1 0 0 0 0,1 0 0 0 0,-1 0 0 0 0,4 0 0 0 0,0-1 0 0 0,0 1 0 0 0,0-1 0 0 0,-1 0 0 0 0,1 0 0 0 0,0-1 0 0 0,5-2 0 0 0,-1-1 0 0 0,0-1 0 0 0,0-1 0 0 0,10-9 0 0 0,-13 10 0 0 0,0 1 0 0 0,1-1 0 0 0,0 1 0 0 0,1 1 0 0 0,-1-1 0 0 0,12-4 0 0 0,-18 8 0 0 0,0 1 0 0 0,0 0 0 0 0,-1 0 0 0 0,1 0 0 0 0,0-1 0 0 0,0 1 0 0 0,-1 0 0 0 0,1 0 0 0 0,0 0 0 0 0,0 0 0 0 0,0 0 0 0 0,-1 1 0 0 0,1-1 0 0 0,0 0 0 0 0,0 0 0 0 0,-1 0 0 0 0,1 1 0 0 0,0-1 0 0 0,-1 0 0 0 0,1 1 0 0 0,0-1 0 0 0,-1 0 0 0 0,1 1 0 0 0,0-1 0 0 0,-1 1 0 0 0,1-1 0 0 0,-1 1 0 0 0,1 0 0 0 0,-1-1 0 0 0,1 1 0 0 0,0 1 0 0 0,7 18 0 0 0,-8-18 0 0 0,4 16 0 0 0,-4-12 0 0 0,1 1 0 0 0,1 0 0 0 0,-1-1 0 0 0,1 1 0 0 0,0-1 0 0 0,0 1 0 0 0,1-1 0 0 0,7 11 0 0 0,-10-16-2 0 0,0-1 0 0 0,1 1 0 0 0,-1-1 0 0 0,1 0 0 0 0,-1 1 1 0 0,1-1-1 0 0,-1 0 0 0 0,1 0 0 0 0,-1 1 0 0 0,1-1 0 0 0,-1 0 0 0 0,1 0 0 0 0,0 0 0 0 0,-1 0 0 0 0,1 0 0 0 0,-1 0 0 0 0,1 0 0 0 0,-1 0 0 0 0,1 0 0 0 0,0 0 0 0 0,-1 0 0 0 0,1 0 0 0 0,-1 0 0 0 0,1 0 1 0 0,-1 0-1 0 0,1-1 0 0 0,-1 1 0 0 0,1 0 0 0 0,-1 0 0 0 0,1-1 0 0 0,-1 1 0 0 0,1 0 0 0 0,-1-1 0 0 0,1 1 0 0 0,-1 0 0 0 0,1-1 0 0 0,-1 1 0 0 0,0-1 0 0 0,1 1 0 0 0,-1-1 0 0 0,0 1 0 0 0,1-1 0 0 0,20-27-273 0 0,-16 20 76 0 0,-3 5 209 0 0,0 1 1 0 0,0-1 0 0 0,0 1-1 0 0,1-1 1 0 0,-1 1 0 0 0,1 0-1 0 0,-1 0 1 0 0,1 0 0 0 0,0 0-1 0 0,-1 0 1 0 0,6-2 0 0 0,-6 4 4 0 0,-1 0 1 0 0,1 1-1 0 0,-1-1 0 0 0,0 0 1 0 0,1 0-1 0 0,-1 0 0 0 0,1 1 1 0 0,-1-1-1 0 0,0 1 1 0 0,1-1-1 0 0,-1 1 0 0 0,0 0 1 0 0,0-1-1 0 0,1 1 0 0 0,-1 0 1 0 0,0 0-1 0 0,0 0 0 0 0,0 0 1 0 0,0 0-1 0 0,0 0 1 0 0,0 0-1 0 0,0 0 0 0 0,-1 0 1 0 0,1 0-1 0 0,0 1 0 0 0,0-1 1 0 0,0 2-1 0 0,12 23 44 0 0,-10-19-114 0 0,0 0 1 0 0,0 0 0 0 0,1-1 0 0 0,0 1 0 0 0,6 6 0 0 0,-2-5-1440 0 0,0-2-2307 0 0,-1-2 1778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47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16 2791 0 0,'0'0'126'0'0,"-20"-11"3292"0"0,16 10-3220 0 0,1 0 0 0 0,0 0 0 0 0,0 0 0 0 0,0 1 0 0 0,-1-1 0 0 0,1 1 0 0 0,0 0-1 0 0,-1 0 1 0 0,1 0 0 0 0,0 1 0 0 0,0-1 0 0 0,-1 1 0 0 0,1-1 0 0 0,0 1 0 0 0,-6 2-1 0 0,3 0 108 0 0,0 0 0 0 0,0 0-1 0 0,1 0 1 0 0,-1 1-1 0 0,1-1 1 0 0,0 1-1 0 0,-7 7 1 0 0,11-9-226 0 0,1 0 0 0 0,0 0 0 0 0,-1 0 1 0 0,1 0-1 0 0,0 1 0 0 0,0-1 0 0 0,0 0 0 0 0,1 0 0 0 0,-1 0 0 0 0,0 0 0 0 0,1 0 1 0 0,-1 0-1 0 0,1 0 0 0 0,0 0 0 0 0,0 0 0 0 0,1 3 0 0 0,4 3 154 0 0,1 0 0 0 0,-1 0 0 0 0,1-1 0 0 0,1 0 0 0 0,12 9 0 0 0,24 22 364 0 0,-43-37 55 0 0,-1-1 27 0 0,0 0-85 0 0,0 1-388 0 0,0 2-205 0 0,0-1 0 0 0,0 1 1 0 0,-1-1-1 0 0,1 0 0 0 0,-1 1 1 0 0,1-1-1 0 0,-1 0 0 0 0,0 1 1 0 0,0-1-1 0 0,0 0 0 0 0,0 0 1 0 0,0 1-1 0 0,-1-1 0 0 0,1 0 1 0 0,-1 0-1 0 0,-1 2 0 0 0,-10 9-6 0 0,6-5-29 0 0,0-1 1 0 0,-1 0 0 0 0,1 0 0 0 0,-13 7-1 0 0,19-14-866 0 0,1 0-338 0 0,0 0-70 0 0,0 0-143 0 0,2-7-2609 0 0,5-4 2698 0 0,-3 5 348 0 0,4-9-1249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48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5407 0 0,'2'-4'155'0'0,"0"-1"0"0"0,-1 0 0 0 0,1 1 0 0 0,1 0-1 0 0,-1-1 1 0 0,1 1 0 0 0,0 0 0 0 0,4-5 0 0 0,-6 8 751 0 0,-1 1 44 0 0,0 0-44 0 0,0 0-215 0 0,0 0-92 0 0,0 0-21 0 0,-10 166 5246 0 0,1-70-5542 0 0,6 21-3809 0 0,3-117-1876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48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0 227 8863 0 0,'0'0'200'0'0,"0"0"34"0"0,0 0 12 0 0,0 0 46 0 0,0 0 184 0 0,0 0 79 0 0,0 0 18 0 0,0 0 11 0 0,0 0 35 0 0,22 0 1213 0 0,58-4-2583 0 0,40-13-7447 0 0,-112 16 7735 0 0,-1-1 0 0 0,1 0 0 0 0,-1-1 0 0 0,1 0 0 0 0,-1 0 0 0 0,11-6 0 0 0,5-10 2573 0 0,-21 17-989 0 0,-2 2 183 0 0,0 0 38 0 0,0 0-9 0 0,0 0-73 0 0,0 0-39 0 0,0 0-5 0 0,0 0-69 0 0,0 0-294 0 0,-2 2-720 0 0,0-1 0 0 0,0 1-1 0 0,0-1 1 0 0,0 1 0 0 0,0 0-1 0 0,0-1 1 0 0,1 1 0 0 0,-1 0 0 0 0,1 0-1 0 0,-1 0 1 0 0,1 0 0 0 0,0 0-1 0 0,0 1 1 0 0,0-1 0 0 0,-1 5-1 0 0,-3 2-15 0 0,-4 6 100 0 0,2-5 216 0 0,1 1 0 0 0,0 0 1 0 0,1 0-1 0 0,0 0 0 0 0,-4 17 0 0 0,6-16-433 0 0,7-2 0 0 0,7-9 0 0 0,-9-1 0 0 0,-1 0 0 0 0,0 0 0 0 0,1 0 0 0 0,-1 0 0 0 0,1 0 0 0 0,-1-1 0 0 0,0 1 0 0 0,1 0 0 0 0,-1-1 0 0 0,0 1 0 0 0,0-1 0 0 0,1 1 0 0 0,-1-1 0 0 0,0 0 0 0 0,0 0 0 0 0,0 1 0 0 0,0-1 0 0 0,0 0 0 0 0,1-1 0 0 0,16-12 0 0 0,-7 10 0 0 0,2 5 0 0 0,-10 0-190 0 0,0 0 0 0 0,0-1 0 0 0,0 1 0 0 0,1-1 0 0 0,-1 0 0 0 0,0 0-1 0 0,0 0 1 0 0,1-1 0 0 0,-1 1 0 0 0,0-1 0 0 0,0 1 0 0 0,0-1 0 0 0,0 0 0 0 0,0 0 0 0 0,0-1 0 0 0,0 1-1 0 0,0 0 1 0 0,0-1 0 0 0,0 0 0 0 0,-1 0 0 0 0,1 0 0 0 0,0 0 0 0 0,-1 0 0 0 0,3-4 0 0 0,1-1-569 0 0,-1-1 1 0 0,0 0-1 0 0,0 0 1 0 0,-1 0 0 0 0,0-1-1 0 0,3-9 1 0 0,-3 7 57 0 0,-1 0 0 0 0,0 0 0 0 0,-1-1-1 0 0,0 1 1 0 0,-1-23 0 0 0,-5-60 4059 0 0,3 69-1842 0 0,-3 114 2258 0 0,0-38-964 0 0,3 56 0 0 0,1-87-2810 0 0,0-14 0 0 0,0 1 0 0 0,0-1 0 0 0,1 0 0 0 0,0 1 0 0 0,0-1 0 0 0,1 0 0 0 0,-1 0 0 0 0,1 0 0 0 0,1 0 0 0 0,-1 0 0 0 0,7 10 0 0 0,-4-9-342 0 0,-4-5-1445 0 0,-1-2-652 0 0,0 0-622 0 0,0 0-1958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4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11 101 7055 0 0,'-11'-46'760'0'0,"11"44"-534"0"0,0 0 0 0 0,0 0 0 0 0,0 0-1 0 0,0 0 1 0 0,1 0 0 0 0,-1 0 0 0 0,1 0 0 0 0,-1 0-1 0 0,1 0 1 0 0,0 1 0 0 0,0-1 0 0 0,-1 0-1 0 0,1 0 1 0 0,0 1 0 0 0,1-1 0 0 0,-1 0 0 0 0,0 1-1 0 0,0 0 1 0 0,1-1 0 0 0,-1 1 0 0 0,1-1-1 0 0,-1 1 1 0 0,1 0 0 0 0,-1 0 0 0 0,1 0 0 0 0,3-1-1 0 0,-4 0-44 0 0,2-1 8 0 0,15-1 188 0 0,-10 3-375 0 0,1 1 0 0 0,-1 0 0 0 0,0 1 0 0 0,0 0 1 0 0,1 0-1 0 0,-1 1 0 0 0,0 0 0 0 0,0 0 0 0 0,13 7 0 0 0,10 14-6212 0 0,-29-22 2756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52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4631 0 0,'0'0'210'0'0,"0"0"63"0"0,0 0 122 0 0,0 0 47 0 0,1 3 8 0 0,8 33 650 0 0,-2 0 0 0 0,-2 1 1 0 0,-1-1-1 0 0,-2 1 1 0 0,-1 0-1 0 0,-8 63 0 0 0,7-96-993 0 0,0 4-98 0 0,0-6-74 0 0,0-2-27 0 0,3-25 56 0 0,1 0-1 0 0,0 0 1 0 0,2 0-1 0 0,1 1 1 0 0,2 0 0 0 0,0 0-1 0 0,1 1 1 0 0,1 0-1 0 0,16-23 1 0 0,-27 45 81 0 0,1-1 0 0 0,-1 1 0 0 0,1 0 1 0 0,0 0-1 0 0,0 0 0 0 0,0-1 0 0 0,-1 1 0 0 0,1 0 0 0 0,0 0 1 0 0,0 0-1 0 0,0 0 0 0 0,1 1 0 0 0,-1-1 0 0 0,0 0 1 0 0,0 0-1 0 0,0 1 0 0 0,1-1 0 0 0,-1 0 0 0 0,0 1 0 0 0,1 0 1 0 0,-1-1-1 0 0,0 1 0 0 0,1 0 0 0 0,-1-1 0 0 0,0 1 0 0 0,1 0 1 0 0,-1 0-1 0 0,1 0 0 0 0,-1 0 0 0 0,0 0 0 0 0,1 1 0 0 0,-1-1 1 0 0,1 0-1 0 0,-1 1 0 0 0,0-1 0 0 0,1 1 0 0 0,-1-1 0 0 0,0 1 1 0 0,0 0-1 0 0,1-1 0 0 0,-1 1 0 0 0,0 0 0 0 0,0 0 0 0 0,0 0 1 0 0,0 0-1 0 0,2 2 0 0 0,1 2-346 0 0,1 0-1 0 0,-1 1 1 0 0,-1 0-1 0 0,1-1 1 0 0,-1 1 0 0 0,0 1-1 0 0,5 11 1 0 0,-5-5-1559 0 0,-1 1-2507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5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6303 0 0,'0'0'290'0'0,"0"0"-9"0"0,0 0-98 0 0,14-5 835 0 0,8-11-323 0 0,0-1-1 0 0,0-1 1 0 0,-2-1-1 0 0,0-1 1 0 0,-2-1-1 0 0,0 0 1 0 0,20-32-1 0 0,-34 47-607 0 0,-1 0 0 0 0,1 0 0 0 0,-1 0-1 0 0,0-1 1 0 0,0 1 0 0 0,-1-1 0 0 0,0 1-1 0 0,0-1 1 0 0,-1 0 0 0 0,1 0 0 0 0,-2 0 0 0 0,1-12-1 0 0,-1 18-78 0 0,0-1-1 0 0,-1 1 0 0 0,1 0 0 0 0,0-1 1 0 0,-1 1-1 0 0,1 0 0 0 0,-1 0 0 0 0,0-1 1 0 0,1 1-1 0 0,-1 0 0 0 0,0 0 1 0 0,0 0-1 0 0,0 0 0 0 0,0 0 0 0 0,0 0 1 0 0,0 0-1 0 0,0 0 0 0 0,0 1 0 0 0,0-1 1 0 0,0 0-1 0 0,0 1 0 0 0,0-1 1 0 0,-1 1-1 0 0,1-1 0 0 0,0 1 0 0 0,-1-1 1 0 0,1 1-1 0 0,0 0 0 0 0,0 0 0 0 0,-1-1 1 0 0,1 1-1 0 0,-1 0 0 0 0,-1 0 1 0 0,0 0-48 0 0,0 1 1 0 0,0-1 0 0 0,0 0-1 0 0,0 1 1 0 0,-1-1 0 0 0,1 1 0 0 0,0 0-1 0 0,0 0 1 0 0,1 0 0 0 0,-1 1 0 0 0,-4 1-1 0 0,0 3-50 0 0,0 0 0 0 0,0 1 0 0 0,1 0 0 0 0,-1 0 0 0 0,1 0-1 0 0,1 1 1 0 0,-1 0 0 0 0,-5 13 0 0 0,8-16 112 0 0,1 1 0 0 0,0-1 1 0 0,0 1-1 0 0,0 0 0 0 0,1-1 0 0 0,0 1 0 0 0,0 0 1 0 0,1 0-1 0 0,0 0 0 0 0,0 0 0 0 0,0 0 0 0 0,0 0 1 0 0,1-1-1 0 0,0 1 0 0 0,2 6 0 0 0,0-3 128 0 0,0-1-1 0 0,0 0 0 0 0,1 0 1 0 0,0 0-1 0 0,5 7 0 0 0,-7-13 83 0 0,27 13 72 0 0,-24-13-357 0 0,0-1 0 0 0,-1 0 0 0 0,1 0 0 0 0,0 0-1 0 0,-1-1 1 0 0,1 0 0 0 0,0 0 0 0 0,0 0 0 0 0,6-1-1 0 0,41-14-4529 0 0,-43 13 3472 0 0,9-3-1023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4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 5527 0 0,'-15'-8'252'0'0,"13"6"3960"0"0,13 12-3903 0 0,-1 0 1 0 0,0 0-1 0 0,-1 1 0 0 0,0 1 0 0 0,0-1 0 0 0,-1 2 0 0 0,-1-1 0 0 0,0 1 0 0 0,-1 0 0 0 0,0 0 1 0 0,-1 1-1 0 0,1 3-309 0 0,11 39 773 0 0,-3 0 0 0 0,2 24-773 0 0,-15-76 8 0 0,3 31-8 0 0,-3-23 0 0 0,1 1 0 0 0,0 0 0 0 0,1 0 0 0 0,0-1 0 0 0,3 7 0 0 0,1-8 0 0 0,0-15 0 0 0,-2-9 0 0 0,88-284 0 0 0,-53 158 0 0 0,-28 96 0 0 0,-12 43 0 0 0,0 0 0 0 0,0 0 0 0 0,0 0 0 0 0,0 0 0 0 0,0 0 0 0 0,0 0 0 0 0,0 0 0 0 0,-1 0 0 0 0,1-1 0 0 0,0 1 0 0 0,0 0 0 0 0,0 0 0 0 0,0 0 0 0 0,1 0 0 0 0,-1 0 0 0 0,0 0 0 0 0,0 0 0 0 0,0 0 0 0 0,0-1 0 0 0,0 1 0 0 0,0 0 0 0 0,0 0 0 0 0,0 0 0 0 0,0 0 0 0 0,0 0 0 0 0,0 0 0 0 0,0 0 0 0 0,0 0 0 0 0,0 0 0 0 0,0 0 0 0 0,0 0 0 0 0,0-1 0 0 0,0 1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1 0 0 0,0-1 0 0 0,0 0 0 0 0,4 9 0 0 0,1 13 0 0 0,-2 91-2 0 0,-1-26 118 0 0,4 14-116 0 0,-5-90 152 0 0,0-2 180 0 0,0-1 0 0 0,1 1 0 0 0,0-1 1 0 0,0 1-1 0 0,0-1 0 0 0,1 0 1 0 0,1 0-1 0 0,-1 0 0 0 0,2 1-332 0 0,3 8 0 0 0,-8-16 0 0 0,0-1 0 0 0,0 1 0 0 0,1 0 0 0 0,-1-1 0 0 0,0 1 0 0 0,1 0 0 0 0,-1-1 0 0 0,0 1 0 0 0,1-1 0 0 0,-1 1 0 0 0,1 0 0 0 0,-1-1 0 0 0,1 1 0 0 0,-1-1 0 0 0,1 1 0 0 0,-1-1 0 0 0,1 0 0 0 0,0 1 0 0 0,-1-1 0 0 0,1 0 0 0 0,0 1 0 0 0,-1-1 0 0 0,1 0 0 0 0,0 0 0 0 0,-1 1 0 0 0,1-1 0 0 0,0 0 0 0 0,-1 0 0 0 0,2 0 0 0 0,4-5 0 0 0,0 0 0 0 0,0-2 0 0 0,-1 1 0 0 0,1-1 0 0 0,-1 0 0 0 0,0 0 0 0 0,-1 0 0 0 0,0-1 0 0 0,0 0 0 0 0,-1 1 0 0 0,3-9 0 0 0,3-5 0 0 0,23-51-921 0 0,-20 42-5 0 0,1 0-1 0 0,1 2 1 0 0,2-1-1 0 0,1 2 1 0 0,4-4 926 0 0,-4 8-4664 0 0,-15 22 1057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5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40 8551 0 0,'10'-7'772'0'0,"-3"-2"-632"0"0,1 1 34 0 0,-8 8-94 0 0,0 0 0 0 0,0 0 0 0 0,1 0 1 0 0,-1-1-1 0 0,0 1 0 0 0,0 0 0 0 0,1 0 1 0 0,-1 0-1 0 0,0-1 0 0 0,0 1 0 0 0,0 0 1 0 0,1-1-1 0 0,-1 1 0 0 0,0 0 0 0 0,0 0 0 0 0,0-1 1 0 0,0 1-1 0 0,0 0 0 0 0,0-1 0 0 0,0 1 1 0 0,0 0-1 0 0,0-1 0 0 0,0 1 0 0 0,0 0 1 0 0,0-1-1 0 0,0 1 0 0 0,0 0 0 0 0,0 0 1 0 0,0-1-1 0 0,0 1 0 0 0,0 0 0 0 0,0-1 1 0 0,0 1-1 0 0,0 0 0 0 0,0-1 0 0 0,-1 1 0 0 0,1 0 1 0 0,0 0-1 0 0,0-1 0 0 0,0 1 0 0 0,0 0 1 0 0,-1 0-1 0 0,1-1 0 0 0,0 1 0 0 0,0 0 1 0 0,-1 0-1 0 0,1 0 0 0 0,0 0 0 0 0,0-1 1 0 0,-1 1-1 0 0,1 0 0 0 0,0 0 0 0 0,-1 0 1 0 0,1 0-1 0 0,0 0 0 0 0,-1 0 0 0 0,1 0 0 0 0,-1 0 1 0 0,-18-3 1778 0 0,13 4-1767 0 0,0 1 0 0 0,0 0 0 0 0,0 0 0 0 0,0 0 0 0 0,0 1 0 0 0,0 0 0 0 0,0 0 0 0 0,1 0 0 0 0,-10 8 0 0 0,-41 41 445 0 0,53-48-537 0 0,-1 1 0 0 0,1-1 0 0 0,0 1 0 0 0,1 0 0 0 0,-4 9 0 0 0,1-5 0 0 0,-1 5 0 0 0,7-1-12 0 0,6-3-36 0 0,-4-9 47 0 0,0 1 1 0 0,1-1-1 0 0,-1 0 0 0 0,0-1 0 0 0,0 1 1 0 0,1 0-1 0 0,-1-1 0 0 0,1 0 0 0 0,-1 0 1 0 0,0 0-1 0 0,1 0 0 0 0,-1 0 0 0 0,1-1 1 0 0,-1 0-1 0 0,0 1 0 0 0,0-1 0 0 0,1 0 1 0 0,-1-1-1 0 0,5-2 0 0 0,10-4 3 0 0,33-20-1 0 0,-49 26-1 0 0,9-1 0 0 0,1 6 0 0 0,-11-2 0 0 0,-1-1 0 0 0,1 0 0 0 0,0 0 0 0 0,0 1 0 0 0,0-1 0 0 0,-1 1 0 0 0,1-1 0 0 0,0 0 0 0 0,-1 1 0 0 0,1 0 0 0 0,0-1 0 0 0,-1 1 0 0 0,1-1 0 0 0,-1 1 0 0 0,1 0 0 0 0,-1-1 0 0 0,1 1 0 0 0,-1 0 0 0 0,1-1 0 0 0,-1 1 0 0 0,0 0 0 0 0,1 0 0 0 0,-1 0 0 0 0,0-1 0 0 0,0 1 0 0 0,1 2 0 0 0,-1-1 0 0 0,33 81-64 0 0,-32-81-234 0 0,14 0-2693 0 0,-1-3 1200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9:5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41 703 1351 0 0,'19'-16'120'0'0,"-16"14"1156"0"0,0-1 0 0 0,0 0-1 0 0,0 0 1 0 0,0 0 0 0 0,-1-1-1 0 0,1 1 1 0 0,3-7 0 0 0,-6 8 121 0 0,-2-23 3028 0 0,-27-6-2145 0 0,28 29-2012 0 0,-1 1-48 0 0,-7-5-176 0 0,1 2-56 0 0,6 3-49 0 0,-8 9-162 0 0,5 3 200 0 0,1 0 0 0 0,1 0-1 0 0,0 1 1 0 0,0-1 0 0 0,1 0 0 0 0,1 1-1 0 0,0 0 1 0 0,0-1 0 0 0,1 1-1 0 0,2 14 1 0 0,1-13 34 0 0,1 1 45 0 0,0-5 21 0 0,-3-7-72 0 0,0-1-1 0 0,0 0 1 0 0,-1 0-1 0 0,1 0 1 0 0,0 0-1 0 0,0 1 1 0 0,0-1-1 0 0,0 0 1 0 0,0-1-1 0 0,0 1 1 0 0,0 0-1 0 0,0 0 1 0 0,1 0-1 0 0,-1-1 1 0 0,0 1-1 0 0,1 0 1 0 0,-1-1-1 0 0,0 1 1 0 0,1-1-1 0 0,-1 0 1 0 0,0 1-1 0 0,1-1 1 0 0,-1 0-1 0 0,1 0 1 0 0,-1 0-1 0 0,0 0 1 0 0,1 0-1 0 0,-1 0 1 0 0,1 0-1 0 0,-1-1 1 0 0,0 1-1 0 0,1 0 1 0 0,-1-1-1 0 0,0 1 1 0 0,1-1-1 0 0,-1 0 1 0 0,0 1-1 0 0,0-1 1 0 0,3-1-1 0 0,3-3 24 0 0,-1 0 0 0 0,1 0 0 0 0,-1-1 0 0 0,11-12 0 0 0,-3 1-25 0 0,-1-1 0 0 0,-1 0 0 0 0,-1-1 0 0 0,0 0 0 0 0,-1-1 0 0 0,-2 0 0 0 0,0-1-1 0 0,10-40 1 0 0,-2-12 20 0 0,7-94 0 0 0,-20 137-19 0 0,29-211 56 0 0,-30 224-57 0 0,-4 32 9 0 0,-4 34 59 0 0,-12 143 850 0 0,5-72 259 0 0,3 189 0 0 0,11-292-1328 0 0,10 125 910 0 0,-8-122-1583 0 0,1-1 1 0 0,0 1 0 0 0,2-1-1 0 0,14 37 1 0 0,-12-39-6587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2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9503 0 0,'0'0'432'0'0,"0"0"-5"0"0,0 0-204 0 0,0 0 170 0 0,-1 3 102 0 0,-1 16 184 0 0,0 0-1 0 0,1 0 1 0 0,3 26 0 0 0,-2 29 420 0 0,-23 224 640 0 0,5-102-4640 0 0,17-193 863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2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2791 0 0,'3'-39'-302'0'0,"-1"5"2230"0"0,-2 14 7813 0 0,22 44-7637 0 0,-10 2-1161 0 0,0 2 1 0 0,-2-1-1 0 0,-1 1 0 0 0,9 55 1 0 0,-1-9 291 0 0,-12-52-933 0 0,-3-12-233 0 0,1 1 0 0 0,0-1 0 0 0,0 0 1 0 0,9 17-1 0 0,-12-26-129 0 0,0-1-48 0 0,16-19-456 0 0,-10-24-405 0 0,-3 15 395 0 0,2-66-1119 0 0,9-26 884 0 0,11 243 3581 0 0,-17-35-1767 0 0,-6-59-941 0 0,0-1-1 0 0,2 1 1 0 0,12 42-1 0 0,-7-33-4637 0 0,-9-36-1953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25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4663 0 0,'0'0'360'0'0,"0"0"-29"0"0,0 0 760 0 0,0 0 353 0 0,0 0 76 0 0,2 2-100 0 0,5 8-905 0 0,-1 1 1 0 0,0-1 0 0 0,-1 1 0 0 0,0 0-1 0 0,0 0 1 0 0,-1 1 0 0 0,-1-1 0 0 0,4 17-1 0 0,-1 13 592 0 0,1 48 0 0 0,0 2-389 0 0,-3-37-985 0 0,-4-52-22 0 0,0-2-6 0 0,0 0-225 0 0,0 0-941 0 0,0 0-414 0 0,0 0-77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26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1151 0 0,'2'-1'80'0'0,"5"-7"1835"0"0,0 1 165 0 0,0 0-1 0 0,0 0 1 0 0,1 1 0 0 0,15-11 0 0 0,-20 16-1896 0 0,1 0 0 0 0,-1-1 0 0 0,1 1 0 0 0,0 1-1 0 0,0-1 1 0 0,-1 0 0 0 0,1 1 0 0 0,0 0 0 0 0,0 0 0 0 0,-1 0 0 0 0,1 0 0 0 0,0 1-1 0 0,6 1 1 0 0,-6-3-153 0 0,0 1-15 0 0,14 9 135 0 0,-16-7-373 0 0,1-1 1 0 0,-1 1 0 0 0,0 0 0 0 0,0 0 0 0 0,-1 0 0 0 0,1 0 0 0 0,0 0 0 0 0,-1 0 0 0 0,1 1 0 0 0,-1-1-1 0 0,2 5 1 0 0,-2-5-1211 0 0</inkml:trace>
  <inkml:trace contextRef="#ctx0" brushRef="#br0" timeOffset="1">85 282 599 0 0,'0'0'2315'0'0,"0"0"278"0"0,0 0 119 0 0,0 0-216 0 0,0 0-1021 0 0,2 0-451 0 0,81-15 1865 0 0,-59 14-3079 0 0,-22 1-128 0 0,-2 0-30 0 0,10 10-1480 0 0,-5 3 202 0 0,-5 0-64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2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2791 0 0,'0'0'500'0'0,"0"0"1058"0"0,0 0 459 0 0,0 0 95 0 0,25-3 3203 0 0,-14-1-4120 0 0,0-1 1 0 0,0-1 0 0 0,-1 0 0 0 0,17-12-1 0 0,-16 11-954 0 0,-1 0 0 0 0,1 1-1 0 0,16-8 1 0 0,-25 14-220 0 0,11 0 104 0 0,-4 0-4852 0 0,-9 0 2513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26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2791 0 0,'0'0'400'0'0,"0"0"639"0"0,0 0 281 0 0,0 0 59 0 0,-1 2-67 0 0,-1 7-829 0 0,1-1 0 0 0,-1 0 1 0 0,1 1-1 0 0,1-1 1 0 0,-1 0-1 0 0,1 1 0 0 0,2 12 1 0 0,0 10 366 0 0,-2 15-522 0 0,-5 255 3601 0 0,2-273-9721 0 0,3-28 864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27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1151 0 0,'11'-67'308'0'0,"-4"40"2882"0"0,-7 26-1301 0 0,0 1-92 0 0,0 0-467 0 0,0 0-208 0 0,0 0-39 0 0,0 0-70 0 0,22 13 1030 0 0,-18-8-1817 0 0,0 1 0 0 0,-1-1 0 0 0,1 1 1 0 0,-1 0-1 0 0,0 0 0 0 0,-1 0 0 0 0,1 0 0 0 0,2 12 0 0 0,8 57 1144 0 0,-10-57-1047 0 0,40 196 1406 0 0,-42-212-1806 0 0,-1-2-6 0 0,19-19-422 0 0,-14 11 326 0 0,-1 0 0 0 0,0 0 0 0 0,0 0 1 0 0,-1-1-1 0 0,0 1 0 0 0,-1-1 0 0 0,0 1 1 0 0,0-1-1 0 0,1-11 0 0 0,2-9-326 0 0,3-16-16 0 0,-5 21 278 0 0,11-36 0 0 0,-14 58 307 0 0,0 2 56 0 0,0 0 21 0 0,0 0 11 0 0,4 12 226 0 0,-2 6-116 0 0,-1 1-1 0 0,0-1 1 0 0,-2 0 0 0 0,-3 21 0 0 0,2-14 7 0 0,0 36-1 0 0,4-30-764 0 0,2 1 0 0 0,0-1 0 0 0,14 45 0 0 0,-13-60-728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27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2791 0 0,'0'0'126'0'0,"0"0"251"0"0,0 0 974 0 0,0 0 421 0 0,0 0 85 0 0,0 0-128 0 0,15-2 1710 0 0,75-42-490 0 0,-88 43-2918 0 0,-2 1-142 0 0,0 0-66 0 0,0 0-14 0 0,0 0-246 0 0,0 0-1032 0 0,0 0-449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 7055 0 0,'0'-4'158'0'0,"0"3"-134"0"0,0 1 0 0 0,1-1-1 0 0,-1 0 1 0 0,0 0 0 0 0,0 0 0 0 0,0 0 0 0 0,0 0 0 0 0,0 0 0 0 0,0 1 0 0 0,-1-1 0 0 0,1 0 0 0 0,0 0-1 0 0,0 0 1 0 0,-1 0 0 0 0,1 1 0 0 0,0-1 0 0 0,-1 0 0 0 0,1 0 0 0 0,0 1 0 0 0,-1-1 0 0 0,0 0 0 0 0,1 0-1 0 0,-1 1 1 0 0,1-1 0 0 0,-1 1 0 0 0,-1-2 0 0 0,1 2 356 0 0,1 0 104 0 0,-1 22 1084 0 0,16 80 908 0 0,40 141 0 0 0,-18-93-1111 0 0,146 815-511 0 0,-101-316-884 0 0,-76-588 30 0 0,10 107 0 0 0,54 241 0 0 0,-51-354-648 0 0,-3-22-4444 0 0,-15-31 544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3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29 160 7111 0 0,'0'0'158'0'0,"0"0"22"0"0,0 0 13 0 0,-1 2-22 0 0,1-1-135 0 0,-1 1 0 0 0,1-1 1 0 0,-1 1-1 0 0,1-1 1 0 0,0 1-1 0 0,0-1 0 0 0,0 1 1 0 0,0-1-1 0 0,0 1 0 0 0,0-1 1 0 0,0 1-1 0 0,0-1 0 0 0,1 1 1 0 0,-1-1-1 0 0,0 1 0 0 0,1-1 1 0 0,0 1-1 0 0,-1-1 1 0 0,1 0-1 0 0,0 1-36 0 0,2 6 275 0 0,3 28 612 0 0,-2 1 0 0 0,-1 0 0 0 0,-2-1 0 0 0,-3 14-887 0 0,3 57 151 0 0,0-86 94 0 0,3 60 2251 0 0,-4 5-2496 0 0,-3-47 0 0 0,-5-5 0 0 0,8-34-15 0 0,0 0-1 0 0,0 0 1 0 0,0 0-1 0 0,0 0 0 0 0,0 0 1 0 0,0 0-1 0 0,0-1 1 0 0,0 1-1 0 0,0 0 1 0 0,-1 0-1 0 0,1 0 0 0 0,0 0 1 0 0,0 0-1 0 0,0 0 1 0 0,0 0-1 0 0,0 0 1 0 0,0 0-1 0 0,0 0 0 0 0,0 0 1 0 0,0 0-1 0 0,0 0 1 0 0,0 0-1 0 0,0 0 1 0 0,0 0-1 0 0,0 0 0 0 0,0 0 1 0 0,0 0-1 0 0,0 0 1 0 0,0 0-1 0 0,-1 0 1 0 0,1 0-1 0 0,0 0 0 0 0,0 0 1 0 0,0 0-1 0 0,0 0 1 0 0,0 0-1 0 0,0 0 1 0 0,0 0-1 0 0,0 0 0 0 0,0 0 1 0 0,0 0-1 0 0,0 0 1 0 0,0 0-1 0 0,0 0 0 0 0,0 0 1 0 0,0 0-1 0 0,0 0 1 0 0,-1 0-1 0 0,1 0 1 0 0,0 0-1 0 0,0 0 0 0 0,0 0 1 0 0,0 0-1 0 0,0 0 1 0 0,0 0-1 0 0,0 0 1 0 0,0 0-1 0 0,0 1 16 0 0,-4-12-1152 0 0,-6-19-1136 0 0,9 24 1795 0 0,-2-7-8 0 0,0 0 0 0 0,2 0 0 0 0,-1 0 0 0 0,2-11 501 0 0,-4-24-838 0 0,-2-27 365 0 0,3 0 1 0 0,3 0-1 0 0,7-46 473 0 0,-4 95 408 0 0,2 1-1 0 0,1 1 0 0 0,1-1 1 0 0,3-4-408 0 0,4-15 508 0 0,-11 37-171 0 0,-1 0 1 0 0,2 0-1 0 0,-1 0 1 0 0,1 0-1 0 0,0 1 0 0 0,0 0 1 0 0,1 0-1 0 0,0 0 1 0 0,0 0-1 0 0,4-2-337 0 0,-8 6 535 0 0,2 3-347 0 0,24 8-68 0 0,-24-8 389 0 0,0 1 166 0 0,1 1-555 0 0,1 1 0 0 0,-1-1-1 0 0,0 1 1 0 0,0 0 0 0 0,0 1 0 0 0,-1-1 0 0 0,1 1-1 0 0,-1-1 1 0 0,0 1 0 0 0,0 0 0 0 0,-1 0-1 0 0,1 1 1 0 0,0 2-120 0 0,0 8 0 0 0,-3-13 0 0 0,0 0 0 0 0,0 0 0 0 0,0 0 0 0 0,0 0 0 0 0,0 1 0 0 0,0-1 0 0 0,-1 0 0 0 0,0 0 0 0 0,0 0 0 0 0,0 0 0 0 0,0 0 0 0 0,0 0 0 0 0,0 0 0 0 0,-1-1 0 0 0,1 1 0 0 0,-1 0 0 0 0,0-1 0 0 0,0 1 0 0 0,-5 8 0 0 0,1-1 0 0 0,0 0 0 0 0,-1-1 0 0 0,0 0 0 0 0,0 0 0 0 0,-4 3 0 0 0,3-6 175 0 0,2 0 0 0 0,-1 0-1 0 0,1 0 1 0 0,-3 5-175 0 0,8-9 776 0 0,1-2 31 0 0,0 2-102 0 0,1 10-462 0 0,-2-11-243 0 0,1-1 1 0 0,0 1 0 0 0,0 0 0 0 0,1-1 0 0 0,-1 1-1 0 0,0 0 1 0 0,0 0 0 0 0,0-1 0 0 0,0 1 0 0 0,1 0-1 0 0,-1-1 1 0 0,0 1 0 0 0,0 0 0 0 0,1-1 0 0 0,-1 1-1 0 0,1 0 1 0 0,-1-1 0 0 0,1 1 0 0 0,-1-1 0 0 0,1 1-1 0 0,-1-1 1 0 0,1 1 0 0 0,-1-1 0 0 0,1 1 0 0 0,-1-1-1 0 0,1 0 1 0 0,0 1 0 0 0,-1-1 0 0 0,1 0 0 0 0,0 1-1 0 0,-1-1 1 0 0,1 0 0 0 0,0 0 0 0 0,0 0 0 0 0,-1 0-1 0 0,1 0-2 0 0,27 14 2 0 0,0-2 0 0 0,25 6 0 0 0,-30-10 0 0 0,0 0 0 0 0,0 1 0 0 0,-1 2 0 0 0,-1 0 0 0 0,2 2 0 0 0,6 7 0 0 0,-1 1 0 0 0,-1 1 0 0 0,21 23 0 0 0,-45-42 23 0 0,-1 0 1 0 0,1 1-1 0 0,-1-1 0 0 0,0 1 0 0 0,0-1 0 0 0,0 1 1 0 0,-1 0-1 0 0,1 0 0 0 0,-1 0 0 0 0,0 0 0 0 0,0 0 1 0 0,-1 0-1 0 0,1 0 0 0 0,-1 0 0 0 0,0 0 0 0 0,0 0 0 0 0,0 0 1 0 0,0 0-1 0 0,-1 0 0 0 0,1 0 0 0 0,-1 0 0 0 0,0 0 1 0 0,-1 0-1 0 0,1 0 0 0 0,-1 0 0 0 0,0 1-23 0 0,-1 2 88 0 0,-1 1-1 0 0,0-1 0 0 0,-1 0 1 0 0,1 0-1 0 0,-1-1 1 0 0,0 1-1 0 0,-1-1 1 0 0,1 0-1 0 0,-1-1 0 0 0,-1 1 1 0 0,1-1-1 0 0,-6 3-87 0 0,-11 6 778 0 0,0-2 0 0 0,-1 0 0 0 0,-24 8-778 0 0,36-16-259 0 0,0-1 1 0 0,0 0-1 0 0,0-1 1 0 0,-1 0-1 0 0,1-1 1 0 0,-1 0-1 0 0,1-1 0 0 0,-1-1 1 0 0,-5 0 258 0 0,-29-4-4685 0 0,28 0 2255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2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6791 0 0,'0'0'308'0'0,"0"0"-1"0"0,0 0-7 0 0,0 0 700 0 0,0 0 325 0 0,0 0 69 0 0,0 0-20 0 0,0 0-131 0 0,0 0-54 0 0,0 0-6 0 0,0 0-60 0 0,0 0-231 0 0,0 0-100 0 0,0 0-22 0 0,0 0-35 0 0,0 0-142 0 0,0 0-66 0 0,22-26 2461 0 0,-16 24-2912 0 0,-1 0 0 0 0,1 0 1 0 0,0 0-1 0 0,-1 1 0 0 0,1-1 0 0 0,0 2 0 0 0,0-1 1 0 0,0 1-1 0 0,0-1 0 0 0,9 2 0 0 0,-13-1-357 0 0,-2 0 1 0 0,0 0-348 0 0,0 0-1463 0 0,0 0-630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54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1 233 5407 0 0,'0'0'248'0'0,"0"0"-5"0"0,0 0-23 0 0,0 0 463 0 0,0 0 223 0 0,0 0 44 0 0,0 0-44 0 0,0 0-215 0 0,0 0-92 0 0,0 0-21 0 0,0 0 8 0 0,0 0 38 0 0,0 0 14 0 0,0 0 2 0 0,0 0-85 0 0,13-5-342 0 0,-7 3-140 0 0,0 0 1 0 0,0-1-1 0 0,-1 0 0 0 0,0 0 0 0 0,1 0 0 0 0,-1-1 0 0 0,0 0 0 0 0,-1 0 1 0 0,1 0-1 0 0,-1 0 0 0 0,0-1 0 0 0,0 0 0 0 0,0 1 0 0 0,5-10 0 0 0,1 0 752 0 0,2-3-569 0 0,-2-1 0 0 0,13-24 0 0 0,-18 31-202 0 0,-2 1-54 0 0,-1 5 0 0 0,-2 4 0 0 0,0 0 0 0 0,0 1 0 0 0,1-1 0 0 0,-1 0 0 0 0,0 1 0 0 0,0-1 0 0 0,0 0 0 0 0,0 0 0 0 0,0 1 0 0 0,0-1 0 0 0,0 0 0 0 0,0 1 0 0 0,0-1 0 0 0,0 0 0 0 0,0 0 0 0 0,0 1 0 0 0,0-1 0 0 0,-1 0 0 0 0,1 1 0 0 0,0-1 0 0 0,0 0 0 0 0,-1 1 0 0 0,1-1 0 0 0,-1 0 0 0 0,1 1 0 0 0,0-1 0 0 0,-1 0 0 0 0,-3-4 0 0 0,-3-3 0 0 0,-1 2 0 0 0,6 5 0 0 0,0 0 0 0 0,1 0 0 0 0,-1 0 0 0 0,0 0 0 0 0,0 1 0 0 0,0-1 0 0 0,1 1 0 0 0,-1 0 0 0 0,0-1 0 0 0,0 1 0 0 0,0 0 0 0 0,0 0 0 0 0,0 0 0 0 0,0 0 0 0 0,0 0 0 0 0,1 1 0 0 0,-1-1 0 0 0,0 1 0 0 0,0-1 0 0 0,0 1 0 0 0,0-1 0 0 0,1 1 0 0 0,-1 0 0 0 0,0 0 0 0 0,1 0 0 0 0,-1 0 0 0 0,-2 2 0 0 0,4-3 0 0 0,-8 7 0 0 0,1 0 0 0 0,0 1 0 0 0,0 0 0 0 0,1 0 0 0 0,0 1 0 0 0,0-1 0 0 0,1 1 0 0 0,0 0 0 0 0,1 1 0 0 0,0-1 0 0 0,0 1 0 0 0,1 0 0 0 0,0 0 0 0 0,1 0 0 0 0,0 0 0 0 0,0 15 0 0 0,1-21 97 0 0,1 1 0 0 0,1-1 0 0 0,-1 0-1 0 0,1 1 1 0 0,-1-1 0 0 0,1 0 0 0 0,0 0 0 0 0,1 1-1 0 0,-1-1 1 0 0,1 0 0 0 0,0 0 0 0 0,0-1 0 0 0,0 1-1 0 0,4 5 1 0 0,-2-4 427 0 0,-3-3 86 0 0,0-1-402 0 0,11 11-181 0 0,8-2-32 0 0,-13-9-33 0 0,1 0 0 0 0,0-1 0 0 0,0 0 0 0 0,0 0 0 0 0,0-1 0 0 0,10-1 0 0 0,20-12-5257 0 0,-27 11 3272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5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29 5495 0 0,'0'0'250'0'0,"0"0"-2"0"0,-1-2-156 0 0,-7-21 1827 0 0,8 20 3634 0 0,0 2-2023 0 0,4 41-2539 0 0,-2-1 0 0 0,-4 62 0 0 0,0-19-681 0 0,7-20-455 0 0,1-26-3562 0 0,-5-34 1300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5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68 975 0 0,'0'0'352'0'0,"0"0"1110"0"0,0 0 487 0 0,2-3 1516 0 0,9-11-1029 0 0,-5 8-1880 0 0,-1 0-1 0 0,1 1 0 0 0,0-1 0 0 0,10-6 0 0 0,-14 11-179 0 0,24-10 727 0 0,-24 9-1031 0 0,1 1-85 0 0,13 4 675 0 0,-13-1-591 0 0,1 5-6 0 0,-3-5-1 0 0,-1-2 0 0 0,0 0 0 0 0,0 0 0 0 0,-10 9 404 0 0,9-8-294 0 0,-1 0-1 0 0,0 0 1 0 0,0 0-1 0 0,0 0 1 0 0,-1 0 0 0 0,1 0-1 0 0,0-1 1 0 0,0 1-1 0 0,0-1 1 0 0,0 0-1 0 0,-5 1 1 0 0,5-2-22 0 0,2 1-7 0 0,0 0-13 0 0,0 0-49 0 0,0 0-12 0 0,0 0-39 0 0,0 0-232 0 0,0 0-71 0 0,0 0-8 0 0,0 0-278 0 0,0 0-1164 0 0,0 0-497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5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38 975 0 0,'0'0'294'0'0,"0"0"862"0"0,0 0 380 0 0,-2 0 1370 0 0,-13-2-2212 0 0,12 1 3195 0 0,3 1 4068 0 0,43-10-7039 0 0,53-4-1 0 0,0 8-2989 0 0,-82 3-1792 0 0,-11 2-1915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55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0 110 599 0 0,'0'0'2603'0'0,"0"0"313"0"0,0 0 136 0 0,0 0-213 0 0,0 0-1001 0 0,0 0-439 0 0,3 0-88 0 0,90-34 2969 0 0,20-7-2907 0 0,-68 26-1113 0 0,-32 10-258 0 0,0 1-1 0 0,0 0 1 0 0,14-2-1 0 0,-25 6-422 0 0,-2 0-115 0 0,0 0-861 0 0,0 0-3584 0 0,0 0-1537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5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24 975 0 0,'0'-9'88'0'0,"-2"1"128"0"0,1 6 904 0 0,1 2 386 0 0,0 0 78 0 0,0 0-64 0 0,0 0-328 0 0,-5-5 472 0 0,4 6 3088 0 0,20 72-2918 0 0,-4 0 0 0 0,8 94 0 0 0,-11-36-1120 0 0,-6 11-268 0 0,0-106-723 0 0,-4-31 187 0 0,-1 0 0 0 0,0 0 0 0 0,-1 0 0 0 0,1 0 0 0 0,-1 0 0 0 0,0 7 1 0 0,0-3-396 0 0,0-3-4381 0 0,0-6 2523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57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20 975 0 0,'0'-2'74'0'0,"0"-5"182"0"0,0 5 997 0 0,0-6 5988 0 0,2 17 578 0 0,0 5-8542 0 0,1 7 1044 0 0,-1 0-1 0 0,-1 0 1 0 0,0 0-1 0 0,-2 0 1 0 0,-4 23-1 0 0,0 20-128 0 0,8 5-461 0 0,2-37-8490 0 0,-1-14 6200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0:58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56 4575 0 0,'0'0'208'0'0,"1"-12"1740"0"0,-1 11-1855 0 0,0 1 3 0 0,0-1-1 0 0,-1 1 1 0 0,1-1 0 0 0,0 1-1 0 0,0-1 1 0 0,-1 1-1 0 0,1-1 1 0 0,0 0 0 0 0,0 1-1 0 0,0-1 1 0 0,0 1 0 0 0,0-1-1 0 0,0 1 1 0 0,0-1 0 0 0,0 0-1 0 0,0 1 1 0 0,0-1 0 0 0,0 1-1 0 0,0-1 1 0 0,0 0 0 0 0,1 1-1 0 0,-1-1 1 0 0,0 1 0 0 0,0-1-1 0 0,1 1 1 0 0,-1-1-1 0 0,0 1 1 0 0,1-1 0 0 0,-1 1-1 0 0,0-1 1 0 0,2 0 0 0 0,-2 1 514 0 0,6-21 4685 0 0,1 18-5208 0 0,-5 2-21 0 0,-2 1-2 0 0,1 2-10 0 0,-1 16-9 0 0,-3-13-32 0 0,2-4-8 0 0,0 0 0 0 0,0 0 1 0 0,1-1-1 0 0,-1 1 1 0 0,0 0-1 0 0,1 0 0 0 0,-1 0 1 0 0,0 0-1 0 0,1 0 0 0 0,-1 0 1 0 0,1 0-1 0 0,0 0 0 0 0,-1 0 1 0 0,1 0-1 0 0,0 0 1 0 0,-1 1-1 0 0,1 0 48 0 0,0-2 11 0 0,-13-2 71 0 0,10 0-95 0 0,-3-2 434 0 0,4-16-279 0 0,2 19-164 0 0,3-5-21 0 0,14 2 265 0 0,-15 4-196 0 0,-2 0 57 0 0,0 0 9 0 0,0 0-1 0 0,0 0-2 0 0,0 0-13 0 0,0 0-8 0 0,-3 17 655 0 0,0-12-3158 0 0,-3-5 272 0 0,4 0-3382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00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1151 0 0,'0'0'198'0'0,"0"0"426"0"0,0 0 189 0 0,0 0 34 0 0,0 0 19 0 0,0 0 52 0 0,0 0 18 0 0,0 0 6 0 0,0 0-7 0 0,0 0-40 0 0,0 0-21 0 0,0 0-2 0 0,0 0-50 0 0,0 0-214 0 0,0 0-96 0 0,2 2-22 0 0,3 6-238 0 0,1-1-1 0 0,-2 1 0 0 0,1 0 0 0 0,-1 0 0 0 0,0 1 1 0 0,-1-1-1 0 0,0 1 0 0 0,3 17 0 0 0,9 77 512 0 0,-14-99-741 0 0,4 81 52 0 0,-4-79-79 0 0,1 3-6 0 0,-1 0 0 0 0,1 0 1 0 0,-2 0-1 0 0,1 0 0 0 0,-1 0 1 0 0,-2 17-1 0 0,2-24-394 0 0,0-2-102 0 0,0 0-594 0 0,0 0-2475 0 0,0 0-1059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 4231 0 0,'-10'-12'148'0'0,"2"14"131"0"0,7 0-223 0 0,-1 0-1 0 0,1 0 1 0 0,0 0 0 0 0,0 0 0 0 0,0 0 0 0 0,0 1 0 0 0,1-1 0 0 0,-1 0 0 0 0,0 1 0 0 0,1-1 0 0 0,0 0 0 0 0,-1 2-56 0 0,-1 33 971 0 0,2 1 0 0 0,1-1 0 0 0,1 1 0 0 0,6 23-971 0 0,-3-26 484 0 0,73 547 3628 0 0,-5-40-386 0 0,-9 54-2750 0 0,-34-317-1078 0 0,-27-216-1274 0 0,-3-40-3615 0 0,0-40 2751 0 0,-2-8-1627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00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67 2271 0 0,'-3'-16'890'0'0,"4"10"3759"0"0,1 2-3779 0 0,1 0 0 0 0,0 0 1 0 0,0 1-1 0 0,0-1 0 0 0,0 1 0 0 0,6-6 0 0 0,-5 8-723 0 0,-1-1 1 0 0,0 0-1 0 0,0 1 0 0 0,1-1 0 0 0,-1 1 1 0 0,0 0-1 0 0,1 0 0 0 0,-1 1 0 0 0,1-1 0 0 0,5 0 1 0 0,9 1 44 0 0,1 0 1 0 0,-1 1 0 0 0,28 5 0 0 0,31 1-4183 0 0,-77-7 1591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00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 1583 0 0,'-1'2'114'0'0,"-2"5"163"0"0,3-6-134 0 0,0 0 1 0 0,-1-1-1 0 0,1 1 1 0 0,0-1-1 0 0,0 1 0 0 0,0-1 1 0 0,0 1-1 0 0,0 0 0 0 0,0-1 1 0 0,0 1-1 0 0,0-1 0 0 0,1 1 1 0 0,-1-1-1 0 0,0 1 0 0 0,0-1 1 0 0,0 1-1 0 0,1-1 0 0 0,-1 1 1 0 0,0-1-1 0 0,0 1 0 0 0,1-1 1 0 0,-1 1-1 0 0,0-1 0 0 0,1 1 1 0 0,-1-1-1 0 0,1 0 0 0 0,-1 1 1 0 0,1-1-1 0 0,-1 1 0 0 0,0-1 1 0 0,1 0-1 0 0,-1 0 1 0 0,1 1-1 0 0,0-1 0 0 0,18 5 4000 0 0,5-8-3388 0 0,0-1 0 0 0,0-1 0 0 0,-1-2 1 0 0,33-12-1 0 0,45-13-100 0 0,-86 29-1518 0 0,0 1 1 0 0,22-2 0 0 0,-35 4-1205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01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0 556 1151 0 0,'0'0'368'0'0,"0"0"1143"0"0,0 0 501 0 0,0 0 100 0 0,0 0-135 0 0,0 0-651 0 0,4-25 1600 0 0,2 9-2447 0 0,0 1-1 0 0,1 1 1 0 0,1-1-1 0 0,0 1 1 0 0,16-19-1 0 0,-12 15-282 0 0,22-39 0 0 0,-31 50-188 0 0,0 0 0 0 0,0 0 1 0 0,-1-1-1 0 0,0 1 0 0 0,0-1 0 0 0,-1 1 0 0 0,0-1 0 0 0,0 0 0 0 0,-1-12 0 0 0,-1-9-8 0 0,2-1 0 0 0,0 1 0 0 0,7-30 0 0 0,-8 53 0 0 0,0 1 0 0 0,0-1 0 0 0,0 1 0 0 0,0 0 0 0 0,-1-1 0 0 0,0 1 0 0 0,0-1 0 0 0,-1 1 0 0 0,1 0 0 0 0,-1 0 0 0 0,0 0 0 0 0,-1 0 0 0 0,1 0 0 0 0,-1 0 0 0 0,0 0 0 0 0,0 1 0 0 0,0 0 0 0 0,-1-1 0 0 0,-7-6 0 0 0,1 7 0 0 0,10 3 0 0 0,-1 1 0 0 0,1 0-1 0 0,-1-1 1 0 0,0 1 0 0 0,1 0 0 0 0,-1 0-1 0 0,0-1 1 0 0,1 1 0 0 0,-1 0 0 0 0,0 0-1 0 0,1 0 1 0 0,-1 0 0 0 0,0 0 0 0 0,1 0-1 0 0,-1 0 1 0 0,0 0 0 0 0,1 0 0 0 0,-1 1-1 0 0,0-1 1 0 0,1 0 0 0 0,-1 0-1 0 0,0 1 1 0 0,1-1 0 0 0,-1 0 0 0 0,1 1-1 0 0,-1-1 1 0 0,0 0 0 0 0,1 1 0 0 0,-1-1-1 0 0,1 1 1 0 0,-1-1 0 0 0,1 1 0 0 0,0-1-1 0 0,-1 1 1 0 0,1-1 0 0 0,-1 2 0 0 0,0-1-5 0 0,-2 2-7 0 0,0 1 0 0 0,0 0 0 0 0,0 0 0 0 0,0 0 0 0 0,0 0 0 0 0,1 1 0 0 0,0-1 1 0 0,0 1-1 0 0,0-1 0 0 0,0 1 0 0 0,1 0 0 0 0,0 0 0 0 0,0-1 0 0 0,-1 11 0 0 0,0 8 48 0 0,3 45-1 0 0,1-36-14 0 0,0 44 155 0 0,4 1 0 0 0,3-1 0 0 0,23 88 0 0 0,-10-89-99 0 0,-11-42-20 0 0,9 45 1 0 0,-11-45-35 0 0,-6-26-20 0 0,-1-1-1 0 0,0 1 1 0 0,0-1 0 0 0,-1 1 0 0 0,0 0-1 0 0,0-1 1 0 0,-1 1 0 0 0,1 0 0 0 0,-1 0-1 0 0,-2 9 1 0 0,2-13-3 0 0,-1-1-1 0 0,1 0 0 0 0,-1 0 0 0 0,0 1 1 0 0,1-1-1 0 0,-1 0 0 0 0,0 0 0 0 0,-1 0 1 0 0,1 0-1 0 0,0 0 0 0 0,0 0 0 0 0,-1 0 1 0 0,1-1-1 0 0,-1 1 0 0 0,0 0 0 0 0,1-1 1 0 0,-1 1-1 0 0,0-1 0 0 0,-4 3 1 0 0,4-4-8 0 0,0 1 1 0 0,-1-1 0 0 0,1 1 0 0 0,0-1 0 0 0,-1 0 0 0 0,1 0 0 0 0,-1 0 0 0 0,1 0 0 0 0,0 0 0 0 0,-1 0 0 0 0,1-1 0 0 0,-1 1 0 0 0,1-1 0 0 0,0 0-1 0 0,0 0 1 0 0,-1 0 0 0 0,1 0 0 0 0,0 0 0 0 0,0 0 0 0 0,0 0 0 0 0,0-1 0 0 0,0 1 0 0 0,0-1 0 0 0,0 1 0 0 0,1-1 0 0 0,-1 0 0 0 0,1 0-1 0 0,-1 0 1 0 0,1 0 0 0 0,-1 0 0 0 0,1 0 0 0 0,0 0 0 0 0,0 0 0 0 0,0 0 0 0 0,-1-5 0 0 0,0-3 3 0 0,0-1 0 0 0,0 1 0 0 0,1-1-1 0 0,1 0 1 0 0,0 0 0 0 0,0 1 0 0 0,1-1 0 0 0,0 0 0 0 0,1 1 0 0 0,0-1-1 0 0,1 1 1 0 0,0 0 0 0 0,1 0 0 0 0,0 0 0 0 0,0 0 0 0 0,1 0 0 0 0,0 1 0 0 0,1 0-1 0 0,9-11 1 0 0,-5 6-295 0 0,26-29 457 0 0,-32 40-928 0 0,-1 0 1 0 0,1 1 0 0 0,0-1 0 0 0,-1 1-1 0 0,1 0 1 0 0,6-2 0 0 0,-8 3-4265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01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10 102 8719 0 0,'0'0'399'0'0,"-1"1"-4"0"0,-6 2-221 0 0,6-2 8 0 0,1-1 36 0 0,0 0 6 0 0,0 0 16 0 0,0 0 67 0 0,21-22 698 0 0,-3 10-833 0 0,0 1-1 0 0,1 1 1 0 0,0 1-1 0 0,1 1 1 0 0,21-7-1 0 0,0 0-1578 0 0,-27 10-2759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0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90 775 0 0,'-33'-20'292'0'0,"33"20"-6"0"0,0 0-1 0 0,-1-1 1 0 0,1 1-1 0 0,0 0 1 0 0,0 0-1 0 0,-1-1 1 0 0,1 1-1 0 0,0 0 1 0 0,-1 0-1 0 0,1 0 1 0 0,-1 0-1 0 0,1 0 1 0 0,0-1-1 0 0,-1 1 1 0 0,1 0-1 0 0,-1 0 1 0 0,1 0-1 0 0,0 0 1 0 0,-1 0-1 0 0,1 0 1 0 0,-1 0-1 0 0,1 0 1 0 0,0 0-1 0 0,-1 0 1 0 0,1 0-1 0 0,0 1 1 0 0,-1-1-1 0 0,1 0 1 0 0,-1 0-1 0 0,1 0 1 0 0,0 0-1 0 0,-1 1 1 0 0,1-1-1 0 0,0 0 1 0 0,-1 0-1 0 0,1 1 1 0 0,0-1-1 0 0,0 0 1 0 0,-1 1-1 0 0,1-1 1 0 0,-1 20 2352 0 0,11 24-2434 0 0,39 79 1856 0 0,-44-106-1913 0 0,-5-8-92 0 0,-6-1-33 0 0,4-7 37 0 0,6-26-80 0 0,2-15-72 0 0,14-58 0 0 0,-17 87 118 0 0,0-1 0 0 0,1 0-1 0 0,1 1 1 0 0,0 0 0 0 0,1 0 0 0 0,0 0 0 0 0,0 1 0 0 0,1 0-1 0 0,13-14 1 0 0,-20 23-30 0 0,1 1 0 0 0,-1-1 0 0 0,0 1 0 0 0,1 0-1 0 0,-1-1 1 0 0,1 1 0 0 0,-1-1 0 0 0,1 1 0 0 0,-1 0 0 0 0,1-1 0 0 0,-1 1-1 0 0,1 0 1 0 0,-1-1 0 0 0,1 1 0 0 0,-1 0 0 0 0,1 0 0 0 0,-1 0-1 0 0,1 0 1 0 0,0-1 0 0 0,-1 1 0 0 0,1 0 0 0 0,-1 0 0 0 0,1 0-1 0 0,0 0 1 0 0,-1 0 0 0 0,1 0 0 0 0,-1 1 0 0 0,1-1 0 0 0,-1 0 0 0 0,1 0-1 0 0,0 0 1 0 0,-1 0 0 0 0,1 1 0 0 0,-1-1 0 0 0,1 0 0 0 0,-1 1-1 0 0,1-1 1 0 0,-1 0 0 0 0,1 1 0 0 0,-1-1 0 0 0,1 1 0 0 0,10 20-573 0 0,-9-17 340 0 0,3 4-241 0 0,0 2-327 0 0,0 0-3738 0 0,0 3-267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02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29 221 8319 0 0,'0'0'382'0'0,"0"0"-8"0"0,-1 2-240 0 0,1-3 21 0 0,0 1 1 0 0,0 0 0 0 0,0 0-1 0 0,0 0 1 0 0,0 0-1 0 0,0 0 1 0 0,0 0 0 0 0,0 0-1 0 0,0 0 1 0 0,0 0 0 0 0,0 0-1 0 0,-1 0 1 0 0,1 0 0 0 0,0 0-1 0 0,0 0 1 0 0,0 0-1 0 0,0 0 1 0 0,0 0 0 0 0,0-1-1 0 0,0 1 1 0 0,0 0 0 0 0,0 0-1 0 0,0 0 1 0 0,0 0 0 0 0,0 0-1 0 0,0 0 1 0 0,0 0-1 0 0,11-11 1872 0 0,28-24-1612 0 0,-9 8 180 0 0,-27 24-582 0 0,0 0 0 0 0,0 0 0 0 0,-1 0 0 0 0,1-1 0 0 0,-1 1 1 0 0,0-1-1 0 0,0 1 0 0 0,0-1 0 0 0,-1 0 0 0 0,1 0 0 0 0,-1 1 0 0 0,0-1 0 0 0,0 0 0 0 0,0 0 0 0 0,0-1 0 0 0,-1 1 0 0 0,0 0 0 0 0,0 0 0 0 0,0 0 0 0 0,0 0 0 0 0,-1-5 0 0 0,0 5-3 0 0,0 1-1 0 0,0 0 1 0 0,0 0 0 0 0,0 0-1 0 0,0 0 1 0 0,-1 0-1 0 0,1 1 1 0 0,-1-1 0 0 0,0 0-1 0 0,0 1 1 0 0,0-1 0 0 0,0 1-1 0 0,0-1 1 0 0,-1 1-1 0 0,1 0 1 0 0,0 0 0 0 0,-1 0-1 0 0,0 1 1 0 0,0-1-1 0 0,1 0 1 0 0,-1 1 0 0 0,0 0-1 0 0,0 0 1 0 0,0 0-1 0 0,0 0 1 0 0,0 0 0 0 0,-4 0-1 0 0,4 1-25 0 0,0 0-1 0 0,1 0 1 0 0,-1 0-1 0 0,0 0 1 0 0,1 1 0 0 0,-1-1-1 0 0,1 1 1 0 0,-1 0-1 0 0,0 0 1 0 0,1 0-1 0 0,0 0 1 0 0,-1 0-1 0 0,1 0 1 0 0,0 1 0 0 0,-1-1-1 0 0,1 1 1 0 0,0-1-1 0 0,0 1 1 0 0,0 0-1 0 0,0 0 1 0 0,1 0-1 0 0,-1 0 1 0 0,1 0 0 0 0,-1 0-1 0 0,1 1 1 0 0,-1-1-1 0 0,1 0 1 0 0,0 1-1 0 0,0-1 1 0 0,0 1-1 0 0,1-1 1 0 0,-2 5 0 0 0,1-1-22 0 0,-1-1 1 0 0,1 1 0 0 0,0 0 0 0 0,1-1-1 0 0,-1 1 1 0 0,1 0 0 0 0,0 0 0 0 0,1 0-1 0 0,-1-1 1 0 0,1 1 0 0 0,0 0 0 0 0,0-1-1 0 0,1 1 1 0 0,3 7 0 0 0,0-4 92 0 0,0-1-1 0 0,0 1 1 0 0,1-2 0 0 0,0 1 0 0 0,1 0 0 0 0,0-1-1 0 0,0-1 1 0 0,0 1 0 0 0,15 9 0 0 0,-18-14-151 0 0,-1 0 0 0 0,1 0 0 0 0,0 0 1 0 0,0-1-1 0 0,0 1 0 0 0,0-1 0 0 0,1 0 1 0 0,-1 0-1 0 0,0-1 0 0 0,0 1 0 0 0,1-1 1 0 0,-1 0-1 0 0,5-1 0 0 0,-5 1-406 0 0,1-1-1 0 0,-1 0 1 0 0,0-1-1 0 0,1 1 1 0 0,-1-1 0 0 0,0 0-1 0 0,0 0 1 0 0,7-4-1 0 0,0-2-4129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02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37 9383 0 0,'0'0'431'0'0,"0"0"-10"0"0,-2-9-257 0 0,-1 2-78 0 0,2 6 28 0 0,-1-1 1 0 0,1 0 0 0 0,0 1-1 0 0,-1-1 1 0 0,1 1 0 0 0,-1 0 0 0 0,0 0-1 0 0,1-1 1 0 0,-1 1 0 0 0,0 0-1 0 0,0 0 1 0 0,0 1 0 0 0,0-1 0 0 0,0 0-1 0 0,0 0 1 0 0,0 1 0 0 0,0 0-1 0 0,0-1 1 0 0,0 1 0 0 0,0 0-1 0 0,0 0 1 0 0,0 0 0 0 0,0 0 0 0 0,0 0-1 0 0,0 0 1 0 0,0 1 0 0 0,0-1-1 0 0,0 1 1 0 0,0 0 0 0 0,-2 0-1 0 0,-2 1-48 0 0,1 0-1 0 0,-1 0 1 0 0,1 1-1 0 0,0 0 1 0 0,0 0-1 0 0,0 0 1 0 0,1 0-1 0 0,-1 1 1 0 0,-5 5-1 0 0,3-2-22 0 0,4-4-37 0 0,1 0 0 0 0,-1 0-1 0 0,1-1 1 0 0,-1 1 0 0 0,1 1 0 0 0,0-1 0 0 0,0 0 0 0 0,1 0-1 0 0,-1 1 1 0 0,1-1 0 0 0,-1 1 0 0 0,1 0 0 0 0,0-1 0 0 0,0 1-1 0 0,0 7 1 0 0,0 2-6 0 0,2-1 0 0 0,0-11 0 0 0,-1 0 0 0 0,0 0 0 0 0,0 0 0 0 0,0 0 0 0 0,1-1 0 0 0,-1 1 0 0 0,0 0 0 0 0,1 0 0 0 0,-1 0 0 0 0,1-1 0 0 0,-1 1 0 0 0,1 0 0 0 0,-1 0 0 0 0,1-1 0 0 0,0 1 0 0 0,-1 0 0 0 0,1-1 0 0 0,0 1 0 0 0,0-1 0 0 0,-1 1 0 0 0,1-1 0 0 0,0 1 0 0 0,0-1 0 0 0,0 0 0 0 0,-1 1 0 0 0,1-1 0 0 0,0 0 0 0 0,0 0 0 0 0,0 1 0 0 0,0-1 0 0 0,0 0 0 0 0,0 0 0 0 0,0 0 0 0 0,-1 0 0 0 0,1 0 0 0 0,0 0 0 0 0,0-1 0 0 0,0 1 0 0 0,0 0 0 0 0,0 0 0 0 0,1-1 0 0 0,-1 1 0 0 0,7-3-8 0 0,0 1-1 0 0,-1-1 0 0 0,0 0 1 0 0,1 0-1 0 0,-1-1 1 0 0,0 0-1 0 0,-1 0 0 0 0,1-1 1 0 0,-1 0-1 0 0,9-7 1 0 0,-7 4-32 0 0,1 1 0 0 0,1 0 0 0 0,11-6 0 0 0,-19 12-32 0 0,23 40-10 0 0,-21 3 82 0 0,-3-38-161 0 0,0-1 0 0 0,0 1 1 0 0,0-1-1 0 0,0 0 0 0 0,0 1 0 0 0,1-1 0 0 0,0 0 0 0 0,0 0 0 0 0,0 0 0 0 0,0 0 0 0 0,0 0 0 0 0,5 4 0 0 0,-4-6-2935 0 0,8-2-892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0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172 670 8751 0 0,'0'0'399'0'0,"0"0"-4"0"0,1-2-253 0 0,0 1 24 0 0,0-1 0 0 0,0 1 0 0 0,0-1 0 0 0,0 1-1 0 0,-1-1 1 0 0,1 0 0 0 0,0 1 0 0 0,-1-1 0 0 0,1 0-1 0 0,-1 1 1 0 0,0-1 0 0 0,1 0 0 0 0,-1 0 0 0 0,0 0 0 0 0,0 1-1 0 0,0-1 1 0 0,0 0 0 0 0,-1 0 0 0 0,1 0 0 0 0,0 1-1 0 0,-1-1 1 0 0,1 0 0 0 0,-1 1 0 0 0,0-1 0 0 0,1 0-1 0 0,-1 1 1 0 0,0-1 0 0 0,0 1 0 0 0,0-1 0 0 0,0 1 0 0 0,-3-3-1 0 0,0-1 49 0 0,3 3-158 0 0,0 1 0 0 0,0 0-1 0 0,-1 0 1 0 0,1 0 0 0 0,-1 0-1 0 0,1 0 1 0 0,-1 0 0 0 0,1 0-1 0 0,-1 1 1 0 0,1-1 0 0 0,-1 0-1 0 0,0 1 1 0 0,1 0-1 0 0,-1-1 1 0 0,0 1 0 0 0,1 0-1 0 0,-1 0 1 0 0,0-1 0 0 0,0 1-1 0 0,1 1 1 0 0,-1-1 0 0 0,0 0-1 0 0,1 0 1 0 0,-1 1 0 0 0,0-1-1 0 0,1 1 1 0 0,-3 0 0 0 0,-1 1-50 0 0,0-1 1 0 0,0 2-1 0 0,0-1 1 0 0,0 0-1 0 0,1 1 1 0 0,-1 0-1 0 0,-4 4 1 0 0,2 0-1 0 0,-1 1 0 0 0,2 0 0 0 0,-1 1 0 0 0,1 0 0 0 0,0 0 0 0 0,1 0 0 0 0,0 0 0 0 0,0 1 0 0 0,-3 10 0 0 0,6-13 41 0 0,-1-1-1 0 0,1 1 1 0 0,0 0 0 0 0,1 0-1 0 0,0 0 1 0 0,0 0 0 0 0,1 0-1 0 0,-1 0 1 0 0,1 0 0 0 0,1 0-1 0 0,0 0 1 0 0,0 0 0 0 0,0 0-1 0 0,3 9 1 0 0,-3-14 174 0 0,1 0 3 0 0,-1 0-212 0 0,0-1 0 0 0,0 1 0 0 0,0-1 1 0 0,0 0-1 0 0,0 0 0 0 0,1 1 0 0 0,-1-1 0 0 0,0 0 0 0 0,1 0 0 0 0,-1 0 0 0 0,1-1 0 0 0,-1 1 0 0 0,1 0 0 0 0,0 0 1 0 0,-1-1-1 0 0,1 1 0 0 0,0-1 0 0 0,-1 0 0 0 0,1 1 0 0 0,0-1 0 0 0,0 0 0 0 0,3 0 0 0 0,-2-1 27 0 0,0 1 0 0 0,0-1 0 0 0,0 0 0 0 0,0 0-1 0 0,0-1 1 0 0,0 1 0 0 0,0-1 0 0 0,0 1 0 0 0,0-1 0 0 0,-1 0-1 0 0,5-4 1 0 0,0-1 40 0 0,0 0 0 0 0,0-1 0 0 0,0 0 0 0 0,-1 0 0 0 0,0 0 0 0 0,-1-1 0 0 0,7-14 0 0 0,5-27-63 0 0,-2-1-1 0 0,-3 0 0 0 0,9-76 1 0 0,-15 89-14 0 0,32-320 11 0 0,-35 323-2 0 0,-3 14-29 0 0,1-4 1269 0 0,0 25-675 0 0,2 13-369 0 0,12 103 845 0 0,-1 125 0 0 0,-4-43-148 0 0,-9-177-861 0 0,5 60-118 0 0,3 0 0 0 0,22 87 1 0 0,-26-145-1857 0 0,-1-5-645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7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55 7055 0 0,'0'0'323'0'0,"-1"1"-8"0"0,-2 6-205 0 0,3-4-72 0 0,-1-1 0 0 0,1 1 0 0 0,-1 0 0 0 0,1 0 0 0 0,0-1 0 0 0,0 1-1 0 0,0 0 1 0 0,1 0 0 0 0,-1-1 0 0 0,0 1 0 0 0,1 0 0 0 0,0-1-1 0 0,0 1 1 0 0,0-1 0 0 0,0 1 0 0 0,0 0 0 0 0,3 3 0 0 0,-1 0 199 0 0,11 26 192 0 0,2 0 0 0 0,1 0-1 0 0,1-2 1 0 0,28 35 0 0 0,-45-64 144 0 0,8 7 97 0 0,-26-47-652 0 0,11 21-18 0 0,5 16 31 0 0,-12-27 321 0 0,2-1 0 0 0,1 0 1 0 0,1 0-1 0 0,-8-58 0 0 0,17 86-184 0 0,0-1-128 0 0,0 1 0 0 0,0-1 0 0 0,0 1 0 0 0,0 0 0 0 0,1-1 0 0 0,-1 1 0 0 0,1 0 0 0 0,-1-1 0 0 0,1 1 0 0 0,0 0 0 0 0,0 0 0 0 0,0-1 0 0 0,0 1 0 0 0,2-2 0 0 0,2-3-40 0 0,-4 6-30 0 0,0 0 0 0 0,1 0-1 0 0,-1 0 1 0 0,1 0 0 0 0,-1 1 0 0 0,1-1-1 0 0,0 1 1 0 0,-1-1 0 0 0,1 1-1 0 0,-1-1 1 0 0,1 1 0 0 0,0 0 0 0 0,-1 0-1 0 0,1 0 1 0 0,0 0 0 0 0,0 0-1 0 0,-1 0 1 0 0,1 0 0 0 0,0 1 0 0 0,-1-1-1 0 0,1 1 1 0 0,-1-1 0 0 0,1 1-1 0 0,0-1 1 0 0,-1 1 0 0 0,1 0 0 0 0,-1 0-1 0 0,0 0 1 0 0,3 2 0 0 0,-2-2-163 0 0,24 19-4075 0 0,-16-8 245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7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106 289 8863 0 0,'-36'-135'3264'0'0,"33"94"-2752"0"0,3 34-366 0 0,0 0 1 0 0,0-1-1 0 0,-1 1 0 0 0,0 0 1 0 0,0 0-1 0 0,0 0 0 0 0,-1 0 1 0 0,0 0-1 0 0,-1 0 0 0 0,0 0 0 0 0,0 1 1 0 0,0-1-1 0 0,-8-10 0 0 0,11 16-146 0 0,0 1 0 0 0,-1 0 0 0 0,1-1 0 0 0,0 1 0 0 0,-1 0 0 0 0,1 0 0 0 0,0-1 0 0 0,0 1 0 0 0,-1 0 0 0 0,1 0 0 0 0,-1 0 0 0 0,1 0 0 0 0,0-1 0 0 0,-1 1 0 0 0,1 0 0 0 0,0 0 0 0 0,-1 0 0 0 0,1 0 0 0 0,0 0 0 0 0,-1 0 0 0 0,1 0 0 0 0,-1 0 0 0 0,1 0 0 0 0,0 0 0 0 0,-1 0 0 0 0,1 0 0 0 0,-1 0 0 0 0,1 0 0 0 0,0 0 0 0 0,-1 1 0 0 0,1-1 0 0 0,0 0 0 0 0,-1 0 0 0 0,1 0 0 0 0,0 0 0 0 0,-1 1 0 0 0,1-1 0 0 0,0 0 0 0 0,-1 0 0 0 0,1 1 0 0 0,0-1 0 0 0,0 0 0 0 0,-1 1 0 0 0,1-1 0 0 0,0 1 0 0 0,-8 13 0 0 0,8-13 0 0 0,-3 7 0 0 0,0 0 0 0 0,1 1 0 0 0,0 0 0 0 0,1 0 0 0 0,0-1 0 0 0,0 1 0 0 0,1 0 0 0 0,0 0 0 0 0,1 0 0 0 0,2 13 0 0 0,-2-17 0 0 0,0 1 0 0 0,0 0 0 0 0,1 0 0 0 0,-1 0 0 0 0,1-1 0 0 0,1 1 0 0 0,-1-1 0 0 0,1 1 0 0 0,0-1 0 0 0,0 0 0 0 0,1 0 0 0 0,-1-1 0 0 0,1 1 0 0 0,0-1 0 0 0,0 1 0 0 0,8 4 0 0 0,-11-8 5 0 0,0 0 0 0 0,1-1-1 0 0,-1 1 1 0 0,1 0 0 0 0,0-1-1 0 0,-1 1 1 0 0,1-1 0 0 0,-1 0-1 0 0,1 0 1 0 0,0 1 0 0 0,-1-1-1 0 0,1 0 1 0 0,-1 0 0 0 0,1 0-1 0 0,0-1 1 0 0,-1 1 0 0 0,1 0-1 0 0,0-1 1 0 0,-1 1 0 0 0,1-1-1 0 0,-1 1 1 0 0,1-1 0 0 0,-1 0-1 0 0,0 0 1 0 0,1 1 0 0 0,-1-1-1 0 0,1 0 1 0 0,-1 0 0 0 0,0 0-1 0 0,0-1 1 0 0,0 1 0 0 0,1-1-1 0 0,6-7-255 0 0,-1-1 0 0 0,0 1 0 0 0,10-18-1 0 0,-4 5-2710 0 0,1 3 813 0 0,-1 4-25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173 687 7111 0 0,'-18'-30'246'0'0,"-1"1"-1"0"0,-2 1 0 0 0,-16-19-245 0 0,16 26 569 0 0,13 14 106 0 0,1 0 1 0 0,0-1-1 0 0,0 0 0 0 0,1 0 1 0 0,0 0-1 0 0,-3-7-675 0 0,8 13 84 0 0,0 0-1 0 0,0 0 1 0 0,0 0-1 0 0,1 0 0 0 0,-1 0 1 0 0,1-1-1 0 0,-1 1 1 0 0,1 0-1 0 0,0 0 1 0 0,0 0-1 0 0,0-1 1 0 0,0 1-1 0 0,0 0 1 0 0,0 0-1 0 0,1 0 1 0 0,-1 0-1 0 0,1-1 1 0 0,0 1-1 0 0,-1 0 1 0 0,1 0-1 0 0,0 0 1 0 0,0 0-1 0 0,0 0 1 0 0,1 1-1 0 0,-1-1 1 0 0,0 0-1 0 0,1 0 1 0 0,-1 1-1 0 0,1-1 1 0 0,-1 1-1 0 0,1-1 1 0 0,0 1-1 0 0,0 0-83 0 0,14-11 216 0 0,1 0-1 0 0,0 1 0 0 0,1 1 0 0 0,1 1 1 0 0,-1 1-1 0 0,1 0 0 0 0,12-2-215 0 0,38-10 1752 0 0,37-4-1752 0 0,-87 20 29 0 0,209-35-29 0 0,63 4 0 0 0,-56 8 0 0 0,435-73 0 0 0,-266 38 0 0 0,-355 55 0 0 0,-1 3 0 0 0,39 2 0 0 0,-60 2 0 0 0,1 2 0 0 0,-1 1 0 0 0,0 2 0 0 0,0 0 0 0 0,16 7 0 0 0,-37-10 0 0 0,-1 0 0 0 0,1 0 0 0 0,-1 0 0 0 0,0 1 0 0 0,0 0 0 0 0,0 0 0 0 0,-1 0 0 0 0,1 0 0 0 0,-1 1 0 0 0,0 0 0 0 0,1 0 0 0 0,-2 0 0 0 0,1 0 0 0 0,0 1 0 0 0,-1-1 0 0 0,0 1 0 0 0,0 0 0 0 0,0 0 0 0 0,1 5 0 0 0,0 1 0 0 0,-1 0 0 0 0,-1 1 0 0 0,1-1 0 0 0,-2 1 0 0 0,1-1 0 0 0,-2 1 0 0 0,0 0 0 0 0,0-1 0 0 0,-1 5 0 0 0,-7 88 0 0 0,-15 296 0 0 0,20-248 0 0 0,14 102 0 0 0,-10-245 0 0 0,9 119 0 0 0,6 0 0 0 0,19 64 0 0 0,-17-123 0 0 0,0 3 0 0 0,-2 0 0 0 0,-12-48 0 0 0,-1 0 0 0 0,-1 1 0 0 0,-2-1 0 0 0,0 0 0 0 0,-1 2 0 0 0,-1-14 0 0 0,-1-1 0 0 0,0 1 0 0 0,-1-1 0 0 0,0 0 0 0 0,0 0 0 0 0,-1 0 0 0 0,-1 0 0 0 0,0-1 0 0 0,0 0 0 0 0,-5 4 0 0 0,-12 17 0 0 0,-1-1 0 0 0,-18 15 0 0 0,17-22 0 0 0,-2 0 0 0 0,-23 14 0 0 0,-14 13 0 0 0,36-29-7 0 0,0-1 0 0 0,-1-1-1 0 0,-1-1 1 0 0,-9 2 7 0 0,-128 56 55 0 0,96-46 47 0 0,-96 37 574 0 0,-3-8-1 0 0,-11-4-675 0 0,-351 80 1829 0 0,267-71-1489 0 0,245-59-341 0 0,-272 63-344 0 0,217-55-180 0 0,-1-3 0 0 0,-70 1 525 0 0,139-11-316 0 0,-56-2-1943 0 0,23-8-3467 0 0,23 0 319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8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29 7055 0 0,'0'0'323'0'0,"0"0"-8"0"0,-2 0-205 0 0,1-1 29 0 0,-1 0-1 0 0,0 0 0 0 0,0 0 0 0 0,1 1 0 0 0,-1-1 1 0 0,0 1-1 0 0,0-1 0 0 0,0 1 0 0 0,1 0 0 0 0,-1 0 1 0 0,0 0-1 0 0,0 0 0 0 0,0 0 0 0 0,0 0 0 0 0,0 0 1 0 0,0 0-1 0 0,1 1 0 0 0,-1-1 0 0 0,0 1 0 0 0,0 0 1 0 0,0-1-1 0 0,1 1 0 0 0,-1 0 0 0 0,0 0 1 0 0,1 0-1 0 0,-1 0 0 0 0,1 0 0 0 0,-1 0 0 0 0,1 1 1 0 0,0-1-1 0 0,-1 1 0 0 0,1-1 0 0 0,-2 3 0 0 0,1 0 30 0 0,1 0 1 0 0,-1 0-1 0 0,1 0 0 0 0,-1 0 0 0 0,1 0 0 0 0,1 0 0 0 0,-1 0 0 0 0,0 0 0 0 0,1 0 0 0 0,0 1 0 0 0,0-1 0 0 0,1 8 0 0 0,-1-10-168 0 0,1 1 0 0 0,-1-1 0 0 0,0 1 0 0 0,1-1 0 0 0,0 0 0 0 0,-1 1 0 0 0,1-1 0 0 0,0 0 0 0 0,0 0 0 0 0,0 1 0 0 0,1-1 0 0 0,-1 0 0 0 0,1 0 0 0 0,1 2 0 0 0,1 1 0 0 0,4 2 0 0 0,-7-7 0 0 0,1 1 0 0 0,-1-1 0 0 0,0 0 0 0 0,1 0 0 0 0,-1 1 0 0 0,1-1 0 0 0,-1 0 0 0 0,1 0 0 0 0,-1 0 0 0 0,1-1 0 0 0,-1 1 0 0 0,1 0 0 0 0,-1 0 0 0 0,0-1 0 0 0,1 1 0 0 0,-1-1 0 0 0,1 1 0 0 0,-1-1 0 0 0,0 0 0 0 0,1 1 0 0 0,-1-1 0 0 0,0 0 0 0 0,0 0 0 0 0,0 0 0 0 0,0 0 0 0 0,0 0 0 0 0,0 0 0 0 0,1-2 0 0 0,-1 2 0 0 0,4-4 0 0 0,-1-1 0 0 0,1 0 0 0 0,-1 0 0 0 0,-1 0 0 0 0,1 0 0 0 0,-1-1 0 0 0,0 0 0 0 0,0 1 0 0 0,-1-1 0 0 0,0 0 0 0 0,0 0 0 0 0,-1-1 0 0 0,0 1 0 0 0,0 0 0 0 0,-1 0 0 0 0,0 0 0 0 0,0-1 0 0 0,-2-9 0 0 0,26 57 0 0 0,20 74 1372 0 0,30 123 0 0 0,-66-211-1356 0 0,0-1 0 0 0,15 30 1 0 0,-1-12-2859 0 0,-15-34-2525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09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524 476 7055 0 0,'0'0'158'0'0,"0"0"22"0"0,0 0 12 0 0,-32 2 461 0 0,9-4 539 0 0,0-1-1 0 0,0 0 1 0 0,0-2 0 0 0,-33-11 0 0 0,-34-7-702 0 0,70 19-197 0 0,1 0 1 0 0,-1-1-1 0 0,1-1 0 0 0,0-1 0 0 0,1-1 0 0 0,-1-1 0 0 0,-27-17 0 0 0,40 22-277 0 0,1 0-1 0 0,-1 0 0 0 0,1-1 1 0 0,0 1-1 0 0,1-1 0 0 0,-1 0 1 0 0,1-1-1 0 0,0 1 0 0 0,0-1 1 0 0,0 0-1 0 0,1 0 0 0 0,0 0 1 0 0,0 0-1 0 0,0 0 0 0 0,1-1 1 0 0,0 1-1 0 0,1-1 0 0 0,-1 0 1 0 0,1 0-1 0 0,0 1 0 0 0,1-1 1 0 0,0 0-1 0 0,0 0 1 0 0,0 0-1 0 0,3-13 0 0 0,0 8-15 0 0,0 0 0 0 0,1 0 0 0 0,1 0 0 0 0,0 1 0 0 0,0-1 0 0 0,1 1 0 0 0,14-19 0 0 0,-15 23 0 0 0,0 0 0 0 0,1 0 0 0 0,0 1 0 0 0,0 0 0 0 0,0 0 0 0 0,1 1 0 0 0,0-1 0 0 0,0 1 0 0 0,0 1 0 0 0,1 0 0 0 0,0 0 0 0 0,10-4 0 0 0,-15 7-1 0 0,0 0 0 0 0,0 1-1 0 0,0-1 1 0 0,0 1 0 0 0,0 0-1 0 0,1 0 1 0 0,-1 0 0 0 0,0 0-1 0 0,0 0 1 0 0,0 1 0 0 0,0-1-1 0 0,0 1 1 0 0,-1 0 0 0 0,1 0 0 0 0,0 0-1 0 0,0 1 1 0 0,0-1 0 0 0,-1 0-1 0 0,1 1 1 0 0,-1 0 0 0 0,1 0-1 0 0,-1-1 1 0 0,1 1 0 0 0,-1 1-1 0 0,0-1 1 0 0,0 0 0 0 0,0 1-1 0 0,-1-1 1 0 0,1 1 0 0 0,0-1 0 0 0,-1 1-1 0 0,0 0 1 0 0,3 5 0 0 0,0 1-267 0 0,-1 1 1 0 0,0-1-1 0 0,0 1 1 0 0,-1 0-1 0 0,0 0 1 0 0,0 1-1 0 0,-1-1 1 0 0,-1 20-1 0 0,-10 46 197 0 0,-3-1-1 0 0,-39 127 0 0 0,46-182 59 0 0,-9 25 13 0 0,10-32 0 0 0,0 0 0 0 0,1 1 0 0 0,1-1 0 0 0,0 0 0 0 0,1 1 0 0 0,0 0 0 0 0,0 18 0 0 0,2-32 0 0 0,0 1 0 0 0,0 0 0 0 0,1-1 0 0 0,-1 1 0 0 0,0-1 0 0 0,0 1 0 0 0,0-1 0 0 0,0 1 0 0 0,1 0 0 0 0,-1-1 0 0 0,0 1 0 0 0,0-1 0 0 0,1 1 0 0 0,-1-1 0 0 0,1 1 0 0 0,-1-1 0 0 0,0 1 0 0 0,1-1 0 0 0,-1 0 0 0 0,1 1 0 0 0,-1-1 0 0 0,1 0 0 0 0,-1 1 0 0 0,1-1 0 0 0,-1 0 0 0 0,1 1 0 0 0,-1-1 0 0 0,1 0 0 0 0,0 0 0 0 0,-1 0 0 0 0,1 0 0 0 0,-1 0 0 0 0,1 1 0 0 0,-1-1 0 0 0,2 0 0 0 0,15-3 0 0 0,-16 2 0 0 0,5-1 136 0 0,0-1 0 0 0,0 0 0 0 0,0 0 0 0 0,0-1-1 0 0,-1 0 1 0 0,1 0 0 0 0,-1 0 0 0 0,0-1 0 0 0,-1 1-1 0 0,7-9 1 0 0,40-56 1053 0 0,-51 69-1192 0 0,59-97-2 0 0,31-42-6054 0 0,-81 126 4843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11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27 280 5119 0 0,'-6'-14'374'0'0,"1"-1"0"0"0,1 0 0 0 0,0 0 0 0 0,1 0 0 0 0,1-1 0 0 0,-1-24 0 0 0,3 39 324 0 0,10-1 476 0 0,4 2-554 0 0,-7 3-418 0 0,1 0-1 0 0,-1 1 1 0 0,0 1 0 0 0,-1-1 0 0 0,1 1 0 0 0,-1 0 0 0 0,7 7 0 0 0,41 48 858 0 0,-26-28-589 0 0,10 5 89 0 0,-24-25-286 0 0,-1 2 1 0 0,12 13-1 0 0,-22-23-137 0 0,6 2-13 0 0,-5-3-58 0 0,3 2-38 0 0,-7-5-24 0 0,1 0 1 0 0,-1 0 0 0 0,0 0 0 0 0,1 0 0 0 0,-1 0 0 0 0,0-1 0 0 0,1 1-1 0 0,-1 0 1 0 0,0 0 0 0 0,1-1 0 0 0,-1 1 0 0 0,0 0 0 0 0,0 0-1 0 0,1-1 1 0 0,-1 1 0 0 0,0 0 0 0 0,0-1 0 0 0,0 1 0 0 0,1 0 0 0 0,-1-1-1 0 0,0 1 1 0 0,0 0 0 0 0,0-1 0 0 0,0 1 0 0 0,0-1 0 0 0,0 1-1 0 0,0 0 1 0 0,0-1 0 0 0,0 1 0 0 0,0 0 0 0 0,0-1 0 0 0,0 1 0 0 0,0-1-1 0 0,2-14 54 0 0,-5-9-46 0 0,-1 1-1 0 0,0 0 0 0 0,-2 0 1 0 0,-1 0-1 0 0,-15-35 0 0 0,9 28-8 0 0,2 0 0 0 0,2-1-1 0 0,-10-57 1 0 0,18 88 8 0 0,1 0 0 0 0,0 0 1 0 0,0-1-1 0 0,0 1 0 0 0,0 0 0 0 0,0-1 1 0 0,0 1-1 0 0,0 0 0 0 0,0-1 0 0 0,0 1 1 0 0,0 0-1 0 0,0 0 0 0 0,0-1 0 0 0,0 1 1 0 0,0 0-1 0 0,0-1 0 0 0,0 1 0 0 0,0 0 1 0 0,0-1-1 0 0,1 1 0 0 0,-1 0 0 0 0,0 0 1 0 0,0-1-1 0 0,0 1 0 0 0,0 0 0 0 0,1 0 1 0 0,-1-1-1 0 0,0 1 0 0 0,0 0 0 0 0,0 0 1 0 0,1 0-1 0 0,-1-1 0 0 0,0 1 0 0 0,0 0 1 0 0,1 0-1 0 0,-1 0 0 0 0,0 0 0 0 0,1 0 1 0 0,-1-1-1 0 0,0 1 0 0 0,1 0 1 0 0,-1 0-1 0 0,0 0 0 0 0,1 0 0 0 0,17 7 182 0 0,16 18 163 0 0,-9 7 129 0 0,-1 1-1 0 0,-2 1 1 0 0,27 54 0 0 0,19 28-198 0 0,-63-106-384 0 0,-5-6-5834 0 0,0-4 1063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1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 1807 0 0,'-8'-3'893'0'0,"8"3"8141"0"0,7 4-8802 0 0,-1-1-1 0 0,0 1 1 0 0,-1 0 0 0 0,1 0 0 0 0,-1 0-1 0 0,1 1 1 0 0,-1 0 0 0 0,6 8-1 0 0,36 53 735 0 0,-12-16-533 0 0,-17-25-381 0 0,-1 1-1 0 0,18 38 1 0 0,-9-16-250 0 0,-25-46 69 0 0,-1-2-95 0 0,0 0-377 0 0,0 0-167 0 0,0 0-478 0 0,0 0-1882 0 0,0 0-800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12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2 158 1583 0 0,'0'-27'-299'0'0,"-1"16"1886"0"0,1 0 0 0 0,0 0 0 0 0,1 0 1 0 0,0 0-1 0 0,4-15 0 0 0,-4 24-1465 0 0,0-1-1 0 0,0 0 1 0 0,0 1-1 0 0,0-1 1 0 0,1 1-1 0 0,-1-1 0 0 0,1 1 1 0 0,0 0-1 0 0,0 0 1 0 0,0 0-1 0 0,0 0 1 0 0,0 0-1 0 0,0 0 1 0 0,0 0-1 0 0,0 0 0 0 0,1 1 1 0 0,-1 0-1 0 0,1-1 1 0 0,-1 1-1 0 0,1 0 1 0 0,0 0-1 0 0,-1 0 1 0 0,5 0-1 0 0,0-1-99 0 0,1 1 0 0 0,0 0 0 0 0,0 1 0 0 0,-1 0 0 0 0,1 0 1 0 0,13 2-1 0 0,-18-1-236 0 0,-1 0 0 0 0,1 0 0 0 0,0 1 0 0 0,0-1 0 0 0,0 1 0 0 0,-1-1 0 0 0,1 1 0 0 0,-1 0 0 0 0,0 0 0 0 0,1 0 0 0 0,-1 1 0 0 0,0-1 0 0 0,2 3 0 0 0,1 6-1148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1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5551 0 0,'0'0'256'0'0,"0"0"-6"0"0,16 0 2310 0 0,77-90 1665 0 0,-91 88-4255 0 0,-1 1-1 0 0,1 0 1 0 0,0 0-1 0 0,0 0 1 0 0,0 0 0 0 0,0 0-1 0 0,0 1 1 0 0,0-1-1 0 0,0 0 1 0 0,0 1 0 0 0,2-1-1 0 0,0 0-2756 0 0,-4 1 1056 0 0</inkml:trace>
  <inkml:trace contextRef="#ctx0" brushRef="#br0" timeOffset="1">109 254 6071 0 0,'0'0'275'0'0,"0"0"-2"0"0,11-8 593 0 0,47-74 3823 0 0,-23 31-5585 0 0,-28 42-3167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13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1151 0 0,'0'0'226'0'0,"0"0"542"0"0,0 0 236 0 0,0 0 48 0 0,0 0-27 0 0,1 2-154 0 0,15 19 656 0 0,62 89 3324 0 0,-68-93-4516 0 0,0 1 0 0 0,-1 0-1 0 0,-1 0 1 0 0,10 34 0 0 0,-9-22-213 0 0,-4-19-2415 0 0,-5-11 330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13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12 212 1151 0 0,'-11'-55'352'0'0,"11"55"-122"0"0,0-1 0 0 0,-1 1 0 0 0,1-1 0 0 0,0 1 0 0 0,0-1-1 0 0,0 1 1 0 0,0-1 0 0 0,0 0 0 0 0,0 1 0 0 0,0-1 0 0 0,0 1-1 0 0,0-1 1 0 0,1 1 0 0 0,-1-1 0 0 0,0 1 0 0 0,0-1 0 0 0,0 1-1 0 0,1-1 1 0 0,-1 1 0 0 0,0-1 0 0 0,0 1 0 0 0,1-1 0 0 0,-1 1-1 0 0,0 0 1 0 0,1-1 0 0 0,-1 1 0 0 0,1 0 0 0 0,-1-1-1 0 0,1 1 1 0 0,-1-1 0 0 0,18 2 2158 0 0,15 13-1151 0 0,-18-3-264 0 0,0 0 0 0 0,25 26 0 0 0,-25-22-139 0 0,30 22-1 0 0,-5-7-45 0 0,-38-29-669 0 0,-2-1-50 0 0,11 12 139 0 0,-10-12-205 0 0,0 0 1 0 0,-1 0-1 0 0,1 0 0 0 0,-1 0 0 0 0,1 0 0 0 0,-1 0 0 0 0,1 0 1 0 0,-1 0-1 0 0,1 0 0 0 0,-1 0 0 0 0,1 0 0 0 0,-1 0 1 0 0,1 0-1 0 0,-1 0 0 0 0,1 0 0 0 0,-1 0 0 0 0,1-1 0 0 0,-1 1 1 0 0,1 0-1 0 0,-1 0 0 0 0,1-1 0 0 0,-1 1 0 0 0,0 0 1 0 0,1-1-1 0 0,-1 1 0 0 0,0-1 0 0 0,1 1 0 0 0,-1 0 0 0 0,0-1 1 0 0,1 1-1 0 0,-1-1 0 0 0,0 1 0 0 0,0-1 0 0 0,1 1 1 0 0,-1-1-1 0 0,0 1 0 0 0,0-1 0 0 0,0 1 0 0 0,0-1 0 0 0,0 1 1 0 0,1-1-1 0 0,-1 1 0 0 0,0-1 0 0 0,-1 0 0 0 0,0-18 62 0 0,-12-35 52 0 0,-12-42-110 0 0,20 84 1 0 0,0-1-1 0 0,2 1 1 0 0,0-1-1 0 0,0 0 1 0 0,1 0-1 0 0,1 0 1 0 0,-1-14-1 0 0,6 16-7 0 0,-4 11 0 0 0,1 0 0 0 0,-1 0 0 0 0,0-1 0 0 0,1 1 0 0 0,-1 0 0 0 0,1 0 0 0 0,-1 0 0 0 0,1 0 0 0 0,-1-1 0 0 0,1 1 0 0 0,-1 0 0 0 0,1 0 0 0 0,-1 0 0 0 0,1 0 0 0 0,-1 0 0 0 0,1 0 0 0 0,-1 0 0 0 0,1 0 0 0 0,-1 1 0 0 0,1-1 0 0 0,-1 0 0 0 0,1 0 0 0 0,5 5 0 0 0,-1-1 0 0 0,0 1 0 0 0,0 0 0 0 0,-1 0 0 0 0,1 1 0 0 0,-1-1 0 0 0,0 1 0 0 0,-1 0 0 0 0,1 0 0 0 0,3 11 0 0 0,6 6 0 0 0,14 22 72 0 0,-9-13 48 0 0,26 33 0 0 0,-27-48-140 0 0,-15-16-86 0 0,-2-1-48 0 0,0 0-7 0 0,0 0-214 0 0,0 0-874 0 0,0 0-383 0 0,0 0-79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14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20 122 975 0 0,'-19'-19'3058'0'0,"32"37"4908"0"0,5 6-4541 0 0,57 81-2730 0 0,-51-67-551 0 0,-20-34-84 0 0,-3-11-50 0 0,-3-12-18 0 0,2 18 10 0 0,-12-67-73 0 0,4 34 65 0 0,3-1 1 0 0,-3-50-1 0 0,8 83-96 0 0,0 0 0 0 0,0 1-1 0 0,0-1 1 0 0,0 0 0 0 0,0 1-1 0 0,0-1 1 0 0,0 0 0 0 0,0 1 0 0 0,1-1-1 0 0,-1 0 1 0 0,1 1 0 0 0,0-1-1 0 0,-1 1 1 0 0,1-1 0 0 0,0 1-1 0 0,0-1 1 0 0,0 1 0 0 0,0-1 0 0 0,0 1-1 0 0,0 0 1 0 0,0 0 0 0 0,0-1-1 0 0,0 1 1 0 0,1 0 0 0 0,-1 0 0 0 0,0 0-1 0 0,1 0 1 0 0,2-1 0 0 0,-2 2-1378 0 0,-2 0-58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14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32 312 599 0 0,'2'-48'7232'0'0,"0"24"-5524"0"0,13-86 832 0 0,-14 106-2520 0 0,1-8 80 0 0,0 0-1 0 0,-1 0 1 0 0,0 0-1 0 0,-1 0 1 0 0,0 0-1 0 0,-1 0 1 0 0,-2-13-1 0 0,-1 17-99 0 0,-2 1 0 0 0,5 7-4 0 0,0 0 0 0 0,1-1 0 0 0,-1 1 0 0 0,0 0 0 0 0,0 0 0 0 0,0-1 0 0 0,1 1 0 0 0,-1 0 0 0 0,0 0 0 0 0,0 0 0 0 0,0 0 0 0 0,1 0 0 0 0,-1 0 0 0 0,0 0 0 0 0,0 0-1 0 0,0 1 1 0 0,1-1 0 0 0,-1 0 0 0 0,0 0 0 0 0,0 1 0 0 0,0-1 0 0 0,1 0 0 0 0,-1 1 0 0 0,0-1 0 0 0,1 1 0 0 0,-1-1 0 0 0,0 1 0 0 0,1-1 0 0 0,-1 1 0 0 0,1 0 0 0 0,-1-1 0 0 0,1 1 0 0 0,-1 0 0 0 0,1-1-1 0 0,-1 1 1 0 0,1 0 0 0 0,-1 1 0 0 0,1-1-19 0 0,-3 4-61 0 0,1 0 0 0 0,-1 0 0 0 0,1 1 0 0 0,1-1 1 0 0,-1 1-1 0 0,1-1 0 0 0,0 1 0 0 0,0 0 0 0 0,0 6 0 0 0,2 53-738 0 0,9-12 335 0 0,-9-50 413 0 0,0-1 0 0 0,0 1-1 0 0,0 0 1 0 0,1 0 0 0 0,-1-1-1 0 0,1 1 1 0 0,0-1 0 0 0,-1 1-1 0 0,1-1 1 0 0,0 0 0 0 0,0 1-1 0 0,1-1 1 0 0,-1 0 0 0 0,5 3-1 0 0,-6-5-33 0 0,-1 0 0 0 0,1 1-1 0 0,0-1 1 0 0,0 0-1 0 0,-1 0 1 0 0,1 1 0 0 0,0-1-1 0 0,0 0 1 0 0,-1 0-1 0 0,1 0 1 0 0,0 0 0 0 0,0 0-1 0 0,-1 0 1 0 0,1 0-1 0 0,0 0 1 0 0,0 0-1 0 0,-1-1 1 0 0,1 1 0 0 0,0 0-1 0 0,0 0 1 0 0,-1-1-1 0 0,2 1 1 0 0,8-6-1103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 7111 0 0,'0'0'158'0'0,"0"0"22"0"0,0 0 13 0 0,-2-3-22 0 0,-7-8-61 0 0,7 8 280 0 0,11 27 795 0 0,-3-10-822 0 0,50 179 4102 0 0,14 106-4465 0 0,16 208 4185 0 0,17 315-671 0 0,-91-715-3380 0 0,-6-9-1831 0 0,1 13-812 0 0,-6-109 1685 0 0,-5-21-1006 0 0,-1-57-4472 0 0,1 43 4016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1:51:1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16 4631 0 0,'-1'0'210'0'0,"-3"-1"10"0"0,1 0 0 0 0,-1 1 1 0 0,0-1-1 0 0,0 1 0 0 0,1 0 1 0 0,-1 0-1 0 0,0 0 1 0 0,0 0-1 0 0,1 1 0 0 0,-1 0 1 0 0,0 0-1 0 0,1 0 0 0 0,-1 0 1 0 0,0 0-1 0 0,1 1 0 0 0,0-1 1 0 0,-1 1-1 0 0,1 0 0 0 0,0 0 1 0 0,0 0-1 0 0,-6 6 0 0 0,7-6-79 0 0,1 1 0 0 0,-1 0-1 0 0,0 0 1 0 0,1 0 0 0 0,-1 0-1 0 0,1 0 1 0 0,0 1 0 0 0,0-1-1 0 0,0 0 1 0 0,1 0 0 0 0,-1 1-1 0 0,1-1 1 0 0,0 1 0 0 0,0-1 0 0 0,0 0-1 0 0,0 1 1 0 0,1-1 0 0 0,-1 0-1 0 0,1 1 1 0 0,0-1 0 0 0,2 6-1 0 0,-2-7-9 0 0,-1-2-129 0 0,0 0 1 0 0,0 0-1 0 0,0 0 1 0 0,0 0-1 0 0,0 0 0 0 0,0 0 1 0 0,0 0-1 0 0,0 0 1 0 0,1 0-1 0 0,-1 0 1 0 0,0 0-1 0 0,0 0 0 0 0,0 0 1 0 0,0 0-1 0 0,0 0 1 0 0,0 0-1 0 0,0 0 0 0 0,0 0 1 0 0,1 0-1 0 0,-1 0 1 0 0,0 0-1 0 0,0 0 1 0 0,0 0-1 0 0,0 0 0 0 0,0 0 1 0 0,0 0-1 0 0,0 1 1 0 0,0-1-1 0 0,0 0 0 0 0,1 0 1 0 0,-1 0-1 0 0,0 0 1 0 0,0 0-1 0 0,0 0 0 0 0,0 0 1 0 0,0 0-1 0 0,0 0 1 0 0,0 0-1 0 0,0 1 1 0 0,0-1-1 0 0,0 0 0 0 0,0 0 1 0 0,0 0-1 0 0,0 0 1 0 0,0 0-1 0 0,0 0 0 0 0,0 0 1 0 0,0 0-1 0 0,0 1 1 0 0,0-1-1 0 0,0 0 1 0 0,0 0-1 0 0,0 0 0 0 0,0 0 1 0 0,0 0-1 0 0,0 0 1 0 0,0 0-1 0 0,0 0 0 0 0,0 1 1 0 0,0-1-1 0 0,0 0 1 0 0,1 6 12 0 0,17-1 217 0 0,-16-4-231 0 0,-1-1 0 0 0,-1 1-1 0 0,1-1 0 0 0,0 0 1 0 0,0 0-1 0 0,0 0 1 0 0,0 0-1 0 0,0 1 0 0 0,0-1 1 0 0,0 0-1 0 0,0 0 0 0 0,0-1 1 0 0,0 1-1 0 0,0 0 1 0 0,0 0-1 0 0,0 0 0 0 0,0-1 1 0 0,0 1-1 0 0,0 0 1 0 0,0-1-1 0 0,0 1 0 0 0,0-1 1 0 0,-1 1-1 0 0,1-1 0 0 0,0 0 1 0 0,0 1-1 0 0,-1-1 1 0 0,1 0-1 0 0,0 0 0 0 0,4-4 0 0 0,-1 0 0 0 0,1 0 1 0 0,-1 0-1 0 0,-1 0 0 0 0,1-1 0 0 0,-1 1 0 0 0,0-1 0 0 0,0 0 0 0 0,-1 0 0 0 0,1 0 0 0 0,-1 0 0 0 0,-1 0 0 0 0,2-10 0 0 0,1 2-33 0 0,-4 10-15 0 0,-2-3 24 0 0,2 3-24 0 0,0-2 58 0 0,0 5 94 0 0,0 1 9 0 0,0 0 20 0 0,15 34 722 0 0,-5-17-527 0 0,88 239 3239 0 0,-80-206-3065 0 0,10 39 413 0 0,-15-43-579 0 0,21 46 0 0 0,-33-90-324 0 0,-1-2-155 0 0,0 0-41 0 0,0 0 0 0 0,0 0-65 0 0,0 0-276 0 0,0 0-126 0 0,0 0-21 0 0,0 0-187 0 0,0 0-755 0 0,0 0-328 0 0,0 0-66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01:3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3999 0 0,'0'0'91'0'0,"0"0"12"0"0,0 0 7 0 0,0 0 101 0 0,0 0 413 0 0,0 0 177 0 0,0 0 37 0 0,0 0 39 0 0,0 0 131 0 0,0 0 59 0 0,0 0 11 0 0,-6 2 5519 0 0,4 3-6703 0 0,2 4 402 0 0,0 0 1 0 0,1 1 0 0 0,0-1-1 0 0,0 0 1 0 0,1 0-1 0 0,0 0 1 0 0,1 0-1 0 0,0 0 1 0 0,4 9-1 0 0,7 21 1004 0 0,-10-27-1045 0 0,1 0 0 0 0,0 0 0 0 0,8 12 1 0 0,14 32 319 0 0,-25-50-572 0 0,7 10 15 0 0,35 40-131 0 0,-43-54-371 0 0,-1-2-192 0 0,0 0-41 0 0,0 0-260 0 0,0 0-1054 0 0,4 4-2215 0 0,-3-3 3419 0 0,0 0-1779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6:59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8863 0 0,'0'0'200'0'0,"0"0"34"0"0,0 0 12 0 0,-21 19 88 0 0,18-12 6 0 0,1 1 0 0 0,0-1 0 0 0,1 0 1 0 0,0 1-1 0 0,0-1 0 0 0,0 1 1 0 0,1-1-1 0 0,0 1 0 0 0,2 9 0 0 0,20 213 3577 0 0,-5-81-2410 0 0,36 802 822 0 0,-50-889-1798 0 0,31 352 1065 0 0,-7-233-3666 0 0,4 25-1182 0 0,-30-179 1648 0 0,-1-8-5902 0 0,0-19 5330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0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7055 0 0,'0'0'158'0'0,"0"0"22"0"0,0 0 12 0 0,1-13 6 0 0,-2-6 1758 0 0,1 19-886 0 0,9 2 724 0 0,-2 4-1554 0 0,-1-1 0 0 0,0 0 0 0 0,0 1 0 0 0,-1 0 0 0 0,1 1 0 0 0,-2-1 0 0 0,1 1 0 0 0,4 9 0 0 0,5 4 230 0 0,53 85 974 0 0,83 176 0 0 0,39 65 682 0 0,-156-298-3555 0 0,2-1 0 0 0,2-2 0 0 0,2-2 0 0 0,79 70 0 0 0,-87-85-1170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0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0 8 0 0,0 0 110 0 0,0 0 454 0 0,1 21 2743 0 0,18 67-1475 0 0,-4 1 0 0 0,5 115-1 0 0,-15 184 2045 0 0,-9-257-4003 0 0,5 248-24 0 0,2-355-387 0 0,8 36 0 0 0,-4-28-48 0 0,-6-31-257 0 0,-1-1-170 0 0,2 3-1050 0 0,-3 6-5918 0 0,-1-5 5604 0 0,1-1 3539 0 0,0-3 9071 0 0,3-11-10344 0 0,1-1 0 0 0,0 1 0 0 0,1 0-1 0 0,0 0 1 0 0,11-20 0 0 0,36-51-6 0 0,-19 33 536 0 0,250-379 1640 0 0,-187 270-2209 0 0,-23 59-4682 0 0,-63 87-1148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01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 5407 0 0,'0'0'124'0'0,"0"0"18"0"0,0 0 8 0 0,-1 0-23 0 0,1-1 10 0 0,-1 1 0 0 0,0-1 0 0 0,0 1 0 0 0,0 0-1 0 0,0-1 1 0 0,0 1 0 0 0,0 0 0 0 0,0 0 0 0 0,0-1 0 0 0,0 1 0 0 0,0 0 0 0 0,-1 0-1 0 0,1 0 1 0 0,0 0 0 0 0,0 0 0 0 0,0 1 0 0 0,0-1 0 0 0,0 0 0 0 0,0 0 0 0 0,0 1-1 0 0,0-1 1 0 0,0 1 0 0 0,0-1 0 0 0,0 1 0 0 0,1-1 0 0 0,-1 1 0 0 0,0-1 0 0 0,0 1 0 0 0,0 0-1 0 0,0 0 1 0 0,1-1 0 0 0,-1 1 0 0 0,0 0 0 0 0,1 0 0 0 0,-1 0 0 0 0,0 1 0 0 0,-2 2 19 0 0,1 0 0 0 0,0 0 0 0 0,0 0 1 0 0,0 0-1 0 0,0 1 0 0 0,-1 6 1 0 0,-6 45 639 0 0,2-1 0 0 0,1 73 0 0 0,13 116 541 0 0,-1-123 127 0 0,-23 737 1485 0 0,10-804-3482 0 0,5-42 72 0 0,-1 0 0 0 0,2-1 0 0 0,0 1 0 0 0,0 0 0 0 0,1 0 0 0 0,1 0 0 0 0,0 0 0 0 0,3 16 0 0 0,1-15-5369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02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663 0 3999 0 0,'0'0'183'0'0,"0"0"110"0"0,0 0 361 0 0,0 0 155 0 0,0 0 30 0 0,-17 24 4127 0 0,16-13-4773 0 0,0 0-1 0 0,1 0 0 0 0,1 0 0 0 0,0-1 1 0 0,0 1-1 0 0,1 0 0 0 0,1-1 1 0 0,-1 1-1 0 0,9 18 0 0 0,4 20 707 0 0,14 66 966 0 0,11 50-864 0 0,-38-150-999 0 0,152 944 2812 0 0,-133-799-2814 0 0,47 296 0 0 0,-59-415 0 0 0,26 73 0 0 0,-29-87 0 0 0,-6-19 0 0 0,-1-6 0 0 0,0 1 0 0 0,-1-1 0 0 0,1 1 0 0 0,-1-1 0 0 0,1 0 0 0 0,-1 0 0 0 0,0 0 0 0 0,1 0 0 0 0,-1 0 0 0 0,0 0 0 0 0,0 0 0 0 0,-1-1 0 0 0,1 1 0 0 0,0-1 0 0 0,0 1 0 0 0,-1-1 0 0 0,1 0 0 0 0,-1 0 0 0 0,1 0 0 0 0,-1 0 0 0 0,0-1 0 0 0,-3 2 0 0 0,0 0 0 0 0,-29 8 0 0 0,1-2 0 0 0,-53 6 0 0 0,-25 6 0 0 0,-163 58 0 0 0,149-41 0 0 0,51-12-3562 0 0,-88 43 0 0 0,116-48 2137 0 0,14-5-3130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05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96 10943 0 0,'-17'10'1200'0'0,"13"-9"-1113"0"0,3-1 362 0 0,1 0 155 0 0,34-38 3316 0 0,-24 30-3818 0 0,0 1-1 0 0,1 0 0 0 0,-1 1 1 0 0,17-8-1 0 0,10-5-5170 0 0,-23 11-357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0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37 112 10943 0 0,'-26'-10'1200'0'0,"21"9"-1113"0"0,4 1-33 0 0,1 1-1 0 0,-1-1 1 0 0,1 0-1 0 0,0 0 1 0 0,-1 1-1 0 0,1-1 1 0 0,0 0-1 0 0,-1 1 1 0 0,1-1-1 0 0,0 1 1 0 0,0-1-1 0 0,-1 0 1 0 0,1 1 0 0 0,0-1-1 0 0,0 1 1 0 0,0-1-1 0 0,0 1 1 0 0,-1-1-1 0 0,1 1 1 0 0,0-1-1 0 0,0 1 1 0 0,0-1-1 0 0,0 0 1 0 0,0 1-1 0 0,0-1 1 0 0,0 1 0 0 0,0-1-1 0 0,0 1 1 0 0,0-1-1 0 0,1 1 1 0 0,-1-1-1 0 0,0 1 1 0 0,0-1-1 0 0,0 1 1 0 0,1-1-1 0 0,-1 1 1 0 0,5 19 969 0 0,5 4-188 0 0,2 1 1 0 0,1-2 0 0 0,1 1-1 0 0,0-2 1 0 0,33 38-1 0 0,-9-16-835 0 0,-33-42 0 0 0,-4-9 0 0 0,-3-9 0 0 0,-4-4-195 0 0,0-1 0 0 0,1 1 0 0 0,2-1 0 0 0,0 0 0 0 0,1 0 0 0 0,1 0 0 0 0,0 0 0 0 0,2 0 0 0 0,1-1 0 0 0,1 1 0 0 0,0 1 0 0 0,2-1 0 0 0,0 0 0 0 0,9-22 0 0 0,-13 43-160 0 0,1-1 0 0 0,-1 1 0 0 0,0 0 0 0 0,0-1 0 0 0,0 1 0 0 0,1 0 0 0 0,-1 0 0 0 0,0 0 0 0 0,0-1 0 0 0,0 1 0 0 0,1 1 0 0 0,-1-1 0 0 0,0 0 0 0 0,0 0 0 0 0,1 0 0 0 0,-1 1 0 0 0,0-1 0 0 0,0 0 0 0 0,0 1 0 0 0,3 1 0 0 0,-3-2-3929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06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73 406 10943 0 0,'-11'6'498'0'0,"8"-4"-9"0"0,-19 4-110 0 0,21-7-276 0 0,-1 1 0 0 0,0 0 1 0 0,1-1-1 0 0,-1 0 0 0 0,1 1 0 0 0,-1-1 1 0 0,1 0-1 0 0,-1 0 0 0 0,1 0 1 0 0,0 0-1 0 0,-1 0 0 0 0,1 0 0 0 0,0 0 1 0 0,0 0-1 0 0,-1-1 0 0 0,1 1 1 0 0,0 0-1 0 0,0-1 0 0 0,1 1 0 0 0,-1-1 1 0 0,0 1-1 0 0,0-1 0 0 0,1 1 1 0 0,-1-1-1 0 0,1 0 0 0 0,-1 1 0 0 0,1-1 1 0 0,0 0-1 0 0,0 1 0 0 0,-1-1 1 0 0,1 0-1 0 0,0 1 0 0 0,1-1 1 0 0,-1-2-1 0 0,1-9 940 0 0,0 0-1 0 0,0 0 1 0 0,5-17 0 0 0,-4 21-891 0 0,15-65-152 0 0,-7 32 0 0 0,-1-1 0 0 0,4-58 0 0 0,-12 92 15 0 0,-2-16-119 0 0,1 24-365 0 0,-11 9-878 0 0,6-2 1294 0 0,1 0 0 0 0,0 0 1 0 0,0 0-1 0 0,0 0 0 0 0,1 1 0 0 0,0 0 1 0 0,0-1-1 0 0,0 1 0 0 0,1 0 0 0 0,-2 11 1 0 0,-1 11-77 0 0,-2 34 0 0 0,6-57 128 0 0,-1 13 1 0 0,2 2 0 0 0,-1-1 0 0 0,4 21 0 0 0,-3-36 0 0 0,1-1 0 0 0,0 1 0 0 0,-1-1 0 0 0,2 1 0 0 0,-1-1 0 0 0,0 1 0 0 0,1-1 0 0 0,0 0 0 0 0,0 0 0 0 0,0 1 0 0 0,0-2 0 0 0,1 1 0 0 0,0 0 0 0 0,0 0 0 0 0,0-1 0 0 0,0 1 0 0 0,0-1 0 0 0,1 0 0 0 0,5 4 0 0 0,-6-6-159 0 0,1 1 0 0 0,-1-1 1 0 0,0 0-1 0 0,0-1 0 0 0,1 1 0 0 0,-1-1 0 0 0,1 1 0 0 0,-1-1 0 0 0,0 0 0 0 0,1 0 1 0 0,-1 0-1 0 0,1-1 0 0 0,-1 1 0 0 0,0-1 0 0 0,1 0 0 0 0,-1 0 0 0 0,0 0 1 0 0,0 0-1 0 0,0-1 0 0 0,1 1 0 0 0,-2-1 0 0 0,1 0 0 0 0,0 0 0 0 0,0 0 0 0 0,0 0 1 0 0,4-5-1 0 0,3-3-955 0 0,0-1 1 0 0,0 1-1 0 0,-1-2 1 0 0,12-19-1 0 0,0-2-1445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98 556 8983 0 0,'-16'-15'225'0'0,"1"0"-1"0"0,0 0 0 0 0,1-1 0 0 0,1-1 1 0 0,-9-15-225 0 0,21 31 190 0 0,1-1 0 0 0,0 1 0 0 0,-1-1 1 0 0,1 1-1 0 0,0-1 0 0 0,-1 1 0 0 0,1 0 0 0 0,0-1 1 0 0,0 1-1 0 0,0-1 0 0 0,1 1 0 0 0,-1-1 1 0 0,0 1-1 0 0,0-1 0 0 0,1 1 0 0 0,-1 0 0 0 0,1-1 1 0 0,-1 1-1 0 0,1 0 0 0 0,0-1 0 0 0,-1 1 1 0 0,1 0-1 0 0,0 0 0 0 0,0-1 0 0 0,0 1 1 0 0,0 0-1 0 0,0 0 0 0 0,0 0 0 0 0,1 0-190 0 0,35-27 1913 0 0,3 6-1432 0 0,1 3 1 0 0,1 1-1 0 0,1 2 0 0 0,6 0-481 0 0,178-44 2374 0 0,-155 43-2079 0 0,99-18-259 0 0,18 5-36 0 0,-49 8-5 0 0,573-86 5 0 0,-661 101 0 0 0,47 0 0 0 0,-77 6 0 0 0,0 2 0 0 0,0 1 0 0 0,0 0 0 0 0,-1 2 0 0 0,18 4 0 0 0,-35-6 0 0 0,0-1 0 0 0,0 1 0 0 0,-1 0 0 0 0,1 0 0 0 0,-1 0 0 0 0,1 0 0 0 0,-1 1 0 0 0,0-1 0 0 0,0 1 0 0 0,0 0 0 0 0,0 0 0 0 0,0 0 0 0 0,-1 0 0 0 0,1 0 0 0 0,-1 1 0 0 0,0-1 0 0 0,0 1 0 0 0,0-1 0 0 0,0 1 0 0 0,-1 0 0 0 0,0 0 0 0 0,1 0 0 0 0,-1 0 0 0 0,-1 0 0 0 0,1 1 0 0 0,2 16 0 0 0,-1-1 0 0 0,-1 0 0 0 0,-1 0 0 0 0,-2 16 0 0 0,1-4 0 0 0,4 110 0 0 0,22 140 0 0 0,-23-265 0 0 0,12 152 0 0 0,-4-45 0 0 0,14 54 0 0 0,3-41 0 0 0,26 69 0 0 0,-34-144 0 0 0,3-2 0 0 0,3 0 0 0 0,2-1 0 0 0,16 22 0 0 0,-37-72 0 0 0,-2 1 0 0 0,1 0 0 0 0,-1 0 0 0 0,-1 0 0 0 0,0 1 0 0 0,0-1 0 0 0,-1 1 0 0 0,-1 0 0 0 0,1 0 0 0 0,-2-1 0 0 0,0 1 0 0 0,0 0 0 0 0,-1 6 0 0 0,0-10 0 0 0,0 1 0 0 0,0-1 0 0 0,-1 0 0 0 0,0 0 0 0 0,-1 0 0 0 0,1 0 0 0 0,-1 0 0 0 0,-1-1 0 0 0,1 1 0 0 0,-1-1 0 0 0,0 0 0 0 0,-1 0 0 0 0,1 0 0 0 0,-1 0 0 0 0,0-1 0 0 0,0 0 0 0 0,-1 0 0 0 0,0 0 0 0 0,0-1 0 0 0,0 0 0 0 0,-30 18 0 0 0,2 0 0 0 0,-1-1 0 0 0,-1-3 0 0 0,-19 7 0 0 0,-42 12 0 0 0,-2-5 0 0 0,-61 9 0 0 0,-339 78 0 0 0,-8 6 1820 0 0,130-33 384 0 0,357-88-2376 0 0,0 0-1 0 0,1 1 1 0 0,-1 1-1 0 0,1 1 1 0 0,0 0-1 0 0,1 2 1 0 0,0 0 0 0 0,0 1-1 0 0,-1 2 173 0 0,15-9-275 0 0,-4 3-740 0 0,0 0 0 0 0,0-1 0 0 0,0-1-1 0 0,-6 3 1016 0 0,11-5-5314 0 0,3-2-1180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06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120 104 5407 0 0,'3'-5'70'0'0,"-1"0"0"0"0,0 0 0 0 0,0-1 1 0 0,0 1-1 0 0,-1-1 0 0 0,0 1 0 0 0,0-1 0 0 0,0 0 0 0 0,0-10 0 0 0,-1 14 87 0 0,0 1 1 0 0,0-1-1 0 0,-1 0 1 0 0,1 1-1 0 0,0-1 1 0 0,-1 1 0 0 0,1-1-1 0 0,-1 1 1 0 0,1-1-1 0 0,-1 1 1 0 0,0-1-1 0 0,1 1 1 0 0,-1-1-1 0 0,0 1 1 0 0,0 0 0 0 0,0-1-1 0 0,0 1 1 0 0,0 0-1 0 0,0 0 1 0 0,-1 0-1 0 0,1 0 1 0 0,0 0-1 0 0,-1 0 1 0 0,1 0-1 0 0,0 1 1 0 0,-1-1 0 0 0,1 0-1 0 0,-1 1 1 0 0,1-1-1 0 0,-1 1 1 0 0,0-1-1 0 0,1 1 1 0 0,-1 0-1 0 0,1 0 1 0 0,-1-1 0 0 0,0 1-1 0 0,1 1 1 0 0,-1-1-1 0 0,1 0 1 0 0,-3 0-1 0 0,1 1 55 0 0,-1 1 0 0 0,0-1 0 0 0,0 0 0 0 0,1 1 0 0 0,-1 0 0 0 0,1 0 0 0 0,-1 0 0 0 0,1 0 0 0 0,0 0 0 0 0,0 1 0 0 0,0-1 0 0 0,0 1 0 0 0,0 0-1 0 0,1 0 1 0 0,-1 0 0 0 0,1 0 0 0 0,0 1 0 0 0,0-1 0 0 0,0 1 0 0 0,0-1 0 0 0,1 1 0 0 0,-1 0 0 0 0,0 4 0 0 0,-3 5 216 0 0,1 1 1 0 0,0-1-1 0 0,1 1 1 0 0,1 0-1 0 0,-1 18 1 0 0,2-25-427 0 0,0-1 0 0 0,1 1 0 0 0,1-1 0 0 0,-1 1 0 0 0,1-1 0 0 0,0 1 0 0 0,0-1 0 0 0,1 1 0 0 0,0-1 0 0 0,4 10 0 0 0,-6-15-2 0 0,1 0 0 0 0,-1-1 0 0 0,0 1 0 0 0,1-1 0 0 0,-1 1 0 0 0,1 0 0 0 0,-1-1 0 0 0,1 1 0 0 0,-1-1 0 0 0,1 0 0 0 0,-1 1 0 0 0,1-1 0 0 0,0 1 0 0 0,-1-1 0 0 0,1 0 0 0 0,0 1 0 0 0,-1-1 0 0 0,1 0 0 0 0,0 0 0 0 0,-1 0 0 0 0,1 1 0 0 0,0-1 0 0 0,-1 0 0 0 0,1 0 0 0 0,0 0 0 0 0,0 0 0 0 0,-1 0 0 0 0,1 0 0 0 0,0 0 0 0 0,-1-1 0 0 0,1 1 0 0 0,0 0 0 0 0,-1 0 0 0 0,1 0 0 0 0,0-1 0 0 0,-1 1 0 0 0,1 0 0 0 0,0-1 0 0 0,-1 1 0 0 0,1-1 0 0 0,0 0 0 0 0,3 0 0 0 0,-1-1 0 0 0,1 0 0 0 0,-1 0 0 0 0,1-1 0 0 0,-1 1 0 0 0,0-1 0 0 0,0 1 0 0 0,-1-1 0 0 0,1 0 0 0 0,0 0 0 0 0,-1 0 0 0 0,0-1 0 0 0,0 1 0 0 0,3-6 0 0 0,24-60 0 0 0,-12 25 0 0 0,-14 36 0 0 0,-3 7 0 0 0,0-1 0 0 0,1 0 0 0 0,0 1 0 0 0,-1-1 0 0 0,1 1 0 0 0,0-1 0 0 0,0 1 0 0 0,0-1 0 0 0,0 1 0 0 0,0-1 0 0 0,0 1 0 0 0,0 0 0 0 0,0-1 0 0 0,2 0 0 0 0,6-1 0 0 0,-6 4 0 0 0,-1 0 0 0 0,1 0 0 0 0,-1 0 0 0 0,1 1 0 0 0,-1-1 0 0 0,0 1 0 0 0,1-1 0 0 0,-1 1 0 0 0,0 0 0 0 0,0 0 0 0 0,0 0 0 0 0,0 0 0 0 0,-1 0 0 0 0,1 0 0 0 0,-1 0 0 0 0,1 1 0 0 0,-1-1 0 0 0,2 5 0 0 0,21 52 0 0 0,-21-49 0 0 0,24 81 248 0 0,20 135 0 0 0,-40-188-120 0 0,12 94 2610 0 0,-17-88-4197 0 0,-4 0-3333 0 0,1-30 2681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13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1807 0 0,'0'0'83'0'0,"29"-4"10"0"0,-26 3 52 0 0,0 0 0 0 0,1 1-1 0 0,-1 0 1 0 0,0 0 0 0 0,1 0-1 0 0,-1 0 1 0 0,5 1 0 0 0,-5 0 13 0 0,0-1 0 0 0,0 1 0 0 0,0-1 0 0 0,0 0 0 0 0,0 0 1 0 0,0 0-1 0 0,0-1 0 0 0,-1 1 0 0 0,6-2 0 0 0,-2 0 52 0 0,-1 1 1 0 0,1 0-1 0 0,0 0 0 0 0,-1 0 0 0 0,1 1 1 0 0,10 0-1 0 0,23-3 859 0 0,2 3-515 0 0,-8 0-556 0 0,3 2 324 0 0,-32-1-223 0 0,0 0 0 0 0,0-1 0 0 0,0 1-1 0 0,0-1 1 0 0,0 0 0 0 0,0 0-1 0 0,0-1 1 0 0,0 1 0 0 0,0-1 0 0 0,5-1-1 0 0,45-14 670 0 0,2 3 0 0 0,72-8 0 0 0,36-8-168 0 0,-150 26-600 0 0,1 1 0 0 0,0 0 0 0 0,-1 1 0 0 0,1 1 0 0 0,18 1 0 0 0,-21-1 130 0 0,0 0 0 0 0,0-1 0 0 0,18-4 0 0 0,-17 2 294 0 0,1 1 0 0 0,21 0 0 0 0,-3 1-217 0 0,-1-1-1 0 0,1-2 0 0 0,32-8 0 0 0,-29 5-234 0 0,70-5-1 0 0,76 12 29 0 0,49-1 0 0 0,-221 1 0 0 0,0 1 0 0 0,0 0 0 0 0,-1 0 0 0 0,18 5 0 0 0,-19-4 0 0 0,0 0 0 0 0,0-1 0 0 0,0 1 0 0 0,1-2 0 0 0,-1 1 0 0 0,0-1 0 0 0,9-1 0 0 0,-7 1 0 0 0,0 0 0 0 0,0 1 0 0 0,0-1 0 0 0,0 2 0 0 0,-1-1 0 0 0,1 1 0 0 0,-1 1 0 0 0,1-1 0 0 0,14 8 0 0 0,-11-5 0 0 0,1-1 0 0 0,0 0 0 0 0,21 4 0 0 0,-26-8-4 0 0,0 1 0 0 0,0-1 0 0 0,0-1-1 0 0,1 0 1 0 0,-1 0 0 0 0,0-1 0 0 0,8-2-1 0 0,23-4 630 0 0,-11 7 437 0 0,-25 2-980 0 0,1-1 0 0 0,-1 0 1 0 0,0 0-1 0 0,0 0 0 0 0,0-1 0 0 0,1 1 0 0 0,-1-1 1 0 0,0 0-1 0 0,0 1 0 0 0,0-1 0 0 0,0-1 0 0 0,3-1 1 0 0,5-2-81 0 0,0 0 1 0 0,0 0 0 0 0,0 1 0 0 0,0 0 0 0 0,0 1 0 0 0,1 0-1 0 0,20-1 1 0 0,-1-3-3 0 0,4 0 0 0 0,32-3 0 0 0,-59 10 0 0 0,0-1 0 0 0,0-1 0 0 0,-1 1 0 0 0,1-1 0 0 0,0-1 0 0 0,7-3 0 0 0,-8 3 0 0 0,0 1 0 0 0,1-1 0 0 0,-1 1 0 0 0,1 1 0 0 0,-1-1 0 0 0,1 1 0 0 0,9 0 0 0 0,-12 1 0 0 0,0-1 0 0 0,1 1 0 0 0,-1-2 0 0 0,-1 1 0 0 0,1 0 0 0 0,0-1 0 0 0,7-3 0 0 0,18-5 0 0 0,-5 5 0 0 0,0 1 0 0 0,0 1 0 0 0,0 1 0 0 0,0 2 0 0 0,1 0 0 0 0,29 5 0 0 0,-50-5 0 0 0,-1 0 0 0 0,1 0 0 0 0,-1 0 0 0 0,1-1 0 0 0,-1 0 0 0 0,1 0 0 0 0,-1 0 0 0 0,0 0 0 0 0,6-3 0 0 0,-5 2 0 0 0,-1 0 0 0 0,1 1 0 0 0,0-1 0 0 0,0 1 0 0 0,0 0 0 0 0,0 1 0 0 0,0-1 0 0 0,8 1 0 0 0,-4 0 0 0 0,-1 0 0 0 0,0-1 0 0 0,1 0 0 0 0,-1 0 0 0 0,0-1 0 0 0,0 0 0 0 0,0-1 0 0 0,8-3 0 0 0,42-10 0 0 0,-13 15 0 0 0,-22-4 0 0 0,-13 6 0 0 0,-4 3-316 0 0,-5-3-1332 0 0,0 17-2981 0 0,-3-1 2230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14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8863 0 0,'0'0'200'0'0,"3"-9"280"0"0,-2-5 3537 0 0,-3 22-2922 0 0,8 38-740 0 0,6 54 584 0 0,42 158 1 0 0,-46-240-1608 0 0,-2-2-1180 0 0,-3-6-3799 0 0,-3-10 3472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14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71 8863 0 0,'0'0'200'0'0,"0"0"34"0"0,-5-5 219 0 0,3 4-362 0 0,1 0 0 0 0,0 0 0 0 0,0 0 0 0 0,-1 0 0 0 0,1-1 0 0 0,0 1 0 0 0,0 0-1 0 0,1 0 1 0 0,-1-1 0 0 0,0 1 0 0 0,0-1 0 0 0,1 1 0 0 0,-1-1 0 0 0,0 1 0 0 0,1-1 0 0 0,0 1 0 0 0,-1-1 0 0 0,1 0 0 0 0,0 1 0 0 0,0-1 0 0 0,0 1 0 0 0,0-1-1 0 0,0 0 1 0 0,0-1 0 0 0,21 1 1805 0 0,60-19-1128 0 0,-72 19-764 0 0,0 0 0 0 0,-1 1-1 0 0,1 1 1 0 0,0-1 0 0 0,0 2 0 0 0,0-1-1 0 0,0 1 1 0 0,0 0 0 0 0,0 1 0 0 0,0 0-1 0 0,-1 0 1 0 0,15 7 0 0 0,26 17-3062 0 0,-37-15 1361 0 0,-2 7-21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14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9 135 8863 0 0,'0'0'200'0'0,"-8"11"1603"0"0,41-32-485 0 0,-27 18-1329 0 0,0 0 0 0 0,0 0-1 0 0,0-1 1 0 0,8-7-1 0 0,10-12-15 0 0,41-37-3280 0 0,-40 42-471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15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149 465 10943 0 0,'0'0'248'0'0,"-6"-2"600"0"0,3-3-720 0 0,0 0-1 0 0,1 0 0 0 0,0 0 0 0 0,0 0 1 0 0,0-1-1 0 0,1 1 0 0 0,-1 0 1 0 0,1-1-1 0 0,1 1 0 0 0,-1-1 1 0 0,1 0-1 0 0,0-5 0 0 0,2-11 1238 0 0,7-38-1 0 0,0 4-388 0 0,-7 39-976 0 0,-2 0 0 0 0,0 0 0 0 0,-1 0 0 0 0,-1 0 0 0 0,0 0 0 0 0,-1 0 0 0 0,-1 1 0 0 0,0-1 0 0 0,-2 1 0 0 0,-6-16 0 0 0,8 27 0 0 0,0 0 0 0 0,0 0 0 0 0,0 0 0 0 0,0 1 0 0 0,-1 0 0 0 0,0-1 0 0 0,0 2 0 0 0,0-1 0 0 0,0 0 0 0 0,-6-2 0 0 0,8 7 0 0 0,0 0 0 0 0,0 0 0 0 0,0 0 0 0 0,0 1 0 0 0,0-1 0 0 0,0 1 0 0 0,1 0 0 0 0,-1 0 0 0 0,1 0 0 0 0,-1 0 0 0 0,1 0 0 0 0,0 0 0 0 0,0 1 0 0 0,0-1 0 0 0,0 1 0 0 0,0-1 0 0 0,-2 6 0 0 0,1 4 0 0 0,1-1 0 0 0,0 1 0 0 0,1 0 0 0 0,1 0 0 0 0,0-1 0 0 0,0 1 0 0 0,4 19 0 0 0,23 86 0 0 0,-12-57 0 0 0,101 315 0 0 0,-82-280 0 0 0,-19-61 0 0 0,-12-28 0 0 0,0 0 0 0 0,0 0 0 0 0,0 0 0 0 0,-1 1 0 0 0,0-1 0 0 0,0 0 0 0 0,0 1 0 0 0,-1-1 0 0 0,0 1 0 0 0,0 9 0 0 0,-3-6 103 0 0,1-8 422 0 0,1-2 154 0 0,-15-12 840 0 0,10 5-1517 0 0,0 0 1 0 0,0 0 0 0 0,1 0 0 0 0,0-1 0 0 0,0 0 0 0 0,1 0-1 0 0,0 0 1 0 0,0 0 0 0 0,-2-16 0 0 0,1-1-5 0 0,0 0 0 0 0,1-27 0 0 0,3 11-387 0 0,7-61 1 0 0,-4 81 162 0 0,1 0 0 0 0,0 1 1 0 0,2 0-1 0 0,15-37 1 0 0,-14 45 24 0 0,0 0-1 0 0,1 0 1 0 0,1 0 0 0 0,0 2 0 0 0,15-16-1 0 0,11-12-3118 0 0,-24 26 1993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1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38 7055 0 0,'-1'-2'361'0'0,"0"0"0"0"0,-1 0 0 0 0,1 0 0 0 0,-1 0 0 0 0,1 0-1 0 0,-1 0 1 0 0,0 1 0 0 0,0-1 0 0 0,0 0 0 0 0,0 1 0 0 0,0 0-1 0 0,0-1 1 0 0,0 1 0 0 0,0 0 0 0 0,-1 0 0 0 0,1 0 0 0 0,0 0-1 0 0,-3 0 1 0 0,-1-3 1690 0 0,6 4-2010 0 0,-1-1-1 0 0,1 1 0 0 0,0 0 0 0 0,0-1 0 0 0,-1 1 0 0 0,1 0 1 0 0,0-1-1 0 0,0 1 0 0 0,-1 0 0 0 0,1 0 0 0 0,0-1 0 0 0,-1 1 1 0 0,1 0-1 0 0,0 0 0 0 0,-1 0 0 0 0,1 0 0 0 0,-1-1 0 0 0,1 1 1 0 0,0 0-1 0 0,-1 0 0 0 0,1 0 0 0 0,-1 0 0 0 0,1 0 1 0 0,0 0-1 0 0,-1 0 0 0 0,1 0 0 0 0,-1 0 0 0 0,1 0 0 0 0,0 0 1 0 0,-1 0-1 0 0,1 1 0 0 0,-1-1 0 0 0,1 0 0 0 0,0 0 0 0 0,-1 0 1 0 0,-4 2-40 0 0,1 0 0 0 0,0 0 0 0 0,0 1 0 0 0,-1-1 0 0 0,1 1 0 0 0,1 0 0 0 0,-1 0 1 0 0,0 0-1 0 0,1 0 0 0 0,0 1 0 0 0,-1-1 0 0 0,1 1 0 0 0,1 0 0 0 0,-1 0 1 0 0,0 0-1 0 0,1 0 0 0 0,0 0 0 0 0,0 1 0 0 0,-2 6 0 0 0,-12 25-1 0 0,-18 61 0 0 0,30-84 0 0 0,1 1 0 0 0,1 0 0 0 0,0 0 0 0 0,1 0 0 0 0,0 0 0 0 0,1 0 0 0 0,1 0 0 0 0,2 14 0 0 0,5-4 0 0 0,-8-24 0 0 0,0 1 0 0 0,1-1 0 0 0,-1 1 0 0 0,0-1 0 0 0,1 1 0 0 0,-1 0 0 0 0,1-1 0 0 0,-1 0 0 0 0,1 1 0 0 0,-1-1 0 0 0,1 1 0 0 0,-1-1 0 0 0,1 0 0 0 0,-1 1 0 0 0,1-1 0 0 0,0 0 0 0 0,-1 1 0 0 0,1-1 0 0 0,-1 0 0 0 0,1 0 0 0 0,0 0 0 0 0,-1 1 0 0 0,1-1 0 0 0,0 0 0 0 0,-1 0 0 0 0,1 0 0 0 0,0 0 0 0 0,-1 0 0 0 0,1 0 0 0 0,0-1 0 0 0,-1 1 0 0 0,1 0 0 0 0,0 0 0 0 0,-1 0 0 0 0,1-1 0 0 0,-1 1 0 0 0,1 0 0 0 0,0-1 0 0 0,-1 1 0 0 0,1 0 0 0 0,-1-1 0 0 0,1 1 0 0 0,-1-1 0 0 0,1 0 0 0 0,0 0 0 0 0,4-2 0 0 0,-1 0 0 0 0,1-1 0 0 0,-1 0 0 0 0,0 0 0 0 0,-1 0 0 0 0,1-1 0 0 0,-1 1 0 0 0,0-1 0 0 0,3-5 0 0 0,24-52 0 0 0,-21 43 0 0 0,27-54 0 0 0,-36 72 0 0 0,0 1 0 0 0,0 0 0 0 0,0-1 0 0 0,0 1 0 0 0,0 0 0 0 0,0 0 0 0 0,0-1 0 0 0,0 1 0 0 0,0 0 0 0 0,0-1 0 0 0,1 1 0 0 0,-1 0 0 0 0,0 0 0 0 0,0-1 0 0 0,0 1 0 0 0,1 0 0 0 0,-1 0 0 0 0,0 0 0 0 0,0-1 0 0 0,1 1 0 0 0,-1 0 0 0 0,0 0 0 0 0,0 0 0 0 0,1 0 0 0 0,-1-1 0 0 0,0 1 0 0 0,0 0 0 0 0,1 0 0 0 0,-1 0 0 0 0,0 0 0 0 0,1 0 0 0 0,-1 0 0 0 0,0 0 0 0 0,1 0 0 0 0,-1 0 0 0 0,0 0 0 0 0,1 0 0 0 0,-1 0 0 0 0,0 0 0 0 0,0 0 0 0 0,1 0 0 0 0,-1 0 0 0 0,0 0 0 0 0,1 1 0 0 0,-1-1 0 0 0,0 0 0 0 0,0 0 0 0 0,1 0 0 0 0,-1 0 0 0 0,0 1 0 0 0,0-1 0 0 0,1 0 0 0 0,-1 0 0 0 0,0 0 0 0 0,1 1 0 0 0,9 6 0 0 0,0-2 0 0 0,-1 0 0 0 0,0-1-86 0 0,-5-2-506 0 0,0-1 0 0 0,-1 0 0 0 0,1 0 0 0 0,0 0 0 0 0,0-1 0 0 0,6 1 0 0 0,-5-1-1400 0 0,7 0-2850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1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185 556 10943 0 0,'0'0'248'0'0,"-16"-17"694"0"0,3 7-1136 0 0,12 9 403 0 0,-1-1 0 0 0,0 1 0 0 0,1 0 0 0 0,-1 0 0 0 0,0-1 1 0 0,0 1-1 0 0,0 0 0 0 0,0 0 0 0 0,0 1 0 0 0,0-1 0 0 0,0 0 0 0 0,0 1 1 0 0,0-1-1 0 0,0 1 0 0 0,0 0 0 0 0,0-1 0 0 0,0 1 0 0 0,-1 0 0 0 0,1 1 0 0 0,0-1 1 0 0,0 0-1 0 0,0 0 0 0 0,-3 2 0 0 0,-20 1 236 0 0,24-4-358 0 0,-1 1 0 0 0,0 0 0 0 0,0 0 0 0 0,1 0 0 0 0,-1 1 0 0 0,0-1 1 0 0,0 0-1 0 0,1 1 0 0 0,-1-1 0 0 0,0 1 0 0 0,1-1 0 0 0,-1 1 0 0 0,0 0 0 0 0,1 0 1 0 0,-1 0-1 0 0,1 0 0 0 0,-1 0 0 0 0,1 0 0 0 0,0 0 0 0 0,-1 0 0 0 0,1 1 0 0 0,0-1 1 0 0,0 0-1 0 0,0 1 0 0 0,0-1 0 0 0,0 1 0 0 0,0-1 0 0 0,0 1 0 0 0,-1 3 1 0 0,-7 20-12 0 0,1 0 1 0 0,-8 39 0 0 0,14-55-77 0 0,1 0 0 0 0,0 0 0 0 0,1 0 0 0 0,0-1 0 0 0,0 1 0 0 0,3 15 0 0 0,-3-23 0 0 0,0 0 0 0 0,1-1 0 0 0,-1 1 0 0 0,0 0 0 0 0,0 0 0 0 0,0 0 0 0 0,1 0 0 0 0,-1 0 0 0 0,1 0 0 0 0,-1-1 0 0 0,0 1 0 0 0,1 0 0 0 0,-1 0 0 0 0,1 0 0 0 0,0-1 0 0 0,-1 1 0 0 0,1 0 0 0 0,0-1 0 0 0,-1 1 0 0 0,1-1 0 0 0,0 1 0 0 0,0-1 0 0 0,-1 1 0 0 0,1-1 0 0 0,0 1 0 0 0,0-1 0 0 0,0 0 0 0 0,0 1 0 0 0,0-1 0 0 0,-1 0 0 0 0,1 0 0 0 0,0 0 0 0 0,0 0 0 0 0,0 1 0 0 0,0-1 0 0 0,0-1 0 0 0,0 1 0 0 0,1 0 0 0 0,1-1 0 0 0,0 0 0 0 0,-1 0 0 0 0,1 0 0 0 0,-1 0 0 0 0,1 0 0 0 0,-1 0 0 0 0,1-1 0 0 0,2-2 0 0 0,2-3-120 0 0,0 0 1 0 0,0-1-1 0 0,-1 0 0 0 0,0 0 0 0 0,-1 0 1 0 0,1-1-1 0 0,-2 0 0 0 0,1 0 0 0 0,4-13 0 0 0,3-15-625 0 0,9-39 0 0 0,-16 56 689 0 0,2-10-219 0 0,-1-1 0 0 0,-2 0 0 0 0,-1 0-1 0 0,-1 0 1 0 0,-2 0 0 0 0,-1 0 0 0 0,-1-1 0 0 0,-1 1-1 0 0,-14-53 1 0 0,-23-71 362 0 0,42 168 466 0 0,-1 0 0 0 0,-1 0-1 0 0,-1 15 1 0 0,1 19-193 0 0,2-11-651 0 0,25 243 1065 0 0,-19-236-1223 0 0,16 51 1 0 0,-15-68-1003 0 0,1 0-1 0 0,25 47 1 0 0,-24-53-3975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19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196 535 10943 0 0,'-40'-10'1190'0'0,"36"9"-1066"0"0,1 0 0 0 0,-1 0 0 0 0,0 1 0 0 0,1-1 0 0 0,-1 1 0 0 0,0 0 0 0 0,1 0 0 0 0,-1 0 0 0 0,0 1 0 0 0,1-1 0 0 0,-1 1 0 0 0,1 0 0 0 0,-1 0 0 0 0,1 0 0 0 0,-1 0 0 0 0,1 1 1 0 0,-1-1-1 0 0,1 1 0 0 0,0 0 0 0 0,0 0 0 0 0,0 0 0 0 0,0 1 0 0 0,0-1 0 0 0,-3 4 0 0 0,-2 4 268 0 0,-1 0 1 0 0,2 0-1 0 0,-1 1 1 0 0,2 0-1 0 0,-11 23 1 0 0,15-30-401 0 0,0 0 1 0 0,0 0-1 0 0,1 1 1 0 0,0-1-1 0 0,0 0 1 0 0,0 1-1 0 0,0-1 1 0 0,1 1-1 0 0,0-1 1 0 0,-1 1-1 0 0,2-1 1 0 0,-1 1-1 0 0,1-1 1 0 0,-1 0-1 0 0,1 1 1 0 0,0-1-1 0 0,1 1 1 0 0,-1-1-1 0 0,1 0 1 0 0,3 6-1 0 0,2-1 8 0 0,1-3 0 0 0,-6-5 37 0 0,0 0-1 0 0,0-1 1 0 0,0 1-1 0 0,0-1 1 0 0,-1 1-1 0 0,1-1 0 0 0,0 0 1 0 0,0 0-1 0 0,0 0 1 0 0,0 0-1 0 0,0 0 1 0 0,0-1-1 0 0,0 1 1 0 0,0 0-1 0 0,0-1 1 0 0,0 1-1 0 0,-1-1 0 0 0,1 0 1 0 0,0 0-1 0 0,0 0 1 0 0,-1 0-1 0 0,1 0 1 0 0,-1 0-1 0 0,1 0 1 0 0,-1 0-1 0 0,1 0 1 0 0,-1-1-1 0 0,1 1 0 0 0,-1-1 1 0 0,0 1-1 0 0,0-1 1 0 0,0 0-1 0 0,0 1 1 0 0,1-4-1 0 0,10-17-75 0 0,-2 0 0 0 0,-1 0 0 0 0,-1-1 0 0 0,-1 0 0 0 0,-1-1 0 0 0,-1 1 0 0 0,-1-1 0 0 0,-1 0 0 0 0,-1 0 0 0 0,-2-45 0 0 0,-5-2-219 0 0,-3 1 0 0 0,-24-96-1 0 0,1 53 259 0 0,28 110 0 0 0,-1 11 0 0 0,0 13 0 0 0,4 54 604 0 0,3 0 1 0 0,4-1-1 0 0,19 89 0 0 0,-9-58-277 0 0,-11-71-1439 0 0,1 0 0 0 0,2 0-1 0 0,2-1 1 0 0,15 35 0 0 0,-18-50-5191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0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8863 0 0,'0'0'200'0'0,"0"0"34"0"0,0 0 12 0 0,-8 1 2 0 0,1-2-77 0 0,6 1 708 0 0,-11 13 2625 0 0,10-4-3193 0 0,0 1 0 0 0,1-1 0 0 0,0 1 0 0 0,1-1 0 0 0,0 0 1 0 0,0 1-1 0 0,1-1 0 0 0,1 1 0 0 0,3 14 0 0 0,0 11-336 0 0,45 323 2841 0 0,-48-377-2816 0 0,0 1 0 0 0,0-1 0 0 0,2 1 0 0 0,9-28 0 0 0,-6 20 0 0 0,3-21 0 0 0,15-49 0 0 0,-22 87 0 0 0,1 0 0 0 0,0 1 0 0 0,0-1 0 0 0,0 1 0 0 0,1 0 0 0 0,0 0 0 0 0,1 1 0 0 0,7-9 0 0 0,6-4 166 0 0,-15 14-343 0 0,0 1 0 0 0,1 1 0 0 0,0-1 0 0 0,0 1 0 0 0,10-7 0 0 0,-13 10-4488 0 0,6 2-1638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87 7111 0 0,'-11'-17'258'0'0,"8"10"-205"0"0,-1 1 0 0 0,0 0 0 0 0,0 0 0 0 0,0 0 0 0 0,-1 0-1 0 0,0 1 1 0 0,0-1 0 0 0,0 1 0 0 0,-1 1 0 0 0,0-1 0 0 0,-3-1-53 0 0,9 6 66 0 0,-1-1-1 0 0,0 1 1 0 0,1 0-1 0 0,-1 0 1 0 0,0 0 0 0 0,0 0-1 0 0,1 0 1 0 0,-1 0-1 0 0,0 0 1 0 0,1 0-1 0 0,-1 0 1 0 0,0 0-1 0 0,1 0 1 0 0,-1 1-1 0 0,0-1 1 0 0,1 0-1 0 0,-1 0 1 0 0,0 1-1 0 0,1-1 1 0 0,-1 0-1 0 0,1 1 1 0 0,-1-1-1 0 0,0 0 1 0 0,1 1 0 0 0,-1-1-1 0 0,1 1 1 0 0,-1-1-1 0 0,1 1 1 0 0,0 0-1 0 0,-1-1 1 0 0,1 1-1 0 0,-1-1 1 0 0,1 1-1 0 0,0 0 1 0 0,0-1-1 0 0,-1 1 1 0 0,1 0-1 0 0,0-1 1 0 0,0 1-1 0 0,0 0 1 0 0,0-1-1 0 0,0 1 1 0 0,0 0-66 0 0,-4 32 902 0 0,8 36 359 0 0,4-1 0 0 0,2-1 0 0 0,9 26-1261 0 0,-9-44 459 0 0,52 252 1720 0 0,33 179-1632 0 0,-42-217 706 0 0,27 166 1014 0 0,-53-266-2267 0 0,14 108 0 0 0,-39-259-1086 0 0,-2 0 1 0 0,0 0-1 0 0,0 0 0 0 0,-1 0 0 0 0,-1 0 1 0 0,-1 8 1085 0 0,-5-39-5299 0 0,2 6 3951 0 0,-1-13-939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1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0 706 3999 0 0,'34'-12'351'0'0,"0"1"-1"0"0,0 2 0 0 0,69-8 0 0 0,109 2 3220 0 0,-28 4-473 0 0,580-130 968 0 0,-319 47-180 0 0,-354 78-3728 0 0,168-38-84 0 0,-86-1 611 0 0,149-39 1303 0 0,-202 60-1746 0 0,-80 20-1188 0 0,-1 0 1 0 0,54-30-1 0 0,-62 27 947 0 0,-17 9 0 0 0,0 1 0 0 0,1 0 0 0 0,0 0 0 0 0,0 2 0 0 0,0 0 0 0 0,0 1 0 0 0,1 0 0 0 0,16-1 0 0 0,-19 3 0 0 0,-13 2 0 0 0,32 5 0 0 0,-31-4-61 0 0,22 1-1837 0 0,-9 2-5095 0 0,-8 0 5777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2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38 8863 0 0,'-18'-21'887'0'0,"15"13"-846"0"0,1 1 130 0 0,2 5 708 0 0,0 2 277 0 0,0 0 48 0 0,0 0-60 0 0,6 24 1117 0 0,70 195-1436 0 0,-14 35-825 0 0,-24-91 0 0 0,-35-145-86 0 0,-2-17-370 0 0,-6-20-1616 0 0,-90-306-2834 0 0,75 261 6030 0 0,2 5 1661 0 0,-10-59 1 0 0,28 117-2189 0 0,20 8-270 0 0,-13-4-231 0 0,0 0 0 0 0,0 1-1 0 0,0 0 1 0 0,-1 0 0 0 0,0 0 0 0 0,0 1 0 0 0,0 0 0 0 0,0 0-1 0 0,8 10 1 0 0,3 6 594 0 0,20 34 0 0 0,-5-7-311 0 0,-16-24-43 0 0,-12-18-190 0 0,0 1 0 0 0,1-1 0 0 0,0 0 0 0 0,0 0 0 0 0,0 0 0 0 0,0-1 0 0 0,1 0 0 0 0,10 7-1 0 0,-15-11-852 0 0,-1-1 725 0 0,0 1 1 0 0,0-1 0 0 0,1 0-1 0 0,-1 0 1 0 0,0 1 0 0 0,0-1 0 0 0,0 0-1 0 0,0 0 1 0 0,1 1 0 0 0,-1-1 0 0 0,0 0-1 0 0,0 0 1 0 0,0 0 0 0 0,1 1-1 0 0,-1-1 1 0 0,0 0 0 0 0,0 0 0 0 0,1 0-1 0 0,-1 0 1 0 0,0 0 0 0 0,1 1 0 0 0,-1-1-1 0 0,0 0 1 0 0,0 0 0 0 0,1 0-1 0 0,-1 0 1 0 0,0 0 0 0 0,1 0 0 0 0,-1 0-1 0 0,0 0 1 0 0,0 0 0 0 0,1 0 0 0 0,-1 0-1 0 0,0 0 1 0 0,1 0 0 0 0,-1-1-1 0 0,0 1 1 0 0,0 0 0 0 0,1 0 0 0 0,-1 0-1 0 0,0 0 1 0 0,1-1 0 0 0,11-6 1146 0 0,-10 2-1245 0 0,0 0 0 0 0,-1 0 0 0 0,0-1-1 0 0,0 1 1 0 0,0 0 0 0 0,0 0 0 0 0,-1-1 0 0 0,0 1 0 0 0,0 0-1 0 0,0-1 1 0 0,-2-8 0 0 0,-18-65-1441 0 0,10 44 1188 0 0,3 7 311 0 0,1 6 21 0 0,-6-46 0 0 0,15 69 1 0 0,5 7 0 0 0,5 10 0 0 0,5 12 0 0 0,-1 2 0 0 0,17 44 0 0 0,-19-40 0 0 0,32 57 0 0 0,-20-42-215 0 0,6 9-1585 0 0,0-23-3275 0 0,-21-27 2685 0 0,-9-8-10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3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70 288 8863 0 0,'-10'-14'192'0'0,"1"1"0"0"0,1-1 0 0 0,-10-21-1 0 0,-5-10 2176 0 0,22 44-1163 0 0,1 1-60 0 0,0 0-296 0 0,0 0-131 0 0,0 0-21 0 0,2 25 1401 0 0,5 26-1623 0 0,3-1-1 0 0,21 61 1 0 0,-15-56-351 0 0,15 40-123 0 0,-31-94-4 0 0,10 18-5460 0 0,-6-17 1636 0 0,-1-11 1706 0 0,-2-4 1072 0 0,-1 0 1 0 0,0 0 0 0 0,-1 0 0 0 0,-4-23-1 0 0,-18-50 962 0 0,0-7 2132 0 0,19 76-1306 0 0,1-1 0 0 0,1 0 0 0 0,1 0 0 0 0,0 0 0 0 0,2 1 0 0 0,0-1 0 0 0,0 0 0 0 0,2 0 0 0 0,0 1 0 0 0,2-1-1 0 0,0 1 1 0 0,0 0 0 0 0,2 0 0 0 0,9-17 0 0 0,-16 33-715 0 0,0 0-1 0 0,1 0 0 0 0,0-1 0 0 0,-1 1 1 0 0,1 0-1 0 0,0 0 0 0 0,-1 1 0 0 0,1-1 1 0 0,0 0-1 0 0,0 0 0 0 0,0 0 0 0 0,0 0 1 0 0,0 1-1 0 0,0-1 0 0 0,0 0 1 0 0,0 1-1 0 0,0-1 0 0 0,0 1 0 0 0,0-1 1 0 0,1 1-1 0 0,-1 0 0 0 0,0-1 0 0 0,0 1 1 0 0,0 0-1 0 0,1 0 0 0 0,-1 0 1 0 0,0 0-1 0 0,0 0 0 0 0,0 0 0 0 0,1 0 1 0 0,-1 0-1 0 0,0 1 0 0 0,0-1 0 0 0,0 0 1 0 0,1 1-1 0 0,1 0 0 0 0,0 1-53 0 0,0 0 0 0 0,0 0 0 0 0,0 1 0 0 0,0-1 0 0 0,0 1 0 0 0,-1 0-1 0 0,1-1 1 0 0,-1 1 0 0 0,0 0 0 0 0,0 1 0 0 0,0-1 0 0 0,0 0 0 0 0,2 4 0 0 0,7 31-5756 0 0,-8-17 945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3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10 110 10943 0 0,'0'0'248'0'0,"0"0"35"0"0,0 0 18 0 0,0 0-37 0 0,-1-1-170 0 0,0 1-34 0 0,1-1 1 0 0,-1 1 0 0 0,1 0 0 0 0,-1-1 0 0 0,1 1 0 0 0,-1 0 0 0 0,1-1-1 0 0,-1 1 1 0 0,1-1 0 0 0,-1 1 0 0 0,1-1 0 0 0,0 1 0 0 0,-1-1-1 0 0,1 1 1 0 0,0-1 0 0 0,-1 1 0 0 0,1-1 0 0 0,0 0 0 0 0,0 1 0 0 0,0-1-1 0 0,-1 1 1 0 0,1-1 0 0 0,0 0 0 0 0,0 1 0 0 0,0-1 0 0 0,0 0-1 0 0,0 1 1 0 0,0-1 0 0 0,0 0 0 0 0,0 1 0 0 0,0-1 0 0 0,1 1 0 0 0,-1-1-1 0 0,0-1 1 0 0,11-17 1227 0 0,-8 16-919 0 0,1-3-252 0 0,1-1-1 0 0,0 2 0 0 0,0-1 0 0 0,1 1 1 0 0,0 0-1 0 0,0 0 0 0 0,0 0 1 0 0,0 1-1 0 0,1 0 0 0 0,0 0 1 0 0,-1 1-1 0 0,11-4 0 0 0,0 7-1215 0 0,-17 0 825 0 0,1 1-1 0 0,-1-1 0 0 0,1 0 0 0 0,0 1 1 0 0,-1-1-1 0 0,1 0 0 0 0,-1 1 1 0 0,1-1-1 0 0,-1 1 0 0 0,1-1 0 0 0,-1 1 1 0 0,0-1-1 0 0,1 1 0 0 0,-1-1 1 0 0,0 1-1 0 0,1 0 0 0 0,-1-1 0 0 0,0 1 1 0 0,1 0-1 0 0,4 18-2124 0 0</inkml:trace>
  <inkml:trace contextRef="#ctx0" brushRef="#br0" timeOffset="1">55 363 10943 0 0,'0'0'19'0'0,"0"0"-1"0"0,0 0 1 0 0,0 0 0 0 0,0 1-1 0 0,0-1 1 0 0,0 0-1 0 0,0 0 1 0 0,0 0 0 0 0,-1 0-1 0 0,1 0 1 0 0,0 0-1 0 0,0 0 1 0 0,0 1-1 0 0,0-1 1 0 0,0 0 0 0 0,-1 0-1 0 0,1 0 1 0 0,0 0-1 0 0,0 0 1 0 0,0 0 0 0 0,0 0-1 0 0,0 0 1 0 0,-1 0-1 0 0,1 0 1 0 0,0 0-1 0 0,0 0 1 0 0,0 0 0 0 0,0 0-1 0 0,-1 0 1 0 0,1 0-1 0 0,0 0 1 0 0,0 0 0 0 0,0 0-1 0 0,0 0 1 0 0,0 0-1 0 0,-1-1 1 0 0,1 1-1 0 0,0 0 1 0 0,0 0 0 0 0,0 0-1 0 0,0 0 1 0 0,0 0-1 0 0,0 0 1 0 0,-1 0-1 0 0,1 0 1 0 0,0-1 0 0 0,0 1-1 0 0,0 0 1 0 0,0 0-1 0 0,0 0 1 0 0,6-11 2136 0 0,22-23 2752 0 0,-13 17-3613 0 0,-3 3-2942 0 0,0 2-1 0 0,28-23 1 0 0,-23 22-437 0 0,-4 2-3613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3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13247 0 0,'0'0'299'0'0,"0"0"45"0"0,0 0 21 0 0,0 0-46 0 0,1 8-198 0 0,-2 11 434 0 0,2 0 1 0 0,0 0-1 0 0,1 0 0 0 0,8 29 0 0 0,25 74 2221 0 0,-30-105-3248 0 0,1-1-1 0 0,1 0 1 0 0,0 0-1 0 0,1 0 1 0 0,10 14 0 0 0,-17-29-1411 0 0,6 4-3170 0 0,-6-4 839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4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50 144 5407 0 0,'-48'-138'778'0'0,"47"137"306"0"0,1 0-983 0 0,0 1 0 0 0,0 0 1 0 0,0 0-1 0 0,0 0 0 0 0,0 0 0 0 0,0-1 1 0 0,0 1-1 0 0,0 0 0 0 0,0 0 0 0 0,0 0 1 0 0,0 0-1 0 0,0 0 0 0 0,0-1 1 0 0,0 1-1 0 0,0 0 0 0 0,0 0 0 0 0,0 0 1 0 0,0 0-1 0 0,1 0 0 0 0,-1 0 0 0 0,0-1 1 0 0,0 1-1 0 0,0 0 0 0 0,0 0 1 0 0,0 0-1 0 0,0 0 0 0 0,0 0 0 0 0,0 0 1 0 0,1 0-1 0 0,-1 0 0 0 0,0-1 0 0 0,0 1 1 0 0,0 0-1 0 0,0 0 0 0 0,0 0 0 0 0,1 0 1 0 0,-1 0-1 0 0,0 0 0 0 0,0 0 1 0 0,0 0-1 0 0,0 0 0 0 0,0 0 0 0 0,1 0 1 0 0,-1 0-1 0 0,0 0 0 0 0,0 0 0 0 0,0 0 1 0 0,0 0-1 0 0,0 0 0 0 0,1 0 1 0 0,-1 0-1 0 0,0 1 0 0 0,0-1 0 0 0,0 0 1 0 0,0 0-1 0 0,0 0 0 0 0,0 0 0 0 0,1 0 1 0 0,-1 0-1 0 0,0 0 0 0 0,0 0 1 0 0,14 12 1540 0 0,10 18-913 0 0,7 26 1435 0 0,44 113 0 0 0,-73-164-2164 0 0,8 13 0 0 0,-9-18 0 0 0,-1 0 0 0 0,0 1 0 0 0,0-1 0 0 0,1 0 0 0 0,-1 1 0 0 0,0-1 0 0 0,1 0 0 0 0,-1 1 0 0 0,0-1 0 0 0,1 0 0 0 0,-1 0 0 0 0,0 1 0 0 0,1-1 0 0 0,-1 0 0 0 0,0 0 0 0 0,1 0 0 0 0,-1 0 0 0 0,1 0 0 0 0,-1 1 0 0 0,0-1 0 0 0,1 0 0 0 0,-1 0 0 0 0,1 0 0 0 0,-1 0 0 0 0,1 0 0 0 0,-1 0 0 0 0,0 0 0 0 0,1 0 0 0 0,-1-1 0 0 0,1 1 0 0 0,-1 0 0 0 0,0 0 0 0 0,1 0 0 0 0,-1 0 0 0 0,0 0 0 0 0,1-1 0 0 0,-1 1 0 0 0,1 0 0 0 0,-1 0 0 0 0,0-1 0 0 0,0 1 0 0 0,1 0 0 0 0,-1-1 0 0 0,0 1 0 0 0,1 0 0 0 0,-1-1 0 0 0,0 1 0 0 0,0 0 0 0 0,1-1 0 0 0,8-16 0 0 0,-9 17 0 0 0,8-21 0 0 0,-2-1 0 0 0,0 0 0 0 0,-1 0 0 0 0,3-44 0 0 0,2-9 0 0 0,-10 75 0 0 0,0 0 0 0 0,0 0 0 0 0,0 0 0 0 0,0-1 0 0 0,0 1 0 0 0,0 0 0 0 0,0 0 0 0 0,0 0 0 0 0,0-1 0 0 0,0 1 0 0 0,0 0 0 0 0,0 0 0 0 0,0 0 0 0 0,1 0 0 0 0,-1-1 0 0 0,0 1 0 0 0,0 0 0 0 0,0 0 0 0 0,0 0 0 0 0,0 0 0 0 0,1 0 0 0 0,-1 0 0 0 0,0-1 0 0 0,0 1 0 0 0,0 0 0 0 0,0 0 0 0 0,1 0 0 0 0,-1 0 0 0 0,0 0 0 0 0,0 0 0 0 0,0 0 0 0 0,1 0 0 0 0,-1 0 0 0 0,0 0 0 0 0,0 0 0 0 0,0 0 0 0 0,1 0 0 0 0,-1 0 0 0 0,0 0 0 0 0,0 0 0 0 0,0 0 0 0 0,1 0 0 0 0,-1 0 0 0 0,0 0 0 0 0,0 0 0 0 0,0 0 0 0 0,1 0 0 0 0,-1 1 0 0 0,0-1 0 0 0,0 0 0 0 0,0 0 0 0 0,0 0 0 0 0,1 0 0 0 0,-1 0 0 0 0,0 1 0 0 0,0-1 0 0 0,0 0 0 0 0,0 0 0 0 0,0 0 0 0 0,0 0 0 0 0,0 1 0 0 0,1-1 0 0 0,-1 0 0 0 0,0 0 0 0 0,0 0 0 0 0,0 1 0 0 0,8 9 0 0 0,-2 6 0 0 0,1 0 0 0 0,-2 1 0 0 0,7 31 0 0 0,6 20 0 0 0,-9-45-1313 0 0,2-2-1 0 0,23 39 1 0 0,-11-22-308 0 0,-14-22-402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4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8 105 8863 0 0,'0'0'407'0'0,"0"0"-6"0"0,-1 1-257 0 0,-5 2-48 0 0,5-2 316 0 0,1-1 132 0 0,0 0 28 0 0,0 0 12 0 0,0 0 35 0 0,0 0 18 0 0,0 0 3 0 0,30-16-213 0 0,32-23 1 0 0,-3-3-3019 0 0,-43 30-1889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4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60 13247 0 0,'-14'-20'1327'0'0,"9"15"-924"0"0,0 1 0 0 0,-1 0 0 0 0,1 0 0 0 0,-1 1 0 0 0,0 0 0 0 0,0 0 0 0 0,-1 0 0 0 0,1 1-1 0 0,0 0 1 0 0,-1 0 0 0 0,1 1 0 0 0,-1 0 0 0 0,-12-1 0 0 0,16 2-403 0 0,-1 1 0 0 0,1 0 0 0 0,-1 0 0 0 0,1 0 0 0 0,-1 0 0 0 0,1 0 0 0 0,-1 1 0 0 0,1 0 0 0 0,0 0 0 0 0,0-1 0 0 0,0 2 0 0 0,0-1 0 0 0,0 0 0 0 0,0 1 0 0 0,1-1 0 0 0,-1 1 0 0 0,1 0 0 0 0,0 0 0 0 0,0 0 0 0 0,0 0 0 0 0,0 0 0 0 0,0 0 0 0 0,1 1 0 0 0,-2 4 0 0 0,0 7 0 0 0,0 0 0 0 0,1 0 0 0 0,-1 27 0 0 0,3-37 0 0 0,0 0 0 0 0,0 0 0 0 0,1-1 0 0 0,0 1 0 0 0,0 0 0 0 0,0 0 0 0 0,1-1 0 0 0,0 1 0 0 0,0-1 0 0 0,0 1 0 0 0,0-1 0 0 0,1 0 0 0 0,2 4 0 0 0,-4-6-10 0 0,1 0 0 0 0,-1 0 0 0 0,0-1 0 0 0,1 1 0 0 0,-1 0 0 0 0,1-1 0 0 0,-1 0 0 0 0,1 1 0 0 0,0-1 0 0 0,-1 0-1 0 0,1 0 1 0 0,0 0 0 0 0,0 0 0 0 0,0 0 0 0 0,0 0 0 0 0,0-1 0 0 0,0 1 0 0 0,3 0 0 0 0,-3-1-13 0 0,-1 0 0 0 0,1-1 0 0 0,-1 1-1 0 0,1 0 1 0 0,-1-1 0 0 0,1 1 0 0 0,-1-1 0 0 0,1 0 0 0 0,-1 1 0 0 0,0-1-1 0 0,1 0 1 0 0,-1 0 0 0 0,0 0 0 0 0,0 0 0 0 0,0 0 0 0 0,0 0 0 0 0,0 0 0 0 0,0 0-1 0 0,1-2 1 0 0,4-6-156 0 0,0-1 0 0 0,-1 0 0 0 0,-1 0 0 0 0,0 0 0 0 0,4-14 0 0 0,-5 15 34 0 0,1-2 52 0 0,-1 1 0 0 0,-1-1-1 0 0,0 1 1 0 0,-1-1 0 0 0,1 0 0 0 0,-2 1 0 0 0,0-1-1 0 0,-1-14 1 0 0,4 46 93 0 0,0 0 0 0 0,2 0 0 0 0,0-1 0 0 0,12 27 0 0 0,-12-33-395 0 0,-4-10 121 0 0,1-1-1 0 0,-1 1 1 0 0,1 0-1 0 0,-1-1 1 0 0,1 0-1 0 0,0 1 1 0 0,0-1-1 0 0,1 0 1 0 0,-1 0-1 0 0,1 0 0 0 0,3 3 1 0 0,1 0-1053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107 420 10943 0 0,'0'0'248'0'0,"0"0"35"0"0,-6-13 376 0 0,5 11-521 0 0,0 0 0 0 0,-1 1 0 0 0,1-1 1 0 0,0 0-1 0 0,-1 1 0 0 0,1-1 1 0 0,-1 1-1 0 0,1-1 0 0 0,-1 1 0 0 0,0 0 1 0 0,1-1-1 0 0,-1 1 0 0 0,0 0 1 0 0,0 0-1 0 0,0 0 0 0 0,0 1 0 0 0,0-1 1 0 0,-3 0-1 0 0,-7-4 1709 0 0,9 7-1772 0 0,0-1 0 0 0,0 1 0 0 0,-1 0 0 0 0,1 0 0 0 0,0 0 0 0 0,1 0 0 0 0,-1 0 0 0 0,0 1-1 0 0,1-1 1 0 0,-4 5 0 0 0,3-3-75 0 0,1 0 0 0 0,-1 0 0 0 0,1 1 0 0 0,0-1 0 0 0,1 0 0 0 0,-1 1 0 0 0,1-1 0 0 0,0 1 0 0 0,0-1 0 0 0,0 1 0 0 0,1 0 0 0 0,-1-1 0 0 0,1 1 0 0 0,0 0 0 0 0,1-1 0 0 0,0 8 0 0 0,3-3 0 0 0,-4-7 0 0 0,1-1 0 0 0,0 1 0 0 0,0-1 0 0 0,0 0 0 0 0,0 1 0 0 0,0-1 0 0 0,0 0 0 0 0,0 1 0 0 0,0-1 0 0 0,0 0 0 0 0,0 0 0 0 0,1 0 0 0 0,-1 0 0 0 0,0 0 0 0 0,4 1 0 0 0,-1 0 0 0 0,-3-1 0 0 0,0-1 0 0 0,0 1 0 0 0,0-1 0 0 0,0 0 0 0 0,1 1 0 0 0,-1-1 0 0 0,0 0 0 0 0,0 0 0 0 0,0 0 0 0 0,0 0 0 0 0,0 0 0 0 0,0 0 0 0 0,1 0 0 0 0,-1 0 0 0 0,0 0 0 0 0,0-1 0 0 0,0 1 0 0 0,0 0 0 0 0,0-1 0 0 0,0 1 0 0 0,0-1 0 0 0,0 1 0 0 0,0-1 0 0 0,0 0 0 0 0,0 1 0 0 0,0-1 0 0 0,0 0 0 0 0,0 0 0 0 0,-1 1 0 0 0,1-1 0 0 0,0 0 0 0 0,0 0 0 0 0,-1 0 0 0 0,1 0 0 0 0,-1 0 0 0 0,2-1 0 0 0,-1 0 0 0 0,5-7-189 0 0,0-1 0 0 0,-1 1 0 0 0,0-1 0 0 0,0 0 1 0 0,-1 0-1 0 0,-1 0 0 0 0,0-1 0 0 0,0 0 0 0 0,-1 1 0 0 0,0-1 0 0 0,-1 0 0 0 0,0 0 0 0 0,-1 0 0 0 0,-1-18 0 0 0,-4-15 277 0 0,-1 1-1 0 0,-16-55 1 0 0,17 79-197 0 0,-4-16 109 0 0,-22-53 0 0 0,31 88 0 0 0,0 0 0 0 0,0-1 0 0 0,0 1 0 0 0,0 0 0 0 0,0 0 0 0 0,0 0 0 0 0,-1 0 0 0 0,1-1 0 0 0,0 1 0 0 0,0 0 0 0 0,0 0 0 0 0,0 0 0 0 0,-1 0 0 0 0,1-1 0 0 0,0 1 0 0 0,0 0 0 0 0,0 0 0 0 0,-1 0 0 0 0,1 0 0 0 0,0 0 0 0 0,0 0 0 0 0,0 0 0 0 0,-1 0 0 0 0,1 0 0 0 0,0 0 0 0 0,0 0 0 0 0,-1 0 0 0 0,1 0 0 0 0,0 0 0 0 0,0 0 0 0 0,0 0 0 0 0,-1 0 0 0 0,1 0 0 0 0,0 0 0 0 0,0 0 0 0 0,-1 0 0 0 0,1 0 0 0 0,0 0 0 0 0,0 0 0 0 0,0 0 0 0 0,-1 1 0 0 0,1-1 0 0 0,0 0 0 0 0,0 0 0 0 0,0 0 0 0 0,0 0 0 0 0,-1 1 0 0 0,1-1 0 0 0,0 0 0 0 0,0 0 0 0 0,0 0 0 0 0,0 0 0 0 0,0 1 0 0 0,0-1 0 0 0,0 0 0 0 0,-1 0 0 0 0,1 1 0 0 0,0-1 0 0 0,0 0 0 0 0,0 0 0 0 0,0 0 0 0 0,0 1 0 0 0,0-1 0 0 0,0 0 0 0 0,0 0 0 0 0,0 1 0 0 0,-7 16 0 0 0,7-16 0 0 0,-2 8 190 0 0,1 1-1 0 0,0 0 0 0 0,0 0 0 0 0,1 0 1 0 0,0 0-1 0 0,3 19 0 0 0,16 62 1404 0 0,-10-55-1831 0 0,7 31 1646 0 0,42 108 0 0 0,-29-107-8438 0 0,-27-59 1332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5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100 452 10943 0 0,'0'0'248'0'0,"0"0"35"0"0,0 0 18 0 0,-24-24 1207 0 0,11 13-125 0 0,12 11-1382 0 0,0 0 0 0 0,0 0 0 0 0,0 0-1 0 0,0 0 1 0 0,0 0 0 0 0,0 0 0 0 0,0 1 0 0 0,0-1 0 0 0,1 0 0 0 0,-1 0-1 0 0,0 1 1 0 0,0-1 0 0 0,0 1 0 0 0,0-1 0 0 0,1 0 0 0 0,-1 1 0 0 0,0 0-1 0 0,0-1 1 0 0,1 1 0 0 0,-1-1 0 0 0,0 1 0 0 0,1 0 0 0 0,-1 0 0 0 0,1-1-1 0 0,-1 1 1 0 0,0 1 0 0 0,-9 14-3 0 0,4-5 2 0 0,2 0 0 0 0,-1 1 0 0 0,1-1 0 0 0,1 1 0 0 0,0 0 0 0 0,1 0 0 0 0,0 1 0 0 0,1-1 0 0 0,0 0 0 0 0,1 0 0 0 0,1 1 0 0 0,3 21 0 0 0,-5-30 0 0 0,2 1 0 0 0,12 18 0 0 0,-4-10 96 0 0,-9-13-42 0 0,1 0 0 0 0,-1 0 0 0 0,1 0-1 0 0,-1 0 1 0 0,1 0 0 0 0,-1-1 0 0 0,0 1-1 0 0,1 0 1 0 0,-1 0 0 0 0,1 0 0 0 0,-1 0 0 0 0,0 0-1 0 0,1-1 1 0 0,-1 1 0 0 0,1 0 0 0 0,-1 0-1 0 0,0-1 1 0 0,1 1 0 0 0,-1 0 0 0 0,0-1 0 0 0,1 1-1 0 0,-1 0 1 0 0,0-1 0 0 0,0 1 0 0 0,1 0-1 0 0,-1-1 1 0 0,0 1 0 0 0,0 0 0 0 0,0-1-1 0 0,9-12 754 0 0,-2-1-765 0 0,-1-1-1 0 0,0-1 1 0 0,-1 1 0 0 0,-1-1-1 0 0,4-28 1 0 0,3-84-76 0 0,-11 115 46 0 0,1-35-758 0 0,-2 0-1 0 0,-3 1 0 0 0,-2-1 1 0 0,-1 1-1 0 0,-29-93 0 0 0,33 132 1790 0 0,2 11-453 0 0,3 25-334 0 0,8 42-409 0 0,-6-46 40 0 0,52 270 3149 0 0,-16-172-8005 0 0,-32-103-457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27 777 7111 0 0,'-10'-26'302'0'0,"7"19"-259"0"0,1 1-1 0 0,-1-1 0 0 0,1 1 1 0 0,0-1-1 0 0,1 0 0 0 0,-1 0 1 0 0,1 0-1 0 0,1 0 0 0 0,-1 0 1 0 0,1 0-1 0 0,1 0 0 0 0,-1-1 1 0 0,1 1-1 0 0,2-6-42 0 0,0 3 443 0 0,1 0 1 0 0,0 1-1 0 0,1 0 0 0 0,0-1 0 0 0,0 2 0 0 0,1-1 1 0 0,0 1-1 0 0,1 0 0 0 0,-1 0 0 0 0,2 0 1 0 0,-1 1-1 0 0,2 0-443 0 0,21-18 1345 0 0,2 1 1 0 0,20-10-1346 0 0,-21 14 705 0 0,35-21-236 0 0,2 2 1 0 0,2 4 0 0 0,2 2 0 0 0,6 2-470 0 0,44-11 349 0 0,1 4 0 0 0,11 4-349 0 0,114-18 2861 0 0,14 9-2861 0 0,-237 40-26 0 0,76-13-1050 0 0,1 5 0 0 0,1 5 0 0 0,22 4 1076 0 0,-108 3-9 0 0,-1 0 1 0 0,1 1 0 0 0,-1 1 0 0 0,0 0-1 0 0,0 1 1 0 0,0 1 0 0 0,0 1 0 0 0,-1 0-1 0 0,0 1 1 0 0,0 0 0 0 0,-1 1 0 0 0,0 1 0 0 0,0 1-1 0 0,-1 0 1 0 0,-1 0 0 0 0,1 1 0 0 0,-1 1-1 0 0,-1 0 1 0 0,-1 1 0 0 0,1 0 0 0 0,-2 0-1 0 0,0 1 1 0 0,1 2 8 0 0,11 28 200 0 0,-1 0 0 0 0,-3 1 0 0 0,-1 1 0 0 0,-3 0 0 0 0,3 19-200 0 0,11 84 1610 0 0,-5 11-1610 0 0,-2-13 834 0 0,8 8-834 0 0,4-32 0 0 0,6-2 0 0 0,37 78 0 0 0,-38-119 0 0 0,3-2 0 0 0,3-3 0 0 0,25 32 0 0 0,-37-61 0 0 0,-3-5 0 0 0,-2 0 0 0 0,-1 2 0 0 0,-3 0 0 0 0,15 41 0 0 0,-36-78 0 0 0,0-1 0 0 0,0 1 0 0 0,0 0 0 0 0,-1 0 0 0 0,0 0 0 0 0,0 0 0 0 0,-1 0 0 0 0,1 0 0 0 0,-1 0 0 0 0,-1-1 0 0 0,1 1 0 0 0,-1 0 0 0 0,0-1 0 0 0,0 1 0 0 0,-1-1 0 0 0,1 0 0 0 0,-3 3 0 0 0,-1 3 0 0 0,0 0 0 0 0,-1-1 0 0 0,-1-1 0 0 0,0 1 0 0 0,0-1 0 0 0,-1 0 0 0 0,0-1 0 0 0,-2 2 0 0 0,-20 11 0 0 0,-1-2 0 0 0,-1-1 0 0 0,-1-1 0 0 0,-4 0 0 0 0,-10 5 0 0 0,-12 4 0 0 0,-2-2 0 0 0,-1-3 0 0 0,-22 3 0 0 0,-198 38 0 0 0,62-16 0 0 0,-440 98 2012 0 0,449-107-1006 0 0,-2-11 0 0 0,-30-6-1006 0 0,-43-16-5323 0 0,255-4 4302 0 0,31 0-6443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 8863 0 0,'0'0'407'0'0,"-6"-5"138"0"0,2 1-363 0 0,3 4 674 0 0,1 0 289 0 0,2 28 277 0 0,1 1 1 0 0,2-1-1 0 0,1 0 1 0 0,10 31-1 0 0,-1-5-285 0 0,-11-39-1137 0 0,1-1 0 0 0,11 23 0 0 0,-16-37 0 0 0,0 0 0 0 0,0 0 0 0 0,0 0 0 0 0,0 0 0 0 0,0 1 0 0 0,0-1 0 0 0,0 0 0 0 0,0 0 0 0 0,0 0 0 0 0,0 0 0 0 0,0 0 0 0 0,1 1 0 0 0,-1-1 0 0 0,0 0 0 0 0,0 0 0 0 0,0 0 0 0 0,0 0 0 0 0,0 0 0 0 0,0 0 0 0 0,1 0 0 0 0,-1 1 0 0 0,0-1 0 0 0,0 0 0 0 0,0 0 0 0 0,0 0 0 0 0,1 0 0 0 0,-1 0 0 0 0,0 0 0 0 0,0 0 0 0 0,0 0 0 0 0,0 0 0 0 0,1 0 0 0 0,-1 0 0 0 0,0 0 0 0 0,0 0 0 0 0,0 0 0 0 0,0 0 0 0 0,1 0 0 0 0,-1 0 0 0 0,0 0 0 0 0,0 0 0 0 0,0 0 0 0 0,0 0 0 0 0,6-8 0 0 0,0-9 0 0 0,3-32 0 0 0,-7 33 0 0 0,1 0 0 0 0,0 0 0 0 0,1 0 0 0 0,1 0 0 0 0,0 1 0 0 0,2 0 0 0 0,7-15 0 0 0,-13 29-66 0 0,0 0 0 0 0,0 0 0 0 0,0 0 1 0 0,0 0-1 0 0,0 0 0 0 0,0 1 0 0 0,1-1 0 0 0,-1 0 0 0 0,0 0 0 0 0,0 1 0 0 0,1-1 0 0 0,-1 1 0 0 0,1-1 0 0 0,-1 1 0 0 0,0 0 0 0 0,1-1 1 0 0,-1 1-1 0 0,1 0 0 0 0,-1 0 0 0 0,1 0 0 0 0,-1 0 0 0 0,0 0 0 0 0,1 1 0 0 0,1-1 0 0 0,33 10-2854 0 0,-14 1 343 0 0,5 2-22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114 205 2791 0 0,'-2'2'15'0'0,"1"0"-1"0"0,-1 1 0 0 0,0-1 1 0 0,0-1-1 0 0,0 1 0 0 0,0 0 1 0 0,0 0-1 0 0,0-1 0 0 0,0 1 1 0 0,0-1-1 0 0,-1 1 0 0 0,1-1 0 0 0,-1 0 1 0 0,1 0-1 0 0,-1 0 0 0 0,0-1 1 0 0,1 1-1 0 0,-1 0 0 0 0,1-1 1 0 0,-5 0-1 0 0,-20 6 591 0 0,-6-7 2448 0 0,31 1-2106 0 0,2 0 11 0 0,0-5 7281 0 0,3 1-8527 0 0,9-4 668 0 0,0 2 1 0 0,1-1-1 0 0,0 2 0 0 0,0 0 0 0 0,1 0 1 0 0,-1 1-1 0 0,1 1 0 0 0,24-3 1 0 0,-12 1-163 0 0,77-10 761 0 0,207-4 0 0 0,-63 8-49 0 0,-104 2-904 0 0,-46 3-27 0 0,170-31 0 0 0,-155 12 1 0 0,2 4 0 0 0,183-10 0 0 0,-200 37 0 0 0,-60-3 0 0 0,-30-3-875 0 0,1 1 0 0 0,0 0 0 0 0,-1 1 0 0 0,12 3 0 0 0,-17-4 657 0 0,0 0-1 0 0,0-1 1 0 0,0 1 0 0 0,-1 0-1 0 0,1 0 1 0 0,0 0 0 0 0,-1 0 0 0 0,1 0-1 0 0,-1 1 1 0 0,1-1 0 0 0,-1 0 0 0 0,1 1-1 0 0,-1-1 1 0 0,0 1 0 0 0,0-1-1 0 0,0 1 1 0 0,0 0 0 0 0,0 0 0 0 0,0-1-1 0 0,0 1 1 0 0,-1 0 0 0 0,1 0-1 0 0,0 0 1 0 0,-1 0 0 0 0,1 2 0 0 0,0 12-2388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7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7055 0 0,'0'0'158'0'0,"0"0"22"0"0,0 0 12 0 0,0-1-27 0 0,0-4 104 0 0,0 3 953 0 0,0 2 407 0 0,0 0 71 0 0,0 0-212 0 0,24-2-851 0 0,-17 3-428 0 0,-1 0 0 0 0,0 0 1 0 0,0 1-1 0 0,0-1 0 0 0,0 2 0 0 0,0-1 0 0 0,0 1 0 0 0,0 0 0 0 0,0 0 0 0 0,-1 0 0 0 0,0 1 0 0 0,0 0 0 0 0,0 0 0 0 0,5 5 1 0 0,0 0 188 0 0,-1 0 1 0 0,0 1 0 0 0,-1 0 0 0 0,0 1 0 0 0,12 20 0 0 0,-15-21-398 0 0,0-1 0 0 0,-1 1 0 0 0,0 0 0 0 0,-1 0 0 0 0,0 0 0 0 0,0 0 0 0 0,-1 1 0 0 0,-1-1 0 0 0,1 1 0 0 0,-2 0 0 0 0,1-1 0 0 0,-2 1 1 0 0,1 0-1 0 0,-2-1 0 0 0,1 1 0 0 0,-1-1 0 0 0,-1 1 0 0 0,0-1 0 0 0,0 0 0 0 0,-9 18 0 0 0,-10 17-2781 0 0,-52 83-1 0 0,59-106 758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29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52 7055 0 0,'0'0'158'0'0,"-6"-16"379"0"0,-1-2-1680 0 0,-1 2 3919 0 0,7 15-984 0 0,1 4-121 0 0,9 18-43 0 0,73 194-744 0 0,-70-177 367 0 0,10 36-429 0 0,-14-174-822 0 0,-7 91 0 0 0,12-68 0 0 0,-12 70 0 0 0,1 0 0 0 0,0 1 0 0 0,1-1 0 0 0,0 1 0 0 0,0-1 0 0 0,0 1 0 0 0,1 0 0 0 0,8-10 0 0 0,4 4 0 0 0,-14 11-172 0 0,0 0 0 0 0,0 0 0 0 0,0 0 0 0 0,1 1 0 0 0,-1-1 0 0 0,0 1-1 0 0,1-1 1 0 0,-1 1 0 0 0,0 0 0 0 0,1 0 0 0 0,-1 0 0 0 0,0 0 0 0 0,1 0 0 0 0,-1 1-1 0 0,0-1 1 0 0,1 1 0 0 0,-1-1 0 0 0,0 1 0 0 0,0 0 0 0 0,1 0 0 0 0,-1 0 0 0 0,0 0 0 0 0,2 2-1 0 0,0-1-1918 0 0,8 3-2751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3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19 8863 0 0,'0'0'200'0'0,"0"0"34"0"0,0 0 12 0 0,-1-1-39 0 0,-6-1 239 0 0,-2-2-42 0 0,0 1-1 0 0,0 1 0 0 0,-1-1 0 0 0,-19-1 0 0 0,26 4-407 0 0,0 1-1 0 0,0-1 1 0 0,1 0-1 0 0,-1 1 1 0 0,0 0-1 0 0,0 0 1 0 0,0 0-1 0 0,0 0 1 0 0,1 0-1 0 0,-1 0 1 0 0,0 1 0 0 0,1 0-1 0 0,-1-1 1 0 0,1 1-1 0 0,0 0 1 0 0,-1 0-1 0 0,1 0 1 0 0,-2 4-1 0 0,-4 2 5 0 0,1 1 0 0 0,0 0 0 0 0,1 1 0 0 0,0-1 0 0 0,1 1 0 0 0,0 1 0 0 0,1-1 0 0 0,0 1 0 0 0,0-1 0 0 0,1 1 0 0 0,0 0 0 0 0,1 1 0 0 0,0-1 0 0 0,0 21 0 0 0,2-31 0 0 0,0-1 0 0 0,0 0 0 0 0,0 1 0 0 0,0-1 0 0 0,0 1 0 0 0,0-1 0 0 0,0 1 0 0 0,0-1 0 0 0,0 0 0 0 0,1 1 0 0 0,-1-1 0 0 0,0 1 0 0 0,0-1 0 0 0,0 0 0 0 0,0 1 0 0 0,0-1 0 0 0,1 0 0 0 0,-1 1 0 0 0,0-1 0 0 0,0 0 0 0 0,1 1 0 0 0,-1-1 0 0 0,0 0 0 0 0,1 1 0 0 0,-1-1 0 0 0,0 0 0 0 0,1 0 0 0 0,-1 1 0 0 0,0-1 0 0 0,1 0 0 0 0,-1 0 0 0 0,0 0 0 0 0,1 1 0 0 0,-1-1 0 0 0,1 0 0 0 0,-1 0 0 0 0,0 0 0 0 0,1 0 0 0 0,-1 0 0 0 0,1 0 0 0 0,-1 0 0 0 0,0 0 0 0 0,1 0 0 0 0,-1 0 0 0 0,2 0 0 0 0,10-8 0 0 0,-11 8 0 0 0,7-7 0 0 0,1 0 0 0 0,-1 0 0 0 0,-1-1 0 0 0,1 0 0 0 0,-2 0 0 0 0,1-1 0 0 0,8-15 0 0 0,-7 12 0 0 0,0 1 0 0 0,1-1 0 0 0,16-16 0 0 0,-11 10 0 0 0,-8 12 0 0 0,1 9 0 0 0,-4 2 122 0 0,0 0 0 0 0,0 0-1 0 0,0 0 1 0 0,-1 0 0 0 0,1 1-1 0 0,-2-1 1 0 0,1 1 0 0 0,0-1-1 0 0,-1 1 1 0 0,0-1-1 0 0,0 1 1 0 0,-1 8 0 0 0,7 26 835 0 0,-5-30-942 0 0,-2-9-15 0 0,0 0 0 0 0,0-1 1 0 0,0 1-1 0 0,0-1 0 0 0,0 1 0 0 0,0-1 0 0 0,1 1 1 0 0,-1 0-1 0 0,0-1 0 0 0,0 1 0 0 0,0-1 1 0 0,1 1-1 0 0,-1-1 0 0 0,0 1 0 0 0,1-1 0 0 0,-1 1 1 0 0,0-1-1 0 0,1 1 0 0 0,-1-1 0 0 0,0 0 1 0 0,1 1-1 0 0,-1-1 0 0 0,1 1 0 0 0,0-1 0 0 0,10 8 1 0 0,-10-7-68 0 0,0 0 0 0 0,0 0 0 0 0,1 0-1 0 0,-1 0 1 0 0,0 0 0 0 0,0 0-1 0 0,1-1 1 0 0,-1 1 0 0 0,1-1 0 0 0,-1 1-1 0 0,1-1 1 0 0,-1 1 0 0 0,1-1 0 0 0,-1 0-1 0 0,1 1 1 0 0,-1-1 0 0 0,1 0 0 0 0,-1 0-1 0 0,1 0 1 0 0,-1-1 0 0 0,1 1 0 0 0,-1 0-1 0 0,1 0 1 0 0,-1-1 0 0 0,1 1 0 0 0,-1-1-1 0 0,1 1 1 0 0,-1-1 0 0 0,0 0 0 0 0,1 0-1 0 0,-1 1 1 0 0,0-1 0 0 0,0 0 0 0 0,1 0-1 0 0,0-2 1 0 0,2 1-1549 0 0,9-9-2955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30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154 239 8863 0 0,'0'0'200'0'0,"0"0"34"0"0,0 0 12 0 0,-13-1 173 0 0,-19 8 3266 0 0,29-7-3584 0 0,0 0 1 0 0,0 1-1 0 0,0-1 0 0 0,0 1 0 0 0,0 0 1 0 0,0 0-1 0 0,0 0 0 0 0,0 0 0 0 0,0 0 1 0 0,1 0-1 0 0,-1 1 0 0 0,1-1 0 0 0,-1 1 1 0 0,1 0-1 0 0,-3 2 0 0 0,-2 3 190 0 0,0 1 0 0 0,1 0 0 0 0,0 0 1 0 0,1 0-1 0 0,0 1 0 0 0,0 0 0 0 0,-6 16 0 0 0,9-20-302 0 0,0 1 0 0 0,1-1 0 0 0,-1 1 0 0 0,1 0 0 0 0,0 0 0 0 0,1 0 0 0 0,-1 0 0 0 0,1 0 0 0 0,0 0 0 0 0,1 0 0 0 0,-1 0 0 0 0,1 0 0 0 0,0-1 0 0 0,3 8 0 0 0,-4-10 11 0 0,11 12 0 0 0,-10-14 0 0 0,1 0 0 0 0,-1 0 0 0 0,0 0 0 0 0,0 0 0 0 0,1 0 0 0 0,-1 0 0 0 0,1-1 0 0 0,-1 1 0 0 0,1 0 0 0 0,-1-1 0 0 0,1 1 0 0 0,-1-1 0 0 0,1 0 0 0 0,-1 1 0 0 0,1-1 0 0 0,0 0 0 0 0,-1 0 0 0 0,1 0 0 0 0,0 0 0 0 0,-1 0 0 0 0,1-1 0 0 0,-1 1 0 0 0,1 0 0 0 0,-1-1 0 0 0,1 1 0 0 0,0-1 0 0 0,-1 1 0 0 0,0-1 0 0 0,1 0 0 0 0,-1 0 0 0 0,1 0 0 0 0,-1 0 0 0 0,0 0 0 0 0,0 0 0 0 0,1 0 0 0 0,-1 0 0 0 0,0 0 0 0 0,2-3 0 0 0,7-12 248 0 0,-1 0 0 0 0,-1-1 0 0 0,0-1 0 0 0,-1 1 0 0 0,0-1-1 0 0,-2-1 1 0 0,0 1 0 0 0,-1-1 0 0 0,-1 0 0 0 0,0-19 0 0 0,-1 13-580 0 0,-2 0 0 0 0,-2-1 0 0 0,0 1 1 0 0,-1 0-1 0 0,-1 0 0 0 0,-2 1 0 0 0,-12-38 0 0 0,10 107 332 0 0,7 7 458 0 0,3-1-1 0 0,1 0 0 0 0,3 0 1 0 0,3 0-1 0 0,14 51 0 0 0,-15-70-1382 0 0,-7-23 262 0 0,1 0 1 0 0,0 0 0 0 0,1 0 0 0 0,0-1-1 0 0,0 1 1 0 0,9 14 0 0 0,-5-14-1361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3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169 640 10943 0 0,'-19'-7'832'0'0,"11"-1"-607"0"0,0 0-1 0 0,0 1 1 0 0,0 0-1 0 0,-15-10 0 0 0,-21-7 3486 0 0,43 23-3678 0 0,0 1 0 0 0,0 0 0 0 0,0 0 0 0 0,0 0 0 0 0,0 0 0 0 0,0 0 0 0 0,1 0 0 0 0,-1 0 0 0 0,0 0 0 0 0,0 0 0 0 0,0 1 0 0 0,0-1 0 0 0,0 0 0 0 0,0 0 0 0 0,0 1 0 0 0,0-1 0 0 0,0 1 0 0 0,0-1 0 0 0,1 1 0 0 0,-1-1 0 0 0,0 1 0 0 0,0 0 0 0 0,1-1 0 0 0,-1 1 0 0 0,0 0 0 0 0,1-1 0 0 0,-2 3 0 0 0,-13 22-104 0 0,12-15 55 0 0,1 0 0 0 0,0 0-1 0 0,0 0 1 0 0,1 0 0 0 0,1 0-1 0 0,0 1 1 0 0,0-1 0 0 0,1 0 0 0 0,3 15-1 0 0,-1-9 376 0 0,0-1 1 0 0,2 1-1 0 0,0-1 0 0 0,0 0 0 0 0,12 21 0 0 0,-17-35-346 0 0,1 0 1 0 0,-1 1-1 0 0,1-1 0 0 0,-1 0 0 0 0,1 1 0 0 0,0-1 0 0 0,0 0 1 0 0,0 0-1 0 0,0 1 0 0 0,0-1 0 0 0,0 0 0 0 0,0 0 0 0 0,0 0 0 0 0,0 0 1 0 0,0 0-1 0 0,1-1 0 0 0,-1 1 0 0 0,0 0 0 0 0,1-1 0 0 0,-1 1 1 0 0,0 0-1 0 0,1-1 0 0 0,-1 0 0 0 0,1 1 0 0 0,-1-1 0 0 0,1 0 1 0 0,-1 0-1 0 0,1 0 0 0 0,-1 0 0 0 0,0 0 0 0 0,1 0 0 0 0,-1 0 1 0 0,1 0-1 0 0,-1 0 0 0 0,1-1 0 0 0,-1 1 0 0 0,1-1 0 0 0,-1 1 1 0 0,0-1-1 0 0,1 0 0 0 0,-1 1 0 0 0,0-1 0 0 0,1 0 0 0 0,-1 0 1 0 0,0 0-1 0 0,0 0 0 0 0,0 0 0 0 0,1-2 0 0 0,4-2 23 0 0,-1-1 0 0 0,0 0 0 0 0,-1 0 0 0 0,1 0-1 0 0,-1-1 1 0 0,6-12 0 0 0,-5 3-35 0 0,0 0 0 0 0,-1 0 0 0 0,0-1 0 0 0,-1 1 0 0 0,0-28 0 0 0,-4-86 0 0 0,-1 100 0 0 0,-5-55-30 0 0,-4 1 1 0 0,-30-117-1 0 0,32 165-1297 0 0,-22-54-1 0 0,29 90 1328 0 0,0 11 0 0 0,1 12 0 0 0,37 147 1747 0 0,-10-58-772 0 0,18 49-951 0 0,-31-119-26 0 0,12 30-2778 0 0,61 119-1 0 0,-72-165 758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7:3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3999 0 0,'0'0'183'0'0,"-3"22"1573"0"0,3-12-1309 0 0,0 1 1 0 0,1-1-1 0 0,1 1 1 0 0,-1-1-1 0 0,5 11 0 0 0,1 13 153 0 0,20 139 3561 0 0,22 124-113 0 0,-19-186-5208 0 0,-24-87-4640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3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85 254 5407 0 0,'0'0'124'0'0,"-5"-7"168"0"0,-10-13 809 0 0,-30-46 5862 0 0,42 61-6330 0 0,0-1 1 0 0,0 0 0 0 0,1 0 0 0 0,0 0 0 0 0,0 0-1 0 0,1 0 1 0 0,-1 0 0 0 0,1-1 0 0 0,0-10 0 0 0,8 62-606 0 0,-1-12-34 0 0,6 332 6 0 0,-13-330 16 0 0,-1 5-115 0 0,8 71 1 0 0,-6-108-849 0 0,2-3 758 0 0,-1-1 0 0 0,0 1 0 0 0,0-1 0 0 0,0 1 0 0 0,1-1 0 0 0,-1 1 0 0 0,0-1 0 0 0,0 0 0 0 0,0 0 0 0 0,0 1 0 0 0,0-1 0 0 0,0 0 0 0 0,0 0 0 0 0,0 0 0 0 0,0 0-1 0 0,-1 0 1 0 0,1 0 0 0 0,0 0 0 0 0,-1 0 0 0 0,1-1 0 0 0,0 1 0 0 0,-1 0 0 0 0,1 0 0 0 0,-1-1 0 0 0,0 1 0 0 0,0 0 0 0 0,1-2 0 0 0,7-42-654 0 0,-7 34 121 0 0,4-29-1479 0 0,0-56 0 0 0,-16-111 3395 0 0,6 132-510 0 0,-3-57 1260 0 0,6 45 4325 0 0,2 86-5528 0 0,0 1-33 0 0,0 0-97 0 0,15 36-374 0 0,1 33-26 0 0,6 21 1140 0 0,62 167-1 0 0,-80-247-1350 0 0,2 0 0 0 0,0-1 0 0 0,11 16 0 0 0,-17-25 0 0 0,1 1 0 0 0,-1-1 0 0 0,1 0 0 0 0,-1 1 0 0 0,1-1 0 0 0,-1 0 0 0 0,1 1 0 0 0,-1-1 0 0 0,1 0 0 0 0,0 0 0 0 0,-1 1 0 0 0,1-1 0 0 0,0 0 0 0 0,-1 0 0 0 0,1 0 0 0 0,0 0 0 0 0,-1 0 0 0 0,1 0 0 0 0,-1 0 0 0 0,1 0 0 0 0,0 0 0 0 0,-1 0 0 0 0,1 0 0 0 0,0-1 0 0 0,-1 1 0 0 0,1 0 0 0 0,-1 0 0 0 0,1-1 0 0 0,0 1 0 0 0,-1 0 0 0 0,1-1 0 0 0,-1 1 0 0 0,1 0 0 0 0,0-2 0 0 0,0 2 0 0 0,2-2-52 0 0,1 0 0 0 0,-1-1-1 0 0,1 1 1 0 0,-1-1 0 0 0,0 1 0 0 0,0-1-1 0 0,0 0 1 0 0,-1 0 0 0 0,1 0 0 0 0,-1 0-1 0 0,0-1 1 0 0,1 1 0 0 0,-1-1 0 0 0,-1 0-1 0 0,1 1 1 0 0,-1-1 0 0 0,2-5 0 0 0,3-10-427 0 0,-2 0 1 0 0,4-26 0 0 0,-5 23 255 0 0,5-28-15 0 0,-5 24 237 0 0,1 1 0 0 0,1 0 0 0 0,9-25 0 0 0,-10 42 1 0 0,2 2 0 0 0,-6 6 0 0 0,1-1 0 0 0,-1 1 0 0 0,0 0 0 0 0,0 0 0 0 0,1 0 0 0 0,-1-1 0 0 0,0 1 0 0 0,1 0 0 0 0,-1 0 0 0 0,0 0 0 0 0,1 0 0 0 0,-1 0 0 0 0,0 0 0 0 0,1 0 0 0 0,-1 0 0 0 0,0 0 0 0 0,1 0 0 0 0,-1 0 0 0 0,1 0 0 0 0,-1 0 0 0 0,0 0 0 0 0,1 0 0 0 0,-1 0 0 0 0,0 0 0 0 0,1 0 0 0 0,-1 0 0 0 0,0 1 0 0 0,1-1 0 0 0,-1 0 0 0 0,0 0 0 0 0,0 0 0 0 0,1 0 0 0 0,-1 1 0 0 0,0-1 0 0 0,0 0 0 0 0,1 0 0 0 0,-1 1 0 0 0,0-1 0 0 0,0 0 0 0 0,1 1 0 0 0,-1-1 0 0 0,0 0 0 0 0,0 1 0 0 0,0-1 0 0 0,0 0 0 0 0,0 1 0 0 0,0-1 0 0 0,1 1 0 0 0,5 16 0 0 0,-6-16 0 0 0,42 189 20 0 0,-35-140-176 0 0,3-1-1 0 0,2 0 0 0 0,36 90 1 0 0,-44-129 94 0 0,21 38-2631 0 0,-22-43 1771 0 0,0-1 0 0 0,0 0 0 0 0,1 0 0 0 0,-1 0 0 0 0,1 0 0 0 0,0-1 0 0 0,7 6 0 0 0,-8-7-1933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3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8863 0 0,'-12'26'968'0'0,"9"-18"-753"0"0,1-1 0 0 0,0 0 0 0 0,1 1 0 0 0,0 0 0 0 0,0-1-1 0 0,0 1 1 0 0,1-1 0 0 0,1 1 0 0 0,0 9 0 0 0,3 8 2171 0 0,11 36 0 0 0,-3-19-447 0 0,8 20-401 0 0,-13-43-2139 0 0,-1 1-1 0 0,0-1 1 0 0,5 35-1 0 0,-10-45-1656 0 0,0-7-3572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8983 0 0,'0'0'200'0'0,"0"0"34"0"0,0 0 14 0 0,1 4 54 0 0,36 159 6431 0 0,45 120-6733 0 0,-29-109 4363 0 0,9 75-4363 0 0,-15-33 463 0 0,14 74-6 0 0,-47-209-369 0 0,-5 1 0 0 0,-1 49-88 0 0,-5 270 0 0 0,-4-388-1644 0 0,-1-14-2125 0 0,-1-20-3174 0 0,3-1 3075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3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19 130 13247 0 0,'-18'-73'2610'0'0,"17"71"-1294"0"0,10-6 1261 0 0,-5 3-2555 0 0,1 1 0 0 0,0 0 0 0 0,0 0 1 0 0,0 0-1 0 0,1 0 0 0 0,-1 1 0 0 0,1 0 0 0 0,0 0 0 0 0,0 1 0 0 0,0 0 1 0 0,0 0-1 0 0,1 0 0 0 0,-1 0 0 0 0,0 1 0 0 0,1 0 0 0 0,-1 1 1 0 0,1-1-1 0 0,-1 1 0 0 0,1 1 0 0 0,7 0 0 0 0,-6-1-40 0 0,0 1-1 0 0,0 0 0 0 0,0 0 1 0 0,0 1-1 0 0,0 0 0 0 0,0 0 1 0 0,0 1-1 0 0,-1 0 0 0 0,1 0 1 0 0,-1 0-1 0 0,0 1 0 0 0,0 1 1 0 0,13 9-1 0 0,-17-12-420 0 0,0 1 0 0 0,0-1 0 0 0,0 1 0 0 0,0-1 0 0 0,-1 1 0 0 0,1 0 0 0 0,-1 0 0 0 0,0 0 0 0 0,0 1 0 0 0,0-1 0 0 0,2 6 0 0 0,2 12-1584 0 0</inkml:trace>
  <inkml:trace contextRef="#ctx0" brushRef="#br0" timeOffset="1">104 429 10943 0 0,'0'0'248'0'0,"0"0"35"0"0,0 0 18 0 0,0 0-37 0 0,0 1-203 0 0,1-1-1 0 0,0 0 1 0 0,-1 0-1 0 0,1 1 1 0 0,0-1 0 0 0,-1 0-1 0 0,1 0 1 0 0,0 0-1 0 0,0 0 1 0 0,-1 0-1 0 0,1 1 1 0 0,0-2-1 0 0,0 1 1 0 0,-1 0-1 0 0,1 0 1 0 0,0 0-1 0 0,0 0 1 0 0,-1 0-1 0 0,2-1 1 0 0,55-31 4044 0 0,-21 16-4171 0 0,-24 11 127 0 0,0-1 0 0 0,1 1 0 0 0,19-4 0 0 0,-29 8-127 0 0,-1 1-1 0 0,1-1 1 0 0,-1 1-1 0 0,1 0 1 0 0,-1 0-1 0 0,1 0 1 0 0,-1 0-1 0 0,1 0 0 0 0,-1 0 1 0 0,0 1-1 0 0,1-1 1 0 0,-1 1-1 0 0,1 0 1 0 0,-1 0-1 0 0,0 0 1 0 0,0 0-1 0 0,1 0 1 0 0,-1 0-1 0 0,0 0 1 0 0,0 1-1 0 0,0-1 1 0 0,0 1-1 0 0,0 0 0 0 0,1 2 1 0 0,1 7-3582 0 0,-5 2 1753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4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15 172 8863 0 0,'-8'1'808'0'0,"3"-1"-408"0"0,4-1 946 0 0,1 1 446 0 0,0 0 89 0 0,14-12 1710 0 0,61-27 15 0 0,9-6-2734 0 0,-63 30-2375 0 0,35-19 1 0 0,-47 30 1039 0 0,-1 0 1 0 0,1 0-1 0 0,0 1 1 0 0,0 0-1 0 0,0 1 1 0 0,1 0-1 0 0,13-1 1 0 0,-6 1-929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4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22 10943 0 0,'0'0'248'0'0,"-1"-3"35"0"0,0-9 859 0 0,0 5 1037 0 0,-1 12-1055 0 0,2 63 916 0 0,1-47-896 0 0,-4 40 0 0 0,-3-3-1678 0 0,-13 70-3614 0 0,16-114-1682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3 177 10943 0 0,'-2'-31'577'0'0,"2"1"0"0"0,0 0-1 0 0,7-41 1 0 0,20 168 6420 0 0,-14-38-6474 0 0,-5-21 273 0 0,1-1 1 0 0,19 47-1 0 0,-25-77-796 0 0,0 0 0 0 0,1-1 0 0 0,0 0 0 0 0,0 1 0 0 0,0-2 0 0 0,1 1 0 0 0,0 0 0 0 0,0-1 0 0 0,0 0 0 0 0,9 6 0 0 0,-11-11 0 0 0,1 0 0 0 0,0-1 0 0 0,0 1 0 0 0,0-1 0 0 0,-1 0 0 0 0,1 0 0 0 0,0 0 0 0 0,-1-1 0 0 0,1 1 0 0 0,0-1 0 0 0,-1 0 0 0 0,0 0 0 0 0,0 0 0 0 0,1 0 0 0 0,-1-1 0 0 0,3-2 0 0 0,3-6-83 0 0,-1 1 0 0 0,0-1 0 0 0,0-1 0 0 0,-1 0 0 0 0,-1 0 0 0 0,8-20 0 0 0,22-81-1102 0 0,-29 85 916 0 0,1 0 1 0 0,1 1 0 0 0,24-48-1 0 0,-33 75 269 0 0,0-1 0 0 0,0 1 0 0 0,0 0 0 0 0,1 0 0 0 0,-1-1 0 0 0,0 1 0 0 0,0 0 0 0 0,0 0 0 0 0,1 0 0 0 0,-1-1 0 0 0,0 1 0 0 0,0 0 0 0 0,1 0 0 0 0,-1 0 0 0 0,0 0 0 0 0,1 0 0 0 0,-1 0 0 0 0,0-1 0 0 0,0 1 0 0 0,1 0 0 0 0,-1 0 0 0 0,0 0 0 0 0,1 0 0 0 0,-1 0 0 0 0,0 0 0 0 0,1 0 0 0 0,-1 0 0 0 0,0 0 0 0 0,0 0 0 0 0,1 0 0 0 0,-1 1 0 0 0,0-1 0 0 0,1 0 0 0 0,-1 0 0 0 0,0 0 0 0 0,0 0 0 0 0,1 0 0 0 0,-1 1 0 0 0,0-1 0 0 0,0 0 0 0 0,1 0 0 0 0,-1 0 0 0 0,0 1 0 0 0,0-1 0 0 0,0 0 0 0 0,1 0 0 0 0,-1 1 0 0 0,0-1 0 0 0,0 0 0 0 0,0 0 0 0 0,0 1 0 0 0,0-1 0 0 0,1 0 0 0 0,-1 1 0 0 0,0-1 0 0 0,0 0 0 0 0,0 0 0 0 0,0 1 0 0 0,0-1 0 0 0,7 16 0 0 0,-7-16 0 0 0,9 31 143 0 0,4 32 0 0 0,5 13-1222 0 0,0-25-4429 0 0,-9-32 105 0 0</inkml:trace>
  <inkml:trace contextRef="#ctx0" brushRef="#br0" timeOffset="1">668 602 10943 0 0,'0'0'498'0'0,"0"0"-9"0"0,13-19 5531 0 0,-10 17-5867 0 0,0 0 0 0 0,0 0 0 0 0,1 0 0 0 0,-1 0 0 0 0,1 0 0 0 0,-1 1 0 0 0,1 0 0 0 0,-1 0 0 0 0,1 0 0 0 0,0 0 0 0 0,0 0 0 0 0,-1 1 0 0 0,1-1 0 0 0,6 1 0 0 0,-8 0-151 0 0,22-5-142 0 0,-22 4 75 0 0,1 0-1 0 0,-1 0 0 0 0,1 1 0 0 0,-1-1 0 0 0,1 1 0 0 0,0-1 0 0 0,-1 1 0 0 0,1 0 1 0 0,-1 0-1 0 0,1 0 0 0 0,0 1 0 0 0,-1-1 0 0 0,1 0 0 0 0,3 2 0 0 0,15 2-2384 0 0,-7-4-2445 0 0,-4 0-208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5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63 7055 0 0,'-3'-8'259'0'0,"1"0"23"0"0,-1 0-1 0 0,0 0 1 0 0,0 0-1 0 0,-9-13 1 0 0,12 20 737 0 0,0 1 49 0 0,0 0-48 0 0,0 0-246 0 0,-8 19 1181 0 0,4 10-1137 0 0,1 1 1 0 0,2-1-1 0 0,1 1 1 0 0,1-1-1 0 0,6 31 1 0 0,-1 11-63 0 0,0 17 222 0 0,4-1 0 0 0,24 99 0 0 0,-34-186-992 0 0,0 1-1 0 0,0 0 1 0 0,0-1-1 0 0,0 1 0 0 0,0-1 1 0 0,1 1-1 0 0,-1-1 1 0 0,0 1-1 0 0,0-1 1 0 0,0 1-1 0 0,1-1 1 0 0,-1 1-1 0 0,0-1 0 0 0,1 1 1 0 0,-1-1-1 0 0,0 1 1 0 0,1-1-1 0 0,-1 0 1 0 0,0 1-1 0 0,1-1 1 0 0,-1 1-1 0 0,1-1 1 0 0,-1 0-1 0 0,1 0 0 0 0,0 1 1 0 0,9-8-848 0 0,6-23-680 0 0,-16 28 1484 0 0,7-12 58 0 0,0-4 0 0 0,2 0 0 0 0,1 1 0 0 0,0 0 0 0 0,16-21 0 0 0,-22 34 0 0 0,0 0 0 0 0,0 0 0 0 0,0 0 0 0 0,0 1 0 0 0,1-1 0 0 0,-1 1 0 0 0,1 0 0 0 0,0 0 0 0 0,0 1 0 0 0,0-1 0 0 0,0 1 0 0 0,0 0 0 0 0,1 1 0 0 0,-1-1 0 0 0,1 1 0 0 0,-1 0 0 0 0,1 0 0 0 0,-1 1 0 0 0,1 0 0 0 0,5 0 0 0 0,-6 1 0 0 0,-1 0 0 0 0,0 1 0 0 0,0-1 0 0 0,0 1 0 0 0,0 0 0 0 0,0 0 0 0 0,0 1 0 0 0,0-1 0 0 0,-1 1 0 0 0,1 0 0 0 0,-1-1 0 0 0,0 2 0 0 0,0-1 0 0 0,0 0 0 0 0,0 1 0 0 0,-1-1 0 0 0,1 1 0 0 0,-1 0 0 0 0,0 0 0 0 0,0-1 0 0 0,2 6 0 0 0,-3-2 89 0 0,0-1 0 0 0,0 1-1 0 0,-1-1 1 0 0,0 1 0 0 0,0 0 0 0 0,0-1-1 0 0,-1 1 1 0 0,0-1 0 0 0,0 1 0 0 0,-1-1-1 0 0,0 1 1 0 0,0-1 0 0 0,0 0 0 0 0,-1 0-1 0 0,-6 11 1 0 0,2-7 69 0 0,0-1 0 0 0,-1 0-1 0 0,1-1 1 0 0,-2 0 0 0 0,1 0 0 0 0,-1-1 0 0 0,0 0-1 0 0,-14 8 1 0 0,3 0-158 0 0,17-12 0 0 0,-1 0 0 0 0,1-1 0 0 0,0 1 0 0 0,-1-1 0 0 0,1 0 0 0 0,-1 0 0 0 0,0 0 0 0 0,0 0 0 0 0,0-1 0 0 0,0 1 0 0 0,-6 0 0 0 0,9-2-70 0 0,0 0-1 0 0,1 0 1 0 0,-1 0-1 0 0,1 0 1 0 0,-1 0 0 0 0,1 0-1 0 0,-1 0 1 0 0,1 0-1 0 0,-1 0 1 0 0,1 0-1 0 0,-1 0 1 0 0,1 0 0 0 0,-1-1-1 0 0,1 1 1 0 0,-1 0-1 0 0,1 0 1 0 0,-1-1-1 0 0,1 1 1 0 0,-1 0 0 0 0,1-1-1 0 0,0 1 1 0 0,-1 0-1 0 0,1-1 1 0 0,-1 1-1 0 0,1-1 1 0 0,0 1 0 0 0,0 0-1 0 0,-1-1 1 0 0,1 1-1 0 0,0-1 1 0 0,0 1-1 0 0,-1-1 1 0 0,1 1-1 0 0,0-1 1 0 0,0 1 0 0 0,0-1-1 0 0,0 0 1 0 0,0 1-1 0 0,0-1 1 0 0,0 1-1 0 0,0-1 1 0 0,0 0 0 0 0,6-19-4427 0 0,-6 19 4101 0 0,3-4-689 0 0,-1-1 0 0 0,1 1 0 0 0,0 0 0 0 0,1 0-1 0 0,5-8 1 0 0,2 1-1091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5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8863 0 0,'13'-6'180'0'0,"0"-1"0"0"0,0-1 0 0 0,-1 0 0 0 0,22-18 1 0 0,-9-4 3256 0 0,-24 29-2200 0 0,-1 1 98 0 0,0 0 45 0 0,0 0 10 0 0,0 0-183 0 0,-7 157-742 0 0,6-153-465 0 0,1 0 0 0 0,0 0 0 0 0,0 0 0 0 0,1-1 0 0 0,-1 1 0 0 0,3 7 0 0 0,-3-11 0 0 0,1 1 0 0 0,-1 0 0 0 0,0-1 0 0 0,1 1 0 0 0,-1-1 0 0 0,1 1 0 0 0,-1-1 0 0 0,1 1 0 0 0,-1-1 0 0 0,1 1 0 0 0,-1-1 0 0 0,1 1 0 0 0,-1-1 0 0 0,1 1 0 0 0,0-1 0 0 0,-1 0 0 0 0,1 0 0 0 0,0 1 0 0 0,-1-1 0 0 0,1 0 0 0 0,0 0 0 0 0,-1 0 0 0 0,1 0 0 0 0,0 1 0 0 0,0-1 0 0 0,-1 0 0 0 0,1 0 0 0 0,0-1 0 0 0,0 1 0 0 0,-1 0 0 0 0,1 0 0 0 0,0 0 0 0 0,-1 0 0 0 0,1-1 0 0 0,0 1 0 0 0,-1 0 0 0 0,1 0 0 0 0,0-1 0 0 0,-1 1 0 0 0,1-1 0 0 0,-1 1 0 0 0,1-1 0 0 0,0 0 0 0 0,-1 1 0 0 0,5-2 0 0 0,-1-1 0 0 0,0 1 0 0 0,0-1 0 0 0,0 0 0 0 0,-1-1 0 0 0,1 1 0 0 0,-1 0 0 0 0,0-1 0 0 0,0 0 0 0 0,0 0 0 0 0,0 0 0 0 0,4-9 0 0 0,-3 6 0 0 0,1-1 0 0 0,0 1 0 0 0,0 0 0 0 0,1 0 0 0 0,0 1 0 0 0,12-11 0 0 0,-18 17 0 0 0,1-1 0 0 0,-1 1 0 0 0,0 0 0 0 0,1 0 0 0 0,-1 0 0 0 0,0 0 0 0 0,1-1 0 0 0,-1 1 0 0 0,1 0 0 0 0,-1 0 0 0 0,0 0 0 0 0,1 0 0 0 0,-1 0 0 0 0,0 0 0 0 0,1 0 0 0 0,-1 0 0 0 0,1 0 0 0 0,-1 0 0 0 0,0 0 0 0 0,1 0 0 0 0,-1 1 0 0 0,0-1 0 0 0,1 0 0 0 0,-1 0 0 0 0,0 0 0 0 0,1 0 0 0 0,-1 1 0 0 0,0-1 0 0 0,1 0 0 0 0,-1 0 0 0 0,0 1 0 0 0,1-1 0 0 0,-1 0 0 0 0,0 0 0 0 0,0 1 0 0 0,0-1 0 0 0,1 0 0 0 0,-1 1 0 0 0,0-1 0 0 0,0 0 0 0 0,0 1 0 0 0,0-1 0 0 0,1 0 0 0 0,-1 1 0 0 0,0-1 0 0 0,0 0 0 0 0,0 1 0 0 0,0 0 0 0 0,10 33-135 0 0,-9-28 39 0 0,1-1-1 0 0,-1 1 0 0 0,1 0 1 0 0,0-1-1 0 0,1 1 0 0 0,-1-1 1 0 0,1 1-1 0 0,0-1 1 0 0,6 8-1 0 0,6-5-5402 0 0,-11-7 3658 0 0,6 2-3262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6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54 13247 0 0,'-2'-4'94'0'0,"0"1"0"0"0,-1 0 0 0 0,1 0 0 0 0,-1 0-1 0 0,1 0 1 0 0,-1 0 0 0 0,0 0 0 0 0,0 1 0 0 0,0-1-1 0 0,0 1 1 0 0,-1 0 0 0 0,1 0 0 0 0,-1 0 0 0 0,1 0 0 0 0,-1 1-1 0 0,0-1 1 0 0,-7-1 0 0 0,-4-2 249 0 0,13 4-224 0 0,0 1-1 0 0,0-1 1 0 0,0 1-1 0 0,0 0 1 0 0,0-1-1 0 0,0 1 0 0 0,0 0 1 0 0,0 1-1 0 0,1-1 1 0 0,-1 0-1 0 0,0 0 1 0 0,0 1-1 0 0,0-1 1 0 0,0 1-1 0 0,0 0 1 0 0,0-1-1 0 0,0 1 0 0 0,-2 2 1 0 0,4 0 157 0 0,1 0 0 0 0,0 0 1 0 0,0 0-1 0 0,0 0 0 0 0,0 0 1 0 0,1 0-1 0 0,-1 0 0 0 0,4 4 1 0 0,11 19-47 0 0,2-2-230 0 0,-14-20 0 0 0,0 1 0 0 0,0 0 0 0 0,0 0 0 0 0,-1 0 0 0 0,0 0 0 0 0,0 1 0 0 0,0-1 0 0 0,-1 1 0 0 0,4 12 0 0 0,-5-10 0 0 0,-1 1 0 0 0,0 0 0 0 0,0-1 0 0 0,-1 1 0 0 0,0 0 0 0 0,0-1 0 0 0,-1 1 0 0 0,0-1 0 0 0,-1 0 0 0 0,0 0 0 0 0,0 0 0 0 0,-9 15 0 0 0,7-15-24 0 0,0-1 0 0 0,-1 0-1 0 0,0 0 1 0 0,0-1 0 0 0,-1 0 0 0 0,0 0 0 0 0,0 0-1 0 0,0-1 1 0 0,-1 0 0 0 0,-14 7 0 0 0,21-11-1367 0 0,1-1-508 0 0,0-2-782 0 0,0-7-2722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8863 0 0,'0'0'200'0'0,"12"-9"280"0"0,-6 4-188 0 0,-5 5 184 0 0,-1-2 1319 0 0,-4 7 1333 0 0,1 2-2877 0 0,1 1-1 0 0,0-1 1 0 0,1 1 0 0 0,0 0-1 0 0,0-1 1 0 0,0 1 0 0 0,1 0-1 0 0,1 0 1 0 0,-1 0 0 0 0,1-1-1 0 0,0 1 1 0 0,1 0 0 0 0,0-1-1 0 0,0 1 1 0 0,1-1 0 0 0,-1 0-1 0 0,2 0 1 0 0,-1 0 0 0 0,5 7-1 0 0,-7-12-250 0 0,0-1 0 0 0,0 0 0 0 0,0 0 0 0 0,0 0 0 0 0,1 0 0 0 0,-1 0 0 0 0,0 0 0 0 0,0 0 0 0 0,1-1 0 0 0,-1 1 0 0 0,0 0 0 0 0,1-1 0 0 0,-1 1 0 0 0,0-1 0 0 0,1 1 0 0 0,-1-1 0 0 0,1 0 0 0 0,-1 0 0 0 0,1 1 0 0 0,-1-1 0 0 0,1 0 0 0 0,-1 0 0 0 0,1-1 0 0 0,-1 1 0 0 0,1 0 0 0 0,-1 0 0 0 0,0-1 0 0 0,1 1 0 0 0,-1-1 0 0 0,1 1 0 0 0,-1-1 0 0 0,0 1 0 0 0,1-1 0 0 0,-1 0 0 0 0,0 0 0 0 0,0 0 0 0 0,0 0 0 0 0,1 0 0 0 0,-1 0 0 0 0,0 0 0 0 0,0 0 0 0 0,0 0 0 0 0,1-3 0 0 0,-1 3 0 0 0,5-7 0 0 0,0 0 0 0 0,0 0 0 0 0,-1 0 0 0 0,-1 0 0 0 0,1-1 0 0 0,-1 0 0 0 0,3-11 0 0 0,-4 78 624 0 0,-5 16 675 0 0,10 100-1 0 0,-3-106-12 0 0,-7 132-1 0 0,2-194-1285 0 0,-8 36 0 0 0,8-40 0 0 0,-1 1 0 0 0,0-1 0 0 0,0 0 0 0 0,0 0 0 0 0,0 0 0 0 0,-1 0 0 0 0,1-1 0 0 0,0 1 0 0 0,-1 0 0 0 0,1 0 0 0 0,-1-1 0 0 0,0 1 0 0 0,0-1 0 0 0,1 0 0 0 0,-1 1 0 0 0,0-1 0 0 0,0 0 0 0 0,0 0 0 0 0,0 0 0 0 0,-3 1 0 0 0,4-2 0 0 0,0 0 0 0 0,0 0 0 0 0,-1 0 0 0 0,1 0 0 0 0,0 0 0 0 0,0 0 0 0 0,-1-1 0 0 0,1 1 0 0 0,0 0 0 0 0,0-1 0 0 0,0 1 0 0 0,0-1 0 0 0,-1 1 0 0 0,1-1 0 0 0,0 1 0 0 0,0-1 0 0 0,0 0 0 0 0,0 1 0 0 0,0-1 0 0 0,0 0 0 0 0,1 0 0 0 0,-1 0 0 0 0,0 0 0 0 0,0 0 0 0 0,1 0 0 0 0,-1 0 0 0 0,0 0 0 0 0,1 0 0 0 0,-1 0 0 0 0,0-2 0 0 0,0 0 0 0 0,-4-5-202 0 0,1-1-1 0 0,0 0 1 0 0,1 0 0 0 0,-1-1-1 0 0,2 1 1 0 0,0-1 0 0 0,0 0-1 0 0,1 1 1 0 0,0-1 0 0 0,0 0-1 0 0,1 0 1 0 0,2-17 0 0 0,0 7-273 0 0,1 1 0 0 0,1-1 1 0 0,1 1-1 0 0,1 0 0 0 0,10-24 1 0 0,-10 31 229 0 0,1 0-1 0 0,0 0 1 0 0,1 0 0 0 0,0 1 0 0 0,1 0 0 0 0,0 1 0 0 0,14-12 0 0 0,75-56-8253 0 0,-93 75 7978 0 0,26-18-2335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7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8863 0 0,'0'0'407'0'0,"0"0"-6"0"0,2-26 547 0 0,-1 18 5362 0 0,0 5-6210 0 0,0 1 1 0 0,0 0-1 0 0,0 0 1 0 0,1-1-1 0 0,-1 1 1 0 0,1 0-1 0 0,0 0 1 0 0,0 0-1 0 0,0 1 1 0 0,-1-1-1 0 0,2 0 1 0 0,-1 1-1 0 0,0-1 1 0 0,0 1-1 0 0,0 0 1 0 0,1-1 0 0 0,-1 1-1 0 0,1 0 1 0 0,-1 1-1 0 0,1-1 1 0 0,-1 0-1 0 0,1 1 1 0 0,-1-1-1 0 0,1 1 1 0 0,-1 0-1 0 0,1 0 1 0 0,3 0-1 0 0,8 1 651 0 0,1 1-1 0 0,-1 0 0 0 0,27 8 0 0 0,-14-3-367 0 0,55 15-6993 0 0,-80-22 292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36 148 13247 0 0,'-35'23'1624'0'0,"34"-23"-636"0"0,1 0 326 0 0,0 0 59 0 0,22-14 1630 0 0,125-73-770 0 0,-84 58-621 0 0,-3 2-3499 0 0,-52 24 1004 0 0,1 0 0 0 0,0 1 0 0 0,0 0 0 0 0,1 0 1 0 0,-1 1-1 0 0,0 0 0 0 0,1 1 0 0 0,-1 0 0 0 0,0 1 0 0 0,18 3 0 0 0,-14-3 198 0 0,21 5-1922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4:1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119 748 8983 0 0,'-7'-19'212'0'0,"0"0"-1"0"0,-1 0 1 0 0,-1 1-1 0 0,-11-17-211 0 0,-25-33 90 0 0,42 63 207 0 0,0 0 0 0 0,0 0-1 0 0,1-1 1 0 0,-1 1 0 0 0,1-1-1 0 0,1 0 1 0 0,-1 1 0 0 0,1-1 0 0 0,0 0-1 0 0,0 0 1 0 0,1 0 0 0 0,0 0-1 0 0,0 1 1 0 0,0-1 0 0 0,1 0-1 0 0,-1 0 1 0 0,3-5-297 0 0,-1 2 320 0 0,1 0 0 0 0,0 0 0 0 0,0 1 1 0 0,1-1-1 0 0,0 1 0 0 0,1 0 0 0 0,-1 0 0 0 0,2 0 0 0 0,-1 1 0 0 0,1 0 1 0 0,1-2-321 0 0,17-14 265 0 0,1 1 0 0 0,1 1 1 0 0,1 1-1 0 0,0 2 0 0 0,2 0 1 0 0,0 2-1 0 0,31-12-265 0 0,-5 5 454 0 0,2 3 1 0 0,0 2-1 0 0,1 3 0 0 0,3 2-454 0 0,143-18 0 0 0,110-1 0 0 0,-189 21 0 0 0,236-14 0 0 0,158 17 0 0 0,-367 8 0 0 0,-44-2 0 0 0,-1 6 0 0 0,105 16 0 0 0,-165-13 0 0 0,-9-2 0 0 0,-2 2 0 0 0,6 2 0 0 0,-33-6 0 0 0,0-1 0 0 0,1 2 0 0 0,-2-1 0 0 0,1 1 0 0 0,0 0 0 0 0,-1 1 0 0 0,0 0 0 0 0,0 1 0 0 0,0-1 0 0 0,4 6 0 0 0,-9-7 0 0 0,0 0 0 0 0,0 1 0 0 0,0 0 0 0 0,0 0 0 0 0,-1-1 0 0 0,0 1 0 0 0,0 1 0 0 0,0-1 0 0 0,0 0 0 0 0,-1 0 0 0 0,0 1 0 0 0,0-1 0 0 0,-1 1 0 0 0,1-1 0 0 0,-1 1 0 0 0,0 1 0 0 0,-1 20 0 0 0,-1-1 0 0 0,-5 24 0 0 0,3-22 0 0 0,-106 721 0 0 0,92-637 0 0 0,1 45 0 0 0,15-118 0 0 0,2 0 0 0 0,1 0 0 0 0,2 0 0 0 0,2 0 0 0 0,8 34 0 0 0,0-24 0 0 0,3-2 0 0 0,2 1 0 0 0,13 22 0 0 0,74 132 0 0 0,-101-195 0 0 0,-2-3 0 0 0,1 0 0 0 0,-1-1 0 0 0,0 1 0 0 0,0 0 0 0 0,-1 0 0 0 0,1 0 0 0 0,-1 0 0 0 0,0 0 0 0 0,0 0 0 0 0,0 1 0 0 0,-1-1 0 0 0,1 0 0 0 0,-1 0 0 0 0,0 1 0 0 0,0-1 0 0 0,-1 0 0 0 0,1 0 0 0 0,-1 1 0 0 0,0-1 0 0 0,0 0 0 0 0,0 0 0 0 0,-1 0 0 0 0,1 0 0 0 0,-1 0 0 0 0,0 0 0 0 0,0-1 0 0 0,-1 1 0 0 0,1 0 0 0 0,-1-1 0 0 0,1 0 0 0 0,-1 0 0 0 0,0 0 0 0 0,0 0 0 0 0,-1 0 0 0 0,1 0 0 0 0,-1-1 0 0 0,0 1 0 0 0,-14 8 0 0 0,-1-1 0 0 0,1-1 0 0 0,-2 0 0 0 0,1-1 0 0 0,-1-2 0 0 0,0 0 0 0 0,-12 2 0 0 0,14-4 0 0 0,-426 103 2366 0 0,89-24-708 0 0,143-32-1658 0 0,-260 73 0 0 0,140-27 0 0 0,-174 22 0 0 0,354-90-1552 0 0,-36-1 1552 0 0,161-25-932 0 0,-38 3-666 0 0,22-9-5522 0 0,31-1 626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29 5407 0 0,'-14'9'416'0'0,"7"-4"-289"0"0,1-2 32 0 0,5-3 529 0 0,1 0 222 0 0,0 0 40 0 0,0 0-44 0 0,22-21 1640 0 0,-16 17-1861 0 0,0 1 0 0 0,0 0 0 0 0,1 0 0 0 0,-1 1 0 0 0,1-1 0 0 0,-1 2 0 0 0,14-3 0 0 0,-15 3-830 0 0,0 1 0 0 0,1-1 0 0 0,-1 1-1 0 0,0 0 1 0 0,1 1 0 0 0,-1-1-1 0 0,0 1 1 0 0,0 0 0 0 0,1 1-1 0 0,-1-1 1 0 0,0 1 0 0 0,0 0-1 0 0,0 0 1 0 0,-1 0 0 0 0,1 1 0 0 0,8 6-1 0 0,-3-2-1883 0 0,-1 0-2910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2:19:08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10943 0 0,'0'0'248'0'0,"0"0"35"0"0,0 0 18 0 0,20-17 67 0 0,-13 10 173 0 0,0 1-1 0 0,0-1 0 0 0,1 2 0 0 0,0-1 1 0 0,0 1-1 0 0,0 0 0 0 0,1 1 0 0 0,0 0 1 0 0,0 0-1 0 0,0 1 0 0 0,0 0 0 0 0,0 0 1 0 0,1 1-1 0 0,9-1 0 0 0,-14 3-919 0 0,1 0-1 0 0,-1 0 1 0 0,0 1-1 0 0,0 0 1 0 0,1-1-1 0 0,-1 2 1 0 0,0-1 0 0 0,0 1-1 0 0,6 2 1 0 0,0 2-1011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8:47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 8863 0 0,'0'0'200'0'0,"-17"-5"528"0"0,17 4-719 0 0,0 1-1 0 0,0 0 0 0 0,-1 0 1 0 0,1 0-1 0 0,0 0 0 0 0,0 0 1 0 0,0 0-1 0 0,0-1 1 0 0,-1 1-1 0 0,1 0 0 0 0,0 0 1 0 0,0 0-1 0 0,0 0 0 0 0,-1 0 1 0 0,1 0-1 0 0,0 0 0 0 0,0 0 1 0 0,0 0-1 0 0,0 0 0 0 0,-1 0 1 0 0,1 0-1 0 0,0 0 0 0 0,0 0 1 0 0,0 0-1 0 0,-1 0 1 0 0,1 0-1 0 0,0 0 0 0 0,0 0 1 0 0,0 0-1 0 0,-1 0 0 0 0,1 0 1 0 0,0 1-1 0 0,0-1 0 0 0,0 0 1 0 0,0 0-1 0 0,-1 0 0 0 0,1 0 1 0 0,0 0-1 0 0,0 0 0 0 0,0 1 1 0 0,0-1-1 0 0,0 0 1 0 0,-1 0-1 0 0,1 0 0 0 0,0 0 1 0 0,0 1-1 0 0,0-1 0 0 0,0 0 1 0 0,0 0-1 0 0,0 0 0 0 0,0 1 1 0 0,0-1-1 0 0,0 0 0 0 0,0 0 1 0 0,0 0-1 0 0,0 1 0 0 0,0-1 1 0 0,0 0-1 0 0,0 0 0 0 0,0 0 1 0 0,0 1-1 0 0,0-1 1 0 0,0 0-1 0 0,10 23 1261 0 0,32 38 1463 0 0,-29-43-2276 0 0,171 315 1702 0 0,-115-198-1668 0 0,-4-9-3104 0 0,-64-124 1559 0 0,-1-2-128 0 0,-10-22-2849 0 0,-30-37 692 0 0,13 19 1652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8:47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168 425 2791 0 0,'-95'-184'1326'0'0,"24"68"6386"0"0,70 114-6938 0 0,1 2-108 0 0,0 0-24 0 0,26 14 1366 0 0,7 14-1429 0 0,-2 2 1 0 0,-1 1-1 0 0,40 52 0 0 0,32 35 1410 0 0,-72-87-1971 0 0,39 38-13 0 0,-63-64-5 0 0,0-1 0 0 0,0 1 0 0 0,0-1 0 0 0,1 0 0 0 0,-1 0 0 0 0,1-1-1 0 0,0 0 1 0 0,0 0 0 0 0,13 3 0 0 0,-20-6 0 0 0,1 0 0 0 0,0 0 0 0 0,-1 0 0 0 0,1 1 0 0 0,0-1 0 0 0,0-1 0 0 0,-1 1 0 0 0,1 0 0 0 0,0 0 0 0 0,0 0 0 0 0,-1 0 0 0 0,1 0 0 0 0,0-1 0 0 0,-1 1 0 0 0,1 0 0 0 0,0-1 0 0 0,-1 1 0 0 0,1 0 0 0 0,-1-1 0 0 0,1 1 0 0 0,-1-1 0 0 0,1 1 0 0 0,0-1 0 0 0,-1 1 0 0 0,0-1 0 0 0,1 1 0 0 0,0-2 0 0 0,6-24 0 0 0,-9-28 0 0 0,2 54 0 0 0,-9-55-792 0 0,-3 1 0 0 0,-28-80 0 0 0,20 71 608 0 0,-14-75 0 0 0,32 110 184 0 0,2 27 0 0 0,0 1 0 0 0,0 0 0 0 0,0-1 0 0 0,0 1 0 0 0,0 0 0 0 0,0-1 0 0 0,0 1 0 0 0,0 0 0 0 0,1-1 0 0 0,-1 1 0 0 0,0 0 0 0 0,0 0 0 0 0,0-1 0 0 0,0 1 0 0 0,1 0 0 0 0,-1 0 0 0 0,0-1 0 0 0,0 1 0 0 0,1 0 0 0 0,-1 0 0 0 0,0 0 0 0 0,0-1 0 0 0,1 1 0 0 0,-1 0 0 0 0,0 0 0 0 0,1 0 0 0 0,-1 0 0 0 0,0 0 0 0 0,0 0 0 0 0,1 0 0 0 0,-1-1 0 0 0,0 1 0 0 0,1 0 0 0 0,-1 0 0 0 0,0 0 0 0 0,1 0 0 0 0,-1 0 0 0 0,0 0 0 0 0,1 1 0 0 0,-1-1 0 0 0,0 0 0 0 0,1 0 0 0 0,-1 0 0 0 0,0 0 0 0 0,1 0 0 0 0,-1 0 0 0 0,0 1 0 0 0,0-1 0 0 0,1 0 0 0 0,12 7 0 0 0,-13-7 0 0 0,14 13 342 0 0,1 1-1 0 0,-2 0 1 0 0,0 1-1 0 0,0 0 0 0 0,-2 1 1 0 0,0 0-1 0 0,14 29 1 0 0,1-2-330 0 0,69 125 465 0 0,-38-64-1857 0 0,-17-36-3278 0 0,-29-52 2635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8:47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10943 0 0,'0'0'248'0'0,"0"0"35"0"0,18 21 376 0 0,108 154 1505 0 0,12 16-531 0 0,-120-160-756 0 0,14 20-1678 0 0,-10-18-3996 0 0,-11-17-45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8:48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41 152 8863 0 0,'-31'-11'928'0'0,"27"8"-757"0"0,3 2-2 0 0,1 0-1 0 0,-1 1 1 0 0,1-1-1 0 0,-1 0 1 0 0,1 0-1 0 0,-1 0 1 0 0,1 0 0 0 0,0 0-1 0 0,0 0 1 0 0,-1 0-1 0 0,1 0 1 0 0,0 1 0 0 0,0-1-1 0 0,0 0 1 0 0,0 0-1 0 0,0 0 1 0 0,0 0-1 0 0,0 0 1 0 0,0 0 0 0 0,0 0-1 0 0,1 0 1 0 0,-1 0-1 0 0,0 0 1 0 0,1 0-1 0 0,-1 0 1 0 0,1 0 0 0 0,-1 0-1 0 0,1 1 1 0 0,0-3-1 0 0,18-26 1742 0 0,-17 26-1636 0 0,4-5-186 0 0,0 1-1 0 0,0-1 1 0 0,0 1-1 0 0,1 0 1 0 0,0 1-1 0 0,1-1 1 0 0,0 1-1 0 0,9-5 1 0 0,-14 9-168 0 0,0 1 0 0 0,0 0 0 0 0,0-1 1 0 0,1 1-1 0 0,-1 0 0 0 0,0 1 0 0 0,1-1 1 0 0,-1 1-1 0 0,0-1 0 0 0,1 1 0 0 0,4 0 1 0 0,-5 1-310 0 0,0-1 1 0 0,0 1 0 0 0,0 0-1 0 0,0 0 1 0 0,0 0 0 0 0,0 0-1 0 0,0 1 1 0 0,0-1 0 0 0,0 1-1 0 0,-1 0 1 0 0,1-1 0 0 0,-1 1-1 0 0,1 0 1 0 0,2 3 0 0 0,7 7-4454 0 0</inkml:trace>
  <inkml:trace contextRef="#ctx0" brushRef="#br0" timeOffset="1">228 241 7055 0 0,'0'0'158'0'0,"0"0"22"0"0,0 0 12 0 0,0 0 48 0 0,0 0 173 0 0,0 0 71 0 0,25-11 617 0 0,-23 11-1162 0 0,-1-1-1 0 0,1 1 0 0 0,-1-1 1 0 0,1 1-1 0 0,0 0 0 0 0,-1 0 1 0 0,1 0-1 0 0,-1 0 0 0 0,1 0 0 0 0,-1 0 1 0 0,1 0-1 0 0,0 0 0 0 0,-1 0 1 0 0,1 1-1 0 0,-1-1 0 0 0,1 1 1 0 0,-1-1-1 0 0,1 1 0 0 0,-1 0 1 0 0,1-1-1 0 0,-1 1 0 0 0,0 0 1 0 0,1 0-1 0 0,-1 0 0 0 0,0 0 0 0 0,0 0 1 0 0,0 0-1 0 0,0 0 0 0 0,1 2 1 0 0,5 6-2889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8:48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8863 0 0,'0'0'200'0'0,"0"0"34"0"0,0 0 12 0 0,0 0 46 0 0,0 0 184 0 0,5-40 3132 0 0,-2 26-3400 0 0,1 1 0 0 0,0 0 0 0 0,1 0 0 0 0,1 1 0 0 0,11-20 0 0 0,17-6-1013 0 0,-29 34 179 0 0,0 0 0 0 0,0 1 0 0 0,0-1 0 0 0,1 2 0 0 0,-1-1 1 0 0,10-3-1 0 0,-6 3-1092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8:4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8863 0 0,'-20'1'887'0'0,"16"0"-760"0"0,3-1 307 0 0,1 3-222 0 0,0 0 0 0 0,0 0 0 0 0,1 0 0 0 0,-1 0 0 0 0,1 0 0 0 0,0-1-1 0 0,0 1 1 0 0,0 0 0 0 0,0 0 0 0 0,2 3 0 0 0,41 83 1864 0 0,35 80-185 0 0,8 37-2382 0 0,-55-133-3436 0 0,-31-71-553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8:49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98 8863 0 0,'-10'-16'887'0'0,"8"11"-675"0"0,40 31 4171 0 0,7 21-3445 0 0,-2 1 0 0 0,-3 3 1 0 0,-1 1-1 0 0,41 77 0 0 0,-21-36 273 0 0,2-11-1211 0 0,-61-82-1 0 0,0 1 1 0 0,0-1-1 0 0,0 0 0 0 0,1 1 0 0 0,-1-1 0 0 0,0 0 0 0 0,0 0 1 0 0,0 1-1 0 0,1-1 0 0 0,-1 0 0 0 0,0 0 0 0 0,0 1 1 0 0,0-1-1 0 0,1 0 0 0 0,-1 0 0 0 0,0 0 0 0 0,1 1 0 0 0,-1-1 1 0 0,0 0-1 0 0,0 0 0 0 0,1 0 0 0 0,-1 0 0 0 0,0 0 1 0 0,1 0-1 0 0,-1 0 0 0 0,0 1 0 0 0,1-1 0 0 0,-1 0 1 0 0,0 0-1 0 0,1 0 0 0 0,-1 0 0 0 0,0 0 0 0 0,1-1 0 0 0,-1 1 1 0 0,0 0-1 0 0,1 0 0 0 0,-1 0 0 0 0,0 0 0 0 0,1 0 1 0 0,-1 0-1 0 0,0 0 0 0 0,0-1 0 0 0,1 1 0 0 0,-1 0 0 0 0,0 0 1 0 0,0 0-1 0 0,1-1 0 0 0,-1 1 0 0 0,0 0 0 0 0,0 0 1 0 0,0-1-1 0 0,1 1 0 0 0,-1 0 0 0 0,0 0 0 0 0,0-1 0 0 0,0 1 1 0 0,0 0-1 0 0,0-1 0 0 0,1 1 0 0 0,-1 0 0 0 0,0-1 1 0 0,0 1-1 0 0,0 0 0 0 0,0-1 0 0 0,0 1 0 0 0,0 0 0 0 0,0-1 1 0 0,2-18-503 0 0,-5-12 145 0 0,-1 1 0 0 0,-2 0 0 0 0,-1 1 0 0 0,-1-1 0 0 0,-16-35 0 0 0,11 26 320 0 0,-5-10 150 0 0,2-1 0 0 0,3 0-1 0 0,1-1 1 0 0,-5-62 0 0 0,17 113-72 0 0,0 0 0 0 0,0-1 1 0 0,0 1-1 0 0,-1-1 0 0 0,1 1 1 0 0,0-1-1 0 0,0 1 0 0 0,0 0 1 0 0,0-1-1 0 0,0 1 0 0 0,0-1 0 0 0,0 1 1 0 0,0-1-1 0 0,0 1 0 0 0,0 0 1 0 0,0-1-1 0 0,0 1 0 0 0,0-1 1 0 0,0 1-1 0 0,0-1 0 0 0,0 1 0 0 0,1 0 1 0 0,-1-1-1 0 0,0 1 0 0 0,0-1 1 0 0,0 1-1 0 0,1 0 0 0 0,-1-1 0 0 0,0 1 1 0 0,1 0-1 0 0,-1-1 0 0 0,0 1 1 0 0,1 0-1 0 0,-1 0 0 0 0,0-1 1 0 0,1 1-1 0 0,-1 0 0 0 0,0 0 0 0 0,1-1 1 0 0,-1 1-1 0 0,1 0 0 0 0,-1 0 1 0 0,0 0-1 0 0,1 0 0 0 0,-1 0 0 0 0,1 0 1 0 0,-1 0-1 0 0,1 0 0 0 0,-1 0 1 0 0,1 0-1 0 0,24 19 282 0 0,20 37-514 0 0,148 230 197 0 0,-117-168-1222 0 0,-55-87 524 0 0,-1-4-10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0 500 5407 0 0,'0'0'124'0'0,"0"0"18"0"0,0 0 8 0 0,0 0 110 0 0,0 0 454 0 0,0 0 196 0 0,5 15 3164 0 0,-2-12 1443 0 0,1-6-5283 0 0,-1 0-1 0 0,0 0 1 0 0,0-1-1 0 0,0 1 1 0 0,0-1-1 0 0,-1 1 1 0 0,1-1 0 0 0,-1 0-1 0 0,0 0 1 0 0,0 0-1 0 0,-1 0 1 0 0,3-9 0 0 0,13-63-448 0 0,-9 34 340 0 0,3-5-126 0 0,2 1 0 0 0,2 0 0 0 0,2 1 0 0 0,2 1 0 0 0,30-51 0 0 0,-35 77 0 0 0,-13 18 0 0 0,-1 0 0 0 0,0-1 0 0 0,1 1 0 0 0,-1 0 0 0 0,0 0 0 0 0,1-1 0 0 0,-1 1 0 0 0,1 0 0 0 0,-1 0 0 0 0,0 0 0 0 0,1 0 0 0 0,-1 0 0 0 0,1 0 0 0 0,-1 0 0 0 0,0 0 0 0 0,1 0 0 0 0,-1 0 0 0 0,1 0 0 0 0,-1 0 0 0 0,1 0 0 0 0,-1 0 0 0 0,0 0 0 0 0,1 0 0 0 0,-1 0 0 0 0,1 0 0 0 0,-1 1 0 0 0,0-1 0 0 0,1 0 0 0 0,-1 0 0 0 0,0 0 0 0 0,1 1 0 0 0,-1-1 0 0 0,0 0 0 0 0,1 1 0 0 0,-1-1 0 0 0,0 0 0 0 0,1 1 0 0 0,-1-1 0 0 0,0 0 0 0 0,0 1 0 0 0,0-1 0 0 0,1 1 0 0 0,8 16 0 0 0,-8-16 0 0 0,9 26 6 0 0,-1 2 0 0 0,-1-1-1 0 0,-1 1 1 0 0,-1 0 0 0 0,1 30 0 0 0,3 11 583 0 0,-9-59-294 0 0,17 96 656 0 0,5 123-1 0 0,-23-222-1305 0 0,3 52-864 0 0,1-22-4581 0 0,-3-36 3216 0 0,-1-2-22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45 5527 0 0,'-3'-11'160'0'0,"2"8"-104"0"0,1 0-1 0 0,-1 1 1 0 0,0-1-1 0 0,0 0 1 0 0,0 1 0 0 0,0-1-1 0 0,0 1 1 0 0,0-1-1 0 0,-2-1-55 0 0,2 3 106 0 0,1 1 0 0 0,-1-1 0 0 0,0 1 0 0 0,1-1 0 0 0,-1 1 0 0 0,0 0 0 0 0,0-1 0 0 0,0 1-1 0 0,1 0 1 0 0,-1-1 0 0 0,0 1 0 0 0,0 0 0 0 0,0 0 0 0 0,1 0 0 0 0,-1 0 0 0 0,0 0 0 0 0,0 0 0 0 0,0 0-1 0 0,0 0 1 0 0,0 0 0 0 0,1 0 0 0 0,-1 0 0 0 0,0 1 0 0 0,0-1 0 0 0,0 0 0 0 0,1 0 0 0 0,-1 1 0 0 0,0-1-1 0 0,0 1 1 0 0,1-1 0 0 0,-1 1 0 0 0,0-1 0 0 0,1 1 0 0 0,-1-1 0 0 0,0 1 0 0 0,1-1 0 0 0,-1 1-106 0 0,-29 27-100 0 0,26-24 572 0 0,-2 2 45 0 0,0 1 1 0 0,1 0-1 0 0,-1 0 0 0 0,1 0 1 0 0,1 1-1 0 0,-3 4-517 0 0,-12 22 1649 0 0,18-33-1648 0 0,0 1 0 0 0,0-1 0 0 0,0 1-1 0 0,1-1 1 0 0,-1 1 0 0 0,0-1 0 0 0,1 1 0 0 0,-1 0-1 0 0,1-1 1 0 0,0 1 0 0 0,-1 0 0 0 0,1-1 0 0 0,0 1-1 0 0,0 0 1 0 0,0-1 0 0 0,0 1 0 0 0,0 0 0 0 0,1 0-1 0 0,-1-1 1 0 0,0 1 0 0 0,1 0 0 0 0,0-1 0 0 0,-1 1-1 0 0,1-1 1 0 0,0 1 0 0 0,-1-1 0 0 0,1 1 0 0 0,0-1-1 0 0,0 1 1 0 0,1-1-1 0 0,0 3 0 0 0,1-1 0 0 0,0 0 0 0 0,0 1 0 0 0,0-1 0 0 0,0 0 0 0 0,0 0 0 0 0,1-1 0 0 0,-1 1 0 0 0,3 0 0 0 0,23 21 0 0 0,-22-15 0 0 0,1-1 0 0 0,0-1 0 0 0,1 0 0 0 0,0 0 0 0 0,0 0 0 0 0,0-1 0 0 0,1-1 0 0 0,8 5 0 0 0,-9-5 0 0 0,-5-4 0 0 0,-2 0 0 0 0,-1 0 0 0 0,1 0 0 0 0,-1 0 0 0 0,1 1 0 0 0,-1-1 0 0 0,0 0 0 0 0,1 1 0 0 0,-1-1 0 0 0,0 0 0 0 0,0 1 0 0 0,0 0 0 0 0,0-1 0 0 0,0 1 0 0 0,0 0 0 0 0,0 1 0 0 0,-1-3 43 0 0,1 1 0 0 0,-1 0 0 0 0,1 0 0 0 0,-1 0 0 0 0,1 0 0 0 0,-1 0 0 0 0,0 0 0 0 0,0 0 0 0 0,0 0 0 0 0,1 0 0 0 0,-1 0 0 0 0,0 0 0 0 0,0 1 0 0 0,0-1 0 0 0,0 0 0 0 0,-1 0 0 0 0,1 0 0 0 0,0 0 0 0 0,0 0 0 0 0,-1 0 0 0 0,1 0 0 0 0,0 0 0 0 0,-1 0 0 0 0,1 0 0 0 0,-1 0 0 0 0,0-1 0 0 0,1 1 0 0 0,-1 0-43 0 0,-1 2 271 0 0,-6 10-17 0 0,0 1 1 0 0,-1-1-1 0 0,-1-1 1 0 0,0 0-1 0 0,-1 0 1 0 0,0-1-1 0 0,-11 8-254 0 0,11-10-736 0 0,8-11-1064 0 0,3 2 1680 0 0,0-1-1 0 0,0 1 1 0 0,-1-1 0 0 0,1 1 0 0 0,0-1 0 0 0,-1 1 0 0 0,1 0 0 0 0,0-1-1 0 0,-1 1 1 0 0,1-1 0 0 0,0 1 0 0 0,-1 0 0 0 0,1 0 0 0 0,-1-1-1 0 0,1 1 1 0 0,0 0 0 0 0,-1 0 0 0 0,1-1 0 0 0,-1 1 0 0 0,1 0 0 0 0,-1 0-1 0 0,1 0 1 0 0,-1 0 0 0 0,1 0 0 0 0,-1 0 0 0 0,1 0 0 0 0,-1 0 0 0 0,1 0-1 0 0,-1 0 1 0 0,1 0 0 0 0,-1 0 0 0 0,1 0 120 0 0,0 0-4755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1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7055 0 0,'0'0'158'0'0,"0"0"22"0"0,0 0 12 0 0,0 1-27 0 0,-22 43 1822 0 0,-31 105 2872 0 0,26-47-8805 0 0,22-77-625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9 7055 0 0,'-11'-2'211'0'0,"-16"-4"1295"0"0,27 6-1367 0 0,-1 0 0 0 0,1 0 1 0 0,-1 0-1 0 0,1 0 0 0 0,0 0 0 0 0,-1 0 0 0 0,1 0 0 0 0,-1 0 0 0 0,1 0 1 0 0,-1 0-1 0 0,1 0 0 0 0,-1 0 0 0 0,1 0 0 0 0,0 0 0 0 0,-1 0 0 0 0,1 1 1 0 0,-1-1-1 0 0,1 0 0 0 0,0 0 0 0 0,-1 0 0 0 0,1 1 0 0 0,-1-1 0 0 0,1 0 1 0 0,0 1-1 0 0,-1-1 0 0 0,1 0 0 0 0,0 1 0 0 0,0-1 0 0 0,-1 0 0 0 0,1 1 1 0 0,0-1-1 0 0,0 0 0 0 0,0 1 0 0 0,-1-1 0 0 0,1 1 0 0 0,0-1 0 0 0,0 0 1 0 0,0 1-1 0 0,0-1 0 0 0,0 1 0 0 0,0-1 0 0 0,0 1 0 0 0,3 28 1206 0 0,14 54-1 0 0,-1-12-1258 0 0,-2 4 1366 0 0,8 45-819 0 0,8 152-1 0 0,-18-175-632 0 0,-13-121 0 0 0,1 0 0 0 0,2 0 0 0 0,0 0 0 0 0,1 0 0 0 0,2 1 0 0 0,0 0 0 0 0,1 0 0 0 0,2 0 0 0 0,9-22 0 0 0,-14 38 0 0 0,0 0 0 0 0,1 1 0 0 0,0-1 0 0 0,0 1 0 0 0,0-1 0 0 0,1 1 0 0 0,0 1 0 0 0,7-8 0 0 0,-8 10 0 0 0,-1 0 0 0 0,1 0 0 0 0,0 1 0 0 0,0 0 0 0 0,0 0 0 0 0,0 0 0 0 0,0 0 0 0 0,1 1 0 0 0,-1-1 0 0 0,0 1 0 0 0,1 0 0 0 0,-1 1 0 0 0,1-1 0 0 0,8 1 0 0 0,-9-1 0 0 0,0 1 0 0 0,0 0 0 0 0,0 0 0 0 0,0 1 0 0 0,0-1 0 0 0,0 1 0 0 0,0 0 0 0 0,0 0 0 0 0,0 0 0 0 0,0 1 0 0 0,0-1 0 0 0,-1 1 0 0 0,1 0 0 0 0,-1 0 0 0 0,1 0 0 0 0,-1 0 0 0 0,0 1 0 0 0,0 0 0 0 0,0-1 0 0 0,5 7 0 0 0,0 2 0 0 0,-1 1 0 0 0,-1 0 0 0 0,0 0 0 0 0,0 1 0 0 0,-2-1 0 0 0,1 1 0 0 0,-1 0 0 0 0,3 26 0 0 0,-3-23 0 0 0,-3-9 176 0 0,1 0 0 0 0,-1 1 0 0 0,0-1-1 0 0,-1 1 1 0 0,0-1 0 0 0,0 1 0 0 0,-1-1-1 0 0,0 1 1 0 0,0-1 0 0 0,-1 0 0 0 0,1 1 0 0 0,-2-1-1 0 0,1 0 1 0 0,-1 0 0 0 0,0 0 0 0 0,-1-1-1 0 0,1 1 1 0 0,-1-1 0 0 0,0 0 0 0 0,-1 0-1 0 0,0 0 1 0 0,0-1 0 0 0,-8 8 0 0 0,5-4 33 0 0,-1-2 0 0 0,0 1 1 0 0,0-1-1 0 0,0 0 1 0 0,-21 10-1 0 0,25-15-394 0 0,-1 1 0 0 0,1-2-1 0 0,0 1 1 0 0,-1 0 0 0 0,1-1 0 0 0,-1 0 0 0 0,0 0 0 0 0,1-1 0 0 0,-1 0-1 0 0,0 0 1 0 0,0 0 0 0 0,1 0 0 0 0,-12-3 0 0 0,16 2-117 0 0,0 0 1 0 0,-1 0 0 0 0,1 0-1 0 0,0 0 1 0 0,0 0 0 0 0,0 0 0 0 0,0 0-1 0 0,0-1 1 0 0,0 1 0 0 0,0 0-1 0 0,0-1 1 0 0,0 1 0 0 0,1 0-1 0 0,-1-1 1 0 0,1 1 0 0 0,-1-1-1 0 0,1 1 1 0 0,-1-1 0 0 0,1 1-1 0 0,0-1 1 0 0,0 1 0 0 0,0-1-1 0 0,0 1 1 0 0,0-1 0 0 0,0 0-1 0 0,0 1 1 0 0,1-4 0 0 0,1-5-1729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275 185 8863 0 0,'0'0'407'0'0,"0"0"-6"0"0,-19-14 781 0 0,14 12-882 0 0,0-1 0 0 0,0 1 0 0 0,0 1 1 0 0,0-1-1 0 0,-1 0 0 0 0,1 1 0 0 0,0 0 1 0 0,-1 1-1 0 0,1-1 0 0 0,-1 1 0 0 0,1 0 1 0 0,-1 0-1 0 0,1 1 0 0 0,-1 0 0 0 0,1 0 1 0 0,-1 0-1 0 0,1 0 0 0 0,0 1 0 0 0,0 0 1 0 0,-9 4-1 0 0,5-2-80 0 0,1 0 0 0 0,1 1 0 0 0,-1 0-1 0 0,1 0 1 0 0,-1 0 0 0 0,2 1 0 0 0,-1 0 0 0 0,1 0 0 0 0,-1 1 0 0 0,2 0 0 0 0,-1 0 0 0 0,-4 8 0 0 0,3-2-193 0 0,1 0 1 0 0,0 1 0 0 0,1-1 0 0 0,1 1 0 0 0,0 0 0 0 0,1 0 0 0 0,1 0 0 0 0,-2 18-1 0 0,4 1-33 0 0,1 0-1 0 0,8 50 0 0 0,-7-63 7 0 0,3 20 0 0 0,11 41 0 0 0,-13-70 0 0 0,0-1 0 0 0,1 0 0 0 0,0 0 0 0 0,0 0 0 0 0,1 0 0 0 0,0-1 0 0 0,0 0 0 0 0,1 0 0 0 0,9 9 0 0 0,-14-16 0 0 0,1 0 0 0 0,-1-1 0 0 0,1 1 0 0 0,0-1 0 0 0,-1 1 0 0 0,1-1 0 0 0,0 0 0 0 0,0 0 0 0 0,0 0 0 0 0,0 0 0 0 0,0 0 0 0 0,0 0 0 0 0,0-1 0 0 0,0 1 0 0 0,0-1 0 0 0,0 1 0 0 0,0-1 0 0 0,1 0 0 0 0,-1 1 0 0 0,0-1 0 0 0,0-1 0 0 0,0 1 0 0 0,4-1 0 0 0,-2 0 0 0 0,0-1 0 0 0,0 1 0 0 0,0-1 0 0 0,0 0 0 0 0,-1-1 0 0 0,1 1 0 0 0,-1-1 0 0 0,1 1 0 0 0,-1-1 0 0 0,0 0 0 0 0,4-4 0 0 0,5-8 0 0 0,-1-1 0 0 0,0 0 0 0 0,-1 0 0 0 0,10-22 0 0 0,-4 3 0 0 0,-2-1 0 0 0,-2-1 0 0 0,-1 0 0 0 0,-2 0 0 0 0,-1-1 0 0 0,-2 0 0 0 0,-2 0 0 0 0,-2-1 0 0 0,-1 1 0 0 0,-1-1 0 0 0,-7-38 0 0 0,5 62 1 0 0,-1 1 0 0 0,-1-1 0 0 0,0 1 0 0 0,0 0 0 0 0,-2 0-1 0 0,0 0 1 0 0,0 1 0 0 0,-10-15 0 0 0,14 25-4 0 0,0 0 0 0 0,0-1 1 0 0,-1 1-1 0 0,1 0 0 0 0,-1 0 0 0 0,0 1 1 0 0,0-1-1 0 0,0 1 0 0 0,0-1 0 0 0,0 1 0 0 0,-1 0 1 0 0,1 0-1 0 0,-1 0 0 0 0,1 1 0 0 0,-1-1 1 0 0,0 1-1 0 0,0 0 0 0 0,1 0 0 0 0,-1 0 0 0 0,0 0 1 0 0,0 1-1 0 0,0 0 0 0 0,0 0 0 0 0,0 0 1 0 0,0 0-1 0 0,0 0 0 0 0,0 1 0 0 0,1 0 0 0 0,-1 0 1 0 0,0 0-1 0 0,0 0 0 0 0,0 0 0 0 0,1 1 1 0 0,-7 3-1 0 0,3-1-188 0 0,0 1 1 0 0,1-1-1 0 0,0 1 1 0 0,0 0-1 0 0,0 0 1 0 0,0 1-1 0 0,1 0 1 0 0,-6 8-1 0 0,-19 31-5035 0 0,9-11-472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5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10943 0 0,'-1'4'-125'0'0,"1"-3"149"0"0,0-1 0 0 0,0 1 0 0 0,0 0 0 0 0,0-1 0 0 0,0 1 0 0 0,0 0 0 0 0,0-1 0 0 0,0 1 0 0 0,0 0-1 0 0,0 0 1 0 0,0-1 0 0 0,0 1 0 0 0,-1-1 0 0 0,1 1 0 0 0,0 0 0 0 0,0-1 0 0 0,-1 1 0 0 0,1 0 0 0 0,-1-1 0 0 0,1 1 0 0 0,0-1 0 0 0,-1 1 0 0 0,1-1-1 0 0,-1 1 1 0 0,1-1 0 0 0,-1 1 0 0 0,1-1 0 0 0,-1 1 0 0 0,1-1 0 0 0,-1 0 0 0 0,0 1 0 0 0,1-1 0 0 0,-1 0 0 0 0,0 0 0 0 0,1 1 0 0 0,-1-1 0 0 0,0 0-1 0 0,1 0 1 0 0,-1 0 0 0 0,0 0 0 0 0,1 0 0 0 0,-1 0 0 0 0,0 0 0 0 0,1 0 0 0 0,-1 0 0 0 0,0 0 0 0 0,1 0 0 0 0,-1-1 0 0 0,0 1 0 0 0,1 0 0 0 0,-1 0-1 0 0,0-1 1 0 0,1 1 0 0 0,-1 0 0 0 0,1-1 0 0 0,-1 1 0 0 0,0 0 0 0 0,0-2 0 0 0,0 2 425 0 0,-11 24 1559 0 0,14-9-2008 0 0,1 0 0 0 0,0 0 0 0 0,1-1 0 0 0,1 1 0 0 0,0-1 0 0 0,1 0 0 0 0,7 14 0 0 0,5 13 0 0 0,163 447 58 0 0,-137-366-52 0 0,-23-82-3078 0 0,-20-39 1374 0 0,-1-1-20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122 198 7055 0 0,'-53'-53'557'0'0,"8"10"942"0"0,22 10 3301 0 0,23 32-4245 0 0,1-1-495 0 0,0 0 1 0 0,0 0-1 0 0,1 1 1 0 0,-1-1-1 0 0,0 0 1 0 0,1 1 0 0 0,-1-1-1 0 0,1 1 1 0 0,0-1-1 0 0,-1 1 1 0 0,1 0-1 0 0,0 0 1 0 0,0-1-1 0 0,0 1 1 0 0,0 1-1 0 0,2-2 1 0 0,3-2 373 0 0,5-2-239 0 0,1 0 1 0 0,-1 1-1 0 0,1 0 1 0 0,0 1-1 0 0,0 1 1 0 0,0 0-1 0 0,1 1 1 0 0,23-2-1 0 0,-19 3-945 0 0,1 1 0 0 0,-1 1 1 0 0,22 3-1 0 0,-37-3 324 0 0,0-1 0 0 0,0 1 0 0 0,0 1 0 0 0,0-1 0 0 0,0 0 0 0 0,0 1 0 0 0,-1-1 0 0 0,1 1 1 0 0,0 0-1 0 0,-1 0 0 0 0,1 0 0 0 0,-1 0 0 0 0,4 4 0 0 0,8 13-1749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6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8863 0 0,'0'0'200'0'0,"4"11"487"0"0,-2-9-486 0 0,1 1 1 0 0,-1-1-1 0 0,1 1 1 0 0,0-1-1 0 0,0 0 1 0 0,0 0-1 0 0,0 0 0 0 0,0-1 1 0 0,0 1-1 0 0,1-1 1 0 0,-1 1-1 0 0,0-1 1 0 0,1 0-1 0 0,-1 0 0 0 0,1-1 1 0 0,-1 1-1 0 0,1-1 1 0 0,-1 0-1 0 0,1 0 1 0 0,0 0-1 0 0,-1 0 0 0 0,6-1 1 0 0,4-2-143 0 0,0 0 1 0 0,0-1-1 0 0,0 0 1 0 0,13-6-1 0 0,-22 8-84 0 0,13-7-910 0 0,0 0 0 0 0,0-1 1 0 0,-1-1-1 0 0,16-15 0 0 0,-10 10-783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218 671 8863 0 0,'-19'13'968'0'0,"18"-12"-895"0"0,1 0 0 0 0,-1 0 0 0 0,0 0 0 0 0,0 0 0 0 0,0 0 0 0 0,0-1 0 0 0,1 1 0 0 0,-1 0 0 0 0,0 0 0 0 0,-1-1 0 0 0,1 1 0 0 0,0-1 1 0 0,0 1-1 0 0,0-1 0 0 0,0 1 0 0 0,0-1 0 0 0,0 0 0 0 0,-1 1 0 0 0,1-1 0 0 0,0 0 0 0 0,0 0 0 0 0,-1 0 0 0 0,1 0 0 0 0,0 0 0 0 0,0 0 0 0 0,0 0 0 0 0,-1 0 0 0 0,1-1 0 0 0,0 1 0 0 0,0 0 0 0 0,0-1 0 0 0,0 1 0 0 0,-1-1 0 0 0,1 1 0 0 0,0-1 0 0 0,0 0 0 0 0,0 1 0 0 0,0-1 0 0 0,0 0 0 0 0,1 0 0 0 0,-1 0 0 0 0,0 0 0 0 0,0 0 0 0 0,0 0 0 0 0,1 0 0 0 0,-1 0 0 0 0,0 0 0 0 0,1 0 0 0 0,-1 0 0 0 0,1 0 0 0 0,0 0 0 0 0,-1 0 0 0 0,1-1 0 0 0,-1-1 0 0 0,-3-8 1120 0 0,0-1-1 0 0,1 0 1 0 0,-3-22-1 0 0,6 31-1106 0 0,-16-112 1158 0 0,5 23-1169 0 0,-4 0 0 0 0,-3 1 0 0 0,-42-119 0 0 0,60 210-75 0 0,0 0 0 0 0,0 0 0 0 0,0 1 0 0 0,0-1 0 0 0,0 0 0 0 0,0 0 0 0 0,0 0 0 0 0,0 0 0 0 0,0 1 0 0 0,0-1 0 0 0,0 0 0 0 0,0 0 0 0 0,-1 0 0 0 0,1 0 0 0 0,0 0 0 0 0,0 0 0 0 0,0 1 0 0 0,0-1 0 0 0,0 0 0 0 0,0 0 0 0 0,0 0 0 0 0,-1 0 0 0 0,1 0 0 0 0,0 0 0 0 0,0 0 0 0 0,0 0 0 0 0,0 0 0 0 0,0 0 0 0 0,-1 0 0 0 0,1 0 0 0 0,0 1 0 0 0,0-1 0 0 0,0 0 0 0 0,0 0 0 0 0,-1 0 0 0 0,1 0 0 0 0,0 0 0 0 0,0 0 0 0 0,0-1 0 0 0,0 1 0 0 0,0 0 0 0 0,-1 0 0 0 0,1 0 0 0 0,0 0 0 0 0,0 0 0 0 0,0 0 0 0 0,0 0 0 0 0,0 0 0 0 0,-1 0 0 0 0,1 0 0 0 0,0 0 0 0 0,0 0 0 0 0,0-1 0 0 0,0 1 0 0 0,0 0 0 0 0,0 0 0 0 0,-3 14 0 0 0,3 18 0 0 0,2 0 0 0 0,1-1 0 0 0,2 1 0 0 0,0-1 0 0 0,3 0 0 0 0,17 47 0 0 0,86 177 0 0 0,-87-206 0 0 0,71 142 12 0 0,67 152-1236 0 0,-121-223-1089 0 0,-38-110 2116 0 0,-1 1 0 0 0,0 0 0 0 0,-1 0 0 0 0,0 0 0 0 0,0 1 0 0 0,-1-1 0 0 0,0 0-1 0 0,-1 0 1 0 0,-3 13 0 0 0,4-23 197 0 0,0 0 0 0 0,0 0 0 0 0,-1 0 0 0 0,1 0 0 0 0,0 0 0 0 0,0 0 0 0 0,-1 0 0 0 0,1 0 0 0 0,0 0 0 0 0,-1 0 0 0 0,1 0 0 0 0,-1 0 0 0 0,0-1 0 0 0,1 1 0 0 0,-1 0 0 0 0,1 0 0 0 0,-1 0 0 0 0,0-1 0 0 0,0 1 0 0 0,1-1 0 0 0,-1 1 0 0 0,0 0 0 0 0,0-1 0 0 0,0 1 0 0 0,0-1 0 0 0,0 0 0 0 0,0 1 0 0 0,0-1 0 0 0,1 0 0 0 0,-1 1 0 0 0,0-1 0 0 0,0 0 0 0 0,0 0 0 0 0,0 0 0 0 0,0 0 0 0 0,0 0 0 0 0,0 0 0 0 0,0 0 0 0 0,0 0 0 0 0,0 0 0 0 0,0-1 0 0 0,0 1 0 0 0,0 0 0 0 0,0-1 0 0 0,-1 0 0 0 0,-1 0 0 0 0,0-1 0 0 0,0 0 0 0 0,0 0 0 0 0,0 0 0 0 0,0 0 0 0 0,0 0 0 0 0,1-1 0 0 0,-4-3 0 0 0,-14-23-278 0 0,0 0 0 0 0,3-1 0 0 0,0-1 1 0 0,-13-37-1 0 0,25 57 160 0 0,2-1 1 0 0,-1 1-1 0 0,1 0 1 0 0,1-1 0 0 0,0 0-1 0 0,1 1 1 0 0,1-1 0 0 0,-1 0-1 0 0,2 0 1 0 0,-1 0-1 0 0,2 1 1 0 0,0-1 0 0 0,0 0-1 0 0,1 1 1 0 0,0 0-1 0 0,5-12 1 0 0,1 6-1098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6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22 168 13247 0 0,'-13'11'960'0'0,"4"-4"1116"0"0,17-24-928 0 0,3 0-1550 0 0,0 0 0 0 0,1 1 0 0 0,0 0 0 0 0,2 1 0 0 0,-1 0 0 0 0,2 1 0 0 0,0 1 0 0 0,33-23 0 0 0,-32 27-924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7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98 13247 0 0,'-48'-32'907'0'0,"33"21"-498"0"0,0 1 0 0 0,0 0 0 0 0,-1 1 0 0 0,-1 1 1 0 0,-21-8-1 0 0,38 16-339 0 0,-1 0 1 0 0,0-1-1 0 0,0 1 1 0 0,0 0 0 0 0,1 0-1 0 0,-1-1 1 0 0,0 1 0 0 0,0 0-1 0 0,0 0 1 0 0,0 0-1 0 0,0 0 1 0 0,1 0 0 0 0,-1 0-1 0 0,0 0 1 0 0,0 1-1 0 0,0-1 1 0 0,0 0 0 0 0,0 0-1 0 0,1 1 1 0 0,-1-1-1 0 0,0 0 1 0 0,0 1 0 0 0,1-1-1 0 0,-1 1 1 0 0,0-1 0 0 0,1 1-1 0 0,-1-1 1 0 0,0 1-1 0 0,1 0 1 0 0,-1-1 0 0 0,1 1-1 0 0,-1 0 1 0 0,1-1-1 0 0,-1 1 1 0 0,1 0 0 0 0,-1 0-1 0 0,1 0 1 0 0,0-1 0 0 0,-1 1-1 0 0,1 0 1 0 0,0 0-1 0 0,0 0 1 0 0,0 0 0 0 0,0-1-1 0 0,0 1 1 0 0,0 0-1 0 0,0 0 1 0 0,0 0 0 0 0,0 0-1 0 0,0 0 1 0 0,0 1 0 0 0,11 52-227 0 0,-9-46 278 0 0,43 138-122 0 0,79 177 0 0 0,-66-181 0 0 0,-53-133-5 0 0,-4-7-2 0 0,0 1-1 0 0,1-1 0 0 0,-1 1 1 0 0,-1-1-1 0 0,1 1 0 0 0,0 0 1 0 0,0 0-1 0 0,-1-1 0 0 0,0 1 1 0 0,1 5-1 0 0,-28-48-2624 0 0,23 27 2628 0 0,0-1 1 0 0,1 1-1 0 0,1-1 1 0 0,0 0-1 0 0,0 0 1 0 0,2-15-1 0 0,-1 24 4 0 0,1 0 0 0 0,1-1 1 0 0,-1 1-1 0 0,1 0 0 0 0,0-1 0 0 0,0 1 0 0 0,1 0 0 0 0,0 0 0 0 0,-1 0 0 0 0,2 0 0 0 0,-1 0 1 0 0,0 0-1 0 0,1 1 0 0 0,0-1 0 0 0,0 1 0 0 0,1 0 0 0 0,-1 0 0 0 0,8-7 0 0 0,-8 9 6 0 0,-1 0 0 0 0,0 1 0 0 0,1-1 0 0 0,-1 1 0 0 0,1 0-1 0 0,0-1 1 0 0,0 1 0 0 0,-1 0 0 0 0,1 1 0 0 0,0-1 0 0 0,0 0 0 0 0,0 1-1 0 0,0 0 1 0 0,0-1 0 0 0,0 1 0 0 0,0 0 0 0 0,0 1 0 0 0,0-1 0 0 0,-1 0 0 0 0,1 1-1 0 0,0 0 1 0 0,0 0 0 0 0,0 0 0 0 0,0 0 0 0 0,-1 0 0 0 0,1 0 0 0 0,0 1-1 0 0,-1-1 1 0 0,0 1 0 0 0,1 0 0 0 0,-1-1 0 0 0,3 4 0 0 0,-2-2 128 0 0,1 1 0 0 0,-1 0 0 0 0,0 0 1 0 0,0 0-1 0 0,0 0 0 0 0,-1 0 0 0 0,0 1 1 0 0,0-1-1 0 0,0 1 0 0 0,0 0 0 0 0,0-1 1 0 0,-1 1-1 0 0,0 0 0 0 0,0 0 0 0 0,-1 0 0 0 0,1 0 1 0 0,-1 0-1 0 0,0 5 0 0 0,-1-1-217 0 0,-1-1 1 0 0,1 0-1 0 0,-1 0 0 0 0,-1 0 0 0 0,0 0 0 0 0,0 0 0 0 0,0 0 0 0 0,-1-1 1 0 0,0 0-1 0 0,-1 0 0 0 0,0 0 0 0 0,0 0 0 0 0,0-1 0 0 0,-1 1 1 0 0,0-1-1 0 0,0-1 0 0 0,0 1 0 0 0,-1-1 0 0 0,0 0 0 0 0,0-1 1 0 0,0 0-1 0 0,-14 7 0 0 0,19-11-780 0 0,2 0-673 0 0,0 0-293 0 0,0 0-587 0 0,0 0-2139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7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5407 0 0,'0'0'124'0'0,"0"0"18"0"0,0 0 8 0 0,0 0 186 0 0,0 0 774 0 0,0 0 340 0 0,0 0 72 0 0,0 0-108 0 0,0 0-502 0 0,-6 24 1079 0 0,2-14-1791 0 0,2 0 0 0 0,-1 1 1 0 0,1-1-1 0 0,0 1 0 0 0,1 0 0 0 0,1-1 0 0 0,0 21 1 0 0,3-1 434 0 0,10 46 1 0 0,-12-70-636 0 0,0-1 0 0 0,1 0 0 0 0,0 1 0 0 0,0-1 0 0 0,0 0 0 0 0,1 0 0 0 0,-1 0 0 0 0,5 5 0 0 0,-6-9 0 0 0,-1-1 0 0 0,1 1 0 0 0,-1 0 0 0 0,1-1 0 0 0,0 1 0 0 0,-1-1 0 0 0,1 1 0 0 0,0-1 0 0 0,0 1 0 0 0,-1-1 0 0 0,1 1 0 0 0,0-1 0 0 0,0 0 0 0 0,0 1 0 0 0,0-1 0 0 0,-1 0 0 0 0,1 0 0 0 0,0 0 0 0 0,0 0 0 0 0,0 1 0 0 0,0-1 0 0 0,0-1 0 0 0,0 1 0 0 0,0 0 0 0 0,-1 0 0 0 0,1 0 0 0 0,0 0 0 0 0,0-1 0 0 0,0 1 0 0 0,0 0 0 0 0,-1-1 0 0 0,1 1 0 0 0,0 0 0 0 0,1-1 0 0 0,15-15 0 0 0,-17 16 0 0 0,5-7 0 0 0,-1 0 0 0 0,0 0 0 0 0,0-1 0 0 0,-1 1 0 0 0,0-1 0 0 0,0 0 0 0 0,-1 0 0 0 0,2-15 0 0 0,-2 15 0 0 0,0-1 0 0 0,0 1 0 0 0,0 0 0 0 0,1 0 0 0 0,0 0 0 0 0,1 0 0 0 0,7-12 0 0 0,-6 14 0 0 0,-5 5 27 0 0,1 1 0 0 0,-1-1 0 0 0,1 1-1 0 0,-1 0 1 0 0,1-1 0 0 0,-1 1 0 0 0,1 0-1 0 0,-1-1 1 0 0,1 1 0 0 0,-1 0 0 0 0,1 0 0 0 0,0-1-1 0 0,-1 1 1 0 0,1 0 0 0 0,-1 0 0 0 0,1 0-1 0 0,0 0 1 0 0,-1 0 0 0 0,1 0 0 0 0,0 0 0 0 0,-1 0-1 0 0,1 0 1 0 0,-1 0 0 0 0,1 0 0 0 0,0 1-1 0 0,-1-1 1 0 0,1 0 0 0 0,-1 0 0 0 0,1 1 0 0 0,0-1-1 0 0,-1 0 1 0 0,1 0 0 0 0,-1 1 0 0 0,1-1-1 0 0,-1 1 1 0 0,1-1 0 0 0,-1 1 0 0 0,0-1 0 0 0,1 0-1 0 0,0 2 1 0 0,11 17 1405 0 0,-11-18-1376 0 0,68 175 174 0 0,-69-176-380 0 0,0 1 0 0 0,0 0-1 0 0,0 0 1 0 0,0-1 0 0 0,0 1-1 0 0,1 0 1 0 0,-1 0 0 0 0,0-1-1 0 0,1 1 1 0 0,-1 0 0 0 0,0-1 0 0 0,1 1-1 0 0,-1 0 1 0 0,1-1 0 0 0,-1 1-1 0 0,1-1 1 0 0,-1 1 0 0 0,1 0-1 0 0,0-1 1 0 0,-1 0 0 0 0,1 1 0 0 0,0-1-1 0 0,-1 1 1 0 0,1-1 0 0 0,0 0-1 0 0,-1 1 1 0 0,1-1 0 0 0,0 0-1 0 0,0 0 1 0 0,-1 0 0 0 0,1 1-1 0 0,0-1 1 0 0,0 0 0 0 0,0 0 0 0 0,-1 0-1 0 0,2 0 1 0 0,6-3-1873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1 857 5407 0 0,'6'-18'313'0'0,"2"1"-1"0"0,0-1 0 0 0,1 2 0 0 0,0-1 0 0 0,1 1 0 0 0,1 1 0 0 0,1-1 1 0 0,22-20-1 0 0,-20 22-21 0 0,11-10 142 0 0,2 1 0 0 0,31-21 0 0 0,444-261-507 0 0,-381 242 452 0 0,3 6-1 0 0,171-56 1 0 0,-262 103-154 0 0,1 0-1 0 0,0 3 1 0 0,0 0 0 0 0,0 2-1 0 0,55 0 1 0 0,-75 5-229 0 0,0 1 0 0 0,0 0 1 0 0,0 2-1 0 0,0-1 0 0 0,0 2 0 0 0,-1-1 1 0 0,1 2-1 0 0,-1 0 0 0 0,0 1 1 0 0,-1 0-1 0 0,0 0 0 0 0,1 2 0 0 0,-2-1 1 0 0,1 2-1 0 0,-1-1 0 0 0,15 17 0 0 0,-9-5 11 0 0,0 1 0 0 0,-2 0-1 0 0,-1 1 1 0 0,-1 0-1 0 0,0 1 1 0 0,10 28-1 0 0,47 155 1337 0 0,-46-129-376 0 0,79 261-755 0 0,21 64 2307 0 0,65 102-2268 0 0,24-10-289 0 0,-171-399 56 0 0,-25-57-17 0 0,-3-8 0 0 0,-1 1 0 0 0,17 60 0 0 0,-28-80 0 0 0,0-1 0 0 0,0 1 0 0 0,-1 0 0 0 0,-1-1 0 0 0,0 1 0 0 0,-1 0 0 0 0,1-1 0 0 0,-2 1 0 0 0,0 0 0 0 0,0-1 0 0 0,-1 1 0 0 0,0-1 0 0 0,-6 11 0 0 0,-1 0-12 0 0,-1-1-1 0 0,-2 0 1 0 0,0 0 0 0 0,-1-2-1 0 0,-1 0 1 0 0,0 0-1 0 0,-1-2 1 0 0,-1 0-1 0 0,-20 15 1 0 0,-22 11 787 0 0,-100 54 0 0 0,134-82-225 0 0,-65 31-153 0 0,-167 59-1 0 0,164-70-349 0 0,-197 71-47 0 0,212-80-717 0 0,21-7-2043 0 0,-87 40 0 0 0,123-47-2643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2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7111 0 0,'0'0'158'0'0,"0"33"420"0"0,1 6 1044 0 0,-5 18 3902 0 0,1 1-2032 0 0,-1 41-3461 0 0,0-39-33 0 0,3 1-1 0 0,3 1 3 0 0,0-52-280 0 0,-2-8-1181 0 0,0-2-539 0 0,0 0-117 0 0,0 0-25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8863 0 0,'0'0'407'0'0,"-15"3"154"0"0,5 0-244 0 0,1 0 0 0 0,-1 1-1 0 0,1 0 1 0 0,0 0 0 0 0,0 1-1 0 0,0 1 1 0 0,1-1 0 0 0,0 1-1 0 0,0 1 1 0 0,0-1 0 0 0,-7 9-1 0 0,11-10-116 0 0,0-1 0 0 0,0 1 0 0 0,0 1 0 0 0,1-1 0 0 0,-1 0 0 0 0,1 1 0 0 0,0 0 0 0 0,1 0 0 0 0,-1-1 0 0 0,1 1 0 0 0,1 1 0 0 0,-1-1 0 0 0,1 0 0 0 0,0 0 0 0 0,0 1 0 0 0,1-1 0 0 0,0 0 0 0 0,1 13 0 0 0,2-9-200 0 0,0-1 0 0 0,2-3 0 0 0,0 0 0 0 0,1-1 0 0 0,0 1 0 0 0,0-1 0 0 0,0 0 0 0 0,0-1 0 0 0,1 0 0 0 0,0 0 0 0 0,-1 0 0 0 0,2-1 0 0 0,-1 1 0 0 0,10 1 0 0 0,-7-1 0 0 0,-1 0 0 0 0,1 0 0 0 0,-1 1 0 0 0,17 10 0 0 0,-24-14 0 0 0,0 1 0 0 0,-1-1 0 0 0,1 1 0 0 0,0-1 0 0 0,0 1 0 0 0,0 0 0 0 0,-1-1 0 0 0,1 1 0 0 0,-1 0 0 0 0,0 0 0 0 0,1 0 0 0 0,-1 0 0 0 0,0 0 0 0 0,0 1 0 0 0,0-1 0 0 0,-1 0 0 0 0,1 0 0 0 0,0 1 0 0 0,-1-1 0 0 0,0 0 0 0 0,1 1 0 0 0,-1-1 0 0 0,0 0 0 0 0,0 1 0 0 0,0-1 0 0 0,-1 1 0 0 0,1-1 0 0 0,-1 4 0 0 0,-7 12-740 0 0,0-1 0 0 0,-2 0 0 0 0,0 0 0 0 0,0-1 0 0 0,-2 0 0 0 0,0-1 0 0 0,-14 14-1 0 0,12-12 70 0 0,12-16-1729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8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8863 0 0,'0'0'200'0'0,"0"0"34"0"0,0 0 12 0 0,-1 32 173 0 0,2 52 4763 0 0,1-64-4640 0 0,0-1-1 0 0,1 1 1 0 0,1-1-1 0 0,1 0 0 0 0,1-1 1 0 0,1 1-1 0 0,0-1 0 0 0,11 20 1 0 0,-16-36-334 0 0,2 3-186 0 0,-3-5-22 0 0,-1 1 0 0 0,0-1 0 0 0,1 0 0 0 0,-1 1 0 0 0,0-1 0 0 0,1 0 0 0 0,-1 0 0 0 0,0 1 0 0 0,1-1 0 0 0,-1 0 0 0 0,1 0 0 0 0,-1 0 0 0 0,1 0 0 0 0,-1 0 0 0 0,0 0 0 0 0,1 0 0 0 0,-1 0 0 0 0,1 0 0 0 0,-1 0 0 0 0,1 0 0 0 0,-1 0 0 0 0,0 0 0 0 0,1 0 0 0 0,-1 0 0 0 0,1 0 0 0 0,-1 0 0 0 0,1 0 0 0 0,-1 0 0 0 0,0-1 0 0 0,1 1 0 0 0,-1 0 0 0 0,1 0 0 0 0,-1-1 0 0 0,0 1 0 0 0,1 0 0 0 0,-1 0 0 0 0,0-1 0 0 0,0 1 0 0 0,1 0 0 0 0,-1-1 0 0 0,0 1 0 0 0,1-1 0 0 0,-1 1 0 0 0,0 0 0 0 0,0-1 0 0 0,0 1 0 0 0,0-1 0 0 0,1 1 0 0 0,-1-1 0 0 0,7-19 0 0 0,-7 19 0 0 0,5-22 0 0 0,-1-2 0 0 0,1-35 0 0 0,-2 20 0 0 0,1 39 0 0 0,4 8 0 0 0,5 11 0 0 0,11 32 0 0 0,32 95 0 0 0,-28-66 0 0 0,65 199 0 0 0,-80-230 0 0 0,-3 0 0 0 0,-2 0 0 0 0,5 98 0 0 0,-13-138 0 0 0,1-6 0 0 0,-1 0 0 0 0,0 1 0 0 0,0-1 0 0 0,0 0 0 0 0,0 0 0 0 0,0 0 0 0 0,0 0 0 0 0,0 0 0 0 0,-1 0 0 0 0,1 0 0 0 0,-1 0 0 0 0,0 0 0 0 0,0 0 0 0 0,1 0 0 0 0,-1 0 0 0 0,0 0 0 0 0,0 0 0 0 0,-1 0 0 0 0,1-1 0 0 0,-2 3 0 0 0,2-3 0 0 0,0 0 0 0 0,0-1 0 0 0,0 1 0 0 0,0 0 0 0 0,0-1 0 0 0,0 1 0 0 0,0 0 0 0 0,0-1 0 0 0,-1 1 0 0 0,1-1 0 0 0,0 0 0 0 0,0 1 0 0 0,0-1 0 0 0,-1 0 0 0 0,1 0 0 0 0,0 0 0 0 0,0 0 0 0 0,-1 0 0 0 0,1 0 0 0 0,0 0 0 0 0,0 0 0 0 0,-1 0 0 0 0,1-1 0 0 0,0 1 0 0 0,0-1 0 0 0,0 1 0 0 0,-1-1 0 0 0,1 1 0 0 0,0-1 0 0 0,0 1 0 0 0,0-1 0 0 0,0 0 0 0 0,0 0 0 0 0,0 1 0 0 0,0-1 0 0 0,0 0 0 0 0,0 0 0 0 0,1 0 0 0 0,-1 0 0 0 0,0 0 0 0 0,0-2 0 0 0,-5-4 0 0 0,2 1 0 0 0,-1-1 0 0 0,1 0 0 0 0,0 0 0 0 0,-4-9 0 0 0,-2-14-202 0 0,1 0 1 0 0,1 0-1 0 0,1-1 0 0 0,2 0 1 0 0,-1-32-1 0 0,4 40-326 0 0,2 1 1 0 0,1-1-1 0 0,1 0 1 0 0,1 0-1 0 0,0 1 1 0 0,2 0-1 0 0,13-38 1 0 0,10 12-2923 0 0,-19 34 2234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8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23 10943 0 0,'-20'-15'1254'0'0,"19"14"-774"0"0,1 1 126 0 0,0 0 30 0 0,0 0 10 0 0,0 0 23 0 0,0 0 16 0 0,8-2-77 0 0,0 0-1 0 0,0 1 1 0 0,1 0 0 0 0,-1 1-1 0 0,0 0 1 0 0,13 1-1 0 0,-4 0-532 0 0,96 3-4059 0 0,-91 0-1070 0 0,-11-2 212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9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10943 0 0,'0'1'136'0'0,"-1"0"-1"0"0,1 1 0 0 0,-1-1 0 0 0,1 0 0 0 0,0 0 1 0 0,0 0-1 0 0,-1 0 0 0 0,1 1 0 0 0,0-1 1 0 0,0 0-1 0 0,0 0 0 0 0,1 0 0 0 0,-1 1 1 0 0,0-1-1 0 0,0 0 0 0 0,1 0 0 0 0,-1 0 1 0 0,0 0-1 0 0,1 1 0 0 0,-1-1 0 0 0,1 0 0 0 0,0 0 1 0 0,-1 0-1 0 0,2 1 0 0 0,0-1 127 0 0,1 1 0 0 0,-1-1-1 0 0,1 1 1 0 0,-1-1 0 0 0,1 0 0 0 0,0 0-1 0 0,-1 0 1 0 0,1 0 0 0 0,0-1-1 0 0,3 1 1 0 0,1 1-370 0 0,0-1-1 0 0,0 0 0 0 0,0-1 1 0 0,0 1-1 0 0,0-1 1 0 0,0-1-1 0 0,0 1 0 0 0,0-1 1 0 0,0-1-1 0 0,0 1 0 0 0,-1-1 1 0 0,1 0-1 0 0,0-1 1 0 0,11-6-1 0 0,-17 9-23 0 0,0-1 0 0 0,0 0 0 0 0,0 1 0 0 0,0-1 0 0 0,0 1-1 0 0,0 0 1 0 0,0-1 0 0 0,0 1 0 0 0,0 0 0 0 0,0 0 0 0 0,0-1 0 0 0,0 1 0 0 0,0 0 0 0 0,0 0 0 0 0,0 0 0 0 0,0 0 0 0 0,0 0 0 0 0,0 0 0 0 0,0 1-1 0 0,2-1 1 0 0,11 2-2686 0 0,-5-4 1099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9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0,'0'1'103'0'0,"0"0"0"0"0,0-1 0 0 0,0 1 0 0 0,0-1 0 0 0,0 1-1 0 0,0 0 1 0 0,0-1 0 0 0,0 1 0 0 0,0 0 0 0 0,0-1 0 0 0,1 1 0 0 0,-1-1-1 0 0,0 1 1 0 0,0 0 0 0 0,1-1 0 0 0,-1 1 0 0 0,0-1 0 0 0,1 1-1 0 0,-1-1 1 0 0,0 1 0 0 0,1-1 0 0 0,-1 1 0 0 0,1-1 0 0 0,-1 1 0 0 0,1-1-1 0 0,-1 0 1 0 0,1 1 0 0 0,-1-1 0 0 0,1 0 0 0 0,-1 1 0 0 0,1-1-1 0 0,0 0 1 0 0,-1 0 0 0 0,1 0 0 0 0,-1 1 0 0 0,1-1 0 0 0,0 0 0 0 0,-1 0-1 0 0,1 0 1 0 0,0 0 0 0 0,-1 0 0 0 0,1 0 0 0 0,-1 0 0 0 0,1 0-1 0 0,0 0 1 0 0,-1-1 0 0 0,1 1 0 0 0,-1 0 0 0 0,1 0 0 0 0,0 0 0 0 0,-1-1-1 0 0,1 1 1 0 0,0-1 0 0 0,28-2 167 0 0,-7 1-270 0 0,-20 1 0 0 0,-1 1 0 0 0,1-1 0 0 0,-1 1 0 0 0,0-1 0 0 0,1 1 0 0 0,-1 0 0 0 0,1 0 0 0 0,-1 0 0 0 0,1 0 0 0 0,-1 0 0 0 0,1 0 0 0 0,-1 0 0 0 0,0 1 0 0 0,1-1 0 0 0,-1 0 0 0 0,1 1 0 0 0,2 0 0 0 0,21 0 0 0 0,-1-1 0 0 0,-23 1-99 0 0,0-1 0 0 0,0 0 0 0 0,0 1 0 0 0,0-1 0 0 0,0 0 0 0 0,-1 0-1 0 0,1 0 1 0 0,0 1 0 0 0,0-1 0 0 0,0 0 0 0 0,0 0 0 0 0,0 0 0 0 0,0-1 0 0 0,0 1 0 0 0,0 0-1 0 0,0 0 1 0 0,-1 0 0 0 0,3-1 0 0 0,0 0-522 0 0,9 0-3859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29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10943 0 0,'32'11'1287'0'0,"2"-32"771"0"0,-31 18-2173 0 0,-1 1 0 0 0,1-1 1 0 0,0 1-1 0 0,0 0 0 0 0,-1 0 1 0 0,2 1-1 0 0,-1-1 0 0 0,0 0 1 0 0,0 1-1 0 0,0 0 0 0 0,1 0 0 0 0,-1 0 1 0 0,0 0-1 0 0,7 0 0 0 0,1 0-1086 0 0,0-1-14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3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 7055 0 0,'0'0'158'0'0,"0"0"22"0"0,0 0 12 0 0,-9-9 3086 0 0,30 135 228 0 0,32 64-3134 0 0,-3-8-426 0 0,-42-150-2923 0 0,16 42 0 0 0,-23-73-357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3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93 5407 0 0,'-4'-18'348'0'0,"0"0"-1"0"0,-1 0 0 0 0,-8-19 1 0 0,12 35 562 0 0,1 2 40 0 0,0 0-44 0 0,0 0-215 0 0,0 0-92 0 0,2 4-372 0 0,-1 0 1 0 0,1-1-1 0 0,0 1 1 0 0,0 0-1 0 0,1-1 1 0 0,-1 0-1 0 0,1 1 0 0 0,3 3 1 0 0,-1-1 151 0 0,17 26-8 0 0,-2 1-1 0 0,-1 1 0 0 0,16 43 1 0 0,33 57-445 0 0,-35-92 74 0 0,-32-42 0 0 0,-1 0 0 0 0,0 1 0 0 0,1-1 0 0 0,-1 0 0 0 0,0 0 0 0 0,1 0 0 0 0,-1 0 0 0 0,1 0 0 0 0,-1 0 0 0 0,0 0 0 0 0,1 0 0 0 0,-1 1 0 0 0,0-1 0 0 0,1-1 0 0 0,-1 1 0 0 0,1 0 0 0 0,-1 0 0 0 0,0 0 0 0 0,1 0 0 0 0,-1 0 0 0 0,1 0 0 0 0,-1 0 0 0 0,0 0 0 0 0,1-1 0 0 0,-1 1 0 0 0,0 0 0 0 0,1 0 0 0 0,-1 0 0 0 0,0-1 0 0 0,0 1 0 0 0,1 0 0 0 0,-1 0 0 0 0,0-1 0 0 0,0 1 0 0 0,1 0 0 0 0,-1-1 0 0 0,0 1 0 0 0,0 0 0 0 0,0-1 0 0 0,1 1 0 0 0,-1 0 0 0 0,0-1 0 0 0,0 1 0 0 0,0-1 0 0 0,0 1 0 0 0,0 0 0 0 0,0-1 0 0 0,8-19 0 0 0,-8 20 0 0 0,3-21-313 0 0,-1 0 0 0 0,-1-1-1 0 0,-1 1 1 0 0,-1 0 0 0 0,-4-29-1 0 0,-1-27-310 0 0,5 69 628 0 0,0-13 164 0 0,1 0 0 0 0,5-35 0 0 0,-5 55 426 0 0,1-1 305 0 0,-1 1-885 0 0,0 1 0 0 0,0-1 0 0 0,0 1-1 0 0,0-1 1 0 0,0 1 0 0 0,-1-1 0 0 0,1 1-1 0 0,0-1 1 0 0,0 1 0 0 0,0-1 0 0 0,1 1 0 0 0,-1-1-1 0 0,0 1 1 0 0,0-1 0 0 0,0 1 0 0 0,0-1-1 0 0,0 1 1 0 0,1-1 0 0 0,-1 1 0 0 0,0-1-1 0 0,0 1 1 0 0,1-1 0 0 0,-1 1 0 0 0,0-1-1 0 0,1 1 1 0 0,-1 0 0 0 0,0-1 0 0 0,1 1-1 0 0,-1 0 1 0 0,1-1 0 0 0,-1 1 0 0 0,1 0-1 0 0,-1 0 1 0 0,1-1 0 0 0,7 4 7 0 0,0 5-21 0 0,0 1 0 0 0,-1 0 0 0 0,0 0 0 0 0,6 10 0 0 0,6 10 0 0 0,-10-15 0 0 0,0 1 0 0 0,-2 0 0 0 0,0 1 0 0 0,0 0 0 0 0,6 29 0 0 0,6 11 0 0 0,21 25-4903 0 0,-31-65 3844 0 0,-7-14-1115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3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15 345 7055 0 0,'0'0'158'0'0,"-3"14"214"0"0,-8 18 393 0 0,11-44 790 0 0,11-39 667 0 0,0 2-2222 0 0,7-60 0 0 0,-16 87 0 0 0,0 0 0 0 0,-2 0 0 0 0,-1 1 0 0 0,0-1 0 0 0,-6-27 0 0 0,4 39-73 0 0,3 8-311 0 0,0 2-148 0 0,0 0-657 0 0,0 0-2481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4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 8863 0 0,'0'0'200'0'0,"0"0"34"0"0,0 0 12 0 0,-1-1-39 0 0,1 1-153 0 0,0 0 0 0 0,-1 0 0 0 0,1-1 1 0 0,0 1-1 0 0,0 0 0 0 0,0 0 0 0 0,-1 0 0 0 0,1 0 0 0 0,0 0 1 0 0,-1-1-1 0 0,1 1 0 0 0,0 0 0 0 0,0 0 0 0 0,-1 0 0 0 0,1 0 0 0 0,0 0 1 0 0,0 0-1 0 0,-1 0 0 0 0,1 0 0 0 0,0 0 0 0 0,-1 0 0 0 0,1 0 1 0 0,0 0-1 0 0,0 0 0 0 0,-1 0 0 0 0,1 0 0 0 0,0 1 0 0 0,-1-1 0 0 0,1 0 1 0 0,0 0-1 0 0,0 0 0 0 0,-1 0 0 0 0,1 0 0 0 0,0 1 0 0 0,0-1 1 0 0,0 0-1 0 0,-1 0 0 0 0,1 0 0 0 0,0 1 0 0 0,0-1 0 0 0,0 0 0 0 0,0 0 1 0 0,-1 1-1 0 0,1-1 0 0 0,0 0 0 0 0,0 0 0 0 0,0 1 0 0 0,0-1 0 0 0,0 0 1 0 0,0 0-1 0 0,0 1 0 0 0,0-1 0 0 0,0 0 0 0 0,0 1 0 0 0,-4 17 2642 0 0,3-17-3454 0 0,3 17 762 0 0,0-1 0 0 0,1 1 0 0 0,1-1 0 0 0,12 33 0 0 0,-5-16-3 0 0,16 52-499 0 0,29 110-2901 0 0,-54-186-696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20 119 8983 0 0,'-13'-70'407'0'0,"10"62"31"0"0,1 10-337 0 0,1 7-95 0 0,1-9-11 0 0,3-15 1763 0 0,-2 13-1574 0 0,0 1 0 0 0,0-1 0 0 0,0 0-1 0 0,0 1 1 0 0,0-1 0 0 0,0 0 0 0 0,1 1-1 0 0,-1-1 1 0 0,0 1 0 0 0,1 0-1 0 0,-1 0 1 0 0,1-1 0 0 0,0 1 0 0 0,-1 0-1 0 0,1 0 1 0 0,0 0 0 0 0,0 0 0 0 0,-1 1-1 0 0,3-1-183 0 0,4-2 21 0 0,-6 2-20 0 0,-1 0 0 0 0,1 0-1 0 0,0 0 1 0 0,0 0 0 0 0,-1 1-1 0 0,1-1 1 0 0,0 1-1 0 0,0-1 1 0 0,0 1 0 0 0,0 0-1 0 0,0-1 1 0 0,-1 1 0 0 0,1 0-1 0 0,0 0 1 0 0,0 1 0 0 0,0-1-1 0 0,0 0 1 0 0,0 1 0 0 0,0-1-1 0 0,-1 1 1 0 0,1-1 0 0 0,0 1-1 0 0,0 0 1 0 0,-1 0 0 0 0,1 0-1 0 0,-1 0 1 0 0,1 0 0 0 0,0 0-1 0 0,-1 0 1 0 0,0 0 0 0 0,1 1-1 0 0,-1-1 1 0 0,0 1 0 0 0,0-1-1 0 0,1 1 0 0 0,5 6-24 0 0,1 0 0 0 0,0 0 0 0 0,1-1-1 0 0,0-1 1 0 0,0 1 0 0 0,0-1 0 0 0,1-1-1 0 0,0 0 1 0 0,0 0 0 0 0,0-1 0 0 0,1 0-1 0 0,9 2 25 0 0,48 5-5942 0 0,-48-9 3663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77 7055 0 0,'0'0'323'0'0,"0"0"-8"0"0,-1 2-205 0 0,-6 8 1892 0 0,4-12 1685 0 0,9-15 24 0 0,-2 12-3693 0 0,0 1-1 0 0,1 0 1 0 0,0 0-1 0 0,0 1 1 0 0,0-1-1 0 0,0 1 1 0 0,1 0 0 0 0,-1 0-1 0 0,1 1 1 0 0,-1 0-1 0 0,1 0 1 0 0,7-2-1 0 0,9-4-700 0 0,-21 7 599 0 0,0 0 0 0 0,1 1 0 0 0,-1-1 0 0 0,1 0 0 0 0,0 0 1 0 0,-1 1-1 0 0,1-1 0 0 0,0 1 0 0 0,-1-1 0 0 0,1 1 0 0 0,0 0 1 0 0,-1 0-1 0 0,3 0 0 0 0,7-5-543 0 0,-10 5 603 0 0,0-1 0 0 0,0 0 0 0 0,0 0 0 0 0,1 1 0 0 0,-1-1 1 0 0,0 1-1 0 0,0-1 0 0 0,1 1 0 0 0,-1-1 0 0 0,0 1 0 0 0,1 0 0 0 0,-1 0 0 0 0,0 0 0 0 0,1 0 0 0 0,-1 0 0 0 0,0 0 1 0 0,2 0-1 0 0,0 3-217 0 0,1 1-684 0 0,-3-3-2853 0 0,-1-1 20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4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8863 0 0,'3'-5'321'0'0,"1"-1"0"0"0,0 1 0 0 0,0 0 0 0 0,0 0 0 0 0,1 0 0 0 0,-1 1 0 0 0,1-1 0 0 0,0 1 0 0 0,7-5 0 0 0,-8 7-267 0 0,-3-1-54 0 0,0 0 0 0 0,1 0 0 0 0,-1 1 0 0 0,1-1 0 0 0,0 0 0 0 0,0 1 0 0 0,0-1 0 0 0,0 1 0 0 0,0 0 0 0 0,1 0 0 0 0,-1 0 0 0 0,1 0 0 0 0,-1 0 0 0 0,1 0 0 0 0,5-2 0 0 0,-1 7-253 0 0,-5-2-1068 0 0,11-4-2386 0 0,-10 3 1788 0 0</inkml:trace>
  <inkml:trace contextRef="#ctx0" brushRef="#br0" timeOffset="1">38 328 8863 0 0,'0'0'200'0'0,"-2"16"487"0"0,2-8-560 0 0,0-7 307 0 0,0-1 121 0 0,0 0 18 0 0,1-2-301 0 0,0 0-1 0 0,0 1 0 0 0,1-1 0 0 0,-1 0 1 0 0,0 0-1 0 0,1 0 0 0 0,-1 1 1 0 0,1-1-1 0 0,-1 1 0 0 0,1-1 0 0 0,3-1 1 0 0,10-12-280 0 0,-13 12 8 0 0,-1 1 0 0 0,0-1 0 0 0,0 1 0 0 0,1 0 0 0 0,-1 0 0 0 0,1 0 0 0 0,-1 1 0 0 0,1-1 0 0 0,0 0 0 0 0,-1 1 0 0 0,1-1 0 0 0,0 1 0 0 0,0-1 0 0 0,0 1 0 0 0,0 0 0 0 0,1 0 0 0 0,3-2 0 0 0,14-13 0 0 0,-19 15 0 0 0,0 0 0 0 0,0-1 0 0 0,0 1 0 0 0,0 0 0 0 0,1 0 0 0 0,-1 0 0 0 0,0 0 0 0 0,1 0 0 0 0,-1 0 0 0 0,0 0 0 0 0,1 0 0 0 0,-1 1 0 0 0,1-1 0 0 0,0 1 0 0 0,-1-1 0 0 0,1 1 0 0 0,-1-1 0 0 0,3 1 0 0 0,-2 0-179 0 0,-1 0-1 0 0,1-1 1 0 0,-1 1-1 0 0,1 0 0 0 0,-1-1 1 0 0,1 1-1 0 0,-1-1 1 0 0,1 1-1 0 0,-1-1 0 0 0,0 0 1 0 0,1 0-1 0 0,-1 1 1 0 0,0-1-1 0 0,0 0 1 0 0,1 0-1 0 0,-1 0 0 0 0,0 0 1 0 0,1-2-1 0 0,14-10-2370 0 0,-10 9 376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5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48 13247 0 0,'3'-31'292'0'0,"-7"16"87"0"0,4 15-362 0 0,-1 0 1 0 0,1-1 0 0 0,0 1 0 0 0,-1 0-1 0 0,1 0 1 0 0,0 0 0 0 0,-1 0-1 0 0,1 0 1 0 0,-1 0 0 0 0,1 0 0 0 0,0 0-1 0 0,-1 0 1 0 0,1 0 0 0 0,0 0 0 0 0,-1 0-1 0 0,1 0 1 0 0,-1 0 0 0 0,1 0 0 0 0,0 0-1 0 0,-1 0 1 0 0,1 0 0 0 0,0 0 0 0 0,-1 0-1 0 0,1 1 1 0 0,0-1 0 0 0,-1 0 0 0 0,1 0-1 0 0,0 0 1 0 0,-1 1 0 0 0,1-1 0 0 0,0 0-1 0 0,0 0 1 0 0,-1 1 0 0 0,1-1-1 0 0,0 0 1 0 0,0 1 0 0 0,-3 2 419 0 0,0-1 1 0 0,1 1-1 0 0,0 0 1 0 0,-1-1-1 0 0,1 1 0 0 0,0 1 1 0 0,1-1-1 0 0,-1 0 1 0 0,0 0-1 0 0,-1 6 0 0 0,2-3-241 0 0,-1 0 0 0 0,1 0 0 0 0,1-1-1 0 0,-1 1 1 0 0,1 0 0 0 0,0 6 0 0 0,3 9-540 0 0,0 0 1 0 0,12 39-1 0 0,-5-24 834 0 0,46 183-5130 0 0,-53-209 4265 0 0,0-1-1034 0 0,-2-4-3656 0 0,-1-5 2890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5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32 109 8863 0 0,'-30'-94'928'0'0,"29"87"-842"0"0,3 0 3006 0 0,8 16-1268 0 0,27 38-440 0 0,4 5-152 0 0,21 22-1210 0 0,-55-65-22 0 0,0 0 0 0 0,0 0 0 0 0,-1 1 0 0 0,-1 0 0 0 0,6 12 0 0 0,18 31 0 0 0,-20-45 0 0 0,-9-8 0 0 0,1 0 0 0 0,0 0 0 0 0,-1 0 0 0 0,1 0 0 0 0,0-1 0 0 0,-1 1 0 0 0,1 0 0 0 0,0 0 0 0 0,-1 0 0 0 0,1-1 0 0 0,0 1 0 0 0,-1 0 0 0 0,1 0 0 0 0,0-1 0 0 0,-1 1 0 0 0,1-1 0 0 0,-1 1 0 0 0,1 0 0 0 0,-1-1 0 0 0,1 1 0 0 0,-1-1 0 0 0,1 0 0 0 0,-1 1 0 0 0,1-1 0 0 0,-1 1 0 0 0,0-1 0 0 0,1 0 0 0 0,-1 1 0 0 0,0-1 0 0 0,1 0 0 0 0,7-21 0 0 0,-6-4 0 0 0,-1 0 0 0 0,-4-38 0 0 0,1-27 0 0 0,6 64 0 0 0,-2 24 0 0 0,4-9 0 0 0,1 15 0 0 0,-4-2 0 0 0,0 1 0 0 0,0 0 0 0 0,-1-1 0 0 0,1 1 0 0 0,-1 0 0 0 0,1 0 0 0 0,-1 1 0 0 0,1-1 0 0 0,-1 0 0 0 0,0 1 0 0 0,0-1 0 0 0,3 6 0 0 0,25 46 0 0 0,-9-14 0 0 0,71 106-8705 0 0,-91-143 6530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5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92 10943 0 0,'0'0'248'0'0,"-9"1"704"0"0,5 3-865 0 0,3-3 362 0 0,1-1 155 0 0,0 0 32 0 0,1-2-81 0 0,1-2-539 0 0,0 0 0 0 0,0-1 1 0 0,1 1-1 0 0,0 0 0 0 0,0 0 0 0 0,0 1 0 0 0,0-1 1 0 0,0 1-1 0 0,1-1 0 0 0,0 1 0 0 0,4-3 1 0 0,-5 3 1 0 0,-2 3-18 0 0,0-1 0 0 0,0 0 0 0 0,0 0 0 0 0,0 0 0 0 0,1 1 0 0 0,-1-1 0 0 0,0 0 0 0 0,0 1 0 0 0,0-1 0 0 0,0 1 0 0 0,1-1 0 0 0,-1 1 0 0 0,0 0 0 0 0,3-1 0 0 0,16-7 0 0 0,-19 7-63 0 0,0 0-1 0 0,0 0 1 0 0,0 0-1 0 0,0-1 0 0 0,0 1 1 0 0,0 0-1 0 0,1 0 1 0 0,-1 1-1 0 0,0-1 1 0 0,1 0-1 0 0,-1 0 0 0 0,1 1 1 0 0,-1-1-1 0 0,1 1 1 0 0,-1-1-1 0 0,1 1 1 0 0,-1-1-1 0 0,1 1 0 0 0,0 0 1 0 0,-1 0-1 0 0,1 0 1 0 0,-1 0-1 0 0,1 0 1 0 0,0 0-1 0 0,-1 0 0 0 0,1 1 1 0 0,2 0-1 0 0,-3-1-92 0 0,0 0 0 0 0,0 0 0 0 0,0 0 1 0 0,-1 0-1 0 0,1 0 0 0 0,0 0 0 0 0,0 0 0 0 0,0 0 0 0 0,0 0 0 0 0,-1 0 0 0 0,1 0 0 0 0,0-1 0 0 0,0 1 0 0 0,-1 0 0 0 0,1-1 0 0 0,0 1 0 0 0,0-1 0 0 0,-1 1 0 0 0,1-1 1 0 0,0 1-1 0 0,-1-1 0 0 0,2 0 0 0 0,1-2-440 0 0,7-3-1578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89 10943 0 0,'0'0'248'0'0,"-10"-23"704"0"0,-5 3 4363 0 0,15 19-4746 0 0,6 39 1629 0 0,2-20-2192 0 0,-1 0 0 0 0,-1 1 0 0 0,5 22 0 0 0,20 62-8 0 0,-28-87 389 0 0,3 7-2266 0 0,-6-49 627 0 0,-7-49 1252 0 0,3 39 0 0 0,1-1 0 0 0,4-65 0 0 0,-1 100 0 0 0,0-1 0 0 0,0 1 0 0 0,0 0 0 0 0,1 0 0 0 0,-1 0 0 0 0,1-1 0 0 0,-1 1 0 0 0,1 0 0 0 0,0 0 0 0 0,0 0 0 0 0,2-4 0 0 0,1 0 0 0 0,-3 5-99 0 0,0 0-1 0 0,0 0 0 0 0,0 1 1 0 0,0-1-1 0 0,0 0 1 0 0,0 1-1 0 0,0-1 0 0 0,0 1 1 0 0,0-1-1 0 0,0 1 1 0 0,0 0-1 0 0,1-1 0 0 0,-1 1 1 0 0,0 0-1 0 0,0 0 1 0 0,0 0-1 0 0,1 0 0 0 0,-1 0 1 0 0,0 0-1 0 0,0 0 1 0 0,0 0-1 0 0,0 1 0 0 0,1-1 1 0 0,1 1-1 0 0,-2-1-163 0 0,-1 0 108 0 0,1 0 1 0 0,-1 0-1 0 0,1 0 1 0 0,-1 0 0 0 0,1 0-1 0 0,-1 0 1 0 0,1 0-1 0 0,-1 1 1 0 0,1-1-1 0 0,-1 0 1 0 0,1 0-1 0 0,-1 0 1 0 0,1 1-1 0 0,-1-1 1 0 0,1 0-1 0 0,-1 0 1 0 0,1 1-1 0 0,-1-1 1 0 0,0 0-1 0 0,1 1 1 0 0,-1-1-1 0 0,0 1 1 0 0,1-1-1 0 0,-1 0 1 0 0,0 1-1 0 0,1-1 1 0 0,-1 1-1 0 0,0-1 1 0 0,0 1-1 0 0,1 0 1 0 0,-1 0 175 0 0,1 2-1740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6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74 319 7055 0 0,'0'0'323'0'0,"0"-1"-8"0"0,-3-9 74 0 0,0 0-1 0 0,1 0 1 0 0,1 0 0 0 0,-1 0 0 0 0,2 0 0 0 0,-1 0 0 0 0,1 0 0 0 0,1 0 0 0 0,0 0-1 0 0,0 0 1 0 0,1 0 0 0 0,1 0 0 0 0,-1 0 0 0 0,6-11 0 0 0,9-51 772 0 0,-13 59-1161 0 0,-3 11 0 0 0,-1 0 0 0 0,1 0 0 0 0,0 0 0 0 0,0 0 0 0 0,-1 0 0 0 0,1 0 0 0 0,-1 0 0 0 0,0 0 0 0 0,0 0 0 0 0,1 0 0 0 0,-1-1 0 0 0,-1 1 0 0 0,1 0 0 0 0,0 0 0 0 0,0 0 0 0 0,-1 0 0 0 0,0 0 0 0 0,1 0 0 0 0,-1 0 0 0 0,0 0 0 0 0,0 0 0 0 0,0 0 0 0 0,-2-4 0 0 0,1 5-86 0 0,0-1 1 0 0,0 0-1 0 0,0 0 0 0 0,0 1 0 0 0,0-1 0 0 0,0 1 0 0 0,0 0 0 0 0,-1 0 1 0 0,1 0-1 0 0,-1 0 0 0 0,1 0 0 0 0,0 0 0 0 0,-1 1 0 0 0,1-1 0 0 0,-1 1 1 0 0,0-1-1 0 0,1 1 0 0 0,-4 0 0 0 0,4 0 28 0 0,1 0 0 0 0,-1 0 0 0 0,1 0 0 0 0,-1 0 0 0 0,1 0 0 0 0,0 1 0 0 0,-1-1 0 0 0,1 0 0 0 0,-1 1 0 0 0,1-1 0 0 0,0 1 0 0 0,-1-1-1 0 0,1 1 1 0 0,0 0 0 0 0,-1-1 0 0 0,1 1 0 0 0,0 0 0 0 0,0 0 0 0 0,0 0 0 0 0,0 0 0 0 0,0 0 0 0 0,0 0 0 0 0,0 0 0 0 0,0 1 0 0 0,0-1 0 0 0,1 0 0 0 0,-1 0 0 0 0,0 1 0 0 0,1-1 0 0 0,-1 0 0 0 0,1 1 0 0 0,-1 2 0 0 0,-4 32-1156 0 0,3-29 1350 0 0,0 1 1 0 0,0-1-1 0 0,1 1 0 0 0,1 0 1 0 0,-1-1-1 0 0,1 1 1 0 0,0 0-1 0 0,1-1 0 0 0,0 1 1 0 0,0 0-1 0 0,1-1 0 0 0,0 1 1 0 0,0-1-1 0 0,0 1 0 0 0,6 9 1 0 0,-7-15-136 0 0,1 0 1 0 0,-1 0 0 0 0,0 0 0 0 0,1 0 0 0 0,0 0 0 0 0,-1 0-1 0 0,1 0 1 0 0,0-1 0 0 0,0 1 0 0 0,0-1 0 0 0,3 3 0 0 0,2 0-6 0 0,-6-3 4 0 0,0 0 0 0 0,0 0 0 0 0,0 0 0 0 0,1-1 0 0 0,-1 1 0 0 0,0 0 0 0 0,1-1 0 0 0,-1 1 0 0 0,0-1 0 0 0,1 0 0 0 0,-1 1 0 0 0,0-1 0 0 0,1 0 0 0 0,-1 0 0 0 0,2 0 0 0 0,18 6 0 0 0,-20-6-44 0 0,1 1 0 0 0,0-1 0 0 0,0 0 0 0 0,0 0 1 0 0,0 0-1 0 0,0 0 0 0 0,0 0 0 0 0,-1 0 0 0 0,1 0 0 0 0,0 0 0 0 0,0-1 0 0 0,0 1 0 0 0,0-1 0 0 0,-1 1 0 0 0,1-1 0 0 0,0 0 0 0 0,0 0 0 0 0,-1 1 0 0 0,1-1 0 0 0,0 0 0 0 0,-1-1 0 0 0,0 1 0 0 0,1 0 0 0 0,-1 0 0 0 0,1-1 0 0 0,-1 1 0 0 0,0-1 0 0 0,0 1 1 0 0,1-3-1 0 0,9-6-816 0 0,-2 0-2810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37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12 5407 0 0,'-22'-11'592'0'0,"0"12"-294"0"0,21-1-167 0 0,-1 0 0 0 0,0 0 0 0 0,1 0 0 0 0,-1 0 0 0 0,0 0 0 0 0,0 0 0 0 0,1 0 1 0 0,-1 1-1 0 0,0-1 0 0 0,1 0 0 0 0,-1 1 0 0 0,0 0 0 0 0,1-1 0 0 0,-1 1 0 0 0,1 0 0 0 0,-1 0 1 0 0,-2 1-1 0 0,-22 16 1658 0 0,23-16-1679 0 0,0-1 1 0 0,0 1 0 0 0,0 0 0 0 0,0 0 0 0 0,1 0-1 0 0,-1 0 1 0 0,0 1 0 0 0,1-1 0 0 0,0 1-1 0 0,0 0 1 0 0,0-1 0 0 0,0 1 0 0 0,0 0 0 0 0,-2 4-1 0 0,1-2 2 0 0,0 1 1 0 0,0 0-1 0 0,1 0 0 0 0,-1-1 0 0 0,1 2 0 0 0,1-1 1 0 0,-1 0-1 0 0,1 0 0 0 0,0 0 0 0 0,0 1 0 0 0,1-1 0 0 0,0 1 1 0 0,0-1-1 0 0,1 0 0 0 0,-1 1 0 0 0,1-1 0 0 0,1 0 0 0 0,-1 0 1 0 0,1 1-1 0 0,0-1 0 0 0,0-1 0 0 0,6 10 0 0 0,-8-14-112 0 0,0 0 0 0 0,1-1 0 0 0,-1 1 0 0 0,0-1 0 0 0,1 1 0 0 0,-1 0 0 0 0,1-1 0 0 0,-1 1 0 0 0,1-1 0 0 0,-1 1 0 0 0,1-1 0 0 0,-1 1 0 0 0,1-1 0 0 0,-1 0 0 0 0,1 1 0 0 0,0-1 0 0 0,-1 0 0 0 0,1 1 0 0 0,0-1 0 0 0,-1 0 0 0 0,1 0 0 0 0,0 0 0 0 0,-1 1 0 0 0,1-1 0 0 0,0 0 0 0 0,0 0 0 0 0,-1 0 0 0 0,1 0 0 0 0,0 0 0 0 0,-1 0 0 0 0,1-1 0 0 0,0 1 0 0 0,0 0 0 0 0,-1 0 0 0 0,1 0 0 0 0,0-1 0 0 0,-1 1 0 0 0,1 0 0 0 0,-1-1 0 0 0,1 1 0 0 0,0 0 0 0 0,-1-1 0 0 0,1 0 0 0 0,16-19 0 0 0,12-40 0 0 0,-16 25 0 0 0,-3 3 0 0 0,-10 32 0 0 0,0 0 0 0 0,0 0 0 0 0,1 1 0 0 0,-1-1 0 0 0,0 0 0 0 0,0 0 0 0 0,0 0 0 0 0,0 1 0 0 0,0-1 0 0 0,0 0 0 0 0,1 0 0 0 0,-1 0 0 0 0,0 0 0 0 0,0 1 0 0 0,0-1 0 0 0,1 0 0 0 0,-1 0 0 0 0,0 0 0 0 0,0 0 0 0 0,0 0 0 0 0,1 0 0 0 0,-1 0 0 0 0,0 0 0 0 0,0 1 0 0 0,1-1 0 0 0,-1 0 0 0 0,0 0 0 0 0,0 0 0 0 0,1 0 0 0 0,-1 0 0 0 0,0 0 0 0 0,0 0 0 0 0,0 0 0 0 0,1 0 0 0 0,-1-1 0 0 0,0 1 0 0 0,0 0 0 0 0,1 0 0 0 0,-1 0 0 0 0,0 0 0 0 0,0 0 0 0 0,0 0 0 0 0,1 0 0 0 0,-1 0 0 0 0,0-1 0 0 0,0 1 0 0 0,0 0 0 0 0,0 0 0 0 0,1 0 0 0 0,-1 0 0 0 0,0-1 0 0 0,0 1 0 0 0,0 0 0 0 0,0 0 0 0 0,0-1 0 0 0,0 1 0 0 0,1 0 0 0 0,-1 0 0 0 0,0 0 0 0 0,0-1 0 0 0,0 1 0 0 0,0 0 0 0 0,0 0 0 0 0,0-1 0 0 0,0 1 0 0 0,0 0 0 0 0,0 0 0 0 0,0-1 0 0 0,0 1 0 0 0,8 14 0 0 0,-8-14 0 0 0,25 52 0 0 0,-2 1 0 0 0,18 63 0 0 0,-19-41 0 0 0,-5 2 0 0 0,14 124 0 0 0,-30-82-5962 0 0,0-102 3788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5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4 197 5407 0 0,'0'0'248'0'0,"0"0"-5"0"0,0 0-23 0 0,0 0 463 0 0,0 0 223 0 0,0 0 44 0 0,0 0-44 0 0,0 0-215 0 0,0 0-92 0 0,0 0-21 0 0,0 0 8 0 0,0 0 38 0 0,-4-33 1422 0 0,5 16-2046 0 0,1 0 0 0 0,1 0 0 0 0,0 0 0 0 0,2 0 0 0 0,-1 1 0 0 0,2-1 0 0 0,14-28 0 0 0,-17 48 0 0 0,-1 1 0 0 0,0-1 0 0 0,0 1 0 0 0,0 0 0 0 0,0 0 0 0 0,-1 0 0 0 0,3 8 0 0 0,5 32 735 0 0,6 80 0 0 0,-4-21-533 0 0,-7-90-2748 0 0,-1-8 1220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39:52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3999 0 0,'0'0'183'0'0,"-39"15"4346"0"0,35-11-4289 0 0,-1 1-1 0 0,1 0 0 0 0,0 0 0 0 0,0 0 0 0 0,1 0 0 0 0,0 0 1 0 0,0 1-1 0 0,0-1 0 0 0,0 1 0 0 0,1 0 0 0 0,0 0 1 0 0,0 0-1 0 0,1 0 0 0 0,-1 1 0 0 0,1-1 0 0 0,1 0 1 0 0,-1 0-1 0 0,1 7 0 0 0,0 5-1 0 0,0-1 1 0 0,2 0 0 0 0,0 0-1 0 0,0-1 1 0 0,9 26-1 0 0,-8-33-238 0 0,0-1 0 0 0,1 0 0 0 0,0 0 0 0 0,0 0 0 0 0,1 0 0 0 0,0-1 0 0 0,0 0 0 0 0,1 0 0 0 0,10 10 0 0 0,-14-15 0 0 0,-1-1 0 0 0,1 0 0 0 0,0 1 0 0 0,-1-1 0 0 0,1 0 0 0 0,0 0 0 0 0,0 0 0 0 0,0 0 0 0 0,0-1 0 0 0,0 1 0 0 0,0-1 0 0 0,0 1 0 0 0,0-1 0 0 0,0 1 0 0 0,0-1 0 0 0,0 0 0 0 0,0 0 0 0 0,4 0 0 0 0,-4-1 0 0 0,1 0 0 0 0,-1-1 0 0 0,0 1 0 0 0,0 0 0 0 0,1-1 0 0 0,-1 1 0 0 0,0-1 0 0 0,0 1 0 0 0,0-1 0 0 0,-1 0 0 0 0,1 0 0 0 0,0 0 0 0 0,-1 0 0 0 0,1 0 0 0 0,-1-1 0 0 0,0 1 0 0 0,1 0 0 0 0,-1-1 0 0 0,1-2 0 0 0,4-11 0 0 0,0 0 0 0 0,-1 0 0 0 0,-1 0 0 0 0,0-1 0 0 0,-2 0 0 0 0,2-20 0 0 0,-3 30 0 0 0,-1-1 0 0 0,0 0 0 0 0,0 0 0 0 0,0 0 0 0 0,-1 0 0 0 0,-1 0 0 0 0,1 1 0 0 0,-1-1 0 0 0,0 1 0 0 0,-1-1 0 0 0,0 1 0 0 0,0 0 0 0 0,-1 0 0 0 0,0 0 0 0 0,-6-9 0 0 0,9 14-8 0 0,0 1 0 0 0,0 0 0 0 0,0 0 0 0 0,0 0 0 0 0,-1 0 0 0 0,1 0 0 0 0,0 0 0 0 0,-1 0 0 0 0,1 0 0 0 0,0 0 0 0 0,-1 0 0 0 0,1 1 0 0 0,-1-1 0 0 0,1 1 0 0 0,-1-1 0 0 0,0 1 0 0 0,1 0 0 0 0,-1-1 0 0 0,1 1 0 0 0,-1 0 0 0 0,0 0 0 0 0,1 0 0 0 0,-1 0 0 0 0,0 0 0 0 0,-2 1 0 0 0,1 0-38 0 0,0 1 0 0 0,0-1 0 0 0,0 1 1 0 0,0 0-1 0 0,1 0 0 0 0,-1 0 0 0 0,0 0 0 0 0,1 0 0 0 0,0 1 0 0 0,-1-1 0 0 0,-2 6 0 0 0,-4 4-296 0 0,2 0 1 0 0,0 1 0 0 0,0 0 0 0 0,-7 23 0 0 0,8-16-1554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2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179 414 5527 0 0,'2'-26'97'0'0,"0"15"-37"0"0,0-1 0 0 0,-1 0 0 0 0,-1 0 0 0 0,0 1 0 0 0,0-1 0 0 0,-1 0 0 0 0,-1 0-1 0 0,-1-5-59 0 0,3 17 4 0 0,0 0 1 0 0,0 0-1 0 0,0-1 0 0 0,0 1 0 0 0,-1 0 0 0 0,1 0 0 0 0,0 0 0 0 0,0 0 0 0 0,0-1 0 0 0,0 1 0 0 0,0 0 0 0 0,0 0 0 0 0,0 0 0 0 0,0 0 0 0 0,-1 0 0 0 0,1-1 0 0 0,0 1 1 0 0,0 0-1 0 0,0 0 0 0 0,0 0 0 0 0,-1 0 0 0 0,1 0 0 0 0,0 0 0 0 0,0 0 0 0 0,0 0 0 0 0,0 0 0 0 0,-1 0 0 0 0,1 0 0 0 0,0 0 0 0 0,0 0 0 0 0,0 0 0 0 0,0 0 0 0 0,-1 0 0 0 0,1 0 1 0 0,0 0-1 0 0,0 0 0 0 0,0 0 0 0 0,-1 0 0 0 0,1 0 0 0 0,0 0 0 0 0,0 0 0 0 0,0 0 0 0 0,0 0 0 0 0,0 0 0 0 0,-1 0 0 0 0,1 0 0 0 0,0 1 0 0 0,0-1 0 0 0,0 0 0 0 0,0 0 1 0 0,0 0-1 0 0,-1 0 0 0 0,1 0 0 0 0,0 1 0 0 0,0-1 0 0 0,0 0 0 0 0,0 0 0 0 0,0 0 0 0 0,0 0 0 0 0,0 0 0 0 0,0 1 0 0 0,0-1 0 0 0,0 0 0 0 0,0 0 0 0 0,0 0 0 0 0,0 1 1 0 0,0-1-1 0 0,0 0 0 0 0,0 0-4 0 0,-6 13 906 0 0,5-13-766 0 0,-4 14 302 0 0,-5 5 2577 0 0,9-19-2947 0 0,0 0 0 0 0,1 0 1 0 0,-1-1-1 0 0,0 1 0 0 0,1 0 0 0 0,-1 0 0 0 0,0-1 0 0 0,1 1 1 0 0,-1-1-1 0 0,1 1 0 0 0,-1-1 0 0 0,0 1 0 0 0,1-1 0 0 0,-1 1 0 0 0,1-1 1 0 0,0 1-1 0 0,-1-1 0 0 0,1 0 0 0 0,-1 1 0 0 0,1-1 0 0 0,0 1 0 0 0,-1-1 1 0 0,1 0-1 0 0,0 0 0 0 0,0 1 0 0 0,0-1 0 0 0,0 0 0 0 0,-1 0-72 0 0,1 0 65 0 0,0 0 0 0 0,-1 0 0 0 0,0-1 0 0 0,1 1 0 0 0,-1 0 0 0 0,0 0 0 0 0,1 0 0 0 0,-1 0 1 0 0,0 0-1 0 0,0 0 0 0 0,0 0 0 0 0,0 0 0 0 0,0 0 0 0 0,0 0 0 0 0,0 0 0 0 0,0 1 0 0 0,-1-1 0 0 0,1 0 0 0 0,-1 0-65 0 0,1 1 37 0 0,0 0 0 0 0,1 1 0 0 0,-1-1 0 0 0,0 0 0 0 0,0 0 0 0 0,1 0-1 0 0,-1 1 1 0 0,0-1 0 0 0,0 0 0 0 0,1 1 0 0 0,-1-1 0 0 0,0 1 0 0 0,1-1 0 0 0,-1 1 0 0 0,1-1 0 0 0,-1 1 0 0 0,1-1 0 0 0,-1 1 0 0 0,1-1 0 0 0,-1 1 0 0 0,1 0 0 0 0,-1-1 0 0 0,1 1 0 0 0,-1 0-37 0 0,-3 9 309 0 0,-1 0 0 0 0,1 0 0 0 0,1 0 1 0 0,-2 8-310 0 0,0-1 450 0 0,-26 51 1180 0 0,24-57-1312 0 0,1 1 1 0 0,1-1-1 0 0,0 1 0 0 0,0 0 1 0 0,1 1-1 0 0,1-1 1 0 0,0 1-1 0 0,0 0 1 0 0,2-1-1 0 0,-1 1 1 0 0,2 5-319 0 0,0-18 6 0 0,0 1 1 0 0,0-1 0 0 0,1 0-1 0 0,-1 0 1 0 0,0 0-1 0 0,0 0 1 0 0,1 0 0 0 0,-1 1-1 0 0,0-1 1 0 0,1 0-1 0 0,-1 0 1 0 0,0 0 0 0 0,1 0-1 0 0,-1 0 1 0 0,0 0-1 0 0,1 0 1 0 0,-1 0-1 0 0,0 0 1 0 0,1 0 0 0 0,-1 0-1 0 0,0 0 1 0 0,1-1-1 0 0,-1 1 1 0 0,0 0 0 0 0,0 0-1 0 0,1 0 1 0 0,-1 0-1 0 0,0 0 1 0 0,0-1 0 0 0,1 1-1 0 0,-1 0 1 0 0,0 0-1 0 0,0 0 1 0 0,1-1-1 0 0,-1 1 1 0 0,0 0 0 0 0,0 0-1 0 0,0-1 1 0 0,1 1-1 0 0,-1 0 1 0 0,0-1-7 0 0,18-13 38 0 0,-14 10-41 0 0,22-19-1183 0 0,-2-1-1 0 0,-1-1 0 0 0,15-20 1187 0 0,-38 45 0 0 0,0-1 0 0 0,1 1 0 0 0,-1 0 0 0 0,0-1 0 0 0,0 1 0 0 0,0 0 0 0 0,0 0 0 0 0,1-1 0 0 0,-1 1 0 0 0,0 0 0 0 0,0 0 0 0 0,0-1 0 0 0,1 1 0 0 0,-1 0 0 0 0,0 0 0 0 0,1 0 0 0 0,-1-1 0 0 0,0 1 0 0 0,0 0 0 0 0,1 0 0 0 0,-1 0 0 0 0,0 0 0 0 0,1 0 0 0 0,-1 0 0 0 0,0-1 0 0 0,1 1 0 0 0,-1 0 0 0 0,0 0 0 0 0,1 0 0 0 0,-1 0 0 0 0,0 0 0 0 0,1 0 0 0 0,-1 0 0 0 0,0 1 0 0 0,1-1 0 0 0,-1 0 0 0 0,0 0 0 0 0,0 0 0 0 0,1 0 0 0 0,-1 0 0 0 0,0 0 0 0 0,1 1 0 0 0,-1-1 0 0 0,0 0 0 0 0,0 0 0 0 0,1 0 0 0 0,-1 1 0 0 0,0-1 0 0 0,0 0 0 0 0,1 0 0 0 0,-1 1 0 0 0,0-1 0 0 0,0 0 0 0 0,0 0 0 0 0,0 1 0 0 0,5 12 0 0 0,-5-12 0 0 0,29 136-114 0 0,-29-135-477 0 0,0-2-186 0 0,4-2 95 0 0,1 0 0 0 0,-1 0 0 0 0,0-1 0 0 0,0 1 0 0 0,-1-1 0 0 0,1 0 0 0 0,0 0 1 0 0,-1 0 681 0 0,-1 2-397 0 0,9-11-2129 0 0,0-2-1046 0 0</inkml:trace>
  <inkml:trace contextRef="#ctx0" brushRef="#br0" timeOffset="1">309 32 8983 0 0,'-1'-31'1093'0'0,"0"48"-1925"0"0,-1 32 2719 0 0,-1-24 4516 0 0,-2 6-5266 0 0,2 1 1 0 0,1 0-1 0 0,1 25-1137 0 0,0 18 1183 0 0,0-53-1186 0 0,-1 1-21 0 0,1-1 0 0 0,1 1 0 0 0,0-1 1 0 0,2 1-1 0 0,1-1 0 0 0,1 0 0 0 0,1 0 0 0 0,3 10 24 0 0,0-17-5583 0 0,-8-14 5367 0 0,1-1 0 0 0,-1 0-1 0 0,0 0 1 0 0,1 0 0 0 0,-1-1-1 0 0,0 1 1 0 0,1 0 0 0 0,-1 0 0 0 0,1 0-1 0 0,-1 0 1 0 0,0 0 0 0 0,1 0-1 0 0,-1 0 1 0 0,0-1 0 0 0,1 1-1 0 0,-1 0 1 0 0,0 0 0 0 0,0 0 0 0 0,1-1-1 0 0,-1 1 1 0 0,0 0 0 0 0,1-1-1 0 0,-1 1 1 0 0,0 0 0 0 0,0 0-1 0 0,0-1 1 0 0,1 1 0 0 0,-1 0 0 0 0,0-1-1 0 0,0 1 1 0 0,0-1 0 0 0,0 1-1 0 0,0 0 1 0 0,0-1 216 0 0,9-14-2287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62 3999 0 0,'0'0'183'0'0,"0"0"110"0"0,0 0 361 0 0,0 0 155 0 0,0 0 30 0 0,0 0-38 0 0,0 0-190 0 0,0 0-89 0 0,0 0-11 0 0,16 16 1130 0 0,-7-4-856 0 0,-1 1 1 0 0,0 0-1 0 0,-1 0 0 0 0,6 15 0 0 0,2 0-791 0 0,-15-27 501 0 0,21 50 1658 0 0,-13-27-6042 0 0,-8-24 3826 0 0,0 0-1 0 0,0 1 1 0 0,0-1 0 0 0,0 0 0 0 0,0 0 0 0 0,0 0 0 0 0,0 0-1 0 0,0 1 1 0 0,0-1 0 0 0,0 0 0 0 0,0 0 0 0 0,0 0 0 0 0,0 0-1 0 0,0 0 1 0 0,0 1 0 0 0,0-1 0 0 0,-1 0 0 0 0,1 0-1 0 0,0 0 1 0 0,0 0 0 0 0,0 0 0 0 0,0 0 0 0 0,0 1 0 0 0,0-1-1 0 0,-1 0 1 0 0,1 0 0 0 0,0 0 0 0 0,0 0 0 0 0,0 0 0 0 0,0 0-1 0 0,-1 0 1 0 0,1 0 0 0 0,0 0 0 0 0,0 0 0 0 0,0 0 0 0 0,0 0-1 0 0,-1 0 1 0 0,1 0 0 0 0,0 0 0 0 0,0 0 0 0 0,0 0 0 0 0,0 0-1 0 0,-1 0 1 0 0,1 0 0 0 0,0 0 0 0 0,0 0 0 0 0,0 0 0 0 0,0 0-1 0 0,0 0 1 0 0,-1 0 0 0 0,1-1 0 0 0,0 1 0 0 0,-2-1-130 0 0,0 0 0 0 0,0 0 0 0 0,0-1 0 0 0,1 1 0 0 0,-1 0 1 0 0,0-1-1 0 0,1 0 0 0 0,-1 1 0 0 0,1-1 0 0 0,0 0 0 0 0,-2-2 0 0 0,2 2 191 0 0,-4-8 0 0 0,1 0 0 0 0,0 0-1 0 0,0-1 1 0 0,1 0 0 0 0,-3-21-1 0 0,3 9 367 0 0,2 16-78 0 0,1 0 1 0 0,-1 0-1 0 0,1 0 1 0 0,1-14-1 0 0,0 20-287 0 0,-1-1 105 0 0,0 1-1 0 0,1 0 1 0 0,-1-1-1 0 0,0 1 1 0 0,0-1-1 0 0,0 1 1 0 0,0 0-1 0 0,0-1 0 0 0,0 1 1 0 0,0-1-1 0 0,0 1 1 0 0,-1 0-1 0 0,0-2 1 0 0,-6-27 916 0 0,8 22-1020 0 0,-1 7 108 0 0,0-1-1 0 0,1 1 0 0 0,0 0 0 0 0,-1 0 0 0 0,1-1 1 0 0,0 1-1 0 0,-1 0 0 0 0,1 0 0 0 0,0 0 0 0 0,0 0 1 0 0,0 0-1 0 0,0 0 0 0 0,0 0 0 0 0,0 1 0 0 0,0-1 1 0 0,1 0-1 0 0,-1 0 0 0 0,0 1 0 0 0,0-1 0 0 0,0 1 1 0 0,1-1-1 0 0,-1 1 0 0 0,0 0 0 0 0,1-1 1 0 0,-1 1-1 0 0,2 0 0 0 0,5-2-442 0 0,1 0 335 0 0,0 2 0 0 0,1 1 0 0 0,0 0 0 0 0,-1 2 0 0 0,-8-2 0 0 0,-1-1 0 0 0,1 1 0 0 0,0 0 0 0 0,0-1 0 0 0,-1 1 0 0 0,1 0 0 0 0,0-1 0 0 0,-1 1 0 0 0,1 0 0 0 0,-1 0 0 0 0,1 0 0 0 0,-1 0 0 0 0,1-1 0 0 0,-1 1 0 0 0,0 0 0 0 0,1 0 0 0 0,-1 0 0 0 0,0 0 0 0 0,0 0 0 0 0,0 0 0 0 0,0 0 0 0 0,0 0 0 0 0,0 0 0 0 0,0 0 0 0 0,0 0 0 0 0,0 0 0 0 0,0 0 0 0 0,0 0 0 0 0,-1 0 0 0 0,1 0 0 0 0,-1 1 0 0 0,-7 18 0 0 0,5-13 0 0 0,0-1 0 0 0,0 0 0 0 0,0 0 0 0 0,-1 0 0 0 0,-8 9 0 0 0,7-8 0 0 0,4 2 0 0 0,1-8 2 0 0,0 0 0 0 0,0 0-1 0 0,0-1 1 0 0,0 1 0 0 0,0 0 0 0 0,0 0-1 0 0,0-1 1 0 0,0 1 0 0 0,0 0-1 0 0,1 0 1 0 0,-1-1 0 0 0,0 1-1 0 0,1 0 1 0 0,-1-1 0 0 0,0 1 0 0 0,1 0-1 0 0,-1-1 1 0 0,1 1 0 0 0,-1-1-1 0 0,1 1 1 0 0,-1-1 0 0 0,1 1 0 0 0,-1-1-1 0 0,1 1 1 0 0,-1-1 0 0 0,1 1-1 0 0,1 0 1 0 0,0 0 46 0 0,9 11 527 0 0,-8-7-403 0 0,1-1 1 0 0,0 0 0 0 0,0 0 0 0 0,0 0 0 0 0,1-1-1 0 0,-1 0 1 0 0,1 0 0 0 0,0 0 0 0 0,0 0 0 0 0,0-1-1 0 0,9 4 1 0 0,9 4-213 0 0,-9-4 712 0 0,0 0 0 0 0,21 5 0 0 0,-19-5-198 0 0,-15-5-451 0 0,1 0 0 0 0,-1-1 0 0 0,0 1 0 0 0,1 0 0 0 0,-1-1-1 0 0,1 1 1 0 0,-1-1 0 0 0,1 0 0 0 0,-1 0 0 0 0,1 1 0 0 0,-1-1 0 0 0,1 0 0 0 0,-1 0-1 0 0,1 0 1 0 0,1-1 0 0 0,3 1-661 0 0,1-1 0 0 0,-1 2 0 0 0,0-1 0 0 0,0 1 0 0 0,0-1 0 0 0,-1 2 0 0 0,1-1 0 0 0,0 1 0 0 0,0 0 0 0 0,7 3 0 0 0,-11-4-1752 0 0,-2-1-10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1018 1807 0 0,'0'0'83'0'0,"0"0"80"0"0,0 0 291 0 0,0 0 122 0 0,0 0 28 0 0,0 0-25 0 0,32-18 2881 0 0,13-3-2029 0 0,-12 6-765 0 0,93-52 1620 0 0,-118 64-2268 0 0,1 3-18 0 0,0-2 0 0 0,0 1 0 0 0,1 1 0 0 0,-1-1 0 0 0,-1 0 0 0 0,2-2 0 0 0,4 0 0 0 0,9-6 0 0 0,26-5 0 0 0,-41 11 0 0 0,17-18 2656 0 0,-25 20-2161 0 0,0 1 157 0 0,0 0 27 0 0,0 0-85 0 0,1-1-388 0 0,0-6-184 0 0,-1 5-22 0 0,0 1 0 0 0,-1-1 0 0 0,0 0 0 0 0,1 0 0 0 0,-1 1 0 0 0,0-1 0 0 0,0 0 0 0 0,0 1 0 0 0,0-1 0 0 0,0 1 0 0 0,0-1 0 0 0,0 1 0 0 0,0 0 0 0 0,-1-1 0 0 0,1 1 0 0 0,0 0 0 0 0,-1 0 0 0 0,0 0 0 0 0,1 0 0 0 0,-3-1 0 0 0,1 0 0 0 0,-9-9 0 0 0,0 0 0 0 0,1 0 0 0 0,0-1 0 0 0,1-1 0 0 0,0 0 0 0 0,1 0 0 0 0,1 0 0 0 0,0-1 0 0 0,1-1 0 0 0,-10-27 0 0 0,8 19 0 0 0,2 0 0 0 0,0-1 0 0 0,-3-26 0 0 0,-14-130 0 0 0,14 153 0 0 0,6 16 0 0 0,0 0 0 0 0,0 0 0 0 0,1 0 0 0 0,1 0 0 0 0,0 0 0 0 0,-1-14 0 0 0,2 14 0 0 0,1 15 0 0 0,-17-58 0 0 0,16 48 0 0 0,-1-1 0 0 0,-1 1 0 0 0,0 0 0 0 0,1-1 0 0 0,2 1 0 0 0,4-1 0 0 0,-3 6 0 0 0,0-1 0 0 0,1 1 0 0 0,-1-1 0 0 0,1 1 0 0 0,-1 0 0 0 0,1 0 0 0 0,0-1 0 0 0,0 1 0 0 0,-1 0 0 0 0,1 0 0 0 0,0 1 0 0 0,4-2 0 0 0,7-4 0 0 0,-5 3 0 0 0,1 1 0 0 0,1 1 0 0 0,-1 1 0 0 0,-3 0 0 0 0,-1-1 0 0 0,0 1 0 0 0,1-1 0 0 0,-1 0 0 0 0,0 0 0 0 0,7-2 0 0 0,11-5 0 0 0,26-10 0 0 0,-13 3 0 0 0,-25 10 0 0 0,-1-1 0 0 0,0 1 0 0 0,2 0 0 0 0,-1 1 0 0 0,2 3 0 0 0,0 6 0 0 0,-1 5 0 0 0,-4-1 0 0 0,3 11 0 0 0,-7-14 0 0 0,0 1 0 0 0,-1 0 0 0 0,0-1 0 0 0,-1 1 0 0 0,3 11 0 0 0,-4-15 0 0 0,22 65 0 0 0,24 131 0 0 0,-45-189 0 0 0,0 4 0 0 0,2-6 0 0 0,6 10 0 0 0,43 100 1542 0 0,-52-115-1796 0 0,3 8 209 0 0,13 18-1063 0 0,-6-11 1045 0 0,-6-10 63 0 0,6 11 844 0 0,-10-17-476 0 0,-1 0 326 0 0,1-1-86 0 0,0 6-400 0 0,0-1-275 0 0,0-4-402 0 0,0 43 1027 0 0,1-36-558 0 0,0-2 0 0 0,6 0 0 0 0,1-4 0 0 0,-4-3 0 0 0,0 0 0 0 0,0 0 0 0 0,0 0 0 0 0,0-1 0 0 0,0 0 0 0 0,-1 0 0 0 0,1 0 0 0 0,6-2 0 0 0,9-3 0 0 0,-8 2 0 0 0,6-6 0 0 0,29-13 0 0 0,-24 12 0 0 0,33-22 0 0 0,-48 27 0 0 0,0 1 0 0 0,0 0 0 0 0,-1 0 0 0 0,1 1 0 0 0,1-1 0 0 0,-1 0 0 0 0,-1 0 0 0 0,0-1 0 0 0,1 1 0 0 0,-2 0 0 0 0,-2-2 0 0 0,1 1 0 0 0,2 0 0 0 0,1 0 0 0 0,-1 2-89 0 0,-6 3-380 0 0,-1 1-185 0 0,0 0-39 0 0,0 0-170 0 0,0 0-673 0 0,0 0-293 0 0,0 0-587 0 0,0 0-2139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261 1129 2791 0 0,'0'0'107'0'0,"0"0"-19"0"0,0 0 89 0 0,0 0 357 0 0,0 0 155 0 0,0 0 30 0 0,0 0-29 0 0,0 0-150 0 0,0 0-69 0 0,0 0-14 0 0,0 0 6 0 0,0 0 28 0 0,0 0 11 0 0,0 0 2 0 0,0 0 10 0 0,0 0 39 0 0,0 0 20 0 0,0 0 3 0 0,0 0 8 0 0,0 0 35 0 0,0 0 18 0 0,0 0 3 0 0,0 0-85 0 0,-7-16-342 0 0,-10-44-213 0 0,12 49 0 0 0,1-1 0 0 0,1 0 0 0 0,-4-18 0 0 0,-1-5 0 0 0,3 18 0 0 0,-5-21 0 0 0,-2 0 0 0 0,-2 1 0 0 0,-19-38 0 0 0,27 63 458 0 0,-2 0-1 0 0,1 1 0 0 0,-1 1 1 0 0,-1-1-1 0 0,-9-9 0 0 0,12 16-457 0 0,1-1 0 0 0,-3-5 0 0 0,5 6 0 0 0,-5-14 0 0 0,-30-90 0 0 0,33 95 0 0 0,-1-5 0 0 0,7-27 0 0 0,1 32 0 0 0,-3 9 0 0 0,-1-15 0 0 0,2 13 0 0 0,0 6 0 0 0,1 0 0 0 0,-1-1 0 0 0,0 1 0 0 0,1-1 0 0 0,-1 1 0 0 0,1-1 0 0 0,-1 1 0 0 0,0 0 0 0 0,1-1 0 0 0,-1 1 0 0 0,1 0 0 0 0,-1 0 0 0 0,1-1 0 0 0,-1 1 0 0 0,1 0 0 0 0,-1 0 0 0 0,1 0 0 0 0,0 0 0 0 0,-1-1 0 0 0,1 1 0 0 0,-1 0 0 0 0,1 0 0 0 0,-1 0 0 0 0,1 0 0 0 0,0 0 0 0 0,-1 0 0 0 0,1 1 0 0 0,-1-1 0 0 0,2 0 0 0 0,16-4 0 0 0,0-1 0 0 0,0 0 0 0 0,18-9 0 0 0,25-7 0 0 0,-40 14 0 0 0,35-14 0 0 0,-3 0 0 0 0,-34 13 0 0 0,-12 5 0 0 0,0 1 0 0 0,1-1 0 0 0,-1 1 0 0 0,1 1 0 0 0,-1-1 0 0 0,1 1 0 0 0,9 0 0 0 0,-7 1 0 0 0,-9 1 0 0 0,0-1 0 0 0,0 0 0 0 0,1 1 0 0 0,-1-1 0 0 0,0 0 0 0 0,0 1 0 0 0,0-1 0 0 0,0 1 0 0 0,0 0 0 0 0,0-1 0 0 0,0 1 0 0 0,0 0 0 0 0,0 0 0 0 0,0 0 0 0 0,-1-1 0 0 0,1 1 0 0 0,0 0 0 0 0,0 0 0 0 0,-1 0 0 0 0,1 0 0 0 0,-1 0 0 0 0,1 0 0 0 0,-1 1 0 0 0,1-1 0 0 0,-1 0 0 0 0,0 0 0 0 0,1 0 0 0 0,-1 0 0 0 0,0 2 0 0 0,1 30 0 0 0,-3-15 235 0 0,1 0 0 0 0,1 0-1 0 0,0 0 1 0 0,1-1 0 0 0,1 1-1 0 0,1 0 1 0 0,1-1 0 0 0,0 1-1 0 0,1-1 1 0 0,1 0 0 0 0,9 18-1 0 0,47 134-234 0 0,-60-163 0 0 0,2 5 0 0 0,7 41 0 0 0,-9-43 0 0 0,-1-1 0 0 0,0 0 0 0 0,1 0 0 0 0,0 1 0 0 0,0 0 0 0 0,1-1 0 0 0,0 0 0 0 0,2 0 0 0 0,3-2 0 0 0,1-3 0 0 0,-1-1 0 0 0,0-1 0 0 0,-3-1 0 0 0,17-6 0 0 0,-13 4 0 0 0,16-5 0 0 0,0-1 0 0 0,41-21 0 0 0,-38 16 0 0 0,-25 11 0 0 0,27-12 0 0 0,1 2 0 0 0,35-11 0 0 0,-31 15 0 0 0,-30 6 0 0 0,-7 2 0 0 0,46-11 0 0 0,-33 8 0 0 0,-1 1 0 0 0,-1 1 0 0 0,10-3 0 0 0,-17 3 0 0 0,37-15 0 0 0,-29 12 0 0 0,-2 0 0 0 0,0-1 0 0 0,0 1 0 0 0,0 0 0 0 0,1 0 0 0 0,0-1 0 0 0,-2 0 0 0 0,1 2 0 0 0,0 0 0 0 0,0-1 0 0 0,-1 0 0 0 0,-1 0 0 0 0,-7-2 0 0 0,-3 0 0 0 0,-42-87 0 0 0,-48-121 0 0 0,37 93 0 0 0,49 100 0 0 0,1 0 0 0 0,-5-29 0 0 0,5 14 0 0 0,7 33 0 0 0,-13-24 0 0 0,11 25 0 0 0,-6-12 0 0 0,8 4 0 0 0,-1 1 0 0 0,-3-2 0 0 0,2 0 0 0 0,0 0 0 0 0,0 4-89 0 0,1 5-380 0 0,1 2-185 0 0,0 0-39 0 0,0 0-170 0 0,0 0-673 0 0,0 0-293 0 0,0 0-56 0 0,0 0-17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9 297 5407 0 0,'0'0'124'0'0,"0"0"18"0"0,0 0 8 0 0,-2 0-23 0 0,-3 0 32 0 0,4 0 529 0 0,1 0 222 0 0,0 0 40 0 0,0 0-44 0 0,5-24 1462 0 0,0 18-2223 0 0,0-1 0 0 0,0 0 0 0 0,0 1 1 0 0,1 0-1 0 0,0 0 0 0 0,0 1 0 0 0,1 0 0 0 0,0 0 0 0 0,-1 0 0 0 0,2 1 0 0 0,-1 0 0 0 0,0 0 0 0 0,1 1 0 0 0,0 0 0 0 0,-1 0 0 0 0,1 1 0 0 0,0 0 0 0 0,11-1 0 0 0,5-3-145 0 0,0-1 0 0 0,24-10 0 0 0,29-8 0 0 0,-39 12 0 0 0,-33 10 0 0 0,1 0 0 0 0,0 1 0 0 0,0 0 0 0 0,0 0 0 0 0,1 1 0 0 0,-1 0 0 0 0,0 0 0 0 0,1 0 0 0 0,-1 1 0 0 0,12 0 0 0 0,-8 2 0 0 0,-1 7 0 0 0,-5-6 0 0 0,5 34 0 0 0,11 88 1922 0 0,-4-54-1068 0 0,-13-49-860 0 0,2 0 0 0 0,1 0-1 0 0,1-1 1 0 0,15 36-1 0 0,0-19 7 0 0,-12-21 0 0 0,-1 0 0 0 0,-1 0 0 0 0,13 35 0 0 0,-20-47 0 0 0,-1 0 0 0 0,0 1 0 0 0,0-1 0 0 0,0 0 0 0 0,0 1 0 0 0,-1-1 0 0 0,-1 6 0 0 0,-1 27 0 0 0,3-29 0 0 0,0 1 0 0 0,2-1 0 0 0,-1-7 15 0 0,0 1 0 0 0,0-1 0 0 0,-1 0 0 0 0,1 0 0 0 0,-1 1 0 0 0,0-1 0 0 0,1 0-1 0 0,-1 1 1 0 0,0-1 0 0 0,0 3 0 0 0,-4 10 2548 0 0,3-13-3032 0 0,1-2-185 0 0,0 0-39 0 0,0 0 85 0 0,0 0 489 0 0,0 0 566 0 0,0 0 206 0 0,0 0 41 0 0,0 0-86 0 0,4 1-784 0 0,-1-1 1 0 0,1 1 0 0 0,0-1 0 0 0,0 0 0 0 0,-1 0-1 0 0,1 0 1 0 0,0-1 0 0 0,-1 1 0 0 0,1-1 0 0 0,0 0-1 0 0,4-2 1 0 0,5 1-236 0 0,0 0 411 0 0,1-1 0 0 0,-1 0 0 0 0,23-9 0 0 0,0 0 0 0 0,2 0 0 0 0,13-4 0 0 0,-36 10 0 0 0,-1 0 0 0 0,0-1 0 0 0,0-1 0 0 0,0 0 0 0 0,23-19 0 0 0,27-12 0 0 0,-56 34 0 0 0,1 2 0 0 0,1 1 0 0 0,1 0 0 0 0,-1-2 0 0 0,-10 4 0 0 0,1-1 0 0 0,0 1 0 0 0,0-1 0 0 0,-1 1 0 0 0,1-1 0 0 0,0 1 0 0 0,-1-1 0 0 0,1 0 0 0 0,0 1 0 0 0,-1-1 0 0 0,1 0 0 0 0,-1 0 0 0 0,1 1 0 0 0,-1-1 0 0 0,1 0 0 0 0,-1 0 0 0 0,0 0 0 0 0,1 0 0 0 0,-1 1 0 0 0,0-1 0 0 0,0 0 0 0 0,0 0 0 0 0,1 0 0 0 0,-1 0 0 0 0,0 0 0 0 0,0 0 0 0 0,0 0 0 0 0,-1-1 0 0 0,-2-13 0 0 0,-26-92 0 0 0,3 15 0 0 0,19 62 0 0 0,-1 0 0 0 0,-23-54 0 0 0,-44-64 0 0 0,69 139-76 0 0,-14-24-440 0 0,19 32-141 0 0,-2-5-618 0 0,3 5 1122 0 0,-1 0 1 0 0,1 1-1 0 0,0-1 0 0 0,-1 0 0 0 0,1 1 0 0 0,0-1 0 0 0,0 0 0 0 0,-1 0 0 0 0,1 1 1 0 0,0-1-1 0 0,0 0 0 0 0,0 0 0 0 0,0 1 0 0 0,0-1 0 0 0,0 0 0 0 0,0 0 1 0 0,0 1-1 0 0,0-1 0 0 0,0 0 0 0 0,1 0 0 0 0,-1 1 0 0 0,0-1 0 0 0,0 0 0 0 0,1 1 1 0 0,-1-1-1 0 0,1 0 0 0 0,-1 1 0 0 0,0-1 0 0 0,1 1 0 0 0,-1-1 0 0 0,1 0 1 0 0,0 0-1 0 0,1 0-209 0 0,3-6-3396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0 180 3999 0 0,'0'0'183'0'0,"0"0"49"0"0,0 0 103 0 0,12-20 1275 0 0,-5 7-1442 0 0,0 2 0 0 0,2-1-1 0 0,-1 1 1 0 0,2 0 0 0 0,-1 1-1 0 0,1 0 1 0 0,1 0-1 0 0,0 1 1 0 0,0 0 0 0 0,22-12-1 0 0,-24 16-65 0 0,0 1-1 0 0,1-1 0 0 0,0 2 0 0 0,-1-1 1 0 0,1 1-1 0 0,1 1 0 0 0,-1 0 0 0 0,0 0 1 0 0,0 1-1 0 0,1 0 0 0 0,-1 1 0 0 0,1 0 1 0 0,-1 0-1 0 0,0 1 0 0 0,13 3 0 0 0,39 8-101 0 0,-31-4 0 0 0,-21-4 0 0 0,-10-4 0 0 0,1 0 0 0 0,-1 0 0 0 0,1 0 0 0 0,-1 0 0 0 0,1 1 0 0 0,-1-1 0 0 0,1 0 0 0 0,-1 0 0 0 0,1 1 0 0 0,-1-1 0 0 0,1 0 0 0 0,-1 1 0 0 0,0-1 0 0 0,1 1 0 0 0,-1-1 0 0 0,0 0 0 0 0,1 1 0 0 0,-1-1 0 0 0,0 1 0 0 0,1-1 0 0 0,-1 1 0 0 0,0-1 0 0 0,0 1 0 0 0,1-1 0 0 0,-1 1 0 0 0,0-1 0 0 0,0 1 0 0 0,0 0 0 0 0,0 0 0 0 0,4 15 0 0 0,19 38 494 0 0,-17-8-132 0 0,2 0 0 0 0,2 0 0 0 0,3-1 0 0 0,25 63 0 0 0,-24-67 495 0 0,18 76-1 0 0,-32-116-777 0 0,10 56 689 0 0,-8-50-768 0 0,5-7 0 0 0,0-2 0 0 0,45-14 0 0 0,-2 2 0 0 0,-31 10 0 0 0,0-2 0 0 0,24-9 0 0 0,-24 7 0 0 0,0 1 0 0 0,1 1 0 0 0,-1 1 0 0 0,23-2 0 0 0,-15 1 0 0 0,-10 4 0 0 0,-18 2 0 0 0,7-5 0 0 0,32-16 0 0 0,-32 18 0 0 0,0-1 0 0 0,1 1 0 0 0,29-12-691 0 0,-30 13-5710 0 0,-6 2 3117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5 3999 0 0,'0'0'91'0'0,"0"0"12"0"0,0 0 7 0 0,-1 1-16 0 0,0-1 48 0 0,0 0 0 0 0,0 1 1 0 0,0-1-1 0 0,0 0 0 0 0,1 0 1 0 0,-1 1-1 0 0,0-1 0 0 0,0 0 1 0 0,0 0-1 0 0,0 0 0 0 0,0 0 1 0 0,0 0-1 0 0,0 0 0 0 0,0 0 1 0 0,0-1-1 0 0,0 1 0 0 0,0 0 1 0 0,0 0-1 0 0,1-1 0 0 0,-1 1 0 0 0,0-1 1 0 0,0 1-1 0 0,0-1 0 0 0,0 1 1 0 0,1-1-1 0 0,-2 0 0 0 0,1-1 341 0 0,1 2 18 0 0,0 0-65 0 0,0 0-208 0 0,0 0 202 0 0,0 0 119 0 0,0 0 24 0 0,0 0-74 0 0,0 0-239 0 0,0 0 219 0 0,0 0 127 0 0,11 24 777 0 0,7 19-1551 0 0,-1-3 901 0 0,-2 1 0 0 0,-1 0 1 0 0,10 54-1 0 0,-19-66-680 0 0,2 15 224 0 0,16 55 0 0 0,-23-97-109 0 0,13 43 1755 0 0,-12-42-1960 0 0,-1 0 0 0 0,1 0 1 0 0,-1 0-1 0 0,1 0 0 0 0,-1 0 1 0 0,0 0-1 0 0,0 0 0 0 0,0 0 1 0 0,0 0-1 0 0,-1 0 0 0 0,-1 5 1 0 0,2-7-618 0 0,1 1-1007 0 0,8 12 4978 0 0,-6-10-5643 0 0,-2-2-6172 0 0,-1-2 4214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0 155 7055 0 0,'0'0'158'0'0,"0"0"22"0"0,0 0 12 0 0,0 0 124 0 0,0 0 494 0 0,0 0 218 0 0,0 0 42 0 0,0 0-136 0 0,18-19-10 0 0,-13 16-612 0 0,-1 0 0 0 0,1 0 0 0 0,0 0 0 0 0,1 1 0 0 0,7-3 0 0 0,40-19-164 0 0,-26 9 127 0 0,1 2-1 0 0,1 0 0 0 0,0 2 1 0 0,0 2-1 0 0,1 0 1 0 0,0 2-1 0 0,1 1 0 0 0,0 2 1 0 0,58-1-1 0 0,-83 5-398 0 0,17 3-2204 0 0,-22-2 2301 0 0,-1-1 0 0 0,1 0 0 0 0,0 0-1 0 0,0 0 1 0 0,-1 0 0 0 0,1 1 0 0 0,0-1-1 0 0,0 0 1 0 0,-1 1 0 0 0,1-1 0 0 0,0 0 0 0 0,-1 1-1 0 0,1-1 1 0 0,0 1 0 0 0,-1-1 0 0 0,1 1-1 0 0,-1-1 1 0 0,1 1 0 0 0,-1 0 0 0 0,1-1-1 0 0,-1 1 1 0 0,1 1 0 0 0,0-1-131 0 0,0 1-450 0 0,-1-2-28 0 0,0 0-4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 3999 0 0,'0'0'91'0'0,"0"0"12"0"0,0 0 7 0 0,3-8-72 0 0,-1 8 5280 0 0,11 34-5000 0 0,-3 1 1 0 0,0 0-1 0 0,-3 1 0 0 0,-1 0 0 0 0,-1 0 0 0 0,-1 47 0 0 0,12 75-77 0 0,-11-133-241 0 0,0-1 0 0 0,2 0 0 0 0,19 43 0 0 0,-20-50 0 0 0,0 0 0 0 0,6 29 0 0 0,-12-38-73 0 0,0-6-311 0 0,0-2-148 0 0,0 0-39 0 0,0 0 73 0 0,0 1 327 0 0,2 5 152 0 0,5-9 19 0 0,50-35 2254 0 0,-31 19-2256 0 0,2 1 0 0 0,41-20 0 0 0,-36 24-307 0 0,186-76 3178 0 0,-145 67-3846 0 0,-57 17-3910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5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25 0 2791 0 0,'-7'22'19'0'0,"6"-18"69"0"0,1-4 0 0 0,0 0 37 0 0,0 0 137 0 0,0 0 55 0 0,0 0 16 0 0,-6 2 6157 0 0,-4 4-2337 0 0,11 2-3688 0 0,1 0 0 0 0,0 0 0 0 0,1 0 0 0 0,0 0 0 0 0,0-1 1 0 0,1 1-1 0 0,0-1 0 0 0,0 0 0 0 0,0 0 0 0 0,1 0 0 0 0,10 10 0 0 0,-12-13-465 0 0,0-1 0 0 0,1-1 0 0 0,0-1 0 0 0,0 0 0 0 0,1-1 0 0 0,0-1 0 0 0,0 0 169 0 0,1 0 0 0 0,-1 0 0 0 0,0-1 1 0 0,1 0-1 0 0,-1 0 0 0 0,0 0 0 0 0,0-1 0 0 0,0 0 0 0 0,0 0 0 0 0,-1 0 0 0 0,1 0 0 0 0,-1-1 0 0 0,0 0 0 0 0,5-5 1 0 0,7-5 113 0 0,-15 13-767 0 0,1-1 532 0 0,1 0 0 0 0,-1 0 0 0 0,1 1 0 0 0,0-1 0 0 0,0 1 0 0 0,0-1 0 0 0,0 1 0 0 0,0 0 0 0 0,0 0 0 0 0,0 0 0 0 0,4 0 0 0 0,-2-1-48 0 0,0 1 0 0 0,0-1 0 0 0,0 1 0 0 0,0 1 0 0 0,0-1 0 0 0,0 1 0 0 0,0-1 0 0 0,0 2 0 0 0,0-1 0 0 0,0 0 0 0 0,0 1 0 0 0,0 0 0 0 0,0 0 0 0 0,0 0 0 0 0,9 5 0 0 0,-10-3 0 0 0,18 5 0 0 0,-18-7-277 0 0,-4-1-1171 0 0,0 0-535 0 0,0 0-110 0 0,0 0-79 0 0,0 0-259 0 0,0 0-110 0 0,0 0-19 0 0,0 0-7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73 8 5407 0 0,'0'0'124'0'0,"0"0"18"0"0,0 0 8 0 0,0 0 110 0 0,0 0 454 0 0,0 0 196 0 0,0 0 40 0 0,6-7 7824 0 0,-3 7-8774 0 0,-1 1 0 0 0,0 0 0 0 0,0 0 0 0 0,0 0 0 0 0,0 0 0 0 0,0 1 0 0 0,0-1 0 0 0,0 1 0 0 0,0-1 0 0 0,0 1 0 0 0,-1-1 0 0 0,1 1 0 0 0,0 0 0 0 0,-1 0 0 0 0,0 0 0 0 0,1 0 0 0 0,-1 0 0 0 0,0 0 0 0 0,0 0 0 0 0,0 1 0 0 0,1 2 0 0 0,-3-3 106 0 0,1 0 0 0 0,0 1 0 0 0,-1-1 1 0 0,1 0-1 0 0,-1 0 0 0 0,1 1 0 0 0,-1-1 0 0 0,0 0 0 0 0,0 0 0 0 0,0 0 0 0 0,0 0 0 0 0,0 0 0 0 0,-1 0 0 0 0,1 0 0 0 0,-1-1 0 0 0,1 1 0 0 0,-1 0 1 0 0,0-1-1 0 0,1 1 0 0 0,-1-1 0 0 0,0 0 0 0 0,0 1 0 0 0,0-1 0 0 0,0 0 0 0 0,0 0 0 0 0,-4 1 0 0 0,-4 2 610 0 0,0 0 0 0 0,0-1 0 0 0,-21 4 0 0 0,14 0-12101 0 0,17-7 6282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2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24 111 5527 0 0,'0'0'124'0'0,"1"-4"18"0"0,7-100 383 0 0,-7 102 587 0 0,-1 2 377 0 0,0 0 71 0 0,0 0-105 0 0,0 3-1196 0 0,1 0 0 0 0,0 0 0 0 0,-1 0 1 0 0,0 0-1 0 0,1 1 0 0 0,-1-1 0 0 0,-1 0 0 0 0,1 0 0 0 0,0 0-259 0 0,0-2 132 0 0,-16 216 5423 0 0,-3 68-3151 0 0,18-225-2797 0 0,3 1 0 0 0,3-1 0 0 0,9 43 393 0 0,-7-77-5108 0 0,0-5-1787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231 67 8863 0 0,'-45'3'200'0'0,"44"-3"-184"0"0,1 0-1 0 0,0-1 0 0 0,0 1 0 0 0,-1 0 1 0 0,1 0-1 0 0,0 0 0 0 0,0 0 0 0 0,-1-1 0 0 0,1 1 1 0 0,0 0-1 0 0,0 0 0 0 0,-1 0 0 0 0,1-1 1 0 0,0 1-1 0 0,0 0 0 0 0,0 0 0 0 0,0-1 1 0 0,-1 1-1 0 0,1 0 0 0 0,0 0 0 0 0,0-1 0 0 0,0 1 1 0 0,0 0-1 0 0,0-1 0 0 0,0 1 0 0 0,0 0 1 0 0,0-1-1 0 0,0 1 0 0 0,0 0 0 0 0,0 0 1 0 0,0-1-1 0 0,0 1 0 0 0,0 0 0 0 0,0-1 1 0 0,0 1-1 0 0,3-17 139 0 0,-2 11-129 0 0,-1-14 61 0 0,0 18 348 0 0,0 2 121 0 0,0 0 18 0 0,0 0-549 0 0,0 0 1 0 0,0 0-1 0 0,0 0 0 0 0,0 0 0 0 0,0-1 0 0 0,1 1 0 0 0,-1 0 0 0 0,0 0 0 0 0,0 0 1 0 0,0 0-1 0 0,0-1 0 0 0,0 1 0 0 0,0 0 0 0 0,0 0 0 0 0,0 0 0 0 0,0-1 0 0 0,1 1 1 0 0,-1 0-1 0 0,0 0 0 0 0,0 0 0 0 0,0-1 0 0 0,0 1 0 0 0,0 0 0 0 0,0 0 0 0 0,0-1 1 0 0,0 1-1 0 0,-1 0 0 0 0,1 0 0 0 0,0 0 0 0 0,0-1 0 0 0,0 1 0 0 0,0 0 0 0 0,0 0 1 0 0,0 0-1 0 0,0 0 0 0 0,0-1 0 0 0,0 1 0 0 0,-1 0 0 0 0,1 0 0 0 0,0 0 1 0 0,0-1-1 0 0,-12-4 1239 0 0,10 4-1166 0 0,-1 1 0 0 0,1-1 0 0 0,0 1 0 0 0,-1 0 1 0 0,1 0-1 0 0,-1 0 0 0 0,1 0 0 0 0,0 0 0 0 0,-4 1 0 0 0,-2 4-97 0 0,1 1 0 0 0,0 0 0 0 0,0 0 0 0 0,0 1 0 0 0,1 0 0 0 0,-1 0 0 0 0,2 0 0 0 0,-1 1 0 0 0,1 0 0 0 0,-6 12 0 0 0,-2 1 0 0 0,4-3 0 0 0,1 1 0 0 0,0-1 0 0 0,1 1 0 0 0,1 0 0 0 0,1 1 0 0 0,1-1 0 0 0,0 1 0 0 0,0 28 0 0 0,3-41 0 0 0,1-1-2 0 0,-1-1 0 0 0,2 1 0 0 0,-1 0-1 0 0,0 0 1 0 0,1-1 0 0 0,0 1 0 0 0,1 0 0 0 0,-1-1-1 0 0,1 1 1 0 0,0-1 0 0 0,1 0 0 0 0,-1 0 0 0 0,1 1-1 0 0,0-2 1 0 0,0 1 0 0 0,1 0 0 0 0,-1-1 0 0 0,1 1-1 0 0,0-1 1 0 0,0 0 0 0 0,0 0 0 0 0,1-1 0 0 0,0 1-1 0 0,-1-1 1 0 0,9 4 0 0 0,-5-2 176 0 0,0-1-1 0 0,0 0 1 0 0,1-1 0 0 0,-1 0-1 0 0,1 0 1 0 0,0-1 0 0 0,0 0-1 0 0,0-1 1 0 0,0 0 0 0 0,0 0-1 0 0,0 0 1 0 0,0-2 0 0 0,0 1-1 0 0,0-1 1 0 0,13-3 0 0 0,1-3-216 0 0,-1-1 1 0 0,0-1-1 0 0,36-20 1 0 0,-10-3-4112 0 0,-37 25-786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7055 0 0,'0'0'323'0'0,"0"0"-8"0"0,0 0-135 0 0,0 0 190 0 0,2 3 109 0 0,20 31 507 0 0,-1 1-1 0 0,-1 1 1 0 0,-2 0 0 0 0,-2 2-1 0 0,-1 0 1 0 0,-2 0 0 0 0,9 50-1 0 0,-15-57-371 0 0,-5-15-544 0 0,2 0 0 0 0,10 29 0 0 0,-11-39-4 0 0,6 13 236 0 0,-2 0 1 0 0,0 0 0 0 0,7 31-1 0 0,-14-48 398 0 0,0-2-184 0 0,1 2-722 0 0,0 1 0 0 0,-1 0-1 0 0,1-1 1 0 0,0 1 0 0 0,1-1-1 0 0,-1 0 1 0 0,0 1 0 0 0,1-1-1 0 0,-1 0 1 0 0,4 4 0 0 0,-2-3 55 0 0,-3-2 151 0 0,0-1 0 0 0,0 1 0 0 0,0-1 0 0 0,0 1 0 0 0,0-1 0 0 0,1 1 0 0 0,-1-1 0 0 0,0 1 0 0 0,1-1 0 0 0,-1 1 0 0 0,0-1 0 0 0,1 1 0 0 0,-1-1 0 0 0,0 0 0 0 0,1 1 0 0 0,-1-1 0 0 0,1 1 0 0 0,-1-1 0 0 0,1 0 0 0 0,-1 0 0 0 0,1 1 0 0 0,-1-1 0 0 0,1 0 0 0 0,-1 0 0 0 0,1 1 0 0 0,-1-1 0 0 0,1 0 0 0 0,-1 0 0 0 0,1 0 0 0 0,0 0 0 0 0,-1 0 0 0 0,1 0 0 0 0,-1 0 0 0 0,1 0 0 0 0,-1 0 0 0 0,1 0 0 0 0,0 0 0 0 0,-1 0 0 0 0,1-1 0 0 0,-1 1 0 0 0,1 0 0 0 0,-1 0 0 0 0,1 0 0 0 0,0-1 0 0 0,12-3 0 0 0,12-5-1230 0 0,34-15 1 0 0,-32 12-448 0 0,35-10 0 0 0,-55 19-31 0 0,-5 3-11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 7055 0 0,'0'0'323'0'0,"0"0"-8"0"0,0-2-205 0 0,2-7-28 0 0,-1 7 276 0 0,-1 2 121 0 0,14 4 536 0 0,-10-2-872 0 0,0 0-1 0 0,0 1 1 0 0,0 0 0 0 0,-1-1 0 0 0,1 1 0 0 0,-1 1 0 0 0,0-1 0 0 0,1 0-1 0 0,-2 1 1 0 0,1-1 0 0 0,0 1 0 0 0,-1 0 0 0 0,1 0 0 0 0,-1 0-1 0 0,0 0 1 0 0,2 7 0 0 0,3 9 442 0 0,0 1 0 0 0,3 21-1 0 0,7 28 294 0 0,-4-1 0 0 0,-2 2 0 0 0,1 73 0 0 0,-8-101-1656 0 0,-2-35-1405 0 0,-4-30 34 0 0,-5-25 327 0 0,4 34 1864 0 0,1-1-1 0 0,0 1 0 0 0,1 0 0 0 0,0 0 0 0 0,1-1 0 0 0,0 1 0 0 0,2 0 0 0 0,2-14 0 0 0,-2 18 192 0 0,1-9 165 0 0,1 0 0 0 0,1 1 1 0 0,1 0-1 0 0,1-1 1 0 0,0 2-1 0 0,1-1 0 0 0,0 1 1 0 0,19-25-1 0 0,-2 6-398 0 0,-25 34 7 0 0,0 0 0 0 0,1 0-1 0 0,-1 0 1 0 0,1 0 0 0 0,-1 0-1 0 0,1 0 1 0 0,-1 0 0 0 0,1 1-1 0 0,0-1 1 0 0,-1 0 0 0 0,1 0-1 0 0,0 1 1 0 0,0-1 0 0 0,-1 1-1 0 0,1-1 1 0 0,0 0 0 0 0,0 1 0 0 0,0 0-1 0 0,1-1 1 0 0,-1-2-6902 0 0,-1 3 5360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7055 0 0,'0'0'323'0'0,"0"0"-8"0"0,2 1-58 0 0,17 7 1157 0 0,1-1 1 0 0,0 0-1 0 0,24 3 1 0 0,-19-4 84 0 0,44 17 1 0 0,-37-12-1245 0 0,1-2 0 0 0,63 11 0 0 0,-55-12-196 0 0,-19-4-927 0 0,0 0 0 0 0,0-2 0 0 0,0 0-1 0 0,0-1 1 0 0,33-3 0 0 0,-19-5-1027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61 2791 0 0,'0'0'107'0'0,"0"-17"74"0"0,0-4-628 0 0,0 1 7037 0 0,0 18-6075 0 0,0 2 38 0 0,0 0 20 0 0,0 0 3 0 0,0 0 8 0 0,0 0 35 0 0,12 20 1213 0 0,3 18-1109 0 0,-1 1 0 0 0,12 62 0 0 0,7 85 375 0 0,-25-134-1408 0 0,0-1 386 0 0,-2 0 0 0 0,-2 1-1 0 0,-3 63 1 0 0,-2-107-465 0 0,0-6-573 0 0,1-2-292 0 0,0 0-484 0 0,0-1-1786 0 0,-4-4-760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11 198 3999 0 0,'-3'-9'84'0'0,"1"0"0"0"0,0 0 0 0 0,0 0-1 0 0,1-1 1 0 0,1 1 0 0 0,-1 0 0 0 0,2-1-1 0 0,1-17 1 0 0,-1 21 214 0 0,0 0 0 0 0,0 0 0 0 0,1 0 0 0 0,0 0 0 0 0,0 1 0 0 0,0-1 0 0 0,0 1-1 0 0,1-1 1 0 0,0 1 0 0 0,0 0 0 0 0,1 0 0 0 0,-1 0 0 0 0,1 0 0 0 0,6-5 0 0 0,-8 8-168 0 0,0 1 0 0 0,1 0 0 0 0,-1 0 0 0 0,0 0 0 0 0,1 0 0 0 0,-1 1 0 0 0,1-1 0 0 0,-1 1 0 0 0,1-1 0 0 0,-1 1 0 0 0,1 0 0 0 0,-1 0 0 0 0,1 0 0 0 0,-1 0 0 0 0,1 0 0 0 0,-1 1 0 0 0,1-1-1 0 0,-1 1 1 0 0,3 1 0 0 0,0-1-23 0 0,-1 0 0 0 0,0 1 0 0 0,1 0 0 0 0,-1 0 0 0 0,0 0 0 0 0,0 0 0 0 0,7 6 0 0 0,-5-1-8 0 0,1 1 0 0 0,-1 0 1 0 0,-1 0-1 0 0,1 0 1 0 0,-1 0-1 0 0,-1 1 0 0 0,1 0 1 0 0,-2 0-1 0 0,1 0 1 0 0,-1 1-1 0 0,-1-1 1 0 0,0 1-1 0 0,0 0 0 0 0,0-1 1 0 0,-2 1-1 0 0,1 0 1 0 0,-1 0-1 0 0,0 0 0 0 0,-1-1 1 0 0,0 1-1 0 0,-4 12 1 0 0,2-7-113 0 0,-1-1 0 0 0,-1 0 1 0 0,0 0-1 0 0,-1 0 1 0 0,-1-1-1 0 0,0 0 0 0 0,0 0 1 0 0,-2-1-1 0 0,1 1 1 0 0,-1-2-1 0 0,-1 0 0 0 0,0 0 1 0 0,-16 13-1 0 0,-3 2 13 0 0,29-25 0 0 0,0-1 0 0 0,0 0 0 0 0,0 1 0 0 0,0-1 0 0 0,0 0 0 0 0,0 1 0 0 0,0-1 0 0 0,0 0 0 0 0,0 1 0 0 0,0-1 0 0 0,0 0 0 0 0,0 0 0 0 0,0 1 0 0 0,0-1 0 0 0,0 0 0 0 0,0 1 0 0 0,0-1 0 0 0,0 0 0 0 0,0 1 0 0 0,1-1 0 0 0,-1 0 0 0 0,0 0 0 0 0,0 1 0 0 0,0-1 0 0 0,0 0 0 0 0,1 0 0 0 0,-1 1 0 0 0,0-1 0 0 0,0 0 0 0 0,1 0 0 0 0,-1 0 0 0 0,0 1 0 0 0,0-1 0 0 0,1 0 0 0 0,-1 0 0 0 0,0 0 0 0 0,1 0 0 0 0,-1 0 0 0 0,0 1 0 0 0,1-1 0 0 0,-1 0 0 0 0,0 0 0 0 0,1 0 0 0 0,-1 0 0 0 0,18 7 0 0 0,-16-7 0 0 0,49 23 937 0 0,-2 2 0 0 0,90 59-1 0 0,-34-18-2859 0 0,-87-54-212 0 0,-1 1 0 0 0,30 30 0 0 0,-39-36 1692 0 0,17 15-1732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32 111 7055 0 0,'0'0'323'0'0,"0"0"-8"0"0,0 0-135 0 0,0 0 190 0 0,0 0 109 0 0,0 0 22 0 0,1 3-65 0 0,2 5-481 0 0,82 296 4996 0 0,-26-86-2085 0 0,-57-209-2833 0 0,3 17-2603 0 0,-7-30 2243 0 0,0-1-1 0 0,0 1 1 0 0,0 0 0 0 0,-1 0-1 0 0,-5-7 1 0 0,-5-9-342 0 0,-17-47-1395 0 0,3 0 0 0 0,-19-77 0 0 0,33 102 2026 0 0,-18-81 813 0 0,28 108-430 0 0,1 1 1 0 0,1-1-1 0 0,0 1 0 0 0,1-1 1 0 0,0 1-1 0 0,5-24 0 0 0,-5 35-158 0 0,1 0-1 0 0,0 0 0 0 0,-1 0 1 0 0,1 0-1 0 0,1 0 0 0 0,-1 0 1 0 0,0 0-1 0 0,1 0 0 0 0,0 0 1 0 0,-1 0-1 0 0,1 1 0 0 0,0-1 1 0 0,0 1-1 0 0,1 0 0 0 0,-1-1 1 0 0,5-2-1 0 0,-5 4-80 0 0,1-1 0 0 0,-1 1 0 0 0,1 0-1 0 0,0 0 1 0 0,-1 1 0 0 0,1-1 0 0 0,0 1 0 0 0,0-1 0 0 0,-1 1-1 0 0,1 0 1 0 0,0 0 0 0 0,0 0 0 0 0,0 0 0 0 0,0 0 0 0 0,3 2 0 0 0,3 0 61 0 0,0 1 1 0 0,-1 0 0 0 0,1 1 0 0 0,-1 0-1 0 0,0 0 1 0 0,0 1 0 0 0,-1 0 0 0 0,1 1-1 0 0,-1-1 1 0 0,8 9 0 0 0,-7-6 35 0 0,0 1-1 0 0,0 0 1 0 0,-1 0 0 0 0,-1 1 0 0 0,1-1-1 0 0,-1 1 1 0 0,5 14 0 0 0,-9-19-210 0 0,0 0 1 0 0,0 1-1 0 0,-1-1 0 0 0,0 1 0 0 0,0-1 1 0 0,0 1-1 0 0,-1-1 0 0 0,0 1 1 0 0,0-1-1 0 0,0 1 0 0 0,-1-1 0 0 0,1 1 1 0 0,-1-1-1 0 0,-1 1 0 0 0,1-1 1 0 0,-1 1-1 0 0,-3 6 0 0 0,-2 0 359 0 0,-1 1 0 0 0,-1-2 0 0 0,0 1 0 0 0,0-1 0 0 0,-1 0 0 0 0,0-1 0 0 0,-22 17 0 0 0,26-21-352 0 0,5-5 0 0 0,1 0 0 0 0,-1 0 0 0 0,0 1 0 0 0,1-1 0 0 0,-1 0 0 0 0,1 0 0 0 0,-1 0 0 0 0,1 1 0 0 0,-1-1 0 0 0,1 0 0 0 0,0 0 0 0 0,0 1 0 0 0,0-1 0 0 0,0 0 0 0 0,0 1 0 0 0,0-1 0 0 0,0 0 0 0 0,0 0 0 0 0,0 1 0 0 0,1-1 0 0 0,-1 0 0 0 0,0 0 0 0 0,1 1 0 0 0,-1-1 0 0 0,1 0 0 0 0,-1 0 0 0 0,2 2 0 0 0,23 20 0 0 0,-18-18 0 0 0,11 7 0 0 0,0 0 0 0 0,1 0 0 0 0,1-2 0 0 0,-1-1 0 0 0,1 0 0 0 0,24 6 0 0 0,-40-13-93 0 0,0-1-435 0 0,0 1 1 0 0,0-1 0 0 0,0 0-1 0 0,0 1 1 0 0,0-2 0 0 0,0 1-1 0 0,0 0 1 0 0,0-1 0 0 0,0 0 0 0 0,0 0-1 0 0,0 0 1 0 0,0-1 0 0 0,1 1-1 0 0,-1-1 1 0 0,5-2 0 0 0,9-6-2575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1 5407 0 0,'0'0'148'0'0,"-1"-1"1"0"0,1 1-1 0 0,-1 0 0 0 0,1 0 0 0 0,0 0 0 0 0,-1 0 0 0 0,1 0 0 0 0,-1 0 0 0 0,1 0 0 0 0,-1 0 0 0 0,1 0 0 0 0,-1 0 0 0 0,1 0 0 0 0,0 1 0 0 0,-1-1 0 0 0,1 0 0 0 0,-1 0 0 0 0,1 0 0 0 0,0 1 0 0 0,-1-1 0 0 0,1 0 0 0 0,0 0 0 0 0,-1 1 0 0 0,1-1 1 0 0,0 0-1 0 0,-1 0 0 0 0,1 1 0 0 0,0-1 0 0 0,-1 1 0 0 0,1-1 0 0 0,0 0 0 0 0,0 1 0 0 0,0-1 0 0 0,-1 1 0 0 0,-2 22 1610 0 0,11 31-1530 0 0,-6-45 476 0 0,47 183 3448 0 0,-37-152-4545 0 0,2-1 0 0 0,31 62-1 0 0,-44-99-283 0 0,-1-2-208 0 0,0 0-835 0 0,0 0-363 0 0,0 0-77 0 0,0 0-15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40 304 7055 0 0,'-9'-24'182'0'0,"0"-2"0"0"0,2 1 0 0 0,-7-38 0 0 0,14 59 129 0 0,0-1-1 0 0,0 0 1 0 0,0 0-1 0 0,0 0 0 0 0,1 0 1 0 0,0 0-1 0 0,0 0 0 0 0,0 1 1 0 0,1-1-1 0 0,0 0 1 0 0,0 1-1 0 0,0-1 0 0 0,0 1 1 0 0,0 0-1 0 0,1 0 1 0 0,0-1-1 0 0,0 2 0 0 0,0-1 1 0 0,1 0-1 0 0,-1 1 0 0 0,1-1 1 0 0,-1 1-1 0 0,9-5 1 0 0,12-9 905 0 0,-20 13-1079 0 0,0 1 0 0 0,0 0 0 0 0,0 0 0 0 0,0 0 0 0 0,0 1 0 0 0,7-3 1 0 0,4-1-120 0 0,-11 4-18 0 0,1 0 0 0 0,-1 0 1 0 0,1 1-1 0 0,0-1 0 0 0,0 1 1 0 0,0 1-1 0 0,-1-1 0 0 0,1 1 1 0 0,0-1-1 0 0,0 1 0 0 0,0 1 1 0 0,0-1-1 0 0,8 3 0 0 0,-11-3-120 0 0,0 0-1 0 0,1 1 1 0 0,-1 0-1 0 0,0 0 0 0 0,0-1 1 0 0,0 1-1 0 0,0 1 1 0 0,0-1-1 0 0,0 0 1 0 0,0 0-1 0 0,-1 1 0 0 0,1-1 1 0 0,0 1-1 0 0,-1-1 1 0 0,1 1-1 0 0,-1 0 1 0 0,0-1-1 0 0,1 1 1 0 0,-1 0-1 0 0,0 0 0 0 0,0 0 1 0 0,0 0-1 0 0,0 0 1 0 0,-1 0-1 0 0,1 1 1 0 0,0-1-1 0 0,-1 0 0 0 0,0 0 1 0 0,1 0-1 0 0,-1 1 1 0 0,0-1-1 0 0,0 0 1 0 0,-1 4-1 0 0,2 1-989 0 0,-1 9-785 0 0</inkml:trace>
  <inkml:trace contextRef="#ctx0" brushRef="#br0" timeOffset="1">69 449 10943 0 0,'0'0'240'0'0,"0"0"48"0"0,0 0 16 0 0,0 0 0 0 0,11-3-240 0 0,0 0-64 0 0,0-2 0 0 0,2-1 0 0 0,3-1 0 0 0,-2 0 0 0 0,1-1 0 0 0,1 0 0 0 0,0 0 0 0 0,-2 0 0 0 0,-1 1 0 0 0,3-1-3232 0 0,-2 0-664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83 8863 0 0,'0'0'200'0'0,"0"0"34"0"0,0 0 12 0 0,0 2-39 0 0,-1 4-80 0 0,0-5 307 0 0,22-4 1278 0 0,-9-2-1309 0 0,-1 0-1 0 0,0-1 1 0 0,0 0-1 0 0,-1-1 1 0 0,1 0-1 0 0,8-9 0 0 0,17-11-4592 0 0,-22 17-381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2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 4231 0 0,'0'0'91'0'0,"0"0"12"0"0,0 0 10 0 0,0 0 103 0 0,-10-12 2336 0 0,7 11 5373 0 0,6 38-6487 0 0,1 0-1 0 0,1-1 0 0 0,6 15-1437 0 0,0 6 2311 0 0,22 101-2067 0 0,-12-65 2634 0 0,5 61-2878 0 0,-17-91 686 0 0,9 73-165 0 0,-17-112-521 0 0,0-1 0 0 0,1 1 0 0 0,1-1 0 0 0,3 14 0 0 0,-4-31-5216 0 0,-2-11-2983 0 0,0 3 6661 0 0,0-1-1125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213 104 10943 0 0,'-5'-8'143'0'0,"0"0"-1"0"0,0 0 0 0 0,0 1 1 0 0,-1 0-1 0 0,0 0 0 0 0,-1 0 1 0 0,0 1-1 0 0,0 0 0 0 0,-14-9 1 0 0,19 13-22 0 0,-1 0 0 0 0,1 0 0 0 0,-1 1 0 0 0,1 0 0 0 0,-1-1 1 0 0,0 1-1 0 0,0 0 0 0 0,1 0 0 0 0,-1 1 0 0 0,0-1 0 0 0,0 0 1 0 0,0 1-1 0 0,0 0 0 0 0,0 0 0 0 0,0 0 0 0 0,0 0 0 0 0,0 0 1 0 0,0 1-1 0 0,0-1 0 0 0,1 1 0 0 0,-1-1 0 0 0,0 1 0 0 0,0 0 0 0 0,0 1 1 0 0,1-1-1 0 0,-1 0 0 0 0,0 1 0 0 0,1-1 0 0 0,0 1 0 0 0,-1 0 1 0 0,1 0-1 0 0,0 0 0 0 0,0 0 0 0 0,-3 3 0 0 0,1 2-20 0 0,0-1 0 0 0,0 1 0 0 0,1-1 0 0 0,0 1 0 0 0,0 0 0 0 0,0 0 0 0 0,1 0 0 0 0,-2 14 0 0 0,-5 63 676 0 0,8-71-363 0 0,-1 13-304 0 0,2 1 0 0 0,0 0 0 0 0,2 0 0 0 0,1 0 0 0 0,1-1 0 0 0,1 1 0 0 0,2-1 0 0 0,0 0 0 0 0,2-1 0 0 0,1 0 0 0 0,1 0 0 0 0,1-1 0 0 0,16 26 0 0 0,-24-45-110 0 0,0 0 0 0 0,-1 0 0 0 0,2 0 0 0 0,-1-1 0 0 0,0 1 0 0 0,1-1 0 0 0,0 0 0 0 0,0 0 0 0 0,0-1 0 0 0,0 0 0 0 0,7 4 0 0 0,-9-6 0 0 0,-1-1 0 0 0,1 1 0 0 0,0 0 0 0 0,-1-1 0 0 0,1 1 0 0 0,0-1 0 0 0,0 0 0 0 0,-1 0 0 0 0,1 0 0 0 0,0 0 0 0 0,0 0 0 0 0,-1-1 0 0 0,1 1 0 0 0,0-1 0 0 0,0 0 0 0 0,-1 0 0 0 0,1 0 0 0 0,-1 0 0 0 0,1 0 0 0 0,-1 0 0 0 0,1-1 0 0 0,-1 1 0 0 0,0-1 0 0 0,0 0 0 0 0,0 0 0 0 0,4-3 0 0 0,0 0-161 0 0,0-1-1 0 0,-1 1 1 0 0,1-1 0 0 0,-1 0-1 0 0,0-1 1 0 0,-1 1-1 0 0,1-1 1 0 0,-2 0 0 0 0,1 0-1 0 0,0 0 1 0 0,-1-1-1 0 0,-1 1 1 0 0,1-1-1 0 0,-1 0 1 0 0,-1 0 0 0 0,2-13-1 0 0,-5-21 162 0 0,-2 0 0 0 0,-1 1 0 0 0,-3-1 0 0 0,-22-71 0 0 0,25 96 0 0 0,-1-6 0 0 0,-2 0 0 0 0,-19-41 0 0 0,23 57 0 0 0,0 1 0 0 0,0-1 0 0 0,0 1 0 0 0,-1 0 0 0 0,0 0 0 0 0,-1 0 0 0 0,1 1 0 0 0,-1 0 0 0 0,0 0 0 0 0,-1 0 0 0 0,1 1 0 0 0,-1 0 0 0 0,-7-4 0 0 0,10 6-16 0 0,1 0-132 0 0,-1 0 1 0 0,0 0 0 0 0,0 1 0 0 0,0-1 0 0 0,0 1 0 0 0,0 0 0 0 0,0 0 0 0 0,0 0-1 0 0,0 1 1 0 0,0-1 0 0 0,0 1 0 0 0,-7 0 0 0 0,9 1-677 0 0,-10 8-3944 0 0,0 4 3049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8863 0 0,'0'0'200'0'0,"0"0"34"0"0,1 3 12 0 0,1 3-53 0 0,0 1-1 0 0,1-1 1 0 0,0 0-1 0 0,0 1 1 0 0,1-1-1 0 0,0-1 1 0 0,0 1-1 0 0,0-1 1 0 0,1 1-1 0 0,-1-1 1 0 0,1 0-1 0 0,1-1 1 0 0,-1 0-1 0 0,1 1 1 0 0,-1-1-1 0 0,1-1 1 0 0,0 1-1 0 0,10 3 1 0 0,-14-6-131 0 0,199 100 4501 0 0,-69-32-8576 0 0,-123-64 2687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73 7055 0 0,'-6'-71'2686'0'0,"6"69"-1618"0"0,0 2-48 0 0,0 0-246 0 0,0 0-108 0 0,0 0-24 0 0,2 2-582 0 0,1 0-1 0 0,-1 0 0 0 0,0 0 1 0 0,0 0-1 0 0,-1 0 0 0 0,1 0 1 0 0,0 1-1 0 0,-1-1 0 0 0,1 0 1 0 0,-1 1-1 0 0,2 3 0 0 0,-2-3-3 0 0,25 50 1357 0 0,23 65-1 0 0,-25-56-1485 0 0,-5-4 694 0 0,-3 0 1 0 0,-2 0-1 0 0,6 67 0 0 0,-7-44-290 0 0,-9-18-2844 0 0,-17-75-1111 0 0,8-2 1212 0 0,-1-3-2143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67 413 7055 0 0,'-11'-24'171'0'0,"0"0"-1"0"0,2 0 0 0 0,1-1 1 0 0,-5-27-1 0 0,0-14 2732 0 0,12 57-2522 0 0,0 0 0 0 0,1 0 0 0 0,0 0 0 0 0,1 1 1 0 0,0-1-1 0 0,0 0 0 0 0,1 0 0 0 0,0 0 0 0 0,1 1 1 0 0,-1 0-1 0 0,2-1 0 0 0,-1 1 0 0 0,1 0 0 0 0,0 0 1 0 0,9-11-1 0 0,-10 15-363 0 0,-1 0-1 0 0,1 1 1 0 0,0-1 0 0 0,0 1 0 0 0,0 0 0 0 0,1 0 0 0 0,-1 0 0 0 0,1 0-1 0 0,-1 0 1 0 0,1 1 0 0 0,0 0 0 0 0,0 0 0 0 0,0 0 0 0 0,0 0 0 0 0,1 0-1 0 0,-1 1 1 0 0,0 0 0 0 0,1 0 0 0 0,-1 0 0 0 0,1 1 0 0 0,-1-1 0 0 0,1 1 0 0 0,-1 0-1 0 0,1 0 1 0 0,-1 1 0 0 0,1-1 0 0 0,-1 1 0 0 0,1 0 0 0 0,-1 0 0 0 0,1 1-1 0 0,6 3 1 0 0,-5-1-17 0 0,0 1 0 0 0,-1 0 0 0 0,0 0 0 0 0,0 1 0 0 0,0 0 0 0 0,-1 0 0 0 0,0 0 0 0 0,6 11 0 0 0,-7-11 0 0 0,0 0 0 0 0,0 0 0 0 0,-1 0 0 0 0,1 0 0 0 0,-2 0 0 0 0,1 1 0 0 0,-1-1 0 0 0,0 0 0 0 0,0 1 0 0 0,0-1 0 0 0,-1 1 0 0 0,-1 9 0 0 0,-1 11 0 0 0,-9 37 0 0 0,7-47 0 0 0,2-7-118 0 0,0 0 0 0 0,-1-1 1 0 0,0 1-1 0 0,-1 0 0 0 0,0-1 0 0 0,-1 0 0 0 0,1 0 0 0 0,-2 0 0 0 0,1 0 0 0 0,-1-1 1 0 0,-1 0-1 0 0,0-1 0 0 0,0 1 0 0 0,0-1 0 0 0,-1 0 0 0 0,0-1 0 0 0,0 0 0 0 0,-1 0 1 0 0,1-1-1 0 0,-1 0 0 0 0,-14 5 0 0 0,22-9 574 0 0,1-1 181 0 0,0 0 41 0 0,0 0-84 0 0,1-1-528 0 0,0 0 0 0 0,0 0 1 0 0,0 0-1 0 0,1 0 0 0 0,-1 0 0 0 0,0 0 0 0 0,0 1 0 0 0,1-1 0 0 0,-1 0 0 0 0,0 1 0 0 0,1-1 0 0 0,-1 1 0 0 0,1-1 0 0 0,-1 1 1 0 0,0 0-1 0 0,1 0 0 0 0,-1-1 0 0 0,1 1 0 0 0,-1 0 0 0 0,2 1 0 0 0,30 1 1360 0 0,13 7-1380 0 0,0 2 0 0 0,-1 2 0 0 0,-1 1 0 0 0,74 37 0 0 0,-8 15-5607 0 0,-90-55 3538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1 3999 0 0,'0'0'183'0'0,"-12"19"764"0"0,8-8-485 0 0,1-1 1 0 0,0 1 0 0 0,0 0-1 0 0,1 0 1 0 0,1 1 0 0 0,0-1-1 0 0,0 0 1 0 0,1 1-1 0 0,1 11 1 0 0,0-3 72 0 0,-4 241 3862 0 0,1-166-4668 0 0,2-56-4827 0 0,0-37 1075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7055 0 0,'0'0'158'0'0,"0"0"22"0"0,0 0 12 0 0,0 14 6 0 0,5 6 243 0 0,1 0 1 0 0,0 0-1 0 0,15 31 0 0 0,-10-26 505 0 0,11 35-1 0 0,7 30 1265 0 0,8 31-1680 0 0,-35-92-2526 0 0,-2-16-2484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0 120 10943 0 0,'0'0'248'0'0,"0"0"35"0"0,0 0 18 0 0,0 0-37 0 0,20-19 1616 0 0,-11 12-1957 0 0,1 0-1 0 0,1 0 0 0 0,-1 1 1 0 0,19-8-1 0 0,-18 9-1043 0 0,0-1 0 0 0,0 0 0 0 0,0 0 0 0 0,14-12 0 0 0,-4 0-414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59 125 10943 0 0,'-1'-16'1096'0'0,"-1"11"-916"0"0,1 4 280 0 0,1 1 144 0 0,0 0 32 0 0,0 7-186 0 0,1-1-1 0 0,0 1 0 0 0,0 0 0 0 0,0 0 1 0 0,0 0-1 0 0,5 11 0 0 0,2 11 486 0 0,74 314 4225 0 0,-80-333-6266 0 0,-1 0 0 0 0,0 0-1 0 0,-1 19 1 0 0,0-22 554 0 0,0-6-1937 0 0,0-1-95 0 0,0 0 198 0 0,0 0 922 0 0,-1 0 1285 0 0,-1-1 0 0 0,0 1 0 0 0,0-1 0 0 0,1 1 0 0 0,-1-1 0 0 0,1 0 0 0 0,-1 0 0 0 0,0 0 0 0 0,1 0 0 0 0,-1 0 0 0 0,1 0 0 0 0,0 0 0 0 0,-1 0 0 0 0,1-1 0 0 0,0 1 0 0 0,0 0 0 0 0,0-1 0 0 0,0 1 0 0 0,0-1 0 0 0,-1-1 0 0 0,-18-37-444 0 0,18 34 341 0 0,-22-52 1343 0 0,-29-104-1 0 0,43 122 847 0 0,3 0 0 0 0,1-1 0 0 0,-2-69 1 0 0,9 104-1653 0 0,-1 1 0 0 0,1 0 1 0 0,0 0-1 0 0,0 0 0 0 0,1 0 1 0 0,-1 0-1 0 0,1 0 0 0 0,0 0 1 0 0,1 0-1 0 0,-1 0 0 0 0,6-6 1 0 0,-7 10-215 0 0,0 0 1 0 0,0 0-1 0 0,0 0 1 0 0,0 0-1 0 0,1 0 1 0 0,-1 0-1 0 0,0 0 0 0 0,1 0 1 0 0,-1 0-1 0 0,0 1 1 0 0,1-1-1 0 0,-1 0 1 0 0,1 1-1 0 0,-1 0 1 0 0,1-1-1 0 0,-1 1 1 0 0,1 0-1 0 0,0 0 1 0 0,-1 0-1 0 0,1 0 1 0 0,-1 0-1 0 0,1 0 1 0 0,-1 0-1 0 0,1 0 1 0 0,2 1-1 0 0,0 0 179 0 0,1 0-173 0 0,1 1 0 0 0,0-1 0 0 0,0 1 0 0 0,-1 1 0 0 0,1-1 0 0 0,-1 1 0 0 0,0 0 0 0 0,0 0 0 0 0,0 0 0 0 0,0 1-1 0 0,0-1 1 0 0,-1 1 0 0 0,0 1 0 0 0,1-1 0 0 0,-2 0 0 0 0,5 7 0 0 0,8 11 180 0 0,-1 1-1 0 0,15 31 0 0 0,-14-24-163 0 0,-9-17-444 0 0,-1 1 1 0 0,0 0-1 0 0,0 0 0 0 0,-2 1 0 0 0,1-1 0 0 0,-2 1 1 0 0,0 0-1 0 0,-1 0 0 0 0,1 20 0 0 0,-3-27 108 0 0,0-1 0 0 0,-1 0 0 0 0,1 0 0 0 0,-1 0 0 0 0,-1 0 0 0 0,1 0 0 0 0,-1 0 0 0 0,0 0-1 0 0,-1-1 1 0 0,0 1 0 0 0,0-1 0 0 0,0 1 0 0 0,-1-1 0 0 0,0 0 0 0 0,0-1 0 0 0,0 1 0 0 0,-1-1 0 0 0,0 1 0 0 0,0-1 0 0 0,0-1-1 0 0,-10 8 1 0 0,4-5-4271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52 151 10943 0 0,'0'0'248'0'0,"0"0"35"0"0,0 0 18 0 0,0 0-37 0 0,0 0-84 0 0,0 0 280 0 0,0 0 144 0 0,0 0 32 0 0,0 0 10 0 0,0 0 23 0 0,0 0 16 0 0,2 2 3 0 0,2 3-585 0 0,-1 0 0 0 0,0 0 0 0 0,0 1 1 0 0,0-1-1 0 0,-1 1 0 0 0,0-1 0 0 0,0 1 0 0 0,1 7 0 0 0,10 56 727 0 0,-7-35 212 0 0,5 38-622 0 0,2 117 0 0 0,-6-103-420 0 0,-7-73-2235 0 0,-4-10-2735 0 0,2-4 4325 0 0,0 1 0 0 0,1-2 0 0 0,-1 1 0 0 0,1 0 0 0 0,-1 0 0 0 0,1 0 0 0 0,0-1 0 0 0,0 1 0 0 0,-1 0 0 0 0,1-1 0 0 0,-1-2 0 0 0,-5-6 109 0 0,2 1 0 0 0,-1-1 0 0 0,1-1 0 0 0,1 1 0 0 0,0-1 0 0 0,-3-11 0 0 0,-13-72-302 0 0,14 58 827 0 0,-6-19 313 0 0,-16-109 4772 0 0,27 149-4275 0 0,0-1 0 0 0,1 0 0 0 0,1 1 0 0 0,0-1 1 0 0,1 1-1 0 0,0-1 0 0 0,2 1 0 0 0,5-19 0 0 0,-7 30-617 0 0,-1 0 1 0 0,1 0-1 0 0,0 0 1 0 0,0 0-1 0 0,0 1 1 0 0,1-1 0 0 0,-1 0-1 0 0,1 1 1 0 0,0 0-1 0 0,0 0 1 0 0,0-1-1 0 0,1 2 1 0 0,-1-1 0 0 0,0 0-1 0 0,1 1 1 0 0,0 0-1 0 0,0-1 1 0 0,0 2-1 0 0,7-4 1 0 0,-7 4-38 0 0,0 1-1 0 0,0-1 1 0 0,0 1 0 0 0,-1 0-1 0 0,1 0 1 0 0,0 0 0 0 0,0 1-1 0 0,0-1 1 0 0,0 1 0 0 0,0 0-1 0 0,0 0 1 0 0,0 0 0 0 0,-1 1-1 0 0,1-1 1 0 0,-1 1 0 0 0,1 0-1 0 0,-1 0 1 0 0,1 0 0 0 0,-1 0-1 0 0,0 1 1 0 0,0-1 0 0 0,3 4-1 0 0,4 5-183 0 0,1 1 0 0 0,-1 1-1 0 0,-1-1 1 0 0,0 1 0 0 0,-1 1-1 0 0,0 0 1 0 0,-1 0 0 0 0,-1 0 0 0 0,0 1-1 0 0,-1 0 1 0 0,-1 0 0 0 0,0 0-1 0 0,-1 1 1 0 0,-1-1 0 0 0,0 1-1 0 0,-1 0 1 0 0,-2 30 0 0 0,-1-20-263 0 0,-1 0-1 0 0,-1 0 1 0 0,-1 0 0 0 0,-2-1-1 0 0,-1 0 1 0 0,0 0 0 0 0,-2 0-1 0 0,-1-1 1 0 0,-27 44 0 0 0,23-45-6016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53 8863 0 0,'-6'-3'69'0'0,"-19"-4"876"0"0,24 7-511 0 0,1 0 121 0 0,0 0 18 0 0,0 0 11 0 0,5 25 1312 0 0,24 69 1256 0 0,17 69 2 0 0,-13 121-3131 0 0,-30-241-24 0 0,-14-63-2747 0 0,-5-20 0 0 0,-55-272 2748 0 0,63 265 0 0 0,3 23-60 0 0,2-1 0 0 0,0-34 0 0 0,3 48 352 0 0,0 1 1 0 0,1-1-1 0 0,1 1 1 0 0,0 0-1 0 0,0-1 1 0 0,1 1-1 0 0,0 0 1 0 0,6-12-1 0 0,-8 21-252 0 0,-1-1 0 0 0,1 1-1 0 0,-1 0 1 0 0,1 0 0 0 0,0 0-1 0 0,0 0 1 0 0,0 0 0 0 0,-1 0-1 0 0,1 0 1 0 0,0 0 0 0 0,0 0-1 0 0,0 0 1 0 0,0 1 0 0 0,0-1-1 0 0,1 0 1 0 0,-1 1 0 0 0,0-1-1 0 0,0 1 1 0 0,0-1 0 0 0,1 1-1 0 0,-1-1 1 0 0,0 1 0 0 0,0 0-1 0 0,1 0 1 0 0,-1-1 0 0 0,0 1-1 0 0,1 0 1 0 0,-1 0 0 0 0,0 1-1 0 0,0-1 1 0 0,2 0 0 0 0,1 1 154 0 0,-1 0 1 0 0,-1 0 0 0 0,1 0-1 0 0,0 1 1 0 0,0-1 0 0 0,0 1-1 0 0,-1 0 1 0 0,5 2 0 0 0,-3 0-194 0 0,1 1 0 0 0,-1-1 1 0 0,0 1-1 0 0,-1-1 0 0 0,1 1 1 0 0,-1 1-1 0 0,0-1 0 0 0,0 0 1 0 0,0 1-1 0 0,-1-1 0 0 0,0 1 1 0 0,0 0-1 0 0,0-1 0 0 0,-1 1 1 0 0,0 0-1 0 0,0 0 0 0 0,-1 0 1 0 0,1 0-1 0 0,-1 1 0 0 0,-1 5 1 0 0,-2 11-4 0 0,0 1 1 0 0,-2-1 0 0 0,-14 40 0 0 0,9-30 0 0 0,6-20 1 0 0,3-3 0 0 0,2-8 0 0 0,-1 0 0 0 0,0 0 0 0 0,1 0 0 0 0,-1 0 0 0 0,1 0 0 0 0,0 0 0 0 0,-1-1 0 0 0,1 1 0 0 0,0 0 0 0 0,0 0 0 0 0,0-1 0 0 0,0 1 0 0 0,1 0 0 0 0,-1-1 0 0 0,0 0 0 0 0,1 1 0 0 0,-1-1 0 0 0,1 0 0 0 0,-1 1 0 0 0,1-1 0 0 0,3 1 0 0 0,0 2 0 0 0,22 20-1406 0 0,-1 0 0 0 0,-1 2 0 0 0,-2 1 0 0 0,28 39 0 0 0,-45-58-4292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2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87 3167 0 0,'0'7'49'0'0,"-6"16"358"0"0,5-22 377 0 0,1-1 254 0 0,0 0 46 0 0,0 0-66 0 0,0 0-318 0 0,0 0-144 0 0,0 0-32 0 0,0 0 10 0 0,0 0 54 0 0,7 22 1264 0 0,-3-10-1343 0 0,1 0 0 0 0,0-1 1 0 0,0 0-1 0 0,1 0 0 0 0,1-1 1 0 0,0 1-1 0 0,0-2 0 0 0,1 1 1 0 0,0-1-1 0 0,7 7-509 0 0,-9-11 280 0 0,0 0 1 0 0,0 0-1 0 0,0 0 0 0 0,1-1 0 0 0,0 0 1 0 0,-1 0-1 0 0,1-1 0 0 0,1 0 1 0 0,-1 0-1 0 0,0 0 0 0 0,1-1 1 0 0,-1 0-1 0 0,1-1 0 0 0,0 1 1 0 0,0-2-1 0 0,-1 1 0 0 0,6-1-280 0 0,-6-1 89 0 0,0 0 0 0 0,0-1 0 0 0,0 0 0 0 0,-1 0 0 0 0,1-1 0 0 0,-1 0 1 0 0,1 0-1 0 0,-1 0 0 0 0,0-1 0 0 0,0 1 0 0 0,-1-2 0 0 0,1 1 0 0 0,4-5-89 0 0,-2 1 207 0 0,0 0 1 0 0,0 0-1 0 0,-1-1 1 0 0,-1 0-1 0 0,1 0 1 0 0,-2 0-1 0 0,1-1 0 0 0,1-5-207 0 0,-2 2 440 0 0,0-1 0 0 0,-1 1-1 0 0,1-9-439 0 0,8-76-3533 0 0,-11 84 3026 0 0,-2 6 175 0 0,0 7-1388 0 0,0 1-584 0 0,0 0-445 0 0,0 0-1431 0 0,0 0-615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10 5407 0 0,'0'0'248'0'0,"-25"-9"-19"0"0,19 9 8545 0 0,11 26-7868 0 0,2 1 0 0 0,16 39 0 0 0,1 4-851 0 0,52 261 2761 0 0,-73-317-2991 0 0,0 0-664 0 0,0 1 1 0 0,1 22 0 0 0,-4-35-297 0 0,0-2-154 0 0,0 0-30 0 0,0 0-36 0 0,-18 8-3475 0 0,9-5 1800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70 390 7055 0 0,'-16'-37'387'0'0,"1"-1"-1"0"0,-11-49 0 0 0,22 69 326 0 0,1 1 1 0 0,0 0-1 0 0,2-1 0 0 0,0 1 0 0 0,1-1 0 0 0,0 1 0 0 0,6-33 0 0 0,-5 48-672 0 0,-1-1 0 0 0,1 0 0 0 0,0 1-1 0 0,-1-1 1 0 0,1 0 0 0 0,1 1 0 0 0,-1-1 0 0 0,0 1-1 0 0,1 0 1 0 0,-1-1 0 0 0,1 1 0 0 0,0 0 0 0 0,-1 0-1 0 0,1 0 1 0 0,0 0 0 0 0,0 0 0 0 0,0 1 0 0 0,1-1-1 0 0,2-1 1 0 0,-1 1-46 0 0,0 0 0 0 0,0 1 1 0 0,0 0-1 0 0,1 0 0 0 0,-1 0 0 0 0,0 1 0 0 0,0-1 0 0 0,1 1 1 0 0,-1 0-1 0 0,0 0 0 0 0,6 1 0 0 0,3 1 168 0 0,-1 0-1 0 0,0 2 0 0 0,0-1 1 0 0,-1 1-1 0 0,1 1 1 0 0,-1 0-1 0 0,18 11 1 0 0,-17-8 69 0 0,0 0 1 0 0,-1 0 0 0 0,-1 1 0 0 0,0 1 0 0 0,0-1 0 0 0,12 16 0 0 0,-19-20-238 0 0,0-1 0 0 0,0 1 0 0 0,-1 0 0 0 0,1 0-1 0 0,-1 0 1 0 0,0 0 0 0 0,0 0 0 0 0,-1 0 0 0 0,1 0 0 0 0,-1 1 0 0 0,0-1 0 0 0,-1 0 0 0 0,1 1 0 0 0,-1-1 0 0 0,0 1 0 0 0,-1-1 0 0 0,1 0 0 0 0,-1 1 0 0 0,-2 5 0 0 0,0 2 44 0 0,0-1 0 0 0,-1 0 0 0 0,-1 0 0 0 0,0 0 0 0 0,0 0 0 0 0,-2-1 0 0 0,1 0 0 0 0,-1 0-1 0 0,-1-1 1 0 0,0 1 0 0 0,0-2 0 0 0,-1 1 0 0 0,0-1 0 0 0,-1-1 0 0 0,-16 12 0 0 0,25-20 631 0 0,1 0 31 0 0,0 0-90 0 0,31 14-380 0 0,0 3-715 0 0,0-2 1 0 0,1 0-1 0 0,1-2 0 0 0,56 14 0 0 0,-67-22-1773 0 0,-1 1-3572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 8863 0 0,'0'0'200'0'0,"0"0"34"0"0,0 0 12 0 0,0-1-39 0 0,0-3 5 0 0,0 3 667 0 0,1 1-796 0 0,-1 0 0 0 0,0-1 1 0 0,0 1-1 0 0,0 0 0 0 0,1 0 1 0 0,-1-1-1 0 0,0 1 0 0 0,0 0 0 0 0,0 0 1 0 0,1 0-1 0 0,-1 0 0 0 0,0-1 1 0 0,0 1-1 0 0,1 0 0 0 0,-1 0 1 0 0,0 0-1 0 0,1 0 0 0 0,-1 0 1 0 0,0 0-1 0 0,0 0 0 0 0,1 0 0 0 0,-1 0 1 0 0,0-1-1 0 0,1 1 0 0 0,-1 1 1 0 0,0-1-1 0 0,0 0 0 0 0,1 0 1 0 0,-1 0-1 0 0,0 0 0 0 0,1 0 1 0 0,-1 0-1 0 0,0 0 0 0 0,0 0 0 0 0,1 0 1 0 0,-1 0-1 0 0,0 1 0 0 0,1-1 1 0 0,-1 0-1 0 0,0 0 0 0 0,0 0 1 0 0,0 1-1 0 0,1-1 0 0 0,-1 0 1 0 0,0 0-1 0 0,0 1 0 0 0,14 8 1071 0 0,-5 2-898 0 0,0 1 0 0 0,0-1 0 0 0,-1 2 0 0 0,-1-1-1 0 0,11 27 1 0 0,20 73 1871 0 0,-12-33-1452 0 0,-22-67-670 0 0,3 3-39 0 0,-2 0 0 0 0,0 1 0 0 0,-1 0 0 0 0,-1-1 0 0 0,0 1 0 0 0,-1 0 1 0 0,0 17-1 0 0,-2-31-1357 0 0,0-2-508 0 0,0 0-466 0 0,0 0-1530 0 0,0 0-649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94 8863 0 0,'0'0'200'0'0,"-4"-20"487"0"0,3 18-641 0 0,0 0 1 0 0,1 0-1 0 0,-1 0 0 0 0,1 0 1 0 0,-1-1-1 0 0,1 1 0 0 0,0 0 1 0 0,0 0-1 0 0,0 0 0 0 0,0 0 1 0 0,0-1-1 0 0,1 1 0 0 0,-1 0 0 0 0,1 0 1 0 0,-1 0-1 0 0,1 0 0 0 0,0 0 1 0 0,-1 0-1 0 0,1 0 0 0 0,0 0 1 0 0,1 0-1 0 0,-1 0 0 0 0,0 0 1 0 0,0 1-1 0 0,1-1 0 0 0,-1 0 1 0 0,1 1-1 0 0,-1-1 0 0 0,1 1 1 0 0,0 0-1 0 0,0 0 0 0 0,0-1 1 0 0,-1 1-1 0 0,1 0 0 0 0,0 0 1 0 0,4 0-1 0 0,-1-1 118 0 0,0 1-1 0 0,0 0 1 0 0,0 0 0 0 0,0 0-1 0 0,1 1 1 0 0,-1 0 0 0 0,0 0-1 0 0,0 0 1 0 0,1 1 0 0 0,-1 0-1 0 0,0 0 1 0 0,0 0 0 0 0,0 0 0 0 0,8 4-1 0 0,3 3 114 0 0,0 0 0 0 0,0 1 0 0 0,-1 0 0 0 0,-1 1 0 0 0,1 1 0 0 0,-2 1 0 0 0,0 0 0 0 0,0 0 0 0 0,-1 1 0 0 0,0 1 0 0 0,10 16 0 0 0,-15-19-100 0 0,-1 0 0 0 0,0 0-1 0 0,-1 1 1 0 0,0 0 0 0 0,-1 0-1 0 0,0 0 1 0 0,-1 1 0 0 0,-1-1 0 0 0,0 1-1 0 0,0 0 1 0 0,-1 0 0 0 0,-1 0-1 0 0,0-1 1 0 0,-1 1 0 0 0,0 0-1 0 0,-3 14 1 0 0,2-16-640 0 0,-1 0-1 0 0,1 0 1 0 0,-2-1-1 0 0,0 1 1 0 0,0-1 0 0 0,0 0-1 0 0,-2 0 1 0 0,1 0-1 0 0,-1-1 1 0 0,0 1-1 0 0,-10 8 1 0 0,6-7-1560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98 72 7055 0 0,'0'0'323'0'0,"-16"-25"114"0"0,-12-20 4921 0 0,27 44-4049 0 0,0 1-1202 0 0,0 1 0 0 0,0 0 0 0 0,0 0 1 0 0,0 0-1 0 0,0 0 0 0 0,0 0 0 0 0,0 0 0 0 0,1 0 0 0 0,-1 0 0 0 0,0 0 0 0 0,0 0 1 0 0,1 0-1 0 0,-1 0 0 0 0,1 1 0 0 0,-1-1 0 0 0,1 0 0 0 0,-1 1 0 0 0,1-1 1 0 0,0 0-1 0 0,0 0 0 0 0,0 1 0 0 0,-1-1 0 0 0,1 1 0 0 0,1-1 0 0 0,-1 2 1 0 0,-2 50 2716 0 0,2-45-2669 0 0,-33 428-155 0 0,30-378-266 0 0,3-57-1125 0 0,0-1-508 0 0,0 0-466 0 0,0 0-1530 0 0,0 0-649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3 158 7055 0 0,'-1'-16'313'0'0,"0"-1"-1"0"0,0 0 0 0 0,2 0 0 0 0,0 0 0 0 0,1 1 1 0 0,8-33-1 0 0,-10 49-165 0 0,1-1 1 0 0,-1 1-1 0 0,0 0 1 0 0,0-1-1 0 0,0 1 1 0 0,0-1-1 0 0,0 1 1 0 0,0 0-1 0 0,1-1 1 0 0,-1 1-1 0 0,0 0 1 0 0,0-1-1 0 0,1 1 1 0 0,-1 0-1 0 0,0 0 1 0 0,0-1-1 0 0,1 1 1 0 0,-1 0-1 0 0,0 0 1 0 0,1-1-1 0 0,-1 1 1 0 0,0 0-1 0 0,1 0 1 0 0,-1 0-1 0 0,0-1 1 0 0,1 1-1 0 0,-1 0 1 0 0,1 0-1 0 0,-1 0 1 0 0,0 0-1 0 0,1 0 1 0 0,-1 0-1 0 0,0 0 1 0 0,1 0-1 0 0,-1 0 1 0 0,1 0-1 0 0,-1 0 1 0 0,0 0-1 0 0,1 0 1 0 0,-1 0-1 0 0,1 1 1 0 0,-1-1-1 0 0,1 0 1 0 0,18 17 1996 0 0,14 30-612 0 0,-5 9-1322 0 0,-2 1 0 0 0,-3 1 0 0 0,27 103 0 0 0,-44-92-4892 0 0,-6-67-1148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1 398 13247 0 0,'0'0'299'0'0,"0"0"45"0"0,0 0 21 0 0,0 0-46 0 0,13-16 1037 0 0,9-6-521 0 0,42-33 1 0 0,-24 23-3026 0 0,-3-3-3640 0 0,-16 14 2976 0 0</inkml:trace>
  <inkml:trace contextRef="#ctx0" brushRef="#br0" timeOffset="1">294 21 10943 0 0,'0'0'248'0'0,"0"0"35"0"0,0 0 18 0 0,-7-14 67 0 0,5 8-189 0 0,1 5 749 0 0,1 1 323 0 0,0 0 58 0 0,0 0-66 0 0,0 0-346 0 0,0 0-156 0 0,15 23 791 0 0,0 8-1522 0 0,-2 1 0 0 0,19 62-1 0 0,0 3-14 0 0,1 3-4677 0 0,-29-87-1148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66 8863 0 0,'0'0'200'0'0,"14"-20"528"0"0,-9 16-549 0 0,0 0-1 0 0,0 0 0 0 0,0 0 1 0 0,1 1-1 0 0,0-1 0 0 0,-1 2 0 0 0,1-1 1 0 0,0 0-1 0 0,1 1 0 0 0,7-2 1 0 0,0 1-287 0 0,-1 1 0 0 0,1 0 0 0 0,24 0 0 0 0,-28 2-3926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34 10943 0 0,'0'0'498'0'0,"0"0"-9"0"0,0 0-130 0 0,0 0 599 0 0,0 0 296 0 0,0 0 55 0 0,0 0-66 0 0,0 0-346 0 0,6 22 1163 0 0,-1-1-2006 0 0,-2 0 1 0 0,0 1-1 0 0,0 41 1 0 0,-10 67-35 0 0,5-108-21 0 0,-1 19-788 0 0,2-16-2332 0 0,-8 48 1 0 0,6-59-2578 0 0</inkml:trace>
  <inkml:trace contextRef="#ctx0" brushRef="#br0" timeOffset="1">1 69 10943 0 0,'5'-31'386'0'0,"-1"15"782"0"0,0-6 3388 0 0,16 39-2210 0 0,-13-8-2218 0 0,-1 1 0 0 0,0 0 0 0 0,-1 0 0 0 0,0 0 0 0 0,0 0 1 0 0,5 19-1 0 0,12 73-189 0 0,-6-28 1389 0 0,0-15-310 0 0,10 41-7145 0 0,-24-89 4736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79 8863 0 0,'0'0'392'0'0,"0"0"88"0"0,0 0-384 0 0,11-4-96 0 0,-2 1 0 0 0,2-1 0 0 0,2-1 480 0 0,-2 0 72 0 0,2 0 24 0 0,0 0 0 0 0,1 2-464 0 0,0-3-112 0 0,1 0 0 0 0,-1-1 0 0 0,-1 1 0 0 0,0-1 0 0 0,1 1 0 0 0,-1 0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6536 3088 5527 0 0,'0'0'124'0'0,"0"0"18"0"0,0 0 10 0 0,0 0 44 0 0,0 0 157 0 0,3-7 274 0 0,0 6 4553 0 0,2 5-4912 0 0,-1-1 1 0 0,1 1 0 0 0,-1 0-1 0 0,0 0 1 0 0,0 1 0 0 0,0-1 0 0 0,-1 1-1 0 0,0 0 1 0 0,0 0 0 0 0,0 0-1 0 0,0 0 1 0 0,-1 1-269 0 0,6 13 541 0 0,-1 1 0 0 0,3 18-541 0 0,1 2 1635 0 0,52 157 1188 0 0,-58-178-2605 0 0,-1 0 1 0 0,-1 0 0 0 0,-1 1 0 0 0,-1-1 0 0 0,-1 17-219 0 0,1 90 0 0 0,7-45 0 0 0,-7-72 0 0 0,0 2 0 0 0,-1 0 0 0 0,0-11 0 0 0,0 1 0 0 0,0 0 0 0 0,0-1 0 0 0,0 1 0 0 0,0 0 0 0 0,0-1 0 0 0,0 1 0 0 0,0-1 0 0 0,-1 1 0 0 0,1 0 0 0 0,0-1 0 0 0,0 1 0 0 0,0 0 0 0 0,-1-1 0 0 0,1 1 0 0 0,0-1 0 0 0,-1 1 0 0 0,1-1 0 0 0,-1 1 0 0 0,1-1 0 0 0,0 1 0 0 0,-1-1 0 0 0,1 1 0 0 0,-1-1 0 0 0,1 1 0 0 0,-1-1 0 0 0,1 0 0 0 0,-1 1 0 0 0,-9 5 0 0 0,4-2 0 0 0,-1-1 0 0 0,1 1 0 0 0,-1-1 0 0 0,0-1 0 0 0,0 1 0 0 0,0-1 0 0 0,0 0 0 0 0,0-1 0 0 0,0 0 0 0 0,-1 0 0 0 0,1-1 0 0 0,0 1 0 0 0,-1-1 0 0 0,-5-1 0 0 0,-16 1 0 0 0,-193 21 0 0 0,-9 2 0 0 0,56-7 0 0 0,42-5 0 0 0,-42 11 0 0 0,68-7 0 0 0,-104 20 0 0 0,106-17 0 0 0,83-13 0 0 0,0 1 0 0 0,0 1 0 0 0,1 1 0 0 0,-1 1 0 0 0,-1 1 0 0 0,0-2 0 0 0,-1 0 0 0 0,-7 0 0 0 0,-158 22 0 0 0,150-24 0 0 0,-1 3 0 0 0,32-7 0 0 0,0 0 0 0 0,0 0 0 0 0,0-1 0 0 0,0 0 0 0 0,0 0 0 0 0,-1-1 0 0 0,1 0 0 0 0,0 0 0 0 0,-5-1 467 0 0,1 1 0 0 0,0 0 0 0 0,-1 0-1 0 0,0 2-466 0 0,3-1 425 0 0,-1 0 0 0 0,0-1-1 0 0,0 0 1 0 0,0-1 0 0 0,0 0-425 0 0,9 0 2 0 0,1 1 0 0 0,-1-1 0 0 0,0 1 0 0 0,1-1 0 0 0,-1 0 0 0 0,1 0 0 0 0,-1 0 0 0 0,0 0 0 0 0,1 0 0 0 0,0 0 1 0 0,-1 0-1 0 0,1-1 0 0 0,0 1 0 0 0,0 0 0 0 0,-1-1 0 0 0,1 1 0 0 0,0-1 0 0 0,0 1 0 0 0,1-1 0 0 0,-1 0-2 0 0,-9-27-7 0 0,9 26 6 0 0,-2-6-470 0 0,-1-1 0 0 0,0 1 0 0 0,-1 1 0 0 0,-4-6 471 0 0,-10-25-1709 0 0,13 26 1653 0 0,-1 1 0 0 0,0-1 0 0 0,0 1 1 0 0,-1 1-1 0 0,-1-1 0 0 0,-4-3 56 0 0,-3 2-12 0 0,15 13 53 0 0,-1-1-1 0 0,1 1 1 0 0,0-1 0 0 0,0 0-1 0 0,0 0 1 0 0,0 0-1 0 0,0 0 1 0 0,0 0 0 0 0,0 0-1 0 0,0 0 1 0 0,0 0-1 0 0,0 0 1 0 0,0 0 0 0 0,1 0-1 0 0,-1 0 1 0 0,0-1-1 0 0,1 1 1 0 0,-1 0 0 0 0,1-1-1 0 0,0 1-40 0 0,-39-147 1523 0 0,-12-40 82 0 0,-109-343-1605 0 0,79 227-3793 0 0,-2-85 3793 0 0,65 302-135 0 0,-22-84 135 0 0,13 67 0 0 0,2-25 0 0 0,-6-22 0 0 0,-5 1 0 0 0,-22-43 0 0 0,45 144 0 0 0,-2-20 0 0 0,-9-38 0 0 0,-99-297 0 0 0,78 240 0 0 0,-33-103 0 0 0,73 249 0 0 0,-2 1 0 0 0,0 1 0 0 0,-1-1 0 0 0,0 2 0 0 0,-1-1 0 0 0,-1 1 0 0 0,-1 0 0 0 0,0 1 0 0 0,-9-9 0 0 0,-3-4 0 0 0,15 16 0 0 0,-1 1 0 0 0,0 0 0 0 0,-1 1 0 0 0,0-1 0 0 0,0 2 0 0 0,-1-1 0 0 0,6 6 0 0 0,0 0 0 0 0,0 0 0 0 0,-1 1 0 0 0,1-1 0 0 0,0 1 0 0 0,-1 1 0 0 0,0-1 0 0 0,1 1 0 0 0,-1 0 0 0 0,0 0 0 0 0,0 0 0 0 0,0 1 0 0 0,0 0 0 0 0,-10 0 0 0 0,-1 2 0 0 0,1 0 0 0 0,-12 4 0 0 0,-11 0 0 0 0,-15 0 0 0 0,0-3 0 0 0,-1-2 0 0 0,-41-6 0 0 0,-25-6 0 0 0,-40 5 0 0 0,70 4 0 0 0,-63 2 0 0 0,80 4 0 0 0,0 3 0 0 0,-50 13 0 0 0,-21 10 0 0 0,-209 46 0 0 0,321-69 0 0 0,0-1 0 0 0,-1-2 0 0 0,0-1 0 0 0,0-2 0 0 0,-11-1 0 0 0,33 0 0 0 0,1 0 0 0 0,-1 2 0 0 0,0-1 0 0 0,-5 3 0 0 0,6-2 0 0 0,0 0 0 0 0,0 0 0 0 0,0-1 0 0 0,0-1 0 0 0,0 0 0 0 0,-36 2 0 0 0,39-1 0 0 0,1 0 0 0 0,-1-1 0 0 0,1 0 0 0 0,-1 0 0 0 0,0 0 0 0 0,1-1 0 0 0,-1 0 0 0 0,-6-3 0 0 0,6 3 0 0 0,4 0 0 0 0,0-1 0 0 0,0 1 0 0 0,0 0 0 0 0,0-1 0 0 0,1 0 0 0 0,-1 0 0 0 0,0 0 0 0 0,1 0 0 0 0,-1-1 0 0 0,1 0 0 0 0,0 1 0 0 0,0-1 0 0 0,0 0 0 0 0,0 0 0 0 0,-1-3 0 0 0,-15-12 0 0 0,-28-13 0 0 0,25 7 0 0 0,18 21 0 0 0,0 0 0 0 0,-1 0 0 0 0,1 0 0 0 0,-1 1 0 0 0,1 0 0 0 0,-1 0 0 0 0,0 0 0 0 0,0 0 0 0 0,0 1 0 0 0,0-1 0 0 0,0 1 0 0 0,0 1 0 0 0,0-1 0 0 0,0 1 0 0 0,0 0 0 0 0,-1 0 0 0 0,1 0 0 0 0,0 1 0 0 0,0-1 0 0 0,-4 2 0 0 0,-30 0 0 0 0,-20-7 0 0 0,-27 8 0 0 0,69-1 0 0 0,0 0 0 0 0,0 0 0 0 0,0 2 0 0 0,-15 4 0 0 0,14-3 0 0 0,0 0 0 0 0,-1-2 0 0 0,-16 2 0 0 0,-9-1 0 0 0,0 3 0 0 0,1 1 0 0 0,-16 6 0 0 0,-15 4 0 0 0,-10 1 0 0 0,74-18 0 0 0,10-1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0,-1 0 0 0 0,1 0 0 0 0,0 0 0 0 0,0 0 0 0 0,0 0 0 0 0,0 0 0 0 0,0 0 0 0 0,0 0 0 0 0,0 0 0 0 0,0 0 0 0 0,0 0 0 0 0,-1 0 0 0 0,1 0 0 0 0,0 0 0 0 0,0 0 0 0 0,0 0 0 0 0,0 0 0 0 0,0 0 0 0 0,0 0 0 0 0,0 0 0 0 0,-1 0 0 0 0,1 0 0 0 0,0 0 0 0 0,0 0 0 0 0,0 0 0 0 0,0 0 0 0 0,0 0 0 0 0,0 0 0 0 0,0 0 0 0 0,0 0 0 0 0,0 0 0 0 0,-1 0 0 0 0,1 0 0 0 0,0 0 0 0 0,0 0 0 0 0,0-1 0 0 0,0 1 0 0 0,21 17 0 0 0,-15-12 0 0 0,-1 0 0 0 0,1-1 0 0 0,-1 2 0 0 0,-1-1 0 0 0,1 1 0 0 0,-1-1 0 0 0,1 1 0 0 0,-2 0 0 0 0,3 4 0 0 0,8 12 0 0 0,21 37 0 0 0,8 25 0 0 0,12 30 0 0 0,-2 9 0 0 0,-50-116 0 0 0,4 12 0 0 0,1 0 0 0 0,1-1 0 0 0,1 0 0 0 0,9 13 0 0 0,-15-22 0 0 0,2 11 0 0 0,-1 1 0 0 0,-1-1 0 0 0,-1 1 0 0 0,-1 11 0 0 0,1-8 0 0 0,2 12 0 0 0,1-1 0 0 0,3 0 0 0 0,0 0 0 0 0,4 2 0 0 0,-11-30 0 0 0,5 7 252 0 0,-3-2-3601 0 0,4-20-3347 0 0,0-1 1289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17 8863 0 0,'-7'-7'691'0'0,"-1"1"46"0"0,4 3 3317 0 0,1 20-3204 0 0,1 1 1 0 0,0 0 0 0 0,1 0-1 0 0,1-1 1 0 0,3 21 0 0 0,-2 2-53 0 0,0-32-880 0 0,-2 1-603 0 0,1 1 0 0 0,1-1 0 0 0,0 0 1 0 0,0 0-1 0 0,1 1 0 0 0,0-1 0 0 0,6 15 0 0 0,-6-20-1338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 8863 0 0,'0'0'200'0'0,"0"0"34"0"0,0 0 12 0 0,0 0-39 0 0,-1-1-80 0 0,1 0 307 0 0,0 1 121 0 0,7 29 2498 0 0,5 4-943 0 0,1-1-1 0 0,28 49 0 0 0,-31-66-2289 0 0,30 59-3082 0 0,-37-68 2892 0 0,-1 1-1 0 0,1-1 1 0 0,-1 1 0 0 0,0 0-1 0 0,0 0 1 0 0,-1 0 0 0 0,0 0 0 0 0,-1 0-1 0 0,1 9 1 0 0,-2-6-2229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12 104 10943 0 0,'0'0'65'0'0,"-1"0"-1"0"0,1 0 1 0 0,-1 0-1 0 0,1 0 0 0 0,-1 0 1 0 0,1 0-1 0 0,-1-1 1 0 0,1 1-1 0 0,0 0 0 0 0,-1 0 1 0 0,1 0-1 0 0,-1 0 1 0 0,1-1-1 0 0,-1 1 1 0 0,1 0-1 0 0,0 0 0 0 0,-1-1 1 0 0,1 1-1 0 0,0 0 1 0 0,-1-1-1 0 0,1 1 0 0 0,0 0 1 0 0,0-1-1 0 0,-1 1 1 0 0,1 0-1 0 0,0-1 1 0 0,0 1-1 0 0,-1-1 0 0 0,1 1 1 0 0,0 0-1 0 0,0-1 1 0 0,0 1-1 0 0,0-1 0 0 0,0 1 1 0 0,0-1-1 0 0,0 1 1 0 0,0-1-1 0 0,0 1 1 0 0,0 0-1 0 0,0-1 0 0 0,0 1 1 0 0,0-1-1 0 0,0 1 1 0 0,0-1-1 0 0,0 1 0 0 0,0-1 1 0 0,1 1-1 0 0,-1 0 1 0 0,0-1-1 0 0,0 1 1 0 0,1 0-1 0 0,-1-1 0 0 0,0 1 1 0 0,0-1-1 0 0,1 1 1 0 0,-1 0-1 0 0,0 0 0 0 0,1-1 1 0 0,-1 1-1 0 0,0 0 1 0 0,1-1-1 0 0,-1 1 1 0 0,1 0-1 0 0,27-21 4929 0 0,-25 19-4805 0 0,59-38-1316 0 0,-33 26-6217 0 0,-19 7 2242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76 31 8863 0 0,'0'0'407'0'0,"0"0"-6"0"0,-8-9 262 0 0,-8-8 4913 0 0,15 16-5492 0 0,0 0-1 0 0,0 1 1 0 0,0 0 0 0 0,-1-1-1 0 0,1 1 1 0 0,0 0 0 0 0,0-1 0 0 0,0 1-1 0 0,0 0 1 0 0,-1 0 0 0 0,1 0-1 0 0,0 0 1 0 0,0 0 0 0 0,0 0-1 0 0,-1 0 1 0 0,1 1 0 0 0,0-1 0 0 0,0 0-1 0 0,0 1 1 0 0,0-1 0 0 0,-1 1-1 0 0,1-1 1 0 0,0 1 0 0 0,0-1-1 0 0,0 1 1 0 0,0 0 0 0 0,-1 1 0 0 0,1-1 10 0 0,-1 0 1 0 0,1 0 0 0 0,0 0 0 0 0,-1 0 0 0 0,1 0 0 0 0,0 0 0 0 0,0 0 0 0 0,0 1 0 0 0,0-1 0 0 0,0 1 0 0 0,0-1 0 0 0,1 0 0 0 0,-1 1 0 0 0,0-1 0 0 0,1 1 0 0 0,-1 0-1 0 0,1-1 1 0 0,-1 1 0 0 0,1-1 0 0 0,0 3 0 0 0,1-2-95 0 0,0 0 0 0 0,0 0 0 0 0,0 0 0 0 0,0 0 0 0 0,0-1 0 0 0,1 1 0 0 0,-1 0 0 0 0,1 0 0 0 0,-1-1 0 0 0,1 1 0 0 0,0-1 0 0 0,-1 0 0 0 0,1 1 0 0 0,0-1 0 0 0,4 2 0 0 0,-2-1 0 0 0,4 3 0 0 0,0 0 0 0 0,0-1 0 0 0,18 6 0 0 0,11 6 0 0 0,-36-16 28 0 0,0 0 1 0 0,0 0-1 0 0,0 1 0 0 0,0-1 0 0 0,0 1 0 0 0,-1-1 0 0 0,1 1 1 0 0,0-1-1 0 0,0 1 0 0 0,0 0 0 0 0,-1-1 0 0 0,1 1 0 0 0,0 0 1 0 0,-1-1-1 0 0,1 1 0 0 0,0 0 0 0 0,-1 0 0 0 0,1 0 0 0 0,-1 0 1 0 0,1 0-1 0 0,-1-1 0 0 0,0 1 0 0 0,1 0 0 0 0,-1 0 0 0 0,0 0 1 0 0,0 0-1 0 0,1 0 0 0 0,-1 0 0 0 0,0 0 0 0 0,0 0 0 0 0,0 0 1 0 0,0 0-1 0 0,-1 0 0 0 0,1 0 0 0 0,0 0 0 0 0,0 0 0 0 0,0 0 1 0 0,-1 0-1 0 0,1 0 0 0 0,-1 0 0 0 0,1 0 0 0 0,-1 0 0 0 0,1 0 1 0 0,-1 0-1 0 0,1-1 0 0 0,-2 2 0 0 0,-1 1 73 0 0,0 1 1 0 0,0-1-1 0 0,0-1 0 0 0,-1 1 0 0 0,0 0 0 0 0,1-1 1 0 0,-1 0-1 0 0,0 0 0 0 0,-4 2 0 0 0,6-3-862 0 0,-7 2-909 0 0,5-7-4464 0 0,3 1 731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18 7055 0 0,'0'0'323'0'0,"-4"-9"703"0"0,-1 1 5052 0 0,4 13-5721 0 0,1 0 0 0 0,0 0 0 0 0,0 1 0 0 0,1-1 0 0 0,0 0 0 0 0,0 0 0 0 0,0 1 0 0 0,3 7 0 0 0,-3-10-223 0 0,0 0 0 0 0,0-1 1 0 0,0 1-1 0 0,0 0 0 0 0,1-1 1 0 0,-1 1-1 0 0,1-1 0 0 0,0 1 1 0 0,0-1-1 0 0,0 0 0 0 0,0 0 1 0 0,0 1-1 0 0,0-2 0 0 0,0 1 1 0 0,1 0-1 0 0,-1 0 1 0 0,1-1-1 0 0,3 2 0 0 0,-5-2-134 0 0,-1-1 0 0 0,1 0 0 0 0,0 0 0 0 0,-1 0 0 0 0,1 0 0 0 0,-1 0 0 0 0,1 0 0 0 0,-1 0 0 0 0,1-1 0 0 0,0 1 0 0 0,-1 0 0 0 0,1 0 0 0 0,-1 0 0 0 0,1-1 0 0 0,-1 1 0 0 0,1 0 0 0 0,-1 0 0 0 0,1-1 0 0 0,-1 1 0 0 0,0 0 0 0 0,1-1 0 0 0,-1 1 0 0 0,1-1 0 0 0,-1 1 0 0 0,0 0 0 0 0,1-1 0 0 0,-1 1 0 0 0,0-1 0 0 0,1 1 0 0 0,-1-1 0 0 0,0 1 0 0 0,0-1 0 0 0,0 0 0 0 0,1 1 0 0 0,-1-1 0 0 0,0 1 0 0 0,0-1 0 0 0,0 1 0 0 0,0-1 0 0 0,0 1 0 0 0,0-1 0 0 0,0 0 0 0 0,0 1 0 0 0,0-1 0 0 0,-1-24 0 0 0,-8-12 0 0 0,7 31 0 0 0,9 25 0 0 0,5 14 160 0 0,23 74 1445 0 0,-33-96-1462 0 0,1 1 1 0 0,-2-1-1 0 0,1 1 0 0 0,-2 0 1 0 0,1-1-1 0 0,-2 1 1 0 0,-2 16-1 0 0,3-26-169 0 0,0-1 0 0 0,0 0 0 0 0,0 1 0 0 0,-1-1 0 0 0,1 0 0 0 0,0 1-1 0 0,-1-1 1 0 0,1 0 0 0 0,-1 0 0 0 0,0 1 0 0 0,1-1 0 0 0,-1 0 0 0 0,0 0 0 0 0,0 0 0 0 0,0 0 0 0 0,-1 1-1 0 0,2-2-7 0 0,-1 1-1 0 0,1-1 0 0 0,-1 0 0 0 0,1 0 0 0 0,-1 0 0 0 0,1 0 0 0 0,-1 0 0 0 0,1 0 1 0 0,-1 0-1 0 0,1 0 0 0 0,-1 0 0 0 0,1 0 0 0 0,-1 0 0 0 0,1 0 0 0 0,-1 0 1 0 0,1 0-1 0 0,-1-1 0 0 0,1 1 0 0 0,-1 0 0 0 0,1 0 0 0 0,0 0 0 0 0,-1-1 0 0 0,1 1 1 0 0,-1 0-1 0 0,1-1 0 0 0,0 1 0 0 0,-1-1 0 0 0,-2-2-107 0 0,1 0 0 0 0,-1 0 0 0 0,1 0 0 0 0,0 0 0 0 0,0 0 0 0 0,0 0 0 0 0,1-1 0 0 0,-1 1 0 0 0,-1-7 0 0 0,1 0 76 0 0,0 0 1 0 0,0 0-1 0 0,1 0 0 0 0,1 0 0 0 0,0 0 1 0 0,0 0-1 0 0,1 0 0 0 0,2-11 0 0 0,5-11-2996 0 0,6 1-3736 0 0,-10 22 2514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33 10943 0 0,'0'0'34'0'0,"-1"0"-1"0"0,0 0 1 0 0,1 0-1 0 0,-1 0 1 0 0,1 0-1 0 0,-1 0 1 0 0,0 0-1 0 0,1 0 0 0 0,-1 0 1 0 0,1 0-1 0 0,-1-1 1 0 0,0 1-1 0 0,1 0 1 0 0,-1 0-1 0 0,1-1 1 0 0,-1 1-1 0 0,1 0 0 0 0,-1-1 1 0 0,1 1-1 0 0,-1-1 1 0 0,1 1-1 0 0,-1 0 1 0 0,1-1-1 0 0,0 1 1 0 0,-1-1-1 0 0,1 1 1 0 0,0-1-1 0 0,-1 0 0 0 0,-9-14 2061 0 0,8 5 2605 0 0,21 32-3158 0 0,5 35-1541 0 0,-2 0 0 0 0,-15-89 0 0 0,-7 15 0 0 0,-1 8 0 0 0,1 1 0 0 0,0-1 0 0 0,1 0 0 0 0,3-15 0 0 0,-2 21 0 0 0,-1 4 0 0 0,0 0 0 0 0,0 0 0 0 0,0 0 0 0 0,0 0 0 0 0,0 0 0 0 0,0 0 0 0 0,-1 0 0 0 0,1 0 0 0 0,0 0 0 0 0,-1 1 0 0 0,1-1 0 0 0,0 0 0 0 0,0 3 0 0 0,7 17-669 0 0,-7-16 111 0 0,1 1 1 0 0,0-1 0 0 0,0 0-1 0 0,0 0 1 0 0,0 0-1 0 0,1 0 1 0 0,0 0-1 0 0,0 0 1 0 0,1-1 0 0 0,-1 0-1 0 0,1 0 1 0 0,0 0-1 0 0,5 4 1 0 0,-5-5-4546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92 57 8863 0 0,'-3'-6'366'0'0,"-1"0"-1"0"0,1 0 0 0 0,-1 0 1 0 0,0 1-1 0 0,-1 0 0 0 0,-7-8 0 0 0,11 12-173 0 0,1 0-1 0 0,-1 0 0 0 0,0 1 0 0 0,0-1 0 0 0,0 0 0 0 0,0 1 0 0 0,0-1 0 0 0,0 1 0 0 0,0-1 0 0 0,0 1 0 0 0,0-1 0 0 0,0 1 0 0 0,0 0 0 0 0,0-1 0 0 0,0 1 0 0 0,0 0 0 0 0,0 0 0 0 0,-1 0 0 0 0,1 0 0 0 0,0 0 0 0 0,0 0 0 0 0,0 0 0 0 0,0 0 0 0 0,0 0 0 0 0,0 1 0 0 0,0-1 0 0 0,0 0 0 0 0,0 1 0 0 0,0-1 0 0 0,0 1 0 0 0,0-1 0 0 0,0 1 0 0 0,0 0 0 0 0,0-1 0 0 0,0 1 0 0 0,0 0 0 0 0,0-1 0 0 0,1 1 0 0 0,-1 0 0 0 0,0 0 0 0 0,1 0 0 0 0,-1 0 0 0 0,0 0 0 0 0,1 0 0 0 0,-1 0 0 0 0,1 0 0 0 0,0 0 0 0 0,-1 2 1 0 0,-1 1-26 0 0,0 0 1 0 0,0 0-1 0 0,0 1 1 0 0,1-1-1 0 0,0 1 1 0 0,0-1-1 0 0,0 1 1 0 0,1-1-1 0 0,-1 1 1 0 0,1 0 0 0 0,0-1-1 0 0,0 1 1 0 0,1-1-1 0 0,-1 1 1 0 0,1 0-1 0 0,3 7 1 0 0,-3-9-86 0 0,0-1 0 0 0,0 1 0 0 0,1-1-1 0 0,-1 0 1 0 0,1 1 0 0 0,0-1 0 0 0,0 0 0 0 0,0 0 0 0 0,0 0 0 0 0,0 0 0 0 0,0 0 0 0 0,0-1 0 0 0,1 1 0 0 0,-1-1-1 0 0,0 1 1 0 0,1-1 0 0 0,-1 0 0 0 0,1 0 0 0 0,0 0 0 0 0,-1 0 0 0 0,1-1 0 0 0,0 1 0 0 0,0-1 0 0 0,-1 0 0 0 0,1 1-1 0 0,0-1 1 0 0,0 0 0 0 0,0-1 0 0 0,2 1 0 0 0,2-1-410 0 0,1 0-1 0 0,-1-1 1 0 0,0 0 0 0 0,1 0-1 0 0,-1-1 1 0 0,-1 1 0 0 0,1-1-1 0 0,0-1 1 0 0,-1 0 0 0 0,1 0-1 0 0,8-7 1 0 0,-5 3-1111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3999 0 0,'0'0'183'0'0,"0"0"110"0"0,0 0 361 0 0,0 0 155 0 0,0 0 30 0 0,0 0 38 0 0,0 0 131 0 0,0 0 59 0 0,0 0 11 0 0,0 0-142 0 0,0 0-520 0 0,11 25 1899 0 0,69 180 576 0 0,12 26-606 0 0,-68-165-3873 0 0,-24-65 2241 0 0,0-1 41 0 0,0 0-86 0 0,1 2-400 0 0,1 7-186 0 0,-2 2-22 0 0,-1 1 0 0 0,-2-2 0 0 0,3 0 0 0 0,0 0 0 0 0,1 0 0 0 0,3-1 0 0 0,7-5 0 0 0,1-4 0 0 0,-5 0 0 0 0,7-2 0 0 0,6-7 0 0 0,159-60 0 0 0,59-20 0 0 0,158-29 2912 0 0,-316 96-3224 0 0,35-10-628 0 0,-65 15 866 0 0,32-11 737 0 0,89-44 0 0 0,-96 28-663 0 0,-19 20-363 0 0,-55 24-1528 0 0,-1 0-693 0 0,0 0-140 0 0,0 0-26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12 332 975 0 0,'0'0'107'0'0,"0"0"78"0"0,0 0 37 0 0,0 0 8 0 0,0 0 8 0 0,0 0 22 0 0,0 0 10 0 0,-10 5 714 0 0,9-5 7743 0 0,29-20-7030 0 0,1 2 1 0 0,39-19-1 0 0,3-3-1556 0 0,-36 22 422 0 0,0 1 1 0 0,1 2-1 0 0,0 1 0 0 0,66-14 0 0 0,-90 25-563 0 0,4 0 0 0 0,-12 2 0 0 0,12-9 0 0 0,0 3 0 0 0,-16 7 0 0 0,0 0 0 0 0,0 1 0 0 0,0-1 0 0 0,0 0 0 0 0,0 0 0 0 0,0 0 0 0 0,0 0 0 0 0,0 0 0 0 0,0 0 0 0 0,0 0 0 0 0,0 1 0 0 0,0-1 0 0 0,0 0 0 0 0,0 0 0 0 0,0 0 0 0 0,0 0 0 0 0,0 0 0 0 0,0 0 0 0 0,0 0 0 0 0,0 1 0 0 0,0-1 0 0 0,0 0 0 0 0,0 0 0 0 0,1 0 0 0 0,-1 0 0 0 0,0 0 0 0 0,0 0 0 0 0,0 0 0 0 0,0 0 0 0 0,0 0 0 0 0,0 0 0 0 0,0 0 0 0 0,0 1 0 0 0,1-1 0 0 0,-1 0 0 0 0,0 0 0 0 0,0 0 0 0 0,0 0 0 0 0,0 0 0 0 0,0 0 0 0 0,0 0 0 0 0,0 0 0 0 0,1 0 0 0 0,-1 0 0 0 0,0 0 0 0 0,0 0 0 0 0,0 0 0 0 0,0 0 0 0 0,0 0 0 0 0,0 0 0 0 0,0 0 0 0 0,1 0 0 0 0,-1-1 0 0 0,0 1 0 0 0,0 0 0 0 0,0 0 0 0 0,0 0 0 0 0,0 0 0 0 0,0 0 0 0 0,0 0 0 0 0,1 0 0 0 0,41-11 0 0 0,-24 7 0 0 0,-16 3 0 0 0,38-16 0 0 0,5 2 0 0 0,-35 10 0 0 0,0 1 0 0 0,1 0 0 0 0,-1 1 0 0 0,0 0 0 0 0,2-2 0 0 0,0 1 0 0 0,1 1 0 0 0,-2-1 0 0 0,1 1 0 0 0,8-6 102 0 0,-19 8 420 0 0,-1 1 170 0 0,15-4 880 0 0,-7 0-1548 0 0,0 0-116 0 0,-7 4-392 0 0,-1 0-192 0 0,0 0-41 0 0,0 0-6 0 0,0 0 15 0 0,0 0 4 0 0,0 0 0 0 0,0 0-160 0 0,0 0-672 0 0,0 0-294 0 0,0 0-61 0 0,0 0-12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1 352 1807 0 0,'0'0'78'0'0,"0"0"88"0"0,0 0 290 0 0,0 0 120 0 0,0 0 28 0 0,0 0-25 0 0,0 0-123 0 0,0 0-52 0 0,0 0-11 0 0,0 0 9 0 0,0 0 36 0 0,0 0 12 0 0,0 0 4 0 0,0 0 9 0 0,0 0 28 0 0,0 0 11 0 0,0 0 2 0 0,0 0-68 0 0,0 0-208 0 0,0 0 202 0 0,0 0 119 0 0,0 0 24 0 0,1-1-74 0 0,0 1-492 0 0,0 0 1 0 0,-1 0-1 0 0,1 0 1 0 0,-1 0-1 0 0,1 0 0 0 0,-1-1 1 0 0,1 1-1 0 0,-1 0 0 0 0,1 0 1 0 0,-1-1-1 0 0,1 1 1 0 0,-1 0-1 0 0,1 0 0 0 0,-1-1 1 0 0,1 1-1 0 0,-1-1 0 0 0,1 1 1 0 0,-1 0-1 0 0,0-1 1 0 0,1 1-1 0 0,-1-1 0 0 0,0 1 1 0 0,1-1-1 0 0,-1 1 0 0 0,0-1 1 0 0,0 1-1 0 0,1-2 1 0 0,1-4-34 0 0,17-7 34 0 0,5-2 504 0 0,1 2 0 0 0,0 1 0 0 0,0 1 0 0 0,36-10 0 0 0,40-13-512 0 0,-59 18 0 0 0,64-14 0 0 0,-95 27 0 0 0,2 0 0 0 0,42-8-40 0 0,-28 7-782 0 0,0-2 1 0 0,44-16 0 0 0,-61 19 821 0 0,-9 2 0 0 0,24-10 0 0 0,-5-3 0 0 0,11-2 0 0 0,14-7 0 0 0,-34 20 0 0 0,7-3 0 0 0,-18 6 0 0 0,0 0 0 0 0,0 0 0 0 0,0 0 0 0 0,0 0 0 0 0,0 0 0 0 0,1 0 0 0 0,-1 0 0 0 0,0 0 0 0 0,0 0 0 0 0,0 0 0 0 0,0 0 0 0 0,0 0 0 0 0,0-1 0 0 0,0 1 0 0 0,0 0 0 0 0,0 0 0 0 0,0 0 0 0 0,0 0 0 0 0,1 0 0 0 0,-1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0,-1 0 0 0 0,1 0 0 0 0,0 0 0 0 0,0 0 0 0 0,50-22 0 0 0,-24 13-677 0 0,-3 1-4695 0 0,-21 7 4021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3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9 209 5527 0 0,'0'0'124'0'0,"0"0"18"0"0,0 0 10 0 0,0 0 113 0 0,0 0 450 0 0,0 0 195 0 0,0 0 40 0 0,-1 3 56 0 0,0-2-479 0 0,-5 7-542 0 0,7 9 4935 0 0,2-11-4436 0 0,0 1 1 0 0,0-1-1 0 0,0-1 0 0 0,1 1 0 0 0,-1 0 0 0 0,2-1 0 0 0,-1 0-484 0 0,14 21 1541 0 0,3 13 576 0 0,10 31-2117 0 0,-15-34-44 0 0,1 0 0 0 0,7 8 44 0 0,-16-30 699 0 0,1-1-1 0 0,1 0 1 0 0,1-1-1 0 0,5 6-698 0 0,8 5 1174 0 0,-24-22-1173 0 0,1 0 0 0 0,0-1 0 0 0,0 1 0 0 0,0 0 0 0 0,0-1-1 0 0,0 1 1 0 0,0-1 0 0 0,0 1 0 0 0,0-1 0 0 0,0 1 0 0 0,0-1 0 0 0,0 0 0 0 0,0 1 0 0 0,0-1 0 0 0,0 0 0 0 0,1 0 0 0 0,-1 0 0 0 0,0 0 0 0 0,0 0 0 0 0,0 0 0 0 0,0 0 0 0 0,0-1 0 0 0,0 1 0 0 0,0 0-1 0 0,1 0 1 0 0,-1-1 0 0 0,0 1 0 0 0,0-1 0 0 0,0 1 0 0 0,0-1 0 0 0,0 1 0 0 0,-1-1 0 0 0,1 0 0 0 0,0 1 0 0 0,0-1 0 0 0,0 0 0 0 0,0 0-1 0 0,1-1-2 0 0,2-1 2 0 0,0 0 0 0 0,0 0 0 0 0,0-1 0 0 0,-1 1 0 0 0,0-1 0 0 0,0 0 0 0 0,0 0 0 0 0,0 0 0 0 0,0 0 0 0 0,-1-1 0 0 0,0 1 0 0 0,0-1 0 0 0,0 1 0 0 0,0-1 0 0 0,-1 0 0 0 0,4-12 0 0 0,-1-1 0 0 0,-1 0 0 0 0,0-8 0 0 0,0 6 0 0 0,0-5 0 0 0,7-43 0 0 0,-9 63 0 0 0,1 0 0 0 0,-1 0 0 0 0,1 1 0 0 0,0-1 0 0 0,0 0 0 0 0,1 0 0 0 0,-1 1 0 0 0,1-1 0 0 0,0 1 0 0 0,0 0 0 0 0,1-1 0 0 0,1-1 0 0 0,0 0 0 0 0,-1-1 0 0 0,1 0 0 0 0,-2 0 0 0 0,1 0 0 0 0,-1-1 0 0 0,1-1 0 0 0,9-20 0 0 0,-6 14 0 0 0,-1-1 0 0 0,0 0 0 0 0,-1 0 0 0 0,-1-1 0 0 0,0 1 0 0 0,1-17 0 0 0,8-35 0 0 0,-13 66-446 0 0,0 1 1 0 0,1-1-1 0 0,-1 1 0 0 0,1-1 0 0 0,0 1 0 0 0,-1-1 1 0 0,1 1-1 0 0,0 0 0 0 0,0 0 0 0 0,0-1 0 0 0,0 1 1 0 0,0 0-1 0 0,0 0 0 0 0,0 0 0 0 0,0 0 0 0 0,0 0 1 0 0,1 0-1 0 0,-1 0 0 0 0,0 0 0 0 0,1 1 0 0 0,-1-1 1 0 0,1 0-1 0 0,-1 1 0 0 0,0-1 0 0 0,1 1 0 0 0,-1 0 1 0 0,1-1-1 0 0,0 1 0 0 0,-1 0 0 0 0,1 0 0 0 0,0 0 446 0 0,2-1-3572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3999 0 0,'0'0'183'0'0,"10"28"2409"0"0,-7-22-2033 0 0,1 0-1 0 0,-1 0 1 0 0,1 0 0 0 0,1 0-1 0 0,-1-1 1 0 0,1 0-1 0 0,0 0 1 0 0,7 5 0 0 0,50 33 979 0 0,-21-16-191 0 0,3 2-1781 0 0,1-2 0 0 0,1-1 0 0 0,54 20 0 0 0,-97-44-120 0 0,49 23-3065 0 0,-51-24 2316 0 0,-1-1-117 0 0,0 0-338 0 0,0 0-140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99 1 3999 0 0,'0'0'91'0'0,"0"0"12"0"0,0 0 7 0 0,0 0 40 0 0,-5 22 1756 0 0,-1 18-509 0 0,1-8-1338 0 0,-12 136 2688 0 0,0 13-1182 0 0,14-158-1565 0 0,0 0 0 0 0,-2 0 0 0 0,-1-1 0 0 0,-9 25 0 0 0,2-22-320 0 0,9-15-3513 0 0,4-10 882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1 408 5407 0 0,'0'0'124'0'0,"0"0"18"0"0,0 0 8 0 0,0 0 42 0 0,0 0 170 0 0,0 0 76 0 0,0 0 12 0 0,0 0 11 0 0,0 0 30 0 0,0 0 11 0 0,0 0 2 0 0,10-3 80 0 0,31-19 475 0 0,40-21 325 0 0,-55 28-1425 0 0,1 2 0 0 0,44-18 0 0 0,79-35 1977 0 0,-60 24-1312 0 0,13-13-624 0 0,-65 41 0 0 0,33-11 0 0 0,-34 11 1922 0 0,-30 11-1182 0 0,9-3-2731 0 0,20-3 4064 0 0,-13-1-2073 0 0,-10 7 0 0 0,-2 0 0 0 0,1-1 0 0 0,0 0 0 0 0,3-2 0 0 0,38-8 0 0 0,-44 12-86 0 0,-8 2-370 0 0,-1 0-182 0 0,0 0-39 0 0,0 0-147 0 0,12 0-3944 0 0,-12 0 3049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3999 0 0,'0'0'91'0'0,"0"0"12"0"0,0 0 7 0 0,0 0 40 0 0,0 0 156 0 0,0 0 70 0 0,0 0 10 0 0,0 0 80 0 0,10 10 1246 0 0,-2-2-1163 0 0,13 11 1123 0 0,0 0 0 0 0,0-1-1 0 0,2-2 1 0 0,30 18 0 0 0,-24-17-1223 0 0,29 23-1 0 0,-31-20-484 0 0,33 17-1 0 0,-49-30 37 0 0,-4-2 0 0 0,-1 0 0 0 0,0-1 0 0 0,1 1 0 0 0,0-1 0 0 0,10 4 0 0 0,12 3 0 0 0,-3 0 0 0 0,0 3-1550 0 0,-22-10-708 0 0,-2-1 206 0 0,0-1-4310 0 0,-2-2 4672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152 9 2791 0 0,'0'0'126'0'0,"0"0"158"0"0,0 0 582 0 0,1-9 931 0 0,-1 9 5006 0 0,-59 218-2143 0 0,10-74-4556 0 0,18-63-48 0 0,18-48-3442 0 0,12-32 1507 0 0,1-1-16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1 367 2791 0 0,'0'0'107'0'0,"0"0"-19"0"0,0 0 37 0 0,0 0 137 0 0,0 0 55 0 0,0 0 16 0 0,0 0 11 0 0,0 0 32 0 0,18 2 1240 0 0,54-17 777 0 0,-24 7-1268 0 0,-1-3 0 0 0,51-19 0 0 0,174-92 1435 0 0,-181 82 184 0 0,-80 33-2744 0 0,-6 4 0 0 0,12-2 0 0 0,26-14 0 0 0,27-25 0 0 0,-41 27 0 0 0,-29 17 0 0 0,6-4 468 0 0,1 0 0 0 0,-1 1 0 0 0,0 0 0 0 0,11-4-1 0 0,18-7 10 0 0,-26 10-477 0 0,1 1 0 0 0,0-2-89 0 0,-8 4-380 0 0,-2 1-185 0 0,0 0-39 0 0,0 0-92 0 0,0 0-350 0 0,0 0-154 0 0,0 0-453 0 0,0 0-1782 0 0,0 0-760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0 392 5407 0 0,'0'0'124'0'0,"0"0"18"0"0,0 0 8 0 0,3-1-23 0 0,6-3 32 0 0,16-20 3507 0 0,284-175 3990 0 0,-263 172-7894 0 0,1 1 0 0 0,1 3 0 0 0,0 2 0 0 0,68-20 0 0 0,-93 33-429 0 0,-9 4-261 0 0,0 0 0 0 0,0 1 1 0 0,1 0-1 0 0,21-1 0 0 0,-33 4-556 0 0,-3 0-41 0 0,0 0-10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1 285 2791 0 0,'0'0'126'0'0,"0"0"158"0"0,0 0 582 0 0,0 0 256 0 0,0 0 50 0 0,0 0-4 0 0,0 0-59 0 0,0 0-21 0 0,21-15 1789 0 0,1 2-2122 0 0,39-25 595 0 0,2 3 0 0 0,102-41 1 0 0,22 2-1871 0 0,-116 44-6795 0 0,-58 26 3556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 0 3999 0 0,'0'0'91'0'0,"0"0"12"0"0,0 0 7 0 0,0 0 40 0 0,0 0 156 0 0,0 0 70 0 0,0 0 10 0 0,0 0 14 0 0,0 0 38 0 0,0 0 12 0 0,0 0 4 0 0,0 0-58 0 0,-3 2-256 0 0,-7 4-54 0 0,8-4 49 0 0,1 0 1 0 0,0 1-1 0 0,-1-1 0 0 0,1 0 1 0 0,0 0-1 0 0,1 1 1 0 0,-1-1-1 0 0,0 1 1 0 0,1-1-1 0 0,-1 5 1 0 0,0-2 148 0 0,-7 21-199 0 0,-5 20-245 0 0,-8 48-1 0 0,18-83-3187 0 0,3-11 720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 3999 0 0,'0'0'91'0'0,"2"-11"216"0"0,-2 11-285 0 0,0-1 1 0 0,0 1 0 0 0,0-1-1 0 0,0 1 1 0 0,1 0 0 0 0,-1-1-1 0 0,0 1 1 0 0,0-1-1 0 0,1 1 1 0 0,-1 0 0 0 0,0-1-1 0 0,0 1 1 0 0,1-1 0 0 0,-1 1-1 0 0,0 0 1 0 0,1 0 0 0 0,-1-1-1 0 0,1 1 1 0 0,-1 0-1 0 0,0 0 1 0 0,1-1 0 0 0,-1 1-1 0 0,1 0 1 0 0,-1 0 0 0 0,1 0-1 0 0,-1 0 1 0 0,1-1 0 0 0,-1 1-1 0 0,1 0 1 0 0,-1 0-1 0 0,1 0 1 0 0,-1 0 0 0 0,1 0-1 0 0,16 12 1682 0 0,12 25 1188 0 0,-27-34-2831 0 0,6 9-76 0 0,23 43-370 0 0,-31-53-81 0 0,0-2-518 0 0,0 0-1966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3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2271 0 0,'0'0'92'0'0,"0"0"-17"0"0,0 0 16 0 0,0 0 103 0 0,0 0 44 0 0,0 0 8 0 0,0 0 9 0 0,0 0 26 0 0,36-22 1975 0 0,-27 23-2238 0 0,1-1-1 0 0,0 2 0 0 0,0-1 0 0 0,-1 1 0 0 0,1 1 0 0 0,-1-1 0 0 0,2 2-17 0 0,108 44 1746 0 0,-98-41-1627 0 0,-1 1 0 0 0,0 0 0 0 0,-1 2 0 0 0,0 0 0 0 0,0 2 0 0 0,-1 0 0 0 0,-1 0 0 0 0,2 4-119 0 0,-12-9 147 0 0,0 0-1 0 0,-1 0 1 0 0,0 1 0 0 0,0 0 0 0 0,-1 0 0 0 0,0 0 0 0 0,0 1-1 0 0,-1-1 1 0 0,0 1 0 0 0,-1 0 0 0 0,3 9-147 0 0,1 13 926 0 0,0 0 0 0 0,1 31-926 0 0,-4-29 131 0 0,-3-26 72 0 0,-1 0 0 0 0,0 1 0 0 0,0-1 0 0 0,-1 0 0 0 0,0 0-1 0 0,0 0 1 0 0,0 0 0 0 0,-1 0 0 0 0,0-1 0 0 0,-1 1 0 0 0,1 0 0 0 0,-1-1-1 0 0,-1 0 1 0 0,-3 6-203 0 0,-5 4 0 0 0,0-1 0 0 0,-1 0 0 0 0,-1-2 0 0 0,0 1 0 0 0,-1-2 0 0 0,-1 0 0 0 0,-12 8 0 0 0,-3 6-43 0 0,25-21 191 0 0,1 0 1 0 0,-1 0-1 0 0,0 0 1 0 0,0-1-1 0 0,-4 2-148 0 0,-12 7 661 0 0,14-8-345 0 0,-1-1 0 0 0,1 1 0 0 0,-1-1 0 0 0,0-1 0 0 0,0 0 0 0 0,-1 0-316 0 0,-1 1-141 0 0,-1 0 0 0 0,1 1-1 0 0,-1 0 1 0 0,0 1 141 0 0,6-2-126 0 0,0-1 0 0 0,0 0 1 0 0,0 0-1 0 0,0 0 0 0 0,-1-1 0 0 0,1 0 0 0 0,-1 0 0 0 0,0-1 0 0 0,0 1 1 0 0,1-2-1 0 0,-1 1 0 0 0,0-1 0 0 0,-5 0 126 0 0,10 0-952 0 0,2 0-579 0 0,0 0-254 0 0,0 0-238 0 0,0 0-794 0 0,0 0-338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38 2791 0 0,'0'0'107'0'0,"0"0"-19"0"0,0 0 89 0 0,0 0 357 0 0,24-15 2104 0 0,-7 6-1511 0 0,7-5-2924 0 0,-24 14-637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1 5407 0 0,'0'0'124'0'0,"0"0"18"0"0,0 0 8 0 0,-1 1-23 0 0,-4 3-102 0 0,4-3 60 0 0,-1 1-1 0 0,1-1 0 0 0,0 1 0 0 0,0-1 1 0 0,0 1-1 0 0,1 0 0 0 0,-1-1 0 0 0,0 1 1 0 0,1 0-1 0 0,-1-1 0 0 0,1 1 0 0 0,-1 0 0 0 0,1 0 1 0 0,0 0-1 0 0,-1-1 0 0 0,1 1 0 0 0,1 3 1 0 0,-2 2 82 0 0,0 1 135 0 0,0 0-1 0 0,0 0 1 0 0,1 1-1 0 0,0-1 1 0 0,2 14-1 0 0,1 3-873 0 0,-1 15-4494 0 0,-2-40 3611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93 3999 0 0,'0'-38'416'0'0,"1"34"-72"0"0,-1 1-1 0 0,1-1 0 0 0,0 1 1 0 0,0-1-1 0 0,0 1 0 0 0,0 0 1 0 0,0-1-1 0 0,1 1 0 0 0,-1 0 1 0 0,1 0-1 0 0,0 0 0 0 0,0 0 1 0 0,4-4-1 0 0,-5 6 94 0 0,0 0-317 0 0,0 1 0 0 0,1-1 0 0 0,-1 1 0 0 0,1-1 0 0 0,-1 1 0 0 0,1 0 0 0 0,-1-1 0 0 0,1 1 0 0 0,-1 0 0 0 0,1 0 0 0 0,-1 0-1 0 0,1 0 1 0 0,-1 0 0 0 0,1 1 0 0 0,-1-1 0 0 0,1 0 0 0 0,-1 1 0 0 0,3 0 0 0 0,1 1-105 0 0,1 1-1 0 0,-1 0 1 0 0,0 0-1 0 0,0 1 1 0 0,0-1-1 0 0,0 1 1 0 0,0 0-1 0 0,-1 1 1 0 0,0-1 0 0 0,0 1-1 0 0,0 0 1 0 0,4 6-1 0 0,-6-8-11 0 0,-1-1-1 0 0,1 1 1 0 0,-1 0-1 0 0,1-1 1 0 0,-1 1-1 0 0,0 0 1 0 0,0 0-1 0 0,-1 0 0 0 0,1 0 1 0 0,0-1-1 0 0,-1 1 1 0 0,0 0-1 0 0,0 0 1 0 0,0 0-1 0 0,0 0 1 0 0,0 0-1 0 0,0 0 1 0 0,-1 0-1 0 0,1 0 1 0 0,-1 0-1 0 0,0 0 0 0 0,-2 5 1 0 0,0-3-64 0 0,0 0 0 0 0,-1 0 0 0 0,0 0 0 0 0,0 0 0 0 0,0-1 0 0 0,0 1 0 0 0,-6 3 0 0 0,3-1-497 0 0,5-5 58 0 0,0 0-1 0 0,0-1 1 0 0,0 1-1 0 0,-1 0 1 0 0,1-1 0 0 0,0 0-1 0 0,-1 1 1 0 0,1-1-1 0 0,-4 1 1 0 0,5-2-851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0 398 3999 0 0,'0'0'183'0'0,"0"0"110"0"0,0 0 361 0 0,0 0 155 0 0,0 0 30 0 0,0 0-38 0 0,24 0 843 0 0,-11-4-1176 0 0,0 0 1 0 0,-1-1-1 0 0,0 0 0 0 0,0-1 0 0 0,19-13 1 0 0,-14 9-147 0 0,33-15 1 0 0,323-126 1687 0 0,-188 67-2010 0 0,-37 15 0 0 0,-143 67-399 0 0,27-9 1152 0 0,-7 8-7069 0 0,-13 3 4142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1 481 3999 0 0,'0'0'183'0'0,"2"-1"-10"0"0,7-4-13 0 0,0-1 0 0 0,0-1 0 0 0,0 0 0 0 0,11-12 1 0 0,-13 12 206 0 0,1 0 0 0 0,0 0 0 0 0,0 1 0 0 0,1 0 1 0 0,-1 0-1 0 0,19-8 0 0 0,206-88 4016 0 0,-65 22-3146 0 0,-60 28 83 0 0,-10 1-1337 0 0,33-13-38 0 0,-113 57-383 0 0,1 1 0 0 0,-1 0 0 0 0,1 2 0 0 0,1 0 0 0 0,30-2 0 0 0,-35 6-1145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1 870 3679 0 0,'1'-1'284'0'0,"156"-89"3025"0"0,-47 30-1358 0 0,310-158 2711 0 0,-247 134-3972 0 0,171-60-351 0 0,-55 26 154 0 0,-67 20 64 0 0,-73 42-3892 0 0,-146 55 1552 0 0,-3 1-376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 3999 0 0,'0'0'91'0'0,"0"0"12"0"0,0 0 7 0 0,0 0 101 0 0,0 0 413 0 0,0 0 177 0 0,0 0 37 0 0,0 0-37 0 0,0 0-190 0 0,0 0-89 0 0,0 0-11 0 0,-1 0-74 0 0,1 0-431 0 0,-1 1 0 0 0,1-1-1 0 0,0 1 1 0 0,-1-1 0 0 0,1 1-1 0 0,0-1 1 0 0,-1 1 0 0 0,1-1-1 0 0,0 1 1 0 0,-1-1 0 0 0,1 1-1 0 0,0 0 1 0 0,0-1 0 0 0,0 1-1 0 0,0-1 1 0 0,0 1 0 0 0,0 0-1 0 0,-1-1 1 0 0,1 1 0 0 0,1-1-1 0 0,-1 1 1 0 0,0 0 0 0 0,0-1-1 0 0,0 1 1 0 0,0 0 0 0 0,0 0-1 0 0,4 17 7 0 0,-4-17-13 0 0,10 44-3695 0 0,-9-37 2352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3999 0 0,'0'0'91'0'0,"0"0"12"0"0,0 0 7 0 0,0 0 40 0 0,0 0 156 0 0,5 4 926 0 0,4 8-2878 0 0,-8-11-220 0 0</inkml:trace>
  <inkml:trace contextRef="#ctx0" brushRef="#br0" timeOffset="1">38 41 3999 0 0,'0'0'176'0'0,"0"0"40"0"0,0 0-216 0 0,0 0 0 0 0,0 0 0 0 0,0 0 0 0 0,0 0 352 0 0,0 0 32 0 0,-1 4 8 0 0,1-1 0 0 0,0-3 56 0 0,0 4 0 0 0,-1 0 8 0 0,1 1 0 0 0,0-1-728 0 0,1 0-144 0 0,-1 1-32 0 0,2 0-2240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3999 0 0,'0'0'88'0'0,"0"0"16"0"0,0 3 8 0 0,0 0 0 0 0,0 1-112 0 0,0 0 0 0 0,1 0 0 0 0,0 0 0 0 0,-1-4 336 0 0,2 3 48 0 0,-2 1 0 0 0,0-1 8 0 0,1 1-312 0 0,0 0-80 0 0,0 0 0 0 0,0 0 0 0 0</inkml:trace>
  <inkml:trace contextRef="#ctx0" brushRef="#br0" timeOffset="1">47 160 3999 0 0,'5'33'472'0'0,"-5"-28"-193"0"0,0 0-1 0 0,1 0 1 0 0,-1 0-1 0 0,1 0 0 0 0,3 9 1 0 0,9 8-2076 0 0,-10-20-69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3999 0 0,'0'0'183'0'0,"0"0"110"0"0,-1 35 5055 0 0,3-26-6272 0 0,1-1 0 0 0,0 0 0 0 0,7 15 0 0 0,-8-19-420 0 0</inkml:trace>
  <inkml:trace contextRef="#ctx0" brushRef="#br0" timeOffset="1">43 139 3999 0 0,'0'0'91'0'0,"0"0"12"0"0,0 0 7 0 0,3 37 3402 0 0,6-12-3512 0 0,-7-20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3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7 201 3167 0 0,'-7'-69'1162'0'0,"7"68"-858"0"0,0 1 38 0 0,0 0 12 0 0,0 0 4 0 0,1-1-46 0 0,2-3-204 0 0,-1 1 28 0 0,0 0 0 0 0,1 0 0 0 0,-1 0-1 0 0,1 0 1 0 0,0 1 0 0 0,-1-1-1 0 0,1 1 1 0 0,2-1-136 0 0,10-11 686 0 0,-10 9-624 0 0,0-1-1 0 0,0 1 0 0 0,0 1 0 0 0,0-1 0 0 0,1 1 0 0 0,-1-1 0 0 0,1 1 1 0 0,0 1-1 0 0,1 0 0 0 0,-1-1 0 0 0,1 2 0 0 0,-1-1 0 0 0,3 1-61 0 0,17-6 381 0 0,1 2-1 0 0,0 1 0 0 0,1 2-380 0 0,16-4 136 0 0,-32 6 475 0 0,0 0-1 0 0,1 1 1 0 0,10 1-611 0 0,7 0 632 0 0,12 1-632 0 0,0 1 0 0 0,1 2 0 0 0,20 7 0 0 0,50 10 1283 0 0,-110-21-1165 0 0,-1 0 1 0 0,1 0-1 0 0,0 1 1 0 0,-1-1-1 0 0,1 1 1 0 0,-1 0-1 0 0,1 0 1 0 0,-1-1-1 0 0,0 1 1 0 0,0 1-1 0 0,0-1 1 0 0,0 0-1 0 0,0 1 0 0 0,1 1-118 0 0,25 40-196 0 0,-24-36 291 0 0,9 19-95 0 0,-9-16 0 0 0,1 0 0 0 0,1 0 0 0 0,0 0 0 0 0,1-1 0 0 0,3 5 0 0 0,1 0 0 0 0,-1 0 0 0 0,-1 1 0 0 0,2 5 0 0 0,-9-18 0 0 0,0 1 0 0 0,0 0 0 0 0,-1 0 0 0 0,1 0 0 0 0,-1 0 0 0 0,0 0 0 0 0,0 0 0 0 0,0 2 0 0 0,4 21 0 0 0,-3-10 543 0 0,-1 0 0 0 0,0 0-1 0 0,-1 0 1 0 0,-1 0 0 0 0,-1 0-1 0 0,-2 10-542 0 0,2-16 0 0 0,0-6 0 0 0,-7 11 0 0 0,-2 5 0 0 0,-1 0 0 0 0,-1-1 0 0 0,-1-1 0 0 0,0 0 0 0 0,-6 4 0 0 0,7-8 0 0 0,-2-1 0 0 0,0-1 0 0 0,-16 11 0 0 0,-59 49 0 0 0,23-29 0 0 0,-2-4 0 0 0,-62 26 0 0 0,78-44-1397 0 0,-22 16 1397 0 0,63-31-400 0 0,0-1 0 0 0,0 0 0 0 0,-1-1 0 0 0,1 0 0 0 0,-1-1 0 0 0,-3 0 400 0 0,2-8-1916 0 0,6-3-3765 0 0,4 2 3747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0 3999 0 0,'0'0'176'0'0,"0"0"40"0"0,0 0-216 0 0,0 0 0 0 0,-2 4 0 0 0,2-4 0 0 0,0 0 720 0 0,0 4 104 0 0,-1-1 16 0 0,1-3 8 0 0,0 0-680 0 0,1 4-168 0 0,-1-1 0 0 0,0-3 0 0 0,2 4 0 0 0,0 0 0 0 0,0-1 0 0 0,0 0-3104 0 0</inkml:trace>
  <inkml:trace contextRef="#ctx0" brushRef="#br0" timeOffset="1">77 164 3999 0 0,'0'0'91'0'0,"0"0"12"0"0,7 36 1563 0 0,-2-21-1542 0 0,-1-8-116 0 0,-3-3-8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2791 0 0,'0'0'120'0'0,"0"0"32"0"0,0 0-152 0 0,0 0 0 0 0,0 0 0 0 0,0 4 0 0 0,0 0 296 0 0,0 0 32 0 0,0-4 8 0 0,1 4 0 0 0,0 0-272 0 0,0 0-64 0 0,1 0 0 0 0,1 0-1168 0 0,-1 0-248 0 0</inkml:trace>
  <inkml:trace contextRef="#ctx0" brushRef="#br0" timeOffset="1">65 130 5407 0 0,'0'0'124'0'0,"0"0"18"0"0,10 33 1450 0 0,9 8-780 0 0,-12-27-2306 0 0,-5-9 1038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5407 0 0,'9'22'568'0'0,"-8"-18"-502"0"0,10 23 3778 0 0,-5-16-6604 0 0,-4-7-302 0 0</inkml:trace>
  <inkml:trace contextRef="#ctx0" brushRef="#br0" timeOffset="1">82 166 8863 0 0,'0'0'192'0'0,"0"0"48"0"0,6 6 8 0 0,-4-2 0 0 0,-2 0-248 0 0,0-4 0 0 0,0 4 0 0 0,1 0 0 0 0,-1-1 0 0 0,0-3 0 0 0,1 4 0 0 0,-1-4 0 0 0,2 4 0 0 0,0 0 0 0 0,-2 0 0 0 0,0-4-2584 0 0,2 4-560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2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5407 0 0,'0'0'124'0'0,"0"0"18"0"0,0 0 8 0 0,12 35 1826 0 0,0-11-2442 0 0,-8-17-2152 0 0,-3-7 574 0 0</inkml:trace>
  <inkml:trace contextRef="#ctx0" brushRef="#br0" timeOffset="1">52 102 3999 0 0,'0'0'183'0'0,"15"21"3426"0"0,-14-18-3535 0 0,0-2 300 0 0,4 9 1069 0 0,3 2-3366 0 0,-7-10 375 0 0,-1-2-768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5407 0 0,'0'0'124'0'0,"0"0"18"0"0,0 0 8 0 0,7 36 2981 0 0,-5-34-4112 0 0,0 2-1969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83 1 3999 0 0,'0'0'91'0'0,"0"0"12"0"0,0 0 7 0 0,0 0 40 0 0,0 0 156 0 0,0 0 70 0 0,0 0 10 0 0,0 0 14 0 0,0 0 38 0 0,0 0 12 0 0,0 0 4 0 0,0 0 9 0 0,0 0 28 0 0,0 0 11 0 0,0 0 2 0 0,-6 29 2382 0 0,-6 104-302 0 0,-4 22 154 0 0,12-134-3189 0 0,-24 114 3795 0 0,12-79-7246 0 0,16-55 2613 0 0,0-1-453 0 0,0 0-1782 0 0,0 0-760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10 5407 0 0,'-28'-9'1858'0'0,"31"15"4965"0"0,19 14-4985 0 0,31 21-355 0 0,32 11-1460 0 0,89 61-24 0 0,-158-96-5208 0 0,-13-14 3314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0 375 3999 0 0,'0'0'91'0'0,"0"0"12"0"0,0 0 7 0 0,0 0 40 0 0,0 0 156 0 0,26-20 2750 0 0,5 5-2107 0 0,1 2-1 0 0,0 2 0 0 0,0 0 0 0 0,1 3 1 0 0,41-7-1 0 0,29-7 234 0 0,8-9-1182 0 0,184-78 0 0 0,-245 89 0 0 0,80-19 0 0 0,-33 11 0 0 0,-60 13-70 0 0,-16 5-2150 0 0,2 2-5066 0 0,-23 8 5126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0 546 7055 0 0,'0'0'158'0'0,"0"0"22"0"0,0 0 12 0 0,0 0 48 0 0,0 0 173 0 0,0 0 71 0 0,0 0 17 0 0,0 0-65 0 0,26-21 1843 0 0,12-3-1597 0 0,1 1-1 0 0,1 1 1 0 0,82-30 0 0 0,1 0-660 0 0,42-19 1764 0 0,-93 42 101 0 0,122-68 0 0 0,-162 77-1887 0 0,-18 10 0 0 0,0 1 0 0 0,1 0 0 0 0,1 2 0 0 0,26-11 0 0 0,-28 13 0 0 0,0-1 0 0 0,0-1 0 0 0,17-11 0 0 0,-21 11 0 0 0,-1 1 0 0 0,1 1 0 0 0,1 0 0 0 0,-1 0 0 0 0,1 1 0 0 0,-1 0 0 0 0,1 1 0 0 0,20-4 0 0 0,-17 8-5561 0 0,-14-1 3538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1 551 3999 0 0,'0'0'91'0'0,"0"0"12"0"0,0 0 7 0 0,0 0 40 0 0,0 0 156 0 0,0 0 70 0 0,0 0 10 0 0,0 0 14 0 0,0 0 38 0 0,0 0 12 0 0,0 0 4 0 0,0 0 9 0 0,0 0 28 0 0,0 0 11 0 0,0 0 2 0 0,0 0-68 0 0,30-11 2014 0 0,5-3-2325 0 0,25-7 2462 0 0,90-48 1 0 0,-71 25-2329 0 0,282-143 2320 0 0,-125 71-2579 0 0,-193 94 0 0 0,90-43 0 0 0,-126 64-10380 0 0,-7 1 6096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3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12 255 3999 0 0,'-1'7'-102'0'0,"1"-5"271"0"0,0 0 1 0 0,0-1-1 0 0,0 1 1 0 0,0 0-1 0 0,0-1 0 0 0,0 1 1 0 0,-1 0-1 0 0,1-1 1 0 0,-1 1-1 0 0,1 0 0 0 0,-1-1 1 0 0,0 1-1 0 0,0-1 1 0 0,1 1-1 0 0,-1-1 0 0 0,-2 3 1 0 0,2-3 631 0 0,1-1-190 0 0,0 0-89 0 0,0 0-11 0 0,0 0-74 0 0,21-3 770 0 0,182-24 54 0 0,-174 22-1091 0 0,1-1-1 0 0,-1-1 0 0 0,44-19 0 0 0,81-43 1811 0 0,-59 24-2077 0 0,-23 9 97 0 0,-44 20 0 0 0,40-15 0 0 0,-7 13-977 0 0,-42 14-3910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4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2271 0 0,'0'0'92'0'0,"0"0"-17"0"0,0 0 54 0 0,0 0 269 0 0,0 0 119 0 0,0 0 24 0 0,0 0-22 0 0,0 0-106 0 0,0 0-42 0 0,20 7 777 0 0,-16-6-968 0 0,0-1 1 0 0,-1 1-1 0 0,1-1 0 0 0,0 0 0 0 0,0 0 1 0 0,0 0-1 0 0,-1 0 0 0 0,1-1 0 0 0,0 1 1 0 0,0-1-1 0 0,-1 0 0 0 0,1 0 1 0 0,-1 0-1 0 0,3-2-180 0 0,14-3 780 0 0,-3 2-523 0 0,0 1 0 0 0,0 1 0 0 0,6 0-257 0 0,41-6 1657 0 0,172-40-1448 0 0,-174 33-209 0 0,-48 11 0 0 0,-1 1 0 0 0,1 0 0 0 0,0 0 0 0 0,-1 1 0 0 0,1 1 0 0 0,0 0 0 0 0,13 2 0 0 0,-19-1-6292 0 0,-8 0 3840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1 659 2791 0 0,'0'0'126'0'0,"0"0"44"0"0,0 0 108 0 0,0 0 46 0 0,0 0 10 0 0,0 0 10 0 0,0 0 32 0 0,32-10 4104 0 0,24-7-2674 0 0,-2-2 0 0 0,0-2 0 0 0,87-50 0 0 0,15-5 454 0 0,142-50-493 0 0,156-48 918 0 0,-399 154-2685 0 0,-1-3 0 0 0,100-57 0 0 0,-150 77-223 0 0,-1 1-447 0 0,0 0 0 0 0,0 0 0 0 0,1 0 0 0 0,-1 0 0 0 0,0 1 0 0 0,1-1 0 0 0,-1 1 0 0 0,1 0 0 0 0,-1 0 0 0 0,8-1 0 0 0,-11 2-5161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33 3999 0 0,'0'0'183'0'0,"0"0"49"0"0,0 0 103 0 0,0 0 45 0 0,0 0 10 0 0,0 0-50 0 0,-2-3-218 0 0,0-2-109 0 0,10-9-16 0 0,-6 11 484 0 0,2-2 313 0 0,-2 3-3703 0 0,-2 2 1031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0 527 3999 0 0,'0'0'91'0'0,"0"0"12"0"0,0 0 7 0 0,0 0 101 0 0,0 0 413 0 0,0 0 177 0 0,0 0 37 0 0,0 0-37 0 0,0 0-190 0 0,0 0-89 0 0,28-18 2206 0 0,199-79 2923 0 0,-66 31-2494 0 0,137-51-3181 0 0,-68 29 150 0 0,-125 41 2243 0 0,-60 26-2282 0 0,0 2 0 0 0,0 1 1 0 0,60-14-1 0 0,-104 32-92 0 0,35-4-2079 0 0,-34 4 1698 0 0,-1 0 1 0 0,0 0-1 0 0,1 0 0 0 0,-1 1 0 0 0,1-1 0 0 0,-1 0 0 0 0,0 1 0 0 0,1-1 1 0 0,-1 1-1 0 0,0-1 0 0 0,1 1 0 0 0,-1-1 0 0 0,0 1 0 0 0,0 0 1 0 0,1 0-1 0 0,-1 0 0 0 0,0 0 0 0 0,0 0 0 0 0,0 0 0 0 0,0 0 1 0 0,0 0-1 0 0,0 0 0 0 0,0 1 0 0 0,3 11-2717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1 619 5407 0 0,'0'0'124'0'0,"0"0"18"0"0,0 0 8 0 0,0 0 110 0 0,0 0 454 0 0,0 0 196 0 0,0 0 40 0 0,27-14 3034 0 0,253-147-825 0 0,97-49 1288 0 0,-310 179-4513 0 0,191-84-1499 0 0,-190 89-400 0 0,132-33 0 0 0,-186 56-4338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1 457 5407 0 0,'0'0'124'0'0,"0"0"18"0"0,0 0 8 0 0,0 0 110 0 0,0 0 454 0 0,0 0 196 0 0,22-23 3314 0 0,18-4-3302 0 0,1 3 0 0 0,0 0 0 0 0,61-22 0 0 0,0-2 868 0 0,62-40-1782 0 0,-68 34-983 0 0,140-55 0 0 0,-211 98-3654 0 0,-15 8 2230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53 7055 0 0,'0'0'323'0'0,"0"0"-8"0"0,0 0-135 0 0,0 0 190 0 0,0 0 109 0 0,0 0 22 0 0,0 0 13 0 0,0 0 39 0 0,0 0 20 0 0,0 0 3 0 0,2 30 662 0 0,14 18 940 0 0,-12-38-2485 0 0,0-1 0 0 0,-1 1-1 0 0,0 0 1 0 0,-1 0 0 0 0,0 0-1 0 0,0 0 1 0 0,0 15 0 0 0,-21-46-2021 0 0,10 2 2686 0 0,0 0 0 0 0,-11-38 0 0 0,18 53-181 0 0,1-1 0 0 0,0 1 1 0 0,0-1-1 0 0,0 0 0 0 0,1 1 0 0 0,-1-1 0 0 0,1 0 1 0 0,0 1-1 0 0,1-1 0 0 0,-1 0 0 0 0,1 1 1 0 0,0-1-1 0 0,0 1 0 0 0,0-1 0 0 0,1 1 0 0 0,0 0 1 0 0,-1-1-1 0 0,2 1 0 0 0,3-6 0 0 0,-5 9-177 0 0,0 0 0 0 0,0 0 0 0 0,0 0 0 0 0,0 0 0 0 0,0 0 0 0 0,0 0 0 0 0,0 0 0 0 0,0 1 0 0 0,1-1 0 0 0,-1 1 0 0 0,0-1 0 0 0,0 1 0 0 0,1-1 0 0 0,-1 1 0 0 0,0 0 0 0 0,1-1 0 0 0,-1 1 0 0 0,1 0 0 0 0,-1 0 0 0 0,3 0 0 0 0,-1 1 0 0 0,1-1 0 0 0,0 1 0 0 0,-1 0 0 0 0,1 0 0 0 0,-1 0 0 0 0,1 1 0 0 0,5 2 0 0 0,-1 1 0 0 0,-1 0 0 0 0,1 0 0 0 0,-1 1 0 0 0,0 0 0 0 0,10 11 0 0 0,-15-15 84 0 0,0 0 1 0 0,0 0-1 0 0,-1 1 0 0 0,1-1 0 0 0,0 1 0 0 0,-1 0 0 0 0,1-1 0 0 0,-1 1 1 0 0,0 0-1 0 0,0 0 0 0 0,0 0 0 0 0,0 0 0 0 0,-1 0 0 0 0,1 0 0 0 0,-1 0 1 0 0,0 0-1 0 0,0 0 0 0 0,0 0 0 0 0,0 0 0 0 0,0 0 0 0 0,-1 0 1 0 0,1 0-1 0 0,-2 3 0 0 0,1-3-44 0 0,-1 1 0 0 0,0-1 1 0 0,0 0-1 0 0,-1 1 0 0 0,1-1 0 0 0,-1 0 1 0 0,1 0-1 0 0,-1-1 0 0 0,0 1 0 0 0,0-1 1 0 0,0 1-1 0 0,-1-1 0 0 0,1 0 0 0 0,0 0 1 0 0,-1 0-1 0 0,0-1 0 0 0,-5 3 0 0 0,-17 8-142 0 0,19-8-7245 0 0,7-4 5628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0 8863 0 0,'0'0'200'0'0,"0"0"34"0"0,0 0 12 0 0,0 0 46 0 0,0 0 184 0 0,-4 30 1340 0 0,6 88-1737 0 0,-6-66-4691 0 0,4-46 1329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22 5407 0 0,'0'-1'80'0'0,"-1"0"0"0"0,1 0-1 0 0,0 0 1 0 0,0 0-1 0 0,-1 0 1 0 0,1 0-1 0 0,0-1 1 0 0,0 1 0 0 0,0 0-1 0 0,0 0 1 0 0,0 0-1 0 0,1 0 1 0 0,-1 0-1 0 0,0 0 1 0 0,0 0 0 0 0,1 0-1 0 0,-1 0 1 0 0,1-1-1 0 0,0 2 44 0 0,-1 0-1 0 0,1 0 1 0 0,-1 0-1 0 0,1-1 1 0 0,-1 1-1 0 0,1 1 0 0 0,-1-1 1 0 0,1 0-1 0 0,-1 0 1 0 0,1 0-1 0 0,-1 0 1 0 0,0 0-1 0 0,1 0 0 0 0,-1 0 1 0 0,1 1-1 0 0,-1-1 1 0 0,1 0-1 0 0,-1 0 1 0 0,1 1-1 0 0,-1-1 1 0 0,0 0-1 0 0,1 1 0 0 0,-1-1 1 0 0,0 0-1 0 0,1 1 1 0 0,29 34 2696 0 0,-28-32-3614 0 0,6 8 1388 0 0,-1 0-1 0 0,0 0 0 0 0,6 16 1 0 0,-1 7-589 0 0,-11-2-4246 0 0,-2-28 3166 0 0,-1 1-4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1 271 7055 0 0,'0'0'158'0'0,"0"0"22"0"0,0 0 12 0 0,-1-20 2030 0 0,5 15-2293 0 0,0 0 0 0 0,0-1-1 0 0,1 1 1 0 0,-1 1 0 0 0,1-1-1 0 0,0 1 1 0 0,1 0-1 0 0,7-6 1 0 0,-1 2-1969 0 0,-5 2-1022 0 0</inkml:trace>
  <inkml:trace contextRef="#ctx0" brushRef="#br0" timeOffset="1">178 1 7055 0 0,'0'0'323'0'0,"0"0"-8"0"0,0 0-58 0 0,0 0 515 0 0,0 0 247 0 0,0 0 49 0 0,0 0-48 0 0,0 0-246 0 0,8 29 1302 0 0,55 119-2076 0 0,-62-148-463 0 0,0 5 1023 0 0,-1-1-7226 0 0,-1-1 3147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85 8863 0 0,'0'0'200'0'0,"0"0"34"0"0,16-31 1908 0 0,-12 26-1997 0 0,1 0-1 0 0,0 0 1 0 0,0 1-1 0 0,0 0 0 0 0,0 0 1 0 0,7-4-1 0 0,20-9-5000 0 0,-27 15 1573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4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13 167 3167 0 0,'0'0'68'0'0,"-6"-2"104"0"0,1 2-56 0 0,3 0 118 0 0,2 0 48 0 0,0 0 8 0 0,0 0 14 0 0,0 0 38 0 0,0 0 12 0 0,0 0 4 0 0,0 0 13 0 0,21-1 288 0 0,0-2 1 0 0,0 0-1 0 0,0-1 0 0 0,8-4-659 0 0,34-6 1239 0 0,70-7-809 0 0,7 0 1621 0 0,95-30-2051 0 0,-196 41-489 0 0,54-18-1842 0 0,-91 27 1807 0 0,-2 1 4 0 0,0 0-37 0 0,0 0-158 0 0,0 0-70 0 0,0 0-14 0 0,0 0-1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3 10943 0 0,'-1'-1'178'0'0,"0"1"-1"0"0,0 0 1 0 0,0-1 0 0 0,0 1-1 0 0,0 0 1 0 0,0 0-1 0 0,-1 0 1 0 0,1 0-1 0 0,0 0 1 0 0,0 0-1 0 0,0 0 1 0 0,0 0-1 0 0,0 0 1 0 0,-1 1 0 0 0,1-1-1 0 0,-1 1 1 0 0,-3 19 3201 0 0,5-16-3321 0 0,-12 153-303 0 0,12-156-1039 0 0,0-1-487 0 0,0 0-106 0 0,0 0 54 0 0,0 0 302 0 0,-2-9-1222 0 0,0 1 1391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4 104 5407 0 0,'-2'-10'254'0'0,"1"-1"-1"0"0,0 1 0 0 0,1-1 0 0 0,0 1 1 0 0,2-12-1 0 0,5-7 6019 0 0,-7 28-5218 0 0,1 1-692 0 0,1 0-261 0 0,-1 1-1 0 0,1-1 1 0 0,0 1-1 0 0,-1-1 1 0 0,1 1-1 0 0,-1 0 1 0 0,1-1-1 0 0,-1 1 1 0 0,1 0-1 0 0,-1 0 1 0 0,1 0-1 0 0,-1 0 1 0 0,0 0-1 0 0,0 0 1 0 0,0 0-1 0 0,2 2 0 0 0,16 23 1133 0 0,-15-19-1358 0 0,2 1-187 0 0,6 8 386 0 0,0 2-1 0 0,17 35 1 0 0,-16-11-5192 0 0,-11-30 3223 0 0</inkml:trace>
  <inkml:trace contextRef="#ctx0" brushRef="#br0" timeOffset="1">24 184 8863 0 0,'9'-32'1099'0'0,"-7"28"-576"0"0,0 0-1 0 0,1 0 1 0 0,0 0 0 0 0,0 0 0 0 0,0 1-1 0 0,0-1 1 0 0,1 1 0 0 0,-1 0 0 0 0,6-4-1 0 0,-5 4-869 0 0,0 1-1 0 0,0 0 1 0 0,-1 0-1 0 0,1 0 0 0 0,1 0 1 0 0,-1 1-1 0 0,0 0 1 0 0,0 0-1 0 0,0 0 1 0 0,7 0-1 0 0,-6 0-867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1366 3999 0 0,'0'0'91'0'0,"0"0"12"0"0,0 0 7 0 0,0 0 101 0 0,0 0 413 0 0,0 0 177 0 0,-2-5 4517 0 0,-1-4-4448 0 0,8 5-742 0 0,-1 0 0 0 0,1 0 0 0 0,0 1 0 0 0,0-1 0 0 0,0 1 0 0 0,0 0 0 0 0,1 1 0 0 0,-1-1 0 0 0,1 1 0 0 0,0 0 0 0 0,0 0 0 0 0,-1 1 0 0 0,12-2 0 0 0,-12 2-11 0 0,1 0 1 0 0,-1-1-1 0 0,0 1 0 0 0,1-1 0 0 0,-1 0 0 0 0,7-4 0 0 0,26-9-169 0 0,-11 7 694 0 0,0-1 0 0 0,0-2 0 0 0,0 0 0 0 0,41-26 0 0 0,-10 6-1108 0 0,117-53 565 0 0,-155 75-104 0 0,2 0-1 0 0,-1 2 1 0 0,1 0 0 0 0,23-3-1 0 0,-7 3 6 0 0,-5 2 0 0 0,-28 4 0 0 0,-1 1 0 0 0,1 0 0 0 0,0-1 0 0 0,0 0 0 0 0,-1 0 0 0 0,1-1 0 0 0,-1 1 0 0 0,1-1 0 0 0,-1 0 0 0 0,7-4 0 0 0,21-20 0 0 0,-29 23 0 0 0,-3 3 34 0 0,1-1-1 0 0,0 0 0 0 0,-1 0 1 0 0,0 1-1 0 0,1-1 1 0 0,-1 0-1 0 0,1 0 0 0 0,-1 0 1 0 0,0 0-1 0 0,0 0 1 0 0,0 0-1 0 0,1 1 0 0 0,-1-1 1 0 0,0 0-1 0 0,0 0 1 0 0,0 0-1 0 0,0 0 0 0 0,-1 0 1 0 0,1 0-1 0 0,0 0 1 0 0,0 0-1 0 0,0 0 0 0 0,-1 1 1 0 0,1-1-1 0 0,-1-1 1 0 0,-14-21 1413 0 0,7 12-1019 0 0,-39-98-428 0 0,-11 13 0 0 0,36 63 0 0 0,-25-51 0 0 0,20 25 0 0 0,25 56 0 0 0,-9-19 0 0 0,11 19 0 0 0,-2-3 0 0 0,1 5 0 0 0,1 0 0 0 0,-1 0 0 0 0,1 0 0 0 0,0 0 0 0 0,-1 0 0 0 0,1 0 0 0 0,0-1 0 0 0,0 1 0 0 0,0 0 0 0 0,0 0 0 0 0,0 0 0 0 0,0 0 0 0 0,0 0 0 0 0,0-1 0 0 0,0 1 0 0 0,0 0 0 0 0,1 0 0 0 0,-1 0 0 0 0,0 0 0 0 0,2-2 0 0 0,0 0 0 0 0,0 1 0 0 0,3 0 0 0 0,19-5 0 0 0,-1-1 0 0 0,31-16 0 0 0,-4 1 0 0 0,10-2 0 0 0,94-35 0 0 0,-84 34 557 0 0,-47 16-61 0 0,0 1-1 0 0,42-9 0 0 0,2 8-30 0 0,-31 5-263 0 0,57-15 0 0 0,-39 4-202 0 0,0-3 0 0 0,-1-1 0 0 0,58-32 0 0 0,-63 28 0 0 0,79-29 0 0 0,-123 52 0 0 0,2-1 0 0 0,-1 1 0 0 0,1-1 0 0 0,-1 0 0 0 0,1 0 0 0 0,-1-1 0 0 0,0 1 0 0 0,0-1 0 0 0,6-5 0 0 0,-7 6 0 0 0,14-7 0 0 0,10-9 0 0 0,-24 16-92 0 0,-3 2-392 0 0,-1 0-192 0 0,7 4-7491 0 0,-3-1 6145 0 0,3-2-1081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9:45.3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1392 975 0 0,'1'-2'26'0'0,"3"-4"5"0"0,5-9 0 0 0,-9 13 3 0 0,0 2 136 0 0,-1-8 8778 0 0,14-2-4672 0 0,10 2-1564 0 0,-21 7-2664 0 0,-1 1-1 0 0,0 0 1 0 0,0 0-1 0 0,0-1 1 0 0,1 1-1 0 0,-1-1 1 0 0,0 1-1 0 0,0-1 1 0 0,0 0-1 0 0,0 1 1 0 0,0-1-1 0 0,0 0 1 0 0,0 0-1 0 0,0 1 1 0 0,1-3-1 0 0,-1 2 104 0 0,0 0 0 0 0,0 0-1 0 0,0 0 1 0 0,0 0 0 0 0,0 0 0 0 0,1 0-1 0 0,-1 0 1 0 0,0 0 0 0 0,1 1 0 0 0,-1-1-1 0 0,0 1 1 0 0,1-1 0 0 0,-1 1 0 0 0,3-1 0 0 0,33-14-129 0 0,148-46 2890 0 0,-163 52-2912 0 0,0-1 0 0 0,25-15 0 0 0,-2 1 0 0 0,2-2 0 0 0,-22 13 0 0 0,38-17 0 0 0,-22 7 0 0 0,-34 18 0 0 0,1 0 0 0 0,0 1 0 0 0,14-6 0 0 0,72-30 968 0 0,-64 26-535 0 0,2 1-1 0 0,39-11 0 0 0,-66 23-1962 0 0,-3 1 1672 0 0,-1 0-1 0 0,1 0 0 0 0,0-1 1 0 0,-1 1-1 0 0,1 0 1 0 0,-1-1-1 0 0,1 1 0 0 0,-1-1 1 0 0,0 1-1 0 0,1-1 1 0 0,-1 0-1 0 0,1 0 0 0 0,-1 1 1 0 0,2-3-1 0 0,-4 1-139 0 0,0 1 0 0 0,0-1 0 0 0,0 0 0 0 0,0 0-1 0 0,0 1 1 0 0,0-1 0 0 0,-1 0 0 0 0,1 1 0 0 0,-1-1 0 0 0,1 1 0 0 0,-1 0 0 0 0,0 0-1 0 0,1-1 1 0 0,-4 0 0 0 0,-5-7-6 0 0,-48-84 4 0 0,49 77 0 0 0,0 0 0 0 0,-12-31 0 0 0,-5-11 0 0 0,-41-82 0 0 0,67 140 0 0 0,-1-3 0 0 0,0 1 0 0 0,0-1 0 0 0,-1 1 0 0 0,1 0 0 0 0,-1-1 0 0 0,0 1 0 0 0,0 0 0 0 0,0 0 0 0 0,0 0 0 0 0,0 0 0 0 0,0 0 0 0 0,0 1 0 0 0,-5-3 0 0 0,-11-11 0 0 0,18 15 0 0 0,0-1 0 0 0,0 1 0 0 0,0-1 0 0 0,0 1 0 0 0,0 0 0 0 0,0-1 0 0 0,1 1 0 0 0,-1-1 0 0 0,0 1 0 0 0,0-1 0 0 0,1 1 0 0 0,-1 0 0 0 0,0-1 0 0 0,1 1 0 0 0,-1-1 0 0 0,0 1 0 0 0,1 0 0 0 0,-1-1 0 0 0,1 1 0 0 0,-1 0 0 0 0,0 0 0 0 0,1-1 0 0 0,-1 1 0 0 0,1 0 0 0 0,-1 0 0 0 0,1 0 0 0 0,-1 0 0 0 0,1 0 0 0 0,-1-1 0 0 0,1 1 0 0 0,0 0 0 0 0,16-7 0 0 0,36-9 0 0 0,-19 5 0 0 0,0 0 0 0 0,38-20 0 0 0,147-67 0 0 0,-129 57 0 0 0,3 4 0 0 0,1 5 0 0 0,98-22 0 0 0,-172 48 0 0 0,0-2 0 0 0,0 0 0 0 0,29-18 0 0 0,-28 14 0 0 0,1 2 0 0 0,34-13 0 0 0,-42 18 0 0 0,0-1 0 0 0,-1 0 0 0 0,17-11 0 0 0,30-14 0 0 0,-59 31-289 0 0,0 0-1 0 0,1-1 1 0 0,-1 1-1 0 0,1 0 1 0 0,-1 0-1 0 0,1 0 0 0 0,-1 0 1 0 0,1 0-1 0 0,-1 1 1 0 0,0-1-1 0 0,1 0 1 0 0,-1 1-1 0 0,1-1 1 0 0,-1 1-1 0 0,0-1 1 0 0,1 1-1 0 0,-1 0 1 0 0,0-1-1 0 0,0 1 1 0 0,1 0-1 0 0,-1 0 1 0 0,0 0-1 0 0,0 0 1 0 0,0 0-1 0 0,0 0 1 0 0,0 0-1 0 0,0 0 1 0 0,-1 0-1 0 0,1 1 1 0 0,0-1-1 0 0,0 0 1 0 0,0 3-1 0 0,2 0-597 0 0,2 3-1864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40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3999 0 0,'0'0'91'0'0,"0"0"12"0"0,0 0 7 0 0,0 3-16 0 0,0 27 306 0 0,10 17 574 0 0,21 34 810 0 0,-6-16-1122 0 0,-13-28-248 0 0,22 68 990 0 0,25 136 0 0 0,40 374 199 0 0,22 118 2764 0 0,-44-438-4922 0 0,-58-233-1318 0 0,-14-43-1899 0 0,-3-3-1070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40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2791 0 0,'0'0'126'0'0,"0"0"44"0"0,0 0 108 0 0,-8 27 1486 0 0,9-22-1696 0 0,0 0 0 0 0,-1 0 0 0 0,2-1 0 0 0,-1 1 0 0 0,0 0 1 0 0,1-1-1 0 0,0 0 0 0 0,0 1 0 0 0,0-1 0 0 0,1 0 0 0 0,-1 0 0 0 0,1 0 1 0 0,4 4-1 0 0,49 50 456 0 0,-32-36 134 0 0,77 98 856 0 0,-15-14-470 0 0,16-1-1044 0 0,54 61 0 0 0,-120-121-2698 0 0,-19-22-364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41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1 912 3999 0 0,'0'0'91'0'0,"0"0"12"0"0,0 0 7 0 0,3-19 2 0 0,20-95 3325 0 0,61-187 0 0 0,-76 277-2788 0 0,126-370-917 0 0,-117 346-3808 0 0,-15 36 793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41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5407 0 0,'0'0'124'0'0,"0"0"18"0"0,0 0 8 0 0,0 0 42 0 0,0 0 170 0 0,0 0 76 0 0,3 1 12 0 0,-1-1-421 0 0,-1 1 0 0 0,1 0 0 0 0,0 0 0 0 0,-1 0 0 0 0,1 0 1 0 0,-1 1-1 0 0,1-1 0 0 0,-1 0 0 0 0,1 1 0 0 0,-1-1 0 0 0,0 1 1 0 0,0-1-1 0 0,0 1 0 0 0,0-1 0 0 0,0 1 0 0 0,0 0 0 0 0,0 0 0 0 0,0-1 1 0 0,-1 1-1 0 0,1 0 0 0 0,0 3 0 0 0,14 59 574 0 0,-8-34 111 0 0,91 365-114 0 0,-73-263-600 0 0,37 164 0 0 0,-53-269-653 0 0,0-3-2614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4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3999 0 0,'0'0'91'0'0,"0"0"12"0"0,0 0 7 0 0,-2 22 2 0 0,7 7 217 0 0,1 0-1 0 0,1 0 0 0 0,1-1 0 0 0,16 37 0 0 0,-3-8-393 0 0,1 8 304 0 0,95 299 3354 0 0,-79-208-3593 0 0,-37-146-124 0 0,0-8-525 0 0,-3 13-1195 0 0,2-12 885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43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 15 7055 0 0,'0'0'158'0'0,"0"0"22"0"0,-2 3 12 0 0,1-2-183 0 0,1 0 1 0 0,-1 1 0 0 0,0-1 0 0 0,1 0-1 0 0,-1 0 1 0 0,0-1 0 0 0,0 1 0 0 0,1 0-1 0 0,-1 0 1 0 0,0 0 0 0 0,0 0 0 0 0,0-1-1 0 0,0 1 1 0 0,0 0 0 0 0,0-1 0 0 0,0 1-1 0 0,0-1 1 0 0,0 1 0 0 0,0-1 0 0 0,-1 0-1 0 0,0 1 1 0 0,-8-8-9 0 0,8 5 57 0 0,-3-1 166 0 0,0 0 0 0 0,0 0 0 0 0,0 0-1 0 0,-1 1 1 0 0,1 0 0 0 0,-1 0 0 0 0,0 0 0 0 0,0 0 0 0 0,1 1-1 0 0,-1 0 1 0 0,0 0 0 0 0,0 1 0 0 0,0 0 0 0 0,0 0 0 0 0,-7 1-1 0 0,-14 5 586 0 0,20-5-600 0 0,0 1 0 0 0,0-1 0 0 0,0 2 0 0 0,0-1 0 0 0,0 1 0 0 0,0 0-1 0 0,-8 5 1 0 0,-67 41 603 0 0,42-25-834 0 0,-49 35 0 0 0,54-32 4 0 0,-6 5-227 0 0,-47 46 0 0 0,-22 27-4616 0 0,72-73 838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4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2271 0 0,'0'0'92'0'0,"0"0"-17"0"0,0 0 54 0 0,0 0 269 0 0,0 0 119 0 0,0 0 24 0 0,0 0-22 0 0,0 0-106 0 0,0 0-42 0 0,0 0-10 0 0,0 0 10 0 0,0 0 45 0 0,0 0 21 0 0,0 0 3 0 0,0 0-58 0 0,2 22-236 0 0,4 18 2378 0 0,9 33-2524 0 0,3 12 1803 0 0,-17-76-1805 0 0,0-1 0 0 0,0 1-1 0 0,-1 0 1 0 0,-1 8 2 0 0,0 40 2820 0 0,0-55-2801 0 0,-1 0 1 0 0,0 0 0 0 0,0-1 0 0 0,0 1 0 0 0,0-1 0 0 0,0 1 0 0 0,0-1 0 0 0,0 0 0 0 0,0 0-1 0 0,0 0 1 0 0,-1 0 0 0 0,-1 1-20 0 0,-105 46 0 0 0,44-32 0 0 0,46-12 0 0 0,0 0 0 0 0,0 2 0 0 0,0 0 0 0 0,1 1 0 0 0,0 1 0 0 0,-13 8 0 0 0,-31 18 1149 0 0,-37 24 958 0 0,81-52-2107 0 0,18-5 0 0 0,-1-1 0 0 0,0 0 0 0 0,0 1 0 0 0,0-1 0 0 0,1 1 0 0 0,-1 0 0 0 0,0-1 0 0 0,1 1 0 0 0,-1 0 0 0 0,0-1 0 0 0,1 1 0 0 0,-1 0 0 0 0,1 0 0 0 0,-1-1 0 0 0,1 1 0 0 0,-1 0 0 0 0,1 0 0 0 0,0 0 0 0 0,-1 0 0 0 0,1 0 0 0 0,0 0 0 0 0,0 0 0 0 0,0-1 0 0 0,0 1 0 0 0,0 0 0 0 0,-1 1 0 0 0,-2 8 0 0 0,2-6 0 0 0,-1 0 0 0 0,0 0 0 0 0,0 0 0 0 0,0 0 0 0 0,0 0 0 0 0,-1 0 0 0 0,1 0 0 0 0,-2 1 0 0 0,2-3 0 0 0,0 1 0 0 0,1 0 0 0 0,0 0 0 0 0,-1 0 0 0 0,1 0 0 0 0,0 0 0 0 0,0 0 0 0 0,1 1 0 0 0,-1-1 0 0 0,1 0 0 0 0,-1 0 0 0 0,1 0 0 0 0,0 1 0 0 0,0-1 0 0 0,1 3 0 0 0,8 48 0 0 0,-7-47 0 0 0,5 33 0 0 0,-6-30 0 0 0,1 1 0 0 0,0-1 0 0 0,0 0 0 0 0,1 0 0 0 0,1 0 0 0 0,-1 0 0 0 0,2 0 0 0 0,-1-1 0 0 0,2 7-22 0 0,0-1 24 0 0,25 27 146 0 0,-26-35 902 0 0,-4-5-836 0 0,1-1 0 0 0,-1 1 0 0 0,1 0 0 0 0,0-1 0 0 0,0 1 0 0 0,0-1 0 0 0,-1 1 0 0 0,1-1 0 0 0,0 0 0 0 0,1 0 0 0 0,-1 1-214 0 0,0-1-608 0 0,-2-1-234 0 0,0 0-57 0 0,0 0 110 0 0,1-1 514 0 0,29-17 244 0 0,-21 15-114 0 0,0-1-1 0 0,0 1 1 0 0,0 1-1 0 0,0 0 1 0 0,0 0-1 0 0,0 1 0 0 0,1 0 1 0 0,-1 0-1 0 0,1 1 1 0 0,-1 0-1 0 0,0 1 1 0 0,1 0-1 0 0,-1 1 1 0 0,0 0 145 0 0,1 0-176 0 0,1-1 1 0 0,-1 0 0 0 0,0 0 0 0 0,0-1 0 0 0,0-1-1 0 0,0 0 1 0 0,10-1 175 0 0,64-20-2382 0 0,-16-1-5036 0 0,-64 22 5802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49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0 352 2791 0 0,'0'0'107'0'0,"0"0"-19"0"0,0 0 37 0 0,0 0 137 0 0,0 0 55 0 0,0 0 16 0 0,0 0-42 0 0,0 0-138 0 0,0 0 141 0 0,0 0 80 0 0,0 0 12 0 0,0 0 14 0 0,0 0 38 0 0,0 0 12 0 0,0 0 4 0 0,0 0-58 0 0,0 0-186 0 0,8-18 1144 0 0,-3 8-1286 0 0,0 0 0 0 0,1 0-1 0 0,1 1 1 0 0,-1-1 0 0 0,1 2-1 0 0,1-1 1 0 0,0 1 0 0 0,10-9-1 0 0,79-56 143 0 0,-61 48 614 0 0,77-51 476 0 0,-25 22-1339 0 0,-70 42 39 0 0,-7 9 0 0 0,-1 7 0 0 0,-6-1 137 0 0,0 0-1 0 0,-1 0 0 0 0,1 0 0 0 0,-1 1 0 0 0,0-1 1 0 0,0 1-1 0 0,0 0 0 0 0,-1-1 0 0 0,1 1 0 0 0,-1 0 1 0 0,0 1-1 0 0,0-1 0 0 0,0 0 0 0 0,0 1 0 0 0,-1-1 1 0 0,0 1-1 0 0,0-1 0 0 0,0 1 0 0 0,0 4 1 0 0,2 8-302 0 0,1 8 165 0 0,3 44 0 0 0,-5-44 0 0 0,8 47 0 0 0,33 152 1243 0 0,112 310 258 0 0,-82-202-1501 0 0,-58-253 0 0 0,46 250 0 0 0,-16-106 2475 0 0,-31-161-2134 0 0,55 173-341 0 0,-61-210 0 0 0,41 151 0 0 0,-19-84 0 0 0,-24-78 0 0 0,-5-11 0 0 0,1 1 0 0 0,-1-1 0 0 0,-1 1 0 0 0,1 0 0 0 0,0-1 0 0 0,-1 1 0 0 0,0 0 0 0 0,0 0 0 0 0,0-1 0 0 0,-1 6 0 0 0,-1 3 0 0 0,0-10 0 0 0,1 14 0 0 0,2-14 0 0 0,-1-1 0 0 0,-10 21 0 0 0,8-16 0 0 0,2-1-89 0 0,0-3-380 0 0,0-2-185 0 0,0 0-39 0 0,0 0 178 0 0,0 0 789 0 0,0 0 344 0 0,0 0 72 0 0,0 0-176 0 0,0 0-787 0 0,0 0-346 0 0,0 0-70 0 0,0 0 81 0 0,0 0 304 0 0,0 0-215 0 0,0 0-138 0 0,0 0-23 0 0,0 0 0 0 0,0 0 27 0 0,0 0 11 0 0,0 0-482 0 0,0 0-2032 0 0,0 0-868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42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7055 0 0,'0'0'158'0'0,"0"0"22"0"0,0 0 12 0 0,2 3 48 0 0,12 10 98 0 0,-1 1 0 0 0,-1 0-1 0 0,0 1 1 0 0,-1 1 0 0 0,0 0 0 0 0,-2 0 0 0 0,0 1 0 0 0,9 21 0 0 0,119 429 2598 0 0,-38 12-1444 0 0,-79-372-1508 0 0,8 40 1646 0 0,60 294-2964 0 0,-71-357-2093 0 0,-16-82 1893 0 0,-1-2-318 0 0,0 0-62 0 0,0 0-6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43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36 311 7055 0 0,'-6'-4'93'0'0,"3"3"-2"0"0,1-1-1 0 0,-1 1 1 0 0,1-1 0 0 0,0 0 0 0 0,-1 0 0 0 0,1 0 0 0 0,0 0 0 0 0,0 0-1 0 0,0 0 1 0 0,0-1 0 0 0,-2-3 0 0 0,3 5 393 0 0,1 1 17 0 0,0 0 13 0 0,17-13 1188 0 0,2 7-1531 0 0,1 1 0 0 0,0 0 0 0 0,29-2 0 0 0,8-2-167 0 0,144-31-4 0 0,285-96 0 0 0,-458 125 0 0 0,-1 1 0 0 0,0 0 0 0 0,0 2 0 0 0,0 1 0 0 0,39-4 0 0 0,-59 10 0 0 0,0 1 0 0 0,-1 0 0 0 0,1 0 0 0 0,0 1 0 0 0,0 0 0 0 0,0 0 0 0 0,-1 1 0 0 0,1 0 0 0 0,-1 0 0 0 0,7 3 0 0 0,-8-3 0 0 0,-1 1 0 0 0,0-1 0 0 0,0 1 0 0 0,-1 0 0 0 0,1 1 0 0 0,0-1 0 0 0,-1 0 0 0 0,0 1 0 0 0,0 0 0 0 0,0 0 0 0 0,0 0 0 0 0,-1 0 0 0 0,1 0 0 0 0,-1 0 0 0 0,3 9 0 0 0,6 24 0 0 0,-1 1 0 0 0,-2 0 0 0 0,5 52 0 0 0,-9-51 0 0 0,2-1 0 0 0,1 0 0 0 0,22 62 0 0 0,123 216 2652 0 0,-98-216-2698 0 0,71 188 0 0 0,-112-245 46 0 0,-3 0 0 0 0,-1 1 0 0 0,5 69 0 0 0,-13-106 19 0 0,-1 0 0 0 0,-1-1 0 0 0,1 1 0 0 0,-1 0 0 0 0,-1 0 0 0 0,1 0 0 0 0,-1-1 0 0 0,0 1 0 0 0,-1-1 0 0 0,0 1 0 0 0,1-1 0 0 0,-2 0 0 0 0,1 0 0 0 0,-1 0 0 0 0,0-1 0 0 0,0 1 0 0 0,-7 6 0 0 0,1-3 248 0 0,1 0 0 0 0,-2 0 0 0 0,1-1 0 0 0,-1-1 0 0 0,0 1 0 0 0,-1-2-1 0 0,1 1 1 0 0,-15 4 0 0 0,-249 107 1141 0 0,215-88-938 0 0,2 2-1 0 0,-80 60 0 0 0,2-3-948 0 0,16-12-254 0 0,103-64-526 0 0,1 1-3300 0 0,4-3-1139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46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25 192 3999 0 0,'0'0'91'0'0,"0"0"12"0"0,0 0 7 0 0,0 0 40 0 0,0 0 156 0 0,0 0 70 0 0,0 0 10 0 0,0 0 14 0 0,0 0 38 0 0,2 2 12 0 0,6 2-94 0 0,-1 1 0 0 0,0 1 0 0 0,0-1 0 0 0,-1 1 0 0 0,0 1 1 0 0,0-1-1 0 0,0 1 0 0 0,-1 0 0 0 0,0 0 0 0 0,7 12 0 0 0,-1 1-5 0 0,-1 0-1 0 0,-1 1 0 0 0,7 23 0 0 0,-10-26-350 0 0,-2-8 0 0 0,-1 0 0 0 0,0 0 0 0 0,2 15 0 0 0,-5-16 90 0 0,0-7 370 0 0,0-2 146 0 0,0 0 30 0 0,0 0-166 0 0,0 0-718 0 0,-1 0 131 0 0,0-1 1 0 0,0 1 0 0 0,0 0 0 0 0,0-1-1 0 0,-1 1 1 0 0,1 0 0 0 0,0-1-1 0 0,0 1 1 0 0,0-1 0 0 0,0 0 0 0 0,0 1-1 0 0,0-1 1 0 0,0 0 0 0 0,-1-1 0 0 0,-12-20-296 0 0,1-1 0 0 0,1 0 0 0 0,-12-34 0 0 0,14 33-268 0 0,-1-1 662 0 0,-35-93-263 0 0,41 102 464 0 0,0-1 0 0 0,1 0 0 0 0,1 0 1 0 0,1 0-1 0 0,-1-20 0 0 0,3 36 387 0 0,7-25 118 0 0,-7 25-687 0 0,1 0 0 0 0,-1 0 0 0 0,0 1 0 0 0,1-1 0 0 0,-1 0 0 0 0,1 1-1 0 0,-1-1 1 0 0,1 1 0 0 0,-1-1 0 0 0,1 0 0 0 0,-1 1 0 0 0,1-1 0 0 0,0 1-1 0 0,-1 0 1 0 0,1-1 0 0 0,0 1 0 0 0,-1-1 0 0 0,1 1 0 0 0,0 0 0 0 0,0 0 0 0 0,-1-1-1 0 0,1 1 1 0 0,0 0 0 0 0,0 0 0 0 0,-1 0 0 0 0,1 0 0 0 0,0 0 0 0 0,0 0-1 0 0,0 0 1 0 0,-1 0 0 0 0,1 0 0 0 0,0 0 0 0 0,0 0 0 0 0,-1 1 0 0 0,2-1 0 0 0,1 1 57 0 0,1-2 30 0 0,1 0 0 0 0,0 1 0 0 0,-1-1 1 0 0,1 1-1 0 0,-1 0 0 0 0,1 0 0 0 0,0 1 1 0 0,-1 0-1 0 0,1-1 0 0 0,-1 2 0 0 0,1-1 0 0 0,-1 0 1 0 0,0 1-1 0 0,1 0 0 0 0,-1 0 0 0 0,0 0 1 0 0,0 0-1 0 0,0 1 0 0 0,-1 0 0 0 0,1-1 1 0 0,0 1-1 0 0,-1 1 0 0 0,0-1 0 0 0,0 0 1 0 0,0 1-1 0 0,0 0 0 0 0,3 5 0 0 0,-5-8-88 0 0,0 1 0 0 0,0 0 0 0 0,0 0 0 0 0,1 0 0 0 0,-2 1 0 0 0,1-1 0 0 0,0 0 0 0 0,0 0 0 0 0,-1 0 0 0 0,1 1 0 0 0,-1-1 0 0 0,0 0 0 0 0,0 0 0 0 0,0 1 0 0 0,0 3 0 0 0,0 1 0 0 0,0-1 226 0 0,1-1 1 0 0,-1 1-1 0 0,-1 0 0 0 0,1-1 0 0 0,-1 1 0 0 0,0-1 0 0 0,0 1 0 0 0,-1-1 0 0 0,0 1 0 0 0,0-1 1 0 0,-3 7-1 0 0,-1-1-250 0 0,-1-1 1 0 0,1-1-1 0 0,-2 1 0 0 0,1-1 1 0 0,-11 9-1 0 0,3-10-2654 0 0,9-7-2036 0 0,6-1 430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46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7055 0 0,'0'0'158'0'0,"0"0"22"0"0,0 0 12 0 0,0 0 48 0 0,0 0 173 0 0,0 0 71 0 0,0 0 17 0 0,14 19 1139 0 0,16 33-549 0 0,16 30 953 0 0,-41-72-1945 0 0,-1 0-1 0 0,0 0 1 0 0,-1 0-1 0 0,0 0 0 0 0,0 1 1 0 0,1 13-1 0 0,-4-1-98 0 0,-3-19 0 0 0,-2-11 0 0 0,-5-11 0 0 0,5 4 0 0 0,1 0 0 0 0,0 0 0 0 0,0 0 0 0 0,2 0 0 0 0,0-1 0 0 0,1 1 0 0 0,0-1 0 0 0,1 0 0 0 0,2-17 0 0 0,5-13 0 0 0,-7 44-3 0 0,0 0 0 0 0,0 1 0 0 0,0-1 0 0 0,0 0 0 0 0,0 1 0 0 0,0-1 0 0 0,0 1 0 0 0,1-1 0 0 0,-1 0 0 0 0,0 1 0 0 0,1-1 0 0 0,-1 1 0 0 0,0-1-1 0 0,1 0 1 0 0,-1 1 0 0 0,0-1 0 0 0,1 1 0 0 0,-1-1 0 0 0,1 1 0 0 0,-1 0 0 0 0,1-1 0 0 0,-1 1 0 0 0,1-1 0 0 0,-1 1 0 0 0,1 0 0 0 0,0-1 0 0 0,-1 1 0 0 0,1 0 0 0 0,-1 0 0 0 0,1 0-1 0 0,0-1 1 0 0,-1 1 0 0 0,1 0 0 0 0,0 0 0 0 0,-1 0 0 0 0,1 0 0 0 0,1 0 0 0 0,16 6-868 0 0,-18-5 757 0 0,6 2-499 0 0,-1 0 1 0 0,0 1-1 0 0,-1 0 1 0 0,1 0-1 0 0,-1 0 0 0 0,1 1 1 0 0,-1-1-1 0 0,-1 1 1 0 0,1 0-1 0 0,3 7 0 0 0,4 4-1307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47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119 258 7055 0 0,'0'0'158'0'0,"0"0"22"0"0,0 0 12 0 0,-16-24 945 0 0,12 11-745 0 0,1 1 1 0 0,0-1-1 0 0,0 0 1 0 0,2 0-1 0 0,-1 0 0 0 0,2-1 1 0 0,0 1-1 0 0,1-14 0 0 0,0 8-434 0 0,-1 1 0 0 0,-5-38 0 0 0,2 49 42 0 0,3 7 0 0 0,-1-1 0 0 0,1 1 0 0 0,0 0 0 0 0,-1 0 0 0 0,1-1 0 0 0,-1 1 0 0 0,1 0 0 0 0,-1 0 0 0 0,1 0 0 0 0,-1-1 0 0 0,1 1 0 0 0,-1 0 0 0 0,1 0 0 0 0,-1 0 0 0 0,1 0 0 0 0,-1 0 0 0 0,1 0 0 0 0,-1 0 0 0 0,1 0 0 0 0,-1 0 0 0 0,1 0 0 0 0,-1 0 0 0 0,1 1 0 0 0,-1-1 0 0 0,1 0 0 0 0,0 0 0 0 0,-1 0 0 0 0,1 1 0 0 0,-1-1 0 0 0,1 0 0 0 0,-1 0 0 0 0,1 1 0 0 0,0-1 0 0 0,-1 0 0 0 0,1 1 0 0 0,-1 0 0 0 0,-4 2 14 0 0,0 1 0 0 0,0 0 1 0 0,1 1-1 0 0,-1-1 0 0 0,1 1 0 0 0,0 0 0 0 0,0 0 0 0 0,0 0 0 0 0,1 0 0 0 0,0 1 0 0 0,0 0 0 0 0,0-1 0 0 0,1 1 1 0 0,0 0-1 0 0,0 0 0 0 0,1 0 0 0 0,-1 1 0 0 0,1-1 0 0 0,0 0 0 0 0,1 0 0 0 0,0 1 0 0 0,0-1 0 0 0,0 0 0 0 0,1 1 0 0 0,0-1 1 0 0,0 0-1 0 0,0 0 0 0 0,1 1 0 0 0,0-1 0 0 0,0 0 0 0 0,0-1 0 0 0,1 1 0 0 0,0 0 0 0 0,0-1 0 0 0,1 0 0 0 0,0 1 0 0 0,-1-1 1 0 0,10 8-1 0 0,-10-10 33 0 0,0-2 0 0 0,0 1 0 0 0,0 0 0 0 0,0-1 1 0 0,1 1-1 0 0,-1-1 0 0 0,0 0 0 0 0,0 0 0 0 0,1 0 1 0 0,-1 0-1 0 0,1-1 0 0 0,-1 1 0 0 0,1-1 0 0 0,-1 0 1 0 0,1 0-1 0 0,-1 0 0 0 0,1-1 0 0 0,-1 1 1 0 0,1-1-1 0 0,4-1 0 0 0,0-1-741 0 0,1 0 1 0 0,0-1-1 0 0,-1 0 1 0 0,0 0-1 0 0,0 0 0 0 0,13-11 1 0 0,-10 6-3105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48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32 3999 0 0,'0'0'91'0'0,"0"0"12"0"0,0 0 7 0 0,15 43 3246 0 0,4-11-3357 0 0,0 1 947 0 0,0 0-1 0 0,-2 2 0 0 0,22 68 0 0 0,7 35-269 0 0,-44-132-664 0 0,-63-123-2660 0 0,44 85 1744 0 0,-10-20 208 0 0,-8-35 677 0 0,-10-33 22 0 0,35 75 864 0 0,9 43-372 0 0,1 2-61 0 0,70 13 2034 0 0,-66-12-2426 0 0,0-1 1 0 0,0 1-1 0 0,0 1 0 0 0,0-1 0 0 0,0 0 0 0 0,0 1 0 0 0,0 0 0 0 0,0 0 0 0 0,-1 0 1 0 0,1 0-1 0 0,-1 1 0 0 0,1-1 0 0 0,-1 1 0 0 0,0 0 0 0 0,0 0 0 0 0,0 0 0 0 0,0 0 1 0 0,-1 1-1 0 0,1-1 0 0 0,-1 1 0 0 0,2 4 0 0 0,0-1 107 0 0,-1-1-1 0 0,0 1 0 0 0,-1 1 1 0 0,1-1-1 0 0,-1 0 1 0 0,-1 1-1 0 0,1-1 1 0 0,-1 1-1 0 0,-1-1 1 0 0,0 16-1 0 0,0-19-148 0 0,0 0 0 0 0,-1-1 0 0 0,0 1 0 0 0,0 0 0 0 0,0 0 0 0 0,0 0 0 0 0,-1-1 0 0 0,0 1 0 0 0,1-1 0 0 0,-5 6 0 0 0,0 3 0 0 0,6-11 0 0 0,0-1 1 0 0,0 1-1 0 0,-1 0 0 0 0,1-1 0 0 0,0 1 0 0 0,0-1 0 0 0,0 1 0 0 0,0 0 0 0 0,-1-1 0 0 0,1 1 1 0 0,0-1-1 0 0,0 1 0 0 0,-1 0 0 0 0,1-1 0 0 0,0 1 0 0 0,-1-1 0 0 0,1 1 0 0 0,-1-1 0 0 0,1 1 1 0 0,-1-1-1 0 0,1 0 0 0 0,-1 1 0 0 0,1-1 0 0 0,-1 1 0 0 0,1-1 0 0 0,-1 0 0 0 0,0 0 0 0 0,1 1 1 0 0,-2-1-1 0 0,-8 3-85 0 0,8-3-342 0 0,-19 23-2023 0 0,16-14 1296 0 0,5-9 578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48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5407 0 0,'0'0'124'0'0,"0"0"18"0"0,0 0 8 0 0,0 0 110 0 0,0 0 454 0 0,0 0 196 0 0,0 0 40 0 0,0 0-120 0 0,0 0-459 0 0,0 0 85 0 0,0 0 96 0 0,0 0 21 0 0,-13 30 115 0 0,12-16-445 0 0,0 0-1 0 0,0 0 0 0 0,1-1 1 0 0,1 1-1 0 0,1 0 0 0 0,0-1 1 0 0,0 1-1 0 0,1-1 1 0 0,1 1-1 0 0,0-1 0 0 0,1 0 1 0 0,10 17-1 0 0,-15-29-182 0 0,1 1 0 0 0,0-1-1 0 0,-1 1 1 0 0,1-1 0 0 0,0 0 0 0 0,0 0 0 0 0,0 1-1 0 0,0-1 1 0 0,0 0 0 0 0,1 0 0 0 0,-1 0 0 0 0,0 0 0 0 0,0 0-1 0 0,1 0 1 0 0,-1-1 0 0 0,1 1 0 0 0,-1 0 0 0 0,1-1-1 0 0,-1 1 1 0 0,1-1 0 0 0,-1 1 0 0 0,1-1 0 0 0,-1 0-1 0 0,1 1 1 0 0,-1-1 0 0 0,1 0 0 0 0,0 0 0 0 0,-1 0 0 0 0,1-1-1 0 0,-1 1 1 0 0,1 0 0 0 0,-1 0 0 0 0,1-1 0 0 0,0 1-1 0 0,1-2 1 0 0,47-33 164 0 0,-23 14-3241 0 0,-25 21-2350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54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3 309 7055 0 0,'0'0'323'0'0,"0"0"-8"0"0,0 0-58 0 0,0 0 515 0 0,-3-22 2335 0 0,9-101 1671 0 0,-4 95-4108 0 0,-4-41-1 0 0,-1 11 1610 0 0,3 58-2279 0 0,1 0 1 0 0,-1-1 0 0 0,0 1-1 0 0,0-1 1 0 0,0 1 0 0 0,0 0 0 0 0,0-1-1 0 0,0 1 1 0 0,1 0 0 0 0,-1-1 0 0 0,0 1-1 0 0,0 0 1 0 0,1-1 0 0 0,-1 1-1 0 0,0 0 1 0 0,0-1 0 0 0,1 1 0 0 0,-1 0-1 0 0,0 0 1 0 0,1-1 0 0 0,-1 1 0 0 0,1 0-1 0 0,-1 0 1 0 0,0 0 0 0 0,1-1-1 0 0,-1 1 1 0 0,0 0 0 0 0,1 0 0 0 0,-1 0-1 0 0,1 0 1 0 0,-1 0 0 0 0,0 0 0 0 0,1 0-1 0 0,-1 0 1 0 0,1 0 0 0 0,-1 0-1 0 0,1 0 1 0 0,0 0 0 0 0,12 3-7 0 0,-12-3 6 0 0,7 2 155 0 0,0 1-1 0 0,0 0 1 0 0,-1 0-1 0 0,1 1 0 0 0,0 0 1 0 0,-1 1-1 0 0,13 9 1 0 0,45 45 1328 0 0,-49-44-1477 0 0,37 27-4795 0 0,-35-29-1987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3:3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10 109 5407 0 0,'1'-21'582'0'0,"-1"7"457"0"0,-1 0 1 0 0,0 0 0 0 0,-6-25 0 0 0,6 34-405 0 0,1 3 567 0 0,0 2 12 0 0,0 0-68 0 0,0 0-298 0 0,0 0-131 0 0,0 0-21 0 0,1 3-4 0 0,7 16-269 0 0,0 0 1 0 0,-1 1-1 0 0,-1 0 0 0 0,-1 1 1 0 0,-1-1-1 0 0,2 24 0 0 0,8 32-335 0 0,-5-25 1032 0 0,4 100 0 0 0,-5-38-574 0 0,16 197-516 0 0,-2-21-36 0 0,-10-133-634 0 0,5 47-688 0 0,-17-247-5321 0 0,-1 29 5216 0 0,0-19-1173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4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58 2271 0 0,'0'0'92'0'0,"0"0"-17"0"0,0 0 16 0 0,-9-5 794 0 0,11 0-796 0 0,-1 4 151 0 0,0-1-181 0 0,0 1 0 0 0,0 0 0 0 0,1-1 0 0 0,-1 1 0 0 0,0 0 0 0 0,1 0 0 0 0,-1 0 0 0 0,1 0 0 0 0,-1 0 0 0 0,1 0 0 0 0,-1 1 0 0 0,1-1 0 0 0,-1 0 0 0 0,1 1 0 0 0,0-1 0 0 0,1 1-59 0 0,18-4-22 0 0,-18 4-104 0 0,0 0 1 0 0,-1-1-1 0 0,1 1 1 0 0,-1-1-1 0 0,1 1 1 0 0,-1-1-1 0 0,1 0 1 0 0,-1 0-1 0 0,1 0 1 0 0,-1 0-1 0 0,0 0 1 0 0,1-1-1 0 0,-1 1 1 0 0,0-1-1 0 0,2-1 126 0 0,3-7-1207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3:34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73 362 8863 0 0,'0'0'200'0'0,"-25"-2"528"0"0,17 2-847 0 0,4 0 732 0 0,1 0 1 0 0,-1 0-1 0 0,0 0 0 0 0,0 0 1 0 0,1-1-1 0 0,-1 1 1 0 0,0-1-1 0 0,-4-2 1 0 0,6 3 103 0 0,2 0-21 0 0,0 0-4 0 0,12-15 1417 0 0,0 8-2018 0 0,0 0-1 0 0,0 1 0 0 0,1 0 1 0 0,0 1-1 0 0,0 0 0 0 0,1 1 1 0 0,19-3-1 0 0,31-12 27 0 0,369-125 2795 0 0,-300 101-2912 0 0,76-21 0 0 0,-177 57 0 0 0,0 1 0 0 0,1 1 0 0 0,0 2 0 0 0,50 1 0 0 0,-75 3 0 0 0,1 0 0 0 0,0 0 0 0 0,-1 0 0 0 0,1 1 0 0 0,-1 1 0 0 0,1-1 0 0 0,-1 1 0 0 0,0 1 0 0 0,0-1 0 0 0,0 2 0 0 0,-1-1 0 0 0,1 1 0 0 0,-1 0 0 0 0,0 0 0 0 0,-1 1 0 0 0,11 11 0 0 0,-7-5 0 0 0,-1 0 0 0 0,-1 1 0 0 0,0 0 0 0 0,0 1 0 0 0,-1 0 0 0 0,-1 0 0 0 0,0 1 0 0 0,5 24 0 0 0,-4-5 0 0 0,-1 0 0 0 0,-2 0 0 0 0,-1 46 0 0 0,5 41 0 0 0,-2-67 0 0 0,11 67 0 0 0,29 84 0 0 0,-17-62 0 0 0,-22-97 0 0 0,2 0 0 0 0,28 78 0 0 0,1-1 21 0 0,-14-38-134 0 0,-24-83-39 0 0,1-1-1 0 0,-1 1 0 0 0,0 0 1 0 0,0 0-1 0 0,0 0 1 0 0,0 0-1 0 0,-1-1 0 0 0,1 1 1 0 0,0 0-1 0 0,-1 0 1 0 0,0-1-1 0 0,1 1 0 0 0,-1 0 1 0 0,0 0-1 0 0,-1 1 1 0 0,-17 27-193 0 0,14-22 383 0 0,-1 0 133 0 0,-1 0-1 0 0,0 0 1 0 0,0-1-1 0 0,0 0 1 0 0,-1 0-1 0 0,0-1 1 0 0,0 0-1 0 0,-1 0 1 0 0,-9 4-1 0 0,-15 6 551 0 0,-42 15 1 0 0,2-1-407 0 0,-68 37 68 0 0,-157 70 812 0 0,202-98-856 0 0,-117 31 1 0 0,114-45-2264 0 0,-135 18-8394 0 0,206-39 4336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3:35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8863 0 0,'0'0'200'0'0,"0"0"34"0"0,0 0 12 0 0,-1 3-39 0 0,-1 18-156 0 0,8-15-18 0 0,-4-5 10 0 0,15 24 1142 0 0,27 51 0 0 0,-29-48-1215 0 0,-3-3 909 0 0,-2 0 1 0 0,0 0 0 0 0,-2 1 0 0 0,-1 0 0 0 0,6 39-1 0 0,-12-59-943 0 0,-1-4 64 0 0,-1-11 0 0 0,-4-20 0 0 0,5 26 0 0 0,0-1 0 0 0,1 1 0 0 0,0-1 0 0 0,0 1 0 0 0,0-1 0 0 0,0 1 0 0 0,1-1 0 0 0,-1 1 0 0 0,1 0 0 0 0,0 0 0 0 0,0 0 0 0 0,0 0 0 0 0,0 0 0 0 0,0 0 0 0 0,1 1 0 0 0,-1-1 0 0 0,1 1 0 0 0,0-1 0 0 0,0 1 0 0 0,0 0 0 0 0,6-3 0 0 0,2 0 0 0 0,1 0 0 0 0,0 1 0 0 0,-1 1 0 0 0,22-4 0 0 0,-14 3 0 0 0,156-47-2352 0 0,-166 48 1911 0 0,28-9-4926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0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4 142 3999 0 0,'0'0'91'0'0,"0"0"12"0"0,0 0 7 0 0,0 0 101 0 0,0 0 413 0 0,0 0 177 0 0,0 0 37 0 0,0 0-105 0 0,4 12-4 0 0,6 18 525 0 0,15 42 406 0 0,-4 1 1 0 0,15 89-1 0 0,-30-136-1461 0 0,2 32-185 0 0,-8-58-14 0 0,0 0 0 0 0,0-1 0 0 0,0 1 0 0 0,0 0 0 0 0,0 0 0 0 0,0 0 0 0 0,-1 0 0 0 0,1 0 0 0 0,0 0 0 0 0,0 0 0 0 0,0-1 0 0 0,0 1 0 0 0,-1 0 0 0 0,1 0 0 0 0,0 0 0 0 0,0 0 0 0 0,0 0 0 0 0,-1 0 0 0 0,1 0 0 0 0,0 0 0 0 0,0 0 0 0 0,0 0 0 0 0,-1 0 0 0 0,1 0 0 0 0,0 0 0 0 0,0 0 0 0 0,0 0 0 0 0,0 0 0 0 0,-1 0 0 0 0,1 0 0 0 0,0 0 0 0 0,0 0 0 0 0,0 1 0 0 0,-1-1 0 0 0,1 0 0 0 0,0 0 0 0 0,0 0 0 0 0,0 0 0 0 0,0 0 0 0 0,0 0 0 0 0,-1 1 0 0 0,1-1 0 0 0,0 0 0 0 0,0 0 0 0 0,0 0 0 0 0,0 0 0 0 0,0 0 0 0 0,0 1 0 0 0,0-1 0 0 0,0 0 0 0 0,0 0 0 0 0,0 0 0 0 0,-1 1 0 0 0,1-1 0 0 0,0 0 0 0 0,0 0 0 0 0,0 1 0 0 0,-9-13 0 0 0,-2-9 0 0 0,2 1 0 0 0,0-1 0 0 0,1-1 0 0 0,1 0 0 0 0,1 0 0 0 0,-5-40 0 0 0,-1 4 0 0 0,4 27 0 0 0,3-1 0 0 0,0 1 0 0 0,2-1 0 0 0,1 0 0 0 0,2 0 0 0 0,3-36 0 0 0,-2 64 0 0 0,0-1 0 0 0,0 1 0 0 0,1 0 0 0 0,-1 0 0 0 0,1 0 0 0 0,0-1 0 0 0,0 2 0 0 0,0-1 0 0 0,0 0 0 0 0,4-4 0 0 0,-5 7 30 0 0,0 0-1 0 0,1 0 1 0 0,-1 0 0 0 0,0 0-1 0 0,1 0 1 0 0,-1 1-1 0 0,1-1 1 0 0,-1 0-1 0 0,1 1 1 0 0,-1-1 0 0 0,1 1-1 0 0,-1-1 1 0 0,1 1-1 0 0,-1 0 1 0 0,1 0-1 0 0,0 0 1 0 0,-1 0 0 0 0,1 0-1 0 0,-1 0 1 0 0,1 0-1 0 0,0 0 1 0 0,-1 1-1 0 0,1-1 1 0 0,-1 1 0 0 0,1-1-1 0 0,-1 1 1 0 0,1-1-1 0 0,-1 1 1 0 0,1 0-1 0 0,-1 0 1 0 0,0 0 0 0 0,1 0-1 0 0,1 2 1 0 0,0-2 207 0 0,7 6-58 0 0,0 0 0 0 0,-1 1 0 0 0,1 0 0 0 0,-2 0 0 0 0,1 1 0 0 0,-1 0 0 0 0,0 0 0 0 0,-1 1 0 0 0,0 0 0 0 0,-1 0 0 0 0,0 1 0 0 0,6 13 0 0 0,-9-18-93 0 0,-1 0 1 0 0,1 0-1 0 0,-1 1 1 0 0,0-1-1 0 0,0 1 1 0 0,-1 0-1 0 0,0-1 1 0 0,0 1 0 0 0,-1 0-1 0 0,0 0 1 0 0,0-1-1 0 0,0 1 1 0 0,-1 0-1 0 0,0 0 1 0 0,0-1-1 0 0,-1 1 1 0 0,0-1-1 0 0,0 1 1 0 0,0-1 0 0 0,-1 0-1 0 0,0 0 1 0 0,-7 12-1 0 0,6-15-467 0 0,0 1 0 0 0,0-1 0 0 0,0 0 1 0 0,0 0-1 0 0,0 0 0 0 0,-1-1 0 0 0,1 1 0 0 0,-1-1 0 0 0,0 0 0 0 0,1 0 0 0 0,-1-1 0 0 0,0 0 1 0 0,0 1-1 0 0,0-2 0 0 0,0 1 0 0 0,-1 0 0 0 0,1-1 0 0 0,0 0 0 0 0,0-1 0 0 0,0 1 0 0 0,0-1 0 0 0,0 0 1 0 0,0 0-1 0 0,0 0 0 0 0,0-1 0 0 0,0 1 0 0 0,-8-6 0 0 0,9 5-2474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0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71 8863 0 0,'20'-4'680'0'0,"-15"2"-512"0"0,-3 1-156 0 0,-1 1-1 0 0,1 0 1 0 0,-1-1-1 0 0,0 0 0 0 0,1 1 1 0 0,-1-1-1 0 0,0 0 0 0 0,0 0 1 0 0,1 0-1 0 0,-1 0 1 0 0,0 0-1 0 0,0 0 0 0 0,0 0 1 0 0,0 0-1 0 0,0 0 1 0 0,-1-1-1 0 0,1 1 0 0 0,0 0 1 0 0,0 0-1 0 0,-1-1 1 0 0,1-1-1 0 0,0 2 868 0 0,-1 1 277 0 0,0-3-502 0 0,-1 1 1 0 0,1 0 0 0 0,0-1-1 0 0,-1 1 1 0 0,0 0 0 0 0,0 0-1 0 0,0 0 1 0 0,0-1 0 0 0,-2-2-1 0 0,2 3-629 0 0,1 1 0 0 0,-1 0 1 0 0,0 0-1 0 0,0 1 0 0 0,0-1 0 0 0,0 0 0 0 0,0 0 0 0 0,0 0 0 0 0,0 0 0 0 0,0 1 0 0 0,0-1 0 0 0,0 0 1 0 0,0 1-1 0 0,0-1 0 0 0,0 1 0 0 0,-1 0 0 0 0,1-1 0 0 0,0 1 0 0 0,0 0 0 0 0,0 0 0 0 0,-1-1 1 0 0,1 1-1 0 0,0 0 0 0 0,-1 0 0 0 0,0 1 0 0 0,-1-1 19 0 0,1 1 0 0 0,-1 0 1 0 0,1 0-1 0 0,-1 0 0 0 0,1 1 1 0 0,0-1-1 0 0,0 1 0 0 0,0-1 0 0 0,-1 1 1 0 0,1-1-1 0 0,-2 4 0 0 0,-3 2 38 0 0,1 1-1 0 0,0 0 0 0 0,0 0 1 0 0,1 0-1 0 0,-6 12 0 0 0,7-7 22 0 0,-1-1 0 0 0,2 1 0 0 0,0 0 0 0 0,0 1 0 0 0,1-1 0 0 0,1 0 0 0 0,0 1 0 0 0,0-1 0 0 0,2 1 0 0 0,0-1 0 0 0,0 0 0 0 0,1 1 0 0 0,5 16 0 0 0,-5-22-36 0 0,1 1 1 0 0,0-1-1 0 0,0 0 0 0 0,0 0 0 0 0,1 0 0 0 0,0-1 0 0 0,0 1 1 0 0,1-1-1 0 0,0 0 0 0 0,1-1 0 0 0,-1 1 0 0 0,1-1 1 0 0,1 0-1 0 0,-1 0 0 0 0,1-1 0 0 0,0 0 0 0 0,0 0 0 0 0,0 0 1 0 0,1-1-1 0 0,-1 0 0 0 0,15 4 0 0 0,-17-7-175 0 0,0 0 0 0 0,1 0 0 0 0,-1-1 1 0 0,0 0-1 0 0,1 0 0 0 0,-1 0 0 0 0,0 0 0 0 0,1-1 0 0 0,-1 0 0 0 0,0 0 0 0 0,0-1 0 0 0,0 1 1 0 0,0-1-1 0 0,0 0 0 0 0,0-1 0 0 0,-1 1 0 0 0,1-1 0 0 0,8-6 0 0 0,-5 2-778 0 0,0 1 0 0 0,0-2-1 0 0,-1 1 1 0 0,1-1 0 0 0,-2 0-1 0 0,1 0 1 0 0,-1-1 0 0 0,7-12 0 0 0,-2-8-1720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3999 0 0,'4'-6'181'0'0,"3"-11"-58"0"0,1-2-9 0 0,-4-3-60 0 0,-3 17 1954 0 0,-2 7-872 0 0,-2 16-643 0 0,-2 31-786 0 0,7 15-285 0 0,2 0 0 0 0,4 0-1 0 0,21 84 1 0 0,-21-110-269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6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3999 0 0,'0'0'91'0'0,"0"3"12"0"0,4 13-35 0 0,-1 0 0 0 0,-1 0 0 0 0,0 32 0 0 0,-3-36-147 0 0,1 0 1 0 0,1 0-1 0 0,0 0 0 0 0,0 0 0 0 0,1 0 0 0 0,1-1 0 0 0,0 1 0 0 0,0-1 0 0 0,1 0 0 0 0,1 0 0 0 0,6 12 0 0 0,-5-14-256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0,'0'0'120'0'0,"0"12"32"0"0,2 1-152 0 0,0 1 0 0 0,1 2 0 0 0,-1 2 0 0 0,2 0 608 0 0,-3 0 96 0 0,1-1 24 0 0,2 1 0 0 0,-1 2-584 0 0,1-1-144 0 0,-1 3 0 0 0,1 1 0 0 0,-1-3 0 0 0,3 1 0 0 0,-3-1 0 0 0,1 3-2376 0 0</inkml:trace>
  <inkml:trace contextRef="#ctx0" brushRef="#br0" timeOffset="1">105 1142 3999 0 0,'-3'23'176'0'0,"3"-10"40"0"0,0 6-216 0 0,3-1 0 0 0,1-5 0 0 0,1 3 0 0 0,1 3 0 0 0,-1 3 0 0 0,-2 1 0 0 0,3 6 0 0 0,-3-1 0 0 0,-1-1 0 0 0,2-4 0 0 0,1 2-1144 0 0,0 2-264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8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20 5407 0 0,'-24'0'362'0'0,"20"1"-181"0"0,-7 0-156 0 0,-1-1 41 0 0,10 0 270 0 0,2 0 102 0 0,0 0 12 0 0,0 0-56 0 0,9-4-224 0 0,9 0-184 0 0,12-3-2136 0 0,-12 1-284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8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0 215 3999 0 0,'14'-6'194'0'0,"10"-7"-164"0"0,1 2 0 0 0,1 1 0 0 0,0 1 1 0 0,0 1-1 0 0,41-7 0 0 0,-61 14-137 0 0,0-1 0 0 0,0 0 0 0 0,0 0 0 0 0,0-1 0 0 0,0 1 0 0 0,0-1 0 0 0,10-8 0 0 0,5 0-228 0 0</inkml:trace>
  <inkml:trace contextRef="#ctx0" brushRef="#br0" timeOffset="1">509 1 1807 0 0,'2'0'78'0'0,"12"1"3"0"0,-9-1 1 0 0,-1 1 1 0 0,1-1-1 0 0,0 1 0 0 0,0-1 1 0 0,-1 2-1 0 0,1-1 0 0 0,0 0 1 0 0,-1 1-1 0 0,1 0 0 0 0,-1 0 0 0 0,8 5 1 0 0,-11-6-51 0 0,11 6 13 0 0,1 3-45 0 0,10 3 0 0 0,-18-11 0 0 0,8 5 0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5407 0 0,'0'0'124'0'0,"0"0"18"0"0,0 0 8 0 0,1 3-23 0 0,9 44 1304 0 0,-9-39-1475 0 0,0 0 0 0 0,1 0 0 0 0,0 0 0 0 0,0 0 0 0 0,1 0 0 0 0,0 0 0 0 0,6 9 0 0 0,12 16-2270 0 0,-12-17 270 0 0</inkml:trace>
  <inkml:trace contextRef="#ctx0" brushRef="#br0" timeOffset="1">316 698 3999 0 0,'59'153'363'0'0,"66"214"2934"0"0,-93-250-3141 0 0,-21-73-156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4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36 198 3167 0 0,'0'0'68'0'0,"0"0"16"0"0,0 0 4 0 0,-20 10 91 0 0,6 7 2381 0 0,13-16-2212 0 0,1-1 72 0 0,0 0 17 0 0,0 0 14 0 0,15-2 264 0 0,0 0 0 0 0,0 0 0 0 0,10-5-715 0 0,-14 5 4 0 0,203-50 2251 0 0,-40 27-2046 0 0,-184 28-209 0 0,1 0 0 0 0,0 0 0 0 0,0 1 0 0 0,0 0 0 0 0,-3 2 0 0 0,-27 12 0 0 0,-9-1 0 0 0,-1-2 0 0 0,-37 6 0 0 0,82-20 0 0 0,1 0 0 0 0,-1 0 0 0 0,1 0 0 0 0,-1 1 0 0 0,1-1 0 0 0,-1 1 0 0 0,1 0 0 0 0,0 0 0 0 0,-1 1 0 0 0,2-2 0 0 0,-5 2 0 0 0,7-3 0 0 0,0 0 0 0 0,0 0 0 0 0,0 0 0 0 0,-1 0 0 0 0,1 0 0 0 0,0 0 0 0 0,0 0 0 0 0,0 0 0 0 0,0 0 0 0 0,0 0 0 0 0,0 0 0 0 0,-1 0 0 0 0,1 0 0 0 0,0 0 0 0 0,0 0 0 0 0,0 0 0 0 0,0 0 0 0 0,0 0 0 0 0,0 0 0 0 0,0-1 0 0 0,0 1 0 0 0,-1 0 0 0 0,1 0 0 0 0,0 0 0 0 0,0 0 0 0 0,0 0 0 0 0,0 0 0 0 0,0 0 0 0 0,0-1 0 0 0,0 1 0 0 0,0 0 0 0 0,0 0 0 0 0,0 0 0 0 0,0 0 0 0 0,0 0 0 0 0,0 0 0 0 0,0-1 0 0 0,0 1 0 0 0,0 0 0 0 0,0 0 0 0 0,0 0 0 0 0,0 0 0 0 0,0 0 0 0 0,0 0 0 0 0,0-1 0 0 0,0 1 0 0 0,0 0 0 0 0,0 0 0 0 0,0 0 0 0 0,0 0 0 0 0,0 0 0 0 0,0 0 0 0 0,1 0 0 0 0,-1 0 0 0 0,0-1 0 0 0,0 1 0 0 0,0 0 0 0 0,0 0 0 0 0,0 0 0 0 0,0 0 0 0 0,0 0 0 0 0,0 0 0 0 0,1 0 0 0 0,-1 0 0 0 0,0 0 0 0 0,0 0 0 0 0,0 0 0 0 0,0 0 0 0 0,0 0 0 0 0,8-8 0 0 0,-8 8 0 0 0,16-8 0 0 0,0 0 0 0 0,0 1 0 0 0,1 1 0 0 0,-1 0 0 0 0,18-2 0 0 0,-11 2 0 0 0,39-11 0 0 0,128-39 0 0 0,89-31 0 0 0,-492 164 0 0 0,5-14 0 0 0,184-53 0 0 0,62-28 0 0 0,0 2 0 0 0,29-8 0 0 0,297-89-6065 0 0,-347 108 4746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9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5407 0 0,'0'18'120'0'0,"-1"2"24"0"0,-3 3 8 0 0,4 2 0 0 0,2 2-152 0 0,0 1 0 0 0,-2 3 0 0 0,0 1 0 0 0,0 3 0 0 0,0 1 0 0 0,0-4 0 0 0,0-2-2376 0 0</inkml:trace>
  <inkml:trace contextRef="#ctx0" brushRef="#br0" timeOffset="1">114 860 3999 0 0,'0'0'88'0'0,"-2"23"16"0"0,2-9 8 0 0,0 1 0 0 0,0-1-112 0 0,2 2 0 0 0,0 2 0 0 0,-2 0 0 0 0,0 1 336 0 0,2 1 48 0 0,0-4 0 0 0,-2 4 8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02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2791 0 0,'0'0'107'0'0,"0"0"-19"0"0,0 0 37 0 0,0 0 137 0 0,0 0 55 0 0,0 3 16 0 0,6 37-70 0 0,2-1 0 0 0,21 68 0 0 0,41 76 836 0 0,6 21-1019 0 0,56 299-1408 0 0,-123-448-416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03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2791 0 0,'0'0'107'0'0,"0"0"-19"0"0,1 3-11 0 0,9 19 5 0 0,0 0 0 0 0,-2 1 0 0 0,-1 0 1 0 0,5 30-1 0 0,-4-19 338 0 0,17 44 0 0 0,34 94-365 0 0,52 251-1 0 0,-87-300-54 0 0,7 138 0 0 0,-15-11-42 0 0,-5-129-821 0 0,-7-79 528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5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0 366 5407 0 0,'0'0'248'0'0,"0"0"-5"0"0,0 0-23 0 0,0 0 463 0 0,0 0 223 0 0,13-16 2170 0 0,-9 4-2264 0 0,0-1 0 0 0,-1 0-1 0 0,0 1 1 0 0,2-26-1 0 0,-3 22-873 0 0,1-1 0 0 0,5-18 0 0 0,47-156 674 0 0,-55 189 50 0 0,0 2 18 0 0,0 0-86 0 0,23 18 241 0 0,21 27 560 0 0,43 40-115 0 0,-76-75-2367 0 0,1-2-1 0 0,0 1 1 0 0,1-2 0 0 0,-1 1 0 0 0,1-2-1 0 0,19 7 1 0 0,-5-5-1512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7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1807 0 0,'2'14'0'0'0,"-2"0"72"0"0,0 2-72 0 0,0 2 104 0 0,0 0-104 0 0,0 2 0 0 0,-2-3 0 0 0,0 3 0 0 0,1 1 0 0 0,-1-1 0 0 0,-5 10 0 0 0,1-6 0 0 0</inkml:trace>
  <inkml:trace contextRef="#ctx0" brushRef="#br0" timeOffset="1">24 980 5407 0 0,'0'11'120'0'0,"-2"1"24"0"0,0 2 8 0 0,1 2 0 0 0,-1 0-152 0 0,0 4 0 0 0,0 3 0 0 0,2 2 0 0 0,-5 4 0 0 0,1 1 0 0 0,3 2 0 0 0,1 2-1576 0 0,-2-2-344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9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5407 0 0,'0'0'120'0'0,"0"16"24"0"0,-4-2 8 0 0,1 0 0 0 0,3 1-152 0 0,0 4 0 0 0,1 6 0 0 0,3 0 0 0 0,1-2 0 0 0,-1-1 0 0 0,-2-1 0 0 0,1 2 0 0 0,4 0 0 0 0,-3 2 0 0 0,-2-1 0 0 0,0-1 0 0 0</inkml:trace>
  <inkml:trace contextRef="#ctx0" brushRef="#br0" timeOffset="1">24 1122 7055 0 0,'5'16'152'0'0,"-3"2"32"0"0,-4 4 8 0 0,2-1 8 0 0,2 1-200 0 0,0-1 0 0 0,0 0 0 0 0,-2-5 0 0 0,0 0 448 0 0,1 0 40 0 0,1 1 16 0 0,0 2 0 0 0,-4 3-808 0 0,0 1-160 0 0,2-2-32 0 0,-1 6-8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9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0,'7'32'176'0'0,"-2"-18"40"0"0,-1 2-216 0 0,-1 2 0 0 0,3 1 0 0 0,-1 3 0 0 0,-2-1 352 0 0,1 2 32 0 0,0 1 8 0 0,1 8 0 0 0,2-4-896 0 0,-2-1-176 0 0,-5 25-40 0 0,2-11-8 0 0</inkml:trace>
  <inkml:trace contextRef="#ctx0" brushRef="#br0" timeOffset="1">241 1090 5407 0 0,'-9'22'240'0'0,"8"-12"48"0"0,1 3-224 0 0,-2 3-64 0 0,0 3 0 0 0,2 3 0 0 0,0-1 0 0 0,0 1 0 0 0,0 1 0 0 0,0 0 0 0 0,0 0 0 0 0,0-1 0 0 0,2-1 0 0 0,0 8-2400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4:5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2791 0 0,'-1'32'0'0'0,"4"-19"112"0"0,6 3-32 0 0,-2 4 16 0 0,0 1-96 0 0,-3 4 0 0 0,-4 2 0 0 0,-2 1 0 0 0,4 1 0 0 0,0 3 0 0 0,0 36 0 0 0,-8-15 0 0 0</inkml:trace>
  <inkml:trace contextRef="#ctx0" brushRef="#br0" timeOffset="1">133 1015 2791 0 0,'10'20'272'0'0,"6"29"-254"0"0,-10-33-19 0 0,0 0 1 0 0,-2 1 0 0 0,4 19-1 0 0,2 27 37 0 0,3 41 872 0 0,-7-21-925 0 0,2 52-1366 0 0,-4 14 2278 0 0,35 231 0 0 0,-33-357-607 0 0,0 0 1 0 0,2 0-1 0 0,0 0 1 0 0,2-1-1 0 0,0-1 1 0 0,1 1-1 0 0,21 27 1 0 0,-6-5 789 0 0,-22-36-1337 0 0,0-1-1 0 0,-1 1 0 0 0,0 0 0 0 0,1 8 0 0 0,-2-9-575 0 0,3 12-1599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0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7055 0 0,'0'0'158'0'0,"0"0"22"0"0,0 0 12 0 0,0 0 48 0 0,13 6 1158 0 0,2-1-1180 0 0,1-2-1 0 0,0 0 0 0 0,23 0 0 0 0,21-5-3184 0 0,-37-1-95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00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10943 0 0,'0'0'240'0'0,"0"21"48"0"0,0-21 16 0 0,0 13 0 0 0,-4-2-240 0 0,-1 1-64 0 0,3-3 0 0 0,0 2 0 0 0,2-1 0 0 0,-1 1 0 0 0,1-11 0 0 0,0 13 0 0 0,1-1 0 0 0,1-1 0 0 0,-2-11 0 0 0,0 11-3232 0 0,2-1-664 0 0</inkml:trace>
  <inkml:trace contextRef="#ctx0" brushRef="#br0" timeOffset="1">36 521 8863 0 0,'-5'9'192'0'0,"0"0"48"0"0,-2 0 8 0 0,1-1 0 0 0,1 1-248 0 0,1 0 0 0 0,1 0 0 0 0,3-9-3896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4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93 3167 0 0,'0'0'68'0'0,"0"0"16"0"0,0 0 4 0 0,0 0 76 0 0,0 0 319 0 0,0 0 137 0 0,0 0 27 0 0,0 0-22 0 0,0 0-121 0 0,-4-6 5969 0 0,4 1-7002 0 0,2 1 687 0 0,0 1-1 0 0,0-1 1 0 0,0 0-1 0 0,1 1 1 0 0,-1 0-1 0 0,1 0 1 0 0,0-1-1 0 0,0 2 1 0 0,0-1-1 0 0,0 0 1 0 0,1 0-1 0 0,-1 1 1 0 0,1 0-1 0 0,-1 0 1 0 0,3-1-158 0 0,6-3 125 0 0,0 0-1 0 0,0 1 1 0 0,0 1-1 0 0,5-2-124 0 0,-11 5 0 0 0,-1-1 0 0 0,0 1 0 0 0,1 0 0 0 0,-1 0 0 0 0,1 1 0 0 0,0 0 0 0 0,-1 0 0 0 0,1 0 0 0 0,-1 0 0 0 0,1 1 0 0 0,1 0 0 0 0,-6-1 0 0 0,11 5 0 0 0,1 0 0 0 0,-1 1 0 0 0,0 1 0 0 0,-1-1 0 0 0,9 8 0 0 0,-14-8 65 0 0,0 0 0 0 0,0 0 0 0 0,-1 1 1 0 0,0 0-1 0 0,0 0 0 0 0,0 1 0 0 0,-1-1 0 0 0,0 1 0 0 0,-1 0 0 0 0,0 0 0 0 0,0 0 0 0 0,0 1 0 0 0,-1-1 0 0 0,-1 1 0 0 0,1-1 0 0 0,-1 2-65 0 0,1 21 575 0 0,-2 0-1 0 0,-1 0 1 0 0,-4 30-575 0 0,-2 36 491 0 0,14 169 2795 0 0,-4-201-2924 0 0,4 78-362 0 0,-7-141 0 0 0,4 71 0 0 0,-4 17 0 0 0,-2 119 0 0 0,0-187 0 0 0,2-1 0 0 0,2-8 0 0 0,0-5 0 0 0,3-1 0 0 0,-4-6 0 0 0,1 0 0 0 0,-1 0 0 0 0,0 0 0 0 0,0 0 0 0 0,0 0 0 0 0,0 1 0 0 0,0-1 0 0 0,0 0 0 0 0,0 1 0 0 0,-1-1 0 0 0,1 0 0 0 0,0 1 0 0 0,-1-1 0 0 0,1 1 0 0 0,-1-1 0 0 0,1 1 0 0 0,-1-1 0 0 0,0 1 0 0 0,0-1 0 0 0,0 1 0 0 0,0 0 0 0 0,0-1 0 0 0,0 3 0 0 0,1 0 0 0 0,-1 0 0 0 0,1 0 0 0 0,-1-1 0 0 0,1 1 0 0 0,0 0 0 0 0,2 3 0 0 0,7 46-320 0 0,-9-51-1349 0 0,-1-2-611 0 0,0 0-793 0 0,0 0-2697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00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7055 0 0,'21'4'253'0'0,"-15"-3"-121"0"0,0-1 1 0 0,-1 1-1 0 0,1 1 1 0 0,0-1-1 0 0,0 1 0 0 0,-1 0 1 0 0,0 0-1 0 0,1 1 0 0 0,-1-1 1 0 0,0 1-1 0 0,0 0 1 0 0,0 1-1 0 0,0-1 0 0 0,-1 1 1 0 0,0 0-1 0 0,1 0 1 0 0,-1 1-1 0 0,5 7 0 0 0,-1-1-1493 0 0,-3-4 858 0 0</inkml:trace>
  <inkml:trace contextRef="#ctx0" brushRef="#br0" timeOffset="1">280 54 7055 0 0,'24'-4'636'0'0,"-16"2"-561"0"0,0 0 1 0 0,0 1 0 0 0,0 1-1 0 0,0-1 1 0 0,16 2 0 0 0,-19 0 401 0 0,1 1 1 0 0,-1-1 0 0 0,1 1-1 0 0,-1 0 1 0 0,0 0 0 0 0,0 0-1 0 0,6 4 1 0 0,-9-5-679 0 0,-1 0 0 0 0,1-1 0 0 0,0 1 1 0 0,-1-1-1 0 0,1 0 0 0 0,0 1 0 0 0,-1-1 0 0 0,1 0 0 0 0,0 0 1 0 0,-1 0-1 0 0,4-1 0 0 0,-2 1-173 0 0,-1 0-705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01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10943 0 0,'0'0'240'0'0,"0"0"48"0"0,0 0 16 0 0,-4 11 0 0 0,4-11-240 0 0,0 0-64 0 0,0 0 0 0 0,-2 9 0 0 0,2-9-1216 0 0,0 0-256 0 0,0 0-56 0 0,0 0-8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2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73 3999 0 0,'0'0'91'0'0,"-4"-10"122"0"0,3 7 59 0 0,0-1-1 0 0,-1 0 1 0 0,1 1-1 0 0,-1-1 1 0 0,0 1-1 0 0,0 0 1 0 0,-1 0-1 0 0,1 0 0 0 0,-1 0 1 0 0,1 0-1 0 0,-1 0 1 0 0,0 1-1 0 0,0-1 1 0 0,0 1-1 0 0,0 0 0 0 0,-6-4 1 0 0,-5-2 1100 0 0,13 8-1304 0 0,0 0 1 0 0,1 0-1 0 0,-1 0 1 0 0,0 0-1 0 0,1 1 1 0 0,-1-1-1 0 0,0 0 1 0 0,1 0-1 0 0,-1 1 1 0 0,0-1-1 0 0,1 0 1 0 0,-1 1-1 0 0,1-1 1 0 0,-1 1-1 0 0,0-1 0 0 0,1 1 1 0 0,0-1-1 0 0,-1 1 1 0 0,1-1-1 0 0,-1 1 1 0 0,1-1-1 0 0,-1 1 1 0 0,1 0-1 0 0,0-1 1 0 0,-1 1-1 0 0,1 0 1 0 0,-9 18 1075 0 0,8 2-951 0 0,2 0 0 0 0,0 0 0 0 0,1 1 0 0 0,2-1 0 0 0,0 0 0 0 0,8 25 0 0 0,-10-40-140 0 0,153 765-28 0 0,-127-614 46 0 0,-25-138 245 0 0,31 188 1202 0 0,-14-1-3384 0 0,-18-139 702 0 0,-2-65 46 0 0,0-2-2033 0 0,0 0-872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29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26 631 7055 0 0,'0'0'158'0'0,"0"0"22"0"0,0 0 12 0 0,-20 13 6 0 0,16-6-47 0 0,3-5 626 0 0,1-2 251 0 0,0 0 42 0 0,0 0-50 0 0,9-11 610 0 0,-8 9-1537 0 0,1 1-1 0 0,-1-1 0 0 0,1 1 0 0 0,-1-1 0 0 0,1 1 1 0 0,0 0-1 0 0,-1 0 0 0 0,1-1 0 0 0,0 1 0 0 0,0 0 1 0 0,0 1-1 0 0,3-2 0 0 0,0-1-88 0 0,0 1 0 0 0,0-1 0 0 0,0 0-1 0 0,-1 0 1 0 0,8-7 0 0 0,-6 5-4 0 0,-1 1-1 0 0,1 0 1 0 0,0 0 0 0 0,9-5-1 0 0,28-12-8 0 0,-25 11 209 0 0,1 1 1 0 0,20-6-1 0 0,78-35 1718 0 0,-34 13-1676 0 0,301-109-214 0 0,-66 27 6 0 0,-109 33-24 0 0,-168 68-3 0 0,1 2 0 0 0,0 2 0 0 0,49-10 1 0 0,-72 21-9 0 0,0 0 0 0 0,0 1 1 0 0,0 1-1 0 0,0 0 1 0 0,0 2-1 0 0,0 0 1 0 0,0 1-1 0 0,0 1 0 0 0,33 10 1 0 0,-43-10-2 0 0,-1 0 0 0 0,0 1 0 0 0,0 0 0 0 0,0 1 0 0 0,0-1 1 0 0,-1 1-1 0 0,0 1 0 0 0,0-1 0 0 0,0 1 0 0 0,-1 1 0 0 0,11 11 0 0 0,-10-7 2 0 0,1 1-1 0 0,-1-1 0 0 0,-1 1 0 0 0,0 1 1 0 0,-1-1-1 0 0,0 1 0 0 0,3 14 1 0 0,-1 12 1 0 0,0 1 0 0 0,-3 0 0 0 0,-1 0 0 0 0,-4 50 0 0 0,-3 89-1 0 0,-1 294 0 0 0,8-342 0 0 0,24 153 0 0 0,-19-238 0 0 0,14 108 0 0 0,-21-137 0 0 0,-2-1 0 0 0,1 1 0 0 0,-2-1 0 0 0,0 0 0 0 0,-2 0 0 0 0,-7 27 0 0 0,9-39 0 0 0,1-1 0 0 0,-1 1 0 0 0,0-1 0 0 0,0 1 0 0 0,0-1 0 0 0,0 0 0 0 0,-1 0 0 0 0,1 0 0 0 0,-1 0 0 0 0,0-1 0 0 0,0 1 0 0 0,0-1 0 0 0,0 1 0 0 0,0-1 0 0 0,-1 0 0 0 0,1 0 0 0 0,-1-1 0 0 0,1 1 0 0 0,-1-1 0 0 0,-6 2 0 0 0,-7 2 0 0 0,0-1 0 0 0,0-2 0 0 0,-22 2 0 0 0,36-3 0 0 0,-162 8 567 0 0,77-5 159 0 0,0 3-1 0 0,-136 29 1 0 0,132-10-726 0 0,2 4 0 0 0,-130 62 0 0 0,-161 113 0 0 0,248-139-2448 0 0,19-11-1025 0 0,98-48-422 0 0,1-2-649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29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 5407 0 0,'0'0'248'0'0,"0"0"-5"0"0,-1 0-152 0 0,0-1 172 0 0,0 1 0 0 0,-1-1 0 0 0,1 1-1 0 0,-1 0 1 0 0,1 0 0 0 0,-1 0 0 0 0,0 0 0 0 0,1 0 0 0 0,-1 0 0 0 0,1 0 0 0 0,-1 0 0 0 0,1 1 0 0 0,-1-1 0 0 0,-2 2 0 0 0,-7 0 4057 0 0,4 29-3918 0 0,7-11-1 0 0,1-1 0 0 0,1 1 1 0 0,1-1-1 0 0,0 1 0 0 0,2-1 0 0 0,9 27 0 0 0,0 5-433 0 0,19 139 32 0 0,-7-33 0 0 0,-17-103-1399 0 0,-7-20-4766 0 0,-2-32 1881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2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88 8863 0 0,'0'0'407'0'0,"0"0"-6"0"0,-12-29 251 0 0,12 28-515 0 0,0 0 0 0 0,-1 0 0 0 0,1 0-1 0 0,0-1 1 0 0,0 1 0 0 0,0 0 0 0 0,0 0-1 0 0,0 0 1 0 0,0-1 0 0 0,0 1 0 0 0,0 0 0 0 0,0 0-1 0 0,1 0 1 0 0,-1-1 0 0 0,0 1 0 0 0,1 0-1 0 0,-1 0 1 0 0,1 0 0 0 0,-1 0 0 0 0,1 0-1 0 0,0 0 1 0 0,1-2 0 0 0,0 1 57 0 0,0 0 0 0 0,1 0 0 0 0,-1 1 0 0 0,0-1 0 0 0,1 1 0 0 0,0-1 0 0 0,-1 1 0 0 0,1 0 0 0 0,3-2 0 0 0,6 0 306 0 0,0 0 0 0 0,0 1 0 0 0,18-2 0 0 0,-11 3-461 0 0,0 0 0 0 0,0 2 0 0 0,26 3 0 0 0,-37-3-205 0 0,0 0 0 0 0,-1 1 0 0 0,1 0 0 0 0,-1 0 0 0 0,1 1 0 0 0,-1 0 1 0 0,0 0-1 0 0,0 1 0 0 0,0 0 0 0 0,-1 0 0 0 0,8 6 0 0 0,-11-6-393 0 0,1 0 0 0 0,-1 1-1 0 0,0-1 1 0 0,0 1 0 0 0,0-1 0 0 0,-1 1 0 0 0,0 0-1 0 0,0 0 1 0 0,3 11 0 0 0,-3-2-1160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30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1 591 7055 0 0,'0'0'323'0'0,"0"0"-8"0"0,0 0-135 0 0,0 0 190 0 0,0 0 109 0 0,25 1 1089 0 0,3-3-72 0 0,0-1 0 0 0,31-8 0 0 0,-5-8-1660 0 0,-47 15-608 0 0,0 0 0 0 0,-1 0 0 0 0,1-1-1 0 0,-1 0 1 0 0,7-6 0 0 0,2-3-946 0 0</inkml:trace>
  <inkml:trace contextRef="#ctx0" brushRef="#br0" timeOffset="1">318 0 10943 0 0,'0'0'248'0'0,"0"0"-135"0"0,0 0-1 0 0,-1 0 1 0 0,1 0 0 0 0,0 0-1 0 0,0 0 1 0 0,-1 0-1 0 0,1 0 1 0 0,0 0-1 0 0,-1 1 1 0 0,1-1 0 0 0,0 0-1 0 0,0 0 1 0 0,-1 0-1 0 0,1 0 1 0 0,0 0-1 0 0,0 0 1 0 0,0 1 0 0 0,-1-1-1 0 0,1 0 1 0 0,0 0-1 0 0,0 0 1 0 0,0 1-1 0 0,-1-1 1 0 0,1 0 0 0 0,0 0-1 0 0,0 1 1 0 0,0-1-1 0 0,0 0 1 0 0,0 0-1 0 0,0 1 1 0 0,-1-1 0 0 0,1 0-1 0 0,0 0 1 0 0,0 1-1 0 0,0-1 1 0 0,0 0-1 0 0,0 1 1 0 0,0-1 0 0 0,0 0-1 0 0,0 0 1 0 0,0 1-1 0 0,15 130 1542 0 0,-6-70-1725 0 0,-1 67 0 0 0,-7-69 148 0 0,-1 17-1547 0 0,-1-25-2346 0 0,-1-32 1921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3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8863 0 0,'0'-1'26'0'0,"0"1"0"0"0,0-1-1 0 0,0 1 1 0 0,0-1-1 0 0,0 1 1 0 0,0-1 0 0 0,0 1-1 0 0,0-1 1 0 0,1 1 0 0 0,-1-1-1 0 0,0 1 1 0 0,0-1-1 0 0,0 1 1 0 0,0-1 0 0 0,1 1-1 0 0,-1-1 1 0 0,0 1-1 0 0,1 0 1 0 0,-1-1 0 0 0,0 1-1 0 0,1-1 1 0 0,-1 1-1 0 0,0 0 1 0 0,1-1 0 0 0,-1 1-1 0 0,1 0 1 0 0,-1 0 0 0 0,0-1-1 0 0,1 1 1 0 0,-1 0-1 0 0,1 0 1 0 0,-1-1 0 0 0,1 1-1 0 0,-1 0 1 0 0,1 0-1 0 0,-1 0 1 0 0,1 0 0 0 0,-1 0-1 0 0,1 0 1 0 0,-1 0 0 0 0,1 0-1 0 0,-1 0 1 0 0,1 0-1 0 0,0 0 1 0 0,22 18 1397 0 0,-13-7-988 0 0,-1 0 1 0 0,0 1-1 0 0,-1 0 0 0 0,0 0 0 0 0,7 16 0 0 0,28 71 280 0 0,-30-65-793 0 0,10 23 78 0 0,19 80 0 0 0,-21-85 0 0 0,-21-52 0 0 0,0 0 0 0 0,0-1 0 0 0,0 1 0 0 0,1 0 0 0 0,-1 0 0 0 0,0 0 0 0 0,0 0 0 0 0,0-1 0 0 0,0 1 0 0 0,0 0 0 0 0,0 0 0 0 0,1 0 0 0 0,-1 0 0 0 0,0 0 0 0 0,0 0 0 0 0,0-1 0 0 0,0 1 0 0 0,1 0 0 0 0,-1 0 0 0 0,0 0 0 0 0,0 0 0 0 0,0 0 0 0 0,0 0 0 0 0,1 0 0 0 0,-1 0 0 0 0,0 0 0 0 0,0 0 0 0 0,0 0 0 0 0,1 0 0 0 0,-1 0 0 0 0,0 0 0 0 0,0 0 0 0 0,0 0 0 0 0,1 0 0 0 0,-1 0 0 0 0,0 0 0 0 0,0 0 0 0 0,0 0 0 0 0,1 1 0 0 0,-1-1 0 0 0,0 0 0 0 0,0 0 0 0 0,0 0 0 0 0,0 0 0 0 0,0 0 0 0 0,1 0 0 0 0,-1 1 0 0 0,0-1 0 0 0,0 0 0 0 0,0 0 0 0 0,0 0 0 0 0,0 0 0 0 0,0 0 0 0 0,0 1 0 0 0,0-1 0 0 0,1 0 0 0 0,-1 1 0 0 0,4-17 0 0 0,-4 15 0 0 0,5-44 0 0 0,-2-1 0 0 0,-2-1 0 0 0,-7-73 0 0 0,1 46 0 0 0,3 31 0 0 0,-1-12 0 0 0,4-70 0 0 0,-6 180-4706 0 0,3-33 2988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30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43 13247 0 0,'-15'-4'463'0'0,"0"0"0"0"0,0-2 1 0 0,-17-8-1 0 0,0 0 1735 0 0,30 13-1497 0 0,-18 6 1525 0 0,16 1-2225 0 0,1-1 0 0 0,0 0 0 0 0,1 1 1 0 0,-1 0-1 0 0,1 0 0 0 0,0-1 1 0 0,1 1-1 0 0,-1 0 0 0 0,1 1 0 0 0,0-1 1 0 0,1 0-1 0 0,-1 0 0 0 0,1 0 1 0 0,1 0-1 0 0,-1 1 0 0 0,1-1 0 0 0,0 0 1 0 0,0 0-1 0 0,1 0 0 0 0,0 0 1 0 0,2 6-1 0 0,1 0-2 0 0,0 1 1 0 0,1-1-1 0 0,0 0 0 0 0,1 0 1 0 0,1 0-1 0 0,0-1 0 0 0,0 0 1 0 0,17 16-1 0 0,-2-8 1 0 0,0-1 0 0 0,46 27 0 0 0,-51-34 0 0 0,-8-3 0 0 0,-8-7 0 0 0,-1 1 0 0 0,0-1 0 0 0,1 1 0 0 0,-1 0 0 0 0,0 0 0 0 0,0-1 0 0 0,0 1 0 0 0,-1 0 0 0 0,1 0 0 0 0,0 0 0 0 0,-1 0 0 0 0,1 0 0 0 0,-1 0 0 0 0,0 0 0 0 0,1 0 0 0 0,-1 0 0 0 0,0 0 0 0 0,0 0 0 0 0,-1 0 0 0 0,1 0 0 0 0,0 0 0 0 0,-1 0 0 0 0,1 0 0 0 0,-1 0 0 0 0,1 0 0 0 0,-3 3 0 0 0,1 0 0 0 0,1-1 0 0 0,0 0 0 0 0,0-1 0 0 0,-1 1 0 0 0,1 0 0 0 0,-1-1 0 0 0,0 0 0 0 0,0 1 0 0 0,-1-1 0 0 0,1 0 0 0 0,-1 0 0 0 0,1 0 0 0 0,-7 4 0 0 0,-4 7 0 0 0,-8 13-1429 0 0,-1 0 0 0 0,-1-1 0 0 0,-1-1 0 0 0,-45 35 0 0 0,66-58-1170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56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5407 0 0,'0'0'248'0'0,"0"0"-5"0"0,1-23-12 0 0,0-53 3774 0 0,-2 54-3341 0 0,1 1 1 0 0,5-39-1 0 0,-4 56-726 0 0,0-1 248 0 0,-1 0-1 0 0,2 0 1 0 0,-1 0 0 0 0,0 0 0 0 0,1 0 0 0 0,0 0-1 0 0,0 1 1 0 0,1-1 0 0 0,-1 1 0 0 0,1 0 0 0 0,0-1-1 0 0,0 1 1 0 0,5-5 0 0 0,-6 8-183 0 0,-1 0 0 0 0,1 0 0 0 0,-1 0 1 0 0,1 0-1 0 0,0 0 0 0 0,-1 1 0 0 0,1-1 0 0 0,0 0 0 0 0,0 1 1 0 0,-1 0-1 0 0,1-1 0 0 0,0 1 0 0 0,0 0 0 0 0,0 0 1 0 0,0 0-1 0 0,-1 0 0 0 0,1 0 0 0 0,0 0 0 0 0,0 1 0 0 0,0-1 1 0 0,0 0-1 0 0,-1 1 0 0 0,1 0 0 0 0,0-1 0 0 0,-1 1 0 0 0,1 0 1 0 0,0 0-1 0 0,-1 0 0 0 0,1 0 0 0 0,-1 0 0 0 0,1 0 0 0 0,-1 0 1 0 0,0 1-1 0 0,0-1 0 0 0,1 1 0 0 0,0 1 0 0 0,20 22 1646 0 0,-13-16-1483 0 0,-1 1 1 0 0,0 0-1 0 0,0 1 1 0 0,-1-1 0 0 0,6 13-1 0 0,17 48-610 0 0,-13-20-5334 0 0,-10-30 936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4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30 137 4231 0 0,'0'0'91'0'0,"0"0"12"0"0,0 0 10 0 0,-7 1 12 0 0,6-1-108 0 0,0 0-1 0 0,1 0 0 0 0,-1 0 1 0 0,0 0-1 0 0,1-1 0 0 0,-1 1 0 0 0,0 0 1 0 0,1 0-1 0 0,-1-1 0 0 0,1 1 1 0 0,-1 0-1 0 0,1-1 0 0 0,-1 1 0 0 0,1-1 1 0 0,-1 1-1 0 0,1-1 0 0 0,-1 1 1 0 0,1-1-1 0 0,-1 1 0 0 0,1-1 0 0 0,0 1 1 0 0,-1-1-1 0 0,1 0 0 0 0,0 1 1 0 0,-1-1-1 0 0,1 0 0 0 0,0 1 0 0 0,0-1 1 0 0,0 0-17 0 0,-7-19 1607 0 0,7 19-1439 0 0,-2-7 2694 0 0,2 8-2805 0 0,0-1-1 0 0,0 1 0 0 0,0 0 0 0 0,0-1 0 0 0,0 1 1 0 0,0 0-1 0 0,0-1 0 0 0,1 1 0 0 0,-1 0 0 0 0,0-1 1 0 0,0 1-1 0 0,0 0 0 0 0,0-1 0 0 0,0 1 1 0 0,1 0-1 0 0,-1 0 0 0 0,0-1 0 0 0,0 1 0 0 0,0 0 1 0 0,1 0-1 0 0,-1-1 0 0 0,0 1 0 0 0,1 0 0 0 0,-1 0 1 0 0,0-1-1 0 0,0 1 0 0 0,1 0 0 0 0,-1 0 1 0 0,0 0-1 0 0,1 0 0 0 0,-1 0 0 0 0,0 0 0 0 0,1 0 1 0 0,-1-1-1 0 0,0 1 0 0 0,1 0 0 0 0,-1 0 0 0 0,0 0 1 0 0,1 0-1 0 0,-1 0 0 0 0,1 1 0 0 0,-1-1 0 0 0,0 0 1 0 0,1 0-1 0 0,-1 0 0 0 0,0 0 0 0 0,1 0-56 0 0,1 1 51 0 0,-1 0-1 0 0,1 0 0 0 0,0-1 0 0 0,0 1 1 0 0,-1 0-1 0 0,1 1 0 0 0,-1-1 1 0 0,1 0-1 0 0,-1 0 0 0 0,1 1 0 0 0,-1-1 1 0 0,0 1-1 0 0,0-1 0 0 0,0 1 0 0 0,0 0 1 0 0,0-1-1 0 0,0 1 0 0 0,0 0 1 0 0,0 0-1 0 0,0 1-50 0 0,14 46 1536 0 0,-10-32-1262 0 0,-4-11-174 0 0,1 0 0 0 0,0 0 0 0 0,0 0 0 0 0,1 0 0 0 0,-1 0 0 0 0,1-1 0 0 0,1 0 0 0 0,-1 1-1 0 0,1-1 1 0 0,0 0 0 0 0,0-1 0 0 0,0 1 0 0 0,1-1 0 0 0,-1 0 0 0 0,5 3-100 0 0,-2-1 250 0 0,0 0 0 0 0,-1 0 0 0 0,1 1 0 0 0,-1 0 0 0 0,4 6-250 0 0,20 22 531 0 0,-29-34-531 0 0,1 1 0 0 0,-1-1 0 0 0,1 0 0 0 0,0 0 0 0 0,-1 1 0 0 0,1-1 0 0 0,0 0 0 0 0,0 0 0 0 0,0-1 0 0 0,-1 1 0 0 0,1 0 0 0 0,0-1 0 0 0,0 1 0 0 0,0-1 0 0 0,0 1 0 0 0,0-1 0 0 0,1 0 0 0 0,0 0 0 0 0,5 1 0 0 0,-5-2 73 0 0,0 1 0 0 0,-1 0-1 0 0,1 0 1 0 0,0-1-1 0 0,0 0 1 0 0,-1 0 0 0 0,1 1-1 0 0,-1-1 1 0 0,1-1 0 0 0,-1 1-1 0 0,1 0 1 0 0,-1-1 0 0 0,1 1-1 0 0,-1-1 1 0 0,0 0 0 0 0,0 1-1 0 0,0-1 1 0 0,0 0-1 0 0,0 0 1 0 0,-1-1 0 0 0,1 1-1 0 0,0 0 1 0 0,-1-1 0 0 0,0 1-1 0 0,1-2-72 0 0,7-12 611 0 0,0 0 0 0 0,-1-1-1 0 0,1-4-610 0 0,-9 21 0 0 0,44-134 0 0 0,-30 87 0 0 0,-11 38 0 0 0,-1-1 0 0 0,1 0 0 0 0,1 1 0 0 0,-1 0 0 0 0,2-1 0 0 0,-4 8-894 0 0,0 1 0 0 0,0-1 0 0 0,0 1 0 0 0,0 0 0 0 0,1-1 0 0 0,-1 1 0 0 0,0 0 0 0 0,1 0 0 0 0,-1 0 0 0 0,1 0 0 0 0,-1 0 0 0 0,1 0 0 0 0,-1 0 0 0 0,1 1 0 0 0,0-1 0 0 0,0 0 894 0 0,3 7-3464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5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5407 0 0,'0'0'124'0'0,"0"0"18"0"0,0 0 8 0 0,21-8 842 0 0,-11 3-794 0 0,1 2-1 0 0,0 0 1 0 0,0 0-1 0 0,0 1 1 0 0,0 0-1 0 0,0 0 0 0 0,0 2 1 0 0,1-1-1 0 0,-1 2 1 0 0,14 1-1 0 0,-6-1 82 0 0,0-1 0 0 0,21-3-1 0 0,-24 2-690 0 0,0 1-1 0 0,0 1 1 0 0,0 0-1 0 0,22 4 1 0 0,11 1-1274 0 0,-28-4-942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57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8863 0 0,'0'0'200'0'0,"0"0"34"0"0,0 0 12 0 0,2 0-39 0 0,7 0-166 0 0,2-1-41 0 0,59-9-1818 0 0,-55 8-1132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57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8863 0 0,'0'0'200'0'0,"0"0"34"0"0,27 0 260 0 0,57-8-1143 0 0,-73 8-2598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45:58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35 407 7055 0 0,'0'0'158'0'0,"0"0"22"0"0,0 0 12 0 0,-9-15 461 0 0,5 7-373 0 0,0-1-1 0 0,0 1 1 0 0,1 0 0 0 0,1-1-1 0 0,-1 0 1 0 0,2 0-1 0 0,-1 0 1 0 0,1 0 0 0 0,0 0-1 0 0,1 0 1 0 0,0 0-1 0 0,0 0 1 0 0,1 0 0 0 0,1 0-1 0 0,-1 0 1 0 0,5-14 0 0 0,3-5 143 0 0,1 0 1 0 0,1 1 0 0 0,26-48 0 0 0,-30 62-340 0 0,-4 6 60 0 0,0 1 1 0 0,1 0 0 0 0,-1 0 0 0 0,1 1 0 0 0,0-1 0 0 0,1 1 0 0 0,9-9 0 0 0,-13 13 534 0 0,-1 1-85 0 0,4 0-475 0 0,0 1 1 0 0,0 0-1 0 0,0 0 0 0 0,0 1 0 0 0,0-1 1 0 0,6 4-1 0 0,1 11 252 0 0,-1 0 0 0 0,0 0 1 0 0,-1 1-1 0 0,9 27 0 0 0,2 0-18 0 0,-6-11-353 0 0,-10-23 0 0 0,-1 0 0 0 0,2-1 0 0 0,-1 1 0 0 0,1-1 0 0 0,1 0 0 0 0,0 0 0 0 0,0 0 0 0 0,1-1 0 0 0,15 15 0 0 0,-7-13-5561 0 0,-14-9-742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1:40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22 184 5407 0 0,'0'0'124'0'0,"0"0"18"0"0,0 0 8 0 0,-3-2-23 0 0,-12-5 32 0 0,12 5 529 0 0,3 2 222 0 0,0 0 40 0 0,0 0-120 0 0,0 0-459 0 0,0 0 85 0 0,0 0 96 0 0,0 0 21 0 0,0 0-74 0 0,47-10 2037 0 0,68-14-1080 0 0,2-23-1677 0 0,-59 23-258 0 0,62-18 0 0 0,-54 21-2089 0 0,-52 17-1912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54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0 879 2791 0 0,'0'0'107'0'0,"0"0"-19"0"0,0 0 37 0 0,0 0 137 0 0,0 0 55 0 0,0 0 16 0 0,0 0 11 0 0,0 0 32 0 0,0 0 10 0 0,0 0 4 0 0,0 0 12 0 0,0 0 36 0 0,0 0 12 0 0,0 0 4 0 0,0 0-58 0 0,0 0-186 0 0,0 0 164 0 0,0 0 105 0 0,0 0 22 0 0,0 0-65 0 0,2-1-288 0 0,4-4-132 0 0,-2 3 140 0 0,0-1-1 0 0,0 1 0 0 0,1-1 0 0 0,-1 1 0 0 0,1 1 1 0 0,-1-1-1 0 0,1 1 0 0 0,6-2 0 0 0,30-11 752 0 0,-34 12-646 0 0,1-1 0 0 0,0 1 0 0 0,0 0-1 0 0,0 1 1 0 0,0-1 0 0 0,0 2-1 0 0,0-1 1 0 0,10 1 0 0 0,-3 0-232 0 0,-1-1-1 0 0,1 0 1 0 0,0-2 0 0 0,-1 0 0 0 0,0 0 0 0 0,1-1-1 0 0,21-10 1 0 0,-21 8-32 0 0,0 0 1 0 0,1 1-1 0 0,0 1 0 0 0,0 1 0 0 0,32-3 0 0 0,-34 5 349 0 0,1-1 0 0 0,-1 0 0 0 0,0-1 0 0 0,18-7 0 0 0,31-5 668 0 0,163-26-1014 0 0,-76 22 0 0 0,-112 16 0 0 0,4-3 264 0 0,75-21 0 0 0,19-3 484 0 0,201 0 792 0 0,-238 15-1540 0 0,139-16 0 0 0,-195 28 0 0 0,1 2 0 0 0,-1 2 0 0 0,67 10 0 0 0,9 7 0 0 0,-87-11 0 0 0,-3 1 0 0 0,0-2 0 0 0,1-1 0 0 0,31 1 0 0 0,-18-6 0 0 0,-1-3 0 0 0,1-1 0 0 0,0-2 0 0 0,44-13 0 0 0,-3 3 0 0 0,-57 13 0 0 0,44-13 0 0 0,75-33 0 0 0,-95 39 0 0 0,-42 9 0 0 0,0 0 0 0 0,0-1 0 0 0,0 0 0 0 0,0-1 0 0 0,14-5 0 0 0,26-12 0 0 0,1 2 0 0 0,75-15 0 0 0,-111 29 0 0 0,18-9 0 0 0,-24 9 0 0 0,-1 0 0 0 0,1 1 0 0 0,0 0 0 0 0,0 0 0 0 0,10-1 0 0 0,24-3 0 0 0,4-3 0 0 0,59-16 0 0 0,4-11 0 0 0,14-12 0 0 0,58-12 0 0 0,-172 57 80 0 0,-1-1 0 0 0,-1 1-1 0 0,1-1 1 0 0,-1-1 0 0 0,13-11-1 0 0,7-7 2114 0 0,-18 19-1976 0 0,58-15-193 0 0,-47 15-24 0 0,17-12 0 0 0,18-14 0 0 0,-49 26-92 0 0,-4 5-392 0 0,-2 0-192 0 0,0 0-41 0 0,0 0-183 0 0,0 0-731 0 0,0 0-322 0 0,0 0-735 0 0,0 0-2715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3:57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62 153 5407 0 0,'-18'1'2150'0'0,"20"12"1363"0"0,4 3-2456 0 0,1 12-955 0 0,39 179 2356 0 0,-3-12-2458 0 0,-21-112 0 0 0,-20-72 0 0 0,-5-2 0 0 0,-10-11 0 0 0,9-3 0 0 0,0 2 0 0 0,0 0 0 0 0,0 0 0 0 0,1-1 0 0 0,0 1 0 0 0,0-1 0 0 0,0 0 0 0 0,0 0 0 0 0,0 0 0 0 0,1 0 0 0 0,0-1 0 0 0,-3-6 0 0 0,-18-60 0 0 0,13 34 0 0 0,-17-51 48 0 0,-22-130 0 0 0,47 201 374 0 0,1-1 0 0 0,0 0 0 0 0,3-25 0 0 0,0-27 538 0 0,-2 67-960 0 0,0-1 0 0 0,0 1 0 0 0,0-1 0 0 0,1 1 0 0 0,0-1 0 0 0,-1 1 0 0 0,1 0 0 0 0,0-1 0 0 0,1 1 0 0 0,-1 0 0 0 0,1-1 0 0 0,-1 1 0 0 0,1 0 0 0 0,0 0 0 0 0,0 1 0 0 0,0-1 0 0 0,1 0 0 0 0,-1 1 0 0 0,1-1 0 0 0,2-2 0 0 0,0 4 83 0 0,-1-1 0 0 0,1 1 0 0 0,0 0 0 0 0,-1 0-1 0 0,1 0 1 0 0,0 0 0 0 0,0 1 0 0 0,-1 0 0 0 0,1 0-1 0 0,0 0 1 0 0,0 1 0 0 0,-1-1 0 0 0,1 1 0 0 0,0 0 0 0 0,-1 1-1 0 0,8 2 1 0 0,1 0 199 0 0,-1 2-1 0 0,1-1 1 0 0,-1 2 0 0 0,18 11-1 0 0,-24-14-281 0 0,0 0 0 0 0,0 1 0 0 0,0 0 0 0 0,-1 0 0 0 0,1 0 0 0 0,-1 1 0 0 0,-1 0 0 0 0,1 0 0 0 0,-1 0 0 0 0,0 0 0 0 0,0 1 0 0 0,-1-1 0 0 0,0 1 0 0 0,4 14 0 0 0,-6-15 0 0 0,0 1 0 0 0,-1-1 0 0 0,1 1 0 0 0,-2-1 0 0 0,1 1 0 0 0,-1-1 0 0 0,0 1 0 0 0,0-1 0 0 0,-1 1 0 0 0,1-1 0 0 0,-2 0 0 0 0,1 0 0 0 0,-1 0 0 0 0,1 0 0 0 0,-2 0 0 0 0,-6 10 0 0 0,2-6 0 0 0,1-1 0 0 0,-2 0 0 0 0,1 0 0 0 0,-1-1 0 0 0,0 0 0 0 0,-1-1 0 0 0,0 0 0 0 0,-16 9 0 0 0,-13 9 0 0 0,6 4 0 0 0,32-29 0 0 0,1 1 0 0 0,-1-1 0 0 0,1 0 0 0 0,0 1 0 0 0,-1-1 0 0 0,1 1 0 0 0,0-1 0 0 0,-1 1 0 0 0,1-1 0 0 0,0 1 0 0 0,-1-1 0 0 0,1 1 0 0 0,0 0 0 0 0,0-1 0 0 0,0 1 0 0 0,0-1 0 0 0,0 1 0 0 0,0-1 0 0 0,0 1 0 0 0,0 0 0 0 0,0-1 0 0 0,0 1 0 0 0,0-1 0 0 0,0 1 0 0 0,0-1 0 0 0,0 1 0 0 0,0 0 0 0 0,0-1 0 0 0,1 1 0 0 0,-1-1 0 0 0,0 1 0 0 0,0-1 0 0 0,1 1 0 0 0,-1-1 0 0 0,1 1 0 0 0,14 14 0 0 0,-13-13 0 0 0,14 14 0 0 0,-3-2 0 0 0,0-1 0 0 0,1-1 0 0 0,0-1 0 0 0,18 12 0 0 0,-8-9-21 0 0,1-1-1 0 0,0-1 1 0 0,31 10-1 0 0,2-7-6910 0 0,-53-15 4542 0 0,13-2-10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3:57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5407 0 0,'0'0'124'0'0,"0"0"18"0"0,1-10 135 0 0,-2 9 42 0 0,1 0 0 0 0,0 0 0 0 0,0 0 0 0 0,0 0 0 0 0,0 0 0 0 0,0 1 0 0 0,0-1 0 0 0,0 0 0 0 0,0 0 0 0 0,1 0 0 0 0,-1 0 0 0 0,0 0 0 0 0,1 0 0 0 0,-1 0 0 0 0,0 0 0 0 0,1 0-1 0 0,-1 0 1 0 0,1 0 0 0 0,0 1 0 0 0,-1-1 0 0 0,1 0 0 0 0,1-1 0 0 0,7 19 1403 0 0,4 37-2043 0 0,-9 4 46 0 0,-2 0 0 0 0,-3 0-1 0 0,-12 94 1 0 0,10-140-755 0 0,2-10-4679 0 0,1-2 3789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3:57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3 256 7055 0 0,'-1'-44'197'0'0,"0"19"354"0"0,1 1 1 0 0,3-28-1 0 0,-2 45-134 0 0,0 0 0 0 0,1 0 0 0 0,0 0 0 0 0,0 0 0 0 0,0 1 1 0 0,1-1-1 0 0,0 1 0 0 0,0-1 0 0 0,1 1 0 0 0,0 0 0 0 0,8-10 0 0 0,-11 14-384 0 0,1 0 1 0 0,0 1-1 0 0,-1-1 0 0 0,1 0 0 0 0,0 1 0 0 0,0-1 1 0 0,0 1-1 0 0,0 0 0 0 0,0 0 0 0 0,1 0 0 0 0,-1 0 0 0 0,0 0 1 0 0,0 0-1 0 0,1 0 0 0 0,-1 1 0 0 0,1-1 0 0 0,-1 1 1 0 0,0 0-1 0 0,1 0 0 0 0,-1 0 0 0 0,5 0 0 0 0,-3 1 75 0 0,1 0 1 0 0,-1 1-1 0 0,0-1 0 0 0,0 1 0 0 0,1 0 0 0 0,-1 0 1 0 0,-1 0-1 0 0,1 1 0 0 0,0-1 0 0 0,6 7 0 0 0,0 1 121 0 0,0 0-1 0 0,-1 0 1 0 0,-1 1 0 0 0,0 0-1 0 0,0 0 1 0 0,10 23-1 0 0,-11-18-728 0 0,0 1 1 0 0,-2 0-1 0 0,7 34 0 0 0,-10-44 233 0 0,-1 0 0 0 0,-1 0 0 0 0,1 0-1 0 0,-1 0 1 0 0,-1 0 0 0 0,1-1 0 0 0,-1 1 0 0 0,0 0-1 0 0,-1 0 1 0 0,1 0 0 0 0,-1-1 0 0 0,-1 1 0 0 0,-4 8-1 0 0,0-3-4280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3:5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1 438 7055 0 0,'0'0'158'0'0,"0"0"22"0"0,0 0 12 0 0,1-1-27 0 0,10-9 419 0 0,0 0 0 0 0,1 1 0 0 0,0 1 1 0 0,0 0-1 0 0,1 1 0 0 0,0 0 0 0 0,16-6 0 0 0,36-20-4214 0 0,-55 26-148 0 0</inkml:trace>
  <inkml:trace contextRef="#ctx0" brushRef="#br0" timeOffset="1">284 1 10943 0 0,'0'0'248'0'0,"0"0"35"0"0,0 0 18 0 0,0 0-37 0 0,6 19-160 0 0,-4 10 415 0 0,1 0-1 0 0,2-1 1 0 0,17 55-1 0 0,-6-22-48 0 0,-12-46-1159 0 0,0 1-2242 0 0,0 1 1 0 0,2 29-1 0 0,-6-46 1244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5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5213 3426 7111 0 0,'0'0'158'0'0,"-2"-8"109"0"0,3 7 2216 0 0,17 29-251 0 0,-11-18-1991 0 0,-1 0 0 0 0,0 0 0 0 0,0 0 1 0 0,-1 1-1 0 0,0 0 0 0 0,0 2-241 0 0,3 11 859 0 0,2 0 1 0 0,6 10-860 0 0,-6-13 706 0 0,-1 0 1 0 0,-1 1 0 0 0,2 8-707 0 0,12 50 955 0 0,-7-31-621 0 0,-3 0 0 0 0,-1 1 1 0 0,-3 0-1 0 0,-2 1 0 0 0,-1 14-334 0 0,2-16 419 0 0,-7-47-1308 0 0,0-2 222 0 0,2 13 3769 0 0,3-2-3063 0 0,-5-8-40 0 0,0 1 0 0 0,0 0 1 0 0,0 0-1 0 0,0 0 0 0 0,0-1 0 0 0,-1 1 0 0 0,1 0 1 0 0,-1-1-1 0 0,0 1 0 0 0,-1 1 1 0 0,-2 11 0 0 0,0-9 0 0 0,1-3 0 0 0,2-3 0 0 0,0-1 0 0 0,0 1 0 0 0,0 0 0 0 0,0 0 0 0 0,0-1 0 0 0,0 1 0 0 0,0-1 0 0 0,0 1 0 0 0,0-1 0 0 0,0 1 0 0 0,-1-1 0 0 0,1 0 0 0 0,0 1 0 0 0,0-1 0 0 0,0 0 0 0 0,0 0 0 0 0,-1 0 0 0 0,1 0 0 0 0,0 0 0 0 0,0 0 0 0 0,0 0 0 0 0,-1 0 0 0 0,-3 0 0 0 0,-5 2 0 0 0,-1-1 0 0 0,1 0 0 0 0,-1-1 0 0 0,-9 0 0 0 0,3 0 0 0 0,-25 2 0 0 0,0 2 0 0 0,-29 7 0 0 0,-40 4 0 0 0,66-16 0 0 0,38 0 0 0 0,-1 0 0 0 0,1 1 0 0 0,0 0 0 0 0,-1 1 0 0 0,1-1 0 0 0,0 1 0 0 0,0 1 0 0 0,0-1 0 0 0,-6 3 0 0 0,-12 4 0 0 0,0-2 0 0 0,-1 0 0 0 0,1-2 0 0 0,-23 1 0 0 0,-56 10 0 0 0,-313 87 0 0 0,365-90 0 0 0,-19 1 0 0 0,-35 8 0 0 0,55-12 0 0 0,40-7 0 0 0,0-1 0 0 0,0 1 0 0 0,0 1 0 0 0,0 0 0 0 0,1 1 0 0 0,-1 0 0 0 0,1 0 0 0 0,0 1 0 0 0,-1 1 0 0 0,-12 10 0 0 0,-1-2 0 0 0,-1 0 0 0 0,0-2 0 0 0,0 0 0 0 0,-1-2 0 0 0,-5 0 0 0 0,20-7 0 0 0,0-1 0 0 0,0-1 0 0 0,-1 0 0 0 0,-1-1 0 0 0,-37 5 0 0 0,-64 12 0 0 0,58-10 0 0 0,4 3 0 0 0,31-6 0 0 0,1-1 0 0 0,-1 0 0 0 0,-14-1 0 0 0,-68 0 0 0 0,92-3 0 0 0,-1 0 0 0 0,0-1 0 0 0,1 0 0 0 0,-1-1 0 0 0,1 0 0 0 0,-4-2 0 0 0,15 4 0 0 0,-1 1 0 0 0,0 0 0 0 0,0 0 0 0 0,1 0 0 0 0,-1 0 0 0 0,0 0 0 0 0,0 0 0 0 0,1 0 0 0 0,-1 0 0 0 0,0 0 0 0 0,1 1 0 0 0,-1-1 0 0 0,0 0 0 0 0,0 0 0 0 0,1 1 0 0 0,-1-1 0 0 0,0 0 0 0 0,1 1 0 0 0,-1-1 0 0 0,1 0 0 0 0,-1 1 0 0 0,0-1 0 0 0,1 1 0 0 0,-1-1 0 0 0,1 1 0 0 0,-1 0 0 0 0,1-1 0 0 0,0 1 0 0 0,-1-1 0 0 0,1 1 0 0 0,-1-1 0 0 0,1 0 0 0 0,-1 1 0 0 0,1-1 0 0 0,-1 0 0 0 0,1 1 0 0 0,-1-1 0 0 0,1 0 0 0 0,-1 0 0 0 0,1 0 0 0 0,-1 1 0 0 0,1-1 0 0 0,-1 0 0 0 0,0 0 0 0 0,1 0 0 0 0,-1 0 0 0 0,1 0 0 0 0,-1 0 0 0 0,1 0 0 0 0,-1 0 0 0 0,0 0 0 0 0,1 0 0 0 0,-1 0 0 0 0,1 0 0 0 0,-1-1 0 0 0,1 1 0 0 0,-1 0 0 0 0,0 0 0 0 0,1-1 0 0 0,-1 1 0 0 0,1 0 0 0 0,-1-1 0 0 0,1 1 0 0 0,0 0 0 0 0,-1-1 0 0 0,1 1 0 0 0,-7-8 0 0 0,0 1 0 0 0,1-1 0 0 0,1-1 0 0 0,-1 1 0 0 0,1-1 0 0 0,1 0 0 0 0,0 0 0 0 0,0 0 0 0 0,0 0 0 0 0,1-1 0 0 0,1 0 0 0 0,-3-4 0 0 0,1 1 0 0 0,-2-1 0 0 0,0 1 0 0 0,0 1 0 0 0,-2-2 0 0 0,0 2 0 0 0,1-1 0 0 0,1 0 0 0 0,0 0 0 0 0,1 0 0 0 0,0-1 0 0 0,0-7 0 0 0,-17-87 0 0 0,3 9 0 0 0,-18-64 0 0 0,-17-58 0 0 0,-49-182 0 0 0,90 353 0 0 0,-43-227 0 0 0,-30-70 0 0 0,-17-80 0 0 0,28 135-1786 0 0,1 1 12 0 0,51 175 3554 0 0,-5 1 0 0 0,-30-72-1780 0 0,56 182 0 0 0,-9-22 0 0 0,2 0 0 0 0,0 0 0 0 0,2 0 0 0 0,1-1 0 0 0,1 0 0 0 0,2-3 0 0 0,-1-1 0 0 0,-1-1 0 0 0,-2 1 0 0 0,-4-13 0 0 0,-4-18 0 0 0,-46-170-396 0 0,40 158 68 0 0,2 10 1052 0 0,-23-53-724 0 0,32 89 0 0 0,1 0 0 0 0,-3-23 0 0 0,8 30 0 0 0,-1 1 0 0 0,-1 0 0 0 0,-1 1 0 0 0,-1-1 0 0 0,0 1 0 0 0,-7-9 0 0 0,11 22 0 0 0,-1 1 0 0 0,1-1 0 0 0,-1 1 0 0 0,-1 0 0 0 0,-1-1 0 0 0,3 4 0 0 0,-1-2 0 0 0,-1 1 0 0 0,0-1 0 0 0,0 1 0 0 0,-1 0 0 0 0,1 1 0 0 0,-1 0 0 0 0,1 0 0 0 0,-1 0 0 0 0,0 1 0 0 0,0 0 0 0 0,-3-1 0 0 0,6 3 0 0 0,0-1 0 0 0,0 0 0 0 0,1 0 0 0 0,-1-1 0 0 0,0 1 0 0 0,1-1 0 0 0,-1 0 0 0 0,0-1 0 0 0,0 1 0 0 0,0 0 0 0 0,0 0 0 0 0,0 0 0 0 0,0 1 0 0 0,0-1 0 0 0,0 1 0 0 0,-2 0 0 0 0,-130-6 0 0 0,101 6 0 0 0,1 2 0 0 0,-1 2 0 0 0,1 1 0 0 0,-6 3 0 0 0,-19 2 0 0 0,-117 11 0 0 0,-71 18 0 0 0,163-21-539 0 0,7-1-971 0 0,-1-3-1 0 0,-30-1 1511 0 0,70-9 0 0 0,-25 0 0 0 0,53-3 0 0 0,1 1 0 0 0,0-1 0 0 0,0 1 0 0 0,0 1 0 0 0,-1 0 0 0 0,2 0 0 0 0,-10 4 0 0 0,-62 29 0 0 0,38-16 0 0 0,-14 9 0 0 0,43-20 0 0 0,-1-1 0 0 0,0 0 0 0 0,0-1 0 0 0,-1-1 0 0 0,0 0 0 0 0,-8 1 0 0 0,14-3 0 0 0,2 4 0 0 0,1 2 0 0 0,5-8 0 0 0,0 0 0 0 0,0 1 0 0 0,1-1 0 0 0,-1 0 0 0 0,0 1 0 0 0,1-1 0 0 0,-1 1 0 0 0,1-1 0 0 0,0 1 0 0 0,-1-1 0 0 0,1 1 0 0 0,0 0 0 0 0,0-1 0 0 0,0 1 0 0 0,0-1 0 0 0,0 1 0 0 0,0-1 0 0 0,0 1 0 0 0,1-1 0 0 0,-1 1 0 0 0,1 0 0 0 0,0 3 0 0 0,5 39 700 0 0,1-1 0 0 0,3 0 0 0 0,1 0 0 0 0,18 40-700 0 0,5 24 760 0 0,-10-33-760 0 0,15 28 0 0 0,-18-51 0 0 0,22 51 0 0 0,-37-88 0 0 0,-2 0 0 0 0,0 0 0 0 0,0 1 0 0 0,-2-1 0 0 0,0 1 0 0 0,0 0 0 0 0,-1 0 0 0 0,-1 6 0 0 0,5 47 0 0 0,-3-33 0 0 0,-3-25-2362 0 0,-2-11-2579 0 0,-8-4-216 0 0,43-3-995 0 0,-31 7 4700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3:5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9 155 3999 0 0,'-4'-27'392'0'0,"2"4"33"0"0,1 15 7 0 0,0 0 1 0 0,1 0 0 0 0,-1-1 0 0 0,2 1 0 0 0,-1 0 0 0 0,1 0 0 0 0,0-1-1 0 0,4-10 1 0 0,-4 17 78 0 0,-1 2 4 0 0,0 0 38 0 0,25-1 1799 0 0,-17 6-2093 0 0,0 1 0 0 0,0 0 1 0 0,-1 0-1 0 0,0 0 0 0 0,-1 1 0 0 0,1 0 1 0 0,-1 0-1 0 0,-1 1 0 0 0,1-1 0 0 0,-1 1 1 0 0,0 1-1 0 0,-1-1 0 0 0,4 10 0 0 0,28 43 901 0 0,-16-30-1160 0 0,-19-31 0 0 0,-1 1 0 0 0,0-1 0 0 0,1 0 0 0 0,-1 0 0 0 0,1 0 0 0 0,-1 0 0 0 0,1 0 0 0 0,-1 0 0 0 0,1 0 0 0 0,-1 0 0 0 0,0 0 0 0 0,1 0 0 0 0,-1 0 0 0 0,1 0 0 0 0,-1 0 0 0 0,1 0 0 0 0,-1 0 0 0 0,1 0 0 0 0,-1 0 0 0 0,1 0 0 0 0,-1-1 0 0 0,0 1 0 0 0,1 0 0 0 0,-1 0 0 0 0,1-1 0 0 0,-1 1 0 0 0,0 0 0 0 0,1 0 0 0 0,-1-1 0 0 0,0 1 0 0 0,1 0 0 0 0,-1-1 0 0 0,0 1 0 0 0,0-1 0 0 0,1 1 0 0 0,-1 0 0 0 0,0-1 0 0 0,0 1 0 0 0,0-1 0 0 0,0 1 0 0 0,1-1 0 0 0,-1 1 0 0 0,0 0 0 0 0,0-2 0 0 0,9-18 0 0 0,-6 8 0 0 0,-2 0 0 0 0,1 0 0 0 0,-2-1 0 0 0,1 1 0 0 0,-4-21 0 0 0,2 18 0 0 0,0 0 0 0 0,1 0 0 0 0,3-17 0 0 0,-1 20 0 0 0,-1 12 0 0 0,-1 0 0 0 0,0-1 0 0 0,0 1 0 0 0,0 0 0 0 0,0-1 0 0 0,1 1 0 0 0,-1 0 0 0 0,0 0 0 0 0,0-1 0 0 0,1 1 0 0 0,-1 0 0 0 0,0 0 0 0 0,0-1 0 0 0,1 1 0 0 0,-1 0 0 0 0,0 0 0 0 0,1 0 0 0 0,-1 0 0 0 0,0 0 0 0 0,1-1 0 0 0,-1 1 0 0 0,0 0 0 0 0,1 0 0 0 0,-1 0 0 0 0,0 0 0 0 0,1 0 0 0 0,-1 0 0 0 0,1 0 0 0 0,-1 0 0 0 0,0 0 0 0 0,1 0 0 0 0,-1 0 0 0 0,0 0 0 0 0,1 1 0 0 0,-1-1 0 0 0,0 0 0 0 0,1 0 0 0 0,-1 0 0 0 0,0 0 0 0 0,1 1 0 0 0,-1-1 0 0 0,0 0 0 0 0,0 0 0 0 0,1 0 0 0 0,-1 1 0 0 0,0-1 0 0 0,0 0 0 0 0,1 1 0 0 0,-1-1 0 0 0,0 0 0 0 0,0 1 0 0 0,10 11 0 0 0,7 13-555 0 0,-2 1-1 0 0,-1 1 0 0 0,-1 0 1 0 0,16 50-1 0 0,-8-20-1007 0 0,-17-47-3376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3:58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7055 0 0,'0'0'323'0'0,"0"0"-8"0"0,0 0-58 0 0,0 0 515 0 0,0 0 247 0 0,0 0 49 0 0,0 0-134 0 0,30-27-574 0 0,9-3-797 0 0,-37 29-91 0 0,-1 0-661 0 0,7-4-2481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3:59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8863 0 0,'0'0'200'0'0,"0"0"34"0"0,0 0 12 0 0,0 0 46 0 0,0 0 184 0 0,0 0 79 0 0,0 0 18 0 0,6 11 97 0 0,13 29-927 0 0,-12-27 662 0 0,-1 1 0 0 0,0 1 0 0 0,-1-1 0 0 0,0 1 0 0 0,-1 0 0 0 0,3 21 0 0 0,-7-12-405 0 0,-14-83 0 0 0,13 27 890 0 0,1 0 0 0 0,7-43-1 0 0,-5 54-814 0 0,-2 13 24 0 0,0 7 409 0 0,0 1 161 0 0,0 0 31 0 0,0 0-184 0 0,0 0-789 0 0,4-1-637 0 0,-1-2 767 0 0,10 6-928 0 0,-9-1 597 0 0,0 0 0 0 0,0 1 1 0 0,-1-1-1 0 0,1 1 0 0 0,-1 0 0 0 0,0 0 1 0 0,6 6-1 0 0,-2-2-1564 0 0,0 1-2517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3:5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118 465 8863 0 0,'0'0'200'0'0,"0"0"34"0"0,0 0 12 0 0,-8-8 2 0 0,6 6 3 0 0,0 0-1 0 0,1 0 1 0 0,-1-1 0 0 0,0 1-1 0 0,1 0 1 0 0,-1-1-1 0 0,1 1 1 0 0,0-1-1 0 0,0 0 1 0 0,-1-3-1 0 0,1 3-6 0 0,0 1 1 0 0,0-1-1 0 0,0 1 0 0 0,-1-1 0 0 0,1 1 0 0 0,0-1 1 0 0,-1 1-1 0 0,0 0 0 0 0,0 0 0 0 0,1 0 0 0 0,-1 0 1 0 0,0 0-1 0 0,-1 0 0 0 0,1 0 0 0 0,0 1 0 0 0,0-1 1 0 0,-1 1-1 0 0,1-1 0 0 0,-4 0 0 0 0,5 1-244 0 0,0 1 0 0 0,0-1 0 0 0,0 1 0 0 0,0-1 0 0 0,-1 1 0 0 0,1-1 0 0 0,0 1 0 0 0,0 0 0 0 0,-1 0 0 0 0,1 0 0 0 0,0 0 0 0 0,0 0 0 0 0,-1 0 0 0 0,1 0 0 0 0,0 0 0 0 0,0 0 0 0 0,-1 0 0 0 0,1 1 0 0 0,0-1 0 0 0,0 0 0 0 0,0 1 0 0 0,-1-1 0 0 0,1 1 0 0 0,0 0 0 0 0,0-1 0 0 0,0 1 0 0 0,0 0 0 0 0,0 0 0 0 0,0-1 0 0 0,0 1 0 0 0,0 0 0 0 0,0 0 0 0 0,1 0 0 0 0,-1 0 0 0 0,0 0 0 0 0,1 0 0 0 0,-1 1 0 0 0,1-1 0 0 0,-1 0 0 0 0,1 0 0 0 0,-1 0 0 0 0,1 1 0 0 0,-1 0 0 0 0,-8 40 0 0 0,9-35 0 0 0,1-1 0 0 0,-1 1 0 0 0,1 0 0 0 0,1-1 0 0 0,-1 1 0 0 0,1-1 0 0 0,0 0 0 0 0,1 1 0 0 0,-1-1 0 0 0,1 0 0 0 0,1 0 0 0 0,-1-1 0 0 0,8 10 0 0 0,-3-7 0 0 0,3-3 0 0 0,-9-5 0 0 0,0 0 0 0 0,0 0 0 0 0,-1 0 0 0 0,1 0 0 0 0,0 0 0 0 0,0-1 0 0 0,0 1 0 0 0,-1-1 0 0 0,1 0 0 0 0,0 1 0 0 0,0-1 0 0 0,-1 0 0 0 0,1 0 0 0 0,-1 0 0 0 0,1 0 0 0 0,-1 0 0 0 0,1 0 0 0 0,-1-1 0 0 0,0 1 0 0 0,1 0 0 0 0,-1-1 0 0 0,0 1 0 0 0,0-1 0 0 0,0 1 0 0 0,0-1 0 0 0,0 0 0 0 0,0 1 0 0 0,0-3 0 0 0,1 1 0 0 0,0-5 0 0 0,0 0 0 0 0,0 1 0 0 0,0-1 0 0 0,-1 0 0 0 0,0 0 0 0 0,0 0 0 0 0,-1 0 0 0 0,0 0 0 0 0,-1 0 0 0 0,-2-16 0 0 0,0-4 0 0 0,-2-22 0 0 0,-2 0 0 0 0,-25-86 0 0 0,7 35 0 0 0,10 44 0 0 0,44 120 99 0 0,1 48 1873 0 0,4 15-3132 0 0,-14-61 363 0 0,-15-44 387 0 0,1-1 0 0 0,1 0 0 0 0,11 21 0 0 0,3 3-3266 0 0,-9-24 1774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4:0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203 588 7055 0 0,'0'0'323'0'0,"-20"-26"261"0"0,13 21 176 0 0,0 0 1 0 0,0 1-1 0 0,0 0 1 0 0,-1 0-1 0 0,0 1 1 0 0,-15-6-1 0 0,18 8-667 0 0,1 0 0 0 0,0-1 0 0 0,0 2 0 0 0,-1-1 0 0 0,1 0 0 0 0,0 1 0 0 0,-1 0 0 0 0,1 0 0 0 0,0 0 0 0 0,-1 0-1 0 0,1 1 1 0 0,0 0 0 0 0,-1 0 0 0 0,-7 3 0 0 0,9-2-93 0 0,-1 1 0 0 0,1 0 0 0 0,0 0 0 0 0,0 0 0 0 0,0 0 0 0 0,0 0 0 0 0,1 1 0 0 0,-1-1 0 0 0,1 1 0 0 0,0 0 0 0 0,0 0 0 0 0,0 0 0 0 0,0 0 0 0 0,1 0 0 0 0,0 0 0 0 0,0 0 0 0 0,0 0 0 0 0,0 1 0 0 0,1-1 0 0 0,-1 0 0 0 0,1 1 0 0 0,0-1 0 0 0,1 0 0 0 0,0 8 0 0 0,9 28 0 0 0,-6-30 0 0 0,-3-10 0 0 0,0 1 0 0 0,0 0 0 0 0,1-1 0 0 0,-1 1 0 0 0,0-1 0 0 0,0 0 0 0 0,0 1 0 0 0,0-1 0 0 0,0 0 0 0 0,1 0 0 0 0,-1 1 0 0 0,0-1 0 0 0,0 0 0 0 0,0 0 0 0 0,1-1 0 0 0,-1 1 0 0 0,0 0 0 0 0,0 0 0 0 0,0 0 0 0 0,1-1 0 0 0,-1 1 0 0 0,0-1 0 0 0,0 1 0 0 0,0-1 0 0 0,0 1 0 0 0,0-1 0 0 0,0 1 0 0 0,0-1 0 0 0,0 0 0 0 0,0 0 0 0 0,0 0 0 0 0,1-1 0 0 0,-2 2 0 0 0,5-5 0 0 0,22-14 0 0 0,-26 18 0 0 0,1 0 0 0 0,-1 0 0 0 0,1 1 0 0 0,-1-1 0 0 0,1 0 0 0 0,0 0 0 0 0,-1 1 0 0 0,1-1 0 0 0,0 1 0 0 0,-1-1 0 0 0,1 1 0 0 0,0 0 0 0 0,0 0 0 0 0,0 0 0 0 0,-1 0 0 0 0,1 0 0 0 0,0 0 0 0 0,0 0 0 0 0,-1 0 0 0 0,1 1 0 0 0,0-1 0 0 0,-1 1 0 0 0,1-1 0 0 0,0 1 0 0 0,-1 0 0 0 0,1 0 0 0 0,-1-1 0 0 0,1 1 0 0 0,-1 0 0 0 0,1 1 0 0 0,-1-1 0 0 0,0 0 0 0 0,1 0 0 0 0,-1 0 0 0 0,0 1 0 0 0,1 1 0 0 0,5 3 0 0 0,-1 0 0 0 0,1-1 0 0 0,0 0 0 0 0,0 0 0 0 0,15 7 0 0 0,-21-12-113 0 0,1 1-1 0 0,-1 0 1 0 0,0-1 0 0 0,1 1-1 0 0,-1-1 1 0 0,0 1 0 0 0,1-1-1 0 0,-1 0 1 0 0,1 1-1 0 0,-1-1 1 0 0,0 0 0 0 0,1 0-1 0 0,-1 0 1 0 0,1 0-1 0 0,-1 0 1 0 0,1-1 0 0 0,-1 1-1 0 0,0 0 1 0 0,1-1-1 0 0,-1 1 1 0 0,0-1 0 0 0,1 1-1 0 0,-1-1 1 0 0,0 1-1 0 0,1-1 1 0 0,-1 0 0 0 0,0 0-1 0 0,0 0 1 0 0,0 0 0 0 0,0 0-1 0 0,0 0 1 0 0,0 0-1 0 0,0 0 1 0 0,0 0 0 0 0,0 0-1 0 0,0 0 1 0 0,-1-1-1 0 0,1 1 1 0 0,-1 0 0 0 0,1-1-1 0 0,-1 1 1 0 0,1 0-1 0 0,-1-1 1 0 0,1-2 0 0 0,1-4-802 0 0,-1 0 1 0 0,0 0-1 0 0,0 0 1 0 0,0-1 0 0 0,-2-10-1 0 0,-14-94-1312 0 0,-11-1 3414 0 0,1 6 1518 0 0,0 19-398 0 0,18 70-1288 0 0,1 0-1 0 0,1 0 1 0 0,0-1 0 0 0,2 0-1 0 0,0 0 1 0 0,0-33 0 0 0,3 49-942 0 0,2-11 876 0 0,2 24 17 0 0,2 7-732 0 0,78 290 1613 0 0,-35-106-886 0 0,-9-85-2870 0 0,-33-108 350 0 0,-5-5-3003 0 0,-2-2 2656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4:0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7055 0 0,'0'0'312'0'0,"0"0"64"0"0,0 0-304 0 0,0 0-72 0 0,0 0 0 0 0,0 0 0 0 0,12 2 416 0 0,0-2 72 0 0,0-2 16 0 0,1-2 0 0 0,3 0-408 0 0,1 0-96 0 0,-1 3 0 0 0,0-1 0 0 0,1-6 0 0 0,3 2 0 0 0,-5 0 0 0 0,1 2-3920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4:00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8863 0 0,'0'0'200'0'0,"0"0"34"0"0,0 0 12 0 0,0 0 46 0 0,0 1-240 0 0,0-1 0 0 0,0 1 0 0 0,0-1-1 0 0,0 0 1 0 0,0 1 0 0 0,0-1 0 0 0,0 1-1 0 0,0-1 1 0 0,0 1 0 0 0,0-1 0 0 0,0 1-1 0 0,0-1 1 0 0,0 1 0 0 0,-1-1-1 0 0,1 1 1 0 0,0-1 0 0 0,0 1 0 0 0,0-1-1 0 0,-1 0 1 0 0,1 1 0 0 0,0-1 0 0 0,-1 1-1 0 0,1-1 1 0 0,0 0 0 0 0,-1 1 0 0 0,1-1-1 0 0,0 0 1 0 0,-1 1 0 0 0,1-1 0 0 0,-1 0-1 0 0,-4 0 147 0 0,3 0-179 0 0,0 0 1 0 0,0 0-1 0 0,0 0 1 0 0,0 0 0 0 0,1 0-1 0 0,-1 0 1 0 0,0 1 0 0 0,0-1-1 0 0,0 1 1 0 0,1-1-1 0 0,-1 1 1 0 0,0-1 0 0 0,0 1-1 0 0,1 0 1 0 0,-1 0 0 0 0,1 0-1 0 0,-1 0 1 0 0,1 0 0 0 0,-1 0-1 0 0,1 1 1 0 0,0-1-1 0 0,-1 0 1 0 0,1 1 0 0 0,-1 1-1 0 0,-2 5-19 0 0,0 1 0 0 0,0 0 0 0 0,1 0 0 0 0,-4 14 0 0 0,4 6 0 0 0,5-17 0 0 0,2-1 0 0 0,2-3 0 0 0,5-8 0 0 0,-7-2 0 0 0,-1 1 0 0 0,1 0 0 0 0,0 0 0 0 0,0 1 0 0 0,0-1 0 0 0,0 1 0 0 0,0 0 0 0 0,0 0 0 0 0,6 1 0 0 0,-6 0 161 0 0,0 1 1 0 0,1 0-1 0 0,-1 0 0 0 0,0 1 0 0 0,-1-1 0 0 0,1 1 0 0 0,0 0 0 0 0,-1 0 1 0 0,0 0-1 0 0,1 0 0 0 0,-1 1 0 0 0,0-1 0 0 0,2 6 0 0 0,16 16 143 0 0,-19-22-312 0 0,3 3-203 0 0,-1-1 0 0 0,1 1 0 0 0,0-1-1 0 0,0 0 1 0 0,1 0 0 0 0,0 0 0 0 0,-1-1 0 0 0,2 0-1 0 0,9 6 1 0 0,-14-10-990 0 0,-2 0-14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4:02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1014 5407 0 0,'0'0'248'0'0,"0"0"-5"0"0,0 0-23 0 0,0 0 463 0 0,0 0 223 0 0,0 0 44 0 0,0 0-44 0 0,0 0-215 0 0,0 0-92 0 0,0 0-21 0 0,0 0 8 0 0,0 0 38 0 0,0 0 14 0 0,0 0 2 0 0,0 0 6 0 0,0 0 23 0 0,0 0 16 0 0,22-9 805 0 0,3-4-1481 0 0,1 2 0 0 0,34-12 0 0 0,9-2-14 0 0,-38 11 5 0 0,180-69 0 0 0,-164 66 0 0 0,30-8 0 0 0,-16 9 944 0 0,68-26-1 0 0,-16 4-36 0 0,236-89 304 0 0,-211 72-349 0 0,176-44-1 0 0,-172 57-861 0 0,-84 23 0 0 0,82-15 0 0 0,-105 28 0 0 0,-10 3 0 0 0,0-2 0 0 0,29-9 0 0 0,125-35 0 0 0,37-8 0 0 0,-22 13 0 0 0,-181 39 0 0 0,0 0 0 0 0,-1 0 0 0 0,0-1 0 0 0,19-12 0 0 0,-18 10 0 0 0,0 1 0 0 0,0 0 0 0 0,25-8 0 0 0,89-34 0 0 0,-113 46 0 0 0,4-4 0 0 0,-13 4 0 0 0,0-1-92 0 0,-4 3-392 0 0,-1 1-192 0 0,0 0-41 0 0,0 0-183 0 0,0 0-731 0 0,0 0-322 0 0,0 0-60 0 0,0 0-17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4:0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5407 0 0,'0'0'124'0'0,"0"0"18"0"0,0 0 8 0 0,0 0 110 0 0,0 0 454 0 0,0 0 196 0 0,0 0 40 0 0,0 0-44 0 0,0 0-215 0 0,0 0-92 0 0,14-7 675 0 0,-12 4-1123 0 0,0 1-1 0 0,1-1 1 0 0,-1 1 0 0 0,1 0-1 0 0,0 0 1 0 0,0 0-1 0 0,0 0 1 0 0,0 0 0 0 0,0 1-1 0 0,0-1 1 0 0,0 1-1 0 0,1 0 1 0 0,-1 0 0 0 0,0 0-1 0 0,1 0 1 0 0,5 0-1 0 0,-6 1-58 0 0,-1 0-1 0 0,0-1 1 0 0,1 1-1 0 0,-1-1 1 0 0,0 1-1 0 0,1-1 1 0 0,-1 0-1 0 0,0 0 1 0 0,0 0-1 0 0,0 0 1 0 0,0-1-1 0 0,0 1 1 0 0,0 0-1 0 0,3-4 1 0 0,22-34 1197 0 0,-26 38-1293 0 0,0-1-452 0 0,-1 2-182 0 0,0 0-39 0 0,0 0-3 0 0,10 6-1255 0 0,-10-6 1295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4:04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7055 0 0,'0'0'158'0'0,"0"0"22"0"0,0 0 12 0 0,0 0 48 0 0,0 0 173 0 0,0 0 71 0 0,0 0 17 0 0,0 0 13 0 0,0 0 39 0 0,14-2 1799 0 0,37-32 1823 0 0,-26 14-3561 0 0,-3 3-614 0 0,-7 11 0 0 0,3 6 0 0 0,-1-3-75 0 0,-14 6-175 0 0,-2-2 33 0 0,1-1-421 0 0,-2 0-632 0 0,2 0-2502 0 0,8 0-1070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5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71 125 1551 0 0,'0'0'68'0'0,"-25"-4"584"0"0,-18-19 2416 0 0,42 22-2300 0 0,1 1 28 0 0,0 0-102 0 0,-2 30 1038 0 0,5-18-1505 0 0,1 1 0 0 0,0-1 0 0 0,1 0 0 0 0,0-1 0 0 0,0 1 0 0 0,1-1 0 0 0,6 7-227 0 0,54 71 3481 0 0,-24-49-2625 0 0,-33-33-856 0 0,-8-6 40 0 0,1-1 0 0 0,-1 1 0 0 0,0 0 0 0 0,1-1-1 0 0,-1 0 1 0 0,0 1 0 0 0,1-1 0 0 0,-1 0 0 0 0,1 0 0 0 0,-1 1-1 0 0,0-1 1 0 0,1 0 0 0 0,-1 0 0 0 0,1-1 0 0 0,-1 1 0 0 0,0 0-1 0 0,1 0 1 0 0,-1-1 0 0 0,1 1 0 0 0,-1-1 0 0 0,0 1 0 0 0,1-1-1 0 0,-1 0 1 0 0,0 1 0 0 0,0-1 0 0 0,0 0 0 0 0,0 0-1 0 0,1 0 1 0 0,-1 0 0 0 0,0 0 0 0 0,-1 0 0 0 0,1 0 0 0 0,0 0-40 0 0,2-4 256 0 0,0 1 0 0 0,0-1 0 0 0,-1 0 0 0 0,0 0 0 0 0,0 0 0 0 0,0 0 0 0 0,-1-1-256 0 0,2-3 149 0 0,7-22-149 0 0,-1-1 0 0 0,-2-1 0 0 0,-1-5 0 0 0,-1 10 0 0 0,1-1 0 0 0,1 1 0 0 0,1 0 0 0 0,6-10 0 0 0,-7 26 0 0 0,-3 5-349 0 0,-3 5-1474 0 0,-1 2-667 0 0,2 1-489 0 0,7 0-1428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18 7055 0 0,'0'0'323'0'0,"-39"-12"346"0"0,11 7 6764 0 0,16 4-7007 0 0,11 1 274 0 0,1 0-8 0 0,0 0 9 0 0,0 0 3 0 0,0 0 0 0 0,-1 2-94 0 0,0 2-551 0 0,1-1 0 0 0,-1 1 1 0 0,1-1-1 0 0,0 1 1 0 0,0-1-1 0 0,0 1 0 0 0,0 0 1 0 0,0-1-1 0 0,1 1 1 0 0,0-1-1 0 0,0 1 0 0 0,0-1 1 0 0,0 0-1 0 0,0 1 1 0 0,1-1-1 0 0,-1 0 0 0 0,4 5 1 0 0,0 2 417 0 0,169 389 1119 0 0,-168-387-1688 0 0,-5-10-392 0 0,-1-2-192 0 0,0 0-41 0 0,0 0-183 0 0,0 0-731 0 0,0 0-322 0 0,-8-15-2682 0 0,-23-15 499 0 0,17 19 2600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41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79 282 8863 0 0,'-4'0'168'0'0,"1"0"-1"0"0,0 0 1 0 0,0 0-1 0 0,0-1 1 0 0,0 1-1 0 0,0-1 1 0 0,0 1-1 0 0,0-1 0 0 0,0 0 1 0 0,0 0-1 0 0,1-1 1 0 0,-1 1-1 0 0,0 0 1 0 0,1-1-1 0 0,-1 0 1 0 0,1 1-1 0 0,-1-1 0 0 0,1 0 1 0 0,0 0-1 0 0,0-1 1 0 0,-1 1-1 0 0,2 0 1 0 0,-1-1-1 0 0,0 1 1 0 0,0-1-1 0 0,1 0 1 0 0,0 1-1 0 0,-1-1 0 0 0,1 0 1 0 0,0 0-1 0 0,0 0 1 0 0,1 0-1 0 0,-2-5 1 0 0,1 1 370 0 0,1 0 1 0 0,0 0 0 0 0,0 0-1 0 0,0 0 1 0 0,1 0 0 0 0,0 0-1 0 0,0 0 1 0 0,1 0 0 0 0,0 0-1 0 0,0 0 1 0 0,0 1 0 0 0,6-10-1 0 0,-2 5-331 0 0,0 1-1 0 0,0 0 1 0 0,1 1-1 0 0,0-1 1 0 0,1 1 0 0 0,0 1-1 0 0,1-1 1 0 0,17-12-1 0 0,-21 18-398 0 0,1 0-1 0 0,-1 0 1 0 0,1 1-1 0 0,0-1 0 0 0,0 1 1 0 0,0 1-1 0 0,0-1 1 0 0,0 1-1 0 0,0 0 0 0 0,1 0 1 0 0,-1 1-1 0 0,0 0 1 0 0,0 0-1 0 0,1 0 1 0 0,-1 1-1 0 0,0 0 0 0 0,0 0 1 0 0,10 4-1 0 0,-11-4-231 0 0,0 1 0 0 0,0 0 0 0 0,-1 0-1 0 0,1 1 1 0 0,-1 0 0 0 0,0-1 0 0 0,0 1 0 0 0,1 1-1 0 0,-2-1 1 0 0,1 1 0 0 0,0-1 0 0 0,-1 1 0 0 0,0 0-1 0 0,0 0 1 0 0,0 1 0 0 0,0-1 0 0 0,-1 0 0 0 0,3 7-1 0 0,3 8-4131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4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10943 0 0,'0'0'61'0'0,"0"0"0"0"0,0 0 0 0 0,-1 0-1 0 0,1 1 1 0 0,0-1 0 0 0,0 0-1 0 0,0 0 1 0 0,0 0 0 0 0,0 1 0 0 0,0-1-1 0 0,0 0 1 0 0,0 0 0 0 0,0 0 0 0 0,0 1-1 0 0,0-1 1 0 0,0 0 0 0 0,0 0 0 0 0,0 0-1 0 0,0 1 1 0 0,0-1 0 0 0,1 0-1 0 0,-1 0 1 0 0,0 0 0 0 0,0 1 0 0 0,0-1-1 0 0,0 0 1 0 0,0 0 0 0 0,0 0 0 0 0,0 0-1 0 0,1 1 1 0 0,-1-1 0 0 0,0 0 0 0 0,0 0-1 0 0,0 0 1 0 0,0 0 0 0 0,1 0-1 0 0,-1 0 1 0 0,0 0 0 0 0,0 1 0 0 0,0-1-1 0 0,0 0 1 0 0,1 0 0 0 0,-1 0 0 0 0,0 0-1 0 0,0 0 1 0 0,0 0 0 0 0,1 0 0 0 0,-1 0-1 0 0,34-38 2920 0 0,57-51 1 0 0,-69 71-3263 0 0,0 2 1 0 0,33-19-1 0 0,-23 17-5536 0 0,-17 12 120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4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142 481 15719 0 0,'0'0'356'0'0,"0"0"50"0"0,0 0 20 0 0,0 0-40 0 0,-14-20 362 0 0,12-1-270 0 0,0 1 0 0 0,2-1 0 0 0,0 0 0 0 0,6-31 0 0 0,-4 31-515 0 0,0-1 0 0 0,-1 0 1 0 0,-1 1-1 0 0,-3-27 0 0 0,0 29 71 0 0,-1 1-1 0 0,0 0 0 0 0,-2 0 1 0 0,-8-21-1 0 0,11 33-162 0 0,0 0-1 0 0,0 1 1 0 0,0-1-1 0 0,-1 1 1 0 0,0 0-1 0 0,0 0 1 0 0,0 0-1 0 0,-1 0 1 0 0,1 1-1 0 0,-1-1 1 0 0,0 1-1 0 0,-1 1 0 0 0,1-1 1 0 0,0 1-1 0 0,-11-5 1 0 0,14 8-479 0 0,-15 29 377 0 0,16-22 231 0 0,0 1 0 0 0,1 0 0 0 0,-1-1 0 0 0,1 1 0 0 0,1 0 0 0 0,0-1 0 0 0,0 1 0 0 0,0 0 0 0 0,1-1 0 0 0,3 9 0 0 0,33 78 0 0 0,-20-54 0 0 0,63 127 791 0 0,-48-102 185 0 0,31 80 1 0 0,-33-70-977 0 0,-24-60 0 0 0,1 1 0 0 0,-2 0 0 0 0,0 0 0 0 0,-1 1 0 0 0,0 0 0 0 0,-2 0 0 0 0,0 0 0 0 0,-1 0 0 0 0,0 27 0 0 0,-7-17 8 0 0,5-26-10 0 0,1 0 1 0 0,-1-1-1 0 0,0 1 1 0 0,0-1-1 0 0,-1 1 1 0 0,1-1-1 0 0,0 1 0 0 0,0-1 1 0 0,0 1-1 0 0,0 0 1 0 0,0-1-1 0 0,-1 1 1 0 0,1-1-1 0 0,0 1 1 0 0,0-1-1 0 0,-1 1 0 0 0,1-1 1 0 0,0 1-1 0 0,-1-1 1 0 0,1 0-1 0 0,-1 1 1 0 0,1-1-1 0 0,-1 1 0 0 0,1-1 1 0 0,0 0-1 0 0,-1 1 1 0 0,1-1-1 0 0,-1 0 1 0 0,1 0-1 0 0,-1 1 0 0 0,0-1 1 0 0,1 0-1 0 0,-1 0 1 0 0,1 0-1 0 0,-1 0 1 0 0,1 0-1 0 0,-1 0 0 0 0,0 0 1 0 0,1 0-1 0 0,-1 0 1 0 0,1 0-1 0 0,-1 0 1 0 0,1 0-1 0 0,-1 0 1 0 0,1 0-1 0 0,-1 0 0 0 0,0-1 1 0 0,1 1-1 0 0,-1 0 1 0 0,1 0-1 0 0,-1-1 1 0 0,1 1-1 0 0,-1 0 0 0 0,1-1 1 0 0,0 1-1 0 0,-1 0 1 0 0,1-1-1 0 0,-1 1 1 0 0,1-1-1 0 0,0 1 0 0 0,-1-1 1 0 0,-9-13-368 0 0,0 1 0 0 0,2-2-1 0 0,-1 1 1 0 0,2-1 0 0 0,0 0 0 0 0,1-1 0 0 0,-6-19 0 0 0,-6-16-1262 0 0,14 39 1013 0 0,1 0 0 0 0,1 0 0 0 0,0 0 0 0 0,1 0 0 0 0,0-1 0 0 0,1-13 0 0 0,-1-11-2704 0 0,0 33 1787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42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8 106 8863 0 0,'0'0'407'0'0,"0"0"-6"0"0,-1 0-257 0 0,-4 1 38 0 0,3 0 674 0 0,2-1 289 0 0,0 0 58 0 0,0 0-59 0 0,0 0-296 0 0,0 0-131 0 0,0 0-21 0 0,3-6-630 0 0,0 1 0 0 0,0 0 0 0 0,0-1 0 0 0,1 1 1 0 0,0 1-1 0 0,0-1 0 0 0,0 0 0 0 0,0 1 0 0 0,1 0 0 0 0,0 0 0 0 0,7-5 1 0 0,-1 1-36 0 0,34-29-2341 0 0,-43 36 279 0 0,-2 1-2908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42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 7055 0 0,'0'0'158'0'0,"0"0"22"0"0,0 0 12 0 0,-1-1-27 0 0,-3-3 19 0 0,3 3 593 0 0,8 17 5401 0 0,37 61-3864 0 0,-23-39-1579 0 0,-1 1 0 0 0,24 66-1 0 0,-43-103-124 0 0,-1 0-402 0 0,3 6-275 0 0,-3-6-402 0 0,0-2-185 0 0,0 0-39 0 0,0 0 85 0 0,-7-30 377 0 0,-4-35 231 0 0,6 46 0 0 0,2-1 0 0 0,0 0 0 0 0,1 1 0 0 0,1-1 0 0 0,3-28 0 0 0,-1 40-96 0 0,-1 7-400 0 0,8-3-1250 0 0,-7 3 1421 0 0,0 1 1 0 0,0-1-1 0 0,0 0 0 0 0,-1 1 0 0 0,1-1 1 0 0,0 1-1 0 0,1 0 0 0 0,-1-1 0 0 0,0 1 1 0 0,0 0-1 0 0,0-1 0 0 0,0 1 0 0 0,0 0 0 0 0,0 0 1 0 0,0 0-1 0 0,0 0 0 0 0,2 0 0 0 0,12 4-3699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43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41 10943 0 0,'0'0'248'0'0,"0"0"35"0"0,0 0 18 0 0,-2-2-37 0 0,-19-13 96 0 0,16 12-74 0 0,0 0 0 0 0,0 0 0 0 0,0 1 0 0 0,0-1 0 0 0,0 1 0 0 0,0 0 0 0 0,-11-2 0 0 0,14 4-286 0 0,1-1 0 0 0,-1 1 0 0 0,1 0 0 0 0,-1 0 0 0 0,1 0 0 0 0,-1-1 0 0 0,1 2 0 0 0,-1-1 0 0 0,1 0 0 0 0,-1 0 0 0 0,1 0 0 0 0,0 1 0 0 0,-1-1 0 0 0,1 1 0 0 0,-1-1 0 0 0,1 1 0 0 0,0-1 0 0 0,-1 1 0 0 0,1 0 0 0 0,0 0 0 0 0,0-1 0 0 0,0 1 0 0 0,0 0 0 0 0,-2 3 0 0 0,-16 23 0 0 0,17-24 0 0 0,0 3 229 0 0,-1-1 0 0 0,1 1-1 0 0,0 0 1 0 0,1 0 0 0 0,0 0 0 0 0,0 0-1 0 0,0 1 1 0 0,0-1 0 0 0,1 0 0 0 0,1 9-1 0 0,-1-14-224 0 0,0-1 0 0 0,0 0 1 0 0,0 1-1 0 0,0-1 0 0 0,0 1 0 0 0,0-1 0 0 0,0 0 0 0 0,0 1 0 0 0,0-1 0 0 0,1 0 0 0 0,-1 1 0 0 0,0-1 0 0 0,0 0 1 0 0,0 1-1 0 0,1-1 0 0 0,-1 0 0 0 0,0 1 0 0 0,0-1 0 0 0,1 0 0 0 0,-1 1 0 0 0,0-1 0 0 0,1 0 0 0 0,-1 0 0 0 0,0 1 1 0 0,1-1-1 0 0,-1 0 0 0 0,0 0 0 0 0,1 0 0 0 0,-1 0 0 0 0,0 0 0 0 0,1 1 0 0 0,-1-1 0 0 0,0 0 0 0 0,1 0 1 0 0,-1 0-1 0 0,1 0 0 0 0,-1 0 0 0 0,0 0 0 0 0,1 0 0 0 0,-1 0 0 0 0,1 0 0 0 0,-1 0 0 0 0,0-1 0 0 0,1 1 0 0 0,-1 0 1 0 0,0 0-1 0 0,1 0 0 0 0,-1 0 0 0 0,1 0 0 0 0,-1-1 0 0 0,0 1 0 0 0,1 0 0 0 0,13-9 7 0 0,-12 6-10 0 0,3 0-10 0 0,-2-1 1 0 0,1 1-1 0 0,0-1 0 0 0,-1 0 0 0 0,1-1 1 0 0,-1 1-1 0 0,-1-1 0 0 0,1 1 0 0 0,2-7 1 0 0,-4 10-448 0 0,-1 1 451 0 0,0 0 0 0 0,0-1 0 0 0,0 1 0 0 0,0 0 0 0 0,0-1 0 0 0,1 1 0 0 0,-1 0 0 0 0,0 0 0 0 0,0-1 0 0 0,0 1 0 0 0,0 0 0 0 0,1 0 0 0 0,-1 0 0 0 0,0-1 0 0 0,0 1 0 0 0,1 0 0 0 0,-1 0 0 0 0,0 0 0 0 0,0 0 0 0 0,1-1 0 0 0,-1 1 0 0 0,0 0 0 0 0,0 0 0 0 0,1 0 0 0 0,-1 0 0 0 0,0 0 0 0 0,0 0 0 0 0,1 0 0 0 0,-1 0 0 0 0,0 0 0 0 0,1 0 0 0 0,-1 0 0 0 0,0 0 0 0 0,1 0 0 0 0,-1 0 0 0 0,0 0 0 0 0,0 0 0 0 0,1 0 0 0 0,-1 0 0 0 0,0 0 0 0 0,0 0 0 0 0,1 1 1 0 0,-1-1-1 0 0,0 0 0 0 0,1 0 0 0 0,-1 0 0 0 0,0 0 0 0 0,0 1 0 0 0,0-1 0 0 0,1 0 0 0 0,-1 0 0 0 0,0 0 0 0 0,0 1 0 0 0,15 9 794 0 0,2 15-762 0 0,2 6-32 0 0,-12-21 5 0 0,0-3-249 0 0,-6-6-1052 0 0,9-1-2889 0 0,-8 0-358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43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139 250 8863 0 0,'0'0'200'0'0,"0"0"34"0"0,0 0 12 0 0,-1-1-39 0 0,-3-3-80 0 0,2 3 213 0 0,-1 0 0 0 0,0 1-1 0 0,1-1 1 0 0,-1 0 0 0 0,1 1 0 0 0,-1 0 0 0 0,0 0 0 0 0,1-1 0 0 0,-1 2 0 0 0,1-1 0 0 0,-1 0 0 0 0,0 0 0 0 0,1 1 0 0 0,-1-1 0 0 0,1 1 0 0 0,-1 0 0 0 0,1 0-1 0 0,-1 0 1 0 0,1 0 0 0 0,-1 0 0 0 0,-3 3 0 0 0,3-1-283 0 0,0 0-1 0 0,0 0 1 0 0,0 0 0 0 0,0 0-1 0 0,1 1 1 0 0,-1-1-1 0 0,1 1 1 0 0,0 0-1 0 0,0-1 1 0 0,0 1 0 0 0,1 0-1 0 0,-1 0 1 0 0,1 0-1 0 0,0 0 1 0 0,0 1 0 0 0,0-1-1 0 0,1 0 1 0 0,-1 0-1 0 0,1 1 1 0 0,0-1-1 0 0,0 0 1 0 0,1 6 0 0 0,2 8 340 0 0,0-1 1 0 0,1 0 0 0 0,11 33-1 0 0,-12-41-397 0 0,-3-6 0 0 0,1-1 0 0 0,0 0 0 0 0,-1 1 0 0 0,1-1 0 0 0,0 0 0 0 0,1 0 0 0 0,-1 0 0 0 0,0 0 0 0 0,1 0 0 0 0,-1 0 0 0 0,1 0 0 0 0,-1 0 0 0 0,1 0 0 0 0,0-1 0 0 0,3 4 0 0 0,5 0 0 0 0,-9-5 0 0 0,0-1 0 0 0,1 1 0 0 0,-1 0 0 0 0,0 0 0 0 0,0-1 0 0 0,0 1 0 0 0,1-1 0 0 0,-1 1 0 0 0,0-1 0 0 0,0 1 0 0 0,0-1 0 0 0,0 0 0 0 0,0 0 0 0 0,0 1 0 0 0,0-1 0 0 0,0 0 0 0 0,0 0 0 0 0,-1 0 0 0 0,1 0 0 0 0,0 0 0 0 0,0 0 0 0 0,-1 0 0 0 0,1 0 0 0 0,-1-1 0 0 0,1 1 0 0 0,-1 0 0 0 0,1 0 0 0 0,-1 0 0 0 0,0-1 0 0 0,0 1 0 0 0,1 0 0 0 0,-1-3 0 0 0,0 3 0 0 0,2-12 6 0 0,0-1-1 0 0,-1 0 1 0 0,-1 0 0 0 0,0 0-1 0 0,-1 1 1 0 0,0-1-1 0 0,-7-26 1 0 0,-32-94-481 0 0,36 124 347 0 0,-59-144-2142 0 0,48 122 2354 0 0,19 91-84 0 0,4-25 392 0 0,2 0 0 0 0,1 0 0 0 0,1-1 0 0 0,2 0 0 0 0,1-1 0 0 0,32 49 0 0 0,-40-69-971 0 0,0 0 1 0 0,-1 1-1 0 0,10 26 0 0 0,2 6-5655 0 0,-11-31 1679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44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193 615 7055 0 0,'0'0'158'0'0,"0"0"22"0"0,0 0 12 0 0,-4-9 6 0 0,-18-37 1889 0 0,20 40-1549 0 0,-1-1-1 0 0,0 1 1 0 0,0 0 0 0 0,0 0 0 0 0,0 0 0 0 0,-1 1 0 0 0,0-1-1 0 0,-1 1 1 0 0,1 0 0 0 0,-1 0 0 0 0,0 1 0 0 0,0-1-1 0 0,-8-5 1 0 0,12 9-538 0 0,0 1 0 0 0,1-1 0 0 0,-1 0 0 0 0,1 1 0 0 0,-1-1 0 0 0,0 1 0 0 0,1 0 0 0 0,-1-1 0 0 0,0 1 0 0 0,1-1 0 0 0,-1 1 0 0 0,0 0 0 0 0,0 0 0 0 0,1-1 0 0 0,-1 1 0 0 0,0 0 0 0 0,0 0 0 0 0,1 0 0 0 0,-1 0 0 0 0,0 0 0 0 0,0 0 0 0 0,0 0 0 0 0,1 0 0 0 0,-1 0 0 0 0,0 0 0 0 0,0 0 0 0 0,1 1 0 0 0,-1-1 0 0 0,0 0 0 0 0,0 0 0 0 0,1 1 0 0 0,-2 0 0 0 0,1-1 0 0 0,-1 1 0 0 0,1 0 0 0 0,-1 0 0 0 0,1 0 0 0 0,0 0 0 0 0,-1 0 0 0 0,1 0 0 0 0,0 0 0 0 0,0 1 0 0 0,0-1 0 0 0,0 0 0 0 0,0 1 0 0 0,0-1 0 0 0,0 1 0 0 0,0-1 0 0 0,0 1 0 0 0,1-1 0 0 0,-1 1 0 0 0,1 0 0 0 0,-1 1 0 0 0,0-1 0 0 0,-1 4-2 0 0,1-1 0 0 0,0 1 0 0 0,0 0 0 0 0,0 0 0 0 0,0-1-1 0 0,1 1 1 0 0,0 0 0 0 0,0 0 0 0 0,1 0 0 0 0,-1 0 0 0 0,4 10 0 0 0,19 61 130 0 0,-22-74 53 0 0,0 0 1 0 0,0 0-1 0 0,1-1 1 0 0,-1 1-1 0 0,1 0 1 0 0,-1-1-1 0 0,1 0 1 0 0,0 1-1 0 0,0-1 1 0 0,0 0-1 0 0,0 0 1 0 0,1 0 0 0 0,-1 0-1 0 0,5 2 1 0 0,-6-3-182 0 0,1-1 1 0 0,-1 0 0 0 0,1 0 0 0 0,-1 0 0 0 0,1-1-1 0 0,-1 1 1 0 0,0 0 0 0 0,1 0 0 0 0,-1-1 0 0 0,1 1 0 0 0,-1-1-1 0 0,0 0 1 0 0,1 1 0 0 0,-1-1 0 0 0,0 0 0 0 0,1 0 0 0 0,-1 1-1 0 0,0-1 1 0 0,0 0 0 0 0,0 0 0 0 0,0 0 0 0 0,0-1-1 0 0,0 1 1 0 0,0 0 0 0 0,0 0 0 0 0,0 0 0 0 0,-1-1 0 0 0,1 1-1 0 0,0-2 1 0 0,11-36-3 0 0,-8 15-214 0 0,-2 1-1 0 0,-1-1 1 0 0,-1 0-1 0 0,-1 0 1 0 0,-1 0-1 0 0,-1 0 1 0 0,-10-41-1 0 0,-9-7-1230 0 0,-35-79 0 0 0,1 4 577 0 0,47 112 870 0 0,16 79 87 0 0,131 293 2459 0 0,-89-223-1892 0 0,-35-84-255 0 0,1 0-1 0 0,32 47 1 0 0,19 4-6542 0 0,-52-67 1203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4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33 106 8863 0 0,'0'0'200'0'0,"0"0"34"0"0,0 0 12 0 0,0 0 132 0 0,0 0 542 0 0,0 0 236 0 0,0 0 48 0 0,8-31 2798 0 0,-6 28-3994 0 0,0 0 0 0 0,0 0 0 0 0,1 0 0 0 0,-1 1 0 0 0,1-1-1 0 0,0 1 1 0 0,0 0 0 0 0,0-1 0 0 0,0 1 0 0 0,0 1 0 0 0,0-1 0 0 0,0 0-1 0 0,1 1 1 0 0,-1 0 0 0 0,1-1 0 0 0,-1 1 0 0 0,1 1 0 0 0,-1-1 0 0 0,1 0-1 0 0,0 1 1 0 0,-1 0 0 0 0,1 0 0 0 0,0 0 0 0 0,-1 0 0 0 0,1 1 0 0 0,0-1-1 0 0,-1 1 1 0 0,7 2 0 0 0,-7-2 46 0 0,-1 0 1 0 0,1 1-1 0 0,-1-1 0 0 0,0 1 0 0 0,1-1 0 0 0,-1 1 0 0 0,0 0 0 0 0,0 0 1 0 0,0 0-1 0 0,0 0 0 0 0,0 0 0 0 0,-1 1 0 0 0,1-1 0 0 0,0 0 1 0 0,-1 1-1 0 0,0-1 0 0 0,0 1 0 0 0,0-1 0 0 0,0 1 0 0 0,0 0 0 0 0,0 0 1 0 0,-1-1-1 0 0,1 1 0 0 0,-1 0 0 0 0,0 3 0 0 0,1 1 147 0 0,-2 1 0 0 0,1-1 1 0 0,-1 0-1 0 0,0 1 0 0 0,-1-1 0 0 0,-3 11 0 0 0,-1-2-201 0 0,0-1 0 0 0,-1 0 0 0 0,-14 22 0 0 0,19-33 0 0 0,0 0 0 0 0,0-1 0 0 0,-1 0 0 0 0,1 1 0 0 0,-1-1 0 0 0,0 0 0 0 0,0 0 0 0 0,0 0 0 0 0,0-1 0 0 0,0 1 0 0 0,0-1 0 0 0,-1 0 0 0 0,0 1 0 0 0,1-2 0 0 0,-1 1 0 0 0,0 0 0 0 0,0-1 0 0 0,0 0 0 0 0,-6 2 0 0 0,8-3 0 0 0,0 0 0 0 0,0-1 0 0 0,0 1 0 0 0,0 0 0 0 0,0-1 0 0 0,0 1 0 0 0,1-1 0 0 0,-1 0 0 0 0,0 1 0 0 0,0-1 0 0 0,0 0 0 0 0,1 0 0 0 0,-1 0 0 0 0,1 0 0 0 0,-1-1 0 0 0,0 1 0 0 0,1 0 0 0 0,0-1 0 0 0,-1 1 0 0 0,0-2 0 0 0,-1-2 0 0 0,1 1 0 0 0,-1 0 0 0 0,1-1 0 0 0,0 1 0 0 0,0-1 0 0 0,1 0 0 0 0,-3-8 0 0 0,2 1 0 0 0,1 0 0 0 0,-1-1 0 0 0,2 1 0 0 0,0 0 0 0 0,3-22 0 0 0,-2 28 0 0 0,1 0 0 0 0,-1 0 0 0 0,1 1 0 0 0,1-1 0 0 0,-1 1 0 0 0,1 0 0 0 0,0 0 0 0 0,0 0 0 0 0,1 0 0 0 0,5-6 0 0 0,-7 9 0 0 0,1 0 0 0 0,0 0 0 0 0,-1 0 0 0 0,1 0 0 0 0,0 0 0 0 0,0 1 0 0 0,0 0 0 0 0,1-1 0 0 0,-1 1 0 0 0,0 0 0 0 0,0 0 0 0 0,1 1 0 0 0,-1-1 0 0 0,0 1 0 0 0,1 0 0 0 0,-1 0 0 0 0,1 0 0 0 0,-1 0 0 0 0,0 0 0 0 0,1 1 0 0 0,4 1 0 0 0,-4-1 0 0 0,1 0 0 0 0,-1 1 0 0 0,1 0 0 0 0,-1 0 0 0 0,0 0 0 0 0,0 0 0 0 0,0 1 0 0 0,0-1 0 0 0,0 1 0 0 0,-1 0 0 0 0,1 1 0 0 0,-1-1 0 0 0,0 0 0 0 0,0 1 0 0 0,0 0 0 0 0,0 0 0 0 0,-1 0 0 0 0,1 0 0 0 0,-1 0 0 0 0,0 0 0 0 0,-1 0 0 0 0,1 1 0 0 0,-1-1 0 0 0,1 1 0 0 0,-1-1 0 0 0,0 10 0 0 0,-2-6 0 0 0,0-1 0 0 0,-1 0 0 0 0,0 1 0 0 0,-1-1 0 0 0,1 0 0 0 0,-6 8 0 0 0,7-11 0 0 0,-1-1 0 0 0,1 0 0 0 0,-1 0 0 0 0,0 0 0 0 0,0 0 0 0 0,-1 0 0 0 0,1 0 0 0 0,-1 0 0 0 0,1-1 0 0 0,-1 1 0 0 0,0-1 0 0 0,0 0 0 0 0,0 0 0 0 0,-6 3 0 0 0,8-5 0 0 0,-1 1 0 0 0,1-1 0 0 0,-1 0 0 0 0,1 0 0 0 0,-1 0 0 0 0,1 0 0 0 0,-1 0 0 0 0,1 0 0 0 0,-1 0 0 0 0,1 0 0 0 0,-1-1 0 0 0,1 1 0 0 0,-1-1 0 0 0,1 1 0 0 0,-1-1 0 0 0,1 1 0 0 0,0-1 0 0 0,-1 0 0 0 0,1 0 0 0 0,0 0 0 0 0,0 1 0 0 0,0-1 0 0 0,0-1 0 0 0,-1 1 0 0 0,1 0 0 0 0,0 0 0 0 0,0-2 0 0 0,-16-29 0 0 0,16 31 0 0 0,-3-11 0 0 0,1 1 0 0 0,1 0 0 0 0,0-1 0 0 0,0 1 0 0 0,1-1 0 0 0,0 0 0 0 0,2-16 0 0 0,0 22 0 0 0,-1 1 0 0 0,1-1 0 0 0,0 1 0 0 0,1 0 0 0 0,-1 0 0 0 0,1-1 0 0 0,0 1 0 0 0,4-6 0 0 0,-5 9 0 0 0,0 0 0 0 0,1 0 0 0 0,-1 0 0 0 0,1 0 0 0 0,0 0 0 0 0,0 0 0 0 0,-1 1 0 0 0,1-1 0 0 0,0 1 0 0 0,0-1 0 0 0,1 1 0 0 0,-1 0 0 0 0,0 0 0 0 0,0 0 0 0 0,1 0 0 0 0,-1 0 0 0 0,0 0 0 0 0,5 0 0 0 0,-3 0 0 0 0,0 1 0 0 0,1-1-1 0 0,-1 1 1 0 0,1 0 0 0 0,-1 1-1 0 0,1-1 1 0 0,-1 1 0 0 0,0 0-1 0 0,1 0 1 0 0,-1 0 0 0 0,0 0 0 0 0,0 1-1 0 0,0 0 1 0 0,0 0 0 0 0,0 0-1 0 0,0 0 1 0 0,0 1 0 0 0,-1-1-1 0 0,1 1 1 0 0,-1 0 0 0 0,0 0-1 0 0,0 0 1 0 0,0 1 0 0 0,0-1 0 0 0,0 1-1 0 0,-1-1 1 0 0,0 1 0 0 0,3 5-1 0 0,-1-1 10 0 0,0 1 1 0 0,0 0-1 0 0,-1 1 0 0 0,0-1 0 0 0,-1 0 0 0 0,0 1 1 0 0,-1 0-1 0 0,1-1 0 0 0,-2 1 0 0 0,0 0 0 0 0,-1 16 1 0 0,0-16 177 0 0,0 1 0 0 0,-1-1 1 0 0,0 1-1 0 0,0-1 0 0 0,-1 0 1 0 0,-1 0-1 0 0,0-1 1 0 0,0 1-1 0 0,-1-1 0 0 0,0 1 1 0 0,0-1-1 0 0,-1-1 0 0 0,0 1 1 0 0,-12 11-1 0 0,17-19-187 0 0,0-1 0 0 0,0 1 0 0 0,0 0 0 0 0,0 0 0 0 0,0 0 0 0 0,0-1 0 0 0,0 1 0 0 0,0 0 0 0 0,0-1 0 0 0,-1 1 0 0 0,1-1 0 0 0,0 0 0 0 0,0 1 0 0 0,-1-1 0 0 0,1 0 0 0 0,0 0 0 0 0,-1 0 0 0 0,1 0 0 0 0,0 0 0 0 0,-1 0 0 0 0,1 0 0 0 0,0 0 0 0 0,0 0 0 0 0,-1-1 0 0 0,1 1 0 0 0,0-1 0 0 0,0 1 0 0 0,-1-1 0 0 0,1 1 0 0 0,0-1 0 0 0,0 1 0 0 0,0-1 0 0 0,0 0 0 0 0,0 0 0 0 0,0 0 0 0 0,0 0 0 0 0,0 0 0 0 0,-1-1 0 0 0,-19-35 0 0 0,21 37 0 0 0,-7-27-953 0 0,0-1-1 0 0,2-1 1 0 0,2 1-1 0 0,0 0 1 0 0,2-1-1 0 0,1 0 1 0 0,3-32-1 0 0,2 19-3738 0 0,-6 22 2292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5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76 143 0 0,'0'0'0'0'0,"0"0"0"0"0,-2-8 0 0 0,0 1 0 0 0,2 7 0 0 0,0 0 0 0 0,0-7 0 0 0,0 0 0 0 0,0-1 0 0 0,0 8 0 0 0,0 0 0 0 0,0 0 0 0 0,-1-20 0 0 0,-1 2 0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7300 1526 7055 0 0,'0'0'158'0'0,"0"0"22"0"0,0 0 12 0 0,0 0 124 0 0,0 0 494 0 0,-18-35 3748 0 0,-13-57 523 0 0,-8-52-3072 0 0,6 16-2121 0 0,26 104 112 0 0,-61-211 0 0 0,-122-284 0 0 0,57 232 2912 0 0,111 240-2912 0 0,22 46 0 0 0,-1 0 0 0 0,1 0 0 0 0,-1 0 0 0 0,1 0 0 0 0,-1 0 0 0 0,0 1 0 0 0,1-1 0 0 0,-1 0 0 0 0,0 1 0 0 0,1-1 0 0 0,-1 0 0 0 0,0 1 0 0 0,0-1 0 0 0,1 1 0 0 0,-1-1 0 0 0,0 1 0 0 0,0-1 0 0 0,0 1 0 0 0,0 0 0 0 0,0-1 0 0 0,0 1 0 0 0,0 0 0 0 0,0 0 0 0 0,0 0 0 0 0,0 0 0 0 0,0 0 0 0 0,0 0 0 0 0,0 0 0 0 0,0 0 0 0 0,0 0 0 0 0,0 0 0 0 0,0 0 0 0 0,1 1 0 0 0,-1-1 0 0 0,0 0 0 0 0,0 1 0 0 0,0-1 0 0 0,0 1 0 0 0,0-1 0 0 0,0 1 0 0 0,0 0 0 0 0,-1 0 0 0 0,-67 17 0 0 0,28-9 0 0 0,-43 14 0 0 0,-36 10 0 0 0,-220 32 0 0 0,273-54 0 0 0,-75 21 0 0 0,124-28 0 0 0,-310 97 0 0 0,138-40 0 0 0,-367 119 0 0 0,509-164 0 0 0,-686 226 0 0 0,431-139 0 0 0,10-3 0 0 0,-157 44 0 0 0,16-25 0 0 0,137-37 0 0 0,168-44 0 0 0,-108 39 0 0 0,183-56 0 0 0,-108 50 0 0 0,-11 5 0 0 0,73-35 0 0 0,70-30 0 0 0,-46 12 0 0 0,52-17 0 0 0,-1 1 0 0 0,1 2 0 0 0,-33 15 0 0 0,27-11 0 0 0,0-2 0 0 0,-1-1 0 0 0,0-2 0 0 0,0-1 0 0 0,-43 5 0 0 0,-54-3 0 0 0,83-6 0 0 0,8-2 0 0 0,-1 1 0 0 0,1 3 0 0 0,-1 1 0 0 0,-37 11 0 0 0,46-8 0 0 0,1 1 0 0 0,0 1 0 0 0,1 2 0 0 0,0 1 0 0 0,-47 32 0 0 0,68-41 0 0 0,-1-1 0 0 0,1-1 0 0 0,-1 1 0 0 0,0-1 0 0 0,0 0 0 0 0,0-1 0 0 0,-1 0 0 0 0,-11 3 0 0 0,-18 5 0 0 0,-69 45 0 0 0,95-50 0 0 0,11-4 0 0 0,-20 18 0 0 0,15-15 0 0 0,3-2 0 0 0,0-1 0 0 0,0 1 0 0 0,0 0 0 0 0,1 0 0 0 0,-1 0 0 0 0,0 0 0 0 0,1 0 0 0 0,-1 1 0 0 0,1-1 0 0 0,0 0 0 0 0,0 1 0 0 0,0-1 0 0 0,0 1 0 0 0,0-1 0 0 0,0 1 0 0 0,1 0 0 0 0,-1-1 0 0 0,1 1 0 0 0,0-1 0 0 0,0 1 0 0 0,0 4 0 0 0,1 14 0 0 0,1 0 0 0 0,1 0 0 0 0,1 0 0 0 0,0 0 0 0 0,2-1 0 0 0,13 33 0 0 0,-5-13 0 0 0,137 384 0 0 0,-133-372-519 0 0,-3 0-1 0 0,9 55 1 0 0,11 42-140 0 0,2 7 1332 0 0,-1-4-1969 0 0,19 22 1296 0 0,-52-164 0 0 0,2-1 0 0 0,-3-8 0 0 0,-1 1 0 0 0,1-1 0 0 0,0 1 0 0 0,-1-1 0 0 0,1 0 0 0 0,0 0 0 0 0,0 0 0 0 0,0 0 0 0 0,0 0 0 0 0,0 0 0 0 0,0 0 0 0 0,0-1 0 0 0,1 1 0 0 0,-1-1 0 0 0,0 1 0 0 0,0-1 0 0 0,0 0 0 0 0,1 0 0 0 0,-1 0 0 0 0,0 0 0 0 0,0 0 0 0 0,4-1 0 0 0,0 0 0 0 0,15-2 0 0 0,0-1 0 0 0,-1-1 0 0 0,0-1 0 0 0,0-1 0 0 0,36-17 0 0 0,-19 8 0 0 0,84-41 0 0 0,-75 33 0 0 0,1 2 0 0 0,58-19 0 0 0,-69 33 640 0 0,-30 8-2802 0 0,2-2-4017 0 0,-8 2 1160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2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7055 0 0,'0'0'158'0'0,"0"0"22"0"0,0 0 12 0 0,0 0 48 0 0,0 0 173 0 0,0 0 71 0 0,14 7 531 0 0,-8 0-742 0 0,-1 0-1 0 0,0-1 1 0 0,-1 2 0 0 0,0-1 0 0 0,0 0 0 0 0,0 1 0 0 0,4 15-1 0 0,1-1-82 0 0,78 208 2551 0 0,-65-166-2904 0 0,0 9-3158 0 0,-21-65 2106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3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10943 0 0,'0'0'248'0'0,"0"0"35"0"0,0 0 18 0 0,0 0-37 0 0,0 0 8 0 0,15-22 3227 0 0,-3 10-3097 0 0,-1 0 0 0 0,1 1 0 0 0,1 0 0 0 0,0 1 0 0 0,1 0-1 0 0,0 1 1 0 0,26-13 0 0 0,5 2-1935 0 0,59-17-1 0 0,-75 28-314 0 0,-25 7-33 0 0,4-3-21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3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7055 0 0,'0'0'158'0'0,"0"0"22"0"0,0 0 12 0 0,-11 4 6 0 0,7-3-110 0 0,1 0 0 0 0,-1 1 0 0 0,1 0 0 0 0,0-1 0 0 0,0 1-1 0 0,0 0 1 0 0,0 0 0 0 0,0 1 0 0 0,1-1 0 0 0,-1 1 0 0 0,1-1-1 0 0,-1 1 1 0 0,1 0 0 0 0,0 0 0 0 0,0 0 0 0 0,0 0 0 0 0,-2 6-1 0 0,-1 3 508 0 0,1 0 0 0 0,0 0-1 0 0,-3 19 1 0 0,1-6-211 0 0,-3 5-384 0 0,-13 53 0 0 0,20-76 0 0 0,1 0 0 0 0,0 1 0 0 0,1-1 0 0 0,0 1 0 0 0,0 0 0 0 0,1-1 0 0 0,-1 1 0 0 0,4 12 0 0 0,-1-9 0 0 0,-5-2 90 0 0,1-7 370 0 0,1-2 146 0 0,0 0 30 0 0,6-1-444 0 0,0 0-1 0 0,0 0 1 0 0,0-1 0 0 0,-1 1-1 0 0,1-1 1 0 0,-1 0-1 0 0,1-1 1 0 0,-1 1 0 0 0,9-7-1 0 0,43-32 1405 0 0,39-45-5680 0 0,-95 84 2427 0 0,-1 2-51 0 0,0 0-11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4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8863 0 0,'0'0'200'0'0,"0"0"34"0"0,0 0 12 0 0,0 0 46 0 0,0 0 184 0 0,0 0 79 0 0,0 0 18 0 0,0 0 11 0 0,4 31 1312 0 0,8 24 729 0 0,29 85 1 0 0,35 47-1549 0 0,-71-176-1431 0 0,32 66 1056 0 0,-8-31-6611 0 0,-28-44 3886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4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3999 0 0,'0'0'183'0'0,"-1"0"-10"0"0,-3-3 50 0 0,3 3 742 0 0,1 0 321 0 0,0 0 52 0 0,0 0-95 0 0,0 0-427 0 0,0 0-192 0 0,1 7-327 0 0,0 0 1 0 0,1 1-1 0 0,0-1 1 0 0,0 0-1 0 0,1 0 0 0 0,0 0 1 0 0,0 0-1 0 0,0-1 0 0 0,1 1 1 0 0,5 6-1 0 0,17 35 816 0 0,74 213 1514 0 0,62 168-241 0 0,-141-362-2415 0 0,-8-27-785 0 0,27 62 0 0 0,-28-83-3090 0 0,-11-18 1881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5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18 768 8863 0 0,'-17'-15'2004'0'0,"17"10"-1798"0"0,1 1-1 0 0,-1 0 0 0 0,1 0 0 0 0,0 0 0 0 0,0 0 1 0 0,1 0-1 0 0,-1 0 0 0 0,1 0 0 0 0,0 0 1 0 0,0 1-1 0 0,0-1 0 0 0,0 1 0 0 0,1-1 1 0 0,3-2-1 0 0,47-45 1524 0 0,-24 26-797 0 0,14-11-756 0 0,1 2 0 0 0,2 2 0 0 0,84-44-1 0 0,14-10-54 0 0,-25 10-121 0 0,152-74 0 0 0,-207 120 0 0 0,0 3 0 0 0,2 3 0 0 0,80-18 0 0 0,-144 41 0 0 0,0 1 0 0 0,0-1 0 0 0,1 1 0 0 0,-1 0 0 0 0,0 0 0 0 0,1 0 0 0 0,-1 0 0 0 0,0 0 0 0 0,0 0 0 0 0,1 1 0 0 0,-1-1 0 0 0,0 1 0 0 0,0 0 0 0 0,0-1 0 0 0,1 1 0 0 0,-1 0 0 0 0,0 0 0 0 0,0 1 0 0 0,0-1 0 0 0,-1 0 0 0 0,1 1 0 0 0,0-1 0 0 0,0 1 0 0 0,-1-1 0 0 0,1 1 0 0 0,-1 0 0 0 0,1 0 0 0 0,-1-1 0 0 0,0 1 0 0 0,0 0 0 0 0,0 0 0 0 0,0 1 0 0 0,1 2 0 0 0,3 8 0 0 0,-2 1 0 0 0,0-1 0 0 0,0 1 0 0 0,1 22 0 0 0,-1-9 0 0 0,7 31 226 0 0,2-1 0 0 0,4-1-1 0 0,1 0 1 0 0,3-1 0 0 0,3-1 0 0 0,1-1-1 0 0,4-1 1 0 0,1-1 0 0 0,63 81 0 0 0,32 23-2412 0 0,-113-141 2186 0 0,-8-12 0 0 0,0 1 0 0 0,-1 0 0 0 0,1 0 0 0 0,-1 0 0 0 0,0 0 0 0 0,0 0 0 0 0,0 0 0 0 0,0 0 0 0 0,0 1 0 0 0,-1-1 0 0 0,0 1 0 0 0,1-1 0 0 0,-1 1 0 0 0,-1 0 0 0 0,1-1 0 0 0,0 1 0 0 0,-1 0 0 0 0,0 0 0 0 0,0-1 0 0 0,0 1 0 0 0,0 0 0 0 0,-1 0 0 0 0,1-1 0 0 0,-1 1 0 0 0,0 0 0 0 0,0-1 0 0 0,0 1 0 0 0,-2 3 0 0 0,-2 1 9 0 0,1 0 1 0 0,-1 0-1 0 0,-1 0 0 0 0,1 0 0 0 0,-1-1 1 0 0,0 0-1 0 0,-1 0 0 0 0,0-1 0 0 0,0 1 0 0 0,-9 5 1 0 0,-86 53 1826 0 0,85-55-1260 0 0,-93 50 186 0 0,-188 74 0 0 0,-129 16 819 0 0,365-130-1544 0 0,-123 53-5905 0 0,98-37 1795 0 0,85-35-1626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10 422 7055 0 0,'0'0'323'0'0,"0"0"-8"0"0,-1 0-205 0 0,-6 0-28 0 0,6 0 276 0 0,1 0 121 0 0,0 0 22 0 0,0 0 13 0 0,0 0 39 0 0,0 0 20 0 0,0 0 3 0 0,27-37 202 0 0,-4 24-179 0 0,1 0 0 0 0,0 2 0 0 0,1 1 0 0 0,0 1 0 0 0,0 1 0 0 0,53-9 0 0 0,15-6 422 0 0,115-30 43 0 0,81-26 688 0 0,-206 52-1752 0 0,-41 15 0 0 0,-1-2 0 0 0,0-2 0 0 0,76-42 0 0 0,-84 40 1089 0 0,-21 14-7732 0 0,-12 4 4613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8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0 867 5407 0 0,'0'0'124'0'0,"0"0"18"0"0,0 0 8 0 0,0 0 110 0 0,0 0 454 0 0,0 0 196 0 0,0 0 40 0 0,0 0-44 0 0,0 0-215 0 0,0 0-92 0 0,0 0-21 0 0,0 0 8 0 0,0 0 38 0 0,0 0 14 0 0,28-17 770 0 0,-9 7-813 0 0,1 1 0 0 0,1 0 0 0 0,0 2 0 0 0,39-9 0 0 0,-36 10 51 0 0,0 0 0 0 0,-1-2 1 0 0,36-17-1 0 0,7-9-691 0 0,81-47 2978 0 0,-30 14-2921 0 0,127-53 0 0 0,-240 118-12 0 0,108-45 0 0 0,-68 31 0 0 0,-1-3 0 0 0,68-40 0 0 0,-73 38 0 0 0,1 1 0 0 0,1 2 0 0 0,0 2 0 0 0,85-22 0 0 0,-52 16 0 0 0,51-25 2880 0 0,-116 45-2880 0 0,0-1 0 0 0,-1-1 0 0 0,1 0 0 0 0,-1 0 0 0 0,0 0 0 0 0,0-1 0 0 0,0 0 0 0 0,6-6 0 0 0,-5 7 0 0 0,1 0 0 0 0,-1-1 0 0 0,0 0 0 0 0,0-3 0 0 0,0 3 0 0 0,0 0 0 0 0,-1 1 0 0 0,5-5 0 0 0,12-5 0 0 0,-18 10-15 0 0,-3 2-12 0 0,1-1 0 0 0,-1 1 1 0 0,0 1-1 0 0,0-1 0 0 0,1 1 0 0 0,-1-1 1 0 0,1 1-1 0 0,0 0 0 0 0,6-1 0 0 0,-9 1-1446 0 0,-1 1-536 0 0,0 0-115 0 0,0 0-19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59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 3999 0 0,'0'0'91'0'0,"0"0"12"0"0,0 0 7 0 0,-10-8 616 0 0,5 7 6354 0 0,50 220-5766 0 0,-18-99-50 0 0,-5-19-599 0 0,-1-9 1771 0 0,18 186 1 0 0,-27-172-2323 0 0,0 10-1373 0 0,-11-100-1201 0 0,-2 0-1 0 0,-4 28 0 0 0,3-34-2094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4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43 8863 0 0,'0'0'58'0'0,"0"0"-1"0"0,0 0 0 0 0,-1 0 0 0 0,1 0 1 0 0,0-1-1 0 0,0 1 0 0 0,0 0 0 0 0,0 0 1 0 0,0 0-1 0 0,0 0 0 0 0,0 0 0 0 0,0 0 1 0 0,-1 0-1 0 0,1 0 0 0 0,0 0 0 0 0,0-1 1 0 0,0 1-1 0 0,0 0 0 0 0,0 0 0 0 0,0 0 0 0 0,-1 0 1 0 0,1 0-1 0 0,0 0 0 0 0,0 0 0 0 0,0 0 1 0 0,0 0-1 0 0,0 0 0 0 0,-1 0 0 0 0,1 0 1 0 0,0 0-1 0 0,0 0 0 0 0,0 0 0 0 0,0 0 1 0 0,0 0-1 0 0,-1 0 0 0 0,1 0 0 0 0,0 0 1 0 0,0 1-1 0 0,0-1 0 0 0,0 0 0 0 0,0 0 1 0 0,0 0-1 0 0,-1 0 0 0 0,1 0 0 0 0,13 29 412 0 0,20 35 0 0 0,-18-36 302 0 0,19 47 0 0 0,15 41 985 0 0,90 156 0 0 0,-40-109-1842 0 0,-98-161-370 0 0,-19-20-1539 0 0,-68-87-706 0 0,54 59 2700 0 0,3-2 1 0 0,1-2 0 0 0,-34-84-1 0 0,17 35 149 0 0,29 69 439 0 0,2-1 0 0 0,1 0 0 0 0,-12-47 0 0 0,24 71-449 0 0,-1 1 0 0 0,1 0-1 0 0,0-1 1 0 0,1 1 0 0 0,0 0 0 0 0,0-1-1 0 0,0 1 1 0 0,1-1 0 0 0,-1 1-1 0 0,3-7 1 0 0,-2 10-91 0 0,0 1 1 0 0,0-1-1 0 0,1 1 0 0 0,-1-1 0 0 0,1 1 1 0 0,-1 0-1 0 0,1 0 0 0 0,0-1 1 0 0,0 1-1 0 0,0 0 0 0 0,0 1 0 0 0,0-1 1 0 0,1 0-1 0 0,-1 1 0 0 0,0-1 0 0 0,1 1 1 0 0,-1-1-1 0 0,1 1 0 0 0,-1 0 1 0 0,1 0-1 0 0,0 0 0 0 0,0 1 0 0 0,-1-1 1 0 0,1 1-1 0 0,3-1 0 0 0,3 1 86 0 0,-1-1-1 0 0,1 1 0 0 0,-1 1 0 0 0,1-1 1 0 0,0 2-1 0 0,-1-1 0 0 0,0 1 1 0 0,1 0-1 0 0,-1 1 0 0 0,0 0 1 0 0,0 0-1 0 0,0 1 0 0 0,-1 0 1 0 0,1 0-1 0 0,10 9 0 0 0,-12-9-62 0 0,0 1 0 0 0,-1-1-1 0 0,1 1 1 0 0,-1 1-1 0 0,0-1 1 0 0,0 1 0 0 0,-1 0-1 0 0,1 0 1 0 0,-1 1 0 0 0,-1-1-1 0 0,1 1 1 0 0,-1-1-1 0 0,0 1 1 0 0,-1 0 0 0 0,0 1-1 0 0,0-1 1 0 0,0 0 0 0 0,0 8-1 0 0,-2-7 50 0 0,-1-1 0 0 0,0 0 0 0 0,0 1 0 0 0,-1-1 0 0 0,0 0 0 0 0,0 0 0 0 0,-1 0-1 0 0,0 0 1 0 0,0 0 0 0 0,-7 10 0 0 0,-3 4 371 0 0,-28 34 0 0 0,-8 15-490 0 0,47-67-7 0 0,0-1-40 0 0,1 0-1 0 0,-1 0 1 0 0,0 0-1 0 0,0-1 1 0 0,1 1 0 0 0,-1 0-1 0 0,0-1 1 0 0,0 0-1 0 0,-1 1 1 0 0,1-1 0 0 0,-3 1-1 0 0,4-1-628 0 0,1-1-41 0 0,0 0-260 0 0,0 0-1054 0 0,0 0-458 0 0,0-1-95 0 0,1-3-22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5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3167 0 0,'0'0'68'0'0,"0"0"16"0"0,0 0 4 0 0,14 14 544 0 0,18-3 648 0 0,0 1 0 0 0,0 2 0 0 0,10 7-1280 0 0,-23-12 173 0 0,0 2 0 0 0,-1 0-1 0 0,0 1 1 0 0,-1 1 0 0 0,-1 0-1 0 0,4 5-172 0 0,-10-8 115 0 0,-1 0 1 0 0,0 1-1 0 0,-1 0 0 0 0,0 1 0 0 0,0 0 0 0 0,-1 0 0 0 0,-1 1 0 0 0,0-1 0 0 0,4 14-115 0 0,-3 5 409 0 0,-1 1 0 0 0,-1 0 0 0 0,-1 0 1 0 0,-2 0-1 0 0,-2 24-409 0 0,2 20 418 0 0,-1-41 292 0 0,-2 0 0 0 0,-2 0 0 0 0,-1 0 0 0 0,-7 25-710 0 0,6-44 0 0 0,0-1 0 0 0,-1 1 0 0 0,0-1 0 0 0,-4 6 0 0 0,-1 2 0 0 0,6-11 0 0 0,-1-6 0 0 0,-2 0 0 0 0,7-6 0 0 0,1 0 0 0 0,-1 1 0 0 0,1-1 0 0 0,-1 1 0 0 0,1-1 0 0 0,-1 0 0 0 0,1 1 0 0 0,-1-1 0 0 0,1 0 0 0 0,-1 1 0 0 0,0-1 0 0 0,1 0 0 0 0,-1 0 0 0 0,1 0 0 0 0,-1 1 0 0 0,0-1 0 0 0,1 0 0 0 0,-1 0 0 0 0,0 0 0 0 0,1 0 0 0 0,-1 0 0 0 0,0 0 0 0 0,1 0 0 0 0,-1-1 0 0 0,0 1 0 0 0,1 0 0 0 0,-1 0 0 0 0,1 0 0 0 0,-1-1 0 0 0,0 1 0 0 0,1 0 0 0 0,-1-1 0 0 0,1 1 0 0 0,-1-1 0 0 0,0 1 0 0 0,-1-1-103 0 0,0 0 0 0 0,-1 0-1 0 0,1 0 1 0 0,0 0 0 0 0,0 0-1 0 0,0 0 1 0 0,0 0-1 0 0,0-1 1 0 0,1 1 0 0 0,-1-1-1 0 0,0 1 1 0 0,1-1 0 0 0,-1 0-1 0 0,1 0 1 0 0,-1 0 0 0 0,1 0-1 0 0,-1-1 104 0 0,-1-2-164 0 0,-13-19-1613 0 0,15 22 666 0 0,-4-8-2706 0 0,1-5 923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00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3999 0 0,'0'0'183'0'0,"0"0"110"0"0,0 0 361 0 0,0 0 155 0 0,0 0 30 0 0,0 0-38 0 0,-8 34 3060 0 0,9-30-3587 0 0,0 1 0 0 0,1-1 0 0 0,-1 0 0 0 0,1 1 0 0 0,0-1 0 0 0,0 0 0 0 0,0 0 0 0 0,0 0 0 0 0,1 0 0 0 0,0 0 0 0 0,5 5 0 0 0,45 38 3153 0 0,-4-4-1356 0 0,59 87-1130 0 0,-79-90-443 0 0,3-1 1 0 0,1-2-1 0 0,65 57 0 0 0,-90-88-1446 0 0,-1-1 0 0 0,0 2 0 0 0,-1-1 0 0 0,1 1 0 0 0,9 13 0 0 0,-7-9-1224 0 0,-8-10 331 0 0,-1-1 96 0 0,0 0 17 0 0,0 0 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01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13 589 3999 0 0,'0'0'183'0'0,"0"0"49"0"0,0 0 103 0 0,0 0 45 0 0,0 0 10 0 0,0 0 12 0 0,0 0 36 0 0,0 0 12 0 0,0 0 4 0 0,0 0 9 0 0,16-29 1548 0 0,4-10-1356 0 0,-2-1 0 0 0,19-64 0 0 0,-10 29-230 0 0,89-220-425 0 0,-114 289 90 0 0,-11 58 2251 0 0,7-36-2298 0 0,0 0 0 0 0,-10 30 0 0 0,-37 91-43 0 0,-95 186 0 0 0,138-314 0 0 0,6-8 0 0 0,-1-1 0 0 0,1 0 0 0 0,0 1 0 0 0,0-1 0 0 0,-1 0 0 0 0,1 1 0 0 0,0-1 0 0 0,-1 0 0 0 0,1 0 0 0 0,0 1 0 0 0,-1-1 0 0 0,1 0 0 0 0,0 0 0 0 0,-1 0 0 0 0,1 1 0 0 0,-1-1 0 0 0,1 0 0 0 0,0 0 0 0 0,-1 0 0 0 0,1 0 0 0 0,-1 0 0 0 0,1 0 0 0 0,0 0 0 0 0,-1 0 0 0 0,1 0 0 0 0,-1 0 0 0 0,1 0 0 0 0,-1 0 0 0 0,1 0 0 0 0,0 0 0 0 0,-1 0 0 0 0,1 0 0 0 0,-1 0 0 0 0,1-1 0 0 0,0 1 0 0 0,-1 0 0 0 0,1 0 0 0 0,-1 0 0 0 0,1-1 0 0 0,0 1 0 0 0,-1 0 0 0 0,1-1 0 0 0,0 1 0 0 0,0 0 0 0 0,-1-1 0 0 0,1 1 0 0 0,0 0 0 0 0,0-1 0 0 0,-1 1 0 0 0,1 0 0 0 0,0-1 0 0 0,0 1 0 0 0,0-1 0 0 0,0 1 0 0 0,0 0 0 0 0,-1-1 0 0 0,1 1 0 0 0,0-1 0 0 0,0 0 0 0 0,-4-19 0 0 0,3 7 0 0 0,0 0 0 0 0,1 0 0 0 0,1 0 0 0 0,0 0 0 0 0,1 0 0 0 0,1 0 0 0 0,4-15 0 0 0,3-5 0 0 0,22-49 0 0 0,-21 59 0 0 0,0 1 0 0 0,2 1 0 0 0,18-26 0 0 0,-27 49-113 0 0,-4 10-168 0 0,-3 13-426 0 0,-1-11-394 0 0,0-1 1 0 0,0 1-1 0 0,-12 21 0 0 0,11-23 21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02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5407 0 0,'0'0'124'0'0,"0"0"18"0"0,0 0 8 0 0,-6 22 2 0 0,4-12 15 0 0,1 1-1 0 0,1-1 0 0 0,0 1 1 0 0,0-1-1 0 0,1 1 0 0 0,0-1 0 0 0,1 1 1 0 0,3 12-1 0 0,32 87 2185 0 0,-21-70-1884 0 0,162 589 3535 0 0,-76-239-3607 0 0,-44-145 1060 0 0,-38-153-1356 0 0,-12-55-889 0 0,3 45 0 0 0,-12-70 610 0 0,1-11-6693 0 0,0-1 6860 0 0,0 0-3271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02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3999 0 0,'0'0'91'0'0,"0"0"12"0"0,0 0 7 0 0,-2 13 2 0 0,2 16 550 0 0,2 0-1 0 0,0 0 0 0 0,11 47 0 0 0,0 5 468 0 0,1 1 61 0 0,26 85 0 0 0,-1-5 264 0 0,11 139 886 0 0,7 30-2016 0 0,-6-6-308 0 0,-24-133-113 0 0,-25-182-368 0 0,2 16 202 0 0,-3-8-4297 0 0,-1-18 537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1:55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0,'0'0'124'0'0,"0"0"18"0"0,0 0 8 0 0,4 29 2 0 0,-2-13-15 0 0,-1 0 0 0 0,2-1 0 0 0,0 0 1 0 0,1 1-1 0 0,1-1 0 0 0,0-1 0 0 0,1 1 0 0 0,1-1 0 0 0,0 0 0 0 0,1 0 0 0 0,0-1 0 0 0,16 20 0 0 0,1-13-1684 0 0,-14-10-768 0 0</inkml:trace>
  <inkml:trace contextRef="#ctx0" brushRef="#br0" timeOffset="1">276 425 5407 0 0,'-1'47'803'0'0,"2"0"0"0"0,15 91-1 0 0,-5-95-2952 0 0,-5-27-284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1:5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0,'0'0'91'0'0,"0"0"12"0"0,0 0 7 0 0,11 28 722 0 0,63 236 2033 0 0,-25-82-6291 0 0,-33-129 2243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1:5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37 121 7055 0 0,'0'0'158'0'0,"-18"0"412"0"0,11-1-495 0 0,6 1 305 0 0,1-1-334 0 0,-1 1 1 0 0,1 0-1 0 0,-1 0 1 0 0,1 0-1 0 0,-1 0 0 0 0,1-1 1 0 0,-1 1-1 0 0,1 0 0 0 0,-1-1 1 0 0,1 1-1 0 0,-1 0 1 0 0,1-1-1 0 0,-1 1 0 0 0,1 0 1 0 0,0-1-1 0 0,-1 1 0 0 0,1-1 1 0 0,0 1-1 0 0,-1-1 1 0 0,1 1-1 0 0,0-1 0 0 0,0 1 1 0 0,0-1-1 0 0,-1 1 0 0 0,1-1 1 0 0,0 1-1 0 0,0-1 1 0 0,0 1-1 0 0,0-1 0 0 0,0 1 1 0 0,0-1-1 0 0,0 0 0 0 0,0 1 1 0 0,0-1-1 0 0,0 1 0 0 0,0-1 1 0 0,0 1-1 0 0,1-1 1 0 0,-1 1-1 0 0,0-1 0 0 0,0 1 1 0 0,0-1-1 0 0,1 1 0 0 0,-1-1 1 0 0,12-23 1489 0 0,-2 14-2022 0 0,1 1 1 0 0,0-1 0 0 0,0 2-1 0 0,1 0 1 0 0,0 0 0 0 0,15-7-1 0 0,-8 7-18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1:56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0 360 3999 0 0,'0'0'88'0'0,"0"0"16"0"0,0 0 8 0 0,10-6 0 0 0,0-4-112 0 0,3 0 0 0 0,3 0 0 0 0,1 3 0 0 0,1-3 336 0 0,4 0 48 0 0,3 0 0 0 0,0-1-2560 0 0</inkml:trace>
  <inkml:trace contextRef="#ctx0" brushRef="#br0" timeOffset="1">758 2 5407 0 0,'0'0'124'0'0,"0"0"18"0"0,0 0 8 0 0,0 0 110 0 0,0 0 454 0 0,0 0 196 0 0,0 0 40 0 0,0 0-120 0 0,25 14-510 0 0,-13-12-688 0 0,1 0 0 0 0,-1-1 0 0 0,0 0 0 0 0,1 0 0 0 0,-1-2 0 0 0,0 1 0 0 0,1-2 0 0 0,-1 1 0 0 0,23-8 0 0 0,10-1-976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1:56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0,'0'0'88'0'0,"0"0"16"0"0,0 0 8 0 0,0 0 0 0 0,0 0-112 0 0,0 0 0 0 0,10 10 0 0 0,-10-10 0 0 0,0 0 0 0 0,7 11 0 0 0,3 1 0 0 0,-2-2 0 0 0,-8-10 0 0 0,8 9 0 0 0,0-1 0 0 0,-8-8 0 0 0</inkml:trace>
  <inkml:trace contextRef="#ctx0" brushRef="#br0" timeOffset="1">210 79 3999 0 0,'0'0'183'0'0,"-12"22"26"0"0,5-4-134 0 0,1 0-1 0 0,0 0 0 0 0,2 1 1 0 0,0 0-1 0 0,1 0 0 0 0,1 0 1 0 0,0 1-1 0 0,2-1 0 0 0,2 29 1 0 0,6 20 348 0 0,21 87 0 0 0,-24-135-413 0 0,26 91-10 0 0,-21-73 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1:57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1 975 0 0,'0'0'0'0'0,"0"0"88"0"0,4 11-88 0 0,2 1 0 0 0,-1 0 0 0 0,1 0 0 0 0,-2-3 0 0 0</inkml:trace>
  <inkml:trace contextRef="#ctx0" brushRef="#br0" timeOffset="1">124 235 2791 0 0,'10'18'120'0'0,"-8"-9"32"0"0,-2 5-152 0 0,2 4 0 0 0,0 1 0 0 0,-1 3 0 0 0,-1-3 0 0 0,0 1 0 0 0,2-3 0 0 0,0 3-800 0 0,-2-1-184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5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 3167 0 0,'0'0'68'0'0,"0"0"16"0"0,0 0 4 0 0,-2 0-14 0 0,-8 0-17 0 0,7 0 162 0 0,3 0 63 0 0,0 0 8 0 0,0 0 14 0 0,0 0 38 0 0,0 0 12 0 0,0 0 4 0 0,69-13 1820 0 0,-68 13-2188 0 0,9-2 170 0 0,1-1 0 0 0,-1 2 0 0 0,1 0 0 0 0,0 0 0 0 0,-1 1 0 0 0,1 0-1 0 0,0 1 1 0 0,-1 0 0 0 0,1 1 0 0 0,-1 0 0 0 0,1 0 0 0 0,-1 1 0 0 0,3 2-160 0 0,80 33 1241 0 0,2-4-1 0 0,27 4-1240 0 0,-40-11 1331 0 0,0 4 0 0 0,-2 4-1331 0 0,-37-16 178 0 0,-36-16-178 0 0,0 1 0 0 0,-1 0 0 0 0,1 1 0 0 0,-1 0 0 0 0,0-1 0 0 0,-1 2 0 0 0,1-1 0 0 0,-1 1 0 0 0,0 0 0 0 0,0 0 0 0 0,-1 0 0 0 0,0 1 0 0 0,0-1 0 0 0,0 2 0 0 0,4 7 0 0 0,-2 0 0 0 0,1 1 0 0 0,-2 0 0 0 0,0 0 0 0 0,-1 0 0 0 0,-1 0 0 0 0,-1-2 0 0 0,-1 0 0 0 0,-1 0 0 0 0,0 0 0 0 0,-1-1 0 0 0,0 1 0 0 0,-1 0 0 0 0,-1-1 0 0 0,0 1 0 0 0,-1-1 0 0 0,-5 12 0 0 0,-39 55 0 0 0,39-66 0 0 0,0-1 0 0 0,-1-1 0 0 0,-1 1 0 0 0,-5 4 0 0 0,4-5 0 0 0,1 1 0 0 0,0 0 0 0 0,1 0 0 0 0,0 2 0 0 0,7-10 0 0 0,-1-1 0 0 0,1 1 0 0 0,-1 0 0 0 0,0-1 0 0 0,0 0 0 0 0,-1 0 0 0 0,1 0 0 0 0,-1 0 0 0 0,0-1 0 0 0,0 0 0 0 0,0 0 0 0 0,0 0 0 0 0,-3 1 0 0 0,-47 12 0 0 0,-61 4 0 0 0,80-15 0 0 0,-16 5 0 0 0,47-8 0 0 0,4-2 0 0 0,-1 1 0 0 0,1-1 0 0 0,-1 1 0 0 0,1-1 0 0 0,-1 0 0 0 0,1 0 0 0 0,-1 0 0 0 0,1 0 0 0 0,-1 0 0 0 0,1 0 0 0 0,-1 0 0 0 0,1 0 0 0 0,-1 0 0 0 0,1-1 0 0 0,0 1 0 0 0,-1-1 0 0 0,1 1 0 0 0,-1-1 0 0 0,1 1 0 0 0,0-1 0 0 0,0 0 0 0 0,-1 0 0 0 0,1 0 0 0 0,-1 1 0 0 0,0 0 0 0 0,0 0 0 0 0,1 0 0 0 0,-1 1 0 0 0,0-1 0 0 0,0 0 0 0 0,1 1 0 0 0,-1-1 0 0 0,0 1 0 0 0,1 0 0 0 0,-1 0 0 0 0,1 0 0 0 0,-1-1 0 0 0,1 1 0 0 0,-1 1 0 0 0,1-1 0 0 0,-1 0 0 0 0,1 0 0 0 0,0 0 0 0 0,0 1 0 0 0,0-1 0 0 0,-1 1 0 0 0,-12 10 0 0 0,2-3 0 0 0,11-8 0 0 0,0-1 0 0 0,0 1 0 0 0,1 0 0 0 0,-1 0 0 0 0,0-1 0 0 0,0 1 0 0 0,0-1 0 0 0,0 1 0 0 0,-1-1 0 0 0,1 1 0 0 0,0-1 0 0 0,0 0 0 0 0,0 0 0 0 0,0 1 0 0 0,0-1 0 0 0,0 0 0 0 0,0 0 0 0 0,-59-4 0 0 0,54 3-90 0 0,5 0-385 0 0,1 1-181 0 0,0 0-44 0 0,-3-5-507 0 0,0-1-3115 0 0,3 6 1220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1:57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5407 0 0,'0'0'120'0'0,"0"0"24"0"0,2 15 8 0 0,2-1 0 0 0,-1-2-152 0 0,-1 3 0 0 0,0 5 0 0 0,2-1 0 0 0,2 1 392 0 0,0 3 56 0 0,-4-1 0 0 0,0-3 8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1:5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5407 0 0,'0'0'124'0'0,"0"0"18"0"0,0-43 294 0 0,0 17 1445 0 0,0 26-1788 0 0,0 0-1 0 0,0 0 0 0 0,0-1 1 0 0,0 1-1 0 0,0 0 1 0 0,0 0-1 0 0,0 0 0 0 0,0-1 1 0 0,1 1-1 0 0,-1 0 0 0 0,0 0 1 0 0,0-1-1 0 0,0 1 1 0 0,0 0-1 0 0,0 0 0 0 0,0 0 1 0 0,1 0-1 0 0,-1-1 0 0 0,0 1 1 0 0,0 0-1 0 0,0 0 1 0 0,0 0-1 0 0,1 0 0 0 0,-1-1 1 0 0,0 1-1 0 0,0 0 0 0 0,0 0 1 0 0,1 0-1 0 0,-1 0 1 0 0,0 0-1 0 0,0 0 0 0 0,1 0 1 0 0,-1 0-1 0 0,0 0 0 0 0,0 0 1 0 0,1 0-1 0 0,-1 0 1 0 0,0 0-1 0 0,0 0 0 0 0,1 0 1 0 0,-1 0-1 0 0,3 2 414 0 0,0 0-1 0 0,-1 1 1 0 0,1-1-1 0 0,-1 1 1 0 0,0-1-1 0 0,0 1 1 0 0,0 0 0 0 0,0 0-1 0 0,0 0 1 0 0,2 5-1 0 0,20 46 95 0 0,-1 1-1 0 0,-3 1 1 0 0,24 112-1 0 0,-17-59-181 0 0,59 187-418 0 0,-82-275-558 0 0,-4-19-96 0 0,-21-30-4567 0 0,-15-60 141 0 0,23 51 1745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0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103 582 7055 0 0,'-75'-146'725'0'0,"51"81"2304"0"0,23 62-2698 0 0,0 0 0 0 0,1-1 1 0 0,-1 1-1 0 0,1 0 0 0 0,-1-1 0 0 0,1 1 1 0 0,0 0-1 0 0,0-1 0 0 0,1 1 1 0 0,-1 0-1 0 0,1-1 0 0 0,0 1 1 0 0,-1 0-1 0 0,2 0 0 0 0,-1 0 1 0 0,0 0-1 0 0,2-4 0 0 0,1 2-122 0 0,-1 0 1 0 0,1 0-1 0 0,0 0 0 0 0,0 0 0 0 0,1 1 1 0 0,-1-1-1 0 0,1 1 0 0 0,8-5 0 0 0,8-3 177 0 0,0 0 0 0 0,1 2 0 0 0,37-13 0 0 0,-58 23-360 0 0,484-135-6 0 0,-381 110-18 0 0,-65 15-2 0 0,7-2 0 0 0,87-11 0 0 0,-131 23-5 0 0,-1 0-1 0 0,1 0 0 0 0,0 0 1 0 0,0 0-1 0 0,0 1 0 0 0,0-1 1 0 0,0 1-1 0 0,-1-1 0 0 0,1 1 1 0 0,0-1-1 0 0,0 1 1 0 0,-1 0-1 0 0,1 0 0 0 0,0 0 1 0 0,-1 0-1 0 0,1 0 0 0 0,-1 0 1 0 0,0 1-1 0 0,1-1 0 0 0,-1 0 1 0 0,0 1-1 0 0,0-1 1 0 0,1 1-1 0 0,-1-1 0 0 0,0 1 1 0 0,-1 0-1 0 0,1-1 0 0 0,0 1 1 0 0,0 0-1 0 0,0 3 0 0 0,1 3-287 0 0,0 0 0 0 0,0 1 0 0 0,-1-1-1 0 0,1 15 1 0 0,-2-19 29 0 0,3 45 159 0 0,3-1 0 0 0,2 0 0 0 0,2-1 1 0 0,2 0-1 0 0,1 0 0 0 0,3-1 0 0 0,40 78 0 0 0,-56-123 105 0 0,114 239 0 0 0,-91-185 0 0 0,-3 2 0 0 0,19 82 0 0 0,-38-132 45 0 0,0-1 0 0 0,0 0-1 0 0,-1 1 1 0 0,0-1 0 0 0,0 1 0 0 0,-1-1-1 0 0,1 1 1 0 0,-1-1 0 0 0,-1 0-1 0 0,1 1 1 0 0,-1-1 0 0 0,0 0-1 0 0,0 0 1 0 0,-1 0 0 0 0,0 0 0 0 0,0-1-1 0 0,0 1 1 0 0,-1-1 0 0 0,0 1-1 0 0,0-1 1 0 0,0-1 0 0 0,-1 1 0 0 0,-4 4-1 0 0,-12 8 327 0 0,0-2-1 0 0,-1 0 1 0 0,-1-1-1 0 0,-32 14 0 0 0,37-18-551 0 0,-315 150 181 0 0,68-40 51 0 0,89-44-660 0 0,166-71 263 0 0,10-5-5758 0 0,0 0 6082 0 0,0 0-5676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07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5407 0 0,'0'0'124'0'0,"0"0"18"0"0,0 0 8 0 0,0 0 110 0 0,0 0 454 0 0,0 0 196 0 0,23 34 2814 0 0,3 1 261 0 0,30 18-2203 0 0,-39-39-842 0 0,-1 2-1 0 0,25 29 1 0 0,-31-30-714 0 0,-8-10-225 0 0,1-1-1 0 0,0 1 1 0 0,0-1-1 0 0,0 0 1 0 0,1 0-1 0 0,0-1 1 0 0,5 6-1 0 0,-1-4 0 0 0,1-3 0 0 0,-7-3 0 0 0,-1 0 0 0 0,0 1 0 0 0,1-1 0 0 0,-1 0 0 0 0,0 1 0 0 0,0-1 0 0 0,0 0 0 0 0,0 0 0 0 0,0 0 0 0 0,0 0 0 0 0,0 0 0 0 0,0 0 0 0 0,0 0 0 0 0,0 0 0 0 0,0-1 0 0 0,-1 1 0 0 0,1 0 0 0 0,-1 0 0 0 0,1-1 0 0 0,-1 1 0 0 0,1 0 0 0 0,-1-1 0 0 0,0 1 0 0 0,1-1 0 0 0,-1 1 0 0 0,0 0 0 0 0,0-3 0 0 0,0 2 0 0 0,2-43 0 0 0,-4-50 0 0 0,0-22 0 0 0,3 103-4 0 0,0 9-7 0 0,-1-1 0 0 0,0 0 1 0 0,0 0-1 0 0,0 0 1 0 0,-1 0-1 0 0,0 0 0 0 0,-2-8 1 0 0,2 13-459 0 0,1 1-185 0 0,0 0-752 0 0,0 0-3006 0 0,0 0-1286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07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7055 0 0,'0'0'158'0'0,"0"0"22"0"0,0 0 12 0 0,0 0 124 0 0,0 0 494 0 0,0 0 218 0 0,0 0 42 0 0,0 0-50 0 0,0 0-246 0 0,0 0-108 0 0,0 0-24 0 0,0 0-87 0 0,6 30-342 0 0,43 141 2649 0 0,-1-5-156 0 0,-41-125-2706 0 0,-4-20 0 0 0,1 1 0 0 0,11 32 0 0 0,-11-45-342 0 0,-4-8-1445 0 0,0-1-652 0 0,0 0-138 0 0,0 0-22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08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111 430 5407 0 0,'0'0'124'0'0,"0"0"18"0"0,0 0 8 0 0,0 0 110 0 0,0 0 454 0 0,0 0 196 0 0,0 0 40 0 0,1-43 5627 0 0,-4 34-5685 0 0,3 6-640 0 0,0 1 1 0 0,-1 0-1 0 0,1 0 1 0 0,-1 0-1 0 0,0 0 0 0 0,0 0 1 0 0,0 0-1 0 0,0 1 1 0 0,0-1-1 0 0,0 0 0 0 0,0 0 1 0 0,-3-1-1 0 0,3 2 358 0 0,0 0-402 0 0,-1 0-263 0 0,0 1 0 0 0,0-1 1 0 0,1 0-1 0 0,-1 1 1 0 0,0-1-1 0 0,0 1 0 0 0,0-1 1 0 0,0 1-1 0 0,0 0 1 0 0,0 0-1 0 0,0 0 0 0 0,0 0 1 0 0,0 0-1 0 0,0 1 1 0 0,0-1-1 0 0,0 0 1 0 0,0 1-1 0 0,0 0 0 0 0,1-1 1 0 0,-1 1-1 0 0,0 0 1 0 0,0 0-1 0 0,1 0 0 0 0,-1 0 1 0 0,0 0-1 0 0,1 0 1 0 0,-1 0-1 0 0,1 1 0 0 0,-1-1 1 0 0,1 1-1 0 0,0-1 1 0 0,0 1-1 0 0,0-1 1 0 0,0 1-1 0 0,0 0 0 0 0,0 0 1 0 0,0-1-1 0 0,0 1 1 0 0,0 0-1 0 0,1 0 0 0 0,-1 0 1 0 0,1 0-1 0 0,-1 2 1 0 0,-3 6-243 0 0,0-1 295 0 0,0 1-1 0 0,1-1 1 0 0,0 1 0 0 0,1-1 0 0 0,0 1-1 0 0,0 0 1 0 0,1 0 0 0 0,0 0 0 0 0,1 0-1 0 0,0 10 1 0 0,3 13 3 0 0,11 55 0 0 0,-14-86-104 0 0,0-1 172 0 0,0 0 1 0 0,0 0-1 0 0,0 0 1 0 0,1 1-1 0 0,-1-1 0 0 0,0 0 1 0 0,1 0-1 0 0,-1 0 1 0 0,0 0-1 0 0,1 0 1 0 0,-1 0-1 0 0,1 0 1 0 0,0 0-1 0 0,-1 0 0 0 0,1 0 1 0 0,0 0-1 0 0,0 0 1 0 0,0 0-1 0 0,-1 0 1 0 0,1-1-1 0 0,0 1 1 0 0,0 0-1 0 0,0-1 1 0 0,0 1-1 0 0,0-1 0 0 0,0 1 1 0 0,0-1-1 0 0,1 1 1 0 0,-1-1-1 0 0,0 0 1 0 0,0 1-1 0 0,0-1 1 0 0,0 0-1 0 0,1 0 0 0 0,-1 0 1 0 0,0 0-1 0 0,0 0 1 0 0,0 0-1 0 0,0 0 1 0 0,3-1-1 0 0,-2 0-69 0 0,1 0 0 0 0,0 0 0 0 0,0-1 0 0 0,0 1 0 0 0,-1-1 0 0 0,1 1 0 0 0,-1-1 0 0 0,1 0 0 0 0,-1 0 0 0 0,0 0 0 0 0,1 0 0 0 0,-1-1 0 0 0,0 1 0 0 0,-1-1 0 0 0,1 1 0 0 0,0-1 0 0 0,-1 1 0 0 0,1-1 0 0 0,-1 0 0 0 0,0 0 0 0 0,1-3 0 0 0,20-73 0 0 0,-17 56 0 0 0,-2 4 0 0 0,0-1 0 0 0,-1 1 0 0 0,-1-1 0 0 0,0 1 0 0 0,-2-1 0 0 0,0 0 0 0 0,-8-37 0 0 0,-3 10 0 0 0,-1 0 0 0 0,-20-47 0 0 0,25 75 0 0 0,-39-90 0 0 0,52 146 0 0 0,12 30 0 0 0,22 62 0 0 0,78 223 0 0 0,-111-339-504 0 0,0 0 1 0 0,0-1-1 0 0,1 0 0 0 0,1-1 0 0 0,10 13 1 0 0,-10-14-5787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10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2 223 5407 0 0,'0'0'248'0'0,"0"0"-5"0"0,0 0-23 0 0,0 0 463 0 0,0 0 223 0 0,0 0 44 0 0,0 0-44 0 0,0 0-215 0 0,0 0-92 0 0,0 0-21 0 0,0 0-78 0 0,0-35 246 0 0,-2-68 1098 0 0,4 18 838 0 0,0 85-2476 0 0,6 1-184 0 0,-4-1-22 0 0,1 0 0 0 0,-1 1 0 0 0,0-1 0 0 0,1 1 0 0 0,-1 0 0 0 0,0 1 0 0 0,0-1 0 0 0,0 1 0 0 0,0 0 0 0 0,0 0 0 0 0,0 0 0 0 0,0 0 0 0 0,0 0 0 0 0,4 5 0 0 0,37 37 1636 0 0,12 16-456 0 0,-35-47-622 0 0,-17-10-2566 0 0,-3-2-3572 0 0,-2-1-118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1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0,'0'0'126'0'0,"0"0"96"0"0,0 0 326 0 0,0 0 144 0 0,0 0 32 0 0,0 0-32 0 0,0 0-152 0 0,0 0-69 0 0,0 0-14 0 0,0 0-61 0 0,0 0-314 0 0,0 0-373 0 0,0 0-130 0 0,0 0-26 0 0,2 1 52 0 0,6 4 255 0 0,0 1 70 0 0,-6-5-213 0 0,-2-1-92 0 0,0 0-10 0 0,0 0 98 0 0,0 0 437 0 0,0 0 192 0 0,0 0 40 0 0,0 0-44 0 0,0 0-155 0 0,0 0 160 0 0,0 0 89 0 0,0 0 16 0 0,0 0 13 0 0,0 0 30 0 0,0 0 11 0 0,0 0 2 0 0,11-1 375 0 0,-9 0-609 0 0,0 1 0 0 0,1-1-1 0 0,-1 1 1 0 0,1 0 0 0 0,-1 0-1 0 0,1 0 1 0 0,-1 0 0 0 0,1 0 0 0 0,-1 1-1 0 0,1-1 1 0 0,-1 1 0 0 0,1 0-1 0 0,-1-1 1 0 0,0 1 0 0 0,1 0 0 0 0,3 3-1 0 0,-3-3-269 0 0,0 1 0 0 0,-1 0 0 0 0,1 1 0 0 0,-1-1 0 0 0,1 0 0 0 0,-1 1 0 0 0,0-1 0 0 0,0 1 0 0 0,0 0 0 0 0,0 0 0 0 0,0 0 0 0 0,-1 0 0 0 0,1 0 0 0 0,-1 0 0 0 0,0 0 0 0 0,1 4 0 0 0,3 6 0 0 0,15 24 545 0 0,-2 2-1 0 0,-1 0 0 0 0,-2 1 0 0 0,16 70 1 0 0,-30-102-946 0 0,2 6 918 0 0,5 3-8468 0 0,-8-17 4192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2:12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1406 1 3999 0 0,'0'0'91'0'0,"0"0"12"0"0,0 0 7 0 0,0 0 101 0 0,0 0 413 0 0,-31 14 3460 0 0,17-12-3152 0 0,0 1-1 0 0,0 1 1 0 0,-23 9-1 0 0,-15 4 787 0 0,-48 25-454 0 0,-336 88 1513 0 0,149-43-1237 0 0,83-43-1540 0 0,147-30 0 0 0,38-8 0 0 0,0-1 0 0 0,-34 5 0 0 0,51-10-57 0 0,-1 0 0 0 0,1 0 0 0 0,0 0 0 0 0,0 1 1 0 0,0-1-1 0 0,-1 1 0 0 0,1-1 0 0 0,0 1 0 0 0,0 0 0 0 0,0 0 0 0 0,0 0 0 0 0,0 0 0 0 0,0 0 0 0 0,0 1 0 0 0,1-1 0 0 0,-1 0 0 0 0,0 1 0 0 0,1 0 0 0 0,-1-1 0 0 0,1 1 1 0 0,-1 0-1 0 0,1-1 0 0 0,-2 5 0 0 0,-3 3-2133 0 0,-2-2-491 0 0,0 1-2722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3999 0 0,'0'0'91'0'0,"0"0"12"0"0,0 0 7 0 0,0 0 40 0 0,1 14 918 0 0,38 185 1349 0 0,-3-16-532 0 0,-9-2 346 0 0,-26-179-2615 0 0,-1-2-148 0 0,0 0-39 0 0,0 0 73 0 0,-2 0 432 0 0,0-1 0 0 0,0 0 0 0 0,0 0 0 0 0,0 0 0 0 0,0 0-1 0 0,0 0 1 0 0,1 0 0 0 0,-1 0 0 0 0,0 0 0 0 0,1-1 0 0 0,-1 1 0 0 0,1-1 0 0 0,0 1 0 0 0,-1-1 0 0 0,1 0 0 0 0,0 0 0 0 0,-2-2 0 0 0,-17-33-951 0 0,1-6 1274 0 0,3 0 0 0 0,1-1-1 0 0,2 0 1 0 0,2-1-1 0 0,2-1 1 0 0,-3-52-1 0 0,11 88-110 0 0,0 0-1 0 0,1-1 1 0 0,1 1-1 0 0,-1 0 1 0 0,2-1-1 0 0,-1 1 0 0 0,1 0 1 0 0,5-13-1 0 0,-6 20-108 0 0,0 1-1 0 0,1-1 0 0 0,-1 0 0 0 0,1 1 0 0 0,-1-1 1 0 0,1 1-1 0 0,0-1 0 0 0,0 1 0 0 0,0 0 1 0 0,0 0-1 0 0,1 0 0 0 0,-1 0 0 0 0,0 0 0 0 0,1 0 1 0 0,-1 1-1 0 0,1-1 0 0 0,0 1 0 0 0,0 0 0 0 0,-1 0 1 0 0,1 0-1 0 0,0 0 0 0 0,0 0 0 0 0,0 0 1 0 0,0 1-1 0 0,0 0 0 0 0,0-1 0 0 0,0 1 0 0 0,0 0 1 0 0,0 1-1 0 0,0-1 0 0 0,5 1 0 0 0,-1 1 20 0 0,0-1 0 0 0,0 1-1 0 0,0 1 1 0 0,-1-1 0 0 0,1 1-1 0 0,-1 0 1 0 0,1 1 0 0 0,-1-1-1 0 0,0 1 1 0 0,0 0-1 0 0,-1 1 1 0 0,1-1 0 0 0,-1 1-1 0 0,0 1 1 0 0,0-1 0 0 0,-1 0-1 0 0,1 1 1 0 0,-1 0 0 0 0,-1 0-1 0 0,1 0 1 0 0,-1 1 0 0 0,5 13-1 0 0,-3-7 62 0 0,-1 1-1 0 0,0 0 0 0 0,-1 0 1 0 0,-1 0-1 0 0,0 0 0 0 0,-1 1 1 0 0,-1-1-1 0 0,0 0 1 0 0,-1 1-1 0 0,-3 21 0 0 0,1-25-116 0 0,2 1 0 0 0,-1 1 0 0 0,-1-1 0 0 0,0 1 0 0 0,-1-1 0 0 0,0 0 0 0 0,-1-1 0 0 0,0 1 0 0 0,-1-1 0 0 0,-1 0 0 0 0,1 0 0 0 0,-2-1 0 0 0,-12 15 0 0 0,13-17 0 0 0,0-3 96 0 0,6-4 399 0 0,1-1 157 0 0,0 0 27 0 0,0 0-85 0 0,4 5-565 0 0,0 0-1 0 0,0 0 1 0 0,0 0-1 0 0,1 0 1 0 0,0-1-1 0 0,0 0 1 0 0,5 4-1 0 0,52 38-601 0 0,71 46-3195 0 0,-121-86-1171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5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2271 0 0,'0'0'102'0'0,"0"0"36"0"0,0 0 73 0 0,0 0 28 0 0,0 0 7 0 0,0 0 9 0 0,0 0 26 0 0,0 0 9 0 0,0 0 4 0 0,0 0-36 0 0,17 7 150 0 0,-14-6-283 0 0,1 1-90 0 0,8 16 919 0 0,-5-3-942 0 0,2 9 163 0 0,-9-20 28 0 0,1-1 214 0 0,-1 4 402 0 0,0-3-815 0 0,0 0 1 0 0,0 0-1 0 0,0 0 1 0 0,-1 0 0 0 0,1-1-1 0 0,-1 1 1 0 0,0 0-1 0 0,0 0 1 0 0,-1-1 0 0 0,1 1-1 0 0,-1-1 1 0 0,0 1-1 0 0,1-1 1 0 0,-2 0-1 0 0,1 0 1 0 0,0 1 0 0 0,-1-2-1 0 0,1 1 1 0 0,-1 0-1 0 0,0 0 1 0 0,0-1 0 0 0,0 1-1 0 0,0-1 1 0 0,0 0-1 0 0,0 0 1 0 0,-1 0-1 0 0,1-1 1 0 0,-1 1 0 0 0,1-1-1 0 0,-1 0 1 0 0,0 0-1 0 0,-1 0-4 0 0,-7 1 259 0 0,0 0 0 0 0,-1-1 0 0 0,1 0 0 0 0,-1-1 0 0 0,1-1 0 0 0,-1 0 0 0 0,-1-1-259 0 0,-11 0 242 0 0,1 1-232 0 0,-11-2-7 0 0,0 1-1 0 0,0 3 0 0 0,-30 3-2 0 0,46-1 0 0 0,1 0 0 0 0,0 1 0 0 0,1 1 0 0 0,-1 1 0 0 0,-13 6 0 0 0,27-10 54 0 0,0 0-1 0 0,-1 0 0 0 0,1 0 0 0 0,0 1 1 0 0,0 0-1 0 0,1 0 0 0 0,-1 0 1 0 0,1 0-1 0 0,-1 1 0 0 0,1-1 0 0 0,0 1 1 0 0,0 0-1 0 0,1 0 0 0 0,-1 0 1 0 0,1 0-1 0 0,0 0 0 0 0,0 0 0 0 0,0 1 1 0 0,1-1-1 0 0,-1 1 0 0 0,0 4-53 0 0,1 3 220 0 0,0 1 0 0 0,0 0-1 0 0,1-1 1 0 0,1 1 0 0 0,0 0 0 0 0,2 7-220 0 0,-1-9 26 0 0,1 4 13 0 0,1-1 0 0 0,0 1-1 0 0,1-1 1 0 0,1-1 0 0 0,0 1-1 0 0,1-1 1 0 0,1 0 0 0 0,7 11-39 0 0,14 25 298 0 0,22 65 1934 0 0,-45-91-2232 0 0,-1-3 0 0 0,22 24 0 0 0,-22-36 0 0 0,4 21 0 0 0,-7-22 0 0 0,-1-6 0 0 0,-1 0 0 0 0,0-1 0 0 0,0 1 0 0 0,1 0 0 0 0,-1-1 0 0 0,1 1 0 0 0,-1-1 0 0 0,1 1 0 0 0,-1 0 0 0 0,1-1 0 0 0,-1 1 0 0 0,1-1 0 0 0,-1 1 0 0 0,1-1 0 0 0,-1 1 0 0 0,1-1 0 0 0,0 0 0 0 0,-1 1 0 0 0,1-1 0 0 0,0 0 0 0 0,-1 0 0 0 0,1 1 0 0 0,0-1 0 0 0,0 0 0 0 0,-1 0 0 0 0,1 0 0 0 0,0 0 0 0 0,0 0 0 0 0,-1 0 0 0 0,1 0 0 0 0,0 0 0 0 0,0 0 0 0 0,-1 0 0 0 0,1 0 0 0 0,0-1 0 0 0,28-1 0 0 0,19-8 0 0 0,-2-2 0 0 0,1-2 0 0 0,8-6 0 0 0,-33 12 0 0 0,207-62-1072 0 0,-228 70 773 0 0,0 0-1 0 0,1 1 0 0 0,-1-1 1 0 0,0 0-1 0 0,1 1 1 0 0,-1 0-1 0 0,0-1 0 0 0,0 1 1 0 0,0 0-1 0 0,0 0 1 0 0,0-1-1 0 0,0 1 0 0 0,0 0 1 0 0,0 0-1 0 0,0 0 0 0 0,0 0 1 0 0,0 0-1 0 0,0 0 300 0 0,-1 0-496 0 0,1 0-3111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1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8863 0 0,'0'0'200'0'0,"0"0"34"0"0,0 0 12 0 0,0 25 2 0 0,3 196 2490 0 0,2-32-580 0 0,1-33-2444 0 0,-6-154-1208 0 0,0-2-539 0 0,0 0-116 0 0,0 0-25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1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7055 0 0,'0'0'323'0'0,"0"0"-8"0"0,0 0-135 0 0,0 0 190 0 0,0 0 109 0 0,24 19 1089 0 0,-14-8-1330 0 0,0 0 0 0 0,0 1 0 0 0,-2 0 0 0 0,1 1 0 0 0,-1-1 0 0 0,-1 2 0 0 0,0-1 0 0 0,6 20 0 0 0,32 120 1419 0 0,-40-131-1080 0 0,2 5-774 0 0,14 65 540 0 0,-19-31-2972 0 0,-4-51-1851 0 0</inkml:trace>
  <inkml:trace contextRef="#ctx0" brushRef="#br0" timeOffset="1">2 395 8863 0 0,'0'0'200'0'0,"0"0"34"0"0,0 0 12 0 0,2-10 2 0 0,-2 6 50 0 0,0 0 1 0 0,0 0-1 0 0,1 0 0 0 0,0 0 0 0 0,-1 0 0 0 0,1 0 0 0 0,0 1 0 0 0,1-1 0 0 0,-1 0 0 0 0,1 0 0 0 0,0 1 0 0 0,0-1 0 0 0,0 1 0 0 0,0-1 1 0 0,4-3-1 0 0,-3 3-244 0 0,-1 2-52 0 0,-1 0 1 0 0,1 0-1 0 0,0 1 0 0 0,0-1 0 0 0,0 0 1 0 0,0 1-1 0 0,0-1 0 0 0,0 1 0 0 0,0 0 1 0 0,1-1-1 0 0,-1 1 0 0 0,1 0 0 0 0,-1 1 0 0 0,0-1 1 0 0,1 0-1 0 0,3 0 0 0 0,5-2 0 0 0,102-32-5024 0 0,-75 25 3034 0 0,-33 9-570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7055 0 0,'0'0'323'0'0,"0"0"-8"0"0,0 0-58 0 0,0 0 515 0 0,0 0 247 0 0,0 24 1843 0 0,7 67-1228 0 0,6 108 1344 0 0,-16-68-4312 0 0,2-126 1124 0 0,1-1-1972 0 0,0-1-6098 0 0,0-3 6590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7055 0 0,'5'-24'530'0'0,"1"-17"-395"0"0,0-2 867 0 0,-6 42-927 0 0,1 1 0 0 0,-1-1 0 0 0,1 0 0 0 0,-1 0 0 0 0,1 0 0 0 0,0 1 0 0 0,-1-1 1 0 0,1 0-1 0 0,0 1 0 0 0,0-1 0 0 0,0 1 0 0 0,-1-1 0 0 0,1 1 0 0 0,0-1 0 0 0,0 1 0 0 0,0-1 0 0 0,0 1 0 0 0,0 0 0 0 0,0-1 0 0 0,0 1 0 0 0,0 0 0 0 0,0 0 0 0 0,0 0 1 0 0,0 0-1 0 0,0 0 0 0 0,0 0 0 0 0,0 0 0 0 0,0 0 0 0 0,0 0 0 0 0,0 1 0 0 0,0-1 0 0 0,0 0 0 0 0,0 1 0 0 0,-1-1 0 0 0,1 0 0 0 0,0 1 0 0 0,0-1 0 0 0,0 1 0 0 0,0-1 1 0 0,0 2-1 0 0,33 23 1404 0 0,-25-11-861 0 0,1 0 0 0 0,-2 1 1 0 0,0 0-1 0 0,-1 0 0 0 0,0 1 0 0 0,-1 0 0 0 0,-1 0 0 0 0,0 0 0 0 0,3 29 0 0 0,18 55 169 0 0,-22-92-876 0 0,-4-6-380 0 0,0-2-185 0 0,0 0-39 0 0,0 0 85 0 0,20-37-215 0 0,-5-60-1429 0 0,-13 74 1430 0 0,1 1-1 0 0,12-44 0 0 0,-12 57 903 0 0,-2 7 342 0 0,24 34 1551 0 0,-14-4-1966 0 0,-1 2 0 0 0,9 42 0 0 0,-1-2-7 0 0,-10-45-941 0 0,1-2 0 0 0,1 1-1 0 0,1-1 1 0 0,24 38 0 0 0,-33-58-777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2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8863 0 0,'0'0'200'0'0,"0"0"34"0"0,0 0 12 0 0,0 0 46 0 0,0 0 184 0 0,0 0 79 0 0,32-14 2498 0 0,-26 12-2966 0 0,68-22 864 0 0,-66 21-1298 0 0,-1 0 1 0 0,0 0-1 0 0,0-1 0 0 0,-1 0 0 0 0,1 0 1 0 0,-1 0-1 0 0,12-11 0 0 0,-10 5-4133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3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7055 0 0,'0'0'323'0'0,"0"0"-8"0"0,0 0-135 0 0,0 0 190 0 0,-6 12 1677 0 0,5 1-1518 0 0,2 0 1 0 0,-1 0-1 0 0,2 0 0 0 0,0 0 0 0 0,0 0 1 0 0,8 21-1 0 0,2 17 142 0 0,4 50-9 0 0,24 119 1441 0 0,-36-209-2103 0 0,-1-2-86 0 0,-2-8-370 0 0,-1-1-182 0 0,0 0-39 0 0,0 0 82 0 0,-3-5 557 0 0,1 0 0 0 0,0-1 0 0 0,0 1 0 0 0,0-1-1 0 0,-1-11 1 0 0,3 15 39 0 0,-2-8-1 0 0,-2-6 0 0 0,1 0 0 0 0,-2-32 0 0 0,5 43 0 0 0,0-1 0 0 0,1 1 0 0 0,-1 0 0 0 0,1-1 0 0 0,0 1 0 0 0,0 0 0 0 0,0 0 0 0 0,1 0 0 0 0,0 0 0 0 0,0 0 0 0 0,0 0 0 0 0,1 1 0 0 0,0-1 0 0 0,4-6 0 0 0,1 5 0 0 0,1 1 0 0 0,-4 6 0 0 0,0 0 0 0 0,0 0 0 0 0,0 1 0 0 0,-1-1 0 0 0,1 1 0 0 0,-1 0 0 0 0,1 0 0 0 0,-1 1 0 0 0,0-1 0 0 0,0 1 0 0 0,0 0 0 0 0,7 6 0 0 0,-11-9 0 0 0,45 45 2452 0 0,-44-44-2436 0 0,-1-1-8 0 0,0 1-1 0 0,1-1 0 0 0,-1 0 0 0 0,0 0 0 0 0,1 1 0 0 0,-1-1 0 0 0,0 0 0 0 0,1 1 0 0 0,-1-1 1 0 0,0 0-1 0 0,0 1 0 0 0,1-1 0 0 0,-1 0 0 0 0,0 1 0 0 0,0-1 0 0 0,0 1 0 0 0,0-1 1 0 0,0 1-1 0 0,1-1 0 0 0,-1 0 0 0 0,0 1 0 0 0,0-1 0 0 0,0 1 0 0 0,0-1 0 0 0,0 1 0 0 0,0-1 1 0 0,0 0-1 0 0,-1 1 0 0 0,2 36-2 0 0,-1-33-5 0 0,0 0 0 0 0,0 0 0 0 0,-1 0 0 0 0,1 0 0 0 0,-1 0 0 0 0,0 0 0 0 0,0 0 0 0 0,0 0 0 0 0,-1 0 0 0 0,0 0 0 0 0,1-1 0 0 0,-1 1 0 0 0,0-1 0 0 0,-1 1 0 0 0,1-1 0 0 0,-1 0 0 0 0,1 0 0 0 0,-1 0 0 0 0,-6 5 0 0 0,-12 17 0 0 0,19-21-42 0 0,-1 0 1 0 0,0-1-1 0 0,0 1 0 0 0,0-1 1 0 0,0 0-1 0 0,0 0 0 0 0,0 0 0 0 0,-1-1 1 0 0,0 1-1 0 0,1-1 0 0 0,-1 0 0 0 0,-5 3 1 0 0,7-5-597 0 0,2 0-632 0 0,-1 1-2502 0 0,-8 0-1070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3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8863 0 0,'0'0'200'0'0,"0"0"34"0"0,0 0 12 0 0,0 0 46 0 0,2 21 1312 0 0,-3-14-1387 0 0,1 1-1 0 0,-1-1 1 0 0,1 1-1 0 0,1-1 1 0 0,-1 0 0 0 0,1 1-1 0 0,1-1 1 0 0,-1 0-1 0 0,1 0 1 0 0,0 0-1 0 0,1 0 1 0 0,0 0-1 0 0,0 0 1 0 0,6 9-1 0 0,-2-7-216 0 0,-7-9 0 0 0,1 1 0 0 0,0-1 0 0 0,0 0 0 0 0,0 1 0 0 0,0-1 0 0 0,0 0 0 0 0,0 0 0 0 0,0 1 0 0 0,0-1 0 0 0,0 0 0 0 0,-1 0 0 0 0,1 0 0 0 0,0-1 0 0 0,0 1 0 0 0,0 0 0 0 0,0 0 0 0 0,0 0 0 0 0,0-1 0 0 0,0 1 0 0 0,0 0 0 0 0,0-1 0 0 0,-1 1 0 0 0,1-1 0 0 0,0 1 0 0 0,0-1 0 0 0,0 1 0 0 0,-1-1 0 0 0,1 1 0 0 0,0-1 0 0 0,-1 0 0 0 0,1 0 0 0 0,0 0 0 0 0,-1 1 0 0 0,2-1-87 0 0,0 0-1 0 0,-1 0 0 0 0,1-1 1 0 0,-1 1-1 0 0,1 0 0 0 0,-1-1 0 0 0,1 1 1 0 0,-1-1-1 0 0,0 0 0 0 0,0 1 1 0 0,0-1-1 0 0,0 0 0 0 0,0 1 1 0 0,0-1-1 0 0,0 0 0 0 0,-1 0 1 0 0,1 0-1 0 0,0-2 0 0 0,11-28-728 0 0,-7 26 794 0 0,-4 6 22 0 0,0 0 0 0 0,-1-1 0 0 0,1 1 0 0 0,-1 0 0 0 0,1 0 0 0 0,0 0 0 0 0,-1 0 0 0 0,1 1 0 0 0,0-1 0 0 0,-1 0 0 0 0,1 0 0 0 0,0 0 0 0 0,-1 0 0 0 0,1 1 0 0 0,0-1 0 0 0,-1 0 0 0 0,1 1 0 0 0,-1-1 0 0 0,1 0 0 0 0,-1 1 0 0 0,2 0 0 0 0,2 5 0 0 0,17 21-427 0 0,-19-23 243 0 0,0-1 0 0 0,0 1 0 0 0,0-1 0 0 0,1 0 0 0 0,-1 0 0 0 0,1 0 0 0 0,0 0 0 0 0,0-1 0 0 0,0 1 1 0 0,0-1-1 0 0,0 1 0 0 0,0-1 0 0 0,1 0 0 0 0,-1 0 0 0 0,7 2 0 0 0,2-1-3614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3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74 7055 0 0,'-12'-19'748'0'0,"8"13"-300"0"0,0 0-1 0 0,-1 0 0 0 0,1 1 0 0 0,-1 0 1 0 0,0 0-1 0 0,-1 0 0 0 0,1 0 0 0 0,-9-4 1 0 0,13 8 326 0 0,-18 0 1281 0 0,15 4-1956 0 0,0-1 0 0 0,0 1 0 0 0,0 0 0 0 0,0 1 0 0 0,1-1 0 0 0,-1 1 0 0 0,1-1 0 0 0,0 1 0 0 0,0 0 0 0 0,0 0 0 0 0,1 0 0 0 0,0 1 1 0 0,-1-1-1 0 0,2 1 0 0 0,-1-1 0 0 0,0 1 0 0 0,1 0 0 0 0,0-1 0 0 0,0 1 0 0 0,0 0 0 0 0,1 0 0 0 0,-1 0 0 0 0,1 0 0 0 0,0 0 0 0 0,1 0 0 0 0,-1-1 0 0 0,2 6 0 0 0,-2-9-99 0 0,1 2 0 0 0,-1 0 0 0 0,1 0 0 0 0,0 0 0 0 0,0 0 0 0 0,0 0 0 0 0,0 0 0 0 0,1 0 0 0 0,-1-1 0 0 0,1 1 0 0 0,0-1 0 0 0,-1 1 0 0 0,1-1 0 0 0,0 0 0 0 0,0 1 0 0 0,1-1 0 0 0,3 3 0 0 0,53 42 0 0 0,-51-37 0 0 0,-3 1 0 0 0,-5-8-16 0 0,0 0 0 0 0,1 0 0 0 0,-1 0-1 0 0,-1 0 1 0 0,1 0 0 0 0,0 0 0 0 0,-1 0-1 0 0,1 0 1 0 0,-1 0 0 0 0,0 0 0 0 0,0 0 0 0 0,0-1-1 0 0,-1 1 1 0 0,1 0 0 0 0,0-1 0 0 0,-1 1-1 0 0,0-1 1 0 0,-2 4 0 0 0,-36 28-1117 0 0,32-28 673 0 0,7-5-1841 0 0,1-1-89 0 0,0 0-10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4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15 7055 0 0,'0'0'323'0'0,"0"0"-8"0"0,-3-12 108 0 0,1 10 6119 0 0,-2 6-6373 0 0,1 1 1 0 0,0-1-1 0 0,1 1 0 0 0,-1 0 1 0 0,1 0-1 0 0,0 0 0 0 0,0 0 1 0 0,1 0-1 0 0,-1 1 0 0 0,1-1 1 0 0,0 0-1 0 0,0 1 0 0 0,1-1 1 0 0,0 0-1 0 0,1 11 0 0 0,-1-13-127 0 0,1 83 1956 0 0,0-84-1388 0 0,0 0-402 0 0,4 6-186 0 0,3-1-22 0 0,-7-7-12 0 0,0 1 0 0 0,1-1 0 0 0,-1 0 0 0 0,1 0 0 0 0,-1 1-1 0 0,1-1 1 0 0,-1 0 0 0 0,0-1 0 0 0,1 1 0 0 0,-1 0 0 0 0,1 0 0 0 0,-1-1 0 0 0,1 1-1 0 0,-1 0 1 0 0,0-1 0 0 0,1 1 0 0 0,-1-1 0 0 0,0 0 0 0 0,0 0 0 0 0,1 1 0 0 0,-1-1-1 0 0,0 0 1 0 0,0 0 0 0 0,0 0 0 0 0,0 0 0 0 0,0 0 0 0 0,0 0 0 0 0,0-1 0 0 0,1-1-1 0 0,-1 2-181 0 0,4-5-32 0 0,-1 0 1 0 0,1 0 0 0 0,-1 0 0 0 0,-1-1 0 0 0,1 1 0 0 0,-1-1 0 0 0,0 0 0 0 0,-1 0 0 0 0,3-9 0 0 0,-2 6 290 0 0,-3 10-65 0 0,0 0 0 0 0,0 0 0 0 0,0 0 0 0 0,0 0 0 0 0,0-1 0 0 0,0 1 0 0 0,0 0 0 0 0,0 0 0 0 0,1 0 0 0 0,-1 0 0 0 0,0 0 0 0 0,0 0 0 0 0,0-1 0 0 0,0 1 0 0 0,0 0 0 0 0,0 0 0 0 0,0 0 0 0 0,0 0 0 0 0,0 0 0 0 0,0 0 0 0 0,1 0 0 0 0,-1 0 0 0 0,0-1 0 0 0,0 1 0 0 0,0 0 0 0 0,0 0 0 0 0,0 0 0 0 0,0 0 0 0 0,1 0 0 0 0,-1 0 0 0 0,0 0 0 0 0,0 0 0 0 0,0 0 0 0 0,0 0 0 0 0,0 0 0 0 0,0 0 0 0 0,1 0 0 0 0,-1 0 0 0 0,0 0 0 0 0,0 0 0 0 0,0 0 0 0 0,0 0 0 0 0,0 0 0 0 0,1 0 0 0 0,-1 0 0 0 0,0 0 0 0 0,0 0 0 0 0,0 0 0 0 0,0 1 0 0 0,0-1 0 0 0,0 0 0 0 0,0 0 0 0 0,1 0 0 0 0,-1 0 0 0 0,0 0 0 0 0,0 0 0 0 0,0 1 0 0 0,8 10 0 0 0,3 15 0 0 0,1 18 511 0 0,-3 0-1 0 0,-2 0 1 0 0,-1 1 0 0 0,-1 46-1 0 0,-4-78-341 0 0,2 35 197 0 0,-2-1 1 0 0,-2 1 0 0 0,-2 0 0 0 0,-2-1 0 0 0,-2 0-1 0 0,-3 0 1 0 0,-23 73 0 0 0,20-92-367 0 0,13-28 0 0 0,-1 1 0 0 0,1-1 0 0 0,0 1 0 0 0,0 0 0 0 0,0-1 0 0 0,0 1 0 0 0,-1 0 0 0 0,1-1 0 0 0,0 1 0 0 0,-1-1 0 0 0,1 1 0 0 0,0-1 0 0 0,-1 1 0 0 0,1-1 0 0 0,-1 1 0 0 0,1-1 0 0 0,-1 1 0 0 0,1-1 0 0 0,-1 0 0 0 0,1 1 0 0 0,-1-1 0 0 0,0 0 0 0 0,1 1 0 0 0,-1-1 0 0 0,1 0 0 0 0,-1 0 0 0 0,0 1 0 0 0,1-1 0 0 0,-1 0 0 0 0,0 0 0 0 0,1 0 0 0 0,-1 0 0 0 0,1 0 0 0 0,-1 0 0 0 0,0 0 0 0 0,1 0 0 0 0,-1 0 0 0 0,0 0 0 0 0,1-1 0 0 0,-1 1 0 0 0,0 0 0 0 0,1 0 0 0 0,-1-1 0 0 0,1 1 0 0 0,-1 0 0 0 0,1 0 0 0 0,-2-1 0 0 0,-13-18 0 0 0,10 4 0 0 0,0-1 0 0 0,1 0 0 0 0,0-1 0 0 0,1 1 0 0 0,1 0 0 0 0,1-1 0 0 0,0 0 0 0 0,2 1 0 0 0,1-19 0 0 0,4-9 0 0 0,1 0 0 0 0,16-51 0 0 0,-15 69-1242 0 0,1 0-1 0 0,21-44 1 0 0,-25 61 811 0 0,0 0 0 0 0,0 0 0 0 0,1 0 1 0 0,0 1-1 0 0,1 0 0 0 0,0 0 0 0 0,0 0 0 0 0,1 1 0 0 0,-1 0 0 0 0,12-7 1 0 0,-17 13-1600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5:25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0 8 0 0,0 0 42 0 0,0 0 170 0 0,0 0 76 0 0,0 0 12 0 0,0 0 11 0 0,0 0 30 0 0,0 0 11 0 0,0 0 2 0 0,0 0 10 0 0,14 23 1687 0 0,-1 4-1574 0 0,-1 1 0 0 0,-1 1 0 0 0,-1-1 0 0 0,-2 1 0 0 0,-1 1 0 0 0,5 44 0 0 0,7 28 477 0 0,-14-85-1077 0 0,-1-1-96 0 0,0 0 0 0 0,-1 0 0 0 0,2 26 0 0 0,-3-29-4891 0 0,-2-13 3065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5:5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3167 0 0,'0'0'68'0'0,"0"0"16"0"0,0 0 4 0 0,0 0 28 0 0,0 0 118 0 0,0 0 48 0 0,0 0 8 0 0,0 0 14 0 0,0 0 38 0 0,0 0 12 0 0,0 0 4 0 0,0 0 13 0 0,0 0 45 0 0,0 0 21 0 0,0 0 3 0 0,0 0 11 0 0,0 0 44 0 0,0 0 17 0 0,22-2 613 0 0,-15 0-1068 0 0,0 0 1 0 0,0 0-1 0 0,0 0 0 0 0,0-1 1 0 0,0 0-1 0 0,3-3-57 0 0,-6 4 124 0 0,-1 0 1 0 0,2-1-1 0 0,-1 1 1 0 0,0 1-1 0 0,0-1 1 0 0,0 1-1 0 0,1-1 1 0 0,-1 1-1 0 0,1 1 1 0 0,-1-1-1 0 0,1 1 1 0 0,-1-1-1 0 0,1 1 1 0 0,-1 1-1 0 0,1-1 1 0 0,-1 0-1 0 0,3 2-124 0 0,7 0 4 0 0,0-1 0 0 0,0 0 0 0 0,1-1 0 0 0,-1 0 0 0 0,0-1 0 0 0,10-3-4 0 0,13 1-3 0 0,-21 2-676 0 0,-1-1-1 0 0,1 0 1 0 0,-1-1-1 0 0,0-1 1 0 0,0 0-1 0 0,0-1 0 0 0,-1-1 1 0 0,1 0-1 0 0,1-2 680 0 0,10-9-2228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 8863 0 0,'0'0'200'0'0,"0"0"34"0"0,0 0 12 0 0,-1-1-39 0 0,-4-4-80 0 0,3 3 307 0 0,2 1 6223 0 0,8 7-5608 0 0,14 16-1039 0 0,1 17 340 0 0,-1 1 0 0 0,-3 2-1 0 0,-1 0 1 0 0,-2 0 0 0 0,13 58-1 0 0,29 72 1813 0 0,14 23-1382 0 0,-71-189-6233 0 0,-9-18-2072 0 0,5 8 8275 0 0,-6-11-3150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1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70 280 5407 0 0,'-21'-34'333'0'0,"-8"-16"1189"0"0,12 15 2963 0 0,17 34-4210 0 0,-1 0 0 0 0,1 0 0 0 0,0 0 0 0 0,0 0-1 0 0,-1 0 1 0 0,1 0 0 0 0,0 0 0 0 0,0 0 0 0 0,0 0 0 0 0,0 0-1 0 0,0 0 1 0 0,0 0 0 0 0,0 0 0 0 0,1 0 0 0 0,-1 0-1 0 0,0 0 1 0 0,1 0 0 0 0,-1 0 0 0 0,0 0 0 0 0,1 0 0 0 0,-1 0-1 0 0,1 0 1 0 0,0 0 0 0 0,-1 0 0 0 0,2-1 0 0 0,28-19 1419 0 0,42-3-1681 0 0,-69 23 258 0 0,111-30 1959 0 0,103-25-2748 0 0,-169 55-1337 0 0,-46 2 1551 0 0,1-1 0 0 0,-1 0 1 0 0,1 1-1 0 0,-1-1 0 0 0,0 1 1 0 0,1 0-1 0 0,-1 0 1 0 0,0 0-1 0 0,0 0 0 0 0,1 0 1 0 0,-1 1-1 0 0,0-1 0 0 0,0 0 1 0 0,-1 1-1 0 0,1 0 1 0 0,3 2-1 0 0,1 8-5527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2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0 891 8863 0 0,'0'0'407'0'0,"0"0"-6"0"0,0 0-91 0 0,0 0 562 0 0,0 0 273 0 0,20-20 2630 0 0,30-30 317 0 0,29-23-3702 0 0,-13 14-1531 0 0,-16 28-6199 0 0,-38 20 2237 0 0</inkml:trace>
  <inkml:trace contextRef="#ctx0" brushRef="#br0" timeOffset="1">494 35 10943 0 0,'-21'-15'737'0'0,"-2"-4"-95"0"0,22 18 286 0 0,-10 20 3177 0 0,11 4-3743 0 0,0 1 0 0 0,2-1 0 0 0,1 1 0 0 0,0-1 0 0 0,2 0 0 0 0,1 0 0 0 0,15 40 0 0 0,3 15-366 0 0,76 314 946 0 0,-96-377-1168 0 0,2 1 1 0 0,0-1 0 0 0,8 17-1 0 0,5-4-4379 0 0,-18-27 1541 0 0,-1-1-1955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2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10943 0 0,'0'0'248'0'0,"0"0"35"0"0,0 0 18 0 0,0 0-37 0 0,0 0-84 0 0,0 0 280 0 0,0 0 144 0 0,0 0 32 0 0,0 0-81 0 0,21 22 901 0 0,-16-16-1358 0 0,1 0 1 0 0,-1 1 0 0 0,0 0-1 0 0,-1-1 1 0 0,0 2-1 0 0,0-1 1 0 0,0 0-1 0 0,-1 1 1 0 0,0 0-1 0 0,0 0 1 0 0,1 10-1 0 0,21 49 221 0 0,-19-57-319 0 0,-6-9 0 0 0,1-1 0 0 0,0 1 0 0 0,0 0 0 0 0,-1-1 0 0 0,1 1 0 0 0,0-1 0 0 0,0 1 0 0 0,0-1 0 0 0,0 1 0 0 0,0-1 0 0 0,-1 1 0 0 0,1-1 0 0 0,0 0 0 0 0,0 0 0 0 0,0 1 0 0 0,0-1 0 0 0,0 0 0 0 0,0 0 0 0 0,0 0 0 0 0,0 0 0 0 0,0 0 0 0 0,0 0 0 0 0,0 0 0 0 0,0-1 0 0 0,0 1 0 0 0,0 0 0 0 0,0-1 0 0 0,0 1 0 0 0,0 0 0 0 0,0-1 0 0 0,0 1 0 0 0,1-1 0 0 0,15-16 0 0 0,-17 16 0 0 0,7-11-303 0 0,0-1 0 0 0,0-1 0 0 0,-1 1 0 0 0,-1-1 0 0 0,-1 0 0 0 0,5-19-1 0 0,4-15-254 0 0,-12 47 565 0 0,-1 1 0 0 0,0 0 1 0 0,0-1-1 0 0,0 1 0 0 0,0-1 0 0 0,0 1 0 0 0,0 0 0 0 0,1-1 0 0 0,-1 1 0 0 0,0 0 0 0 0,0-1 0 0 0,0 1 0 0 0,1 0 1 0 0,-1 0-1 0 0,0-1 0 0 0,1 1 0 0 0,-1 0 0 0 0,0-1 0 0 0,0 1 0 0 0,1 0 0 0 0,-1 0 0 0 0,0 0 0 0 0,1 0 0 0 0,-1-1 0 0 0,1 1 1 0 0,-1 0-1 0 0,0 0 0 0 0,1 0 0 0 0,-1 0 0 0 0,0 0 0 0 0,1 0 0 0 0,-1 0 0 0 0,1 0 0 0 0,-1 0 0 0 0,0 0 0 0 0,1 0 1 0 0,-1 0-1 0 0,1 0 0 0 0,-1 0 0 0 0,0 0 0 0 0,1 0 0 0 0,-1 1 0 0 0,0-1 0 0 0,1 0 0 0 0,-1 0 0 0 0,0 0 0 0 0,1 1 1 0 0,-1-1-1 0 0,0 0 0 0 0,1 0 0 0 0,-1 1 0 0 0,0-1 0 0 0,0 0 0 0 0,1 1 0 0 0,-1-1 0 0 0,0 0 0 0 0,0 1 0 0 0,1 0 1 0 0,10 14 744 0 0,-11-15-743 0 0,9 17 573 0 0,-2-1-1 0 0,10 28 1 0 0,-13-29-73 0 0,1-1 1 0 0,1 0 0 0 0,1 0 0 0 0,11 20 0 0 0,-16-32-609 0 0,-1-1 1 0 0,1 1 0 0 0,-1 0 0 0 0,1 0 0 0 0,0-1 0 0 0,0 1-1 0 0,0-1 1 0 0,-1 1 0 0 0,2-1 0 0 0,-1 0 0 0 0,0 0 0 0 0,0 0 0 0 0,0 0-1 0 0,0 0 1 0 0,1 0 0 0 0,-1-1 0 0 0,0 1 0 0 0,1-1 0 0 0,-1 0-1 0 0,4 1 1 0 0,-1-1-710 0 0,-1-1 0 0 0,1 1 0 0 0,0-1 0 0 0,-1 0-1 0 0,1 0 1 0 0,-1 0 0 0 0,6-3 0 0 0,2-3-3747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45 8863 0 0,'0'0'200'0'0,"-22"-18"528"0"0,17 15-116 0 0,0-1 0 0 0,0 1 0 0 0,0 0 0 0 0,-1 1 0 0 0,0-1-1 0 0,1 1 1 0 0,-1 0 0 0 0,0 0 0 0 0,-11-1 0 0 0,14 4-537 0 0,1-1 0 0 0,-1 1-1 0 0,1 0 1 0 0,0 0 0 0 0,-1 0 0 0 0,1 1 0 0 0,0-1-1 0 0,-1 0 1 0 0,1 1 0 0 0,0-1 0 0 0,0 1 0 0 0,0 0 0 0 0,0 0-1 0 0,1 0 1 0 0,-1 0 0 0 0,0 0 0 0 0,1 0 0 0 0,0 0 0 0 0,-1 1-1 0 0,1-1 1 0 0,-2 5 0 0 0,0 1-79 0 0,-1 0-1 0 0,1 0 1 0 0,0 0 0 0 0,1 1-1 0 0,-2 10 1 0 0,2-10 231 0 0,1-5-123 0 0,1-1 0 0 0,-1 1 0 0 0,1 0-1 0 0,-1-1 1 0 0,1 1 0 0 0,0 0 0 0 0,0-1-1 0 0,1 1 1 0 0,-1 0 0 0 0,1-1 0 0 0,0 1-1 0 0,-1-1 1 0 0,2 1 0 0 0,-1-1 0 0 0,0 0-1 0 0,1 1 1 0 0,0-1 0 0 0,-1 0-1 0 0,1 0 1 0 0,0 0 0 0 0,1 0 0 0 0,-1 0-1 0 0,5 4 1 0 0,-1-2-253 0 0,0-1-1 0 0,0 0 0 0 0,0 0 1 0 0,0-1-1 0 0,1 0 0 0 0,0 0 1 0 0,7 3-1 0 0,29 13-1397 0 0,-33-11 1547 0 0,-7-6 98 0 0,-1 1 0 0 0,1-1 0 0 0,-1 1 0 0 0,0-1 0 0 0,0 1 0 0 0,0 0 0 0 0,-1 0 0 0 0,1 0 0 0 0,-1 0 0 0 0,1 0 0 0 0,-1 0 0 0 0,0 1 0 0 0,0-1 0 0 0,0 0 0 0 0,-1 1 0 0 0,1-1 0 0 0,-1 0 0 0 0,0 1 0 0 0,0-1 0 0 0,0 1 0 0 0,0-1 0 0 0,-1 0 0 0 0,1 1 0 0 0,-1-1 0 0 0,0 0 0 0 0,0 1 0 0 0,-2 4 0 0 0,-4 10-98 0 0,6-15 0 0 0,0 0 0 0 0,0 0 0 0 0,-1-1 0 0 0,1 1 0 0 0,-1 0 0 0 0,1-1 0 0 0,-1 1 0 0 0,0-1 0 0 0,0 0 0 0 0,-4 4 0 0 0,0-1-266 0 0,5-4-1125 0 0,1-1-508 0 0,0 0-466 0 0,0 0-1530 0 0,0 0-649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 10943 0 0,'0'0'248'0'0,"-6"-12"361"0"0,4 11 4549 0 0,5 32-4600 0 0,1-1 0 0 0,1 1 1 0 0,2-1-1 0 0,12 37 0 0 0,4 15-60 0 0,14 48-519 0 0,6 27 2930 0 0,-41-144-2885 0 0,-2-13-26 0 0,0 0 0 0 0,0 0 0 0 0,0 0 0 0 0,0 0-1 0 0,0 0 1 0 0,0 0 0 0 0,0 0 0 0 0,0 0 0 0 0,0 0 0 0 0,0 0-1 0 0,0 0 1 0 0,1 0 0 0 0,-1 0 0 0 0,0 0 0 0 0,0 0 0 0 0,0 0 0 0 0,0 0-1 0 0,0 0 1 0 0,0 0 0 0 0,0 0 0 0 0,0 0 0 0 0,0 0 0 0 0,0 0-1 0 0,0 0 1 0 0,0 0 0 0 0,0 0 0 0 0,1 0 0 0 0,-1 0 0 0 0,0 0 0 0 0,0 0-1 0 0,0 0 1 0 0,0 0 0 0 0,0 0 0 0 0,0 0 0 0 0,0 0 0 0 0,0 0-1 0 0,0 0 1 0 0,0 0 0 0 0,0 0 0 0 0,0 0 0 0 0,0 0 0 0 0,0 0 0 0 0,1 0-1 0 0,-1 0 1 0 0,0 0 0 0 0,0 0 0 0 0,0 0 0 0 0,0 0 0 0 0,0 0-1 0 0,0 0 1 0 0,0 0 0 0 0,0 1 0 0 0,0-1 0 0 0,0 0 0 0 0,0 0 0 0 0,0 0-1 0 0,0 0 1 0 0,0 0 0 0 0,0 0 0 0 0,5-11-318 0 0,2-16-483 0 0,-5 12 486 0 0,0 0-1 0 0,1 0 0 0 0,0 0 1 0 0,7-16-1 0 0,-10 30 318 0 0,1 1 0 0 0,-1-1 0 0 0,1 0 0 0 0,-1 1 0 0 0,1-1 0 0 0,-1 1 0 0 0,1-1 0 0 0,0 1 0 0 0,-1-1 0 0 0,1 1 0 0 0,-1-1 0 0 0,1 1 0 0 0,0 0 0 0 0,0-1 0 0 0,-1 1 0 0 0,1 0 0 0 0,0 0 0 0 0,-1-1 0 0 0,1 1 0 0 0,0 0 0 0 0,0 0 0 0 0,-1 0 0 0 0,1 0 0 0 0,0 0 0 0 0,0 0 0 0 0,0 0 0 0 0,-1 0 0 0 0,1 0 0 0 0,0 1 0 0 0,0-1 0 0 0,-1 0 0 0 0,1 0 0 0 0,0 1 0 0 0,-1-1 0 0 0,1 0 0 0 0,0 1 0 0 0,-1-1 0 0 0,1 1 0 0 0,0-1 0 0 0,0 2 0 0 0,25 15 0 0 0,-25-16 0 0 0,45 45 29 0 0,-30-28-1003 0 0,1-1 0 0 0,1-1 0 0 0,29 21 1 0 0,-27-24-417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4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17 7055 0 0,'-16'-17'1360'0'0,"19"31"1246"0"0,4 11-2188 0 0,5 18 1093 0 0,24 54 0 0 0,-2-8-1285 0 0,8 30 41 0 0,49 171 353 0 0,-88-281-1141 0 0,1 5-562 0 0,-4-7-4161 0 0,0-7 3069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8 323 10943 0 0,'-1'-14'531'0'0,"-5"-155"1166"0"0,6 150-949 0 0,0 13-483 0 0,1 1 0 0 0,0 0-1 0 0,0-1 1 0 0,0 1 0 0 0,0 0-1 0 0,1 0 1 0 0,0 0 0 0 0,0 0-1 0 0,1 1 1 0 0,-1-1 0 0 0,1 0-1 0 0,0 1 1 0 0,0 0 0 0 0,1 0-1 0 0,-1 0 1 0 0,1 0 0 0 0,0 0-1 0 0,0 1 1 0 0,0-1 0 0 0,1 1-1 0 0,-1 0 1 0 0,7-3 0 0 0,-7 4-257 0 0,0 0 0 0 0,0 0 1 0 0,1 0-1 0 0,-1 0 0 0 0,0 1 1 0 0,1-1-1 0 0,0 1 0 0 0,-1 0 1 0 0,1 1-1 0 0,0-1 0 0 0,-1 1 1 0 0,1 0-1 0 0,0 0 0 0 0,-1 0 1 0 0,1 1-1 0 0,0 0 0 0 0,-1 0 1 0 0,1 0-1 0 0,-1 0 0 0 0,1 1 1 0 0,-1-1-1 0 0,1 1 0 0 0,-1 1 1 0 0,6 3-1 0 0,0 1-601 0 0,-2 0-1 0 0,1 0 0 0 0,-1 1 1 0 0,0 0-1 0 0,-1 0 0 0 0,0 1 1 0 0,0 0-1 0 0,-1 0 0 0 0,0 1 1 0 0,0 0-1 0 0,4 12 0 0 0,-2-1-4346 0 0</inkml:trace>
  <inkml:trace contextRef="#ctx0" brushRef="#br0" timeOffset="1">150 549 10943 0 0,'0'0'248'0'0,"0"0"35"0"0,0 0 18 0 0,0 0-37 0 0,0 0-84 0 0,0 0 280 0 0,0 0 144 0 0,0 0 32 0 0,26-25 2052 0 0,-21 22-2644 0 0,-1 0-1 0 0,0 1 1 0 0,1-1-1 0 0,-1 1 1 0 0,1 0-1 0 0,0 0 1 0 0,0 0-1 0 0,0 1 0 0 0,0-1 1 0 0,0 1-1 0 0,0 0 1 0 0,0 1-1 0 0,0-1 1 0 0,10 2-1 0 0,-13-1-363 0 0,1 1-1 0 0,-1-1 0 0 0,1 1 0 0 0,-1 0 1 0 0,0 0-1 0 0,1 0 0 0 0,-1 0 1 0 0,0 0-1 0 0,0 1 0 0 0,0-1 0 0 0,0 1 1 0 0,4 3-1 0 0,2 4-4618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1 194 10943 0 0,'0'0'248'0'0,"0"0"35"0"0,0 0 18 0 0,0 0-37 0 0,21-16 980 0 0,-4 3 11 0 0,-1 0 0 0 0,29-31-1 0 0,6-7-956 0 0,-5 15-2999 0 0,-28 22-1961 0 0,-10 8 2943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63 8863 0 0,'0'0'407'0'0,"0"0"-6"0"0,-1 0-257 0 0,0 0-21 0 0,1 0-1 0 0,0 0 1 0 0,0 0-1 0 0,0 0 0 0 0,-1 0 1 0 0,1 0-1 0 0,0 0 1 0 0,0 0-1 0 0,-1 0 0 0 0,1 0 1 0 0,0 0-1 0 0,0 0 1 0 0,-1 0-1 0 0,1 0 1 0 0,0 0-1 0 0,0 0 0 0 0,0 1 1 0 0,-1-1-1 0 0,1 0 1 0 0,0 0-1 0 0,0 0 0 0 0,0 0 1 0 0,0 0-1 0 0,-1 1 1 0 0,1-1-1 0 0,0 0 1 0 0,0 0-1 0 0,0 0 0 0 0,0 1 1 0 0,0-1-1 0 0,-1 0 1 0 0,1 0-1 0 0,0 0 0 0 0,0 1 1 0 0,0-1-1 0 0,0 0 1 0 0,0 0-1 0 0,0 0 0 0 0,0 1 1 0 0,0-1-1 0 0,0 0 1 0 0,0 0-1 0 0,0 1 1 0 0,0-1-1 0 0,0 0 0 0 0,0 0 1 0 0,0 1-1 0 0,0-1 1 0 0,0 0-1 0 0,0 0 0 0 0,1 0 1 0 0,-1 1-1 0 0,7 22 1715 0 0,15 22-570 0 0,56 63 368 0 0,-14-24-3822 0 0,-29-24-9021 0 0,-35-60 8648 0 0</inkml:trace>
  <inkml:trace contextRef="#ctx0" brushRef="#br0" timeOffset="1">138 56 8863 0 0,'-10'-24'680'0'0,"11"19"-596"0"0,-1 4-69 0 0,0 0-1 0 0,0 0 1 0 0,0 0-1 0 0,0 0 1 0 0,0-1-1 0 0,0 1 1 0 0,0 0 0 0 0,0 0-1 0 0,0 0 1 0 0,0 0-1 0 0,-1 0 1 0 0,1 0-1 0 0,-1 0 1 0 0,1 0 0 0 0,0 0-1 0 0,-1 0 1 0 0,0 0-1 0 0,1 0 1 0 0,-1 0-1 0 0,1 0 1 0 0,-1 0-1 0 0,-1-1 1 0 0,1 1 864 0 0,1 1 277 0 0,0 0 48 0 0,-1 3-896 0 0,-1 0 1 0 0,0 0-1 0 0,1 0 1 0 0,0 1-1 0 0,0-1 1 0 0,0 0-1 0 0,0 1 1 0 0,1-1-1 0 0,-1 0 1 0 0,1 1-1 0 0,0 3 1 0 0,-1-2-9 0 0,-29 359 2744 0 0,30-336-3301 0 0,6 49 0 0 0,1-32-4790 0 0,-5-33 3024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0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4839 1966 3167 0 0,'0'-19'68'0'0,"0"16"16"0"0,0 3 4 0 0,0 0 28 0 0,0 0 118 0 0,0 0 48 0 0,0 0 8 0 0,0 0 14 0 0,0 0 38 0 0,0 0 12 0 0,0 0 4 0 0,0 0 13 0 0,0 0 45 0 0,20-15 975 0 0,-9 5-1512 0 0,-5 5 367 0 0,-1 0-1 0 0,0 0 0 0 0,1 1 0 0 0,0 0 0 0 0,0 0 1 0 0,1 1-1 0 0,-1-1 0 0 0,1 1 0 0 0,3-1-245 0 0,-6 2 0 0 0,-2 1 0 0 0,-1 1 0 0 0,1 0 0 0 0,-1-1 0 0 0,1 1 0 0 0,-1 0 0 0 0,1 0 0 0 0,0 0 0 0 0,-1 0 0 0 0,1 0 0 0 0,-1 0 0 0 0,1 0 0 0 0,-1 0 0 0 0,1 1 0 0 0,0-1 0 0 0,-1 1 0 0 0,1-1 0 0 0,-1 1 0 0 0,1 0 0 0 0,8 1 0 0 0,-9-1 0 0 0,1-1 0 0 0,0 1 0 0 0,-1 0 0 0 0,1 0 0 0 0,-1-1 0 0 0,1 1 0 0 0,-1 0 0 0 0,1 1 0 0 0,-1-1 0 0 0,0 0 0 0 0,1 0 0 0 0,-1 1 0 0 0,0-1 0 0 0,0 0 0 0 0,0 1 0 0 0,0-1 0 0 0,0 1 0 0 0,0-1 0 0 0,-1 1 0 0 0,1 1 0 0 0,3 4 0 0 0,2 3 176 0 0,0 1 0 0 0,-1 0 0 0 0,0 0 0 0 0,0 0 0 0 0,-1 1 0 0 0,-1 0 0 0 0,2 12-176 0 0,1 5 616 0 0,-2 1 0 0 0,-1 21-616 0 0,-3 19 710 0 0,-3-1 0 0 0,-4 0 0 0 0,-2 0 0 0 0,-14 48-710 0 0,-4-18 1822 0 0,-1-6-388 0 0,26-86-1434 0 0,-3-2 0 0 0,-4 1 0 0 0,0 1 0 0 0,0-1 0 0 0,-1 0 0 0 0,0-1 0 0 0,0 0 0 0 0,0-1 0 0 0,-1 0 0 0 0,0-1 0 0 0,1 0 0 0 0,-1 0 0 0 0,0-2 0 0 0,-1 1 0 0 0,-5-1 0 0 0,-9 3 0 0 0,22-4 0 0 0,-1 0 0 0 0,1 0 0 0 0,0-1 0 0 0,0 1 0 0 0,0-1 0 0 0,0 0 0 0 0,0 0 0 0 0,0 0 0 0 0,0 0 0 0 0,0-1 0 0 0,0 0 0 0 0,0 0 0 0 0,-1-1 0 0 0,1 1 0 0 0,-1-1 0 0 0,0 1 0 0 0,0 1 0 0 0,0-1 0 0 0,0 0 0 0 0,-4 0 0 0 0,7 2 0 0 0,-1 0 0 0 0,1 0 0 0 0,0 0 0 0 0,-1 1 0 0 0,1-1 0 0 0,0 0 0 0 0,-1 1 0 0 0,1 0 0 0 0,0-1 0 0 0,0 1 0 0 0,0 0 0 0 0,0 0 0 0 0,-1 0 0 0 0,1 0 0 0 0,1 1 0 0 0,-1-1 0 0 0,0 0 0 0 0,-1 1 0 0 0,-4 4 0 0 0,0-1 0 0 0,1 1 0 0 0,-1 0 0 0 0,1 1 0 0 0,1 0 0 0 0,-1 0 0 0 0,1 0 0 0 0,0 0 0 0 0,0 1 0 0 0,1 0 0 0 0,0 0 0 0 0,1 0 0 0 0,0 0 0 0 0,0 1 0 0 0,1-1 0 0 0,-1 6 0 0 0,3-12 0 0 0,0 0 0 0 0,0 0 0 0 0,0 0 0 0 0,0 0 0 0 0,1 0 0 0 0,-1 1 0 0 0,1-1 0 0 0,0 0 0 0 0,-1 0 0 0 0,1 0 0 0 0,0 0 0 0 0,10 26 0 0 0,-4 0 0 0 0,3 14 0 0 0,-6-31 0 0 0,2-3 0 0 0,2-3 0 0 0,1 2 0 0 0,-6-6 0 0 0,-1 1 0 0 0,0 0 0 0 0,1 0 0 0 0,-1 0 0 0 0,0 0 0 0 0,0 0 0 0 0,0 0 0 0 0,0 1 0 0 0,0-1 0 0 0,-1 1 0 0 0,1-1 0 0 0,-1 1 0 0 0,0-1 0 0 0,0 1 0 0 0,0 0 0 0 0,0 0 0 0 0,0 1 0 0 0,2 6 0 0 0,-1-1 0 0 0,-2 0 128 0 0,0-7 531 0 0,0-2 206 0 0,0 0 37 0 0,0 0-113 0 0,-1 0-515 0 0,-5 1-359 0 0,4-1-523 0 0,2 0-234 0 0,0 0-57 0 0,0 0 110 0 0,0-24 483 0 0,17 69 306 0 0,17 54 0 0 0,-19-59 0 0 0,-1 0 0 0 0,-3 1 0 0 0,-1 0 0 0 0,-1 6 0 0 0,-7-31 30 0 0,6 42 1863 0 0,-1 34-1893 0 0,-7-74 234 0 0,0 0 0 0 0,-1 0 0 0 0,-1 0 0 0 0,-1 0 0 0 0,-1 0-1 0 0,0-1 1 0 0,-3 7-234 0 0,5-20 0 0 0,0 1 0 0 0,0 0 0 0 0,-1 0 0 0 0,1-1 0 0 0,-1 1 0 0 0,0-1 0 0 0,-1 0 0 0 0,1 0 0 0 0,-1 0 0 0 0,0-1 0 0 0,1 1 0 0 0,-6 2 0 0 0,-4 3 0 0 0,0-1 0 0 0,-1-1 0 0 0,-10 4 0 0 0,14-6 0 0 0,-13 6 0 0 0,-32 12 0 0 0,7-11 0 0 0,-27 2 0 0 0,-29 6 0 0 0,-11 5 0 0 0,39-10 0 0 0,0 4 0 0 0,68-16 0 0 0,1-2 0 0 0,-1 1 0 0 0,1-1 0 0 0,-1 0 0 0 0,0 0 0 0 0,0-1 0 0 0,1 0 0 0 0,-1 0 0 0 0,0-1 0 0 0,0 0 0 0 0,1 0 0 0 0,-1-1 0 0 0,-5-2 0 0 0,8 3 0 0 0,-1 0 0 0 0,1 0 0 0 0,-1 1 0 0 0,1 0 0 0 0,0 0 0 0 0,-1 0 0 0 0,1 1 0 0 0,-1-1 0 0 0,1 1 0 0 0,-5 2 0 0 0,-26 3 0 0 0,3-5 0 0 0,0 2 0 0 0,0 1 0 0 0,0 2 0 0 0,-13 5 0 0 0,-7 1 0 0 0,30-7 0 0 0,0 1 0 0 0,1 1 0 0 0,-6 4 0 0 0,-62 21 0 0 0,-1-3 0 0 0,-38 5 0 0 0,65-18 0 0 0,52-15 0 0 0,1 1 0 0 0,-1-2 0 0 0,1 0 0 0 0,0 0 0 0 0,-1-1 0 0 0,1-1 0 0 0,-1 0 0 0 0,1 0 0 0 0,-5-3 0 0 0,6 3 0 0 0,-54-14 0 0 0,58 14 0 0 0,0-1 0 0 0,-1-1 0 0 0,1 1 0 0 0,0-1 0 0 0,1 0 0 0 0,-1-1 0 0 0,1 0 0 0 0,-1 0 0 0 0,-1-1 0 0 0,0-1 0 0 0,1 1 0 0 0,0-1 0 0 0,0 1 0 0 0,1-2 0 0 0,0 1 0 0 0,0-1 0 0 0,1 1 0 0 0,-1-1 0 0 0,2 0 0 0 0,-1-3 0 0 0,-8-21 0 0 0,3 0 0 0 0,-1-6 0 0 0,-6-22 0 0 0,-38-131 0 0 0,-11-99 0 0 0,-15-198 0 0 0,49 214 0 0 0,2 13 0 0 0,1 88 0 0 0,-4-13 0 0 0,1-93 0 0 0,21 159 0 0 0,-17-151 0 0 0,15 194 0 0 0,-3 0 0 0 0,-14-38 0 0 0,20 87 0 0 0,-6-28 0 0 0,-3 1 0 0 0,-3 0 0 0 0,-24-46 0 0 0,27 69 0 0 0,2-1 0 0 0,2-1 0 0 0,1 0 0 0 0,1-1 0 0 0,2 0 0 0 0,-6-37 0 0 0,13 49 0 0 0,-1 0 0 0 0,-2 0 0 0 0,0 0 0 0 0,-2 1 0 0 0,0 0 0 0 0,-1 0 0 0 0,-1 1 0 0 0,-2 0 0 0 0,0 1 0 0 0,-1 0 0 0 0,0 1 0 0 0,-2 0 0 0 0,0 1 0 0 0,-17-14 0 0 0,10 12 0 0 0,-2 1 0 0 0,0 0 0 0 0,-1 2 0 0 0,0 1 0 0 0,-2 1 0 0 0,1 2 0 0 0,-2 0 0 0 0,-2 1 0 0 0,-5 3 0 0 0,-1 1 0 0 0,0 2 0 0 0,0 1 0 0 0,0 2 0 0 0,-1 2 0 0 0,1 1 0 0 0,-8 2 0 0 0,10-2 0 0 0,-20 2 0 0 0,-105 9 0 0 0,-112 13 0 0 0,223-20 0 0 0,37-4 0 0 0,0 1 0 0 0,0 0 0 0 0,0 1 0 0 0,1 0 0 0 0,-1 0 0 0 0,0 1 0 0 0,1 1 0 0 0,-4 1 0 0 0,-42 18 0 0 0,-50 14 0 0 0,68-24 0 0 0,27-10 0 0 0,0-1 0 0 0,0 0 0 0 0,0-1 0 0 0,0 0 0 0 0,0 0 0 0 0,0-1 0 0 0,0-1 0 0 0,0 0 0 0 0,0 0 0 0 0,0-1 0 0 0,1-1 0 0 0,-1 0 0 0 0,0 0 0 0 0,1-1 0 0 0,-9-4 0 0 0,7 4 0 0 0,0 1 0 0 0,0 1 0 0 0,0 0 0 0 0,0 0 0 0 0,0 1 0 0 0,0 1 0 0 0,0 0 0 0 0,-1 1 0 0 0,-5 1 0 0 0,-7 1 0 0 0,-1 1 0 0 0,1 2 0 0 0,-13 4 0 0 0,11-3 0 0 0,0 0 0 0 0,-23 1 0 0 0,48-7 0 0 0,0 0 0 0 0,1-1 0 0 0,-1 1 0 0 0,0 0 0 0 0,0 0 0 0 0,0 1 0 0 0,1-1 0 0 0,-1 0 0 0 0,1 1 0 0 0,-1-1 0 0 0,1 0 0 0 0,-1 1 0 0 0,1 0 0 0 0,0-1 0 0 0,0 1 0 0 0,-1 1 0 0 0,-10 18 0 0 0,3-4 0 0 0,7-14 0 0 0,1-1 0 0 0,0 0 0 0 0,0 1 0 0 0,0-1 0 0 0,0 1 0 0 0,1-1 0 0 0,-1 1 0 0 0,1 0 0 0 0,-1-1 0 0 0,1 1 0 0 0,0 0 0 0 0,0-1 0 0 0,0 1 0 0 0,0-3 0 0 0,0 12 0 0 0,0-1 0 0 0,0 0 0 0 0,1 0 0 0 0,1 0 0 0 0,0 0 0 0 0,0 1 0 0 0,1 1 0 0 0,-1-2 0 0 0,21 68 0 0 0,-16-56 0 0 0,0 0 0 0 0,1-1 0 0 0,9 18 0 0 0,-1-3 0 0 0,9 29 0 0 0,-15-37 0 0 0,-7-17 0 0 0,-2-8 0 0 0,-1-1 0 0 0,1 1 0 0 0,0-1 0 0 0,1 1 0 0 0,-1-1 0 0 0,0 0 0 0 0,1 0 0 0 0,0 1 0 0 0,0-1 0 0 0,0 0 0 0 0,1 0 0 0 0,13 28 0 0 0,-1 0 0 0 0,-1 1 0 0 0,-2 0 0 0 0,-1 1 0 0 0,-1 5 0 0 0,3 3 0 0 0,31 132 0 0 0,-42-171 0 0 0,0 1 0 0 0,-1 16 0 0 0,1-16 0 0 0,-1 0 0 0 0,-5 21 0 0 0,4-24 0 0 0,-2 4 0 0 0,2 1 0 0 0,-1-1 0 0 0,0 1 0 0 0,1 0 0 0 0,0-1 0 0 0,0 1 0 0 0,1 0 0 0 0,-1-1 0 0 0,1 4 0 0 0,-1-8-30 0 0,1 0-1 0 0,-1 0 0 0 0,0 1 1 0 0,0-1-1 0 0,0 0 1 0 0,0 0-1 0 0,0 0 0 0 0,0 1 1 0 0,1-1-1 0 0,-1 0 1 0 0,0 0-1 0 0,0 0 0 0 0,0 0 1 0 0,1 1-1 0 0,-1-1 1 0 0,0 0-1 0 0,0 0 0 0 0,0 0 1 0 0,1 0-1 0 0,-1 0 1 0 0,0 0-1 0 0,0 0 1 0 0,1 0-1 0 0,-1 0 0 0 0,0 0 1 0 0,0 0-1 0 0,1 0 1 0 0,-1 0-1 0 0,0 0 0 0 0,0 0 1 0 0,1 0-1 0 0,-1 0 1 0 0,0 0-1 0 0,0 0 0 0 0,0 0 1 0 0,1 0-1 0 0,-1 0 1 0 0,0 0-1 0 0,0 0 0 0 0,1 0 1 0 0,-1-1-1 0 0,0 1 1 0 0,0 0-1 0 0,0 0 0 0 0,0 0 1 0 0,1 0-1 0 0,-1-1 1 0 0,0 1-1 0 0,0 0 1 0 0,0 0-1 0 0,0 0 0 0 0,0-1 1 0 0,1 1-1 0 0,-1 0 1 0 0,0 0-1 0 0,0 0 0 0 0,0-1 1 0 0,0 1-1 0 0,0 0 1 0 0,0 0-1 0 0,0-1 0 0 0,0 1 1 0 0,0 0 30 0 0,9-13-2787 0 0,-7 6 2026 0 0,0 0 1 0 0,0-1-1 0 0,0 1 1 0 0,-1 0-1 0 0,0-1 1 0 0,-1 1-1 0 0,0-1 1 0 0,0 0-1 0 0,0 1 1 0 0,-1-1 0 0 0,0 1-1 0 0,-1-1 1 0 0,1 1-1 0 0,-2 0 1 0 0,1 0-1 0 0,-1 0 1 0 0,-2-5 760 0 0,4 10-35 0 0,-1 0 0 0 0,1 0 1 0 0,-1 1-1 0 0,1-1 0 0 0,-1 0 1 0 0,0 1-1 0 0,0-1 0 0 0,0 1 1 0 0,0-1-1 0 0,0 1 0 0 0,0 0 1 0 0,0 0-1 0 0,-1 0 0 0 0,1 0 1 0 0,0 0-1 0 0,0 1 0 0 0,-1-1 1 0 0,1 1-1 0 0,-1-1 35 0 0,-4 1-152 0 0,0 0-1 0 0,1 0 1 0 0,-1 1-1 0 0,0 0 1 0 0,1 0-1 0 0,-1 1 153 0 0,-35 3-360 0 0,17-4 653 0 0,19 0-24 0 0,0-1-1 0 0,0 0 0 0 0,0 0 0 0 0,0 0 1 0 0,0-1-1 0 0,-4 0-268 0 0,8 0 63 0 0,0 0 0 0 0,0 0 0 0 0,0 0 1 0 0,0 0-1 0 0,0 0 0 0 0,0-1 0 0 0,0 1 1 0 0,0-1-1 0 0,0 1 0 0 0,0-1 0 0 0,1 1 1 0 0,-1-1-1 0 0,1 0 0 0 0,-1 0 0 0 0,1 0 1 0 0,0 0-1 0 0,0 0 0 0 0,0 0 0 0 0,0 0-63 0 0,-12-19 2068 0 0,7 18 2383 0 0,26 31-4242 0 0,8 7 216 0 0,-20-22-123 0 0,1-1 0 0 0,1-1 0 0 0,0 0 0 0 0,0 0 0 0 0,1-1 0 0 0,1 0-1 0 0,-1-1 1 0 0,3 0-302 0 0,-3-1 57 0 0,0-1 295 0 0,0 0 1 0 0,1-1-1 0 0,-1-1 1 0 0,1 1-1 0 0,6 0-352 0 0,-15-5 65 0 0,1 0 1 0 0,-1 0-1 0 0,1-1 0 0 0,-1 1 1 0 0,1-1-1 0 0,-1 0 0 0 0,1 0 1 0 0,-1 0-1 0 0,1-1 0 0 0,-1 1 1 0 0,1-1-1 0 0,-1 0 0 0 0,0 0 1 0 0,1 0-1 0 0,-1 0 0 0 0,0 0 1 0 0,1-1-1 0 0,-1 0 0 0 0,0 1 1 0 0,0-1-1 0 0,-1 0 0 0 0,2-1-65 0 0,7-8 114 0 0,0 1 0 0 0,0-2 0 0 0,-1 1 0 0 0,-1-1 0 0 0,0-1 0 0 0,-1 0 0 0 0,0 0 0 0 0,-1-1 0 0 0,0 0 0 0 0,-1 0 0 0 0,-1 0-1 0 0,0-1-113 0 0,9-36 1003 0 0,-1-1-1 0 0,3-45-1002 0 0,-3 18 276 0 0,-13 77-643 0 0,0 0 0 0 0,1 0 0 0 0,-1 0 0 0 0,1 0 0 0 0,-1 0 0 0 0,1 0 0 0 0,0 0 0 0 0,0 0 0 0 0,0 0 0 0 0,0 1 0 0 0,0-1 0 0 0,0 0 0 0 0,0 0 0 0 0,1 1 0 0 0,-1-1 0 0 0,0 1 0 0 0,1-1 0 0 0,0 1 0 0 0,-1 0 0 0 0,1-1 0 0 0,0 1 0 0 0,-1 0 0 0 0,1 0 0 0 0,0 0 0 0 0,0 1 0 0 0,0-1 0 0 0,0 0 0 0 0,0 1 0 0 0,0-1 0 0 0,0 1 0 0 0,0-1 0 0 0,0 1 0 0 0,0 0 0 0 0,1 0 0 0 0,-1 0 0 0 0,2 1 367 0 0,10-3-3916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65 8863 0 0,'0'0'200'0'0,"0"0"34"0"0,0 0 12 0 0,0 0 46 0 0,0 0 184 0 0,0 0 79 0 0,0 0 18 0 0,0 0 11 0 0,0 0 35 0 0,8-25 1405 0 0,-8 24-2016 0 0,3-3-7 0 0,0 0 1 0 0,0 1-1 0 0,0-1 0 0 0,0 1 1 0 0,1-1-1 0 0,-1 1 0 0 0,1 0 1 0 0,0 1-1 0 0,5-4 0 0 0,0 4-1 0 0,1 4 0 0 0,-1 4 0 0 0,-9-5 0 0 0,1 0 0 0 0,-1 0 0 0 0,1 0 0 0 0,-1-1 0 0 0,0 1 0 0 0,1 0 0 0 0,-1 0 0 0 0,0 0 0 0 0,1 0 0 0 0,-1 0 0 0 0,0 0 0 0 0,0 0 0 0 0,0 0 0 0 0,0 0 0 0 0,0 0 0 0 0,0 0 0 0 0,0 0 0 0 0,-1 0 0 0 0,1 0 0 0 0,0 0 0 0 0,0 0 0 0 0,-1 0 0 0 0,1 0 0 0 0,0 0 0 0 0,-1 0 0 0 0,1-1 0 0 0,-1 1 0 0 0,0 0 0 0 0,1 0 0 0 0,-2 1 0 0 0,2-2 0 0 0,-4 6 0 0 0,0 0 0 0 0,0 0 0 0 0,0 0 0 0 0,-1-1 0 0 0,0 0 0 0 0,0 0 0 0 0,0 0 0 0 0,0-1 0 0 0,-1 0 0 0 0,0 0 0 0 0,-11 6 0 0 0,7-7 0 0 0,1-6 0 0 0,7-4 0 0 0,3-3 0 0 0,1 6 30 0 0,-1 0-1 0 0,1 0 1 0 0,0 0-1 0 0,0 0 0 0 0,1 0 1 0 0,-1 1-1 0 0,1-1 1 0 0,-1 1-1 0 0,1 0 0 0 0,0-1 1 0 0,1 1-1 0 0,-1 1 1 0 0,1-1-1 0 0,4-3 1 0 0,-3 2 119 0 0,-3 3 503 0 0,-2 1 27 0 0,0 0-85 0 0,-1 1-388 0 0,-6 11-178 0 0,-5-3-120 0 0,10-8-364 0 0,2-1-182 0 0,0 0-39 0 0,0 0-147 0 0,0 0-579 0 0,0 0-254 0 0,0 0-51 0 0,0 0-11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5407 0 0,'0'0'124'0'0,"0"0"18"0"0,0 0 8 0 0,0 0 110 0 0,0 0 454 0 0,0 0 196 0 0,18-25 4024 0 0,-15 22-4720 0 0,0 1 0 0 0,0 0 0 0 0,0 0 1 0 0,1 0-1 0 0,-1 0 0 0 0,1 0 1 0 0,-1 1-1 0 0,1-1 0 0 0,-1 1 0 0 0,1 0 1 0 0,0 0-1 0 0,0 1 0 0 0,-1-1 1 0 0,1 1-1 0 0,6 0 0 0 0,-2 0-52 0 0,-1 1 1 0 0,1 0-1 0 0,0 1 0 0 0,-1 0 1 0 0,1 0-1 0 0,-1 0 0 0 0,9 5 1 0 0,7 6 499 0 0,0 0 0 0 0,-1 1 0 0 0,29 25 1 0 0,110 112-63 0 0,-119-108 1070 0 0,-18-17-1261 0 0,33 50 0 0 0,-35-46-355 0 0,10 11-54 0 0,-3 0 0 0 0,-1 2 0 0 0,-2 1 0 0 0,-3 1 0 0 0,28 73 0 0 0,-47-105 91 0 0,-1 0 0 0 0,-1 0 0 0 0,0 1 0 0 0,-1-1 0 0 0,0 1 0 0 0,-1-1 0 0 0,0 1 0 0 0,-1-1 0 0 0,-5 23 0 0 0,-4 2 668 0 0,-29 73 1 0 0,3-12-309 0 0,34-93-451 0 0,1-4 0 0 0,1 0 0 0 0,-1 0 0 0 0,0 0 0 0 0,0 0 0 0 0,0 0 0 0 0,0 0 0 0 0,0 0 0 0 0,-1 0 0 0 0,1 0 0 0 0,0-1 0 0 0,-1 1 0 0 0,-3 2 0 0 0,-12 16 0 0 0,16-19-65 0 0,-19 19 156 0 0,3-10-3509 0 0,16-10 2690 0 0,1 0 0 0 0,-15 0-1694 0 0,1 0 325 0 0,9 0-4708 0 0,5 0 2521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95 5407 0 0,'0'0'124'0'0,"0"0"18"0"0,-2-23 160 0 0,1 15 145 0 0,-1 0 0 0 0,0 0 0 0 0,0 0 0 0 0,0 0 0 0 0,-6-12 0 0 0,7 19 459 0 0,-18-5 1832 0 0,18 5-2628 0 0,0 1-1 0 0,1-1 1 0 0,-1 1 0 0 0,0-1-1 0 0,0 1 1 0 0,0 0 0 0 0,0-1-1 0 0,0 1 1 0 0,0 0 0 0 0,0 0-1 0 0,0-1 1 0 0,1 1 0 0 0,-1 0-1 0 0,0 0 1 0 0,0 0-1 0 0,0 0 1 0 0,0 0 0 0 0,0 0-1 0 0,0 1 1 0 0,0-1 0 0 0,0 0-1 0 0,0 0 1 0 0,0 1 0 0 0,0-1-1 0 0,1 0 1 0 0,-1 1-1 0 0,0-1 1 0 0,0 1 0 0 0,0-1-1 0 0,1 1 1 0 0,-1 0 0 0 0,-1 0-1 0 0,-6 7 62 0 0,1 0 0 0 0,0 0-1 0 0,0 1 1 0 0,1-1 0 0 0,0 1 0 0 0,1 1-1 0 0,0-1 1 0 0,0 1 0 0 0,1 0-1 0 0,0 0 1 0 0,1 0 0 0 0,0 0 0 0 0,0 1-1 0 0,2-1 1 0 0,-1 1 0 0 0,1 0-1 0 0,0 0 1 0 0,1-1 0 0 0,1 1 0 0 0,0 0-1 0 0,0 0 1 0 0,1-1 0 0 0,5 20 0 0 0,-5-26-55 0 0,-1-1-107 0 0,1-1 0 0 0,-1 1 0 0 0,0-1-1 0 0,1 0 1 0 0,0 1 0 0 0,0-1 0 0 0,-1 0-1 0 0,1 0 1 0 0,0 0 0 0 0,1 0 0 0 0,-1-1-1 0 0,4 4 1 0 0,-3-4-9 0 0,-1 1 0 0 0,0-1 0 0 0,0 1 0 0 0,0-1 0 0 0,1 0 0 0 0,-1 0 0 0 0,1 0 0 0 0,-1 0 0 0 0,1-1 0 0 0,-1 1 0 0 0,1-1 0 0 0,-1 1 0 0 0,1-1 0 0 0,0 0 0 0 0,-1 0 0 0 0,1 0 0 0 0,0 0 0 0 0,-1-1 0 0 0,1 1 0 0 0,-1-1 0 0 0,1 1 0 0 0,-1-1 0 0 0,1 0 0 0 0,-1 0 0 0 0,1 0 0 0 0,-1 0 0 0 0,0 0 0 0 0,0-1 0 0 0,1 1 0 0 0,-1-1 0 0 0,0 0 0 0 0,2-2 0 0 0,2-2 0 0 0,0 0 0 0 0,0 0 0 0 0,-1-1 0 0 0,0 1 0 0 0,0-1 0 0 0,0-1 0 0 0,4-10 0 0 0,1-4 0 0 0,-5 12 0 0 0,0 0 0 0 0,0-1 0 0 0,-1 0 0 0 0,-1 0 0 0 0,0 0 0 0 0,0 0 0 0 0,1-23 0 0 0,-5 24 0 0 0,0 8 0 0 0,0 0 0 0 0,0-1 0 0 0,0 1 0 0 0,0 0 0 0 0,0 0 0 0 0,0 0 0 0 0,-1 0 0 0 0,1 0 0 0 0,-1 1 0 0 0,1-1 0 0 0,-1 0 0 0 0,0 0 0 0 0,0 1 0 0 0,0 0 0 0 0,0-1 0 0 0,0 1 0 0 0,0 0 0 0 0,0 0 0 0 0,0 0 0 0 0,0 0 0 0 0,0 0 0 0 0,-1 0 0 0 0,-4 0 0 0 0,1 0 0 0 0,-1 0 0 0 0,0 0 0 0 0,0 1 0 0 0,0 0 0 0 0,-10 2 0 0 0,7 0-63 0 0,-1 0 0 0 0,1 1 0 0 0,-1 0 0 0 0,1 1 0 0 0,0 0 0 0 0,1 0 1 0 0,-1 1-1 0 0,1 0 0 0 0,-1 1 0 0 0,2 0 0 0 0,-1 1 0 0 0,1 0 0 0 0,-12 12 0 0 0,12-11-1456 0 0,1 1 1 0 0,0 0 0 0 0,0 1-1 0 0,-6 12 1 0 0,5-6-3585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3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 5407 0 0,'0'0'124'0'0,"0"0"18"0"0,0 0 8 0 0,-1-2-23 0 0,-2-4 32 0 0,3 4 529 0 0,0 2 222 0 0,0 0 40 0 0,0 0-44 0 0,0 0-215 0 0,0 0-92 0 0,0 0-21 0 0,0 0 8 0 0,0 0 38 0 0,0 0 14 0 0,0 0 2 0 0,0 0-85 0 0,-1 13-309 0 0,0-1 0 0 0,1 1 0 0 0,1 0 0 0 0,0-1 1 0 0,1 1-1 0 0,0-1 0 0 0,1 1 0 0 0,0-1 0 0 0,8 17 0 0 0,3 20 250 0 0,-2 4-436 0 0,138 490 2696 0 0,-147-534-2752 0 0,71 206 1492 0 0,-61-170-1025 0 0,-2 1-1 0 0,9 86 1 0 0,-14-99-471 0 0,-1 22 0 0 0,-2-46 0 0 0,-3-8 0 0 0,0-1 0 0 0,1 1 0 0 0,-1 0 0 0 0,0 0 0 0 0,1-1 0 0 0,-1 1 0 0 0,1 0 0 0 0,-1-1 0 0 0,1 1 0 0 0,-1-1 0 0 0,1 1 0 0 0,0-1 0 0 0,-1 1 0 0 0,1-1 0 0 0,-1 1 0 0 0,1-1 0 0 0,0 0 0 0 0,0 1 0 0 0,-1-1 0 0 0,1 0 0 0 0,0 1 0 0 0,1-1 0 0 0,15 6 0 0 0,-7 0 0 0 0,1-2 0 0 0,1 0 0 0 0,0-1 0 0 0,-9-2 0 0 0,0 0 0 0 0,0-1 0 0 0,-1 0 0 0 0,1 0 0 0 0,0 0 0 0 0,0 0 0 0 0,0 0 0 0 0,0 0 0 0 0,0-1 0 0 0,0 1 0 0 0,0-1 0 0 0,0 0 0 0 0,-1 0 0 0 0,1 0 0 0 0,0 0 0 0 0,-1-1 0 0 0,1 1 0 0 0,0-1 0 0 0,-1 1 0 0 0,0-1 0 0 0,1 0 0 0 0,-1 0 0 0 0,0 0 0 0 0,2-3 0 0 0,33-22 0 0 0,40-11-2598 0 0,-71 35 2398 0 0,-1 0 0 0 0,0-1 1 0 0,1 0-1 0 0,-2 1 0 0 0,1-2 1 0 0,5-4-1 0 0,11-16-4791 0 0,-18 21 3921 0 0,7-7-1529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4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5407 0 0,'0'0'124'0'0,"0"0"18"0"0,0 0 8 0 0,0 0 42 0 0,0 0 170 0 0,0 0 76 0 0,0 0 12 0 0,37-2 1508 0 0,68-23 1002 0 0,-41 8-1719 0 0,70-7 1 0 0,-12 11-1190 0 0,224-37 508 0 0,-189-6 1593 0 0,-31 17-3464 0 0,-80 23-654 0 0,94-19 1 0 0,-128 33-2516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6:4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1 956 5407 0 0,'0'0'124'0'0,"0"0"18"0"0,0 0 8 0 0,0 0 110 0 0,0 0 454 0 0,0 0 196 0 0,0 0 40 0 0,0 0-120 0 0,0 0-459 0 0,35-12 1709 0 0,-9 10-1978 0 0,4 0-58 0 0,51-11-1 0 0,84-11 2238 0 0,-123 19-2002 0 0,115-10-279 0 0,-51 6 0 0 0,166-35 0 0 0,-242 37 0 0 0,-14 3 0 0 0,1 0 0 0 0,-1 0 0 0 0,0-2 0 0 0,22-10 0 0 0,-27 10 0 0 0,-1 1 0 0 0,-1 0 0 0 0,1 0 0 0 0,-1-1 0 0 0,-1 0 0 0 0,1 0 0 0 0,-1-1 0 0 0,13-14 0 0 0,-3-4 0 0 0,-11 15 601 0 0,-4 7-407 0 0,-1 0 1 0 0,0-1 0 0 0,0 1 0 0 0,0 0 0 0 0,0-1 0 0 0,-1 1 0 0 0,1-1 0 0 0,-1 0-1 0 0,0 0 1 0 0,1-6 0 0 0,3-4-195 0 0,-5 14 0 0 0,1-29 0 0 0,-1 10 0 0 0,-1-1 0 0 0,-6-33 0 0 0,0 31 0 0 0,-1 0 0 0 0,-12-24 0 0 0,10 25 0 0 0,1-1 0 0 0,-7-24 0 0 0,8 10 99 0 0,1 0 0 0 0,1 0 0 0 0,-1-50 0 0 0,7 84 175 0 0,0-28 1850 0 0,0 10-1590 0 0,-1 19-601 0 0,1 0 1 0 0,0 0 0 0 0,-1 0-1 0 0,1 0 1 0 0,0 0-1 0 0,0 0 1 0 0,0 0-1 0 0,0 0 1 0 0,0 0-1 0 0,0 0 1 0 0,0 0 0 0 0,0 0-1 0 0,0 0 1 0 0,0 0-1 0 0,1 0 1 0 0,-1 0-1 0 0,0 0 1 0 0,1 1-1 0 0,-1-1 1 0 0,1 0 0 0 0,-1 0-1 0 0,1 0 1 0 0,-1 0-1 0 0,1 0 1 0 0,-1 1-1 0 0,1-1 1 0 0,0 0 0 0 0,0 0-1 0 0,-1 1 1 0 0,1-1-1 0 0,0 1 1 0 0,0-1-1 0 0,0 1 1 0 0,0-1-1 0 0,-1 1 1 0 0,1-1 0 0 0,0 1-1 0 0,0 0 1 0 0,0-1-1 0 0,0 1 1 0 0,0 0-1 0 0,0 0 1 0 0,0 0-1 0 0,0 0 1 0 0,0 0 0 0 0,0 0-1 0 0,0 0 1 0 0,2 0-1 0 0,30-4 182 0 0,-21 3 168 0 0,-1 0-1 0 0,0-1 0 0 0,1 0 0 0 0,-1-1 0 0 0,0-1 0 0 0,0 1 1 0 0,-1-2-1 0 0,12-5 0 0 0,19-5-2263 0 0,-25 17-3967 0 0,-16-2 4046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13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1 937 2791 0 0,'0'0'126'0'0,"0"0"96"0"0,0 0 326 0 0,0 0 144 0 0,0 0 32 0 0,0 0 35 0 0,0 0 129 0 0,0 0 59 0 0,0 0 11 0 0,0 0-50 0 0,0 0-217 0 0,37-4 1696 0 0,-24 1-1733 0 0,1-1 0 0 0,-1 0-1 0 0,0 0 1 0 0,0-1 0 0 0,0-1 0 0 0,18-11 0 0 0,69-54 763 0 0,-67 46-611 0 0,40-24 0 0 0,228-105 969 0 0,-75 41-638 0 0,-96 45-1137 0 0,191-69 0 0 0,-255 114 0 0 0,32-10 0 0 0,99-50 0 0 0,-46 23 0 0 0,-32-3 0 0 0,-109 59 0 0 0,5 0 14 0 0,-13 4-5 0 0,28-1-124 0 0,-28 0-401 0 0,4 1 855 0 0,-3 0-7956 0 0,-3 0 1031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15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40 117 7055 0 0,'0'0'158'0'0,"0"0"22"0"0,-1-1 12 0 0,-14-22 1180 0 0,15 23-1315 0 0,0 0 0 0 0,0 0 0 0 0,0 0 0 0 0,0 0 0 0 0,0 0-1 0 0,0 0 1 0 0,0 0 0 0 0,1 0 0 0 0,-1 0 0 0 0,0 0-1 0 0,0 0 1 0 0,0 0 0 0 0,0 0 0 0 0,0 0 0 0 0,0-1 0 0 0,0 1-1 0 0,0 0 1 0 0,0 0 0 0 0,0 0 0 0 0,1 0 0 0 0,-1 0 0 0 0,0 0-1 0 0,0 0 1 0 0,0 0 0 0 0,0 0 0 0 0,0 0 0 0 0,0 0-1 0 0,0 0 1 0 0,0 0 0 0 0,0 0 0 0 0,0-1 0 0 0,0 1 0 0 0,0 0-1 0 0,0 0 1 0 0,0 0 0 0 0,0 0 0 0 0,0 0 0 0 0,0 0-1 0 0,0 0 1 0 0,0 0 0 0 0,1 0 0 0 0,-1-1 0 0 0,0 1 0 0 0,-1 0-1 0 0,1 0 1 0 0,0 0 0 0 0,0 0 0 0 0,0 0 0 0 0,0 0 0 0 0,0 0-1 0 0,0 0 1 0 0,0 0 0 0 0,0-1 0 0 0,0 1 0 0 0,0 0-1 0 0,0 0 1 0 0,0 0 0 0 0,0 0 0 0 0,0 0 0 0 0,0 0 0 0 0,0 0-1 0 0,0 0 1 0 0,0 0 0 0 0,-1 0 0 0 0,13 8 3297 0 0,-5-1-4125 0 0,16 30 1339 0 0,-2 1 0 0 0,-2 0 0 0 0,-1 2 0 0 0,14 47 1 0 0,-13-35 763 0 0,4 6-615 0 0,-6-17-686 0 0,-1 0 0 0 0,-3 1 0 0 0,10 51-1 0 0,-23-93-30 0 0,1 1 0 0 0,-1-1 0 0 0,0 1 0 0 0,0-1 0 0 0,0 0 0 0 0,0 1 0 0 0,0-1 0 0 0,0 1 0 0 0,0-1 0 0 0,0 0 0 0 0,0 1 0 0 0,0-1 0 0 0,0 1 0 0 0,0-1 0 0 0,0 1 0 0 0,0-1 0 0 0,0 0 0 0 0,0 1 0 0 0,0-1 0 0 0,0 1 0 0 0,-1-1 0 0 0,1 0 0 0 0,0 1 0 0 0,0-1 0 0 0,0 0 0 0 0,-1 1 0 0 0,1-1 0 0 0,0 0 0 0 0,-1 1 0 0 0,1-1 0 0 0,0 0 0 0 0,0 0 0 0 0,-1 1 0 0 0,1-1 0 0 0,-1 0 0 0 0,1 0 0 0 0,0 0 0 0 0,-1 1 0 0 0,1-1 0 0 0,0 0 0 0 0,-1 0 0 0 0,1 0 0 0 0,-1 0 0 0 0,1 0 0 0 0,-1 0 0 0 0,1 0 0 0 0,0 0 0 0 0,-1 0 0 0 0,1 0 0 0 0,-1 0 0 0 0,1 0 0 0 0,0 0 0 0 0,-1 0 0 0 0,1 0 0 0 0,-1 0 0 0 0,0-1 0 0 0,-15-6 0 0 0,7 0-288 0 0,0-1 0 0 0,0 1 0 0 0,1-1 0 0 0,0-1-1 0 0,0 0 1 0 0,1 0 0 0 0,-10-16 0 0 0,-37-78-357 0 0,24 42-398 0 0,16 33 584 0 0,1-1-1 0 0,1-1 1 0 0,-13-49 0 0 0,21 60 807 0 0,0-1 1 0 0,1 1-1 0 0,1 0 0 0 0,0-1 0 0 0,2 0 1 0 0,0 1-1 0 0,4-22 0 0 0,-4 36-262 0 0,1 1 0 0 0,0 0 0 0 0,0 0 0 0 0,0 0 0 0 0,0 0 0 0 0,0 0 0 0 0,1 0 0 0 0,0 0-1 0 0,0 1 1 0 0,0-1 0 0 0,0 1 0 0 0,1-1 0 0 0,-1 1 0 0 0,1 0 0 0 0,0 0 0 0 0,0 0 0 0 0,0 0 0 0 0,0 0 0 0 0,0 1 0 0 0,1-1-1 0 0,-1 1 1 0 0,1 0 0 0 0,0 0 0 0 0,-1 0 0 0 0,1 1 0 0 0,8-3 0 0 0,-7 4-56 0 0,0-1 0 0 0,0 1 0 0 0,-1 0 1 0 0,1 1-1 0 0,0-1 0 0 0,0 1 0 0 0,-1 0 0 0 0,1 0 1 0 0,0 0-1 0 0,-1 1 0 0 0,1 0 0 0 0,-1 0 0 0 0,0 0 0 0 0,1 0 1 0 0,-1 1-1 0 0,0-1 0 0 0,-1 1 0 0 0,1 0 0 0 0,0 0 0 0 0,-1 1 1 0 0,1-1-1 0 0,-1 1 0 0 0,4 5 0 0 0,-2-2 40 0 0,0 1-1 0 0,-1 0 0 0 0,0 1 1 0 0,0-1-1 0 0,0 1 0 0 0,-1 0 1 0 0,0-1-1 0 0,-1 1 0 0 0,0 1 1 0 0,-1-1-1 0 0,0 0 0 0 0,0 0 0 0 0,0 0 1 0 0,-2 1-1 0 0,1-1 0 0 0,-1 0 1 0 0,0 0-1 0 0,-1 1 0 0 0,0-1 1 0 0,-6 16-1 0 0,1-7 77 0 0,0-1-1 0 0,-1 0 1 0 0,-1-1 0 0 0,0 0-1 0 0,-1 0 1 0 0,-1-1-1 0 0,0-1 1 0 0,-1 1 0 0 0,-20 17-1 0 0,25-25-332 0 0,6-6-787 0 0,1-1-361 0 0,0 0-725 0 0,0 0-2746 0 0,0 0-1176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16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37 13247 0 0,'-36'-20'1436'0'0,"34"19"-1347"0"0,0-1 0 0 0,0 0-1 0 0,0 1 1 0 0,0 0 0 0 0,0-1-1 0 0,0 1 1 0 0,0 0 0 0 0,0 0 0 0 0,0 0-1 0 0,-1 0 1 0 0,1 1 0 0 0,0-1-1 0 0,-1 1 1 0 0,1-1 0 0 0,0 1-1 0 0,-1 0 1 0 0,1 0 0 0 0,-1 0 0 0 0,1 0-1 0 0,-1 0 1 0 0,1 1 0 0 0,-5 0-1 0 0,5 1-2 0 0,-1-1 0 0 0,0 1-1 0 0,1 0 1 0 0,0 0 0 0 0,-1 0 0 0 0,1 1-1 0 0,0-1 1 0 0,0 0 0 0 0,0 1-1 0 0,1-1 1 0 0,-1 1 0 0 0,0 0 0 0 0,1-1-1 0 0,0 1 1 0 0,-2 4 0 0 0,-3 12 325 0 0,1 0 1 0 0,1 1-1 0 0,0-1 1 0 0,0 25-1 0 0,3-41-338 0 0,-1 25-81 0 0,0 0 0 0 0,2 1 1 0 0,5 36-1 0 0,-5-58 41 0 0,1-1-1 0 0,0 1 0 0 0,0-1 0 0 0,0 1 1 0 0,1-1-1 0 0,0 0 0 0 0,0 0 0 0 0,1 0 0 0 0,0 0 1 0 0,0 0-1 0 0,0-1 0 0 0,1 1 0 0 0,0-1 1 0 0,0 0-1 0 0,0 0 0 0 0,0 0 0 0 0,1-1 1 0 0,0 0-1 0 0,0 0 0 0 0,10 7 0 0 0,-10-10 9 0 0,0 1 0 0 0,0-1 0 0 0,0 0 0 0 0,0 0 0 0 0,0-1 0 0 0,0 1 0 0 0,0-1 0 0 0,1 0 0 0 0,-1 0 0 0 0,0-1 0 0 0,0 0 0 0 0,0 0 0 0 0,0 0 0 0 0,0 0 0 0 0,0-1 0 0 0,0 0 0 0 0,0 0 0 0 0,6-4 0 0 0,6-3-1562 0 0,-1-1 0 0 0,0-1 0 0 0,23-19 0 0 0,-21 14-4310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16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8863 0 0,'0'0'200'0'0,"0"0"34"0"0,0 0 12 0 0,0 0 132 0 0,0 0 542 0 0,0 0 236 0 0,0 0 48 0 0,0 0-60 0 0,18-23 1809 0 0,41-12 58 0 0,13-10-8187 0 0,-70 44 3134 0 0,-2 1-2898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0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0 2271 0 0,'0'0'92'0'0,"0"0"-17"0"0,0 0 54 0 0,0 0 269 0 0,0 0 119 0 0,0 0 24 0 0,0 0-22 0 0,0 0-106 0 0,7 28 1106 0 0,-7-19-970 0 0,0-1 0 0 0,-1 1 0 0 0,0 0 0 0 0,0 0 0 0 0,0-1 1 0 0,-1 1-1 0 0,-1-1 0 0 0,1 0 0 0 0,-2 1 0 0 0,1-1 0 0 0,-3 4-549 0 0,-3 3 548 0 0,0 0 0 0 0,-1 0 1 0 0,-1-1-1 0 0,0 0 0 0 0,-3 1-548 0 0,6-6 140 0 0,-1 0 0 0 0,1-1-1 0 0,-2 0 1 0 0,1 0 0 0 0,-2 0-140 0 0,-8 1 627 0 0,11-4-241 0 0,0-1 0 0 0,0 0 0 0 0,-1 0 0 0 0,1-1 0 0 0,-6 1-386 0 0,4-1 0 0 0,-1 1 0 0 0,0 0 0 0 0,1 1 0 0 0,-3 1 0 0 0,-25 12 0 0 0,-285 114 0 0 0,288-122 0 0 0,-1 0 0 0 0,-1-3 0 0 0,-34 4 0 0 0,21-5 0 0 0,-35 12 0 0 0,-31 13 0 0 0,110-27 0 0 0,7 7 0 0 0,5 1 0 0 0,23 17 0 0 0,-20-20 0 0 0,64 49 0 0 0,-57-40 0 0 0,-15-14 0 0 0,0 0 0 0 0,0 0 0 0 0,0 0 0 0 0,-1 0 0 0 0,1 0 0 0 0,-1 1 0 0 0,0-1 0 0 0,0 0 0 0 0,0 12 0 0 0,2 0 0 0 0,0 0 0 0 0,1 0 0 0 0,1 3 0 0 0,10 61 0 0 0,-12-71 0 0 0,2 1 0 0 0,-3-8 0 0 0,0-1 0 0 0,0 0 0 0 0,-1 0 0 0 0,1 0 0 0 0,0 1 0 0 0,0-1 0 0 0,1 0 0 0 0,-1 0 0 0 0,0 0 0 0 0,0-1 0 0 0,0 1 0 0 0,1 0 0 0 0,-1 0 0 0 0,0-1 0 0 0,1 1 0 0 0,-1-1 0 0 0,0 1 0 0 0,1-1 0 0 0,-1 1 0 0 0,1-1 0 0 0,0 0 0 0 0,1 1 0 0 0,0 0 0 0 0,0 0 0 0 0,-1-1 0 0 0,1 1 0 0 0,0-1 0 0 0,-1 1 0 0 0,1-1 0 0 0,0 0 0 0 0,0 0 0 0 0,-1 0 0 0 0,1 0 0 0 0,0 0 0 0 0,0-1 0 0 0,-1 1 0 0 0,1-1 0 0 0,0 0 0 0 0,0 0 0 0 0,9-2 0 0 0,10 0 0 0 0,0 1 0 0 0,1 1 0 0 0,-1 2 0 0 0,3 0 0 0 0,51 6 0 0 0,-75-7 0 0 0,19 1 0 0 0,0-1 0 0 0,0-1 0 0 0,-1-1 0 0 0,1-1 0 0 0,14-4 0 0 0,20-3 0 0 0,-4-3 0 0 0,2-3 0 0 0,-44 14 0 0 0,-1 2-102 0 0,-5 0-438 0 0,-2 0-215 0 0,0 0-49 0 0,0 0 3 0 0,0 0 55 0 0,0 0 30 0 0,0 0 4 0 0,0 0-57 0 0,0 0-240 0 0,0 0-102 0 0,0 0-17 0 0,0 0 87 0 0,0 0 389 0 0,5-5 196 0 0,-3 3-2726 0 0,-2 2 1217 0 0,0 0 1086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1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13247 0 0,'0'0'299'0'0,"0"0"45"0"0,0 0 21 0 0,0 0-46 0 0,0 0-115 0 0,0 0 297 0 0,0 0 150 0 0,0 0 28 0 0,0 0 10 0 0,23 6 1420 0 0,-15 1-2025 0 0,0 0-1 0 0,0 1 1 0 0,-1 0 0 0 0,0 0-1 0 0,-1 1 1 0 0,1-1 0 0 0,-2 1-1 0 0,1 1 1 0 0,-1-1-1 0 0,4 12 1 0 0,7 20-148 0 0,11 45 0 0 0,-23-73 112 0 0,24 139-48 0 0,-25-144-181 0 0,-3-6-766 0 0,-5-34-3622 0 0,-13-19 2764 0 0,2 7 790 0 0,-5-27-328 0 0,10 39 2226 0 0,1-1 0 0 0,2 1 0 0 0,-6-51 0 0 0,13 74-482 0 0,3-26 62 0 0,-1 33 32 0 0,-1 2 157 0 0,27 12 1417 0 0,-10 1-1525 0 0,-1 1 0 0 0,0 1 1 0 0,-1 0-1 0 0,-1 1 0 0 0,-1 0 0 0 0,0 1 0 0 0,-1 1 0 0 0,18 33 0 0 0,-10-17-281 0 0,-20-34-263 0 0,0 0 0 0 0,1 1 0 0 0,-1-1 0 0 0,0 0 0 0 0,0 0 0 0 0,1 1 0 0 0,-1-1 0 0 0,0 0 0 0 0,0 0 0 0 0,1 1 0 0 0,-1-1 0 0 0,0 0 0 0 0,1 0 0 0 0,-1 0 0 0 0,0 0 0 0 0,1 1 0 0 0,-1-1 0 0 0,0 0 0 0 0,1 0 0 0 0,-1 0 0 0 0,0 0 0 0 0,1 0 0 0 0,-1 0 0 0 0,0 0 0 0 0,1 0 0 0 0,-1 0 0 0 0,0 0 0 0 0,1 0 0 0 0,-1 0 0 0 0,1 0 0 0 0,-1 0 0 0 0,0 0 0 0 0,1-1 0 0 0,-1 1 0 0 0,0 0 0 0 0,0 0 0 0 0,1 0 0 0 0,-1 0 0 0 0,0-1 0 0 0,1 1 0 0 0,-1 0 0 0 0,0 0 0 0 0,0-1 0 0 0,1 1 0 0 0,-1 0 0 0 0,0 0 0 0 0,0-1 0 0 0,1 1 0 0 0,-1 0 0 0 0,0-1 0 0 0,0 1 0 0 0,0 0 0 0 0,0-1 0 0 0,0 1 0 0 0,0 0 0 0 0,0-1 0 0 0,1 1 0 0 0,-1 0 0 0 0,0-1 0 0 0,0 1 0 0 0,0-1 0 0 0,0 1 0 0 0,0 0 0 0 0,-1-1 0 0 0,1 0 0 0 0,6-22 0 0 0,-6 5-486 0 0,-1 0-1 0 0,0 0 1 0 0,-2-1 0 0 0,0 1 0 0 0,-1 1-1 0 0,-7-20 1 0 0,4 13-530 0 0,1 0-1 0 0,-4-34 1 0 0,10 40-5257 0 0,0 16 1727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1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115 354 10943 0 0,'0'0'248'0'0,"0"0"35"0"0,0 0 18 0 0,0 0-37 0 0,0 0 8 0 0,0 0 667 0 0,2-36 3166 0 0,2-1-4333 0 0,2 6 545 0 0,-2 1 1 0 0,-2-1-1 0 0,-1 1 1 0 0,-1-1-1 0 0,-6-46 0 0 0,5 75-380 0 0,1-1 0 0 0,-1 1-1 0 0,1-1 1 0 0,-1 1 0 0 0,0-1 0 0 0,0 1-1 0 0,0 0 1 0 0,-1-1 0 0 0,1 1-1 0 0,-1 0 1 0 0,1 0 0 0 0,-1 0 0 0 0,0 0-1 0 0,1 0 1 0 0,-1 0 0 0 0,0 0 0 0 0,0 1-1 0 0,0-1 1 0 0,-1 1 0 0 0,1-1-1 0 0,0 1 1 0 0,-1 0 0 0 0,1 0 0 0 0,0 0-1 0 0,-4-1 1 0 0,4 2 67 0 0,0 0 0 0 0,-1 0 0 0 0,1 0 0 0 0,0 0 0 0 0,-1 0 0 0 0,1 1 0 0 0,0-1 0 0 0,0 1 0 0 0,-1-1 1 0 0,1 1-1 0 0,0 0 0 0 0,0 0 0 0 0,0 0 0 0 0,0 0 0 0 0,0 0 0 0 0,0 0 0 0 0,0 1 0 0 0,0-1 0 0 0,0 1 0 0 0,1-1 0 0 0,-1 1 0 0 0,0 0 0 0 0,1 0 0 0 0,0 0 0 0 0,-1 0 0 0 0,1-1 0 0 0,0 2 0 0 0,-1 1 0 0 0,-3 7 13 0 0,0 0 0 0 0,2 0 0 0 0,-1 1 0 0 0,1-1 0 0 0,1 1 0 0 0,0 0-1 0 0,1-1 1 0 0,0 1 0 0 0,1 0 0 0 0,0 0 0 0 0,0 0 0 0 0,4 15 0 0 0,-3-19 116 0 0,0 0 0 0 0,1 0-1 0 0,0 0 1 0 0,1-1 0 0 0,-1 1 0 0 0,1 0 0 0 0,1-1 0 0 0,-1 0 0 0 0,1 0-1 0 0,1 0 1 0 0,-1 0 0 0 0,1-1 0 0 0,1 1 0 0 0,-1-1 0 0 0,1 0 0 0 0,0-1-1 0 0,0 0 1 0 0,12 8 0 0 0,-16-12-155 0 0,1 1 0 0 0,0-1 0 0 0,-1 0 0 0 0,1 0 0 0 0,0-1-1 0 0,0 1 1 0 0,0-1 0 0 0,0 1 0 0 0,-1-1 0 0 0,1 0 0 0 0,0 0 0 0 0,0 0-1 0 0,0 0 1 0 0,0-1 0 0 0,0 1 0 0 0,0-1 0 0 0,-1 0 0 0 0,1 1 0 0 0,0-1-1 0 0,4-3 1 0 0,-2 2-307 0 0,0-1 0 0 0,0-1 0 0 0,0 1 0 0 0,-1-1 0 0 0,1 0 0 0 0,6-7 0 0 0,10-22-5452 0 0,-14 19 1226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1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30 448 10943 0 0,'0'0'248'0'0,"-23"-10"694"0"0,17 8-753 0 0,5 2 739 0 0,1 0 323 0 0,0 0 58 0 0,0 0-161 0 0,3 30-707 0 0,5-10 606 0 0,2 0 0 0 0,0-1-1 0 0,23 33 1 0 0,-3-6 285 0 0,-25-35-1180 0 0,-4-8-147 0 0,0-1-1 0 0,0 1 0 0 0,0-1 1 0 0,1 0-1 0 0,-1 0 1 0 0,0 0-1 0 0,1 0 1 0 0,0 0-1 0 0,-1 0 1 0 0,1 0-1 0 0,0 0 0 0 0,0-1 1 0 0,0 1-1 0 0,0 0 1 0 0,1-1-1 0 0,-1 0 1 0 0,0 0-1 0 0,0 1 1 0 0,4 0-1 0 0,4-1-4 0 0,-9-1 0 0 0,0 0 0 0 0,0 0 0 0 0,0-1 0 0 0,-1 1 0 0 0,1 0 0 0 0,0-1 0 0 0,0 1 0 0 0,0-1 0 0 0,0 1 0 0 0,0-1 0 0 0,-1 1 0 0 0,1-1 0 0 0,0 1 0 0 0,0-1 0 0 0,-1 0 0 0 0,1 1 0 0 0,0-1 0 0 0,-1 0 0 0 0,1 0 0 0 0,-1 0 0 0 0,1 1 0 0 0,-1-1 0 0 0,0 0 0 0 0,1 0 0 0 0,-1 0 0 0 0,0 0 0 0 0,1 0 0 0 0,-1 0 0 0 0,0 0 0 0 0,0 0 0 0 0,0 0 0 0 0,0-1 0 0 0,0 1 0 0 0,3-15-159 0 0,-1 1-1 0 0,0-1 1 0 0,-2 1-1 0 0,0-1 1 0 0,0 1-1 0 0,-2 0 1 0 0,0-1-1 0 0,0 1 1 0 0,-8-23-1 0 0,5 15-174 0 0,1 0-1 0 0,-3-41 1 0 0,31 107 184 0 0,-5 5 769 0 0,-16-38-425 0 0,0 1-1 0 0,1-1 1 0 0,1 0-1 0 0,0 0 1 0 0,0-1-1 0 0,0 0 1 0 0,1 1 0 0 0,1-2-1 0 0,0 1 1 0 0,9 9-1 0 0,-15-18-193 0 0,-1 0 0 0 0,1 1 0 0 0,-1-1 0 0 0,1 1 0 0 0,0-1 0 0 0,-1 0 0 0 0,1 1 0 0 0,0-1 0 0 0,-1 0 0 0 0,1 0 0 0 0,0 1 0 0 0,0-1 0 0 0,-1 0 0 0 0,1 0 0 0 0,0 0 0 0 0,0 0 0 0 0,-1 0 0 0 0,1 0 0 0 0,0 0 0 0 0,0 0 0 0 0,-1 0 0 0 0,1-1 0 0 0,0 1 0 0 0,0 0 0 0 0,-1 0 0 0 0,1-1 0 0 0,0 1 0 0 0,-1 0 0 0 0,1-1 0 0 0,0 1 0 0 0,-1-1 0 0 0,1 1 0 0 0,-1-1 0 0 0,1 1 0 0 0,-1-1 0 0 0,1 1 0 0 0,-1-1 0 0 0,1 0 0 0 0,0 0 0 0 0,10-21 0 0 0,-10 21 0 0 0,3-13 0 0 0,0 0 0 0 0,-1 1 0 0 0,-1-2 0 0 0,0 1 0 0 0,-1 0 0 0 0,0-19 0 0 0,-11-91 0 0 0,3 53 0 0 0,3 18-340 0 0,0 7-1978 0 0,3-67 0 0 0,3 99-4458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1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80 113 5407 0 0,'0'0'248'0'0,"-37"-12"898"0"0,-3-13 4038 0 0,39 24-3970 0 0,1 1-68 0 0,0 0-298 0 0,0 0-131 0 0,0 0-21 0 0,0 0-99 0 0,2 15-369 0 0,7 19 190 0 0,2 0 0 0 0,1-1-1 0 0,2 0 1 0 0,26 46 0 0 0,10 23 309 0 0,81 226 2185 0 0,-127-316-2912 0 0,-2-4-92 0 0,-2-6-392 0 0,-2-4 264 0 0,-1 0-1 0 0,1 0 1 0 0,0-1 0 0 0,-1 1-1 0 0,1-1 1 0 0,1 1-1 0 0,-1-1 1 0 0,0 0 0 0 0,1 0-1 0 0,-1 0 1 0 0,1 0 0 0 0,-2-5-1 0 0,-3-4-442 0 0,-72-118-3306 0 0,46 73 3907 0 0,2-1 0 0 0,3-2 0 0 0,-29-93 0 0 0,50 131 649 0 0,1 0 1 0 0,1 1-1 0 0,-2-34 0 0 0,6 49-537 0 0,-1 0 0 0 0,1-1 0 0 0,1 1 0 0 0,-1-1 0 0 0,1 1 0 0 0,0 0 0 0 0,1-1 0 0 0,-1 1 1 0 0,1 0-1 0 0,0 0 0 0 0,1 0 0 0 0,0 0 0 0 0,0 0 0 0 0,0 1 0 0 0,0-1 0 0 0,7-6 0 0 0,-9 10 45 0 0,1 1-1 0 0,-1-1 1 0 0,1 1 0 0 0,0 0-1 0 0,-1 0 1 0 0,1 0 0 0 0,0 0 0 0 0,0 0-1 0 0,-1 0 1 0 0,1 0 0 0 0,0 0-1 0 0,0 1 1 0 0,0-1 0 0 0,0 1 0 0 0,0 0-1 0 0,0-1 1 0 0,0 1 0 0 0,0 0-1 0 0,0 0 1 0 0,0 0 0 0 0,3 1 0 0 0,-1 0-67 0 0,0 0 0 0 0,0 1 0 0 0,0-1 1 0 0,-1 1-1 0 0,1 0 0 0 0,-1 0 0 0 0,1 0 0 0 0,-1 0 1 0 0,0 1-1 0 0,4 3 0 0 0,1 1-38 0 0,-1 1-1 0 0,0 0 1 0 0,-1 0-1 0 0,0 0 1 0 0,0 1-1 0 0,0 0 1 0 0,6 16 0 0 0,-9-15 287 0 0,0 0 0 0 0,0 1 0 0 0,-1-1 0 0 0,-1 1 0 0 0,0-1 0 0 0,0 1 1 0 0,-1 0-1 0 0,0-1 0 0 0,-1 1 0 0 0,0 0 0 0 0,-5 19 0 0 0,3-19-632 0 0,-1 1-1 0 0,0-1 0 0 0,-1 0 0 0 0,0 0 0 0 0,0-1 0 0 0,-2 1 0 0 0,1-1 0 0 0,-1 0 0 0 0,0-1 0 0 0,-11 11 0 0 0,17-19-348 0 0,1-1 0 0 0,0 0-288 0 0,0 0-1210 0 0,0 0-534 0 0,0 0-103 0 0,0 0-16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1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53 8863 0 0,'0'0'200'0'0,"0"0"34"0"0,-2-8 219 0 0,1 5-259 0 0,1 1-1 0 0,-1-1 1 0 0,0 0-1 0 0,0 1 1 0 0,0-1-1 0 0,0 1 1 0 0,-1 0 0 0 0,1-1-1 0 0,-1 1 1 0 0,1 0-1 0 0,-1 0 1 0 0,0 0 0 0 0,0 0-1 0 0,0 0 1 0 0,0 0-1 0 0,0 0 1 0 0,0 1-1 0 0,0-1 1 0 0,-3 0 0 0 0,4 2-80 0 0,0-1 0 0 0,0 1 0 0 0,1 1-1 0 0,-1-1 1 0 0,0 0 0 0 0,1 0 0 0 0,-1 0 0 0 0,0 0 0 0 0,0 0 0 0 0,1 1 0 0 0,-1-1 0 0 0,0 0 0 0 0,1 1 0 0 0,-1-1 0 0 0,0 0 0 0 0,1 1 0 0 0,-1-1 0 0 0,1 1 0 0 0,-1-1 0 0 0,1 1 0 0 0,-1-1 0 0 0,0 2 0 0 0,-12 26 1074 0 0,9-12-1023 0 0,2 1-1 0 0,-1 0 0 0 0,2 0 0 0 0,0 0 1 0 0,2 0-1 0 0,0 0 0 0 0,0 0 1 0 0,1 0-1 0 0,2-1 0 0 0,-1 1 1 0 0,2-1-1 0 0,0 0 0 0 0,1 0 1 0 0,1 0-1 0 0,0-1 0 0 0,13 20 1 0 0,-19-32-171 0 0,1-1 0 0 0,0 0 1 0 0,-1 0-1 0 0,1 0 0 0 0,0 0 1 0 0,0 0-1 0 0,0 0 0 0 0,0-1 1 0 0,1 1-1 0 0,-1-1 1 0 0,0 1-1 0 0,1-1 0 0 0,-1 0 1 0 0,1 0-1 0 0,-1 0 0 0 0,1 0 1 0 0,0 0-1 0 0,-1-1 0 0 0,1 1 1 0 0,0-1-1 0 0,-1 1 1 0 0,1-1-1 0 0,0 0 0 0 0,0 0 1 0 0,-1-1-1 0 0,1 1 0 0 0,0 0 1 0 0,-1-1-1 0 0,1 0 0 0 0,3-1 1 0 0,-1 0-311 0 0,0-1 0 0 0,0 0 0 0 0,0-1 0 0 0,0 1 0 0 0,-1-1 0 0 0,1 0 1 0 0,-1 0-1 0 0,0 0 0 0 0,0-1 0 0 0,-1 1 0 0 0,1-1 0 0 0,4-10 0 0 0,12-16-3398 0 0,-10 15 1812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2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0,0 0 46 0 0,0 0 184 0 0,0 0 79 0 0,0 0 18 0 0,0 0 11 0 0,0 0 35 0 0,0 0 18 0 0,0 0 3 0 0,0 0-85 0 0,6 16-342 0 0,-5-14-212 0 0,27 65 959 0 0,43 79 1 0 0,-68-143-367 0 0,3 3-388 0 0,-5-6-206 0 0,-1 0 1 0 0,1 0 0 0 0,-1 1-1 0 0,0-1 1 0 0,1 0 0 0 0,-1 0-1 0 0,1 0 1 0 0,-1 1-1 0 0,1-1 1 0 0,-1 0 0 0 0,1 0-1 0 0,-1 0 1 0 0,1 0 0 0 0,-1 0-1 0 0,1 0 1 0 0,-1 0 0 0 0,1 0-1 0 0,-1 0 1 0 0,1-1 0 0 0,-1 1-1 0 0,1 0 1 0 0,-1 0 0 0 0,1 0-1 0 0,-1 0 1 0 0,1-1 0 0 0,-1 1-1 0 0,1 0 1 0 0,-1 0 0 0 0,1-1-1 0 0,-1 1 1 0 0,0 0 0 0 0,1-1-1 0 0,-1 1 1 0 0,0-1 0 0 0,1 1-1 0 0,-1 0 1 0 0,0-1 0 0 0,0 1-1 0 0,1-1 1 0 0,-1 1 0 0 0,0-1-1 0 0,0 0 1 0 0,8-17-7 0 0,-8 18 6 0 0,3-11-223 0 0,0 0 0 0 0,-1 0-1 0 0,0 0 1 0 0,0 0 0 0 0,-2 0-1 0 0,1 0 1 0 0,-1-1 0 0 0,-1 1-1 0 0,0 0 1 0 0,0 0 0 0 0,-5-17-1 0 0,13 52 342 0 0,2 1-1 0 0,1-1 0 0 0,1-1 1 0 0,1 0-1 0 0,1 0 0 0 0,26 34 1 0 0,-38-56-392 0 0,17 18-835 0 0,-10-16-3762 0 0,-8-3 847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8863 0 0,'0'0'200'0'0,"0"0"34"0"0,0 0 12 0 0,0 0 46 0 0,0 0 184 0 0,0 0 79 0 0,0 0 18 0 0,0 0 11 0 0,0 0 35 0 0,0 0 18 0 0,20 20 750 0 0,-3 8-1035 0 0,0 0 1 0 0,-2 1-1 0 0,-1 1 1 0 0,-2 1-1 0 0,0 0 1 0 0,11 55-1 0 0,-2-16-54 0 0,-17-58-298 0 0,0-4-86 0 0,-3-6-370 0 0,-2-9 262 0 0,-1 0 1 0 0,0 0 0 0 0,0 0 0 0 0,0 0 0 0 0,-1 0 0 0 0,0 1 0 0 0,-1-1-1 0 0,-3-5 1 0 0,-8-16-206 0 0,-3-12 399 0 0,6 18 0 0 0,2 0 0 0 0,0-1 0 0 0,1 0 0 0 0,2-1 0 0 0,0 1 0 0 0,2-1 0 0 0,-5-43 0 0 0,12 50 87 0 0,-2 16 369 0 0,0 1 181 0 0,0 0 41 0 0,8-5 122 0 0,-6 4-799 0 0,0 0 0 0 0,0 0 0 0 0,0 1 0 0 0,0-1 0 0 0,0 1 0 0 0,0 0 0 0 0,0-1 0 0 0,0 1 0 0 0,0 0 1 0 0,0 0-1 0 0,0 0 0 0 0,0 1 0 0 0,0-1 0 0 0,0 0 0 0 0,0 1 0 0 0,0-1 0 0 0,0 1 0 0 0,0 0 0 0 0,-1 0 0 0 0,1-1 1 0 0,3 3-1 0 0,0-1-3 0 0,-1 1 119 0 0,0-1-1 0 0,0 0 0 0 0,0 1 1 0 0,-1 0-1 0 0,1 0 1 0 0,-1 0-1 0 0,1 0 0 0 0,-1 0 1 0 0,0 1-1 0 0,0-1 0 0 0,0 1 1 0 0,-1 0-1 0 0,1 0 1 0 0,-1 0-1 0 0,0 0 0 0 0,0 1 1 0 0,-1-1-1 0 0,1 0 1 0 0,-1 1-1 0 0,0 0 0 0 0,0-1 1 0 0,0 1-1 0 0,-1 6 1 0 0,2-3-122 0 0,-1-1 1 0 0,-1 0 0 0 0,1 0 0 0 0,-2 1 0 0 0,1-1 0 0 0,-1 0-1 0 0,0 0 1 0 0,0 1 0 0 0,0-1 0 0 0,-1 0 0 0 0,-1 0 0 0 0,1 0-1 0 0,-1-1 1 0 0,0 1 0 0 0,-7 10 0 0 0,9-15-465 0 0,-13 8-1828 0 0,9-6-3886 0 0,-3-3 1341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3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82 405 5407 0 0,'0'0'248'0'0,"2"-1"-5"0"0,0-2 22 0 0,0 0-1 0 0,0 0 0 0 0,0 0 1 0 0,0 0-1 0 0,0 0 1 0 0,0 0-1 0 0,-1-1 1 0 0,0 1-1 0 0,0 0 0 0 0,0-1 1 0 0,0 1-1 0 0,1-7 1 0 0,-1 6 1182 0 0,-1 2-1257 0 0,0 1 0 0 0,0-1 0 0 0,-1 1 0 0 0,1 0 0 0 0,0-1 0 0 0,0 1 0 0 0,-1-1 0 0 0,1 1 0 0 0,-1 0 0 0 0,1-1 0 0 0,-1 1 0 0 0,1 0 0 0 0,-1 0-1 0 0,0-1 1 0 0,0 1 0 0 0,0 0 0 0 0,0 0 0 0 0,0 0 0 0 0,0 0 0 0 0,0 0 0 0 0,0 0 0 0 0,0 0 0 0 0,0 0 0 0 0,0 1 0 0 0,-1-1 0 0 0,1 0 0 0 0,0 1 0 0 0,0-1 0 0 0,-1 1 0 0 0,1-1-1 0 0,-1 1 1 0 0,1 0 0 0 0,0-1 0 0 0,-3 1 0 0 0,-5-1-190 0 0,7 1 0 0 0,0 1 0 0 0,0-1 0 0 0,1 1 0 0 0,-1 0 0 0 0,0 0 0 0 0,0 0 0 0 0,1 0 0 0 0,-1 0 0 0 0,1 0 0 0 0,-1 0 0 0 0,1 0 0 0 0,-1 1 0 0 0,1-1 0 0 0,0 0 0 0 0,-1 1 0 0 0,1 0 0 0 0,0-1 0 0 0,0 1 0 0 0,0-1 0 0 0,0 1 0 0 0,1 0 0 0 0,-1 0 0 0 0,0 0 0 0 0,1-1 0 0 0,-1 1 0 0 0,1 0 0 0 0,-1 3 0 0 0,-1 8 0 0 0,0 0 0 0 0,1 0 0 0 0,1 1 0 0 0,0-1 0 0 0,0 0 0 0 0,2 0 0 0 0,-1 1 0 0 0,2-1 0 0 0,0 0 0 0 0,0-1 0 0 0,1 1 0 0 0,1 0 0 0 0,0-1 0 0 0,1 0 0 0 0,10 16 0 0 0,-8-18 0 0 0,2-4 0 0 0,-9-6 0 0 0,1 0 0 0 0,0 1 0 0 0,0-1 0 0 0,-1 0 0 0 0,1 0 0 0 0,0 0 0 0 0,0 0 0 0 0,-1-1 0 0 0,1 1 0 0 0,0 0 0 0 0,0-1 0 0 0,-1 1 0 0 0,1-1 0 0 0,0 1 0 0 0,-1-1 0 0 0,1 0 0 0 0,-1 0 0 0 0,1 0 0 0 0,-1 0 0 0 0,1 0 0 0 0,-1 0 0 0 0,1 0 0 0 0,-1 0 0 0 0,0-1 0 0 0,0 1 0 0 0,0 0 0 0 0,0-1 0 0 0,0 1 0 0 0,0-1 0 0 0,0 1 0 0 0,0-1 0 0 0,-1 0 0 0 0,1 1 0 0 0,0-3 0 0 0,0 3 0 0 0,3-11 2 0 0,-1 1 0 0 0,1-1 0 0 0,-2 0 0 0 0,0 0 0 0 0,0 0 0 0 0,-1 0 0 0 0,-1 0 0 0 0,0 0 0 0 0,0 0 0 0 0,-4-22 0 0 0,-5-13-52 0 0,-18-59 0 0 0,26 102 42 0 0,-9-30-410 0 0,-1 1 0 0 0,-2 0 0 0 0,-1 1 0 0 0,-1 1 1 0 0,-39-57-1 0 0,53 87 874 0 0,1 1 181 0 0,0 0 41 0 0,0 0-84 0 0,3 14-366 0 0,15 55 476 0 0,3 0 0 0 0,3-2 0 0 0,59 116 0 0 0,-68-153-881 0 0,26 40-1 0 0,-3-23-2117 0 0,-33-43 1330 0 0,-1 0-1 0 0,1 0 1 0 0,0 0-1 0 0,1 0 1 0 0,-1-1 0 0 0,10 4-1 0 0,-4-3-1434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3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182 570 7055 0 0,'0'0'323'0'0,"0"0"-8"0"0,-32-15 39 0 0,2-4 3712 0 0,15 9-2242 0 0,0 0-1 0 0,-1 2 1 0 0,-26-11-1 0 0,41 18-1213 0 0,-1 2-367 0 0,1-1-244 0 0,1 0 1 0 0,0 0 0 0 0,-1 0-1 0 0,1 0 1 0 0,0-1 0 0 0,-1 1 0 0 0,1 0-1 0 0,0 0 1 0 0,-1 0 0 0 0,1 0-1 0 0,0 0 1 0 0,0 0 0 0 0,-1 0 0 0 0,1 0-1 0 0,0 0 1 0 0,-1 0 0 0 0,1 0-1 0 0,0 0 1 0 0,-1 0 0 0 0,1 0 0 0 0,0 1-1 0 0,-1-1 1 0 0,1 0 0 0 0,0 0-1 0 0,-1 0 1 0 0,1 0 0 0 0,0 0 0 0 0,0 1-1 0 0,-1-1 1 0 0,1 0 0 0 0,0 0-1 0 0,0 1 1 0 0,-1-1 0 0 0,1 0 0 0 0,0 0-1 0 0,0 1 1 0 0,0-1 0 0 0,-1 0-1 0 0,1 0 1 0 0,0 1 0 0 0,0-1-1 0 0,0 1 1 0 0,-16 72 0 0 0,16-62 0 0 0,5-1 0 0 0,-4-10 0 0 0,0 1 0 0 0,0-1 0 0 0,0 1 0 0 0,-1-1 0 0 0,1 1 0 0 0,0-1 0 0 0,0 0 0 0 0,0 0 0 0 0,0 1 0 0 0,0-1 0 0 0,0 0 0 0 0,0 0 0 0 0,0 0 0 0 0,0 0 0 0 0,0 0 0 0 0,0 0 0 0 0,0 0 0 0 0,0 0 0 0 0,0 0 0 0 0,0-1 0 0 0,0 1 0 0 0,0 0 0 0 0,0-1 0 0 0,0 1 0 0 0,0 0 0 0 0,0-1 0 0 0,0 1 0 0 0,0-1 0 0 0,-1 0 0 0 0,1 1 0 0 0,0-1 0 0 0,0 0 0 0 0,-1 1 0 0 0,1-1 0 0 0,0 0 0 0 0,-1 0 0 0 0,1 0 0 0 0,0-1 0 0 0,7-4 0 0 0,-6 5 0 0 0,0 0 0 0 0,0 1 0 0 0,-1-1 0 0 0,1 1 0 0 0,0 0 0 0 0,0-1 0 0 0,0 1 0 0 0,0 0 0 0 0,0 0 0 0 0,0 0 0 0 0,0 0 0 0 0,0 1 0 0 0,0-1 0 0 0,0 1 0 0 0,0-1 0 0 0,-1 1 0 0 0,1-1 0 0 0,0 1 0 0 0,3 2 0 0 0,21 14 0 0 0,-25-16 0 0 0,1 1 4 0 0,1-1-1 0 0,-1 1 0 0 0,1-1 1 0 0,-1 1-1 0 0,1-1 0 0 0,-1 0 1 0 0,1 0-1 0 0,0 0 0 0 0,0 0 1 0 0,-1 0-1 0 0,1 0 1 0 0,0-1-1 0 0,0 0 0 0 0,0 1 1 0 0,0-1-1 0 0,0 0 0 0 0,0 0 1 0 0,4-2-1 0 0,-5 2-175 0 0,1-1 1 0 0,-1-1-1 0 0,0 1 0 0 0,0 0 1 0 0,0 0-1 0 0,-1-1 0 0 0,1 1 1 0 0,0-1-1 0 0,0 0 0 0 0,-1 1 1 0 0,1-1-1 0 0,-1 0 0 0 0,1 0 1 0 0,-1 0-1 0 0,0 0 0 0 0,0 0 1 0 0,1-3-1 0 0,2-5-1033 0 0,-1 0-1 0 0,-1 0 1 0 0,1-1-1 0 0,-2 1 1 0 0,1-1 0 0 0,-1-16-1 0 0,-2 8 515 0 0,-1 0-1 0 0,0 0 0 0 0,-2 0 1 0 0,0 0-1 0 0,-1 1 1 0 0,-1-1-1 0 0,-8-17 0 0 0,-68-124 3287 0 0,13 29 2367 0 0,52 110-3281 0 0,10 14-900 0 0,6 6-139 0 0,1 1 5 0 0,0 0 28 0 0,0 0 11 0 0,12 28 804 0 0,173 379 1615 0 0,-133-295-3372 0 0,-49-109-209 0 0,3 5 1111 0 0,-5 6-8423 0 0,-1-14 2769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4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21 139 8863 0 0,'0'0'200'0'0,"0"0"34"0"0,0 0 12 0 0,-1 0-39 0 0,-6 0 5 0 0,7 0-85 0 0,-1 0-1 0 0,1 0 1 0 0,0 0 0 0 0,-1 0-1 0 0,1 0 1 0 0,-1 0 0 0 0,1 0 0 0 0,0 0-1 0 0,-1 0 1 0 0,1 0 0 0 0,-1 0-1 0 0,1 0 1 0 0,0 0 0 0 0,-1 0-1 0 0,1 0 1 0 0,0 0 0 0 0,-1 0-1 0 0,1 0 1 0 0,0-1 0 0 0,-1 1-1 0 0,1 0 1 0 0,0 0 0 0 0,-1-1 0 0 0,1 1-1 0 0,0 0 1 0 0,-1 0 0 0 0,1-1-1 0 0,0 1 1 0 0,0 0 0 0 0,-1-1-1 0 0,1 1 1 0 0,0 0 0 0 0,0-1-1 0 0,0 1 1 0 0,0 0 0 0 0,-1-1-1 0 0,1 1 1 0 0,0 0 0 0 0,0-1 0 0 0,0 0-1 0 0,10-16 1555 0 0,20-11-1109 0 0,52-25-1880 0 0,-22 28-4926 0 0,-34 17 1950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0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40 3167 0 0,'-21'-11'314'0'0,"-32"-11"2151"0"0,52 22-1961 0 0,1 0-51 0 0,-12-6 2239 0 0,11 5 191 0 0,7 8-1672 0 0,1-1-1022 0 0,1 1 0 0 0,-1-2 1 0 0,1 1-1 0 0,1-1 1 0 0,-1 0-1 0 0,1-1 0 0 0,0 0 1 0 0,8 3-190 0 0,18 8 51 0 0,-7-1 59 0 0,87 47 1676 0 0,-98-50-1514 0 0,0 0 0 0 0,-1 1 0 0 0,0 1 0 0 0,-1 0 0 0 0,4 6-272 0 0,-16-16 68 0 0,-1 0-1 0 0,1-1 1 0 0,-1 2-1 0 0,1-1 1 0 0,-1 0 0 0 0,0 0-1 0 0,-1 1 1 0 0,1-1-1 0 0,-1 1 1 0 0,1-1-1 0 0,-1 1 1 0 0,0 0-1 0 0,0-1 1 0 0,-1 1 0 0 0,1 0-1 0 0,-1 0 1 0 0,0 0-1 0 0,0-1 1 0 0,0 1-1 0 0,0 0 1 0 0,-1 0-1 0 0,1 0 1 0 0,-1-1 0 0 0,0 1-1 0 0,0 0 1 0 0,0-1-1 0 0,-2 4-67 0 0,-2 2 203 0 0,0 0 0 0 0,-1 0-1 0 0,0 0 1 0 0,-1-1 0 0 0,0 0-1 0 0,0 0 1 0 0,-1 0-1 0 0,0-1 1 0 0,-5 3-203 0 0,5-1 0 0 0,-1 0 0 0 0,1 0 0 0 0,1 0 0 0 0,-1 1 0 0 0,2 0 0 0 0,-1 2 0 0 0,-28 37 0 0 0,2-10-56 0 0,-3-1 0 0 0,-1-1 0 0 0,-1-2 0 0 0,-12 6 56 0 0,48-40-1172 0 0,2-1-441 0 0,8-20-4008 0 0,1 3 1090 0 0,-4 8 2244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4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162 363 13247 0 0,'0'0'299'0'0,"0"0"45"0"0,0 0 21 0 0,-1 2-46 0 0,-3 4-115 0 0,3-4 297 0 0,1-2 150 0 0,-9-92 850 0 0,11 59-1501 0 0,0 4 0 0 0,-1 0 0 0 0,-5-50 0 0 0,4 74 0 0 0,-1-1 0 0 0,0 0 0 0 0,0 0 0 0 0,0 1 0 0 0,-1-1 0 0 0,0 1 0 0 0,0-1 0 0 0,0 1 0 0 0,-1 0 0 0 0,0 0 0 0 0,0 0 0 0 0,0 0 0 0 0,-1 0 0 0 0,1 1 0 0 0,-1 0 0 0 0,0-1 0 0 0,0 1 0 0 0,-1 1 0 0 0,-7-6 0 0 0,10 8 0 0 0,0 0 0 0 0,0 0 0 0 0,1 0 0 0 0,-1 1 0 0 0,0-1 0 0 0,0 1 0 0 0,0-1 0 0 0,0 1 0 0 0,0 0 0 0 0,0 0 0 0 0,-1 0 0 0 0,1 0 0 0 0,0 0 0 0 0,0 0 0 0 0,0 0 0 0 0,0 1 0 0 0,0-1 0 0 0,0 1 0 0 0,0 0 0 0 0,1-1 0 0 0,-1 1 0 0 0,0 0 0 0 0,0 0 0 0 0,0 0 0 0 0,1 0 0 0 0,-1 1 0 0 0,0-1 0 0 0,1 0 0 0 0,-1 1 0 0 0,1-1 0 0 0,0 1 0 0 0,-1-1 0 0 0,1 1 0 0 0,0 0 0 0 0,0 0 0 0 0,0-1 0 0 0,0 1 0 0 0,0 0 0 0 0,0 4 0 0 0,-3 2 0 0 0,1 0 0 0 0,0 0 0 0 0,0 1 0 0 0,1-1 0 0 0,0 1 0 0 0,1 0 0 0 0,0-1 0 0 0,0 10 0 0 0,2-1 141 0 0,1-1 0 0 0,1 0 0 0 0,1 0-1 0 0,0 0 1 0 0,1-1 0 0 0,0 1 0 0 0,1-1 0 0 0,1 0-1 0 0,14 22 1 0 0,-17-30-44 0 0,1 0 0 0 0,0-1 0 0 0,0 0-1 0 0,1 0 1 0 0,0 0 0 0 0,0-1 0 0 0,0 0 0 0 0,1 0-1 0 0,10 6 1 0 0,-12-8-69 0 0,0-1-1 0 0,0 0 1 0 0,0-1-1 0 0,0 1 1 0 0,0-1-1 0 0,0 0 1 0 0,1 0-1 0 0,-1-1 1 0 0,0 1-1 0 0,1-1 1 0 0,-1 0-1 0 0,0-1 1 0 0,0 1-1 0 0,1-1 1 0 0,8-2-1 0 0,-7 0-455 0 0,1-1 1 0 0,-1 0-1 0 0,1 0 0 0 0,-1 0 0 0 0,-1-1 0 0 0,1 0 1 0 0,0 0-1 0 0,-1 0 0 0 0,0-1 0 0 0,-1 0 1 0 0,1 0-1 0 0,8-14 0 0 0,7-8-1595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6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0 209 5407 0 0,'0'0'124'0'0,"0"0"18"0"0,0 0 8 0 0,0 0 110 0 0,0 0 454 0 0,0 0 196 0 0,0 0 40 0 0,0 0-44 0 0,0 0-215 0 0,0 0-92 0 0,0 0-21 0 0,0 0 8 0 0,12-25 1871 0 0,-11 5-2428 0 0,1 0-1 0 0,1 0 1 0 0,1 1-1 0 0,1-1 1 0 0,1 1 0 0 0,9-22-1 0 0,-10 26-15 0 0,-3 7 83 0 0,-2 6 399 0 0,0 2 157 0 0,25 43 849 0 0,-20-29-1498 0 0,0-1-1 0 0,0 1 1 0 0,-2 0 0 0 0,4 20-1 0 0,5 32-187 0 0,-12-65-715 0 0,0-1-338 0 0,0 0-493 0 0,0 0-1792 0 0,0 0-761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7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21 3999 0 0,'0'0'91'0'0,"0"0"12"0"0,0 0 7 0 0,-13-4 232 0 0,3 3 3202 0 0,7 2-3417 0 0,0 0 0 0 0,0 0 0 0 0,0 1 0 0 0,0-1 0 0 0,0 1 0 0 0,0-1 0 0 0,0 1 0 0 0,0 0 0 0 0,1 0 0 0 0,-1 1 0 0 0,1-1 0 0 0,-1 0 0 0 0,1 1 0 0 0,0 0 0 0 0,0-1 1 0 0,0 1-1 0 0,0 0 0 0 0,0 0 0 0 0,1 0 0 0 0,0 0 0 0 0,-1 0 0 0 0,1 0 0 0 0,0 1 0 0 0,1-1 0 0 0,-1 0 0 0 0,0 0 0 0 0,1 1 0 0 0,0-1 0 0 0,0 1 0 0 0,0 4 0 0 0,0 0-20 0 0,1 0 0 0 0,0-1-1 0 0,0 1 1 0 0,1 0 0 0 0,0-1-1 0 0,0 1 1 0 0,1-1 0 0 0,-1 0-1 0 0,2 0 1 0 0,-1 0 0 0 0,8 12-1 0 0,-1-5 150 0 0,-1-1 0 0 0,2 1 0 0 0,0-2 0 0 0,18 18 0 0 0,-21-24-256 0 0,-7-5 0 0 0,0 0 0 0 0,0-1 0 0 0,0 1 0 0 0,0 0 0 0 0,0-1 0 0 0,1 1 0 0 0,-1 0 0 0 0,0-1 0 0 0,0 1 0 0 0,1-1 0 0 0,-1 0 0 0 0,0 1 0 0 0,0-1 0 0 0,1 0 0 0 0,-1 0 0 0 0,0 0 0 0 0,1 0 0 0 0,-1 0 0 0 0,0 0 0 0 0,1 0 0 0 0,-1 0 0 0 0,0-1 0 0 0,0 1 0 0 0,1 0 0 0 0,-1-1 0 0 0,0 1 0 0 0,0-1 0 0 0,1 0 0 0 0,-1 1 0 0 0,0-1 0 0 0,0 0 0 0 0,0 0 0 0 0,0 1 0 0 0,0-1 0 0 0,0 0 0 0 0,0 0 0 0 0,0 0 0 0 0,-1 0 0 0 0,1 0 0 0 0,0-1 0 0 0,0 0 0 0 0,13-38 0 0 0,-13 27 153 0 0,0 1-1 0 0,-1-1 1 0 0,0 0-1 0 0,-1 0 0 0 0,-1 1 1 0 0,0-1-1 0 0,0 1 1 0 0,-8-23-1 0 0,8 29-76 0 0,-1-1 1 0 0,1 1-1 0 0,-1-1 0 0 0,0 1 0 0 0,-1 0 1 0 0,1 0-1 0 0,-1 0 0 0 0,0 0 0 0 0,-1 1 0 0 0,1-1 1 0 0,-1 1-1 0 0,0 0 0 0 0,-1 1 0 0 0,1-1 1 0 0,-1 1-1 0 0,0 0 0 0 0,-8-4 0 0 0,6 6-76 0 0,5 3 0 0 0,1-1 0 0 0,0 0 0 0 0,0 1 0 0 0,-1 0 0 0 0,1-1 0 0 0,0 1 0 0 0,0 0 0 0 0,0 0 0 0 0,0 0 0 0 0,0 0 0 0 0,0 1 0 0 0,0-1 0 0 0,0 1 0 0 0,0-1 0 0 0,1 1 0 0 0,-1-1 0 0 0,0 1 0 0 0,1 0 0 0 0,0 0 0 0 0,-1 0 0 0 0,1 0 0 0 0,-1 2 0 0 0,1 0-148 0 0,0 0-1 0 0,0 0 0 0 0,1 0 1 0 0,0 0-1 0 0,-1 0 0 0 0,1 0 1 0 0,1 0-1 0 0,-1 0 1 0 0,1 0-1 0 0,1 8 0 0 0,-1-9-1009 0 0,-1-3-4209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0:59:28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5407 0 0,'0'0'124'0'0,"0"0"18"0"0,0 0 8 0 0,0 0 110 0 0,0 0 454 0 0,7-41 2296 0 0,-2 13-1860 0 0,-2 0-1 0 0,-1 0 1 0 0,-2-36-1 0 0,0 26-771 0 0,0 36 117 0 0,0 2 157 0 0,2 1-601 0 0,1 0 0 0 0,-1 1 0 0 0,0-1 0 0 0,0 0 0 0 0,0 0 0 0 0,0 1 0 0 0,0 0 0 0 0,0-1 0 0 0,0 1 0 0 0,0 0 0 0 0,-1 0 0 0 0,1 0 0 0 0,-1 0 0 0 0,0 0 0 0 0,1 0 1 0 0,-1 0-1 0 0,1 3 0 0 0,18 35 531 0 0,-11-15 58 0 0,0 1 0 0 0,7 44-1 0 0,11 45 258 0 0,-24-104-897 0 0,0-1 0 0 0,-2-1-181 0 0,-1-8-766 0 0,0-1-349 0 0,0 0-74 0 0,0 0-124 0 0,0 0-439 0 0,0 0-195 0 0,0 4-43 0 0,0 16-5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25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15 2791 0 0,'0'0'126'0'0,"-23"-14"2819"0"0,21 14-2810 0 0,1 0 0 0 0,0 0 0 0 0,0 0 0 0 0,0 0-1 0 0,-1 0 1 0 0,1 0 0 0 0,0 0 0 0 0,0 0 0 0 0,0 1 0 0 0,0-1 0 0 0,0 0 0 0 0,-1 1-1 0 0,1-1 1 0 0,0 1 0 0 0,0-1 0 0 0,0 1 0 0 0,0-1 0 0 0,0 1 0 0 0,0 0 0 0 0,0 0-1 0 0,1-1 1 0 0,-1 1 0 0 0,0 0 0 0 0,0 0 0 0 0,0 0 0 0 0,0 1 0 0 0,-1 2 2 0 0,0-1 0 0 0,0 1 0 0 0,1 0 0 0 0,-1 0 0 0 0,1 0 0 0 0,0 0 0 0 0,-1 8 0 0 0,1 3 197 0 0,0 0 1 0 0,1 0-1 0 0,3 22 1 0 0,79 372 1798 0 0,3 14-274 0 0,34 373 2109 0 0,-83-577-3619 0 0,28 106-2490 0 0,-29-157-1148 0 0,-23-124 1485 0 0,-3-10-3099 0 0,-6-22 1384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26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41 337 2791 0 0,'0'0'126'0'0,"-34"-30"4683"0"0,33 28-4734 0 0,0-1 0 0 0,0 1 0 0 0,0 0-1 0 0,1 0 1 0 0,-1-1 0 0 0,0 1 0 0 0,1 0 0 0 0,0-1-1 0 0,-1 1 1 0 0,1-1 0 0 0,0 1 0 0 0,0 0 0 0 0,1-1 0 0 0,-1 1-1 0 0,0 0 1 0 0,1-1 0 0 0,-1 1 0 0 0,1 0 0 0 0,0-1 0 0 0,0 1-1 0 0,0 0 1 0 0,0 0 0 0 0,0 0 0 0 0,0 0 0 0 0,1 0 0 0 0,-1 0-1 0 0,1 0 1 0 0,-1 0 0 0 0,1 0 0 0 0,2-1 0 0 0,4-6 272 0 0,0 2 0 0 0,0-1-1 0 0,1 1 1 0 0,0 0 0 0 0,13-7 0 0 0,25-14-347 0 0,2 3 0 0 0,0 2 0 0 0,1 2 0 0 0,1 2 0 0 0,1 3 0 0 0,83-16 0 0 0,-73 23 0 0 0,76-2 0 0 0,-117 10 0 0 0,0 2 0 0 0,0 0 0 0 0,0 1 0 0 0,0 2 0 0 0,0 0 0 0 0,-1 1 0 0 0,30 11 0 0 0,-42-12 35 0 0,0 1 0 0 0,0 0-1 0 0,0 0 1 0 0,-1 1-1 0 0,1 0 1 0 0,-1 0-1 0 0,-1 1 1 0 0,1 0 0 0 0,-1 0-1 0 0,0 0 1 0 0,-1 1-1 0 0,0 0 1 0 0,0 0 0 0 0,0 0-1 0 0,-1 1 1 0 0,3 10-1 0 0,6 18 300 0 0,-2 1-1 0 0,10 62 0 0 0,-12-54-129 0 0,38 239 552 0 0,-28-155-744 0 0,60 295 1777 0 0,-24-147-834 0 0,37 98-955 0 0,5 27 0 0 0,-93-378 0 0 0,0 0 0 0 0,-2 1 0 0 0,-1-1 0 0 0,-1 1 0 0 0,-1-1 0 0 0,-2 1 0 0 0,-6 30 0 0 0,7-47 0 0 0,0 0 0 0 0,-1-1 0 0 0,0 1 0 0 0,-1-1 0 0 0,1 1 0 0 0,-2-1 0 0 0,1 0 0 0 0,-1-1 0 0 0,0 1 0 0 0,-1-1 0 0 0,0 0 0 0 0,0-1 0 0 0,0 1 0 0 0,-1-1 0 0 0,0 0 0 0 0,0-1 0 0 0,0 1 0 0 0,-1-2 0 0 0,0 1 0 0 0,0-1 0 0 0,0 0 0 0 0,-1-1 0 0 0,-13 5 0 0 0,-315 83 0 0 0,107-7-2584 0 0,194-68 1773 0 0,1 3 0 0 0,1 0 0 0 0,1 2 0 0 0,-38 31-1 0 0,61-42-3284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2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39 261 2791 0 0,'0'0'107'0'0,"0"0"-19"0"0,0 0 37 0 0,0 0 137 0 0,0 0 55 0 0,0 0 16 0 0,0 0 71 0 0,0 0 287 0 0,0 0 128 0 0,-19-12 3051 0 0,16 7-3735 0 0,0 0-1 0 0,1 0 1 0 0,-1-1-1 0 0,2 1 1 0 0,-1-1-1 0 0,0 1 1 0 0,1-1-1 0 0,0 0 1 0 0,1 0-1 0 0,-1 1 1 0 0,1-1-1 0 0,0 0 1 0 0,0 0-1 0 0,1 0 1 0 0,1-8-1 0 0,4-16-343 0 0,16-48-1 0 0,-15 55-763 0 0,-6 22 976 0 0,-1 0 0 0 0,0 0 0 0 0,0 0-1 0 0,0 0 1 0 0,1 0 0 0 0,-1 0-1 0 0,0 0 1 0 0,1 1 0 0 0,-1-1 0 0 0,1 0-1 0 0,-1 0 1 0 0,1 1 0 0 0,0-1-1 0 0,-1 0 1 0 0,1 0 0 0 0,0 1 0 0 0,-1-1-1 0 0,1 1 1 0 0,0-1 0 0 0,0 1 0 0 0,-1-1-1 0 0,1 1 1 0 0,0-1 0 0 0,0 1-1 0 0,0 0 1 0 0,0-1 0 0 0,-1 1 0 0 0,1 0-1 0 0,2 0 1 0 0,-1 0 43 0 0,1 0 0 0 0,-1 1 1 0 0,0-1-1 0 0,0 1 0 0 0,0 0 0 0 0,0 0 0 0 0,0 0 1 0 0,0 0-1 0 0,0 0 0 0 0,0 0 0 0 0,3 3 0 0 0,40 43 878 0 0,-18-17-240 0 0,-19-22-309 0 0,-1 0 0 0 0,0 1 1 0 0,0-1-1 0 0,10 20 0 0 0,0-9-3614 0 0,4 0-283 0 0,-6 0 1987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0,'0'0'124'0'0,"0"0"18"0"0,0 0 8 0 0,3 8 292 0 0,4 15 1000 0 0,-4 1-774 0 0,2-1 1 0 0,0 0-1 0 0,17 44 0 0 0,-12-41-86 0 0,-2 1 1 0 0,8 37-1 0 0,-10-29-468 0 0,-3-17 95 0 0,0 0-1 0 0,-1-1 0 0 0,-1 1 1 0 0,-1 20-1 0 0,-3 0 494 0 0,2 45 0 0 0,4-64-2492 0 0,0-18-1370 0 0,-3-1 2184 0 0,-6-14-938 0 0,4 10-6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1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10 230 5407 0 0,'0'0'248'0'0,"-9"-32"226"0"0,9 27-176 0 0,-1-1 1 0 0,1 1 0 0 0,1-1 0 0 0,-1 1-1 0 0,1 0 1 0 0,0-1 0 0 0,0 1-1 0 0,0 0 1 0 0,1-1 0 0 0,0 1 0 0 0,0 0-1 0 0,0 0 1 0 0,1 0 0 0 0,-1 1 0 0 0,1-1-1 0 0,0 1 1 0 0,1-1 0 0 0,-1 1-1 0 0,1 0 1 0 0,0 0 0 0 0,0 0 0 0 0,4-3-1 0 0,3-1-87 0 0,-1-1 0 0 0,1 1 0 0 0,0 1 0 0 0,1 0 0 0 0,0 0 0 0 0,0 2 0 0 0,25-10 0 0 0,-33 14-213 0 0,10-3-246 0 0,0 0 1 0 0,0 1-1 0 0,29-2 1 0 0,-39 5 108 0 0,-1 0 1 0 0,1 0 0 0 0,0 0-1 0 0,-1 1 1 0 0,1-1-1 0 0,-1 1 1 0 0,1 0 0 0 0,-1 0-1 0 0,1 0 1 0 0,-1 1-1 0 0,1-1 1 0 0,-1 1 0 0 0,0 0-1 0 0,0 0 1 0 0,0 0-1 0 0,0 0 1 0 0,0 0 0 0 0,-1 1-1 0 0,1-1 1 0 0,-1 1-1 0 0,4 4 1 0 0,4 10-4433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1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1 734 8863 0 0,'0'0'200'0'0,"0"0"34"0"0,0 0 12 0 0,26-8 1077 0 0,31-11-968 0 0,125-38 3123 0 0,-150 50-5837 0 0,57-7 0 0 0,-84 14 641 0 0</inkml:trace>
  <inkml:trace contextRef="#ctx0" brushRef="#br0" timeOffset="1">511 4 10943 0 0,'-19'-4'1096'0'0,"18"5"-1058"0"0,0 0 0 0 0,1-1-1 0 0,-1 1 1 0 0,1 0 0 0 0,-1-1-1 0 0,1 1 1 0 0,-1 0-1 0 0,1 0 1 0 0,-1 0 0 0 0,1 0-1 0 0,0-1 1 0 0,-1 1 0 0 0,1 0-1 0 0,0 0 1 0 0,0 0 0 0 0,0 0-1 0 0,-1 0 1 0 0,1 0-1 0 0,0 0 1 0 0,0 0 0 0 0,1 0-1 0 0,-1-1 1 0 0,0 1 0 0 0,0 0-1 0 0,0 0 1 0 0,0 0 0 0 0,1 0-1 0 0,-1 0 1 0 0,1 1-1 0 0,0-1 78 0 0,7 34 689 0 0,3 0 1 0 0,1-1-1 0 0,1-1 0 0 0,19 34 0 0 0,-21-43-677 0 0,51 114-300 0 0,58 114-1204 0 0,-118-249-403 0 0,-2-3-630 0 0,0 0-2138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0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4231 0 0,'0'0'91'0'0,"0"0"12"0"0,0 0 10 0 0,0-2-9 0 0,0-5-29 0 0,0 5 197 0 0,0 2 74 0 0,0 0 8 0 0,12-25 1308 0 0,-6 18-1422 0 0,1 1 0 0 0,1 0 0 0 0,-1 1-1 0 0,1-1 1 0 0,0 2 0 0 0,0-1 0 0 0,0 1-1 0 0,1 0 1 0 0,-1 0 0 0 0,1 1 0 0 0,2 0-240 0 0,6-2 337 0 0,0 2-1 0 0,0-1 1 0 0,0 2 0 0 0,0 0 0 0 0,11 1-337 0 0,82 0 541 0 0,-6-1 980 0 0,0 5-1 0 0,76 12-1520 0 0,-168-13 0 0 0,0 0 0 0 0,-1 1 0 0 0,1 0 0 0 0,-1 1 0 0 0,1 0 0 0 0,-1 1 0 0 0,0 0 0 0 0,-1 1 0 0 0,1 0 0 0 0,-1 1 0 0 0,0 0 0 0 0,-6-3 0 0 0,0-1 0 0 0,0 1 0 0 0,0 0 0 0 0,0 1 0 0 0,-1-1 0 0 0,1 1 0 0 0,-1-1 0 0 0,0 1 0 0 0,-1 0 0 0 0,1 0 0 0 0,-1 0 0 0 0,0 1 0 0 0,0-1 0 0 0,-1 0 0 0 0,0 1 0 0 0,0-1 0 0 0,0 1 0 0 0,0 0 0 0 0,-1-1 0 0 0,0 1 0 0 0,0 0 0 0 0,0-1 0 0 0,-1 1 0 0 0,0 1 0 0 0,-1 2 153 0 0,0 0 0 0 0,-1-1 0 0 0,0 1 0 0 0,0-1-1 0 0,-1 0 1 0 0,0 0 0 0 0,0 0 0 0 0,-5 6-153 0 0,-46 53 1790 0 0,32-41-1547 0 0,9-11-243 0 0,-1-1 0 0 0,0 0 0 0 0,-1-1 0 0 0,0-1 0 0 0,-2 1 0 0 0,-90 52 0 0 0,86-53 0 0 0,-10 4 0 0 0,0-1 0 0 0,-35 11 0 0 0,27-11 0 0 0,15-4-38 0 0,0 1-1 0 0,1 1 1 0 0,-21 17 38 0 0,27-18-88 0 0,0 0 0 0 0,0-2 0 0 0,-1 0 0 0 0,-1-1 0 0 0,0 0 1 0 0,-17 4 87 0 0,36-13-750 0 0,-7 2 1440 0 0,5-1-8697 0 0,3-1 4140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2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49 311 7055 0 0,'-11'-33'22'0'0,"0"0"805"0"0,-11-57 0 0 0,20 82-428 0 0,1 0-1 0 0,0-1 1 0 0,1 1-1 0 0,-1-1 1 0 0,2 0-1 0 0,-1 1 1 0 0,1-1-1 0 0,1 1 0 0 0,-1 0 1 0 0,1-1-1 0 0,1 1 1 0 0,3-10-1 0 0,-4 16-373 0 0,-1 0 1 0 0,0-1-1 0 0,1 1 0 0 0,-1 0 0 0 0,1 0 0 0 0,0 0 0 0 0,0 0 0 0 0,0 0 0 0 0,0 0 1 0 0,0 0-1 0 0,0 1 0 0 0,0-1 0 0 0,1 1 0 0 0,-1 0 0 0 0,1-1 0 0 0,-1 1 0 0 0,1 0 1 0 0,-1 1-1 0 0,1-1 0 0 0,0 0 0 0 0,-1 1 0 0 0,1-1 0 0 0,0 1 0 0 0,-1 0 0 0 0,1 0 0 0 0,0 0 1 0 0,-1 0-1 0 0,1 0 0 0 0,0 1 0 0 0,-1-1 0 0 0,1 1 0 0 0,0 0 0 0 0,-1 0 0 0 0,5 2 1 0 0,-1-1-70 0 0,0 1 0 0 0,0 0 0 0 0,0 0 1 0 0,0 0-1 0 0,-1 1 0 0 0,0 0 0 0 0,1 0 1 0 0,-2 1-1 0 0,1-1 0 0 0,0 1 0 0 0,-1 0 0 0 0,0 0 1 0 0,5 8-1 0 0,18 52-4816 0 0,-21-40 837 0 0</inkml:trace>
  <inkml:trace contextRef="#ctx0" brushRef="#br0" timeOffset="1">49 520 8863 0 0,'0'-6'89'0'0,"1"1"0"0"0,-1-1-1 0 0,1 0 1 0 0,0 1-1 0 0,1-1 1 0 0,0 1 0 0 0,-1 0-1 0 0,2-1 1 0 0,-1 1 0 0 0,1 0-1 0 0,-1 0 1 0 0,1 0-1 0 0,5-6 1 0 0,0 3 253 0 0,-1-1 0 0 0,2 1 0 0 0,-1 1 0 0 0,1-1 0 0 0,0 2 0 0 0,13-9 0 0 0,1 3 442 0 0,0 0 0 0 0,0 2 0 0 0,1 1 1 0 0,1 0-1 0 0,34-6 0 0 0,9 3-497 0 0,-22 5-5136 0 0,-20 3-577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59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5407 0 0,'0'0'124'0'0,"0"0"18"0"0,0 0 8 0 0,0 0 42 0 0,0 0 170 0 0,0 0 76 0 0,0 0 12 0 0,0 0 11 0 0,0 0 30 0 0,0 0 11 0 0,0 0 2 0 0,8 25 96 0 0,-5 14 229 0 0,-3-33-647 0 0,0 0 0 0 0,0 0 0 0 0,1 0 0 0 0,0 0 1 0 0,0 0-1 0 0,0-1 0 0 0,4 9 0 0 0,-3-5-161 0 0,-2-6-21 0 0,1-1-1 0 0,0 1 1 0 0,0 0 0 0 0,0-1 0 0 0,0 1 0 0 0,0 0-1 0 0,1-1 1 0 0,-1 1 0 0 0,1-1 0 0 0,-1 0 0 0 0,1 1 0 0 0,4 2-1 0 0,0 3 91 0 0,-5-6 370 0 0,-1-2 146 0 0,0 0 30 0 0,0 0-81 0 0,2-1-363 0 0,1-1-191 0 0,0 0 0 0 0,-1 0 0 0 0,1 0 1 0 0,-1 0-1 0 0,1 0 0 0 0,-1 0 0 0 0,0-1 0 0 0,0 0 0 0 0,0 1 0 0 0,0-1 1 0 0,0 0-1 0 0,-1 0 0 0 0,1 0 0 0 0,-1 0 0 0 0,0 0 0 0 0,2-5 0 0 0,0 0 1 0 0,-1 1-67 0 0,0-1 0 0 0,-1 1 0 0 0,1-1 0 0 0,-1 1 1 0 0,-1-1-1 0 0,0 0 0 0 0,0-10 0 0 0,2-30-517 0 0,-2 46-53 0 0,0 2 5 0 0,0 0 38 0 0,0 0 14 0 0,0 0-386 0 0,0 0-1628 0 0,0 0-692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59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7055 0 0,'0'0'158'0'0,"0"0"22"0"0,0 0 12 0 0,0 0 48 0 0,0 0 173 0 0,0 0 71 0 0,0 0 17 0 0,0 0-65 0 0,1-1-288 0 0,1-6-52 0 0,-1 6 318 0 0,-1 1 135 0 0,0 0 24 0 0,0 0-74 0 0,8 32-781 0 0,19 78 1757 0 0,45 113 0 0 0,-72-221-1902 0 0,3 6-504 0 0,-2-7-4391 0 0,-1-1 3787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7:0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91 260 7055 0 0,'0'0'158'0'0,"0"0"22"0"0,0 0 12 0 0,-23-27 3662 0 0,-5 8-3166 0 0,20 18-688 0 0,7 1 0 0 0,-1 1 0 0 0,0 0 0 0 0,1 0 0 0 0,0 0 0 0 0,-1 0 0 0 0,1 0 0 0 0,-1 0 0 0 0,1 0 0 0 0,0 1 0 0 0,0-1 0 0 0,0 0 0 0 0,0 1 0 0 0,0-1 0 0 0,0 1 0 0 0,0-1 0 0 0,0 1 0 0 0,1-1 0 0 0,-1 1 0 0 0,0-1 0 0 0,1 1 0 0 0,-1 3 0 0 0,0-2 0 0 0,0 1 0 0 0,-1 0 0 0 0,1 0 0 0 0,0 0 0 0 0,0 0 0 0 0,1 0 0 0 0,-1 0 0 0 0,1 0 0 0 0,0 1 0 0 0,0-1 0 0 0,1 0 0 0 0,-1 0 0 0 0,1 0 0 0 0,0 0 0 0 0,0 1 0 0 0,0-1 0 0 0,1 0 0 0 0,2 5 0 0 0,0 1 0 0 0,-2-1 0 0 0,10 12 0 0 0,-1-8 0 0 0,-10-13 0 0 0,-1 1 0 0 0,0-1 0 0 0,1 0 0 0 0,-1 1 0 0 0,1-1 0 0 0,-1 0 0 0 0,1 1 0 0 0,-1-1 0 0 0,1 0 0 0 0,-1 0 0 0 0,1 0 0 0 0,0 1 0 0 0,-1-1 0 0 0,1 0 0 0 0,-1 0 0 0 0,1 0 0 0 0,-1 0 0 0 0,1 0 0 0 0,-1 0 0 0 0,1 0 0 0 0,0 0 0 0 0,-1 0 0 0 0,1 0 0 0 0,-1 0 0 0 0,1-1 0 0 0,-1 1 0 0 0,1 0 0 0 0,-1 0 0 0 0,1 0 0 0 0,-1-1 0 0 0,1 1 0 0 0,-1 0 0 0 0,1-1 0 0 0,-1 1 0 0 0,1 0 0 0 0,-1-1 0 0 0,1 1 0 0 0,-1-1 0 0 0,0 1 0 0 0,1 0 0 0 0,-1-1 0 0 0,1 0 0 0 0,10-17 0 0 0,-11 18 0 0 0,4-11 0 0 0,0 0 0 0 0,-1 0 0 0 0,0 0 0 0 0,0 0 0 0 0,-2-1 0 0 0,1 1 0 0 0,-1 0 0 0 0,-1-1 0 0 0,0 1 0 0 0,-4-24 0 0 0,-3-10 0 0 0,-18-59 0 0 0,23 94 0 0 0,-10-41 0 0 0,32 142 202 0 0,-14-57-442 0 0,1-1 0 0 0,2 0 0 0 0,1 0 0 0 0,1-1 1 0 0,2 0-1 0 0,19 33 0 0 0,-31-63-4331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5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8 5407 0 0,'0'0'124'0'0,"0"0"18"0"0,-4-8 135 0 0,4 9-190 0 0,0-1-1 0 0,0 1 1 0 0,0-1-1 0 0,-1 1 0 0 0,1 0 1 0 0,0-1-1 0 0,0 1 1 0 0,0-1-1 0 0,0 1 1 0 0,0-1-1 0 0,-1 1 1 0 0,1-1-1 0 0,0 1 1 0 0,-1-1-1 0 0,1 1 1 0 0,0-1-1 0 0,-1 1 1 0 0,1-1-1 0 0,0 0 1 0 0,-1 1-1 0 0,1-1 1 0 0,-1 1-1 0 0,1-1 1 0 0,-1 0-1 0 0,1 1 1 0 0,-1-1-1 0 0,1 0 1 0 0,-1 0-1 0 0,1 0 1 0 0,-1 1-1 0 0,1-1 1 0 0,-1 0-1 0 0,1 0 0 0 0,-1 0 1 0 0,0 0-1 0 0,1 0 1 0 0,-1 0-1 0 0,1 0 1 0 0,-1 0-1 0 0,1 0 1 0 0,-1 0-1 0 0,0 0 1 0 0,1 0-1 0 0,-1-1 1 0 0,1 1-1 0 0,-1 0 1 0 0,1 0-1 0 0,-1 0 1 0 0,1-1-1 0 0,-1 1 1 0 0,1 0-1 0 0,-1-1 1 0 0,1 1-1 0 0,0 0 1 0 0,-1-1-1 0 0,1 1 1 0 0,-1-1-1 0 0,1 1 1 0 0,0-1-1 0 0,-1 1 1 0 0,1-1-1 0 0,0 1 0 0 0,0-1 1 0 0,-1 1-1 0 0,1-1 1 0 0,0 1-1 0 0,0-1 1 0 0,0 1-1 0 0,0-2 1 0 0,-7 37 1188 0 0,9-8-957 0 0,1 0-1 0 0,2 0 0 0 0,0-1 0 0 0,15 41 0 0 0,0 2 748 0 0,62 299 2970 0 0,21 189-3753 0 0,-78-429-282 0 0,-11-68 0 0 0,-2 1 0 0 0,-3 0 0 0 0,-3 1 0 0 0,-2 71 0 0 0,-7-109-181 0 0,2-22-766 0 0,1-2-349 0 0,0 0-74 0 0,0 0-124 0 0,0 0-439 0 0,0 0-195 0 0,0 0-43 0 0,0 0-5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5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73 336 7055 0 0,'0'0'158'0'0,"-27"17"412"0"0,-3 2 443 0 0,16-12 2794 0 0,13-6-3141 0 0,1-1-24 0 0,0 0 5 0 0,0 0 28 0 0,21-17 1295 0 0,69-47-1855 0 0,109-59 0 0 0,-56 37-117 0 0,-122 73 2 0 0,0 1 0 0 0,0 1 0 0 0,1 1 0 0 0,1 1 0 0 0,0 1 0 0 0,0 1 0 0 0,0 1 0 0 0,47-6 0 0 0,-59 11 0 0 0,1 1 0 0 0,0 0 0 0 0,-1 0 0 0 0,1 1 0 0 0,-1 1 0 0 0,1 0 0 0 0,-1 0 0 0 0,1 1 0 0 0,-1 1 0 0 0,0 0 0 0 0,0 0 0 0 0,-1 1 0 0 0,0 0 0 0 0,1 1 0 0 0,-2 0 0 0 0,1 1 0 0 0,-1 0 0 0 0,0 1 0 0 0,0 0 0 0 0,9 11 0 0 0,4 9 19 0 0,-1 1 0 0 0,-2 0-1 0 0,-1 2 1 0 0,-1 0 0 0 0,12 35-1 0 0,55 172 339 0 0,-65-176-219 0 0,97 403 2071 0 0,12 22-2209 0 0,-28-120 0 0 0,-82-289 0 0 0,-4 2 0 0 0,7 119 0 0 0,-20-129 0 0 0,-9 100 0 0 0,6-150 0 0 0,-13 58 0 0 0,-5-29-89 0 0,19-47-380 0 0,-21 15-5406 0 0,20-17 4548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6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7055 0 0,'0'0'158'0'0,"0"0"22"0"0,0 0 12 0 0,-3 25 461 0 0,8 5 20 0 0,1-1 0 0 0,1 0-1 0 0,2-1 1 0 0,0 0 0 0 0,27 51 0 0 0,5 18 971 0 0,-24-50-1141 0 0,1-5-450 0 0,-3 2 0 0 0,-1 0 0 0 0,-2 1 0 0 0,10 81 0 0 0,-21-116 378 0 0,-1 1 1 0 0,2-1-1 0 0,-1 0 0 0 0,5 15 0 0 0,-5-23-1033 0 0,-1-2-66 0 0,0 0 74 0 0,1 2 389 0 0,1 1 204 0 0,0 0-1 0 0,0 0 1 0 0,1 0 0 0 0,-1-1 0 0 0,1 1 0 0 0,-1-1-1 0 0,1 1 1 0 0,0-1 0 0 0,0 0 0 0 0,0 0-1 0 0,0 0 1 0 0,0 0 0 0 0,1-1 0 0 0,-1 1 0 0 0,0-1-1 0 0,1 0 1 0 0,-1 0 0 0 0,1 0 0 0 0,0-1-1 0 0,-1 1 1 0 0,1-1 0 0 0,4 0 0 0 0,5 0 2 0 0,1-1 0 0 0,-1-1 0 0 0,0 0 0 0 0,18-6 0 0 0,-16 4-1 0 0,109-33 1318 0 0,205-90-1 0 0,-292 112-1272 0 0,226-102-45 0 0,-6-12 2641 0 0,-217 108-2555 0 0,-34 17-595 0 0,6-2 459 0 0,-4 4-6332 0 0,-8 2 684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7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7 389 7055 0 0,'0'0'158'0'0,"0"0"22"0"0,0 0 12 0 0,0 0 124 0 0,0 0 494 0 0,-6-34 3082 0 0,5-6-2926 0 0,2 0 0 0 0,2 0 0 0 0,9-46 0 0 0,0-2-2 0 0,-4 34-964 0 0,-8 53 0 0 0,0 1 0 0 0,0 0 0 0 0,1-1 0 0 0,-1 1 0 0 0,0 0 0 0 0,0 0 0 0 0,0-1 0 0 0,0 1 0 0 0,0 0 0 0 0,0-1 0 0 0,1 1 0 0 0,-1 0 0 0 0,0 0 0 0 0,0 0 0 0 0,0-1 0 0 0,1 1 0 0 0,-1 0 0 0 0,0 0 0 0 0,0-1 0 0 0,1 1 0 0 0,-1 0 0 0 0,0 0 0 0 0,0 0 0 0 0,1 0 0 0 0,-1 0 0 0 0,0 0 0 0 0,1-1 0 0 0,-1 1 0 0 0,0 0 0 0 0,1 0 0 0 0,-1 0 0 0 0,0 0 0 0 0,1 0 0 0 0,-1 0 0 0 0,0 0 0 0 0,0 0 0 0 0,1 0 0 0 0,-1 0 0 0 0,0 1 0 0 0,1-1 0 0 0,-1 0 0 0 0,0 0 0 0 0,1 0 0 0 0,-1 0 0 0 0,0 0 0 0 0,0 0 0 0 0,1 1 0 0 0,-1-1 0 0 0,0 0 0 0 0,13 8 0 0 0,-12-7 0 0 0,13 10 0 0 0,-1 1 0 0 0,0 0 0 0 0,0 1 0 0 0,13 19 0 0 0,-13-15 0 0 0,1-1 0 0 0,28 24 0 0 0,-23-25-1318 0 0,1-1-1 0 0,1 0 0 0 0,0-2 1 0 0,23 10-1 0 0,-40-20-1080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8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7055 0 0,'0'0'158'0'0,"0"0"22"0"0,0 0 12 0 0,-5 3-27 0 0,-16 10-57 0 0,16-10 272 0 0,5-3 104 0 0,0 0 17 0 0,0 0 13 0 0,26 38 1772 0 0,27 62 385 0 0,-29-47-2673 0 0,-3 1 0 0 0,23 94-1 0 0,-33-95-983 0 0,-10-51-148 0 0,-1-2-643 0 0,0 0-2318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8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6 223 8863 0 0,'-6'-22'680'0'0,"7"16"-585"0"0,1-1-1 0 0,-1 1 1 0 0,1 0 0 0 0,0 0-1 0 0,1 0 1 0 0,-1 0-1 0 0,1 0 1 0 0,1 1-1 0 0,-1-1 1 0 0,1 1 0 0 0,0 0-1 0 0,0 0 1 0 0,0 0-1 0 0,1 1 1 0 0,-1 0-1 0 0,1-1 1 0 0,0 1-1 0 0,9-4 1 0 0,-1-1 353 0 0,1 1-1 0 0,0 1 1 0 0,1 0 0 0 0,0 1 0 0 0,0 0-1 0 0,20-4 1 0 0,42-5-323 0 0,121-9 0 0 0,-80 20-2666 0 0,-117 4-1939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0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6 136 3167 0 0,'-1'2'5'0'0,"-2"9"162"0"0,1-29 59 0 0,2 16 254 0 0,0 2 148 0 0,0 0 20 0 0,0 0-23 0 0,0 0-121 0 0,22-7 848 0 0,2 5-852 0 0,-1-1-1 0 0,-1-1 1 0 0,1-1-1 0 0,0-1 1 0 0,-1-1-1 0 0,-1 0 1 0 0,21-12-500 0 0,55-16 1116 0 0,-61 22-1832 0 0,-25 9 266 0 0,-1 0 0 0 0,1 1 1 0 0,0 0-1 0 0,0 1 1 0 0,1 0-1 0 0,-1 0 0 0 0,1 2 450 0 0,-10 0-509 0 0,-2 0 44 0 0,0 0 17 0 0,0 0-374 0 0,0 0-1518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8863 0 0,'0'0'200'0'0,"0"0"34"0"0,0 0 12 0 0,18-17 2 0 0,-8 10 174 0 0,0 0-1 0 0,0 0 0 0 0,1 1 1 0 0,-1 0-1 0 0,1 1 0 0 0,1 0 0 0 0,-1 1 1 0 0,1 1-1 0 0,17-4 0 0 0,-3-1 49 0 0,-15 5-353 0 0,1 0 0 0 0,-1 0 0 0 0,20-1 0 0 0,2 8-1210 0 0,-31-3 769 0 0,0 0 0 0 0,0 0 1 0 0,0-1-1 0 0,-1 1 1 0 0,1 1-1 0 0,0-1 0 0 0,-1 0 1 0 0,1 0-1 0 0,-1 0 1 0 0,1 1-1 0 0,-1-1 0 0 0,1 1 1 0 0,1 2-1 0 0,3 8-3699 0 0</inkml:trace>
  <inkml:trace contextRef="#ctx0" brushRef="#br0" timeOffset="1">90 466 10943 0 0,'0'0'248'0'0,"0"0"35"0"0,0 0 18 0 0,0 0-37 0 0,24-19 980 0 0,79-66 295 0 0,-72 57-1606 0 0,61-41-1 0 0,63-20-5894 0 0,-127 76 3788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9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13247 0 0,'0'0'299'0'0,"0"0"45"0"0,0 0 21 0 0,0 0-46 0 0,0 0-115 0 0,0 0 297 0 0,8 10 829 0 0,13 19-1056 0 0,2-2 0 0 0,34 34 0 0 0,-11-16 182 0 0,66 52-1 0 0,-68-51-7958 0 0,-42-43 5103 0 0</inkml:trace>
  <inkml:trace contextRef="#ctx0" brushRef="#br0" timeOffset="1">258 0 10943 0 0,'-24'22'1096'0'0,"3"12"-104"0"0,0 2 0 0 0,3 0 0 0 0,1 1 0 0 0,-23 74 0 0 0,3 28-365 0 0,8-3-5623 0 0,23-103-419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7:18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0 292 5407 0 0,'0'0'124'0'0,"0"0"18"0"0,0 0 8 0 0,0 0 42 0 0,0 0 170 0 0,0 0 76 0 0,0 0 12 0 0,0 0 11 0 0,0 0 30 0 0,0 0 11 0 0,0 0 2 0 0,0 0-68 0 0,0 0-208 0 0,0 0 202 0 0,0 0 119 0 0,0 0 24 0 0,0 0-74 0 0,2 1-328 0 0,1 2-46 0 0,1 0 1 0 0,-1-1 0 0 0,1 1-1 0 0,0-1 1 0 0,0 0 0 0 0,0 0-1 0 0,0-1 1 0 0,1 1 0 0 0,-1-1-1 0 0,0 0 1 0 0,1 0 0 0 0,-1 0 0 0 0,1-1-1 0 0,-1 1 1 0 0,1-1 0 0 0,-1 0-1 0 0,1-1 1 0 0,-1 1 0 0 0,7-2-1 0 0,24 0 36 0 0,-28 2 133 0 0,0 0 1 0 0,0 0-1 0 0,0-1 0 0 0,0 0 0 0 0,-1-1 1 0 0,1 1-1 0 0,0-1 0 0 0,8-4 0 0 0,-5 1-294 0 0,14-4 0 0 0,44-26 0 0 0,25-16 2816 0 0,-36 22-2816 0 0,17-12 0 0 0,-65 36 0 0 0,5-3 0 0 0,19-2 0 0 0,-26 8 0 0 0,3-1 0 0 0,31-2 0 0 0,-19 3 0 0 0,0-2 0 0 0,0 0 0 0 0,0-2 0 0 0,32-12 0 0 0,-44 15 0 0 0,7-4 0 0 0,2 0 0 0 0,14-1 0 0 0,-22 4 0 0 0,-1 0 0 0 0,64-24-181 0 0,-72 27-766 0 0,6 1-1376 0 0,-4 0-2699 0 0,-4 0-81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7:2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0 600 3999 0 0,'0'0'91'0'0,"0"0"12"0"0,0 0 7 0 0,0 0 40 0 0,0 0 156 0 0,0 0 70 0 0,0 0 10 0 0,0 0 80 0 0,0 0 321 0 0,0 0 138 0 0,0 0 31 0 0,0 0-124 0 0,37-5 1619 0 0,123-49 298 0 0,-143 49-2073 0 0,0 2 0 0 0,0-1-1 0 0,34 0 1 0 0,-4-1 641 0 0,-45 5-617 0 0,13-4 118 0 0,-3 1-796 0 0,-6 1-22 0 0,0-1 0 0 0,1 0 0 0 0,-1 0 0 0 0,-1-1 0 0 0,1 0 0 0 0,0 0 0 0 0,-1 0 0 0 0,5-5 0 0 0,9-7 0 0 0,3 3 100 0 0,0 0 1 0 0,0 2-1 0 0,1 0 0 0 0,1 2 0 0 0,0 0 1 0 0,29-6-1 0 0,-28 8 514 0 0,2-2-14 0 0,48-22 0 0 0,-9 2-204 0 0,-21 15-396 0 0,-14 4 0 0 0,-19 7 0 0 0,-1-1 0 0 0,1 0 0 0 0,-1-1 0 0 0,12-7 0 0 0,53-21 0 0 0,-18 15 0 0 0,57-19 0 0 0,-70 16 0 0 0,-14 5 0 0 0,104-42 0 0 0,-103 46 0 0 0,1 4 0 0 0,27-12 0 0 0,-50 17 0 0 0,0-1 0 0 0,-1 0 0 0 0,1 0 0 0 0,0 0 0 0 0,0 2 0 0 0,-1-2 0 0 0,1 2 0 0 0,21 0-4976 0 0,-29 2-1800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7:21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0,'0'0'107'0'0,"0"0"-19"0"0,0 0 37 0 0,0 0 137 0 0,0 0 55 0 0,0 0 16 0 0,0 0 11 0 0,18 39 1648 0 0,53 105 3088 0 0,-70-142-4581 0 0,-1-2-239 0 0,0 0 219 0 0,0 0 127 0 0,0 0 30 0 0,0 0-81 0 0,6-19-342 0 0,-5 15-213 0 0,4-19 0 0 0,-3-11 0 0 0,-3 28 14 0 0,5-17-109 0 0,-3 21-332 0 0,-1 2-166 0 0,0 0-42 0 0,-2-7-150 0 0,2 4-3786 0 0,0 3 1287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7:21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3999 0 0,'0'0'183'0'0,"0"0"110"0"0,0 0 361 0 0,0 0 155 0 0,0 0 30 0 0,0 0-38 0 0,0 0-190 0 0,0 0-89 0 0,0 0-11 0 0,0 0-74 0 0,0 0-209 0 0,0 0 202 0 0,0 0 119 0 0,17 33 712 0 0,34 144 1086 0 0,-41-106-2134 0 0,-7-62-294 0 0,-2-7-346 0 0,-1-2-166 0 0,0 0-42 0 0,0 0-123 0 0,0 0-501 0 0,0 0-224 0 0,0 0-42 0 0,0 0-10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7:2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91 242 3999 0 0,'0'0'183'0'0,"0"0"110"0"0,0 0 361 0 0,0 0 155 0 0,0 0 30 0 0,-36-18 4493 0 0,29 18-5314 0 0,6 0-18 0 0,0 0 0 0 0,0 0 0 0 0,0 0 0 0 0,0 0 0 0 0,0 0 0 0 0,0 0 0 0 0,0 0 0 0 0,0 1 0 0 0,0-1 0 0 0,0 0 0 0 0,0 1 0 0 0,0-1 0 0 0,0 1 0 0 0,0-1 0 0 0,0 1 0 0 0,0 0 0 0 0,0-1 0 0 0,1 1 0 0 0,-1 0 0 0 0,-1 1 0 0 0,-8 8 0 0 0,9-9 0 0 0,-1 0 0 0 0,1 0 0 0 0,0 0 0 0 0,0 0 0 0 0,-1 1 0 0 0,1-1 0 0 0,0 1 0 0 0,0-1 0 0 0,1 1 0 0 0,-1-1 0 0 0,0 1 0 0 0,0 0 0 0 0,1-1 0 0 0,-1 1 0 0 0,1 0 0 0 0,-1-1 0 0 0,1 1 0 0 0,0 0 0 0 0,0 0 0 0 0,0-1 0 0 0,0 1 0 0 0,0 0 0 0 0,0 0 0 0 0,0-1 0 0 0,0 1 0 0 0,2 2 0 0 0,-1 8 0 0 0,2 1 0 0 0,5-3 0 0 0,0-1 0 0 0,2-3 0 0 0,-9-6 0 0 0,0 0 0 0 0,0 0 0 0 0,0 0 0 0 0,0 0 0 0 0,0 0 0 0 0,0 0 0 0 0,0 0 0 0 0,0 0 0 0 0,-1 0 0 0 0,1 0 0 0 0,0-1 0 0 0,0 1 0 0 0,0 0 0 0 0,0-1 0 0 0,0 1 0 0 0,0-1 0 0 0,0 1 0 0 0,-1-1 0 0 0,1 1 0 0 0,0-1 0 0 0,0 1 0 0 0,-1-1 0 0 0,1 0 0 0 0,0 1 0 0 0,-1-1 0 0 0,1 0 0 0 0,-1 0 0 0 0,1 0 0 0 0,-1 1 0 0 0,1-1 0 0 0,-1 0 0 0 0,0 0 0 0 0,1 0 0 0 0,-1 0 0 0 0,0-1 0 0 0,1 1 0 0 0,7-16 122 0 0,-1 0-1 0 0,-1-1 1 0 0,0 1 0 0 0,-1-1-1 0 0,-1-1 1 0 0,-1 1-1 0 0,0 0 1 0 0,-2-1-1 0 0,0 0 1 0 0,-1 1-1 0 0,-4-34 1 0 0,3 46-232 0 0,-1 1 0 0 0,0-1 0 0 0,0 1 0 0 0,0 0-1 0 0,-1 0 1 0 0,0 0 0 0 0,0 0 0 0 0,0 0 0 0 0,-1 0 0 0 0,1 1 0 0 0,-8-7 0 0 0,10 10 536 0 0,1 1 168 0 0,0 0 40 0 0,0 0-79 0 0,3 12-523 0 0,0-1 1 0 0,1 0-1 0 0,1 0 0 0 0,0 0 0 0 0,0-1 1 0 0,12 18-1 0 0,5 11 1198 0 0,-5-3 90 0 0,-8-13-1317 0 0,2 0 0 0 0,20 30 0 0 0,-30-51-903 0 0,-1-2-338 0 0,0 0-70 0 0,0 0-18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3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0 8 0 0,0 0 110 0 0,0 0 454 0 0,0 0 196 0 0,7 16 946 0 0,15 42-610 0 0,27 118 0 0 0,-39-137-1084 0 0,8 56 1517 0 0,-13-50-4664 0 0,-1 51 0 0 0,-4-70 1450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32 130 7055 0 0,'-8'-13'414'0'0,"2"-1"0"0"0,0 1 0 0 0,-5-17 0 0 0,10 28 614 0 0,1 2 42 0 0,13-15 2587 0 0,1 8-3635 0 0,1 2 1 0 0,0-1-1 0 0,0 2 0 0 0,1 0 1 0 0,0 1-1 0 0,-1 0 0 0 0,1 1 1 0 0,29 1-1 0 0,11-3-10 0 0,-53 3-259 0 0,0 0 0 0 0,0 1-1 0 0,1-1 1 0 0,-1 1 0 0 0,0 0 0 0 0,0 0-1 0 0,1 0 1 0 0,-1 0 0 0 0,0 1-1 0 0,0-1 1 0 0,0 1 0 0 0,1 0-1 0 0,-1 0 1 0 0,0 0 0 0 0,0 0 0 0 0,0 1-1 0 0,0-1 1 0 0,3 3 0 0 0,0 7-1471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0 742 5407 0 0,'0'0'248'0'0,"0"0"-5"0"0,0 0-23 0 0,0 0 463 0 0,0 0 223 0 0,0 0 44 0 0,27-8 1246 0 0,-2-2-1629 0 0,0-2 0 0 0,0-1 0 0 0,-1 0-1 0 0,0-2 1 0 0,-1-1 0 0 0,20-18 0 0 0,-7 6-1127 0 0,42-24 0 0 0,-41 29-1775 0 0,-21 13 1120 0 0</inkml:trace>
  <inkml:trace contextRef="#ctx0" brushRef="#br0" timeOffset="1">645 22 8863 0 0,'-34'-21'1099'0'0,"33"20"-220"0"0,1 1 277 0 0,0 0 48 0 0,10 32 250 0 0,35 73-719 0 0,-31-77-395 0 0,-1 1 0 0 0,-1 1 1 0 0,-2 0-1 0 0,-1 1 0 0 0,5 31 0 0 0,3 26-589 0 0,-17-85-1052 0 0,0-3-479 0 0,0 0-99 0 0,0 0-16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26:0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3167 0 0,'-4'9'152'0'0,"-1"8"-64"0"0,5-16-85 0 0,0-1-1 0 0,0 0 1 0 0,0 1-1 0 0,0-1 1 0 0,0 1-1 0 0,0-1 1 0 0,-1 1-1 0 0,1-1 1 0 0,0 1-1 0 0,0-1 1 0 0,0 1-1 0 0,-1-1 1 0 0,1 0-1 0 0,0 1 0 0 0,-1-1 1 0 0,1 0-1 0 0,0 1 1 0 0,-1-1-1 0 0,1 0 1 0 0,0 1-1 0 0,-1-1 1 0 0,1 0-1 0 0,0 0 1 0 0,-1 1-1 0 0,1-1 1 0 0,-1 0-1 0 0,1 0 1 0 0,-1 0-1 0 0,1 1 1 0 0,-1-1-1 0 0,1 0 0 0 0,-1 0 1 0 0,1 0-1 0 0,0 0 1 0 0,-1 0-1 0 0,1 0 1 0 0,-1 0-1 0 0,1 0 1 0 0,-1 0-1 0 0,1 0 1 0 0,-1-1-1 0 0,1 1 1 0 0,-1 0-1 0 0,1 0 1 0 0,-1 0-1 0 0,1 0-2 0 0,-11-10 446 0 0,11 10-359 0 0,-2-1 0 0 0,1 1-1 0 0,-1-1 0 0 0,1 1 1 0 0,0-1-1 0 0,-1 1 1 0 0,1 0-1 0 0,-1 0 1 0 0,1-1-1 0 0,-1 1 1 0 0,1 0-1 0 0,-1 1 0 0 0,1-1 1 0 0,-1 0-1 0 0,1 0 1 0 0,0 1-1 0 0,-1-1 1 0 0,1 0-1 0 0,-1 1 1 0 0,1-1-1 0 0,0 1 0 0 0,-1 0 1 0 0,1 0-1 0 0,0-1 1 0 0,0 1-1 0 0,0 0 1 0 0,-1 0-1 0 0,1 0 1 0 0,0 0-1 0 0,0 0 0 0 0,0 0 1 0 0,1 1-1 0 0,-1-1 1 0 0,0 0-87 0 0,-1 1 126 0 0,0 0 0 0 0,0 0 1 0 0,0 0-1 0 0,0 0 1 0 0,-1-1-1 0 0,1 1 0 0 0,0-1 1 0 0,-1 0-1 0 0,1 1 0 0 0,-1-1 1 0 0,-1 0-127 0 0,-16 6 1124 0 0,16-5-1065 0 0,0-1 0 0 0,0 1 0 0 0,0-1 0 0 0,0 0 0 0 0,0 0 0 0 0,0-1-1 0 0,0 1 1 0 0,0-1 0 0 0,-3 0-59 0 0,-26-3 8 0 0,21 0 70 0 0,11 3 363 0 0,1 0 146 0 0,-21 8 273 0 0,20-7-1430 0 0,1-1-35 0 0,0 0 72 0 0,0 0 126 0 0,0 0-749 0 0,-6 17-1965 0 0,5-14 1507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6:34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6 141 5407 0 0,'-2'-6'128'0'0,"1"1"0"0"0,0-1-1 0 0,0 0 1 0 0,1 0 0 0 0,-1 0-1 0 0,1 0 1 0 0,1 0 0 0 0,-1 0-1 0 0,1 0 1 0 0,0 0 0 0 0,0 0-1 0 0,1 1 1 0 0,0-1-1 0 0,3-8 1 0 0,-3 11 60 0 0,0 0 0 0 0,0 0-1 0 0,1 0 1 0 0,-1 0 0 0 0,1 0 0 0 0,-1 0 0 0 0,1 1-1 0 0,0-1 1 0 0,0 1 0 0 0,0 0 0 0 0,0 0-1 0 0,0 0 1 0 0,0 0 0 0 0,1 1 0 0 0,-1-1 0 0 0,1 1-1 0 0,-1 0 1 0 0,1 0 0 0 0,-1 0 0 0 0,1 0 0 0 0,0 1-1 0 0,-1 0 1 0 0,1-1 0 0 0,4 1 0 0 0,10 1-15 0 0,-1 0-1 0 0,1 2 1 0 0,0 0 0 0 0,-1 0 0 0 0,1 2 0 0 0,-1 0 0 0 0,0 1 0 0 0,-1 0 0 0 0,0 2 0 0 0,0 0 0 0 0,0 1 0 0 0,-1 0 0 0 0,0 1-1 0 0,-1 1 1 0 0,14 13 0 0 0,-25-20-137 0 0,0 0-1 0 0,0 0 0 0 0,0 0 1 0 0,0 0-1 0 0,-1 1 0 0 0,1 0 1 0 0,-1-1-1 0 0,0 1 0 0 0,-1 0 1 0 0,1 0-1 0 0,-1 0 0 0 0,0 0 1 0 0,0 7-1 0 0,0-1 115 0 0,-1 0 0 0 0,0 0 1 0 0,-1 0-1 0 0,-1 0 0 0 0,-4 19 0 0 0,-4 3 268 0 0,-1-1-1 0 0,-31 59 0 0 0,-71 114-2381 0 0,106-196 1091 0 0,0 0-1 0 0,-1 0 0 0 0,0 0 1 0 0,-11 8-1 0 0,16-13 613 0 0,-25 19-2138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0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3999 0 0,'0'0'183'0'0,"0"0"49"0"0,0 0 103 0 0,0 0 45 0 0,0 0 10 0 0,0 0 78 0 0,0 0 319 0 0,0 0 138 0 0,33-16 1183 0 0,-23 13-1937 0 0,0 0-1 0 0,0 0 1 0 0,0 1-1 0 0,0 1 1 0 0,0 0-1 0 0,0 0 0 0 0,1 1 1 0 0,-1 0-1 0 0,0 0 1 0 0,0 1-1 0 0,1 1 1 0 0,-1 0-1 0 0,0 0 0 0 0,0 1 1 0 0,-1 0-1 0 0,1 1 1 0 0,10 5-1 0 0,10 9 847 0 0,-1 0-1 0 0,0 2 1 0 0,45 41-1 0 0,-41-34-754 0 0,-12-8-251 0 0,-1 0 0 0 0,0 2 1 0 0,29 39-1 0 0,-40-49 289 0 0,-2 1 0 0 0,0-1-1 0 0,0 1 1 0 0,-1 1 0 0 0,-1-1 0 0 0,0 1 0 0 0,0 0 0 0 0,-1 0 0 0 0,3 26 0 0 0,-8 8-300 0 0,1-43 0 0 0,-8 25 0 0 0,5-23-1 0 0,0 0 0 0 0,0 0 0 0 0,0 0 0 0 0,-1-1 0 0 0,0 1 0 0 0,0-1 0 0 0,-1 0 0 0 0,1 0 0 0 0,-1 0 0 0 0,0-1 0 0 0,0 0 0 0 0,-1 0 0 0 0,1 0-1 0 0,-9 4 1 0 0,-40 14-1803 0 0,1-14-3532 0 0,42-8 396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0 8 0 0,0 0 42 0 0,0 0 170 0 0,0 0 76 0 0,0 0 12 0 0,7 35 2022 0 0,0-14-1766 0 0,1-1 1 0 0,1 0-1 0 0,1-1 1 0 0,1 0-1 0 0,18 25 1 0 0,13 24 4 0 0,70 143 2033 0 0,-61-127-1468 0 0,-33-48 111 0 0,-10-21-1349 0 0,-1 0 1 0 0,0 1-1 0 0,7 25 0 0 0,8 45-38 0 0,-19-76-89 0 0,-2-8-380 0 0,-1-2-185 0 0,0 0-39 0 0,0 0-92 0 0,0 0-350 0 0,0 0-154 0 0,0 0-753 0 0,0 0-2898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2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5407 0 0,'0'0'124'0'0,"0"0"18"0"0,0 0 8 0 0,0 0 42 0 0,0 0 170 0 0,0 0 76 0 0,0 0 12 0 0,0 0 11 0 0,0 0 30 0 0,0 0 11 0 0,0 0 2 0 0,0 0 10 0 0,0 0 39 0 0,0 0 20 0 0,0 0 3 0 0,0 0-77 0 0,37-12-310 0 0,55-29-189 0 0,-44 17 0 0 0,-44 23-127 0 0,0-1 0 0 0,-1 0 0 0 0,1 0-1 0 0,0 0 1 0 0,-1-1 0 0 0,0 1 0 0 0,1-1-1 0 0,-1 0 1 0 0,5-6 0 0 0,-2 3-779 0 0,-5 4-2764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5407 0 0,'0'0'124'0'0,"0"0"18"0"0,0 0 8 0 0,27-29 1753 0 0,-22 24-1758 0 0,-1 1 1 0 0,1 0-1 0 0,0 0 0 0 0,0 0 1 0 0,0 1-1 0 0,0 0 0 0 0,1 0 1 0 0,-1 0-1 0 0,1 1 0 0 0,0-1 0 0 0,0 1 1 0 0,0 1-1 0 0,6-2 0 0 0,5 0 613 0 0,0 2 1 0 0,33 0-1 0 0,-35 1-666 0 0,5-1-671 0 0,22 2-1787 0 0,-42-1 1287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3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53 5407 0 0,'0'0'124'0'0,"0"0"18"0"0,0 0 8 0 0,0 0 42 0 0,0 0 170 0 0,0 0 76 0 0,0 0 12 0 0,0 0 11 0 0,0 0 30 0 0,0 0 11 0 0,-19 2 2717 0 0,11 2-3048 0 0,4-2-171 0 0,-1 1 1 0 0,1 0 0 0 0,0 0 0 0 0,1 0 0 0 0,-1 0-1 0 0,0 0 1 0 0,1 1 0 0 0,0-1 0 0 0,0 1 0 0 0,0 0-1 0 0,0 0 1 0 0,1 0 0 0 0,-1 1 0 0 0,1-1-1 0 0,0 1 1 0 0,1-1 0 0 0,-1 1 0 0 0,1 0 0 0 0,-1-1-1 0 0,2 1 1 0 0,-1 0 0 0 0,0 0 0 0 0,1 8 0 0 0,0-9-2 0 0,0 4 144 0 0,0 0-1 0 0,1 0 0 0 0,1 0 0 0 0,-1 0 0 0 0,1 0 1 0 0,0-1-1 0 0,1 1 0 0 0,0-1 0 0 0,0 1 1 0 0,1-1-1 0 0,0 0 0 0 0,0 0 0 0 0,0-1 0 0 0,1 1 1 0 0,0-1-1 0 0,1 0 0 0 0,7 6 0 0 0,-13-11-142 0 0,1 0 0 0 0,0 0 0 0 0,0 0 0 0 0,1 0 0 0 0,-1 0 0 0 0,0 0 0 0 0,0-1 0 0 0,0 1 0 0 0,0 0 0 0 0,1-1 0 0 0,-1 1 0 0 0,0-1 0 0 0,1 0 0 0 0,-1 1 0 0 0,0-1 0 0 0,1 0 0 0 0,-1 0 0 0 0,0 0 0 0 0,1 0 0 0 0,-1 0 0 0 0,1 0 0 0 0,-1 0 0 0 0,0 0 0 0 0,1 0 0 0 0,-1-1 0 0 0,0 1 0 0 0,1-1 0 0 0,-1 1 0 0 0,0-1 0 0 0,0 1 0 0 0,1-1 0 0 0,0-1 0 0 0,24-24 0 0 0,-21 18 0 0 0,-1-1 0 0 0,0 1 0 0 0,0-1 0 0 0,-1 0 0 0 0,0 0 0 0 0,0-1 0 0 0,-1 1 0 0 0,2-17 0 0 0,-2 4 0 0 0,-1 0 0 0 0,-3-38 0 0 0,1 56 0 0 0,1 0 0 0 0,-1 0 0 0 0,0 0 0 0 0,-1 0 0 0 0,1 0 0 0 0,-1 0 0 0 0,0 0 0 0 0,0 0 0 0 0,0 1 0 0 0,0-1 0 0 0,-1 0 0 0 0,1 1 0 0 0,-1 0 0 0 0,0 0 0 0 0,-6-5 0 0 0,7 6 0 0 0,0 0 0 0 0,0 1 0 0 0,0-1 0 0 0,-1 1 0 0 0,1 0 0 0 0,0 0 0 0 0,-1 0 0 0 0,1 0 0 0 0,0 0 0 0 0,-1 0 0 0 0,1 1 0 0 0,-1-1 0 0 0,0 1 0 0 0,1 0 0 0 0,-1-1 0 0 0,1 1 0 0 0,-1 1 0 0 0,1-1 0 0 0,-1 0 0 0 0,0 0 0 0 0,1 1 0 0 0,-1 0 0 0 0,1-1 0 0 0,0 1 0 0 0,-1 0 0 0 0,-3 2 0 0 0,-1 3-166 0 0,0 0 0 0 0,0 0 0 0 0,1 1 0 0 0,0-1 0 0 0,0 1 0 0 0,0 1 0 0 0,1-1 0 0 0,0 1 0 0 0,1 0 0 0 0,0 0 0 0 0,0 0 0 0 0,0 1-1 0 0,1 0 1 0 0,1-1 0 0 0,-1 1 0 0 0,2 0 0 0 0,-1 0 0 0 0,1 0 0 0 0,0 10 0 0 0,1-17-1049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1285 5407 0 0,'0'0'124'0'0,"0"0"18"0"0,0 0 8 0 0,0 0 42 0 0,0 0 170 0 0,0 0 76 0 0,-37 14 2554 0 0,-5-10-2896 0 0,28-6 181 0 0,-1 1-1 0 0,1-2 0 0 0,0 0 0 0 0,0-1 0 0 0,-24-9 1 0 0,-16-4 289 0 0,50 16-480 0 0,0-1-1 0 0,0 1 0 0 0,0-1 1 0 0,0 1-1 0 0,0-1 0 0 0,1 0 1 0 0,-1-1-1 0 0,0 1 0 0 0,1-1 1 0 0,0 1-1 0 0,0-1 0 0 0,0 0 1 0 0,0 0-1 0 0,0-1 0 0 0,0 1 1 0 0,1 0-1 0 0,0-1 0 0 0,0 0 1 0 0,0 1-1 0 0,0-1 0 0 0,0 0 1 0 0,1 0-1 0 0,-1 0 0 0 0,1 0 1 0 0,0 0-1 0 0,0 0 0 0 0,1-1 1 0 0,0 1-1 0 0,-1-8 0 0 0,1 5-85 0 0,-1-1 0 0 0,1 1 0 0 0,-2-1 0 0 0,1 1 0 0 0,-5-12 0 0 0,0-3 0 0 0,6 22 0 0 0,-1-1 0 0 0,0 0 0 0 0,0 0 0 0 0,0 0 0 0 0,1 0 0 0 0,-1 0 0 0 0,1 0 0 0 0,-1 0 0 0 0,0 0 0 0 0,1 0 0 0 0,0 0 0 0 0,-1 0 0 0 0,1 0 0 0 0,0 0 0 0 0,-1 0 0 0 0,1 0 0 0 0,0 0 0 0 0,0 0 0 0 0,0-1 0 0 0,0 1 0 0 0,0 0 0 0 0,0 0 0 0 0,0 0 0 0 0,1 0 0 0 0,-1 0 0 0 0,0 0 0 0 0,0-1 0 0 0,1 1 0 0 0,-1 0 0 0 0,1 0 0 0 0,-1 0 0 0 0,1 0 0 0 0,0 0 0 0 0,0-1 0 0 0,0 1 0 0 0,-1 0 0 0 0,1 0 0 0 0,-1 0 0 0 0,1 0 0 0 0,-1 0 0 0 0,0 0 0 0 0,1 0 0 0 0,-1 0 0 0 0,0 0 0 0 0,0 0 0 0 0,0 0 0 0 0,0-1 0 0 0,0 1 0 0 0,0 0 0 0 0,0 0 0 0 0,0 0 0 0 0,0 0 0 0 0,0 0 0 0 0,-1 0 0 0 0,0-2 0 0 0,1 2 0 0 0,0 0 0 0 0,-1 1 0 0 0,1-1 0 0 0,0 0 0 0 0,0 0 0 0 0,0 1 0 0 0,0-1 0 0 0,0 0 0 0 0,0 0 0 0 0,0 0 0 0 0,0 0 0 0 0,0 1 0 0 0,0-1 0 0 0,0 0 0 0 0,0 0 0 0 0,0 0 0 0 0,1 1 0 0 0,-1-1 0 0 0,0 0 0 0 0,1 0 0 0 0,-1 1 0 0 0,1-2 0 0 0,-1 2 0 0 0,4-6 0 0 0,0 1 0 0 0,1 0 0 0 0,0 0 0 0 0,0 0 0 0 0,0 0 0 0 0,8-5 0 0 0,118-43 0 0 0,45-17 1101 0 0,-127 53-553 0 0,-1-2 0 0 0,81-44-1 0 0,-85 38-249 0 0,84-33 0 0 0,9-2 382 0 0,-95 35 899 0 0,-24 14-1592 0 0,0 1 0 0 0,39-16 0 0 0,-35 17 13 0 0,-1-1 0 0 0,34-20 0 0 0,-44 24 0 0 0,38-21 0 0 0,77-46 0 0 0,-117 68 0 0 0,75-45 0 0 0,-30 18 0 0 0,-46 25 0 0 0,0 0 0 0 0,1 1 0 0 0,12-12 0 0 0,-8 7 0 0 0,0 0 0 0 0,25-15 0 0 0,-29 24 0 0 0,-6 2 0 0 0,-1-1 0 0 0,1 1 0 0 0,-1 0 0 0 0,0-1 0 0 0,0 0 0 0 0,1 0 0 0 0,-1 0 0 0 0,0 0 0 0 0,0 0 0 0 0,0 0 0 0 0,0 0 0 0 0,0-1 0 0 0,0 1 0 0 0,0-1 0 0 0,0 1 0 0 0,2-4 0 0 0,3 2 0 0 0,-5 0 0 0 0,25-32 0 0 0,-26 31 0 0 0,23-16 0 0 0,12-7 0 0 0,-12 9 0 0 0,2-1 0 0 0,1 2 0 0 0,-25 13 1 0 0,39-19-91 0 0,-39 22-379 0 0,-2 1-185 0 0,0 0-752 0 0,0 0-3006 0 0,0 0-1286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6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101 492 5407 0 0,'0'0'124'0'0,"0"0"18"0"0,0 0 8 0 0,0 0 110 0 0,0 0 454 0 0,0 0 196 0 0,0 0 40 0 0,0 0-44 0 0,2-31 1462 0 0,7-72-2172 0 0,-5 56-196 0 0,-2 33 0 0 0,-1 0 0 0 0,0 0 0 0 0,-1 0 0 0 0,-1-1 0 0 0,-3-20 0 0 0,1 21 0 0 0,2 2 0 0 0,-1 0 0 0 0,0 0 0 0 0,-1 0 0 0 0,0 0 0 0 0,-1 1 0 0 0,-1-1 0 0 0,0 1 0 0 0,0 0 0 0 0,-1 0 0 0 0,0 1 0 0 0,-1 0 0 0 0,0 0 0 0 0,-1 0 0 0 0,0 1 0 0 0,-11-10 0 0 0,10 13 0 0 0,8 6 0 0 0,1 0 0 0 0,-1 0 0 0 0,1 0 0 0 0,-1 0 0 0 0,1 0 0 0 0,0 0 0 0 0,-1 1 0 0 0,1-1 0 0 0,-1 0 0 0 0,1 0 0 0 0,-1 1 0 0 0,1-1 0 0 0,-1 0 0 0 0,1 0 0 0 0,0 1 0 0 0,-1-1 0 0 0,1 0 0 0 0,0 1 0 0 0,-1-1 0 0 0,1 1 0 0 0,0-1 0 0 0,0 0 0 0 0,-1 1 0 0 0,1-1 0 0 0,0 1 0 0 0,0-1 0 0 0,0 1 0 0 0,-1-1 0 0 0,1 1 0 0 0,0-1 0 0 0,0 1 0 0 0,0-1 0 0 0,0 1 0 0 0,0-1 0 0 0,0 1 0 0 0,0-1 0 0 0,0 1 0 0 0,0-1 0 0 0,0 1 0 0 0,0-1 0 0 0,0 1 0 0 0,1-1 0 0 0,-1 1 0 0 0,1 24 0 0 0,3 3 159 0 0,2 0 0 0 0,1 0 0 0 0,2-1-1 0 0,0 1 1 0 0,2-2 0 0 0,1 0 0 0 0,26 42-1 0 0,127 161 1607 0 0,-140-198-1649 0 0,-18-22 180 0 0,-3-5-164 0 0,-1 1 1 0 0,0-1 0 0 0,0 1-1 0 0,0 0 1 0 0,-1-1 0 0 0,0 1 0 0 0,0 1-1 0 0,0-1 1 0 0,0 0 0 0 0,-1 0-1 0 0,0 0 1 0 0,0 1 0 0 0,0 9-1 0 0,3 5-132 0 0,-4-2 0 0 0,0-9 0 0 0,-3 2 0 0 0,3-10-20 0 0,0 0 0 0 0,-1 0 0 0 0,1 1 0 0 0,0-1 1 0 0,-1 0-1 0 0,1 0 0 0 0,-1 0 0 0 0,0 0 0 0 0,1 0 0 0 0,-1 0 0 0 0,0 0 0 0 0,0 0 0 0 0,1 0 0 0 0,-1 0 0 0 0,0-1 0 0 0,0 1 0 0 0,0 0 0 0 0,0 0 0 0 0,0-1 0 0 0,-2 2 0 0 0,2-2-23 0 0,0 0-1 0 0,0 0 0 0 0,0 0 0 0 0,0 0 0 0 0,0-1 0 0 0,0 1 0 0 0,0 0 1 0 0,1 0-1 0 0,-1-1 0 0 0,0 1 0 0 0,0 0 0 0 0,0-1 0 0 0,1 1 0 0 0,-1-1 0 0 0,0 1 1 0 0,0-1-1 0 0,1 1 0 0 0,-1-1 0 0 0,0 0 0 0 0,0 0 0 0 0,-21-34-1296 0 0,21 32 1339 0 0,-29-121-1829 0 0,27 109 1405 0 0,1 0 1 0 0,1 0-1 0 0,0-1 1 0 0,1 1 0 0 0,1 0-1 0 0,3-20 1 0 0,-4 33-3246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6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5407 0 0,'0'0'124'0'0,"0"0"18"0"0,0 0 8 0 0,0 0 110 0 0,-5 25 2314 0 0,5-13-2235 0 0,1 0 0 0 0,1 0 0 0 0,0-1 1 0 0,1 1-1 0 0,0-1 0 0 0,1 0 1 0 0,5 11-1 0 0,7 28 417 0 0,9 33 484 0 0,61 142-1 0 0,-79-217-1983 0 0,-6-6-3924 0 0,-1-2 4657 0 0,0 0-1069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5407 0 0,'0'0'124'0'0,"0"0"18"0"0,0 0 8 0 0,0 0 42 0 0,7 47 2512 0 0,0-24-1813 0 0,-4-12-391 0 0,0 0 0 0 0,1 0-1 0 0,0 0 1 0 0,6 10 0 0 0,-10-21-500 0 0,1 1 1 0 0,-1-1-1 0 0,1 1 1 0 0,-1-1 0 0 0,1 0-1 0 0,-1 1 1 0 0,1-1 0 0 0,0 1-1 0 0,-1-1 1 0 0,1 0-1 0 0,-1 0 1 0 0,1 1 0 0 0,0-1-1 0 0,-1 0 1 0 0,1 0-1 0 0,0 0 1 0 0,-1 1 0 0 0,1-1-1 0 0,0 0 1 0 0,-1 0-1 0 0,1 0 1 0 0,0 0 0 0 0,-1 0-1 0 0,1-1 1 0 0,0 1 0 0 0,-1 0-1 0 0,1 0 1 0 0,0 0-1 0 0,-1-1 1 0 0,1 1 0 0 0,0 0-1 0 0,-1 0 1 0 0,1-1-1 0 0,-1 1 1 0 0,1-1 0 0 0,-1 1-1 0 0,1 0 1 0 0,-1-1-1 0 0,1 1 1 0 0,-1-1 0 0 0,1 1-1 0 0,0-2 1 0 0,14-20-67 0 0,-14 22 51 0 0,3-8-210 0 0,-1 0 1 0 0,0 0-1 0 0,0 0 1 0 0,0 0-1 0 0,-1 0 1 0 0,0-1-1 0 0,-1 1 1 0 0,0-1-1 0 0,0-13 1 0 0,-1 21-140 0 0,0 1-116 0 0,0 0-22 0 0,0 0 133 0 0,0 0 565 0 0,0 0 247 0 0,0 0 49 0 0,0 0-58 0 0,11 39 985 0 0,-10-34-1058 0 0,1 4 117 0 0,-1-5-473 0 0,-1-1 0 0 0,1 1 0 0 0,0-1 0 0 0,0 1 0 0 0,0-1 0 0 0,1 1 0 0 0,-1-1 0 0 0,1 0 0 0 0,0 0 0 0 0,0 0 0 0 0,0 0 0 0 0,0 0 0 0 0,6 5 0 0 0,-7-7-737 0 0,-1-1-274 0 0,0 0-61 0 0,0 0-12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0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31 124 8983 0 0,'-22'-5'936'0'0,"21"4"-903"0"0,0 0 0 0 0,1 1-1 0 0,-1-1 1 0 0,0 0 0 0 0,1 1 0 0 0,-1-1-1 0 0,1 0 1 0 0,-1 0 0 0 0,1 0-1 0 0,-1 0 1 0 0,1 0 0 0 0,0 0-1 0 0,-1 1 1 0 0,1-1 0 0 0,0 0-1 0 0,0 0 1 0 0,-1 0 0 0 0,1 0 0 0 0,0 0-1 0 0,0 0 1 0 0,0 0 0 0 0,0 0-1 0 0,0 0 1 0 0,1 0 0 0 0,-1 0-1 0 0,0 0 1 0 0,0 0 0 0 0,1 0-1 0 0,-1 0-32 0 0,12-24 1195 0 0,-10 22-956 0 0,1-3 46 0 0,1 1 0 0 0,-1-1 0 0 0,1 1 0 0 0,0 0 0 0 0,0 0 1 0 0,1 1-1 0 0,0-1 0 0 0,-1 1 0 0 0,1 0 0 0 0,1 0-285 0 0,-4 2 4 0 0,0 1-1 0 0,0 0 1 0 0,0 0-1 0 0,0 0 1 0 0,0 0 0 0 0,0 0-1 0 0,1 1 1 0 0,-1-1-1 0 0,0 0 1 0 0,0 1-1 0 0,0 0 1 0 0,1-1-1 0 0,-1 1 1 0 0,0 0 0 0 0,0 0-1 0 0,1 0 1 0 0,-1 1-1 0 0,0-1 1 0 0,0 1-1 0 0,1-1 1 0 0,-1 1-1 0 0,0 0 1 0 0,0-1-1 0 0,0 1 1 0 0,0 0 0 0 0,0 0-1 0 0,0 1 1 0 0,0-1-1 0 0,1 1-3 0 0,3 4 0 0 0,0-1 0 0 0,0 1 0 0 0,0 1 0 0 0,-1-1 0 0 0,0 1 0 0 0,0 0 0 0 0,-1 0 0 0 0,0 0 0 0 0,0 0 0 0 0,-1 1 0 0 0,1 0 0 0 0,-2 0 0 0 0,1 0 0 0 0,-1 0 0 0 0,0 0 0 0 0,-1 0 0 0 0,0 1 0 0 0,0-1 0 0 0,-1 0 0 0 0,0 1 0 0 0,-1 3 0 0 0,-4 43-22 0 0,-2 0-1 0 0,-2 0 0 0 0,-4 1 23 0 0,-7 43 2350 0 0,19-96-2152 0 0,1-2-167 0 0,-1 0 1 0 0,1 0-1 0 0,0-1 0 0 0,0 1 0 0 0,-1 0 1 0 0,1 0-1 0 0,0 0 0 0 0,0 0 0 0 0,0 0 0 0 0,0 0 1 0 0,0 0-1 0 0,0 0 0 0 0,1 0 0 0 0,-1 0 1 0 0,0 0-1 0 0,0 0 0 0 0,0 0 0 0 0,1-1 0 0 0,-1 1 1 0 0,1 0-1 0 0,-1 0 0 0 0,1 0 0 0 0,-1 0 1 0 0,1 0-32 0 0,-1 0 0 0 0,1 0 1 0 0,-1 0 0 0 0,1-1 0 0 0,-1 1 0 0 0,0 0-1 0 0,1 0 1 0 0,0 0 0 0 0,-1 0 0 0 0,1-1-1 0 0,-1 1 1 0 0,1 0 0 0 0,0-1 0 0 0,0 1 0 0 0,-1 0-1 0 0,1-1 1 0 0,0 1 0 0 0,0-1 0 0 0,0 1 0 0 0,-1-1-1 0 0,1 0 1 0 0,0 1 0 0 0,0-1 0 0 0,0 0 0 0 0,0 1-1 0 0,0-1 1 0 0,0 0 0 0 0,0 0 0 0 0,0 0 0 0 0,0 0-1 0 0,0 0 1 0 0,0 0 0 0 0,0 0 0 0 0,0 0 0 0 0,0-1-1 0 0,1 1 0 0 0,-1 0-1 0 0,13-3 1 0 0,-1 0 0 0 0,0-1 0 0 0,-1 0 0 0 0,1 0 0 0 0,-1-2 0 0 0,0 1 0 0 0,0-2 0 0 0,0 0 0 0 0,-1 0 0 0 0,25-13 0 0 0,45-29-1065 0 0,-53 30 21 0 0,2 1 0 0 0,12-4 1044 0 0,-29 17-751 0 0,-6 2 18 0 0,-1 0-1 0 0,1-1 1 0 0,0 1-1 0 0,-1-1 1 0 0,0-1-1 0 0,1 1 734 0 0,6-9-1847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5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181 157 10943 0 0,'-2'-11'675'0'0,"-1"-1"-1"0"0,-1 1 0 0 0,0 0 0 0 0,-1 0 1 0 0,0 0-1 0 0,-9-14 0 0 0,10 19-345 0 0,1 1-1 0 0,-1 0 1 0 0,0 0 0 0 0,-1 0-1 0 0,1 0 1 0 0,-1 1-1 0 0,0-1 1 0 0,0 1-1 0 0,-1 1 1 0 0,1-1-1 0 0,-1 1 1 0 0,1 0 0 0 0,-9-4-1 0 0,12 7-284 0 0,0 0 0 0 0,0 0 0 0 0,0 0 0 0 0,1 0 0 0 0,-1 0-1 0 0,0 0 1 0 0,0 0 0 0 0,1 1 0 0 0,-1-1 0 0 0,0 1 0 0 0,0-1 0 0 0,1 1 0 0 0,-1 0-1 0 0,0-1 1 0 0,1 1 0 0 0,-1 0 0 0 0,1 0 0 0 0,-1 0 0 0 0,1 0 0 0 0,0 1 0 0 0,-1-1-1 0 0,1 0 1 0 0,0 1 0 0 0,0-1 0 0 0,0 0 0 0 0,0 1 0 0 0,0-1 0 0 0,0 1 0 0 0,0 0 0 0 0,0-1-1 0 0,1 1 1 0 0,-2 2 0 0 0,-1 4 198 0 0,0 0-1 0 0,0 1 0 0 0,0-1 0 0 0,1 1 1 0 0,-2 12-1 0 0,3-8-241 0 0,0-1 0 0 0,1 0 0 0 0,0 1 0 0 0,1-1 0 0 0,0 0 0 0 0,1 0 0 0 0,1 0 0 0 0,0 0 0 0 0,6 17 0 0 0,-6-22 0 0 0,0-1 0 0 0,1 1 0 0 0,0-1 0 0 0,0 0 0 0 0,0 0 0 0 0,1 0 0 0 0,0-1 0 0 0,0 0 0 0 0,0 0 0 0 0,1 0 0 0 0,-1 0 0 0 0,1-1 0 0 0,0 0 0 0 0,1 0 0 0 0,-1 0 0 0 0,1-1 0 0 0,7 3 0 0 0,18 5 0 0 0,-16-6 0 0 0,-1 0 0 0 0,-1 1 0 0 0,1 1 0 0 0,22 14 0 0 0,-33-18 0 0 0,0 0 0 0 0,0 0 0 0 0,0 1 0 0 0,-1-1 0 0 0,0 1 0 0 0,1 0 0 0 0,-1 0 0 0 0,0 0 0 0 0,-1 1 0 0 0,1-1 0 0 0,-1 1 0 0 0,0-1 0 0 0,0 1 0 0 0,0 0 0 0 0,-1 0 0 0 0,0 0 0 0 0,0 0 0 0 0,0 0 0 0 0,0 5 0 0 0,-1 0 42 0 0,0-1-1 0 0,-1 1 1 0 0,0-1 0 0 0,-1 1-1 0 0,-2 9 1 0 0,-4 18 331 0 0,6-21 27 0 0,-2 1 1 0 0,0-1 0 0 0,-1 0-1 0 0,-1 0 1 0 0,-13 26-1 0 0,8-22-586 0 0,-1 0 1 0 0,0-2-1 0 0,-2 1 0 0 0,0-1 0 0 0,-1-1 0 0 0,-28 25 0 0 0,33-35-5823 0 0,2-5-2099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2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10 206 3167 0 0,'-6'-13'365'0'0,"4"14"660"0"0,1 7 433 0 0,1-8-592 0 0,0 0 78 0 0,0 0 14 0 0,0 0-126 0 0,22 11 1226 0 0,78 97 1524 0 0,-86-88-3582 0 0,-14-19 25 0 0,1 0 0 0 0,-1 1 0 0 0,1-1 0 0 0,-1 0 0 0 0,1 1 0 0 0,0-1 0 0 0,0 0 0 0 0,-1 0 0 0 0,1 0 0 0 0,0 0 0 0 0,0 1 0 0 0,0-1 0 0 0,0 0 0 0 0,1-1-1 0 0,-1 1 1 0 0,0 0 0 0 0,0 0 0 0 0,0 0 0 0 0,1-1 0 0 0,-1 1 0 0 0,0-1 0 0 0,1 1 0 0 0,-1-1 0 0 0,1 1 0 0 0,-1-1 0 0 0,0 0 0 0 0,1 0 0 0 0,0 0-25 0 0,0 0 59 0 0,0 0 0 0 0,-1 0 0 0 0,1 0 0 0 0,0 0 1 0 0,0 0-1 0 0,0 0 0 0 0,0 0 0 0 0,0 0 0 0 0,0 1 0 0 0,-1-1 0 0 0,1 1 0 0 0,0-1 1 0 0,0 1-1 0 0,-1 0 0 0 0,1 0 0 0 0,0 0 0 0 0,-1 0 0 0 0,1 0 0 0 0,-1 0 0 0 0,1 0 1 0 0,-1 0-1 0 0,0 0 0 0 0,1 1 0 0 0,-1-1 0 0 0,0 1 0 0 0,0-1 0 0 0,0 1 0 0 0,1 0-59 0 0,-1 0 57 0 0,1 0-1 0 0,-1 1 1 0 0,1-2-1 0 0,0 1 0 0 0,-1 0 1 0 0,1 0-1 0 0,0-1 0 0 0,1 1 1 0 0,-1-1-1 0 0,0 1 0 0 0,0-1 1 0 0,0 0-1 0 0,1 0 1 0 0,-1 0-1 0 0,1 0 0 0 0,0 0-56 0 0,2-1 0 0 0,-1 0 0 0 0,1 0 0 0 0,0-1 0 0 0,-1 1 0 0 0,1-1 0 0 0,-1 0 0 0 0,1 0 0 0 0,-1-1 0 0 0,1 0 0 0 0,-1 1 0 0 0,0-1 0 0 0,0-1 0 0 0,0 1 0 0 0,0-1 0 0 0,0 1 0 0 0,3-4 0 0 0,6-4 0 0 0,-7 15 0 0 0,5 8 0 0 0,-11-13 0 0 0,1 1 0 0 0,0 0 0 0 0,0 0 0 0 0,0 0 0 0 0,0-1 0 0 0,0 1 0 0 0,1 0 0 0 0,-1-1 0 0 0,0 1 0 0 0,0-1 0 0 0,0 0 0 0 0,0 1 0 0 0,1-1 0 0 0,-1 0 0 0 0,0 1 0 0 0,0-1 0 0 0,1 0 0 0 0,-1 0 0 0 0,0 0 0 0 0,0 0 0 0 0,1-1 0 0 0,-1 1 0 0 0,0 0 0 0 0,0 0 0 0 0,2-1 0 0 0,-1 0 0 0 0,0 0 0 0 0,0-1 0 0 0,0 1 0 0 0,0 0 0 0 0,0-1 0 0 0,0 1 0 0 0,0-1 0 0 0,0 0 0 0 0,0 1 0 0 0,-1-1 0 0 0,1 0 0 0 0,4-7 0 0 0,0 0 0 0 0,-1 0 0 0 0,0 0 0 0 0,0 0 0 0 0,-1-1 0 0 0,5-7 58 0 0,0 2 0 0 0,0-1 0 0 0,1 2 0 0 0,2-1-58 0 0,28-46 555 0 0,-29 42-72 0 0,0 1 1 0 0,2 1-1 0 0,0-1 1 0 0,1 2-1 0 0,0 0 1 0 0,7-5-484 0 0,-4 6-52 0 0,1 0 0 0 0,0 1 0 0 0,10-5 52 0 0,-25 18-608 0 0,-3 1-234 0 0,0 0-57 0 0,0 0-304 0 0,8 6-3913 0 0,-5-2 1754 0 0,6 11 260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9 5407 0 0,'0'0'248'0'0,"0"0"-5"0"0,0 0-23 0 0,-11-8 1755 0 0,7 8 2039 0 0,2 2-3949 0 0,0 0-1 0 0,0 0 1 0 0,0 0-1 0 0,1 1 1 0 0,-1-1-1 0 0,1 0 1 0 0,0 1-1 0 0,-1 0 1 0 0,1-1-1 0 0,0 1 1 0 0,1 0-1 0 0,-1-1 1 0 0,0 1-1 0 0,1 0 1 0 0,0 0-1 0 0,-1 0 1 0 0,1-1-1 0 0,0 1 1 0 0,0 0-1 0 0,1 0 1 0 0,-1 0-1 0 0,1-1 1 0 0,-1 1-1 0 0,1 0 1 0 0,0 0-1 0 0,0-1 1 0 0,0 1-1 0 0,0-1 1 0 0,1 1-1 0 0,-1-1 1 0 0,1 1-1 0 0,-1-1 1 0 0,1 0-1 0 0,0 1 1 0 0,0-1-1 0 0,0 0 1 0 0,0-1-1 0 0,0 1 1 0 0,5 3-1 0 0,3 2-64 0 0,23 16-21 0 0,2 6 138 0 0,-34-28 378 0 0,-1-1 157 0 0,1 24 827 0 0,-2-17-1482 0 0,1-2-8 0 0,-1 1-1 0 0,-1-1 1 0 0,1 0 0 0 0,-1 0 0 0 0,0 0-1 0 0,0 0 1 0 0,0 0 0 0 0,-1 0-1 0 0,1-1 1 0 0,-1 1 0 0 0,0-1 0 0 0,-6 7-1 0 0,8-10-888 0 0,1-1-338 0 0,0 0-70 0 0,0 0-18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0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0,0 0 132 0 0,0 0 542 0 0,0 0 236 0 0,0 0 48 0 0,0 0-60 0 0,0 0-296 0 0,20 20 1162 0 0,-11-5-1810 0 0,-1-1-1 0 0,0 1 0 0 0,-1 0 1 0 0,8 25-1 0 0,-2-4 1008 0 0,-6-15-907 0 0,0 0-1 0 0,5 35 0 0 0,9 29-357 0 0,-16-59 58 0 0,-4-27 0 0 0,0 1 0 0 0,0 0 0 0 0,-1-1 0 0 0,1 1 0 0 0,0-1 0 0 0,-1 1 0 0 0,1-1 0 0 0,0 1 0 0 0,-1-1 0 0 0,1 1 0 0 0,-1-1 0 0 0,1 0 0 0 0,-1 1 0 0 0,1-1 0 0 0,-1 0 0 0 0,1 1 0 0 0,-1-1 0 0 0,1 0 0 0 0,-1 0 0 0 0,0 1 0 0 0,0-1 0 0 0,1 0 0 0 0,-1 0 0 0 0,0 0 0 0 0,0-1 0 0 0,14-29 0 0 0,-14 30 0 0 0,0-2 0 0 0,0 0 0 0 0,1 0 0 0 0,-1 1 0 0 0,1-1 0 0 0,0 0 0 0 0,0 0 0 0 0,0 1 0 0 0,1-1 0 0 0,-1 0 0 0 0,0 1 0 0 0,1-1 0 0 0,0 1 0 0 0,-1 0 0 0 0,1-1 0 0 0,0 1 0 0 0,0 0 0 0 0,1 0 0 0 0,-1 0 0 0 0,0 1 0 0 0,4-3 0 0 0,-4 3 0 0 0,0 0 0 0 0,0 1 0 0 0,-1-1 0 0 0,1 1 0 0 0,0 0 0 0 0,0-1 0 0 0,0 1 0 0 0,0 0 0 0 0,0 0 0 0 0,0 0 0 0 0,0 1 0 0 0,0-1 0 0 0,0 0 0 0 0,0 1 0 0 0,0-1 0 0 0,0 1 0 0 0,-1 0 0 0 0,1-1 0 0 0,0 1 0 0 0,0 0 0 0 0,-1 0 0 0 0,1 0 0 0 0,-1 0 0 0 0,1 1 0 0 0,-1-1 0 0 0,1 0 0 0 0,-1 1 0 0 0,2 1 0 0 0,-2-2 0 0 0,38 47 100 0 0,-33-39-351 0 0,0-1 0 0 0,1 1 0 0 0,0-1 0 0 0,0 0 0 0 0,1 0 0 0 0,9 6 0 0 0,-16-13-1648 0 0,-1-1-106 0 0,0 0-18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4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1 655 2791 0 0,'0'0'126'0'0,"0"0"96"0"0,0 0 326 0 0,0 0 144 0 0,0 0 32 0 0,0 0 35 0 0,0 0 129 0 0,11-1 2137 0 0,77-8 1887 0 0,8 9-2168 0 0,-73-2-2179 0 0,-1-1 0 0 0,1 0 0 0 0,37-12 0 0 0,-8 1-9 0 0,100-33-556 0 0,-19 2 0 0 0,-121 42 0 0 0,-1 2 0 0 0,-2-1 0 0 0,-1 1 0 0 0,0-2 0 0 0,0 1 0 0 0,15-7 0 0 0,27-7 0 0 0,-40 14 0 0 0,-1-1 0 0 0,1-1 0 0 0,-1 1 0 0 0,17-10 0 0 0,43-17 0 0 0,-58 27 515 0 0,0-1-1 0 0,0 0 1 0 0,0-1 0 0 0,11-7-1 0 0,2-1-175 0 0,-18 10-339 0 0,12-4 0 0 0,22 1 0 0 0,69-15 0 0 0,-100 21 0 0 0,-6 0 0 0 0,0 0 0 0 0,0 0 0 0 0,0 0 0 0 0,-1-1 0 0 0,1 1 0 0 0,0-1 0 0 0,0 0 0 0 0,0 1 0 0 0,-1-1 0 0 0,1-1 0 0 0,-1 1 0 0 0,1 0 0 0 0,3-3 0 0 0,15-4 0 0 0,1 0 0 0 0,0 2 0 0 0,0 1 0 0 0,26-4 0 0 0,-23 5 0 0 0,1-1 0 0 0,-1-1 0 0 0,43-17 0 0 0,34 2 0 0 0,-87 21 0 0 0,-7 2 0 0 0,0-2 0 0 0,0 1 0 0 0,0-1 0 0 0,0 0 0 0 0,-1-1 0 0 0,1 0 0 0 0,0 0 0 0 0,15-5 0 0 0,-17 5 0 0 0,-9 0 0 0 0,4 1 0 0 0,-1 0 0 0 0,0 0 0 0 0,0 0 0 0 0,0 0 0 0 0,0 0 0 0 0,0 0 0 0 0,0 0 0 0 0,0-1 0 0 0,0 1 0 0 0,0 0 0 0 0,0 0 0 0 0,0 0 0 0 0,0 0 0 0 0,0 0 0 0 0,0 0 0 0 0,0 0 0 0 0,0 0 0 0 0,0 0 0 0 0,0 0 0 0 0,0 0 0 0 0,0 0 0 0 0,0-1 0 0 0,0 1 0 0 0,0 0 0 0 0,0 0 0 0 0,0 0 0 0 0,0 0 0 0 0,0 0 0 0 0,51-10 0 0 0,-39 8 0 0 0,6-1 0 0 0,-15 3 0 0 0,72-3 0 0 0,9 0 0 0 0,4-3 0 0 0,-77 3 0 0 0,38-10 0 0 0,9 3 0 0 0,-23 2 0 0 0,45-17 0 0 0,20-10 0 0 0,-94 31 0 0 0,27-6 0 0 0,-6 7 0 0 0,7-2 0 0 0,61-16 0 0 0,-50 15 0 0 0,-35 2 0 0 0,0 0 0 0 0,0 0 0 0 0,1 0 0 0 0,-1-1 0 0 0,0-1 0 0 0,-1 0 0 0 0,-1-2 0 0 0,0 2 0 0 0,0 0 0 0 0,-2 2-277 0 0,-4 3-1171 0 0,-2 1-535 0 0,0 0-110 0 0,0 0-18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08:42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3999 0 0,'0'0'91'0'0,"0"0"12"0"0,0 0 7 0 0,0 0 101 0 0,0 0 413 0 0,0 0 177 0 0,0 0 37 0 0,0 0-37 0 0,0 0-190 0 0,0 0-89 0 0,0 0-11 0 0,0 0-74 0 0,0 0-209 0 0,0 0 202 0 0,0 0 119 0 0,0 0 24 0 0,0 0 11 0 0,0 0 35 0 0,0 0 18 0 0,0 0 3 0 0,2-1-85 0 0,7 0-363 0 0,3-1-171 0 0,-9 2 102 0 0,0 0-1 0 0,0-1 0 0 0,0 1 1 0 0,-1-1-1 0 0,1 1 0 0 0,0-1 1 0 0,0 0-1 0 0,0 0 0 0 0,0-1 1 0 0,-1 1-1 0 0,1 0 0 0 0,0-1 1 0 0,-1 0-1 0 0,3-1 0 0 0,31-24 787 0 0,-24 21-909 0 0,-13 7 0 0 0,47-31 0 0 0,-45 27 0 0 0,2-1 0 0 0,22-5 0 0 0,-13 7 0 0 0,-2 0 0 0 0,0 0 0 0 0,1 1-86 0 0,-9 0-370 0 0,-2 1-182 0 0,0 0-39 0 0,0 0-3 0 0,0 0 27 0 0,0 0 11 0 0,0 0-482 0 0,0 0-2032 0 0,0 0-868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4:34.1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0 8863 0 0,'0'0'200'0'0,"0"0"34"0"0,0 0 12 0 0,0 0 46 0 0,0 0 184 0 0,0 0 79 0 0,0 0 18 0 0,0 0-74 0 0,0 0-402 0 0,0 0-462 0 0,-8 22-4098 0 0,8-21 3503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12.2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8 5407 0 0,'0'0'124'0'0,"0"0"18"0"0,0 0 8 0 0,-25-7 22 0 0,17 7 4686 0 0,6 6-4466 0 0,0 0 1 0 0,1 0 0 0 0,-1 0 0 0 0,1 1-1 0 0,0-1 1 0 0,1 1 0 0 0,-1-1 0 0 0,2 13-1 0 0,9 54 4 0 0,18 47 725 0 0,48 130 0 0 0,61 110 2855 0 0,1 4-1818 0 0,11 21-2158 0 0,-17-47 0 0 0,-11-38 124 0 0,19 55 375 0 0,-91-211 48 0 0,87 284 1163 0 0,-100-292-1710 0 0,81 195 0 0 0,-104-293 0 0 0,-12-32 0 0 0,0 1 0 0 0,1-1 0 0 0,0 1 0 0 0,1-1 0 0 0,0 0 0 0 0,-1 0 0 0 0,2 0 0 0 0,-1-1 0 0 0,1 1 0 0 0,4 5 0 0 0,-1-7-283 0 0,-6-3-1190 0 0,-1-1-536 0 0,0-2-115 0 0,0-10-19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2:50.4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16 122 3999 0 0,'0'0'91'0'0,"0"0"12"0"0,0 0 7 0 0,-3-1-16 0 0,3 0-82 0 0,-1 1 0 0 0,0 0 1 0 0,1 0-1 0 0,-1-1 1 0 0,0 1-1 0 0,1 0 0 0 0,-1-1 1 0 0,1 1-1 0 0,-1 0 0 0 0,0-1 1 0 0,1 1-1 0 0,-1-1 0 0 0,1 1 1 0 0,-1-1-1 0 0,1 1 0 0 0,0-1 1 0 0,-1 0-1 0 0,1 1 1 0 0,-1-1-1 0 0,1 1 0 0 0,0-1 1 0 0,0 0-1 0 0,-1 1 0 0 0,1-1 1 0 0,0 0-1 0 0,0 0 0 0 0,0 1 1 0 0,0-1-1 0 0,0 0 0 0 0,0 1 1 0 0,0-1-1 0 0,0 0 1 0 0,0 1-1 0 0,0-1 0 0 0,0 0 1 0 0,0 0-1 0 0,0 1 0 0 0,1-1 1 0 0,-1 0-1 0 0,0 1 0 0 0,1-1 1 0 0,-1 1-1 0 0,0-1 0 0 0,1 0 1 0 0,0 0-1 0 0,-1 0 161 0 0,1-4 120 0 0,1 1 1 0 0,-1 0-1 0 0,1-1 0 0 0,-1 1 0 0 0,1 0 0 0 0,1 0 1 0 0,-1 0-1 0 0,4-4 0 0 0,-5 6-279 0 0,0 0 40 0 0,-1 1-1 0 0,1-1 1 0 0,0 1-1 0 0,0 0 1 0 0,0-1-1 0 0,0 1 1 0 0,0 0-1 0 0,0-1 1 0 0,0 1-1 0 0,0 0 1 0 0,0 0-1 0 0,1 0 1 0 0,-1 0-1 0 0,0 0 0 0 0,1 0 1 0 0,-1 1-1 0 0,1-1 1 0 0,-1 0-1 0 0,1 1 1 0 0,-1-1-1 0 0,1 1 1 0 0,0-1-1 0 0,-1 1 1 0 0,1 0-1 0 0,-1 0 1 0 0,1 0-1 0 0,0 0 1 0 0,-1 0-1 0 0,1 0 1 0 0,0 0-1 0 0,-1 0 1 0 0,1 1-1 0 0,-1-1 0 0 0,1 1 1 0 0,0-1-1 0 0,-1 1 1 0 0,3 1-1 0 0,6 3-53 0 0,-9-4 0 0 0,0-1 0 0 0,0 1 0 0 0,0-1 0 0 0,0 1 0 0 0,0-1 0 0 0,-1 1 0 0 0,1 0 0 0 0,0-1 0 0 0,0 1 0 0 0,-1 0 0 0 0,1 0 0 0 0,0-1 0 0 0,-1 1 0 0 0,1 0 0 0 0,-1 0 0 0 0,1 0 0 0 0,-1 0 0 0 0,0 0 0 0 0,1 0 0 0 0,-1 0 0 0 0,0 0 0 0 0,0 0 0 0 0,1 0 0 0 0,-1 0 0 0 0,0 1 0 0 0,0 1 0 0 0,1 1 0 0 0,0 18 0 0 0,-3-9 0 0 0,-1 1 0 0 0,3-12 67 0 0,-1 0-1 0 0,1-1 0 0 0,0 1 0 0 0,-1 0 0 0 0,1-1 0 0 0,-1 1 0 0 0,0-1 1 0 0,0 1-1 0 0,0-1 0 0 0,1 1 0 0 0,-1-1 0 0 0,0 0 0 0 0,-1 1 1 0 0,1-1-1 0 0,0 0 0 0 0,0 0 0 0 0,-3 2 0 0 0,0 0 359 0 0,1-1 74 0 0,1-2-479 0 0,0 0-1 0 0,1 1 1 0 0,-1-1-1 0 0,0 0 1 0 0,1-1-1 0 0,-1 1 1 0 0,1 0 0 0 0,-1 0-1 0 0,0-1 1 0 0,1 1-1 0 0,-1-1 1 0 0,1 1-1 0 0,-1-1 1 0 0,1 0 0 0 0,-1 1-1 0 0,1-1 1 0 0,0 0-1 0 0,-1 0 1 0 0,1 0-1 0 0,0 0 1 0 0,0 0 0 0 0,-1-1-1 0 0,1 1 1 0 0,0 0-1 0 0,0 0 1 0 0,0-1-1 0 0,1 1 1 0 0,-1-1 0 0 0,0 1-1 0 0,0-1 1 0 0,1 1-1 0 0,-1-1 1 0 0,1 1 0 0 0,-1-1-1 0 0,1-3 1 0 0,-1 1 172 0 0,1-1 0 0 0,1 0 1 0 0,-1 0-1 0 0,1 0 1 0 0,0 0-1 0 0,0 0 0 0 0,2-5 1 0 0,-2 7 14 0 0,0-6-371 0 0,0 6 29 0 0,-1 0 1 0 0,1 0-1 0 0,0 0 0 0 0,0 0 1 0 0,0 0-1 0 0,0 0 0 0 0,0 0 0 0 0,1 0 1 0 0,-1 1-1 0 0,1-1 0 0 0,0 0 1 0 0,-1 1-1 0 0,1 0 0 0 0,5-5 1 0 0,2 1 112 0 0,-8 6 22 0 0,-1-1 0 0 0,1 1 0 0 0,0 0 0 0 0,-1-1 0 0 0,1 1 0 0 0,0 0 0 0 0,-1-1 0 0 0,1 1 0 0 0,0 0 0 0 0,0 0 0 0 0,-1 0 0 0 0,1 0 0 0 0,0 0 0 0 0,0 0 0 0 0,-1 0 0 0 0,1 0 0 0 0,0 0 0 0 0,0 0 0 0 0,-1 0 0 0 0,1 0 0 0 0,0 0 0 0 0,-1 1 0 0 0,1-1 0 0 0,0 0 0 0 0,-1 0 0 0 0,1 1 0 0 0,0-1 0 0 0,-1 1 0 0 0,1-1 0 0 0,0 1 0 0 0,-1-1 0 0 0,1 1 0 0 0,-1-1 0 0 0,1 1 0 0 0,0 0 0 0 0,-1 0 0 0 0,2 0 88 0 0,-1 0 0 0 0,1 0 0 0 0,-1 0 0 0 0,1 0 0 0 0,-1 1 0 0 0,1-1-1 0 0,-1 1 1 0 0,0-1 0 0 0,0 1 0 0 0,0-1 0 0 0,0 1 0 0 0,0 0 0 0 0,0 0-1 0 0,0-1 1 0 0,0 1 0 0 0,-1 0 0 0 0,1 0 0 0 0,-1 0 0 0 0,1 0 0 0 0,-1 0 0 0 0,0 0-1 0 0,0 0 1 0 0,0 0 0 0 0,0-1 0 0 0,0 4 0 0 0,0 0 110 0 0,-1 7-177 0 0,-2 2-21 0 0,-3-3 0 0 0,-3-4 0 0 0,-1-2 0 0 0,-4-3-540 0 0,10-4 151 0 0,2 0-3388 0 0,2 2 2059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2:51.0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85 7055 0 0,'0'0'158'0'0,"-4"-10"214"0"0,1 0-207 0 0,2 8 124 0 0,1 0 0 0 0,-1-1-1 0 0,0 1 1 0 0,1-1 0 0 0,0 1 0 0 0,-1 0 0 0 0,1-1 0 0 0,0 1-1 0 0,0-1 1 0 0,0 1 0 0 0,1-1 0 0 0,-1 1 0 0 0,0-1-1 0 0,1 1 1 0 0,1-3 0 0 0,-1 4-173 0 0,1-1 0 0 0,0 1 0 0 0,0 0-1 0 0,-1 0 1 0 0,1 0 0 0 0,0 0 0 0 0,0 0 0 0 0,0 0-1 0 0,0 1 1 0 0,1-1 0 0 0,-1 1 0 0 0,0-1 0 0 0,0 1-1 0 0,0 0 1 0 0,0 0 0 0 0,0 0 0 0 0,1 0 0 0 0,-1 0-1 0 0,2 1 1 0 0,9 0-116 0 0,0 3 0 0 0,-4 4 0 0 0,-8 4 0 0 0,-6-1 0 0 0,3-10 0 0 0,1 0 0 0 0,0 1 0 0 0,-1-1 0 0 0,1 0 0 0 0,-1 0 0 0 0,1 0 0 0 0,-1 0 0 0 0,0 0 0 0 0,1 0 0 0 0,-1-1 0 0 0,0 1 0 0 0,0-1 0 0 0,1 1 0 0 0,-1-1 0 0 0,0 1 0 0 0,0-1 0 0 0,0 0 0 0 0,0 0 0 0 0,0 0 0 0 0,0 0 0 0 0,-3-1 0 0 0,-3-2 0 0 0,2-8 0 0 0,5 9 0 0 0,1 1 0 0 0,-1 0 0 0 0,1 0 0 0 0,0 1 0 0 0,-1-1 0 0 0,1 0 0 0 0,0 0 0 0 0,0 0 0 0 0,0 0 0 0 0,0 1 0 0 0,-1-1 0 0 0,1 0 0 0 0,0 0 0 0 0,1 0 0 0 0,-1 0 0 0 0,0 1 0 0 0,0-1 0 0 0,0 0 0 0 0,0 0 0 0 0,1 0 0 0 0,-1 1 0 0 0,0-1 0 0 0,1 0 0 0 0,-1 0 0 0 0,0 1 0 0 0,2-2 0 0 0,3-8 0 0 0,2 0 0 0 0,-7 10 0 0 0,0 0 0 0 0,0 0 0 0 0,0-1 0 0 0,1 1 0 0 0,-1 0 0 0 0,0 0 0 0 0,0-1 0 0 0,0 1 0 0 0,0 0 0 0 0,0 0 0 0 0,0 0 0 0 0,1 0 0 0 0,-1-1 0 0 0,0 1 0 0 0,0 0 0 0 0,0 0 0 0 0,1 0 0 0 0,-1 0 0 0 0,0 0 0 0 0,0 0 0 0 0,0 0 0 0 0,1-1 0 0 0,-1 1 0 0 0,0 0 0 0 0,0 0 0 0 0,1 0 0 0 0,-1 0 0 0 0,0 0 0 0 0,0 0 0 0 0,0 0 0 0 0,1 0 0 0 0,-1 0 0 0 0,0 0 0 0 0,0 0 0 0 0,1 0 0 0 0,-1 0 0 0 0,0 0 0 0 0,0 1 0 0 0,0-1 0 0 0,1 0 0 0 0,-1 0 0 0 0,0 0 0 0 0,1 0 0 0 0,-1 24 0 0 0,-20 29-158 0 0,19-51-670 0 0,1-2-306 0 0,0 0-67 0 0,0 0-14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2:54.1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38 7055 0 0,'0'0'323'0'0,"0"0"-8"0"0,0 0-58 0 0,0 0 515 0 0,0 0 247 0 0,0 0 49 0 0,0 0-134 0 0,-1-9-574 0 0,4-1-360 0 0,3 0 0 0 0,1 2 0 0 0,3 8 92 0 0,-8 0 380 0 0,-2 0 143 0 0,0 0 22 0 0,0 0-82 0 0,0 2-363 0 0,-4 8-171 0 0,-4 0-21 0 0,-2-2 0 0 0,-2-6 0 0 0,12-1-50 0 0,-1-1 0 0 0,0 0 0 0 0,0 0 0 0 0,0 1-1 0 0,0-1 1 0 0,0 0 0 0 0,0 0 0 0 0,1 0 0 0 0,-1 0 0 0 0,0 0-1 0 0,0 0 1 0 0,0 0 0 0 0,0 0 0 0 0,0 0 0 0 0,0-1 0 0 0,1 1-1 0 0,-1 0 1 0 0,0-1 0 0 0,0 1 0 0 0,0 0 0 0 0,1-1 0 0 0,-1 1-1 0 0,0-1 1 0 0,-1 0 0 0 0,0-2-2733 0 0,-5-3-1788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2:56.0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49 7055 0 0,'0'0'158'0'0,"0"0"22"0"0,0 0 12 0 0,-2 3-27 0 0,-5 7-57 0 0,6-8 272 0 0,3-3 104 0 0,13-4 320 0 0,0 0 0 0 0,0-1 0 0 0,27-16 0 0 0,-2 0-615 0 0,-40 21-190 0 0,1 1-1 0 0,-1 0 1 0 0,0 0-1 0 0,0 0 1 0 0,0 0-1 0 0,0 0 1 0 0,0 0-1 0 0,1-1 1 0 0,-1 1-1 0 0,0 0 1 0 0,0 0-1 0 0,0 0 0 0 0,1 0 1 0 0,-1 0-1 0 0,0 0 1 0 0,0 0-1 0 0,0 0 1 0 0,1 0-1 0 0,-1 0 1 0 0,0 0-1 0 0,0 0 1 0 0,0 0-1 0 0,1 0 1 0 0,-1 0-1 0 0,0 0 1 0 0,0 0-1 0 0,1 0 1 0 0,-1 0-1 0 0,0 0 1 0 0,0 0-1 0 0,0 0 0 0 0,0 0 1 0 0,1 1-1 0 0,-1-1 1 0 0,0 0-1 0 0,0 0 1 0 0,0 0-1 0 0,0 0 1 0 0,1 0-1 0 0,-1 1 1 0 0,0-1-1 0 0,0 0 1 0 0,-2 10 419 0 0,-9 10 1576 0 0,5-12-1802 0 0,-1-1-252 0 0,6-6-367 0 0,1-1-166 0 0,-1 0-810 0 0,-6-1-3077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3167 0 0,'0'0'142'0'0,"13"16"20"0"0,17 11 326 0 0,-2-2 1235 0 0,-11-5-502 0 0,-12-15-893 0 0,-1 0-1 0 0,2-1 0 0 0,-1 1 1 0 0,0-1-1 0 0,1 0 0 0 0,0 0-327 0 0,21 17 911 0 0,-19-14-737 0 0,-1 0 1 0 0,1 0-1 0 0,0-1 1 0 0,1 0-1 0 0,0 0 0 0 0,0-1 1 0 0,0 0-1 0 0,0-1 1 0 0,1 0-1 0 0,-1 0 0 0 0,1-1 1 0 0,0 0-1 0 0,0-1 1 0 0,1 0-1 0 0,5 0-174 0 0,-4-1-241 0 0,-1 0 581 0 0,0-1-1 0 0,0 0 1 0 0,0-1 0 0 0,8-1-340 0 0,-15 1 124 0 0,0 0 1 0 0,1 0 0 0 0,-1-1-1 0 0,0 0 1 0 0,-1 1-1 0 0,1-1 1 0 0,0-1-1 0 0,0 1 1 0 0,-1 0-1 0 0,1-1 1 0 0,-1 0-1 0 0,0 0 1 0 0,0 0-1 0 0,0 0-124 0 0,7-10 0 0 0,-1-1 0 0 0,-1 0 0 0 0,0 0 0 0 0,-1-1 0 0 0,0 0 0 0 0,-1 0 0 0 0,-1-1 0 0 0,1-6 0 0 0,11-27 0 0 0,-8 26-45 0 0,1-5-215 0 0,1 1 0 0 0,7-10 260 0 0,-17 35-656 0 0,-1 2-44 0 0,0 0-175 0 0,0 0-689 0 0,0 0-297 0 0,0-4-56 0 0,-2-14-17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2:57.8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70 5407 0 0,'0'0'248'0'0,"0"0"-5"0"0,0 0-90 0 0,15 1 1061 0 0,-1-6-678 0 0,-10 3-401 0 0,-1 1 0 0 0,1 0 0 0 0,-1-1 0 0 0,1 1-1 0 0,-1-1 1 0 0,0 0 0 0 0,0 0 0 0 0,1-1 0 0 0,-2 1-1 0 0,1-1 1 0 0,0 1 0 0 0,0-1 0 0 0,-1 0 0 0 0,3-4-1 0 0,28-21 2241 0 0,-32 27-1896 0 0,-1 1 127 0 0,0 0 30 0 0,-1 0-584 0 0,-1 0 1 0 0,1 0-1 0 0,0 0 0 0 0,-1 1 0 0 0,1-1 0 0 0,0 1 1 0 0,-1-1-1 0 0,1 1 0 0 0,0 0 0 0 0,0-1 0 0 0,-1 1 1 0 0,1 0-1 0 0,0 0 0 0 0,0 0 0 0 0,-1 1 0 0 0,-5 3-61 0 0,1 0-1 0 0,-1 0 1 0 0,0-1-1 0 0,0 0 0 0 0,-1-1 1 0 0,-13 6-1 0 0,20-9-17 0 0,0 1 1 0 0,1-1-1 0 0,-1 0 0 0 0,0 1 0 0 0,0-1 0 0 0,0 0 0 0 0,0 0 0 0 0,0 1 0 0 0,1-1 0 0 0,-1 0 1 0 0,0 0-1 0 0,0 0 0 0 0,0 0 0 0 0,0 0 0 0 0,0 0 0 0 0,0 0 0 0 0,0-1 0 0 0,1 1 0 0 0,-1 0 1 0 0,-2-1-1 0 0,2 2-2730 0 0,1-1 1542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35.8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81 7055 0 0,'-6'-8'2149'0'0,"12"10"2376"0"0,-6-1-4394 0 0,1-1-1 0 0,-1 0 0 0 0,1 1 1 0 0,-1-1-1 0 0,0 0 0 0 0,0 1 1 0 0,1-1-1 0 0,-1 1 1 0 0,0-1-1 0 0,1 1 0 0 0,-1-1 1 0 0,0 0-1 0 0,0 1 0 0 0,0-1 1 0 0,0 1-1 0 0,0-1 0 0 0,1 1 1 0 0,-1-1-1 0 0,0 1 0 0 0,0-1 1 0 0,0 1-1 0 0,0-1 1 0 0,0 1-1 0 0,0-1 0 0 0,-1 1 1 0 0,1-1-1 0 0,0 1 0 0 0,0-1 1 0 0,0 1-1 0 0,0-1 0 0 0,-1 1 1 0 0,1-1-1 0 0,0 1 0 0 0,0-1 1 0 0,-1 0-1 0 0,1 1 1 0 0,0-1-1 0 0,-1 1 0 0 0,1-1 1 0 0,0 0-1 0 0,-1 1 0 0 0,1-1 1 0 0,0 0-1 0 0,-1 1 0 0 0,1-1 1 0 0,-1 0-1 0 0,1 0 0 0 0,-1 0 1 0 0,0 1-1 0 0,-3 0-130 0 0,2-4 0 0 0,3 2 0 0 0,-1 0 0 0 0,0 0 0 0 0,1 0 0 0 0,-1 0 0 0 0,1 1 0 0 0,-1-1 0 0 0,1 0 0 0 0,0 0 0 0 0,-1 1 0 0 0,1-1 0 0 0,0 0 0 0 0,-1 1 0 0 0,1-1 0 0 0,0 1 0 0 0,0-1 0 0 0,-1 1 0 0 0,1-1 0 0 0,0 1 0 0 0,0-1 0 0 0,0 1 0 0 0,0 0 0 0 0,0-1 0 0 0,0 1 0 0 0,1 0 0 0 0,0-1 0 0 0,10-5 0 0 0,8-1 0 0 0,-17 7 0 0 0,1 3 0 0 0,-9 5 0 0 0,4-7 0 0 0,0-1 0 0 0,0 1 0 0 0,0 0 0 0 0,0-1 0 0 0,0 1 0 0 0,0 0 0 0 0,0-1 0 0 0,0 1 0 0 0,0-1 0 0 0,0 0 0 0 0,-1 1 0 0 0,1-1 0 0 0,0 0 0 0 0,0 1 0 0 0,0-1 0 0 0,0 0 0 0 0,-1 0 0 0 0,1 0 0 0 0,0 0 0 0 0,0 0 0 0 0,-2-1 0 0 0,-2-1 0 0 0,4 2 0 0 0,1-1 0 0 0,-1 1 0 0 0,1-1 0 0 0,-1 1 0 0 0,1-1 0 0 0,0 1 0 0 0,-1-1 0 0 0,1 0 0 0 0,-1 1 0 0 0,1-1 0 0 0,0 1 0 0 0,0-1 0 0 0,-1 0 0 0 0,1 1 0 0 0,0-1 0 0 0,0 0 0 0 0,0 1 0 0 0,0-1 0 0 0,0 0 0 0 0,0 1 0 0 0,0-1 0 0 0,0 0 0 0 0,0 1 0 0 0,0-1 0 0 0,0 0 0 0 0,0 1 0 0 0,0-2 0 0 0,6-14 0 0 0,-6 15 0 0 0,2-2 0 0 0,-1-1 0 0 0,1 1 0 0 0,0 0 0 0 0,0 0 0 0 0,0 1 0 0 0,0-1 0 0 0,0 0 0 0 0,0 1 0 0 0,1-1 0 0 0,-1 1 0 0 0,1 0 0 0 0,0 0 0 0 0,0 0 0 0 0,-1 0 0 0 0,6-2 0 0 0,-6 3 0 0 0,0 1 0 0 0,-1-1 0 0 0,0 1 0 0 0,0 0 0 0 0,1-1 0 0 0,-1 1 0 0 0,0 0 0 0 0,0 0 0 0 0,1 0 0 0 0,-1 0 0 0 0,0 0 0 0 0,1 1 0 0 0,-1-1 0 0 0,0 0 0 0 0,0 1 0 0 0,1-1 0 0 0,-1 0 0 0 0,0 1 0 0 0,1 0 0 0 0,-1 0 37 0 0,0-1 1 0 0,1 1-1 0 0,-1-1 0 0 0,0 1 0 0 0,0-1 0 0 0,0 1 0 0 0,0 0 0 0 0,0 0 1 0 0,-1-1-1 0 0,1 1 0 0 0,0 0 0 0 0,0 0 0 0 0,0 0 0 0 0,-1 0 1 0 0,1 0-1 0 0,0 0 0 0 0,-1 0 0 0 0,1 0 0 0 0,-1 0 0 0 0,0 1 1 0 0,1-1-1 0 0,-1 0 0 0 0,0 0 0 0 0,1 0 0 0 0,-1 0 0 0 0,0 1 1 0 0,0-1-1 0 0,0 0 0 0 0,0 0 0 0 0,0 0 0 0 0,-1 1 0 0 0,1 1 1 0 0,-1 0 168 0 0,0 1 0 0 0,0 0 1 0 0,-1-1-1 0 0,1 1 0 0 0,-1-1 0 0 0,-3 6 1 0 0,3-6-267 0 0,-1 0 1 0 0,1 0-1 0 0,-1 0 1 0 0,0 0 0 0 0,1-1-1 0 0,-1 1 1 0 0,-1-1-1 0 0,1 0 1 0 0,0 0-1 0 0,0 0 1 0 0,-1 0-1 0 0,1 0 1 0 0,-1-1 0 0 0,0 0-1 0 0,1 1 1 0 0,-8 0-1 0 0,10-2-657 0 0,1 0-260 0 0,0 0-1054 0 0,0 0-458 0 0,0 0-95 0 0,0 0-22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36.5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111 100 7055 0 0,'0'0'323'0'0,"0"0"-8"0"0,-1 0-205 0 0,0-1 229 0 0,0 1-1 0 0,0-1 1 0 0,0 1 0 0 0,0-1-1 0 0,0 0 1 0 0,0 0-1 0 0,0 0 1 0 0,0 0-1 0 0,0 1 1 0 0,1-1-1 0 0,-1 0 1 0 0,0 0-1 0 0,1 0 1 0 0,-1 0-1 0 0,0-1 1 0 0,1 1 0 0 0,-1 0-1 0 0,1 0 1 0 0,0 0-1 0 0,-1 0 1 0 0,1-1-1 0 0,0 1 1 0 0,0-1-1 0 0,0 0-259 0 0,0 1 1 0 0,0 0-1 0 0,0 0 0 0 0,1 0 0 0 0,-1 0 0 0 0,0 0 0 0 0,1 0 0 0 0,-1 0 0 0 0,1-1 0 0 0,-1 1 0 0 0,1 0 1 0 0,-1 1-1 0 0,1-1 0 0 0,0 0 0 0 0,-1 0 0 0 0,1 0 0 0 0,0 0 0 0 0,1 0 0 0 0,-2 0-79 0 0,1 0 0 0 0,-1 1 0 0 0,1-1 0 0 0,-1 1 0 0 0,1-1 0 0 0,0 1 0 0 0,-1 0 0 0 0,1-1 0 0 0,-1 1 0 0 0,1-1 0 0 0,0 1 0 0 0,-1 0 0 0 0,1 0 0 0 0,0-1 0 0 0,-1 1 0 0 0,1 0 0 0 0,0 0 0 0 0,0 0 0 0 0,-1 0 0 0 0,1 0 0 0 0,0 0 0 0 0,-1 0 0 0 0,2 0 0 0 0,7 0 0 0 0,-9 0 0 0 0,0 0 0 0 0,1 0 0 0 0,-1 0 0 0 0,0 0 0 0 0,0 0 0 0 0,0 0 0 0 0,0 0 0 0 0,1 0 0 0 0,-1 0 0 0 0,0 0 0 0 0,0 0 0 0 0,0 0 0 0 0,0 0 0 0 0,1 0 0 0 0,-1 0 0 0 0,0 0 0 0 0,0 0 0 0 0,0 0 0 0 0,0 0 0 0 0,1 0 0 0 0,-1 0 0 0 0,0 0 0 0 0,0 0 0 0 0,0 1 0 0 0,0-1 0 0 0,0 0 0 0 0,1 0 0 0 0,-1 0 0 0 0,0 0 0 0 0,0 0 0 0 0,0 0 0 0 0,0 1 0 0 0,0-1 0 0 0,0 0 0 0 0,0 0 0 0 0,0 0 0 0 0,0 0 0 0 0,0 0 0 0 0,1 1 0 0 0,-1-1 0 0 0,0 0 0 0 0,0 0 0 0 0,0 0 0 0 0,0 0 0 0 0,0 1 0 0 0,0-1 0 0 0,0 0 0 0 0,0 0 0 0 0,0 0 0 0 0,0 0 0 0 0,0 1 0 0 0,-1-1 0 0 0,1 0 0 0 0,0 0 0 0 0,0 0 0 0 0,0 0 0 0 0,0 1 0 0 0,0-1 0 0 0,0 0 0 0 0,0 0 0 0 0,0 0 0 0 0,0 0 0 0 0,0 0 0 0 0,-1 0 0 0 0,1 1 0 0 0,0-1 0 0 0,0 0 0 0 0,0 0 0 0 0,-9 8 0 0 0,9-7 0 0 0,-5 2 0 0 0,-1 0 0 0 0,0-1 0 0 0,0 1 0 0 0,0-1 0 0 0,0 0 0 0 0,0 0 0 0 0,-1-1 0 0 0,1 0 0 0 0,0 0 0 0 0,-1-1 0 0 0,1 1 0 0 0,-1-1 0 0 0,1-1 0 0 0,0 1 0 0 0,-10-3 0 0 0,15 3 0 0 0,0-1 0 0 0,0 1 0 0 0,0 0 0 0 0,0-1 0 0 0,1 1 0 0 0,-1-1 0 0 0,0 1 0 0 0,0-1 0 0 0,1 0 0 0 0,-1 1 0 0 0,0-1 0 0 0,1 0 0 0 0,-1 1 0 0 0,0-1 0 0 0,1 0 0 0 0,-1 0 0 0 0,1 0 0 0 0,-1 1 0 0 0,1-1 0 0 0,0 0 0 0 0,-1 0 0 0 0,1 0 0 0 0,0 0 0 0 0,0 0 0 0 0,-1 0 0 0 0,1 0 0 0 0,0 0 0 0 0,0 0 0 0 0,0 0 0 0 0,0 0 0 0 0,0 0 0 0 0,0 1 0 0 0,1-1 0 0 0,-1 0 0 0 0,0 0 0 0 0,0 0 0 0 0,1 0 0 0 0,-1 0 0 0 0,0 0 0 0 0,1 0 0 0 0,-1 0 0 0 0,1 1 0 0 0,-1-1 0 0 0,1 0 0 0 0,1 0 0 0 0,0-3 0 0 0,0 1 0 0 0,1 0 0 0 0,-1 0 0 0 0,1 1 0 0 0,0-1 0 0 0,0 0 0 0 0,0 1 0 0 0,4-3 0 0 0,1 2 0 0 0,-4 0 0 0 0,0 2 0 0 0,0-1 0 0 0,0 0 0 0 0,0 1 0 0 0,0-1 0 0 0,0 1 0 0 0,0 0 0 0 0,0 1 0 0 0,1-1 0 0 0,-1 1 0 0 0,0 0 0 0 0,1 0 0 0 0,-1 0 0 0 0,5 1 0 0 0,0 2 0 0 0,-2 1 99 0 0,-6-3 409 0 0,2 5 388 0 0,-3-5-848 0 0,1-1 1 0 0,-1 1 0 0 0,0-1-1 0 0,1 1 1 0 0,-1 0 0 0 0,0-1-1 0 0,1 1 1 0 0,-1 0-1 0 0,0-1 1 0 0,0 1 0 0 0,0 0-1 0 0,1 0 1 0 0,-1-1 0 0 0,0 1-1 0 0,0 0 1 0 0,0 0 0 0 0,0-1-1 0 0,0 1 1 0 0,0 0 0 0 0,-1 0-1 0 0,1-1 1 0 0,0 1 0 0 0,0 0-1 0 0,0-1 1 0 0,-1 1 0 0 0,1 1-1 0 0,-5 6-48 0 0,1-2-896 0 0,4-4-3769 0 0,0-2-1638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37.1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0 155 13247 0 0,'0'0'299'0'0,"0"0"45"0"0,0 0 21 0 0,0 0-46 0 0,0 0-22 0 0,0 0 691 0 0,0 0 326 0 0,13-8 1682 0 0,-9-1-2941 0 0,10 1-64 0 0,-5 5 9 0 0,-8 3 0 0 0,0 0 0 0 0,0 0 0 0 0,0 1 0 0 0,1-1 0 0 0,-1 0 0 0 0,0 0 0 0 0,0 0 0 0 0,0 1 0 0 0,0-1 0 0 0,0 1 0 0 0,1-1 0 0 0,-1 1 0 0 0,0-1 0 0 0,0 1 0 0 0,0 0 0 0 0,0-1 0 0 0,-1 1 0 0 0,1 0 0 0 0,0 0 0 0 0,0 0 0 0 0,0 0 0 0 0,0 0 0 0 0,-1 0 0 0 0,1 0 0 0 0,-1 0 0 0 0,1 0 0 0 0,0 0 0 0 0,-1 0 0 0 0,0 0 0 0 0,1 0 0 0 0,-1 0 0 0 0,0 0 0 0 0,1 1 0 0 0,-1-1 0 0 0,0 0 0 0 0,0 0 0 0 0,0 0 0 0 0,0 1 0 0 0,0-1 0 0 0,0 0 0 0 0,-1 0 0 0 0,1 2 0 0 0,0-2 0 0 0,0 0 0 0 0,0 1 0 0 0,0-1 0 0 0,0 0 0 0 0,0 1 0 0 0,0-1 0 0 0,0 0 0 0 0,0 0 0 0 0,0 1 0 0 0,0-1 0 0 0,-1 0 0 0 0,1 1 0 0 0,-1-1 0 0 0,1 0 0 0 0,-1 0 0 0 0,1 0 0 0 0,-1 0 0 0 0,0 1 0 0 0,1-1 0 0 0,-1 0 0 0 0,0 0 0 0 0,0 0 0 0 0,0-1 0 0 0,0 1 0 0 0,-1 1 0 0 0,-5 4 0 0 0,7-6 0 0 0,0 0 0 0 0,-1 1 0 0 0,1-1 0 0 0,0 0 0 0 0,0 0 0 0 0,0 0 0 0 0,-1 0 0 0 0,1 1 0 0 0,0-1 0 0 0,0 0 0 0 0,-1 0 0 0 0,1 0 0 0 0,0 0 0 0 0,-1 0 0 0 0,1 0 0 0 0,0 1 0 0 0,0-1 0 0 0,-1 0 0 0 0,1 0 0 0 0,0 0 0 0 0,-1 0 0 0 0,1 0 0 0 0,0 0 0 0 0,-1 0 0 0 0,1 0 0 0 0,0-1 0 0 0,0 1 0 0 0,-1 0 0 0 0,1 0 0 0 0,0 0 0 0 0,-1 0 0 0 0,1 0 0 0 0,0 0 0 0 0,0 0 0 0 0,-1-1 0 0 0,1 1 0 0 0,0 0 0 0 0,0 0 0 0 0,-1 0 0 0 0,1-1 0 0 0,0 1 0 0 0,0 0 0 0 0,0 0 0 0 0,0-1 0 0 0,-1 1 0 0 0,1 0 0 0 0,0 0 0 0 0,0-1 0 0 0,0 1 0 0 0,0 0 0 0 0,0-1 0 0 0,0 1 0 0 0,0 0 0 0 0,0 0 0 0 0,0-1 0 0 0,0 1 0 0 0,0 0 0 0 0,0-1 0 0 0,-2-14 0 0 0,5 3 0 0 0,0-1 0 0 0,1 1 0 0 0,1 0 0 0 0,0 1 0 0 0,1-1 0 0 0,12-19 0 0 0,14-29 0 0 0,-31 57-15 0 0,8-9 137 0 0,-8 11 422 0 0,-1 1 153 0 0,0 0 27 0 0,2 12 124 0 0,-2-8-863 0 0,0 1 1 0 0,-1-1-1 0 0,0 0 0 0 0,0 1 0 0 0,0-1 0 0 0,-1 0 0 0 0,1 0 1 0 0,-1 1-1 0 0,0-1 0 0 0,0 0 0 0 0,-4 4 0 0 0,-31 43-1801 0 0,29-42 1028 0 0,-10 13-4292 0 0,-1-1-1506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38.1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5407 0 0,'0'0'124'0'0,"0"0"18"0"0,0 0 8 0 0,0 0 110 0 0,0 0 454 0 0,0 0 196 0 0,0 0 40 0 0,0 0-44 0 0,0 0-215 0 0,0 0-92 0 0,0 0-21 0 0,0 0-78 0 0,1 30-304 0 0,39 171 2364 0 0,-37-195-2612 0 0,0 4-27 0 0,0 6-4496 0 0,-3-16 2857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38.4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86 8863 0 0,'-3'2'-90'0'0,"3"-1"115"0"0,0-1 0 0 0,0 1 0 0 0,-1-1 0 0 0,1 0 0 0 0,0 1 0 0 0,-1-1 0 0 0,1 0 0 0 0,0 1 0 0 0,-1-1 1 0 0,1 0-1 0 0,0 0 0 0 0,-1 1 0 0 0,1-1 0 0 0,-1 0 0 0 0,1 0 0 0 0,-1 0 0 0 0,1 1 0 0 0,0-1 0 0 0,-1 0 0 0 0,1 0 1 0 0,-1 0-1 0 0,1 0 0 0 0,-1 0 0 0 0,1 0 0 0 0,-1 0 0 0 0,1 0 0 0 0,-1 0 0 0 0,1 0 0 0 0,-1 0 0 0 0,1-1 0 0 0,0 1 1 0 0,-1 0-1 0 0,1 0 0 0 0,-1 0 0 0 0,1 0 0 0 0,-1-1 0 0 0,1 1 0 0 0,0 0 0 0 0,-1-1 0 0 0,1 1 0 0 0,0 0 0 0 0,-1 0 1 0 0,1-1-1 0 0,-1 0 409 0 0,1 1 121 0 0,3-1-287 0 0,0-1 0 0 0,0 1 0 0 0,0-1 0 0 0,0 0 1 0 0,0 0-1 0 0,-1 0 0 0 0,5-4 0 0 0,4-3 640 0 0,-1 3-312 0 0,0 0 0 0 0,0 1-1 0 0,1 1 1 0 0,-1 0-1 0 0,19-5 1 0 0,-9 3-658 0 0,1-5 248 0 0,-5 2-1748 0 0,-4 7-3655 0 0,-11 2 2818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38.8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339 102 7055 0 0,'0'0'158'0'0,"-26"-20"412"0"0,17 13 388 0 0,0 1-1 0 0,0-1 1 0 0,-1 1-1 0 0,1 1 0 0 0,-1 0 1 0 0,0 0-1 0 0,-17-4 0 0 0,22 7-846 0 0,0 1-1 0 0,0 0 1 0 0,0 0-1 0 0,0 0 1 0 0,0 1-1 0 0,0-1 1 0 0,0 1-1 0 0,-1 0 1 0 0,1 1-1 0 0,0-1 1 0 0,0 1-1 0 0,0 0 1 0 0,0 1-1 0 0,0-1 1 0 0,0 1-1 0 0,0 0 1 0 0,-9 5-1 0 0,8-3-110 0 0,0 0 0 0 0,0 0 0 0 0,0 1 0 0 0,1 0 0 0 0,-1 0 0 0 0,1 1 0 0 0,1 0 0 0 0,-1-1 0 0 0,1 2 0 0 0,0-1 0 0 0,0 0 0 0 0,1 1 0 0 0,-1 0 0 0 0,2-1 0 0 0,-4 12 0 0 0,-5 16 217 0 0,2-10-366 0 0,2 1-1 0 0,-7 40 0 0 0,13-59 315 0 0,0 0 1 0 0,1 0 0 0 0,-1 0 0 0 0,1 1-1 0 0,1-1 1 0 0,-1 0 0 0 0,1 0 0 0 0,0 0-1 0 0,1 0 1 0 0,0 0 0 0 0,-1-1 0 0 0,2 1 0 0 0,-1 0-1 0 0,1-1 1 0 0,0 1 0 0 0,4 6 0 0 0,-3-9-146 0 0,-1 0 0 0 0,1 1 0 0 0,-1-2 0 0 0,1 1 0 0 0,0 0 0 0 0,0-1 0 0 0,1 1 0 0 0,-1-1 0 0 0,0-1 0 0 0,8 3 0 0 0,46 10-10 0 0,-56-14-10 0 0,1 0 0 0 0,-1 0 0 0 0,1 0 0 0 0,-1 0 0 0 0,1-1 0 0 0,-1 1 0 0 0,1-1 0 0 0,-1 0 0 0 0,1 0 0 0 0,-1 1 0 0 0,0-2 0 0 0,1 1 0 0 0,3-2 0 0 0,32-26 0 0 0,-15 11 0 0 0,4 0 0 0 0,-1-2 0 0 0,-1-1 0 0 0,32-32 0 0 0,-47 41 0 0 0,1 0 0 0 0,-2 0 0 0 0,1-1 0 0 0,-2 0 0 0 0,0-1 0 0 0,0 0 0 0 0,-2 0 0 0 0,1 0 0 0 0,4-18 0 0 0,-10 28 0 0 0,0 0 0 0 0,-1 0 0 0 0,1 1 0 0 0,-1-1 0 0 0,0 0 0 0 0,0 0 0 0 0,0 0 0 0 0,0 0 0 0 0,-1 0 0 0 0,0 0 0 0 0,1 0 0 0 0,-1 0 0 0 0,-1 1 0 0 0,1-1 0 0 0,0 0 0 0 0,-1 1 0 0 0,0-1 0 0 0,0 1 0 0 0,0 0 0 0 0,0-1 0 0 0,-1 1 0 0 0,1 0 0 0 0,-1 0 0 0 0,0 0 0 0 0,0 1 0 0 0,-3-3 0 0 0,2 2 0 0 0,-1 0 0 0 0,1 0 0 0 0,-1 1 0 0 0,0-1 0 0 0,1 1 0 0 0,-1 0 0 0 0,0 1 0 0 0,-1-1 0 0 0,1 1 0 0 0,0 0 0 0 0,0 0 0 0 0,0 1 0 0 0,-1-1 0 0 0,1 1 0 0 0,0 1 0 0 0,-1-1 0 0 0,1 1 0 0 0,-9 1 0 0 0,2 1-18 0 0,0 0 0 0 0,0 1 0 0 0,0 1 0 0 0,0-1 0 0 0,1 2-1 0 0,-1 0 1 0 0,1 0 0 0 0,1 1 0 0 0,-20 16 0 0 0,28-22-929 0 0,2-1-349 0 0,0 0-962 0 0,0 0-3572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39.2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4 7055 0 0,'-6'-3'695'0'0,"6"3"-514"0"0,0 0 0 0 0,-1-1-1 0 0,1 1 1 0 0,-1 0 0 0 0,1 0-1 0 0,0 0 1 0 0,-1 0 0 0 0,1 0 0 0 0,-1 0-1 0 0,1 0 1 0 0,0 0 0 0 0,-1 1 0 0 0,1-1-1 0 0,-1 0 1 0 0,1 0 0 0 0,0 0 0 0 0,-1 0-1 0 0,1 0 1 0 0,0 1 0 0 0,-1-1-1 0 0,1 0 1 0 0,0 0 0 0 0,-1 1 0 0 0,1-1-1 0 0,0 0 1 0 0,-1 0 0 0 0,1 1 0 0 0,0-1-1 0 0,0 0 1 0 0,0 1 0 0 0,-1-1 0 0 0,1 1-1 0 0,-3 17 1671 0 0,8 27-1867 0 0,-4-37 1076 0 0,2 12-758 0 0,2 0 1 0 0,7 21 0 0 0,8 34-705 0 0,-20-73-1246 0 0,0-2-602 0 0,0 0-129 0 0,0 0-20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39.6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9 100 7055 0 0,'0'0'323'0'0,"0"0"-8"0"0,-2 0-205 0 0,-2 0 49 0 0,3 0 601 0 0,1 0-690 0 0,0-1 1 0 0,0 1-1 0 0,-1 0 0 0 0,1 0 0 0 0,0 0 1 0 0,0 0-1 0 0,0-1 0 0 0,0 1 0 0 0,0 0 1 0 0,-1 0-1 0 0,1 0 0 0 0,0-1 0 0 0,0 1 1 0 0,0 0-1 0 0,0 0 0 0 0,0-1 0 0 0,0 1 0 0 0,0 0 1 0 0,0 0-1 0 0,0-1 0 0 0,0 1 0 0 0,0 0 1 0 0,0 0-1 0 0,0 0 0 0 0,0-1 0 0 0,0 1 1 0 0,0 0-1 0 0,0 0 0 0 0,0-1 0 0 0,1 1 1 0 0,-1 0-1 0 0,0 0 0 0 0,0 0 0 0 0,0-1 1 0 0,0 1-1 0 0,0 0 0 0 0,1 0 0 0 0,-1 0 1 0 0,0 0-1 0 0,0-1 0 0 0,0 1 0 0 0,0 0 1 0 0,1 0-1 0 0,-1 0 0 0 0,0 0 0 0 0,0 0 1 0 0,0 0-1 0 0,1-1 0 0 0,-1 1 0 0 0,9-10 965 0 0,0 5-554 0 0,-1 0 0 0 0,1 1 0 0 0,0-1 1 0 0,0 2-1 0 0,0-1 0 0 0,1 1 0 0 0,13-2 1 0 0,-9 1-378 0 0,-1 1 0 0 0,24-11 0 0 0,-30 11-152 0 0,0 0 1 0 0,1 1-1 0 0,-1 0 0 0 0,1 0 0 0 0,12-1 0 0 0,15-3-3283 0 0,-25 3 2005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39.9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351 102 7055 0 0,'-25'-14'760'0'0,"16"9"-316"0"0,-1 0 0 0 0,1 1 0 0 0,-1 1 0 0 0,0 0 0 0 0,-1 0 0 0 0,1 1 0 0 0,0 0 0 0 0,-1 1 0 0 0,1 0 0 0 0,-1 0 0 0 0,1 1 0 0 0,-1 1 0 0 0,-14 2 0 0 0,17-2-78 0 0,-1 1 0 0 0,0-1-1 0 0,1 2 1 0 0,0-1-1 0 0,-1 1 1 0 0,1 1 0 0 0,0 0-1 0 0,0 0 1 0 0,1 0 0 0 0,-1 1-1 0 0,1 0 1 0 0,0 0 0 0 0,0 1-1 0 0,1 0 1 0 0,0 0 0 0 0,-9 11-1 0 0,11-9-365 0 0,0-1 0 0 0,0 1 0 0 0,0 0 0 0 0,1 0 0 0 0,1 0 0 0 0,-1 1 0 0 0,1-1 0 0 0,0 1 0 0 0,1-1 0 0 0,0 1 0 0 0,1 0 0 0 0,0 0 0 0 0,0-1 0 0 0,0 1 0 0 0,1 0 0 0 0,1-1 0 0 0,-1 1 0 0 0,5 9 0 0 0,-4-9 0 0 0,1 0 0 0 0,1 0 0 0 0,-1-1 0 0 0,1 0 0 0 0,1 0 0 0 0,0 0 0 0 0,0 0 0 0 0,0 0 0 0 0,1-1 0 0 0,0 0 0 0 0,1-1 0 0 0,-1 1 0 0 0,1-1 0 0 0,0 0 0 0 0,1-1 0 0 0,15 9 0 0 0,-19-12 0 0 0,1-1 0 0 0,-1 0 0 0 0,1 0 0 0 0,-1 0 0 0 0,1 0 0 0 0,0-1 0 0 0,-1 0 0 0 0,1 0 0 0 0,0 0 0 0 0,-1 0 0 0 0,1-1 0 0 0,0 0 0 0 0,-1 0 0 0 0,1 0 0 0 0,-1 0 0 0 0,1-1 0 0 0,-1 0 0 0 0,8-4 0 0 0,7-5 0 0 0,-1 0 0 0 0,30-24 0 0 0,-39 28 0 0 0,6-6 0 0 0,-1 0 0 0 0,-1 0 0 0 0,0-1 0 0 0,0-1 0 0 0,-1 0 0 0 0,-1-1 0 0 0,-1 0 0 0 0,15-31 0 0 0,-21 39 0 0 0,-1 0 0 0 0,-1 0 0 0 0,1 0 0 0 0,-2 0 0 0 0,1 0 0 0 0,-1 0 0 0 0,0-1 0 0 0,0 1 0 0 0,-1 0 0 0 0,-1-9 0 0 0,0 11 0 0 0,0 1 0 0 0,0-1 0 0 0,-1 1 0 0 0,0-1 0 0 0,0 1 0 0 0,0 0 0 0 0,-1 0 0 0 0,1 0 0 0 0,-1 0 0 0 0,-1 0 0 0 0,1 1 0 0 0,0-1 0 0 0,-1 1 0 0 0,0 0 0 0 0,0 0 0 0 0,-6-4 0 0 0,5 5-12 0 0,0 0 0 0 0,0 1 0 0 0,0-1 1 0 0,-1 1-1 0 0,1 0 0 0 0,-1 0 0 0 0,0 1 0 0 0,1-1 0 0 0,-1 1 0 0 0,0 1 0 0 0,0-1 0 0 0,0 1 0 0 0,0 0 0 0 0,1 0 1 0 0,-1 1-1 0 0,0-1 0 0 0,0 1 0 0 0,0 1 0 0 0,1-1 0 0 0,-1 1 0 0 0,-5 2 0 0 0,-3 2-112 0 0,0-1 1 0 0,0 2-1 0 0,0 0 0 0 0,1 1 1 0 0,0 0-1 0 0,-23 20 0 0 0,29-20-3430 0 0,7-8-2276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17 254 4231 0 0,'0'0'91'0'0,"0"0"12"0"0,0 0 10 0 0,-1 0-9 0 0,-7 1-83 0 0,2-1 33 0 0,5 0 218 0 0,1 0 74 0 0,0 0 8 0 0,0 0 15 0 0,9 14 924 0 0,7 4-756 0 0,0 0-1 0 0,16 12-536 0 0,-28-27 217 0 0,0 1-1 0 0,1 0 1 0 0,-1-1-1 0 0,1 0 1 0 0,0 0-1 0 0,0 0 1 0 0,0-1-1 0 0,0 0 1 0 0,0 0-1 0 0,1 0 0 0 0,-1 0 1 0 0,0-1-1 0 0,1 0 1 0 0,-1 0-1 0 0,5 0-216 0 0,-7-2 52 0 0,-1 1 0 0 0,1-1 0 0 0,-1 0-1 0 0,0 0 1 0 0,1 0 0 0 0,-1 0 0 0 0,0 0-1 0 0,0-1 1 0 0,1 1 0 0 0,-1-1-1 0 0,0 0-51 0 0,21-11 175 0 0,-17 11-26 0 0,-1 1-1 0 0,1-1 0 0 0,-1-1 0 0 0,0 1 0 0 0,0-1 1 0 0,0 0-1 0 0,0 0 0 0 0,-1 0 0 0 0,1-1 0 0 0,-1 0 1 0 0,0 1-1 0 0,0-1 0 0 0,0-1 0 0 0,-1 1 0 0 0,1-1 1 0 0,-1 1-1 0 0,0-1 0 0 0,0 0 0 0 0,1-4-148 0 0,3-4 9 0 0,0 0-1 0 0,1 0 0 0 0,7-8-8 0 0,12-19-1 0 0,-25 37 1 0 0,0-1 0 0 0,0 1 0 0 0,0 0 0 0 0,1 0 0 0 0,0 0 0 0 0,-1 0 0 0 0,1 0 0 0 0,0 0 0 0 0,0 1 0 0 0,0 0 0 0 0,1-1 0 0 0,-1 1 0 0 0,0 0 0 0 0,1 1 0 0 0,0-1 0 0 0,-1 1 0 0 0,1-1 0 0 0,3 0 0 0 0,15-8-1253 0 0,0-2 0 0 0,-2 0 0 0 0,1-1 0 0 0,-2-1 0 0 0,11-10 1253 0 0,12-14-2279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40.3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57 5407 0 0,'0'0'124'0'0,"-14"-27"320"0"0,14 26-607 0 0,-2-12 140 0 0,2-1 4345 0 0,0 14-4260 0 0,0 0 0 0 0,0 0 0 0 0,0 0 1 0 0,0 0-1 0 0,0 0 0 0 0,0 0 0 0 0,0 0 1 0 0,0 0-1 0 0,0 0 0 0 0,0 0 0 0 0,0 0 1 0 0,0 0-1 0 0,0 0 0 0 0,0 0 0 0 0,0 0 1 0 0,1 0-1 0 0,-1 0 0 0 0,0 0 0 0 0,0 0 1 0 0,0 0-1 0 0,0 0 0 0 0,0 0 0 0 0,0 0 1 0 0,0 0-1 0 0,0 0 0 0 0,0 0 1 0 0,0 0-1 0 0,0 0 0 0 0,0 0 0 0 0,0 0 1 0 0,0 0-1 0 0,1 0 0 0 0,-1 0 0 0 0,0 0 1 0 0,0 0-1 0 0,0 0 0 0 0,0 0 0 0 0,0 0 1 0 0,0 0-1 0 0,0 0 0 0 0,0 0 0 0 0,0 0 1 0 0,0 0-1 0 0,0 0 0 0 0,0 0 0 0 0,0 0 1 0 0,0 0-1 0 0,0 0 0 0 0,0-1 1 0 0,0 1-1 0 0,0 0 0 0 0,0 0 0 0 0,0 0 1 0 0,0 0-1 0 0,0 0 0 0 0,0 0 0 0 0,0 0 1 0 0,0 0-1 0 0,0 0 0 0 0,0 0 0 0 0,0 0 1 0 0,0 0-1 0 0,8 14 592 0 0,-5-2-278 0 0,1-1 0 0 0,-1 1 0 0 0,-1 0 0 0 0,0 0 0 0 0,0 0 0 0 0,-1 15-1 0 0,1 1-361 0 0,7 44-1 0 0,-6-66-256 0 0,-2-5-1548 0 0,-1 2-3538 0 0,0-3 3610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40.6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69 8863 0 0,'0'0'200'0'0,"0"0"34"0"0,0 0 12 0 0,0 0 132 0 0,0 0 542 0 0,0 0 236 0 0,0 0 48 0 0,21-20 2798 0 0,4 10-3898 0 0,0 1 0 0 0,50-12 0 0 0,-20 13-5397 0 0,-47 8 3398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40.9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317 102 8863 0 0,'-21'-23'928'0'0,"9"13"133"0"0,-1 1-1 0 0,1 1 0 0 0,-1-1 0 0 0,-1 2 0 0 0,0 0 1 0 0,-23-9-1 0 0,-18 3-235 0 0,52 13-762 0 0,-1 0 0 0 0,0 0 0 0 0,1 1 1 0 0,-1-1-1 0 0,0 1 0 0 0,1 0 0 0 0,-1 0 0 0 0,1 0 1 0 0,-1 0-1 0 0,1 1 0 0 0,0-1 0 0 0,-1 1 0 0 0,1 0 0 0 0,0 0 1 0 0,0 0-1 0 0,0 0 0 0 0,0 1 0 0 0,1-1 0 0 0,-4 4 1 0 0,1 0 54 0 0,-1 0 0 0 0,1 1 0 0 0,1-1 0 0 0,-1 1 1 0 0,1 0-1 0 0,0 0 0 0 0,-4 13 0 0 0,4-7-118 0 0,1-1 0 0 0,0 1 0 0 0,1 0 0 0 0,0 0 0 0 0,1 0 0 0 0,1 0 0 0 0,0 0 0 0 0,3 20 0 0 0,-2-24 0 0 0,0 0 0 0 0,1 0 0 0 0,1 0 0 0 0,-1-1 0 0 0,1 1 0 0 0,1-1 0 0 0,-1 0 0 0 0,1 0 0 0 0,1 0 0 0 0,0-1 0 0 0,0 1 0 0 0,0-1 0 0 0,9 9 0 0 0,-10-13 0 0 0,-1 0 0 0 0,0 0 0 0 0,1-1 0 0 0,0 0 0 0 0,-1 1 0 0 0,1-1 0 0 0,0-1 0 0 0,0 1 0 0 0,0 0 0 0 0,0-1 0 0 0,1 0 0 0 0,-1 0 0 0 0,0 0 0 0 0,0-1 0 0 0,8 1 0 0 0,-4-2 0 0 0,-1 1 0 0 0,1-1 0 0 0,-1-1 0 0 0,0 1 0 0 0,1-1 0 0 0,-1-1 0 0 0,0 1 0 0 0,10-6 0 0 0,-2-1 0 0 0,0 0 0 0 0,-1 0 0 0 0,0-2 0 0 0,0 0 0 0 0,-1 0 0 0 0,0-1 0 0 0,12-17 0 0 0,-20 23 0 0 0,1-1 0 0 0,-2 0 0 0 0,1 0 0 0 0,-1-1 0 0 0,0 1 0 0 0,0-1 0 0 0,-1 0 0 0 0,0 0 0 0 0,3-14 0 0 0,-6 16 0 0 0,1 1 0 0 0,-1-1 0 0 0,0 1 0 0 0,0-1 0 0 0,0 1 0 0 0,-1-1 0 0 0,0 1 0 0 0,0-1 0 0 0,0 1 0 0 0,-1-1 0 0 0,0 1 0 0 0,0 0 0 0 0,0 0 0 0 0,-1 0 0 0 0,1 0 0 0 0,-5-5 0 0 0,4 5 0 0 0,0 1 0 0 0,0 0 0 0 0,0 0 0 0 0,-1 0 0 0 0,0 0 0 0 0,1 1 0 0 0,-1-1 0 0 0,-1 1 0 0 0,1 0 0 0 0,0 0 0 0 0,-1 0 0 0 0,0 1 0 0 0,1 0 0 0 0,-1 0 0 0 0,0 0 0 0 0,0 0 0 0 0,0 1 0 0 0,0 0 0 0 0,-1 0 0 0 0,1 0 0 0 0,0 0 0 0 0,0 1 0 0 0,-1 0 0 0 0,1 0 0 0 0,0 1 0 0 0,0-1 0 0 0,0 1 0 0 0,-1 0 0 0 0,1 1 0 0 0,0-1 0 0 0,0 1 0 0 0,0 0 0 0 0,1 0 0 0 0,-1 1 0 0 0,0-1 0 0 0,-4 4 0 0 0,-1 1-693 0 0,-20 9-5644 0 0,30-16 639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41.4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32 7055 0 0,'0'0'158'0'0,"0"0"22"0"0,0-1 12 0 0,-2-9 8 0 0,0 5-193 0 0,-3-2 135 0 0,4 5 635 0 0,1 0-1021 0 0,-1-2 4462 0 0,-1 9 1803 0 0,5 26-5731 0 0,0 11 336 0 0,12 61-1 0 0,-14-101-699 0 0,-1 1-1 0 0,1-1 1 0 0,-1 0-1 0 0,1 0 1 0 0,0 0 0 0 0,0 0-1 0 0,0 0 1 0 0,0 0-1 0 0,0 0 1 0 0,0 0 0 0 0,1 0-1 0 0,1 2 1 0 0,2 2-1088 0 0,-5-5-1277 0 0,0-1-138 0 0,0 0-22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41.7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93 7055 0 0,'0'0'323'0'0,"0"0"-8"0"0,-9-4 39 0 0,8 3 850 0 0,1 1 416 0 0,0 0 79 0 0,0 0-1586 0 0,0-1 1 0 0,0 1-1 0 0,0 0 0 0 0,0-1 1 0 0,0 1-1 0 0,0 0 0 0 0,0-1 0 0 0,-1 1 1 0 0,1 0-1 0 0,0-1 0 0 0,0 1 1 0 0,1 0-1 0 0,-1-1 0 0 0,0 1 1 0 0,0-1-1 0 0,0 1 0 0 0,0 0 1 0 0,0-1-1 0 0,0 1 0 0 0,0 0 0 0 0,1-1 1 0 0,-1 1-1 0 0,0 0 0 0 0,0 0 1 0 0,0-1-1 0 0,1 1 0 0 0,-1 0 1 0 0,0-1-1 0 0,0 1 0 0 0,1 0 1 0 0,-1 0-1 0 0,0 0 0 0 0,0-1 0 0 0,1 1 1 0 0,0 0-1 0 0,9-10 441 0 0,1 4-519 0 0,0 0 1 0 0,0 0-1 0 0,0 1 0 0 0,1 0 0 0 0,0 1 0 0 0,0 1 0 0 0,0 0 1 0 0,14-2-1 0 0,43-13-1196 0 0,-66 17-77 0 0,-1 1-793 0 0,7-4-2908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42.1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417 90 10943 0 0,'-99'-47'7748'0'0,"86"42"-7588"0"0,0 0-1 0 0,0 1 1 0 0,-1 0-1 0 0,1 1 1 0 0,-25-2-1 0 0,32 5-121 0 0,0 0-1 0 0,0 1 1 0 0,0 0-1 0 0,0 0 0 0 0,0 0 1 0 0,0 0-1 0 0,0 1 1 0 0,0 0-1 0 0,1 1 1 0 0,-1-1-1 0 0,1 1 0 0 0,-1 0 1 0 0,1 0-1 0 0,0 0 1 0 0,-7 8-1 0 0,2-3-37 0 0,1 1 0 0 0,0 0 0 0 0,0 1 0 0 0,1 0 0 0 0,1 0 0 0 0,0 1 0 0 0,0 0 0 0 0,1 0 0 0 0,0 0 0 0 0,1 1 0 0 0,0 0 0 0 0,1 0 0 0 0,0 0 0 0 0,1 1 0 0 0,1 0 0 0 0,0-1 0 0 0,0 1 0 0 0,1 13 0 0 0,0-14 133 0 0,1-1-1 0 0,1 0 0 0 0,0 0 1 0 0,0 1-1 0 0,1-1 0 0 0,0 0 1 0 0,1 0-1 0 0,0 0 0 0 0,1-1 1 0 0,7 15-1 0 0,-8-20-74 0 0,-1-1 1 0 0,1 1-1 0 0,0-1 0 0 0,0 0 0 0 0,0 0 1 0 0,1 0-1 0 0,-1 0 0 0 0,1-1 0 0 0,0 0 1 0 0,0 1-1 0 0,0-2 0 0 0,0 1 0 0 0,1 0 1 0 0,-1-1-1 0 0,1 1 0 0 0,0-1 0 0 0,0-1 0 0 0,-1 1 1 0 0,1-1-1 0 0,0 0 0 0 0,0 0 0 0 0,1 0 1 0 0,-1 0-1 0 0,9-1 0 0 0,-1-1-58 0 0,-1-1 0 0 0,0 0 0 0 0,-1-1 0 0 0,1 0 0 0 0,0 0 0 0 0,-1-1 0 0 0,0-1 0 0 0,0 0 0 0 0,0-1 0 0 0,0 0 0 0 0,-1 0 0 0 0,0-1 0 0 0,13-12 0 0 0,-9 7 0 0 0,-1-2 0 0 0,0 1 0 0 0,-1-2 0 0 0,-1 1 0 0 0,0-2 0 0 0,-1 1 0 0 0,-1-1 0 0 0,8-19 0 0 0,-14 28 0 0 0,0 0 0 0 0,-1 0 0 0 0,0 0 0 0 0,0-1 0 0 0,0 1 0 0 0,-1-1 0 0 0,0 1 0 0 0,-1-1 0 0 0,0 1 0 0 0,0-1 0 0 0,0 1 0 0 0,-3-12 0 0 0,0 8 0 0 0,0 0 0 0 0,-1 1 0 0 0,0-1 0 0 0,-1 1 0 0 0,0 0 0 0 0,0 0 0 0 0,-12-14 0 0 0,15 20 0 0 0,0 0 0 0 0,-1 0 0 0 0,0 0 0 0 0,0 1 0 0 0,0-1 0 0 0,-1 1 0 0 0,1 0 0 0 0,-1 0 0 0 0,0 0 0 0 0,1 1 0 0 0,-1-1 0 0 0,0 1 0 0 0,-1 0 0 0 0,1 0 0 0 0,0 0 0 0 0,-1 0 0 0 0,1 1 0 0 0,-1 0 0 0 0,1 0 0 0 0,-1 0 0 0 0,0 1 0 0 0,1-1 0 0 0,-1 1 0 0 0,0 0 0 0 0,1 0 0 0 0,-1 1 0 0 0,0-1 0 0 0,1 1 0 0 0,-6 2 0 0 0,-9 2-212 0 0,1 0-1 0 0,1 2 1 0 0,-1 0-1 0 0,1 1 1 0 0,0 0-1 0 0,-16 12 1 0 0,12-5-1009 0 0,0 0 0 0 0,1 2 0 0 0,-33 34 1 0 0,36-33-5994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56.7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18 916 8863 0 0,'0'0'200'0'0,"0"0"34"0"0,0 0 12 0 0,-3 3-39 0 0,-9 7 5 0 0,9-7 667 0 0,3-3 277 0 0,0 0 48 0 0,0 0-60 0 0,0 0-296 0 0,0 0-131 0 0,0 0-21 0 0,0 0-99 0 0,9 34 907 0 0,1-15-1305 0 0,1-1 0 0 0,1-1 0 0 0,1 0 0 0 0,1 0 0 0 0,0-2 0 0 0,1 1-1 0 0,0-2 1 0 0,1 0 0 0 0,1-1 0 0 0,0 0 0 0 0,1-2 0 0 0,1 0 0 0 0,-1-1 0 0 0,1-1 0 0 0,1 0-1 0 0,0-2 1 0 0,24 6 0 0 0,-16-7-75 0 0,0-2-1 0 0,0-1 1 0 0,0-1 0 0 0,29-3-1 0 0,112-16 131 0 0,-79-5-254 0 0,-31 6 0 0 0,-31 9 0 0 0,-1-1 0 0 0,0-2 0 0 0,42-21 0 0 0,41-19 0 0 0,-104 48 0 0 0,-1 0 0 0 0,0-1 0 0 0,0 1 0 0 0,1-1 0 0 0,-1 0 0 0 0,-1-1 0 0 0,1 1 0 0 0,0-1 0 0 0,4-4 0 0 0,-7 6 0 0 0,1 0 0 0 0,0 0 0 0 0,-1 0 0 0 0,1 0 0 0 0,0 1 0 0 0,0 0 0 0 0,0-1 0 0 0,1 1 0 0 0,2-1 0 0 0,14-5 0 0 0,-6 1 0 0 0,0 0 0 0 0,23-6 0 0 0,-8 3 0 0 0,-17 7 0 0 0,-1 5 0 0 0,-2 1 0 0 0,-8-4 0 0 0,-1 0 0 0 0,1 0 0 0 0,-1 0 0 0 0,1 0 0 0 0,-1 0 0 0 0,1 0 0 0 0,-1 0 0 0 0,1 1 0 0 0,-1-1 0 0 0,1 0 0 0 0,-1 0 0 0 0,1 1 0 0 0,-1-1 0 0 0,1 0 0 0 0,-1 1 0 0 0,1-1 0 0 0,-1 0 0 0 0,1 1 0 0 0,-1-1 0 0 0,0 1 0 0 0,1-1 0 0 0,-1 0 0 0 0,0 1 0 0 0,1-1 0 0 0,-1 1 0 0 0,0-1 0 0 0,0 1 0 0 0,1 0 0 0 0,-1 1 0 0 0,0-1 0 0 0,0-1 0 0 0,1 0 0 0 0,-1 1 0 0 0,0-1 0 0 0,0 0 0 0 0,0 1 0 0 0,1-1 0 0 0,-1 0 0 0 0,0 1 0 0 0,0-1 0 0 0,1 0 0 0 0,-1 0 0 0 0,0 1 0 0 0,0-1 0 0 0,1 0 0 0 0,-1 0 0 0 0,0 0 0 0 0,1 1 0 0 0,-1-1 0 0 0,0 0 0 0 0,1 0 0 0 0,-1 0 0 0 0,1 0 0 0 0,-1 0 0 0 0,0 0 0 0 0,1 1 0 0 0,-1-1 0 0 0,0 0 0 0 0,1 0 0 0 0,0 0 0 0 0,10-14 0 0 0,-5-3 0 0 0,3-28 0 0 0,17-4 0 0 0,-19 39 0 0 0,0 0 0 0 0,0 0 0 0 0,1 1 0 0 0,0 0 0 0 0,1 0 0 0 0,0 1 0 0 0,0 0 0 0 0,1 1 0 0 0,0-1 0 0 0,0 2 0 0 0,15-7 0 0 0,16-8 0 0 0,68-21 0 0 0,-108 41 0 0 0,105-30 0 0 0,1 4 0 0 0,151-18 0 0 0,-169 31 0 0 0,-63 10 0 0 0,2 1 0 0 0,0-2 0 0 0,0-1 0 0 0,0-1 0 0 0,49-21 0 0 0,50-27 0 0 0,-70 32 0 0 0,95-53 0 0 0,-100 44 0 0 0,-2-3 0 0 0,54-48 0 0 0,-80 62 0 0 0,-2-2 0 0 0,0-1 0 0 0,-2 0 0 0 0,0-1 0 0 0,-2-1 0 0 0,15-29 0 0 0,-27 43 0 0 0,-6 12-31 0 0,0 0-1 0 0,0-1 1 0 0,0 1 0 0 0,0-1-1 0 0,1 1 1 0 0,-1 0 0 0 0,0-1-1 0 0,0 1 1 0 0,0-1-1 0 0,0 1 1 0 0,0 0 0 0 0,0-1-1 0 0,0 1 1 0 0,0-1 0 0 0,0 1-1 0 0,0 0 1 0 0,-1-1-1 0 0,1 1 1 0 0,0-1 0 0 0,0 1-1 0 0,0 0 1 0 0,0-1 0 0 0,-1 1-1 0 0,1-1 1 0 0,0 1 0 0 0,0 0-1 0 0,0-1 1 0 0,-1 1-1 0 0,1 0 1 0 0,0 0 0 0 0,-1-1-1 0 0,1 1 1 0 0,0 0 0 0 0,-1 0-1 0 0,1-1 1 0 0,0 1-1 0 0,-1 0 1 0 0,1 0 0 0 0,-1 0-1 0 0,1 0 1 0 0,0-1 0 0 0,-1 1-1 0 0,1 0 1 0 0,-1 0-1 0 0,1 0 1 0 0,0 0 0 0 0,-1 0-1 0 0,1 0 1 0 0,-1 0 0 0 0,1 0-1 0 0,-1 0 1 0 0,1 0 0 0 0,0 1-1 0 0,-2-1 1 0 0,-1 0-580 0 0,-1 1 1 0 0,1-1 0 0 0,-1 1-1 0 0,1 0 1 0 0,-1 0 0 0 0,1 1-1 0 0,0-1 1 0 0,-5 3-1 0 0,-4 1-2975 0 0,-7 2-1793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57.3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255 55 10943 0 0,'-8'-11'531'0'0,"5"7"-376"0"0,-1 1 1 0 0,1-1-1 0 0,-1 1 1 0 0,0 0-1 0 0,0 0 1 0 0,0 0-1 0 0,-1 0 1 0 0,1 1-1 0 0,-1 0 1 0 0,1 0-1 0 0,-1 0 1 0 0,0 1-1 0 0,0-1 1 0 0,0 1-1 0 0,0 0 0 0 0,0 0 1 0 0,-8 1-1 0 0,9 0 69 0 0,-1 0 0 0 0,1 1 0 0 0,0 0 0 0 0,0 0 0 0 0,0 0 0 0 0,-1 1 0 0 0,1-1 0 0 0,0 1 0 0 0,1 0 1 0 0,-1 0-1 0 0,0 0 0 0 0,1 1 0 0 0,-7 5 0 0 0,-2 4-221 0 0,1 0 0 0 0,1 2 0 0 0,0-1 1 0 0,1 1-1 0 0,0 1 0 0 0,-13 29 0 0 0,20-37 80 0 0,-1 0 0 0 0,1 0 0 0 0,0 0 0 0 0,0 0-1 0 0,1 1 1 0 0,0-1 0 0 0,0 0 0 0 0,1 1 0 0 0,0-1-1 0 0,0 1 1 0 0,0-1 0 0 0,1 0 0 0 0,1 0 0 0 0,-1 1 0 0 0,1-1-1 0 0,4 10 1 0 0,-4-12-31 0 0,0-1 1 0 0,1 0-1 0 0,-1 0 0 0 0,1 0 0 0 0,0 0 0 0 0,0-1 0 0 0,0 1 0 0 0,0-1 1 0 0,1 0-1 0 0,0 0 0 0 0,-1 0 0 0 0,1 0 0 0 0,0-1 0 0 0,0 1 0 0 0,1-1 1 0 0,-1 0-1 0 0,0 0 0 0 0,1-1 0 0 0,-1 1 0 0 0,1-1 0 0 0,-1 0 0 0 0,1 0 1 0 0,0-1-1 0 0,0 1 0 0 0,-1-1 0 0 0,9-1 0 0 0,-2 1-52 0 0,-1-2 0 0 0,0 1 0 0 0,0-1 0 0 0,0-1 0 0 0,0 0 0 0 0,0 0 0 0 0,-1-1 0 0 0,0-1 0 0 0,1 1 0 0 0,-2-1 0 0 0,1-1 0 0 0,10-8 0 0 0,-6 3 0 0 0,0 0 0 0 0,-1-1 0 0 0,-1 0 0 0 0,0-1 0 0 0,-1 0 0 0 0,15-26 0 0 0,-21 33 0 0 0,-1-1 0 0 0,0 0 0 0 0,-1 0 0 0 0,0 1 0 0 0,0-1 0 0 0,0-1 0 0 0,-1 1 0 0 0,0 0 0 0 0,-1 0 0 0 0,1 0 0 0 0,-1-1 0 0 0,-1 1 0 0 0,1 0 0 0 0,-4-14 0 0 0,3 18 0 0 0,0-1 0 0 0,0 1 0 0 0,0-1 0 0 0,0 1 0 0 0,-1-1 0 0 0,0 1 0 0 0,1 0 0 0 0,-1 0 0 0 0,0 0 0 0 0,-1 0 0 0 0,1 0 0 0 0,-1 0 0 0 0,1 0 0 0 0,-1 1 0 0 0,0-1 0 0 0,0 1 0 0 0,0 0 0 0 0,0 0 0 0 0,0 0 0 0 0,0 0 0 0 0,-1 1 0 0 0,1-1 0 0 0,-1 1 0 0 0,1 0 0 0 0,-1 0 0 0 0,0 0 0 0 0,1 0 0 0 0,-1 1 0 0 0,0 0 0 0 0,-5-1 0 0 0,2 2 0 0 0,-1 0 0 0 0,1 0 0 0 0,-1 1 0 0 0,1 0 0 0 0,0 0 0 0 0,0 1 0 0 0,0 0 0 0 0,0 0 0 0 0,-11 8 0 0 0,8-5 0 0 0,0 1 0 0 0,0 0 0 0 0,1 0 0 0 0,0 1 0 0 0,-11 14 0 0 0,18-20-195 0 0,0 1 0 0 0,0-1 0 0 0,1 1 0 0 0,-1-1 0 0 0,1 1 0 0 0,-1 0-1 0 0,1-1 1 0 0,0 1 0 0 0,0 0 0 0 0,0 0 0 0 0,1 0 0 0 0,-1 0 0 0 0,1 0 0 0 0,0 0 0 0 0,-1 0-1 0 0,1 0 1 0 0,1 0 0 0 0,-1 0 0 0 0,0 0 0 0 0,1 0 0 0 0,-1 0 0 0 0,1 0 0 0 0,2 4 0 0 0,3 3-5635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57.9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14 184 13247 0 0,'-1'-27'1436'0'0,"-3"23"-1236"0"0,4 3 776 0 0,0 1 338 0 0,0 0 59 0 0,0 0-169 0 0,8 24-739 0 0,35 85-465 0 0,-41-104 0 0 0,8 18 0 0 0,12 40 0 0 0,-20-57 107 0 0,-2-4 437 0 0,0-2 153 0 0,-19-9 875 0 0,12 5-1571 0 0,1-1 1 0 0,0-1-1 0 0,1 1 0 0 0,-1-1 0 0 0,1 0 1 0 0,0 0-1 0 0,0-1 0 0 0,1 1 0 0 0,0-1 1 0 0,0 0-1 0 0,1 0 0 0 0,0 0 0 0 0,0-1 1 0 0,0 1-1 0 0,1-1 0 0 0,0 0 0 0 0,1 1 1 0 0,-1-1-1 0 0,2 0 0 0 0,-1 0 0 0 0,1 0 1 0 0,0 0-1 0 0,2-12 0 0 0,-1 10-1 0 0,1 0-1 0 0,0 0 1 0 0,0 0 0 0 0,1 0-1 0 0,0 0 1 0 0,1 0 0 0 0,0 0-1 0 0,0 1 1 0 0,1 0 0 0 0,0 0-1 0 0,1 0 1 0 0,0 1 0 0 0,1 0-1 0 0,-1 0 1 0 0,1 0 0 0 0,1 1-1 0 0,12-10 1 0 0,-18 15 0 0 0,4-2 0 0 0,-1 0 0 0 0,1 1 0 0 0,0-1 0 0 0,10-3 0 0 0,-15 6 0 0 0,0 1 0 0 0,0 0 0 0 0,0 0 0 0 0,0 0 0 0 0,0 0 0 0 0,0 0 0 0 0,0 0 0 0 0,0 0 0 0 0,0 0 0 0 0,0 0 0 0 0,-1 1 0 0 0,1-1 0 0 0,0 0 0 0 0,0 0 0 0 0,0 1 0 0 0,0-1 0 0 0,0 1 0 0 0,-1-1 0 0 0,1 1 0 0 0,0-1 0 0 0,0 1 0 0 0,-1 0 0 0 0,1-1 0 0 0,0 1 0 0 0,-1 0 0 0 0,1-1 0 0 0,-1 1 0 0 0,1 0 0 0 0,-1 0 0 0 0,1-1 0 0 0,-1 1 0 0 0,1 0 0 0 0,-1 0 0 0 0,0 0 0 0 0,1 0 0 0 0,-1 0 0 0 0,0 0 0 0 0,0 0 0 0 0,0-1 0 0 0,0 1 0 0 0,0 2 0 0 0,0-2 0 0 0,1 5 0 0 0,-1 0 0 0 0,1-1 0 0 0,-2 1 0 0 0,1 0 0 0 0,-1-1 0 0 0,1 1 0 0 0,-1-1 0 0 0,-1 1 0 0 0,1-1 0 0 0,-1 1 0 0 0,0-1 0 0 0,0 0 0 0 0,-1 0 0 0 0,0 0 0 0 0,0 0 0 0 0,-4 6 0 0 0,-3 3 0 0 0,-1-1 0 0 0,0 0 0 0 0,-1-1 0 0 0,-16 13 0 0 0,28-25 0 0 0,0 1 0 0 0,0-1 0 0 0,0 0 0 0 0,0 1 0 0 0,0-1 0 0 0,0 0 0 0 0,0 1 0 0 0,0-1 0 0 0,0 0 0 0 0,0 1 0 0 0,0-1 0 0 0,1 0 0 0 0,-1 1 0 0 0,0-1 0 0 0,0 0 0 0 0,0 0 0 0 0,0 1 0 0 0,1-1 0 0 0,-1 0 0 0 0,0 1 0 0 0,0-1 0 0 0,0 0 0 0 0,1 0 0 0 0,-1 0 0 0 0,0 1 0 0 0,1-1 0 0 0,-1 0 0 0 0,0 0 0 0 0,0 0 0 0 0,1 0 0 0 0,-1 0 0 0 0,0 1 0 0 0,1-1 0 0 0,-1 0 0 0 0,0 0 0 0 0,1 0 0 0 0,-1 0 0 0 0,0 0 0 0 0,1 0 0 0 0,-1 0 0 0 0,0 0 0 0 0,1 0 0 0 0,16 4 0 0 0,78 1 1242 0 0,21 0 396 0 0,73-8-5030 0 0,-149 9 1936 0 0,-24-2 728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3:59.8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48 442 3999 0 0,'0'0'183'0'0,"-1"0"-10"0"0,-33 1 3671 0 0,23 1 1130 0 0,10-2-3665 0 0,1 0 16 0 0,0 0-79 0 0,0 0-349 0 0,0 0-156 0 0,16-15 791 0 0,6-1-931 0 0,0 1 1 0 0,38-19-1 0 0,-24 14 290 0 0,61-32-771 0 0,193-72 1 0 0,-257 114-1499 0 0,13-5-1348 0 0,-65 29 624 0 0,-30 17-566 0 0,19-13 1587 0 0,-42 21-1 0 0,63-35 858 0 0,0 0 0 0 0,-1-1-1 0 0,1 0 1 0 0,-1 0 0 0 0,1-1 0 0 0,-1-1-1 0 0,0 0 1 0 0,0 0 0 0 0,-14-1-1 0 0,21 0 225 0 0,-1-1 0 0 0,1 0 0 0 0,0 0 0 0 0,-1 0 0 0 0,1 0 0 0 0,0-1 0 0 0,0 1 0 0 0,0-1 0 0 0,0 0 0 0 0,0 0 0 0 0,0 0 0 0 0,0 0 0 0 0,1 0 0 0 0,-1-1 0 0 0,1 1 0 0 0,0-1 0 0 0,0 0 0 0 0,-1 0 0 0 0,2 0 0 0 0,-1 0 0 0 0,0 0 0 0 0,1 0 0 0 0,-1 0 0 0 0,1 0 0 0 0,0-1 0 0 0,0 1 0 0 0,0 0 0 0 0,1-1 0 0 0,-1 1 0 0 0,1-1 0 0 0,-1 1 0 0 0,1-1 0 0 0,1 1 0 0 0,-1-1 0 0 0,0 1 0 0 0,1-1 0 0 0,1-5 0 0 0,-1 7 9 0 0,0-1 0 0 0,-1 1 0 0 0,1 0 0 0 0,0 0 0 0 0,1 0 0 0 0,-1 0 0 0 0,0 0 0 0 0,0 0 0 0 0,1 0-1 0 0,-1 1 1 0 0,1-1 0 0 0,0 0 0 0 0,-1 1 0 0 0,1-1 0 0 0,0 1 0 0 0,0 0 0 0 0,0-1 0 0 0,0 1 0 0 0,0 0 0 0 0,0 0-1 0 0,3 0 1 0 0,8-6 785 0 0,-5 0-22 0 0,87-57 6140 0 0,-81 55-6613 0 0,0 2 0 0 0,0 0 1 0 0,1 0-1 0 0,0 2 0 0 0,17-5 1 0 0,-26 8-154 0 0,0 1 0 0 0,-1 0 0 0 0,1 1 0 0 0,0-1 0 0 0,-1 1 0 0 0,1 0 0 0 0,0 1 0 0 0,-1-1 0 0 0,1 1 0 0 0,0 0 0 0 0,-1 1 0 0 0,1-1 0 0 0,-1 1 0 0 0,1 0 0 0 0,-1 1 1 0 0,0-1-1 0 0,0 1 0 0 0,0 0 0 0 0,5 5 0 0 0,-6-5-35 0 0,-1 0-1 0 0,0 0 1 0 0,0 1 0 0 0,0 0 0 0 0,-1-1-1 0 0,1 1 1 0 0,-1 0 0 0 0,0 0 0 0 0,0 0 0 0 0,0 1-1 0 0,-1-1 1 0 0,1 0 0 0 0,-1 1 0 0 0,0-1-1 0 0,0 1 1 0 0,-1-1 0 0 0,1 1 0 0 0,-1 0-1 0 0,0-1 1 0 0,0 1 0 0 0,-1-1 0 0 0,1 1 0 0 0,-1-1-1 0 0,-2 7 1 0 0,-2 4-17 0 0,0 1-1 0 0,-1-1 0 0 0,-1 0 1 0 0,0-1-1 0 0,-1 0 1 0 0,-1 0-1 0 0,0-1 0 0 0,0 0 1 0 0,-2 0-1 0 0,0-1 1 0 0,0 0-1 0 0,-1-1 0 0 0,0-1 1 0 0,-1 0-1 0 0,0 0 1 0 0,-22 11-1 0 0,24-18-778 0 0,8-2-5420 0 0,7-9-1629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4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15306 1643 2271 0 0,'0'0'92'0'0,"0"0"-17"0"0,0 0 16 0 0,0 0 103 0 0,0 0 44 0 0,0 0 8 0 0,0 0 9 0 0,0 0 26 0 0,0 0 9 0 0,0 0 4 0 0,0 0 12 0 0,0 0 36 0 0,0 0 12 0 0,0 0 4 0 0,0 0-46 0 0,0 0-142 0 0,6-13 1984 0 0,-5 15-2068 0 0,0 0 0 0 0,0-1-1 0 0,-1 1 1 0 0,1 0 0 0 0,-1 0-1 0 0,1 0 1 0 0,-1-1 0 0 0,0 1 0 0 0,1 0-1 0 0,-1 0 1 0 0,0 0 0 0 0,0 0-1 0 0,0 0 1 0 0,-1-1 0 0 0,1 1-1 0 0,0 0 1 0 0,-1 0 0 0 0,0 0-1 0 0,1 0-85 0 0,-12 13 86 0 0,11-13 355 0 0,-13-12 1287 0 0,13 10-1722 0 0,0-1 1 0 0,0 1-1 0 0,1-1 0 0 0,-1 0 1 0 0,1 1-1 0 0,-1-1 1 0 0,0 0-1 0 0,1 1 0 0 0,-1-1 1 0 0,1 0-1 0 0,-1 0 0 0 0,1 0 1 0 0,0 0-1 0 0,-1 1 0 0 0,1-1 1 0 0,0 0-1 0 0,0 0 1 0 0,-1 0-1 0 0,1 0 0 0 0,0 0 1 0 0,0 0-1 0 0,0 0 0 0 0,0 1 1 0 0,0-1-1 0 0,0 0 0 0 0,1 0 1 0 0,-1 0-1 0 0,0 0 1 0 0,0 0-1 0 0,1 0 0 0 0,-1 0 1 0 0,0 1-1 0 0,1-2-6 0 0,0-2-1 0 0,3-5 1 0 0,4 3 0 0 0,2 6 0 0 0,10 7 0 0 0,-19-7 0 0 0,-1 0 0 0 0,0 0 0 0 0,1 0 0 0 0,-1 0 0 0 0,1 0 0 0 0,-1 1 0 0 0,0-1 0 0 0,1 0 0 0 0,-1 0 0 0 0,0 0 0 0 0,1 0 0 0 0,-1 0 0 0 0,0 1 0 0 0,1-1 0 0 0,-1 0 0 0 0,0 0 0 0 0,1 0 0 0 0,-1 1 0 0 0,0-1 0 0 0,0 0 0 0 0,1 1 0 0 0,-1-1 0 0 0,0 0 0 0 0,0 1 0 0 0,0-1 0 0 0,1 0 0 0 0,-1 1 0 0 0,0-1 0 0 0,0 0 0 0 0,0 1 0 0 0,0-1 0 0 0,0 0 0 0 0,0 1 0 0 0,0-1 0 0 0,0 0 0 0 0,0 1 0 0 0,0-1 0 0 0,0 1 0 0 0,0-1 0 0 0,0 0 0 0 0,0 1 0 0 0,0-1 0 0 0,0 0 0 0 0,0 1 0 0 0,0-1 0 0 0,0 0 0 0 0,-1 1 0 0 0,1-1 0 0 0,0 0 0 0 0,0 1 0 0 0,0-1 0 0 0,-1 0 0 0 0,1 1 0 0 0,0-1 0 0 0,0 0 0 0 0,-1 0 0 0 0,1 1 0 0 0,0-1 0 0 0,-1 0 0 0 0,1 0 0 0 0,0 0 0 0 0,-1 1 0 0 0,1-1 0 0 0,-4 5 0 0 0,3-4 0 0 0,1 0 0 0 0,0 0 0 0 0,-1 0 0 0 0,0 1 0 0 0,1-1 0 0 0,-1 0 0 0 0,0 0 0 0 0,1-1 0 0 0,-1 1 0 0 0,0 0 0 0 0,0 0 0 0 0,0 0 0 0 0,0 0 0 0 0,0-1 0 0 0,0 1 0 0 0,0 0 0 0 0,0-1 0 0 0,0 1 0 0 0,0-1 0 0 0,-10 5 0 0 0,10-5 0 0 0,1 1 0 0 0,-1-1 0 0 0,1 0 0 0 0,-1 0 0 0 0,1 0 0 0 0,-1 0 0 0 0,0 1 0 0 0,1-1 0 0 0,-1 0 0 0 0,1 0 0 0 0,-1 0 0 0 0,1 0 0 0 0,-1-1 0 0 0,0 1 0 0 0,1 0 0 0 0,-1 0 0 0 0,1 0 0 0 0,-1 0 0 0 0,1-1 0 0 0,-1 1 0 0 0,1 0 0 0 0,-1 0 0 0 0,1-1 0 0 0,-1 1 0 0 0,1 0 0 0 0,-1-1 0 0 0,1 1 0 0 0,0 0 0 0 0,-1-1 0 0 0,1 1 0 0 0,-1-1 0 0 0,1 1 0 0 0,0-1 0 0 0,0 1 0 0 0,-1-1 0 0 0,1 1 0 0 0,0-1 0 0 0,0 1 0 0 0,-1-1 0 0 0,1 1 0 0 0,-1-3 0 0 0,1 1 0 0 0,-1 0 0 0 0,1-1 0 0 0,-1 1 0 0 0,1 0 0 0 0,-1-1 0 0 0,1 1 0 0 0,0 0 0 0 0,0-1 0 0 0,1 1 0 0 0,-1 0 0 0 0,0-2 0 0 0,1 0 0 0 0,13-21 0 0 0,-8 18 0 0 0,-6 6 7 0 0,0 1 0 0 0,1-1 0 0 0,-1 1 0 0 0,1-1 0 0 0,-1 1-1 0 0,1-1 1 0 0,-1 1 0 0 0,1 0 0 0 0,0-1 0 0 0,-1 1 0 0 0,1 0 0 0 0,-1 0-1 0 0,1-1 1 0 0,0 1 0 0 0,-1 0 0 0 0,1 0 0 0 0,0 0 0 0 0,-1 0 0 0 0,1 0-1 0 0,0 0 1 0 0,0 0-7 0 0,12 14 464 0 0,-11-11-117 0 0,-1-2-269 0 0,0 0 1 0 0,0 0-1 0 0,-1 0 1 0 0,1 0-1 0 0,0 1 1 0 0,0-1 0 0 0,-1 0-1 0 0,1 1 1 0 0,-1-1-1 0 0,1 0 1 0 0,-1 1-1 0 0,1-1 1 0 0,-1 1 0 0 0,0-1-1 0 0,0 1 1 0 0,0-1-1 0 0,0 0 1 0 0,0 1-1 0 0,0-1 1 0 0,0 1 0 0 0,0-1-1 0 0,-1 1 1 0 0,1-1-1 0 0,-1 1-78 0 0,-2 8 0 0 0,-21 33 0 0 0,24-40 0 0 0,0 1 0 0 0,-14 11 0 0 0,12-11 0 0 0,-7 1 0 0 0,5-9 0 0 0,4 3 0 0 0,-1-1 0 0 0,0 0 0 0 0,1 0 0 0 0,-1 0 0 0 0,1 0 0 0 0,0 0 0 0 0,0 0 0 0 0,0 0 0 0 0,0 0 0 0 0,0 0 0 0 0,0 0 0 0 0,0-1 0 0 0,3-36 0 0 0,-5-5 0 0 0,-4-27 0 0 0,1 19 0 0 0,-1 5 0 0 0,-1 1 0 0 0,-14-44 0 0 0,11 46 0 0 0,-3-22 129 0 0,3-6-129 0 0,-4-20 362 0 0,2 32-395 0 0,12 60 347 0 0,-11-26 669 0 0,8 20-768 0 0,1 0-1 0 0,-1-1 0 0 0,1 1 1 0 0,0-1-1 0 0,0 0 1 0 0,1 1-1 0 0,-1-7-214 0 0,2 5 0 0 0,0 0 0 0 0,-1 0 0 0 0,0 0 0 0 0,-1-3 0 0 0,-2-4 0 0 0,4 13 0 0 0,-1-19 0 0 0,-2-52 0 0 0,4 63-314 0 0,-1 0-1 0 0,0 0 1 0 0,0-1-1 0 0,-1 1 1 0 0,0 0-1 0 0,-1 0 1 0 0,-3-9 314 0 0,5 18-597 0 0,-1-5 1064 0 0,-1 0 0 0 0,0 0 1 0 0,0 0-1 0 0,0 1 0 0 0,-1-1 1 0 0,-1-2-468 0 0,2 4-648 0 0,2 3-107 0 0,0 1-49 0 0,-8-36 2979 0 0,-1-2-2147 0 0,7 31-28 0 0,0-1 0 0 0,1 1-1 0 0,-1-1 1 0 0,1 0 0 0 0,1 0 0 0 0,0 0-1 0 0,0 0 1 0 0,0-5 0 0 0,1 3 0 0 0,-2-1 0 0 0,0 1 0 0 0,0 0 0 0 0,-1-1 0 0 0,-2-6 0 0 0,0-8 0 0 0,-3-37 0 0 0,5 49 0 0 0,-4-65 0 0 0,6 74 0 0 0,-2 9 0 0 0,-1-6 0 0 0,3-3 0 0 0,-2-1 0 0 0,-3 2 0 0 0,5 3 0 0 0,0 0 0 0 0,-1 0 0 0 0,1 0 0 0 0,-1 0 0 0 0,1 0 0 0 0,-1 0 0 0 0,1 0 0 0 0,-1 0 0 0 0,1 0 0 0 0,0 0 0 0 0,-1 1 0 0 0,1-1 0 0 0,-1 0 0 0 0,1 0 0 0 0,0 0 0 0 0,-1 1 0 0 0,1-1 0 0 0,-1 0 0 0 0,1 0 0 0 0,0 1 0 0 0,-1-1 0 0 0,1 0 0 0 0,0 1 0 0 0,0-1 0 0 0,-1 0 0 0 0,1 1 0 0 0,0-1 0 0 0,0 0 0 0 0,-1 1 0 0 0,1-1 0 0 0,0 1 0 0 0,0-1 0 0 0,0 1 0 0 0,0-1 0 0 0,0 0 0 0 0,-1 1 0 0 0,1-1 0 0 0,0 1 0 0 0,0-1 0 0 0,0 1 0 0 0,0-1 0 0 0,1 1 0 0 0,-2 4 0 0 0,1-3 0 0 0,0-1 0 0 0,0 1 0 0 0,0-1 0 0 0,0 1 0 0 0,0-1 0 0 0,-1 1 0 0 0,1 0 0 0 0,0-1 0 0 0,-1 1 0 0 0,0-1 0 0 0,1 1 0 0 0,-1-1 0 0 0,0 0 0 0 0,0 1 0 0 0,0 0 0 0 0,-5 3 0 0 0,6-5 0 0 0,-1 0 0 0 0,0 0 0 0 0,0 0 0 0 0,0 0 0 0 0,0 0 0 0 0,1 0 0 0 0,-1 0 0 0 0,0 1 0 0 0,0-1 0 0 0,0 0 0 0 0,1 0 0 0 0,-1 1 0 0 0,0-1 0 0 0,0 0 0 0 0,1 1 0 0 0,-1-1 0 0 0,0 1 0 0 0,0-1 0 0 0,1 1 0 0 0,-1-1 0 0 0,1 1 0 0 0,-1 0 0 0 0,1-1 0 0 0,-1 1 0 0 0,0 0 0 0 0,-1 3 0 0 0,-4 3 0 0 0,4-9 0 0 0,2 1 0 0 0,-1 1 0 0 0,1 0 0 0 0,0-1 0 0 0,0 1 0 0 0,0-1 0 0 0,0 1 0 0 0,-1 0 0 0 0,1-1 0 0 0,0 1 0 0 0,0-1 0 0 0,-1 1 0 0 0,1 0 0 0 0,0-1 0 0 0,0 1 0 0 0,-1 0 0 0 0,1 0 0 0 0,0-1 0 0 0,-1 1 0 0 0,1 0 0 0 0,-1 0 0 0 0,1-1 0 0 0,0 1 0 0 0,-1 0 0 0 0,1 0 0 0 0,-1 0 0 0 0,1 0 0 0 0,-1-1 0 0 0,1 1 0 0 0,-7 3 0 0 0,4-1 0 0 0,0 0 0 0 0,1-1 0 0 0,-1 0 0 0 0,0 0 0 0 0,0 0 0 0 0,0 0 0 0 0,0 0 0 0 0,0 0 0 0 0,0-1 0 0 0,0 1 0 0 0,0-1 0 0 0,0 0 0 0 0,2 0 0 0 0,0 0 0 0 0,0 0 0 0 0,0-1 0 0 0,0 1 0 0 0,0 0 0 0 0,0 0 0 0 0,0-1 0 0 0,0 1 0 0 0,0-1 0 0 0,1 1 0 0 0,-1-1 0 0 0,0 1 0 0 0,0-1 0 0 0,0 0 0 0 0,1 1 0 0 0,-1-1 0 0 0,0 0 0 0 0,1 1 0 0 0,-1-1 0 0 0,1 0 0 0 0,-1 0 0 0 0,0 0 0 0 0,-3-3 0 0 0,2 5 0 0 0,0 0 0 0 0,0-1 0 0 0,-1 1 0 0 0,1-1 0 0 0,0 1 0 0 0,0-1 0 0 0,0 0 0 0 0,-1 1 0 0 0,1-1 0 0 0,0 0 0 0 0,-1-1 0 0 0,-15 1 0 0 0,10 1 0 0 0,7-1 0 0 0,1 1 0 0 0,-1-1 0 0 0,0 1 0 0 0,0-1 0 0 0,0 0 0 0 0,0 0 0 0 0,1 0 0 0 0,-1 0 0 0 0,0 1 0 0 0,0-1 0 0 0,0 0 0 0 0,0 0 0 0 0,0 0 0 0 0,0-1 0 0 0,0 1 0 0 0,1 0 0 0 0,-1 0 0 0 0,0 0 0 0 0,-1-1 0 0 0,2 1 0 0 0,0 0 0 0 0,-1 0 0 0 0,1-1 0 0 0,-1 1 0 0 0,1 0 0 0 0,0 0 0 0 0,-1 0 0 0 0,1 0 0 0 0,-1 0 0 0 0,1 0 0 0 0,0 0 0 0 0,-1 0 0 0 0,1 0 0 0 0,-1 0 0 0 0,1 0 0 0 0,0 0 0 0 0,-1 0 0 0 0,1 1 0 0 0,0-1 0 0 0,-1 0 0 0 0,1 0 0 0 0,-1 0 0 0 0,1 0 0 0 0,0 1 0 0 0,-1-1 0 0 0,1 0 0 0 0,0 0 0 0 0,0 1 0 0 0,-1-1 0 0 0,1 0 0 0 0,-9 4 0 0 0,0-1 0 0 0,0 0 0 0 0,0-1 0 0 0,-1 0 0 0 0,-3 0 0 0 0,6-1 0 0 0,-2 1 0 0 0,0 1 0 0 0,1-8 0 0 0,6 4 0 0 0,0 0 0 0 0,0 0 0 0 0,0 0 0 0 0,0 0 0 0 0,0 1 0 0 0,0-1 0 0 0,0 1 0 0 0,0-1 0 0 0,0 1 0 0 0,-1 0 0 0 0,1-1 0 0 0,0 1 0 0 0,0 0 0 0 0,0 1 0 0 0,0-1 0 0 0,0 0 0 0 0,-1 1 0 0 0,1-1 0 0 0,0 1 0 0 0,0-1 0 0 0,0 1 0 0 0,0 0 0 0 0,0 0 0 0 0,-1 1 0 0 0,-13 3 0 0 0,-117 13 0 0 0,125-18 0 0 0,0 0 0 0 0,0-1 0 0 0,-1 0 0 0 0,1-1 0 0 0,0 0 0 0 0,-7-2 0 0 0,7 1 0 0 0,0 1 0 0 0,-1 0 0 0 0,1 1 0 0 0,-1-1 0 0 0,1 2 0 0 0,-9-1 0 0 0,-21 5 0 0 0,1 1 0 0 0,-14 6 0 0 0,-30 4 0 0 0,79-15 0 0 0,-1 1 0 0 0,1-1 0 0 0,0 1 0 0 0,0 0 0 0 0,-1 0 0 0 0,1 0 0 0 0,0 0 0 0 0,0 0 0 0 0,0 0 0 0 0,0 1 0 0 0,-1 1 0 0 0,2-2 0 0 0,0 0 0 0 0,0 0 0 0 0,0-1 0 0 0,0 1 0 0 0,0 0 0 0 0,0-1 0 0 0,0 1 0 0 0,0 0 0 0 0,0-1 0 0 0,-1 1 0 0 0,1-1 0 0 0,0 1 0 0 0,0-1 0 0 0,0 0 0 0 0,-1 0 0 0 0,1 0 0 0 0,0 1 0 0 0,0-1 0 0 0,-1 0 0 0 0,1 0 0 0 0,0-1 0 0 0,0 1 0 0 0,-1 0 0 0 0,1 0 0 0 0,0-1 0 0 0,0 1 0 0 0,0 0 0 0 0,-1-1 0 0 0,1 1 0 0 0,0-1 0 0 0,0 0 0 0 0,-4-1 0 0 0,1 0 0 0 0,-1 0 0 0 0,0 0 0 0 0,1 0 0 0 0,-1 1 0 0 0,0 0 0 0 0,0 0 0 0 0,0 0 0 0 0,-4 0 0 0 0,-53 10 0 0 0,60-9 0 0 0,1 1 0 0 0,1-1 0 0 0,-1 0 0 0 0,0 0 0 0 0,0 1 0 0 0,0-1 0 0 0,0 0 0 0 0,0 0 0 0 0,0 0 0 0 0,0 0 0 0 0,0 0 0 0 0,0 0 0 0 0,0 0 0 0 0,1-1 0 0 0,-1 1 0 0 0,0 0 0 0 0,0 0 0 0 0,0-1 0 0 0,0 1 0 0 0,0 0 0 0 0,1-1 0 0 0,-1 1 0 0 0,0-1 0 0 0,0 1 0 0 0,0-1 0 0 0,1 0 0 0 0,-1 1 0 0 0,0-1 0 0 0,1 0 0 0 0,-1 0 0 0 0,-20-15 0 0 0,20 15 165 0 0,-1 1 0 0 0,1-1 0 0 0,-1 0 0 0 0,1 1 0 0 0,-1-1 0 0 0,1 1 0 0 0,-1-1 0 0 0,0 1 0 0 0,1 0 0 0 0,-1-1-1 0 0,1 1 1 0 0,-1 0 0 0 0,0 0 0 0 0,1 0 0 0 0,-1 1 0 0 0,0-1 0 0 0,1 0 0 0 0,-1 1 0 0 0,0-1-165 0 0,-4 1 483 0 0,-95 3-452 0 0,92-4-31 0 0,-30-7 0 0 0,-45-9 0 0 0,22-1 0 0 0,-17 1 0 0 0,30 8 0 0 0,-29 2 0 0 0,27 2 0 0 0,27 1 0 0 0,-1 2 0 0 0,1 1 0 0 0,-1 1 0 0 0,-15 3 0 0 0,32-4 0 0 0,-41 4 0 0 0,-43-2 0 0 0,85 0 0 0 0,2 1 0 0 0,-22-7 0 0 0,-64-24 0 0 0,90 28 0 0 0,1 0 0 0 0,-1 0 0 0 0,1 0 0 0 0,-1 0 0 0 0,1 0 0 0 0,-1 0 0 0 0,0 0 0 0 0,1 0 0 0 0,-1 0 0 0 0,1 1 0 0 0,-1-1 0 0 0,1 0 0 0 0,-1 0 0 0 0,1 1 0 0 0,-1-1 0 0 0,1 0 0 0 0,-1 1 0 0 0,1-1 0 0 0,-1 0 0 0 0,1 1 0 0 0,0-1 0 0 0,-1 1 0 0 0,1-1 0 0 0,0 1 0 0 0,-1-1 0 0 0,1 1 0 0 0,0-1 0 0 0,-1 1 0 0 0,1-1 0 0 0,0 1 0 0 0,0-1 0 0 0,-5 20 0 0 0,4-15 0 0 0,1-5 0 0 0,0 0 0 0 0,0 0 0 0 0,0 0 0 0 0,0 1 0 0 0,0-1 0 0 0,0 0 0 0 0,0 0 0 0 0,0 0 0 0 0,0 0 0 0 0,0 0 0 0 0,0 0 0 0 0,0 1 0 0 0,0-1 0 0 0,0 0 0 0 0,0 0 0 0 0,-1 0 0 0 0,1 0 0 0 0,0 0 0 0 0,0 0 0 0 0,0 0 0 0 0,0 1 0 0 0,0-1 0 0 0,0 0 0 0 0,0 0 0 0 0,0 0 0 0 0,0 0 0 0 0,0 0 0 0 0,0 0 0 0 0,-1 0 0 0 0,1 0 0 0 0,0 0 0 0 0,0 0 0 0 0,0 0 0 0 0,0 1 0 0 0,0-1 0 0 0,0 0 0 0 0,0 0 0 0 0,-1 0 0 0 0,1 0 0 0 0,0 0 0 0 0,0 0 0 0 0,0 0 0 0 0,0 0 0 0 0,0 0 0 0 0,0 0 0 0 0,-1 0 0 0 0,1 0 0 0 0,0 0 0 0 0,0 0 0 0 0,0 0 0 0 0,0 0 0 0 0,0-1 0 0 0,0 1 0 0 0,-1 0 0 0 0,1 0 0 0 0,0 0 0 0 0,0 0 0 0 0,0 0 0 0 0,0 0 0 0 0,0 0 0 0 0,0 0 0 0 0,0 0 0 0 0,0 0 0 0 0,-6-11 0 0 0,6 10 0 0 0,0 0 0 0 0,-1 1 0 0 0,1-1 0 0 0,0 0 0 0 0,0 0 0 0 0,-1 1 0 0 0,1-1 0 0 0,0 0 0 0 0,-1 1 0 0 0,1-1 0 0 0,-1 1 0 0 0,1-1 0 0 0,0 0 0 0 0,-1 1 0 0 0,0-1 0 0 0,1 1 0 0 0,-1-1 0 0 0,1 1 0 0 0,-1-1 0 0 0,0 1 0 0 0,1 0 0 0 0,-1-1 0 0 0,0 1 0 0 0,1 0 0 0 0,-12 15 0 0 0,11-13 0 0 0,1-1 0 0 0,-1 1 0 0 0,0-1 0 0 0,1 0 0 0 0,-1 1 0 0 0,0-1 0 0 0,0 0 0 0 0,0 1 0 0 0,0-1 0 0 0,0 0 0 0 0,0 0 0 0 0,0 0 0 0 0,-1 0 0 0 0,1 0 0 0 0,0 0 0 0 0,0 0 0 0 0,-1 0 0 0 0,1-1 0 0 0,-1 1 0 0 0,1 0 0 0 0,-1-1 0 0 0,1 0 0 0 0,-1 1 0 0 0,1-1 0 0 0,-2 1 0 0 0,-3-1 0 0 0,0 0 0 0 0,-1 0 0 0 0,1 0 0 0 0,-1-1 0 0 0,1 0 0 0 0,0 0 0 0 0,-6-2 0 0 0,3-1 0 0 0,0 1 0 0 0,-1 1 0 0 0,1 0 0 0 0,-6-1 0 0 0,12 3 0 0 0,0-1 0 0 0,0 1 0 0 0,0 0 0 0 0,0 0 0 0 0,0 0 0 0 0,0 0 0 0 0,0 0 0 0 0,0 1 0 0 0,0-1 0 0 0,1 1 0 0 0,-1 0 0 0 0,0 0 0 0 0,0 0 0 0 0,-1 1 0 0 0,3-1 0 0 0,-1 0 0 0 0,1 0 0 0 0,0 0 0 0 0,0 0 0 0 0,-1 0 0 0 0,1-1 0 0 0,-1 1 0 0 0,1-1 0 0 0,0 1 0 0 0,-1-1 0 0 0,1 1 0 0 0,-1-1 0 0 0,0 0 0 0 0,1 1 0 0 0,-1-1 0 0 0,1 0 0 0 0,-1 0 0 0 0,1 0 0 0 0,-1-1 0 0 0,1 1 0 0 0,-1 0 0 0 0,1 0 0 0 0,-1-1 0 0 0,1 1 0 0 0,-1-1 0 0 0,0 0 0 0 0,-4-1 0 0 0,-2 1 0 0 0,1-1 0 0 0,0 0 0 0 0,0-1 0 0 0,0 1 0 0 0,1-1 0 0 0,-1-1 0 0 0,0 1 0 0 0,1-1 0 0 0,-2-2 0 0 0,-5-2 0 0 0,9 6 0 0 0,1 0 0 0 0,0 0 0 0 0,-1 0 0 0 0,0 1 0 0 0,1-1 0 0 0,-1 1 0 0 0,0 0 0 0 0,0 0 0 0 0,1 1 0 0 0,-1-1 0 0 0,0 1 0 0 0,0 0 0 0 0,0 0 0 0 0,0 0 0 0 0,0 0 0 0 0,0 1 0 0 0,0-1 0 0 0,-6 3 0 0 0,1 0 0 0 0,0 1 0 0 0,0 0 0 0 0,0 0 0 0 0,-7 5 0 0 0,-10 5 0 0 0,15-9 0 0 0,-1-2 0 0 0,1 1 0 0 0,-1-1 0 0 0,0-1 0 0 0,-9 1 0 0 0,-8 2 0 0 0,12-3 0 0 0,0 0 0 0 0,0-2 0 0 0,0 0 0 0 0,0 0 0 0 0,-5-2 0 0 0,-48-1 0 0 0,3 3 0 0 0,39 0 0 0 0,0 0 0 0 0,-11 3 0 0 0,-59 9 0 0 0,-122 17 0 0 0,166-27 0 0 0,44-3 0 0 0,0 1 0 0 0,0 1 0 0 0,0-1 0 0 0,-6 2 0 0 0,-77 8 0 0 0,48-8 0 0 0,-42-4 0 0 0,43 0 0 0 0,0 2 0 0 0,-1 3 0 0 0,41-3 0 0 0,-40 5 0 0 0,-1-2 0 0 0,1-2 0 0 0,-1-2 0 0 0,-36-5 0 0 0,60 3 0 0 0,0 2 0 0 0,-1 1 0 0 0,-1 0 0 0 0,0 0 0 0 0,-214 1 0 0 0,199-3 0 0 0,0-1 0 0 0,-17-5 0 0 0,-45-4 0 0 0,70 9 0 0 0,1-1 0 0 0,-1-2 0 0 0,1-1 0 0 0,-14-5 0 0 0,31 7 0 0 0,-3-2 0 0 0,0 1 0 0 0,-1 0 0 0 0,0 1 0 0 0,0 0 0 0 0,0 1 0 0 0,-1 1 0 0 0,1 1 0 0 0,-1 0 0 0 0,-1 1 0 0 0,-39-5 0 0 0,-90-7 0 0 0,-156-19 0 0 0,213 27 0 0 0,-68 5 0 0 0,59 1 0 0 0,16-2 0 0 0,9 0 0 0 0,-16 3 0 0 0,70-2 0 0 0,0 0 0 0 0,0-2 0 0 0,0 0 0 0 0,-10-4 0 0 0,-37-3 0 0 0,-4 0 0 0 0,42 5 0 0 0,0 1 0 0 0,-14 0 0 0 0,-52 5 0 0 0,16-1 0 0 0,0-2 0 0 0,-65-11 0 0 0,40 1 0 0 0,-1 5 0 0 0,-74 7 0 0 0,70 0 0 0 0,-221 1 0 0 0,-39-6 0 0 0,-37-16 0 0 0,395 20 0 0 0,0 1 0 0 0,1 0 0 0 0,-1 0 0 0 0,-7 3 0 0 0,9-2 0 0 0,1 0 0 0 0,-1-1 0 0 0,0 0 0 0 0,0 0 0 0 0,1-1 0 0 0,-1 0 0 0 0,-6-2 0 0 0,-43-7 0 0 0,-32 1 0 0 0,0-1 0 0 0,40-1 0 0 0,38 7 0 0 0,-1 0 0 0 0,0 1 0 0 0,-1 0 0 0 0,1 1 0 0 0,-11-1 0 0 0,0-2 0 0 0,0 0 0 0 0,-21-7 0 0 0,24 5 0 0 0,0 1 0 0 0,-1 2 0 0 0,1 0 0 0 0,-1 0 0 0 0,-6 2 0 0 0,4 1 0 0 0,0 2 0 0 0,1 0 0 0 0,-1 1 0 0 0,0 2 0 0 0,1 0 0 0 0,-8 4 0 0 0,-37 11 0 0 0,-2-2 0 0 0,-34 2 0 0 0,65-14 0 0 0,-31 1 0 0 0,-97-5 0 0 0,84-3 0 0 0,-40 7 0 0 0,16 6 0 0 0,-162 11 0 0 0,31-8 0 0 0,-120 6 0 0 0,272-16 0 0 0,-17 1 0 0 0,-58-6 0 0 0,5-5 0 0 0,-112-8 0 0 0,112 8 0 0 0,13 1 0 0 0,71 3 0 0 0,1 2 0 0 0,-1 4 0 0 0,-20 5 0 0 0,14-1 0 0 0,35-7 0 0 0,-42-2 0 0 0,37-2 0 0 0,-22 4 0 0 0,-22 5 0 0 0,-56 4 0 0 0,-6 8 0 0 0,-410 44 0 0 0,533-60 0 0 0,-88 14 0 0 0,54-7 0 0 0,-18-1 0 0 0,25-8 1070 0 0,35-1-372 0 0,-1 1-1 0 0,0 0 1 0 0,-5 3-698 0 0,0 0 143 0 0,-1-2 1 0 0,1-1-1 0 0,-1-1 0 0 0,-3-2-143 0 0,-32 0 288 0 0,46 3-288 0 0,0 1 0 0 0,-18 4 0 0 0,-8 1 0 0 0,-13 6 0 0 0,44-9 0 0 0,0-1 0 0 0,0-1 0 0 0,-9 1 0 0 0,-1 1 0 0 0,14-1 0 0 0,1-1 0 0 0,-1 0 0 0 0,0-1 0 0 0,-10 1 0 0 0,9-1 0 0 0,-1 0 0 0 0,3 3 0 0 0,1-3 0 0 0,-1-7 0 0 0,1-3 0 0 0,2-1 0 0 0,-2 1 0 0 0,-1 1 0 0 0,6 5-184 0 0,-1 1-1 0 0,1 0 0 0 0,-1-1 1 0 0,0 1-1 0 0,0 1 1 0 0,0-1-1 0 0,0 0 1 0 0,0 1-1 0 0,0 0 1 0 0,0 0-1 0 0,0 0 0 0 0,-1 1 1 0 0,1-1-1 0 0,0 1 1 0 0,-1 0-1 0 0,1 0 185 0 0,-24-2-975 0 0,-89-25-8322 0 0,115 26 7977 0 0,2 1 101 0 0,-13-5-647 0 0,13 5 1344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0.9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40 237 3999 0 0,'0'0'183'0'0,"-2"0"-10"0"0,1 1 49 0 0,-1-1 0 0 0,1 0-1 0 0,-1 0 1 0 0,1 0 0 0 0,0-1 0 0 0,-1 1-1 0 0,1 0 1 0 0,-1-1 0 0 0,1 1-1 0 0,-1 0 1 0 0,1-1 0 0 0,0 0-1 0 0,0 1 1 0 0,-1-1 0 0 0,1 0-1 0 0,0 1 1 0 0,0-1 0 0 0,0 0 0 0 0,-1 0-1 0 0,1 0 1 0 0,0 0 0 0 0,0 0-1 0 0,1-1 1 0 0,-1 1 0 0 0,0 0-1 0 0,0 0 1 0 0,1 0 0 0 0,-1-1-1 0 0,0 1 1 0 0,1 0 0 0 0,-1-1-1 0 0,1 1 1 0 0,0-1 0 0 0,-1 1 0 0 0,1-1-1 0 0,0 1 1 0 0,0 0 0 0 0,0-1-1 0 0,0 1 1 0 0,0-3 0 0 0,1-5 755 0 0,0 1 0 0 0,1-1 1 0 0,0 0-1 0 0,6-16 0 0 0,-6 20-617 0 0,3-10-118 0 0,2 1 1 0 0,-1 0-1 0 0,2 0 0 0 0,0 1 0 0 0,0 0 1 0 0,1 0-1 0 0,1 1 0 0 0,12-12 0 0 0,-21 23 450 0 0,-1 1 32 0 0,0 0-93 0 0,18 25-390 0 0,-14-11-241 0 0,0 0 0 0 0,-2 0 0 0 0,1 0 0 0 0,0 23 0 0 0,-3-22 0 0 0,1 0 0 0 0,1 0 0 0 0,1 0 0 0 0,6 19 0 0 0,-5-26 0 0 0,-4-8 0 0 0,0 1 0 0 0,1-1 0 0 0,-1 1 0 0 0,0-1 0 0 0,1 1 0 0 0,-1-1 0 0 0,1 1 0 0 0,-1-1 0 0 0,1 0 0 0 0,-1 1 0 0 0,1-1 0 0 0,-1 0 0 0 0,1 1 0 0 0,-1-1 0 0 0,1 0 0 0 0,-1 0 0 0 0,1 0 0 0 0,-1 0 0 0 0,1 1 0 0 0,0-1 0 0 0,-1 0 0 0 0,1 0 0 0 0,-1 0 0 0 0,1 0 0 0 0,0 0 0 0 0,-1 0 0 0 0,1 0 0 0 0,-1 0 0 0 0,1-1 0 0 0,-1 1 0 0 0,1 0 0 0 0,0 0 0 0 0,-1 0 0 0 0,2-1 0 0 0,10-9 0 0 0,-12 10 0 0 0,8-10 0 0 0,0 1 0 0 0,-1-2 0 0 0,-1 1 0 0 0,1-1 0 0 0,-2 0 0 0 0,9-24 0 0 0,-7 18 0 0 0,1 0 0 0 0,10-16 0 0 0,-6 14 0 0 0,-12 19 0 0 0,0 0 0 0 0,0 0 0 0 0,1-1 0 0 0,-1 1 0 0 0,0 0 0 0 0,1-1 0 0 0,-1 1 0 0 0,0 0 0 0 0,1 0 0 0 0,-1 0 0 0 0,0-1 0 0 0,1 1 0 0 0,-1 0 0 0 0,0 0 0 0 0,1 0 0 0 0,-1 0 0 0 0,1 0 0 0 0,-1 0 0 0 0,0 0 0 0 0,1 0 0 0 0,-1 0 0 0 0,1 0 0 0 0,-1 0 0 0 0,1 0 0 0 0,-1 0 0 0 0,0 0 0 0 0,1 0 0 0 0,-1 0 0 0 0,0 0 0 0 0,1 0 0 0 0,-1 0 0 0 0,1 1 0 0 0,-1-1 0 0 0,0 0 0 0 0,1 0 0 0 0,-1 1 0 0 0,0-1 0 0 0,1 1 0 0 0,8 9 0 0 0,-9-10 0 0 0,30 38-1613 0 0,-25-30 609 0 0,0 0 0 0 0,1-1 0 0 0,0 0-1 0 0,0 0 1 0 0,12 9 0 0 0,-15-14 751 0 0,0 0 0 0 0,0 0 0 0 0,0 0-1 0 0,0-1 1 0 0,1 1 0 0 0,-1-1 0 0 0,1 0 0 0 0,-1 0 0 0 0,1-1 0 0 0,-1 1-1 0 0,1-1 1 0 0,-1 1 0 0 0,1-1 0 0 0,0 0 0 0 0,-1 0 0 0 0,1-1 0 0 0,-1 1-1 0 0,7-2 1 0 0,4-2-2853 0 0,2 1-244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1.5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241 725 3999 0 0,'11'-17'392'0'0,"-10"12"-160"0"0,0 1-1 0 0,-1 0 1 0 0,1 0-1 0 0,-1-1 0 0 0,0 1 1 0 0,0 0-1 0 0,-1-1 0 0 0,1 1 1 0 0,-1 0-1 0 0,0 0 1 0 0,0 0-1 0 0,0-1 0 0 0,-4-6 1 0 0,2 4 562 0 0,0 0 0 0 0,-1 0 1 0 0,0 0-1 0 0,-1 0 1 0 0,1 1-1 0 0,-10-9 0 0 0,11 12-391 0 0,0 0 0 0 0,0 0 0 0 0,-1 1 0 0 0,1 0 0 0 0,-1-1 0 0 0,1 1 0 0 0,-1 1 1 0 0,0-1-1 0 0,0 0 0 0 0,0 1 0 0 0,0 0 0 0 0,0 0 0 0 0,0 0 0 0 0,0 0 0 0 0,-5 1 0 0 0,3 0-106 0 0,0 0 0 0 0,0 0 0 0 0,0 1 0 0 0,0 0 1 0 0,0 0-1 0 0,0 1 0 0 0,0-1 0 0 0,0 1 0 0 0,-11 6 0 0 0,13-6-272 0 0,-1 1 0 0 0,0-1 0 0 0,1 1 0 0 0,-1 0 0 0 0,1 0 0 0 0,0 1 0 0 0,0-1 0 0 0,0 1 0 0 0,1 0 0 0 0,-1 0 0 0 0,1 0 0 0 0,0 1 0 0 0,0-1 0 0 0,0 1 0 0 0,1 0 0 0 0,-1 0 0 0 0,1-1 0 0 0,1 2 0 0 0,-1-1 0 0 0,1 0 0 0 0,-1 0 0 0 0,1 0 0 0 0,1 1 0 0 0,-1-1-1 0 0,1 7 1 0 0,0-9 38 0 0,1 0 0 0 0,-1-1 0 0 0,0 1 0 0 0,1 0 0 0 0,0 0-1 0 0,0-1 1 0 0,0 1 0 0 0,0 0 0 0 0,0-1 0 0 0,0 1 0 0 0,1-1-1 0 0,-1 0 1 0 0,1 1 0 0 0,0-1 0 0 0,0 0 0 0 0,0 0-1 0 0,0 0 1 0 0,0 0 0 0 0,0 0 0 0 0,0 0 0 0 0,3 1 0 0 0,0-1-21 0 0,-1 0 0 0 0,0-1 1 0 0,1 0-1 0 0,-1 1 0 0 0,1-2 1 0 0,0 1-1 0 0,-1 0 0 0 0,1-1 0 0 0,-1 0 1 0 0,1 0-1 0 0,0 0 0 0 0,4-1 1 0 0,1-1-187 0 0,0 0 1 0 0,0 0-1 0 0,0-1 1 0 0,-1 0-1 0 0,1-1 1 0 0,-1 0-1 0 0,0 0 1 0 0,0-1 0 0 0,0-1-1 0 0,0 1 1 0 0,9-9-1 0 0,-14 9 115 0 0,1 0 0 0 0,-1 0 0 0 0,0-1 0 0 0,-1 1 0 0 0,1-1 0 0 0,-1 0 0 0 0,0 0 0 0 0,3-11 0 0 0,-5 14 30 0 0,0 0 0 0 0,0 0 0 0 0,-1 1-1 0 0,1-1 1 0 0,-1 0 0 0 0,0 0 0 0 0,0 0 0 0 0,0 0-1 0 0,0 0 1 0 0,0 0 0 0 0,-1 0 0 0 0,1 0 0 0 0,-1 0-1 0 0,0 1 1 0 0,0-1 0 0 0,0 0 0 0 0,0 0 0 0 0,0 1 0 0 0,-1-1-1 0 0,1 1 1 0 0,-1-1 0 0 0,1 1 0 0 0,-1-1 0 0 0,0 1-1 0 0,-3-3 1 0 0,-3-1-1 0 0,0 0 0 0 0,8 6-6 0 0,-1-1-1 0 0,1 1 1 0 0,-1-1-1 0 0,1 1 0 0 0,-1 0 1 0 0,1-1-1 0 0,-1 1 1 0 0,1-1-1 0 0,0 1 1 0 0,-1-1-1 0 0,1 1 1 0 0,0-1-1 0 0,-1 0 1 0 0,1 1-1 0 0,0-1 1 0 0,0 1-1 0 0,0-1 1 0 0,-1 1-1 0 0,1-1 0 0 0,0 0 1 0 0,0 1-1 0 0,0-1 1 0 0,0 0-1 0 0,0 1 1 0 0,0-1-1 0 0,0 1 1 0 0,0-1-1 0 0,0 0 1 0 0,1 1-1 0 0,-1-1 1 0 0,0 0-1 0 0,10-17-2064 0 0,-8 15 1495 0 0,5-11-1287 0 0,1 1 0 0 0,13-17 0 0 0,-12 18 995 0 0,-1 0 0 0 0,0-1 1 0 0,8-18-1 0 0,-9 16 324 0 0,0 0 0 0 0,-2 0-1 0 0,0-1 1 0 0,0 0 0 0 0,-1 0-1 0 0,-1 0 1 0 0,-1 0-1 0 0,0 0 1 0 0,-2 0 0 0 0,0-19-1 0 0,-2 11 148 0 0,-8-61 1798 0 0,6 63 1394 0 0,-12-38 0 0 0,16 58-1543 0 0,-1 0 2601 0 0,1 5-1528 0 0,-2 11-808 0 0,3 22-826 0 0,13 27 351 0 0,23 64 0 0 0,-16-60 491 0 0,-11-37-1166 0 0,20 38 1 0 0,-7-17-240 0 0,-18-38-128 0 0,1-4-91 0 0,-4-8-386 0 0,7 4-555 0 0,-7-5-5713 0 0,-4-3 5767 0 0,0-1-1 0 0,0 1 1 0 0,0 0 0 0 0,0 0 0 0 0,0 0-1 0 0,-6-5 1 0 0,-3-2-1429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1.9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112 146 7055 0 0,'-30'-7'860'0'0,"-19"-4"-968"0"0,16 8 8036 0 0,55-21-3913 0 0,-8 15-3789 0 0,0 0 1 0 0,1 1-1 0 0,0 1 1 0 0,0 1-1 0 0,1 0 1 0 0,18-4-1 0 0,100-19 816 0 0,-115 26-1523 0 0,15-3-1629 0 0,0 2 0 0 0,36 0 0 0 0,-47 4-3721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2.2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163 282 15719 0 0,'-10'10'762'0'0,"5"-7"-679"0"0,1-1 1 0 0,-1 1 0 0 0,0-2-1 0 0,0 1 1 0 0,-1 0-1 0 0,1-1 1 0 0,0 0 0 0 0,0 0-1 0 0,-1-1 1 0 0,-5 1 0 0 0,-16-1 3924 0 0,26-1-3894 0 0,1-1 1 0 0,0 1-1 0 0,-1-1 1 0 0,1 1-1 0 0,0-1 1 0 0,0 1 0 0 0,0-1-1 0 0,0 1 1 0 0,0-1-1 0 0,0 0 1 0 0,1 1-1 0 0,-1-1 1 0 0,0 1 0 0 0,2-3-1 0 0,3-7-114 0 0,1-1 0 0 0,1 1 0 0 0,0 0 0 0 0,12-14 0 0 0,3-4 0 0 0,-9 9 0 0 0,-5 10 0 0 0,0-1 0 0 0,-1 0 0 0 0,0 0 0 0 0,-1-1 0 0 0,7-17 0 0 0,-12 27 0 0 0,-1-1 0 0 0,1 1 0 0 0,-1-1 0 0 0,1 1 0 0 0,-1-1 0 0 0,0 1 0 0 0,0-1 0 0 0,0 0 0 0 0,0 1 0 0 0,0-1 0 0 0,0 1 0 0 0,-1-1 0 0 0,1 1 0 0 0,-1-1 0 0 0,0 1 0 0 0,0-1 0 0 0,0 1 0 0 0,0 0 0 0 0,0-1 0 0 0,-1 1 0 0 0,1 0 0 0 0,-1 0 0 0 0,1 0 0 0 0,-1 0 0 0 0,0 0 0 0 0,0 0 0 0 0,1 0 0 0 0,-1 1 0 0 0,-1-1 0 0 0,1 1 0 0 0,0-1 0 0 0,0 1 0 0 0,-4-2 0 0 0,3 2 0 0 0,-1 0 0 0 0,1 1 0 0 0,-1-1 0 0 0,1 0 0 0 0,-1 1 0 0 0,1 0 0 0 0,-1 0 0 0 0,0 0 0 0 0,1 0 0 0 0,-1 1 0 0 0,1-1 0 0 0,-1 1 0 0 0,1 0 0 0 0,-1 0 0 0 0,1 0 0 0 0,-1 1 0 0 0,-4 2 0 0 0,0-1 0 0 0,1 1 0 0 0,-1 1 0 0 0,1-1 0 0 0,0 1 0 0 0,0 0 0 0 0,-8 9 0 0 0,12-11 0 0 0,0 0 0 0 0,0 1 0 0 0,0 0 0 0 0,0 0 0 0 0,1-1 0 0 0,0 1 0 0 0,0 1 0 0 0,0-1 0 0 0,0 0 0 0 0,0 0 0 0 0,1 1 0 0 0,0-1 0 0 0,0 1 0 0 0,0-1 0 0 0,1 1 0 0 0,-1-1 0 0 0,1 1 0 0 0,0 0 0 0 0,1-1 0 0 0,-1 1 0 0 0,1-1 0 0 0,0 1 0 0 0,0-1 0 0 0,0 1 0 0 0,0-1 0 0 0,1 1 0 0 0,0-1 0 0 0,2 4 0 0 0,-1-2 0 0 0,1-1 0 0 0,0 0 0 0 0,-1 0 0 0 0,2 0 0 0 0,-1 0 0 0 0,1-1 0 0 0,-1 0 0 0 0,1 0 0 0 0,0 0 0 0 0,1 0 0 0 0,-1-1 0 0 0,0 0 0 0 0,1 0 0 0 0,0 0 0 0 0,0-1 0 0 0,0 0 0 0 0,0 0 0 0 0,0-1 0 0 0,12 2 0 0 0,8-1-1080 0 0,-1-1 0 0 0,1-1 0 0 0,0-2-1 0 0,-1 0 1 0 0,1-2 0 0 0,28-8 0 0 0,-32 7-4751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2.6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282 133 6359 0 0,'-1'-9'335'0'0,"0"0"0"0"0,-1 0 1 0 0,0 0-1 0 0,0 0 0 0 0,-1 0 0 0 0,-1 1 0 0 0,1-1 0 0 0,-1 1 0 0 0,-1 0 0 0 0,-6-9 0 0 0,10 14-138 0 0,-1 1 1 0 0,0 0-1 0 0,-1 0 0 0 0,1-1 1 0 0,0 2-1 0 0,-1-1 1 0 0,1 0-1 0 0,-1 0 0 0 0,0 1 1 0 0,1-1-1 0 0,-1 1 1 0 0,0 0-1 0 0,0 0 0 0 0,0 0 1 0 0,0 0-1 0 0,0 0 1 0 0,0 1-1 0 0,0-1 1 0 0,0 1-1 0 0,0 0 0 0 0,0 0 1 0 0,0 0-1 0 0,0 0 1 0 0,0 1-1 0 0,0-1 0 0 0,0 1 1 0 0,0 0-1 0 0,0 0 1 0 0,0 0-1 0 0,0 0 0 0 0,0 0 1 0 0,0 1-1 0 0,-4 2 1 0 0,-6 4 22 0 0,0 0 1 0 0,1 1 0 0 0,0 1 0 0 0,0-1 0 0 0,1 2 0 0 0,0 0 0 0 0,1 0 0 0 0,0 1 0 0 0,1 0-1 0 0,0 1 1 0 0,-9 17 0 0 0,15-26-19 0 0,0 20 414 0 0,4-12-594 0 0,7-3-22 0 0,-5-7 0 0 0,1-1 0 0 0,-1 0 0 0 0,0 0 0 0 0,1 0 0 0 0,-1 0 0 0 0,1-1 0 0 0,-1 1 0 0 0,1-1 0 0 0,-1 0 0 0 0,1 0 0 0 0,0 0 0 0 0,-1-1 0 0 0,1 1 0 0 0,-1-1 0 0 0,1 0 0 0 0,-1 0 0 0 0,0 0 0 0 0,1 0 0 0 0,-1 0 0 0 0,5-4 0 0 0,3-1 0 0 0,1 0 0 0 0,-2-1 0 0 0,1 0 0 0 0,13-12 0 0 0,-10 5-33 0 0,0-1-1 0 0,16-23 0 0 0,-6 8-42 0 0,-23 28-43 0 0,-1 2 31 0 0,0 0 135 0 0,0 0 60 0 0,0 0 11 0 0,10 16 10 0 0,-8-14-118 0 0,0 1 0 0 0,0-1 0 0 0,-1 1 0 0 0,1-1 0 0 0,-1 1 0 0 0,0 0 0 0 0,0 0 0 0 0,1 3 0 0 0,3 26 890 0 0,-1-1 1 0 0,-2 1-1 0 0,-3 64 1 0 0,-1-29-494 0 0,2-8-375 0 0,0 47 226 0 0,5-37-3431 0 0,-5-67 943 0 0,0-2-500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2.9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99 5039 0 0,'0'0'388'0'0,"0"0"-9"0"0,-4-7 1964 0 0,3 3 3179 0 0,2 0-5042 0 0,-1 1 1 0 0,1 0-1 0 0,0 0 0 0 0,0-1 0 0 0,1 1 0 0 0,-1 0 0 0 0,0 0 1 0 0,4-3-1 0 0,-2 1-345 0 0,2 0 0 0 0,-1 0 0 0 0,0 0 0 0 0,1 1 1 0 0,0 0-1 0 0,0 0 0 0 0,0 0 0 0 0,0 1 0 0 0,7-4 1 0 0,-11 7-136 0 0,0 0 0 0 0,0 0 0 0 0,-1-1 1 0 0,1 1-1 0 0,0 0 0 0 0,0 0 1 0 0,-1 0-1 0 0,1 0 0 0 0,0 0 0 0 0,0 0 1 0 0,0 0-1 0 0,-1 0 0 0 0,1 0 1 0 0,0 0-1 0 0,0 0 0 0 0,-1 1 0 0 0,1-1 1 0 0,0 0-1 0 0,0 0 0 0 0,-1 1 1 0 0,1-1-1 0 0,0 0 0 0 0,-1 1 0 0 0,1-1 1 0 0,-1 1-1 0 0,1-1 0 0 0,0 1 1 0 0,-1-1-1 0 0,1 1 0 0 0,-1 0 0 0 0,1-1 1 0 0,-1 1-1 0 0,1 0 0 0 0,-1-1 1 0 0,0 1-1 0 0,1 0 0 0 0,-1-1 0 0 0,0 1 1 0 0,0 0-1 0 0,1 0 0 0 0,-1-1 1 0 0,0 1-1 0 0,0 0 0 0 0,0 0 0 0 0,0-1 1 0 0,0 1-1 0 0,0 1 0 0 0,0-1 1 0 0,2 10-1 0 0,-1 0 0 0 0,0 0 0 0 0,-1 0 0 0 0,0 0 0 0 0,0 0 0 0 0,-1 0 0 0 0,-1-1 0 0 0,-4 17 0 0 0,3-11 0 0 0,0 1 0 0 0,0 23 0 0 0,5-25 0 0 0,1-4-21 0 0,-2-10 6 0 0,-1-1 1 0 0,0 1-1 0 0,1 0 0 0 0,-1-1 1 0 0,0 1-1 0 0,1-1 0 0 0,-1 1 1 0 0,1-1-1 0 0,0 1 0 0 0,-1-1 1 0 0,1 1-1 0 0,-1-1 0 0 0,1 0 1 0 0,-1 1-1 0 0,1-1 0 0 0,0 0 1 0 0,-1 0-1 0 0,1 1 0 0 0,0-1 1 0 0,-1 0-1 0 0,1 0 0 0 0,0 0 1 0 0,0 0-1 0 0,-1 0 0 0 0,1 0 1 0 0,0 0-1 0 0,-1 0 0 0 0,1 0 1 0 0,0 0-1 0 0,-1 0 0 0 0,1 0 1 0 0,1-1-1 0 0,18-7-505 0 0,-13 3 399 0 0,0-1 0 0 0,-1 0 0 0 0,0 0 0 0 0,0 0 1 0 0,0-1-1 0 0,-1 0 0 0 0,0 0 0 0 0,8-16 0 0 0,-1-3 142 0 0,12-38-1 0 0,7-14 887 0 0,-30 76-670 0 0,-1 2 3 0 0,0 0 12 0 0,0 0 50 0 0,0 0 18 0 0,0 0 6 0 0,0 3-227 0 0,0 0 0 0 0,1 0-1 0 0,0-1 1 0 0,-1 1 0 0 0,1 0 0 0 0,0-1-1 0 0,0 1 1 0 0,2 3 0 0 0,8 26 599 0 0,-11-27-649 0 0,0-3-36 0 0,0 0 0 0 0,0 0 1 0 0,1 0-1 0 0,-1 0 0 0 0,0 0 1 0 0,1 0-1 0 0,-1 0 1 0 0,1 0-1 0 0,0 0 0 0 0,0 0 1 0 0,0 0-1 0 0,0 0 0 0 0,0 0 1 0 0,0-1-1 0 0,1 3 0 0 0,0-2-225 0 0,-1 1 0 0 0,1-1-1 0 0,0 0 1 0 0,-1 1 0 0 0,1-1-1 0 0,0 0 1 0 0,0 0-1 0 0,1 0 1 0 0,-1 0 0 0 0,0-1-1 0 0,1 1 1 0 0,-1 0-1 0 0,1-1 1 0 0,-1 0 0 0 0,1 0-1 0 0,0 0 1 0 0,-1 0-1 0 0,1 0 1 0 0,5 1 0 0 0,7 0-2238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3.3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172 130 7687 0 0,'3'-11'696'0'0,"-2"3"-464"0"0,-1 1 0 0 0,0-1 1 0 0,0 0-1 0 0,0 1 0 0 0,-1-1 0 0 0,0 1 0 0 0,-1-1 0 0 0,-3-12 0 0 0,4 18 55 0 0,0-1 1 0 0,-1 0-1 0 0,1 1 0 0 0,0-1 1 0 0,-1 1-1 0 0,1 0 1 0 0,-1-1-1 0 0,0 1 1 0 0,1 0-1 0 0,-1 0 0 0 0,0 0 1 0 0,-3-2-1 0 0,4 3-106 0 0,-1 1 0 0 0,1-1 0 0 0,-1 0-1 0 0,0 1 1 0 0,1-1 0 0 0,-1 1 0 0 0,0-1 0 0 0,1 1-1 0 0,-1 0 1 0 0,0 0 0 0 0,1-1 0 0 0,-1 1 0 0 0,0 1-1 0 0,0-1 1 0 0,1 0 0 0 0,-1 0 0 0 0,0 1 0 0 0,1-1-1 0 0,-1 0 1 0 0,0 1 0 0 0,-2 1 0 0 0,-2 1-97 0 0,0 0 0 0 0,0 1 1 0 0,1 0-1 0 0,-1 0 0 0 0,1 0 0 0 0,0 1 0 0 0,0-1 1 0 0,0 1-1 0 0,1 0 0 0 0,0 1 0 0 0,0-1 0 0 0,-4 7 1 0 0,1 0 44 0 0,1-1 0 0 0,1 1 1 0 0,-1 1-1 0 0,-6 24 0 0 0,13-32 5 0 0,6 4-121 0 0,6-3-82 0 0,-8-6-4 0 0,-1 0 1 0 0,1 0-1 0 0,0 0 1 0 0,0-1-1 0 0,-1 1 1 0 0,1-1-1 0 0,0-1 1 0 0,-1 1 0 0 0,1 0-1 0 0,-1-1 1 0 0,1 0-1 0 0,-1 0 1 0 0,7-4-1 0 0,5-2-532 0 0,-14 7 275 0 0,-2 1 2 0 0,15-1-630 0 0,-11 1 834 0 0,0 1 0 0 0,0 0 0 0 0,0-1 0 0 0,0 0 0 0 0,0 0 0 0 0,0 0 0 0 0,0 0 1 0 0,0-1-1 0 0,0 0 0 0 0,0 0 0 0 0,0 0 0 0 0,0 0 0 0 0,0 0 0 0 0,-1-1 0 0 0,1 0 0 0 0,0 0 1 0 0,-1 0-1 0 0,0 0 0 0 0,1 0 0 0 0,5-6 0 0 0,-2 1-651 0 0,0 0 1 0 0,0-1-1 0 0,0 0 1 0 0,-1-1-1 0 0,0 0 0 0 0,-1 0 1 0 0,5-11-1 0 0,1-3-1084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3.6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88 67 1351 0 0,'-3'-65'363'0'0,"3"63"896"0"0,0 2 431 0 0,0 0 81 0 0,0 0-122 0 0,-2 3-1409 0 0,0-1 0 0 0,0 1 0 0 0,0 0 0 0 0,0 0-1 0 0,0 0 1 0 0,1 0 0 0 0,-1 0 0 0 0,1 0 0 0 0,-2 6 0 0 0,2-7-12 0 0,-14 46 787 0 0,1 0 0 0 0,3 1 0 0 0,1 1 0 0 0,3-1 0 0 0,2 1 0 0 0,2 1 0 0 0,8 97 0 0 0,-4-122-823 0 0,1 1 0 0 0,2-1 0 0 0,1 0 1 0 0,1 0-1 0 0,1-1 0 0 0,1 1 0 0 0,12 24 0 0 0,-19-47-447 0 0,1 0-1 0 0,0 0 0 0 0,0-1 0 0 0,0 1 1 0 0,0 0-1 0 0,0-1 0 0 0,1 0 1 0 0,-1 1-1 0 0,1-1 0 0 0,-1 0 1 0 0,1 0-1 0 0,0-1 0 0 0,0 1 1 0 0,0 0-1 0 0,0-1 0 0 0,5 2 1 0 0,6 0-1327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3.9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370 823 6591 0 0,'-11'-6'684'0'0,"-29"-18"5546"0"0,-43-34 0 0 0,34 17-4331 0 0,42 36-1845 0 0,0 0 0 0 0,0 0 0 0 0,-1 1 0 0 0,0 0 0 0 0,1 0-1 0 0,-1 1 1 0 0,0 0 0 0 0,-1 0 0 0 0,1 1 0 0 0,-14-2 0 0 0,18 4-94 0 0,0 1-1 0 0,1 0 0 0 0,-1 0 1 0 0,0 0-1 0 0,0 1 0 0 0,1-1 1 0 0,-1 1-1 0 0,1 0 0 0 0,-1 0 1 0 0,1 0-1 0 0,0 0 1 0 0,0 1-1 0 0,0-1 0 0 0,0 1 1 0 0,0 0-1 0 0,0 0 0 0 0,1 0 1 0 0,-3 3-1 0 0,3-1-27 0 0,0 0-1 0 0,0 0 1 0 0,0 0 0 0 0,1 1-1 0 0,0-1 1 0 0,0 0-1 0 0,-1 7 1 0 0,1 1 7 0 0,-3 8 3 0 0,-1 37-1 0 0,6-56 61 0 0,-1 0 0 0 0,1 0 1 0 0,0-1-1 0 0,0 1 0 0 0,0 0 0 0 0,0-1 0 0 0,0 1 1 0 0,0 0-1 0 0,1-1 0 0 0,-1 1 0 0 0,0-1 1 0 0,1 0-1 0 0,-1 1 0 0 0,1-1 0 0 0,0 0 0 0 0,-1 0 1 0 0,1 0-1 0 0,0 0 0 0 0,-1 0 0 0 0,1-1 1 0 0,0 1-1 0 0,0 0 0 0 0,4 0 0 0 0,0-1-6 0 0,1-1 1 0 0,-1 0-1 0 0,0 0 0 0 0,0-1 0 0 0,0 1 1 0 0,1-1-1 0 0,-1-1 0 0 0,-1 1 0 0 0,1-1 1 0 0,0 0-1 0 0,-1 0 0 0 0,1-1 0 0 0,-1 0 0 0 0,0 1 1 0 0,0-2-1 0 0,7-7 0 0 0,0-1-15 0 0,-1 0 0 0 0,1-1 0 0 0,-2-1-1 0 0,16-27 1 0 0,-11 7-75 0 0,-1 0-1 0 0,-1-1 1 0 0,-2-1 0 0 0,10-63-1 0 0,-13 40 93 0 0,-3-1 0 0 0,-2-70 0 0 0,-1 4 0 0 0,-5 32-50 0 0,3 101 80 0 0,-1 0 0 0 0,-1 0-1 0 0,1 0 1 0 0,-1-1 0 0 0,-3 11-1 0 0,-4 10 86 0 0,-1 26 185 0 0,2 0 0 0 0,2 0 0 0 0,3 1 0 0 0,2-1 0 0 0,8 69 0 0 0,-1-65-222 0 0,18 69 0 0 0,-4-49-3780 0 0,-14-58-1041 0 0,0-4-1253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4.3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21 233 3367 0 0,'-1'2'258'0'0,"-17"14"2747"0"0,18-16-2857 0 0,0 0-1 0 0,0 0 0 0 0,0 0 0 0 0,0 0 0 0 0,0 0 1 0 0,0 0-1 0 0,0-1 0 0 0,0 1 0 0 0,0 0 0 0 0,0 0 1 0 0,0 0-1 0 0,0 0 0 0 0,0 0 0 0 0,0 0 0 0 0,0 0 1 0 0,0 0-1 0 0,0 0 0 0 0,0 0 0 0 0,0 0 0 0 0,0 0 1 0 0,-1 0-1 0 0,1 0 0 0 0,0 0 0 0 0,0 0 0 0 0,0 0 0 0 0,0 0 1 0 0,0 0-1 0 0,0 0 0 0 0,0 0 0 0 0,0 0 0 0 0,0 0 1 0 0,0 0-1 0 0,0 0 0 0 0,0 0 0 0 0,0 0 0 0 0,0 0 1 0 0,-1 0-1 0 0,1 0 0 0 0,0 0 0 0 0,9-13 5887 0 0,-2 3-5385 0 0,-3 5-2269 0 0,43-76 2418 0 0,-43 76-795 0 0,0 0 0 0 0,-1 0 0 0 0,0 0 0 0 0,0-1 0 0 0,0 1-1 0 0,0-1 1 0 0,-1 0 0 0 0,0 1 0 0 0,0-1 0 0 0,-1 0 0 0 0,0 0 0 0 0,0-1-1 0 0,0 1 1 0 0,-1 0 0 0 0,0 0 0 0 0,0 0 0 0 0,0 0 0 0 0,-1-1 0 0 0,0 1-1 0 0,-2-7 1 0 0,-2 4-3 0 0,-5 6 0 0 0,2 11 0 0 0,6-6-18 0 0,1 1 0 0 0,0-1 1 0 0,0 1-1 0 0,0 0 0 0 0,0 0 0 0 0,0 0 0 0 0,1-1 0 0 0,-1 1 0 0 0,1 0 0 0 0,0 0 0 0 0,0 0 0 0 0,0 0 0 0 0,0 0 1 0 0,0 0-1 0 0,1 0 0 0 0,-1-1 0 0 0,1 1 0 0 0,0 0 0 0 0,0 0 0 0 0,0 0 0 0 0,0-1 0 0 0,0 1 0 0 0,1-1 1 0 0,-1 1-1 0 0,1-1 0 0 0,0 1 0 0 0,-1-1 0 0 0,1 0 0 0 0,0 0 0 0 0,1 0 0 0 0,-1 0 0 0 0,0 0 0 0 0,0 0 0 0 0,1-1 1 0 0,-1 1-1 0 0,1-1 0 0 0,-1 0 0 0 0,1 1 0 0 0,0-1 0 0 0,0-1 0 0 0,5 2 0 0 0,-4-2-262 0 0,0 0 1 0 0,1-1-1 0 0,-1 0 0 0 0,0 0 1 0 0,0 0-1 0 0,0 0 0 0 0,1-1 0 0 0,-1 1 1 0 0,-1-1-1 0 0,1 0 0 0 0,0 0 0 0 0,0-1 1 0 0,-1 1-1 0 0,5-5 0 0 0,-7 6-5 0 0,28-20-4083 0 0,-14 8 2129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3167 0 0,'0'0'68'0'0,"0"0"16"0"0,0 0 4 0 0,0 0 76 0 0,0 0 319 0 0,0 0 137 0 0,0 0 27 0 0,-3 4-22 0 0,2-3-580 0 0,0 1 0 0 0,0-1 0 0 0,0 0 1 0 0,0 1-1 0 0,0-1 0 0 0,1 0 0 0 0,-1 1 0 0 0,0-1 0 0 0,1 1 0 0 0,-1-1 0 0 0,1 1 1 0 0,0-1-1 0 0,-1 1 0 0 0,1-1 0 0 0,0 1 0 0 0,0-1 0 0 0,0 2-45 0 0,12 33 1089 0 0,16 42 1074 0 0,9 49-2163 0 0,-9-30 513 0 0,-4-11 535 0 0,-4 1 0 0 0,-4 1 1 0 0,5 88-1049 0 0,-14-46 816 0 0,-6 1 0 0 0,-9 53-816 0 0,1-98-5 0 0,-1 11-162 0 0,4 22 167 0 0,4-116-900 0 0,0-3-338 0 0,0 0-70 0 0,0 0 32 0 0,6-18-779 0 0,3-25-1033 0 0,-5 21 813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4.6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108 349 1151 0 0,'6'-42'1512'0'0,"-1"-2"0"0"0,-2-85 0 0 0,-2 42 484 0 0,-5 62 83 0 0,1 4 3216 0 0,-14 46-3142 0 0,10-4-1897 0 0,1 0 0 0 0,1 1 0 0 0,0 0 1 0 0,2 0-1 0 0,0 0 0 0 0,2 45 0 0 0,4-2 289 0 0,14 71 0 0 0,-1-46-383 0 0,-6-56-195 0 0,-7-29-96 0 0,-2-3-721 0 0,-1-2-314 0 0,1 2-1005 0 0,3 8-3758 0 0</inkml:trace>
  <inkml:trace contextRef="#ctx0" brushRef="#br0" timeOffset="1">23 450 1351 0 0,'-2'-1'100'0'0,"-11"-5"1831"0"0,6-1 5413 0 0,18 1 2720 0 0,-1 2-12936 0 0,3-2 2114 0 0,1 2 1 0 0,0 0-1 0 0,27-5 1 0 0,-12 4-1589 0 0,-7 0 347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5.0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175 86 6623 0 0,'0'0'299'0'0,"0"0"-4"0"0,0 0-13 0 0,-14 15 2194 0 0,10-13 4678 0 0,5-13-7042 0 0,-1 5-61 0 0,0 0 0 0 0,0 0 1 0 0,0 1-1 0 0,-1-1 1 0 0,0 0-1 0 0,0 1 0 0 0,0-1 1 0 0,-4-9-1 0 0,4 13-50 0 0,1 0 0 0 0,-1 1-1 0 0,1-1 1 0 0,-1 1 0 0 0,0-1-1 0 0,0 1 1 0 0,0-1 0 0 0,0 1-1 0 0,0-1 1 0 0,0 1 0 0 0,0 0-1 0 0,0-1 1 0 0,0 1 0 0 0,-1 0-1 0 0,1 0 1 0 0,-1 0 0 0 0,1 0-1 0 0,-1 0 1 0 0,1 0 0 0 0,-1 1-1 0 0,1-1 1 0 0,-1 0 0 0 0,0 1-1 0 0,-1-1 1 0 0,0 1 2 0 0,0 0 1 0 0,0 0-1 0 0,0 0 0 0 0,-1 0 0 0 0,1 1 0 0 0,0 0 1 0 0,0-1-1 0 0,0 1 0 0 0,1 0 0 0 0,-1 0 0 0 0,0 1 1 0 0,-4 2-1 0 0,-2 1 10 0 0,1 0 1 0 0,0 1-1 0 0,0 0 0 0 0,1 1 1 0 0,0 0-1 0 0,0 0 0 0 0,-8 11 1 0 0,14-15 10 0 0,0 0 0 0 0,0 0 0 0 0,0 1 0 0 0,1-1 0 0 0,-1 0 0 0 0,1 0 0 0 0,0 1 1 0 0,0-1-1 0 0,0 0 0 0 0,0 1 0 0 0,1-1 0 0 0,-1 0 0 0 0,1 0 0 0 0,0 0 0 0 0,0 1 0 0 0,0-1 1 0 0,0 0-1 0 0,1 0 0 0 0,-1 0 0 0 0,1 0 0 0 0,2 3 0 0 0,-2-3-40 0 0,0 0-1 0 0,0 1 0 0 0,0-1 1 0 0,1 0-1 0 0,-1 0 1 0 0,1 0-1 0 0,0-1 1 0 0,0 1-1 0 0,0-1 0 0 0,0 1 1 0 0,0-1-1 0 0,1 0 1 0 0,-1 0-1 0 0,1-1 0 0 0,-1 1 1 0 0,1-1-1 0 0,-1 1 1 0 0,1-1-1 0 0,0 0 0 0 0,0-1 1 0 0,0 1-1 0 0,0-1 1 0 0,7 1-1 0 0,-2-2-684 0 0,0 0 0 0 0,0-1-1 0 0,0 0 1 0 0,0 0 0 0 0,0-1 0 0 0,-1 0 0 0 0,11-5-1 0 0,-1 0-4042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5.3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72 544 599 0 0,'10'-13'485'0'0,"0"-1"-1"0"0,-1 0 1 0 0,13-28-1 0 0,-12 12 3883 0 0,-6-1 4400 0 0,-22 36-7028 0 0,11-2-1659 0 0,1 1 0 0 0,0 0 0 0 0,0 0 0 0 0,0 0 1 0 0,0 1-1 0 0,1 0 0 0 0,-1 0 0 0 0,1 0 0 0 0,0 1 0 0 0,1 0 0 0 0,0-1 1 0 0,-6 12-1 0 0,3-6 46 0 0,1 1 0 0 0,0 0 0 0 0,1 0 1 0 0,0 0-1 0 0,1 1 0 0 0,-3 15 0 0 0,6-23-53 0 0,0 0 1 0 0,1 0-1 0 0,0 0 0 0 0,0 0 1 0 0,0 1-1 0 0,2 5 0 0 0,-2-9-53 0 0,0 0 0 0 0,1-1 0 0 0,-1 1-1 0 0,1 0 1 0 0,-1-1 0 0 0,1 1 0 0 0,0-1 0 0 0,0 1-1 0 0,-1-1 1 0 0,1 1 0 0 0,0-1 0 0 0,0 0 0 0 0,0 1-1 0 0,1-1 1 0 0,-1 0 0 0 0,0 0 0 0 0,0 0 0 0 0,1 0-1 0 0,-1 0 1 0 0,0 0 0 0 0,1 0 0 0 0,-1 0 0 0 0,1-1-1 0 0,2 2 1 0 0,-1-1-20 0 0,0-1 0 0 0,0 0-1 0 0,0 1 1 0 0,0-1 0 0 0,0 0 0 0 0,-1-1-1 0 0,1 1 1 0 0,0 0 0 0 0,0-1 0 0 0,0 1-1 0 0,0-1 1 0 0,-1 0 0 0 0,1 0-1 0 0,0 0 1 0 0,-1-1 0 0 0,1 1 0 0 0,-1 0-1 0 0,1-1 1 0 0,-1 0 0 0 0,1 0 0 0 0,-1 1-1 0 0,4-5 1 0 0,-2 2-120 0 0,0 0-239 0 0,0-1 0 0 0,0 1 1 0 0,0-1-1 0 0,0 0 0 0 0,-1 0 0 0 0,0 0 1 0 0,0 0-1 0 0,0 0 0 0 0,-1-1 1 0 0,0 0-1 0 0,3-11 0 0 0,9-20-5384 0 0,-3 15 1317 0 0</inkml:trace>
  <inkml:trace contextRef="#ctx0" brushRef="#br0" timeOffset="1">283 28 1351 0 0,'-5'-25'446'0'0,"5"23"1243"0"0,0 2 588 0 0,0 0 113 0 0,0 0-186 0 0,0 2-850 0 0,3 23-343 0 0,-1-1-1 0 0,-2 1 1 0 0,0-1-1 0 0,-6 42 1 0 0,0-9 4 0 0,1-6-226 0 0,2-27-270 0 0,0 35 1 0 0,2-11-136 0 0,0-31-250 0 0,1 0-1 0 0,2 20 0 0 0,-3 6-638 0 0,-3-16-2800 0 0,4-25-963 0 0,0-2-1062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5.7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21 172 2791 0 0,'-2'-2'236'0'0,"0"1"0"0"0,1-1 1 0 0,-1 0-1 0 0,1 1 0 0 0,-1-1 0 0 0,1 0 0 0 0,0 0 0 0 0,-1 0 0 0 0,1 0 0 0 0,0 0 0 0 0,0 0 0 0 0,1-1 0 0 0,-1 1 0 0 0,0 0 0 0 0,1 0 0 0 0,-1-1 0 0 0,1 1 0 0 0,0 0 0 0 0,0-1 0 0 0,0 1 0 0 0,0-4 0 0 0,1 3 289 0 0,0 0 1 0 0,0 1 0 0 0,0-1-1 0 0,1 0 1 0 0,-1 0 0 0 0,1 1-1 0 0,0-1 1 0 0,-1 1-1 0 0,1 0 1 0 0,0-1 0 0 0,1 1-1 0 0,-1 0 1 0 0,0 0-1 0 0,4-2 1 0 0,4-3 742 0 0,0 1 0 0 0,0 0 0 0 0,21-8-1 0 0,4 0-5059 0 0,-35 14 3735 0 0,60-16-4072 0 0,-40 13 1983 0 0</inkml:trace>
  <inkml:trace contextRef="#ctx0" brushRef="#br0" timeOffset="1">389 0 1583 0 0,'1'3'288'0'0,"1"8"532"0"0,-1 1-1 0 0,0-1 1 0 0,0 1-1 0 0,-1 0 1 0 0,-1-1-1 0 0,0 1 1 0 0,0 0-1 0 0,-1-1 1 0 0,-6 20-1 0 0,4-16-106 0 0,0 0-1 0 0,2 0 0 0 0,0 0 0 0 0,0 1 0 0 0,2 20 0 0 0,1-24-299 0 0,-1-9-265 0 0,0 0 0 0 0,0 0 0 0 0,1 0-1 0 0,-1 1 1 0 0,1-1 0 0 0,-1 0 0 0 0,1 0 0 0 0,0 0 0 0 0,1 0 0 0 0,1 4 0 0 0,-2-5-48 0 0,1-1-20 0 0,4 4-53 0 0,-5-4-223 0 0,0-1 0 0 0,0 0-1 0 0,0 0 1 0 0,0 1 0 0 0,0-1 0 0 0,0 0 0 0 0,0 0-1 0 0,-1 0 1 0 0,1 0 0 0 0,0 0 0 0 0,0 0 0 0 0,0 0 0 0 0,0 0-1 0 0,0-1 1 0 0,0 1 0 0 0,0 0 0 0 0,0-1 0 0 0,-1 1-1 0 0,1 0 1 0 0,0-1 0 0 0,0 1 0 0 0,0-1 0 0 0,-1 1 0 0 0,1-1-1 0 0,0 1 1 0 0,-1-1 0 0 0,1 0 0 0 0,1-1 0 0 0,5-7-4510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6.0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99 431 0 0,'-10'-34'809'0'0,"7"27"906"0"0,0 1 0 0 0,-1 0-1 0 0,1 0 1 0 0,-1 1-1 0 0,-1-1 1 0 0,1 1-1 0 0,-1 0 1 0 0,0 0-1 0 0,-9-8 1 0 0,12 12-543 0 0,2 1-232 0 0,0 0-48 0 0,-1 0-138 0 0,-7 0-543 0 0,6 0-267 0 0,2 0-241 0 0,0 0-926 0 0,0 0-405 0 0,0 0-604 0 0,0 0-2225 0 0,0 0-950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4:06.3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151 82 2039 0 0,'0'0'436'0'0,"0"0"1060"0"0,2 0 1295 0 0,6-2-2393 0 0,-6 2 2734 0 0,-3-1 3469 0 0,-3 0-6552 0 0,0 0 0 0 0,0 0 1 0 0,0 0-1 0 0,0 1 1 0 0,0 0-1 0 0,0 0 1 0 0,-1 0-1 0 0,1 0 1 0 0,0 0-1 0 0,0 1 0 0 0,0 0 1 0 0,0 0-1 0 0,0 0 1 0 0,0 0-1 0 0,0 0 1 0 0,1 1-1 0 0,-1 0 0 0 0,0 0 1 0 0,1 0-1 0 0,-1 0 1 0 0,1 0-1 0 0,0 1 1 0 0,0 0-1 0 0,0-1 0 0 0,0 1 1 0 0,-4 6-1 0 0,0-1 278 0 0,0 0-1 0 0,1 1 0 0 0,0 0 1 0 0,1 0-1 0 0,0 1 1 0 0,1-1-1 0 0,-1 1 0 0 0,2 0 1 0 0,-4 12-1 0 0,7-21-284 0 0,0 1 0 0 0,-1-1 0 0 0,1 0 0 0 0,0 0 0 0 0,0 1 0 0 0,-1-1-1 0 0,1 0 1 0 0,0 1 0 0 0,0-1 0 0 0,0 0 0 0 0,1 1 0 0 0,-1-1 0 0 0,0 0 0 0 0,0 1 0 0 0,1-1-1 0 0,-1 0 1 0 0,1 0 0 0 0,-1 0 0 0 0,1 1 0 0 0,0-1 0 0 0,-1 0 0 0 0,1 0 0 0 0,0 0 0 0 0,0 0 0 0 0,0 0-1 0 0,-1 0 1 0 0,1 0 0 0 0,0 0 0 0 0,1 0 0 0 0,-1-1 0 0 0,0 1 0 0 0,0 0 0 0 0,0-1 0 0 0,0 1-1 0 0,0-1 1 0 0,1 1 0 0 0,1 0 0 0 0,-1-1-29 0 0,0 0-1 0 0,0-1 0 0 0,0 1 1 0 0,0 0-1 0 0,0-1 1 0 0,-1 0-1 0 0,1 1 0 0 0,0-1 1 0 0,0 0-1 0 0,0 0 1 0 0,-1 0-1 0 0,1 0 1 0 0,0 0-1 0 0,-1 0 0 0 0,1 0 1 0 0,1-3-1 0 0,17-16 82 0 0,-18 15-83 0 0,0 1-1 0 0,0-1 0 0 0,0 1 0 0 0,-1-1 0 0 0,1 0 0 0 0,-1 0 0 0 0,-1 0 0 0 0,1 1 0 0 0,-1-1 0 0 0,1 0 0 0 0,-1 0 0 0 0,-1 0 0 0 0,1 0 0 0 0,-1 0 1 0 0,-2-7-1 0 0,2 6 26 0 0,0-4 30 0 0,0-1-1 0 0,0 1 1 0 0,1-17 0 0 0,1 23-66 0 0,-1-1 0 0 0,1 0 1 0 0,-1 1-1 0 0,2-1 0 0 0,-1 1 1 0 0,0-1-1 0 0,1 1 0 0 0,0-1 1 0 0,0 1-1 0 0,0 0 0 0 0,4-6 0 0 0,-4 8-12 0 0,0 1 0 0 0,0-1 0 0 0,0 1 0 0 0,0 0 0 0 0,1-1 0 0 0,-1 1 0 0 0,0 0 0 0 0,1 0 0 0 0,-1 1 0 0 0,1-1 0 0 0,-1 0 0 0 0,1 1 0 0 0,2-1 0 0 0,-4 1 10 0 0,0 0-1 0 0,-1 0 0 0 0,1-1 0 0 0,0 1 0 0 0,0 0 0 0 0,0 0 0 0 0,-1 0 0 0 0,1 0 0 0 0,0 0 0 0 0,0 0 1 0 0,0 0-1 0 0,-1 0 0 0 0,1 0 0 0 0,0 1 0 0 0,0-1 0 0 0,0 0 0 0 0,-1 0 0 0 0,1 1 0 0 0,0-1 0 0 0,-1 1 1 0 0,1-1-1 0 0,0 0 0 0 0,-1 1 0 0 0,1-1 0 0 0,0 1 0 0 0,-1-1 0 0 0,1 1 0 0 0,-1 0 0 0 0,1-1 0 0 0,-1 1 1 0 0,1 0-1 0 0,0 0 0 0 0,0 1-8 0 0,4 3-4 0 0,-1 0 1 0 0,1 0 0 0 0,-1 1-1 0 0,0 0 1 0 0,0 0 0 0 0,0 0-1 0 0,-1 0 1 0 0,0 0 0 0 0,0 1-1 0 0,-1-1 1 0 0,1 1 0 0 0,1 11-1 0 0,-2-2 15 0 0,0 1 0 0 0,-1-1 0 0 0,-1 1 0 0 0,0-1 0 0 0,-4 23 0 0 0,4-27 11 0 0,0-12-10 0 0,0 1 0 0 0,0-1 0 0 0,0 0 0 0 0,0 1 0 0 0,0-1 1 0 0,0 0-1 0 0,0 1 0 0 0,0-1 0 0 0,0 0 0 0 0,0 1 0 0 0,0-1 0 0 0,1 0 1 0 0,-1 1-1 0 0,0-1 0 0 0,0 0 0 0 0,0 1 0 0 0,1-1 0 0 0,-1 0 0 0 0,0 0 1 0 0,0 1-1 0 0,0-1 0 0 0,1 0 0 0 0,-1 0 0 0 0,0 0 0 0 0,1 1 0 0 0,-1-1 0 0 0,0 0 1 0 0,1 0-1 0 0,-1 0 0 0 0,0 0 0 0 0,1 0 0 0 0,-1 0 0 0 0,0 1 0 0 0,1-1 1 0 0,-1 0-1 0 0,0 0 0 0 0,1 0 0 0 0,-1 0 0 0 0,0 0 0 0 0,1 0 0 0 0,-1 0 0 0 0,0-1 1 0 0,1 1-1 0 0,-1 0 0 0 0,0 0 0 0 0,1 0 0 0 0,-1 0 0 0 0,0 0 0 0 0,1 0 1 0 0,-1-1-1 0 0,13-6-8 0 0,-13 7 9 0 0,6-4-15 0 0,0-1 0 0 0,-1 0-1 0 0,0 0 1 0 0,0 0 0 0 0,0 0-1 0 0,-1-1 1 0 0,1 0 0 0 0,-1 0 0 0 0,-1 0-1 0 0,6-10 1 0 0,-5 8-3 0 0,1 0 1 0 0,0 0-1 0 0,0 0 0 0 0,1 1 1 0 0,6-8-1 0 0,-4 6 24 0 0,-5 6-4 0 0,-1 0 1 0 0,0 1-1 0 0,1-1 1 0 0,0 1 0 0 0,0-1-1 0 0,0 1 1 0 0,0 0-1 0 0,0 0 1 0 0,5-2-1 0 0,1-1 34 0 0,-7 5-7 0 0,-1 0 0 0 0,0 0 1 0 0,1 0-1 0 0,-1 0 0 0 0,0 0 1 0 0,0 0-1 0 0,1 1 0 0 0,-1-1 1 0 0,0 0-1 0 0,1 1 0 0 0,-1-1 1 0 0,0 1-1 0 0,0-1 0 0 0,0 1 1 0 0,0 0-1 0 0,0-1 0 0 0,0 1 0 0 0,0 0 1 0 0,0 0-1 0 0,0 0 0 0 0,0 0 1 0 0,0 0-1 0 0,0 0 0 0 0,0 0 1 0 0,-1 0-1 0 0,2 1 0 0 0,18 30 213 0 0,-16-20-288 0 0,-1 0-1 0 0,1 0 1 0 0,1 17-1 0 0,1 3-3806 0 0,-5-30 1820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5:09.1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145 0 5407 0 0,'0'0'124'0'0,"0"0"18"0"0,-14 2 135 0 0,-52-1 588 0 0,64 0-415 0 0,2-1 11 0 0,0 0 30 0 0,-24 13 1582 0 0,20-9-1943 0 0,0 1-1 0 0,0 0 1 0 0,1-1-1 0 0,0 1 1 0 0,0 1-1 0 0,0-1 1 0 0,1 0-1 0 0,-1 1 1 0 0,1-1-1 0 0,0 1 1 0 0,1 0-1 0 0,0 0 1 0 0,0-1-1 0 0,0 1 1 0 0,0 9-1 0 0,1 10 159 0 0,0 1 0 0 0,6 32 0 0 0,-3-34 405 0 0,18 92 66 0 0,0 4-159 0 0,-18-100-473 0 0,1-1-1 0 0,1 0 1 0 0,1 0 0 0 0,0 0-1 0 0,1-1 1 0 0,2 0 0 0 0,-1 0-1 0 0,2 0 1 0 0,1-2 0 0 0,0 1-1 0 0,1-1 1 0 0,0-1 0 0 0,1 0-1 0 0,1-1 1 0 0,0 0 0 0 0,30 20-1 0 0,-38-30-138 0 0,0 0 0 0 0,0-1 1 0 0,0 0-1 0 0,0 0 0 0 0,1 0 0 0 0,-1-1 0 0 0,1 0 0 0 0,11 2 0 0 0,-11-4-838 0 0,-1 1 0 0 0,1-1-1 0 0,-1 0 1 0 0,1 0-1 0 0,9-2 1 0 0,-3-1-1045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5:09.5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1 199 8863 0 0,'0'-15'121'0'0,"0"0"0"0"0,1 0 0 0 0,1 0 0 0 0,1 0 0 0 0,0 0 0 0 0,1 0 0 0 0,6-14 0 0 0,10-23 3249 0 0,-20 51-3321 0 0,0 1 1 0 0,0-1 0 0 0,1 0 0 0 0,-1 1-1 0 0,0-1 1 0 0,1 0 0 0 0,-1 1-1 0 0,0-1 1 0 0,1 1 0 0 0,-1-1 0 0 0,1 1-1 0 0,-1-1 1 0 0,1 1 0 0 0,-1-1-1 0 0,1 1 1 0 0,0-1 0 0 0,-1 1 0 0 0,1 0-1 0 0,-1-1 1 0 0,1 1 0 0 0,0 0-1 0 0,-1-1 1 0 0,1 1 0 0 0,0 0 0 0 0,-1 0-1 0 0,1 0 1 0 0,0 0 0 0 0,1 0 0 0 0,-1 0 133 0 0,1 0 0 0 0,-1 1 1 0 0,1-1-1 0 0,-1 1 1 0 0,1 0-1 0 0,-1-1 0 0 0,1 1 1 0 0,-1 0-1 0 0,0 0 1 0 0,1 0-1 0 0,-1 0 0 0 0,2 1 1 0 0,2 3 353 0 0,-1 0-1 0 0,1 1 1 0 0,-1-1 0 0 0,0 1-1 0 0,3 6 1 0 0,13 28-246 0 0,-3 0 1 0 0,-2 2-1 0 0,-1 0 0 0 0,16 87 0 0 0,-22-74 73 0 0,-2 0 0 0 0,-3 1 0 0 0,-6 88 0 0 0,1-109-1215 0 0,-2-1 0 0 0,-2 0 0 0 0,0 0 0 0 0,-3 0-1 0 0,-1-1 1 0 0,-1 0 0 0 0,-2-1 0 0 0,-1-1 0 0 0,-1 0 0 0 0,-35 51 0 0 0,22-46-5131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19.4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107 488 5407 0 0,'0'0'124'0'0,"0"0"18"0"0,0 0 8 0 0,0 0-143 0 0,-1-1 0 0 0,1 1-1 0 0,0 0 1 0 0,0 0 0 0 0,0 0-1 0 0,0-1 1 0 0,-1 1-1 0 0,1 0 1 0 0,0 0 0 0 0,0-1-1 0 0,0 1 1 0 0,0 0 0 0 0,0 0-1 0 0,0-1 1 0 0,-1 1 0 0 0,1 0-1 0 0,0 0 1 0 0,0-1-1 0 0,0 1 1 0 0,0 0 0 0 0,0 0-1 0 0,0-1 1 0 0,0 1 0 0 0,0 0-1 0 0,0-1 1 0 0,0 1 0 0 0,1 0-1 0 0,-1 0 1 0 0,0-1-1 0 0,0 1 1 0 0,0 0 0 0 0,0 0-1 0 0,0-1 1 0 0,0 1 0 0 0,0 0-1 0 0,1 0 1 0 0,-1 0 0 0 0,0-1-1 0 0,0 1 1 0 0,0 0-1 0 0,1 0 1 0 0,-1-1 0 0 0,12-10 1019 0 0,0 0 1 0 0,-2-2 0 0 0,13-16-1 0 0,13-15 190 0 0,-18 24-913 0 0,0-1 0 0 0,-2 0 0 0 0,22-40 1 0 0,9-29 1718 0 0,-45 85-2021 0 0,0 0 1 0 0,0 0-1 0 0,0 0 1 0 0,0 0-1 0 0,-1-1 1 0 0,0 1-1 0 0,0 0 1 0 0,-1-1-1 0 0,1 1 0 0 0,-1-1 1 0 0,0 1-1 0 0,-1-1 1 0 0,1 1-1 0 0,-1-1 1 0 0,-3-9-1 0 0,3 11-1 0 0,-1 1 0 0 0,0-1 0 0 0,1 1 0 0 0,-1 0 0 0 0,-1 0 0 0 0,1 0 0 0 0,0 0 0 0 0,-1 0-1 0 0,0 0 1 0 0,1 0 0 0 0,-1 1 0 0 0,0 0 0 0 0,0-1 0 0 0,-1 1 0 0 0,1 0 0 0 0,0 1 0 0 0,-1-1 0 0 0,1 0 0 0 0,-1 1 0 0 0,1 0-1 0 0,-1 0 1 0 0,0 0 0 0 0,-4 0 0 0 0,-1-1 0 0 0,0 1 0 0 0,1 0 0 0 0,-1 1 0 0 0,0 0 0 0 0,0 0 0 0 0,0 1 0 0 0,0 0 0 0 0,1 0 0 0 0,-1 1 0 0 0,1 0 0 0 0,-1 1 0 0 0,1 0 0 0 0,-15 7 0 0 0,14-4 0 0 0,1 0 0 0 0,-1 0 0 0 0,2 0 0 0 0,-1 1 0 0 0,1 1 0 0 0,0-1 0 0 0,0 1 0 0 0,1 0 0 0 0,0 0 0 0 0,1 1 0 0 0,-8 16 0 0 0,5-8 348 0 0,1 0-1 0 0,0 0 1 0 0,2 1-1 0 0,0 0 1 0 0,1 0-1 0 0,1 0 1 0 0,-2 33-1 0 0,4-40-173 0 0,1-1 0 0 0,1 1-1 0 0,0-1 1 0 0,0 1 0 0 0,1-1 0 0 0,0 0-1 0 0,1 0 1 0 0,0 0 0 0 0,0 0 0 0 0,1 0-1 0 0,1-1 1 0 0,0 1 0 0 0,0-1 0 0 0,0 0-1 0 0,8 8 1 0 0,-9-13-174 0 0,0-1 0 0 0,0 0 0 0 0,0 0 0 0 0,1 0 0 0 0,-1-1 0 0 0,1 1 0 0 0,-1-1 0 0 0,1 0 0 0 0,0 0 0 0 0,0-1 0 0 0,0 1 0 0 0,0-1 0 0 0,0 0 0 0 0,0-1 0 0 0,0 1 0 0 0,0-1 0 0 0,0 0 0 0 0,1 0 0 0 0,-1-1 0 0 0,8-1 0 0 0,2 0 0 0 0,0-2 0 0 0,-1 1 0 0 0,1-2 0 0 0,-1 0 0 0 0,24-12 0 0 0,73-35-2424 0 0,-108 50 1981 0 0,-1 0-653 0 0,0 1-3414 0 0,-2 1-593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19.9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331 162 7055 0 0,'-2'-19'748'0'0,"1"10"-303"0"0,-1 0 1 0 0,0 1-1 0 0,-1 0 0 0 0,1-1 0 0 0,-2 1 0 0 0,1 0 0 0 0,-1 0 0 0 0,0 1 0 0 0,-1-1 0 0 0,0 1 0 0 0,0 0 0 0 0,0 0 0 0 0,-7-6 0 0 0,9 10-230 0 0,-1 1-1 0 0,1-1 0 0 0,-1 1 0 0 0,1-1 0 0 0,-1 1 1 0 0,0 0-1 0 0,0 0 0 0 0,0 1 0 0 0,0-1 1 0 0,0 1-1 0 0,0 0 0 0 0,0 0 0 0 0,0 0 1 0 0,0 1-1 0 0,-1-1 0 0 0,1 1 0 0 0,0 0 1 0 0,0 0-1 0 0,-1 1 0 0 0,1-1 0 0 0,0 1 1 0 0,0 0-1 0 0,0 0 0 0 0,-1 0 0 0 0,1 1 0 0 0,1-1 1 0 0,-1 1-1 0 0,-4 3 0 0 0,-2 1-214 0 0,1 0 0 0 0,0 1 0 0 0,0 0 0 0 0,1 1 0 0 0,0 0 0 0 0,0 1 0 0 0,1-1 0 0 0,0 1 0 0 0,0 1 0 0 0,-8 15 0 0 0,6-7 0 0 0,0 0 0 0 0,0 1 0 0 0,2 1 0 0 0,-10 38 0 0 0,15-49 0 0 0,1-1 0 0 0,0 1 0 0 0,1-1 0 0 0,-1 1 0 0 0,2 0 0 0 0,-1-1 0 0 0,1 1 0 0 0,0-1 0 0 0,1 1 0 0 0,0-1 0 0 0,5 12 0 0 0,-6-16 0 0 0,1-1 0 0 0,-1 0 0 0 0,1 0 0 0 0,0 0 0 0 0,0 0 0 0 0,0-1 0 0 0,0 1 0 0 0,1-1 0 0 0,-1 1 0 0 0,1-1 0 0 0,-1 0 0 0 0,1 1 0 0 0,0-1 0 0 0,0-1 0 0 0,0 1 0 0 0,0 0 0 0 0,0-1 0 0 0,0 0 0 0 0,1 1 0 0 0,-1-1 0 0 0,0 0 0 0 0,1-1 0 0 0,-1 1 0 0 0,1-1 0 0 0,-1 1 0 0 0,1-1 0 0 0,-1 0 0 0 0,1 0 0 0 0,-1-1 0 0 0,1 1 0 0 0,3-2 0 0 0,2 0 0 0 0,0 0 0 0 0,0 0 0 0 0,-1-1 0 0 0,1 0 0 0 0,-1-1 0 0 0,0 0 0 0 0,0 0 0 0 0,0-1 0 0 0,0 0 0 0 0,-1 0 0 0 0,0-1 0 0 0,0 0 0 0 0,0 0 0 0 0,-1-1 0 0 0,7-8 0 0 0,-3 1 0 0 0,-1 0 0 0 0,0 0 0 0 0,-1-1 0 0 0,-1 0 0 0 0,0-1 0 0 0,-1 0 0 0 0,5-21 0 0 0,-8 27 102 0 0,-3 9 420 0 0,2-8 786 0 0,0 8-624 0 0,0 9-388 0 0,0 21-298 0 0,-1-1 1 0 0,-2 1-1 0 0,-4 33 0 0 0,1-5 110 0 0,-2 160 2755 0 0,8-147-5440 0 0,13 76 0 0 0,-13-134 1234 0 0,0 0 0 0 0,1 0 1 0 0,9 21-1 0 0,2-9-1408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33 578 4231 0 0,'-8'-9'74'0'0,"5"6"-29"0"0,1 0 0 0 0,0 0 0 0 0,0 0-1 0 0,-1 0 1 0 0,2-1 0 0 0,-1 1 0 0 0,0 0-1 0 0,-1-4-44 0 0,3 5 94 0 0,-1 1 0 0 0,0-1 0 0 0,1 1 0 0 0,-1-1 0 0 0,1 0 0 0 0,-1 1 0 0 0,1-1 0 0 0,0 0 0 0 0,0 1 0 0 0,0-1 0 0 0,0 0 0 0 0,0 1 0 0 0,0-1 0 0 0,0 0 0 0 0,0 1 0 0 0,1-1 0 0 0,-1 0 0 0 0,1 1 0 0 0,-1-1 0 0 0,1 0 0 0 0,0 1 0 0 0,-1-1 0 0 0,1 1 0 0 0,0 0 0 0 0,0-1 0 0 0,0 1 0 0 0,0-1 0 0 0,0 1 0 0 0,0 0 0 0 0,1-1-94 0 0,2-2 183 0 0,7-7 287 0 0,0-1 0 0 0,1 2 0 0 0,0-1 0 0 0,1 2 0 0 0,0 0-1 0 0,0 0 1 0 0,6-2-470 0 0,30-13 1978 0 0,26-9-1978 0 0,-24 11 756 0 0,38-15 132 0 0,2 5 1 0 0,78-18-889 0 0,194-27 2071 0 0,168 6-1151 0 0,-388 55-866 0 0,161-10-54 0 0,117 13 0 0 0,-339 13 0 0 0,0 4 0 0 0,63 12 0 0 0,-98-8 0 0 0,-1 1 0 0 0,0 3 0 0 0,-1 2 0 0 0,0 2 0 0 0,19 11 0 0 0,-51-21 0 0 0,-1 0 0 0 0,-1 2 0 0 0,1-1 0 0 0,-1 1 0 0 0,0 1 0 0 0,-1 0 0 0 0,0 0 0 0 0,-1 1 0 0 0,0 0 0 0 0,0 1 0 0 0,-1 0 0 0 0,0 0 0 0 0,-1 1 0 0 0,-1 0 0 0 0,1 0 0 0 0,3 12 0 0 0,-2 1 0 0 0,-1-1 0 0 0,-1 1 0 0 0,-1 0 0 0 0,-1 1 0 0 0,-2-1 0 0 0,0 1 0 0 0,-2-1 0 0 0,-1 15 0 0 0,-34 379 0 0 0,13-195 0 0 0,6 173 0 0 0,25-146 0 0 0,-7-209 0 0 0,-2 0 0 0 0,-3 27 0 0 0,1-55 0 0 0,0 0 0 0 0,0 0 0 0 0,-2 0 0 0 0,0 0 0 0 0,0 0 0 0 0,-1-1 0 0 0,-1 1 0 0 0,-1-2 0 0 0,-3 8 0 0 0,8-16 0 0 0,-1 0 0 0 0,1 0 0 0 0,-1 0 0 0 0,0 0 0 0 0,1 0 0 0 0,-2-1 0 0 0,1 1 0 0 0,0-1 0 0 0,-1 0 0 0 0,0 0 0 0 0,1 0 0 0 0,-1 0 0 0 0,0-1 0 0 0,0 0 0 0 0,-1 1 0 0 0,1-2 0 0 0,0 1 0 0 0,-1 0 0 0 0,0-1 0 0 0,1 0 0 0 0,-5 1 0 0 0,-49 7 0 0 0,-1-2 0 0 0,1-3 0 0 0,-48-3 0 0 0,-69 6 0 0 0,-170 27 0 0 0,-15 17 0 0 0,-687 147 3648 0 0,996-188-3654 0 0,-176 35-712 0 0,-33-7 718 0 0,227-37-1226 0 0,17-1-3114 0 0,18-2 2093 0 0,9-4-2920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21.0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8 177 8863 0 0,'0'0'200'0'0,"0"0"34"0"0,0 0 12 0 0,-8-23 173 0 0,8 20-39 0 0,0 0-1 0 0,0-1 1 0 0,1 1-1 0 0,-1 0 1 0 0,1-1-1 0 0,0 1 1 0 0,-1 0 0 0 0,1 0-1 0 0,1-1 1 0 0,-1 1-1 0 0,2-3 1 0 0,21-35 1709 0 0,10-9-1264 0 0,-25 39-825 0 0,0 3 99 0 0,-7 7 409 0 0,-2 1 161 0 0,0 0 31 0 0,1 0-676 0 0,0 1 0 0 0,0-1 0 0 0,1 1 0 0 0,-1-1-1 0 0,0 1 1 0 0,0-1 0 0 0,0 1 0 0 0,0 0 0 0 0,0 0 0 0 0,0-1-1 0 0,0 1 1 0 0,0 0 0 0 0,0 0 0 0 0,0 0 0 0 0,0 0 0 0 0,-1 0-1 0 0,1 0 1 0 0,0 1 0 0 0,-1-1 0 0 0,1 0 0 0 0,-1 0 0 0 0,1 0 0 0 0,-1 1-1 0 0,1 0 1 0 0,7 33 220 0 0,-8 3-244 0 0,0 1 0 0 0,-10 57 0 0 0,5-56 0 0 0,2 1 0 0 0,2 41 0 0 0,2-68 0 0 0,-1-14 0 0 0,0 1 0 0 0,0-1 0 0 0,0 0 0 0 0,0 1 0 0 0,0-1 0 0 0,0 1 0 0 0,0-1 0 0 0,0 1 0 0 0,1-1 0 0 0,-1 1 0 0 0,0-1 0 0 0,0 0 0 0 0,0 1 0 0 0,0-1 0 0 0,1 1 0 0 0,-1-1 0 0 0,0 0 0 0 0,0 1 0 0 0,1-1 0 0 0,-1 0 0 0 0,0 1 0 0 0,1-1 0 0 0,-1 0 0 0 0,0 1 0 0 0,1-1 0 0 0,-1 0 0 0 0,1 0 0 0 0,-1 0 0 0 0,0 1 0 0 0,1-1 0 0 0,-1 0 0 0 0,1 0 0 0 0,-1 0 0 0 0,1 0 0 0 0,-1 0 0 0 0,0 0 0 0 0,1 0 0 0 0,-1 0 0 0 0,1 0 0 0 0,-1 0 0 0 0,1 0 0 0 0,-1 0 0 0 0,1 0 0 0 0,-1 0 0 0 0,0 0 0 0 0,1 0 0 0 0,0-1 0 0 0,15-9 0 0 0,-16 10 0 0 0,6-5 0 0 0,-1 1 0 0 0,0-1 0 0 0,-1-1 0 0 0,1 1 0 0 0,-1-1 0 0 0,0 1 0 0 0,0-1 0 0 0,-1 0 0 0 0,4-8 0 0 0,21-66 0 0 0,-9 27 0 0 0,-14 42 0 0 0,3 7 0 0 0,-6 5 0 0 0,0 1 0 0 0,1 0 0 0 0,-1 0 0 0 0,0 0 0 0 0,0 0 0 0 0,-1 0 0 0 0,1 1 0 0 0,0-1 0 0 0,-1 0 0 0 0,1 1 0 0 0,-1-1 0 0 0,0 1 0 0 0,0 0 0 0 0,0-1 0 0 0,0 1 0 0 0,1 5 0 0 0,18 41 0 0 0,-8-29-228 0 0,-8-11-329 0 0,0-1 0 0 0,1-1 1 0 0,0 1-1 0 0,0-1 0 0 0,1 1 0 0 0,-1-2 0 0 0,13 12 1 0 0,-16-17-5274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21.3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132 292 8863 0 0,'-1'0'40'0'0,"0"1"0"0"0,0-1-1 0 0,0 1 1 0 0,0-1 0 0 0,0 0-1 0 0,0 0 1 0 0,0 0 0 0 0,0 1-1 0 0,-1-1 1 0 0,1 0 0 0 0,0 0-1 0 0,0-1 1 0 0,0 1 0 0 0,0 0-1 0 0,0 0 1 0 0,0 0 0 0 0,0-1-1 0 0,0 1 1 0 0,-1-1 0 0 0,1 1-1 0 0,0-1 1 0 0,0 1 0 0 0,0-1-1 0 0,-4 1 269 0 0,1 0 0 0 0,0 0 0 0 0,0 1-1 0 0,0-1 1 0 0,-1 1 0 0 0,1 1 0 0 0,0-1-1 0 0,0 0 1 0 0,1 1 0 0 0,-5 2 0 0 0,7-3 929 0 0,1-1 98 0 0,0 0 45 0 0,5-13 1217 0 0,3-6-2508 0 0,0 1 0 0 0,2 0 0 0 0,0 0 0 0 0,16-20-1 0 0,-13 20-82 0 0,-1-1-1 0 0,-1 0 0 0 0,14-32 0 0 0,-22 46-5 0 0,-2 5 0 0 0,-1-1 0 0 0,1 0 0 0 0,0 0 0 0 0,-1 0 0 0 0,1-1 0 0 0,-1 1 0 0 0,1 0 0 0 0,-1 0 0 0 0,1 0 0 0 0,-1 0 0 0 0,0 0 0 0 0,0-1 0 0 0,1 1 0 0 0,-1 0 0 0 0,0 0 0 0 0,0-1 0 0 0,0 1 0 0 0,-1-2 0 0 0,-1-11 0 0 0,0 12 0 0 0,1 0 0 0 0,0 0 0 0 0,0 0 0 0 0,-1 0 0 0 0,0 0 0 0 0,1 0 0 0 0,-1 0 0 0 0,0 1 0 0 0,1-1 0 0 0,-1 1 0 0 0,0-1 0 0 0,0 1 0 0 0,-1 0 0 0 0,1 0 0 0 0,0 0 0 0 0,0 0 0 0 0,0 0 0 0 0,-5-1 0 0 0,2 3 0 0 0,0 0 0 0 0,0 0 0 0 0,1 0 0 0 0,-1 1 0 0 0,0-1 0 0 0,1 1 0 0 0,-1 0 0 0 0,1 1 0 0 0,-1-1 0 0 0,1 1 0 0 0,0 0 0 0 0,0 0 0 0 0,1 0 0 0 0,-1 0 0 0 0,0 1 0 0 0,1-1 0 0 0,0 1 0 0 0,0 0 0 0 0,-3 6 0 0 0,-7 9 0 0 0,1 1 0 0 0,-15 34 0 0 0,24-47 0 0 0,1 0 0 0 0,-1 0 0 0 0,2 0 0 0 0,-1 0 0 0 0,1 1 0 0 0,0-1 0 0 0,0 0 0 0 0,1 12 0 0 0,-1-17 0 0 0,1 1 0 0 0,0-1 0 0 0,0 0 0 0 0,1 1 0 0 0,-1-1 0 0 0,0 0 0 0 0,1 1 0 0 0,0-1 0 0 0,-1 0 0 0 0,1 0 0 0 0,0 0 0 0 0,0 0 0 0 0,0 1 0 0 0,0-1 0 0 0,1 0 0 0 0,1 2 0 0 0,2 3 0 0 0,-3-3 0 0 0,0 0 0 0 0,0 0 0 0 0,1 0 0 0 0,0-1 0 0 0,-1 1 0 0 0,1-1 0 0 0,0 0 0 0 0,0 1 0 0 0,1-1 0 0 0,-1-1 0 0 0,1 1 0 0 0,0 0 0 0 0,-1-1 0 0 0,1 0 0 0 0,0 0 0 0 0,0 0 0 0 0,0 0 0 0 0,1-1 0 0 0,-1 0 0 0 0,0 1 0 0 0,1-1 0 0 0,-1-1 0 0 0,0 1 0 0 0,1-1 0 0 0,-1 0 0 0 0,1 0 0 0 0,-1 0 0 0 0,1 0 0 0 0,-1-1 0 0 0,6-1 0 0 0,77-16-7114 0 0,-71 13 4516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21.7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159 141 5407 0 0,'-2'-5'117'0'0,"1"0"0"0"0,0 0 0 0 0,0 0 0 0 0,0-1-1 0 0,1-8 1 0 0,0 11 259 0 0,0-1 0 0 0,0 0 0 0 0,-1 0 0 0 0,1 0 0 0 0,-1 1 0 0 0,0-1 0 0 0,0 0 0 0 0,0 0 0 0 0,0 1 0 0 0,-1-1 0 0 0,1 1-1 0 0,-1-1 1 0 0,0 1 0 0 0,-2-4 0 0 0,1 4 141 0 0,1-1-1 0 0,-1 1 1 0 0,1 0-1 0 0,-1 0 0 0 0,0 0 1 0 0,0 0-1 0 0,-1 0 1 0 0,1 1-1 0 0,0-1 0 0 0,-1 1 1 0 0,0 0-1 0 0,1 0 1 0 0,-1 0-1 0 0,0 1 0 0 0,-5-2 1 0 0,7 3-504 0 0,0 0 0 0 0,1 1 1 0 0,-1-1-1 0 0,0 1 0 0 0,1-1 0 0 0,-1 1 0 0 0,0 0 1 0 0,1-1-1 0 0,-1 1 0 0 0,1 0 0 0 0,-1 0 0 0 0,1 0 1 0 0,0 0-1 0 0,-1 0 0 0 0,1 1 0 0 0,-2 1 1 0 0,-17 21-2 0 0,16-17-12 0 0,0 0 0 0 0,0 1 0 0 0,1-1 0 0 0,0 1 0 0 0,0-1 0 0 0,1 1 0 0 0,0 0 0 0 0,0 0 0 0 0,1 0 0 0 0,0 0 0 0 0,0 1 0 0 0,1-1 0 0 0,0 0 0 0 0,0 0 0 0 0,3 9 0 0 0,-3-14 25 0 0,0 0 1 0 0,1 0-1 0 0,0 0 0 0 0,0 0 1 0 0,0 0-1 0 0,0-1 0 0 0,0 1 0 0 0,0 0 1 0 0,1-1-1 0 0,-1 1 0 0 0,1-1 1 0 0,0 1-1 0 0,0-1 0 0 0,0 0 0 0 0,0 0 1 0 0,0 0-1 0 0,4 3 0 0 0,-4-4 23 0 0,0 0 0 0 0,0-1-1 0 0,-1 0 1 0 0,1 1 0 0 0,0-1-1 0 0,0 0 1 0 0,-1 0 0 0 0,1 0-1 0 0,0 0 1 0 0,0 0 0 0 0,0 0-1 0 0,0 0 1 0 0,-1-1 0 0 0,1 1-1 0 0,0-1 1 0 0,-1 1 0 0 0,1-1-1 0 0,0 0 1 0 0,-1 0 0 0 0,4-1-1 0 0,3-4 161 0 0,0 0 0 0 0,0-1 0 0 0,0 0 0 0 0,0-1 0 0 0,-1 1 0 0 0,11-17 0 0 0,15-34-1088 0 0,-27 46 610 0 0,0 0 0 0 0,1 1-1 0 0,0 0 1 0 0,0 0 0 0 0,11-12 0 0 0,-16 22 554 0 0,-2 1 356 0 0,0 0 68 0 0,0 0-80 0 0,14 15-387 0 0,-10-9-241 0 0,-1 0 0 0 0,1 0 0 0 0,-1 1 0 0 0,0-1 0 0 0,-1 1 0 0 0,0 0 0 0 0,0-1 0 0 0,2 11 0 0 0,5 60 0 0 0,-8-59 0 0 0,1 34 0 0 0,-4 58 0 0 0,-1 13 0 0 0,7-13-3906 0 0,-3-82 2476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38.0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13247 0 0,'0'0'299'0'0,"0"0"45"0"0,0 0 21 0 0,0 0-46 0 0,0 0-115 0 0,0 3 297 0 0,3 48 2209 0 0,9 55-1 0 0,3 35-272 0 0,-12-42-2413 0 0,0 206-24 0 0,2-60 2880 0 0,-3-231-2880 0 0,-13-26 0 0 0,-3-15 0 0 0,12 21 0 0 0,1 0 0 0 0,-1-1 0 0 0,2 1 0 0 0,-1 0 0 0 0,1-1 0 0 0,0 1 0 0 0,0-1 0 0 0,1 1 0 0 0,0 0 0 0 0,0-1 0 0 0,0 1 0 0 0,1 0 0 0 0,0 0 0 0 0,0 0 0 0 0,0 0 0 0 0,1 0 0 0 0,0 0 0 0 0,0 1 0 0 0,1-1 0 0 0,-1 1 0 0 0,1 0 0 0 0,0 0 0 0 0,1 1 0 0 0,-1-1 0 0 0,1 1 0 0 0,0 0 0 0 0,0 0 0 0 0,10-6 0 0 0,-13 8-79 0 0,0 1 0 0 0,1-1 0 0 0,-1 1-1 0 0,0-1 1 0 0,1 1 0 0 0,-1 0 0 0 0,1 0 0 0 0,-1 0 0 0 0,1 1-1 0 0,-1-1 1 0 0,1 0 0 0 0,0 1 0 0 0,-1 0 0 0 0,1 0-1 0 0,0-1 1 0 0,0 2 0 0 0,-1-1 0 0 0,4 0 0 0 0,4 1-362 0 0,-4-1 318 0 0,0 1 0 0 0,0-1 0 0 0,0 1 1 0 0,0 0-1 0 0,0 0 0 0 0,8 3 0 0 0,23 6 120 0 0,-34-9 65 0 0,0-1 0 0 0,-1 0 0 0 0,1 1 0 0 0,-1 0 0 0 0,1 0 0 0 0,-1 0 0 0 0,1 0 0 0 0,-1 0-1 0 0,1 0 1 0 0,-1 1 0 0 0,0-1 0 0 0,3 2 0 0 0,0 2 369 0 0,-4-4 278 0 0,1 1-86 0 0,-1-2-615 0 0,-1 1 0 0 0,1 0-1 0 0,0 0 1 0 0,-1 0 0 0 0,1 0 0 0 0,0 0 0 0 0,-1 0-1 0 0,0 0 1 0 0,1 0 0 0 0,-1 0 0 0 0,1 0 0 0 0,-1 0-1 0 0,0 0 1 0 0,0 0 0 0 0,0 0 0 0 0,0 0 0 0 0,0 1-1 0 0,0-1 1 0 0,0 0 0 0 0,0 0 0 0 0,0 0 0 0 0,0 0-1 0 0,0 0 1 0 0,-1 0 0 0 0,1 0 0 0 0,0 0 0 0 0,-1 0-1 0 0,1 0 1 0 0,-1 0 0 0 0,0 2 0 0 0,0-2-10 0 0,-3 6 2 0 0,-1 0 0 0 0,1 0 0 0 0,-1-1 0 0 0,-1 0 0 0 0,1 0 0 0 0,-1 0 0 0 0,-12 9 0 0 0,6-7 0 0 0,1 0 0 0 0,-1-1 0 0 0,0 0 0 0 0,0 0 0 0 0,-22 6 0 0 0,27-10 0 0 0,0-1 0 0 0,0 0 0 0 0,0-1 0 0 0,0 1 0 0 0,0-2 0 0 0,0 1 0 0 0,0-1 0 0 0,0 0 0 0 0,0 0 0 0 0,-1-1 0 0 0,1 0 0 0 0,-11-3 0 0 0,17 4-176 0 0,-1 0 0 0 0,1-1 0 0 0,0 1-1 0 0,0-1 1 0 0,0 1 0 0 0,0-1 0 0 0,0 0 0 0 0,0 1 0 0 0,0-1-1 0 0,0 0 1 0 0,0 1 0 0 0,1-1 0 0 0,-1 0 0 0 0,0 0 0 0 0,0 0-1 0 0,1 0 1 0 0,-1 0 0 0 0,0 0 0 0 0,1 0 0 0 0,-1 0 0 0 0,1 0-1 0 0,0 0 1 0 0,-1 0 0 0 0,1 0 0 0 0,0-1 0 0 0,-1 1 0 0 0,1 0-1 0 0,0 0 1 0 0,0 0 0 0 0,0 0 0 0 0,0-1 0 0 0,0 0 0 0 0,1-1-536 0 0,0-1 0 0 0,0 1 1 0 0,0 0-1 0 0,0-1 1 0 0,0 1-1 0 0,1 0 1 0 0,-1 0-1 0 0,1 0 1 0 0,3-5-1 0 0,12-10-1895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38.5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66 0 10943 0 0,'0'0'248'0'0,"0"0"35"0"0,0 0 18 0 0,0 0-37 0 0,0 0 8 0 0,0 0 667 0 0,0 0 312 0 0,0 0 58 0 0,0 0-66 0 0,0 0-346 0 0,0 0-156 0 0,0 0-33 0 0,0 0-97 0 0,2 2-398 0 0,2 6-90 0 0,0 0-1 0 0,0 0 0 0 0,0 0 1 0 0,-1 1-1 0 0,0-1 1 0 0,-1 1-1 0 0,0-1 1 0 0,0 1-1 0 0,-1 0 0 0 0,0 0 1 0 0,-1 13-1 0 0,-1 16 1117 0 0,-7 51-1 0 0,5-65-952 0 0,-37 176 841 0 0,9-56-670 0 0,25-111-457 0 0,-2 51 0 0 0,7-76 0 0 0,1 0 0 0 0,0 0 0 0 0,1 0 0 0 0,0 0 0 0 0,0 0 0 0 0,1 0 0 0 0,0-1 0 0 0,0 1 0 0 0,0 0 0 0 0,1-1 0 0 0,1 0 0 0 0,5 10 0 0 0,-8-16 1 0 0,-1 0-1 0 0,1 0 1 0 0,0 0 0 0 0,-1-1-1 0 0,1 1 1 0 0,0 0 0 0 0,0-1-1 0 0,0 1 1 0 0,-1 0 0 0 0,1-1-1 0 0,0 1 1 0 0,0-1 0 0 0,0 0-1 0 0,0 1 1 0 0,0-1 0 0 0,0 0-1 0 0,0 1 1 0 0,0-1 0 0 0,0 0-1 0 0,0 0 1 0 0,0 0 0 0 0,1 0-1 0 0,-1 0 1 0 0,0 0 0 0 0,0 0-1 0 0,0-1 1 0 0,0 1-1 0 0,0 0 1 0 0,0 0 0 0 0,0-1-1 0 0,0 1 1 0 0,1-1 0 0 0,28-21-57 0 0,-24 17-1 0 0,139-124-8075 0 0,-122 107 5914 0 0,10-5-533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39.7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10943 0 0,'0'0'248'0'0,"0"0"35"0"0,0 0 18 0 0,0 0-37 0 0,0 0-84 0 0,0 0 280 0 0,0 0 144 0 0,0 0 32 0 0,0 0 10 0 0,2 10 708 0 0,26 81 726 0 0,19 59 79 0 0,-46-150-2567 0 0,2 11-68 0 0,-4-8-7100 0 0,1-3 3021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40.0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143 71 8863 0 0,'-2'-27'887'0'0,"2"27"-1124"0"0,-1-9 72 0 0,-7-24 6010 0 0,7 31-5128 0 0,1 2-21 0 0,0 0-4 0 0,-12 25 1354 0 0,4-10-1373 0 0,-12 47-486 0 0,-23 55-144 0 0,39-108-771 0 0,-1-1 0 0 0,0 1 0 0 0,-1-1-1 0 0,0 0 1 0 0,0 0 0 0 0,-8 7 0 0 0,13-13-2003 0 0,1-2-106 0 0,0 0-18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40.3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68 10943 0 0,'0'0'248'0'0,"0"0"35"0"0,0 0 18 0 0,0 0-37 0 0,10-5 19 0 0,4 1 1057 0 0,1 0 0 0 0,-1 2 1 0 0,19-2-1 0 0,29-6 987 0 0,7-3-1796 0 0,-12 3-1366 0 0,-19 0-4185 0 0,-22 4-1283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41.5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155 15 7055 0 0,'0'0'158'0'0,"0"0"22"0"0,0 0 12 0 0,0-3-27 0 0,0-6 19 0 0,0 6 593 0 0,0 3 251 0 0,0 0 42 0 0,0 0-50 0 0,0 0-246 0 0,0 0-108 0 0,0 0-24 0 0,3 15 680 0 0,2 30-506 0 0,-3 0 1 0 0,-6 70 0 0 0,-20 92 3059 0 0,3-35-2276 0 0,3-22-1600 0 0,18-149 0 0 0,0-1 0 0 0,0 1 0 0 0,0-1 0 0 0,0 1 0 0 0,0-1 0 0 0,0 1 0 0 0,0-1 0 0 0,0 1 0 0 0,0-1 0 0 0,0 1 0 0 0,0-1 0 0 0,0 1 0 0 0,-1-1 0 0 0,1 1 0 0 0,0-1 0 0 0,0 1 0 0 0,-1-1 0 0 0,1 1 0 0 0,0-1 0 0 0,-1 1 0 0 0,1-1 0 0 0,0 0 0 0 0,-1 1 0 0 0,1-1 0 0 0,-1 0 0 0 0,1 1 0 0 0,0-1 0 0 0,-1 0 0 0 0,1 1 0 0 0,-2-1 0 0 0,-4-1 0 0 0,-4-2 0 0 0,2-7 0 0 0,7 9 0 0 0,0 1 0 0 0,1-1 0 0 0,-1 0 0 0 0,1 0 0 0 0,-1 0 0 0 0,1 0 0 0 0,-1 0 0 0 0,1 0 0 0 0,0 0 0 0 0,0 0 0 0 0,-1 0 0 0 0,1 0 0 0 0,0 0 0 0 0,0 0 0 0 0,0 0 0 0 0,0 0 0 0 0,0 0 0 0 0,0 0 0 0 0,0 0 0 0 0,0 0 0 0 0,1 0 0 0 0,-1 0 0 0 0,1-1 0 0 0,0-2 0 0 0,-3 0 0 0 0,8-29 0 0 0,-4 20 0 0 0,4 2 0 0 0,2 1 0 0 0,-1-1 0 0 0,1-2 0 0 0,-2 1 0 0 0,-1 0 0 0 0,1 1 0 0 0,1 1 0 0 0,6 4 0 0 0,-8 4 0 0 0,23 1 0 0 0,-23 0 0 0 0,21 7 0 0 0,-21-5 0 0 0,20 12 0 0 0,-22-11 0 0 0,14 11 0 0 0,3 4 0 0 0,-11-11 0 0 0,-6-3 0 0 0,1-1 0 0 0,-1 1 0 0 0,0 0 0 0 0,0-1 0 0 0,0 1 0 0 0,0 1 0 0 0,4 4 0 0 0,-4-5 0 0 0,11 19 0 0 0,-8-8 0 0 0,-3 0 0 0 0,-3-1 0 0 0,-2 1 0 0 0,1-10 139 0 0,0 1 0 0 0,-1 0 0 0 0,0-1 0 0 0,0 0 0 0 0,0 1 0 0 0,0-1 0 0 0,-1 0 0 0 0,0 0 0 0 0,0 0 0 0 0,0 0 0 0 0,0-1 0 0 0,0 1 0 0 0,-1-1 0 0 0,0 0 0 0 0,0 0 0 0 0,0 0 0 0 0,0 0 0 0 0,-8 3 0 0 0,-2 2 76 0 0,7-3-212 0 0,-1-2 0 0 0,0 1 0 0 0,0-1 0 0 0,0-1 0 0 0,-1 1 0 0 0,1-1 0 0 0,-1-1 0 0 0,1 0 0 0 0,-12 1 0 0 0,-78-4-9 0 0,97 2 6 0 0,-12-2 0 0 0,-16-5 39 0 0,10-3-266 0 0,17 9-756 0 0,4-6-1546 0 0,5-9-1569 0 0,7-8-1033 0 0,-14 21 2524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42.1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139 171 10943 0 0,'0'0'248'0'0,"0"0"35"0"0,0 0 18 0 0,4-14 57 0 0,-4-12-169 0 0,3-1 1889 0 0,-3 23-1766 0 0,1 1 1 0 0,0-1-1 0 0,-1 1 1 0 0,0-1-1 0 0,0 1 1 0 0,0-1-1 0 0,0 1 0 0 0,-1-1 1 0 0,1 1-1 0 0,-1 0 1 0 0,0-1-1 0 0,0 1 1 0 0,0-1-1 0 0,0 1 1 0 0,-3-5-1 0 0,0-3 159 0 0,4 9-453 0 0,0 1 0 0 0,-1 0 0 0 0,1 0 0 0 0,-1 0 0 0 0,1-1 0 0 0,0 1 0 0 0,-1 0 0 0 0,0 0 0 0 0,1 0 0 0 0,-1 0 0 0 0,0 0 0 0 0,0 0-1 0 0,1 0 1 0 0,-1 0 0 0 0,0 0 0 0 0,0 0 0 0 0,0 0 0 0 0,0 1 0 0 0,0-1 0 0 0,-2-1 0 0 0,-7-4-18 0 0,8 5 84 0 0,0 0 0 0 0,0 1 1 0 0,0-1-1 0 0,0 1 0 0 0,0 0 0 0 0,0 0 0 0 0,0-1 0 0 0,0 1 0 0 0,0 1 0 0 0,0-1 0 0 0,0 0 1 0 0,0 0-1 0 0,0 1 0 0 0,0-1 0 0 0,0 1 0 0 0,0 0 0 0 0,0-1 0 0 0,0 1 0 0 0,0 0 1 0 0,1 0-1 0 0,-1 0 0 0 0,0 0 0 0 0,0 1 0 0 0,1-1 0 0 0,-1 0 0 0 0,1 1 0 0 0,-1-1 0 0 0,1 1 1 0 0,0-1-1 0 0,0 1 0 0 0,-1 0 0 0 0,0 3 0 0 0,-1-1 28 0 0,-3 4-109 0 0,0 1 0 0 0,1 0 0 0 0,0 0 0 0 0,1 0 0 0 0,0 1 0 0 0,1-1 0 0 0,-4 15 0 0 0,2 3-3 0 0,7-22 0 0 0,1 11 0 0 0,4-2 0 0 0,-6-13 0 0 0,-1 0 0 0 0,1 1 0 0 0,0-1 0 0 0,-1 0 0 0 0,1 0 0 0 0,0 0 0 0 0,0 0 0 0 0,0 0 0 0 0,0 0 0 0 0,0 0 0 0 0,0-1 0 0 0,0 1 0 0 0,0 0 0 0 0,0 0 0 0 0,0-1 0 0 0,0 1 0 0 0,1-1 0 0 0,-1 1 0 0 0,0-1 0 0 0,0 1 0 0 0,1-1 0 0 0,-1 0 0 0 0,0 0 0 0 0,1 1 0 0 0,-1-1 0 0 0,0 0 0 0 0,0 0 0 0 0,1 0 0 0 0,1-1 0 0 0,0 1 0 0 0,0 0 0 0 0,-1 0 0 0 0,1 0 0 0 0,-1 0 0 0 0,0 0 0 0 0,1 0 0 0 0,-1-1 0 0 0,1 1 0 0 0,-1-1 0 0 0,0 1 0 0 0,1-1 0 0 0,-1 0 0 0 0,0 0 0 0 0,0 0 0 0 0,0 0 0 0 0,0-1 0 0 0,2-1 0 0 0,3-1 0 0 0,5-3-291 0 0,0-1 0 0 0,-1 0 0 0 0,11-9 0 0 0,-20 14 203 0 0,0 2-629 0 0,-2 1 185 0 0,0 0 816 0 0,0-1-270 0 0,0 1 0 0 0,0 0 0 0 0,1-1 0 0 0,-1 1 0 0 0,0-1 0 0 0,0 1 0 0 0,0 0 0 0 0,0-1 0 0 0,1 1 0 0 0,-1 0-1 0 0,0-1 1 0 0,0 1 0 0 0,1 0 0 0 0,-1 0 0 0 0,0-1 0 0 0,0 1 0 0 0,1 0 0 0 0,-1 0 0 0 0,0-1 0 0 0,1 1 0 0 0,-1 0 0 0 0,1 0 0 0 0,-1 0 0 0 0,0 0 0 0 0,1-1 0 0 0,-1 1 0 0 0,0 0 0 0 0,1 0 0 0 0,-1 0 0 0 0,1 0 0 0 0,-1 0 0 0 0,0 0 0 0 0,1 0 0 0 0,-1 0 0 0 0,1 0 0 0 0,9 12 731 0 0,3 22 224 0 0,-7 7-420 0 0,-2 1-1 0 0,-2-1 1 0 0,-1 1-1 0 0,-7 54 1 0 0,4-57-412 0 0,-2 3-10 0 0,-2 1-1 0 0,-1-1 0 0 0,-3 0 1 0 0,-14 41-1 0 0,21-74-98 0 0,0-1 0 0 0,0 0 0 0 0,-1 0 0 0 0,0 0 0 0 0,-1 0 0 0 0,1-1 0 0 0,-1 0 0 0 0,-1 0 0 0 0,1 0 0 0 0,-1-1 0 0 0,-11 10 0 0 0,8-10-28 0 0,8-5 0 0 0,0 0-1 0 0,0-1 1 0 0,0 1-1 0 0,0-1 1 0 0,0 0-1 0 0,0 1 1 0 0,0-1-1 0 0,0 0 1 0 0,0 0-1 0 0,0 1 1 0 0,-1-1-1 0 0,1 0 1 0 0,0 0 0 0 0,0 0-1 0 0,0 0 1 0 0,0-1-1 0 0,0 1 1 0 0,-1 0-1 0 0,1 0 1 0 0,0-1-1 0 0,0 1 1 0 0,0-1-1 0 0,0 1 1 0 0,0-1-1 0 0,0 1 1 0 0,0-1-1 0 0,0 1 1 0 0,0-1 0 0 0,0 0-1 0 0,1 0 1 0 0,-1 1-1 0 0,-1-3 1 0 0,-12-22-81 0 0,14 25 80 0 0,-4-16-83 0 0,0 1-1 0 0,1-1 1 0 0,0 0 0 0 0,1 0 0 0 0,1 0 0 0 0,1 0-1 0 0,0 0 1 0 0,1 0 0 0 0,4-22 0 0 0,0 12 77 0 0,1 1-1 0 0,1 1 1 0 0,1-1 0 0 0,2 1 0 0 0,13-26-1 0 0,-11 31-797 0 0,1 0-1 0 0,1 0 1 0 0,1 2-1 0 0,0 0 1 0 0,27-23-1 0 0,3 8-2293 0 0,-18 15-975 0 0,-12 8-1329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2271 0 0,'0'0'92'0'0,"0"0"-17"0"0,0 0 54 0 0,0 0 269 0 0,0 0 119 0 0,0 0 24 0 0,0 0-22 0 0,-1 4-106 0 0,0 27 109 0 0,0 0-1 0 0,2 0 0 0 0,1 0 0 0 0,2 0 0 0 0,1 0 1 0 0,5 14-522 0 0,3 25 726 0 0,28 176 1665 0 0,23 146 1426 0 0,-50-285-3647 0 0,30 178-90 0 0,-31-223-84 0 0,3-2 0 0 0,2 0 0 0 0,17 36 4 0 0,-1-21-2018 0 0,14 21 2018 0 0,-18-42-6936 0 0,39 49 6936 0 0,-45-68-2230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42.5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39 1583 0 0,'-2'-2'114'0'0,"-23"-25"1944"0"0,23 26 232 0 0,2 1 115 0 0,-1-1 640 0 0,-5-5-2727 0 0,6 5 2651 0 0,1 1 3424 0 0,10 9-6119 0 0,-1-1-1 0 0,0 1 1 0 0,-1 1-1 0 0,17 21 1 0 0,1 0 86 0 0,-15-17-178 0 0,-1 1 0 0 0,15 24 0 0 0,-8-10-472 0 0,-16-27 94 0 0,-2-2-285 0 0,0 0-126 0 0,0 0-29 0 0,0 0-250 0 0,0 0-1038 0 0,0 0-459 0 0,0 0-88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42.8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145 31 2271 0 0,'-6'-11'200'0'0,"6"10"61"0"0,0 0 0 0 0,0 0-1 0 0,-1 0 1 0 0,1 0 0 0 0,-1 0-1 0 0,1 0 1 0 0,-1 0 0 0 0,1 0-1 0 0,-1 0 1 0 0,1 0 0 0 0,-1 1-1 0 0,0-1 1 0 0,0 0-1 0 0,1 0 1 0 0,-1 0 0 0 0,0 1-1 0 0,0-1 1 0 0,0 1 0 0 0,0-1-1 0 0,0 0 1 0 0,0 1 0 0 0,0 0-1 0 0,-1-1 1 0 0,1 1 257 0 0,0 1 1 0 0,0-1-1 0 0,1 1 0 0 0,-1 0 1 0 0,0-1-1 0 0,0 1 1 0 0,1 0-1 0 0,-1 0 0 0 0,1 0 1 0 0,-1 0-1 0 0,1-1 0 0 0,-1 1 1 0 0,1 0-1 0 0,-1 0 0 0 0,0 2 1 0 0,-1 1 26 0 0,-7 17 240 0 0,2 0 1 0 0,-8 28-1 0 0,-4 11 451 0 0,17-49-1130 0 0,-20 44-63 0 0,21-53-347 0 0,1-2-77 0 0,0 0-10 0 0,-8 7-1003 0 0,3-4-4710 0 0,-5 4 4026 0 0,-1-1-74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5:43.2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25 163 287 0 0,'-24'-27'13127'0'0,"24"25"-12856"0"0,0 0 1 0 0,0 0-1 0 0,0 0 0 0 0,0 0 1 0 0,0 0-1 0 0,0 0 1 0 0,0 1-1 0 0,1-1 0 0 0,-1 0 1 0 0,1 0-1 0 0,0 0 0 0 0,-1 0 1 0 0,1 1-1 0 0,0-1 1 0 0,0 0-1 0 0,0 1 0 0 0,0-1 1 0 0,0 1-1 0 0,1-1 0 0 0,-1 1 1 0 0,0-1-1 0 0,1 1 1 0 0,-1 0-1 0 0,1 0 0 0 0,-1-1 1 0 0,1 1-1 0 0,-1 0 0 0 0,1 1 1 0 0,3-2-1 0 0,6-3 111 0 0,0 2 0 0 0,0 0 0 0 0,1 0 0 0 0,13-1 0 0 0,23-6 64 0 0,8-6-184 0 0,-44 13-279 0 0,-1 1 0 0 0,1-2 1 0 0,-1 0-1 0 0,0 0 0 0 0,18-10 0 0 0,-1 3-5329 0 0,-25 10-1637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02.8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62 8863 0 0,'-1'-51'928'0'0,"-2"42"-842"0"0,2 7 348 0 0,1 2 121 0 0,0 0 18 0 0,0 0 11 0 0,0 0 35 0 0,0 0 18 0 0,-7 56 771 0 0,14 33 154 0 0,24 120-1 0 0,35 86 288 0 0,1 0-637 0 0,151 804 1076 0 0,-213-1072-2279 0 0,72 376 1491 0 0,-28 4-129 0 0,-39-271-1371 0 0,5 115 0 0 0,-10-151 0 0 0,4 0 0 0 0,29 128 0 0 0,0-39 0 0 0,-20-37 0 0 0,28 76 0 0 0,-41-179 0 0 0,-5-41-188 0 0,0-6-795 0 0,0-2-367 0 0,0 0-81 0 0,0 0-165 0 0,0 0-654 0 0,0 0-286 0 0,0 0-59 0 0,0 0-12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03.8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47 7055 0 0,'4'-2'158'0'0,"-1"0"-149"0"0,-1 1 27 0 0,0 0-1 0 0,0 0 1 0 0,1 0-1 0 0,-1-1 1 0 0,0 1 0 0 0,0-1-1 0 0,-1 0 1 0 0,1 0-1 0 0,0 1 1 0 0,-1-1 0 0 0,1 0-1 0 0,-1 0 1 0 0,1-1-1 0 0,-1 1 1 0 0,0 0 0 0 0,0 0-1 0 0,0-1 1 0 0,0 1-1 0 0,1-5 1 0 0,-1 6 741 0 0,-1 1 251 0 0,0 0 42 0 0,23 18 1390 0 0,-15-6-2116 0 0,-1 1 0 0 0,0 0 0 0 0,-1 0 0 0 0,-1 0 0 0 0,0 1 0 0 0,0 0 0 0 0,4 25 0 0 0,1 2 242 0 0,60 240 236 0 0,-19-67-213 0 0,38 188 1288 0 0,-60-259-1585 0 0,10 50-164 0 0,87 397 1438 0 0,37-9-307 0 0,-16-68 515 0 0,-45-145-809 0 0,45 143-985 0 0,-111-398 0 0 0,103 361 0 0 0,-103-334-463 0 0,53 229-3799 0 0,-83-345-1201 0 0,0-3-1397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04.6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84 0 7055 0 0,'-6'0'76'0'0,"1"1"5"0"0,0-1 1 0 0,0 1-1 0 0,1 0 1 0 0,-1 0 0 0 0,0 0-1 0 0,1 1 1 0 0,-7 2-1 0 0,8-2 45 0 0,1 0-1 0 0,0 0 1 0 0,-1 0 0 0 0,1 0-1 0 0,0 0 1 0 0,0 0-1 0 0,1 0 1 0 0,-1 1-1 0 0,0-1 1 0 0,1 1-1 0 0,-3 5 1 0 0,2-3 133 0 0,1 0 0 0 0,0 0 1 0 0,0 1-1 0 0,0-1 0 0 0,0 1 1 0 0,1-1-1 0 0,0 0 0 0 0,0 1 0 0 0,2 9 1 0 0,2 6 407 0 0,1 0 1 0 0,1-1 0 0 0,10 24 0 0 0,-16-43-664 0 0,61 153 939 0 0,-5-17 1430 0 0,67 252 0 0 0,26 365 515 0 0,-57-198-2341 0 0,31 192 947 0 0,-36 0-631 0 0,-61-141 707 0 0,-14-209-849 0 0,-14-133-1348 0 0,-1-156 499 0 0,-1-58-66 0 0,3-36-460 0 0,0 1 0 0 0,0 0 1 0 0,2-1-1 0 0,2 26 0 0 0,-2-38-1412 0 0,-1-3-1087 0 0,0 0-4021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05.8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1426 3999 0 0,'4'1'91'0'0,"9"0"240"0"0,-1 0 0 0 0,1 0-1 0 0,-1-2 1 0 0,1 1 0 0 0,-1-2-1 0 0,1 0 1 0 0,-1 0 0 0 0,24-8-1 0 0,26-4 1315 0 0,545-122 4594 0 0,-529 116-6502 0 0,214-56 263 0 0,517-120 0 0 0,-554 140 0 0 0,130-25 0 0 0,-71 15-31 0 0,110-20 1305 0 0,-247 55-140 0 0,447-68-767 0 0,-266 49-367 0 0,-95 12 0 0 0,117-27-7 0 0,-169 25 113 0 0,251-47 2611 0 0,-304 56-2717 0 0,187-43 0 0 0,118-30 0 0 0,-379 87 0 0 0,-51 10-76 0 0,21-6-1459 0 0,0 3-1 0 0,101-5 1 0 0,-142 15-4295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06.9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8863 0 0,'0'0'200'0'0,"0"0"34"0"0,0 0 12 0 0,5 4 23 0 0,9 9-290 0 0,-6 0 166 0 0,0 0-1 0 0,-1 0 0 0 0,0 1 0 0 0,-1 0 0 0 0,-1 0 1 0 0,0 0-1 0 0,5 25 0 0 0,0 0 350 0 0,51 197 2397 0 0,-38-136-1987 0 0,9 39 43 0 0,57 212 2279 0 0,154 537-2386 0 0,-194-696-840 0 0,116 421 0 0 0,-75-306 0 0 0,83 261 0 0 0,15 27 0 0 0,-81-139 2546 0 0,-80-326-2180 0 0,35 138-366 0 0,60 124 0 0 0,-91-312 0 0 0,89 256 0 0 0,-91-192 0 0 0,-18-90 0 0 0,-7-30 0 0 0,11 34 0 0 0,-2-13-144 0 0,-3 0 0 0 0,-2 1 0 0 0,5 74 0 0 0,-13-117-479 0 0,0 1 868 0 0,1-1-9341 0 0,-1-3 6490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0.9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14 617 5407 0 0,'0'0'124'0'0,"0"0"18"0"0,0 0 8 0 0,0 0 110 0 0,0 0 454 0 0,0 0 196 0 0,17-17 1637 0 0,-4 1-1914 0 0,0 0 1 0 0,-2-1-1 0 0,0-1 0 0 0,-1 0 1 0 0,-1 0-1 0 0,8-23 0 0 0,-10 23-633 0 0,-1 0 0 0 0,-1 0 0 0 0,-1 0 0 0 0,-1-1 0 0 0,-1 0 0 0 0,0 1 0 0 0,-1-1 0 0 0,-1 0 0 0 0,-4-30 0 0 0,1 27 0 0 0,-1-1 0 0 0,-1 1 0 0 0,-1 1 0 0 0,-1-1 0 0 0,0 1 0 0 0,-2 0 0 0 0,-20-34 0 0 0,25 48 0 0 0,4 5 0 0 0,-1 0 0 0 0,0 0 0 0 0,0 0 0 0 0,-1 0 0 0 0,1 1 0 0 0,0-1 0 0 0,-1 0 0 0 0,1 1 0 0 0,-1-1 0 0 0,1 1 0 0 0,-1-1 0 0 0,0 1 0 0 0,-3-2 0 0 0,5 2 0 0 0,-1 1 0 0 0,0 0 0 0 0,1 0 0 0 0,-1 0 0 0 0,0-1 0 0 0,0 1 0 0 0,1 0 0 0 0,-1 0 0 0 0,0 0 0 0 0,0 0 0 0 0,1 0 0 0 0,-1 0 0 0 0,0 0 0 0 0,0 0 0 0 0,1 1 0 0 0,-1-1 0 0 0,0 0 0 0 0,0 0 0 0 0,1 1 0 0 0,-1-1 0 0 0,0 0 0 0 0,1 1 0 0 0,-1-1 0 0 0,1 1 0 0 0,-1-1 0 0 0,0 1 0 0 0,1-1 0 0 0,-1 1 0 0 0,1-1 0 0 0,-1 1 0 0 0,1-1 0 0 0,0 1 0 0 0,-1 0 0 0 0,1-1 0 0 0,-1 1 0 0 0,1 0 0 0 0,0 0 0 0 0,-1 0 0 0 0,-2 4 0 0 0,0 0 0 0 0,1 0 0 0 0,0 0 0 0 0,-1 0 0 0 0,2 1 0 0 0,-1-1 0 0 0,0 1 0 0 0,1 0 0 0 0,0-1 0 0 0,1 1 0 0 0,-1 11 0 0 0,2 6 0 0 0,4 35 0 0 0,-4-53 0 0 0,22 128 1372 0 0,66 215 0 0 0,-76-308-1372 0 0,-3-10 0 0 0,-2 0 0 0 0,9 52 0 0 0,-16-73 0 0 0,0 0 0 0 0,-1 1 0 0 0,0-1 0 0 0,-1 0 0 0 0,0 0 0 0 0,0 0 0 0 0,-1 0 0 0 0,0 0 0 0 0,0 0 0 0 0,-1-1 0 0 0,0 1 0 0 0,-1-1 0 0 0,-8 15 0 0 0,10-20 0 0 0,0-1 0 0 0,-1 1 0 0 0,1 0 0 0 0,-1-1 0 0 0,0 1 0 0 0,0-1 0 0 0,0 0 0 0 0,0 0 0 0 0,0 0 0 0 0,-1-1 0 0 0,1 1 0 0 0,0-1 0 0 0,-1 0 0 0 0,1 1 0 0 0,-1-2 0 0 0,0 1 0 0 0,-5 1 0 0 0,7-3 0 0 0,1 1 0 0 0,-1 0 0 0 0,1 0 0 0 0,-1 0 0 0 0,1-1 0 0 0,-1 1 0 0 0,1-1 0 0 0,0 1 0 0 0,-1-1 0 0 0,1 0 0 0 0,0 0 0 0 0,-1 1 0 0 0,1-1 0 0 0,0 0 0 0 0,0 0 0 0 0,0 0 0 0 0,0 0 0 0 0,0 0 0 0 0,0 0 0 0 0,0-1 0 0 0,0 1 0 0 0,0 0 0 0 0,1 0 0 0 0,-1-1 0 0 0,0 1 0 0 0,0-3 0 0 0,1 4 0 0 0,-3-8-122 0 0,1 1 1 0 0,0-1-1 0 0,0 1 0 0 0,1-1 1 0 0,0 0-1 0 0,1 0 0 0 0,-1 1 0 0 0,1-1 1 0 0,1 0-1 0 0,0 0 0 0 0,0 1 0 0 0,4-15 1 0 0,4-10-606 0 0,21-51 1 0 0,-21 60 1081 0 0,13-31-355 0 0,3 0 0 0 0,2 1 0 0 0,2 1 0 0 0,43-55 0 0 0,-64 96 0 0 0,-8 11 0 0 0,0 0 0 0 0,0 0 1 0 0,0 0-1 0 0,0 0 0 0 0,0-1 0 0 0,0 1 0 0 0,1 0 0 0 0,-1 0 0 0 0,0 0 0 0 0,0 0 0 0 0,0 0 0 0 0,0 0 0 0 0,0 0 0 0 0,0 0 0 0 0,0 0 1 0 0,0 0-1 0 0,0 0 0 0 0,0 0 0 0 0,0-1 0 0 0,1 1 0 0 0,-1 0 0 0 0,0 0 0 0 0,0 0 0 0 0,0 0 0 0 0,0 0 0 0 0,0 0 0 0 0,0 0 0 0 0,0 0 1 0 0,1 0-1 0 0,-1 0 0 0 0,0 0 0 0 0,0 0 0 0 0,0 0 0 0 0,0 0 0 0 0,0 0 0 0 0,0 0 0 0 0,0 0 0 0 0,0 1 0 0 0,1-1 0 0 0,-1 0 0 0 0,0 0 1 0 0,0 0-1 0 0,0 0 0 0 0,0 0 0 0 0,0 0 0 0 0,0 0 0 0 0,0 0 0 0 0,0 0 0 0 0,0 0 0 0 0,0 0 0 0 0,0 0 0 0 0,1 0 0 0 0,-1 1 0 0 0,0-1 1 0 0,0 0-1 0 0,0 0 0 0 0,0 0 0 0 0,0 0 0 0 0,0 0 0 0 0,0 0 0 0 0,0 0 0 0 0,0 0 0 0 0,0 1 0 0 0,2 11-12 0 0,-3 14 106 0 0,-6 86 2499 0 0,8-101-2593 0 0,4-2 0 0 0,-5-9 0 0 0,1 1 0 0 0,0 0 0 0 0,0-1 0 0 0,0 1 0 0 0,0-1 0 0 0,0 1 0 0 0,-1-1 0 0 0,1 1 0 0 0,0-1 0 0 0,0 0 0 0 0,0 1 0 0 0,0-1 0 0 0,0 0 0 0 0,0 0 0 0 0,1 0 0 0 0,-1 0 0 0 0,0 0 0 0 0,0 0 0 0 0,0 0 0 0 0,0 0 0 0 0,0 0 0 0 0,0 0 0 0 0,0-1 0 0 0,0 1 0 0 0,0 0 0 0 0,0-1 0 0 0,0 1 0 0 0,0 0 0 0 0,0-1 0 0 0,-1 0 0 0 0,1 1 0 0 0,0-1 0 0 0,0 1 0 0 0,0-1 0 0 0,-1 0 0 0 0,2-1 0 0 0,-1 1 0 0 0,6-5 0 0 0,-1 0 0 0 0,0-1 0 0 0,0 1 0 0 0,0-1 0 0 0,-1-1 0 0 0,4-7 0 0 0,10-13 0 0 0,-8 13 0 0 0,-5 8 0 0 0,3 8 0 0 0,-6 1 0 0 0,0 1 0 0 0,0-1 0 0 0,-1 1 0 0 0,1-1 0 0 0,-1 1 0 0 0,1 0 0 0 0,-1 0 0 0 0,0 0 0 0 0,4 6 0 0 0,-4-4 0 0 0,1-1 0 0 0,0 1 0 0 0,0-1 0 0 0,0 0 0 0 0,0 0 0 0 0,1-1 0 0 0,0 1 0 0 0,0-1 0 0 0,0 1 0 0 0,6 2 0 0 0,-9-5-68 0 0,1 0 0 0 0,0 0 0 0 0,-1 0 0 0 0,1-1 0 0 0,0 1-1 0 0,0 0 1 0 0,0-1 0 0 0,-1 0 0 0 0,1 1 0 0 0,0-1 0 0 0,0 0 0 0 0,0 0-1 0 0,0 0 1 0 0,3-1 0 0 0,16-7-5132 0 0,-9 0 358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1.4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26 5407 0 0,'0'0'124'0'0,"0"0"18"0"0,5-9 135 0 0,-1 2-252 0 0,-3 7 187 0 0,-1-1-1 0 0,1 0 0 0 0,0 0 1 0 0,-1 1-1 0 0,1-1 1 0 0,0 1-1 0 0,-1-1 0 0 0,1 0 1 0 0,0 1-1 0 0,-1-1 0 0 0,1 1 1 0 0,0 0-1 0 0,0-1 0 0 0,0 1 1 0 0,0 0-1 0 0,-1-1 0 0 0,1 1 1 0 0,0 0-1 0 0,0 0 0 0 0,0 0 1 0 0,0 0-1 0 0,0 0 1 0 0,0 0-1 0 0,0 0 0 0 0,0 0 1 0 0,1 0-1 0 0,0 1-106 0 0,-1 0-1 0 0,1 0 1 0 0,-1 0-1 0 0,1 0 1 0 0,-1 0 0 0 0,1 0-1 0 0,-1 0 1 0 0,0 0 0 0 0,1 1-1 0 0,-1-1 1 0 0,0 1 0 0 0,1 1-1 0 0,2 3 135 0 0,-1 0-1 0 0,1 0 1 0 0,-2 0 0 0 0,1 0-1 0 0,3 13 1 0 0,11 76 70 0 0,-16-94 186 0 0,-1-1 157 0 0,0 0 27 0 0,0 0-85 0 0,3-2-568 0 0,0-1-1 0 0,0-1 0 0 0,0 1 1 0 0,0 0-1 0 0,0-1 0 0 0,-1 1 1 0 0,1-1-1 0 0,2-6 0 0 0,12-36-25 0 0,2-5 0 0 0,-15 44 0 0 0,-3 6 0 0 0,0 1 0 0 0,-1-1 0 0 0,1 0 0 0 0,0 1 0 0 0,0 0 0 0 0,0-1 0 0 0,0 1 0 0 0,0-1 0 0 0,-1 1 0 0 0,1 0 0 0 0,0 0 0 0 0,0 0 0 0 0,0-1 0 0 0,0 1 0 0 0,0 0 0 0 0,0 0 0 0 0,0 0 0 0 0,0 0 0 0 0,0 0 0 0 0,0 1 0 0 0,0-1 0 0 0,0 0 0 0 0,0 0 0 0 0,-1 1 0 0 0,1-1 0 0 0,0 0 0 0 0,0 1 0 0 0,0-1 0 0 0,0 1 0 0 0,-1-1 0 0 0,1 1 0 0 0,0 0 0 0 0,0-1 0 0 0,-1 1 0 0 0,1 0 0 0 0,0 0 0 0 0,16 17 0 0 0,-14-15 2 0 0,-1 0 0 0 0,-1 0-1 0 0,1 0 1 0 0,0 1-1 0 0,-1-1 1 0 0,1 0 0 0 0,-1 0-1 0 0,0 1 1 0 0,0-1 0 0 0,-1 1-1 0 0,1-1 1 0 0,0 5 0 0 0,-1-2-32 0 0,1 0-1 0 0,0 0 1 0 0,1 0 0 0 0,-1-1 0 0 0,1 1 0 0 0,0-1 0 0 0,0 1 0 0 0,6 8 0 0 0,-7-12-1271 0 0,-1-2-479 0 0,0 0-99 0 0,0 0-16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252 347 2271 0 0,'4'-24'252'0'0,"0"-1"-1"0"0,-2 0 1 0 0,-1 0-1 0 0,0-1 1 0 0,-2 1-1 0 0,-2-7-251 0 0,2 24 215 0 0,-1 0 0 0 0,0 0 0 0 0,0 0 0 0 0,0 0 0 0 0,-1 1 1 0 0,0-1-1 0 0,-1 1 0 0 0,0 0 0 0 0,0 0 0 0 0,0 0 0 0 0,-1 0 0 0 0,0 1 0 0 0,0-1 0 0 0,-1 1 0 0 0,1 1 0 0 0,-1-1 0 0 0,-1 1 0 0 0,1 0 1 0 0,-1 0-1 0 0,0 1 0 0 0,-1-1-215 0 0,1 2 316 0 0,-1-1 1 0 0,1 1 0 0 0,-1 1-1 0 0,1 0 1 0 0,-1 0 0 0 0,0 0-1 0 0,0 1 1 0 0,0 0 0 0 0,-2 0-317 0 0,6 1 150 0 0,0 0 0 0 0,-1 0 0 0 0,1 1 0 0 0,0-1 0 0 0,-1 1 0 0 0,1 0 0 0 0,0 0 0 0 0,0 0 0 0 0,0 0 0 0 0,0 1 0 0 0,0 0 1 0 0,0 0-1 0 0,0 0 0 0 0,1 0 0 0 0,-1 0 0 0 0,1 1 0 0 0,-3 1-150 0 0,5-2 61 0 0,0-1 0 0 0,0 1 0 0 0,0-1 0 0 0,1 1 0 0 0,-1-1 0 0 0,0 1 0 0 0,1 0 0 0 0,-1-1 0 0 0,1 1 0 0 0,-1 0 0 0 0,1-1 0 0 0,0 1 0 0 0,0 0 0 0 0,0 0 0 0 0,0-1 0 0 0,0 1 0 0 0,0 0 0 0 0,0 0 0 0 0,1-1 0 0 0,-1 1-1 0 0,0 0 1 0 0,1-1 0 0 0,0 1 0 0 0,-1 0 0 0 0,1-1 0 0 0,0 1 0 0 0,0-1 0 0 0,0 1-61 0 0,28 42-257 0 0,-25-39 364 0 0,6 6-107 0 0,1 0 0 0 0,0-1 0 0 0,0 0 0 0 0,1-1 0 0 0,0-1 0 0 0,1 1 0 0 0,0-2 0 0 0,5 3 0 0 0,0-1 0 0 0,-1 1 0 0 0,0 1 0 0 0,-1 1 0 0 0,4 4 0 0 0,-11-5 0 0 0,-8-10 0 0 0,0 1 0 0 0,0-1 0 0 0,-1 1 0 0 0,1-1 0 0 0,-1 1 0 0 0,1 0 0 0 0,-1-1 0 0 0,0 1 0 0 0,0 0 0 0 0,1-1 0 0 0,-1 1 0 0 0,0 0 0 0 0,-1 0 0 0 0,1-1 0 0 0,0 1 0 0 0,0 0 0 0 0,-1-1 0 0 0,1 1 0 0 0,-1 0 0 0 0,1-1 0 0 0,-1 1 0 0 0,0-1 0 0 0,0 1 0 0 0,0-1 0 0 0,1 1 0 0 0,-1-1 0 0 0,-1 1 0 0 0,1-1 0 0 0,0 0 0 0 0,0 0 0 0 0,0 0 0 0 0,-1 1 0 0 0,2-2 0 0 0,-11 10 326 0 0,-1 0-1 0 0,0-1 1 0 0,0 0 0 0 0,-1-1-1 0 0,0 0 1 0 0,0-1-1 0 0,-1-1 1 0 0,1 0 0 0 0,-2-1-1 0 0,-11 3-325 0 0,15-7 0 0 0,2-2 0 0 0,9 0-29 0 0,-1 1 0 0 0,1 0 0 0 0,-1-1 0 0 0,1 1 0 0 0,-1-1 0 0 0,1 1 0 0 0,0-1-1 0 0,-1 1 1 0 0,1-1 0 0 0,0 1 0 0 0,-1-1 0 0 0,1 1 0 0 0,0-1 0 0 0,0 1 0 0 0,-1-1 0 0 0,1 1-1 0 0,0-1 1 0 0,0 0 0 0 0,0 1 0 0 0,0-1 0 0 0,0 1 0 0 0,0-1 0 0 0,0 0 0 0 0,0 1 0 0 0,0-1 0 0 0,0 1-1 0 0,0-1 1 0 0,0 0 0 0 0,0 1 0 0 0,0-1 0 0 0,1 1 0 0 0,-1-1 0 0 0,0 1 0 0 0,0-1 0 0 0,1 1 0 0 0,-1-1-1 0 0,0 1 1 0 0,1-1 0 0 0,-1 1 0 0 0,1-1 0 0 0,-1 1 0 0 0,0-1 0 0 0,1 1 0 0 0,-1 0 0 0 0,1-1 29 0 0,-1 1-88 0 0,11-12-1432 0 0,0-1-1 0 0,1 2 1 0 0,0 0-1 0 0,1 0 1 0 0,0 1 0 0 0,0 1-1 0 0,1 0 1 0 0,2 0 1520 0 0,36-26-1846 0 0,-21 10 740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1.8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103 43 7055 0 0,'0'0'158'0'0,"0"0"22"0"0,-13-17 210 0 0,11 14-274 0 0,-1 0 0 0 0,1 1 0 0 0,-1-1 0 0 0,0 1 0 0 0,0 0 0 0 0,0 0 0 0 0,-5-3 0 0 0,7 5 912 0 0,1-1-916 0 0,-1 1-1 0 0,1 0 1 0 0,-1 0-1 0 0,1-1 0 0 0,0 1 1 0 0,-1 0-1 0 0,1 0 1 0 0,-1-1-1 0 0,1 1 1 0 0,0 0-1 0 0,-1 0 0 0 0,1 0 1 0 0,-1 0-1 0 0,1 0 1 0 0,-1 0-1 0 0,1 0 0 0 0,-1 0 1 0 0,1 0-1 0 0,-1 0 1 0 0,1 0-1 0 0,-1 0 0 0 0,1 0 1 0 0,0 0-1 0 0,-1 0 1 0 0,1 0-1 0 0,-1 0 1 0 0,1 1-1 0 0,-1-1 0 0 0,1 0 1 0 0,0 0-1 0 0,-2 1 1 0 0,-13 5 1049 0 0,12-2-1149 0 0,0-1 1 0 0,0 1-1 0 0,0 0 0 0 0,0 0 1 0 0,1 0-1 0 0,0 0 0 0 0,0 0 1 0 0,0 0-1 0 0,0 1 1 0 0,1-1-1 0 0,-1 1 0 0 0,1-1 1 0 0,0 7-1 0 0,0-1 501 0 0,0 0 0 0 0,1 0 0 0 0,1 0-1 0 0,3 18 1 0 0,-4-26-505 0 0,1-1 0 0 0,0 1 0 0 0,0-1 0 0 0,0 1 0 0 0,0-1-1 0 0,0 1 1 0 0,0-1 0 0 0,1 0 0 0 0,-1 1 0 0 0,0-1 0 0 0,1 0 0 0 0,-1 0-1 0 0,0 0 1 0 0,1 0 0 0 0,0 0 0 0 0,-1 0 0 0 0,1-1 0 0 0,0 1 0 0 0,-1 0-1 0 0,1-1 1 0 0,0 0 0 0 0,-1 1 0 0 0,1-1 0 0 0,0 0 0 0 0,0 0 0 0 0,0 0-1 0 0,-1 0 1 0 0,5 0 0 0 0,28-13-982 0 0,-4-8-4645 0 0,-20 11 3220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2.7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79 143 7055 0 0,'0'0'323'0'0,"-15"-23"114"0"0,12 19-46 0 0,1 0-1 0 0,1-1 1 0 0,-1 1-1 0 0,1 0 0 0 0,-1-1 1 0 0,1 1-1 0 0,0-1 0 0 0,1 1 1 0 0,-1-1-1 0 0,1 1 1 0 0,0-1-1 0 0,0 0 0 0 0,0 1 1 0 0,1-1-1 0 0,0 1 0 0 0,0-1 1 0 0,0 1-1 0 0,2-7 1 0 0,-2 9 295 0 0,2-1 119 0 0,-1 0-487 0 0,1 1 1 0 0,-1 0-1 0 0,0-1 0 0 0,1 1 0 0 0,0 0 1 0 0,-1 0-1 0 0,1 1 0 0 0,0-1 0 0 0,0 0 0 0 0,4-1 1 0 0,-4 4-318 0 0,0 0 1 0 0,1 0 0 0 0,-1 0 0 0 0,0 0-1 0 0,0 1 1 0 0,0-1 0 0 0,0 1-1 0 0,0 0 1 0 0,0 0 0 0 0,0 0 0 0 0,0 0-1 0 0,2 4 1 0 0,-3-3-2 0 0,0 1 0 0 0,-1 0 0 0 0,1 0 0 0 0,-1 0 0 0 0,0 1 0 0 0,0-1 0 0 0,-1 0 0 0 0,1 0 0 0 0,-1 1 0 0 0,0-1 0 0 0,0 0 0 0 0,0 5 0 0 0,-2 1 0 0 0,-1 1 0 0 0,0-1 0 0 0,-6 14 0 0 0,6-16 0 0 0,-1 0 0 0 0,1 0 0 0 0,1 0 0 0 0,0 1 0 0 0,0-1 0 0 0,1 1 0 0 0,-1 0 0 0 0,2-1 0 0 0,0 1 0 0 0,0 0 0 0 0,1 9 0 0 0,0-15 0 0 0,-1-1 0 0 0,1 1 0 0 0,0 0 0 0 0,0-1 0 0 0,0 0 0 0 0,0 1 0 0 0,0-1 0 0 0,1 0 0 0 0,-1 1 0 0 0,1-1 0 0 0,0 0 0 0 0,-1 0 0 0 0,1 0 0 0 0,0 0 0 0 0,0-1 0 0 0,0 1 0 0 0,0 0 0 0 0,1-1 0 0 0,-1 0 0 0 0,4 3 0 0 0,4 2 0 0 0,-1-1 37 0 0,0 0 1 0 0,0 0-1 0 0,0-1 0 0 0,12 4 0 0 0,-13-6 31 0 0,-1 1-1 0 0,1 0 1 0 0,-1 0 0 0 0,0 1-1 0 0,0 0 1 0 0,0 0 0 0 0,8 8 0 0 0,-13-10-47 0 0,-1 0 0 0 0,1 0 0 0 0,-1 0 0 0 0,1 0 0 0 0,-1 1 0 0 0,0-1 0 0 0,0 0 0 0 0,0 1 0 0 0,0-1 0 0 0,0 1 0 0 0,-1 0 0 0 0,1-1 0 0 0,-1 1 0 0 0,0-1 0 0 0,1 1 0 0 0,-1 0 0 0 0,-1-1 0 0 0,1 1 0 0 0,0 0 0 0 0,0-1 0 0 0,-1 1 0 0 0,0-1 0 0 0,1 1 0 0 0,-1-1 0 0 0,0 1 0 0 0,0-1 0 0 0,-3 4 0 0 0,-9 19 179 0 0,-1 0 0 0 0,-1-1-1 0 0,-2 0 1 0 0,0-2 0 0 0,-27 27 0 0 0,-38 52 197 0 0,62-72-858 0 0,11-18-467 0 0,1 0 0 0 0,0 1 0 0 0,1 0-1 0 0,0 0 1 0 0,1 1 0 0 0,0 0 0 0 0,-5 18 0 0 0,9-19-5658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4.8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207 104 1807 0 0,'0'0'83'0'0,"0"0"34"0"0,0 0 103 0 0,0 0 42 0 0,0 0 8 0 0,-5-32 2100 0 0,1 24-1551 0 0,0 1 0 0 0,0-1 0 0 0,-1 1 1 0 0,0 0-1 0 0,0 0 0 0 0,-10-9 0 0 0,13 15-741 0 0,0-1 1 0 0,-1 1-1 0 0,1 0 0 0 0,-1-1 0 0 0,1 1 0 0 0,-1 0 0 0 0,1 1 0 0 0,-1-1 0 0 0,0 0 1 0 0,1 1-1 0 0,-1 0 0 0 0,0-1 0 0 0,1 1 0 0 0,-4 0 0 0 0,-35 4 2361 0 0,37-2-2417 0 0,0 0 0 0 0,0 0 0 0 0,0 0 0 0 0,0 0 0 0 0,1 0 1 0 0,-1 1-1 0 0,1 0 0 0 0,-1-1 0 0 0,1 1 0 0 0,0 1 0 0 0,0-1 0 0 0,1 0 0 0 0,-4 5 0 0 0,2-1 132 0 0,0 0-1 0 0,1 0 0 0 0,0 0 1 0 0,0 1-1 0 0,1-1 1 0 0,0 1-1 0 0,0 0 0 0 0,0-1 1 0 0,1 1-1 0 0,1 0 0 0 0,-1 0 1 0 0,1 0-1 0 0,0 0 1 0 0,1 0-1 0 0,0 0 0 0 0,0-1 1 0 0,4 12-1 0 0,4 12 748 0 0,1 0-1 0 0,26 52 0 0 0,-35-80-898 0 0,6 9-2 0 0,-1 1 0 0 0,-1-1 0 0 0,0 1 0 0 0,-1 1 0 0 0,-1-1 0 0 0,0 0 0 0 0,0 1 0 0 0,-1 0 0 0 0,-1-1 0 0 0,0 1 0 0 0,-1 0 0 0 0,-1 0 0 0 0,0-1 0 0 0,-6 28 0 0 0,3-31 0 0 0,4-10 0 0 0,0 1 0 0 0,0-1 0 0 0,0 0 0 0 0,1 1 0 0 0,-1-1 0 0 0,0 0 0 0 0,0 1 0 0 0,0-1 0 0 0,0 0 0 0 0,0 1 0 0 0,0-1 0 0 0,0 0 0 0 0,0 0 0 0 0,1 1 0 0 0,-1-1 0 0 0,0 0 0 0 0,0 0 0 0 0,0 1 0 0 0,1-1 0 0 0,-1 0 0 0 0,0 0 0 0 0,0 1 0 0 0,1-1 0 0 0,-1 0 0 0 0,0 0 0 0 0,0 0 0 0 0,1 0 0 0 0,-1 1 0 0 0,0-1 0 0 0,1 0 0 0 0,-1 0 0 0 0,0 0 0 0 0,0 0 0 0 0,1 0 0 0 0,-1 0 0 0 0,0 0 0 0 0,1 0 0 0 0,-1 0 0 0 0,0 0 0 0 0,1 0 0 0 0,-1 0 0 0 0,0 0 0 0 0,1 0 0 0 0,-1 0 0 0 0,0 0 0 0 0,1-1 0 0 0,18 0 0 0 0,-17 1 0 0 0,17-3-76 0 0,0-1-1 0 0,0 0 1 0 0,26-10-1 0 0,-23 7-334 0 0,44-9 0 0 0,-46 12-1965 0 0,-5 1-2593 0 0,-6 1-134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5.6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50 180 3999 0 0,'0'0'183'0'0,"-9"-8"213"0"0,6 6 108 0 0,0-1 0 0 0,-1 0 0 0 0,1 0-1 0 0,0 0 1 0 0,1 0 0 0 0,-1 0 0 0 0,1-1 0 0 0,-1 1-1 0 0,1-1 1 0 0,0 0 0 0 0,0 1 0 0 0,1-1 0 0 0,-1 0-1 0 0,1 0 1 0 0,0 0 0 0 0,0-1 0 0 0,0 1 0 0 0,1 0 0 0 0,-1-6-1 0 0,1 5-339 0 0,1 1-1 0 0,0-1 0 0 0,0 0 1 0 0,1 0-1 0 0,-1 1 0 0 0,1-1 1 0 0,0 1-1 0 0,0-1 0 0 0,1 1 1 0 0,-1 0-1 0 0,1 0 1 0 0,0 0-1 0 0,0 0 0 0 0,0 1 1 0 0,0-1-1 0 0,7-5 0 0 0,-8 8-163 0 0,0-1 0 0 0,0 0 0 0 0,0 1 0 0 0,0-1 0 0 0,0 1 0 0 0,1 0 0 0 0,-1 0 0 0 0,0 0 0 0 0,1 0 0 0 0,-1 0 0 0 0,0 0 0 0 0,1 1 0 0 0,-1-1 0 0 0,1 1 0 0 0,-1-1 0 0 0,1 1 0 0 0,0 0 0 0 0,-1 0 0 0 0,1 0 0 0 0,-1 1 0 0 0,1-1 0 0 0,-1 1 0 0 0,1-1 0 0 0,-1 1 0 0 0,1 0 0 0 0,-1 0 0 0 0,0 0 0 0 0,1 0 0 0 0,-1 0 0 0 0,2 2 0 0 0,0-1 0 0 0,-1 1 0 0 0,1 0 0 0 0,-1 0 0 0 0,0 0 0 0 0,0 0 0 0 0,-1 1 0 0 0,1-1 0 0 0,0 1 0 0 0,-1-1 0 0 0,0 1 0 0 0,0 0 0 0 0,0 0 0 0 0,-1 0 0 0 0,1 0 0 0 0,-1 0 0 0 0,2 8 0 0 0,-3-5 0 0 0,0 1 0 0 0,0-1 0 0 0,0 0 0 0 0,-1 1 0 0 0,0-1 0 0 0,-1 0 0 0 0,1 0 0 0 0,-6 13 0 0 0,1-6 0 0 0,0 0 0 0 0,-1 0 0 0 0,-11 16 0 0 0,14-24 99 0 0,3-5 409 0 0,1-1 161 0 0,7 3-412 0 0,0 0 0 0 0,0 1-1 0 0,-1 0 1 0 0,0 0 0 0 0,11 8-1 0 0,-12-8-248 0 0,-1 0-1 0 0,1 0 1 0 0,-1 0-1 0 0,0 0 1 0 0,-1 1-1 0 0,1-1 1 0 0,-1 1-1 0 0,1 0 1 0 0,-2 0-1 0 0,5 8 1 0 0,-6-9 1 0 0,0 0 1 0 0,0 0-1 0 0,0 0 1 0 0,0 0-1 0 0,-1 0 1 0 0,0 0-1 0 0,0 0 1 0 0,0 0-1 0 0,0 0 1 0 0,0 0-1 0 0,-1 0 0 0 0,-1 5 1 0 0,-4 6-65 0 0,0-1-1 0 0,-1 1 1 0 0,-1-2 0 0 0,0 1-1 0 0,-1-1 1 0 0,-15 18 0 0 0,-11 18-660 0 0,34-48-3950 0 0,1-1-1638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6.7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0 246 8863 0 0,'0'0'200'0'0,"0"0"34"0"0,0 0 12 0 0,6-14 2 0 0,6-12 1059 0 0,0 0 0 0 0,2 1 0 0 0,19-27 0 0 0,-26 42-831 0 0,0 0-1 0 0,1 1 0 0 0,0 0 0 0 0,0 1 1 0 0,1 0-1 0 0,0 0 0 0 0,1 0 0 0 0,0 1 1 0 0,0 1-1 0 0,13-7 0 0 0,-21 12-454 0 0,1 0 0 0 0,-1 0-1 0 0,1 0 1 0 0,0 0 0 0 0,-1 1-1 0 0,1-1 1 0 0,0 1 0 0 0,-1-1-1 0 0,1 1 1 0 0,0 0 0 0 0,0 0-1 0 0,-1 0 1 0 0,1 1 0 0 0,0-1-1 0 0,-1 1 1 0 0,1-1 0 0 0,0 1-1 0 0,-1 0 1 0 0,1 0 0 0 0,-1 0-1 0 0,4 2 1 0 0,-2 0 63 0 0,-1 0-1 0 0,1 0 0 0 0,-1 1 1 0 0,0-1-1 0 0,0 1 1 0 0,0-1-1 0 0,-1 1 1 0 0,1 0-1 0 0,-1 0 0 0 0,0 0 1 0 0,3 7-1 0 0,1 9 208 0 0,0-1 1 0 0,-1 1-1 0 0,-1 1 0 0 0,2 30 0 0 0,-4-18-291 0 0,0 0 0 0 0,-2 1 0 0 0,-8 55 0 0 0,5-70 0 0 0,-2 0 0 0 0,0-1 0 0 0,0 1 0 0 0,-2-2 0 0 0,0 1 0 0 0,-1-1 0 0 0,-20 31 0 0 0,5-5 0 0 0,72-63 0 0 0,57-40 0 0 0,-31 15 0 0 0,-60 35-1728 0 0,-7 4-87 0 0,0 1-1 0 0,0 0 1 0 0,0 0-1 0 0,10-3 1 0 0,-18 8-3564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7.4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27 180 8863 0 0,'-7'-14'680'0'0,"7"14"-674"0"0,0-1-1 0 0,0 1 0 0 0,0 0 0 0 0,0-1 0 0 0,1 1 0 0 0,-1 0 1 0 0,0-1-1 0 0,0 1 0 0 0,0 0 0 0 0,0 0 0 0 0,0-1 1 0 0,0 1-1 0 0,0 0 0 0 0,0-1 0 0 0,0 1 0 0 0,-1 0 0 0 0,1-1 1 0 0,0 1-1 0 0,0 0 0 0 0,0 0 0 0 0,0-1 0 0 0,0 1 1 0 0,0 0-1 0 0,-1-1 0 0 0,1 1 0 0 0,0 0 0 0 0,0 0 0 0 0,0 0 1 0 0,-1-1-1 0 0,1 1 0 0 0,0 0 0 0 0,0 0 0 0 0,-1 0 1 0 0,1-1-1 0 0,0 1 0 0 0,-1 0 0 0 0,1 0 0 0 0,0 0 0 0 0,0 0 1 0 0,-1 0-1 0 0,1 0 0 0 0,-1 0 0 0 0,-3-2 25 0 0,-2-11 485 0 0,5 10-420 0 0,0 0 0 0 0,0 0-1 0 0,1 0 1 0 0,0 0-1 0 0,-1 0 1 0 0,1 0 0 0 0,0 0-1 0 0,0 0 1 0 0,1 0 0 0 0,-1 0-1 0 0,1 0 1 0 0,-1 0-1 0 0,1 1 1 0 0,0-1 0 0 0,0 0-1 0 0,0 0 1 0 0,3-3 0 0 0,-1 1 282 0 0,0 0 1 0 0,1 0-1 0 0,0 0 1 0 0,0 0 0 0 0,0 1-1 0 0,1 0 1 0 0,-1 0 0 0 0,8-5-1 0 0,-5 4-5 0 0,1 0 0 0 0,-1 1 0 0 0,1 0 0 0 0,0 0-1 0 0,0 1 1 0 0,1 0 0 0 0,-1 0 0 0 0,1 1 0 0 0,-1 0 0 0 0,1 0 0 0 0,0 1-1 0 0,12 0 1 0 0,-18 1-372 0 0,0 1 0 0 0,0-1 0 0 0,1 1 0 0 0,-1 0 0 0 0,0 0 0 0 0,0 0 0 0 0,0 0 0 0 0,0 0 0 0 0,0 1 0 0 0,0 0 0 0 0,-1-1 0 0 0,1 1 0 0 0,0 0 0 0 0,-1 0 0 0 0,0 0 0 0 0,1 1 0 0 0,-1-1 0 0 0,0 1 0 0 0,0-1 0 0 0,0 1 0 0 0,2 4 0 0 0,1 2 0 0 0,-1 1 0 0 0,0 0 0 0 0,-1 1 0 0 0,4 17 0 0 0,-2-7 0 0 0,20 96 0 0 0,-19-79 0 0 0,3 0 0 0 0,0-1 0 0 0,19 46 0 0 0,52 122 0 0 0,-79-204 0 0 0,1 5 0 0 0,1 0 0 0 0,-1-1 0 0 0,0 1 0 0 0,0 1 0 0 0,1 10 0 0 0,-3-16 32 0 0,0 1 0 0 0,0-1 0 0 0,-1 0-1 0 0,1 1 1 0 0,-1-1 0 0 0,1 0 0 0 0,-1 1 0 0 0,1-1 0 0 0,-1 0-1 0 0,0 0 1 0 0,1 0 0 0 0,-1 1 0 0 0,0-1 0 0 0,0 0-1 0 0,0 0 1 0 0,0 0 0 0 0,0 0 0 0 0,0-1 0 0 0,0 1 0 0 0,0 0-1 0 0,0 0 1 0 0,0 0 0 0 0,-1-1 0 0 0,1 1 0 0 0,0-1-1 0 0,0 1 1 0 0,-1-1 0 0 0,1 0 0 0 0,0 1 0 0 0,-1-1 0 0 0,1 0-1 0 0,-2 0 1 0 0,-2 2 234 0 0,-63 23 1972 0 0,-99 22 0 0 0,166-46-2583 0 0,-17 2-9498 0 0,18-3 2983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8.4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191 33 7055 0 0,'0'0'158'0'0,"0"0"22"0"0,0 0 12 0 0,-1-1-27 0 0,0-1 24 0 0,0-1 0 0 0,-1 1 0 0 0,1 0 1 0 0,-1 0-1 0 0,0 0 0 0 0,0 0 0 0 0,0 1 0 0 0,1-1 0 0 0,-2 0 1 0 0,1 1-1 0 0,0-1 0 0 0,0 1 0 0 0,0 0 0 0 0,-1 0 0 0 0,1 0 0 0 0,0 0 1 0 0,-1 0-1 0 0,1 0 0 0 0,-1 1 0 0 0,1-1 0 0 0,-1 1 0 0 0,-3 0 0 0 0,-1-1 449 0 0,1 1 0 0 0,0 1 0 0 0,0-1 0 0 0,0 1 0 0 0,0 0 0 0 0,0 0-1 0 0,-8 4 1 0 0,-1-2-395 0 0,4 4-275 0 0,1 0 49 0 0,6-3-17 0 0,0 1 0 0 0,0 0 0 0 0,0 0 0 0 0,1 0 0 0 0,0 1 0 0 0,0-1 0 0 0,0 1 0 0 0,1 0 0 0 0,-1 0 0 0 0,1 0 0 0 0,1 0 0 0 0,-1 0 0 0 0,0 11 0 0 0,1-16 0 0 0,0 6 0 0 0,0 0 0 0 0,0 0 0 0 0,0 0 0 0 0,0 1 0 0 0,1-1 0 0 0,0 0 0 0 0,1 0 0 0 0,0 1 0 0 0,3 13 0 0 0,3 10 620 0 0,4 39-1 0 0,-7-36 170 0 0,16 61-1 0 0,-16-85-788 0 0,3 1 0 0 0,0-3 0 0 0,0-1 0 0 0,-4-2 0 0 0,10 22 0 0 0,-7-19 0 0 0,-5-7 0 0 0,-1-1 0 0 0,1 1 0 0 0,-1 0 0 0 0,1-1 0 0 0,0 1 0 0 0,-1-1 0 0 0,1 1 0 0 0,0 0 0 0 0,-1-1 0 0 0,1 1 0 0 0,0-1 0 0 0,-1 0 0 0 0,1 1 0 0 0,0-1 0 0 0,0 0 0 0 0,0 1 0 0 0,0-1 0 0 0,-1 0 0 0 0,1 0 0 0 0,0 0 0 0 0,0 0 0 0 0,0 1 0 0 0,0-1 0 0 0,1-1 0 0 0,0 1 0 0 0,10 3 0 0 0,1-3 0 0 0,15-6 0 0 0,141-39 96 0 0,-146 37 334 0 0,-13 4-2226 0 0,0 0-5407 0 0,-9 4 2100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8.9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106 35 7055 0 0,'0'0'158'0'0,"0"0"22"0"0,0 0 12 0 0,0 0 48 0 0,0 0 173 0 0,0 0 71 0 0,0 0 17 0 0,0 0 13 0 0,0 0 39 0 0,0 0 20 0 0,0 0 3 0 0,-18-22 2651 0 0,17 21-3097 0 0,-1 0 0 0 0,1-1 0 0 0,-1 1 0 0 0,0 0 0 0 0,0 0 0 0 0,1 0 0 0 0,-1 0 0 0 0,0 0 0 0 0,0 1 0 0 0,0-1 0 0 0,0 0 0 0 0,0 1 0 0 0,0 0 0 0 0,0-1 0 0 0,0 1 0 0 0,0 0 0 0 0,0 0 0 0 0,-5 1 0 0 0,6-1-99 0 0,-1 1 0 0 0,0 0 1 0 0,1 0-1 0 0,-1 0 1 0 0,1 0-1 0 0,-1 0 0 0 0,1 0 1 0 0,0 0-1 0 0,-1 0 1 0 0,1 1-1 0 0,0-1 1 0 0,0 0-1 0 0,0 1 0 0 0,0-1 1 0 0,0 1-1 0 0,0-1 1 0 0,-1 3-1 0 0,-2 7-112 0 0,0 0 0 0 0,1 0 0 0 0,0 0 0 0 0,1 0 0 0 0,-2 14 0 0 0,3-14 297 0 0,-1 4-1 0 0,2 0 0 0 0,-1 0 0 0 0,2 0 0 0 0,0 0 0 0 0,1 0-1 0 0,0-1 1 0 0,2 1 0 0 0,-1 0 0 0 0,2-1 0 0 0,0 0 0 0 0,0 0 0 0 0,9 15 0 0 0,-12-26-197 0 0,-2-1-18 0 0,1-1 0 0 0,-1 0 0 0 0,1 0 1 0 0,0 1-1 0 0,-1-1 0 0 0,1 0 0 0 0,0 0 0 0 0,0 0 0 0 0,0 0 1 0 0,0 0-1 0 0,0 0 0 0 0,0 0 0 0 0,0 0 0 0 0,0 0 0 0 0,0 0 1 0 0,0 0-1 0 0,0-1 0 0 0,1 1 0 0 0,-1 0 0 0 0,0-1 0 0 0,1 1 1 0 0,-1-1-1 0 0,0 0 0 0 0,3 1 0 0 0,-1-1 0 0 0,1 1 0 0 0,-1-1 0 0 0,0 0 0 0 0,1-1 0 0 0,-1 1 0 0 0,1-1 0 0 0,-1 1 0 0 0,0-1 0 0 0,1 0 0 0 0,-1 0 0 0 0,0 0 0 0 0,0-1 0 0 0,0 1 0 0 0,0-1 0 0 0,0 1 0 0 0,0-1 0 0 0,0 0 0 0 0,-1 0 0 0 0,1-1 0 0 0,0 1 0 0 0,-1 0 0 0 0,3-4 0 0 0,6-7 0 0 0,0-1 0 0 0,17-30 0 0 0,-23 37 0 0 0,-3 4 0 0 0,-1 0 0 0 0,1 0 0 0 0,-1 0 0 0 0,0 0 0 0 0,0 0 0 0 0,0-1 0 0 0,0 1 0 0 0,-1 0 0 0 0,1 0 0 0 0,-1-1 0 0 0,0 1 0 0 0,0 0 0 0 0,0-1 0 0 0,0 1 0 0 0,0 0 0 0 0,-1-1 0 0 0,0 1 0 0 0,1 0 0 0 0,-1 0 0 0 0,-1 0 0 0 0,1-1 0 0 0,0 1 0 0 0,-1 0 0 0 0,1 1 0 0 0,-1-1 0 0 0,0 0 0 0 0,-2-3 0 0 0,0 1 0 0 0,-1 1 0 0 0,1-1 0 0 0,-1 1 0 0 0,1 0 0 0 0,-1 0 0 0 0,0 0 0 0 0,-1 1 0 0 0,1 0 0 0 0,-1 0 0 0 0,1 0 0 0 0,-1 1 0 0 0,0 0 0 0 0,-10-3 0 0 0,13 5-275 0 0,0 0 1 0 0,0 0-1 0 0,0 1 0 0 0,0-1 0 0 0,0 1 1 0 0,1 0-1 0 0,-1 0 0 0 0,0 0 0 0 0,0 0 0 0 0,-3 2 1 0 0,-2 1-529 0 0,6-3-486 0 0,2-1-753 0 0,0 0-2898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19.4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16 153 7055 0 0,'-10'-28'760'0'0,"9"24"-477"0"0,0 0-1 0 0,0 0 1 0 0,0 0 0 0 0,1 0-1 0 0,-1 0 1 0 0,1 1-1 0 0,0-1 1 0 0,0 0-1 0 0,0 0 1 0 0,1 0-1 0 0,0 0 1 0 0,-1 0-1 0 0,1 0 1 0 0,1 0-1 0 0,-1 1 1 0 0,0-1 0 0 0,1 0-1 0 0,0 1 1 0 0,0-1-1 0 0,0 1 1 0 0,3-4-1 0 0,-1 3 107 0 0,0 1-1 0 0,0-1 1 0 0,0 1-1 0 0,0 0 1 0 0,0 1-1 0 0,1-1 1 0 0,0 1-1 0 0,-1-1 1 0 0,1 1-1 0 0,0 1 1 0 0,0-1-1 0 0,0 1 1 0 0,0 0-1 0 0,0 0 1 0 0,10 0-1 0 0,-8 0-388 0 0,0 1 0 0 0,-1 0 0 0 0,1 0 0 0 0,0 1 0 0 0,0 0 0 0 0,-1 0 0 0 0,1 1 0 0 0,-1 0 0 0 0,1 0 0 0 0,-1 0 0 0 0,0 1 0 0 0,0 0 0 0 0,0 0 0 0 0,8 6 0 0 0,-6-3 0 0 0,-1 0 0 0 0,0 1 0 0 0,0 1 0 0 0,0-1 0 0 0,0 1 0 0 0,-1 0 0 0 0,-1 0 0 0 0,9 18 0 0 0,-4-6 0 0 0,-2 0 0 0 0,-1 1 0 0 0,-1 0 0 0 0,0 0 0 0 0,-2 1 0 0 0,0-1 0 0 0,-2 1 0 0 0,1 27 0 0 0,-3-15 0 0 0,9 59 0 0 0,-7-82 0 0 0,1 0 0 0 0,-1 0 0 0 0,0 0 0 0 0,-3 0 0 0 0,0-9 2 0 0,0 1 0 0 0,0-1-1 0 0,0 0 1 0 0,0 1 0 0 0,-1-1-1 0 0,1 0 1 0 0,-1 0 0 0 0,1 0-1 0 0,-1 0 1 0 0,0 0 0 0 0,0 0-1 0 0,0-1 1 0 0,0 1 0 0 0,0 0-1 0 0,0-1 1 0 0,0 0 0 0 0,-1 1-1 0 0,1-1 1 0 0,-1 0 0 0 0,-3 1-1 0 0,1 0 66 0 0,-12 5 319 0 0,0-1 0 0 0,-29 6 0 0 0,33-9-150 0 0,0 0 0 0 0,1 0 0 0 0,-1 2 0 0 0,1-1 0 0 0,0 2 0 0 0,-20 11 0 0 0,29-15-357 0 0,-14 11-6128 0 0,8-5-965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0.3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2205 0 8863 0 0,'0'0'200'0'0,"0"0"34"0"0,0 0 12 0 0,0 0 132 0 0,0 0 542 0 0,0 0 236 0 0,0 0 48 0 0,0 0-60 0 0,0 0-296 0 0,0 0-131 0 0,0 0-21 0 0,0 0-99 0 0,-18 5 238 0 0,-339 110 1476 0 0,178-55-1457 0 0,-162 61 1102 0 0,-132 64-1956 0 0,213-86 0 0 0,124-49 0 0 0,-249 57 0 0 0,330-100-9141 0 0,55-7 3738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201 214 4231 0 0,'5'-15'137'0'0,"-1"0"-1"0"0,-1 0 0 0 0,0 0 1 0 0,-1-1-1 0 0,-1 1 0 0 0,0-1 0 0 0,-1 0 1 0 0,-1-5-137 0 0,-8-37 3484 0 0,9 57-2963 0 0,-2-9 2192 0 0,-2 17-318 0 0,-3 19-1575 0 0,-1 46 570 0 0,3 1-1 0 0,4 11-1389 0 0,-1-12 477 0 0,1-49-477 0 0,0 19 0 0 0,1 0 0 0 0,4 16 0 0 0,-3-50-197 0 0,-1-7-836 0 0,0-1-393 0 0,-13-18-3174 0 0,-29-26-1232 0 0,33 35 5277 0 0,-1 1 1 0 0,-1 0-1 0 0,0 0 1 0 0,0 1-1 0 0,-10-4 555 0 0,13 6 405 0 0,0 0-1 0 0,1 0 1 0 0,-1 0-1 0 0,1-1 1 0 0,-5-6-405 0 0,11 11 648 0 0,-1-5 708 0 0,1 5-1289 0 0,1 1-1 0 0,0 0 1 0 0,0-1-1 0 0,-1 1 0 0 0,1-1 1 0 0,0 1-1 0 0,0 0 1 0 0,0-1-1 0 0,0 1 1 0 0,0-1-1 0 0,-1 1 1 0 0,1-1-1 0 0,0 1 0 0 0,0 0 1 0 0,0-1-1 0 0,0 1 1 0 0,0-1-1 0 0,1 1 1 0 0,-1-1-1 0 0,0 1 1 0 0,0-1-1 0 0,0 1 0 0 0,0 0 1 0 0,0-1-1 0 0,0 1 1 0 0,1-1-1 0 0,-1 1 1 0 0,0 0-1 0 0,0-1 0 0 0,1 1 1 0 0,-1 0-1 0 0,1-1-66 0 0,4-5 472 0 0,0 1 0 0 0,1-1-1 0 0,-1 1 1 0 0,1 0 0 0 0,1 1-1 0 0,-1 0 1 0 0,1 0 0 0 0,6-3-472 0 0,58-22 1120 0 0,-47 22-1041 0 0,0 0 0 0 0,1 2 1 0 0,11 0-80 0 0,-10 3-1591 0 0,-1 0 1 0 0,1 3 0 0 0,0 0 0 0 0,-1 1-1 0 0,16 4 1591 0 0,-14-2-1096 0 0,-21-3 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0.9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0 430 5407 0 0,'0'0'124'0'0,"0"0"18"0"0,0 0 8 0 0,0 0 110 0 0,0 0 454 0 0,0 0 196 0 0,22-7 1158 0 0,162-54 139 0 0,-24 10-2062 0 0,453-213 2415 0 0,-506 219-5881 0 0,-103 44 2106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1.8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263 170 13247 0 0,'0'0'299'0'0,"0"0"45"0"0,0 0 21 0 0,0 0-46 0 0,-1 0-313 0 0,1 0 0 0 0,-1 0-1 0 0,0-1 1 0 0,1 1 0 0 0,-1 0 0 0 0,1 0-1 0 0,-1-1 1 0 0,1 1 0 0 0,-1 0 0 0 0,1-1 0 0 0,-1 1-1 0 0,1-1 1 0 0,-1 1 0 0 0,1-1 0 0 0,-1 1-1 0 0,1-1 1 0 0,0 1 0 0 0,-1-1 0 0 0,1 1 0 0 0,-1-2-1 0 0,1-1 172 0 0,-1 0-1 0 0,1 0 0 0 0,-1 0 1 0 0,0 0-1 0 0,1 0 0 0 0,-1 1 1 0 0,-1-1-1 0 0,1 0 0 0 0,0 0 1 0 0,-1 1-1 0 0,1-1 0 0 0,-1 1 1 0 0,0-1-1 0 0,0 1 0 0 0,0 0 1 0 0,0 0-1 0 0,0 0 0 0 0,-1 0 1 0 0,1 0-1 0 0,-1 0 0 0 0,1 0 1 0 0,-1 1-1 0 0,1-1 0 0 0,-1 1 1 0 0,0 0-1 0 0,0 0 0 0 0,0 0 1 0 0,0 0-1 0 0,0 1 0 0 0,0-1 1 0 0,0 1-1 0 0,0-1 0 0 0,0 1 1 0 0,0 0-1 0 0,0 0 0 0 0,0 1 1 0 0,0-1-1 0 0,0 1 0 0 0,0-1 0 0 0,0 1 1 0 0,0 0-1 0 0,1 0 0 0 0,-1 0 1 0 0,0 0-1 0 0,0 1 0 0 0,1-1 1 0 0,-6 5-1 0 0,-5 6-365 0 0,0 1-1 0 0,1 1 1 0 0,0 0 0 0 0,1 1-1 0 0,0 1 1 0 0,2-1 0 0 0,0 1 0 0 0,0 1-1 0 0,2 0 1 0 0,0 0 0 0 0,0 0-1 0 0,2 1 1 0 0,1 0 0 0 0,-5 30-1 0 0,9-42 190 0 0,0-1 0 0 0,0 1 0 0 0,0 0 0 0 0,0 0 0 0 0,1 0 0 0 0,0 0 0 0 0,0-1 0 0 0,1 1 0 0 0,0 0 0 0 0,0-1 0 0 0,0 0 0 0 0,0 1 0 0 0,1-1 0 0 0,0 0 0 0 0,0 0 0 0 0,6 6 0 0 0,-6-8 0 0 0,0 0 0 0 0,0 0 0 0 0,0-1 0 0 0,0 1 0 0 0,1-1 0 0 0,0 0 0 0 0,-1 0 0 0 0,1 0 0 0 0,0 0 0 0 0,0 0 0 0 0,0-1 0 0 0,0 0 0 0 0,0 0 0 0 0,0 0 0 0 0,0 0 0 0 0,0-1 0 0 0,1 0 0 0 0,-1 0 0 0 0,0 0 0 0 0,0 0 0 0 0,1 0 0 0 0,-1-1 0 0 0,6-1 0 0 0,8-4 0 0 0,1 0 0 0 0,-1-1 0 0 0,0-1 0 0 0,-1-1 0 0 0,0-1 0 0 0,19-13 0 0 0,8-8 0 0 0,39-39 0 0 0,-55 46 0 0 0,-1-2 0 0 0,-1-1 0 0 0,-1-1 0 0 0,-2-1 0 0 0,22-35 0 0 0,-43 61 0 0 0,-1 1 0 0 0,1-1 0 0 0,-1 1 0 0 0,0-1 0 0 0,0 1 0 0 0,0-1 0 0 0,0 1 0 0 0,0-1 0 0 0,-1 0 0 0 0,1 0 0 0 0,-1 1 0 0 0,1-1 0 0 0,-1 0 0 0 0,0 0 0 0 0,0 1 0 0 0,-1-1 0 0 0,1 0 0 0 0,-1 0 0 0 0,1 0 0 0 0,-1 1 0 0 0,-1-4 0 0 0,0 3 0 0 0,0 0 0 0 0,0 0 0 0 0,0 0 0 0 0,-1 0 0 0 0,0 0 0 0 0,1 0 0 0 0,-1 1 0 0 0,0-1 0 0 0,0 1 0 0 0,-1 0 0 0 0,1 0 0 0 0,0 0 0 0 0,-6-2 0 0 0,-10-4 0 0 0,0 2 0 0 0,-1 0 0 0 0,0 1 0 0 0,-29-3 0 0 0,28 5 0 0 0,0 1 0 0 0,0 1 0 0 0,0 1 0 0 0,0 1 0 0 0,-25 4 0 0 0,37-3 0 0 0,0-1 0 0 0,0 1 0 0 0,0 1 0 0 0,0 0 0 0 0,1 0 0 0 0,-1 1 0 0 0,1 0 0 0 0,0 0 0 0 0,0 1 0 0 0,0 0 0 0 0,1 0 0 0 0,0 1 0 0 0,0 0 0 0 0,-8 8 0 0 0,9-4-1028 0 0,5 1-3560 0 0,3 1-1732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2.1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11 7055 0 0,'0'0'152'0'0,"0"0"32"0"0,0 0 8 0 0,0 0 8 0 0,-3-5-200 0 0,3 5 0 0 0,0 0 0 0 0,0 0 0 0 0,-6-6 0 0 0,6 6 0 0 0,0 0 0 0 0,0 0-3096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2.5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183 58 13247 0 0,'0'0'299'0'0,"0"0"45"0"0,0 0 21 0 0,-7-7 63 0 0,-20-17 1814 0 0,25 22-1743 0 0,-1-1 1 0 0,1 1-1 0 0,-1-1 1 0 0,1 1-1 0 0,-1 0 0 0 0,0 0 1 0 0,0 0-1 0 0,0 0 1 0 0,0 1-1 0 0,0-1 0 0 0,-4 0 1 0 0,5 2-491 0 0,0-1 1 0 0,0 1-1 0 0,0 0 0 0 0,0 0 1 0 0,0 0-1 0 0,0 0 0 0 0,0 0 1 0 0,0 0-1 0 0,1 1 0 0 0,-1-1 1 0 0,0 1-1 0 0,0-1 1 0 0,0 1-1 0 0,0 0 0 0 0,0 0 1 0 0,1 0-1 0 0,-1 0 0 0 0,0 0 1 0 0,1 0-1 0 0,-1 0 0 0 0,0 1 1 0 0,1-1-1 0 0,-2 3 1 0 0,-2 1-7 0 0,0 1 0 0 0,1 0 1 0 0,0 1-1 0 0,-4 8 1 0 0,6-11-5 0 0,-5 11 1 0 0,1 0 0 0 0,0 0 0 0 0,1 0 0 0 0,1 1 0 0 0,0-1 0 0 0,2 1 0 0 0,-1 0 0 0 0,2 0 0 0 0,0 19 0 0 0,1-25 0 0 0,1 0 0 0 0,-1 0 0 0 0,2 0 0 0 0,-1 0 0 0 0,1-1 0 0 0,1 1 0 0 0,0-1 0 0 0,0 1 0 0 0,1-1 0 0 0,0 0 0 0 0,1 0 0 0 0,0 0 0 0 0,0-1 0 0 0,0 0 0 0 0,14 14 0 0 0,-16-18 0 0 0,1-1 0 0 0,0 0 0 0 0,0 0 0 0 0,1 0 0 0 0,-1 0 0 0 0,1-1 0 0 0,-1 0 0 0 0,1 0 0 0 0,0 0 0 0 0,-1-1 0 0 0,1 1 0 0 0,0-1 0 0 0,0 0 0 0 0,8 0 0 0 0,-5-1 0 0 0,0 0 0 0 0,0-1 0 0 0,0 0 0 0 0,0 0 0 0 0,0-1 0 0 0,0 0 0 0 0,-1 0 0 0 0,12-6 0 0 0,-2 0 0 0 0,0-1 0 0 0,0-2 0 0 0,-1 1 0 0 0,0-2 0 0 0,-1 0 0 0 0,24-25 0 0 0,-32 30 0 0 0,0-2 0 0 0,0 1 0 0 0,-1-1 0 0 0,0 0 0 0 0,0 0 0 0 0,-1 0 0 0 0,-1-1 0 0 0,1 0 0 0 0,-1 0 0 0 0,4-17 0 0 0,-7 22 0 0 0,-1 1 0 0 0,1-1 0 0 0,-1 0 0 0 0,0 1 0 0 0,0-1 0 0 0,0 0 0 0 0,0 1 0 0 0,-1-1 0 0 0,0 1 0 0 0,0-1 0 0 0,0 1 0 0 0,0-1 0 0 0,-1 1 0 0 0,0 0 0 0 0,0 0 0 0 0,0 0 0 0 0,0 0 0 0 0,-1 0 0 0 0,0 0 0 0 0,1 0 0 0 0,-1 1 0 0 0,-1-1 0 0 0,1 1 0 0 0,0 0 0 0 0,-1 0 0 0 0,0 0 0 0 0,-4-2 0 0 0,1 0 0 0 0,-1 0 0 0 0,-1 0 0 0 0,1 1 0 0 0,-1 0 0 0 0,1 0 0 0 0,-1 1 0 0 0,0 0 0 0 0,0 0 0 0 0,-1 1 0 0 0,1 1 0 0 0,0 0 0 0 0,-1 0 0 0 0,1 0 0 0 0,-1 1 0 0 0,1 1 0 0 0,-1 0 0 0 0,1 0 0 0 0,-1 1 0 0 0,1 0 0 0 0,0 0 0 0 0,0 1 0 0 0,0 0 0 0 0,0 1 0 0 0,1 0 0 0 0,-1 0 0 0 0,1 1 0 0 0,0 0 0 0 0,0 1 0 0 0,1-1 0 0 0,0 2 0 0 0,-8 7 0 0 0,5-3-995 0 0,0 0 0 0 0,0 1 0 0 0,1 0-1 0 0,-12 24 1 0 0,11-15-5781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3.2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337 74 15719 0 0,'0'0'356'0'0,"0"0"50"0"0,0 0 20 0 0,0-2-40 0 0,-1 0-307 0 0,1 0 0 0 0,-1 0 0 0 0,1-1 1 0 0,-1 1-1 0 0,0 0 0 0 0,0 0 0 0 0,0 0 1 0 0,0 0-1 0 0,0 0 0 0 0,-1 0 0 0 0,1 0 1 0 0,-1 0-1 0 0,1 0 0 0 0,-1 1 0 0 0,0-1 1 0 0,1 0-1 0 0,-1 1 0 0 0,-2-2 0 0 0,0 0 530 0 0,1 1-587 0 0,1 0 0 0 0,-1 0 0 0 0,1 1 0 0 0,-1-1 1 0 0,1 1-1 0 0,-1 0 0 0 0,0 0 0 0 0,0 0 0 0 0,1 0 0 0 0,-1 0 0 0 0,0 1 0 0 0,0-1 0 0 0,0 1 0 0 0,0 0 0 0 0,0 0 0 0 0,0 0 0 0 0,0 0 1 0 0,0 0-1 0 0,0 1 0 0 0,0-1 0 0 0,1 1 0 0 0,-1 0 0 0 0,0 0 0 0 0,0 0 0 0 0,1 0 0 0 0,-5 3 0 0 0,-6 2 39 0 0,0 1 0 0 0,1 1 0 0 0,-21 17 0 0 0,20-14 101 0 0,1 2 0 0 0,0-1 0 0 0,1 2-1 0 0,0 0 1 0 0,1 0 0 0 0,1 0 0 0 0,0 1-1 0 0,-13 32 1 0 0,12-21 129 0 0,1 0 1 0 0,1 1-1 0 0,1 0 0 0 0,-6 51 0 0 0,13-73-291 0 0,-1 0 0 0 0,1 0 0 0 0,0 0 0 0 0,0 0 0 0 0,0-1 0 0 0,1 1 0 0 0,0 0 0 0 0,0 0 0 0 0,0 0 0 0 0,1 0 0 0 0,-1-1 0 0 0,1 1 0 0 0,0-1 0 0 0,0 1 0 0 0,1-1 0 0 0,-1 0 0 0 0,1 0 0 0 0,0 0 0 0 0,0 0 0 0 0,1 0 0 0 0,3 3 0 0 0,-3-4 0 0 0,0-1 0 0 0,0 0 0 0 0,0 0 0 0 0,0 0 0 0 0,1 0 0 0 0,-1 0 0 0 0,0-1 0 0 0,1 0 0 0 0,-1 0 0 0 0,1 0 0 0 0,0-1 0 0 0,-1 1 0 0 0,1-1 0 0 0,-1 0 0 0 0,1-1 0 0 0,0 1 0 0 0,-1-1 0 0 0,1 0 0 0 0,-1 0 0 0 0,1 0 0 0 0,-1 0 0 0 0,8-4 0 0 0,7-4 0 0 0,-1-1 0 0 0,0 0 0 0 0,0-1 0 0 0,-1-1 0 0 0,-1 0 0 0 0,19-19 0 0 0,1-6 0 0 0,43-53 0 0 0,-71 80 0 0 0,0 0 0 0 0,-1-1 0 0 0,0 0 0 0 0,-1 0 0 0 0,0 0 0 0 0,-1-1 0 0 0,7-22 0 0 0,-10 28 0 0 0,-1 1 0 0 0,-1 0 0 0 0,1 0 0 0 0,-1 0 0 0 0,0 0 0 0 0,0 0 0 0 0,0 0 0 0 0,-1-1 0 0 0,1 1 0 0 0,-1 0 0 0 0,-1 0 0 0 0,1 0 0 0 0,-1 0 0 0 0,0 0 0 0 0,0 1 0 0 0,0-1 0 0 0,0 1 0 0 0,-1-1 0 0 0,0 1 0 0 0,0 0 0 0 0,0 0 0 0 0,-4-4 0 0 0,-1 1 0 0 0,1 0 0 0 0,-1 0 0 0 0,-1 1 0 0 0,1 0 0 0 0,-1 0 0 0 0,0 1 0 0 0,0 0 0 0 0,-1 1 0 0 0,0 0 0 0 0,1 0 0 0 0,-1 1 0 0 0,0 1 0 0 0,-1-1 0 0 0,-11 0 0 0 0,14 2 0 0 0,0 1 0 0 0,0 0 0 0 0,0 0 0 0 0,0 1 0 0 0,0 0 0 0 0,1 0 0 0 0,-1 1 0 0 0,0 0 0 0 0,0 0 0 0 0,1 0 0 0 0,0 1 0 0 0,-1 1 0 0 0,1-1 0 0 0,0 1 0 0 0,1 0 0 0 0,-1 1 0 0 0,1 0 0 0 0,-1 0 0 0 0,-5 7 0 0 0,9-9-242 0 0,0 0 1 0 0,1 0-1 0 0,-1 0 0 0 0,1 1 1 0 0,0-1-1 0 0,0 1 0 0 0,1-1 0 0 0,-1 1 1 0 0,1 0-1 0 0,-1 0 0 0 0,1 0 1 0 0,0-1-1 0 0,1 1 0 0 0,-1 0 0 0 0,1 0 1 0 0,0 0-1 0 0,0 1 0 0 0,0-1 0 0 0,0 0 1 0 0,0 0-1 0 0,1 0 0 0 0,0-1 1 0 0,1 5-1 0 0,-1-6-1869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3.6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1 436 10943 0 0,'0'0'498'0'0,"0"0"-9"0"0,17-9 864 0 0,-1-5-678 0 0,0-1 0 0 0,0-1 0 0 0,-2-1 0 0 0,0 0 0 0 0,-1 0 0 0 0,14-26 0 0 0,-7 13 20 0 0,18-26 783 0 0,-3-1-1 0 0,40-88 0 0 0,-80 161-1473 0 0,1 0 0 0 0,0 0-1 0 0,1 0 1 0 0,1 0 0 0 0,1 1 0 0 0,0-1-1 0 0,3 26 1 0 0,19 127-10 0 0,-12-124-210 0 0,4 31-2841 0 0,-9-47-4190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4.1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23 585 10943 0 0,'-7'-14'515'0'0,"5"12"-326"0"0,0-1 0 0 0,0 0 0 0 0,1 0 1 0 0,-1 1-1 0 0,1-1 0 0 0,0 0 0 0 0,0 0 0 0 0,0 0 1 0 0,0 0-1 0 0,1-1 0 0 0,-1 1 0 0 0,1 0 1 0 0,0 0-1 0 0,0 0 0 0 0,0 0 0 0 0,0-1 1 0 0,0 1-1 0 0,1 0 0 0 0,-1 0 0 0 0,1 0 0 0 0,0 0 1 0 0,2-5-1 0 0,89-180 3587 0 0,7-18-203 0 0,-94 193-3573 0 0,1 0 0 0 0,0 1 0 0 0,1 0 0 0 0,1 0 0 0 0,0 0 0 0 0,12-14 0 0 0,-19 26 0 0 0,-1 0 0 0 0,0 0 0 0 0,0-1 0 0 0,1 1 0 0 0,-1 0 0 0 0,0 0 0 0 0,1 0 0 0 0,-1 0 0 0 0,0-1 0 0 0,1 1 0 0 0,-1 0 0 0 0,0 0 0 0 0,1 0 0 0 0,-1 0 0 0 0,1 0 0 0 0,-1 0 0 0 0,0 0 0 0 0,1 0 0 0 0,-1 0 0 0 0,0 0 0 0 0,1 0 0 0 0,-1 0 0 0 0,0 0 0 0 0,1 0 0 0 0,-1 1 0 0 0,1-1 0 0 0,-1 0 0 0 0,0 0 0 0 0,1 0 0 0 0,-1 0 0 0 0,0 1 0 0 0,0-1 0 0 0,1 0 0 0 0,-1 0 0 0 0,0 1 0 0 0,1-1 0 0 0,-1 0 0 0 0,0 0 0 0 0,0 1 0 0 0,0-1 0 0 0,1 0 0 0 0,-1 1 0 0 0,0-1 0 0 0,0 0 0 0 0,0 1 0 0 0,0-1 0 0 0,0 0 0 0 0,0 1 0 0 0,1-1 0 0 0,-1 1 0 0 0,0-1 0 0 0,0 0 0 0 0,0 1 0 0 0,0 0 0 0 0,0-1 0 0 0,12 30-787 0 0,-2 1-1 0 0,10 45 1 0 0,-11-40-1409 0 0,23 62-1 0 0,-28-89 1923 0 0,0 0-1 0 0,1 0 0 0 0,0 0 1 0 0,1 0-1 0 0,-1-1 0 0 0,2 0 1 0 0,-1 0-1 0 0,1 0 1 0 0,0-1-1 0 0,1 0 0 0 0,8 6 1 0 0,11 0-2332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4.5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153 80 10943 0 0,'-26'-27'893'0'0,"23"22"-658"0"0,-1 1 0 0 0,0 0 0 0 0,1 0 1 0 0,-1 0-1 0 0,-8-5 0 0 0,2 1 969 0 0,8 7-735 0 0,0-1 1 0 0,0 0 0 0 0,-1 1 0 0 0,1-1 0 0 0,-1 1-1 0 0,0-1 1 0 0,1 1 0 0 0,-5-1 0 0 0,5 2-419 0 0,1 0 1 0 0,0 0-1 0 0,0 0 1 0 0,0 0-1 0 0,0 1 1 0 0,0-1-1 0 0,0 0 1 0 0,0 1-1 0 0,0-1 1 0 0,1 0-1 0 0,-1 1 1 0 0,0 0-1 0 0,0-1 1 0 0,0 1-1 0 0,0-1 1 0 0,0 1-1 0 0,1 0 0 0 0,-1-1 1 0 0,0 1-1 0 0,1 0 1 0 0,-1 0-1 0 0,0 0 1 0 0,1 0-1 0 0,-1 0 1 0 0,1-1-1 0 0,-1 1 1 0 0,1 0-1 0 0,0 0 1 0 0,-1 2-1 0 0,-6 13-49 0 0,1 0 0 0 0,0 1 0 0 0,1 0 0 0 0,1-1-1 0 0,1 1 1 0 0,1 1 0 0 0,0-1 0 0 0,1 0 0 0 0,0 1 0 0 0,2-1-1 0 0,0 0 1 0 0,4 21 0 0 0,-3-31-2 0 0,0-1 0 0 0,1 0 0 0 0,0 0 0 0 0,0 0 0 0 0,0 0 0 0 0,0-1 0 0 0,1 1 0 0 0,0-1 0 0 0,0 0 0 0 0,1 0 0 0 0,5 5 0 0 0,-7-7 0 0 0,0 0 0 0 0,1 0 0 0 0,-1-1 0 0 0,1 1 0 0 0,-1-1 0 0 0,1 0 0 0 0,0 0 0 0 0,0 0 0 0 0,0 0 0 0 0,0-1 0 0 0,0 1 0 0 0,0-1 0 0 0,0 0 0 0 0,1 0 0 0 0,-1-1 0 0 0,0 1 0 0 0,8-1 0 0 0,-6-2 0 0 0,-1 0 0 0 0,0 0 0 0 0,1-1 0 0 0,-1 0 0 0 0,0 0 0 0 0,0 0 0 0 0,-1 0 0 0 0,1-1 0 0 0,-1 0 0 0 0,1 0 0 0 0,-1 0 0 0 0,6-9 0 0 0,10-7 0 0 0,-13 12 0 0 0,-1 0 0 0 0,0-1 0 0 0,0 0 0 0 0,-1 0 0 0 0,0-1 0 0 0,-1 1 0 0 0,0-1 0 0 0,0 0 0 0 0,4-20 0 0 0,-8 27 0 0 0,0 1 0 0 0,1 0 0 0 0,-1 0 0 0 0,0 0 0 0 0,0 0 0 0 0,-1 0 0 0 0,1-1 0 0 0,0 1 0 0 0,-1 0 0 0 0,0 0 0 0 0,1 0 0 0 0,-1 0 0 0 0,0 0 0 0 0,0 0 0 0 0,0 0 0 0 0,0 1 0 0 0,0-1 0 0 0,0 0 0 0 0,-1 0 0 0 0,1 1 0 0 0,-1-1 0 0 0,1 1 0 0 0,-1-1 0 0 0,1 1 0 0 0,-4-2 0 0 0,-3-2 0 0 0,-1 0 0 0 0,1 0 0 0 0,-1 1 0 0 0,-12-4 0 0 0,10 4 0 0 0,8 4-63 0 0,0-1 0 0 0,0 1-1 0 0,1 0 1 0 0,-1 0 0 0 0,0 0-1 0 0,0 0 1 0 0,0 0 0 0 0,0 1-1 0 0,0-1 1 0 0,1 1 0 0 0,-1 0 0 0 0,0 0-1 0 0,1 0 1 0 0,-1 0 0 0 0,0 0-1 0 0,1 1 1 0 0,-1-1 0 0 0,1 1-1 0 0,0 0 1 0 0,-4 3 0 0 0,-2 1-608 0 0,1 0 1 0 0,0 1-1 0 0,1 0 0 0 0,-11 14 1 0 0,-1 6-5160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5.1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0 335 13247 0 0,'0'0'299'0'0,"0"0"45"0"0,0 0 21 0 0,0 0-46 0 0,1 0-287 0 0,-1 0 0 0 0,1 0 0 0 0,0 0 0 0 0,-1 0 0 0 0,1 0 0 0 0,-1 0 0 0 0,1 0 0 0 0,0 0 0 0 0,-1 0 1 0 0,1-1-1 0 0,-1 1 0 0 0,1 0 0 0 0,-1-1 0 0 0,1 1 0 0 0,-1 0 0 0 0,1-1 0 0 0,-1 1 0 0 0,1 0 0 0 0,-1-1 0 0 0,1 1 0 0 0,0-1 0 0 0,65-82 2503 0 0,100-162 0 0 0,-165 243-2013 0 0,-1 2 170 0 0,1 6-487 0 0,0 0 0 0 0,0 0 0 0 0,0-1 0 0 0,1 1 0 0 0,2 6 0 0 0,4 12 161 0 0,10 94-366 0 0,-4-22 0 0 0,-12-84-95 0 0,1 4-922 0 0,1 1 0 0 0,0-1-1 0 0,9 21 1 0 0,-12-33 768 0 0,1 0 0 0 0,0-1 0 0 0,0 1-1 0 0,0-1 1 0 0,0 1 0 0 0,1-1 0 0 0,-1 0 0 0 0,1 0-1 0 0,0 0 1 0 0,0 0 0 0 0,0-1 0 0 0,0 1 0 0 0,0-1-1 0 0,1 0 1 0 0,-1 0 0 0 0,1 0 0 0 0,-1 0 0 0 0,1 0-1 0 0,5 1 1 0 0,9-5-3075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25.4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29 436 13247 0 0,'-21'36'643'0'0,"20"-35"-278"0"0,0 1-46 0 0,-4 2-22 0 0,4-3 691 0 0,9-9 1699 0 0,13-18-1986 0 0,0-2 1 0 0,17-33-1 0 0,6-7 936 0 0,63-101-765 0 0,-88 132-781 0 0,-16 29-2 0 0,1 0-1 0 0,1 0 1 0 0,-1 0 0 0 0,1 1-1 0 0,6-8 1 0 0,1-9 1233 0 0,-12 23-1250 0 0,1-2 551 0 0,1 4-407 0 0,-1 1-215 0 0,0-1 0 0 0,0 0 1 0 0,0 1-1 0 0,0-1 0 0 0,0 1 0 0 0,-1-1 0 0 0,1 1 0 0 0,0 0 0 0 0,-1-1 1 0 0,1 1-1 0 0,-1 0 0 0 0,1-1 0 0 0,-1 1 0 0 0,0 0 0 0 0,0 0 0 0 0,0-1 1 0 0,0 1-1 0 0,0 0 0 0 0,0 0 0 0 0,0-1 0 0 0,-1 1 0 0 0,1 2 0 0 0,-2 3-3 0 0,2 31 2 0 0,1 0 0 0 0,8 46 0 0 0,-3-31 0 0 0,-2-8-184 0 0,-2-16-979 0 0,0-1-1 0 0,2 1 1 0 0,1-1 0 0 0,2 0-1 0 0,16 47 1 0 0,-11-54-6945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23 4231 0 0,'0'0'191'0'0,"-15"-12"729"0"0,12 10-682 0 0,-1 0 0 0 0,1 1 0 0 0,-1 0 0 0 0,1-1 0 0 0,-1 1 0 0 0,0 1 0 0 0,0-1 0 0 0,0 1 0 0 0,1-1 0 0 0,-1 1 0 0 0,0 0 0 0 0,0 0 0 0 0,0 1 0 0 0,0-1 0 0 0,0 1 0 0 0,1 0 0 0 0,-1 0 0 0 0,0 0 0 0 0,1 1 0 0 0,-1-1 0 0 0,1 1 0 0 0,-1 0 0 0 0,1 0 0 0 0,-1 0-238 0 0,-10 6 837 0 0,0 1-1 0 0,0 1 0 0 0,1 0 0 0 0,-11 11-836 0 0,15-14 386 0 0,-15 19 84 0 0,24-26-470 0 0,0 1 0 0 0,0-1 0 0 0,-1 0 0 0 0,1 0 0 0 0,0 0 0 0 0,0 1 0 0 0,0-1 0 0 0,0 0 0 0 0,0 1 0 0 0,-1-1 0 0 0,1 0 0 0 0,0 0 0 0 0,0 1 0 0 0,0-1 0 0 0,0 0 0 0 0,0 1 0 0 0,0-1 0 0 0,0 0 0 0 0,0 0 0 0 0,0 1 0 0 0,0-1 0 0 0,0 0 0 0 0,0 1 0 0 0,0-1 0 0 0,1 0 0 0 0,-1 0 0 0 0,0 1 0 0 0,0-1 0 0 0,0 0 0 0 0,0 1 0 0 0,0-1 0 0 0,1 0 0 0 0,-1 0 0 0 0,0 0 0 0 0,0 1 0 0 0,0-1 0 0 0,1 0 0 0 0,-1 0 0 0 0,0 0 0 0 0,0 1 0 0 0,0-1 0 0 0,1 0 0 0 0,-1 0 0 0 0,0 0 0 0 0,1 0 0 0 0,-1 0 0 0 0,0 0 0 0 0,0 1 0 0 0,1-1 0 0 0,9 2 0 0 0,-6-1 0 0 0,-1-1 0 0 0,0 0 0 0 0,1 0 0 0 0,-1-1 0 0 0,1 1 0 0 0,-1-1 0 0 0,0 0 0 0 0,1 1 0 0 0,-1-1 0 0 0,3-2 0 0 0,-3 2 0 0 0,0 0 0 0 0,0 0 0 0 0,1 0 0 0 0,-1 0 0 0 0,1 0 0 0 0,-1 1 0 0 0,1 0 0 0 0,-1 0 0 0 0,1 0 0 0 0,-1 0 0 0 0,1 0 0 0 0,-1 1 0 0 0,2 0 0 0 0,-1 0 0 0 0,0 1 0 0 0,1 0 0 0 0,-1-1 0 0 0,0 2 0 0 0,0-1 0 0 0,-1 0 0 0 0,1 1 0 0 0,0 0 0 0 0,-1 0 0 0 0,0 0 0 0 0,0 0 0 0 0,0 0 0 0 0,0 1 0 0 0,2 2 0 0 0,4 4 0 0 0,-2 0 0 0 0,-6-9 0 0 0,0 1 0 0 0,0-1 0 0 0,0 0 0 0 0,1 1 0 0 0,-1-1 0 0 0,0 0 0 0 0,1 0 0 0 0,-1 0 0 0 0,1 0 0 0 0,-1 0 0 0 0,1 0 0 0 0,0 0 0 0 0,-1 0 0 0 0,1 0 0 0 0,0-1 0 0 0,0 1 0 0 0,-1-1 0 0 0,1 1 0 0 0,0-1 0 0 0,0 0 0 0 0,0 0 0 0 0,0 0 0 0 0,-1 0 0 0 0,1 0 0 0 0,0 0 0 0 0,0 0 0 0 0,0-1 0 0 0,-1 1 0 0 0,1-1 0 0 0,0 1 0 0 0,0-1 0 0 0,-1 0 0 0 0,3 0 0 0 0,27-25-1479 0 0,-23 18 347 0 0,-1 0 1 0 0,1 0 0 0 0,-2 0 0 0 0,1-1 0 0 0,-1 0-1 0 0,-1 0 1 0 0,0 0 0 0 0,2-5 1131 0 0,-2-1-1911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9:28.9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0 366 7055 0 0,'0'0'323'0'0,"0"0"-8"0"0,14-24 714 0 0,-12 21-320 0 0,-1-1-1 0 0,0 0 1 0 0,0 1-1 0 0,0-1 1 0 0,-1 0-1 0 0,0 0 1 0 0,1 0-1 0 0,-1 0 1 0 0,-1-4-1 0 0,1 7 443 0 0,0 1-651 0 0,0 0 69 0 0,0 0 110 0 0,0 0 22 0 0,0 0-91 0 0,10 23-380 0 0,21 79 486 0 0,-24-73-350 0 0,2 0 0 0 0,1 0 0 0 0,1-1 0 0 0,1 0 0 0 0,21 35 0 0 0,-32-61-234 0 0,0 0 0 0 0,0 0 0 0 0,1 0 0 0 0,-1-1 0 0 0,1 1 0 0 0,-1 0 0 0 0,1 0 0 0 0,0-1 0 0 0,-1 1 0 0 0,1-1 0 0 0,0 0 0 0 0,0 1 0 0 0,0-1 0 0 0,0 0 0 0 0,1 0 0 0 0,-1 0 0 0 0,0 0 0 0 0,0-1 0 0 0,4 2 0 0 0,-4-3-116 0 0,1 1-1 0 0,-1-1 1 0 0,0 1-1 0 0,0-1 1 0 0,0 0-1 0 0,0 0 1 0 0,0 0-1 0 0,0 0 1 0 0,0-1-1 0 0,0 1 0 0 0,0 0 1 0 0,-1-1-1 0 0,3-2 1 0 0,23-25 9 0 0,-21 23-27 0 0,4-6 2 0 0,-1-1 0 0 0,-1 1 0 0 0,0-2 0 0 0,0 1 0 0 0,9-26 0 0 0,22-79 0 0 0,-13 33 0 0 0,66-200 0 0 0,-90 277 0 0 0,1 2-283 0 0,-3 5-1190 0 0,0 1-536 0 0,0 0-115 0 0,0 0-19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9:30.2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1 322 7055 0 0,'0'0'323'0'0,"0"0"-8"0"0,0 0-58 0 0,0 0 515 0 0,0 0 247 0 0,0 0 49 0 0,0 0-48 0 0,0 0-246 0 0,4 17 1856 0 0,4 6-1930 0 0,-5-11 23 0 0,0 0-1 0 0,2-1 1 0 0,-1 0-1 0 0,2 1 1 0 0,-1-1 0 0 0,2-1-1 0 0,-1 1 1 0 0,1-1 0 0 0,11 12-1 0 0,-14-18-722 0 0,1 0 0 0 0,-1-1 0 0 0,1 1 0 0 0,0-1 0 0 0,7 4 0 0 0,-11-6 0 0 0,-1-1 71 0 0,1 1 0 0 0,0-1 0 0 0,0 1-1 0 0,0-1 1 0 0,0 0 0 0 0,-1 1 0 0 0,1-1 0 0 0,0 0-1 0 0,0 1 1 0 0,0-1 0 0 0,0 0 0 0 0,0 0 0 0 0,0 0 0 0 0,0 0-1 0 0,0 0 1 0 0,0 0 0 0 0,0 0 0 0 0,-1 0 0 0 0,1 0-1 0 0,0 0 1 0 0,0-1 0 0 0,0 1 0 0 0,0 0 0 0 0,0-1 0 0 0,0 1-1 0 0,0-1 1 0 0,-1 1 0 0 0,1-1 0 0 0,0 1 0 0 0,0-1-1 0 0,-1 1 1 0 0,1-1 0 0 0,1-1 0 0 0,0 0 161 0 0,4-3-194 0 0,0 0 0 0 0,0-1 0 0 0,-1 0 0 0 0,0 0 0 0 0,5-8 0 0 0,-7 11-37 0 0,-1-1 0 0 0,0 1 0 0 0,0 0 0 0 0,-1-1 0 0 0,1 0 0 0 0,-1 1 0 0 0,0-1-1 0 0,0 0 1 0 0,0 0 0 0 0,0 0 0 0 0,-1 0 0 0 0,1-6 0 0 0,-1 0-1 0 0,0 0 0 0 0,1 0 0 0 0,0 0 0 0 0,0-1 0 0 0,1 1 0 0 0,1 1 0 0 0,-1-1 0 0 0,5-9 0 0 0,-2 5 0 0 0,69-205 0 0 0,-63 194 20 0 0,-8 19-38 0 0,0 0-1 0 0,0-1 1 0 0,0 0-1 0 0,-1 1 1 0 0,2-10-1 0 0,-3 14-458 0 0,-1 2-191 0 0,0 0-41 0 0,0 0-197 0 0,0 0-784 0 0,0 0-345 0 0,5 1-69 0 0,19 3-8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06.1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1 270 7055 0 0,'0'0'158'0'0,"0"-27"412"0"0,1-9 129 0 0,0 12 4041 0 0,0 9 2055 0 0,17 37-6565 0 0,-15-16-230 0 0,0 1 0 0 0,-1-1 0 0 0,0 1 0 0 0,0-1 0 0 0,0 1 0 0 0,-1 0 0 0 0,1 10 0 0 0,6 27 0 0 0,-3-26 47 0 0,2 2 346 0 0,0 1 0 0 0,0-1 1 0 0,15 24-1 0 0,-18-37-301 0 0,0-1 1 0 0,0 0-1 0 0,0-1 0 0 0,1 1 0 0 0,0-1 1 0 0,0 0-1 0 0,1 0 0 0 0,0 0 1 0 0,-1-1-1 0 0,2 0 0 0 0,-1 0 1 0 0,0 0-1 0 0,13 4 0 0 0,-16-7-40 0 0,-1-1-1 0 0,1 1 0 0 0,0-1 1 0 0,-1 0-1 0 0,1 0 1 0 0,0 0-1 0 0,-1 0 1 0 0,1-1-1 0 0,0 1 0 0 0,-1-1 1 0 0,1 1-1 0 0,-1-1 1 0 0,1 0-1 0 0,-1 0 1 0 0,1 0-1 0 0,-1 0 0 0 0,0-1 1 0 0,1 1-1 0 0,-1-1 1 0 0,0 1-1 0 0,0-1 1 0 0,0 0-1 0 0,0 0 0 0 0,0 0 1 0 0,-1 0-1 0 0,1 0 1 0 0,2-3-1 0 0,5-8 309 0 0,0 0 0 0 0,-1 0 0 0 0,8-20 0 0 0,12-21-669 0 0,-3-1 0 0 0,-3-2 0 0 0,26-98 0 0 0,-40 104-1162 0 0,-7 30-7168 0 0,-1 21 6609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07.0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13 3999 0 0,'0'0'91'0'0,"0"0"12"0"0,0 0 7 0 0,0 0 101 0 0,0 0 413 0 0,-4-6 2001 0 0,1 1-2523 0 0,3 4 272 0 0,0 1 109 0 0,0 0 18 0 0,0 0 13 0 0,0 0 39 0 0,0 0 20 0 0,0 0 3 0 0,0 0 8 0 0,0 0 35 0 0,0 0 18 0 0,0 0 3 0 0,0 0 6 0 0,1 6-229 0 0,1 0 1 0 0,0 0 0 0 0,1 0 0 0 0,-1 0 0 0 0,1 0 0 0 0,0-1 0 0 0,1 1 0 0 0,-1-1-1 0 0,7 7 1 0 0,-1 2 246 0 0,21 35 94 0 0,-2 1 0 0 0,-3 2-1 0 0,32 89 1 0 0,-26-39-347 0 0,19 110 0 0 0,-29-114 516 0 0,3 0-1 0 0,49 122 0 0 0,-59-179-926 0 0,-2 0 0 0 0,12 70 0 0 0,0 4 0 0 0,-14-69-578 0 0,-5-24-558 0 0,13 39-1 0 0,-18-59-553 0 0,0-2-345 0 0,0 0-69 0 0,0 0-8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07.6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23 7055 0 0,'0'0'158'0'0,"0"0"22"0"0,0 0 12 0 0,-1-2-27 0 0,-3-18 9043 0 0,1 28-7304 0 0,1 24-1359 0 0,35 135 1530 0 0,1-3-398 0 0,-23-96-723 0 0,4-1 0 0 0,24 69-1 0 0,-35-123-934 0 0,10 27-255 0 0,-8-24-97 0 0,-1 0-1 0 0,6 26 1 0 0,-11-40-376 0 0,0-2-197 0 0,0 0-784 0 0,0 0-345 0 0,0 0-69 0 0,0 0-8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08.6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2 438 1807 0 0,'-2'-21'900'0'0,"2"12"5363"0"0,1 7-6357 0 0,1-13 2139 0 0,3 0 5430 0 0,-4 15-7298 0 0,-1-1 0 0 0,0 1-1 0 0,0 0 1 0 0,0 0 0 0 0,1 0 0 0 0,-1-1 0 0 0,0 1 0 0 0,0 0-1 0 0,1 0 1 0 0,-1 0 0 0 0,0 0 0 0 0,1 0 0 0 0,-1-1 0 0 0,0 1-1 0 0,0 0 1 0 0,1 0 0 0 0,-1 0 0 0 0,0 0 0 0 0,1 0 0 0 0,-1 0-1 0 0,0 0 1 0 0,1 0 0 0 0,-1 0 0 0 0,0 0 0 0 0,0 0 0 0 0,1 1-1 0 0,-1-1 1 0 0,0 0 0 0 0,1 0 0 0 0,-1 0 0 0 0,0 0 0 0 0,1 1-1 0 0,15 14 1003 0 0,-10-5-1005 0 0,-1-1 0 0 0,1 1 0 0 0,-2 1 0 0 0,1-1 0 0 0,3 14 0 0 0,13 28 635 0 0,-9-29-505 0 0,-9-14-217 0 0,2 0 1 0 0,-1-1 0 0 0,1 0 0 0 0,0 0-1 0 0,1 0 1 0 0,0-1 0 0 0,0 0 0 0 0,8 7-1 0 0,-9-9-84 0 0,27 17 85 0 0,-17-18-73 0 0,-11-5-6 0 0,-1 0 1 0 0,1 0 0 0 0,-1 0 0 0 0,0-1-1 0 0,1 1 1 0 0,-1-1 0 0 0,0 0-1 0 0,0 0 1 0 0,0 0 0 0 0,0 0 0 0 0,0 0-1 0 0,-1-1 1 0 0,1 1 0 0 0,-1-1 0 0 0,1 0-1 0 0,-1 0 1 0 0,0 0 0 0 0,2-4-1 0 0,4-5 4 0 0,-1-1-1 0 0,0 0 0 0 0,6-17 0 0 0,-5 5-80 0 0,-1 0-1 0 0,-2 0 1 0 0,6-43-1 0 0,-3-82-1427 0 0,-4 46-1982 0 0,-5-4-3655 0 0,0 94 5160 0 0,0-3-3625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09.4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75 3999 0 0,'0'0'183'0'0,"1"-1"-10"0"0,0-5-17 0 0,6-20 2638 0 0,-5 20-1243 0 0,-1 1-1 0 0,1-1 0 0 0,-1 0 1 0 0,0 1-1 0 0,0-7 0 0 0,-1 10-859 0 0,0 2 10 0 0,0 0 3 0 0,0 0 0 0 0,0 0-94 0 0,1 3-585 0 0,0-1 1 0 0,1 1 0 0 0,-1-1 0 0 0,0 1 0 0 0,0-1 0 0 0,0 1 0 0 0,-1 0 0 0 0,2 4 0 0 0,-1-3-29 0 0,20 44 3 0 0,-16-37 0 0 0,0-1 0 0 0,0 1 0 0 0,3 13 0 0 0,30 146 2896 0 0,19 207 0 0 0,-52-339-2896 0 0,17 54 0 0 0,-13-56 0 0 0,-8-31-217 0 0,-1 0-1 0 0,1 0 1 0 0,-1 0 0 0 0,0 0-1 0 0,0 0 1 0 0,-2 8 0 0 0,1-8-51 0 0,0 0 1 0 0,1 0 0 0 0,-1 1 0 0 0,1-1 0 0 0,1 0-1 0 0,0 7 1 0 0,0-9 182 0 0,15 57-3606 0 0,-14-54 2795 0 0,1 1-1 0 0,0-1 1 0 0,0 0 0 0 0,1 0 0 0 0,-1 0-1 0 0,1-1 1 0 0,5 6 0 0 0,0-1-822 0 0,-7-8-2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12.0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1693 3999 0 0,'0'0'91'0'0,"0"0"12"0"0,0 0 7 0 0,0 0 40 0 0,0 0 156 0 0,0 0 70 0 0,0 0 10 0 0,0 0 14 0 0,0 0 38 0 0,0 0 12 0 0,14 0 467 0 0,17-4-476 0 0,-1 0 0 0 0,37-12 1 0 0,37-6 331 0 0,192-32-693 0 0,-90 0 1563 0 0,183-42-1062 0 0,-50-1-673 0 0,-11 1 1340 0 0,-32 18 230 0 0,-84 19-2060 0 0,487-107-1545 0 0,-210 51 2766 0 0,-55 17 1352 0 0,52-12-64 0 0,69-54 1689 0 0,-272 62-3594 0 0,65-2-22 0 0,-341 102 0 0 0,185-62-824 0 0,251-61 784 0 0,-265 67-1778 0 0,-159 55-1602 0 0,-7 2 1322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12.9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1104 5407 0 0,'0'0'124'0'0,"0"0"18"0"0,0 0 8 0 0,17-11 68 0 0,2 0 389 0 0,4-3 423 0 0,1 1-1 0 0,45-18 1 0 0,75-24 1104 0 0,72-22-722 0 0,184-27-8 0 0,258-58-1404 0 0,-485 109 0 0 0,-50 12 0 0 0,37-1-435 0 0,83-25-1612 0 0,351-90-627 0 0,-416 116 2108 0 0,150-46 1260 0 0,43-4-530 0 0,-225 55-2862 0 0,-112 25-364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14.1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2718 7055 0 0,'16'-16'530'0'0,"4"-1"20"0"0,0 2 1 0 0,1 0-1 0 0,1 1 1 0 0,1 1-1 0 0,-1 1 1 0 0,2 1-1 0 0,47-15 1 0 0,380-90 4379 0 0,-178 52-1832 0 0,56-21-2944 0 0,656-183-78 0 0,-763 201-76 0 0,210-69 0 0 0,113-29 0 0 0,-240 77 0 0 0,-103 28 0 0 0,203-64 0 0 0,-232 71 0 0 0,56-20 0 0 0,97-28 0 0 0,-55 19 0 0 0,1350-446 2912 0 0,-1299 416-2738 0 0,-50 16 275 0 0,532-118 1783 0 0,-175 85-3768 0 0,-613 126 1244 0 0,52-8-775 0 0,-24 7-3047 0 0,-44 4 1420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41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16 684 5407 0 0,'0'0'124'0'0,"0"0"18"0"0,0 0 8 0 0,-1 1-23 0 0,-4 2-36 0 0,5-3 324 0 0,-7 2-172 0 0,5-6 5125 0 0,2 2-5302 0 0,0 1 0 0 0,0 0 1 0 0,0 0-1 0 0,0 0 0 0 0,0-1 0 0 0,1 1 0 0 0,-1 0 0 0 0,1 0 0 0 0,-1 0 0 0 0,1 0 0 0 0,-1-1 0 0 0,1 1 0 0 0,-1 0 0 0 0,1 0 0 0 0,0 0 0 0 0,0 0 1 0 0,-1 0-1 0 0,1 1 0 0 0,0-1 0 0 0,0 0 0 0 0,0 0 0 0 0,0 1 0 0 0,2-2 0 0 0,0 0 200 0 0,8-10-89 0 0,12-11 927 0 0,0 1 0 0 0,45-32 1 0 0,155-80 423 0 0,-19 13-218 0 0,220-143-1310 0 0,-369 237-342 0 0,-54 27-1445 0 0,-1 0-652 0 0,0 0-138 0 0,0 0-22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42 178 2271 0 0,'7'-32'193'0'0,"-2"-1"0"0"0,0-8-193 0 0,-5 29 1052 0 0,1 0 0 0 0,-2 0 0 0 0,0 1 0 0 0,-2-12-1052 0 0,3 21 958 0 0,0 2 2 0 0,0 0-46 0 0,0 0-196 0 0,0 0-80 0 0,0 0-20 0 0,0 0 12 0 0,0 0 54 0 0,-6 32 1348 0 0,-7 41-676 0 0,4 0 0 0 0,1 30-1356 0 0,-2 14 782 0 0,5-69-782 0 0,2 0 0 0 0,3 1 0 0 0,1-1 0 0 0,3 0 0 0 0,3 9 0 0 0,-1-33-349 0 0,-5-22-1474 0 0,-1-2-667 0 0,0 0-489 0 0,0 0-1428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2710 5407 0 0,'0'0'248'0'0,"-15"-34"914"0"0,15 32-1001 0 0,-1 0 1 0 0,1-1-1 0 0,0 1 1 0 0,0 0 0 0 0,0 0-1 0 0,0 0 1 0 0,0 0-1 0 0,0-1 1 0 0,1 1-1 0 0,-1 0 1 0 0,0 0 0 0 0,1 0-1 0 0,0 0 1 0 0,0 0-1 0 0,-1 0 1 0 0,1 0 0 0 0,0 0-1 0 0,1 0 1 0 0,-1 0-1 0 0,0 1 1 0 0,0-1-1 0 0,1 0 1 0 0,-1 1 0 0 0,1-1-1 0 0,2-1 1 0 0,3-1 321 0 0,0 0 1 0 0,0 1-1 0 0,0-1 1 0 0,1 2 0 0 0,13-5-1 0 0,110-27 2602 0 0,68-5-2591 0 0,1 0-561 0 0,490-127 67 0 0,104-70 1276 0 0,1240-454 3176 0 0,-1335 457-4452 0 0,195-37 0 0 0,-146 64 0 0 0,59-21 1307 0 0,-9 3-32 0 0,-686 191-1449 0 0,28-8-7 0 0,211-57 178 0 0,-90 46-301 0 0,-228 48-211 0 0,40-3 142 0 0,-25 13-6665 0 0,-31-1-348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0:15.7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2534 5407 0 0,'13'-2'137'0'0,"-1"-1"0"0"0,0-1-1 0 0,15-7 1 0 0,15-5-116 0 0,57-12 927 0 0,223-71 5328 0 0,-137 40-3963 0 0,-41 14-1219 0 0,283-86 1707 0 0,-197 53-2524 0 0,1520-497 3198 0 0,-716 262-3475 0 0,783-170 2856 0 0,-633 171-2837 0 0,-487 125 50 0 0,-585 157-82 0 0,244-60 41 0 0,3 28-194 0 0,-352 62 31 0 0,80-5 24 0 0,-79 5-318 0 0,-1 0 0 0 0,0 1 0 0 0,1 0-1 0 0,-1 1 1 0 0,0-1 0 0 0,0 1 0 0 0,0 1-1 0 0,0 0 1 0 0,11 5 0 0 0,-3 2-1698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38.5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1472 8863 0 0,'0'0'200'0'0,"0"0"34"0"0,0 0 12 0 0,0 0 46 0 0,0 0 184 0 0,2-2 79 0 0,8-12 634 0 0,0 1 0 0 0,1 0 0 0 0,0 1-1 0 0,1 0 1 0 0,18-13 0 0 0,-9 9 105 0 0,7-7-766 0 0,39-24 0 0 0,186-101 193 0 0,226-137 2339 0 0,-16-23-1151 0 0,-215 139-1909 0 0,-79 61 0 0 0,21-13 0 0 0,-134 86 0 0 0,-40 24 0 0 0,1 0 0 0 0,0 1 0 0 0,29-12 0 0 0,-36 18 0 0 0,-1-1 0 0 0,0 0 0 0 0,0 0 0 0 0,-1 0 0 0 0,1-1 0 0 0,10-10 0 0 0,-15 12 0 0 0,7-3 0 0 0,-2 2 0 0 0,-9 4 0 0 0,0 1 0 0 0,1 0 0 0 0,-1-1 0 0 0,0 1 0 0 0,0 0 0 0 0,1 0 0 0 0,-1-1 0 0 0,0 1 0 0 0,1 0 0 0 0,-1 0 0 0 0,1 0 0 0 0,-1-1 0 0 0,0 1 0 0 0,1 0 0 0 0,-1 0 0 0 0,1 0 0 0 0,-1 0 0 0 0,0 0 0 0 0,1 0 0 0 0,-1 0 0 0 0,1 0 0 0 0,-1 0 0 0 0,0 0 0 0 0,1 0 0 0 0,-1 0 0 0 0,1 0 0 0 0,-1 0 0 0 0,1 0 0 0 0,-1 0 0 0 0,0 1 0 0 0,1-1 0 0 0,-1 0 0 0 0,0 0 0 0 0,1 0 0 0 0,-1 1 0 0 0,0-1 0 0 0,1 0 0 0 0,-1 0 0 0 0,0 1 0 0 0,1-1 0 0 0,-1 1 0 0 0,8 6 0 0 0,2 0-534 0 0,-8-5-886 0 0,5 10 370 0 0,-7-11 911 0 0,0-1 0 0 0,0 1 0 0 0,0-1 0 0 0,0 1 0 0 0,0-1 0 0 0,0 0 0 0 0,0 1 0 0 0,0-1 0 0 0,0 1 0 0 0,0-1 0 0 0,0 1 0 0 0,0-1 0 0 0,0 1 0 0 0,0-1 0 0 0,0 1-1 0 0,0-1 1 0 0,-1 1 0 0 0,1-1 0 0 0,0 0 0 0 0,0 1 0 0 0,0-1 0 0 0,-1 1 0 0 0,1-1 0 0 0,-2 3-5762 0 0,-2 6-81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1:56.8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14 185 8863 0 0,'0'0'200'0'0,"0"0"34"0"0,0 0 12 0 0,-8 11 1052 0 0,7-5-843 0 0,1 0 0 0 0,0 0 0 0 0,0 0 0 0 0,0 0 0 0 0,1 0 0 0 0,0 0 0 0 0,0-1 0 0 0,1 1 0 0 0,3 9 0 0 0,-1 1 64 0 0,74 430 6730 0 0,-68-371-7236 0 0,-4-40-39 0 0,-1 0 0 0 0,-2 1-1 0 0,-4 70 1 0 0,-2-118-6422 0 0,-2-38 2462 0 0,1-58-2983 0 0,-3 1 3667 0 0,-1 28 4043 0 0,-4 1 0 0 0,-23-84 0 0 0,25 125 1031 0 0,-20-82 2517 0 0,28 106-3360 0 0,0-1 0 0 0,1 1 0 0 0,0 0 0 0 0,1-1 0 0 0,1 1 0 0 0,4-25 0 0 0,-4 34-611 0 0,0 0 1 0 0,0 0 0 0 0,0 1-1 0 0,1-1 1 0 0,0 0 0 0 0,0 0-1 0 0,0 1 1 0 0,0-1 0 0 0,1 1 0 0 0,-1 0-1 0 0,1 0 1 0 0,0 0 0 0 0,0 0-1 0 0,0 0 1 0 0,0 0 0 0 0,0 1-1 0 0,1 0 1 0 0,3-3 0 0 0,5-1-378 0 0,1 1 0 0 0,0 0 0 0 0,28-7 0 0 0,0 0 862 0 0,-10 3 402 0 0,50-9 1 0 0,-6 7-3294 0 0,-73 10 1767 0 0,0 1 0 0 0,1 0 1 0 0,-1 0-1 0 0,1 0 0 0 0,-1 0 1 0 0,0 1-1 0 0,1-1 0 0 0,-1 1 1 0 0,0-1-1 0 0,1 1 0 0 0,-1 0 0 0 0,0 0 1 0 0,0 0-1 0 0,0 0 0 0 0,0 0 1 0 0,0 0-1 0 0,0 1 0 0 0,0-1 1 0 0,0 1-1 0 0,2 1 0 0 0,3 9-1791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1:57.1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10 115 8863 0 0,'-5'8'808'0'0,"1"0"-498"0"0,3-6 562 0 0,1-2 273 0 0,6-2-502 0 0,0 0 0 0 0,-1-1 1 0 0,0 1-1 0 0,1-1 0 0 0,-1 0 0 0 0,0 0 1 0 0,0-1-1 0 0,-1 1 0 0 0,1-1 0 0 0,3-5 0 0 0,-1 4 131 0 0,15-15 627 0 0,34-26 457 0 0,-51 43-1905 0 0,0 0-1 0 0,0 0 0 0 0,0 1 1 0 0,0 0-1 0 0,0-1 1 0 0,1 2-1 0 0,-1-1 1 0 0,1 0-1 0 0,-1 1 1 0 0,7 0-1 0 0,-11 1-76 0 0,1 0-1 0 0,-1 0 1 0 0,0 0-1 0 0,0 0 1 0 0,1 0-1 0 0,-1 0 1 0 0,0 1-1 0 0,0-1 1 0 0,1 1-1 0 0,-1-1 1 0 0,0 1-1 0 0,0-1 1 0 0,0 1-1 0 0,0-1 1 0 0,2 2-1 0 0,7 9-5193 0 0,0 0-1268 0 0</inkml:trace>
  <inkml:trace contextRef="#ctx0" brushRef="#br0" timeOffset="1">111 648 13247 0 0,'0'0'299'0'0,"0"0"45"0"0,0 0 21 0 0,0 0-46 0 0,0 0 76 0 0,0 0 1098 0 0,0 0 503 0 0,0 0 99 0 0,21-15 1784 0 0,42-38-2700 0 0,-33 28-993 0 0,55-38 0 0 0,-71 55-1142 0 0,0 0-1 0 0,0 1 1 0 0,1 1 0 0 0,0 1-1 0 0,0 0 1 0 0,1 0 0 0 0,24-3 0 0 0,1 3-1779 0 0,-1 3-16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1:57.5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72 88 10943 0 0,'-9'-7'241'0'0,"1"-1"0"0"0,1-1 0 0 0,-1 1 0 0 0,1-1 0 0 0,-8-13 0 0 0,-2-1 3180 0 0,17 21-2082 0 0,0 2 59 0 0,0 0 30 0 0,0 0 4 0 0,0 0-191 0 0,18 7-762 0 0,230 114 2433 0 0,-225-106-4903 0 0,6 2-4682 0 0,-17-11-815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1:57.8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228 4 18255 0 0,'0'0'414'0'0,"-13"-4"558"0"0,11 5-934 0 0,-1 1 0 0 0,1-1 1 0 0,0 0-1 0 0,0 1 1 0 0,0 0-1 0 0,0 0 1 0 0,0-1-1 0 0,1 1 1 0 0,-1 0-1 0 0,0 0 1 0 0,1 1-1 0 0,0-1 1 0 0,-1 0-1 0 0,0 3 0 0 0,-4 4 0 0 0,-21 35 1384 0 0,2 0-1 0 0,2 2 1 0 0,-29 81-1 0 0,42-102-1299 0 0,1-4-776 0 0,2 0 0 0 0,0 1 0 0 0,1 0-1 0 0,1 0 1 0 0,1 0 0 0 0,1 1 0 0 0,0 34 0 0 0,5-46-7073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1:58.2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7 103 8863 0 0,'0'0'200'0'0,"0"0"34"0"0,-1 14 219 0 0,-4-8-150 0 0,4-5 1049 0 0,1-1 450 0 0,0 0 81 0 0,0 0-142 0 0,0 0-669 0 0,0 0-294 0 0,0 0-61 0 0,0 0-8 0 0,0 0 15 0 0,27-3 1459 0 0,-2-6-1476 0 0,0-1-1 0 0,-1-1 1 0 0,36-22 0 0 0,1-1-3268 0 0,-19 15-1465 0 0,-30 15 2595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1:58.5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41 107 15719 0 0,'0'-3'356'0'0,"-2"-7"-70"0"0,0-1-1 0 0,-1 1 0 0 0,0-1 1 0 0,0 1-1 0 0,-1 0 0 0 0,-1 0 1 0 0,0 1-1 0 0,-8-13 0 0 0,13 21 1063 0 0,0 1 70 0 0,0 0-179 0 0,37 165 42 0 0,34 120 829 0 0,-52-232-5046 0 0,-18-52 802 0 0,-1-1-502 0 0,0 0-99 0 0,0 0-16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1:58.9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33 118 10943 0 0,'-13'-12'1164'0'0,"8"5"-1802"0"0,3 5 1195 0 0,1 0 1 0 0,-1 0-1 0 0,1 0 0 0 0,-1 0 0 0 0,1 0 1 0 0,0-1-1 0 0,0 1 0 0 0,0 0 0 0 0,0-1 1 0 0,-1-3-1 0 0,8-10 4005 0 0,7 2-4444 0 0,-10 12-35 0 0,0-1 0 0 0,1 1 0 0 0,0 0 0 0 0,-1 1 0 0 0,1-1 0 0 0,0 1 0 0 0,0-1 0 0 0,6 0 0 0 0,12-5 50 0 0,-11 3-133 0 0,-1 1 0 0 0,1 0 0 0 0,0 1 0 0 0,0 0 0 0 0,0 1 0 0 0,0 0 0 0 0,0 1 0 0 0,17 1 0 0 0,0 2 0 0 0,0 1 0 0 0,32 9 0 0 0,-56-11-276 0 0,0 0 0 0 0,0 0-1 0 0,0 0 1 0 0,-1 1 0 0 0,1-1 0 0 0,-1 1-1 0 0,1 0 1 0 0,-1 0 0 0 0,0 0 0 0 0,0 0-1 0 0,-1 0 1 0 0,1 1 0 0 0,-1 0 0 0 0,1-1-1 0 0,-1 1 1 0 0,0 0 0 0 0,0 0 0 0 0,-1 0-1 0 0,1 0 1 0 0,0 7 0 0 0,5 17-1835 0 0</inkml:trace>
  <inkml:trace contextRef="#ctx0" brushRef="#br0" timeOffset="1">193 606 15719 0 0,'0'0'720'0'0,"0"0"-16"0"0,0 0-254 0 0,0 0 596 0 0,0 0 306 0 0,0 0 66 0 0,22-8 1617 0 0,27-12-2089 0 0,53-15-1 0 0,6-1-3561 0 0,-106 35 2230 0 0,1 0 0 0 0,0 1 0 0 0,-1-1 0 0 0,1 1 0 0 0,-1 0 0 0 0,1 0 0 0 0,0 0 0 0 0,-1 0 0 0 0,1 0 0 0 0,0 0 0 0 0,3 2 0 0 0,1-1-442 0 0,12 1-2008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3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46 169 5527 0 0,'0'-1'20'0'0,"26"-117"446"0"0,-21 68 5455 0 0,-6 59-5128 0 0,0 0 0 0 0,-1-1 0 0 0,0 1 0 0 0,-2 6-793 0 0,-3 13 807 0 0,7-26-799 0 0,-46 271 3330 0 0,39-209-2371 0 0,2 0 0 0 0,3 0-1 0 0,4 19-966 0 0,0-63-1873 0 0,1 0 0 0 0,0-1 1 0 0,5 15 1872 0 0,-2-18-6246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1:59.4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34 265 5407 0 0,'0'0'124'0'0,"-18"-23"320"0"0,3-21 2300 0 0,14 43-1222 0 0,1 1-16 0 0,0 0-115 0 0,0 0-51 0 0,5 11 1235 0 0,10 45-1053 0 0,10 80 0 0 0,-18-85-502 0 0,3 0 1 0 0,22 67 0 0 0,-12-63-1113 0 0,-20-53-392 0 0,0-2-192 0 0,0 0-41 0 0,0 0-98 0 0,0 0-371 0 0,4-29-3044 0 0,-3-1-170 0 0,-4-42 0 0 0,-12-31 895 0 0,-36-96 5618 0 0,31 145 746 0 0,15 44-1594 0 0,1-1-1 0 0,0 1 1 0 0,0 0 0 0 0,1-1-1 0 0,0 0 1 0 0,1 0-1 0 0,0 0 1 0 0,1 0-1 0 0,0 0 1 0 0,1-15 0 0 0,0 24-1192 0 0,1-1 1 0 0,-1 1 0 0 0,1-1 0 0 0,0 1 0 0 0,0-1 0 0 0,0 1-1 0 0,0-1 1 0 0,0 1 0 0 0,0 0 0 0 0,1 0 0 0 0,-1 0 0 0 0,1-1 0 0 0,0 1-1 0 0,0 1 1 0 0,-1-1 0 0 0,1 0 0 0 0,0 0 0 0 0,0 1 0 0 0,1-1 0 0 0,-1 1-1 0 0,0 0 1 0 0,0-1 0 0 0,4 0 0 0 0,1 0-98 0 0,-1 0 0 0 0,1 1-1 0 0,-1 0 1 0 0,1 0 0 0 0,0 1 0 0 0,-1 0 0 0 0,1 0 0 0 0,0 0-1 0 0,8 3 1 0 0,-13-3-283 0 0,1 1 1 0 0,-1 0-1 0 0,0 0 0 0 0,0 0 1 0 0,0 1-1 0 0,0-1 0 0 0,0 0 1 0 0,0 1-1 0 0,-1-1 0 0 0,1 1 1 0 0,0 0-1 0 0,-1-1 0 0 0,1 1 1 0 0,-1 0-1 0 0,0 0 0 0 0,1 0 1 0 0,0 3-1 0 0,1 0-1967 0 0,5 8-4312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1:59.7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90 10943 0 0,'0'0'498'0'0,"0"0"-9"0"0,0 0-130 0 0,0 0 599 0 0,8 6 3745 0 0,2-7-4299 0 0,0-1 1 0 0,0 0-1 0 0,-1-1 0 0 0,1 0 1 0 0,0-1-1 0 0,-1 0 0 0 0,0 0 1 0 0,13-8-1 0 0,38-16 1166 0 0,-29 14-2429 0 0,-25 11 173 0 0,0 0 0 0 0,0 0 0 0 0,0 1 0 0 0,0 0-1 0 0,12-3 1 0 0,2 4-6090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00.1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46 10943 0 0,'0'0'41'0'0,"0"-1"0"0"0,0 1 0 0 0,-1 0 0 0 0,1 0-1 0 0,0-1 1 0 0,0 1 0 0 0,0 0 0 0 0,0 0-1 0 0,-1-1 1 0 0,1 1 0 0 0,0 0 0 0 0,0 0 0 0 0,0-1-1 0 0,0 1 1 0 0,0 0 0 0 0,0-1 0 0 0,0 1 0 0 0,0 0-1 0 0,0-1 1 0 0,0 1 0 0 0,0 0 0 0 0,0 0 0 0 0,0-1-1 0 0,0 1 1 0 0,0 0 0 0 0,0-1 0 0 0,0 1 0 0 0,0 0-1 0 0,0 0 1 0 0,1-1 0 0 0,-1 1 0 0 0,0 0 0 0 0,0-1-1 0 0,0 1 1 0 0,0 0 0 0 0,1 0 0 0 0,-1 0 0 0 0,0-1-1 0 0,0 1 1 0 0,1 0 0 0 0,-1 0 0 0 0,0 0 0 0 0,0-1-1 0 0,1 1 1 0 0,-1 0 0 0 0,0 0 0 0 0,0 0-1 0 0,1 0 1 0 0,-1 0 0 0 0,0 0 0 0 0,1 0 0 0 0,-1 0-1 0 0,0 0 1 0 0,1 0 0 0 0,-1 0 0 0 0,0 0 0 0 0,1 0-1 0 0,32-5 4286 0 0,5 0-1714 0 0,5-1-2612 0 0,-11 3 0 0 0,43-9-7145 0 0,-52 9 4546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02.0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41 216 10943 0 0,'-3'-2'216'0'0,"-1"-1"-1"0"0,1 0 0 0 0,0 0 0 0 0,0 0 0 0 0,1 0 1 0 0,-1-1-1 0 0,0 1 0 0 0,1-1 0 0 0,0 0 0 0 0,0 1 0 0 0,0-1 1 0 0,1 0-1 0 0,-1 0 0 0 0,1 0 0 0 0,0 0 0 0 0,0-1 1 0 0,0 1-1 0 0,0 0 0 0 0,1 0 0 0 0,0 0 0 0 0,0-1 1 0 0,0 1-1 0 0,0 0 0 0 0,1-1 0 0 0,-1 1 0 0 0,1 0 1 0 0,0 0-1 0 0,1 0 0 0 0,1-4 0 0 0,36-54 2403 0 0,-39 62-2614 0 0,0-1 0 0 0,1 0 0 0 0,-1 1 0 0 0,1-1 0 0 0,-1 1 0 0 0,1 0 0 0 0,-1-1 1 0 0,1 1-1 0 0,-1-1 0 0 0,1 1 0 0 0,-1 0 0 0 0,1-1 0 0 0,0 1 0 0 0,-1 0 0 0 0,1-1 1 0 0,0 1-1 0 0,-1 0 0 0 0,1 0 0 0 0,0 0 0 0 0,-1 0 0 0 0,1 0 0 0 0,0 0 0 0 0,-1 0 1 0 0,1 0-1 0 0,0 0 0 0 0,-1 0 0 0 0,1 0 0 0 0,0 0 0 0 0,-1 0 0 0 0,1 0 1 0 0,0 1-1 0 0,-1-1 0 0 0,1 0 0 0 0,-1 0 0 0 0,1 1 0 0 0,0-1 0 0 0,-1 0 0 0 0,1 1 1 0 0,-1-1-1 0 0,1 1 0 0 0,-1-1 0 0 0,1 1 0 0 0,-1-1 0 0 0,1 1 0 0 0,-1-1 0 0 0,0 1 1 0 0,1 0-1 0 0,-1-1 0 0 0,0 1 0 0 0,1-1 0 0 0,-1 1 0 0 0,0 0 0 0 0,0-1 0 0 0,0 1 1 0 0,1 0-1 0 0,-1 0-5 0 0,4 6 109 0 0,-1 1 0 0 0,1-1-1 0 0,-2 1 1 0 0,1 0 0 0 0,-1 0 0 0 0,0 0-1 0 0,-1 0 1 0 0,2 16 0 0 0,-4 71 1454 0 0,-1-43-1182 0 0,2-41-380 0 0,3-11 0 0 0,3-11 0 0 0,6-12 0 0 0,25-67 0 0 0,-32 82 0 0 0,-4 8 0 0 0,-1-1 0 0 0,0 1 0 0 0,1 0 0 0 0,-1 0 0 0 0,0-1 0 0 0,1 1 0 0 0,-1 0 0 0 0,0 0 0 0 0,1-1 0 0 0,-1 1 0 0 0,1 0 0 0 0,-1 0 0 0 0,0 0 0 0 0,1 0 0 0 0,-1 0 0 0 0,1-1 0 0 0,-1 1 0 0 0,0 0 0 0 0,1 0 0 0 0,-1 0 0 0 0,1 0 0 0 0,-1 0 0 0 0,1 0 0 0 0,-1 1 0 0 0,0-1 0 0 0,1 0 0 0 0,-1 0 0 0 0,1 0 0 0 0,-1 0 0 0 0,0 0 0 0 0,1 1 0 0 0,-1-1 0 0 0,0 0 0 0 0,1 0 0 0 0,-1 0 0 0 0,0 1 0 0 0,1-1 0 0 0,-1 0 0 0 0,1 1 0 0 0,6 8 0 0 0,27 36 0 0 0,-13-15 0 0 0,-5-9 0 0 0,-15-21 0 0 0,-1 1 0 0 0,0 0 0 0 0,1-1 0 0 0,-1 1 0 0 0,1 0 0 0 0,-1-1 0 0 0,1 1 0 0 0,-1-1 0 0 0,1 1 0 0 0,-1-1 0 0 0,1 1 0 0 0,0-1 0 0 0,-1 1 0 0 0,1-1 0 0 0,0 0 0 0 0,0 1 0 0 0,-1-1 0 0 0,1 0 0 0 0,0 1 0 0 0,-1-1 0 0 0,1 0 0 0 0,0 0 0 0 0,0 0 0 0 0,0 0 0 0 0,-1 0 0 0 0,1 0 0 0 0,0 0 0 0 0,0 0 0 0 0,0 0 0 0 0,-1 0 0 0 0,1 0 0 0 0,0 0 0 0 0,0-1 0 0 0,-1 1 0 0 0,1 0 0 0 0,0-1 0 0 0,-1 1 0 0 0,1 0 0 0 0,0-1 0 0 0,-1 1 0 0 0,1-1 0 0 0,0 1 0 0 0,-1-1 0 0 0,1 1 0 0 0,0-2 0 0 0,1 1 0 0 0,5-3 0 0 0,0 1 0 0 0,0-2 0 0 0,0 1 0 0 0,0-1 0 0 0,-1 0 0 0 0,0 0 0 0 0,0 0 0 0 0,0-1 0 0 0,0 0 0 0 0,-1 0 0 0 0,0-1 0 0 0,-1 1 0 0 0,1-1 0 0 0,-1 0 0 0 0,-1-1 0 0 0,1 1 0 0 0,-1-1 0 0 0,4-13 0 0 0,-3 4 0 0 0,-2 10 0 0 0,0 0 0 0 0,0-1 0 0 0,0 1 0 0 0,-1-1 0 0 0,-1 1 0 0 0,1-1 0 0 0,-1 1 0 0 0,0-1 0 0 0,-1 1 0 0 0,0-1 0 0 0,0 1 0 0 0,-4-14 0 0 0,5 21 0 0 0,0-1 0 0 0,0 1 0 0 0,0-1 0 0 0,0 1 0 0 0,-1 0 0 0 0,1-1 0 0 0,0 1 0 0 0,0-1 0 0 0,0 1 0 0 0,-1-1 0 0 0,1 1 0 0 0,0-1 0 0 0,-1 1 0 0 0,1 0 0 0 0,0-1 0 0 0,-1 1 0 0 0,1 0 0 0 0,-1-1 0 0 0,1 1 0 0 0,0 0 0 0 0,-1 0 0 0 0,1-1 0 0 0,-1 1 0 0 0,1 0 0 0 0,-1 0 0 0 0,1 0 0 0 0,-1-1 0 0 0,1 1 0 0 0,-1 0 0 0 0,1 0 0 0 0,-1 0 0 0 0,1 0 0 0 0,-1 0 0 0 0,1 0 0 0 0,-1 0 0 0 0,1 0 0 0 0,-1 0 0 0 0,1 0 0 0 0,-1 1 0 0 0,1-1 0 0 0,-1 0 0 0 0,1 0 0 0 0,-1 0 0 0 0,0 1 0 0 0,-13 10 0 0 0,8-1 0 0 0,0 0 0 0 0,1 1 0 0 0,0-1 0 0 0,1 1 0 0 0,0 0 0 0 0,0 0 0 0 0,1 1 0 0 0,1-1 0 0 0,0 1 0 0 0,1-1 0 0 0,0 1 0 0 0,0 0 0 0 0,1 0 0 0 0,1-1 0 0 0,3 22 0 0 0,13 5 0 0 0,-16-36 0 0 0,1 1 0 0 0,-1-1 0 0 0,1 0 0 0 0,0 0 0 0 0,-1 0 0 0 0,1 0 0 0 0,0 0 0 0 0,0 0 0 0 0,0-1 0 0 0,1 1 0 0 0,-1-1 0 0 0,0 1 0 0 0,1-1 0 0 0,-1 0 0 0 0,4 2 0 0 0,0-3-253 0 0,0 0 0 0 0,0 0 0 0 0,0 0 0 0 0,0-1 0 0 0,-1 0 0 0 0,1 0-1 0 0,0 0 1 0 0,0-1 0 0 0,-1 1 0 0 0,1-2 0 0 0,-1 1 0 0 0,0 0 0 0 0,0-1 0 0 0,1 0 0 0 0,-2 0-1 0 0,1-1 1 0 0,8-7 0 0 0,2 1-4553 0 0,1 6-1176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02.4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79 132 13247 0 0,'-28'-5'1327'0'0,"27"4"-1210"0"0,0 1 1 0 0,-1-1-1 0 0,1 1 1 0 0,-1-1-1 0 0,0 1 1 0 0,1 0-1 0 0,-1 0 1 0 0,1 0-1 0 0,-1 0 1 0 0,1 0-1 0 0,-1 0 1 0 0,1 0-1 0 0,-1 0 1 0 0,1 1-1 0 0,-1-1 1 0 0,1 1-1 0 0,-1-1 1 0 0,1 1 0 0 0,-1-1-1 0 0,1 1 1 0 0,0 0-1 0 0,-1 0 1 0 0,1-1-1 0 0,0 1 1 0 0,0 0-1 0 0,-1 0 1 0 0,1 1-1 0 0,0-1 1 0 0,0 0-1 0 0,0 0 1 0 0,0 0-1 0 0,0 1 1 0 0,1-1-1 0 0,-1 0 1 0 0,0 1-1 0 0,0 2 1 0 0,0-1 164 0 0,0 1 1 0 0,1-1-1 0 0,-1 1 1 0 0,1 0-1 0 0,0-1 1 0 0,0 1-1 0 0,1-1 1 0 0,-1 1-1 0 0,1 0 1 0 0,-1-1-1 0 0,1 1 1 0 0,0-1-1 0 0,0 1 1 0 0,4 5-1 0 0,-2-2-282 0 0,2-1 0 0 0,-1 0 0 0 0,1 0 0 0 0,0 0 0 0 0,0-1 0 0 0,0 0 0 0 0,1 0 0 0 0,0 0 0 0 0,9 5 0 0 0,-1-5 148 0 0,-12-7 327 0 0,0 1 209 0 0,25-2-358 0 0,-22-2-464 0 0,0 0-1 0 0,0-1 0 0 0,-1 1 0 0 0,0-1 0 0 0,0 1 0 0 0,-1-1 0 0 0,1-1 1 0 0,-1 1-1 0 0,-1 0 0 0 0,4-12 0 0 0,9-17 105 0 0,-5 17 34 0 0,-10 18 0 0 0,1 0 0 0 0,-1-1 0 0 0,0 1 0 0 0,0 0 0 0 0,0 0 0 0 0,0 0 0 0 0,0-1 0 0 0,0 1 0 0 0,0 0 0 0 0,1 0 0 0 0,-1 0 0 0 0,0-1 0 0 0,0 1 0 0 0,0 0 0 0 0,1 0 0 0 0,-1 0 0 0 0,0 0 0 0 0,0 0 0 0 0,0 0 0 0 0,1 0 0 0 0,-1-1 0 0 0,0 1 0 0 0,0 0 0 0 0,0 0 0 0 0,1 0 0 0 0,-1 0 0 0 0,0 0 0 0 0,0 0 0 0 0,1 0 0 0 0,-1 0 0 0 0,0 0 0 0 0,0 0 0 0 0,1 0 0 0 0,-1 0 0 0 0,0 0 0 0 0,0 0 0 0 0,0 1 0 0 0,1-1 0 0 0,-1 0 0 0 0,0 0 0 0 0,0 0 0 0 0,0 0 0 0 0,1 0 0 0 0,-1 0 0 0 0,0 0 0 0 0,0 1 0 0 0,0-1 0 0 0,1 0 0 0 0,-1 0 0 0 0,0 0 0 0 0,0 1 0 0 0,0-1 0 0 0,0 0 0 0 0,0 0 0 0 0,0 0 0 0 0,0 1 0 0 0,1-1 0 0 0,-1 0 0 0 0,5 13 0 0 0,-4-13 0 0 0,8 40 0 0 0,-7-29 0 0 0,1 0 0 0 0,-1-1 0 0 0,1 0 0 0 0,7 15 0 0 0,-10-25 0 0 0,0 0 0 0 0,0 1 0 0 0,0-1 0 0 0,0 0 0 0 0,0 0 0 0 0,0 1 0 0 0,0-1 0 0 0,1 0 0 0 0,-1 1 0 0 0,0-1 0 0 0,0 0 0 0 0,0 0 0 0 0,0 1 0 0 0,0-1 0 0 0,1 0 0 0 0,-1 0 0 0 0,0 0 0 0 0,0 1 0 0 0,0-1 0 0 0,1 0-1 0 0,-1 0 1 0 0,0 0 0 0 0,0 0 0 0 0,1 1 0 0 0,-1-1 0 0 0,0 0 0 0 0,0 0 0 0 0,1 0 0 0 0,-1 0 0 0 0,0 0 0 0 0,0 0 0 0 0,1 0 0 0 0,-1 0 0 0 0,0 0 0 0 0,1 0 0 0 0,-1 0 0 0 0,0 0 0 0 0,0 0 0 0 0,1 0 0 0 0,-1 0 0 0 0,0 0 0 0 0,1 0 0 0 0,-1 0 0 0 0,0 0 0 0 0,0 0 0 0 0,1 0 0 0 0,-1 0 0 0 0,0-1 0 0 0,0 1 0 0 0,1 0 0 0 0,-1 0 0 0 0,0 0-1 0 0,1-1 1 0 0,4-7 93 0 0,15-39 1882 0 0,4-28-3124 0 0,4-9 232 0 0,-26 78 700 0 0,10-20 601 0 0,-1 13-3111 0 0,-10 12 661 0 0,0 0-2742 0 0,6-1-1174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02.8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0 132 8863 0 0,'0'0'200'0'0,"0"0"34"0"0,0 0 12 0 0,10-26 2 0 0,-6 18 406 0 0,1 1-1 0 0,0 0 1 0 0,0 0-1 0 0,1 1 1 0 0,-1 0-1 0 0,1 0 1 0 0,1 0-1 0 0,-1 0 1 0 0,1 1-1 0 0,0 0 1 0 0,0 1-1 0 0,1 0 1 0 0,-1 0-1 0 0,1 0 1 0 0,14-4-1 0 0,22-4-834 0 0,-28 13-3432 0 0,-14-1 2223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03.1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12 126 20879 0 0,'0'0'472'0'0,"-3"6"1147"0"0,-2-4-1442 0 0,2 3-57 0 0,2-4 396 0 0,1-1 167 0 0,17-2-512 0 0,-1 0 0 0 0,1-2 0 0 0,-1 0 1 0 0,0-1-1 0 0,-1 0 0 0 0,1-2 0 0 0,20-11 1 0 0,15-4 31 0 0,-21 10-857 0 0,-10 5-1091 0 0,0-1 0 0 0,35-21 0 0 0,-33 15-398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0.6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67 8863 0 0,'0'0'200'0'0,"0"0"34"0"0,0 0 12 0 0,0 0 46 0 0,0 0 184 0 0,0 0 79 0 0,0 0 18 0 0,1 2 11 0 0,8 16 87 0 0,0 1 0 0 0,-1-1 0 0 0,7 30 0 0 0,4 8-595 0 0,47 138 4471 0 0,-44-124-3630 0 0,-16-45-917 0 0,0 0 0 0 0,-2 0 0 0 0,1 29 0 0 0,-7-53-30 0 0,-4-8-68 0 0,-5-12-332 0 0,-8-29-748 0 0,3-2 1 0 0,2 0 0 0 0,-14-101-1 0 0,21 107 729 0 0,-7-56 1588 0 0,13 88-846 0 0,0-1 1 0 0,1 0 0 0 0,1 1 0 0 0,0-1-1 0 0,5-20 1 0 0,-6 30-252 0 0,1 0-1 0 0,1 0 0 0 0,-1 0 1 0 0,0 0-1 0 0,1 0 1 0 0,-1 1-1 0 0,1-1 1 0 0,0 0-1 0 0,0 1 0 0 0,0-1 1 0 0,0 1-1 0 0,0-1 1 0 0,1 1-1 0 0,-1 0 0 0 0,1 0 1 0 0,-1 0-1 0 0,1 0 1 0 0,0 1-1 0 0,0-1 0 0 0,0 1 1 0 0,0 0-1 0 0,0 0 1 0 0,0 0-1 0 0,0 0 1 0 0,0 0-1 0 0,0 0 0 0 0,0 1 1 0 0,1 0-1 0 0,-1 0 1 0 0,0-1-1 0 0,0 2 0 0 0,0-1 1 0 0,6 1-1 0 0,-4 0 16 0 0,-1 0-1 0 0,0 0 0 0 0,1 0 0 0 0,-1 0 1 0 0,0 1-1 0 0,0 0 0 0 0,0 0 1 0 0,0 0-1 0 0,0 0 0 0 0,-1 1 1 0 0,1-1-1 0 0,-1 1 0 0 0,1 0 1 0 0,-1 0-1 0 0,0 0 0 0 0,0 0 1 0 0,0 1-1 0 0,-1-1 0 0 0,1 1 1 0 0,-1 0-1 0 0,0-1 0 0 0,0 1 1 0 0,0 0-1 0 0,2 7 0 0 0,-2-3 66 0 0,-1 1-1 0 0,1 0 0 0 0,-1 0 1 0 0,-1 0-1 0 0,0 0 0 0 0,0 1 1 0 0,-1-1-1 0 0,0 0 0 0 0,0 0 1 0 0,-1-1-1 0 0,-3 11 0 0 0,3-16-69 0 0,1 1 0 0 0,-1 0 0 0 0,0-1 0 0 0,0 1 0 0 0,0-1 0 0 0,0 0 0 0 0,0 0 0 0 0,-1 0 0 0 0,0 0 0 0 0,0 0 0 0 0,1 0 0 0 0,-2-1 0 0 0,1 1 0 0 0,0-1 0 0 0,0 0 0 0 0,-1 0 0 0 0,1 0 0 0 0,-1-1 0 0 0,0 1 0 0 0,1-1 0 0 0,-1 0 0 0 0,0 0 0 0 0,0 0 0 0 0,0 0 0 0 0,0-1 0 0 0,0 1 0 0 0,-7-1 0 0 0,-34 1-10857 0 0,45-1 5426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0.9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229 39 10943 0 0,'-3'-3'199'0'0,"0"0"0"0"0,1 0 0 0 0,-1 0 0 0 0,-1 0 0 0 0,1 0 0 0 0,0 1 0 0 0,-1-1 0 0 0,1 1 0 0 0,-1 0 0 0 0,0 0 0 0 0,1 0 0 0 0,-1 1 0 0 0,0-1 0 0 0,0 1 0 0 0,0 0 0 0 0,0 0 0 0 0,-1 1 0 0 0,1-1 0 0 0,0 1 0 0 0,0 0 0 0 0,0 0 0 0 0,0 0 0 0 0,-1 0-1 0 0,1 1 1 0 0,0 0 0 0 0,0 0 0 0 0,0 0 0 0 0,0 0 0 0 0,0 1 0 0 0,-4 1 0 0 0,1 1 179 0 0,0-1 0 0 0,0 1 0 0 0,0 0 0 0 0,1 0 0 0 0,-1 1 0 0 0,1 0 0 0 0,0 0 0 0 0,1 0 0 0 0,-1 1 0 0 0,1 0 0 0 0,0 0 0 0 0,1 0 0 0 0,-1 1 0 0 0,1-1 0 0 0,-5 13 0 0 0,6-12-234 0 0,1 1 0 0 0,0-1 0 0 0,1 1 0 0 0,0 0 0 0 0,0-1 0 0 0,0 1 0 0 0,1 0 0 0 0,0 0 0 0 0,1 0 0 0 0,-1-1 0 0 0,2 1 0 0 0,-1 0 0 0 0,1-1 0 0 0,0 1 0 0 0,1-1 0 0 0,-1 1 0 0 0,1-1 0 0 0,1 0 0 0 0,7 12 0 0 0,-10-18-144 0 0,1 1 0 0 0,-1-1 0 0 0,0 0 0 0 0,0 0 0 0 0,1 1 0 0 0,-1-1 0 0 0,1 0 0 0 0,-1-1 0 0 0,1 1 0 0 0,-1 0 0 0 0,1 0 0 0 0,0-1 0 0 0,-1 1 0 0 0,1-1 0 0 0,0 1 0 0 0,0-1 0 0 0,-1 0 0 0 0,1 1 0 0 0,0-1 0 0 0,0 0 0 0 0,0 0 0 0 0,-1 0 0 0 0,1-1 0 0 0,0 1 0 0 0,2-1 0 0 0,1 0 0 0 0,-1-1 0 0 0,1 0 0 0 0,0 0 0 0 0,-1 0 0 0 0,8-5 0 0 0,5-5-800 0 0,27-25-1 0 0,6-4-1363 0 0,-27 24 40 0 0,1 0-19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2.2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53 236 3999 0 0,'0'0'183'0'0,"-15"-21"1178"0"0,1-16 4462 0 0,4 9 14 0 0,50 87-3023 0 0,-19-11-2355 0 0,-3 1 0 0 0,19 79 1 0 0,9 107 1167 0 0,-33-164-1490 0 0,2 34-137 0 0,-15-105-2 0 0,-1 0 0 0 0,1 0 0 0 0,0 0-1 0 0,0 0 1 0 0,0 0 0 0 0,0 0 0 0 0,0 0 0 0 0,0 0-1 0 0,0 0 1 0 0,0 0 0 0 0,0 0 0 0 0,0 0 0 0 0,0 0-1 0 0,0 0 1 0 0,0 0 0 0 0,0 0 0 0 0,0 0 0 0 0,0 0 0 0 0,0 0-1 0 0,-1 0 1 0 0,1 0 0 0 0,0 0 0 0 0,0 0 0 0 0,0 0-1 0 0,0 0 1 0 0,0 0 0 0 0,0 0 0 0 0,0 0 0 0 0,0 0-1 0 0,0 0 1 0 0,0 0 0 0 0,0 0 0 0 0,0 0 0 0 0,0 0-1 0 0,0 0 1 0 0,0 0 0 0 0,0 0 0 0 0,0 0 0 0 0,0 0-1 0 0,0 0 1 0 0,-1 0 0 0 0,1 0 0 0 0,0 1 0 0 0,0-1 0 0 0,0 0-1 0 0,0 0 1 0 0,0 0 0 0 0,0 0 0 0 0,0 0 0 0 0,0 0-1 0 0,0 0 1 0 0,0 0 0 0 0,0 0 0 0 0,0 0 0 0 0,0 0-1 0 0,0 0 1 0 0,0 0 0 0 0,0 0 0 0 0,-6-7-318 0 0,-7-10-483 0 0,-15-39-298 0 0,3-2 0 0 0,2-1 0 0 0,-23-92 0 0 0,-1-54 1230 0 0,42 172-43 0 0,1 0 0 0 0,2 0 0 0 0,1 0 0 0 0,4-46 0 0 0,-2 74 78 0 0,0 0 0 0 0,-1 1 0 0 0,1-1 1 0 0,1 0-1 0 0,-1 1 0 0 0,1-1 0 0 0,0 1 0 0 0,0-1 0 0 0,0 1 1 0 0,1 0-1 0 0,-1 0 0 0 0,7-7 0 0 0,-7 9-59 0 0,0 0 0 0 0,0 1-1 0 0,0-1 1 0 0,0 1 0 0 0,0-1-1 0 0,1 1 1 0 0,-1 0 0 0 0,0 0-1 0 0,1 0 1 0 0,-1 0 0 0 0,1 1-1 0 0,-1-1 1 0 0,1 1 0 0 0,0-1-1 0 0,-1 1 1 0 0,1 0 0 0 0,-1 0-1 0 0,1 0 1 0 0,0 0 0 0 0,-1 1-1 0 0,1-1 1 0 0,-1 1 0 0 0,1-1-1 0 0,-1 1 1 0 0,4 2 0 0 0,2 0-103 0 0,-1 0 0 0 0,0 1 0 0 0,0-1 0 0 0,0 2 0 0 0,0-1-1 0 0,-1 1 1 0 0,0 0 0 0 0,0 0 0 0 0,0 1 0 0 0,-1 0 0 0 0,0 0 0 0 0,0 0 0 0 0,0 1 0 0 0,-1-1 0 0 0,7 15 0 0 0,-9-17 93 0 0,0 0 0 0 0,0 1 0 0 0,-1-1 0 0 0,0 0 0 0 0,0 1 0 0 0,0-1 0 0 0,0 1 0 0 0,-1-1 0 0 0,1 1 0 0 0,-1-1 0 0 0,-1 1 0 0 0,1-1 0 0 0,-1 1 0 0 0,1-1 0 0 0,-1 1 0 0 0,0-1 0 0 0,-1 0 0 0 0,1 1 0 0 0,-1-1 0 0 0,0 0 0 0 0,0 0 0 0 0,0 0 0 0 0,0 0 0 0 0,-1 0 0 0 0,0-1 0 0 0,0 1 0 0 0,0-1 0 0 0,0 0 0 0 0,-5 4 0 0 0,1-1-423 0 0,-1 0-1 0 0,-1-1 1 0 0,1 0-1 0 0,-1-1 1 0 0,0 0-1 0 0,-13 5 1 0 0,5-3-1981 0 0,16-5 1331 0 0,-6 4-6126 0 0,7-5 4498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5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3167 0 0,'0'0'68'0'0,"0"0"16"0"0,0 0 4 0 0,4-22 1434 0 0,-3 19 1876 0 0,1 2 3292 0 0,2 7-6582 0 0,0 0 0 0 0,-1 0 0 0 0,0 1 0 0 0,0-1 0 0 0,0 1 0 0 0,-1-1 0 0 0,1 1 0 0 0,-2 0 0 0 0,1 0 0 0 0,-1 0 0 0 0,0 4-108 0 0,2 19 867 0 0,-2 0 0 0 0,-2 8-867 0 0,1 28 572 0 0,3-30-390 0 0,1 31 1551 0 0,3 1 0 0 0,6 16-1733 0 0,1-3 2978 0 0,1 69-2978 0 0,-5-40 1013 0 0,-3-10-980 0 0,-7-93-33 0 0,-1-10-128 0 0,-8-24-3499 0 0,2 9-3982 0 0,4 9 1837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2.5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189 8 13247 0 0,'0'0'299'0'0,"0"0"45"0"0,0 0 21 0 0,0 0-46 0 0,-24-5-10 0 0,20 4-218 0 0,1 1 0 0 0,-1-1-1 0 0,1 1 1 0 0,-1 0 0 0 0,1 0 0 0 0,-1 0-1 0 0,1 0 1 0 0,-1 1 0 0 0,1 0 0 0 0,0-1-1 0 0,-1 1 1 0 0,1 0 0 0 0,0 1 0 0 0,0-1-1 0 0,-5 3 1 0 0,2 0 262 0 0,1 0 1 0 0,-1 0-1 0 0,1 0 1 0 0,0 1-1 0 0,0 0 0 0 0,0 0 1 0 0,-5 8-1 0 0,2-1 218 0 0,0 1 0 0 0,0 0 0 0 0,2 0 0 0 0,0 0 0 0 0,0 1 0 0 0,-6 25 0 0 0,10-33-468 0 0,1 0 0 0 0,0 0 0 0 0,1 0 0 0 0,-1 0-1 0 0,1 0 1 0 0,0 1 0 0 0,1-1 0 0 0,-1 0 0 0 0,1 0 0 0 0,0 0 0 0 0,1 0-1 0 0,0-1 1 0 0,2 8 0 0 0,-2-10-45 0 0,0 0-1 0 0,-1 0 1 0 0,1 0 0 0 0,1 0-1 0 0,-1-1 1 0 0,0 1-1 0 0,1 0 1 0 0,-1-1 0 0 0,1 0-1 0 0,0 0 1 0 0,0 0-1 0 0,0 0 1 0 0,0 0 0 0 0,0 0-1 0 0,0-1 1 0 0,0 1-1 0 0,1-1 1 0 0,-1 0-1 0 0,0 0 1 0 0,1 0 0 0 0,-1-1-1 0 0,1 1 1 0 0,-1-1-1 0 0,5 0 1 0 0,7 0-366 0 0,0-1-1 0 0,0-1 1 0 0,0 0 0 0 0,0-1-1 0 0,0 0 1 0 0,-1-2-1 0 0,1 1 1 0 0,-1-2 0 0 0,15-7-1 0 0,21-14-2417 0 0,50-36-1 0 0,-28 18 823 0 0,-27 18-847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3.7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7055 0 0,'0'0'323'0'0,"0"-1"-8"0"0,3 16 8045 0 0,1 13-4261 0 0,18 157-3902 0 0,-22-184-183 0 0,4 54 1096 0 0,-5 66 0 0 0,-1-112-1274 0 0,0-4-1566 0 0,2-1-3393 0 0,0-4-708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4.1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12 140 10943 0 0,'0'0'248'0'0,"0"0"35"0"0,0 0 18 0 0,0 0-37 0 0,-6-4-160 0 0,2 2 75 0 0,3 1 749 0 0,1 1 323 0 0,0 0 58 0 0,0 0-66 0 0,23-6 1103 0 0,29-6-1209 0 0,-20 5 174 0 0,44-15 1 0 0,101-49-3808 0 0,-154 63 1086 0 0,-1 1-20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4.7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37 5407 0 0,'0'0'124'0'0,"0"0"18"0"0,0 0 8 0 0,-6-12 2 0 0,0-1 670 0 0,5 12 88 0 0,1 1 40 0 0,0 0 42 0 0,-3-10 1756 0 0,2 9 2153 0 0,8 176-1952 0 0,37 159-52 0 0,-42-320-2882 0 0,14 46-4991 0 0,-13-50-1800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5.5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272 15 5407 0 0,'-9'-3'535'0'0,"-1"0"-1"0"0,1 1 0 0 0,-1-1 1 0 0,0 2-1 0 0,1 0 0 0 0,-1 0 0 0 0,0 1 1 0 0,0 0-1 0 0,0 0 0 0 0,0 1 0 0 0,1 1 1 0 0,-1-1-1 0 0,-16 6 0 0 0,19-4-125 0 0,-1-1 0 0 0,0 1 0 0 0,1 0 0 0 0,0 1 0 0 0,-1 0 0 0 0,2 0-1 0 0,-1 0 1 0 0,0 1 0 0 0,1 0 0 0 0,0 1 0 0 0,0-1 0 0 0,0 1 0 0 0,1 0 0 0 0,0 0 0 0 0,0 1-1 0 0,1 0 1 0 0,-5 7 0 0 0,6-6-409 0 0,3-6 0 0 0,0-1 0 0 0,0 1 0 0 0,0-1 0 0 0,0 1 0 0 0,1-1 0 0 0,-1 1 0 0 0,0-1 0 0 0,1 1 0 0 0,-1-1 0 0 0,1 0 0 0 0,-1 1 0 0 0,1-1 0 0 0,-1 0 0 0 0,1 1 0 0 0,0-1 0 0 0,0 0 0 0 0,0 0 0 0 0,0 1 0 0 0,0-1 0 0 0,0 0 0 0 0,0 0 0 0 0,0 0 0 0 0,0 0 0 0 0,0-1 0 0 0,1 1 0 0 0,-1 0 0 0 0,0 0 0 0 0,1-1 0 0 0,-1 1 0 0 0,0-1 0 0 0,1 1 0 0 0,2 0 0 0 0,-2 0 0 0 0,8 2 0 0 0,-1 0 0 0 0,1-1 0 0 0,0 0 0 0 0,0 0 0 0 0,14 0 0 0 0,-12-1 0 0 0,-1 0 0 0 0,1 1 0 0 0,0 0 0 0 0,-1 1 0 0 0,0 0 0 0 0,17 7 0 0 0,-20-5 0 0 0,-3 3 0 0 0,-4-8 0 0 0,-1 1 0 0 0,0-1 0 0 0,1 1 0 0 0,-1 0 0 0 0,0-1 0 0 0,0 1 0 0 0,0-1 0 0 0,0 1 0 0 0,0 0 0 0 0,1-1 0 0 0,-1 1 0 0 0,0-1 0 0 0,0 1 0 0 0,0 0 0 0 0,0-1 0 0 0,-1 1 0 0 0,1-1 0 0 0,0 1 0 0 0,0 0 0 0 0,0-1 0 0 0,0 1 0 0 0,-1-1 0 0 0,1 1 0 0 0,0-1 0 0 0,-1 1 0 0 0,1-1 0 0 0,0 1 0 0 0,-1-1 0 0 0,1 1 0 0 0,0-1 0 0 0,-1 1 0 0 0,1-1 0 0 0,-1 1 0 0 0,0-1 0 0 0,-6 10 0 0 0,-1 0 0 0 0,0-1 0 0 0,0 0 0 0 0,-1 0 0 0 0,0-1 0 0 0,-1 0 0 0 0,1-1 0 0 0,-2 0 0 0 0,1 0 0 0 0,-1-1 0 0 0,-11 4 0 0 0,12-6 0 0 0,10-5-88 0 0,1 1 0 0 0,-1 0-1 0 0,0 0 1 0 0,0 0 0 0 0,0-1 0 0 0,0 1-1 0 0,0 0 1 0 0,0 0 0 0 0,0-1 0 0 0,1 1-1 0 0,-1 0 1 0 0,0 0 0 0 0,0-1-1 0 0,0 1 1 0 0,0 0 0 0 0,0 0 0 0 0,0-1-1 0 0,0 1 1 0 0,0 0 0 0 0,0 0 0 0 0,0-1-1 0 0,0 1 1 0 0,0 0 0 0 0,0 0 0 0 0,-1-1-1 0 0,1 1 1 0 0,0 0 0 0 0,0 0-1 0 0,0 0 1 0 0,0-1 0 0 0,0 1 0 0 0,0 0-1 0 0,-1 0 1 0 0,1 0 0 0 0,0-1 0 0 0,0 1-1 0 0,0 0 1 0 0,-1 0 0 0 0,1 0 0 0 0,0 0-1 0 0,0 0 1 0 0,0-1 0 0 0,-1 1-1 0 0,1 0 1 0 0,0 0 0 0 0,0 0 0 0 0,-1 0-1 0 0,1 0 1 0 0,0 0 0 0 0,0 0 0 0 0,-1 0-1 0 0,1 0 1 0 0,0 0 0 0 0,0 0 0 0 0,-1 0-1 0 0,1 0 1 0 0,0 0 0 0 0,0 0-1 0 0,-1 0 1 0 0,1 0 0 0 0,0 0-449 0 0,8-7-3358 0 0,1 0-649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5.8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1 222 7055 0 0,'0'0'158'0'0,"6"-6"214"0"0,1 1-207 0 0,-2-1 19 0 0,-4 5 593 0 0,-1 1 251 0 0,0 0 42 0 0,0 0-50 0 0,0 0-246 0 0,3 5-335 0 0,-1-1-1 0 0,0 1 0 0 0,0-1 0 0 0,0 1 0 0 0,2 8 1 0 0,6 38 1494 0 0,-8-36-1867 0 0,1-1 1 0 0,1 1-1 0 0,5 14 0 0 0,-4-20-66 0 0,1-3 0 0 0,-5-6-29 0 0,0 1 0 0 0,0-1-1 0 0,0 0 1 0 0,0 0 0 0 0,0 0-1 0 0,0 0 1 0 0,0 1 0 0 0,0-1 0 0 0,0-1-1 0 0,0 1 1 0 0,0 0 0 0 0,0 0-1 0 0,0 0 1 0 0,0 0 0 0 0,-1-1-1 0 0,1 1 1 0 0,0 0 0 0 0,0-1-1 0 0,0 1 1 0 0,0-1 0 0 0,0 1 0 0 0,0-1-1 0 0,-1 1 1 0 0,1-1 0 0 0,0 0-1 0 0,0 1 1 0 0,-1-1 0 0 0,1 0-1 0 0,-1 0 1 0 0,1 1 0 0 0,0-1 0 0 0,-1 0-1 0 0,0 0 1 0 0,1 0 0 0 0,-1 0-1 0 0,1 0 1 0 0,-1-1 0 0 0,1 1-408 0 0,3-8-749 0 0,-1 1 0 0 0,1-1 0 0 0,-2 1 1 0 0,1-1-1 0 0,-1 0 0 0 0,0 0 0 0 0,-1 0 1 0 0,0-16-1 0 0,1-4-504 0 0</inkml:trace>
  <inkml:trace contextRef="#ctx0" brushRef="#br0" timeOffset="1">88 75 5407 0 0,'-2'-6'100'0'0,"0"0"-1"0"0,0 1 0 0 0,-1-1 0 0 0,0 1 1 0 0,0 0-1 0 0,-1 0 0 0 0,1 0 0 0 0,-1 0 1 0 0,0 0-1 0 0,0 1 0 0 0,-1 0 0 0 0,1 0 0 0 0,-9-5 1 0 0,13 8 810 0 0,0 1 40 0 0,0 0-44 0 0,0 0-215 0 0,0 0-92 0 0,0 0-21 0 0,0 0-78 0 0,3 21-687 0 0,2-8-2764 0 0,1 0-827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6.5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183 102 8863 0 0,'0'0'200'0'0,"0"0"34"0"0,0 0 12 0 0,-20-6 2 0 0,12 4 273 0 0,-1 1 0 0 0,0-1 0 0 0,0 1 0 0 0,0 1 0 0 0,0 0 0 0 0,0 0 0 0 0,0 1 0 0 0,-12 2-1 0 0,17-2-296 0 0,0 0 0 0 0,1 0 0 0 0,-1 1 0 0 0,0-1 0 0 0,1 1 0 0 0,-1 0 0 0 0,1 0 0 0 0,-1 0 0 0 0,1 0 0 0 0,0 1 0 0 0,0-1 0 0 0,0 1 0 0 0,0 0 0 0 0,1 0 0 0 0,-1 0 0 0 0,1 0 0 0 0,0 0 0 0 0,-1 0 0 0 0,1 1 0 0 0,1-1 0 0 0,-3 7 0 0 0,3-8-206 0 0,0-1-1 0 0,1 1 1 0 0,-1 0-1 0 0,1-1 1 0 0,0 1-1 0 0,-1 0 1 0 0,1-1-1 0 0,0 1 1 0 0,0 0-1 0 0,0 0 1 0 0,0-1 0 0 0,0 1-1 0 0,1 0 1 0 0,-1-1-1 0 0,0 1 1 0 0,1 0-1 0 0,0-1 1 0 0,-1 1-1 0 0,1 0 1 0 0,0-1-1 0 0,0 1 1 0 0,-1-1-1 0 0,1 1 1 0 0,0-1-1 0 0,1 0 1 0 0,-1 1-1 0 0,0-1 1 0 0,0 0 0 0 0,1 0-1 0 0,-1 0 1 0 0,0 0-1 0 0,1 0 1 0 0,2 2-1 0 0,1-1 18 0 0,1 1 0 0 0,-1-1 0 0 0,1 0 0 0 0,-1 0-1 0 0,1-1 1 0 0,11 2 0 0 0,0-1-35 0 0,-6-2 0 0 0,0 2 0 0 0,0 0 0 0 0,0 0 0 0 0,19 7 0 0 0,-26-8 0 0 0,-1 1 0 0 0,0 0 0 0 0,0 0 0 0 0,1 0 0 0 0,-1 0 0 0 0,-1 0 0 0 0,1 1 0 0 0,0-1 0 0 0,0 1 0 0 0,-1 0 0 0 0,0 0 0 0 0,1 0 0 0 0,-1 0 0 0 0,0 0 0 0 0,-1 0 0 0 0,1 1 0 0 0,-1-1 0 0 0,3 7 0 0 0,-1 2 95 0 0,-1-1-1 0 0,0 1 0 0 0,-1 0 1 0 0,0 0-1 0 0,-1 0 0 0 0,0 0 1 0 0,-1 0-1 0 0,-1 0 0 0 0,0 0 1 0 0,0 0-1 0 0,-1-1 0 0 0,-6 18 1 0 0,4-17 25 0 0,0 0 0 0 0,0-1 1 0 0,-1 1-1 0 0,0-1 0 0 0,-1 0 1 0 0,0-1-1 0 0,-1 1 0 0 0,0-2 1 0 0,-1 1-1 0 0,0-1 0 0 0,-16 13 1 0 0,24-21-113 0 0,0-1 0 0 0,0 1 0 0 0,0 0 0 0 0,0 0 0 0 0,0-1 0 0 0,-1 1 0 0 0,1-1 0 0 0,0 1 0 0 0,0-1 0 0 0,0 0 0 0 0,0 1 0 0 0,-1-1 0 0 0,1 0 0 0 0,0 0 0 0 0,0 1 0 0 0,-1-1 0 0 0,1 0 0 0 0,0-1 0 0 0,-3 1 0 0 0,3 0-4 0 0,1-1-1 0 0,-1 1 1 0 0,0-1 0 0 0,0 0-1 0 0,0 1 1 0 0,1-1 0 0 0,-1 0-1 0 0,0 1 1 0 0,0-1 0 0 0,1 0-1 0 0,-1 0 1 0 0,1 0 0 0 0,-1 1-1 0 0,1-1 1 0 0,-1 0 0 0 0,1 0-1 0 0,0 0 1 0 0,-1-1-1 0 0,-1-4-1 0 0,1 1 0 0 0,1 0 0 0 0,-1-1 0 0 0,1 1 0 0 0,0-10 0 0 0,3-8-319 0 0,1-1 0 0 0,2 2 1 0 0,0-1-1 0 0,11-25 0 0 0,-6 16-68 0 0,86-193-486 0 0,-24 87 871 0 0,-73 138 0 0 0,0 0 0 0 0,0 0 0 0 0,0-1 0 0 0,1 1 0 0 0,-1 0 0 0 0,0-1 0 0 0,0 1 0 0 0,0 0 0 0 0,0 0 0 0 0,0 0 0 0 0,0-1 0 0 0,0 1 0 0 0,1 0 0 0 0,-1 0 0 0 0,0-1 0 0 0,0 1 0 0 0,0 0 0 0 0,1 0 0 0 0,-1 0 0 0 0,0 0 0 0 0,0-1 0 0 0,0 1 0 0 0,1 0 0 0 0,-1 0 0 0 0,0 0 0 0 0,0 0 0 0 0,1 0 0 0 0,-1 0 0 0 0,0 0 0 0 0,0 0 0 0 0,1 0 0 0 0,-1 0 0 0 0,0 0 0 0 0,1 0 0 0 0,-1 0 0 0 0,0 0 0 0 0,0 0 0 0 0,1 0 0 0 0,-1 0 0 0 0,0 0 0 0 0,0 0 0 0 0,1 0 0 0 0,-1 0 0 0 0,0 0 0 0 0,0 0 0 0 0,1 0 0 0 0,-1 1 0 0 0,0-1 0 0 0,0 0 0 0 0,0 0 0 0 0,1 0 0 0 0,-1 0 0 0 0,0 1 0 0 0,0-1 0 0 0,0 0 0 0 0,1 0 0 0 0,-1 0 0 0 0,0 1 0 0 0,0-1 0 0 0,7 13 0 0 0,-7-12 0 0 0,4 25 0 0 0,0 0 0 0 0,-2 1 0 0 0,-2 47 0 0 0,0-38 0 0 0,3-31 0 0 0,3-10 0 0 0,4-9 0 0 0,13-46 0 0 0,-19 45 0 0 0,1 0 0 0 0,1 0 0 0 0,0 0 0 0 0,1 1 0 0 0,0 0 0 0 0,1 0 0 0 0,1 1 0 0 0,12-15 0 0 0,-21 28 0 0 0,1-1 0 0 0,-1 1 0 0 0,1 0 0 0 0,-1-1 0 0 0,1 1 0 0 0,-1 0 0 0 0,1 0 0 0 0,0-1 0 0 0,-1 1 0 0 0,1 0 0 0 0,-1 0 0 0 0,1 0 0 0 0,0 0 0 0 0,-1 0 0 0 0,1-1 0 0 0,-1 1 0 0 0,1 0 0 0 0,-1 1 0 0 0,1-1 0 0 0,0 0 0 0 0,-1 0 0 0 0,1 0 0 0 0,-1 0 0 0 0,1 0 0 0 0,0 1 0 0 0,-1-1 0 0 0,1 0 0 0 0,-1 0 0 0 0,1 1 0 0 0,-1-1 0 0 0,1 0 0 0 0,-1 1 0 0 0,1 0 0 0 0,12 12 0 0 0,-13-13 0 0 0,6 9 9 0 0,0 0-1 0 0,-1 0 1 0 0,0 0-1 0 0,-1 1 0 0 0,0-1 1 0 0,3 14-1 0 0,-3-11-230 0 0,1 0 0 0 0,10 21 1 0 0,-7-25-2266 0 0,-2-3-3804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7.0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43 200 5407 0 0,'0'0'124'0'0,"0"0"18"0"0,0 0 8 0 0,0 0 110 0 0,0 0 454 0 0,0 0 196 0 0,0 0 40 0 0,10-26 1824 0 0,7-13-689 0 0,-12 28-1938 0 0,0 1-1 0 0,0-1 1 0 0,-1 0-1 0 0,0-1 0 0 0,-1 1 1 0 0,-1-1-1 0 0,3-18 0 0 0,-6 23-146 0 0,1 6 0 0 0,0 1 0 0 0,0-1 0 0 0,0 0 0 0 0,0 0 0 0 0,0 0 0 0 0,-1 0 0 0 0,1 0 0 0 0,0 1 0 0 0,-1-1 0 0 0,1 0 0 0 0,-1 0 0 0 0,1 1 0 0 0,-1-1 0 0 0,1 0 0 0 0,-1 0 0 0 0,1 1 0 0 0,-1-1 0 0 0,0 1 0 0 0,1-1 0 0 0,-1 0 0 0 0,0 1 0 0 0,1-1 0 0 0,-1 1 0 0 0,0 0 0 0 0,0-1 0 0 0,0 1 0 0 0,0 0 0 0 0,1-1 0 0 0,-1 1 0 0 0,0 0 0 0 0,0 0 0 0 0,0 0 0 0 0,0 0 0 0 0,0 0 0 0 0,0 0 0 0 0,1 0 0 0 0,-1 0 0 0 0,0 0 0 0 0,-2 0 0 0 0,-22 10 0 0 0,19-3-19 0 0,1 0-1 0 0,0 0 0 0 0,0 1 0 0 0,0-1 0 0 0,1 1 1 0 0,0 0-1 0 0,1 1 0 0 0,0-1 0 0 0,0 0 1 0 0,1 1-1 0 0,-2 13 0 0 0,3-17 60 0 0,1 0 0 0 0,-1 0 1 0 0,1 0-1 0 0,0 0 0 0 0,1 0 0 0 0,-1 0 1 0 0,1 0-1 0 0,0 0 0 0 0,3 9 0 0 0,-3-12 102 0 0,1 1 0 0 0,-1-1 0 0 0,1 1 0 0 0,-1-1 0 0 0,1 1 0 0 0,0-1 0 0 0,0 0 0 0 0,0 0 0 0 0,0 0 0 0 0,0 0 0 0 0,0 0 0 0 0,0 0 0 0 0,1 0 0 0 0,-1-1 1 0 0,1 1-1 0 0,-1-1 0 0 0,6 2 0 0 0,-6-2-238 0 0,1 0 0 0 0,0-1 0 0 0,-1 1 0 0 0,1-1 0 0 0,0 0 0 0 0,-1 1 0 0 0,1-1 0 0 0,0 0 0 0 0,-1-1 0 0 0,1 1 0 0 0,0 0 0 0 0,-1-1 0 0 0,1 0 0 0 0,3-1 0 0 0,21-10-5105 0 0,-24 11 4300 0 0,10-6-3383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7.5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191 488 8863 0 0,'0'0'200'0'0,"0"0"34"0"0,-16-13 260 0 0,15 11-381 0 0,0 0-1 0 0,0 0 0 0 0,0 1 1 0 0,0-1-1 0 0,0 0 0 0 0,-1 1 0 0 0,1-1 1 0 0,-1 1-1 0 0,1 0 0 0 0,-1-1 1 0 0,1 1-1 0 0,-1 0 0 0 0,0 0 0 0 0,1 0 1 0 0,-1 0-1 0 0,0 0 0 0 0,0 0 1 0 0,0 1-1 0 0,0-1 0 0 0,0 0 0 0 0,0 1 1 0 0,0 0-1 0 0,0-1 0 0 0,0 1 1 0 0,0 0-1 0 0,0 0 0 0 0,0 0 1 0 0,0 1-1 0 0,-3-1 0 0 0,0 1 308 0 0,1 0-1 0 0,-1 1 1 0 0,1-1-1 0 0,-1 1 1 0 0,1 0-1 0 0,0 0 1 0 0,0 0-1 0 0,-1 1 1 0 0,-6 5-1 0 0,3 0-123 0 0,-1 1 0 0 0,1 0 0 0 0,1 0-1 0 0,-10 15 1 0 0,14-19-195 0 0,0-1 0 0 0,1 0 0 0 0,-1 1 0 0 0,1-1 0 0 0,0 1 0 0 0,1 0 0 0 0,-1 0 0 0 0,1 0 0 0 0,0-1-1 0 0,0 1 1 0 0,1 1 0 0 0,-1-1 0 0 0,1 5 0 0 0,2 1-101 0 0,1-3 0 0 0,-2-8 0 0 0,0 1 0 0 0,0 0 0 0 0,-1-1 0 0 0,1 1 0 0 0,0-1 0 0 0,0 1 0 0 0,0-1 0 0 0,0 1 0 0 0,-1-1 0 0 0,1 0 0 0 0,0 1 0 0 0,0-1 0 0 0,0 0 0 0 0,0 0 0 0 0,0 0 0 0 0,0 1 0 0 0,0-1 0 0 0,0 0 0 0 0,0 0 0 0 0,0-1 0 0 0,0 1 0 0 0,0 0 0 0 0,0 0 0 0 0,0 0 0 0 0,0-1 0 0 0,0 1 0 0 0,0 0 0 0 0,-1-1 0 0 0,1 1 0 0 0,0-1 0 0 0,0 1 0 0 0,1-2 0 0 0,-2 2 0 0 0,6-4 0 0 0,0-1 0 0 0,0 0 0 0 0,0 0 0 0 0,-1 0 0 0 0,0 0 0 0 0,0-1 0 0 0,0 0 0 0 0,-1 0 0 0 0,0-1 0 0 0,0 1 0 0 0,-1-1 0 0 0,4-8 0 0 0,4-13 0 0 0,12-49 0 0 0,-20 62 0 0 0,2-6-216 0 0,-1-1 0 0 0,-1 0 0 0 0,-1-1 0 0 0,-1-31 0 0 0,-12-90-1296 0 0,6 97 1360 0 0,1 20 152 0 0,-8-34 0 0 0,11 113 0 0 0,20 156 1372 0 0,-14-175-1097 0 0,2-1-1 0 0,2 0 0 0 0,1 0 1 0 0,17 39-1 0 0,-22-61-943 0 0,1 0 0 0 0,0 0 0 0 0,0 0 0 0 0,1-1 0 0 0,0 0 1 0 0,14 14-1 0 0,-3-7-5161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8.1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22 217 5407 0 0,'0'0'124'0'0,"0"0"18"0"0,0 0 8 0 0,-1 2-23 0 0,1-2 9 0 0,0 0 0 0 0,-1 0 0 0 0,1 0 0 0 0,0 1 0 0 0,0-1 1 0 0,0 0-1 0 0,0 0 0 0 0,0 0 0 0 0,-1 0 0 0 0,1 1 0 0 0,0-1 0 0 0,0 0 0 0 0,0 0 0 0 0,0 0 0 0 0,0 0 0 0 0,0 1 0 0 0,0-1 0 0 0,0 0 0 0 0,0 0 0 0 0,0 1 1 0 0,0-1-1 0 0,-1 0 0 0 0,1 0 0 0 0,0 0 0 0 0,1 1 0 0 0,-1-1 0 0 0,0 0 0 0 0,0 0 0 0 0,0 0 0 0 0,0 1 0 0 0,0-1 0 0 0,0 0 0 0 0,0 0 0 0 0,0 1 1 0 0,0-1-1 0 0,0 0 0 0 0,0 0 0 0 0,1 0 0 0 0,-1 0 0 0 0,0 1 0 0 0,0-1 0 0 0,0 0 0 0 0,0 0 0 0 0,0 0 0 0 0,1 0 0 0 0,-1 0 0 0 0,0 1 0 0 0,0-1 1 0 0,0 0-1 0 0,1 0 0 0 0,-1 0 0 0 0,0 0 0 0 0,0 0 0 0 0,0 0 0 0 0,1 0 0 0 0,14-9 1454 0 0,15-21-2063 0 0,-22 21 473 0 0,0-1 0 0 0,-1 0 0 0 0,0-1 0 0 0,0 0 0 0 0,-2 0 0 0 0,1 0 0 0 0,-1-1 0 0 0,-1 0 0 0 0,5-21 0 0 0,-8 31 0 0 0,-1 0 0 0 0,0 0 0 0 0,0 0 0 0 0,0 0 0 0 0,0 0 0 0 0,-1 0 0 0 0,1 1 0 0 0,0-1 0 0 0,-1 0 0 0 0,1 0 0 0 0,-1 0 0 0 0,0 1 0 0 0,0-1 0 0 0,0 0 0 0 0,0 1 0 0 0,0-1 0 0 0,0 0 0 0 0,0 1 0 0 0,0-1 0 0 0,-2-1 0 0 0,-1-1 0 0 0,3 3 0 0 0,1 0 0 0 0,-1-1 0 0 0,0 1 0 0 0,0 0 0 0 0,0 0 0 0 0,0 0 0 0 0,0 0 0 0 0,0 1 0 0 0,-1-1 0 0 0,1 0 0 0 0,0 0 0 0 0,0 1 0 0 0,-1-1 0 0 0,1 1 0 0 0,0-1 0 0 0,-1 1 0 0 0,1-1 0 0 0,0 1 0 0 0,-1 0 0 0 0,1 0 0 0 0,0-1 0 0 0,-1 1 0 0 0,1 0 0 0 0,-1 1 0 0 0,-1-1 0 0 0,0 1 0 0 0,0 0 0 0 0,0 0 0 0 0,0 0 0 0 0,0 0 0 0 0,0 1 0 0 0,0-1 0 0 0,1 1 0 0 0,-1 0 0 0 0,0 0 0 0 0,-4 4 0 0 0,2-1 0 0 0,0 0 0 0 0,1 1 0 0 0,-1-1 0 0 0,1 1 0 0 0,0 0 0 0 0,0 0 0 0 0,1 0 0 0 0,0 0 0 0 0,0 1 0 0 0,-3 8 0 0 0,5-9 100 0 0,1 1 0 0 0,0-1 0 0 0,0 0 0 0 0,0 1 0 0 0,0-1 1 0 0,1 0-1 0 0,0 0 0 0 0,1 0 0 0 0,-1 1 0 0 0,1-1 0 0 0,0 0 0 0 0,1-1 0 0 0,-1 1 0 0 0,1 0 0 0 0,0-1 0 0 0,1 1 0 0 0,-1-1 0 0 0,8 8 0 0 0,-8-10-88 0 0,0 1-1 0 0,0-1 1 0 0,1 0-1 0 0,-1 0 1 0 0,1 0-1 0 0,0-1 1 0 0,0 1 0 0 0,0-1-1 0 0,0 0 1 0 0,0 0-1 0 0,1 0 1 0 0,-1-1-1 0 0,0 0 1 0 0,1 1-1 0 0,-1-1 1 0 0,1-1 0 0 0,-1 1-1 0 0,1-1 1 0 0,0 0-1 0 0,-1 0 1 0 0,1 0-1 0 0,0 0 1 0 0,-1-1-1 0 0,1 0 1 0 0,6-2 0 0 0,17-9-1549 0 0,-10 3-2606 0 0,-5-1-699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5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24 515 4231 0 0,'0'0'91'0'0,"0"0"12"0"0,0 0 10 0 0,2-33 1823 0 0,6-26 1524 0 0,-3-36-1721 0 0,-4 79-1273 0 0,-1 0 0 0 0,-1 0 0 0 0,0 0 0 0 0,-1 1-1 0 0,0-1 1 0 0,-4-12-466 0 0,-5-36 787 0 0,9 20 44 0 0,3 33-484 0 0,-1 0-1 0 0,-1 0 1 0 0,0 0-1 0 0,-1 0 0 0 0,0 0 1 0 0,0 0-1 0 0,-2-3-346 0 0,1 9-102 0 0,2 4-438 0 0,1 1-215 0 0,0 0-49 0 0,0 0-148 0 0,0 0-579 0 0,0 0-254 0 0,0 0-51 0 0,0 0-11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8.4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1 8863 0 0,'0'0'200'0'0,"0"0"34"0"0,-1 0 12 0 0,-5 1-39 0 0,5-1-125 0 0,0 1 0 0 0,0-1 0 0 0,0 0-1 0 0,0 0 1 0 0,0 1 0 0 0,0-1 0 0 0,0 1 0 0 0,0-1 0 0 0,0 1 0 0 0,0-1 0 0 0,0 1-1 0 0,0 0 1 0 0,0-1 0 0 0,1 1 0 0 0,-1 0 0 0 0,0 0 0 0 0,0-1 0 0 0,1 1-1 0 0,-1 0 1 0 0,1 0 0 0 0,-1 0 0 0 0,1 0 0 0 0,-1 0 0 0 0,1 0 0 0 0,-1 0-1 0 0,1 0 1 0 0,0 0 0 0 0,0 0 0 0 0,-1 0 0 0 0,1 0 0 0 0,0 0 0 0 0,0 0-1 0 0,0 0 1 0 0,0 1 0 0 0,0-1 0 0 0,0 0 0 0 0,1 1 0 0 0,0 2 161 0 0,0 0 1 0 0,0 0-1 0 0,0-1 0 0 0,1 1 1 0 0,-1 0-1 0 0,5 5 1 0 0,1 1 128 0 0,0 0 1 0 0,0-1-1 0 0,1 0 1 0 0,1 0-1 0 0,-1-1 1 0 0,1 0-1 0 0,1-1 1 0 0,14 10 0 0 0,-15-13-1080 0 0,-1 1 0 0 0,1-1 0 0 0,0 0 0 0 0,0-1 0 0 0,0 0 0 0 0,14 2 0 0 0,-21-4-1376 0 0,-2-1-77 0 0,0 0-15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8.7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135 322 7055 0 0,'0'0'158'0'0,"0"0"22"0"0,-19-1 210 0 0,18 1-331 0 0,0 0-1 0 0,1 0 0 0 0,-1 1 0 0 0,0-1 1 0 0,0 0-1 0 0,1 1 0 0 0,-1-1 0 0 0,0 0 1 0 0,1 1-1 0 0,-1-1 0 0 0,0 1 0 0 0,1-1 1 0 0,-1 1-1 0 0,1 0 0 0 0,-1-1 0 0 0,1 1 1 0 0,-1 0-1 0 0,1-1 0 0 0,-1 1 1 0 0,1 0-1 0 0,-1-1 0 0 0,1 1 0 0 0,0 0 1 0 0,0 0-1 0 0,-1-1 0 0 0,1 2 0 0 0,-1 0 325 0 0,-14 18 2045 0 0,-24 41 0 0 0,32-48-2364 0 0,0 0 0 0 0,1 1 0 0 0,0 0 1 0 0,1 0-1 0 0,1 1 0 0 0,0-1 0 0 0,-2 28 1 0 0,6-31-1368 0 0,2-2-16 0 0</inkml:trace>
  <inkml:trace contextRef="#ctx0" brushRef="#br0" timeOffset="1.1">261 1 10943 0 0,'0'0'498'0'0,"0"0"-9"0"0,-23 3 2082 0 0,20 1-2354 0 0,0 1 0 0 0,1 0 0 0 0,-1 0 1 0 0,1 0-1 0 0,0 0 0 0 0,1 1 0 0 0,0-1 0 0 0,-1 0 1 0 0,2 1-1 0 0,-1-1 0 0 0,0 10 0 0 0,5 68 2634 0 0,-3-58-2562 0 0,2 21-406 0 0,2 0-1 0 0,2-1 0 0 0,17 60 1 0 0,-23-102-671 0 0,0 0-3 0 0,2 2-6948 0 0,4 9 4183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9.4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1 183 10943 0 0,'0'0'248'0'0,"0"0"35"0"0,0 0 18 0 0,0 0-37 0 0,20-20 980 0 0,-11 15-1051 0 0,0-1 0 0 0,1 1 0 0 0,0 1 0 0 0,0 0 0 0 0,0 0 0 0 0,19-3 0 0 0,3-3-140 0 0,-13 5-428 0 0,0 0-1 0 0,23-2 1 0 0,39-1-4814 0 0,-78 7 4951 0 0,12 2-2073 0 0,-8-2 7873 0 0,-4-12-2292 0 0,9-58-3270 0 0,-12 70 0 0 0,0 1 0 0 0,0 0 0 0 0,0 0 0 0 0,0 0 0 0 0,1 0 0 0 0,-1-1 0 0 0,0 1 0 0 0,0 0 0 0 0,0 0 0 0 0,0 0 0 0 0,0-1 0 0 0,0 1 0 0 0,0 0 0 0 0,0 0 0 0 0,0 0 0 0 0,0 0 0 0 0,0-1 0 0 0,0 1 0 0 0,0 0 0 0 0,0 0 0 0 0,0 0 0 0 0,0-1 0 0 0,0 1 0 0 0,0 0 0 0 0,0 0 0 0 0,0 0 0 0 0,-1-1 0 0 0,1 1 0 0 0,0 0 0 0 0,0 0 0 0 0,0 0 0 0 0,0 0 0 0 0,0-1 0 0 0,0 1 0 0 0,-1 0 0 0 0,1 0 0 0 0,0 0 0 0 0,0 0 0 0 0,0 0 0 0 0,0 0 0 0 0,-1 0 0 0 0,1-1 0 0 0,0 1 0 0 0,0 0 0 0 0,0 0 0 0 0,0 0 0 0 0,-1 0 0 0 0,1 0 0 0 0,0 0 0 0 0,0 0 0 0 0,0 0 0 0 0,-1 0 0 0 0,1 0 0 0 0,0 0 0 0 0,0 0 0 0 0,0 0 0 0 0,-1 0 0 0 0,1 0 0 0 0,0 0 0 0 0,0 0 0 0 0,0 1 0 0 0,-1-1 0 0 0,1 0 0 0 0,0 0 0 0 0,0 0 0 0 0,0 0 0 0 0,-11 7 0 0 0,11-7 0 0 0,-4 7 146 0 0,-1-1 0 0 0,2 1 1 0 0,-1 0-1 0 0,1 0 0 0 0,0 0 0 0 0,1 0 0 0 0,-1 0 0 0 0,1 0 0 0 0,1 1 0 0 0,-1-1 0 0 0,2 1 1 0 0,-1 0-1 0 0,1-1 0 0 0,0 1 0 0 0,0 0 0 0 0,1-1 0 0 0,0 1 0 0 0,4 13 0 0 0,-5-20-146 0 0,0 0 0 0 0,1-1 0 0 0,-1 1 0 0 0,1 0 0 0 0,-1-1 0 0 0,0 1 0 0 0,1-1 0 0 0,0 1 0 0 0,-1 0 0 0 0,1-1 0 0 0,-1 0 0 0 0,1 1 0 0 0,0-1 0 0 0,-1 1 0 0 0,1-1 0 0 0,0 0 0 0 0,-1 1 0 0 0,1-1 0 0 0,0 0 0 0 0,-1 1 0 0 0,1-1 0 0 0,0 0 0 0 0,0 0 0 0 0,0 0 0 0 0,-1 0 0 0 0,1 0 0 0 0,0 0 0 0 0,0 0 0 0 0,-1 0 0 0 0,1 0 0 0 0,0 0 0 0 0,0-1 0 0 0,-1 1 0 0 0,1 0 0 0 0,0 0 0 0 0,0-1 0 0 0,-1 1 0 0 0,1 0 0 0 0,1-1 0 0 0,14-10 0 0 0,46-48-844 0 0,-43 39 232 0 0,1 1 0 0 0,26-19 0 0 0,-38 33 612 0 0,-2 2 87 0 0,-4 3 369 0 0,-1 1-338 0 0,0 0 1 0 0,1 0-1 0 0,-1 0 0 0 0,0 0 1 0 0,0 0-1 0 0,0 1 0 0 0,0-1 0 0 0,0 0 1 0 0,0 1-1 0 0,0-1 0 0 0,0 1 1 0 0,0-1-1 0 0,-1 1 0 0 0,1 0 1 0 0,-1-1-1 0 0,1 1 0 0 0,0 2 1 0 0,6 29-112 0 0,-7-14-7 0 0,0-19-5 0 0,0 1 0 0 0,0-1 0 0 0,0 0 0 0 0,0 1 0 0 0,1-1-1 0 0,-1 0 1 0 0,0 1 0 0 0,0-1 0 0 0,0 0 0 0 0,0 1 0 0 0,0-1 0 0 0,0 0 0 0 0,0 0-1 0 0,1 1 1 0 0,-1-1 0 0 0,0 0 0 0 0,0 0 0 0 0,0 1 0 0 0,1-1 0 0 0,-1 0 0 0 0,0 0-1 0 0,0 1 1 0 0,1-1 0 0 0,-1 0 0 0 0,0 0 0 0 0,0 0 0 0 0,1 0 0 0 0,-1 0 0 0 0,0 1-1 0 0,1-1 1 0 0,-1 0 0 0 0,0 0 0 0 0,1 0 0 0 0,-1 0 0 0 0,0 0 0 0 0,1 0-1 0 0,-1 0 1 0 0,0 0 0 0 0,0 0 0 0 0,1 0 0 0 0,-1 0 0 0 0,0 0 0 0 0,1 0 0 0 0,-1 0-1 0 0,0-1 1 0 0,1 1 0 0 0,-1 0 0 0 0,0 0 0 0 0,0 0 0 0 0,1 0 0 0 0,-1 0 0 0 0,0-1-1 0 0,0 1 1 0 0,1 0 0 0 0,-1 0 0 0 0,0 0 0 0 0,1-1 0 0 0,9-9-878 0 0,1-3-208 0 0,-7 8 1032 0 0,1 0 1 0 0,-1 0 0 0 0,1 0-1 0 0,0 0 1 0 0,0 1 0 0 0,6-4-1 0 0,-2 5 59 0 0,-2 8 0 0 0,-4-1 10 0 0,-1 1 0 0 0,0-1 1 0 0,0 0-1 0 0,0 1 0 0 0,0 0 0 0 0,-1-1 0 0 0,1 1 0 0 0,-1 0 0 0 0,0 5 0 0 0,0-4-191 0 0,0 0 1 0 0,0-1-1 0 0,1 1 0 0 0,-1-1 1 0 0,1 0-1 0 0,5 9 0 0 0,-3-7-1223 0 0,-3-5-3076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49.8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232 566 10943 0 0,'0'0'248'0'0,"-28"-8"694"0"0,19 6-562 0 0,-1 1 1 0 0,0 0 0 0 0,0 1 0 0 0,0 0-1 0 0,0 1 1 0 0,0 0 0 0 0,0 0-1 0 0,0 1 1 0 0,0 1 0 0 0,1-1 0 0 0,-15 7-1 0 0,19-7-242 0 0,1 1 0 0 0,-1-1 1 0 0,1 1-1 0 0,-1 0 0 0 0,1 0 0 0 0,0 1 0 0 0,0-1 0 0 0,1 1 0 0 0,-1 0 1 0 0,1 0-1 0 0,0 0 0 0 0,0 0 0 0 0,0 1 0 0 0,0-1 0 0 0,1 1 0 0 0,0-1 1 0 0,0 1-1 0 0,0 0 0 0 0,0 0 0 0 0,1 0 0 0 0,0 0 0 0 0,0 0 0 0 0,-1 10 1 0 0,6 23 91 0 0,1-21-230 0 0,-1-14 0 0 0,-2-2 0 0 0,-1-1 0 0 0,0 1 0 0 0,0 0 0 0 0,0 0 0 0 0,1-1 0 0 0,-1 1 0 0 0,0-1 0 0 0,0 1 0 0 0,1-1 0 0 0,-1 1 0 0 0,0-1 0 0 0,0 0 0 0 0,1 1 0 0 0,-1-1 0 0 0,0 0 0 0 0,1 0 0 0 0,-1 0 0 0 0,0 0 0 0 0,1 0 0 0 0,-1-1 0 0 0,0 1 0 0 0,1 0 0 0 0,-1-1 0 0 0,0 1 0 0 0,0 0 0 0 0,1-1 0 0 0,-1 0 0 0 0,0 1 0 0 0,0-1 0 0 0,0 0 0 0 0,0 1 0 0 0,0-1 0 0 0,1 0 0 0 0,-2 0 0 0 0,3-2 0 0 0,0 1 0 0 0,6-6-118 0 0,1 0-1 0 0,-2 0 1 0 0,1-1 0 0 0,-1 0-1 0 0,0-1 1 0 0,-1 0 0 0 0,0 0-1 0 0,0-1 1 0 0,-1 0-1 0 0,-1 0 1 0 0,0 0 0 0 0,0 0-1 0 0,-1-1 1 0 0,-1 0 0 0 0,0 0-1 0 0,0 0 1 0 0,1-25 0 0 0,-3-10-639 0 0,-1 0 0 0 0,-3 0 0 0 0,-11-66 0 0 0,3 30 419 0 0,-18-98 338 0 0,22 286 3248 0 0,17 216 1336 0 0,-4-262-4825 0 0,2 0-1 0 0,2-1 1 0 0,26 81 0 0 0,-24-109-7466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1.2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123 20 5407 0 0,'0'0'248'0'0,"-26"-16"226"0"0,24 16-266 0 0,0-1 1 0 0,0 0 0 0 0,0 1-1 0 0,0-1 1 0 0,0 1 0 0 0,0 0 0 0 0,0 0-1 0 0,0 0 1 0 0,0 0 0 0 0,0 0-1 0 0,0 0 1 0 0,0 0 0 0 0,0 0-1 0 0,0 1 1 0 0,0-1 0 0 0,0 1-1 0 0,0 0 1 0 0,1-1 0 0 0,-1 1-1 0 0,0 0 1 0 0,0 0 0 0 0,-2 2-1 0 0,1 0-12 0 0,1 0 0 0 0,-1-1 0 0 0,1 1 0 0 0,0 0 0 0 0,0 0 0 0 0,1 0 0 0 0,-1 0 0 0 0,0 1 0 0 0,1-1-1 0 0,0 0 1 0 0,-1 6 0 0 0,-6 22 755 0 0,1 1-1 0 0,2 0 1 0 0,-1 46 0 0 0,7 100-592 0 0,2-36-369 0 0,-3-109 554 0 0,1 0 0 0 0,2 0-1 0 0,1 0 1 0 0,14 50-1 0 0,-13-63-529 0 0,2-1-1 0 0,1 0 0 0 0,13 24 1 0 0,-14-31-787 0 0,0 0 0 0 0,1-1 0 0 0,1 0 0 0 0,-1 0 0 0 0,19 15 0 0 0,-7-9-5057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1.8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25 5407 0 0,'0'0'124'0'0,"-10"-12"295"0"0,10 11-75 0 0,-1 0-1 0 0,0 0 1 0 0,0 0-1 0 0,0 0 1 0 0,1 1-1 0 0,-1-1 1 0 0,0 0-1 0 0,0 0 1 0 0,0 1-1 0 0,-1-1 1 0 0,1 0-1 0 0,0 1 1 0 0,0-1-1 0 0,0 1 1 0 0,-2-1-1 0 0,0 16 4560 0 0,3-10-5443 0 0,-1 22 1045 0 0,2 0 1 0 0,1 0 0 0 0,9 49 0 0 0,30 76 1620 0 0,-23-88-1837 0 0,-5-33-11809 0 0,-13-31 9344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2.2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38 7055 0 0,'0'0'312'0'0,"-3"-8"64"0"0,0-2-304 0 0,1 2-72 0 0,2 8 0 0 0,-3-6 0 0 0,0 1 880 0 0,3 5 160 0 0,0 0 32 0 0,0 0 8 0 0,0 0-352 0 0,0 0-72 0 0,0 0-16 0 0,0 0 0 0 0,0 0-1024 0 0,0 0-200 0 0,0 0-48 0 0,0 0-4616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2.5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23 281 8863 0 0,'0'0'407'0'0,"0"0"-6"0"0,-19-14 781 0 0,18 12-960 0 0,1 0-1 0 0,-1 1 1 0 0,1-1 0 0 0,-1 0 0 0 0,1 0 0 0 0,0 0 0 0 0,-1 0 0 0 0,1 0 0 0 0,0 0 0 0 0,0 0 0 0 0,1 0-1 0 0,-1 0 1 0 0,0 0 0 0 0,1-3 0 0 0,10-32 283 0 0,-5 21-536 0 0,-1-1 370 0 0,0 0-1 0 0,1 0 0 0 0,1 1 0 0 0,1 0 1 0 0,0 0-1 0 0,1 1 0 0 0,1 0 0 0 0,0 1 1 0 0,14-15-1 0 0,-23 29-318 0 0,-1-1 0 0 0,1 0 0 0 0,0 0 1 0 0,0 1-1 0 0,-1-1 0 0 0,1 0 0 0 0,0 1 0 0 0,0-1 0 0 0,0 1 0 0 0,0-1 1 0 0,0 1-1 0 0,0-1 0 0 0,0 1 0 0 0,0 0 0 0 0,0 0 0 0 0,0-1 1 0 0,0 1-1 0 0,0 0 0 0 0,0 0 0 0 0,0 0 0 0 0,0 0 0 0 0,0 0 0 0 0,0 0 1 0 0,0 0-1 0 0,2 1 0 0 0,-2 0 33 0 0,1 0 0 0 0,0 0-1 0 0,-1 0 1 0 0,1 0 0 0 0,-1 0 0 0 0,1 0 0 0 0,-1 1 0 0 0,0-1-1 0 0,1 1 1 0 0,-1-1 0 0 0,0 1 0 0 0,0-1 0 0 0,1 3 0 0 0,2 3 104 0 0,-1 1 1 0 0,1 0-1 0 0,-1 1 1 0 0,-1-1 0 0 0,2 10-1 0 0,1 12-157 0 0,-1 0 0 0 0,-1 37 0 0 0,0-68 0 0 0,0-1 0 0 0,0 0 0 0 0,0 0 0 0 0,0 0 0 0 0,-1 0 0 0 0,1 0 0 0 0,0-1 0 0 0,-1 1 0 0 0,4-5 0 0 0,1-3 0 0 0,-5 6 0 0 0,1 0 0 0 0,-1 1 0 0 0,1-1 0 0 0,0 1 0 0 0,0 0 0 0 0,1 0 0 0 0,-1 0 0 0 0,1 0 0 0 0,-1 0 0 0 0,1 1 0 0 0,0 0 0 0 0,0-1 0 0 0,8-2 0 0 0,-11 5 0 0 0,0 0 0 0 0,1-1 0 0 0,-1 1 0 0 0,1-1 0 0 0,-1 1 0 0 0,1 0 0 0 0,0 0 0 0 0,-1-1 0 0 0,1 1 0 0 0,0 0 0 0 0,-1 1 0 0 0,1-1 0 0 0,-1 0 0 0 0,1 0 0 0 0,0 1 0 0 0,-1-1 0 0 0,1 1 0 0 0,-1-1 0 0 0,1 1 0 0 0,-1 0 0 0 0,1 0 0 0 0,-1 0 0 0 0,0-1 0 0 0,1 1 0 0 0,-1 0 0 0 0,0 1 0 0 0,0-1 0 0 0,2 2 0 0 0,0 0 0 0 0,-1 0 0 0 0,0 0 0 0 0,0 0 0 0 0,0 0 0 0 0,0 0 0 0 0,-1 0 0 0 0,0 0 0 0 0,1 0 0 0 0,-1 0 0 0 0,0 1 0 0 0,-1-1 0 0 0,2 6 0 0 0,-2-9 0 0 0,0 0 0 0 0,0 1 0 0 0,0-1 0 0 0,0 1 0 0 0,0-1 0 0 0,1 0 0 0 0,-1 0 0 0 0,0 1 0 0 0,0-1 0 0 0,0 0 0 0 0,0 1 0 0 0,1-1 0 0 0,-1 0 0 0 0,0 1 0 0 0,0-1 0 0 0,1 0 0 0 0,-1 0 0 0 0,0 0 0 0 0,1 1 0 0 0,-1-1 0 0 0,0 0 0 0 0,0 0 0 0 0,1 0 0 0 0,-1 0 0 0 0,0 1 0 0 0,1-1 0 0 0,-1 0 0 0 0,1 0 0 0 0,-1 0 0 0 0,0 0 0 0 0,1 0 0 0 0,-1 0 0 0 0,0 0 0 0 0,1 0 0 0 0,-1 0 0 0 0,0 0 0 0 0,1 0 0 0 0,-1 0 0 0 0,0 0 0 0 0,1-1 0 0 0,-1 1 0 0 0,0 0 0 0 0,1 0 0 0 0,-1 0 0 0 0,0 0 0 0 0,1-1 0 0 0,-1 1 0 0 0,0 0 0 0 0,1 0 0 0 0,-1 0 0 0 0,0-1 0 0 0,1 1 0 0 0,14-14 0 0 0,-14 13 0 0 0,16-16 0 0 0,-13 12 0 0 0,1 0 0 0 0,0 1 0 0 0,0-1 0 0 0,0 1 0 0 0,1 0 0 0 0,-1 1 0 0 0,10-5 0 0 0,-13 7 0 0 0,-1 0 0 0 0,1 1 0 0 0,0-1 0 0 0,0 1 0 0 0,-1 0 0 0 0,1-1 0 0 0,0 1 0 0 0,0 0 0 0 0,0 0 0 0 0,0 0 0 0 0,-1 0 0 0 0,1 1 0 0 0,0-1 0 0 0,0 0 0 0 0,0 1 0 0 0,-1-1 0 0 0,1 1 0 0 0,0 0 0 0 0,0-1 0 0 0,-1 1 0 0 0,1 0 0 0 0,-1 0 0 0 0,1 0 0 0 0,-1 0 0 0 0,1 0 0 0 0,-1 1 0 0 0,1-1 0 0 0,-1 0 0 0 0,2 3 0 0 0,2 3 0 0 0,1 0 0 0 0,-2 0 0 0 0,1 0 0 0 0,4 10 0 0 0,-6-12 0 0 0,14 21-4682 0 0,-12-18-1148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3.1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22 100 8863 0 0,'-11'-11'968'0'0,"6"6"-802"0"0,5 4 690 0 0,-5-12 5494 0 0,5 12-6344 0 0,0 1 0 0 0,0 0 0 0 0,1-1 0 0 0,-1 1 0 0 0,0-1 1 0 0,0 1-1 0 0,1 0 0 0 0,-1-1 0 0 0,0 1 0 0 0,0-1 0 0 0,1 1 0 0 0,-1 0 0 0 0,0 0 0 0 0,1-1 0 0 0,-1 1 0 0 0,1 0 0 0 0,-1-1 0 0 0,0 1 0 0 0,1 0 0 0 0,-1 0 0 0 0,1 0 0 0 0,-1-1 0 0 0,0 1 0 0 0,1 0 0 0 0,-1 0 0 0 0,1 0 1 0 0,-1 0-1 0 0,1 0 0 0 0,-1 0 0 0 0,1 0 0 0 0,-1 0 0 0 0,1 0 0 0 0,-1 0 0 0 0,1 0 0 0 0,-1 0 0 0 0,0 0 0 0 0,1 1 0 0 0,-1-1 0 0 0,1 0 0 0 0,0 0 0 0 0,14 7-26 0 0,-13-5 20 0 0,0-1 0 0 0,0 1 0 0 0,0-1-1 0 0,0 1 1 0 0,0 0 0 0 0,-1 0 0 0 0,1 0 0 0 0,0 0-1 0 0,-1 0 1 0 0,1 0 0 0 0,-1 1 0 0 0,0-1 0 0 0,0 0-1 0 0,0 1 1 0 0,0-1 0 0 0,1 4 0 0 0,-1 3 4 0 0,0 0 0 0 0,-1-1 0 0 0,0 1 0 0 0,0 9 0 0 0,-1 14 78 0 0,2-25 1502 0 0,2-8-645 0 0,9-20-458 0 0,8-35-1326 0 0,-16 42 657 0 0,-1 3-62 0 0,0 0 1 0 0,1 0-1 0 0,0 0 0 0 0,0 1 0 0 0,1 0 1 0 0,1-1-1 0 0,10-14 0 0 0,-9 19 250 0 0,-6 6 2 0 0,0 0-1 0 0,0-1 0 0 0,0 1 1 0 0,0 0-1 0 0,0 0 0 0 0,-1 0 1 0 0,1 0-1 0 0,0 0 1 0 0,0 0-1 0 0,0 0 0 0 0,0 0 1 0 0,0 0-1 0 0,0 0 0 0 0,0 0 1 0 0,0 1-1 0 0,0-1 1 0 0,0 0-1 0 0,0 1 0 0 0,-1-1 1 0 0,1 1-1 0 0,0-1 0 0 0,0 1 1 0 0,0-1-1 0 0,-1 1 1 0 0,1-1-1 0 0,0 1 0 0 0,-1 0 1 0 0,1-1-1 0 0,0 1 0 0 0,-1 0 1 0 0,1 0-1 0 0,0 0 1 0 0,-1 0 42 0 0,7 8 222 0 0,0-1 1 0 0,-1 1 0 0 0,-1 1 0 0 0,1-1-1 0 0,-2 1 1 0 0,1 0 0 0 0,5 18-1 0 0,5 12 255 0 0,-14-39-520 0 0,-1-1-1 0 0,0 1 1 0 0,1 0-1 0 0,-1 0 1 0 0,1 0-1 0 0,-1 0 1 0 0,1 0-1 0 0,-1-1 1 0 0,1 1-1 0 0,-1 0 0 0 0,1 0 1 0 0,0-1-1 0 0,0 1 1 0 0,-1 0-1 0 0,1-1 1 0 0,0 1-1 0 0,0-1 1 0 0,0 1-1 0 0,-1-1 1 0 0,1 0-1 0 0,0 1 1 0 0,0-1-1 0 0,0 0 1 0 0,0 1-1 0 0,0-1 1 0 0,0 0-1 0 0,0 0 1 0 0,0 0-1 0 0,0 0 1 0 0,0 0-1 0 0,0 0 1 0 0,0 0-1 0 0,0 0 1 0 0,0 0-1 0 0,0-1 0 0 0,0 1 1 0 0,0 0-1 0 0,0-1 1 0 0,-1 1-1 0 0,1 0 1 0 0,0-1-1 0 0,0 1 1 0 0,0-1-1 0 0,1-1 1 0 0,4-2-14 0 0,-1 0 1 0 0,1-1-1 0 0,-1 0 1 0 0,8-10-1 0 0,-8 10-35 0 0,18-24-480 0 0,15-16-827 0 0,-35 42 1300 0 0,-1 1-1 0 0,1 0 1 0 0,-1 0 0 0 0,1 0 0 0 0,0 0 0 0 0,0 0 0 0 0,0 0 0 0 0,0 1 0 0 0,0 0 0 0 0,0-1 0 0 0,1 1-1 0 0,-1 0 1 0 0,4 0 0 0 0,-4 1 55 0 0,-1 0 0 0 0,1 0 0 0 0,-1 0 0 0 0,0 1 0 0 0,1-1 0 0 0,-1 1 0 0 0,0 0 0 0 0,0 0 0 0 0,0 0 0 0 0,1 0 0 0 0,-1 0 0 0 0,0 0 0 0 0,0 0 0 0 0,0 1 0 0 0,-1-1 0 0 0,1 1 0 0 0,0-1 0 0 0,0 1 0 0 0,1 2 0 0 0,31 43 0 0 0,-11-14 0 0 0,-4-13-4840 0 0,-10-10-608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5.4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253 286 5407 0 0,'0'-6'8'0'0,"0"-27"1566"0"0,-1 0 1 0 0,-7-39-1 0 0,7 64-1103 0 0,-1 0 0 0 0,0-1 0 0 0,0 1 0 0 0,-1 0 0 0 0,0 0 0 0 0,0 1 0 0 0,-1-1 0 0 0,0 1 0 0 0,0-1 0 0 0,-1 1 0 0 0,1 1 0 0 0,-2-1 0 0 0,1 1 0 0 0,-8-7 0 0 0,10 10-462 0 0,0 1-1 0 0,0-1 1 0 0,0 1-1 0 0,-1 0 1 0 0,1 0 0 0 0,-1 1-1 0 0,1-1 1 0 0,-1 1-1 0 0,0-1 1 0 0,0 1-1 0 0,0 0 1 0 0,1 1-1 0 0,-1-1 1 0 0,0 0 0 0 0,0 1-1 0 0,0 0 1 0 0,0 0-1 0 0,0 1 1 0 0,0-1-1 0 0,0 1 1 0 0,0-1-1 0 0,0 1 1 0 0,0 0-1 0 0,1 1 1 0 0,-1-1 0 0 0,0 1-1 0 0,1 0 1 0 0,-5 2-1 0 0,3 0-9 0 0,-1 0 0 0 0,1 0-1 0 0,0 1 1 0 0,0-1 0 0 0,1 1 0 0 0,-1 0-1 0 0,1 0 1 0 0,0 1 0 0 0,1-1 0 0 0,-1 1-1 0 0,1 0 1 0 0,0 0 0 0 0,1 0 0 0 0,-1 1-1 0 0,-2 11 1 0 0,3-7-3 0 0,1 0 0 0 0,0 0 1 0 0,0 1-1 0 0,1-1 0 0 0,0 0 0 0 0,1 0 0 0 0,1 0 0 0 0,5 21 0 0 0,3 0 137 0 0,22 49 0 0 0,-17-47 243 0 0,-7-13-127 0 0,-1-1 0 0 0,-1 2 0 0 0,0-1 0 0 0,4 44 0 0 0,-5 102 714 0 0,-5-162-962 0 0,1 4-1 0 0,-1-8 0 0 0,1 0 0 0 0,-1-1 0 0 0,1 1 0 0 0,-1 0 0 0 0,1 0 0 0 0,-1-1 0 0 0,1 1 0 0 0,0 0 0 0 0,-1-1 0 0 0,1 1 0 0 0,0 0 0 0 0,-1-1 0 0 0,1 1 0 0 0,0-1 0 0 0,0 1 0 0 0,0-1 0 0 0,-1 0 0 0 0,1 1 0 0 0,0-1 0 0 0,0 0 0 0 0,0 1 0 0 0,0-1 0 0 0,0 0 0 0 0,0 0 0 0 0,0 0 0 0 0,1 0 0 0 0,-1 0 0 0 0,5 1 140 0 0,0-1 1 0 0,0 0-1 0 0,1 0 0 0 0,-1-1 0 0 0,0 1 0 0 0,0-1 0 0 0,0-1 1 0 0,0 1-1 0 0,0-1 0 0 0,0 0 0 0 0,0 0 0 0 0,10-7 0 0 0,31-7 374 0 0,-17 18-5111 0 0,-13 5-1615 0 0,-11-2 1109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5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6 225 5527 0 0,'0'0'124'0'0,"0"0"18"0"0,0 0 10 0 0,-1 2-20 0 0,-3 5-42 0 0,3-5 237 0 0,1-2 93 0 0,0 0 17 0 0,0 0 14 0 0,2-3-182 0 0,0-2 31 0 0,0 0 0 0 0,1 0 0 0 0,-1 0 0 0 0,1 0 0 0 0,0 1 0 0 0,1-1 0 0 0,-1 1 0 0 0,1 0 0 0 0,0 0 0 0 0,0 0 0 0 0,0 0 0 0 0,2 0-300 0 0,-3 1 209 0 0,1 0 0 0 0,-1 0-1 0 0,0 0 1 0 0,0-1 0 0 0,0 1 0 0 0,0-1-1 0 0,-1 0 1 0 0,1 0 0 0 0,-1 0 0 0 0,0 0-1 0 0,1-2-208 0 0,-1 0 181 0 0,0 1-1 0 0,1 0 1 0 0,0 0 0 0 0,0 1-1 0 0,1-1 1 0 0,-1 1-1 0 0,4-4-180 0 0,24-27 616 0 0,-26 29-335 0 0,0 0 1 0 0,0 0-1 0 0,1 0 0 0 0,-1 0 1 0 0,1 1-1 0 0,6-5-281 0 0,-10 9 38 0 0,0 0-1 0 0,0 0 1 0 0,0 0-1 0 0,0 1 1 0 0,1-1-1 0 0,-1 0 1 0 0,0 1 0 0 0,0-1-1 0 0,0 1 1 0 0,1 0-1 0 0,-1 0 1 0 0,0 0-1 0 0,1 0 1 0 0,-1 0-1 0 0,0 0 1 0 0,0 1-1 0 0,0-1 1 0 0,1 1-1 0 0,-1 0 1 0 0,0-1 0 0 0,0 1-1 0 0,0 0 1 0 0,0 0-1 0 0,0 0 1 0 0,0 1-1 0 0,1 0-37 0 0,36 21 969 0 0,38 26 1710 0 0,-73-47-3067 0 0,0 1 0 0 0,0-1 0 0 0,0 0 0 0 0,0 0-1 0 0,0-1 1 0 0,0 1 0 0 0,1-1 0 0 0,-1 0 0 0 0,1 0 0 0 0,-1-1 0 0 0,1 1 0 0 0,-1-1-1 0 0,1 0 1 0 0,-1 0 0 0 0,1 0 0 0 0,-1-1 0 0 0,1 1 0 0 0,-1-1 0 0 0,5-2 388 0 0,-7 3-2131 0 0,4 2-12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6.8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7 401 7055 0 0,'0'0'323'0'0,"-1"0"-8"0"0,-4 1-58 0 0,4-1 515 0 0,1 0 247 0 0,0 0 49 0 0,0 0 44 0 0,0 0 140 0 0,0 0 57 0 0,0 0 16 0 0,0 0-79 0 0,0-10-980 0 0,1-1 0 0 0,0 1 0 0 0,1-1 0 0 0,0 1 1 0 0,1 0-1 0 0,0 0 0 0 0,0 0 0 0 0,1 0 1 0 0,0 0-1 0 0,1 1 0 0 0,9-16 0 0 0,16-24-266 0 0,-3-2 0 0 0,35-93 0 0 0,-53 123 0 0 0,3 63-1905 0 0,-6 3 2381 0 0,-2-1-1 0 0,-2 57 1 0 0,-2-23 2 0 0,1-24-915 0 0,-2-27-557 0 0,6 50 1 0 0,-4-75-1265 0 0,-1-2-3572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7.1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0 363 10943 0 0,'0'0'248'0'0,"0"0"35"0"0,0 0 18 0 0,0 0-37 0 0,0 0 8 0 0,0 0 667 0 0,0 0 312 0 0,0 0 58 0 0,0 0-66 0 0,14-21 1103 0 0,69-122-1498 0 0,-2-39-3592 0 0,-72 166 2834 0 0,-8 15 379 0 0,-1 1 184 0 0,0 0 41 0 0,4 11-596 0 0,-1 0 0 0 0,0 0 1 0 0,-1 0-1 0 0,-1 0 1 0 0,1 0-1 0 0,-2 1 1 0 0,-1 21-1 0 0,1-3-47 0 0,1 78-556 0 0,-1-39-2023 0 0,11 93 0 0 0,-9-146-3775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7.6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25 18255 0 0,'0'0'414'0'0,"0"0"56"0"0,0 0 32 0 0,0 0-60 0 0,-1 0-287 0 0,-4 0-36 0 0,4 0 403 0 0,1 0 169 0 0,0 0 27 0 0,-1-1-88 0 0,-2-3-413 0 0,3 3-258 0 0,0 0 0 0 0,0 1 0 0 0,0-1-1 0 0,0 1 1 0 0,0-1 0 0 0,0 1 0 0 0,0-1 0 0 0,0 1 0 0 0,0-1-1 0 0,0 1 1 0 0,1-1 0 0 0,-1 1 0 0 0,0-1 0 0 0,0 1 0 0 0,1-1-1 0 0,-1 1 1 0 0,0-1 0 0 0,1 1 0 0 0,-1-1 0 0 0,1 1 0 0 0,-1 0-1 0 0,0-1 1 0 0,1 1 0 0 0,-1 0 0 0 0,1-1 0 0 0,0 1 0 0 0,0-1-1320 0 0,0 0 695 0 0,1-1 345 0 0,-1-1-5558 0 0,-1 3-103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7.9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49 15719 0 0,'0'0'356'0'0,"-23"-21"1016"0"0,12 14-181 0 0,10 6-962 0 0,0 1 1 0 0,0-1-1 0 0,0 0 1 0 0,0 1-1 0 0,0-1 1 0 0,0 0-1 0 0,0 0 1 0 0,1 0-1 0 0,-1 0 1 0 0,0 0-1 0 0,0 0 1 0 0,1 0-1 0 0,-1 0 1 0 0,1 0-1 0 0,-1 0 1 0 0,1 0-1 0 0,-1-3 0 0 0,0 3-2103 0 0,1 1-701 0 0,0 0-147 0 0,0 0-28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2:59.9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7 496 8863 0 0,'0'0'200'0'0,"-6"1"116"0"0,6-1 4650 0 0,9-5-4626 0 0,0 0 0 0 0,0 0 1 0 0,-1-1-1 0 0,0 0 1 0 0,0-1-1 0 0,9-8 0 0 0,44-52 2650 0 0,-35 36-2460 0 0,17-21-530 0 0,-3-2 0 0 0,-3-2 0 0 0,-2-1 0 0 0,34-74 0 0 0,-76 169 997 0 0,-3 44 1 0 0,0 7-81 0 0,-1-19-917 0 0,4 0 0 0 0,3 0 0 0 0,6 79 0 0 0,0-96-7886 0 0,-2-47 1300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3:00.3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16 10943 0 0,'0'0'248'0'0,"0"0"35"0"0,0 0 18 0 0,-1-7 57 0 0,0 7-198 0 0,1-1-1 0 0,-1 0 1 0 0,0 1 0 0 0,1-1 0 0 0,-1 1 0 0 0,0-1 0 0 0,1 0 0 0 0,-1 1 0 0 0,0-1-1 0 0,0 1 1 0 0,0 0 0 0 0,1-1 0 0 0,-1 1 0 0 0,0 0 0 0 0,0-1 0 0 0,0 1 0 0 0,0 0 0 0 0,0 0-1 0 0,1 0 1 0 0,-1 0 0 0 0,0 0 0 0 0,-1 0 0 0 0,1-1 1083 0 0,1 1-346 0 0,0 0-156 0 0,0 0-33 0 0,0 0-97 0 0,0 0-296 0 0,0 0 231 0 0,0 0 146 0 0,0 0 32 0 0,21 7 148 0 0,-15-3-872 0 0,1 0 0 0 0,-1 1 0 0 0,0 0 0 0 0,0 0 0 0 0,-1 0 0 0 0,0 1 0 0 0,0 0 0 0 0,0 0 0 0 0,0 0 0 0 0,-1 1 0 0 0,5 9 0 0 0,6 14 0 0 0,13 40 0 0 0,-19-47 0 0 0,6 14 360 0 0,-1 1 0 0 0,-2 1 0 0 0,9 53 0 0 0,-19-77-249 0 0,-1 0 0 0 0,0 0-1 0 0,0 0 1 0 0,-2 1 0 0 0,0-1 0 0 0,-1 0 0 0 0,0 0-1 0 0,-1 0 1 0 0,-1 0 0 0 0,0-1 0 0 0,-1 1-1 0 0,-8 15 1 0 0,-4 5-284 0 0,-38 68-1519 0 0,48-93 1501 0 0,1 0 0 0 0,-2-1 0 0 0,1 0 1 0 0,-1-1-1 0 0,0 1 0 0 0,-1-1 0 0 0,-17 11 0 0 0,24-18-477 0 0,-7 5 745 0 0,2-7-6860 0 0,0-3 197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3:02.6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104 118 7055 0 0,'0'0'158'0'0,"0"0"22"0"0,0 0 12 0 0,11-23 1962 0 0,-7 16-1791 0 0,-1 1-1 0 0,1 0 0 0 0,1 0 1 0 0,-1 0-1 0 0,1 0 0 0 0,0 1 1 0 0,0 0-1 0 0,1 0 0 0 0,-1 0 1 0 0,1 0-1 0 0,0 1 0 0 0,0 0 1 0 0,1 0-1 0 0,-1 1 0 0 0,1 0 1 0 0,0 0-1 0 0,0 1 0 0 0,0-1 1 0 0,0 1-1 0 0,0 1 0 0 0,1 0 1 0 0,-1 0-1 0 0,0 0 0 0 0,1 1 1 0 0,-1 0-1 0 0,0 0 1 0 0,1 1-1 0 0,8 1 0 0 0,-9 0-345 0 0,-1 0-1 0 0,1 1 1 0 0,-1 0-1 0 0,0 0 0 0 0,0 0 1 0 0,0 0-1 0 0,0 1 1 0 0,9 7-1 0 0,-8-3 52 0 0,0 0 0 0 0,-1 0 0 0 0,0 0 0 0 0,0 1 0 0 0,-1 0 0 0 0,6 13 0 0 0,0 1 419 0 0,-1 0 0 0 0,-2 1-1 0 0,0 1 1 0 0,7 44 0 0 0,-8-14-249 0 0,1 63 1 0 0,1 15 861 0 0,0 39 57 0 0,-9-144-1157 0 0,1-14 0 0 0,-1 0 0 0 0,-1 0 0 0 0,0 0 0 0 0,-3 16 0 0 0,2-22 0 0 0,-1 0 0 0 0,0-1 0 0 0,0 1 0 0 0,0-1 0 0 0,-1 0 0 0 0,0 0 0 0 0,0 0 0 0 0,-1-1 0 0 0,0 1 0 0 0,0-1 0 0 0,-6 6 0 0 0,6-8 135 0 0,0-1 0 0 0,0 1 1 0 0,-1-1-1 0 0,1 0 0 0 0,-1 0 0 0 0,1 0 0 0 0,-1-1 0 0 0,0 0 1 0 0,0 0-1 0 0,0 0 0 0 0,0-1 0 0 0,0 0 0 0 0,0 0 1 0 0,-12 0-1 0 0,-13 3 392 0 0,-50 11-305 0 0,-138 33-215 0 0,205-46-95 0 0,13-2-375 0 0,1 0-182 0 0,0 0-40 0 0,23-17-3970 0 0,-7 3 2519 0 0,2-1-8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3:03.0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96 11 13247 0 0,'0'0'299'0'0,"0"0"45"0"0,0 0 21 0 0,0 0-46 0 0,-4-10-10 0 0,3 10 667 0 0,1 0 338 0 0,0 0 59 0 0,0 0-169 0 0,1 2-1161 0 0,0 0-1 0 0,0 0 1 0 0,1 0 0 0 0,-1 0 0 0 0,1 0-1 0 0,-1 0 1 0 0,1-1 0 0 0,-1 1 0 0 0,1 0-1 0 0,3 1 1 0 0,-1 1-48 0 0,22 19 803 0 0,-1 2 0 0 0,0 0-1 0 0,-3 2 1 0 0,0 1 0 0 0,-1 0-1 0 0,26 50 1 0 0,-39-59-781 0 0,1 0-1 0 0,-2 1 1 0 0,-1 0 0 0 0,0 0-1 0 0,-2 1 1 0 0,0-1 0 0 0,-1 1-1 0 0,-2 0 1 0 0,0 0-1 0 0,-1 0 1 0 0,-3 24 0 0 0,-2-9 315 0 0,-2 0 0 0 0,-2-1 0 0 0,-1 0 0 0 0,-2 0 0 0 0,-26 53 0 0 0,-71 138 47 0 0,-11-11-7730 0 0,82-154 4507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3:15.9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37 234 5407 0 0,'0'0'124'0'0,"0"0"18"0"0,0 0 8 0 0,-21-26 4281 0 0,19 23-4207 0 0,0 0 0 0 0,0-1 0 0 0,1 1 0 0 0,-1-1 0 0 0,1 1 0 0 0,-1-1 0 0 0,1 1 0 0 0,0-1 0 0 0,1 0 0 0 0,-1 1 0 0 0,1-1 0 0 0,-1 0 0 0 0,1 0 0 0 0,0 1 0 0 0,0-1 0 0 0,1 0 0 0 0,-1 0 0 0 0,1 1 0 0 0,0-1 0 0 0,0 0 0 0 0,0 1 0 0 0,3-7 0 0 0,1-1 467 0 0,-1 1 1 0 0,2-1 0 0 0,-1 1-1 0 0,2 0 1 0 0,-1 1 0 0 0,11-11-1 0 0,-13 15-691 0 0,0 0 0 0 0,1 1 0 0 0,0 0 0 0 0,0 0 0 0 0,7-4 0 0 0,-11 7 0 0 0,1 0 0 0 0,-1 0 0 0 0,1 1 0 0 0,-1-1 0 0 0,1 0 0 0 0,0 1 0 0 0,-1-1 0 0 0,1 1 0 0 0,0-1 0 0 0,-1 1 0 0 0,1 0 0 0 0,0 0 0 0 0,0 0 0 0 0,-1 0 0 0 0,1 0 0 0 0,0 0 0 0 0,0 0 0 0 0,-1 0 0 0 0,1 1 0 0 0,0-1 0 0 0,-1 1 0 0 0,1-1 0 0 0,0 1 0 0 0,-1 0 0 0 0,1-1 0 0 0,-1 1 0 0 0,1 0 0 0 0,-1 0 0 0 0,1 0 0 0 0,0 2 0 0 0,1 0 81 0 0,-1 0 0 0 0,1 1 0 0 0,-1 0-1 0 0,0-1 1 0 0,0 1 0 0 0,-1 0 0 0 0,1 0 0 0 0,-1 0-1 0 0,0 0 1 0 0,0 0 0 0 0,0 0 0 0 0,-1 1-1 0 0,1-1 1 0 0,-1 7 0 0 0,-5 64 1517 0 0,3-60-1496 0 0,-5 36 972 0 0,-25 83 0 0 0,8-45-342 0 0,20-61-732 0 0,4-27 0 0 0,-1-1 0 0 0,1 1 0 0 0,0-1 0 0 0,0 0 0 0 0,1 1 0 0 0,-1-1 0 0 0,0 1 0 0 0,0-1 0 0 0,0 1 0 0 0,0-1 0 0 0,0 1 0 0 0,0-1 0 0 0,1 0 0 0 0,-1 1 0 0 0,0-1 0 0 0,0 1 0 0 0,1-1 0 0 0,-1 0 0 0 0,0 1 0 0 0,0-1 0 0 0,1 0 0 0 0,-1 1 0 0 0,0-1 0 0 0,1 0 0 0 0,-1 0 0 0 0,1 1 0 0 0,-1-1 0 0 0,0 0 0 0 0,1 0 0 0 0,-1 0 0 0 0,1 1 0 0 0,-1-1 0 0 0,0 0 0 0 0,1 0 0 0 0,-1 0 0 0 0,1 0 0 0 0,-1 0 0 0 0,1 0 0 0 0,-1 0 0 0 0,1 0 0 0 0,16-2 0 0 0,-17 2 0 0 0,24-6 499 0 0,-1-1 0 0 0,0 0 0 0 0,31-15 0 0 0,11-5 289 0 0,123-37-972 0 0,-187 64-777 0 0,6-3-1164 0 0,-6 2-6062 0 0,-1 1 6068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3:16.5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58 180 8863 0 0,'-22'-13'968'0'0,"10"2"-717"0"0,-8-6 4757 0 0,19 16-3267 0 0,-2-25 1535 0 0,4 22-3101 0 0,1 0 0 0 0,-1-1-1 0 0,1 1 1 0 0,0 0 0 0 0,0 0 0 0 0,0 0-1 0 0,0 1 1 0 0,1-1 0 0 0,-1 0-1 0 0,1 1 1 0 0,0 0 0 0 0,0-1 0 0 0,0 1-1 0 0,1 0 1 0 0,-1 1 0 0 0,1-1-1 0 0,4-2 1 0 0,4-3 383 0 0,1 1-1 0 0,0 1 0 0 0,0 0 1 0 0,14-5-1 0 0,-22 9-557 0 0,0 1 0 0 0,0 0 0 0 0,0-1 0 0 0,1 2 0 0 0,-1-1 0 0 0,0 0 0 0 0,0 1 0 0 0,1 0 0 0 0,-1 1 0 0 0,0-1 0 0 0,0 1 0 0 0,0 0 0 0 0,1 0 0 0 0,-1 0 0 0 0,0 1 0 0 0,0 0 0 0 0,-1 0 0 0 0,1 0 0 0 0,0 0 0 0 0,-1 1 0 0 0,1 0 0 0 0,-1 0 0 0 0,0 0 0 0 0,0 1 0 0 0,0-1 0 0 0,6 7 0 0 0,-6-4 0 0 0,0 0 0 0 0,1 1 0 0 0,-2-1 0 0 0,1 1 0 0 0,-1 0 0 0 0,0-1 0 0 0,-1 2 0 0 0,1-1 0 0 0,-1 0 0 0 0,-1 0 0 0 0,1 1 0 0 0,-1-1 0 0 0,-1 0 0 0 0,1 1 0 0 0,-1-1 0 0 0,0 1 0 0 0,-1-1 0 0 0,-2 10 0 0 0,-2 7 0 0 0,-2 1 0 0 0,-1-2 0 0 0,-1 1 0 0 0,-13 24 0 0 0,-53 84 0 0 0,38-73 0 0 0,10-7 0 0 0,27-52 16 0 0,1 0 0 0 0,-1 1 0 0 0,1-1-1 0 0,0 0 1 0 0,-1 0 0 0 0,1 0 0 0 0,-1 0 0 0 0,1 0 0 0 0,-1 0-1 0 0,1 1 1 0 0,0-1 0 0 0,-1 0 0 0 0,1-1 0 0 0,-1 1 0 0 0,1 0-1 0 0,0 0 1 0 0,-1 0 0 0 0,1 0 0 0 0,-1 0 0 0 0,1 0-1 0 0,-1-1 1 0 0,1 1 0 0 0,-1 0 0 0 0,1-1 0 0 0,-1 1 0 0 0,1 0-1 0 0,-1-1 1 0 0,2 0 0 0 0,21-9 785 0 0,72-50 855 0 0,4-2-1788 0 0,-60 43 132 0 0,65-23 0 0 0,-86 38-65 0 0,-16 5-54 0 0,-1-1-842 0 0,-1 0-359 0 0,0 0-79 0 0,0 0-105 0 0,-7 16-4585 0 0,0-5 3970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5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20045 854 1551 0 0,'0'0'68'0'0,"0"0"103"0"0,0 0 369 0 0,-17-14 2817 0 0,15 6-3024 0 0,0 1 0 0 0,1 0 0 0 0,0-1 0 0 0,0 1-1 0 0,1-1 1 0 0,0 1 0 0 0,0-1 0 0 0,1 1 0 0 0,0 0-1 0 0,0-1 1 0 0,3-6-333 0 0,1-18 1101 0 0,3-99 986 0 0,-8 112-1548 0 0,-1-1 0 0 0,0 0 0 0 0,-2 1 0 0 0,0-1 0 0 0,-5-13-539 0 0,-12-60 1928 0 0,5 17-576 0 0,11 56-946 0 0,1 1-1 0 0,0-1 0 0 0,2 1 1 0 0,0-1-1 0 0,1 0 0 0 0,1 1 1 0 0,1-1-1 0 0,1 0 0 0 0,1-5-405 0 0,-2 20 0 0 0,-1-7 0 0 0,-9-18 0 0 0,4 22 0 0 0,-1 3 0 0 0,-2-1 0 0 0,1 4 0 0 0,1 0 0 0 0,0 0 0 0 0,0 1 0 0 0,-1-1 0 0 0,1 1 0 0 0,-1 0 0 0 0,1 1 0 0 0,-1-1 0 0 0,1 1 0 0 0,-1 0 0 0 0,1 1 0 0 0,-1-1 0 0 0,1 1 0 0 0,-1 0 0 0 0,-3 1 0 0 0,-16 2 0 0 0,-209-9 1025 0 0,57 0 1974 0 0,-121 15-2999 0 0,38 4 0 0 0,-21 3 0 0 0,-42 17 0 0 0,-256 21 0 0 0,-270-17 0 0 0,739-35 0 0 0,-153 1 0 0 0,92-6 0 0 0,-242-8 0 0 0,-319 1 0 0 0,-13-1 0 0 0,-311-51 0 0 0,587 53 0 0 0,175 5 0 0 0,-563-12 936 0 0,-64 28-1470 0 0,711-6 1345 0 0,-358 4-704 0 0,-143-17-72 0 0,89-2-6 0 0,-303 37-477 0 0,557-18 6 0 0,68-4 568 0 0,-362 0 324 0 0,427-8 2296 0 0,-184-7-6204 0 0,109 1 3204 0 0,-169-11 254 0 0,4 0 0 0 0,360 16 0 0 0,-290 0 0 0 0,125 1 0 0 0,11 1 0 0 0,-1 12 0 0 0,-29 8 0 0 0,-120 11 0 0 0,-529 27 0 0 0,785-62 0 0 0,29 0 0 0 0,-45 0 1111 0 0,18 0 1284 0 0,52 6-4608 0 0,63 0 1627 0 0,-59 1 350 0 0,-1 5 1 0 0,1 4-1 0 0,-49 14 236 0 0,121-18 0 0 0,10-3 0 0 0,0 1 0 0 0,0 0 0 0 0,-3 4 0 0 0,-4 1-17 0 0,-32 16 3275 0 0,26-6-4151 0 0,33-19-162 0 0,2-1 807 0 0,1 0-1 0 0,-1 0 1 0 0,0 0-1 0 0,0 1 1 0 0,1-1-1 0 0,-1 0 1 0 0,0 1-1 0 0,1-1 1 0 0,-1 0-1 0 0,1 1 0 0 0,0-1 1 0 0,-1 1-1 0 0,1-1 1 0 0,0 0-1 0 0,0 1 1 0 0,0-1-1 0 0,0 1 1 0 0,0-1-1 0 0,0 1 1 0 0,1-1-1 0 0,-1 1 1 0 0,0-1 247 0 0,4 5-1365 0 0,6 6-1204 0 0,2-2-3243 0 0,6 2 2241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3:16.9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49 207 15719 0 0,'0'0'356'0'0,"-14"-15"862"0"0,11 13-1019 0 0,0 0 0 0 0,0-1 0 0 0,1 1 0 0 0,-1-1 0 0 0,1 0 0 0 0,-1 0 0 0 0,1 0 0 0 0,0 0 0 0 0,0 0 0 0 0,0-1 0 0 0,1 1 0 0 0,-1 0 0 0 0,1-1 0 0 0,-2-3 0 0 0,3 4-41 0 0,0 0 0 0 0,0 0 1 0 0,0-1-1 0 0,0 1 0 0 0,1 0 1 0 0,-1 0-1 0 0,1 0 0 0 0,-1 0 1 0 0,1 0-1 0 0,0 0 0 0 0,1 1 0 0 0,-1-1 1 0 0,0 0-1 0 0,1 0 0 0 0,-1 1 1 0 0,1-1-1 0 0,4-4 0 0 0,1-1-37 0 0,1 0 1 0 0,0 1-1 0 0,0 0 0 0 0,1 0 1 0 0,0 1-1 0 0,0 0 0 0 0,0 1 1 0 0,1 0-1 0 0,0 0 0 0 0,0 1 1 0 0,19-6-1 0 0,-23 8-55 0 0,0 1 0 0 0,0-1 1 0 0,0 1-1 0 0,0 0 0 0 0,0 0 0 0 0,1 1 0 0 0,-1 0 1 0 0,0 0-1 0 0,0 0 0 0 0,0 1 0 0 0,0 0 0 0 0,1 0 0 0 0,-1 1 1 0 0,0-1-1 0 0,-1 1 0 0 0,1 1 0 0 0,0-1 0 0 0,-1 1 1 0 0,1 0-1 0 0,-1 0 0 0 0,10 8 0 0 0,-11-6-66 0 0,0-1 0 0 0,-1 2 0 0 0,0-1 0 0 0,0 0 0 0 0,0 1 0 0 0,0-1 0 0 0,-1 1 0 0 0,0 0 0 0 0,0-1 0 0 0,0 1 0 0 0,-1 0 0 0 0,0 0 0 0 0,0 1 0 0 0,-1-1 0 0 0,0 9 0 0 0,-1 11 0 0 0,0 0 0 0 0,-8 32 0 0 0,7-47 0 0 0,-7 28 0 0 0,-2-1 0 0 0,-1-1 0 0 0,-2 0 0 0 0,-2 0 0 0 0,-36 60 0 0 0,-10 3 0 0 0,74-116 199 0 0,0-1 0 0 0,1 1 0 0 0,1 1 0 0 0,0 1-1 0 0,1 0 1 0 0,29-21 0 0 0,-19 17 79 0 0,0 2 1 0 0,2 0-1 0 0,-1 2 1 0 0,37-14-1 0 0,-55 25-708 0 0,0 1 1 0 0,0 0-1 0 0,0 0 0 0 0,1 1 0 0 0,12-1 0 0 0,-19 2-280 0 0,-2 0-9 0 0,0 0-1 0 0,0 0-349 0 0,0 0-1467 0 0,0 0-640 0 0,-1 4-125 0 0,0 15-25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3:17.4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53 107 10943 0 0,'-17'0'1164'0'0,"15"0"-931"0"0,0 0 0 0 0,1 0 0 0 0,-1 0 0 0 0,1 0 0 0 0,-1-1 0 0 0,0 1 0 0 0,1 0 0 0 0,-1-1-1 0 0,1 1 1 0 0,-1-1 0 0 0,1 1 0 0 0,-1-1 0 0 0,1 0 0 0 0,0 1 0 0 0,-1-1 0 0 0,1 0 0 0 0,0 0 0 0 0,-1 0-1 0 0,1 0 1 0 0,0 0 0 0 0,0-1 0 0 0,-1-1 0 0 0,1 2-21 0 0,1 0 1 0 0,0-1-1 0 0,0 1 1 0 0,0 0-1 0 0,0-1 0 0 0,0 1 1 0 0,0 0-1 0 0,0 0 0 0 0,1-1 1 0 0,-1 1-1 0 0,0 0 0 0 0,1-1 1 0 0,-1 1-1 0 0,1 0 0 0 0,-1 0 1 0 0,1 0-1 0 0,0-1 0 0 0,-1 1 1 0 0,1 0-1 0 0,1-1 0 0 0,3-4 219 0 0,0 0 0 0 0,1 1-1 0 0,-1 0 1 0 0,1 0 0 0 0,0 0-1 0 0,0 1 1 0 0,0 0-1 0 0,8-4 1 0 0,-6 5-412 0 0,0 0 0 0 0,1 1 0 0 0,0 0 0 0 0,-1 0 0 0 0,1 0 0 0 0,0 1 0 0 0,0 1 0 0 0,0 0 0 0 0,0 0 0 0 0,0 0 0 0 0,12 3 0 0 0,-17-2-18 0 0,0 0-1 0 0,1 0 0 0 0,-1 0 1 0 0,0 1-1 0 0,0-1 1 0 0,0 1-1 0 0,0 0 1 0 0,-1 0-1 0 0,1 0 1 0 0,0 1-1 0 0,-1-1 1 0 0,0 1-1 0 0,1 0 1 0 0,-1 0-1 0 0,0 0 0 0 0,-1 1 1 0 0,1-1-1 0 0,0 1 1 0 0,-1-1-1 0 0,0 1 1 0 0,0 0-1 0 0,0 0 1 0 0,0 0-1 0 0,-1 0 1 0 0,2 6-1 0 0,0 6 0 0 0,-1-1 0 0 0,0 1 0 0 0,-2 0 0 0 0,1 0 0 0 0,-2 0 0 0 0,0 0 0 0 0,-1 0 0 0 0,-1 0 0 0 0,0-1 0 0 0,-11 31 0 0 0,-7 4 0 0 0,-51 92 0 0 0,-2 4 0 0 0,74-146 0 0 0,0 0 0 0 0,0 0 0 0 0,0 0 0 0 0,-1 0 0 0 0,1 1 0 0 0,0-1 0 0 0,0 0 0 0 0,0 0 0 0 0,0 0 0 0 0,0 0 0 0 0,0 0 0 0 0,0 1 0 0 0,0-1 0 0 0,0 0 0 0 0,0 0 0 0 0,0 0 0 0 0,0 0 0 0 0,0 0 0 0 0,0 1 0 0 0,0-1 0 0 0,0 0 0 0 0,0 0 0 0 0,0 0 0 0 0,0 0 0 0 0,0 0 0 0 0,0 1 0 0 0,0-1 0 0 0,0 0 0 0 0,0 0 0 0 0,1 0 0 0 0,-1 0 0 0 0,0 0 0 0 0,0 0 0 0 0,0 1 0 0 0,0-1 0 0 0,0 0 0 0 0,0 0 0 0 0,0 0 0 0 0,1 0 0 0 0,-1 0 0 0 0,0 0 0 0 0,0 0 0 0 0,0 0 0 0 0,0 0 0 0 0,0 0 0 0 0,0 0 0 0 0,1 1 0 0 0,9-3 0 0 0,9-5 0 0 0,-19 7 0 0 0,27-16-52 0 0,0 0 1 0 0,-1-2-1 0 0,0-1 0 0 0,36-36 1 0 0,9-7-259 0 0,-64 56 453 0 0,7-13-11744 0 0,-12 16 8275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3:17.8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23 188 13247 0 0,'0'0'299'0'0,"-16"-23"838"0"0,15 20-1063 0 0,0 1 1 0 0,0 0-1 0 0,0-1 0 0 0,0 1 0 0 0,1-1 0 0 0,-1 0 0 0 0,1 1 0 0 0,0-1 1 0 0,-1 1-1 0 0,1-1 0 0 0,0 0 0 0 0,0 1 0 0 0,1-1 0 0 0,-1 0 0 0 0,1 1 0 0 0,-1-1 1 0 0,3-4-1 0 0,-1 2 249 0 0,0 1 1 0 0,1-1 0 0 0,-1 1-1 0 0,1 0 1 0 0,0 0-1 0 0,1 0 1 0 0,-1 0 0 0 0,7-5-1 0 0,2-1 382 0 0,0 1 0 0 0,1 1 0 0 0,0 0 0 0 0,0 1-1 0 0,19-7 1 0 0,-25 11-585 0 0,1 0 0 0 0,-1 1 0 0 0,0 0 0 0 0,1 0 0 0 0,0 1 0 0 0,-1 0 0 0 0,1 0 0 0 0,0 1 0 0 0,0 0 0 0 0,-1 1 0 0 0,14 1 0 0 0,-18-1-68 0 0,0 0-1 0 0,1 0 0 0 0,-1 0 1 0 0,0 1-1 0 0,0-1 1 0 0,0 1-1 0 0,0 0 1 0 0,0 0-1 0 0,0 0 0 0 0,0 0 1 0 0,-1 0-1 0 0,1 0 1 0 0,-1 1-1 0 0,1 0 1 0 0,-1-1-1 0 0,0 1 0 0 0,0 0 1 0 0,0 0-1 0 0,-1 0 1 0 0,1 0-1 0 0,-1 0 1 0 0,1 0-1 0 0,-1 1 0 0 0,0-1 1 0 0,0 0-1 0 0,-1 1 1 0 0,2 5-1 0 0,-1 9-51 0 0,0 0 0 0 0,-2 0 0 0 0,0 0 0 0 0,0 0 0 0 0,-2 0 0 0 0,0 0 0 0 0,-1-1 0 0 0,-12 32 0 0 0,-8 9 0 0 0,-37 66 0 0 0,19-40 0 0 0,34-57 0 0 0,8-26 0 0 0,0-1 0 0 0,0 0 0 0 0,0 1 0 0 0,0-1 0 0 0,0 1 0 0 0,0-1 0 0 0,0 0 0 0 0,0 1 0 0 0,0-1 0 0 0,0 0 0 0 0,0 1 0 0 0,0-1 0 0 0,0 1 0 0 0,0-1 0 0 0,1 0 0 0 0,-1 1 0 0 0,0-1 0 0 0,0 0 0 0 0,0 1 0 0 0,1-1 0 0 0,-1 0 0 0 0,0 0 0 0 0,1 1 0 0 0,-1-1 0 0 0,0 0 0 0 0,0 0 0 0 0,1 1 0 0 0,-1-1 0 0 0,0 0 0 0 0,1 0 0 0 0,-1 0 0 0 0,0 0 0 0 0,1 1 0 0 0,-1-1 0 0 0,1 0 0 0 0,-1 0 0 0 0,0 0 0 0 0,1 0 0 0 0,-1 0 0 0 0,0 0 0 0 0,1 0 0 0 0,12-2 0 0 0,-12 2 0 0 0,13-6 319 0 0,0 1-1 0 0,0-2 1 0 0,0 0 0 0 0,-1 0-1 0 0,0-1 1 0 0,24-20-1 0 0,4-1 213 0 0,134-73-1715 0 0,6 18-6281 0 0,-143 67 5321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18.5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6 7055 0 0,'-23'0'728'0'0,"22"-1"-668"0"0,0 0 1 0 0,0 1-1 0 0,0-1 0 0 0,0 1 0 0 0,0-1 0 0 0,0 1 0 0 0,0-1 0 0 0,0 1 0 0 0,0 0 1 0 0,0 0-1 0 0,0 0 0 0 0,0-1 0 0 0,0 1 0 0 0,-1 0 0 0 0,1 0 0 0 0,0 1 0 0 0,0-1 0 0 0,0 0 1 0 0,0 0-1 0 0,0 0 0 0 0,-2 1 0 0 0,3 0 157 0 0,0 0 1 0 0,0 0-1 0 0,0-1 1 0 0,0 1-1 0 0,0 0 1 0 0,0 0-1 0 0,0 0 1 0 0,0 0-1 0 0,0-1 1 0 0,0 1-1 0 0,0 0 1 0 0,0 0-1 0 0,1-1 1 0 0,-1 1-1 0 0,0 0 1 0 0,1 0-1 0 0,-1-1 1 0 0,0 1-1 0 0,1 0 1 0 0,-1-1-1 0 0,2 2 1 0 0,20 28 4515 0 0,-9-16-5358 0 0,88 80 2137 0 0,-24-24-776 0 0,34 29 235 0 0,4-4-1 0 0,236 148 1 0 0,-256-181-2096 0 0,-3 3 0 0 0,-3 4 0 0 0,131 132 0 0 0,-168-152-2841 0 0,-27-28 1936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19.2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1661 3999 0 0,'0'0'91'0'0,"0"0"12"0"0,0 0 7 0 0,-7-2 1489 0 0,-9-6 3253 0 0,14 3-4489 0 0,1 0-1 0 0,-1 1 1 0 0,1-1 0 0 0,-1 0-1 0 0,2 0 1 0 0,-1 0 0 0 0,0 0-1 0 0,1 0 1 0 0,0 0 0 0 0,0 0-1 0 0,0 0 1 0 0,1 0 0 0 0,1-6 0 0 0,3-10 265 0 0,12-37 1 0 0,-7 29-309 0 0,180-485 1719 0 0,-80 236-1240 0 0,54-227-799 0 0,-151 460-1212 0 0,-8 33 382 0 0,-1-1 1 0 0,0 1-1 0 0,-2-1 1 0 0,1 0-1 0 0,-1 0 1 0 0,0-22 0 0 0,-4 27-1561 0 0,-2 1-10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19.8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45 43 7055 0 0,'0'0'158'0'0,"0"0"22"0"0,-16-15 210 0 0,11 11-315 0 0,5 3 305 0 0,-2 0 83 0 0,0 0-1 0 0,0 0 1 0 0,0 0 0 0 0,1 0-1 0 0,-1 0 1 0 0,1-1 0 0 0,-1 1-1 0 0,1-1 1 0 0,-1 1 0 0 0,1-1-1 0 0,0 1 1 0 0,0-1 0 0 0,-2-2-1 0 0,3 3 90 0 0,0 1 110 0 0,0 0 18 0 0,0 0-86 0 0,13 24-366 0 0,151 366 3150 0 0,-38-83-1028 0 0,24 53-2350 0 0,-42-96 0 0 0,-95-238-7593 0 0,-13-26 1762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20.5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1 5407 0 0,'-4'2'62'0'0,"4"-1"-33"0"0,-1-1 0 0 0,0 1 0 0 0,0-1 0 0 0,0 1 0 0 0,0-1 0 0 0,1 0 0 0 0,-1 1 1 0 0,0-1-1 0 0,0 0 0 0 0,0 0 0 0 0,0 0 0 0 0,0 1 0 0 0,0-1 0 0 0,0 0 0 0 0,0 0 0 0 0,0 0 0 0 0,1-1 0 0 0,-1 1 0 0 0,0 0 1 0 0,0 0-1 0 0,-1-1 0 0 0,0 1 659 0 0,2 0-3 0 0,-7 7 6315 0 0,5-3-7137 0 0,4 24 729 0 0,2-1 1 0 0,1 1-1 0 0,1-2 1 0 0,1 1-1 0 0,14 35 1 0 0,3 13 914 0 0,-15-44-1453 0 0,287 908 3644 0 0,-269-866-3698 0 0,82 245 0 0 0,-105-303-993 0 0,-1-1 1 0 0,-1 1-1 0 0,1 18 1 0 0,-3-32-360 0 0,0 1-919 0 0,1 4-3560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20.8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61 71 3999 0 0,'-59'-70'1939'0'0,"58"69"-1100"0"0,1 1 38 0 0,0 0 131 0 0,0 0 59 0 0,1 6-814 0 0,0 1 1 0 0,0-1-1 0 0,1 0 1 0 0,0 1 0 0 0,0-1-1 0 0,1 0 1 0 0,0 0-1 0 0,4 6 1 0 0,4 11-162 0 0,96 278 2595 0 0,-67-179-1558 0 0,55 185 579 0 0,54 150 731 0 0,-119-380-6940 0 0,-19-56-1329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21.5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59 696 10943 0 0,'-33'9'1190'0'0,"19"-9"-2741"0"0,2-3 5414 0 0,14-1 637 0 0,13-1-3096 0 0,7 0-851 0 0,0 1 1 0 0,30-1 0 0 0,29-6 595 0 0,10-9-269 0 0,-1-4 0 0 0,126-52 0 0 0,197-131-638 0 0,-332 163-244 0 0,-40 22 2 0 0,179-87 0 0 0,-142 75 0 0 0,145-89 0 0 0,-212 117 0 0 0,-5 3 0 0 0,-11 8 0 0 0,-16 18-930 0 0,1-5-3349 0 0,12-13-3448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27.8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95 10943 0 0,'-3'6'248'0'0,"1"-4"-149"0"0,1-1-41 0 0,-1 1 0 0 0,1-1-1 0 0,0 0 1 0 0,0 1-1 0 0,0-1 1 0 0,0 1 0 0 0,0-1-1 0 0,0 1 1 0 0,1 0-1 0 0,-1-1 1 0 0,0 1 0 0 0,0 3-1 0 0,0-6 37 0 0,-3-2 95 0 0,3 2 739 0 0,1 1 323 0 0,0 0 58 0 0,-1 1-1258 0 0,0-1 0 0 0,0 0 0 0 0,1 1-1 0 0,-1-1 1 0 0,0 1 0 0 0,1-1 0 0 0,-1 1 0 0 0,0-1 0 0 0,1 1 0 0 0,-1-1 0 0 0,1 1 0 0 0,-1 0-1 0 0,1-1 1 0 0,-1 1 0 0 0,1 0 0 0 0,-1-1 0 0 0,1 1 0 0 0,0 0 0 0 0,-1 0 0 0 0,1-1 0 0 0,0 1-1 0 0,0 0 1 0 0,0 0 0 0 0,-1 0 0 0 0,1-1 0 0 0,0 1 0 0 0,0 0 0 0 0,0 0 0 0 0,0 0-1 0 0,0-1 1 0 0,1 1 0 0 0,-1 0 0 0 0,0 1 0 0 0,5 32 162 0 0,-5-32 61 0 0,16 65 833 0 0,49 127-1 0 0,-61-184-1099 0 0,20 34 21 0 0,-5-15-237 0 0,-19-27-738 0 0,0-2-349 0 0,0 0-74 0 0,0-4 697 0 0,0 1-1 0 0,-1-1 1 0 0,0 1 0 0 0,0 0 0 0 0,0-1 0 0 0,0 1 0 0 0,0 0 0 0 0,-1 0 0 0 0,1 0 0 0 0,-3-4 0 0 0,-5-12-785 0 0,-34-93-1160 0 0,-11-39 4908 0 0,51 141-1654 0 0,0-1 0 0 0,1 0-1 0 0,1 1 1 0 0,0-1-1 0 0,0 0 1 0 0,1 0-1 0 0,0 0 1 0 0,1 0 0 0 0,4-17-1 0 0,-5 23-399 0 0,2 1 0 0 0,-1 0 0 0 0,0 0 0 0 0,1 0 0 0 0,0 0 0 0 0,0 1-1 0 0,0-1 1 0 0,1 0 0 0 0,-1 1 0 0 0,1 0 0 0 0,-1-1 0 0 0,1 1 0 0 0,0 0 0 0 0,1 0 0 0 0,-1 1 0 0 0,0-1 0 0 0,1 1-1 0 0,-1-1 1 0 0,1 1 0 0 0,0 0 0 0 0,0 1 0 0 0,0-1 0 0 0,0 1 0 0 0,0-1 0 0 0,0 1 0 0 0,0 0 0 0 0,7 0 0 0 0,-4 0-247 0 0,-1 0 0 0 0,0 1 1 0 0,1 0-1 0 0,-1 0 1 0 0,0 1-1 0 0,1-1 0 0 0,-1 2 1 0 0,0-1-1 0 0,0 0 1 0 0,0 1-1 0 0,0 0 1 0 0,0 1-1 0 0,0-1 0 0 0,6 5 1 0 0,4 12-2616 0 0,-12-3-3040 0 0,-4-6 563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5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4231 0 0,'0'0'191'0'0,"-1"-2"-11"0"0,3 24 4537 0 0,16 109-2979 0 0,-1-24-1572 0 0,97 644 3909 0 0,-28 1-862 0 0,-78-635 130 0 0,-5 45-3343 0 0,-3-126 147 0 0,-4 61-301 0 0,-7-37-2896 0 0,10-58 2206 0 0,1-2 20 0 0,0 0 6 0 0,-1-2-66 0 0,-8-28-942 0 0,1 0-1 0 0,1 0 1 0 0,1-1-1 0 0,2 0 1 0 0,1-1 1826 0 0,-2-13-760 0 0,-5-41-856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28.1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61 8863 0 0,'0'0'200'0'0,"0"0"34"0"0,0 0 12 0 0,0 1-39 0 0,-2 6-80 0 0,27-10 1435 0 0,-8-3-600 0 0,0 1-1 0 0,27-15 1 0 0,-31 13-1191 0 0,1 1 0 0 0,-1 1 1 0 0,1 0-1 0 0,0 1 0 0 0,15-3 0 0 0,-27 7-22 0 0,-1 0 0 0 0,1 0 0 0 0,0 0-1 0 0,-1 0 1 0 0,1 0 0 0 0,0 0-1 0 0,-1 1 1 0 0,1-1 0 0 0,-1 0 0 0 0,1 1-1 0 0,0 0 1 0 0,-1-1 0 0 0,1 1 0 0 0,-1 0-1 0 0,0 0 1 0 0,1-1 0 0 0,-1 1 0 0 0,1 0-1 0 0,1 2 1 0 0,7 7-1284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28.4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0 406 8863 0 0,'0'0'200'0'0,"0"0"34"0"0,0 0 12 0 0,2-1-39 0 0,5-2-80 0 0,-1 0 234 0 0,-2 0 0 0 0,1 0 0 0 0,0 0 1 0 0,-1-1-1 0 0,6-4 0 0 0,7-6-278 0 0,7-3-373 0 0,0 0-1 0 0,35-35 0 0 0,-55 48 32 0 0,0 0 0 0 0,1 0 0 0 0,0 0 0 0 0,0 1 0 0 0,0 0-1 0 0,0-1 1 0 0,8-2 0 0 0,14-3-820 0 0</inkml:trace>
  <inkml:trace contextRef="#ctx0" brushRef="#br0" timeOffset="1">342 1 13247 0 0,'0'0'299'0'0,"0"0"45"0"0,0 0 21 0 0,0 0-46 0 0,0 0-115 0 0,0 0 297 0 0,0 0 150 0 0,0 0 28 0 0,0 0 10 0 0,3 0 12 0 0,18 5-344 0 0,0 2 0 0 0,-1 0 0 0 0,26 13 0 0 0,-21-9 53 0 0,43 13 0 0 0,-3-15-752 0 0,-44-9-5235 0 0,-16-1 4351 0 0,7 0-1373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28.8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184 31 10943 0 0,'-4'-6'342'0'0,"3"4"-263"0"0,0 1-1 0 0,0-1 1 0 0,0 1-1 0 0,0-1 1 0 0,0 1 0 0 0,0-1-1 0 0,0 1 1 0 0,0 0-1 0 0,-1 0 1 0 0,1-1 0 0 0,0 1-1 0 0,-1 0 1 0 0,1 0-1 0 0,-1 1 1 0 0,1-1 0 0 0,-1 0-1 0 0,0 0 1 0 0,1 1-1 0 0,-1-1 1 0 0,0 1 0 0 0,1-1-1 0 0,-1 1 1 0 0,0 0-1 0 0,-2 0 1 0 0,3 0 173 0 0,-1 0-1 0 0,0 1 1 0 0,1-1 0 0 0,-1 1-1 0 0,0 0 1 0 0,1-1 0 0 0,-1 1-1 0 0,1 0 1 0 0,-1 0-1 0 0,1 0 1 0 0,-1 0 0 0 0,1 0-1 0 0,0 0 1 0 0,0 1 0 0 0,-1-1-1 0 0,1 0 1 0 0,0 1 0 0 0,0-1-1 0 0,0 0 1 0 0,-1 4 0 0 0,-14 30 1320 0 0,-19 48-644 0 0,23-60-574 0 0,2 0 0 0 0,1 0 0 0 0,1 1 0 0 0,1 0 0 0 0,-8 48 0 0 0,15-72-465 0 0,0 1-1 0 0,0-1 1 0 0,-1 1-1 0 0,1 0 1 0 0,0-1-1 0 0,0 1 1 0 0,0-1-1 0 0,0 1 1 0 0,0 0-1 0 0,0-1 1 0 0,0 1-1 0 0,0-1 1 0 0,0 1-1 0 0,1 0 1 0 0,-1-1-1 0 0,0 1 1 0 0,0-1-1 0 0,0 1 1 0 0,1-1-1 0 0,-1 1 1 0 0,0-1-1 0 0,1 1 1 0 0,-1-1-1 0 0,0 1 1 0 0,1-1-1 0 0,-1 1 1 0 0,0-1-1 0 0,1 1 1 0 0,-1-1-1 0 0,1 0 1 0 0,-1 1-1 0 0,1-1 1 0 0,-1 0-1 0 0,1 1 1 0 0,-1-1-1 0 0,1 0 1 0 0,0 0-1 0 0,-1 0 1 0 0,1 1-1 0 0,-1-1 1 0 0,1 0-1 0 0,-1 0 1 0 0,1 0-1 0 0,0 0 1 0 0,-1 0-1 0 0,1 0 1 0 0,-1 0-1 0 0,1 0 1 0 0,0 0-1 0 0,-1-1 1 0 0,1 1-1 0 0,-1 0 1 0 0,1 0-1 0 0,-1 0 1 0 0,1-1-1 0 0,0 1 1 0 0,-1 0-1 0 0,1 0 1 0 0,0-2-1 0 0,1 2-760 0 0,16-5-1878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29.1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20 129 10943 0 0,'0'0'248'0'0,"-13"6"694"0"0,8-2-753 0 0,4-3 739 0 0,1-1 323 0 0,0 0 58 0 0,0 0-161 0 0,18-27-604 0 0,-7 18-89 0 0,0 0 0 0 0,1 0 1 0 0,0 1-1 0 0,1 1 0 0 0,-1 0 0 0 0,18-6 1 0 0,-18 9-1304 0 0,1 0 1 0 0,-1 0 0 0 0,1 2 0 0 0,14-2 0 0 0,-25 3 427 0 0,1 0 1 0 0,-1 1-1 0 0,0-1 1 0 0,0 0-1 0 0,0 0 1 0 0,0 0 0 0 0,0 0-1 0 0,0-1 1 0 0,0 1-1 0 0,0 0 1 0 0,-1-1-1 0 0,1 0 1 0 0,0 1-1 0 0,-1-1 1 0 0,1 0 0 0 0,-1 0-1 0 0,2-3 1 0 0,-1 3 243 0 0,0-1-2000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1.0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43 7055 0 0,'0'0'158'0'0,"3"-15"412"0"0,-8 8-2560 0 0,0-4 4411 0 0,-1 1 4649 0 0,9 21-3648 0 0,35 111-2119 0 0,-26-76-516 0 0,1-1 1 0 0,3-1 0 0 0,38 73-1 0 0,-28-73-2039 0 0,-25-42 535 0 0,-1-2-98 0 0,0 0-371 0 0,0 0-166 0 0,0 0-31 0 0,0 0-52 0 0,0 0-185 0 0,0 0-78 0 0,0-2-20 0 0,-1-4-2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1.4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33 225 5407 0 0,'0'0'124'0'0,"-8"-18"295"0"0,4 12 42 0 0,1 0-1 0 0,0-1 0 0 0,0 1 1 0 0,1-1-1 0 0,-1 0 1 0 0,2 0-1 0 0,-1 0 1 0 0,1 0-1 0 0,0 0 1 0 0,0 0-1 0 0,0 0 1 0 0,2-13-1 0 0,0 16-166 0 0,-1-1 0 0 0,1 1 1 0 0,1 0-1 0 0,-1 0 0 0 0,0 0 0 0 0,1 0 1 0 0,0 0-1 0 0,0 1 0 0 0,0-1 0 0 0,0 1 1 0 0,1-1-1 0 0,0 1 0 0 0,-1 0 0 0 0,1-1 0 0 0,0 1 1 0 0,1 1-1 0 0,-1-1 0 0 0,0 0 0 0 0,1 1 1 0 0,-1 0-1 0 0,1 0 0 0 0,7-3 0 0 0,-4 1-203 0 0,1 0 0 0 0,-1 1 0 0 0,1 0 0 0 0,0 0-1 0 0,1 1 1 0 0,-1-1 0 0 0,0 2 0 0 0,1 0 0 0 0,-1 0 0 0 0,0 0-1 0 0,1 1 1 0 0,-1 0 0 0 0,1 1 0 0 0,16 3 0 0 0,-23-4-401 0 0,0 1 0 0 0,0 0 1 0 0,0 0-1 0 0,0 0 0 0 0,0 0 0 0 0,-1 0 1 0 0,1 1-1 0 0,0-1 0 0 0,-1 0 0 0 0,1 1 1 0 0,-1-1-1 0 0,1 1 0 0 0,-1 0 0 0 0,0 0 0 0 0,1-1 1 0 0,-1 1-1 0 0,0 0 0 0 0,0 0 0 0 0,0 0 1 0 0,1 4-1 0 0,-1 0-496 0 0,1 0 1 0 0,-1 0-1 0 0,0 1 1 0 0,0-1-1 0 0,-1 9 0 0 0,0 15-1370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1.7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30 118 8863 0 0,'-5'4'74'0'0,"-18"28"951"0"0,22-31-146 0 0,1-1 277 0 0,0 0 48 0 0,23-5 1505 0 0,-4-5-2220 0 0,0-1 0 0 0,-1 0 0 0 0,29-24 0 0 0,14-8-1081 0 0,-50 36-422 0 0,0 1-1 0 0,0 0 1 0 0,24-8 0 0 0,-21 9-1365 0 0,-11 4-20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2.0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52 521 10943 0 0,'0'1'54'0'0,"-1"0"0"0"0,0 0 0 0 0,0 0 0 0 0,0 0 0 0 0,0 0 0 0 0,0 0 0 0 0,0 0-1 0 0,0 0 1 0 0,0-1 0 0 0,0 1 0 0 0,-1 0 0 0 0,1-1 0 0 0,0 1 0 0 0,0 0 0 0 0,-2-1 0 0 0,2 0 1 0 0,1 0 1 0 0,-1 0-1 0 0,1 0 1 0 0,0 0-1 0 0,-1 0 1 0 0,1-1-1 0 0,0 1 1 0 0,-1 0-1 0 0,1 0 1 0 0,0 0-1 0 0,-1-1 1 0 0,1 1-1 0 0,0 0 1 0 0,-1-1-1 0 0,1 1 1 0 0,0 0-1 0 0,0-1 1 0 0,-1 1-1 0 0,1 0 1 0 0,0-1-1 0 0,0 1 1 0 0,0 0-1 0 0,0-1 1 0 0,-1 1-1 0 0,1-1 1 0 0,0 1-1 0 0,0-1 1 0 0,0 1-1 0 0,0 0 1 0 0,0-1-1 0 0,0-5 287 0 0,-1 1 0 0 0,2 0 0 0 0,-1 0 0 0 0,0-1 0 0 0,1 1-1 0 0,2-7 1 0 0,55-160 1170 0 0,-51 148-1512 0 0,-1 0 0 0 0,-2-1 0 0 0,3-36 0 0 0,-6 49 0 0 0,-1 1 0 0 0,-1-1 0 0 0,0 0 0 0 0,-1 1 0 0 0,0-1 0 0 0,0 1 0 0 0,-1 0 0 0 0,-1 0 0 0 0,-8-18 0 0 0,11 26 0 0 0,-1 0 0 0 0,0 0 0 0 0,0 0 0 0 0,0 0 0 0 0,-1 0 0 0 0,1 0 0 0 0,0 1 0 0 0,-1-1 0 0 0,0 1 0 0 0,0 0 0 0 0,0 0 0 0 0,0 0 0 0 0,0 0 0 0 0,-6-3 0 0 0,8 5 0 0 0,-1 0 0 0 0,1-1 0 0 0,0 1 0 0 0,0 0 0 0 0,0 0 0 0 0,0 0 0 0 0,-1 0 0 0 0,1 0 0 0 0,0 0 0 0 0,0 0 0 0 0,0 0 0 0 0,0 0 0 0 0,-1 1 0 0 0,1-1 0 0 0,0 0 0 0 0,0 1 0 0 0,0-1 0 0 0,0 1 0 0 0,0-1 0 0 0,0 1 0 0 0,0 0 0 0 0,0-1 0 0 0,0 1 0 0 0,0 0 0 0 0,0 0 0 0 0,0-1 0 0 0,1 1 0 0 0,-1 0 0 0 0,0 0 0 0 0,0 0 0 0 0,1 0 0 0 0,-1 0 0 0 0,1 0 0 0 0,-1 0 0 0 0,0 2 0 0 0,0 1 0 0 0,0-1 0 0 0,0 1 0 0 0,0 0 0 0 0,0-1 0 0 0,0 1 0 0 0,1 0 0 0 0,0 6 0 0 0,4 14 0 0 0,0 0 0 0 0,2 0 0 0 0,1 0 0 0 0,1-1 0 0 0,14 29 0 0 0,3 12 0 0 0,129 313 2816 0 0,-150-369-2816 0 0,0 1 0 0 0,-1-1 0 0 0,0 1 0 0 0,0 0 0 0 0,2 15 0 0 0,-5-21 0 0 0,0 0 0 0 0,-1 0 0 0 0,0 1 0 0 0,0-1 0 0 0,0 0 0 0 0,0 0 0 0 0,0 0 0 0 0,0 0 0 0 0,-1 0 0 0 0,1-1 0 0 0,-1 1 0 0 0,0 0 0 0 0,0-1 0 0 0,0 1 0 0 0,0-1 0 0 0,-1 1 0 0 0,1-1 0 0 0,0 0 0 0 0,-1 0 0 0 0,0 0 0 0 0,1 0 0 0 0,-1-1 0 0 0,0 1 0 0 0,-4 1 0 0 0,5-3-91 0 0,-1 1-1 0 0,1-1 1 0 0,0 0-1 0 0,0 0 1 0 0,0 1-1 0 0,-1-2 1 0 0,1 1-1 0 0,0 0 1 0 0,0 0 0 0 0,-1-1-1 0 0,1 1 1 0 0,0-1-1 0 0,0 0 1 0 0,0 1-1 0 0,0-1 1 0 0,0 0-1 0 0,0 0 1 0 0,0-1-1 0 0,0 1 1 0 0,0 0-1 0 0,0-1 1 0 0,1 1-1 0 0,-1-1 1 0 0,0 1 0 0 0,1-1-1 0 0,0 0 1 0 0,-1 1-1 0 0,1-1 1 0 0,-2-4-1 0 0,0 0 92 0 0,1 0 0 0 0,0 0 0 0 0,0 0 0 0 0,1-1 0 0 0,-1 1 0 0 0,1 0 0 0 0,1-1 0 0 0,-1 1 0 0 0,1-1 0 0 0,0 1 0 0 0,1-1 0 0 0,-1 1 0 0 0,1-1 0 0 0,3-9 0 0 0,-1 3 0 0 0,1 1 0 0 0,0-1 0 0 0,1 1 0 0 0,0 0 0 0 0,1 0 0 0 0,9-14 0 0 0,-10 17 118 0 0,-3 6-231 0 0,0 0 1 0 0,0 0 0 0 0,0 0-1 0 0,0 0 1 0 0,0 1 0 0 0,1-1-1 0 0,4-4 1 0 0,0 4-3947 0 0,-5 2-1389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2.8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13 135 8863 0 0,'0'0'200'0'0,"0"0"34"0"0,0 0 12 0 0,-2-1-39 0 0,-7-1 5 0 0,7 2 667 0 0,2 0 277 0 0,0 0 48 0 0,0 0-60 0 0,0 0-296 0 0,2-3-547 0 0,-1 0 0 0 0,1 0 0 0 0,0 1 0 0 0,0-1 0 0 0,0 1 1 0 0,0 0-1 0 0,1-1 0 0 0,-1 1 0 0 0,1 0 0 0 0,-1 0 0 0 0,6-2 0 0 0,-1-1 300 0 0,24-20-146 0 0,40-22 0 0 0,-24 24-7555 0 0,-46 22 1402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4.0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3 109 10943 0 0,'0'0'248'0'0,"0"0"35"0"0,0 0 18 0 0,0-2-37 0 0,-1-4-84 0 0,1 5-114 0 0,-1 1 0 0 0,1-1 0 0 0,0 1 0 0 0,0-1 1 0 0,0 1-1 0 0,0-1 0 0 0,0 1 0 0 0,0-1 0 0 0,0 1 0 0 0,-1-1 0 0 0,2 0 0 0 0,-1 1 0 0 0,0-1 0 0 0,0 1 0 0 0,0-1 0 0 0,0 1 0 0 0,0-1 0 0 0,0 1 0 0 0,0-1 0 0 0,1 1 0 0 0,-1-1 0 0 0,0 1 0 0 0,0-1 0 0 0,1 1 0 0 0,-1-1 0 0 0,0 1 0 0 0,1-1 0 0 0,12 6 1959 0 0,11 19-34 0 0,-23-23-2076 0 0,17 23 822 0 0,-1 2 0 0 0,-1 0 0 0 0,-1 1-1 0 0,-1 0 1 0 0,17 50 0 0 0,-1-5 2 0 0,36 68-1991 0 0,-65-138 535 0 0,-1-2-6 0 0,0 0 15 0 0,0 0 4 0 0,0 0 0 0 0,0 0 2 0 0,0 0 6 0 0,0 0 6 0 0,0 0 2 0 0,0 0-70 0 0,-25-24-3745 0 0,18 16 4447 0 0,1 1-1 0 0,0-1 1 0 0,0 0-1 0 0,1 0 1 0 0,0-1-1 0 0,-5-11 1 0 0,4 8 54 0 0,0 1 0 0 0,-1 0 0 0 0,-8-11 0 0 0,-8-6 723 0 0,1-2 0 0 0,-20-37 0 0 0,34 54-444 0 0,1-1-1 0 0,1 1 1 0 0,0-1 0 0 0,1 0 0 0 0,1-1-1 0 0,0 1 1 0 0,1-1 0 0 0,-1-17 0 0 0,3 27-90 0 0,2 0 1 0 0,-1-1 0 0 0,1 1 0 0 0,-1 0 0 0 0,1-1 0 0 0,1 1-1 0 0,-1 0 1 0 0,1 0 0 0 0,0 0 0 0 0,0 0 0 0 0,0 0 0 0 0,1 0-1 0 0,0 1 1 0 0,0-1 0 0 0,5-6 0 0 0,-5 8-66 0 0,0 0-1 0 0,0 0 1 0 0,0 1 0 0 0,0-1-1 0 0,0 1 1 0 0,1 0 0 0 0,-1 0-1 0 0,1 0 1 0 0,-1 0 0 0 0,1 0 0 0 0,0 1-1 0 0,0 0 1 0 0,0 0 0 0 0,-1 0-1 0 0,1 0 1 0 0,0 0 0 0 0,0 1-1 0 0,0 0 1 0 0,0 0 0 0 0,1 0 0 0 0,5 1-1 0 0,-8-1-121 0 0,1 0 0 0 0,-1 1 0 0 0,0-1 0 0 0,0 1 0 0 0,0-1 0 0 0,1 1 0 0 0,-1 0 0 0 0,0 0 0 0 0,0 0 0 0 0,0 0 0 0 0,0 0 0 0 0,0 0 0 0 0,0 1 0 0 0,-1-1 0 0 0,1 1 0 0 0,0-1 0 0 0,-1 1 0 0 0,1 0 0 0 0,-1-1 0 0 0,0 1 0 0 0,1 0 0 0 0,-1 0 0 0 0,0 0 0 0 0,0 0 0 0 0,0 0 0 0 0,0 0 0 0 0,-1 1 0 0 0,1-1 0 0 0,0 0 0 0 0,-1 0 0 0 0,0 0 0 0 0,1 1 0 0 0,-1-1 0 0 0,0 4 0 0 0,-1 1 0 0 0,0 1 0 0 0,0-1 0 0 0,-1 0 0 0 0,0 0 0 0 0,0 0 0 0 0,0 0 0 0 0,-1 0 0 0 0,-4 7 0 0 0,-5 9-524 0 0,0 1 1 0 0,-2-2-1 0 0,-1 0 0 0 0,-30 34 1 0 0,43-54-3889 0 0,-3 2-1286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5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170 612 4231 0 0,'-13'-26'97'0'0,"2"0"0"0"0,1-1 0 0 0,1-2-97 0 0,5 15 226 0 0,0 0 1 0 0,1 0-1 0 0,1-1 1 0 0,0 1-1 0 0,1-1 1 0 0,1 1-1 0 0,0-2-226 0 0,1 10 334 0 0,0 0-1 0 0,0-1 1 0 0,1 1-1 0 0,0 0 1 0 0,0 0 0 0 0,0 0-1 0 0,1 0 1 0 0,0 0-1 0 0,0 1 1 0 0,0-1-1 0 0,1 1 1 0 0,0 0-1 0 0,0 0 1 0 0,0 0-1 0 0,0 0 1 0 0,1 1-1 0 0,0-1 1 0 0,0 1-1 0 0,0 1 1 0 0,1-1-1 0 0,-1 1 1 0 0,1 0-1 0 0,5-2-333 0 0,15-6 421 0 0,1 1 0 0 0,0 1 0 0 0,1 2 0 0 0,27-5-421 0 0,-8 2-93 0 0,667-118 2668 0 0,-433 84-2008 0 0,-149 27-487 0 0,1 6 0 0 0,1 5 0 0 0,100 10-80 0 0,-179-2 17 0 0,-1 3-1 0 0,0 1 1 0 0,0 3-1 0 0,-1 3 1 0 0,37 13-17 0 0,-68-17 3 0 0,0 2 0 0 0,-1 0 0 0 0,-1 1 0 0 0,1 1 0 0 0,-2 1 0 0 0,0 1 0 0 0,-1 1 0 0 0,0 0 0 0 0,-1 2 1 0 0,12 14-4 0 0,-12-9-9 0 0,0 0 1 0 0,-2 2 0 0 0,0-1 0 0 0,-2 2 0 0 0,-1 0 0 0 0,0 1-1 0 0,-2 0 1 0 0,6 25 8 0 0,3 29 93 0 0,-3 0-1 0 0,-3 1 0 0 0,-4 1 0 0 0,-3 34-92 0 0,-10 330 439 0 0,4-446-439 0 0,-1 8 5 0 0,-16 266 140 0 0,11-228-165 0 0,-1 0 1 0 0,-3-1 0 0 0,-1 0-1 0 0,-16 38 20 0 0,20-65 0 0 0,-1-2-1 0 0,0 1 1 0 0,-1-1 0 0 0,-1 0-1 0 0,0-1 1 0 0,-1 0-1 0 0,-1-1 1 0 0,0 0-1 0 0,-1-1 1 0 0,-1 0 0 0 0,1-1-1 0 0,-2 0 1 0 0,0-2-1 0 0,0 1 1 0 0,-1-2 0 0 0,-8 3 0 0 0,-53 25 299 0 0,-2-4 0 0 0,0-4 0 0 0,-40 8-299 0 0,-253 53 1258 0 0,192-50-863 0 0,-615 158 794 0 0,149-36-418 0 0,475-121-1838 0 0,169-41-178 0 0,5 0-77 0 0,39-2-2390 0 0,-6-3 1202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4.4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101 58 10943 0 0,'4'-23'1096'0'0,"-3"21"-967"0"0,-1 1-1 0 0,0-1 1 0 0,0 0 0 0 0,0 0-1 0 0,0 0 1 0 0,0 0-1 0 0,-1 1 1 0 0,1-1-1 0 0,0 0 1 0 0,-1 0-1 0 0,1 1 1 0 0,-1-1 0 0 0,0 0-1 0 0,-1-1 1 0 0,2 2 8 0 0,0 1 1 0 0,-1-1 0 0 0,1 1-1 0 0,-1-1 1 0 0,0 1 0 0 0,1-1-1 0 0,-1 1 1 0 0,1 0 0 0 0,-1-1-1 0 0,0 1 1 0 0,1 0-1 0 0,-1-1 1 0 0,0 1 0 0 0,1 0-1 0 0,-1 0 1 0 0,0 0 0 0 0,1 0-1 0 0,-1 0 1 0 0,0 0 0 0 0,0 0-1 0 0,1 0 1 0 0,-1 0 0 0 0,-1 0-1 0 0,-1 1 74 0 0,1-1 0 0 0,-1 1 0 0 0,1 0 0 0 0,-1 0 0 0 0,1 1-1 0 0,-1-1 1 0 0,1 0 0 0 0,0 1 0 0 0,-1 0 0 0 0,1-1 0 0 0,0 1-1 0 0,0 0 1 0 0,-2 3 0 0 0,-3 5-233 0 0,0 0 1 0 0,1 0-1 0 0,1 0 0 0 0,0 1 0 0 0,0 0 0 0 0,-5 17 0 0 0,9-24 52 0 0,0 1 0 0 0,1-1-1 0 0,-1 0 1 0 0,1 1 0 0 0,-1-1 0 0 0,1 0-1 0 0,1 1 1 0 0,-1-1 0 0 0,2 7-1 0 0,-2-9 67 0 0,1 0 0 0 0,0 0 0 0 0,0 0 0 0 0,0 0 0 0 0,0 0 0 0 0,0 0 0 0 0,0 0 0 0 0,0 0 0 0 0,1 0 0 0 0,-1-1 0 0 0,1 1 0 0 0,-1 0 0 0 0,1-1 0 0 0,0 1 0 0 0,0-1 0 0 0,0 0 0 0 0,-1 0 0 0 0,1 0 0 0 0,3 2 0 0 0,-1-2-34 0 0,0 0-1 0 0,1 0 1 0 0,-1-1-1 0 0,0 1 1 0 0,0-1 0 0 0,1 0-1 0 0,-1 0 1 0 0,0 0-1 0 0,1-1 1 0 0,-1 1-1 0 0,0-1 1 0 0,0 0 0 0 0,1-1-1 0 0,-1 1 1 0 0,0-1-1 0 0,7-3 1 0 0,9-5-586 0 0,35-24 0 0 0,-47 28 145 0 0,20-19-1463 0 0,-24 21 682 0 0,0-1 1 0 0,1 1 0 0 0,-1 0-1 0 0,1 1 1 0 0,8-6 0 0 0,-3 5-1447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4.8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23 2791 0 0,'-1'-9'194'0'0,"0"-3"5692"0"0,0 10-928 0 0,2 14-4876 0 0,4 31 3074 0 0,-4-30-2883 0 0,1 0 1 0 0,1 0-1 0 0,0 0 0 0 0,1-1 1 0 0,9 23-1 0 0,-13-35-259 0 0,1 2 39 0 0,-1-1 0 0 0,1 1-1 0 0,0-1 1 0 0,-1 1 0 0 0,1-1-1 0 0,0 1 1 0 0,0-1-1 0 0,0 0 1 0 0,0 1 0 0 0,0-1-1 0 0,1 0 1 0 0,-1 0-1 0 0,0 0 1 0 0,0 0 0 0 0,1 0-1 0 0,-1 0 1 0 0,1 0-1 0 0,-1 0 1 0 0,1-1 0 0 0,-1 1-1 0 0,1-1 1 0 0,-1 1 0 0 0,1-1-1 0 0,0 1 1 0 0,-1-1-1 0 0,1 0 1 0 0,0 0 0 0 0,2 0-1 0 0,-1-1-52 0 0,1-1 0 0 0,-1 0 0 0 0,0 1 0 0 0,0-1 0 0 0,0-1 0 0 0,0 1 0 0 0,0 0 0 0 0,0-1 0 0 0,0 0 0 0 0,-1 1 0 0 0,1-1 0 0 0,-1 0 0 0 0,0 0 0 0 0,0 0 0 0 0,0-1 0 0 0,-1 1 0 0 0,1 0 0 0 0,-1-1 0 0 0,3-6 0 0 0,1-7 0 0 0,0 0 0 0 0,4-29 0 0 0,-9 37 0 0 0,37 37 0 0 0,-34-25-666 0 0,0 1-1 0 0,1-1 0 0 0,-1 0 1 0 0,1 1-1 0 0,-1-2 1 0 0,1 1-1 0 0,0 0 1 0 0,0-1-1 0 0,0 1 0 0 0,1-1 1 0 0,-1 0-1 0 0,0-1 1 0 0,1 1-1 0 0,-1-1 1 0 0,8 1-1 0 0,9 0-2188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5.3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100 54 7055 0 0,'-15'-13'748'0'0,"-17"-7"399"0"0,9 14 7106 0 0,22 8-8086 0 0,1 0 0 0 0,-1 1 1 0 0,1-1-1 0 0,-1 0 0 0 0,1 1 0 0 0,0-1 0 0 0,0 0 0 0 0,0 5 0 0 0,3 17 369 0 0,1 0 0 0 0,2 0-1 0 0,0-1 1 0 0,1 1 0 0 0,12 24-1 0 0,14 47 703 0 0,-13-34-1218 0 0,-10-35-57 0 0,-2 1 0 0 0,7 33-1 0 0,-15-59-446 0 0,0-1-192 0 0,-11-15-888 0 0,-12-20 1561 0 0,2-1-1 0 0,1-1 1 0 0,2-1-1 0 0,2 0 1 0 0,1-2 0 0 0,-11-48-1 0 0,23 76 4 0 0,1 0 0 0 0,1 0 0 0 0,0-16 0 0 0,0 23 0 0 0,1 0 0 0 0,1 0 0 0 0,-1 0 0 0 0,1 0 0 0 0,0 1 0 0 0,0-1 0 0 0,0 0 0 0 0,1 0 0 0 0,-1 1 0 0 0,5-9 0 0 0,-4 11 42 0 0,-1 0 0 0 0,1 0-1 0 0,0 0 1 0 0,0 1 0 0 0,0-1 0 0 0,0 0 0 0 0,0 1-1 0 0,0-1 1 0 0,0 1 0 0 0,1 0 0 0 0,-1 0-1 0 0,1 0 1 0 0,-1 0 0 0 0,1 0 0 0 0,-1 0-1 0 0,1 1 1 0 0,-1-1 0 0 0,1 1 0 0 0,-1 0-1 0 0,1 0 1 0 0,0 0 0 0 0,-1 0 0 0 0,1 0 0 0 0,-1 0-1 0 0,1 1 1 0 0,0-1 0 0 0,-1 1 0 0 0,1 0-1 0 0,-1-1 1 0 0,0 1 0 0 0,1 1 0 0 0,-1-1-1 0 0,4 2 1 0 0,-1 0 67 0 0,1 0 1 0 0,-1 1-1 0 0,0 0 0 0 0,1 0 0 0 0,-2 0 1 0 0,1 0-1 0 0,0 1 0 0 0,-1 0 0 0 0,0 0 0 0 0,0 0 1 0 0,0 0-1 0 0,5 11 0 0 0,-9-15-109 0 0,1 0 0 0 0,-1 1 0 0 0,1-1 0 0 0,-1 0 0 0 0,0 0 0 0 0,0 0 0 0 0,1 0 0 0 0,-1 1 0 0 0,0-1 0 0 0,0 0 0 0 0,0 0 0 0 0,0 1 0 0 0,0-1 0 0 0,0 0 0 0 0,-1 0 0 0 0,1 0 0 0 0,0 1 0 0 0,-1-1 0 0 0,1 0 0 0 0,-1 0 0 0 0,1 0 0 0 0,-1 0 0 0 0,1 0 0 0 0,-2 2 0 0 0,0 0 0 0 0,-4 9-692 0 0,0 0 0 0 0,-1 0 0 0 0,0-1 0 0 0,-1 0 0 0 0,0-1 1 0 0,-1 1-1 0 0,0-2 0 0 0,0 1 0 0 0,-20 13 0 0 0,16-11 49 0 0,7-5-2107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5.7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120 365 13247 0 0,'0'0'299'0'0,"0"0"45"0"0,0 0 21 0 0,0 0-46 0 0,-19-20 966 0 0,-5-10 2606 0 0,21 28-3472 0 0,1 3-417 0 0,0-1-1 0 0,0 0 1 0 0,0 1 0 0 0,0-1 0 0 0,0 1 0 0 0,0 0 0 0 0,0-1 0 0 0,0 1 0 0 0,0 0 0 0 0,0 1 0 0 0,0-1 0 0 0,0 0 0 0 0,1 0 0 0 0,-1 1 0 0 0,0-1 0 0 0,1 1 0 0 0,-1-1 0 0 0,1 1 0 0 0,0 0 0 0 0,-1-1 0 0 0,1 1 0 0 0,0 0 0 0 0,-1 3 0 0 0,-3 2-3 0 0,1 0 145 0 0,1 1 1 0 0,-1 0-1 0 0,1 0 0 0 0,1 0 0 0 0,-1 0 0 0 0,1 0 1 0 0,1 1-1 0 0,-1-1 0 0 0,1 13 0 0 0,0-17-85 0 0,1-1 0 0 0,0 1 1 0 0,0 0-1 0 0,0-1 0 0 0,0 1 0 0 0,1-1 0 0 0,-1 1 0 0 0,1-1 0 0 0,0 1 0 0 0,0-1 0 0 0,0 0 1 0 0,0 1-1 0 0,1-1 0 0 0,-1 0 0 0 0,1 0 0 0 0,0 0 0 0 0,0 0 0 0 0,0 0 0 0 0,0 0 1 0 0,1-1-1 0 0,-1 1 0 0 0,1-1 0 0 0,-1 1 0 0 0,6 2 0 0 0,-6-4-58 0 0,0-1 0 0 0,-1 0 0 0 0,1 0 0 0 0,0 0 0 0 0,-1 0 0 0 0,1-1 0 0 0,0 1 1 0 0,-1 0-1 0 0,1-1 0 0 0,-1 1 0 0 0,1-1 0 0 0,-1 0 0 0 0,1 1 0 0 0,-1-1 0 0 0,1 0 0 0 0,-1 0 0 0 0,1 0 0 0 0,-1 0 0 0 0,0 0 0 0 0,0 0 0 0 0,0 0 0 0 0,2-2 0 0 0,-3 3-1 0 0,7-8-73 0 0,-1 0 0 0 0,0-1 0 0 0,0 1 0 0 0,-1-1 0 0 0,-1 0 0 0 0,1 0 0 0 0,-1-1 0 0 0,-1 1 0 0 0,1-1 0 0 0,2-19-1 0 0,0-4-314 0 0,-2 0-1 0 0,0-34 1 0 0,-4 38 243 0 0,-1-1 0 0 0,-2 1 0 0 0,-1-1-1 0 0,-1 1 1 0 0,-18-55 0 0 0,22 78 145 0 0,1 4 0 0 0,-1 1 0 0 0,0-1 0 0 0,1 0 0 0 0,-1 1 0 0 0,0-1 0 0 0,1 1 0 0 0,-1-1 0 0 0,0 1 0 0 0,0-1 0 0 0,-1 1 0 0 0,1-1 0 0 0,0 1 0 0 0,-3-2 0 0 0,4 3 0 0 0,0-1 0 0 0,0 1 0 0 0,-1 0 0 0 0,1 0 0 0 0,0 0 0 0 0,0 0 0 0 0,0 0 0 0 0,-1 0 0 0 0,1 0 0 0 0,0 0 0 0 0,0 0 0 0 0,-1 0 0 0 0,1 0 0 0 0,0 0 0 0 0,0 0 0 0 0,0 0 0 0 0,-1 0 0 0 0,1 0 0 0 0,0 0 0 0 0,0 0 0 0 0,-1 1 0 0 0,1-1 0 0 0,0 0 0 0 0,0 0 0 0 0,0 0 0 0 0,-1 0 0 0 0,1 0 0 0 0,0 1 0 0 0,0-1 0 0 0,0 0 0 0 0,0 0 0 0 0,0 0 0 0 0,-1 0 0 0 0,1 1 0 0 0,0-1 0 0 0,0 0 0 0 0,0 0 0 0 0,0 0 0 0 0,0 1 0 0 0,0-1 0 0 0,0 0 0 0 0,0 0 0 0 0,0 0 0 0 0,0 1 0 0 0,0-1 0 0 0,0 0 0 0 0,0 0 0 0 0,0 1 0 0 0,0-1 0 0 0,0 0 0 0 0,0 0 0 0 0,0 1 0 0 0,-2 12 0 0 0,2-13 0 0 0,-2 23 2 0 0,1 0-1 0 0,1 0 0 0 0,2 1 1 0 0,5 30-1 0 0,26 93-64 0 0,-27-122 21 0 0,14 37-1855 0 0,-8-37-3210 0 0,-2-8-591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6.2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116 399 13247 0 0,'0'0'299'0'0,"0"0"45"0"0,0 0 21 0 0,-3 0-46 0 0,-9-2-22 0 0,11 1-38 0 0,0-1-1 0 0,0 1 0 0 0,0 0 1 0 0,-1 0-1 0 0,1-1 0 0 0,0 1 1 0 0,1 0-1 0 0,-1-1 0 0 0,0 1 1 0 0,0-1-1 0 0,0-1 1 0 0,-1 0 315 0 0,2 2-552 0 0,0 1 0 0 0,-1-1 0 0 0,1 1 0 0 0,-1-1 1 0 0,1 0-1 0 0,-1 1 0 0 0,1 0 0 0 0,-1-1 0 0 0,0 1 0 0 0,1-1 0 0 0,-1 1 1 0 0,0 0-1 0 0,1-1 0 0 0,-1 1 0 0 0,0 0 0 0 0,1 0 0 0 0,-1-1 0 0 0,0 1 1 0 0,1 0-1 0 0,-1 0 0 0 0,0 0 0 0 0,0 0 0 0 0,1 0 0 0 0,-1 0 0 0 0,0 0 1 0 0,-1 1-1 0 0,1-1 20 0 0,-1 1-1 0 0,1 0 1 0 0,-1 0 0 0 0,1 0 0 0 0,-1 0 0 0 0,1 0-1 0 0,0 0 1 0 0,-1 0 0 0 0,1 0 0 0 0,0 0 0 0 0,-1 2 0 0 0,-25 43 511 0 0,25-41-537 0 0,-19 47-16 0 0,19-42 0 0 0,2-9 0 0 0,0-1 0 0 0,0 1 0 0 0,0-1 0 0 0,1 1 0 0 0,-1 0 0 0 0,0-1 0 0 0,0 1 0 0 0,0 0 0 0 0,0-1 0 0 0,1 1 0 0 0,-1-1 0 0 0,0 1 0 0 0,1-1 0 0 0,-1 1 0 0 0,0-1 0 0 0,1 1 0 0 0,-1-1 0 0 0,0 1 0 0 0,1-1 0 0 0,-1 1 0 0 0,1-1 0 0 0,-1 1 0 0 0,1-1 0 0 0,-1 0 0 0 0,1 1 0 0 0,0-1 0 0 0,-1 0 0 0 0,1 0 0 0 0,-1 1 0 0 0,1-1 0 0 0,0 0 0 0 0,-1 0 0 0 0,1 0 0 0 0,-1 0 0 0 0,1 0 0 0 0,0 0 0 0 0,-1 0 0 0 0,2 0 0 0 0,16-6 0 0 0,-11 0 0 0 0,0-1 0 0 0,0 1 0 0 0,-1-2 0 0 0,0 1 0 0 0,9-15 0 0 0,-14 19 0 0 0,1 0 0 0 0,0 0 0 0 0,0 0 0 0 0,-1 1 0 0 0,1-1 0 0 0,1 1 0 0 0,-1-1 0 0 0,0 1 0 0 0,1 0 0 0 0,-1 0 0 0 0,1 0 0 0 0,-1 0 0 0 0,1 0 0 0 0,4-1 0 0 0,-5 2 0 0 0,-1 1 0 0 0,22 5 0 0 0,-21-4-205 0 0,1-1 1 0 0,0 1-1 0 0,0-1 0 0 0,0 0 0 0 0,-1 0 1 0 0,1 0-1 0 0,0 0 0 0 0,0 0 0 0 0,-1-1 1 0 0,1 1-1 0 0,0-1 0 0 0,0 0 0 0 0,-1 0 1 0 0,1 0-1 0 0,-1 0 0 0 0,1 0 0 0 0,-1-1 1 0 0,1 1-1 0 0,-1-1 0 0 0,0 1 0 0 0,0-1 1 0 0,3-3-1 0 0,-1 1-232 0 0,-1 0 0 0 0,0 0 0 0 0,0-1 0 0 0,0 1-1 0 0,0-1 1 0 0,-1 0 0 0 0,0 0 0 0 0,0 0 0 0 0,0 0 0 0 0,-1 0 0 0 0,2-7 0 0 0,-2 4 253 0 0,0 0 1 0 0,-1-1 0 0 0,0 1 0 0 0,-1 0-1 0 0,1-1 1 0 0,-1 1 0 0 0,-1 0-1 0 0,0-1 1 0 0,-2-7 0 0 0,-7-14 2122 0 0,-16-31 1 0 0,-4-14 219 0 0,19 24-2083 0 0,7 29 423 0 0,4 19 417 0 0,1 6 657 0 0,6 47-166 0 0,1-1 1 0 0,3 0-1 0 0,29 83 0 0 0,-36-123-1383 0 0,-2-6-43 0 0,-1 0 0 0 0,2 1 0 0 0,-1-2 0 0 0,0 1-1 0 0,0 0 1 0 0,1 0 0 0 0,0 0 0 0 0,0-1 0 0 0,-1 1 0 0 0,6 4-1 0 0,-3-3-454 0 0,-1-3-8227 0 0,-3-1 2719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6.6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82 119 13247 0 0,'-4'2'154'0'0,"0"0"0"0"0,0-1-1 0 0,0 1 1 0 0,0-1 0 0 0,-1 0-1 0 0,1-1 1 0 0,0 1-1 0 0,0-1 1 0 0,-1 1 0 0 0,1-1-1 0 0,0-1 1 0 0,-1 1 0 0 0,1 0-1 0 0,0-1 1 0 0,0 0 0 0 0,-9-3-1 0 0,12 4 1161 0 0,1 0 59 0 0,-1-17 296 0 0,5 12-1669 0 0,-1 1 0 0 0,1-1 0 0 0,0 0 0 0 0,1 1 0 0 0,-1 0 0 0 0,8-5 0 0 0,3-4 0 0 0,-5 7-136 0 0,0 0 0 0 0,0 1 1 0 0,0 0-1 0 0,0 1 0 0 0,1 0 0 0 0,-1 1 0 0 0,1 0 0 0 0,17-2 1 0 0,-13 2-273 0 0,33-6-4167 0 0,-25 6-828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6.9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68 157 8863 0 0,'0'0'407'0'0,"0"0"-6"0"0,0 1-257 0 0,-4 4 128 0 0,3-3 1058 0 0,1-2 462 0 0,0 0 89 0 0,0 0-140 0 0,0 0-669 0 0,0 0-294 0 0,0 0-61 0 0,13-19 132 0 0,-6 8-849 0 0,-1 0 0 0 0,-1 0 0 0 0,0-1 0 0 0,6-21 0 0 0,-10 30 0 0 0,-1 0 0 0 0,1 0 0 0 0,-1-1 0 0 0,0 1 0 0 0,0 0 0 0 0,0 0 0 0 0,0 0 0 0 0,0 0 0 0 0,-1 0 0 0 0,1-1 0 0 0,-2-2 0 0 0,1 4 0 0 0,0 1 0 0 0,0-1 0 0 0,1 0 0 0 0,-2 1 0 0 0,1-1 0 0 0,0 1 0 0 0,0-1 0 0 0,0 1 0 0 0,-1 0 0 0 0,1 0 0 0 0,-1-1 0 0 0,1 1 0 0 0,-1 0 0 0 0,1 0 0 0 0,-1 0 0 0 0,1 1 0 0 0,-1-1 0 0 0,0 0 0 0 0,0 1 0 0 0,-2-2 0 0 0,2 2 0 0 0,1 0 0 0 0,0 0 0 0 0,-1-1 0 0 0,1 1 0 0 0,-1 0 0 0 0,1 0 0 0 0,-1 0 0 0 0,1 1 0 0 0,-1-1 0 0 0,1 0 0 0 0,0 0 0 0 0,-1 1 0 0 0,1-1 0 0 0,0 1 0 0 0,-1-1 0 0 0,1 1 0 0 0,0 0 0 0 0,-1-1 0 0 0,1 1 0 0 0,-2 1 0 0 0,0 1 0 0 0,1 0 0 0 0,-1 0 0 0 0,0 0 0 0 0,1 0 0 0 0,0 0 0 0 0,-1 1 0 0 0,-1 4 0 0 0,-1 2 0 0 0,1 0 0 0 0,0 0 0 0 0,1 1 0 0 0,-4 18 0 0 0,6-25 6 0 0,1 0 1 0 0,-1 0-1 0 0,1 0 0 0 0,0 0 0 0 0,0 0 0 0 0,1 0 0 0 0,-1 0 1 0 0,1 0-1 0 0,0 0 0 0 0,0-1 0 0 0,0 1 0 0 0,0 0 0 0 0,1 0 1 0 0,-1-1-1 0 0,1 1 0 0 0,0-1 0 0 0,0 1 0 0 0,1-1 0 0 0,-1 0 1 0 0,1 0-1 0 0,-1 0 0 0 0,1 0 0 0 0,4 3 0 0 0,-3-3 24 0 0,1 0 0 0 0,0 0-1 0 0,0 0 1 0 0,0-1 0 0 0,1 0 0 0 0,-1 0-1 0 0,1 0 1 0 0,-1-1 0 0 0,1 0 0 0 0,-1 0-1 0 0,1 0 1 0 0,0-1 0 0 0,-1 1 0 0 0,1-1-1 0 0,9-2 1 0 0,0 0 371 0 0,-1-1 0 0 0,0 0 0 0 0,0-2 0 0 0,-1 1 0 0 0,21-11 0 0 0,63-40-1633 0 0,-69 39-150 0 0,-3 0-28 0 0,0 1-20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7.9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1373 5407 0 0,'0'0'124'0'0,"0"0"18"0"0,0 0 8 0 0,-11-12 1734 0 0,13 8-1520 0 0,0 0-1 0 0,0-1 0 0 0,0 1 0 0 0,0 1 1 0 0,0-1-1 0 0,1 0 0 0 0,0 1 0 0 0,0-1 1 0 0,0 1-1 0 0,0 0 0 0 0,0 0 0 0 0,1 0 1 0 0,0 0-1 0 0,-1 0 0 0 0,1 1 0 0 0,0 0 1 0 0,6-3-1 0 0,11-5 606 0 0,1 2 1 0 0,27-8-1 0 0,-18 6-692 0 0,444-150 1374 0 0,389-139 2426 0 0,-830 286-4032 0 0,392-141 2790 0 0,-83 36-883 0 0,-299 105-1683 0 0,0 1 0 0 0,55-7 1 0 0,-19 5-246 0 0,-1-3-24 0 0,92-33 0 0 0,-102 25 0 0 0,80-26 0 0 0,-90 33 415 0 0,51-13 33 0 0,-66 23-712 0 0,-2-3 1 0 0,43-15-1 0 0,4-5 1078 0 0,59-24 956 0 0,-139 51-1770 0 0,14-7 0 0 0,0 1 0 0 0,36-10 0 0 0,16 2 0 0 0,93-36 0 0 0,-158 52 1 0 0,15-8-86 0 0,-24 9-356 0 0,-1 1-174 0 0,0 0-38 0 0,0 0-14 0 0,0 0-18 0 0,0 0-10 0 0,0 0-1 0 0,0 0-285 0 0,0 0-1199 0 0,0 0-527 0 0,0 0-899 0 0,0 0-3192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25:38.3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244 109 7055 0 0,'0'0'158'0'0,"-26"-2"412"0"0,7-11-512 0 0,-5-9 7515 0 0,22 20-7081 0 0,1 2 208 0 0,2-2-528 0 0,-1 0 0 0 0,0 0 0 0 0,0 0 0 0 0,1 0 0 0 0,-1 0 0 0 0,1 0 1 0 0,-1 0-1 0 0,1 0 0 0 0,0 0 0 0 0,0 0 0 0 0,0 1 0 0 0,0-1 0 0 0,0 0 0 0 0,0 0 0 0 0,0 1 0 0 0,1-1 0 0 0,-1 1 1 0 0,1 0-1 0 0,1-2 0 0 0,37-20 2939 0 0,-40 23-3111 0 0,7-2 0 0 0,0 0 0 0 0,0 0 0 0 0,-1 1 0 0 0,1 0 0 0 0,0 0 0 0 0,1 1 0 0 0,-1-1 0 0 0,0 2 0 0 0,7 0 0 0 0,-3 0 0 0 0,1 1 0 0 0,-1 0 0 0 0,1 1 0 0 0,19 7 0 0 0,14 14 0 0 0,-44-24 32 0 0,0 1 0 0 0,0 0 0 0 0,0 0 0 0 0,-1-1 0 0 0,1 1 0 0 0,0 0 0 0 0,0 0-1 0 0,-1 0 1 0 0,1 0 0 0 0,0 0 0 0 0,-1 0 0 0 0,1 0 0 0 0,-1 0 0 0 0,1 0 0 0 0,-1 1 0 0 0,0-1 0 0 0,1 0 0 0 0,-1 0-1 0 0,0 0 1 0 0,0 0 0 0 0,0 1 0 0 0,0-1 0 0 0,0 0 0 0 0,0 0 0 0 0,0 2 0 0 0,-7 21 1155 0 0,-6-6-655 0 0,0-1 0 0 0,0 0 0 0 0,-2 0 0 0 0,0-2-1 0 0,-1 0 1 0 0,-25 19 0 0 0,-4 4-608 0 0,-125 110 141 0 0,97-87-3879 0 0,61-51 1696 0 0,4 0-23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31.6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11 7055 0 0,'0'0'158'0'0,"0"0"22"0"0,0 0 12 0 0,-8-10-80 0 0,6 10 5460 0 0,1 15-4915 0 0,0 1 0 0 0,2 0 0 0 0,0 0 1 0 0,5 28-1 0 0,20 65 1406 0 0,-25-104-1978 0 0,122 364 3848 0 0,25-5-3072 0 0,-105-260-576 0 0,60 147 498 0 0,105 245 691 0 0,-12-113-1474 0 0,-134-266 0 0 0,133 206 0 0 0,-170-294-91 0 0,-24-28-386 0 0,6-23-1806 0 0,-4 7-425 0 0,-2 0-1 0 0,0-1 1 0 0,-2-24-1 0 0,-2 12-2670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5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3 192 223 0 0,'2'-26'1146'0'0,"-1"1"-1"0"0,-1-1 0 0 0,-3-15-1145 0 0,1-18 1607 0 0,4 45 543 0 0,4 15 1223 0 0,6 22-1492 0 0,-3 18-1243 0 0,-2 1 0 0 0,-2 0-1 0 0,0 34-637 0 0,4 38 760 0 0,53 600 2147 0 0,-24-219-1510 0 0,15 29-983 0 0,-52-469-819 0 0,-1-29-3300 0 0,-10-51 309 0 0,4 11 2480 0 0,-4-20-1694 0 0,3 0-1 0 0,-1-14 2611 0 0,3 19-939 0 0,-2-21-605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32.3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258 1295 8863 0 0,'-11'-6'85'0'0,"1"-1"-1"0"0,-1 0 0 0 0,1-1 1 0 0,0 0-1 0 0,1 0 1 0 0,0-1-1 0 0,0 0 0 0 0,1-1 1 0 0,0 0-1 0 0,-12-20 0 0 0,11 12-25 0 0,-30-50 3092 0 0,35 62-2750 0 0,0 0-1 0 0,-1 0 1 0 0,1 1-1 0 0,-2-1 1 0 0,1 1-1 0 0,0 1 1 0 0,-1-1-1 0 0,-7-4 1 0 0,9 7-114 0 0,1-1 1 0 0,-1 1-1 0 0,1-1 1 0 0,0 1-1 0 0,0-1 1 0 0,0 0-1 0 0,1 0 1 0 0,-1 0-1 0 0,1 0 1 0 0,-1-1-1 0 0,-2-4 1 0 0,5 7-178 0 0,-1-1 1 0 0,0 0 0 0 0,1 1 0 0 0,-1-1 0 0 0,1 0 0 0 0,-1 0-1 0 0,1 1 1 0 0,0-1 0 0 0,-1 0 0 0 0,1 0 0 0 0,0 0 0 0 0,0 1 0 0 0,1-1-1 0 0,-1 0 1 0 0,0 0 0 0 0,1 0 0 0 0,-1 1 0 0 0,1-1 0 0 0,-1 0-1 0 0,1 1 1 0 0,0-1 0 0 0,0 0 0 0 0,0 1 0 0 0,0-1 0 0 0,0 1-1 0 0,0-1 1 0 0,1-1 0 0 0,43-42-111 0 0,2 3 0 0 0,1 1 0 0 0,2 2 0 0 0,2 3 0 0 0,56-30 0 0 0,293-131 0 0 0,-229 119 0 0 0,354-150 0 0 0,-212 112 0 0 0,-250 97 0 0 0,0 3 0 0 0,134-16 0 0 0,-181 31 0 0 0,0 0 0 0 0,1 1 0 0 0,-1 1 0 0 0,0 1 0 0 0,1 0 0 0 0,-1 1 0 0 0,0 1 0 0 0,-1 1 0 0 0,29 11 0 0 0,-33-10 0 0 0,0 0 0 0 0,-1 1 0 0 0,0 1 0 0 0,0-1 0 0 0,-1 2 0 0 0,0 0 0 0 0,0 0 0 0 0,-1 0 0 0 0,0 1 0 0 0,-1 1 0 0 0,0 0 0 0 0,0 0 0 0 0,6 14 0 0 0,3 10 0 0 0,-2 0 0 0 0,-1 1 0 0 0,-2 1 0 0 0,8 41 0 0 0,20 155 0 0 0,-38-215 0 0 0,31 232 314 0 0,37 233 1249 0 0,-43-345-1062 0 0,64 197 1 0 0,-49-220-502 0 0,70 140 0 0 0,-98-228 0 0 0,77 143 0 0 0,-69-136 0 0 0,31 38 0 0 0,-19-34 0 0 0,-23-27 0 0 0,-1 0 0 0 0,0 0 0 0 0,0 1 0 0 0,-1 1 0 0 0,-1-1 0 0 0,0 1 0 0 0,10 25 0 0 0,-17-32 0 0 0,0 0 0 0 0,0 0 0 0 0,0 0 0 0 0,-1 0 0 0 0,0 0 0 0 0,0 0 0 0 0,-1 0 0 0 0,1 1 0 0 0,-2-1 0 0 0,1-1 0 0 0,0 1 0 0 0,-1 0 0 0 0,0 0 0 0 0,-1 0 0 0 0,1-1 0 0 0,-1 1 0 0 0,0-1 0 0 0,-4 6 0 0 0,-8 10 0 0 0,-1-1 0 0 0,-37 36 0 0 0,37-40 0 0 0,-41 38 0 0 0,-2-2 0 0 0,-2-3 0 0 0,-132 79 0 0 0,-223 90 0 0 0,360-191 0 0 0,-452 196 0 0 0,308-139 0 0 0,98-42-172 0 0,-127 57-1475 0 0,165-68-48 0 0,-88 58 0 0 0,117-64-6032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32.9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211 78 5407 0 0,'-15'-15'-152'0'0,"8"7"1062"0"0,0 0-1 0 0,-1 0 1 0 0,0 1 0 0 0,0 1-1 0 0,-1-1 1 0 0,-11-6-1 0 0,17 12-689 0 0,1 0 0 0 0,-1 0 0 0 0,0 1 0 0 0,0-1 0 0 0,1 0 0 0 0,-1 1 0 0 0,0-1 0 0 0,0 1-1 0 0,0 0 1 0 0,0 0 0 0 0,0 0 0 0 0,1 1 0 0 0,-1-1 0 0 0,0 1 0 0 0,0-1 0 0 0,0 1 0 0 0,1 0-1 0 0,-1 0 1 0 0,0 0 0 0 0,1 0 0 0 0,-1 1 0 0 0,1-1 0 0 0,-1 1 0 0 0,1-1 0 0 0,0 1 0 0 0,0 0-1 0 0,0 0 1 0 0,-4 4 0 0 0,1 1-79 0 0,-1 0-1 0 0,2 0 1 0 0,-1 0-1 0 0,1 1 1 0 0,0 0-1 0 0,0 0 1 0 0,1 0-1 0 0,0 0 1 0 0,0 0-1 0 0,1 1 1 0 0,0-1 0 0 0,1 1-1 0 0,0 0 1 0 0,0-1-1 0 0,1 1 1 0 0,1 11-1 0 0,0 6-43 0 0,2-1-1 0 0,0 0 1 0 0,2 0 0 0 0,11 33-1 0 0,-10-40 68 0 0,0-2-1 0 0,2 1 1 0 0,-1-1-1 0 0,2 0 1 0 0,0 0-1 0 0,1-1 1 0 0,19 22-1 0 0,-23-31-114 0 0,-1 0 0 0 0,1 0 0 0 0,0-1 0 0 0,0 0 0 0 0,1 0 0 0 0,-1 0 0 0 0,1-1 0 0 0,0 0 0 0 0,0 0 0 0 0,1-1 0 0 0,-1 0 0 0 0,1 0 0 0 0,-1-1 0 0 0,1 0 0 0 0,0 0 0 0 0,0-1 0 0 0,0 0 0 0 0,0 0 0 0 0,12-1 0 0 0,-8-2-658 0 0,0-1-1 0 0,1-1 1 0 0,-1 1-1 0 0,0-2 1 0 0,-1 0 0 0 0,1 0-1 0 0,-1-1 1 0 0,0-1-1 0 0,0 0 1 0 0,-1 0 0 0 0,0-1-1 0 0,0 0 1 0 0,-1-1-1 0 0,13-14 1 0 0,-6 4-4794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33.6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185 64 7055 0 0,'0'0'158'0'0,"0"0"22"0"0,0 0 12 0 0,-18-21 157 0 0,15 17 235 0 0,-1 1 0 0 0,0 0 1 0 0,0 0-1 0 0,0 1 0 0 0,0-1 0 0 0,0 1 1 0 0,-1 0-1 0 0,1 0 0 0 0,-1 0 0 0 0,-9-2 0 0 0,12 4-355 0 0,0-1 1 0 0,-1 1-1 0 0,1 0 0 0 0,-1-1 0 0 0,1 1 0 0 0,-1 0 0 0 0,1 1 0 0 0,-1-1 0 0 0,1 0 0 0 0,-1 1 0 0 0,1-1 0 0 0,-1 1 0 0 0,1 0 0 0 0,0 0 0 0 0,-1 0 0 0 0,1 0 0 0 0,0 0 0 0 0,0 0 0 0 0,0 1 0 0 0,0-1 0 0 0,-4 4 0 0 0,-15 9 256 0 0,19-13-467 0 0,1 0 0 0 0,-1 0 0 0 0,0 0 0 0 0,0 0 1 0 0,1 0-1 0 0,-1 0 0 0 0,1 1 0 0 0,-1-1 0 0 0,1 0 0 0 0,-1 1 1 0 0,1-1-1 0 0,0 1 0 0 0,0-1 0 0 0,0 1 0 0 0,0 0 0 0 0,0 0 1 0 0,0-1-1 0 0,0 1 0 0 0,0 2 0 0 0,-2 6 115 0 0,1 0-1 0 0,1 0 0 0 0,-1 0 1 0 0,2 0-1 0 0,-1 1 0 0 0,1-1 1 0 0,1 0-1 0 0,0 0 0 0 0,0 0 1 0 0,6 20-1 0 0,-4-21-28 0 0,-1-1 0 0 0,1 0 0 0 0,1 0 0 0 0,-1-1 0 0 0,1 1 0 0 0,1-1 0 0 0,-1 1 0 0 0,1-1 0 0 0,0-1 0 0 0,1 1 0 0 0,0-1 0 0 0,0 0 0 0 0,10 8 0 0 0,-14-13-104 0 0,0 1 0 0 0,1-1 0 0 0,-1 1 0 0 0,1-1 0 0 0,-1 0 0 0 0,1 0 0 0 0,0 0 0 0 0,0 0 0 0 0,-1 0 0 0 0,1-1 0 0 0,0 1 0 0 0,0-1 0 0 0,0 0 0 0 0,0 0 0 0 0,-1 0 0 0 0,1 0 0 0 0,0 0 0 0 0,0-1 0 0 0,0 1 0 0 0,0-1 0 0 0,-1 0 0 0 0,1 0 0 0 0,0 0 0 0 0,-1 0 0 0 0,1 0 0 0 0,-1-1 0 0 0,1 1 0 0 0,-1-1 0 0 0,0 1 0 0 0,1-1 0 0 0,-1 0 0 0 0,0 0 0 0 0,0 0 0 0 0,0 0 0 0 0,2-3 0 0 0,-1 1 0 0 0,0-1 0 0 0,0 1 0 0 0,0 0 0 0 0,-1-1 0 0 0,0 0 0 0 0,1 0 0 0 0,-2 0 0 0 0,1 0 0 0 0,0 0 0 0 0,-1 0 0 0 0,0 0 0 0 0,0 0 0 0 0,-1 0 0 0 0,1-1 0 0 0,-1 1 0 0 0,0 0 0 0 0,-1 0 0 0 0,-1-9 0 0 0,1 9 0 0 0,-1 0 0 0 0,0 0 0 0 0,0 0 0 0 0,-1 0 0 0 0,1 1 0 0 0,-1-1 0 0 0,0 1 0 0 0,-1-1 0 0 0,1 1 0 0 0,-1 0 0 0 0,1 0 0 0 0,-8-5 0 0 0,-3-2 0 0 0,-1 2 0 0 0,-24-13 0 0 0,-13-8 0 0 0,52 30 0 0 0,-1 0 0 0 0,1 0 0 0 0,-1 0 0 0 0,1-1 0 0 0,-1 1 0 0 0,1 0 0 0 0,-1 0 0 0 0,1-1 0 0 0,-1 1 0 0 0,1 0 0 0 0,0-1 0 0 0,-1 1 0 0 0,1 0 0 0 0,-1-1 0 0 0,1 1 0 0 0,0-1 0 0 0,0 1 0 0 0,-1 0 0 0 0,1-1 0 0 0,0 1 0 0 0,0-1 0 0 0,-1 1 0 0 0,1-1 0 0 0,0 1 0 0 0,0-1 0 0 0,0 1 0 0 0,0-1 0 0 0,0 1 0 0 0,0-1 0 0 0,0 1 0 0 0,0-1 0 0 0,0 1 0 0 0,0-1 0 0 0,0 1 0 0 0,0-1 0 0 0,0 1 0 0 0,0-1 0 0 0,0 1 0 0 0,0-1 0 0 0,1 1 0 0 0,-1-1 0 0 0,0 1 0 0 0,0-1 0 0 0,1 1 0 0 0,-1-1 0 0 0,0 1 0 0 0,1 0 0 0 0,-1-1 0 0 0,0 1 0 0 0,1-1 0 0 0,-1 1 0 0 0,0 0 0 0 0,1 0 0 0 0,-1-1 0 0 0,1 1 0 0 0,-1 0 0 0 0,1-1 0 0 0,20-6 0 0 0,-16 7 0 0 0,0 0 0 0 0,-1 0 0 0 0,1 0 0 0 0,0 1 0 0 0,-1 0 0 0 0,1 0 0 0 0,-1 1 0 0 0,1-1 0 0 0,-1 1 0 0 0,1 0 0 0 0,-1 0 0 0 0,0 0 0 0 0,0 1 0 0 0,0-1 0 0 0,0 1 0 0 0,5 5 0 0 0,7 6 0 0 0,-1 1 0 0 0,16 21 0 0 0,-22-26 0 0 0,-2 1 0 0 0,1 1 0 0 0,-2-1 0 0 0,1 1 0 0 0,-2 1 0 0 0,9 24 0 0 0,2-87 0 0 0,-13 35 0 0 0,1-1 0 0 0,1 0 0 0 0,0 1 0 0 0,1 0 0 0 0,12-22 0 0 0,-13 31 0 0 0,4 6 0 0 0,1 4 0 0 0,3 6 0 0 0,-2 2 0 0 0,-10-11 0 0 0,-1-1 0 0 0,1 1 0 0 0,0-1 0 0 0,-1 0 0 0 0,1 0 0 0 0,0 1 0 0 0,0-1 0 0 0,-1 0 0 0 0,1 0 0 0 0,0 0 0 0 0,0 0 0 0 0,-1 0 0 0 0,1 0 0 0 0,0 0 0 0 0,-1 0 0 0 0,1 0 0 0 0,0 0 0 0 0,0 0 0 0 0,-1-1 0 0 0,1 1 0 0 0,0 0 0 0 0,-1 0 0 0 0,1-1 0 0 0,0 1 0 0 0,-1-1 0 0 0,1 1 0 0 0,0 0 0 0 0,-1-1 0 0 0,1 1 0 0 0,-1-1 0 0 0,1 1 0 0 0,-1-1 0 0 0,1 1 0 0 0,-1-1 0 0 0,1 0 0 0 0,-1 1 0 0 0,0-1 0 0 0,1 0 0 0 0,-1 1 0 0 0,0-1 0 0 0,1-1 0 0 0,7-16 0 0 0,7-38 0 0 0,-15 56-8 0 0,0 0 0 0 0,0 0 0 0 0,0 0-1 0 0,0 0 1 0 0,0 0 0 0 0,0-1 0 0 0,1 1 0 0 0,-1 0-1 0 0,0 0 1 0 0,0 0 0 0 0,0 0 0 0 0,0 0 0 0 0,0 0-1 0 0,0 0 1 0 0,1 0 0 0 0,-1-1 0 0 0,0 1 0 0 0,0 0-1 0 0,0 0 1 0 0,0 0 0 0 0,0 0 0 0 0,1 0 0 0 0,-1 0 0 0 0,0 0-1 0 0,0 0 1 0 0,0 0 0 0 0,0 0 0 0 0,1 0 0 0 0,-1 0-1 0 0,0 0 1 0 0,0 0 0 0 0,0 0 0 0 0,0 0 0 0 0,1 0-1 0 0,-1 0 1 0 0,0 0 0 0 0,0 1 0 0 0,0-1 0 0 0,0 0-1 0 0,0 0 1 0 0,1 0 0 0 0,-1 0 0 0 0,0 0 0 0 0,0 0-1 0 0,0 0 1 0 0,0 0 0 0 0,0 1 0 0 0,0-1 0 0 0,0 0-1 0 0,1 0 1 0 0,-1 0 0 0 0,0 0 0 0 0,0 0 0 0 0,0 1 0 0 0,0-1-1 0 0,0 0 1 0 0,11 13-919 0 0,-5-6 352 0 0,1-1 62 0 0,-4-3-759 0 0,0 0 1 0 0,0 0-1 0 0,1-1 0 0 0,-1 1 0 0 0,1-1 0 0 0,5 3 0 0 0,2-3-3831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34.1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122 294 8863 0 0,'0'0'407'0'0,"-10"-9"138"0"0,-13-15-486 0 0,14 14 1397 0 0,-1-1-1 0 0,0 2 1 0 0,-1-1 0 0 0,-17-10 0 0 0,27 19-66 0 0,1 1-183 0 0,8 26 606 0 0,158 372 1422 0 0,-161-386-2857 0 0,19 41 17 0 0,29 75 73 0 0,-38-76-559 0 0,-14-50-386 0 0,-1-2-191 0 0,-20-18-880 0 0,2-3 1543 0 0,1-1 0 0 0,1-1-1 0 0,1 0 1 0 0,-21-44 0 0 0,-38-110 9 0 0,58 135-6 0 0,-41-131 2 0 0,50 144 0 0 0,1 1 0 0 0,2-1 0 0 0,1 0 0 0 0,0-37 0 0 0,4 57 0 0 0,-1-1 0 0 0,2 1 0 0 0,-1 0 0 0 0,1 0 0 0 0,5-15 0 0 0,-6 21 0 0 0,1-1 0 0 0,0 0 0 0 0,-1 1 0 0 0,1-1 0 0 0,1 1 0 0 0,-1-1 0 0 0,0 1 0 0 0,1 0 0 0 0,0 0 0 0 0,0 0 0 0 0,-1 0 0 0 0,2 1 0 0 0,-1-1 0 0 0,0 1 0 0 0,5-3 0 0 0,-8 5 0 0 0,1 0 0 0 0,0-1 0 0 0,0 1 0 0 0,-1 0 0 0 0,1 0 0 0 0,0-1 0 0 0,-1 1 0 0 0,1 0 0 0 0,0 0 0 0 0,0 0 0 0 0,-1 0 0 0 0,1 0 0 0 0,0 0 0 0 0,0 0 0 0 0,-1 0 0 0 0,1 0 0 0 0,0 1 0 0 0,0-1 0 0 0,-1 0 0 0 0,1 0 0 0 0,0 1 0 0 0,-1-1 0 0 0,1 0 0 0 0,0 1 0 0 0,-1-1 0 0 0,1 0 0 0 0,0 1 0 0 0,-1-1 0 0 0,1 1 0 0 0,-1-1 0 0 0,1 1 0 0 0,-1 0 0 0 0,1-1 0 0 0,-1 1 0 0 0,0-1 0 0 0,1 1 0 0 0,-1 0 0 0 0,0-1 0 0 0,1 2 0 0 0,0 0 0 0 0,3 4 0 0 0,0 1 0 0 0,-1 0 0 0 0,1 0 0 0 0,-2 0 0 0 0,1 0 0 0 0,-1 0 0 0 0,0 1 0 0 0,0-1 0 0 0,-1 1 0 0 0,0-1 0 0 0,0 1 0 0 0,-1 14 0 0 0,-2 9 0 0 0,-11 55 0 0 0,10-70 0 0 0,-8 74 99 0 0,9-52-7736 0 0,3-40 5053 0 0,5-6-22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35.9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16 563 8863 0 0,'7'-8'261'0'0,"0"1"1"0"0,-1-1-1 0 0,1-1 0 0 0,-1 1 0 0 0,-1-1 0 0 0,0 0 0 0 0,0 0 0 0 0,-1 0 0 0 0,0-1 0 0 0,0 0 1 0 0,2-12-1 0 0,-6 21 943 0 0,0 1-1137 0 0,0 0 0 0 0,0 0 1 0 0,0-1-1 0 0,1 1 1 0 0,-1 0-1 0 0,0 0 0 0 0,0-1 1 0 0,0 1-1 0 0,0 0 1 0 0,0 0-1 0 0,0-1 0 0 0,0 1 1 0 0,0 0-1 0 0,0 0 0 0 0,0-1 1 0 0,0 1-1 0 0,0 0 1 0 0,0 0-1 0 0,0-1 0 0 0,-1 1 1 0 0,1 0-1 0 0,0 0 1 0 0,0-1-1 0 0,0 1 0 0 0,0 0 1 0 0,0 0-1 0 0,0-1 1 0 0,-1 1-1 0 0,1 0 0 0 0,0 0 1 0 0,0 0-1 0 0,0-1 0 0 0,-1 1 1 0 0,1 0-1 0 0,0 0 1 0 0,0 0-1 0 0,0 0 0 0 0,-1 0 1 0 0,1 0-1 0 0,0-1 1 0 0,0 1-1 0 0,-1 0 0 0 0,1 0 1 0 0,0 0-1 0 0,0 0 1 0 0,-1 0-1 0 0,1 0 0 0 0,0 0 1 0 0,-1 0-1 0 0,1 0 0 0 0,0 0 1 0 0,0 0-1 0 0,-1 0 1 0 0,1 0-1 0 0,0 0 0 0 0,0 1 1 0 0,-1-1-1 0 0,1 0 1 0 0,-17 4 1458 0 0,13-1-1467 0 0,0 1 1 0 0,-1 0-1 0 0,1 1 0 0 0,1-1 0 0 0,-1 1 1 0 0,1 0-1 0 0,-1 0 0 0 0,1 0 0 0 0,1 0 1 0 0,-1 0-1 0 0,1 0 0 0 0,0 1 0 0 0,0-1 1 0 0,0 1-1 0 0,0 7 0 0 0,-1-1 41 0 0,1 1-1 0 0,1-1 0 0 0,0 1 1 0 0,0 0-1 0 0,4 24 0 0 0,-4-35-99 0 0,1-1 0 0 0,1 0 0 0 0,-1 0 0 0 0,0 0 0 0 0,0 0 0 0 0,0 0 0 0 0,1 0 0 0 0,-1 0 0 0 0,0 0 0 0 0,1 0 0 0 0,-1 0 0 0 0,1 0 0 0 0,-1 0 0 0 0,1 0 0 0 0,-1 0 0 0 0,1 0 0 0 0,0 0 0 0 0,0 0 0 0 0,-1-1 0 0 0,1 1 0 0 0,0 0 0 0 0,0 0 0 0 0,0-1 0 0 0,1 2 0 0 0,1-1 0 0 0,-2 0 0 0 0,0-1 0 0 0,0 0 0 0 0,0 1 0 0 0,0-1 0 0 0,0 0 0 0 0,0 0 0 0 0,0 0 0 0 0,0 1 0 0 0,0-1 0 0 0,1 0 0 0 0,-1 0 0 0 0,0-1 0 0 0,0 1 0 0 0,0 0 0 0 0,0 0 0 0 0,0 0 0 0 0,0-1 0 0 0,0 1 0 0 0,0-1 0 0 0,0 1 0 0 0,0-1 0 0 0,0 1 0 0 0,0-1 0 0 0,0 1 0 0 0,0-1 0 0 0,0 0 0 0 0,0 0 0 0 0,-1 1 0 0 0,1-1 0 0 0,0 0 0 0 0,0 0 0 0 0,-1 0 0 0 0,1 0 0 0 0,0-2 0 0 0,0 2 0 0 0,4-6 0 0 0,-1 1 0 0 0,1-1 0 0 0,-1 0 0 0 0,-1-1 0 0 0,0 1 0 0 0,0-1 0 0 0,0 0 0 0 0,-1 1 0 0 0,0-1 0 0 0,0 0 0 0 0,0-10 0 0 0,0 29 0 0 0,1 0 0 0 0,1 0 0 0 0,8 21 0 0 0,-7-24 0 0 0,0-2-181 0 0,-4-6-11 0 0,0 1-1 0 0,-1-1 1 0 0,1 0 0 0 0,0 1-1 0 0,0-1 1 0 0,-1 0 0 0 0,1 0-1 0 0,0 0 1 0 0,0 1 0 0 0,0-1 0 0 0,0 0-1 0 0,0 0 1 0 0,-1 0 0 0 0,1 0-1 0 0,0 0 1 0 0,0-1 0 0 0,0 1-1 0 0,0 0 1 0 0,-1 0 0 0 0,1 0 0 0 0,0-1-1 0 0,0 1 1 0 0,-1-1 0 0 0,1 1-1 0 0,0 0 1 0 0,0-1 0 0 0,-1 1-1 0 0,1-1 1 0 0,0 1 0 0 0,0-2 0 0 0,17-16-2538 0 0,-16 14 2198 0 0,0 0 0 0 0,0 0 0 0 0,0 0 0 0 0,-1 0 0 0 0,0-1 0 0 0,0 1 0 0 0,0 0-1 0 0,1-9 1 0 0,-2 6 297 0 0,0 0-1 0 0,-1 1 1 0 0,1-1 0 0 0,-1 0-1 0 0,-3-8 1 0 0,-3-6 1410 0 0,-1 0 0 0 0,-18-35 0 0 0,-5-12 3395 0 0,28 61-4336 0 0,-4-13 3548 0 0,8 16-2038 0 0,6 11-1366 0 0,6 11-284 0 0,0 0-1 0 0,-1 1 0 0 0,-1 0 1 0 0,-1 1-1 0 0,-1 0 0 0 0,0 0 1 0 0,-2 1-1 0 0,8 32 0 0 0,-12-42-24 0 0,1 5 405 0 0,0 1 0 0 0,-1-1 0 0 0,-1 1-1 0 0,0 0 1 0 0,-1 18 0 0 0,-17-92-474 0 0,13 42-245 0 0,0 0 0 0 0,2 0 0 0 0,-1 0 1 0 0,2 0-1 0 0,0 0 0 0 0,1 0 0 0 0,0-1 0 0 0,2 1 0 0 0,-1 0 0 0 0,2 1 0 0 0,6-20 1 0 0,-9 32-264 0 0,-1 2-162 0 0,0 0-30 0 0,49 37-4674 0 0,-20-13-454 0 0,-20-19 5006 0 0,0-1 1 0 0,0 1 0 0 0,14 4-1 0 0,-22-9 912 0 0,-1 0-1 0 0,1 1 1 0 0,0-1 0 0 0,-1 0-1 0 0,1 0 1 0 0,-1 0-1 0 0,1 0 1 0 0,0 0-1 0 0,-1 0 1 0 0,1 0-1 0 0,0 0 1 0 0,-1 0-1 0 0,1 0 1 0 0,0 0-1 0 0,-1 0 1 0 0,1 0-1 0 0,0-1 1 0 0,-1 1-1 0 0,1 0 1 0 0,-1 0-1 0 0,1-1 1 0 0,0 1 0 0 0,-1 0-1 0 0,1-1 1 0 0,-1 1-1 0 0,1-1 1 0 0,-1 1-1 0 0,1-1 1 0 0,-1 1-1 0 0,0-1 1 0 0,1 1-1 0 0,-1-1 1 0 0,1 1-1 0 0,-1-1 1 0 0,0 1-1 0 0,0-1 1 0 0,1 0-1 0 0,-1 1 1 0 0,0-1-1 0 0,0 0 1 0 0,0 1 0 0 0,0-1-1 0 0,0 0 1 0 0,1 1-1 0 0,-1-1 1 0 0,0 0-1 0 0,-1 1 1 0 0,1-1-1 0 0,0 0 1 0 0,0 1-1 0 0,0-1 1 0 0,0 1-1 0 0,0-1 1 0 0,-1-1-1 0 0,1-2 790 0 0,-1 0-1 0 0,0 1 1 0 0,0-1-1 0 0,0 0 1 0 0,0 0-1 0 0,-1 0 1 0 0,-1-4-1 0 0,1 6-175 0 0,0-1-366 0 0,0 0 1 0 0,0 1-1 0 0,-1-1 1 0 0,1 1 0 0 0,0 0-1 0 0,-1 0 1 0 0,0 0-1 0 0,1 0 1 0 0,-1 0 0 0 0,-5-2-1 0 0,0 1-313 0 0,7 3-24 0 0,0 0 0 0 0,0 1 0 0 0,0-1 0 0 0,1 0 0 0 0,-1 0 0 0 0,0 1 0 0 0,0-1 0 0 0,0 1 0 0 0,1-1 0 0 0,-1 1 0 0 0,0-1 0 0 0,0 1 0 0 0,1-1 0 0 0,-1 1 0 0 0,0-1 0 0 0,1 1 0 0 0,-1 0 0 0 0,1-1 0 0 0,-1 1 0 0 0,1 0 0 0 0,-1 0 0 0 0,1-1 0 0 0,0 1 0 0 0,-1 0 0 0 0,1 0 0 0 0,0 0 0 0 0,-1 0 0 0 0,1 1 0 0 0,0-1 0 0 0,-2 3 0 0 0,1 0 0 0 0,-1 0 0 0 0,1 0 0 0 0,0 1 0 0 0,1-1 0 0 0,-1 0 0 0 0,1 1 0 0 0,0-1 0 0 0,0 0 0 0 0,0 1 0 0 0,0-1 0 0 0,1 0 0 0 0,0 1 0 0 0,0-1 0 0 0,0 0 0 0 0,0 0 0 0 0,1 0 0 0 0,-1 0 0 0 0,3 5 0 0 0,2 5 0 0 0,-1-5 0 0 0,4-6 0 0 0,-6-3 0 0 0,-1 1 0 0 0,1-1 0 0 0,-1 0 0 0 0,1 0 0 0 0,-1 0 0 0 0,1-1 0 0 0,-1 1 0 0 0,1 0 0 0 0,-1-1 0 0 0,1 0 0 0 0,-1 1 0 0 0,0-1 0 0 0,1 0 0 0 0,-1 0 0 0 0,0-1 0 0 0,4-1 0 0 0,-4 2 0 0 0,13-14 0 0 0,-10 10 0 0 0,3 8-89 0 0,-8-3-2 0 0,1 0 0 0 0,-1 0 0 0 0,1 1 0 0 0,-1-1 0 0 0,1 0 0 0 0,-1 0 0 0 0,1 0-1 0 0,0 1 1 0 0,-1-1 0 0 0,1 0 0 0 0,-1 0 0 0 0,1 0 0 0 0,-1 0 0 0 0,1 0 0 0 0,0 0 0 0 0,-1 0 0 0 0,1 0 0 0 0,-1-1 0 0 0,1 1 0 0 0,0 0 0 0 0,-1 0 0 0 0,1 0 0 0 0,-1-1 0 0 0,1 1 0 0 0,-1 0 0 0 0,1 0 0 0 0,-1-1 0 0 0,1 1-1 0 0,0-1 1 0 0,7-17-1974 0 0,-4-21 303 0 0,-9 2 1505 0 0,-1-1 1 0 0,-2 1-1 0 0,-2 1 0 0 0,-23-58 0 0 0,1-2 1861 0 0,-2 4-245 0 0,34 90-707 0 0,0 2 27 0 0,0 0 10 0 0,14 26 1420 0 0,11 36-1076 0 0,22 84 0 0 0,-28-80-190 0 0,33 75 0 0 0,-48-134-843 0 0,5 25 0 0 0,-8-32-21 0 0,-1 1-1 0 0,0-1 0 0 0,0 1 1 0 0,1-1-1 0 0,-1 0 0 0 0,0 1 1 0 0,0-1-1 0 0,0 1 1 0 0,0-1-1 0 0,0 1 0 0 0,0-1 1 0 0,0 1-1 0 0,0 0 1 0 0,0-1-1 0 0,0 1 0 0 0,0-1 1 0 0,0 1-1 0 0,0-1 1 0 0,0 1-1 0 0,0-1 0 0 0,0 1 1 0 0,0-1-1 0 0,-1 1 0 0 0,1-1 1 0 0,0 0-1 0 0,0 1 1 0 0,-1-1-1 0 0,1 1 0 0 0,0-1 1 0 0,-1 1-1 0 0,1-1 1 0 0,0 0-1 0 0,-1 1 0 0 0,1-1 1 0 0,-1 0-1 0 0,1 1 1 0 0,0-1-1 0 0,-1 0 0 0 0,1 0 1 0 0,-1 0-1 0 0,1 1 1 0 0,-1-1-1 0 0,1 0 0 0 0,-1 0 1 0 0,1 0-1 0 0,-1 0 0 0 0,1 0 1 0 0,-1 0-1 0 0,1 0 1 0 0,-1 0-1 0 0,1 0 0 0 0,-1 0 1 0 0,0 0-1 0 0,-19-7-1503 0 0,10 1 1336 0 0,0-1 1 0 0,1-1-1 0 0,0 1 0 0 0,1-1 0 0 0,-1-1 0 0 0,2 0 0 0 0,-13-17 0 0 0,-39-74-1226 0 0,51 84 1377 0 0,-1-3 1382 0 0,9 18-1281 0 0,-1 0-1 0 0,1 0 1 0 0,-1 1-1 0 0,1-1 1 0 0,0 0 0 0 0,0 0-1 0 0,0 0 1 0 0,-1 0-1 0 0,1 0 1 0 0,0 1 0 0 0,0-1-1 0 0,0 0 1 0 0,0 0 0 0 0,0 0-1 0 0,0 0 1 0 0,1 0-1 0 0,-1 0 1 0 0,0 1 0 0 0,0-1-1 0 0,1 0 1 0 0,0-2 0 0 0,1 2-62 0 0,-1 0 0 0 0,1 0 1 0 0,0 0-1 0 0,0 0 1 0 0,0 1-1 0 0,0-1 1 0 0,0 0-1 0 0,0 1 1 0 0,0-1-1 0 0,1 1 1 0 0,-1 0-1 0 0,0 0 0 0 0,0-1 1 0 0,0 2-1 0 0,0-1 1 0 0,0 0-1 0 0,1 0 1 0 0,-1 1-1 0 0,0-1 1 0 0,3 2-1 0 0,36 19-811 0 0,-35-18 400 0 0,18 11-728 0 0,25 17-1184 0 0,-45-28 2005 0 0,1 0 0 0 0,-1-1 0 0 0,1 1 0 0 0,0-1 0 0 0,0 0 0 0 0,0 0 0 0 0,0-1 0 0 0,1 0 0 0 0,6 1 0 0 0,-2-2 125 0 0,-2-3 170 0 0,-7 2 80 0 0,0 1-1 0 0,-1-1 1 0 0,1 1 0 0 0,0-1-1 0 0,0 1 1 0 0,-1-1-1 0 0,1 0 1 0 0,-1 0 0 0 0,1 1-1 0 0,0-1 1 0 0,-1 0-1 0 0,1 0 1 0 0,-1 1 0 0 0,0-1-1 0 0,1 0 1 0 0,-1 0-1 0 0,0 0 1 0 0,1 0-1 0 0,-1 0 1 0 0,0 0 0 0 0,0 0-1 0 0,0 1 1 0 0,0-1-1 0 0,0 0 1 0 0,0 0 0 0 0,0 0-1 0 0,0 0 1 0 0,0 0-1 0 0,0 0 1 0 0,-1 0 0 0 0,1 0-1 0 0,0 0 1 0 0,0 0-1 0 0,-1 1 1 0 0,1-1-1 0 0,-2-1 1 0 0,-16-20 2182 0 0,18 22-2195 0 0,-1-1 38 0 0,0 0 0 0 0,0 0-1 0 0,-1 0 1 0 0,1 0 0 0 0,0 0 0 0 0,-1 0-1 0 0,1 0 1 0 0,0 0 0 0 0,-1 1 0 0 0,1-1-1 0 0,-1 1 1 0 0,1-1 0 0 0,-1 1-1 0 0,1-1 1 0 0,-1 1 0 0 0,1 0 0 0 0,-1 0-1 0 0,0 0 1 0 0,1 0 0 0 0,-1 0-1 0 0,1 0 1 0 0,-1 0 0 0 0,1 0 0 0 0,-1 1-1 0 0,0-1 1 0 0,1 1 0 0 0,-1-1 0 0 0,1 1-1 0 0,0-1 1 0 0,-1 1 0 0 0,1 0-1 0 0,-1 0 1 0 0,1 0 0 0 0,0 0 0 0 0,0 0-1 0 0,0 0 1 0 0,-1 0 0 0 0,1 0 0 0 0,0 0-1 0 0,0 1 1 0 0,0-1 0 0 0,1 0-1 0 0,-2 2 1 0 0,1 0-83 0 0,-1 1 0 0 0,1-1 0 0 0,0 1 0 0 0,0-1 0 0 0,1 0 0 0 0,-1 1 0 0 0,1-1 0 0 0,0 1 0 0 0,0-1 0 0 0,0 1 0 0 0,0-1 0 0 0,1 1 0 0 0,-1-1 0 0 0,1 1 0 0 0,0-1 0 0 0,0 1 0 0 0,0-1 0 0 0,2 4 0 0 0,2 3 0 0 0,1 1 0 0 0,0-1 0 0 0,1-1 0 0 0,8 10 0 0 0,-8-7 0 0 0,-6-9 0 0 0,1-1 0 0 0,-1 0 0 0 0,1 1 0 0 0,-1-1 0 0 0,1 0 0 0 0,0 1 0 0 0,0-1 0 0 0,0 0 0 0 0,0 0 0 0 0,0-1 0 0 0,1 1 0 0 0,-1 0 0 0 0,3 1 0 0 0,-4-3 37 0 0,0 1-1 0 0,0-1 1 0 0,0 0-1 0 0,0 0 1 0 0,0 0 0 0 0,0 0-1 0 0,-1 0 1 0 0,1 0-1 0 0,0 0 1 0 0,0 0-1 0 0,0 0 1 0 0,0 0-1 0 0,0 0 1 0 0,0-1 0 0 0,0 1-1 0 0,-1 0 1 0 0,1 0-1 0 0,0-1 1 0 0,0 1-1 0 0,0-1 1 0 0,-1 1-1 0 0,1-1 1 0 0,0 1 0 0 0,0-1-1 0 0,-1 0 1 0 0,1 1-1 0 0,-1-1 1 0 0,1 0-1 0 0,0 1 1 0 0,-1-1-1 0 0,1 0 1 0 0,-1 0 0 0 0,0 1-1 0 0,1-1 1 0 0,-1-1-1 0 0,2-2 36 0 0,-1 0 1 0 0,0-1-1 0 0,0 1 0 0 0,-1 0 1 0 0,1-1-1 0 0,-1 1 0 0 0,0 0 1 0 0,0-1-1 0 0,-1 1 0 0 0,1 0 1 0 0,-1-1-1 0 0,0 1 0 0 0,0 0 1 0 0,0 0-1 0 0,-3-7 0 0 0,-5-8-1330 0 0,-19-36 0 0 0,20 42 1373 0 0,-29-34-115 0 0,21 18 0 0 0,12 21 0 0 0,17 25 0 0 0,-13-17 0 0 0,1 1 0 0 0,-1 0 0 0 0,0-1 0 0 0,1 1 0 0 0,-1-1 0 0 0,0 1 0 0 0,1 0 0 0 0,-1-1 0 0 0,1 1 0 0 0,-1-1 0 0 0,1 1 0 0 0,-1-1 0 0 0,1 1 0 0 0,-1-1 0 0 0,1 0 0 0 0,0 1 0 0 0,-1-1 0 0 0,1 0 0 0 0,-1 1 0 0 0,1-1 0 0 0,0 0 0 0 0,-1 0 0 0 0,1 1 0 0 0,1-1 0 0 0,0 0 0 0 0,-1 0 0 0 0,0 0 0 0 0,0 1 0 0 0,-1-1 0 0 0,1 0 0 0 0,0 0 0 0 0,0 0 0 0 0,0 0 0 0 0,-1 0 0 0 0,1 0 0 0 0,0 0 0 0 0,0 0 0 0 0,0-1 0 0 0,-1 1 0 0 0,1 0 0 0 0,0 0 0 0 0,0-1 0 0 0,-1 1 0 0 0,1 0 0 0 0,0-1 0 0 0,0 1 0 0 0,-1-1 0 0 0,1 1 0 0 0,-1-1 0 0 0,1 1 0 0 0,0-1 0 0 0,-1 1 0 0 0,1-1 0 0 0,-1 0 0 0 0,1 1 0 0 0,-1-1 0 0 0,1 0 0 0 0,-1 0 0 0 0,0 1 0 0 0,1-3 0 0 0,10-10 0 0 0,-5 7 0 0 0,-5 6 0 0 0,0-1 0 0 0,0 1 0 0 0,0 0 0 0 0,0-1 0 0 0,0 1 0 0 0,0 0 0 0 0,1 0 0 0 0,-1 0 0 0 0,0 0 0 0 0,0 0 0 0 0,0 0 0 0 0,0 0 0 0 0,0 0 0 0 0,0 0 0 0 0,0 1 0 0 0,0-1 0 0 0,0 0 0 0 0,0 1 0 0 0,0-1 0 0 0,0 1 0 0 0,0-1 0 0 0,0 1 0 0 0,0 0 0 0 0,0-1 0 0 0,0 1 0 0 0,0 0 0 0 0,0-1 0 0 0,-1 1 0 0 0,1 0 0 0 0,0 0 0 0 0,-1 0 0 0 0,1 0 0 0 0,0 0 0 0 0,-1 0 0 0 0,1 1 0 0 0,0-1 0 0 0,5 7-52 0 0,0 0 0 0 0,1-1 0 0 0,0 0 0 0 0,0-1-1 0 0,14 10 1 0 0,0-8-3253 0 0,-14-8 1297 0 0,2-1-22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39.3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0 851 5407 0 0,'1'1'24'0'0,"0"-1"-1"0"0,-1 1 0 0 0,1 0 0 0 0,-1 0 1 0 0,1 0-1 0 0,0 0 0 0 0,0 0 0 0 0,-1 0 1 0 0,1-1-1 0 0,0 1 0 0 0,0 0 0 0 0,0-1 1 0 0,0 1-1 0 0,0-1 0 0 0,0 1 0 0 0,0-1 0 0 0,0 1 1 0 0,0-1-1 0 0,0 0 0 0 0,0 1 0 0 0,0-1 1 0 0,1 0-1 0 0,-1 0 0 0 0,0 0 0 0 0,0 0 1 0 0,0 0-1 0 0,0 0 0 0 0,0 0 0 0 0,0 0 1 0 0,0-1-1 0 0,0 1 0 0 0,1 0 0 0 0,-1-1 1 0 0,0 1-1 0 0,1-1 0 0 0,8-3 295 0 0,0-1-1 0 0,-1 0 1 0 0,11-7 0 0 0,1 0 862 0 0,7 1 476 0 0,38-12-1 0 0,-38 15-1560 0 0,45-22-1 0 0,3-8 845 0 0,148-69 614 0 0,195-84 1127 0 0,-264 116-2616 0 0,-47 29 367 0 0,39-21 1114 0 0,-98 40-1383 0 0,138-72 323 0 0,-152 84-436 0 0,0 1-1 0 0,0 1 0 0 0,58-12 0 0 0,-85 23-48 0 0,1-1 0 0 0,-1 0 0 0 0,14-7 0 0 0,14-4 0 0 0,-21 11-81 0 0,-12 5-187 0 0,-3-1 59 0 0,2 0-445 0 0,-2-1-39 0 0,19 9-1386 0 0,-3-6-1993 0 0,-15-2-408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0.0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0 440 3999 0 0,'1'-2'192'0'0,"-1"0"1"0"0,1 0-1 0 0,0 0 0 0 0,-1 0 0 0 0,1 0 0 0 0,0 0 0 0 0,0 0 0 0 0,1 0 0 0 0,-1 0 0 0 0,0 1 0 0 0,1-1 0 0 0,-1 0 0 0 0,1 1 0 0 0,-1-1 0 0 0,1 1 0 0 0,0 0 0 0 0,-1 0 0 0 0,1-1 0 0 0,0 1 0 0 0,0 0 0 0 0,0 1 0 0 0,0-1 0 0 0,4-1 0 0 0,54-20 1166 0 0,-59 22-1434 0 0,65-24 2111 0 0,-40 14-665 0 0,47-12 1 0 0,-60 19-1269 0 0,-1-2 0 0 0,1 0-1 0 0,-1 0 1 0 0,12-7 0 0 0,20-9 1332 0 0,59-29 795 0 0,-17 8-820 0 0,-50 32-1409 0 0,-30 9 0 0 0,1-1 0 0 0,-1 1 0 0 0,0-1 0 0 0,12-5 0 0 0,110-66 0 0 0,-2-6 0 0 0,-119 74-266 0 0,-6 4-1125 0 0,-1 1-508 0 0,0 0-106 0 0,0 0-18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0.4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18 10943 0 0,'0'0'248'0'0,"0"0"35"0"0,0 0 18 0 0,0 0-37 0 0,-2-2-170 0 0,-5-5 95 0 0,5 5 739 0 0,2 2 323 0 0,0 0 58 0 0,0 0-66 0 0,0 0-346 0 0,22-3 1163 0 0,0 1-2039 0 0,0 1 1 0 0,0 1 0 0 0,1 1-1 0 0,-1 1 1 0 0,0 1-1 0 0,0 0 1 0 0,0 2-1 0 0,-1 1 1 0 0,1 1 0 0 0,30 14-1 0 0,-50-20 1 0 0,0 0-1 0 0,0 0 0 0 0,-1 0 1 0 0,1 1-1 0 0,0-1 1 0 0,-1 0-1 0 0,1 1 0 0 0,-1-1 1 0 0,1 1-1 0 0,-1 0 0 0 0,0 0 1 0 0,0-1-1 0 0,1 1 1 0 0,-1 0-1 0 0,-1 0 0 0 0,1 0 1 0 0,0 0-1 0 0,0 0 1 0 0,-1 0-1 0 0,1 3 0 0 0,0-1 78 0 0,-1 0 1 0 0,0 1-1 0 0,0-1 0 0 0,-1 1 0 0 0,1-1 0 0 0,-1 0 0 0 0,0 1 0 0 0,0-1 0 0 0,-2 6 1 0 0,-4 6 267 0 0,-1 0 1 0 0,-1 0 0 0 0,-16 24 0 0 0,24-40-368 0 0,-13 20-967 0 0,-2-1 0 0 0,0-1 1 0 0,-1-1-1 0 0,-1 0 0 0 0,-28 19 0 0 0,34-27-1144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1.0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151 6 10943 0 0,'0'0'248'0'0,"0"0"35"0"0,0 0 18 0 0,-15 0 67 0 0,13-1-191 0 0,-1 1 0 0 0,1-1 0 0 0,0 0 0 0 0,-1 0-1 0 0,1 1 1 0 0,-1 0 0 0 0,1-1 0 0 0,-1 1 0 0 0,1 0-1 0 0,-1 0 1 0 0,1 0 0 0 0,-1 0 0 0 0,1 1 0 0 0,-1-1-1 0 0,1 1 1 0 0,-1 0 0 0 0,1-1 0 0 0,0 1 0 0 0,-1 0-1 0 0,1 0 1 0 0,0 1 0 0 0,-3 1 0 0 0,-20 6 1012 0 0,23-9-1058 0 0,-1 0 0 0 0,0 1 0 0 0,1-1 0 0 0,-1 1 0 0 0,0 0-1 0 0,1 0 1 0 0,-1 0 0 0 0,1 0 0 0 0,-1 0 0 0 0,1 1 0 0 0,-1-1 0 0 0,1 1-1 0 0,0-1 1 0 0,0 1 0 0 0,0 0 0 0 0,0 0 0 0 0,0 0 0 0 0,0 0 0 0 0,-2 5 0 0 0,3-6-125 0 0,1 0 0 0 0,-1 0 1 0 0,1 0-1 0 0,0 0 1 0 0,-1 0-1 0 0,1 0 1 0 0,0 0-1 0 0,0 0 1 0 0,0 0-1 0 0,0 1 1 0 0,0-1-1 0 0,0 0 0 0 0,0 0 1 0 0,0 0-1 0 0,0 0 1 0 0,1 0-1 0 0,-1 0 1 0 0,0 0-1 0 0,1 0 1 0 0,-1 0-1 0 0,1 0 1 0 0,-1 0-1 0 0,1 0 0 0 0,-1 0 1 0 0,1 0-1 0 0,0 0 1 0 0,-1 0-1 0 0,1 0 1 0 0,0-1-1 0 0,0 1 1 0 0,0 0-1 0 0,-1-1 1 0 0,1 1-1 0 0,0 0 1 0 0,2 0-1 0 0,-1 1-8 0 0,3 2 2 0 0,1 0 0 0 0,0 0 0 0 0,0-1 0 0 0,0 0 0 0 0,0 0 0 0 0,0 0 0 0 0,1-1 0 0 0,-1 1 0 0 0,1-2 0 0 0,0 1 0 0 0,-1-1 0 0 0,1 0 0 0 0,0 0 0 0 0,9-1 0 0 0,-1 2 0 0 0,55 6 0 0 0,-60-4 0 0 0,-9-3 0 0 0,0 0 0 0 0,0 0 0 0 0,-1-1 0 0 0,1 1 0 0 0,0 0 0 0 0,0 0 0 0 0,0 0 0 0 0,-1 1 0 0 0,1-1 0 0 0,0 0 0 0 0,-1 0 0 0 0,1 0 0 0 0,-1 0 0 0 0,1 1 0 0 0,-1-1 0 0 0,0 0 0 0 0,0 0 0 0 0,1 1 0 0 0,-1-1 0 0 0,0 0 0 0 0,0 1 0 0 0,0-1 0 0 0,0 0 0 0 0,-1 1 0 0 0,1-1 0 0 0,0 0 0 0 0,0 0 0 0 0,-1 1 0 0 0,1-1 0 0 0,-2 2 0 0 0,2-1 0 0 0,-6 12 0 0 0,0-1 0 0 0,-1 0 0 0 0,0 0 0 0 0,-1 0 0 0 0,0-1 0 0 0,-1 0 0 0 0,-11 11 0 0 0,13-17 0 0 0,7-6 2 0 0,0 0-1 0 0,-1 0 1 0 0,1 0-1 0 0,0 0 1 0 0,-1 0-1 0 0,1 0 1 0 0,0 0-1 0 0,-1 0 1 0 0,1 0-1 0 0,0 0 0 0 0,-1 0 1 0 0,1 0-1 0 0,0 0 1 0 0,-1 0-1 0 0,1 0 1 0 0,0 0-1 0 0,-1 0 1 0 0,1 0-1 0 0,0 0 1 0 0,-1 0-1 0 0,1-1 1 0 0,0 1-1 0 0,-1 0 1 0 0,1 0-1 0 0,0 0 1 0 0,0 0-1 0 0,-1-1 1 0 0,1 1-1 0 0,0 0 1 0 0,0 0-1 0 0,-1-1 1 0 0,1 1-1 0 0,0 0 1 0 0,0-1-1 0 0,0 1 1 0 0,0 0-1 0 0,-1 0 1 0 0,1-1-1 0 0,0 1 0 0 0,0 0 1 0 0,0-1-1 0 0,0 1 1 0 0,0 0-1 0 0,0-1 1 0 0,-1-10-335 0 0,1 4-1032 0 0,0-1 1 0 0,1 1 0 0 0,0 0 0 0 0,0-1 0 0 0,1 1 0 0 0,2-8-1 0 0,3-5-3179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1.4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78 279 5407 0 0,'6'-29'-475'0'0,"-4"18"1974"0"0,-1 8 6628 0 0,2 22-7808 0 0,1 0 0 0 0,1 0 1 0 0,1-1-1 0 0,0 0 0 0 0,2 0 0 0 0,0-1 1 0 0,0 1-1 0 0,13 15 0 0 0,-14-25-319 0 0,-1-2-172 0 0,-5-6-83 0 0,0 0 0 0 0,0 0 1 0 0,0 0-1 0 0,0 0 0 0 0,0 0 0 0 0,0 0 0 0 0,0 0 0 0 0,0 0 0 0 0,0-1 0 0 0,0 1 0 0 0,0 0 1 0 0,0-1-1 0 0,0 1 0 0 0,0-1 0 0 0,0 1 0 0 0,0-1 0 0 0,0 1 0 0 0,-1-1 0 0 0,1 0 0 0 0,0 1 0 0 0,0-1 1 0 0,-1 0-1 0 0,1 0 0 0 0,0 1 0 0 0,-1-1 0 0 0,1 0 0 0 0,-1 0 0 0 0,1-1 0 0 0,3-9-4029 0 0</inkml:trace>
  <inkml:trace contextRef="#ctx0" brushRef="#br0" timeOffset="1">106 140 5407 0 0,'-8'-11'119'0'0,"1"1"-1"0"0,-1 0 1 0 0,-1 0-1 0 0,-9-8 0 0 0,10 10 920 0 0,0-1-1 0 0,1 0 0 0 0,0 0 0 0 0,1 0 0 0 0,0-1 0 0 0,-7-15 0 0 0,12 24-386 0 0,1 1-95 0 0,0 0-444 0 0,19 17-2507 0 0,-4-4-2085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0:5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69 818 3943 0 0,'-6'-13'149'0'0,"-5"-8"48"0"0,1-1-1 0 0,1-1 1 0 0,1 0 0 0 0,1 0-1 0 0,1-1 1 0 0,0 1 0 0 0,1-15-197 0 0,5 31 314 0 0,0 1 0 0 0,1-1 0 0 0,1 1 0 0 0,-1 0 0 0 0,1-1 1 0 0,0 1-1 0 0,0 0 0 0 0,0 0 0 0 0,1 0 0 0 0,0 1 0 0 0,1-1 0 0 0,-1 1 1 0 0,1-1-1 0 0,0 1 0 0 0,0 0 0 0 0,0 1 0 0 0,1-1 0 0 0,4-3-314 0 0,14-11 422 0 0,1 1-1 0 0,0 1 1 0 0,16-8-422 0 0,-21 13 209 0 0,75-41 446 0 0,3 4-1 0 0,53-17-654 0 0,-94 42 176 0 0,28-10 117 0 0,2 4 0 0 0,1 4 0 0 0,1 3-1 0 0,23 0-292 0 0,49-2 354 0 0,154-2-354 0 0,-266 24 18 0 0,559-18 76 0 0,-458 23-31 0 0,0 6-1 0 0,0 7 0 0 0,6 8-62 0 0,-127-18 4 0 0,-1 1 0 0 0,0 1 1 0 0,-1 1-1 0 0,0 1 0 0 0,0 2 1 0 0,8 5-5 0 0,-26-12-2 0 0,-1 0 0 0 0,0 0 0 0 0,0 1 0 0 0,0 0 0 0 0,-1 0 1 0 0,0 1-1 0 0,0 0 0 0 0,0 0 0 0 0,0 0 0 0 0,-1 1 0 0 0,0 0 1 0 0,-1 0-1 0 0,1 0 0 0 0,-1 0 0 0 0,-1 1 0 0 0,0-1 0 0 0,0 1 1 0 0,0 0-1 0 0,-1 0 0 0 0,0 0 0 0 0,0 1 0 0 0,0 5 2 0 0,-2 10 97 0 0,0 0 1 0 0,-2 0-1 0 0,0 0 0 0 0,-2 0 0 0 0,-4 15-97 0 0,-8 25 934 0 0,-13 26-934 0 0,6-19 121 0 0,4 0 0 0 0,2 1 0 0 0,4 0 0 0 0,2 2 0 0 0,5-1 0 0 0,2 1 0 0 0,3 0 0 0 0,8 50-121 0 0,0-63-49 0 0,3 0 0 0 0,3 0-1 0 0,13 38 50 0 0,-15-71-103 0 0,2 0 0 0 0,0-2 0 0 0,2 1 0 0 0,1-2 1 0 0,12 16 102 0 0,33 54-672 0 0,-56-87 616 0 0,-1 0 1 0 0,0 0-1 0 0,0 1 0 0 0,-1-1 1 0 0,0 1-1 0 0,-1 0 1 0 0,0-1-1 0 0,1 6 56 0 0,-3-10-9 0 0,0 0 0 0 0,0 1-1 0 0,0-1 1 0 0,-1 0 0 0 0,1 0-1 0 0,-1 0 1 0 0,0 0 0 0 0,0 0-1 0 0,0 0 1 0 0,-1 0 0 0 0,0-1-1 0 0,1 1 1 0 0,-1 0 0 0 0,0-1 0 0 0,-1 1-1 0 0,1-1 1 0 0,-1 0 0 0 0,1 0-1 0 0,-1 0 1 0 0,0 0 9 0 0,-13 11 40 0 0,0 0 0 0 0,0-2 0 0 0,-1 0 1 0 0,-1-1-1 0 0,0 0 0 0 0,-14 4-40 0 0,-31 13 619 0 0,-25 5-619 0 0,65-25 77 0 0,-249 81 1140 0 0,-3-12 0 0 0,-24-8-1217 0 0,-565 91 2993 0 0,810-151-2825 0 0,-289 42 389 0 0,227-40-397 0 0,-112-3-160 0 0,214-8-679 0 0,1-1-1 0 0,-1 0 1 0 0,0-1-1 0 0,1 0 1 0 0,-11-4 679 0 0,9 2-1855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1.9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47 181 7055 0 0,'0'0'323'0'0,"0"0"-8"0"0,0 0-205 0 0,-7-11 914 0 0,7 10-798 0 0,0 0-1 0 0,-1 0 1 0 0,1 1-1 0 0,0-1 1 0 0,-1 0-1 0 0,1 0 1 0 0,-1 1-1 0 0,1-1 1 0 0,-1 0 0 0 0,1 1-1 0 0,-1-1 1 0 0,1 0-1 0 0,-1 1 1 0 0,0-1-1 0 0,1 1 1 0 0,-1-1-1 0 0,0 1 1 0 0,0-1 0 0 0,1 1-1 0 0,-1 0 1 0 0,0-1-1 0 0,0 1 1 0 0,0 0-1 0 0,-1-1 1 0 0,1 3-207 0 0,0 0 1 0 0,-1-1-1 0 0,1 1 1 0 0,0 0-1 0 0,0-1 0 0 0,0 1 1 0 0,0 0-1 0 0,0 0 0 0 0,0 0 1 0 0,0 3-1 0 0,-2 8 178 0 0,0 0-1 0 0,1 0 1 0 0,0 0 0 0 0,1 0-1 0 0,1 0 1 0 0,0 0-1 0 0,0 0 1 0 0,2 0-1 0 0,-1 0 1 0 0,2 0 0 0 0,0 0-1 0 0,0-1 1 0 0,9 21-1 0 0,-9-28-196 0 0,1 0 0 0 0,-1 0 0 0 0,1 0 0 0 0,0 0 0 0 0,1-1 0 0 0,-1 0 0 0 0,1 0 0 0 0,0 0 0 0 0,0 0 0 0 0,0-1 0 0 0,0 0 0 0 0,11 5 0 0 0,9 6 0 0 0,-23-12 3 0 0,0 0 0 0 0,0 0 0 0 0,-1-1 1 0 0,1 1-1 0 0,-1 0 0 0 0,0 1 0 0 0,1-1 0 0 0,-1 0 0 0 0,0 0 0 0 0,0 0 0 0 0,0 1 0 0 0,-1-1 0 0 0,1 0 0 0 0,0 1 0 0 0,-1-1 1 0 0,0 1-1 0 0,1-1 0 0 0,-1 1 0 0 0,0-1 0 0 0,0 1 0 0 0,0-1 0 0 0,-1 1 0 0 0,1-1 0 0 0,-1 0 0 0 0,1 1 0 0 0,-1-1 0 0 0,0 1 1 0 0,0-1-1 0 0,0 0 0 0 0,0 0 0 0 0,-2 3 0 0 0,2-3 76 0 0,-1 0 1 0 0,1 0 0 0 0,-1 0-1 0 0,0 0 1 0 0,0 0-1 0 0,0 0 1 0 0,0 0 0 0 0,0-1-1 0 0,0 1 1 0 0,0-1-1 0 0,-1 1 1 0 0,1-1 0 0 0,0 0-1 0 0,-1 0 1 0 0,1 0-1 0 0,-1 0 1 0 0,-4 0 0 0 0,6-1-49 0 0,0 1 0 0 0,-1-1 1 0 0,1 0-1 0 0,0 0 0 0 0,0 0 1 0 0,-1 0-1 0 0,1-1 0 0 0,0 1 1 0 0,0 0-1 0 0,0 0 0 0 0,-1-1 1 0 0,1 1-1 0 0,0-1 0 0 0,0 1 1 0 0,0-1-1 0 0,0 1 0 0 0,0-1 1 0 0,0 0-1 0 0,0 0 0 0 0,0 1 1 0 0,0-1-1 0 0,0 0 0 0 0,0 0 1 0 0,0 0-1 0 0,1 0 0 0 0,-1 0 1 0 0,0 0-1 0 0,1 0 0 0 0,-1 0 1 0 0,1 0-1 0 0,-1 0 0 0 0,1 0 1 0 0,-1-1-1 0 0,1 1 0 0 0,0 0 1 0 0,0 0-1 0 0,-1 0 0 0 0,1-1 1 0 0,0 1-1 0 0,0-2 0 0 0,-6-41-31 0 0,4 33 0 0 0,1-1 0 0 0,-1 0 0 0 0,2 0 0 0 0,0 0 0 0 0,1-17 0 0 0,5-4 0 0 0,1-1 0 0 0,2 1 0 0 0,1 1 0 0 0,2 0 0 0 0,16-33 0 0 0,-18 44 0 0 0,-2 1 0 0 0,1 1 0 0 0,1 0 0 0 0,1 0 0 0 0,26-33 0 0 0,-36 51 0 0 0,1 0 0 0 0,-1-1 0 0 0,0 1 0 0 0,1 0 0 0 0,-1 1 0 0 0,1-1 0 0 0,-1 0 0 0 0,1 0 0 0 0,-1 1 0 0 0,1-1 0 0 0,-1 1 0 0 0,1-1 0 0 0,0 1 0 0 0,1-1 0 0 0,2 0 0 0 0,-4 1 0 0 0,0 0 0 0 0,-1 0 0 0 0,1 0 0 0 0,-1 0 0 0 0,1 0 0 0 0,0 0 0 0 0,-1 0 0 0 0,1 0 0 0 0,-1 0 0 0 0,1 1 0 0 0,-1-1 0 0 0,1 0 0 0 0,-1 0 0 0 0,1 0 0 0 0,-1 1 0 0 0,1-1 0 0 0,-1 0 0 0 0,1 1 0 0 0,-1-1 0 0 0,1 0 0 0 0,-1 1 0 0 0,1-1 0 0 0,-1 1 0 0 0,0-1 0 0 0,1 1 0 0 0,-1-1 0 0 0,0 1 0 0 0,1-1 0 0 0,-1 1 0 0 0,0-1 0 0 0,0 1 0 0 0,1-1 0 0 0,-1 2 0 0 0,4 18 0 0 0,-4-18 0 0 0,16 86 0 0 0,-10-49 0 0 0,19 65 0 0 0,-21-94 0 0 0,-4-10 0 0 0,0 1 0 0 0,0-1 0 0 0,0 0 0 0 0,0 1 0 0 0,0-1 0 0 0,0 0 0 0 0,0 0 0 0 0,0 1 0 0 0,0-1 0 0 0,0 0 0 0 0,1 0 0 0 0,-1 1 0 0 0,0-1 0 0 0,0 0 0 0 0,0 0 0 0 0,0 1 0 0 0,1-1 0 0 0,-1 0 0 0 0,0 0 0 0 0,0 0 0 0 0,1 0 0 0 0,-1 1 0 0 0,0-1 0 0 0,0 0 0 0 0,1 0 0 0 0,-1 0 0 0 0,0 0 0 0 0,0 0 0 0 0,1 0 0 0 0,-1 0 0 0 0,0 1 0 0 0,0-1 0 0 0,1 0 0 0 0,-1 0 0 0 0,0 0 0 0 0,1 0 0 0 0,-1 0 0 0 0,0 0 0 0 0,0-1 0 0 0,1 1 0 0 0,-1 0 0 0 0,0 0 0 0 0,1 0 0 0 0,-1 0 0 0 0,0 0 0 0 0,0 0 0 0 0,1 0 0 0 0,-1 0 0 0 0,0-1 0 0 0,0 1 0 0 0,0 0 0 0 0,1 0 0 0 0,-1 0 0 0 0,0-1 0 0 0,0 1 0 0 0,6-9 0 0 0,0-6 0 0 0,-1-1 0 0 0,0 1 0 0 0,-1-1 0 0 0,-1 0 0 0 0,-1 0 0 0 0,0 0 0 0 0,-1-21 0 0 0,0 16 0 0 0,1-1 0 0 0,1 1 0 0 0,7-30 0 0 0,-10 51 0 0 0,0 0 0 0 0,0-1 0 0 0,0 1 0 0 0,1 0 0 0 0,-1-1 0 0 0,0 1 0 0 0,0 0 0 0 0,0-1 0 0 0,0 1 0 0 0,1 0 0 0 0,-1 0 0 0 0,0-1 0 0 0,0 1 0 0 0,1 0 0 0 0,-1 0 0 0 0,0 0 0 0 0,0-1 0 0 0,1 1 0 0 0,-1 0 0 0 0,0 0 0 0 0,0 0 0 0 0,1 0 0 0 0,-1 0 0 0 0,0 0 0 0 0,1-1 0 0 0,-1 1 0 0 0,0 0 0 0 0,1 0 0 0 0,-1 0 0 0 0,0 0 0 0 0,1 0 0 0 0,-1 0 0 0 0,0 0 0 0 0,1 0 0 0 0,-1 0 0 0 0,0 1 0 0 0,1-1 0 0 0,-1 0 0 0 0,0 0 0 0 0,0 0 0 0 0,1 0 0 0 0,-1 0 0 0 0,0 0 0 0 0,1 1 0 0 0,-1-1 0 0 0,0 0 0 0 0,0 0 0 0 0,1 0 0 0 0,-1 1 0 0 0,0-1 0 0 0,0 0 0 0 0,0 0 0 0 0,1 1 0 0 0,11 12 0 0 0,-12-12 0 0 0,13 16-754 0 0,20 36 0 0 0,5 9-3299 0 0,-23-42-2250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4.2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1009 8863 0 0,'0'0'200'0'0,"-3"0"34"0"0,-29 15 260 0 0,31-14-364 0 0,0 0 0 0 0,-1-1 0 0 0,1 1 0 0 0,0-1 0 0 0,0 0 0 0 0,0 1 0 0 0,-1-1 0 0 0,1 0 0 0 0,0 1 0 0 0,0-1 0 0 0,-1 0 0 0 0,1 0 0 0 0,0 0 0 0 0,0 0 0 0 0,-1-1 0 0 0,1 1 0 0 0,0 0 0 0 0,0 0 0 0 0,-1-1-1 0 0,1 1 1 0 0,-1-1 0 0 0,0 0 421 0 0,1 1 501 0 0,0 1-690 0 0,-4 3-222 0 0,4-3 372 0 0,1-1 150 0 0,0 0 18 0 0,25-14 125 0 0,-15 7-788 0 0,103-54 1380 0 0,179-68 0 0 0,-210 92-1384 0 0,90-57 0 0 0,-50 26-17 0 0,-48 28 4 0 0,-6 2 0 0 0,2 3 0 0 0,97-35 0 0 0,-124 54 0 0 0,0-3 0 0 0,-2-2 0 0 0,53-33 0 0 0,39-21 0 0 0,259-115 0 0 0,-282 139-1905 0 0,-108 50 1314 0 0,14-8-80 0 0,-8 7-7090 0 0,-8 2 3737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4.6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80 7055 0 0,'0'0'158'0'0,"0"0"22"0"0,0 0 12 0 0,-19-21 81 0 0,19 19-135 0 0,-1 1 0 0 0,1-1 0 0 0,0 1 0 0 0,0-1 0 0 0,0 1-1 0 0,0-1 1 0 0,0 1 0 0 0,1-1 0 0 0,-1 1 0 0 0,0-1 0 0 0,1 1 0 0 0,-1-1 0 0 0,1 1 0 0 0,-1-1 0 0 0,1 1 0 0 0,0-1-1 0 0,0 1 1 0 0,-1 0 0 0 0,1 0 0 0 0,0-1 0 0 0,0 1 0 0 0,0 0 0 0 0,0 0 0 0 0,1 0 0 0 0,-1 0 0 0 0,0 0-1 0 0,2-1 1 0 0,0 0-99 0 0,-1 0-1 0 0,1 0 0 0 0,0 0 0 0 0,-1 1 1 0 0,1-1-1 0 0,0 1 0 0 0,0-1 0 0 0,0 1 1 0 0,0 0-1 0 0,0 0 0 0 0,0 0 0 0 0,6 0 1 0 0,-3 2 137 0 0,0 0 0 0 0,-1 0 1 0 0,1 1-1 0 0,-1-1 0 0 0,1 1 0 0 0,-1 1 1 0 0,0-1-1 0 0,0 1 0 0 0,0 0 1 0 0,0 0-1 0 0,-1 0 0 0 0,5 5 1 0 0,2 1 178 0 0,-1 1 0 0 0,-1 0 1 0 0,17 22-1 0 0,-23-28-249 0 0,-1 0 1 0 0,1 1-1 0 0,-1-1 0 0 0,0 1 1 0 0,0 0-1 0 0,0 0 0 0 0,-1 0 1 0 0,0 0-1 0 0,0 0 0 0 0,0 0 0 0 0,0 0 1 0 0,-1 9-1 0 0,-1-5 152 0 0,0 1 0 0 0,0-1 0 0 0,-1-1 0 0 0,0 1 0 0 0,-1 0 0 0 0,-6 14 0 0 0,0-3-258 0 0,-2-1 1 0 0,-1 0-1 0 0,0 0 0 0 0,-1-1 0 0 0,-19 19 0 0 0,-6-2-2666 0 0,19-21 1276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5.1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41 7055 0 0,'0'0'323'0'0,"0"0"-8"0"0,0 0-58 0 0,0 0 515 0 0,0 0 247 0 0,0 0 49 0 0,0 0-48 0 0,0 0-246 0 0,0 0-108 0 0,4 13 531 0 0,34 72-980 0 0,-23-54 699 0 0,-1 1 0 0 0,13 47 0 0 0,-25-69-916 0 0,-6-33 0 0 0,-5-42 0 0 0,9 45 0 0 0,1-1 0 0 0,1 1 0 0 0,1-1 0 0 0,1 1 0 0 0,0 0 0 0 0,2 0 0 0 0,12-29 0 0 0,-18 48-114 0 0,0 1 0 0 0,1-1 0 0 0,-1 0 0 0 0,1 1 0 0 0,-1-1 0 0 0,1 0-1 0 0,0 1 1 0 0,-1-1 0 0 0,1 0 0 0 0,0 1 0 0 0,-1-1 0 0 0,1 1 0 0 0,0 0 0 0 0,0-1 0 0 0,-1 1-1 0 0,1-1 1 0 0,0 1 0 0 0,0 0 0 0 0,0 0 0 0 0,-1-1 0 0 0,1 1 0 0 0,0 0 0 0 0,0 0-1 0 0,0 0 1 0 0,0 0 0 0 0,0 0 0 0 0,-1 0 0 0 0,1 0 0 0 0,0 0 0 0 0,0 1 0 0 0,0-1 0 0 0,0 0-1 0 0,-1 0 1 0 0,1 1 0 0 0,0-1 0 0 0,0 0 0 0 0,0 1 0 0 0,-1-1 0 0 0,1 1 0 0 0,0-1-1 0 0,0 2 1 0 0,0-2-302 0 0,8 5-1479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5.5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123 7 8863 0 0,'0'0'200'0'0,"0"0"34"0"0,0 0 12 0 0,-18 6 2 0 0,17-5-154 0 0,0 0 0 0 0,0-1 0 0 0,0 1 0 0 0,0 0 1 0 0,0-1-1 0 0,0 1 0 0 0,-1 0 0 0 0,1-1 0 0 0,0 0 0 0 0,0 1 0 0 0,-1-1 0 0 0,1 0 0 0 0,0 1 0 0 0,0-1 0 0 0,-1 0 0 0 0,1 0 0 0 0,0 0 0 0 0,-1 0 0 0 0,1 0 0 0 0,0 0 0 0 0,0-1 0 0 0,-1 1 0 0 0,1 0 0 0 0,0-1 0 0 0,0 1 0 0 0,-1-1 0 0 0,1 1 0 0 0,0-1 0 0 0,0 1 0 0 0,0-1 0 0 0,0 0 1 0 0,-2-1-1 0 0,-14-7 2921 0 0,12 6-2106 0 0,0 2 1289 0 0,-16 7-968 0 0,21-6-1230 0 0,-1 1 0 0 0,0-1 0 0 0,0 1 0 0 0,0 0 0 0 0,0-1 0 0 0,1 1 0 0 0,-1 0 0 0 0,0-1 0 0 0,1 1 0 0 0,-1 0 0 0 0,0 0 0 0 0,1-1 0 0 0,-1 1 0 0 0,1 0 0 0 0,-1 0 0 0 0,1 0 0 0 0,0 0 0 0 0,-1 0 0 0 0,1 0 0 0 0,0 0 0 0 0,0 0 0 0 0,-1 0 0 0 0,1-1 0 0 0,0 1 0 0 0,0 0 0 0 0,0 0 0 0 0,1 2 0 0 0,-2-1 0 0 0,0 14 0 0 0,1-15 0 0 0,-1 0 0 0 0,1 0 0 0 0,0 0 0 0 0,0 0 0 0 0,0 0 0 0 0,0 0 0 0 0,0 1 0 0 0,0-1 0 0 0,0 0 0 0 0,0 0 0 0 0,1 0 0 0 0,-1 0 0 0 0,0 0 0 0 0,1 0 0 0 0,-1 0 0 0 0,0 0 0 0 0,1 0 0 0 0,0-1 0 0 0,-1 1 0 0 0,1 0 0 0 0,-1 0 0 0 0,1 0 0 0 0,0 0 0 0 0,-1-1 0 0 0,1 1 0 0 0,0 0 0 0 0,0-1 0 0 0,0 1 0 0 0,1 0 0 0 0,0 1 0 0 0,0 0 0 0 0,0-1 0 0 0,-1 1 0 0 0,1-1 0 0 0,0 1 0 0 0,-1-1 0 0 0,1 1 0 0 0,0-1 0 0 0,0 0 0 0 0,0 0 0 0 0,0 0 0 0 0,0 0 0 0 0,1 0 0 0 0,-1-1 0 0 0,0 1 0 0 0,0-1 0 0 0,0 1 0 0 0,1-1 0 0 0,-1 0 0 0 0,0 0 0 0 0,4 0 0 0 0,11 1 0 0 0,3-1 0 0 0,-19 0 0 0 0,0 0 0 0 0,0 0 0 0 0,0 1 0 0 0,-1-1 0 0 0,1 0 0 0 0,0 0 0 0 0,0 1 0 0 0,0-1 0 0 0,0 1 0 0 0,-1-1 0 0 0,1 1 0 0 0,0-1 0 0 0,0 1 0 0 0,-1-1 0 0 0,1 1 0 0 0,0 0 0 0 0,-1-1 0 0 0,1 1 0 0 0,0 0 0 0 0,-1 0 0 0 0,1 0 0 0 0,-1-1 0 0 0,0 1 0 0 0,1 0 0 0 0,-1 0 0 0 0,0 0 0 0 0,1 0 0 0 0,-1 0 0 0 0,0 0 0 0 0,0-1 0 0 0,0 1 0 0 0,0 0 0 0 0,0 0 0 0 0,0 0 0 0 0,0 0 0 0 0,0 0 0 0 0,0 1 0 0 0,0-1 0 0 0,0 3 0 0 0,0 0 0 0 0,0 0 0 0 0,-1 0 0 0 0,1 0 0 0 0,-1 0 0 0 0,0 0 0 0 0,0 0 0 0 0,0-1 0 0 0,-3 8 0 0 0,-44 60-181 0 0,47-69-766 0 0,1-2-349 0 0,-1-7-4753 0 0,0-3 946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5.8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0 260 7055 0 0,'0'0'158'0'0,"0"0"22"0"0,0 0 12 0 0,0 0 124 0 0,0 0 494 0 0,0 0 218 0 0,0 0 42 0 0,0 0-50 0 0,0 0-246 0 0,0 0-108 0 0,0 0-24 0 0,0 0 5 0 0,0 0 28 0 0,1-17 1523 0 0,3 0-2198 0 0,2 0 0 0 0,-1 0 0 0 0,2 1 0 0 0,0 0 0 0 0,2 0 0 0 0,18-28 0 0 0,-11 19 0 0 0,-3 4 0 0 0,26-32 0 0 0,-34 54 305 0 0,-2 8-1 0 0,-1 9 363 0 0,0 73-90 0 0,-2-56-336 0 0,1-1 0 0 0,1 1-1 0 0,11 50 1 0 0,-10-71-453 0 0,1 0 1 0 0,1 0-1 0 0,0-1 0 0 0,1 1 1 0 0,0-1-1 0 0,1 0 0 0 0,0-1 1 0 0,16 20-1 0 0,-6-14-491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6.9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91 7055 0 0,'0'0'158'0'0,"0"0"22"0"0,0 0 12 0 0,0 0 124 0 0,0 0 494 0 0,15-21 3748 0 0,-10 16-4290 0 0,1 0 0 0 0,-1 0 0 0 0,1 0 0 0 0,1 0 0 0 0,7-4 0 0 0,24-16-2194 0 0,-37 24 1168 0 0,-1 1-501 0 0,13-8-1749 0 0,-11 7 1473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7.2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48 7055 0 0,'-13'0'695'0'0,"7"4"-587"0"0,5-3 272 0 0,1-1 104 0 0,0 0 17 0 0,0 0 13 0 0,0 0 39 0 0,1 3-312 0 0,1 0 0 0 0,-1 0-1 0 0,1-1 1 0 0,-1 1 0 0 0,1 0 0 0 0,0 0 0 0 0,3 3 0 0 0,3 3 67 0 0,0 0 1 0 0,-1 0 0 0 0,0 1 0 0 0,-1 0 0 0 0,0 1 0 0 0,-1-1-1 0 0,7 18 1 0 0,-7-16-309 0 0,-5-12 0 0 0,0 1 0 0 0,0-1 0 0 0,0 0 0 0 0,1 1 0 0 0,-1-1 0 0 0,0 0 0 0 0,0 1 0 0 0,0-1 0 0 0,1 0 0 0 0,-1 1 0 0 0,0-1 0 0 0,0 0 0 0 0,1 0 0 0 0,-1 1 0 0 0,0-1 0 0 0,1 0 0 0 0,-1 0 0 0 0,0 0 0 0 0,1 1 0 0 0,-1-1 0 0 0,1 0 0 0 0,-1 0 0 0 0,0 0 0 0 0,1 0 0 0 0,-1 0 0 0 0,0 0 0 0 0,1 0 0 0 0,-1 0 0 0 0,1 0 0 0 0,-1 0 0 0 0,0 0 0 0 0,1 0 0 0 0,-1 0 0 0 0,1 0 0 0 0,-1 0 0 0 0,0 0 0 0 0,1 0 0 0 0,-1 0 0 0 0,0 0 0 0 0,1-1 0 0 0,-1 1 0 0 0,0 0 0 0 0,1 0 0 0 0,-1-1 0 0 0,0 1 0 0 0,1 0 0 0 0,-1 0 0 0 0,0-1 0 0 0,10-12 0 0 0,-10 13 0 0 0,4-7-165 0 0,-1 0 0 0 0,1 0 0 0 0,-2 0 0 0 0,1 0 0 0 0,-1-1 0 0 0,0 1 0 0 0,-1-1 0 0 0,0 0 0 0 0,0 1 0 0 0,-1-1 0 0 0,0 0 0 0 0,0 1 0 0 0,0-1 0 0 0,-1 0 0 0 0,-3-11 0 0 0,3 10 301 0 0,-6-26-1049 0 0,7 34-107 0 0,0 1-48 0 0,0 0-11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7.6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 0 8863 0 0,'0'0'200'0'0,"0"0"34"0"0,0 0 12 0 0,-19 10 522 0 0,3-3 765 0 0,14-7-1419 0 0,0 1 0 0 0,1 0 1 0 0,-1-1-1 0 0,0 1 0 0 0,1 0 1 0 0,-1 0-1 0 0,1 0 1 0 0,-1 0-1 0 0,1 0 0 0 0,0 0 1 0 0,-1 0-1 0 0,1 0 0 0 0,0 1 1 0 0,0-1-1 0 0,0 1 0 0 0,0-1 1 0 0,0 0-1 0 0,0 1 1 0 0,0 0-1 0 0,0-1 0 0 0,1 1 1 0 0,-1 1-1 0 0,-8 17 77 0 0,8-17-190 0 0,-1 0 0 0 0,1 1 0 0 0,-1-1 0 0 0,1 0 0 0 0,0 0 0 0 0,0 1 0 0 0,0-1 0 0 0,1 1 0 0 0,-1-1 0 0 0,1 1 0 0 0,0-1 0 0 0,0 1 0 0 0,0-1 0 0 0,0 1 0 0 0,1-1 0 0 0,-1 1 0 0 0,1-1 0 0 0,0 0 0 0 0,0 1 0 0 0,0-1 0 0 0,3 5 0 0 0,-2-2-1 0 0,-2-6 0 0 0,1 1 0 0 0,-1-1 0 0 0,0 1 0 0 0,0-1 0 0 0,0 1 0 0 0,1-1 0 0 0,-1 1 0 0 0,0-1 0 0 0,0 0 0 0 0,1 1 0 0 0,-1-1 0 0 0,1 1 0 0 0,-1-1 0 0 0,0 0 0 0 0,1 1 0 0 0,-1-1 0 0 0,1 0 0 0 0,-1 1 0 0 0,0-1 0 0 0,1 0 0 0 0,-1 1 0 0 0,1-1 0 0 0,-1 0 0 0 0,1 0 0 0 0,-1 0 0 0 0,1 0 0 0 0,0 0 0 0 0,-1 1 0 0 0,1-1 0 0 0,-1 0 0 0 0,1 0 0 0 0,-1 0 0 0 0,2-1 0 0 0,1 2 0 0 0,0 0 0 0 0,-2-1 0 0 0,-1 0 0 0 0,1 0 0 0 0,-1 1 0 0 0,1-1 0 0 0,-1 0 0 0 0,1 0 0 0 0,-1 0 0 0 0,1 0 0 0 0,0 0 0 0 0,-1 0 0 0 0,1 0 0 0 0,-1 0 0 0 0,1 0 0 0 0,-1 0 0 0 0,1 0 0 0 0,0 0 0 0 0,-1 0 0 0 0,1 0 0 0 0,-1 0 0 0 0,1-1 0 0 0,-1 1 0 0 0,1 0 0 0 0,-1 0 0 0 0,1-1 0 0 0,-1 1 0 0 0,1 0 0 0 0,0-1 0 0 0,7-6 0 0 0,1 3 0 0 0,-9 3 0 0 0,1 1 0 0 0,-1 0 0 0 0,1 0 0 0 0,0 0 0 0 0,-1 0 0 0 0,1 0 0 0 0,0 0 0 0 0,-1 0 0 0 0,1 0 0 0 0,-1 0 0 0 0,1 1 0 0 0,0-1 0 0 0,-1 0 0 0 0,1 0 0 0 0,-1 0 0 0 0,1 1 0 0 0,-1-1 0 0 0,1 0 0 0 0,-1 1 0 0 0,1-1 0 0 0,-1 0 0 0 0,1 1 0 0 0,2 4 0 0 0,4 6 0 0 0,-5-8 0 0 0,0 0 0 0 0,0-1 0 0 0,0 1 0 0 0,0-1 0 0 0,0 0 0 0 0,0 1 0 0 0,1-1 0 0 0,-1 0 0 0 0,1 0 0 0 0,0 0 0 0 0,2 1 0 0 0,-4-2-83 0 0,1 0-1 0 0,-1 0 1 0 0,0 0 0 0 0,1-1-1 0 0,-1 1 1 0 0,1 0-1 0 0,-1-1 1 0 0,0 1 0 0 0,1-1-1 0 0,0 0 1 0 0,-1 1-1 0 0,1-1 1 0 0,-1 0 0 0 0,1 0-1 0 0,-1 0 1 0 0,1 0-1 0 0,-1 0 1 0 0,1 0 0 0 0,-1 0-1 0 0,1-1 1 0 0,0 1-1 0 0,-1-1 1 0 0,1 1 0 0 0,-1-1-1 0 0,0 1 1 0 0,1-1-1 0 0,-1 0 1 0 0,0 0 0 0 0,1 1-1 0 0,-1-1 1 0 0,0 0-1 0 0,0 0 1 0 0,1-1-1 0 0,-1 1 1 0 0,0 0 0 0 0,0 0-1 0 0,0 0 1 0 0,-1-1-1 0 0,1 1 1 0 0,0 0 0 0 0,0-1-1 0 0,-1 1 1 0 0,1-1-1 0 0,0-1 1 0 0,3-42-2925 0 0,0 20 1473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7.9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25 2791 0 0,'0'0'126'0'0,"-9"-16"20"0"0,6 11-44 0 0,2 4 420 0 0,-1-2 4371 0 0,-2 11-3219 0 0,5 0-1254 0 0,-1 0 1 0 0,1 0-1 0 0,1 0 1 0 0,0 1-1 0 0,0-1 1 0 0,0-1-1 0 0,6 12 1 0 0,-5-12-120 0 0,7 20 237 0 0,-2 1 0 0 0,0 0 0 0 0,-2 0 0 0 0,4 40 0 0 0,-9-65-463 0 0,-1 0 0 0 0,1-1 1 0 0,0 1-1 0 0,-1-1 0 0 0,1 1 1 0 0,0-1-1 0 0,1 1 0 0 0,-1-1 0 0 0,0 0 1 0 0,1 1-1 0 0,1 1 0 0 0,7 14-1316 0 0,-10-17-4559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7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11 299 8863 0 0,'-10'-20'887'0'0,"10"13"-763"0"0,-1 1 0 0 0,1 0 0 0 0,0 0 0 0 0,1-1 0 0 0,-1 1 0 0 0,1 0 0 0 0,1 0 0 0 0,3-12 0 0 0,-3 14 48 0 0,1-1 1 0 0,0 1-1 0 0,0-1 1 0 0,1 1-1 0 0,-1 0 0 0 0,1 0 1 0 0,0 0-1 0 0,0 1 1 0 0,0 0-1 0 0,0-1 0 0 0,1 1 1 0 0,0 1-1 0 0,5-4 1 0 0,13-5 500 0 0,35-11 0 0 0,-49 19-633 0 0,351-104-100 0 0,-297 95-2363 0 0,-50 11-2057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0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69 228 2271 0 0,'0'0'92'0'0,"0"0"-17"0"0,8-34 3592 0 0,4-5 677 0 0,-12 37-3736 0 0,0 2 6 0 0,0 0-79 0 0,2-1-347 0 0,-2 1-119 0 0,1-1 0 0 0,0 1 1 0 0,0-1-1 0 0,0 1 0 0 0,0-1 0 0 0,-1 1 0 0 0,1 0 1 0 0,0-1-1 0 0,0 1 0 0 0,0 0 0 0 0,0 0 0 0 0,0 0 1 0 0,0-1-1 0 0,0 1 0 0 0,0 0 0 0 0,0 0 0 0 0,0 0 1 0 0,0 1-1 0 0,0-1 0 0 0,0 0 0 0 0,0 0 0 0 0,0 1 1 0 0,0-1-1 0 0,0 0 0 0 0,0 1 0 0 0,-1-1 0 0 0,1 1 1 0 0,0-1-1 0 0,0 1 0 0 0,0-1 0 0 0,-1 1 0 0 0,1 0 1 0 0,0-1-1 0 0,0 1 0 0 0,-1 0 0 0 0,1-1 0 0 0,-1 1 1 0 0,1 0-1 0 0,-1 0 0 0 0,1 0 0 0 0,-1 0-69 0 0,2 0 1 0 0,-1 0 0 0 0,0 0-1 0 0,0 0 1 0 0,0 0 0 0 0,0 0-1 0 0,0 1 1 0 0,0-1 0 0 0,-1 0-1 0 0,1 1 1 0 0,0-1 0 0 0,-1 0-1 0 0,1 1 1 0 0,0-1 0 0 0,-1 1-1 0 0,0-1 1 0 0,1 1 0 0 0,-1-1-1 0 0,0 1 1 0 0,0-1 0 0 0,0 1-1 0 0,0-1 1 0 0,0 1 0 0 0,0-1-1 0 0,0 1 1 0 0,-1-1 0 0 0,1 1-1 0 0,0-1 1 0 0,-1 1 0 0 0,1-1-1 0 0,-1 1 1 0 0,0-1 0 0 0,0 0-1 0 0,1 1 1 0 0,-1-1 0 0 0,0 0-1 0 0,0 0 1 0 0,0 1 0 0 0,0-1-1 0 0,0 0 0 0 0,-3 2 0 0 0,0 0 0 0 0,-1 0 0 0 0,1 0-1 0 0,-1 0 1 0 0,1-1 0 0 0,-1 0 0 0 0,0 0-1 0 0,-3 1 1 0 0,6-2 0 0 0,1 0 0 0 0,-1 0 0 0 0,1-1 0 0 0,-1 1 0 0 0,0-1 0 0 0,1 1 0 0 0,-1-1 0 0 0,0 0 0 0 0,1 1 0 0 0,-1-1 0 0 0,0 0 0 0 0,1 0 0 0 0,-1 0 0 0 0,0 0 0 0 0,1-1 0 0 0,-1 1 0 0 0,0 0 0 0 0,1-1 0 0 0,-1 1 0 0 0,0-1 0 0 0,1 0 0 0 0,-1 1 0 0 0,1-1 0 0 0,-1 0 0 0 0,0-1 0 0 0,0 0 0 0 0,0-1 0 0 0,1 1 0 0 0,-1 0 0 0 0,1-1 0 0 0,-1 1 0 0 0,1-1 0 0 0,0 1 0 0 0,0-1 0 0 0,0 0 0 0 0,0 0 0 0 0,1 1 0 0 0,-1-1 0 0 0,1 0 0 0 0,-1 0 0 0 0,1 0 0 0 0,0 1 0 0 0,0-1 0 0 0,0 0 0 0 0,1 0 0 0 0,-1 0 0 0 0,1 0 0 0 0,0-3 0 0 0,0 1 0 0 0,0-1 0 0 0,0 1 0 0 0,1-1 0 0 0,0 1 0 0 0,0 0 0 0 0,0 0 0 0 0,1 0 0 0 0,-1 0 0 0 0,4-3 0 0 0,1-1 249 0 0,29-29-787 0 0,-34 36 757 0 0,1 0-1 0 0,-1 0 0 0 0,1 0 1 0 0,-1 0-1 0 0,1 1 1 0 0,0 0-1 0 0,0-1 0 0 0,-1 1 1 0 0,1 0-1 0 0,0 0 0 0 0,0 0 1 0 0,0 1-1 0 0,0-1 1 0 0,1 1-1 0 0,-1 0-218 0 0,0 1 21 0 0,0 0-1 0 0,0 0 1 0 0,0 0 0 0 0,0 1-1 0 0,0-1 1 0 0,-1 1 0 0 0,1 0 0 0 0,-1 0-1 0 0,1 0 1 0 0,-1 0 0 0 0,1 0 0 0 0,-1 0-1 0 0,1 3-20 0 0,-1-2 0 0 0,-1 0 0 0 0,0 0 0 0 0,0 0 0 0 0,0 0 0 0 0,-1 1 0 0 0,1-1 0 0 0,-1 0 0 0 0,1 1 0 0 0,-1-1 0 0 0,0 0 0 0 0,0 1 0 0 0,-1-1 0 0 0,1 0 0 0 0,-1 1 0 0 0,0-1 0 0 0,0 0 0 0 0,0 0 0 0 0,0 1 0 0 0,0-1 0 0 0,-1 0 0 0 0,1 0 0 0 0,-1 0 0 0 0,0-1 0 0 0,0 1 0 0 0,-1 2 0 0 0,-2 2 0 0 0,0-1 0 0 0,-1 1 0 0 0,0-1 0 0 0,0 0 0 0 0,0 0 0 0 0,0-1 0 0 0,-1 1 0 0 0,0-1 0 0 0,-6 3 0 0 0,11-8 0 0 0,1 0 0 0 0,0 1 0 0 0,0-1 0 0 0,0 0 0 0 0,-1 0 0 0 0,1 0 0 0 0,0 0 0 0 0,-1 0 0 0 0,1 0 0 0 0,0 0 0 0 0,0 0 0 0 0,-1 0 0 0 0,1 0 0 0 0,0-1 0 0 0,0 1 0 0 0,0-1 0 0 0,-1 1 0 0 0,1-1 0 0 0,0 1 0 0 0,0-1 0 0 0,0 0 0 0 0,0 1 0 0 0,0-1 0 0 0,0 0 0 0 0,0 0 0 0 0,0 0 0 0 0,0 0 0 0 0,1 0 0 0 0,-1 0 0 0 0,0 0 0 0 0,0 0 0 0 0,1 0 0 0 0,-1 0 0 0 0,1 0 0 0 0,-1 0 0 0 0,1-1 0 0 0,-1 0 0 0 0,0-3 0 0 0,0 0 0 0 0,0-1 0 0 0,0 1 0 0 0,0 0 0 0 0,1-1 0 0 0,0 1 0 0 0,0 0 0 0 0,1-1 0 0 0,-1 1 0 0 0,1 0 0 0 0,0 0 0 0 0,1-1 0 0 0,-1 1 0 0 0,1 0 0 0 0,0 0 0 0 0,2-5 0 0 0,1 0 0 0 0,-1 0 0 0 0,2 1 0 0 0,-1-1 0 0 0,1 1 0 0 0,1 1 0 0 0,1-2 0 0 0,-8 9 0 0 0,1 0 0 0 0,1-1 0 0 0,-1 1 0 0 0,0-1 0 0 0,1 1 0 0 0,-1 0 0 0 0,1-1 0 0 0,-1 1 0 0 0,1 0 0 0 0,-1 0 0 0 0,1 0 0 0 0,0 1 0 0 0,-1-1 0 0 0,1 0 0 0 0,0 1 0 0 0,0-1 0 0 0,0 1 0 0 0,0-1 0 0 0,0 1 0 0 0,-1 0 0 0 0,1 0 0 0 0,2 0 0 0 0,-1 0 0 0 0,-1 1 0 0 0,0 0 0 0 0,1 0 0 0 0,-1 1 0 0 0,0-1 0 0 0,0 0 0 0 0,0 1 0 0 0,0 0 0 0 0,0-1 0 0 0,0 1 0 0 0,0 0 0 0 0,0 0 0 0 0,-1 0 0 0 0,1 0 0 0 0,-1 0 0 0 0,1 0 0 0 0,-1 0 0 0 0,0 1 0 0 0,0-1 0 0 0,0 1 0 0 0,0-1 0 0 0,0 0 0 0 0,0 1 0 0 0,-1-1 0 0 0,0 1 0 0 0,1 2 0 0 0,0 3 0 0 0,0 1 0 0 0,0-1 0 0 0,-1 0 0 0 0,0 1 0 0 0,0-1 0 0 0,-1 0 0 0 0,-1 8 0 0 0,-2 1 0 0 0,-2 1 0 0 0,0-1 0 0 0,0 0 0 0 0,-2-1 0 0 0,-7 14 0 0 0,11-23 0 0 0,1-1 0 0 0,-1 0 0 0 0,0 0 0 0 0,-1-1 0 0 0,0 1 0 0 0,1-1 0 0 0,-1 0 0 0 0,-1 0 0 0 0,1-1 0 0 0,-1 0 0 0 0,0 0 0 0 0,0 0 0 0 0,0 0 0 0 0,-1-1 0 0 0,1 0 0 0 0,-3 0 0 0 0,8-2 0 0 0,-1-1 0 0 0,1 1 0 0 0,-1-1 0 0 0,1 1 0 0 0,-1-1 0 0 0,1 0 0 0 0,-1 0 0 0 0,1 0 0 0 0,-1 0 0 0 0,1 0 0 0 0,-1 0 0 0 0,1 0 0 0 0,-1-1 0 0 0,1 1 0 0 0,-1 0 0 0 0,1-1 0 0 0,-1 1 0 0 0,1-1 0 0 0,-1 0 0 0 0,1 1 0 0 0,0-1 0 0 0,-1 0 0 0 0,1 0 0 0 0,0 0 0 0 0,0 0 0 0 0,0 0 0 0 0,-1 0 0 0 0,1 0 0 0 0,0 0 0 0 0,0-1 0 0 0,1 1 0 0 0,-1 0 0 0 0,0-1 0 0 0,0 1 0 0 0,1 0 0 0 0,-1-1 0 0 0,1 1 0 0 0,-1-1 0 0 0,1 1 0 0 0,-1-1 0 0 0,1 1 0 0 0,0-1 0 0 0,0 0 0 0 0,-1-5 0 0 0,0 0 0 0 0,1 0 0 0 0,0 0 0 0 0,0-1 0 0 0,1 1 0 0 0,0 0 0 0 0,1-5 0 0 0,5-18 0 0 0,2 0 0 0 0,3-6 0 0 0,-9 27 0 0 0,1 0 0 0 0,0 1 0 0 0,1-1 0 0 0,0 1 0 0 0,0 0 0 0 0,1 0 0 0 0,0 0 0 0 0,0 1 0 0 0,3-2 0 0 0,11-13 0 0 0,-20 22 0 0 0,1-1 0 0 0,-1 1 0 0 0,1-1 0 0 0,0 1 0 0 0,-1 0 0 0 0,1-1 0 0 0,-1 1 0 0 0,1 0 0 0 0,0 0 0 0 0,-1-1 0 0 0,1 1 0 0 0,0 0 0 0 0,-1 0 0 0 0,1 0 0 0 0,0 0 0 0 0,0 0 0 0 0,-1 0 0 0 0,1 0 0 0 0,0 0 0 0 0,-1 0 0 0 0,1 0 0 0 0,0 0 0 0 0,-1 0 0 0 0,1 0 0 0 0,0 1 0 0 0,-1-1 0 0 0,1 0 0 0 0,0 0 0 0 0,-1 1 0 0 0,1-1 0 0 0,0 0 0 0 0,-1 1 0 0 0,1-1 0 0 0,-1 1 0 0 0,1-1 0 0 0,-1 1 0 0 0,1-1 0 0 0,-1 1 0 0 0,1-1 0 0 0,-1 1 0 0 0,0 0 0 0 0,1-1 0 0 0,-1 1 0 0 0,0 0 0 0 0,1-1 0 0 0,-1 1 0 0 0,0-1 0 0 0,3 5 0 0 0,0 0 0 0 0,0 0 0 0 0,0 0 0 0 0,-1 0 0 0 0,0 1 0 0 0,0-1 0 0 0,0 1 0 0 0,-1-1 0 0 0,0 1 0 0 0,0-1 0 0 0,0 1 0 0 0,-1 0 0 0 0,0 0 0 0 0,0-1 0 0 0,0 2 0 0 0,-2 12 0 0 0,0 0 0 0 0,-1 0 0 0 0,-5 17 0 0 0,6-29 0 0 0,0-1 0 0 0,-1 1 0 0 0,0-1 0 0 0,0 0 0 0 0,-1 1 0 0 0,1-1 0 0 0,-1-1 0 0 0,-1 1 0 0 0,1-1 0 0 0,-1 1 0 0 0,0-1 0 0 0,-3 2 0 0 0,8-7 34 0 0,0 1-1 0 0,-1 0 1 0 0,0-1-1 0 0,1 1 1 0 0,-1-1-1 0 0,1 0 1 0 0,-1 1-1 0 0,1-1 1 0 0,-1 1-1 0 0,0-1 1 0 0,1 0-1 0 0,-1 0 1 0 0,0 1-1 0 0,1-1 0 0 0,-1 0 1 0 0,0 0-1 0 0,0 0 1 0 0,1 0-1 0 0,-1 0 1 0 0,0 0-1 0 0,0 0 1 0 0,1 0-1 0 0,-1 0 1 0 0,0 0-1 0 0,1 0 1 0 0,-1 0-1 0 0,0 0 1 0 0,0-1-1 0 0,1 1 1 0 0,-1 0-1 0 0,0 0 1 0 0,1-1-1 0 0,-1 1 1 0 0,1-1-1 0 0,-1 1 1 0 0,0 0-1 0 0,1-1 1 0 0,-1 1-1 0 0,1-1 1 0 0,-1 1-1 0 0,1-1 1 0 0,-1 0-1 0 0,1 1 0 0 0,0-1 1 0 0,-1 1-1 0 0,1-1-33 0 0,-10-31 1998 0 0,10 28-1888 0 0,-1-8-453 0 0,1 0 0 0 0,0 0-1 0 0,1 1 1 0 0,0-1 0 0 0,1 0 0 0 0,0 0-1 0 0,1 1 1 0 0,1 0 0 0 0,1-4 343 0 0,-2 4-165 0 0,4-11 103 0 0,1 0 1 0 0,2 1 0 0 0,0 0 0 0 0,1 0 0 0 0,7-8 61 0 0,-10 20 0 0 0,-8 9 0 0 0,0 0 0 0 0,0 0 0 0 0,1-1 0 0 0,-1 1 0 0 0,0 0 0 0 0,1 0 0 0 0,-1 0 0 0 0,0-1 0 0 0,1 1 0 0 0,-1 0 0 0 0,0 0 0 0 0,1 0 0 0 0,-1 0 0 0 0,0 0 0 0 0,1 0 0 0 0,-1 0 0 0 0,0 0 0 0 0,1 0 0 0 0,-1 0 0 0 0,0 0 0 0 0,1 0 0 0 0,-1 0 0 0 0,0 0 0 0 0,1 0 0 0 0,-1 0 0 0 0,0 0 0 0 0,1 0 0 0 0,-1 0 0 0 0,0 1 0 0 0,1-1 0 0 0,-1 0 0 0 0,0 0 0 0 0,1 0 0 0 0,-1 1 0 0 0,0-1 0 0 0,0 0 0 0 0,1 0 0 0 0,-1 1 0 0 0,0-1 0 0 0,0 0 0 0 0,1 0 0 0 0,-1 1 0 0 0,0-1 0 0 0,0 0 0 0 0,0 1 0 0 0,0-1 0 0 0,1 0 0 0 0,-1 1 0 0 0,0-1 0 0 0,0 0 0 0 0,0 1 0 0 0,3 12 0 0 0,-3 3-9 0 0,-1 0 1 0 0,0 0-1 0 0,-1 0 0 0 0,0-1 0 0 0,-1 1 0 0 0,-1-1 0 0 0,-1 0 1 0 0,0 0-1 0 0,-1 0 0 0 0,-1 0 0 0 0,0-1 0 0 0,0 0 1 0 0,-6 5 8 0 0,12-18-591 0 0,1-1-186 0 0,0 0-637 0 0,0 0-2555 0 0,0 0-1094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8.5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1025 8863 0 0,'0'0'200'0'0,"0"0"34"0"0,0 2 12 0 0,-1 8-39 0 0,-2-2-80 0 0,3-7 307 0 0,0-1 121 0 0,0 0 18 0 0,0 0 11 0 0,0 0 35 0 0,0 0 18 0 0,2-3-386 0 0,0 1 0 0 0,0-1 0 0 0,1 0 0 0 0,0 1 0 0 0,-1-1 0 0 0,1 1 0 0 0,0 0 0 0 0,0 0-1 0 0,1 0 1 0 0,-1 1 0 0 0,0-1 0 0 0,5-1 0 0 0,6-5 506 0 0,244-149 2192 0 0,113-82-2949 0 0,-173 109 0 0 0,-58 41 0 0 0,240-165 0 0 0,-260 165 2573 0 0,-55 41-5326 0 0,-64 47 1300 0 0,-1 1-460 0 0,0 0-770 0 0,0 0-2720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8.8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35 10943 0 0,'0'0'248'0'0,"0"0"35"0"0,0 0 18 0 0,0 0-37 0 0,0 0-84 0 0,0 0 280 0 0,0 0 144 0 0,0 0 32 0 0,0 0 10 0 0,0 0 23 0 0,15-18 1528 0 0,-9 15-1989 0 0,1 1 0 0 0,0 0 1 0 0,0 0-1 0 0,0 0 0 0 0,0 1 0 0 0,1 0 0 0 0,-1 0 0 0 0,0 1 0 0 0,13 1 0 0 0,25-3 505 0 0,73 1-691 0 0,-90 0 460 0 0,0 1-1 0 0,0 2 0 0 0,0 0 1 0 0,0 2-1 0 0,53 14 0 0 0,-77-17-479 0 0,1 0 0 0 0,-2 0-1 0 0,1 0 1 0 0,0 1 0 0 0,0-1 0 0 0,0 1 0 0 0,-1 0-1 0 0,1 0 1 0 0,-1 0 0 0 0,1 1 0 0 0,-1-1-1 0 0,0 1 1 0 0,0 0 0 0 0,0 0 0 0 0,0 0-1 0 0,2 4 1 0 0,-4-4-2 0 0,1 0 0 0 0,-1 1-1 0 0,0-1 1 0 0,0 1 0 0 0,-1-1-1 0 0,1 1 1 0 0,-1 0 0 0 0,0-1-1 0 0,0 1 1 0 0,0-1 0 0 0,0 1-1 0 0,0 0 1 0 0,-1-1 0 0 0,0 1-1 0 0,0-1 1 0 0,0 1 0 0 0,0-1-1 0 0,-2 5 1 0 0,-13 26-624 0 0,-1-1 0 0 0,-1-1 0 0 0,-42 54 0 0 0,15-28-6242 0 0,19-30 884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49.3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0 483 5407 0 0,'7'-2'44'0'0,"-1"-1"-1"0"0,0 0 1 0 0,0 0 0 0 0,0 0-1 0 0,0-1 1 0 0,0 0-1 0 0,-1 0 1 0 0,1 0-1 0 0,-1-1 1 0 0,0 0-1 0 0,-1 0 1 0 0,9-11-1 0 0,12-11 361 0 0,74-60 2471 0 0,206-140 0 0 0,-200 163-3681 0 0,-80 47-3228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0.1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49 8863 0 0,'0'0'200'0'0,"0"0"-158"0"0,0 0 0 0 0,1 0 0 0 0,-1 0 0 0 0,0 0 0 0 0,0 0 0 0 0,0-1 0 0 0,1 1 0 0 0,-1 0 0 0 0,0 0 0 0 0,0 0-1 0 0,0 0 1 0 0,1 0 0 0 0,-1 0 0 0 0,0 0 0 0 0,0 0 0 0 0,1 0 0 0 0,-1 0 0 0 0,0 0 0 0 0,0 0 0 0 0,1 0 0 0 0,-1 0 0 0 0,0 0 0 0 0,0 0-1 0 0,0 0 1 0 0,1 0 0 0 0,-1 0 0 0 0,0 0 0 0 0,0 1 0 0 0,0-1 0 0 0,1 0 0 0 0,-1 0 0 0 0,0 0 0 0 0,0 0 0 0 0,0 0 0 0 0,1 1 0 0 0,-1-1-1 0 0,0 0 1 0 0,0 0 0 0 0,0 0 0 0 0,0 1 0 0 0,0-1 0 0 0,1 0 0 0 0,10 15 372 0 0,1 0 1 0 0,9 17-1 0 0,22 29 760 0 0,17 19 326 0 0,-59-79-1005 0 0,-1-1 157 0 0,0 0 27 0 0,0 0-85 0 0,-22-5-366 0 0,17-3-444 0 0,0-1 0 0 0,0 1-1 0 0,1-1 1 0 0,0 0 0 0 0,1 0 0 0 0,-1 0-1 0 0,2 0 1 0 0,-4-17 0 0 0,5 18-290 0 0,-5-13 459 0 0,2-1 0 0 0,-3-43 0 0 0,7 63 503 0 0,4-28 491 0 0,-4 29-983 0 0,0 1 1 0 0,0 0 0 0 0,0 0 0 0 0,0-1 0 0 0,0 1 0 0 0,1 0 0 0 0,-1 0 0 0 0,0-1 0 0 0,0 1-1 0 0,0 0 1 0 0,0 0 0 0 0,1-1 0 0 0,-1 1 0 0 0,0 0 0 0 0,0 0 0 0 0,0 0 0 0 0,1-1 0 0 0,-1 1-1 0 0,0 0 1 0 0,0 0 0 0 0,1 0 0 0 0,-1 0 0 0 0,0 0 0 0 0,0 0 0 0 0,1 0 0 0 0,-1-1 0 0 0,0 1-1 0 0,0 0 1 0 0,1 0 0 0 0,-1 0 0 0 0,0 0 0 0 0,1 0 0 0 0,-1 0 0 0 0,0 0 0 0 0,0 0-1 0 0,1 0 1 0 0,-1 1 0 0 0,0-1 0 0 0,1 0 0 0 0,-1 0 0 0 0,0 0 0 0 0,0 0 0 0 0,1 0 0 0 0,-1 0-1 0 0,0 1 1 0 0,0-1 0 0 0,0 0 0 0 0,1 0 0 0 0,16 14-1070 0 0,-1-2-944 0 0,-4-7 834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0.4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100 52 8863 0 0,'0'0'200'0'0,"0"0"34"0"0,0 0 12 0 0,-19-20 2 0 0,11 10 88 0 0,7 8-80 0 0,1 1 0 0 0,-1-1-1 0 0,0 1 1 0 0,0-1 0 0 0,0 1-1 0 0,0 0 1 0 0,-1-1 0 0 0,1 1-1 0 0,0 0 1 0 0,0 0 0 0 0,-1 0 0 0 0,1 0-1 0 0,-1 0 1 0 0,1 0 0 0 0,-1 0-1 0 0,-2-1 1 0 0,1 3-71 0 0,0 1 0 0 0,0 0-1 0 0,0-1 1 0 0,0 1 0 0 0,1 0 0 0 0,-1 0 0 0 0,1 0 0 0 0,0 1-1 0 0,-1-1 1 0 0,1 1 0 0 0,0-1 0 0 0,0 1 0 0 0,0 0 0 0 0,1 0-1 0 0,-2 3 1 0 0,0-4-185 0 0,3-1 0 0 0,-1-1 0 0 0,0 1 0 0 0,1 0 0 0 0,-1-1 0 0 0,1 1 0 0 0,-1 0 0 0 0,1-1 0 0 0,0 1 0 0 0,-1 0 0 0 0,1 0 0 0 0,0-1 0 0 0,-1 1 0 0 0,1 0 0 0 0,0 0 0 0 0,0 0 0 0 0,0 0 0 0 0,0-1 0 0 0,-1 1 0 0 0,1 0 0 0 0,1 1 0 0 0,-2 0 0 0 0,1 0 0 0 0,0 0 0 0 0,0 0 0 0 0,0 0 0 0 0,0 0 0 0 0,0 0 0 0 0,0 0 0 0 0,0-1 0 0 0,1 1 0 0 0,-1 0 0 0 0,1 0 0 0 0,-1 0 0 0 0,1 0 0 0 0,0-1 0 0 0,0 1 0 0 0,0 0 0 0 0,0-1 0 0 0,0 1 0 0 0,0-1 0 0 0,0 1 0 0 0,0-1 0 0 0,1 1 0 0 0,-1-1 0 0 0,1 0 0 0 0,-1 1 0 0 0,1-1 0 0 0,-1 0 0 0 0,4 1 0 0 0,-3-1 0 0 0,1 1 0 0 0,0-1 0 0 0,-1 0 0 0 0,1 0 0 0 0,0 0 0 0 0,0-1 0 0 0,0 1 0 0 0,0-1 0 0 0,0 1 0 0 0,0-1 0 0 0,0 0 0 0 0,5-1 0 0 0,-8 1 0 0 0,9-3 0 0 0,1 1 0 0 0,-1 0 0 0 0,17-1 0 0 0,-16 5 0 0 0,-9-2 0 0 0,-1 0 0 0 0,1 0 0 0 0,0 1 0 0 0,-1-1 0 0 0,1 0 0 0 0,0 1 0 0 0,-1-1 0 0 0,1 1 0 0 0,0-1 0 0 0,-1 1 0 0 0,1-1 0 0 0,-1 1 0 0 0,1-1 0 0 0,-1 1 0 0 0,1 0 0 0 0,-1-1 0 0 0,1 1 0 0 0,-1-1 0 0 0,0 1 0 0 0,1 0 0 0 0,-1 0 0 0 0,0-1 0 0 0,0 1 0 0 0,1 0 0 0 0,-1 0 0 0 0,0-1 0 0 0,0 2 0 0 0,0-1 0 0 0,1 1 0 0 0,-1-1 0 0 0,1 0 0 0 0,-1 1 0 0 0,0-1 0 0 0,1 0 0 0 0,-1 1 0 0 0,0-1 0 0 0,0 1 0 0 0,0-1 0 0 0,0 0 0 0 0,0 1 0 0 0,0-1 0 0 0,0 1 0 0 0,0-1 0 0 0,-1 0 0 0 0,1 1 0 0 0,0-1 0 0 0,-1 0 0 0 0,1 1 0 0 0,-1-1 0 0 0,0 0 0 0 0,1 0 0 0 0,-1 0 0 0 0,0 1 0 0 0,0-1 0 0 0,0 0 0 0 0,0 0 0 0 0,-1 1 0 0 0,-1 2 0 0 0,-19 40-172 0 0,22-43 75 0 0,0-1 0 0 0,0 0 0 0 0,0 0 0 0 0,0 1 0 0 0,0-1 0 0 0,0 0 1 0 0,-1 0-1 0 0,1 1 0 0 0,0-1 0 0 0,0 0 0 0 0,0 0 0 0 0,0 0 0 0 0,-1 1 0 0 0,1-1 0 0 0,0 0 0 0 0,0 0 0 0 0,-1 0 0 0 0,1 0 0 0 0,0 0 0 0 0,0 0 0 0 0,-1 1 0 0 0,1-1 0 0 0,0 0 0 0 0,0 0 0 0 0,-1 0 0 0 0,1 0 0 0 0,0 0 0 0 0,-1 0 0 0 0,1 0 0 0 0,0 0 0 0 0,0 0 1 0 0,-1 0-1 0 0,1 0 0 0 0,0 0 0 0 0,0 0 0 0 0,-1 0 0 0 0,1-1 0 0 0,0 1 0 0 0,0 0 0 0 0,-1 0 0 0 0,1 0 0 0 0,-1 0 0 0 0,1-1-4842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0.8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80 5407 0 0,'-13'-23'592'0'0,"9"16"-385"0"0,3 6 865 0 0,1-11 4367 0 0,0 10-5187 0 0,0-1-1 0 0,0 0 1 0 0,0 0-1 0 0,0 1 1 0 0,0-1-1 0 0,1 0 1 0 0,-1 1 0 0 0,1-1-1 0 0,1-3 1 0 0,-1 4 434 0 0,28 0 826 0 0,-25 1-1512 0 0,-1 1 0 0 0,0-1 0 0 0,0 1 0 0 0,1-1 0 0 0,-1 1 0 0 0,0 0 0 0 0,1 0 0 0 0,3 1 0 0 0,-3 2 0 0 0,-1-1 0 0 0,0 1 0 0 0,1 0 0 0 0,-1 0 0 0 0,0 1 0 0 0,0-1 0 0 0,-1 1 0 0 0,1-1 0 0 0,-1 1 0 0 0,0 0 0 0 0,0 0 0 0 0,0 0 0 0 0,0 0 0 0 0,-1 0 0 0 0,0 1 0 0 0,1-1 0 0 0,-2 0 0 0 0,1 1 0 0 0,0-1 0 0 0,-1 0 0 0 0,0 1 0 0 0,0 7 0 0 0,-1 6 0 0 0,-1 0 0 0 0,0-1 0 0 0,-1 1 0 0 0,-7 21 0 0 0,1-9 405 0 0,1 0 800 0 0,-9 45 1 0 0,17-75-1210 0 0,0 0 0 0 0,0 0 0 0 0,0 0 0 0 0,0 0 1 0 0,0 1-1 0 0,0-1 0 0 0,0 0 0 0 0,0 0 0 0 0,0 0 0 0 0,0 0 0 0 0,0 0 0 0 0,0 0 0 0 0,0 1 0 0 0,0-1 0 0 0,0 0 0 0 0,0 0 0 0 0,0 0 0 0 0,0 0 0 0 0,0 0 1 0 0,0 0-1 0 0,0 0 0 0 0,0 1 0 0 0,0-1 0 0 0,0 0 0 0 0,0 0 0 0 0,0 0 0 0 0,1 0 0 0 0,-1 0 0 0 0,0 0 0 0 0,0 0 0 0 0,0 0 0 0 0,0 0 0 0 0,0 1 0 0 0,0-1 1 0 0,0 0-1 0 0,0 0 0 0 0,0 0 0 0 0,1 0 0 0 0,-1 0 0 0 0,0 0 0 0 0,0 0 0 0 0,0 0 0 0 0,0 0 0 0 0,0 0 0 0 0,0 0 0 0 0,1 0 0 0 0,-1 0 0 0 0,0 0 0 0 0,0 0 1 0 0,0 0-1 0 0,9-4-479 0 0,9-8-617 0 0,-17 11 978 0 0,59-30-3091 0 0,-47 26-2049 0 0,-3 2 978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1.1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84 10943 0 0,'0'0'248'0'0,"0"0"35"0"0,0 0 18 0 0,0 0-37 0 0,-1 2-170 0 0,-9 7 1204 0 0,12-13 1153 0 0,4-5-934 0 0,-1 0-1575 0 0,-1 1 0 0 0,1 0 0 0 0,0 0 1 0 0,1 0-1 0 0,0 0 0 0 0,0 1 0 0 0,0 0 0 0 0,14-11 0 0 0,-18 17-570 0 0,-2 1-984 0 0,0 0-3755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1.5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35 8863 0 0,'0'0'200'0'0,"-3"-8"280"0"0,-5-2-242 0 0,-2 6-57 0 0,9 3 698 0 0,1 1 277 0 0,0 0 48 0 0,-7 0 2073 0 0,5 0-2030 0 0,4 8-1541 0 0,2 2 570 0 0,0-1-1 0 0,0 1 1 0 0,1-1 0 0 0,7 10-1 0 0,-6-11 13 0 0,-1 1-1 0 0,0-1 1 0 0,-1 1 0 0 0,5 15-1 0 0,-9-24-287 0 0,0 0 0 0 0,0 1 0 0 0,0-1 0 0 0,0 0 0 0 0,0 0 0 0 0,1 1 0 0 0,-1-1 0 0 0,0 0 0 0 0,0 0 0 0 0,0 1 0 0 0,0-1 0 0 0,0 0 0 0 0,0 0 0 0 0,0 1 0 0 0,0-1 0 0 0,1 0 0 0 0,-1 0 0 0 0,0 0 0 0 0,0 0 0 0 0,0 1 0 0 0,0-1 0 0 0,1 0 0 0 0,-1 0 0 0 0,0 0 0 0 0,0 0 0 0 0,0 1 0 0 0,1-1 0 0 0,-1 0 0 0 0,0 0 0 0 0,0 0 0 0 0,1 0 0 0 0,-1 0 0 0 0,0 0 0 0 0,0 0 0 0 0,1 0 0 0 0,-1 0 0 0 0,0 0 0 0 0,0 0 0 0 0,1 0 0 0 0,-1 0 0 0 0,0 0 0 0 0,0 0 0 0 0,1 0 0 0 0,-1 0 0 0 0,0 0 0 0 0,0 0 0 0 0,0 0 0 0 0,1 0 0 0 0,-1 0 0 0 0,0-1 0 0 0,0 1 0 0 0,1 0 0 0 0,-1 0 0 0 0,0 0 0 0 0,0 0 0 0 0,0-1 0 0 0,0 1 0 0 0,1 0 0 0 0,-1-1 0 0 0,1 0 0 0 0,-1 0 0 0 0,1 1 0 0 0,-1-1 0 0 0,0 0 0 0 0,1 0 0 0 0,-1 0 0 0 0,0 0 0 0 0,0 0 0 0 0,1 0 0 0 0,-1 0 0 0 0,0 0 0 0 0,0 0 0 0 0,0 0 0 0 0,0 0 0 0 0,0 0 0 0 0,-1 0 0 0 0,1 0 0 0 0,0 0 0 0 0,0 1 0 0 0,-1-3 0 0 0,-2-5-56 0 0,0-1 0 0 0,0-1 1 0 0,1 1-1 0 0,1 0 0 0 0,-1 0 0 0 0,2-1 0 0 0,-1 1 0 0 0,1 0 0 0 0,2-18 1 0 0,-4 22-515 0 0,1 4-699 0 0,1 0-3490 0 0,0 1-181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1.9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103 428 7055 0 0,'0'-4'203'0'0,"-1"-1"0"0"0,0 1 0 0 0,-1-1 0 0 0,1 1 0 0 0,-1 0-1 0 0,1 0 1 0 0,-1-1 0 0 0,-1 1 0 0 0,-3-6 0 0 0,4 9 72 0 0,1 0 1 0 0,0 0 0 0 0,-1 0 0 0 0,1 0-1 0 0,-1 0 1 0 0,1 0 0 0 0,-1 0-1 0 0,1 1 1 0 0,-1-1 0 0 0,0 1 0 0 0,1-1-1 0 0,-1 1 1 0 0,0-1 0 0 0,1 1-1 0 0,-1 0 1 0 0,0 0 0 0 0,0 0 0 0 0,1 0-1 0 0,-1 0 1 0 0,0 1 0 0 0,1-1-1 0 0,-1 0 1 0 0,0 1 0 0 0,1-1 0 0 0,-1 1-1 0 0,0 0 1 0 0,1-1 0 0 0,-1 1 0 0 0,-1 1-1 0 0,1-1-183 0 0,-1 1 0 0 0,1-1-1 0 0,0 0 1 0 0,0 1-1 0 0,0-1 1 0 0,0 1 0 0 0,0 0-1 0 0,1 0 1 0 0,-1 0 0 0 0,0 0-1 0 0,1 0 1 0 0,-1 0 0 0 0,1 0-1 0 0,0 0 1 0 0,0 0 0 0 0,0 1-1 0 0,0-1 1 0 0,0 1 0 0 0,0-1-1 0 0,1 0 1 0 0,-1 1 0 0 0,1-1-1 0 0,0 1 1 0 0,0 3 0 0 0,1 23-1912 0 0,0-28 2094 0 0,0 2 179 0 0,0-2-359 0 0,0 1 0 0 0,-1-1 0 0 0,1 0 0 0 0,0 1 0 0 0,0-1 0 0 0,0 0 0 0 0,0 1 0 0 0,0-1 1 0 0,0 0-1 0 0,1 0 0 0 0,-1 0 0 0 0,0 0 0 0 0,0 0 0 0 0,1 0 0 0 0,-1-1 0 0 0,1 1 0 0 0,1 1 0 0 0,-2-2-94 0 0,0 0 0 0 0,0 1 0 0 0,0-1 0 0 0,0 0 0 0 0,0 0 0 0 0,0 1 0 0 0,0-1 0 0 0,0 0 0 0 0,0 0 0 0 0,0 0 0 0 0,0 0 0 0 0,0 0 0 0 0,0 0 0 0 0,0-1 0 0 0,0 1 0 0 0,0 0 0 0 0,0 0 0 0 0,0-1 0 0 0,0 1 0 0 0,0-1 0 0 0,0 1 0 0 0,-1-1 0 0 0,1 1 0 0 0,1-2 0 0 0,0 1 0 0 0,0 1 0 0 0,9-15 0 0 0,-4 8 0 0 0,-5 7 0 0 0,1-1 0 0 0,-1 1 0 0 0,0 0 0 0 0,1-1 0 0 0,-1 1 0 0 0,1 1 0 0 0,-1-1 0 0 0,1 0 0 0 0,-1 0 0 0 0,0 1 0 0 0,1-1 0 0 0,-1 1 0 0 0,0 0 0 0 0,1 0 0 0 0,-1 0 0 0 0,0 0 0 0 0,0 0 0 0 0,2 2 0 0 0,-1-1-13 0 0,0 0 1 0 0,0 0-1 0 0,1 0 0 0 0,-1 0 0 0 0,0-1 0 0 0,1 1 0 0 0,-1-1 1 0 0,0 0-1 0 0,8 1 0 0 0,-9-2-11 0 0,-1 0 0 0 0,1 0 0 0 0,-1 0 0 0 0,1-1 0 0 0,0 1 0 0 0,-1-1 1 0 0,1 1-1 0 0,-1-1 0 0 0,0 0 0 0 0,1 1 0 0 0,-1-1 0 0 0,1 0 0 0 0,-1 0 0 0 0,0 0 0 0 0,0 0 0 0 0,0 0 0 0 0,2-3 1 0 0,-1 3-631 0 0,-1-1 454 0 0,1 0 0 0 0,0-1 0 0 0,-1 0 0 0 0,1 1 0 0 0,-1-1 0 0 0,0 0 0 0 0,1 0 0 0 0,-1 1 0 0 0,-1-1 0 0 0,1 0 0 0 0,0-5 0 0 0,1 2-172 0 0,0-4 160 0 0,0 1 0 0 0,-1-1 0 0 0,0 1 1 0 0,-1-1-1 0 0,0 1 0 0 0,0-1 0 0 0,-1 0 0 0 0,0 1 0 0 0,-1 0 0 0 0,0-1 0 0 0,-4-12 0 0 0,-6-9-348 0 0,0 2 0 0 0,-19-31 0 0 0,-12-28 2439 0 0,30 57-1205 0 0,-9-25 11 0 0,22 54-33 0 0,0 2 27 0 0,0 0 10 0 0,0 0 12 0 0,0 0 3 0 0,2 3 0 0 0,16 25 45 0 0,-1 2 0 0 0,-1 0 0 0 0,20 54 0 0 0,-2-5 7 0 0,-10-22-756 0 0,-13-30 0 0 0,26 46 0 0 0,-29-60-7562 0 0,3 0 4812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6.0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1270 5407 0 0,'0'0'124'0'0,"0"0"18"0"0,0 0 8 0 0,0 0 42 0 0,0 0 170 0 0,24-20 1956 0 0,10 4 848 0 0,27 5-2575 0 0,-21 5 876 0 0,26-10-270 0 0,0-4 0 0 0,-2-1 0 0 0,71-36 0 0 0,-44 17-427 0 0,171-50 0 0 0,-178 61-439 0 0,-1-3 1 0 0,154-85-1 0 0,-138 65-9 0 0,211-88 794 0 0,-75 37-636 0 0,-5 0-480 0 0,-39 16 2856 0 0,-127 65-2826 0 0,-5 3-36 0 0,-57 18 6 0 0,0 0 0 0 0,0 0 0 0 0,0 1 0 0 0,-1-1 0 0 0,1 1 0 0 0,0-1 0 0 0,0 1 0 0 0,0 0 0 0 0,0 0 0 0 0,0 0 0 0 0,0 0 0 0 0,0 0 0 0 0,0 0 0 0 0,2 1 0 0 0,4-1 0 0 0,0 1 0 0 0,0-1 0 0 0,-1 0 0 0 0,1 0 0 0 0,0-1 0 0 0,12-3 0 0 0,-16 3 0 0 0,1 0 0 0 0,-1 0 0 0 0,1 0 0 0 0,-1 0 0 0 0,0-1 0 0 0,0 0 0 0 0,0 0 0 0 0,5-3 0 0 0,11-4 0 0 0,38-12 0 0 0,-54 19 0 0 0,31-6 0 0 0,-2 1 0 0 0,-1-1 0 0 0,-1-1 0 0 0,1-2 0 0 0,-1-1 0 0 0,53-30 0 0 0,12-3 0 0 0,-42 32 0 0 0,-45 9-32 0 0,19-9-971 0 0,45-24 93 0 0,-65 35-628 0 0,-5 1-2833 0 0,-3 1-2407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8983 0 0,'0'0'200'0'0,"0"0"34"0"0,0 0 14 0 0,0 0 54 0 0,0 0 204 0 0,0 0 86 0 0,0 0 16 0 0,0 0 20 0 0,0 0 56 0 0,6 25 1348 0 0,-3-17-1907 0 0,-1 0 0 0 0,0 0 0 0 0,0 0 0 0 0,-1 0 1 0 0,0 1-1 0 0,0-1 0 0 0,-1 1 0 0 0,0 0-125 0 0,-6 72 2243 0 0,4-62-2019 0 0,-7 142-111 0 0,-1 2 3143 0 0,6-46-2951 0 0,3-49-305 0 0,2 134 3689 0 0,0-164-3541 0 0,-2-29-4182 0 0,1-1-4059 0 0,0-10 5097 0 0,-3-5-1414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7.1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164 276 8863 0 0,'0'0'200'0'0,"0"0"34"0"0,0 0 12 0 0,-1-29 2 0 0,10-31 1714 0 0,2-17-1557 0 0,-11 69-408 0 0,0 1-1 0 0,0 0 1 0 0,-1-1-1 0 0,0 1 1 0 0,0 0 0 0 0,0 0-1 0 0,-1 0 1 0 0,-3-9-1 0 0,4 14 4 0 0,1 0 0 0 0,-1 0 0 0 0,0 0 0 0 0,0 0 0 0 0,0 0 0 0 0,0 1 0 0 0,-1-1 0 0 0,1 0 0 0 0,0 0 0 0 0,-1 1 0 0 0,1-1 0 0 0,-1 1 0 0 0,0-1 0 0 0,1 1 0 0 0,-1 0 0 0 0,0-1 0 0 0,0 1 0 0 0,0 0 0 0 0,0 0 0 0 0,0 1 0 0 0,0-1 0 0 0,0 0 0 0 0,0 1 0 0 0,0-1 0 0 0,0 1 0 0 0,0-1 0 0 0,-5 1 0 0 0,4 1 0 0 0,-1-1 0 0 0,1 1 0 0 0,-1 0 0 0 0,1 0 0 0 0,0 0 0 0 0,0 1 0 0 0,-1-1 0 0 0,1 1 0 0 0,0 0 0 0 0,0-1 0 0 0,1 1 0 0 0,-1 1 0 0 0,0-1 0 0 0,1 0 0 0 0,-1 1 0 0 0,-3 4 0 0 0,-2 4 171 0 0,0 0 0 0 0,1 1-1 0 0,0-1 1 0 0,1 2 0 0 0,0-1-1 0 0,1 1 1 0 0,0 0 0 0 0,1 0-1 0 0,1 0 1 0 0,0 0 0 0 0,1 1-1 0 0,0-1 1 0 0,1 1 0 0 0,1 23-1 0 0,0-34-82 0 0,1-1-1 0 0,-1 1 1 0 0,1-1-1 0 0,0 1 1 0 0,-1-1-1 0 0,1 0 1 0 0,0 1-1 0 0,1-1 1 0 0,-1 0-1 0 0,0 0 1 0 0,1 0-1 0 0,-1 0 0 0 0,1 0 1 0 0,0 0-1 0 0,-1 0 1 0 0,1 0-1 0 0,0-1 1 0 0,0 1-1 0 0,0-1 1 0 0,0 1-1 0 0,1-1 1 0 0,-1 0-1 0 0,0 0 1 0 0,0 0-1 0 0,1 0 1 0 0,-1 0-1 0 0,5 0 1 0 0,-3 0-71 0 0,0 0 0 0 0,0-1 1 0 0,0 0-1 0 0,0 0 0 0 0,1 0 1 0 0,-1 0-1 0 0,0-1 0 0 0,0 1 1 0 0,0-1-1 0 0,0 0 0 0 0,0 0 1 0 0,0-1-1 0 0,0 1 0 0 0,0-1 1 0 0,-1 0-1 0 0,5-3 0 0 0,6-5-191 0 0,-1-2 0 0 0,0 0 1 0 0,0-1-1 0 0,-1 0 0 0 0,15-22 0 0 0,21-39-5423 0 0,-41 62 1501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7.5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81 48 5407 0 0,'0'0'124'0'0,"-11"-25"320"0"0,6 16-467 0 0,5 8 126 0 0,-1 0 1 0 0,1 0-1 0 0,0 0 0 0 0,-1 1 0 0 0,1-1 1 0 0,-1 0-1 0 0,1 0 0 0 0,-1 1 0 0 0,1-1 1 0 0,-1 0-1 0 0,0 1 0 0 0,1-1 0 0 0,-1 0 1 0 0,0 1-1 0 0,0-1 0 0 0,-1 0 0 0 0,1 1 847 0 0,-21 12 2410 0 0,18-8-3106 0 0,1 1 1 0 0,0-1-1 0 0,0 1 1 0 0,0 0-1 0 0,1 0 1 0 0,-1 1-1 0 0,1-1 1 0 0,0 0-1 0 0,1 1 1 0 0,0-1-1 0 0,-1 1 1 0 0,2 0-1 0 0,-1-1 0 0 0,1 10 1 0 0,-1-4-27 0 0,2 0 0 0 0,0 0 1 0 0,0 0-1 0 0,1 0 0 0 0,0 0 0 0 0,6 16 0 0 0,-7-24-228 0 0,0-1 0 0 0,0 1 0 0 0,1-1 0 0 0,-1 0 0 0 0,1 1 0 0 0,0-1 0 0 0,-1 0 0 0 0,1 0 0 0 0,5 4 0 0 0,-7-6 0 0 0,1 1 0 0 0,0 0 0 0 0,0 0 0 0 0,0-1 0 0 0,1 1 0 0 0,-1-1 0 0 0,0 1 0 0 0,0-1 0 0 0,0 0 0 0 0,0 1 0 0 0,0-1 0 0 0,0 0 0 0 0,1 0 0 0 0,-1 0 0 0 0,0 0 0 0 0,0 0 0 0 0,0 0 0 0 0,1 0 0 0 0,-1 0 0 0 0,0 0 0 0 0,0 0 0 0 0,0-1 0 0 0,0 1 0 0 0,1 0 0 0 0,-1-1 0 0 0,0 1 0 0 0,0-1 0 0 0,0 0 0 0 0,1 0 0 0 0,3-3 0 0 0,-1-1 0 0 0,1 1 0 0 0,-1-1 0 0 0,0 0 0 0 0,-1 0 0 0 0,0 0 0 0 0,1-1 0 0 0,-1 1 0 0 0,-1-1 0 0 0,1 0 0 0 0,-1 0 0 0 0,2-7 0 0 0,-2 5 0 0 0,0-1 0 0 0,0 0 0 0 0,0 0 0 0 0,0-16 0 0 0,38 356 392 0 0,-40-329-2650 0 0,0-2-3572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8.5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1 819 7055 0 0,'0'0'158'0'0,"0"0"22"0"0,0 0 12 0 0,8-21 81 0 0,79-177 3996 0 0,-87 198-4269 0 0,0 0 0 0 0,0 0 0 0 0,0-1 0 0 0,0 1 0 0 0,0 0 0 0 0,0 0 0 0 0,0 0 0 0 0,1 0 0 0 0,-1 0 0 0 0,0 0 0 0 0,0 0 0 0 0,0-1 0 0 0,0 1 0 0 0,0 0 0 0 0,0 0 0 0 0,0 0 0 0 0,0 0 0 0 0,0 0 0 0 0,0 0 0 0 0,1 0 0 0 0,-1 0 0 0 0,0 0 0 0 0,0 0 0 0 0,0-1 0 0 0,0 1 0 0 0,0 0 0 0 0,0 0 0 0 0,1 0 0 0 0,-1 0 0 0 0,0 0 0 0 0,0 0 0 0 0,0 0 0 0 0,0 0 0 0 0,0 0 0 0 0,0 0 0 0 0,1 0 0 0 0,-1 0 0 0 0,0 0 0 0 0,0 0 0 0 0,0 0 0 0 0,0 0 0 0 0,0 0 0 0 0,0 1 0 0 0,1-1 0 0 0,-1 0 0 0 0,0 0 0 0 0,0 0 0 0 0,0 0 0 0 0,0 0 0 0 0,0 0 0 0 0,5 9 0 0 0,0 10 0 0 0,5 46 1792 0 0,-10-64-1766 0 0,0-1-1 0 0,0 1 1 0 0,0-1 0 0 0,0 1-1 0 0,0-1 1 0 0,0 1-1 0 0,0-1 1 0 0,1 1-1 0 0,-1-1 1 0 0,0 1-1 0 0,0-1 1 0 0,1 1 0 0 0,-1-1-1 0 0,0 0 1 0 0,1 1-1 0 0,-1-1 1 0 0,0 1-1 0 0,1-1 1 0 0,-1 0 0 0 0,1 1-1 0 0,-1-1 1 0 0,0 0-1 0 0,1 0 1 0 0,-1 1-1 0 0,1-1 1 0 0,0 0 0 0 0,7 6 51 0 0,0-1-77 0 0,-7-5 0 0 0,0 0 0 0 0,0 1 0 0 0,0-1 0 0 0,0 0 0 0 0,0 0 0 0 0,0 0 0 0 0,-1 0 0 0 0,1 0 0 0 0,0 0 0 0 0,0 0 0 0 0,0 0 0 0 0,0-1 0 0 0,0 1 0 0 0,0 0 0 0 0,0 0 0 0 0,0-1 0 0 0,0 1 0 0 0,-1-1 0 0 0,1 1 0 0 0,0-1 0 0 0,0 1 0 0 0,-1-1 0 0 0,1 1 0 0 0,0-1 0 0 0,-1 0 0 0 0,1 1 0 0 0,1-2 0 0 0,-1 0 0 0 0,2-1 0 0 0,0-1 0 0 0,0 0 0 0 0,0 0 0 0 0,0 0 0 0 0,-1 0 0 0 0,0-1 0 0 0,1 1 0 0 0,-2 0 0 0 0,1-1 0 0 0,0 0 0 0 0,-1 1 0 0 0,0-1 0 0 0,1-7 0 0 0,0 6 0 0 0,3 11-81 0 0,-4-4-346 0 0,-1-1 366 0 0,0 1 0 0 0,1 0 0 0 0,-1-1 0 0 0,1 1 0 0 0,-1-1 0 0 0,1 1 0 0 0,-1-1 0 0 0,1 1 0 0 0,-1-1 0 0 0,1 0-1 0 0,-1 1 1 0 0,1-1 0 0 0,-1 0 0 0 0,1 1 0 0 0,0-1 0 0 0,-1 0 0 0 0,1 0 0 0 0,-1 1 0 0 0,1-1 0 0 0,0 0 0 0 0,-1 0 0 0 0,1 0 0 0 0,0 0 0 0 0,-1 0-1 0 0,1 0 1 0 0,1 0 0 0 0,17 0-1160 0 0,-7-4 493 0 0,-1-1 0 0 0,0 0 0 0 0,-1 0 1 0 0,1-1-1 0 0,-1 0 0 0 0,0-1 0 0 0,-1 0 0 0 0,1-1 1 0 0,11-13-1 0 0,-5 7 218 0 0,-11 10 553 0 0,0-1 1 0 0,-1 0 0 0 0,1 0-1 0 0,-1 0 1 0 0,-1-1-1 0 0,5-6 1 0 0,-2-9 5625 0 0,-7 21-5427 0 0,0-1 1 0 0,0 0-1 0 0,0 1 0 0 0,0-1 0 0 0,-1 1 0 0 0,1-1 0 0 0,0 1 0 0 0,0 0 1 0 0,0-1-1 0 0,0 1 0 0 0,0 0 0 0 0,-1 0 0 0 0,1 0 0 0 0,0 0 0 0 0,0 0 0 0 0,0 0 1 0 0,-1 0-1 0 0,1 0 0 0 0,-2 1 0 0 0,-5 4 148 0 0,0 0 0 0 0,1 0 0 0 0,-1 0 0 0 0,1 1 0 0 0,0 1 0 0 0,0-1 0 0 0,1 1-1 0 0,0 0 1 0 0,0 0 0 0 0,1 1 0 0 0,-1 0 0 0 0,-6 14 0 0 0,11-18 220 0 0,1-4-606 0 0,0 1 1 0 0,0-1 0 0 0,0 0-1 0 0,0 1 1 0 0,1-1 0 0 0,-1 0 0 0 0,0 1-1 0 0,0-1 1 0 0,0 0 0 0 0,0 1-1 0 0,0-1 1 0 0,1 0 0 0 0,-1 1 0 0 0,0-1-1 0 0,0 0 1 0 0,1 1 0 0 0,-1-1-1 0 0,0 0 1 0 0,0 0 0 0 0,1 1 0 0 0,-1-1-1 0 0,0 0 1 0 0,1 0 0 0 0,-1 0 0 0 0,0 1-1 0 0,1-1 1 0 0,-1 0 0 0 0,0 0-1 0 0,1 0 1 0 0,-1 0 0 0 0,0 0 0 0 0,1 0-1 0 0,-1 0 1 0 0,1 0 0 0 0,-1 0-1 0 0,0 0 1 0 0,1 0 0 0 0,-1 0 0 0 0,0 0-1 0 0,1 0 1 0 0,-1 0 0 0 0,1 0 0 0 0,-1 0-1 0 0,1-1 1 0 0,16-4 14 0 0,-16 4-20 0 0,44-18-2720 0 0,-43 20 2719 0 0,0-1 1 0 0,0 1-1 0 0,0 0 0 0 0,0 0 1 0 0,0 0-1 0 0,0 0 0 0 0,-1 0 1 0 0,1 0-1 0 0,0 0 1 0 0,-1 0-1 0 0,1 1 0 0 0,-1-1 1 0 0,1 1-1 0 0,-1-1 0 0 0,0 1 1 0 0,2 3-1 0 0,16 17 7 0 0,-18-21-5 0 0,0-1 0 0 0,0 1 0 0 0,0-1 0 0 0,0 1 0 0 0,0 0 0 0 0,0-1 0 0 0,0 0 0 0 0,0 1 0 0 0,0-1 0 0 0,0 0 0 0 0,0 1 0 0 0,0-1 0 0 0,1 0 0 0 0,-1 0 0 0 0,0 0 0 0 0,0 0 0 0 0,0 0 0 0 0,0 0 0 0 0,0 0 0 0 0,1-1 0 0 0,-1 1 0 0 0,0 0 0 0 0,0 0 0 0 0,0-1 0 0 0,0 1 0 0 0,0-1 0 0 0,0 1 0 0 0,2-2 0 0 0,14-14 0 0 0,-10 7-285 0 0,-1-1-1 0 0,-1 0 1 0 0,0-1-1 0 0,0 1 1 0 0,-1-1-1 0 0,0 0 1 0 0,-1 0-1 0 0,0-1 1 0 0,-1 1-1 0 0,0-1 1 0 0,-1 1-1 0 0,0-19 1 0 0,-2-16-1668 0 0,-11-79 0 0 0,11 120 1946 0 0,-2-26 314 0 0,-2 0-1 0 0,-1 0 0 0 0,-2 0 0 0 0,-1 1 1 0 0,-1 0-1 0 0,-23-47 0 0 0,27 71 1804 0 0,3 8-715 0 0,-1 21-98 0 0,7 31-123 0 0,6 2-164 0 0,2-1 0 0 0,2 0 0 0 0,25 65 0 0 0,-26-89-4393 0 0,30 50 0 0 0,-32-64-3203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9.4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0 2791 0 0,'0'0'126'0'0,"-1"1"-5"0"0,-15 12 1944 0 0,15-12-1306 0 0,-1 11 2034 0 0,4 4-1832 0 0,0 0 0 0 0,1 0 0 0 0,1 0 0 0 0,0 0-1 0 0,10 23 1 0 0,5 20-694 0 0,-17-52-98 0 0,11 40 366 0 0,-1 0 0 0 0,-3 0-1 0 0,-1 1 1 0 0,1 57 0 0 0,-12 42 2182 0 0,4-138-2717 0 0,6-8 0 0 0,12-5 0 0 0,0-1 0 0 0,0 0 0 0 0,-1-2 0 0 0,0 0 0 0 0,0-1 0 0 0,-1-1 0 0 0,18-12 0 0 0,16-6 0 0 0,209-85 0 0 0,-91 54-7278 0 0,-167 57 5195 0 0,1 0-77 0 0,10-3-15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5:59.8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20 8863 0 0,'0'0'200'0'0,"0"0"34"0"0,0 0 12 0 0,0-1-39 0 0,0 0-204 0 0,0 0 1 0 0,0 1-1 0 0,0-1 1 0 0,0 0-1 0 0,0 0 1 0 0,0 0-1 0 0,-1 0 1 0 0,1 1-1 0 0,0-1 1 0 0,0 0-1 0 0,-1 0 1 0 0,1 1-1 0 0,-1-1 1 0 0,1 0-1 0 0,0 0 1 0 0,-1 1-1 0 0,1-1 1 0 0,-2 0-1 0 0,0-1 143 0 0,2 1 733 0 0,0 1 277 0 0,0 0 48 0 0,0 0-152 0 0,12 19-38 0 0,20 66 1276 0 0,-16-45-1060 0 0,11 42 0 0 0,-22-64-1192 0 0,0-1 0 0 0,0 0 1 0 0,2-1-1 0 0,0 1 1 0 0,13 20-1 0 0,-20-36-423 0 0,1-1 0 0 0,-1 1 0 0 0,0 0 0 0 0,1 0-1 0 0,-1-1 1 0 0,0 1 0 0 0,1 0 0 0 0,-1 0 0 0 0,1-1 0 0 0,-1 1 0 0 0,1-1-1 0 0,0 1 1 0 0,-1-1 0 0 0,1 1 0 0 0,-1-1 0 0 0,1 1 0 0 0,0-1 0 0 0,0 1-1 0 0,-1-1 1 0 0,1 0 0 0 0,1 1 0 0 0,-2-1-4718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0.1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94 8863 0 0,'0'0'200'0'0,"1"-16"487"0"0,-27-33 1560 0 0,25 48-1043 0 0,1 1-60 0 0,0 0-296 0 0,3-9 1368 0 0,4 6-2089 0 0,-1 0-1 0 0,1 0 1 0 0,-1 1 0 0 0,1 0 0 0 0,0 1 0 0 0,0-1 0 0 0,0 1 0 0 0,0 0 0 0 0,0 1 0 0 0,0 0 0 0 0,0 0 0 0 0,0 0 0 0 0,0 1 0 0 0,0 0 0 0 0,10 3 0 0 0,-7-2 74 0 0,1 0 1 0 0,-1-1 0 0 0,21 0 0 0 0,-19-2-202 0 0,71-4 0 0 0,-74 4 0 0 0,0 2 0 0 0,1-1 0 0 0,-1 1 0 0 0,0 1 0 0 0,0 0 0 0 0,14 4 0 0 0,-15 0 0 0 0,-7-5 0 0 0,0 0 0 0 0,0 0 0 0 0,0 1 0 0 0,0-1 0 0 0,0 0 0 0 0,0 1 0 0 0,0-1 0 0 0,-1 1 0 0 0,1-1 0 0 0,-1 1 0 0 0,1-1 0 0 0,-1 1 0 0 0,1 0 0 0 0,-1-1 0 0 0,0 1 0 0 0,0 0 0 0 0,0-1 0 0 0,0 1 0 0 0,0-1 0 0 0,0 1 0 0 0,0 0 0 0 0,-1-1 0 0 0,0 2 0 0 0,1 3 0 0 0,-2 6 65 0 0,1 0 0 0 0,-2 0-1 0 0,1 0 1 0 0,-2 0 0 0 0,0-1-1 0 0,0 1 1 0 0,-1-1 0 0 0,-9 16-1 0 0,-7 7 470 0 0,-31 39-1 0 0,15-24-142 0 0,-6 15-680 0 0,42-63-1046 0 0,1-1-1145 0 0,0 0-4296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0.6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122 103 10943 0 0,'0'0'248'0'0,"0"0"35"0"0,0 0 18 0 0,-8-2 57 0 0,4 1-219 0 0,0 0 1 0 0,0-1 0 0 0,0 1-1 0 0,0-1 1 0 0,0 0 0 0 0,0-1-1 0 0,-3-2 1 0 0,-6-3 2529 0 0,12 8-1981 0 0,0 0-92 0 0,-1 0-580 0 0,0 0 0 0 0,-1 0-1 0 0,1 0 1 0 0,0 0 0 0 0,0 1 0 0 0,0-1 0 0 0,0 0-1 0 0,0 1 1 0 0,0 0 0 0 0,0 0 0 0 0,0 0-1 0 0,0-1 1 0 0,0 2 0 0 0,1-1 0 0 0,-1 0-1 0 0,0 0 1 0 0,0 0 0 0 0,1 1 0 0 0,-1-1-1 0 0,1 1 1 0 0,0 0 0 0 0,-1-1 0 0 0,1 1-1 0 0,0 0 1 0 0,0 0 0 0 0,0-1 0 0 0,0 1-1 0 0,0 0 1 0 0,0 0 0 0 0,1 0 0 0 0,-2 4-1 0 0,1-1 316 0 0,-2 0 43 0 0,2-3-278 0 0,0-1-1 0 0,0 1 0 0 0,0-1 1 0 0,1 1-1 0 0,-1 0 1 0 0,1-1-1 0 0,-1 1 0 0 0,1 0 1 0 0,-1 0-1 0 0,1-1 0 0 0,0 1 1 0 0,0 0-1 0 0,0 0 1 0 0,0 0-1 0 0,0-1 0 0 0,0 1 1 0 0,1 0-1 0 0,0 2 1 0 0,3 4-74 0 0,-3-7-22 0 0,1 0 0 0 0,-1 0 0 0 0,0 0 0 0 0,0 0 0 0 0,1-1 0 0 0,-1 1 0 0 0,0 0 0 0 0,1-1 0 0 0,-1 0 0 0 0,1 1 0 0 0,-1-1 0 0 0,0 1 0 0 0,1-1 0 0 0,-1 0 0 0 0,1 0 0 0 0,-1 0 0 0 0,1 0 0 0 0,-1 0 0 0 0,1 0 0 0 0,-1-1 0 0 0,1 1 0 0 0,-1 0 0 0 0,1-1 0 0 0,-1 1 0 0 0,0-1 0 0 0,1 1 0 0 0,-1-1 0 0 0,2-1 0 0 0,-3 2 0 0 0,6-3 0 0 0,0-1 0 0 0,-1 0 0 0 0,1 0 0 0 0,-1-1 0 0 0,0 0 0 0 0,0 0 0 0 0,-1 0 0 0 0,1 0 0 0 0,4-8 0 0 0,32-59 0 0 0,-29 48 0 0 0,-11 23 0 0 0,-1 0 0 0 0,1 0 0 0 0,-1 0 0 0 0,1 1 0 0 0,-1-1 0 0 0,0 0 0 0 0,1 0 0 0 0,-1 0 0 0 0,0 0 0 0 0,0 0 0 0 0,1 0 0 0 0,-1 0 0 0 0,0 0 0 0 0,0 1 0 0 0,0-1 0 0 0,0 0 0 0 0,-1-2 0 0 0,1 3 0 0 0,0-1 0 0 0,-1 1 0 0 0,1 0 0 0 0,0-1 0 0 0,0 1 0 0 0,-1 0 0 0 0,1-1 0 0 0,-1 1 0 0 0,1 0 0 0 0,0 0 0 0 0,-1-1 0 0 0,1 1 0 0 0,0 0 0 0 0,-1 0 0 0 0,1 0 0 0 0,-1 0 0 0 0,1 0 0 0 0,-1-1 0 0 0,1 1 0 0 0,0 0 0 0 0,-1 0 0 0 0,1 0 0 0 0,-1 0 0 0 0,0 0 0 0 0,-2 1 0 0 0,0-1 0 0 0,0 1 0 0 0,0-1 0 0 0,0 1 0 0 0,0 0 0 0 0,0 0 0 0 0,0 0 0 0 0,-3 3 0 0 0,3-3-8 0 0,-53 36-1782 0 0,52-34 1540 0 0,-1 1-1 0 0,1-1 1 0 0,0 1-1 0 0,0 0 0 0 0,1 0 1 0 0,-1 0-1 0 0,1 1 0 0 0,0-1 1 0 0,-4 9-1 0 0,6-12-1578 0 0,1-1-56 0 0,0 0-17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1.1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99 499 7055 0 0,'-16'2'750'0'0,"-35"1"-558"0"0,21-6 6293 0 0,28 2-5160 0 0,2 1-79 0 0,0 0-349 0 0,0 0-156 0 0,0 0-33 0 0,0 0-97 0 0,23-5-374 0 0,6-5-156 0 0,54-27-1 0 0,-53 22 152 0 0,42-15-1 0 0,14 2 227 0 0,-2-3-1 0 0,-2-4 1 0 0,-1-4 0 0 0,90-58-1 0 0,-107 57-457 0 0,1 2 0 0 0,100-43 0 0 0,-157 77 0 0 0,-6 2 0 0 0,1 1 0 0 0,0 0 0 0 0,-1 0 0 0 0,1 0 0 0 0,0 0 0 0 0,0 0 0 0 0,-1 1 0 0 0,1-1 0 0 0,0 1 0 0 0,0-1 0 0 0,0 1 0 0 0,0 0 0 0 0,5 1 0 0 0,27 2-8466 0 0,-35-3 6436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3.3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1497 3999 0 0,'0'0'91'0'0,"0"0"12"0"0,0 0 7 0 0,0 0 101 0 0,0 0 413 0 0,0 0 177 0 0,0 0 37 0 0,0 0-37 0 0,24 0 843 0 0,9-8-658 0 0,-1-2 0 0 0,57-26 0 0 0,-75 30-1039 0 0,99-37 604 0 0,148-35-1 0 0,-200 62 888 0 0,67-27-1417 0 0,-117 40-21 0 0,15-20 2744 0 0,-8 10-2744 0 0,1 1 0 0 0,1 0 0 0 0,36-16 0 0 0,-50 25 0 0 0,168-81 1976 0 0,274-119-1136 0 0,-286 121-840 0 0,-93 45 0 0 0,352-179 0 0 0,-273 126 0 0 0,-23 14 0 0 0,-70 45 11 0 0,19-12 194 0 0,1 4-1 0 0,121-45 0 0 0,-96 49 940 0 0,115-55 0 0 0,-98 39-2396 0 0,-116 50 535 0 0,-1 1 88 0 0,0 0 221 0 0,0 0-603 0 0,0 0-305 0 0,0 0-588 0 0,0 0-2244 0 0,0 0-955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3.7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 30 8863 0 0,'0'0'407'0'0,"0"0"-6"0"0,0 0-177 0 0,0 0 204 0 0,0 0 116 0 0,0 0 28 0 0,14-13 1268 0 0,-11 10-1690 0 0,0 1 0 0 0,0 1 0 0 0,1-1 0 0 0,-1 0 0 0 0,1 1 0 0 0,-1 0 0 0 0,1 0 0 0 0,0 0 0 0 0,-1 0 1 0 0,1 0-1 0 0,0 1 0 0 0,0-1 0 0 0,0 1 0 0 0,-1 0 0 0 0,1 1 0 0 0,0-1 0 0 0,0 1 0 0 0,-1-1 0 0 0,1 1 0 0 0,0 0 0 0 0,-1 0 0 0 0,1 1 0 0 0,0-1 0 0 0,-1 1 0 0 0,0 0 0 0 0,1 0 0 0 0,4 4 0 0 0,-4-3-19 0 0,0 0-1 0 0,0 0 1 0 0,0 1 0 0 0,0 0-1 0 0,-1 0 1 0 0,0 0 0 0 0,0 0-1 0 0,0 0 1 0 0,0 0 0 0 0,0 1 0 0 0,-1 0-1 0 0,0-1 1 0 0,0 1 0 0 0,0 0-1 0 0,-1 0 1 0 0,0 0 0 0 0,0 0-1 0 0,0 0 1 0 0,0 0 0 0 0,-1 6 0 0 0,-1 4-120 0 0,-1-1 1 0 0,-1 0 0 0 0,-1 1 0 0 0,0-1 0 0 0,0-1 0 0 0,-2 1 0 0 0,1-1 0 0 0,-2 0 0 0 0,0 0 0 0 0,-8 12 0 0 0,-16 18-455 0 0,-49 55 0 0 0,54-68-437 0 0,1-2-1072 0 0,-33 28 0 0 0,9-13-71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0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15 218 5263 0 0,'-4'-26'274'0'0,"0"5"-107"0"0,1 1 0 0 0,1 0-1 0 0,0-18-166 0 0,2 33 191 0 0,1 0-1 0 0,-1-1 1 0 0,1 1 0 0 0,0 0-1 0 0,0-1 1 0 0,1 1 0 0 0,-1 0-1 0 0,1 0 1 0 0,0 0 0 0 0,1 0-1 0 0,-1 1 1 0 0,1-1-1 0 0,0 1 1 0 0,0-1 0 0 0,0 1-1 0 0,3-3-190 0 0,-5 7 54 0 0,0-1 0 0 0,0 0-1 0 0,-1 1 1 0 0,1-1-1 0 0,0 0 1 0 0,0 1 0 0 0,0-1-1 0 0,0 1 1 0 0,0 0 0 0 0,0-1-1 0 0,1 1 1 0 0,-1 0-1 0 0,0 0 1 0 0,0-1 0 0 0,0 1-1 0 0,0 0 1 0 0,0 0-1 0 0,0 0 1 0 0,0 0 0 0 0,0 1-1 0 0,0-1 1 0 0,1 0 0 0 0,-1 0-1 0 0,0 1 1 0 0,0-1-1 0 0,0 0 1 0 0,0 1 0 0 0,0-1-1 0 0,0 1 1 0 0,0 0-1 0 0,0-1 1 0 0,-1 1 0 0 0,1 0-1 0 0,0-1 1 0 0,0 1 0 0 0,0 0-1 0 0,-1 0 1 0 0,1 0-54 0 0,3 3 87 0 0,-1-1 0 0 0,1 1 0 0 0,-1 1 1 0 0,0-1-1 0 0,0 0 0 0 0,-1 1 0 0 0,2 2-87 0 0,4 14 291 0 0,0 1 0 0 0,-2 1-1 0 0,0-1 1 0 0,1 19-291 0 0,8 96 876 0 0,-10-85-537 0 0,158 1244 4658 0 0,-139-1166-4803 0 0,-12-77-179 0 0,-3 1 0 0 0,-2 0 0 0 0,0 31-15 0 0,-7-84-158 0 0,0 0 0 0 0,0 0 0 0 0,0 0 1 0 0,0-1-1 0 0,0 1 0 0 0,-1 0 0 0 0,1 0 1 0 0,0 0-1 0 0,0-1 0 0 0,0 1 1 0 0,-1 0-1 0 0,1 0 0 0 0,0-1 0 0 0,-1 1 1 0 0,1 0-1 0 0,-1-1 0 0 0,1 1 0 0 0,-1 0 1 0 0,1-1-1 0 0,-1 1 0 0 0,1 0 0 0 0,-1-1 1 0 0,0 1-1 0 0,1-1 0 0 0,-1 1 1 0 0,0-1-1 0 0,1 0 0 0 0,-1 1 0 0 0,0-1 1 0 0,0 0-1 0 0,0 1 0 0 0,1-1 0 0 0,-1 0 1 0 0,0 0-1 0 0,0 0 0 0 0,0 0 1 0 0,1 0-1 0 0,-1 1 0 0 0,0-2 0 0 0,0 1 1 0 0,0 0-1 0 0,1 0 0 0 0,-1 0 0 0 0,0 0 1 0 0,0 0-1 0 0,0-1 0 0 0,1 1 1 0 0,-1 0-1 0 0,0-1 0 0 0,0 1 0 0 0,1 0 1 0 0,-2-1 157 0 0,-2-1-448 0 0,-1 0 1 0 0,1-1 0 0 0,-1 1 0 0 0,1-1-1 0 0,0 1 1 0 0,-1-1 0 0 0,2-1 0 0 0,-2 0 447 0 0,-19-29-1830 0 0,15 13 658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4.1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50 5407 0 0,'0'0'124'0'0,"-8"-25"320"0"0,5 2 378 0 0,3 22 88 0 0,0 1 40 0 0,0 0-44 0 0,0 0-215 0 0,0 0-92 0 0,0 0-21 0 0,0 0 8 0 0,0 0 38 0 0,16 17 1209 0 0,-9-6-1666 0 0,0 0 1 0 0,-1 1 0 0 0,0 0-1 0 0,-1 0 1 0 0,0 0-1 0 0,5 25 1 0 0,10 82 1859 0 0,-12-64-2270 0 0,-6-34 242 0 0,-1-13-16 0 0,0 0 0 0 0,0 0 0 0 0,1 0 0 0 0,4 12 0 0 0,-6-18-439 0 0,0-2-182 0 0,0 0-975 0 0,0 0-3754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4.8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34 342 10943 0 0,'0'0'248'0'0,"-11"8"694"0"0,7-6-845 0 0,3-1 352 0 0,1-1 155 0 0,0 0 32 0 0,5-9 679 0 0,2-3-559 0 0,5-8-551 0 0,-1-1 1 0 0,-1-1 0 0 0,-1 0 0 0 0,0 0 0 0 0,-2-1 0 0 0,5-23 0 0 0,-12 44-148 0 0,1 0-1 0 0,-1 1 1 0 0,0-1-1 0 0,1 0 1 0 0,-1 0-1 0 0,0 1 1 0 0,0-1-1 0 0,0 0 0 0 0,-1 1 1 0 0,1-1-1 0 0,0 0 1 0 0,-1 0-1 0 0,1 1 1 0 0,-1-1-1 0 0,1 1 1 0 0,-1-1-1 0 0,0 1 1 0 0,0-1-1 0 0,0 1 1 0 0,0-1-1 0 0,0 1 1 0 0,0-1-1 0 0,0 1 0 0 0,0 0 1 0 0,0 0-1 0 0,-1 0 1 0 0,1 0-1 0 0,0 0 1 0 0,-1 0-1 0 0,1 0 1 0 0,-1 0-1 0 0,1 0 1 0 0,-1 1-1 0 0,1-1 1 0 0,-1 0-1 0 0,0 1 1 0 0,1 0-1 0 0,-1-1 1 0 0,0 1-1 0 0,0 0 0 0 0,1 0 1 0 0,-1 0-1 0 0,0 0 1 0 0,1 0-1 0 0,-1 0 1 0 0,0 0-1 0 0,1 1 1 0 0,-4 0-1 0 0,3-1-57 0 0,1 1 0 0 0,-1-1 0 0 0,1 1 0 0 0,0-1 0 0 0,-1 1 0 0 0,1 0 0 0 0,0 0 0 0 0,-1-1 0 0 0,1 1 0 0 0,0 0 0 0 0,0 0 0 0 0,0 0 0 0 0,0 0 0 0 0,0 0 0 0 0,0 0 0 0 0,0 1 0 0 0,0-1 0 0 0,0 0 0 0 0,0 0 0 0 0,1 1 0 0 0,-2 1 0 0 0,0 1 0 0 0,-1 0 0 0 0,1 1 0 0 0,-1 0 0 0 0,1 0 0 0 0,0 0 0 0 0,0 1 0 0 0,0-1 0 0 0,1 0 0 0 0,0 1 0 0 0,0-1 0 0 0,0 1 0 0 0,0-1 0 0 0,1 1 0 0 0,0-1 0 0 0,1 1 0 0 0,-1 0 0 0 0,1-1 0 0 0,0 1 0 0 0,0-1 0 0 0,1 0 0 0 0,-1 1 0 0 0,1-1 0 0 0,0 0 0 0 0,1 0 0 0 0,-1 0 0 0 0,1 0 0 0 0,0-1 0 0 0,0 1 0 0 0,1-1 0 0 0,4 6 0 0 0,1-4 0 0 0,-7-5 0 0 0,0 1 0 0 0,0-2 0 0 0,1 1 0 0 0,-1 0 0 0 0,1 0 0 0 0,-1-1 0 0 0,0 1 0 0 0,1-1 0 0 0,-1 0 0 0 0,1 1 0 0 0,-1-1 0 0 0,1 0 0 0 0,-1-1 0 0 0,1 1 0 0 0,-1 0 0 0 0,1-1 0 0 0,-1 1 0 0 0,0-1 0 0 0,5-2 0 0 0,-6 3 0 0 0,5-3-600 0 0,1 0 0 0 0,-1-1 0 0 0,0 0 0 0 0,0 0 0 0 0,0 0 1 0 0,-1-1-1 0 0,1 0 0 0 0,-1 0 0 0 0,0 0 0 0 0,-1-1 0 0 0,1 1 0 0 0,4-10 0 0 0,-2 5-493 0 0,-1-1 0 0 0,0 0 0 0 0,-1 0 0 0 0,0-1 0 0 0,-1 0 0 0 0,4-17 0 0 0,-8 21 1818 0 0,-1 0 0 0 0,1-1 0 0 0,-1 1 0 0 0,-1 0 0 0 0,1 0 0 0 0,-1 0 0 0 0,-1 0 0 0 0,-5-13 0 0 0,7 19-616 0 0,-2-4 466 0 0,0 2 1 0 0,0-1-1 0 0,-1 0 0 0 0,0 1 0 0 0,0-1 0 0 0,0 1 0 0 0,0 0 0 0 0,-11-6 0 0 0,14 9-520 0 0,0 1-1 0 0,0 0 0 0 0,0 0 0 0 0,0 0 1 0 0,0 0-1 0 0,-1 0 0 0 0,1 0 1 0 0,0 0-1 0 0,0 0 0 0 0,0 1 0 0 0,0-1 1 0 0,0 0-1 0 0,0 1 0 0 0,-1-1 1 0 0,1 1-1 0 0,0-1 0 0 0,0 1 1 0 0,0-1-1 0 0,0 1 0 0 0,0 0 0 0 0,1-1 1 0 0,-1 1-1 0 0,0 0 0 0 0,0 0 1 0 0,0 0-1 0 0,1 0 0 0 0,-1 0 1 0 0,0 0-1 0 0,0 1 0 0 0,-15 27 1727 0 0,14-24-1617 0 0,2-3-159 0 0,-1 0 0 0 0,1-1 0 0 0,-1 1 0 0 0,1 0 0 0 0,-1 0 0 0 0,1 0 1 0 0,0-1-1 0 0,0 1 0 0 0,0 0 0 0 0,0 0 0 0 0,0 0 0 0 0,1 2 0 0 0,-1-2-5 0 0,1 0 0 0 0,0 0 0 0 0,-1 0 0 0 0,1 0 0 0 0,0 0 0 0 0,0-1 0 0 0,0 1 0 0 0,0 0 0 0 0,1 0 0 0 0,-1-1 0 0 0,0 1 0 0 0,1-1 0 0 0,-1 1 0 0 0,1-1 0 0 0,0 1 0 0 0,-1-1 0 0 0,1 0 0 0 0,0 0 0 0 0,0 0 0 0 0,-1 0 0 0 0,1 0 0 0 0,0 0 0 0 0,0-1 0 0 0,0 1 0 0 0,0-1 0 0 0,0 1 0 0 0,0-1 0 0 0,1 0 0 0 0,-1 1 0 0 0,0-1 0 0 0,0 0 0 0 0,0-1 0 0 0,0 1 0 0 0,0 0 0 0 0,0 0 0 0 0,3-2 0 0 0,13-3 0 0 0,-13 3 0 0 0,0 0 0 0 0,-1 1 0 0 0,1-1 0 0 0,1 1 0 0 0,8 0 0 0 0,-4 2 0 0 0,-2 5 0 0 0,-3 2 0 0 0,-4-7 0 0 0,-1 0 0 0 0,0 0 0 0 0,0 1 0 0 0,1-1 0 0 0,-1 0 0 0 0,0 1 0 0 0,0-1 0 0 0,0 0 0 0 0,0 0 0 0 0,0 1 0 0 0,0-1 0 0 0,-1 0 0 0 0,1 0 0 0 0,0 1 0 0 0,-1-1 0 0 0,1 0 0 0 0,-1 0 0 0 0,1 0 0 0 0,-1 1 0 0 0,0 0 0 0 0,-1 1 0 0 0,-1 6 0 0 0,3-8 0 0 0,0-1 0 0 0,0 1 0 0 0,-1 0 0 0 0,1-1 0 0 0,0 1 0 0 0,-1 0 0 0 0,1-1 0 0 0,0 1 0 0 0,-1-1 0 0 0,1 1 0 0 0,-1-1 0 0 0,1 1 0 0 0,-1-1 0 0 0,1 1 0 0 0,-1-1 0 0 0,1 1 0 0 0,-1-1 0 0 0,1 0 0 0 0,-1 1 0 0 0,0-1 0 0 0,1 0 0 0 0,-1 1 0 0 0,0-1 0 0 0,1 0 0 0 0,-1 0 0 0 0,-1 0 0 0 0,1 1 0 0 0,-6 1-181 0 0,6-1-766 0 0,1-1 855 0 0,-1-1 0 0 0,1 1-1 0 0,0 0 1 0 0,-1 0 0 0 0,1 0-1 0 0,0 0 1 0 0,-1 0 0 0 0,1 0-1 0 0,0-1 1 0 0,-1 1 0 0 0,1 0-1 0 0,0 0 1 0 0,0-1 0 0 0,-1 1-1 0 0,1 0 1 0 0,0 0 0 0 0,0-1-1 0 0,-1 1 1 0 0,1 0 0 0 0,0 0-1 0 0,0-1 1 0 0,0 1 0 0 0,0 0-1 0 0,-1-1 1 0 0,1 1 0 0 0,0 0-1 0 0,0-1 1 0 0,0 1 0 0 0,0-1-1 0 0,0 1 1 0 0,0 0 0 0 0,0-1-1 0 0,0 1 1 0 0,0 0 0 0 0,0-1-1 0 0,0 1 1 0 0,0 0 0 0 0,0-1-1 0 0,0 1 1 0 0,1 0 0 0 0,-1-1-1 0 0,5-20-2625 0 0,-2 11 178 0 0,-3 2 820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5.2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140 41 10943 0 0,'0'0'248'0'0,"5"-18"600"0"0,-7 12-754 0 0,1 4 117 0 0,-1 1 1 0 0,1 0-1 0 0,0-1 1 0 0,-1 1-1 0 0,1 0 1 0 0,-1 0 0 0 0,1 0-1 0 0,-1 0 1 0 0,0 0-1 0 0,1 0 1 0 0,-1 1-1 0 0,0-1 1 0 0,0 1 0 0 0,1-1-1 0 0,-1 1 1 0 0,0-1-1 0 0,0 1 1 0 0,0 0-1 0 0,1 0 1 0 0,-1 0 0 0 0,0 0-1 0 0,0 0 1 0 0,0 1-1 0 0,0-1 1 0 0,1 0-1 0 0,-1 1 1 0 0,0-1 0 0 0,0 1-1 0 0,1 0 1 0 0,-4 1-1 0 0,-2 3-91 0 0,-1 0 0 0 0,1 0-1 0 0,0 1 1 0 0,0 0 0 0 0,1 0-1 0 0,0 1 1 0 0,0 0 0 0 0,0 0-1 0 0,1 0 1 0 0,0 1 0 0 0,0 0-1 0 0,-5 13 1 0 0,7-12-120 0 0,6 0 0 0 0,-1-6 0 0 0,0 0 0 0 0,0 0 0 0 0,0-1 0 0 0,0 1 0 0 0,0-1 0 0 0,1 1 0 0 0,-1-1 0 0 0,1 0 0 0 0,0 0 0 0 0,0 0 0 0 0,-1 0 0 0 0,1-1 0 0 0,0 1 0 0 0,1-1 0 0 0,-1 0 0 0 0,0 1 0 0 0,0-1 0 0 0,4 0 0 0 0,7 3 0 0 0,-3 1 21 0 0,1 0 0 0 0,-1 1 1 0 0,0 0-1 0 0,0 0 0 0 0,-1 1 0 0 0,14 12 0 0 0,-22-17-7 0 0,0 0-1 0 0,0 0 1 0 0,0 0 0 0 0,0 0-1 0 0,0 0 1 0 0,0 0-1 0 0,-1 1 1 0 0,1-1 0 0 0,-1 1-1 0 0,0-1 1 0 0,0 1-1 0 0,0-1 1 0 0,0 1 0 0 0,0 0-1 0 0,0 0 1 0 0,-1-1-1 0 0,1 1 1 0 0,-1 0 0 0 0,0 0-1 0 0,0 0 1 0 0,0-1-1 0 0,0 1 1 0 0,0 0 0 0 0,-1 0-1 0 0,1 0 1 0 0,-1-1-1 0 0,0 1 1 0 0,0 0 0 0 0,0-1-1 0 0,0 1 1 0 0,0-1-1 0 0,-1 1 1 0 0,1-1 0 0 0,-3 3-1 0 0,-40 46 2426 0 0,7-12-2489 0 0,32-33-774 0 0,1-1 1 0 0,0 1 0 0 0,1 0 0 0 0,-1 0 0 0 0,-3 11 0 0 0,5-9-1901 0 0,2 2-26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6.3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1356 5407 0 0,'0'0'124'0'0,"0"0"18"0"0,0 0 8 0 0,-1 0-23 0 0,-3 0 32 0 0,3 0 529 0 0,1 0-632 0 0,0 0 1 0 0,0 0 0 0 0,-1 0-1 0 0,1 0 1 0 0,0 0-1 0 0,0 0 1 0 0,0 0 0 0 0,0 0-1 0 0,0 0 1 0 0,0 0 0 0 0,0 0-1 0 0,0 0 1 0 0,-1 0-1 0 0,1 0 1 0 0,0 0 0 0 0,0 0-1 0 0,0 0 1 0 0,0 0-1 0 0,0-1 1 0 0,0 1 0 0 0,0 0-1 0 0,0 0 1 0 0,0 0 0 0 0,0 0-1 0 0,0 0 1 0 0,0 0-1 0 0,-1 0 1 0 0,1 0 0 0 0,0 0-1 0 0,0-1 1 0 0,0 1-1 0 0,0 0 1 0 0,0 0 0 0 0,0 0-1 0 0,0 0 1 0 0,0 0 0 0 0,0 0-1 0 0,0 0 1 0 0,0 0-1 0 0,0-1 1 0 0,0 1 0 0 0,0 0-1 0 0,0 0 1 0 0,0 0-1 0 0,0 0 1 0 0,0 0 0 0 0,0 0-1 0 0,0 0 1 0 0,0 0 0 0 0,1-1-1 0 0,-1 1 1 0 0,0 0-1 0 0,0 0 1 0 0,0 0 0 0 0,0 0-1 0 0,0 0 1 0 0,0 0-1 0 0,0 0 1 0 0,0 0 0 0 0,0 0-1 0 0,0 0 1 0 0,0 0 0 0 0,1 0-1 0 0,-1-1 1 0 0,10-9 1125 0 0,13-9-200 0 0,26-8 55 0 0,93-37 0 0 0,-31 15-1065 0 0,251-123 1119 0 0,549-268 3378 0 0,-677 335-4469 0 0,129-26 0 0 0,-33 12 0 0 0,-263 93 728 0 0,2 4 0 0 0,0 2 0 0 0,79-11 0 0 0,-23 11-728 0 0,-122 20 0 0 0,29-3 0 0 0,-27 2-141 0 0,0 0 1 0 0,1 0-1 0 0,-1-1 0 0 0,0 1 1 0 0,0-1-1 0 0,0-1 0 0 0,0 1 1 0 0,0-1-1 0 0,-1 1 0 0 0,1-1 1 0 0,-1-1-1 0 0,0 1 0 0 0,0-1 1 0 0,6-5-1 0 0,31-27-687 0 0,-40 35 320 0 0,12-8-3395 0 0,-6 4-2722 0 0,-7 5 5543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6.7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71 17 7055 0 0,'0'0'158'0'0,"0"0"22"0"0,0 0 12 0 0,24-15 1446 0 0,-21 14-1455 0 0,-1 1 0 0 0,1 0 0 0 0,-1 0 0 0 0,1 0 0 0 0,-1 0 0 0 0,1 0 0 0 0,0 1 0 0 0,-1-1 0 0 0,1 1 0 0 0,-1 0 0 0 0,0-1 0 0 0,1 1 0 0 0,-1 0 0 0 0,1 0 0 0 0,-1 1 0 0 0,0-1 0 0 0,0 0 0 0 0,0 1 0 0 0,0 0 0 0 0,0-1 0 0 0,3 5 0 0 0,0-2 287 0 0,-1 0 0 0 0,-1 0 0 0 0,1 0 0 0 0,-1 1 0 0 0,0 0 1 0 0,0-1-1 0 0,0 1 0 0 0,0 0 0 0 0,1 6 0 0 0,-2-2-358 0 0,-1-1 0 0 0,0 1 0 0 0,0-1 0 0 0,-1 1 0 0 0,0-1 0 0 0,0 1 0 0 0,-1 0 0 0 0,0-1 0 0 0,-1 1 0 0 0,0-1 0 0 0,-6 16 0 0 0,-1 0 205 0 0,-1-1 1 0 0,-23 38 0 0 0,10-23-992 0 0,-49 64 0 0 0,44-70-6066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8.6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153 380 5407 0 0,'0'0'124'0'0,"0"0"18"0"0,0 0 8 0 0,-21-8 1734 0 0,16 8-1573 0 0,1 0-1 0 0,-1 1 0 0 0,0-1 1 0 0,1 1-1 0 0,-1 0 0 0 0,0 1 1 0 0,1-1-1 0 0,-1 1 0 0 0,1 0 0 0 0,0 0 1 0 0,0 0-1 0 0,0 0 0 0 0,0 1 1 0 0,0 0-1 0 0,0 0 0 0 0,0 0 1 0 0,1 0-1 0 0,0 1 0 0 0,0-1 1 0 0,-5 7-1 0 0,4-5-267 0 0,-1 1 0 0 0,1 1 0 0 0,1-1 0 0 0,-1 0 0 0 0,1 1 0 0 0,0 0 0 0 0,0 0 0 0 0,1 0 0 0 0,0 0 0 0 0,0 0 0 0 0,1 0 0 0 0,-1 11 0 0 0,1-10 288 0 0,0-7-216 0 0,1 1 1 0 0,0 0 0 0 0,-1-1 0 0 0,1 1 0 0 0,0 0 0 0 0,0 0 0 0 0,0-1 0 0 0,1 1 0 0 0,-1 0-1 0 0,0 0 1 0 0,1-1 0 0 0,-1 1 0 0 0,1 0 0 0 0,-1-1 0 0 0,1 1 0 0 0,0 0 0 0 0,0-1-1 0 0,-1 1 1 0 0,3 2 0 0 0,4 2-116 0 0,-6-5 0 0 0,0-1 0 0 0,0 1 0 0 0,0-1 0 0 0,0 1 0 0 0,0-1 0 0 0,1 0 0 0 0,-1 0 0 0 0,0 1 0 0 0,0-1 0 0 0,0 0 0 0 0,0 0 0 0 0,0 0 0 0 0,0 0 0 0 0,1 0 0 0 0,-1 0 0 0 0,0-1 0 0 0,0 1 0 0 0,0 0 0 0 0,0-1 0 0 0,0 1 0 0 0,0 0 0 0 0,0-1 0 0 0,0 1 0 0 0,0-1 0 0 0,0 0 0 0 0,0 1 0 0 0,0-1 0 0 0,0 0 0 0 0,0 1 0 0 0,0-1 0 0 0,-1 0 0 0 0,2-1 0 0 0,0 0 0 0 0,4-3 6 0 0,0-1 0 0 0,-1 0 0 0 0,1 0-1 0 0,-1 0 1 0 0,0-1 0 0 0,-1 0 0 0 0,0 0 0 0 0,0 0-1 0 0,0 0 1 0 0,-1-1 0 0 0,0 1 0 0 0,0-1 0 0 0,-1 0-1 0 0,0 0 1 0 0,0 0 0 0 0,0-16 0 0 0,-2 23 502 0 0,0 1 161 0 0,0 0 31 0 0,0 0-90 0 0,12 24-380 0 0,4 14-88 0 0,-4-11 382 0 0,-1 0 1 0 0,10 41-1 0 0,-19-59-426 0 0,0 1 0 0 0,-1 0-1 0 0,0 0 1 0 0,-1-1 0 0 0,0 1 0 0 0,0 0-1 0 0,-1 0 1 0 0,0 0 0 0 0,-1-1 0 0 0,0 1-1 0 0,-5 11 1 0 0,7-20-97 0 0,0-1-1 0 0,0 0 1 0 0,0 1-1 0 0,0-1 1 0 0,0 0-1 0 0,0 0 0 0 0,0 1 1 0 0,0-1-1 0 0,0 0 1 0 0,0 0-1 0 0,-1 1 1 0 0,1-1-1 0 0,0 0 1 0 0,0 0-1 0 0,0 0 1 0 0,0 1-1 0 0,-1-1 1 0 0,1 0-1 0 0,0 0 1 0 0,0 0-1 0 0,0 0 1 0 0,-1 1-1 0 0,1-1 1 0 0,0 0-1 0 0,0 0 1 0 0,-1 0-1 0 0,1 0 0 0 0,0 0 1 0 0,0 0-1 0 0,-1 0 1 0 0,1 0-1 0 0,0 0 1 0 0,0 0-1 0 0,-1 1 1 0 0,1-1-1 0 0,0 0 1 0 0,-1-1-1 0 0,1 1 1 0 0,0 0-1 0 0,0 0 1 0 0,-1 0-1 0 0,1 0 1 0 0,0 0-1 0 0,0 0 1 0 0,-1 0-1 0 0,1 0 1 0 0,0 0-1 0 0,0-1 0 0 0,-1 1 1 0 0,1 0-1 0 0,0 0 1 0 0,0 0-1 0 0,0 0 1 0 0,-1-1-1 0 0,1 1 1 0 0,0 0-1 0 0,0 0 1 0 0,0 0-1 0 0,0-1 1 0 0,0 1-1 0 0,-1 0 1 0 0,1-1-1 0 0,-7-10-6 0 0,7 11 6 0 0,-2-6 0 0 0,0 0 0 0 0,0-1 0 0 0,1 1 0 0 0,0 0 0 0 0,0 0 0 0 0,0-1 0 0 0,1 1 0 0 0,0-1 0 0 0,0 1 0 0 0,1 0 0 0 0,0-1 0 0 0,0 1 0 0 0,2-9 0 0 0,5-11 0 0 0,22-47 0 0 0,-14 36 0 0 0,-8 17-140 0 0,0 2-381 0 0,-1 0-1 0 0,5-23 1 0 0,-10 38 458 0 0,-1-1 0 0 0,-1 0 0 0 0,1 0 0 0 0,-1 0-1 0 0,1 0 1 0 0,-1 1 0 0 0,0-1 0 0 0,-1 0 0 0 0,1 0 0 0 0,-1 0 0 0 0,1 0 0 0 0,-1 0 0 0 0,0 1 0 0 0,-1-1-1 0 0,1 0 1 0 0,-1 1 0 0 0,-2-5 0 0 0,3 7 63 0 0,-1-1 0 0 0,0 1 0 0 0,0 0 0 0 0,0 0 0 0 0,1 0 0 0 0,-1 0 0 0 0,-1 0 0 0 0,1 0 0 0 0,0 0 0 0 0,0 1 0 0 0,0-1 0 0 0,0 1 0 0 0,0-1 0 0 0,-1 1 0 0 0,1 0 0 0 0,0 0 0 0 0,0 0 0 0 0,0 0 0 0 0,-1 0 0 0 0,1 1 0 0 0,0-1 0 0 0,0 1 0 0 0,-4 1 0 0 0,-1-1 0 0 0,-23 12 0 0 0,27-9 0 0 0,11 0 0 0 0,15 1 0 0 0,-17-4 0 0 0,-1 1 0 0 0,1 0 0 0 0,-1 0 0 0 0,0 1 0 0 0,0 0 0 0 0,0-1 0 0 0,-1 2 0 0 0,1-1 0 0 0,-1 0 0 0 0,1 1 0 0 0,-1 0 0 0 0,0 0 0 0 0,0 0 0 0 0,-1 1 0 0 0,0-1 0 0 0,4 7 0 0 0,3 7 0 0 0,-1 0 0 0 0,12 37 0 0 0,-10-26 0 0 0,-11-28 89 0 0,0 0 1 0 0,1 0-1 0 0,-1 0 0 0 0,0-1 1 0 0,1 1-1 0 0,-1 0 0 0 0,1 0 0 0 0,-1 0 1 0 0,1-1-1 0 0,-1 1 0 0 0,1 0 0 0 0,-1 0 1 0 0,1-1-1 0 0,0 1 0 0 0,-1-1 0 0 0,1 1 1 0 0,0-1-1 0 0,0 1 0 0 0,-1-1 0 0 0,1 1 1 0 0,0-1-1 0 0,0 1 0 0 0,0-1 1 0 0,0 0-1 0 0,0 0 0 0 0,-1 1 0 0 0,1-1 1 0 0,0 0-1 0 0,1 0 0 0 0,0 0-58 0 0,0-1 0 0 0,0 1-1 0 0,1-1 1 0 0,-1 0 0 0 0,-1 0-1 0 0,1 0 1 0 0,0 0 0 0 0,0 0 0 0 0,0 0-1 0 0,0 0 1 0 0,-1 0 0 0 0,3-3-1 0 0,5-4-581 0 0,-1-1-1 0 0,0-1 0 0 0,9-13 1 0 0,8-9-276 0 0,14-20 768 0 0,-37 48 60 0 0,1-1 0 0 0,-1 1 1 0 0,0 0-1 0 0,0-1 1 0 0,0 1-1 0 0,-1-1 1 0 0,1 0-1 0 0,-1 1 0 0 0,-1-1 1 0 0,2-6-1 0 0,-4-3-1 0 0,1 13 0 0 0,1 0 0 0 0,0 0 0 0 0,-1 0 0 0 0,1 0 0 0 0,-1 0 0 0 0,1 0 0 0 0,-1 0 0 0 0,0 0 0 0 0,0 0 0 0 0,1 0 0 0 0,-1 0 0 0 0,0 0 0 0 0,0 0 0 0 0,0 0 0 0 0,0 1 0 0 0,0-1 0 0 0,0 0 0 0 0,0 1 0 0 0,0-1 0 0 0,0 1 0 0 0,0-1 0 0 0,0 1 0 0 0,0-1 0 0 0,-1 1 0 0 0,1 0 0 0 0,0 0 0 0 0,0-1 0 0 0,0 1 0 0 0,0 0 0 0 0,-1 0 0 0 0,1 0 0 0 0,0 0 0 0 0,0 1 0 0 0,0-1 0 0 0,-1 0 0 0 0,1 0 0 0 0,-2 2 0 0 0,0-1 0 0 0,1 0 0 0 0,-1 0 0 0 0,0 0 0 0 0,1 0 0 0 0,-1 1 0 0 0,1 0 0 0 0,0-1 0 0 0,0 1 0 0 0,-1 0 0 0 0,-2 4 0 0 0,-1 4 0 0 0,4-9 0 0 0,1 1 0 0 0,-1 0 0 0 0,1 0 0 0 0,0 0 0 0 0,0 0 0 0 0,0 0 0 0 0,0 0 0 0 0,0 0 0 0 0,0 0 0 0 0,1 0 0 0 0,-1 0 0 0 0,1 1 0 0 0,-1-1 0 0 0,1 0 0 0 0,0 0 0 0 0,0 1 0 0 0,0-1 0 0 0,0 0 0 0 0,0 0 0 0 0,1 1 0 0 0,-1-1 0 0 0,2 4 0 0 0,2 3 0 0 0,-3-7 0 0 0,0-1 0 0 0,1 1 0 0 0,-1-1 0 0 0,0 1 0 0 0,0-1 0 0 0,1 0 0 0 0,-1 1 0 0 0,1-1 0 0 0,0 0 0 0 0,-1 0 0 0 0,1 0 0 0 0,0 0 0 0 0,-1 0 0 0 0,1 0 0 0 0,0-1 0 0 0,0 1 0 0 0,0-1 0 0 0,0 1 0 0 0,0-1 0 0 0,0 1 0 0 0,0-1 0 0 0,-1 0 0 0 0,1 0 0 0 0,0 0 0 0 0,3-1 0 0 0,0 0 0 0 0,0 0 0 0 0,0 0 0 0 0,0 0 0 0 0,0-1 0 0 0,0 0 0 0 0,5-3 0 0 0,29-20-568 0 0,-13 4-2957 0 0,31-34 1 0 0,-42 40 3227 0 0,-4 3 354 0 0,0 0 1 0 0,-1 0-1 0 0,-1-1 1 0 0,15-26 0 0 0,-23 37 534 0 0,-1 2 42 0 0,0 0 12 0 0,-2 0-535 0 0,0 0 0 0 0,0 0 1 0 0,0 0-1 0 0,0 1 0 0 0,0-1 0 0 0,0 0 1 0 0,1 1-1 0 0,-1-1 0 0 0,0 1 1 0 0,0-1-1 0 0,0 1 0 0 0,1 0 1 0 0,-1 0-1 0 0,1 0 0 0 0,-1 0 1 0 0,0 0-1 0 0,1 0 0 0 0,0 0 0 0 0,-1 0 1 0 0,1 1-1 0 0,0-1 0 0 0,-1 1 1 0 0,1-1-1 0 0,0 1 0 0 0,0-1 1 0 0,-1 3-1 0 0,-3 5 558 0 0,0 0 1 0 0,0 1-1 0 0,-5 13 0 0 0,10-22-669 0 0,0-1 0 0 0,0 0 0 0 0,-1 1 0 0 0,1-1 0 0 0,0 0 0 0 0,0 1 0 0 0,-1-1 0 0 0,1 1 0 0 0,0-1 0 0 0,0 0 0 0 0,0 1 0 0 0,0-1 0 0 0,0 1 0 0 0,0-1 0 0 0,0 1 0 0 0,0-1 0 0 0,0 0 0 0 0,0 1 0 0 0,0-1 0 0 0,0 1 0 0 0,0-1 0 0 0,0 1 0 0 0,0-1 0 0 0,0 0 0 0 0,0 1 0 0 0,0-1 0 0 0,1 1 0 0 0,-1-1 0 0 0,0 0 0 0 0,0 1 0 0 0,0-1 0 0 0,1 0 0 0 0,-1 1 0 0 0,0-1 0 0 0,1 0 0 0 0,-1 1 0 0 0,0-1 0 0 0,1 0 0 0 0,-1 0 0 0 0,1 1 0 0 0,0 0 0 0 0,0-1 0 0 0,-1 1 0 0 0,1-1 0 0 0,0 0 0 0 0,-1 1 0 0 0,1-1 0 0 0,0 0 0 0 0,0 1 0 0 0,0-1 0 0 0,-1 0 0 0 0,1 0 0 0 0,0 0 0 0 0,0 0 0 0 0,0 1 0 0 0,-1-1 0 0 0,1 0 0 0 0,0-1 0 0 0,0 1 0 0 0,0 0 0 0 0,0 0 0 0 0,-1 0 0 0 0,1 0 0 0 0,0-1 0 0 0,0 1 0 0 0,0 0 0 0 0,-1-1 0 0 0,1 1 0 0 0,0 0 0 0 0,-1-1 0 0 0,1 1 0 0 0,0-1 0 0 0,-1 1 0 0 0,1-1 0 0 0,0 0 0 0 0,-1 1 0 0 0,1-1 0 0 0,-1 0 0 0 0,1 1 0 0 0,-1-1 0 0 0,0 0 0 0 0,1 1 0 0 0,-1-1 0 0 0,1-1 0 0 0,0 1 0 0 0,36-37 0 0 0,-36 38 0 0 0,1-1 0 0 0,-1 0 0 0 0,1 0 0 0 0,-1 1 0 0 0,1-1 0 0 0,-1 1 0 0 0,1-1 0 0 0,-1 1 0 0 0,1 0 0 0 0,0 0 0 0 0,-1-1 0 0 0,1 1 0 0 0,0 0 0 0 0,-1 1 0 0 0,1-1 0 0 0,0 0 0 0 0,-1 0 0 0 0,1 1 0 0 0,-1-1 0 0 0,1 1 0 0 0,-1-1 0 0 0,1 1 0 0 0,-1 0 0 0 0,1-1 0 0 0,-1 1 0 0 0,1 0 0 0 0,1 1 0 0 0,-3-1 0 0 0,26 18-142 0 0,-22-15 58 0 0,0 0 1 0 0,1 0 0 0 0,0-1-1 0 0,0 0 1 0 0,8 5 0 0 0,-11-7 55 0 0,0-1 1 0 0,0 1 0 0 0,0-1 0 0 0,0 1 0 0 0,0-1 0 0 0,0 0 0 0 0,0 0 0 0 0,0 0 0 0 0,1 0-1 0 0,-1 0 1 0 0,0 0 0 0 0,0-1 0 0 0,0 1 0 0 0,0-1 0 0 0,0 1 0 0 0,0-1 0 0 0,0 0 0 0 0,-1 0-1 0 0,1 0 1 0 0,3-2 0 0 0,2-2-381 0 0,1 0 1 0 0,-1 0-1 0 0,-1-1 0 0 0,1-1 0 0 0,-1 1 0 0 0,0-1 0 0 0,0 0 0 0 0,-1 0 1 0 0,0-1-1 0 0,0 1 0 0 0,-1-1 0 0 0,0 0 0 0 0,0-1 0 0 0,3-11 1 0 0,-5 13 425 0 0,0 0 0 0 0,-1 0 1 0 0,0 1-1 0 0,0-1 0 0 0,0 0 1 0 0,-1 0-1 0 0,0 0 0 0 0,0 0 1 0 0,-1 0-1 0 0,0 0 0 0 0,0 1 1 0 0,-1-1-1 0 0,0 0 1 0 0,0 1-1 0 0,0-1 0 0 0,-1 1 1 0 0,0 0-1 0 0,0 0 0 0 0,-5-7 1 0 0,-1 0 1088 0 0,-2-1 2562 0 0,10 16-2120 0 0,2 12-912 0 0,8 14-157 0 0,0 0-1 0 0,1 0 0 0 0,16 28 1 0 0,-21-46-358 0 0,23 41 563 0 0,-27-50-1659 0 0,-1-1-361 0 0,0 0-75 0 0,0 0-82 0 0,0 0-267 0 0,0 0-117 0 0,0 0-551 0 0,0 0-2129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8.9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13 200 10943 0 0,'0'0'248'0'0,"-8"-4"600"0"0,8 3-797 0 0,-1 1 0 0 0,1-1 1 0 0,-1 0-1 0 0,1 1 0 0 0,-1-1 0 0 0,1 0 0 0 0,0 0 0 0 0,-1 0 0 0 0,1 1 0 0 0,0-1 0 0 0,0 0 0 0 0,0 0 0 0 0,-1 0 0 0 0,1 0 0 0 0,0 0 1 0 0,0 1-1 0 0,0-1 0 0 0,0 0 0 0 0,1 0 0 0 0,-1 0 0 0 0,0 0 0 0 0,0 0 0 0 0,0 1 0 0 0,1-1 0 0 0,-1 0 0 0 0,0 0 0 0 0,2-1 0 0 0,11-17 2076 0 0,-12 17-1913 0 0,12-11 541 0 0,0-1 0 0 0,1 2 0 0 0,0 0 0 0 0,1 1 1 0 0,19-11-1 0 0,-8 6-1422 0 0,1 3 1 0 0,41-16 0 0 0,-46 21-37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09.4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135 89 5407 0 0,'0'0'124'0'0,"0"0"18"0"0,-6-23 160 0 0,6 21-156 0 0,-1 0 0 0 0,1 0 0 0 0,-1 0-1 0 0,0 1 1 0 0,0-1 0 0 0,0 0 0 0 0,0 0-1 0 0,0 0 1 0 0,0 1 0 0 0,0-1 0 0 0,0 0-1 0 0,-1 1 1 0 0,1-1 0 0 0,-1 1 0 0 0,1 0-1 0 0,-1 0 1 0 0,1-1 0 0 0,-1 1 0 0 0,0 0-1 0 0,0 0 1 0 0,1 0 0 0 0,-3 0 0 0 0,-7-6 1335 0 0,9 5-1261 0 0,-1-1 1 0 0,0 1 0 0 0,0 0 0 0 0,0 0 0 0 0,0 0 0 0 0,0 1-1 0 0,0-1 1 0 0,0 1 0 0 0,0 0 0 0 0,-1-1 0 0 0,1 1-1 0 0,0 1 1 0 0,-1-1 0 0 0,1 0 0 0 0,-1 1 0 0 0,1 0-1 0 0,-6 0 1 0 0,8 1-105 0 0,-1-1 0 0 0,1 1 0 0 0,0-1 0 0 0,0 1 0 0 0,0 0 0 0 0,0 0 0 0 0,0 0 0 0 0,-1 0 0 0 0,2-1 0 0 0,-1 2-1 0 0,0-1 1 0 0,0 0 0 0 0,0 0 0 0 0,0 0 0 0 0,1 0 0 0 0,-1 0 0 0 0,0 1 0 0 0,1-1 0 0 0,-1 0 0 0 0,1 0 0 0 0,-1 1 0 0 0,1 1 0 0 0,-5 29-135 0 0,4-23 184 0 0,1-1-1 0 0,0 1 0 0 0,1-1 0 0 0,0 1 1 0 0,0-1-1 0 0,1 0 0 0 0,0 0 1 0 0,1 0-1 0 0,0 0 0 0 0,0 0 1 0 0,0 0-1 0 0,1-1 0 0 0,0 1 1 0 0,1-1-1 0 0,0 0 0 0 0,7 9 1 0 0,-10-15-165 0 0,-1 0 1 0 0,0 0-1 0 0,1 0 1 0 0,-1 0 0 0 0,1 0-1 0 0,0 0 1 0 0,-1 0-1 0 0,1 0 1 0 0,0-1-1 0 0,-1 1 1 0 0,1-1 0 0 0,0 1-1 0 0,0-1 1 0 0,-1 0-1 0 0,1 0 1 0 0,0 0 0 0 0,0 0-1 0 0,0 0 1 0 0,-1 0-1 0 0,1 0 1 0 0,0 0 0 0 0,0-1-1 0 0,-1 1 1 0 0,1-1-1 0 0,0 1 1 0 0,0-1 0 0 0,-1 0-1 0 0,1 0 1 0 0,-1 0-1 0 0,1 1 1 0 0,-1-2 0 0 0,1 1-1 0 0,-1 0 1 0 0,0 0-1 0 0,1 0 1 0 0,-1-1 0 0 0,2-1-1 0 0,4-7 0 0 0,0-1 0 0 0,-1 1 0 0 0,-1-1 0 0 0,1 0 0 0 0,-2 0 0 0 0,4-13 0 0 0,-6 22 0 0 0,0-1 0 0 0,-6-17 0 0 0,10 66 0 0 0,-3-32-794 0 0,1-1-1 0 0,0 0 1 0 0,1 0-1 0 0,1 0 1 0 0,0-1-1 0 0,13 19 1 0 0,-14-23-5509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35.8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1484 20 3999 0 0,'0'0'91'0'0,"0"0"12"0"0,0 0 7 0 0,0 0 101 0 0,0 0 413 0 0,14-20 5101 0 0,-10 21-5532 0 0,0-1-1 0 0,0 1 1 0 0,0 0-1 0 0,-1 0 1 0 0,1 0-1 0 0,0 1 0 0 0,-1-1 1 0 0,1 1-1 0 0,-1 0 1 0 0,0 0-1 0 0,1 0 1 0 0,-1 0-1 0 0,0 1 1 0 0,0-1-1 0 0,0 1 0 0 0,-1 0 1 0 0,1 0-1 0 0,-1 0 1 0 0,1 0-1 0 0,2 6 1 0 0,6 10-349 0 0,0 0 0 0 0,12 33-1 0 0,-9-19 408 0 0,31 53 1291 0 0,76 106 0 0 0,-60-100 94 0 0,21 37-796 0 0,-68-107-840 0 0,0 1 0 0 0,-2 1 0 0 0,12 33 0 0 0,10 20 0 0 0,167 307 2912 0 0,-186-359-2912 0 0,-15-24 0 0 0,0-1 0 0 0,0 1 0 0 0,0-1 0 0 0,0 1 0 0 0,0 0 0 0 0,0-1 0 0 0,0 1 0 0 0,0-1 0 0 0,0 1 0 0 0,-1-1 0 0 0,1 1 0 0 0,0 0 0 0 0,0-1 0 0 0,0 1 0 0 0,-1-1 0 0 0,1 1 0 0 0,0-1 0 0 0,-1 1 0 0 0,1-1 0 0 0,0 1 0 0 0,-1-1 0 0 0,1 1 0 0 0,-1-1 0 0 0,1 0 0 0 0,-1 1 0 0 0,1-1 0 0 0,-1 0 0 0 0,1 1 0 0 0,-1-1 0 0 0,1 0 0 0 0,-2 1 0 0 0,-11 6 0 0 0,-207 102 2640 0 0,-258 151-2406 0 0,81-47-228 0 0,-118 116-1419 0 0,5-2 18 0 0,469-306 1436 0 0,4-3-2503 0 0,14-3-3379 0 0,16-10-49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1 424 3999 0 0,'0'0'183'0'0,"7"23"1538"0"0,-4-18 3807 0 0,3-15-5001 0 0,-1 0-1 0 0,0 0 1 0 0,-1-1-1 0 0,0 0 1 0 0,-1 0-1 0 0,0 0 1 0 0,0 0 0 0 0,1-22-1 0 0,6-20 703 0 0,-1 5-491 0 0,-1-1-1 0 0,-3 0 0 0 0,-2-84 1 0 0,-3 132-216 0 0,0 1 170 0 0,0 0 32 0 0,3 1-638 0 0,0 1 0 0 0,0 0 1 0 0,0 0-1 0 0,0 0 0 0 0,-1 0 0 0 0,1 1 0 0 0,-1-1 0 0 0,3 4 0 0 0,5 3 11 0 0,8 5-176 0 0,0 0-1 0 0,1-1 0 0 0,1-1 1 0 0,0-1-1 0 0,42 17 0 0 0,-49-24-174 0 0,1 0 0 0 0,0 0 0 0 0,0-1 0 0 0,0-1 0 0 0,1-1 0 0 0,-1 0-1 0 0,0-1 1 0 0,1 0 0 0 0,-1-1 0 0 0,26-5 0 0 0,-9-3-6993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0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1075 2879 0 0,'-24'-176'905'0'0,"4"-56"-905"0"0,15 172 933 0 0,3 15 336 0 0,2 0 1 0 0,2 1 0 0 0,2-1-1 0 0,5-16-1269 0 0,-7 47 469 0 0,1 1 0 0 0,0-1 0 0 0,1 1 0 0 0,1-1 0 0 0,0 1 0 0 0,1 1 0 0 0,0-1 0 0 0,4-4-469 0 0,-4 8 283 0 0,0 1 1 0 0,1 0-1 0 0,0 0 1 0 0,1 0-1 0 0,0 1 1 0 0,0 0-1 0 0,0 1 0 0 0,1 0 1 0 0,0 0-1 0 0,0 1 1 0 0,3-1-284 0 0,19-9 441 0 0,1 2 0 0 0,0 2 0 0 0,1 0 0 0 0,1 2 0 0 0,7 1-441 0 0,175-24 711 0 0,-164 26-589 0 0,304-28 489 0 0,2 15 0 0 0,72 17-611 0 0,-262 6 45 0 0,78 16-45 0 0,-189-13 5 0 0,-1 3 0 0 0,-1 2 0 0 0,0 2-1 0 0,-1 3 1 0 0,0 3 0 0 0,12 8-5 0 0,-47-19 0 0 0,-1 1 0 0 0,0 1 0 0 0,-1 0 0 0 0,0 1 0 0 0,-1 1 0 0 0,-1 1 0 0 0,0 0 0 0 0,0 1 0 0 0,-2 1 0 0 0,0 0 0 0 0,-1 1 0 0 0,3 5 0 0 0,-3-2 0 0 0,-1 1 0 0 0,-1 1 0 0 0,-1-1 0 0 0,-1 2 0 0 0,-1-1 0 0 0,-1 1 0 0 0,-1 0 0 0 0,-1 0 0 0 0,-1 0 0 0 0,0 16 0 0 0,-2 19 5 0 0,-3 1 0 0 0,-2-1 0 0 0,-3 0-5 0 0,-32 173 32 0 0,15-98-12 0 0,-12 57 60 0 0,-9 54-62 0 0,37-185-103 0 0,3 1 0 0 0,2-1 0 0 0,3 8 85 0 0,3-30-162 0 0,2 0 1 0 0,1-1-1 0 0,2 1 1 0 0,2-1-1 0 0,1-1 1 0 0,1 0-1 0 0,2 0 1 0 0,2-2-1 0 0,5 9 162 0 0,-20-41-14 0 0,5 8-141 0 0,-1 1 0 0 0,-1 0 0 0 0,1 0 0 0 0,-1 0 0 0 0,-1 1 0 0 0,0-1 0 0 0,0 1 0 0 0,0 10 155 0 0,-3-19-114 0 0,-33 31-64 0 0,24-29 188 0 0,0 1 0 0 0,-1-1 0 0 0,1-1 1 0 0,-1 0-1 0 0,0 0 0 0 0,0-1 1 0 0,-5 0-11 0 0,-77 6 470 0 0,38-4-98 0 0,-314 18 3170 0 0,-33-16-3542 0 0,3-1 1450 0 0,-868 82 1390 0 0,1026-64-2636 0 0,-102 11-3449 0 0,322-32 350 0 0,16-1-4841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2.4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81 2791 0 0,'0'0'126'0'0,"0"0"44"0"0,0 0 108 0 0,0 0 46 0 0,0 0 10 0 0,0 0 10 0 0,0 0 32 0 0,0 0 10 0 0,0 0 4 0 0,0 0-50 0 0,0 0-157 0 0,0 0 160 0 0,0 0 89 0 0,0 0 16 0 0,0 0-54 0 0,0-30 1170 0 0,0-21-2325 0 0,0 51 258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2.8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91 12 5407 0 0,'0'0'124'0'0,"0"0"18"0"0,0 0 8 0 0,-3-1-23 0 0,2 0 28 0 0,-1 0 1 0 0,1 0-1 0 0,-1 0 0 0 0,0 0 1 0 0,0 0-1 0 0,1 0 0 0 0,-1 0 0 0 0,0 1 1 0 0,0-1-1 0 0,0 1 0 0 0,0-1 1 0 0,0 1-1 0 0,0 0 0 0 0,0 0 0 0 0,0 0 1 0 0,0 0-1 0 0,0 0 0 0 0,0 0 1 0 0,0 1-1 0 0,0-1 0 0 0,0 1 0 0 0,1-1 1 0 0,-1 1-1 0 0,0 0 0 0 0,0-1 1 0 0,0 1-1 0 0,1 0 0 0 0,-1 0 1 0 0,0 0-1 0 0,1 1 0 0 0,-1-1 0 0 0,1 0 1 0 0,-1 1-1 0 0,1-1 0 0 0,0 1 1 0 0,0-1-1 0 0,-1 1 0 0 0,1-1 0 0 0,0 1 1 0 0,-1 2-1 0 0,-13 35 1495 0 0,12-8-3412 0 0,5-21 1740 0 0,-1-6 22 0 0,0-1 0 0 0,0 1 0 0 0,0-1 0 0 0,1 0 0 0 0,0 1 0 0 0,0-1 0 0 0,0 0 0 0 0,0 0 0 0 0,0 0 0 0 0,0 0 0 0 0,1 0 0 0 0,0-1 0 0 0,-1 1 0 0 0,4 2 0 0 0,4 3 0 0 0,-3-1 0 0 0,1-1 0 0 0,0 0 0 0 0,0 0 0 0 0,0-1 0 0 0,12 5 0 0 0,-5-2 0 0 0,0 1 0 0 0,17 13 0 0 0,-29-19 180 0 0,-1-3-69 0 0,-1 1 0 0 0,0 0-1 0 0,0 0 1 0 0,1 0 0 0 0,-1 0-1 0 0,0 1 1 0 0,0-1 0 0 0,0 0-1 0 0,0 0 1 0 0,0 1 0 0 0,-1-1-1 0 0,1 0 1 0 0,0 1 0 0 0,-1-1-1 0 0,1 1 1 0 0,-1-1 0 0 0,1 1-1 0 0,-1-1 1 0 0,1 1 0 0 0,-1 3-1 0 0,3 4-110 0 0,-3-8 0 0 0,0 0 0 0 0,1 0 0 0 0,-1 0 0 0 0,0 0 0 0 0,1 0 0 0 0,-1 0 0 0 0,0 0 0 0 0,0 1 0 0 0,0-1 0 0 0,0 0 0 0 0,0 0 0 0 0,0 0 0 0 0,-1 0 0 0 0,1 0 0 0 0,-1 2 0 0 0,-22 46 0 0 0,19-41 1 0 0,4-8-4708 0 0,0 0 4707 0 0,0 0-1718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3.2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56 5407 0 0,'0'0'248'0'0,"0"0"-5"0"0,0 0-23 0 0,0 0 463 0 0,0 0 223 0 0,0 0 44 0 0,0 0-44 0 0,0 0-215 0 0,0 0-92 0 0,0 0-21 0 0,0 0-78 0 0,0 24-304 0 0,3-15-196 0 0,-2-4 0 0 0,1 1 0 0 0,-1-1 0 0 0,2 0 0 0 0,-1 0 0 0 0,0 0 0 0 0,1 0 0 0 0,0 0 0 0 0,0 0 0 0 0,1-1 0 0 0,5 7 0 0 0,-8-11 0 0 0,-1 1 0 0 0,1-1 0 0 0,0 1 0 0 0,0-1 0 0 0,-1 0 0 0 0,1 1 0 0 0,0-1 0 0 0,0 0 0 0 0,-1 0 0 0 0,1 0 0 0 0,0 1 0 0 0,0-1 0 0 0,0 0 0 0 0,-1 0 0 0 0,1 0 0 0 0,0 0 0 0 0,0 0 0 0 0,0-1 0 0 0,-1 1 0 0 0,1 0 0 0 0,0 0 0 0 0,0 0 0 0 0,0-1 0 0 0,-1 1 0 0 0,1 0 0 0 0,0-1 0 0 0,-1 1 0 0 0,1-1 0 0 0,0 1 0 0 0,-1-1 0 0 0,1 1 0 0 0,0-1 0 0 0,-1 1 0 0 0,1-1 0 0 0,-1 0 0 0 0,1 1 0 0 0,-1-1 0 0 0,1 0 0 0 0,-1 1 0 0 0,1-2 0 0 0,-1 1 0 0 0,2-2-111 0 0,-1 0 0 0 0,1-1 0 0 0,-1 1 0 0 0,0-1 0 0 0,0 0 0 0 0,0 1 0 0 0,-1-1 0 0 0,1 0 0 0 0,-1 0 0 0 0,0 1 0 0 0,0-1 0 0 0,0 0 0 0 0,0 0 0 0 0,-1 1 0 0 0,-1-7 0 0 0,-1-5-1505 0 0,-1 0 0 0 0,-9-19 0 0 0,8 22 768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3.5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 3999 0 0,'0'0'88'0'0,"0"0"16"0"0,0 0 8 0 0,0 0 0 0 0,0 0-112 0 0,0 0 0 0 0,0 0 0 0 0,0 0 0 0 0,0 0 336 0 0,0 0 48 0 0,-5 8 0 0 0,5-8 8 0 0,0 0-312 0 0,0 0-80 0 0,2 11 0 0 0,-2-11-1592 0 0,0 0-328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3.9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29 5407 0 0,'0'0'248'0'0,"0"0"-5"0"0,0 0-90 0 0,0 0 182 0 0,0 0 96 0 0,0 0 17 0 0,-5 1 4803 0 0,3 2-5664 0 0,0 1 411 0 0,1 0-1 0 0,0 0 1 0 0,1 1-1 0 0,-1-1 0 0 0,1 0 1 0 0,0 1-1 0 0,0-1 1 0 0,0 0-1 0 0,2 9 0 0 0,11 41 503 0 0,-8-36 205 0 0,-3-10-495 0 0,1 1-1 0 0,0-1 1 0 0,0 1-1 0 0,0-1 1 0 0,1 0 0 0 0,8 12-1 0 0,4 0-240 0 0,35 34 0 0 0,-48-49 31 0 0,0 0 0 0 0,-1-1 0 0 0,0 1 0 0 0,0 0 0 0 0,0 0 0 0 0,0 0 0 0 0,-1 0 0 0 0,0 1 0 0 0,0-1 0 0 0,0 0 0 0 0,-1 1 0 0 0,0-1 0 0 0,0 7 0 0 0,-1-7-177 0 0,1-1 0 0 0,-1 0-1 0 0,0 0 1 0 0,0 1 0 0 0,-1-1-1 0 0,1 0 1 0 0,-1 0 0 0 0,0 0-1 0 0,0-1 1 0 0,0 1 0 0 0,0 0-1 0 0,-1-1 1 0 0,-3 5 0 0 0,5-7 176 0 0,1 0 1 0 0,-1 0 0 0 0,0 0-1 0 0,0 0 1 0 0,1 0-1 0 0,-1 0 1 0 0,0-1 0 0 0,0 1-1 0 0,0 0 1 0 0,0 0-1 0 0,0-1 1 0 0,0 1 0 0 0,0 0-1 0 0,0-1 1 0 0,-1 1 0 0 0,1-1-1 0 0,0 1 1 0 0,0-1-1 0 0,0 0 1 0 0,0 0 0 0 0,-1 1-1 0 0,1-1 1 0 0,0 0 0 0 0,0 0-1 0 0,-1 0 1 0 0,1 0-1 0 0,0 0 1 0 0,0-1 0 0 0,0 1-1 0 0,-1 0 1 0 0,1 0-1 0 0,0-1 1 0 0,0 1 0 0 0,0-1-1 0 0,0 1 1 0 0,-1-1 0 0 0,1 0-1 0 0,0 1 1 0 0,0-1-1 0 0,0 0 1 0 0,1 0 0 0 0,-1 0-1 0 0,0 1 1 0 0,0-1 0 0 0,0 0-1 0 0,0 0 1 0 0,1 0-1 0 0,-1 0 1 0 0,1 0 0 0 0,-1-1-1 0 0,1 1 1 0 0,-1 0-1 0 0,1 0 1 0 0,-1 0 0 0 0,1-2-1 0 0,-5-11 1 0 0,1-1 0 0 0,1 0 0 0 0,0 0 0 0 0,1 0 0 0 0,1 0 0 0 0,1-25 0 0 0,11-91 0 0 0,14-38 508 0 0,0 244 1488 0 0,-22-65-1996 0 0,-1-1 0 0 0,-2-8 0 0 0,1-1 0 0 0,-1 0 0 0 0,0 0 0 0 0,0 1 0 0 0,0-1 0 0 0,0 0 0 0 0,0 0 0 0 0,0 0 0 0 0,0 1 0 0 0,0-1 0 0 0,1 0 0 0 0,-1 0 0 0 0,0 0 0 0 0,0 1 0 0 0,0-1 0 0 0,0 0 0 0 0,1 0 0 0 0,-1 0 0 0 0,0 0 0 0 0,0 1 0 0 0,1-1 0 0 0,-1 0 0 0 0,0 0 0 0 0,0 0 0 0 0,0 0 0 0 0,1 0 0 0 0,-1 0 0 0 0,0 0 0 0 0,0 0 0 0 0,1 0 0 0 0,-1 0 0 0 0,0 0 0 0 0,1 0 0 0 0,-1 0 0 0 0,0 0 0 0 0,0 0 0 0 0,1 0 0 0 0,-1 0 0 0 0,0 0 0 0 0,0 0 0 0 0,1 0 0 0 0,-1 0 0 0 0,0 0 0 0 0,0 0 0 0 0,0 0 0 0 0,1-1 0 0 0,-1 1 0 0 0,0 0 0 0 0,0 0 0 0 0,0 0 0 0 0,1 0 0 0 0,-1-1 0 0 0,0 1 0 0 0,0 0 0 0 0,0 0 0 0 0,0-1 0 0 0,1 1 0 0 0,-1 0 0 0 0,0 0 0 0 0,0 0 0 0 0,0-1 0 0 0,0 1 0 0 0,0 0 0 0 0,0-1 0 0 0,9-12 0 0 0,-5 0 0 0 0,-4 10 0 0 0,1 0 0 0 0,0 0 0 0 0,-1 0 0 0 0,1 0 0 0 0,1 0 0 0 0,-1 0 0 0 0,0 0 0 0 0,1 1 0 0 0,-1-1 0 0 0,1 0 0 0 0,3-3 0 0 0,1-1 0 0 0,-5 7 0 0 0,0-1 0 0 0,0 1 0 0 0,0-1 0 0 0,1 1 0 0 0,-1 0 0 0 0,0-1 0 0 0,0 1 0 0 0,1 0 0 0 0,-1 0 0 0 0,0 0 0 0 0,0 0 0 0 0,1 0 0 0 0,-1 0 0 0 0,0 0 0 0 0,1 0 0 0 0,-1 1 0 0 0,0-1 0 0 0,0 0 0 0 0,1 1 0 0 0,-1-1 0 0 0,0 1 0 0 0,0-1 0 0 0,0 1 0 0 0,0 0 0 0 0,0-1 0 0 0,2 3 0 0 0,-1-2 0 0 0,21 14-25 0 0,13 8-81 0 0,-13-14-3800 0 0,-14-7-665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4.4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70 236 7055 0 0,'0'0'158'0'0,"-1"0"-58"0"0,1 0 1 0 0,-1 1-1 0 0,0-1 1 0 0,1 0-1 0 0,-1 0 1 0 0,0 0-1 0 0,1 0 1 0 0,-1 0 0 0 0,0 0-1 0 0,0 0 1 0 0,1 0-1 0 0,-1 0 1 0 0,1-1-1 0 0,-1 1 1 0 0,0 0-1 0 0,1 0 1 0 0,-1-1-1 0 0,0 1 1 0 0,0-1-1 0 0,0-1-61 0 0,0 0 0 0 0,0 0-1 0 0,0 0 1 0 0,1 0-1 0 0,-1 0 1 0 0,1 0 0 0 0,0 0-1 0 0,-1 0 1 0 0,1 0-1 0 0,0 0 1 0 0,0-1-1 0 0,0 1 1 0 0,0 0 0 0 0,1 0-1 0 0,0-3 1 0 0,11-37 486 0 0,-3 12 548 0 0,-4 4-556 0 0,-2 17-753 0 0,-1 0 0 0 0,-1 0 0 0 0,1 0 0 0 0,-2 0 0 0 0,1 0 0 0 0,-1-1 1 0 0,-2-16-1 0 0,0 24 65 0 0,1 1 170 0 0,0 0 1 0 0,-1 1-1 0 0,1-1 1 0 0,-1 0-1 0 0,1 0 1 0 0,-1 1-1 0 0,0-1 1 0 0,1 1-1 0 0,-1-1 0 0 0,1 1 1 0 0,-1 0-1 0 0,0 0 1 0 0,1 0-1 0 0,-1 0 1 0 0,0 0-1 0 0,1 0 0 0 0,-1 0 1 0 0,0 0-1 0 0,1 1 1 0 0,-1-1-1 0 0,1 1 1 0 0,-1-1-1 0 0,0 1 0 0 0,1 0 1 0 0,-1-1-1 0 0,1 1 1 0 0,0 0-1 0 0,-1 0 1 0 0,1 0-1 0 0,0 0 1 0 0,-1 0-1 0 0,1 0 0 0 0,0 0 1 0 0,0 1-1 0 0,-2 1 1 0 0,0 1 0 0 0,0 0 0 0 0,0 1 0 0 0,0-1 0 0 0,0 0 1 0 0,1 1-1 0 0,0 0 0 0 0,0-1 0 0 0,0 1 0 0 0,-1 6 0 0 0,2-8 0 0 0,1 0 0 0 0,0 0 0 0 0,-1 0 0 0 0,1 0 0 0 0,1 0 0 0 0,-1 0 0 0 0,0 0 0 0 0,1 0 0 0 0,-1 0 0 0 0,1 0 0 0 0,0 0 0 0 0,0 0 0 0 0,0 0 0 0 0,1-1 0 0 0,-1 1 0 0 0,0 0 0 0 0,1-1 0 0 0,0 1 0 0 0,0-1 0 0 0,0 0 0 0 0,0 1 0 0 0,0-1 0 0 0,2 2 0 0 0,-1-3 0 0 0,0 0 0 0 0,0 0 0 0 0,0-1 0 0 0,0 1 0 0 0,0-1 0 0 0,0 1 0 0 0,0-1 0 0 0,0 0 0 0 0,0 0 0 0 0,0 0 0 0 0,0-1 0 0 0,0 1 0 0 0,4-2 0 0 0,12-3-2740 0 0,-6 0-336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4.8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123 245 3999 0 0,'0'0'183'0'0,"-25"-3"1573"0"0,21 3-1507 0 0,-1 1-1 0 0,1 0 1 0 0,-1 0 0 0 0,1 0-1 0 0,0 1 1 0 0,0-1 0 0 0,0 1-1 0 0,0 0 1 0 0,0 0 0 0 0,0 0-1 0 0,0 1 1 0 0,0-1 0 0 0,1 1-1 0 0,-1 0 1 0 0,1 0 0 0 0,0 0-1 0 0,0 1 1 0 0,0-1 0 0 0,0 1-1 0 0,-3 7 1 0 0,4-8-124 0 0,0 0 0 0 0,0 0 1 0 0,1 0-1 0 0,-1 0 0 0 0,1 0 0 0 0,0 0 0 0 0,0 1 1 0 0,0-1-1 0 0,1 0 0 0 0,-1 1 0 0 0,1-1 0 0 0,-1 1 1 0 0,1-1-1 0 0,0 0 0 0 0,1 1 0 0 0,-1-1 1 0 0,1 1-1 0 0,-1-1 0 0 0,1 0 0 0 0,0 1 0 0 0,0-1 1 0 0,0 0-1 0 0,1 0 0 0 0,-1 1 0 0 0,1-1 1 0 0,0 0-1 0 0,3 4 0 0 0,-4-6-124 0 0,-1 0-1 0 0,1-1 1 0 0,0 1 0 0 0,0 0 0 0 0,-1-1-1 0 0,1 1 1 0 0,0 0 0 0 0,0-1-1 0 0,0 1 1 0 0,0-1 0 0 0,0 1 0 0 0,0-1-1 0 0,0 0 1 0 0,0 1 0 0 0,0-1 0 0 0,0 0-1 0 0,0 0 1 0 0,0 0 0 0 0,0 1-1 0 0,0-1 1 0 0,0 0 0 0 0,0 0 0 0 0,0-1-1 0 0,0 1 1 0 0,0 0 0 0 0,0 0 0 0 0,0 0-1 0 0,0-1 1 0 0,0 1 0 0 0,0-1-1 0 0,2 0 1 0 0,14-13-3 0 0,-14 8-16 0 0,1-1 0 0 0,-1 1-1 0 0,0-1 1 0 0,-1 0 0 0 0,1 1-1 0 0,-1-1 1 0 0,0 0 0 0 0,-1 0-1 0 0,0-1 1 0 0,0 1 0 0 0,-1 0-1 0 0,0 0 1 0 0,0 0 0 0 0,0-1-1 0 0,-4-13 1 0 0,-2-9-639 0 0,-1 0-1 0 0,-17-40 1 0 0,16 47 418 0 0,-35-81 239 0 0,141 329 2069 0 0,-57-125-5671 0 0,-32-79-969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5.2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90 187 7055 0 0,'-41'51'1667'0'0,"40"-50"-648"0"0,1-1 49 0 0,0 0-134 0 0,-2-21 605 0 0,5 1-750 0 0,8-37 0 0 0,-7 45-1027 0 0,-1-1-1 0 0,0 1 0 0 0,-1-1 1 0 0,-1 0-1 0 0,0 0 1 0 0,0 0-1 0 0,-3-17 0 0 0,3 28 71 0 0,-1 1 145 0 0,0 1 0 0 0,0-1 0 0 0,0 1 0 0 0,0-1 0 0 0,0 1-1 0 0,0-1 1 0 0,0 1 0 0 0,0-1 0 0 0,-1 1 0 0 0,1-1 0 0 0,0 1 0 0 0,0-1-1 0 0,0 1 1 0 0,-1-1 0 0 0,1 1 0 0 0,0-1 0 0 0,0 1 0 0 0,-1-1 0 0 0,1 1-1 0 0,-1-1 1 0 0,1 1 0 0 0,0 0 0 0 0,-1-1 0 0 0,0 0 0 0 0,-5-4 1 0 0,5 5 22 0 0,-1 0 0 0 0,1-1 0 0 0,0 1 0 0 0,-1 0 0 0 0,1-1 0 0 0,0 1 0 0 0,0 0 0 0 0,-1 0 0 0 0,1 0 0 0 0,0 0 0 0 0,-1 0 0 0 0,1 1 0 0 0,0-1 0 0 0,-1 0 0 0 0,1 1 0 0 0,0-1 0 0 0,0 1 0 0 0,-1-1 0 0 0,1 1 0 0 0,0-1 0 0 0,0 1 0 0 0,0 0 0 0 0,0 0 0 0 0,0-1 0 0 0,0 1 0 0 0,-2 2 0 0 0,-14 16 0 0 0,16-15 38 0 0,-1-1 0 0 0,1 1 0 0 0,-1 0 0 0 0,1 0 0 0 0,0 0 0 0 0,0 0 0 0 0,1 0 0 0 0,-1 0 0 0 0,1 0 0 0 0,0 0 0 0 0,0 0 0 0 0,0 0 0 0 0,1 0 0 0 0,0 0 0 0 0,-1 0 0 0 0,1-1 0 0 0,0 1 0 0 0,1 0 0 0 0,-1 0 0 0 0,1 0 0 0 0,0-1 0 0 0,-1 1 0 0 0,2-1 0 0 0,-1 1 0 0 0,0-1 0 0 0,1 0 0 0 0,-1 0 0 0 0,6 4 0 0 0,-5-4 90 0 0,0 0 1 0 0,1-1-1 0 0,-1 1 1 0 0,1-1-1 0 0,-1 0 1 0 0,1 0-1 0 0,0 0 1 0 0,0-1-1 0 0,0 0 1 0 0,0 1 0 0 0,0-1-1 0 0,5 0 1 0 0,-6 0-255 0 0,0-1 1 0 0,0 1 0 0 0,1-1 0 0 0,-1 0-1 0 0,0 0 1 0 0,0-1 0 0 0,0 1-1 0 0,0-1 1 0 0,1 1 0 0 0,-1-1 0 0 0,0 0-1 0 0,0 0 1 0 0,0 0 0 0 0,-1-1 0 0 0,6-2-1 0 0,-7 3-632 0 0,-1 1-501 0 0,5-4-1749 0 0,-4 3 1473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5.6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15 132 3999 0 0,'-5'-5'356'0'0,"0"0"-320"0"0,1 1 151 0 0,3 3 778 0 0,1 1 321 0 0,0 0 52 0 0,0 0-95 0 0,0 0-427 0 0,0 0-192 0 0,0 0-43 0 0,0 0-81 0 0,2 0-324 0 0,4 1-173 0 0,1-1 0 0 0,0 1 0 0 0,-1 0-1 0 0,1 1 1 0 0,-1 0 0 0 0,12 4 0 0 0,3 1-3 0 0,-11-5 21 0 0,1 0-1 0 0,-1-1 0 0 0,1 0 0 0 0,19-1 1 0 0,10 0-1683 0 0,-24-14-3699 0 0,-15 12 3674 0 0</inkml:trace>
  <inkml:trace contextRef="#ctx0" brushRef="#br0" timeOffset="1">162 22 7055 0 0,'-19'-15'695'0'0,"12"11"-662"0"0,7 3 78 0 0,-1 1 0 0 0,0-1 0 0 0,0 1 0 0 0,0 0-1 0 0,0 0 1 0 0,0 0 0 0 0,0 0 0 0 0,0-1 0 0 0,0 1 0 0 0,0 0-1 0 0,1 0 1 0 0,-1 1 0 0 0,0-1 0 0 0,0 0 0 0 0,0 0-1 0 0,0 0 1 0 0,0 1 0 0 0,0-1 0 0 0,0 0 0 0 0,0 1 0 0 0,1-1-1 0 0,-1 1 1 0 0,0-1 0 0 0,0 1 0 0 0,1-1 0 0 0,-1 1-1 0 0,0-1 1 0 0,0 1 0 0 0,1 0 0 0 0,-1 0 0 0 0,1-1 0 0 0,-1 1-1 0 0,1 0 1 0 0,-2 1 0 0 0,1 1-30 0 0,-5 3 101 0 0,1 2 0 0 0,1-1-1 0 0,-1 1 1 0 0,1-1 0 0 0,1 1-1 0 0,-1 1 1 0 0,1-1-1 0 0,1 0 1 0 0,-1 1 0 0 0,0 9-1 0 0,1-6-46 0 0,0 0 1 0 0,1-1-1 0 0,1 1 0 0 0,0 0 0 0 0,0 0 0 0 0,5 23 0 0 0,-5-33-300 0 0,1 3 110 0 0,2-1-3762 0 0,1 3-754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5.9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0 7055 0 0,'0'0'323'0'0,"0"0"-8"0"0,-1 1-205 0 0,-3 4-28 0 0,3-4 85 0 0,0 1 1 0 0,0 0-1 0 0,0 0 0 0 0,0 0 1 0 0,0 0-1 0 0,0 0 1 0 0,1 0-1 0 0,-1 0 1 0 0,1 0-1 0 0,-1 0 0 0 0,1 0 1 0 0,0 0-1 0 0,0 0 1 0 0,0 0-1 0 0,0 0 0 0 0,0 0 1 0 0,1 0-1 0 0,-1 0 1 0 0,1 4-1 0 0,15 43 1344 0 0,-11-38-976 0 0,10 38 773 0 0,-12-33-1387 0 0,2-1 0 0 0,0-1 1 0 0,1 1-1 0 0,0-1 1 0 0,1 0-1 0 0,9 14 1 0 0,-15-26-3309 0 0,-1-2-1184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2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 2271 0 0,'0'0'102'0'0,"-3"8"20"0"0,0-2-46 0 0,2-5 316 0 0,1 4 5693 0 0,1-1-3450 0 0,7 4-2976 0 0,-4-4 1300 0 0,-2-3-275 0 0,1 0 20 0 0,16 2-63 0 0,27 7 396 0 0,27 0-1037 0 0,-57-9-18 0 0,1 0-1 0 0,-1-1 0 0 0,1-1 1 0 0,-1-1-1 0 0,1 0 0 0 0,7-3 19 0 0,74-22 0 0 0,-60 15 0 0 0,-1 2 0 0 0,2 1 0 0 0,-1 2 0 0 0,12 1 0 0 0,56-1 3256 0 0,-75 9-8378 0 0,-23-1 2628 0 0,-6-1 633 0 0,-2 0-56 0 0,0 0-17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6.6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1 209 8863 0 0,'0'0'200'0'0,"0"0"34"0"0,0 0 12 0 0,3-19 2 0 0,1 8-248 0 0,1 1 0 0 0,0 0 0 0 0,0 0 0 0 0,1 0 0 0 0,0 0 0 0 0,1 1 0 0 0,0 0 0 0 0,0 1 0 0 0,1-1 0 0 0,0 1 0 0 0,1 1 0 0 0,18-13 0 0 0,-11 13 0 0 0,-9 7 0 0 0,-6 0 28 0 0,-1 1 0 0 0,0-1 0 0 0,1 0 0 0 0,-1 1 0 0 0,0-1 0 0 0,0 1 0 0 0,1-1 0 0 0,-1 0 0 0 0,0 1 0 0 0,0-1 0 0 0,0 1 0 0 0,1-1 0 0 0,-1 1 0 0 0,0-1 0 0 0,0 1 0 0 0,0-1 0 0 0,0 1 0 0 0,0-1 0 0 0,0 1 0 0 0,0-1 0 0 0,0 0 0 0 0,0 1 0 0 0,0-1 0 0 0,0 1 1 0 0,0-1-1 0 0,-1 1 0 0 0,1-1 0 0 0,0 1 0 0 0,0-1 0 0 0,0 0 0 0 0,-1 1 0 0 0,1-1 0 0 0,-1 1 0 0 0,-3 5 667 0 0,3-4-196 0 0,0-1-328 0 0,-6 6 38 0 0,-5-3 1702 0 0,9-4-1474 0 0,-3 1-320 0 0,4-1 378 0 0,-7 1 1636 0 0,2 0-2109 0 0,6 0-22 0 0,0 0 0 0 0,1-1 0 0 0,-1 1 0 0 0,0 0 0 0 0,0 0 0 0 0,0 0 0 0 0,0 0 0 0 0,1 0 0 0 0,-1 0 0 0 0,0 0 0 0 0,1 0 0 0 0,-1 0 0 0 0,1 0 0 0 0,-1 0 0 0 0,1 0 0 0 0,0 1 0 0 0,-1-1 0 0 0,1 0 0 0 0,0 0 0 0 0,0 0 0 0 0,0 1 0 0 0,0-1 0 0 0,0 0 0 0 0,0 0 0 0 0,0 0 0 0 0,0 1 0 0 0,0-1 0 0 0,1 1 0 0 0,-1-1 0 0 0,0 4 0 0 0,0-2 0 0 0,0 0 0 0 0,1 0 0 0 0,-1 0 0 0 0,0 1 0 0 0,1-1 0 0 0,0 0 0 0 0,0 0 0 0 0,0 0 0 0 0,0 0 0 0 0,0 0 0 0 0,0 0 0 0 0,1 0 0 0 0,0 0 0 0 0,-1-1 0 0 0,1 1 0 0 0,0-1 0 0 0,0 1 0 0 0,0-1 0 0 0,1 0 0 0 0,-1 1 0 0 0,1-1 0 0 0,-1-1 0 0 0,6 4 0 0 0,-6-3 0 0 0,1-1 0 0 0,0 0 0 0 0,0 1 0 0 0,0-1 0 0 0,0 0 0 0 0,0-1 0 0 0,0 1 0 0 0,0 0 0 0 0,0-1 0 0 0,0 0 0 0 0,0 0 0 0 0,0 0 0 0 0,0 0 0 0 0,0 0 0 0 0,1 0 0 0 0,-1-1 0 0 0,0 0 0 0 0,0 1 0 0 0,0-1 0 0 0,0 0 0 0 0,-1-1 0 0 0,1 1 0 0 0,0 0 0 0 0,0-1 0 0 0,-1 0 0 0 0,1 1 0 0 0,-1-1 0 0 0,1 0 0 0 0,-1 0 0 0 0,0-1 0 0 0,4-3 0 0 0,1-3 0 0 0,0 0 0 0 0,0-1 0 0 0,-1 0 0 0 0,0 0 0 0 0,-1 0 0 0 0,7-17 0 0 0,13-49 0 0 0,-25 83 0 0 0,1 1 0 0 0,-1 0 0 0 0,1-1 0 0 0,1 1 0 0 0,-1-1 0 0 0,1 1 0 0 0,6 13 0 0 0,-3-13 0 0 0,-5-7 0 0 0,0-1 0 0 0,1 0 0 0 0,-1 1 0 0 0,0-1 0 0 0,0 0 0 0 0,0 1 0 0 0,0-1 0 0 0,1 0 0 0 0,-1 0 0 0 0,0 1 0 0 0,0-1 0 0 0,1 0 0 0 0,-1 0 0 0 0,0 1 0 0 0,0-1 0 0 0,1 0 0 0 0,-1 0 0 0 0,0 0 0 0 0,1 0 0 0 0,-1 1 0 0 0,0-1 0 0 0,1 0 0 0 0,-1 0 0 0 0,0 0 0 0 0,1 0 0 0 0,-1 0 0 0 0,0 0 0 0 0,1 0 0 0 0,-1 0 0 0 0,0 0 0 0 0,1 0 0 0 0,-1 0 0 0 0,1 0 0 0 0,-1 0 0 0 0,0 0 0 0 0,1 0 0 0 0,-1-1 0 0 0,0 1 0 0 0,0 0 0 0 0,1 0 0 0 0,-1 0 0 0 0,0 0 0 0 0,1-1 0 0 0,-1 1 0 0 0,0 0 0 0 0,0 0 0 0 0,1-1 0 0 0,-1 1 0 0 0,0 0 0 0 0,0 0 0 0 0,1-1 0 0 0,-1 1 0 0 0,0 0 0 0 0,0-1 0 0 0,0 1 0 0 0,0 0 0 0 0,0-1 0 0 0,1 1 0 0 0,-1-1 0 0 0,7-17 0 0 0,-7 18 0 0 0,13-66 0 0 0,-10 58 0 0 0,-3 7 0 0 0,0 1 0 0 0,1-1 0 0 0,-1 1 0 0 0,0 0 0 0 0,1-1 0 0 0,-1 1 0 0 0,0 0 0 0 0,1 0 0 0 0,-1-1 0 0 0,0 1 0 0 0,1 0 0 0 0,-1 0 0 0 0,1-1 0 0 0,-1 1 0 0 0,0 0 0 0 0,1 0 0 0 0,-1 0 0 0 0,1 0 0 0 0,-1 0 0 0 0,1-1 0 0 0,-1 1 0 0 0,1 0 0 0 0,-1 0 0 0 0,1 0 0 0 0,-1 0 0 0 0,1 1 0 0 0,-1-1 0 0 0,0 0 0 0 0,1 0 0 0 0,-1 0 0 0 0,1 0 0 0 0,-1 0 0 0 0,1 0 0 0 0,-1 1 0 0 0,1-1 0 0 0,-1 0 0 0 0,0 0 0 0 0,1 1 0 0 0,-1-1 0 0 0,1 1 0 0 0,36 22 25 0 0,-10-5-299 0 0,-25-17-1027 0 0,9 3-2358 0 0,1 0 1764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7.0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165 276 8863 0 0,'0'0'200'0'0,"-24"-6"528"0"0,17 4-369 0 0,1 1 0 0 0,-1 0 0 0 0,0 1-1 0 0,1 0 1 0 0,-1 0 0 0 0,0 0 0 0 0,0 1-1 0 0,1 0 1 0 0,-1 0 0 0 0,-12 5 0 0 0,16-5-323 0 0,1 1 1 0 0,-1-1 0 0 0,0 1-1 0 0,1 0 1 0 0,-1 0 0 0 0,1 0 0 0 0,-1 0-1 0 0,1 1 1 0 0,0-1 0 0 0,0 1-1 0 0,0-1 1 0 0,0 1 0 0 0,1 0-1 0 0,-1 0 1 0 0,1-1 0 0 0,-1 1 0 0 0,1 0-1 0 0,0 0 1 0 0,0 1 0 0 0,1-1-1 0 0,-1 0 1 0 0,1 0 0 0 0,-1 0 0 0 0,1 6-1 0 0,0-2-55 0 0,0 33 1068 0 0,1-37-716 0 0,-1 0 0 0 0,1 0 1 0 0,0-1-1 0 0,0 1 0 0 0,0 0 0 0 0,1-1 0 0 0,-1 0 1 0 0,0 1-1 0 0,1-1 0 0 0,0 0 0 0 0,-1 1 0 0 0,4 2 1 0 0,-4-5-327 0 0,0 0 1 0 0,0 1 0 0 0,-1-1 0 0 0,1 0 0 0 0,0 1 0 0 0,0-1 0 0 0,0 0-1 0 0,0 0 1 0 0,-1 0 0 0 0,1 0 0 0 0,0 0 0 0 0,0 0 0 0 0,0 0 0 0 0,0 0 0 0 0,-1-1-1 0 0,1 1 1 0 0,0 0 0 0 0,0 0 0 0 0,0-1 0 0 0,-1 1 0 0 0,1 0 0 0 0,0-1 0 0 0,0 1-1 0 0,-1-1 1 0 0,1 1 0 0 0,0-1 0 0 0,0 0 0 0 0,18-17 2 0 0,-16 13-10 0 0,0-1 0 0 0,0 0 0 0 0,0 0 0 0 0,-1 0 0 0 0,0 0 0 0 0,-1-1 0 0 0,1 1 0 0 0,-1-1 0 0 0,1-11 0 0 0,-7-61 0 0 0,3 57 0 0 0,-2-3-343 0 0,-2 0 0 0 0,0 1 0 0 0,-2 0 0 0 0,-1 0 0 0 0,0 1 0 0 0,-2 0 0 0 0,-25-39 0 0 0,47 84 343 0 0,15 45 0 0 0,-14-35 0 0 0,2 7 307 0 0,1-2-1 0 0,2 0 0 0 0,2 0 1 0 0,27 38-1 0 0,-36-62-2116 0 0,1-3-4480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7.3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79 201 10943 0 0,'0'0'248'0'0,"-1"0"-150"0"0,1 0-1 0 0,0 0 1 0 0,-1 0-1 0 0,1 0 0 0 0,0 0 1 0 0,-1 0-1 0 0,1 0 1 0 0,0 0-1 0 0,-1 0 1 0 0,1 0-1 0 0,-1 0 0 0 0,1 0 1 0 0,0 0-1 0 0,-1 0 1 0 0,1-1-1 0 0,0 1 1 0 0,-1 0-1 0 0,1 0 0 0 0,0 0 1 0 0,0 0-1 0 0,-1-1 1 0 0,1 1-1 0 0,0 0 1 0 0,-1 0-1 0 0,1-1 0 0 0,0 1 1 0 0,0-1-1 0 0,-2-7 24 0 0,2-1-1 0 0,-1 1 0 0 0,1-1 1 0 0,1 1-1 0 0,-1 0 0 0 0,5-18 1 0 0,-3 19-128 0 0,-1 0 0 0 0,0-1 0 0 0,0 1 1 0 0,-1 0-1 0 0,1-1 0 0 0,-2 1 0 0 0,1-1 1 0 0,-1 1-1 0 0,0-1 0 0 0,-3-8 0 0 0,4 15 7 0 0,0-1 0 0 0,0 1 0 0 0,-1-1 0 0 0,1 1 0 0 0,-1-1 0 0 0,1 1 0 0 0,-1 0 0 0 0,1-1 0 0 0,-1 1 0 0 0,0 0 0 0 0,0 0 0 0 0,0 0 0 0 0,0-1 0 0 0,0 1 0 0 0,0 0 0 0 0,0 0 0 0 0,0 0 0 0 0,0 0 0 0 0,0 1 0 0 0,0-1 0 0 0,0 0 0 0 0,-1 0 0 0 0,1 1 0 0 0,0-1 0 0 0,-1 1 0 0 0,1-1 0 0 0,-1 1 0 0 0,1-1 0 0 0,0 1 0 0 0,-1 0 0 0 0,1 0 0 0 0,-1 0 0 0 0,1 0 0 0 0,-1 0 0 0 0,1 0 0 0 0,-1 0 0 0 0,-1 1 0 0 0,2-1 0 0 0,-1 0 0 0 0,1 0 0 0 0,-1 1 0 0 0,1-1 0 0 0,0 1 0 0 0,-1-1 0 0 0,1 1 0 0 0,-1 0 0 0 0,1 0 0 0 0,0-1 0 0 0,0 1 0 0 0,-1 0 0 0 0,1 0 0 0 0,0 0 0 0 0,0 0 0 0 0,0 1 0 0 0,0-1 0 0 0,0 0 0 0 0,0 0 0 0 0,1 1 0 0 0,-1-1 0 0 0,0 0 0 0 0,1 1 0 0 0,-1-1 0 0 0,0 1 0 0 0,1-1 0 0 0,-1 3 0 0 0,1-4 0 0 0,0 5 0 0 0,-1 0 0 0 0,1 1 0 0 0,0-1 0 0 0,0 0 0 0 0,1 0 0 0 0,0 0 0 0 0,0 0 0 0 0,0 0 0 0 0,0 0 0 0 0,4 7 0 0 0,-4-8 0 0 0,0-1 0 0 0,0 0 0 0 0,1 0 0 0 0,-1 0 0 0 0,1 0 0 0 0,0 0 0 0 0,0-1 0 0 0,0 1 0 0 0,0 0 0 0 0,0-1 0 0 0,1 0 0 0 0,-1 1 0 0 0,1-1 0 0 0,0 0 0 0 0,-1 0 0 0 0,1-1 0 0 0,0 1 0 0 0,0 0 0 0 0,0-1 0 0 0,0 0 0 0 0,5 2 0 0 0,-5-3-167 0 0,0 0 0 0 0,0 0 0 0 0,0 0 1 0 0,0 0-1 0 0,0 0 0 0 0,-1-1 0 0 0,1 1 0 0 0,0-1 0 0 0,0 0 0 0 0,0 0 0 0 0,-1 0 0 0 0,1 0 0 0 0,-1-1 0 0 0,5-1 0 0 0,1-3-4313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6:47.8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137 453 7055 0 0,'0'0'323'0'0,"-17"3"114"0"0,15-3-199 0 0,-1 0 0 0 0,1 1-1 0 0,0-1 1 0 0,0 1 0 0 0,-1-1-1 0 0,1 1 1 0 0,0 0 0 0 0,0 0-1 0 0,0 0 1 0 0,0 0 0 0 0,0 0-1 0 0,0 0 1 0 0,0 1 0 0 0,0-1-1 0 0,0 1 1 0 0,1-1-1 0 0,-1 1 1 0 0,1 0 0 0 0,-1 0-1 0 0,1-1 1 0 0,0 1 0 0 0,-1 0-1 0 0,1 0 1 0 0,0 0 0 0 0,0 1-1 0 0,0-1 1 0 0,1 0 0 0 0,-1 0-1 0 0,0 0 1 0 0,1 1 0 0 0,0-1-1 0 0,-1 0 1 0 0,1 1 0 0 0,0-1-1 0 0,0 0 1 0 0,1 5 0 0 0,0-5 356 0 0,-1-1-588 0 0,0-1 0 0 0,1 1 0 0 0,-1-1-1 0 0,0 0 1 0 0,1 1 0 0 0,-1-1 0 0 0,0 0-1 0 0,1 1 1 0 0,-1-1 0 0 0,0 0 0 0 0,1 0-1 0 0,-1 1 1 0 0,1-1 0 0 0,-1 0 0 0 0,0 0 0 0 0,1 0-1 0 0,-1 0 1 0 0,1 1 0 0 0,-1-1 0 0 0,1 0-1 0 0,-1 0 1 0 0,0 0 0 0 0,1 0 0 0 0,-1 0-1 0 0,1 0 1 0 0,-1 0 0 0 0,1 0 0 0 0,-1 0-1 0 0,1 0 1 0 0,-1-1 0 0 0,0 1 0 0 0,1 0 0 0 0,-1 0-1 0 0,1 0 1 0 0,-1-1 0 0 0,1 1 0 0 0,-1 0-1 0 0,0 0 1 0 0,1-1 0 0 0,-1 1 0 0 0,0 0-1 0 0,1-1 1 0 0,10-10-26 0 0,-8 3 20 0 0,0 1 0 0 0,0-1 0 0 0,0 0 0 0 0,-1 0 0 0 0,0 0 0 0 0,-1 0 0 0 0,0 0 0 0 0,0 0 0 0 0,-1-1 0 0 0,0-10 0 0 0,-3-11 0 0 0,-9-42 0 0 0,10 59 0 0 0,-7-20 0 0 0,0 0 0 0 0,-20-44 0 0 0,14 41 0 0 0,-14-54 0 0 0,22 70 0 0 0,4 13 0 0 0,6 14 0 0 0,35 112 551 0 0,-24-69-98 0 0,2-1 0 0 0,2 0 0 0 0,2-2 0 0 0,32 54 0 0 0,-46-92-1009 0 0,0 0 0 0 0,0 0 0 0 0,1-1 0 0 0,0 1 0 0 0,1-2-1 0 0,0 1 1 0 0,0-1 0 0 0,1 0 0 0 0,17 10 0 0 0,-23-16-1467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04.9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5407 0 0,'0'0'248'0'0,"0"0"-5"0"0,0 0-23 0 0,0 0 463 0 0,0 0 223 0 0,0 0 44 0 0,0 0-44 0 0,0 0-215 0 0,0 0-92 0 0,0 0-21 0 0,0 0 8 0 0,0 0 38 0 0,8 18 1209 0 0,124 244 1124 0 0,-126-253-2957 0 0,0 0 0 0 0,1-1 0 0 0,0 1 0 0 0,0-2 0 0 0,9 9 0 0 0,-15-16 0 0 0,-1 0 0 0 0,0 0-1 0 0,0 1 1 0 0,1-1 0 0 0,-1 0 0 0 0,0 0-1 0 0,1 0 1 0 0,-1 0 0 0 0,0 0-1 0 0,1 1 1 0 0,-1-1 0 0 0,0 0 0 0 0,1 0-1 0 0,-1 0 1 0 0,0 0 0 0 0,1 0-1 0 0,-1 0 1 0 0,0 0 0 0 0,1 0 0 0 0,-1 0-1 0 0,1 0 1 0 0,-1 0 0 0 0,0 0-1 0 0,1 0 1 0 0,-1-1 0 0 0,0 1 0 0 0,1 0-1 0 0,-1 0 1 0 0,0 0 0 0 0,0 0 0 0 0,1-1-1 0 0,-1 1 1 0 0,0 0 0 0 0,1 0-1 0 0,-1-1 1 0 0,10-14 25 0 0,-2-7-212 0 0,-2-2-3259 0 0,-4 12 2120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05.5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8863 0 0,'0'0'200'0'0,"0"0"34"0"0,0 0 12 0 0,0 0 46 0 0,0 0 184 0 0,0 0 79 0 0,1 13 1221 0 0,49 105 2349 0 0,-1-5-645 0 0,-39-81-3852 0 0,7 47 0 0 0,-12-55-12 0 0,-5-23-912 0 0,0-1-605 0 0,0 0-2247 0 0,0 0-955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06.2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20 7055 0 0,'0'0'158'0'0,"0"0"22"0"0,0 0 12 0 0,0 0 124 0 0,0 0 494 0 0,0 0 218 0 0,0 0 42 0 0,0 0-50 0 0,0 0-246 0 0,0 0-108 0 0,0 0-24 0 0,0 0-87 0 0,13 19 908 0 0,9 20-389 0 0,-2 0 0 0 0,-2 1 0 0 0,20 63 0 0 0,-21-28-1052 0 0,-20-80-22 0 0,-1-1 0 0 0,1 0 0 0 0,-1 1 0 0 0,-3-13 0 0 0,3 5 0 0 0,-8-26 0 0 0,2-1 0 0 0,2 1 0 0 0,1-2 0 0 0,-2-70 0 0 0,11 103 0 0 0,6 5 0 0 0,-5 3 40 0 0,0 0-1 0 0,0 0 1 0 0,0 1 0 0 0,0-1-1 0 0,0 1 1 0 0,0 0 0 0 0,0 0-1 0 0,0 0 1 0 0,0 0-1 0 0,0 0 1 0 0,-1 1 0 0 0,1-1-1 0 0,0 1 1 0 0,-1 0 0 0 0,1 0-1 0 0,-1 0 1 0 0,0 0-1 0 0,0 0 1 0 0,0 1 0 0 0,4 4-1 0 0,4 7 362 0 0,0 0-1 0 0,11 19 1 0 0,-21-32-395 0 0,29 58 420 0 0,-23-44-370 0 0,1 0-1 0 0,0-1 1 0 0,1 0 0 0 0,1 0 0 0 0,0-1 0 0 0,0 0-1 0 0,18 17 1 0 0,-27-29-313 0 0,1 0-1 0 0,0 0 0 0 0,0 0 1 0 0,0 0-1 0 0,0 0 0 0 0,0 0 1 0 0,0 0-1 0 0,0 0 0 0 0,0 0 1 0 0,0 0-1 0 0,1 0 0 0 0,-1-1 1 0 0,0 1-1 0 0,1-1 1 0 0,-1 1-1 0 0,0-1 0 0 0,1 1 1 0 0,-1-1-1 0 0,0 0 0 0 0,1 1 1 0 0,-1-1-1 0 0,1 0 0 0 0,2 0 1 0 0,-1-1-1122 0 0,0 2-1371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1.1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0 185 8863 0 0,'0'0'200'0'0,"0"0"34"0"0,0 0 12 0 0,0 0 46 0 0,0 0 184 0 0,13-22 1151 0 0,4-5-940 0 0,2 0 1 0 0,0 2-1 0 0,47-46 0 0 0,-52 60-912 0 0,-12 10-951 0 0,-2 1-432 0 0,0 0-497 0 0,0 0-1653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1.4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0 182 10943 0 0,'0'0'248'0'0,"0"0"35"0"0,0 0 18 0 0,0 0-37 0 0,0 0 8 0 0,0 0 667 0 0,0 0 312 0 0,0 0 58 0 0,0 0-161 0 0,20-14-79 0 0,-3 1-559 0 0,-1-1 0 0 0,-1-1 1 0 0,0 0-1 0 0,19-26 0 0 0,20-21-4397 0 0,-52 60 1882 0 0,5-3-18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1.8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77 8863 0 0,'0'0'200'0'0,"0"0"34"0"0,0 0 12 0 0,0 0 46 0 0,0 0 184 0 0,0 0 79 0 0,0 0 18 0 0,0 0 11 0 0,0 0 35 0 0,12 0 1213 0 0,-6-2-1819 0 0,0 1 1 0 0,-1-1-1 0 0,1-1 0 0 0,-1 1 1 0 0,0-1-1 0 0,1 0 0 0 0,-1 0 1 0 0,-1 0-1 0 0,1-1 0 0 0,0 1 1 0 0,-1-1-1 0 0,0 0 0 0 0,0-1 1 0 0,0 1-1 0 0,6-10 0 0 0,-2 7-13 0 0,6-2-641 0 0,-9 8-3424 0 0,-5 1 2347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3167 0 0,'0'0'68'0'0,"0"0"16"0"0,0 0 4 0 0,0 0 76 0 0,0 0 319 0 0,0 0 137 0 0,0 0 27 0 0,0 0-22 0 0,0 0-121 0 0,0 0-51 0 0,0 0-6 0 0,0 0-64 0 0,1-1-306 0 0,0 1 1 0 0,0-1-1 0 0,0 1 0 0 0,0-1 1 0 0,0 1-1 0 0,0 0 1 0 0,0-1-1 0 0,0 1 1 0 0,0 0-1 0 0,0 0 0 0 0,1 0 1 0 0,-1 0-1 0 0,0 0 1 0 0,1 0-78 0 0,-1 0 65 0 0,0 1-1 0 0,0 0 1 0 0,1-1 0 0 0,-1 0 0 0 0,1 1 0 0 0,-1-1 0 0 0,0 0 0 0 0,1 1 0 0 0,-1-1 0 0 0,1 0-1 0 0,-1 0 1 0 0,1 0 0 0 0,-1 0 0 0 0,0-1 0 0 0,1 1 0 0 0,-1 0 0 0 0,1-1 0 0 0,0 1-65 0 0,36-13 933 0 0,-5 2 543 0 0,-5 6-1456 0 0,-8 2-19 0 0,1-1-1 0 0,-1-1 0 0 0,0-1 0 0 0,-1 0 0 0 0,-9 2 0 0 0,-2 1 99 0 0,-7 2 410 0 0,-1 1 166 0 0,19-8-509 0 0,-13 4-3220 0 0,-3 2-4063 0 0,-3 2 5519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2.1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79 10943 0 0,'0'0'248'0'0,"0"0"35"0"0,0 0 18 0 0,0 0-37 0 0,14-4 376 0 0,-4-2-119 0 0,-1-1 0 0 0,0 0-1 0 0,10-11 1 0 0,24-17-3100 0 0,-42 34-1901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2.6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116 475 10943 0 0,'0'0'248'0'0,"0"0"35"0"0,0 0 18 0 0,0 0-37 0 0,1-3-170 0 0,2-23-91 0 0,0-1 1 0 0,-2-44-1 0 0,0 16-3 0 0,0 34 0 0 0,-1-1 0 0 0,-1 1 0 0 0,-1-1 0 0 0,-1 1 0 0 0,-1 0 0 0 0,-1 0 0 0 0,-8-24 0 0 0,7 35 0 0 0,0-1 0 0 0,-1 1 0 0 0,-1 1 0 0 0,1-1 0 0 0,-2 1 0 0 0,1 1 0 0 0,-1 0 0 0 0,-18-13 0 0 0,27 20 0 0 0,-1 1 0 0 0,1 0 0 0 0,0 0 0 0 0,0 0 0 0 0,0 0 0 0 0,-1 0 0 0 0,1-1 0 0 0,0 1 0 0 0,0 0 0 0 0,-1 0 0 0 0,1 0 0 0 0,0 0 0 0 0,-1 0 0 0 0,1 0 0 0 0,0 0 0 0 0,0 0 0 0 0,-1 0 0 0 0,1 0 0 0 0,0 0 0 0 0,0 0 0 0 0,-1 0 0 0 0,1 0 0 0 0,0 0 0 0 0,0 0 0 0 0,-1 1 0 0 0,1-1 0 0 0,0 0 0 0 0,0 0 0 0 0,-1 0 0 0 0,1 0 0 0 0,0 0 0 0 0,0 1 0 0 0,0-1 0 0 0,-1 0 0 0 0,1 0 0 0 0,0 0 0 0 0,0 1 0 0 0,0-1 0 0 0,0 0 0 0 0,-1 0 0 0 0,1 0 0 0 0,0 1 0 0 0,0-1 0 0 0,0 0 0 0 0,0 0 0 0 0,0 1 0 0 0,0-1 0 0 0,0 0 0 0 0,0 0 0 0 0,0 1 0 0 0,0-1 0 0 0,0 0 0 0 0,0 1 0 0 0,0-1 0 0 0,0 0 0 0 0,0 0 0 0 0,0 1 0 0 0,0-1 0 0 0,0 16 0 0 0,6 11 135 0 0,1 1-1 0 0,1-1 1 0 0,2 0-1 0 0,0-1 1 0 0,29 50-1 0 0,154 240 4347 0 0,-185-304-4481 0 0,0 0 0 0 0,-1 0 0 0 0,-1 1 0 0 0,0 0 0 0 0,0 0 0 0 0,-2 0 0 0 0,1 1 0 0 0,-2 0 0 0 0,0 0 0 0 0,-1 0 0 0 0,1 18 0 0 0,-3-31 0 0 0,0-1 0 0 0,0 1 0 0 0,0-1 0 0 0,0 1 0 0 0,0-1 0 0 0,0 1 0 0 0,0-1 0 0 0,0 1 0 0 0,0-1 0 0 0,-1 0 0 0 0,1 1 0 0 0,0-1 0 0 0,0 1 0 0 0,-1-1 0 0 0,1 1 0 0 0,0-1 0 0 0,-1 0 0 0 0,1 1 0 0 0,0-1 0 0 0,-1 0 0 0 0,1 1 0 0 0,0-1 0 0 0,-1 0 0 0 0,1 1 0 0 0,-1-1 0 0 0,1 0 0 0 0,-1 0 0 0 0,1 0 0 0 0,-1 1 0 0 0,1-1 0 0 0,-1 0 0 0 0,1 0 0 0 0,-1 0 0 0 0,1 0 0 0 0,-1 0 0 0 0,1 0 0 0 0,-1 0 0 0 0,0 0 0 0 0,-15-3 0 0 0,15 3 0 0 0,-3-2 0 0 0,0 0 0 0 0,1 0 0 0 0,-1 0 0 0 0,1-1 0 0 0,-1 1 0 0 0,1-1 0 0 0,0 0 0 0 0,0 0 0 0 0,0 0 0 0 0,0-1 0 0 0,1 1 0 0 0,-1 0 0 0 0,1-1 0 0 0,0 0 0 0 0,0 0 0 0 0,0 1 0 0 0,0-1 0 0 0,1 0 0 0 0,-2-7 0 0 0,-2-5 0 0 0,1 0 0 0 0,1-1 0 0 0,-2-27 0 0 0,5 17 9 0 0,0 0-1 0 0,2-1 1 0 0,1 1-1 0 0,8-35 1 0 0,9-6-2502 0 0,-15 58-1279 0 0,0 0-1070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3.0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20 5407 0 0,'0'0'248'0'0,"0"0"-5"0"0,-26-19 5290 0 0,25 18-4947 0 0,1 1 38 0 0,-7 33 3342 0 0,7-24-3882 0 0,1-1 0 0 0,0 1 0 0 0,1 0 0 0 0,0 0 0 0 0,1-1 0 0 0,0 1-1 0 0,0-1 1 0 0,0 0 0 0 0,1 0 0 0 0,7 10 0 0 0,-11-17-61 0 0,0 0 0 0 0,1 0 0 0 0,-1 0 0 0 0,1 0 0 0 0,0 0 0 0 0,-1 0 0 0 0,1 0 1 0 0,-1 0-1 0 0,1 0 0 0 0,0 0 0 0 0,0-1 0 0 0,0 1 0 0 0,0 0 0 0 0,-1 0 0 0 0,1-1 0 0 0,0 1 0 0 0,0-1 0 0 0,0 1 0 0 0,0-1 1 0 0,0 1-1 0 0,3 0 0 0 0,-3-1 25 0 0,0-1 1 0 0,0 1 0 0 0,0 0-1 0 0,0 0 1 0 0,0-1 0 0 0,0 1-1 0 0,0 0 1 0 0,0-1 0 0 0,0 1-1 0 0,0-1 1 0 0,-1 1 0 0 0,1-1-1 0 0,0 0 1 0 0,0 1 0 0 0,0-1 0 0 0,-1 0-1 0 0,1 1 1 0 0,1-3 0 0 0,1-1 111 0 0,0 0 1 0 0,0 0-1 0 0,-1-1 1 0 0,1 1-1 0 0,-1-1 1 0 0,0 1 0 0 0,2-11-1 0 0,8-52-2673 0 0,-10 61 2305 0 0,4 12 185 0 0,16 20 23 0 0,-21-24-184 0 0,0-1-1 0 0,0 0 1 0 0,0 0-1 0 0,0 1 1 0 0,0-1-1 0 0,0 0 1 0 0,0 0 0 0 0,1 0-1 0 0,-1 0 1 0 0,0 0-1 0 0,1-1 1 0 0,-1 1-1 0 0,1 0 1 0 0,-1-1-1 0 0,1 1 1 0 0,-1-1-1 0 0,1 1 1 0 0,0-1-1 0 0,1 1 1 0 0,6-4-1143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3.5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10943 0 0,'0'0'248'0'0,"0"0"35"0"0,0 0 18 0 0,0 0-37 0 0,0 0-84 0 0,0 0 280 0 0,0 0 144 0 0,0 0 32 0 0,0 0-81 0 0,10 20 249 0 0,19 87 1352 0 0,-17-59-2159 0 0,-9-37 3 0 0,-4-39 0 0 0,8-51 0 0 0,-7 71 0 0 0,3 0 0 0 0,3 3 0 0 0,-5 5 0 0 0,1 0 0 0 0,-1-1 0 0 0,0 1 0 0 0,0 0 0 0 0,0 0 0 0 0,0 0 0 0 0,1 0 0 0 0,-1 0 0 0 0,0 0 0 0 0,0 0 0 0 0,0 0 0 0 0,0 1 0 0 0,0-1 0 0 0,1 0 0 0 0,-1 1 0 0 0,0-1 0 0 0,0 1 0 0 0,0-1 0 0 0,0 1 0 0 0,0-1 0 0 0,0 1 0 0 0,0 0 0 0 0,1 1 0 0 0,0-1 0 0 0,2 2-19 0 0,0-1 0 0 0,0 1 0 0 0,0 0 0 0 0,-1 0-1 0 0,1 0 1 0 0,-1 0 0 0 0,0 1 0 0 0,0-1 0 0 0,0 1-1 0 0,0 0 1 0 0,-1 0 0 0 0,4 8 0 0 0,-5-11-449 0 0,2 4 272 0 0,-3-1-4100 0 0,0-4 2401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3.8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2 13247 0 0,'0'0'299'0'0,"0"0"45"0"0,0 0 21 0 0,-3 0-46 0 0,-6-1-115 0 0,6 1 297 0 0,3 0-439 0 0,-1-1 1 0 0,1 1-1 0 0,-1 0 0 0 0,1 0 0 0 0,-1 0 0 0 0,1 0 1 0 0,-1 0-1 0 0,1 0 0 0 0,-1 1 0 0 0,1-1 0 0 0,-1 0 0 0 0,1 0 1 0 0,-1 0-1 0 0,1 0 0 0 0,-1 1 0 0 0,1-1 0 0 0,-1 0 1 0 0,1 0-1 0 0,-1 1 0 0 0,1-1 0 0 0,-1 0 0 0 0,1 1 0 0 0,0-1 1 0 0,-1 0-1 0 0,1 1 0 0 0,0-1 0 0 0,-1 1 0 0 0,1-1 0 0 0,0 1 1 0 0,0-1-1 0 0,-1 1 0 0 0,1-1 0 0 0,0 0 0 0 0,0 1 1 0 0,0 0-1 0 0,0-1 0 0 0,-1 1 0 0 0,2 17-455 0 0,-1-16 575 0 0,0 10-182 0 0,0 1 0 0 0,1-1 0 0 0,0 0 0 0 0,1 0 0 0 0,0 0 0 0 0,1 0 0 0 0,0 0 0 0 0,1-1 0 0 0,1 1 0 0 0,10 19 0 0 0,-8-22 0 0 0,-6-9 0 0 0,0 1 0 0 0,0 0 0 0 0,0 0 0 0 0,0-1 0 0 0,0 1 0 0 0,0-1 0 0 0,0 1 0 0 0,0-1 0 0 0,0 1 0 0 0,0-1 0 0 0,0 0 0 0 0,0 1 0 0 0,0-1 0 0 0,1 0 0 0 0,-1 0 0 0 0,0 0 0 0 0,0 0 0 0 0,0 0 0 0 0,0 0 0 0 0,0 0 0 0 0,1 0 0 0 0,-1 0 0 0 0,1-1 0 0 0,1 0 0 0 0,-1 1-254 0 0,0 0 0 0 0,0 0 0 0 0,1-1-1 0 0,-1 1 1 0 0,0-1 0 0 0,0 0 0 0 0,0 0-1 0 0,0 1 1 0 0,0-1 0 0 0,0-1 0 0 0,-1 1-1 0 0,1 0 1 0 0,0 0 0 0 0,0-1 0 0 0,-1 1-1 0 0,1-1 1 0 0,-1 1 0 0 0,1-1 0 0 0,1-3-1 0 0,1 0-1253 0 0,5-4-891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4.6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50 188 7055 0 0,'0'0'158'0'0,"-19"-16"412"0"0,15 12-268 0 0,1 0-1 0 0,0 0 1 0 0,0 0-1 0 0,1 0 1 0 0,-1 0-1 0 0,1-1 1 0 0,0 1-1 0 0,0-1 1 0 0,1 1-1 0 0,-1-1 1 0 0,1 0-1 0 0,0 0 1 0 0,0 0-1 0 0,1 0 1 0 0,-1 0-1 0 0,1 0 1 0 0,0 0-1 0 0,0 0 1 0 0,1 1-1 0 0,0-1 1 0 0,-1 0-1 0 0,2 0 1 0 0,-1 0-1 0 0,0 0 1 0 0,1 1-1 0 0,0-1 1 0 0,0 1-1 0 0,1-1 1 0 0,-1 1-1 0 0,1 0 1 0 0,6-8-1 0 0,-8 11-301 0 0,0 0 0 0 0,1-1 0 0 0,-1 1 0 0 0,1 0 0 0 0,-1-1 0 0 0,1 1 0 0 0,-1 0 0 0 0,1 0 0 0 0,0 0 0 0 0,0 1 0 0 0,-1-1 0 0 0,1 0 0 0 0,0 1 0 0 0,0-1 0 0 0,0 1 0 0 0,3-1 0 0 0,0 0 0 0 0,-4 1 0 0 0,0 0 0 0 0,0 0 0 0 0,0 0 0 0 0,1 0 0 0 0,-1 0 0 0 0,0 0 0 0 0,0 1 0 0 0,0-1 0 0 0,0 0 0 0 0,1 1 0 0 0,-1-1 0 0 0,0 0 0 0 0,0 1 0 0 0,0-1 0 0 0,0 1 0 0 0,0 0 0 0 0,0-1 0 0 0,0 1 0 0 0,0 0 0 0 0,0 0 0 0 0,-1 0 0 0 0,1-1 0 0 0,0 1 0 0 0,0 0 0 0 0,-1 0 0 0 0,2 2 0 0 0,0-1 0 0 0,2 4 83 0 0,0-1 0 0 0,0 1 0 0 0,0 0 0 0 0,0 0-1 0 0,-1 0 1 0 0,0 0 0 0 0,0 0 0 0 0,-1 1 0 0 0,0-1-1 0 0,0 1 1 0 0,0 0 0 0 0,-1 0 0 0 0,0-1 0 0 0,0 1 0 0 0,-1 0-1 0 0,0 8 1 0 0,-2 6 199 0 0,0 0-1 0 0,-2 0 1 0 0,0-1 0 0 0,-13 36-1 0 0,15-47-281 0 0,8-2 0 0 0,-4-5 0 0 0,1 0 0 0 0,-1-1 0 0 0,1 1 0 0 0,0-1 0 0 0,-1 0 0 0 0,1 1 0 0 0,0-2 0 0 0,0 1 0 0 0,0 0 0 0 0,0 0 0 0 0,0-1 0 0 0,0 0 0 0 0,0 1 0 0 0,0-1 0 0 0,4-1 0 0 0,-5 1 0 0 0,0 0 0 0 0,1 0 0 0 0,-1 0 0 0 0,0 0 0 0 0,0 1 0 0 0,0-1 0 0 0,1 1 0 0 0,-1-1 0 0 0,0 1 0 0 0,3 1 0 0 0,2 1 0 0 0,-4-2 0 0 0,-1 0 0 0 0,1 0 0 0 0,0 0 0 0 0,0 1 0 0 0,-1-1 0 0 0,1 1 0 0 0,-1-1 0 0 0,1 1 0 0 0,-1 0 0 0 0,0 0 0 0 0,1 0 0 0 0,-1 1 0 0 0,0-1 0 0 0,-1 0 0 0 0,1 1 0 0 0,0-1 0 0 0,-1 1 0 0 0,1 0 0 0 0,-1-1 0 0 0,0 1 0 0 0,0 0 0 0 0,0 0 0 0 0,0 0 0 0 0,1 6 0 0 0,-2-1 182 0 0,0 1 0 0 0,-1-1 0 0 0,0 1 0 0 0,0-1 0 0 0,0 1 0 0 0,-1-1 0 0 0,-1 0 0 0 0,1 1 0 0 0,-1-1 0 0 0,-1-1 0 0 0,0 1 0 0 0,0 0 0 0 0,0-1 0 0 0,-1 0 0 0 0,-7 9 0 0 0,7-10-459 0 0,3-5-1171 0 0,2-1-535 0 0,0 0-577 0 0,0 0-1977 0 0,0 0-842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4:36.2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49 137 7055 0 0,'-5'-3'296'0'0,"1"-1"0"0"0,1 1 0 0 0,-1-1 0 0 0,0 0 0 0 0,1 0 0 0 0,0 0-1 0 0,0-1 1 0 0,0 1 0 0 0,1-1 0 0 0,-1 1 0 0 0,1-1 0 0 0,0 0 0 0 0,0 0 0 0 0,1 0-1 0 0,-1 0 1 0 0,1 0 0 0 0,0 0 0 0 0,1-1 0 0 0,-1 1 0 0 0,1-9 0 0 0,0 13-130 0 0,0 0 0 0 0,0-1 0 0 0,0 1 0 0 0,0 0-1 0 0,1 0 1 0 0,-1-1 0 0 0,0 1 0 0 0,0 0 0 0 0,1 0 0 0 0,-1 0 0 0 0,1 0 0 0 0,-1-1 0 0 0,1 1 0 0 0,-1 0 0 0 0,1 0 0 0 0,0 0 0 0 0,0 0 0 0 0,-1 0 0 0 0,1 0 0 0 0,0 0 0 0 0,2-1 0 0 0,-1 1 90 0 0,1 0 0 0 0,-1 0 0 0 0,1 0 0 0 0,0 0 0 0 0,-1 1 0 0 0,1-1 0 0 0,0 1-1 0 0,-1 0 1 0 0,1-1 0 0 0,0 1 0 0 0,-1 0 0 0 0,5 1 0 0 0,7 0-256 0 0,-1 1 0 0 0,0 0 0 0 0,1 0 0 0 0,22 9 0 0 0,-31-9 0 0 0,0 0 0 0 0,0 0 0 0 0,-1 1 0 0 0,1-1 0 0 0,-1 1 0 0 0,1 0 0 0 0,-1 1 0 0 0,0-1 0 0 0,0 1 0 0 0,-1-1 0 0 0,1 1 0 0 0,-1 0 0 0 0,1 0 0 0 0,-1 1 0 0 0,2 4 0 0 0,4 11 0 0 0,-1 0 0 0 0,-1 1 0 0 0,-1-1 0 0 0,-1 1 0 0 0,4 37 0 0 0,-6-38 0 0 0,0 5 0 0 0,-3-17 0 0 0,1 0 0 0 0,0 0 0 0 0,1-1 0 0 0,0 1 0 0 0,0 0 0 0 0,0-1 0 0 0,1 0 0 0 0,0 1 0 0 0,1-1 0 0 0,-1 0 0 0 0,10 12 0 0 0,-3-4 0 0 0,-5-10 0 0 0,24 14 0 0 0,-20-11 0 0 0,-4 1 0 0 0,-4-7 53 0 0,0 1 1 0 0,-1 0-1 0 0,0 0 0 0 0,1 0 0 0 0,-1 0 1 0 0,0-1-1 0 0,-1 1 0 0 0,1 0 0 0 0,0 0 1 0 0,-1 0-1 0 0,0-1 0 0 0,1 1 0 0 0,-1 0 1 0 0,0-1-1 0 0,0 1 0 0 0,-1 0 0 0 0,1-1 0 0 0,-1 1 1 0 0,1-1-1 0 0,-1 0 0 0 0,-3 4 0 0 0,4-4 92 0 0,-7 7 221 0 0,0 0-1 0 0,0-1 0 0 0,-1 1 1 0 0,0-1-1 0 0,-1-1 1 0 0,0 0-1 0 0,0 0 1 0 0,0-1-1 0 0,-1-1 1 0 0,0 1-1 0 0,-17 5 0 0 0,26-11-842 0 0,-5 2-2399 0 0,5-2-5336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36.9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147 162 2791 0 0,'0'0'126'0'0,"1"-2"-5"0"0,1-4 6 0 0,-1 5 395 0 0,1-38 5014 0 0,1 33-5144 0 0,0-1-1 0 0,-1 1 0 0 0,0 0 1 0 0,-1-1-1 0 0,0 1 0 0 0,0-1 1 0 0,0 0-1 0 0,0 1 0 0 0,-1-1 1 0 0,0 0-1 0 0,-2-11 0 0 0,1 16 255 0 0,1 2 23 0 0,0 0 16 0 0,0 0 3 0 0,0 0 3 0 0,-18-13 2028 0 0,14 12-2577 0 0,0-1 1 0 0,-1 0 0 0 0,1 1 0 0 0,-1 0 0 0 0,0 0 0 0 0,1 1-1 0 0,-1-1 1 0 0,0 1 0 0 0,1 0 0 0 0,-1 0 0 0 0,0 1 0 0 0,0-1 0 0 0,1 1-1 0 0,-1 0 1 0 0,1 0 0 0 0,-1 1 0 0 0,1-1 0 0 0,-1 1 0 0 0,1 0-1 0 0,0 0 1 0 0,-5 4 0 0 0,0-1-143 0 0,6-2 0 0 0,0-1 0 0 0,0 1 0 0 0,1-1 0 0 0,-1 1 0 0 0,1 0 0 0 0,0 0 0 0 0,0 0 0 0 0,0 0 0 0 0,0 1 0 0 0,0-1 0 0 0,1 0 0 0 0,-1 1 0 0 0,1-1 0 0 0,0 1 0 0 0,0-1 0 0 0,0 1 0 0 0,1 0 0 0 0,-1-1 0 0 0,1 1 0 0 0,0 0 0 0 0,0 0 0 0 0,1 3 0 0 0,0 3 0 0 0,1-1 0 0 0,0 1 0 0 0,1-1 0 0 0,0 0 0 0 0,6 12 0 0 0,-7-17 0 0 0,16 40 281 0 0,-3-5 578 0 0,3-1-1 0 0,36 60 0 0 0,-39-72-845 0 0,20 43-1 0 0,-28-56-13 0 0,15 32 1 0 0,-7-15 0 0 0,23 61 0 0 0,-31-60 0 0 0,-3-1 0 0 0,-3-21 0 0 0,0-8 0 0 0,-1 0 0 0 0,0-1 0 0 0,0 0 0 0 0,-1 0 0 0 0,1 1 0 0 0,1-1 0 0 0,-1 0 0 0 0,0 1 0 0 0,0-1 0 0 0,0 0 0 0 0,0 0 0 0 0,0 1 0 0 0,0-1 0 0 0,0 0 0 0 0,0 1 0 0 0,0-1 0 0 0,0 0 0 0 0,1 0 0 0 0,-1 1 0 0 0,0-1 0 0 0,0 0 0 0 0,0 0 0 0 0,1 0 0 0 0,-1 1 0 0 0,0-1 0 0 0,0 0 0 0 0,0 0 0 0 0,1 0 0 0 0,-1 0 0 0 0,0 1 0 0 0,0-1 0 0 0,1 0 0 0 0,-1 0 0 0 0,0 0 0 0 0,1 0 0 0 0,24-10 0 0 0,2-6-3945 0 0,-13 7-774 0 0,-13 8-2769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8:37.5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12 191 7055 0 0,'0'0'158'0'0,"0"0"22"0"0,0 0 12 0 0,0 0 124 0 0,0 0 494 0 0,0 0 218 0 0,-2 7 708 0 0,0-4 2596 0 0,-5 8 2414 0 0,6-14-4439 0 0,10-24-4190 0 0,0 2 2137 0 0,1-12 780 0 0,-4 21-1241 0 0,-1-1 0 0 0,-1 0 1 0 0,-1-1-1 0 0,2-25 0 0 0,-6 36 298 0 0,1 5 386 0 0,0 2 191 0 0,0 0 41 0 0,0 0-86 0 0,5 24-383 0 0,67 185 1247 0 0,-5-17-190 0 0,-44-143-1297 0 0,-18-42 0 0 0,0-2-88 0 0,-4-4-375 0 0,-1-1-182 0 0,0 0-40 0 0,0 0-110 0 0,0 0-421 0 0,0 0-184 0 0,0 0-1294 0 0,0 0-5040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2:44.8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367 824 3999 0 0,'0'0'183'0'0,"0"30"764"0"0,-1-26-556 0 0,1-1 0 0 0,-1 1 0 0 0,0-1-1 0 0,-1 0 1 0 0,1 0 0 0 0,-1 1 0 0 0,1-1 0 0 0,-1 0 0 0 0,0 0 0 0 0,0 0 0 0 0,0-1 0 0 0,-1 1 0 0 0,1 0 0 0 0,0-1 0 0 0,-1 0 0 0 0,0 1 0 0 0,0-1-1 0 0,0 0 1 0 0,0 0 0 0 0,0-1 0 0 0,0 1 0 0 0,-4 1 0 0 0,5-3-211 0 0,0 1-1 0 0,0 0 1 0 0,-1-1-1 0 0,1 0 1 0 0,-1 1-1 0 0,1-1 1 0 0,0 0-1 0 0,-1 0 1 0 0,1-1 0 0 0,0 1-1 0 0,-1 0 1 0 0,1-1-1 0 0,-1 1 1 0 0,1-1-1 0 0,0 0 1 0 0,0 0-1 0 0,0 0 1 0 0,-1 0-1 0 0,1 0 1 0 0,0 0-1 0 0,0-1 1 0 0,0 1 0 0 0,1-1-1 0 0,-1 1 1 0 0,0-1-1 0 0,1 0 1 0 0,-1 0-1 0 0,1 1 1 0 0,-1-1-1 0 0,1 0 1 0 0,0 0-1 0 0,-1-1 1 0 0,0-2 0 0 0,-4-11-176 0 0,1 0 0 0 0,0-1 0 0 0,2 1 0 0 0,-1-1 0 0 0,0-30 0 0 0,0 18-6 0 0,-14-170 2 0 0,11 101 0 0 0,-4 1 0 0 0,-40-163 0 0 0,49 251 0 0 0,-1 1 0 0 0,0-1 0 0 0,-1 1 0 0 0,0-1 0 0 0,-8-13 0 0 0,11 22 0 0 0,1-1 0 0 0,0 1 0 0 0,-1-1 0 0 0,1 1 0 0 0,-1-1 0 0 0,1 1 0 0 0,0 0 0 0 0,-1-1 0 0 0,1 1 0 0 0,-1-1 0 0 0,1 1 0 0 0,-1 0 0 0 0,1 0 0 0 0,-1-1 0 0 0,0 1 0 0 0,1 0 0 0 0,-1 0 0 0 0,1-1 0 0 0,-1 1 0 0 0,0 0 0 0 0,1 0 0 0 0,-1 0 0 0 0,1 0 0 0 0,-1 0 0 0 0,0 0 0 0 0,1 0 0 0 0,-1 0 0 0 0,1 0 0 0 0,-1 0 0 0 0,0 1 0 0 0,1-1 0 0 0,-1 0 0 0 0,1 0 0 0 0,-1 0 0 0 0,1 1 0 0 0,-1-1 0 0 0,1 0 0 0 0,-2 1 0 0 0,-11 13 0 0 0,12-13 0 0 0,-7 10 0 0 0,1 1 0 0 0,0-1 0 0 0,1 1 0 0 0,0 0 0 0 0,1 1 0 0 0,0-1 0 0 0,1 1 0 0 0,0 0 0 0 0,1 0 0 0 0,1 0 0 0 0,-1 17 0 0 0,0 4 0 0 0,2 1 0 0 0,2-1 0 0 0,6 42 0 0 0,9 17 439 0 0,5-1 0 0 0,55 152-1 0 0,-48-175-22 0 0,3-1 0 0 0,49 76 0 0 0,4 9-68 0 0,-84-152-348 0 0,10 18 0 0 0,-1 1 0 0 0,12 37 0 0 0,-20-52 0 0 0,0 0 0 0 0,1 0 0 0 0,-1 0 0 0 0,-1 1 0 0 0,1-1 0 0 0,-1 0 0 0 0,0 0 0 0 0,0 0 0 0 0,-1 1 0 0 0,0-1 0 0 0,1 0 0 0 0,-2 0 0 0 0,1 0 0 0 0,-1 0 0 0 0,1 0 0 0 0,-1 0 0 0 0,-4 7 0 0 0,4-10-18 0 0,0 1 0 0 0,1-1-1 0 0,-1 0 1 0 0,0 0 0 0 0,0 0 0 0 0,0 1-1 0 0,0-2 1 0 0,-1 1 0 0 0,1 0 0 0 0,0 0-1 0 0,-1-1 1 0 0,1 0 0 0 0,-1 1 0 0 0,0-1-1 0 0,1 0 1 0 0,-1 0 0 0 0,0 0 0 0 0,0-1-1 0 0,-4 2 1 0 0,3-2-45 0 0,0-1-1 0 0,-1 1 1 0 0,1 0-1 0 0,0-1 1 0 0,0 0-1 0 0,0 0 1 0 0,0 0-1 0 0,0-1 1 0 0,0 1-1 0 0,1-1 1 0 0,-1 0-1 0 0,-5-3 1 0 0,2 0-38 0 0,1 1 1 0 0,0-1-1 0 0,-1-1 0 0 0,2 1 1 0 0,-1-1-1 0 0,1 0 1 0 0,0 0-1 0 0,0-1 0 0 0,0 1 1 0 0,1-1-1 0 0,0 0 1 0 0,0 0-1 0 0,-4-14 1 0 0,5 6 62 0 0,1 1 0 0 0,1-1 0 0 0,0 1 0 0 0,1-1 0 0 0,0 0 1 0 0,4-24-1 0 0,24-91 82 0 0,-17 88-65 0 0,20-75 21 0 0,9-42 0 0 0,-37 149 92 0 0,-3 9 392 0 0,0 1 192 0 0,0 0 41 0 0,0 0-87 0 0,6 32-389 0 0,4 149-241 0 0,-8-170 0 0 0,-2-11 0 0 0,0 0 0 0 0,0 0 0 0 0,0 1 0 0 0,0-1 0 0 0,0 0 0 0 0,0 0 0 0 0,0 1 0 0 0,0-1 0 0 0,0 0 0 0 0,0 0 0 0 0,0 1 0 0 0,0-1 0 0 0,0 0 0 0 0,1 0 0 0 0,-1 0 0 0 0,0 1 0 0 0,0-1 0 0 0,0 0 0 0 0,0 0 0 0 0,1 0 0 0 0,-1 0 0 0 0,0 1 0 0 0,0-1 0 0 0,0 0 0 0 0,1 0 0 0 0,-1 0 0 0 0,0 0 0 0 0,0 0 0 0 0,1 0 0 0 0,-1 0 0 0 0,0 0 0 0 0,0 0 0 0 0,0 0 0 0 0,1 0 0 0 0,-1 0 0 0 0,0 1 0 0 0,0-2 0 0 0,1 1 0 0 0,-1 0 0 0 0,0 0 0 0 0,0 0 0 0 0,1 0 0 0 0,-1 0 0 0 0,0 0 0 0 0,0 0 0 0 0,1 0 0 0 0,-1 0 0 0 0,0 0 0 0 0,0 0 0 0 0,1-1 0 0 0,3-4 0 0 0,2-7-154 0 0,1-1-1 0 0,-2 0 0 0 0,1 0 1 0 0,-2-1-1 0 0,0 0 1 0 0,-1 1-1 0 0,0-1 1 0 0,1-17-1 0 0,5-21-423 0 0,-3 21-180 0 0,-5 22 736 0 0,1 0-1 0 0,0 0 0 0 0,0 0 1 0 0,5-12-1 0 0,-7 21 23 0 0,0 0 0 0 0,0-1 0 0 0,1 1 0 0 0,-1-1 0 0 0,0 1 0 0 0,0 0 0 0 0,0-1 0 0 0,1 1 0 0 0,-1-1 0 0 0,0 1 0 0 0,0 0 0 0 0,1 0 0 0 0,-1-1 0 0 0,0 1 0 0 0,1 0 0 0 0,-1-1 0 0 0,0 1 0 0 0,1 0 0 0 0,-1 0 0 0 0,1 0 0 0 0,-1-1 0 0 0,0 1 0 0 0,1 0 0 0 0,-1 0 0 0 0,1 0 0 0 0,-1 0 0 0 0,0 0 0 0 0,1 0 0 0 0,-1 0 0 0 0,1 0 0 0 0,-1 0 0 0 0,1 0 0 0 0,-1 0 0 0 0,1 0 0 0 0,-1 0 0 0 0,0 0 0 0 0,1 0 0 0 0,-1 0 0 0 0,1 0 0 0 0,-1 1 0 0 0,0-1 0 0 0,1 0 0 0 0,-1 0 0 0 0,0 1 0 0 0,1-1 0 0 0,11 12 0 0 0,-11-12 0 0 0,18 24 0 0 0,22 32 0 0 0,-41-56 0 0 0,4 3 0 0 0,9 13 0 0 0,-11-8-352 0 0,-1-6-1474 0 0,-1-2-633 0 0,0 0-121 0 0,0 0-19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3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1 975 0 0,'0'1'74'0'0,"0"4"-9"0"0,0-4 196 0 0,0-1 83 0 0,0 0 10 0 0,0 0 30 0 0,0 0 106 0 0,0 0 44 0 0,0 0 8 0 0,0 0-23 0 0,0 0-106 0 0,0 0-42 0 0,0 0-10 0 0,0 0 10 0 0,0 0 45 0 0,0 0 21 0 0,0 0 3 0 0,0 0 11 0 0,0 0 44 0 0,5 30 2265 0 0,-1-8-2200 0 0,-1 1 1 0 0,-1 0-1 0 0,-1 3-560 0 0,2 23 1663 0 0,7 101-809 0 0,-3-119-854 0 0,-6-27 0 0 0,0-1 0 0 0,0 1 0 0 0,-1-1 0 0 0,1 1 0 0 0,-1-1 0 0 0,1 1 0 0 0,-1 0 0 0 0,-1 2 0 0 0,0 2 386 0 0,-1 1-1525 0 0,0 5-6161 0 0,2-14 4145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2:45.4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11 8863 0 0,'0'0'200'0'0,"-8"-4"487"0"0,3 3-560 0 0,4 1 307 0 0,1 0 121 0 0,0 0 18 0 0,0 0-74 0 0,0 0-239 0 0,0 0 219 0 0,23 16 1318 0 0,-19-10-1781 0 0,1-1 1 0 0,-1 1-1 0 0,0 0 0 0 0,0 1 1 0 0,0-1-1 0 0,-1 0 0 0 0,0 1 1 0 0,3 10-1 0 0,12 57 1792 0 0,-16-64-1034 0 0,-2-9-655 0 0,2-8-374 0 0,0 0 1 0 0,0 0-1 0 0,-1 0 0 0 0,0-1 1 0 0,0 1-1 0 0,-1-1 1 0 0,0 1-1 0 0,0-1 0 0 0,-2-8 1 0 0,0-12 229 0 0,1 12 28 0 0,0 13 4 0 0,1 0-1 0 0,-1 0 0 0 0,1-1 1 0 0,0 1-1 0 0,0 0 1 0 0,0 0-1 0 0,1-1 1 0 0,-1 1-1 0 0,1 0 1 0 0,0 0-1 0 0,0 0 0 0 0,1-4 1 0 0,-1 5 449 0 0,17 20 1453 0 0,55 78-1681 0 0,-66-89-228 0 0,2-1 0 0 0,7 4-4790 0 0,-14-9-636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2:45.7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91 35 8863 0 0,'0'0'200'0'0,"-14"-11"487"0"0,12 9-557 0 0,1 0 1 0 0,0 0-1 0 0,-1 0 0 0 0,0 1 1 0 0,1-1-1 0 0,-1 1 0 0 0,0-1 1 0 0,0 1-1 0 0,0 0 0 0 0,0-1 1 0 0,0 1-1 0 0,0 0 0 0 0,0 1 1 0 0,-1-1-1 0 0,1 0 0 0 0,0 0 1 0 0,-4 0-1 0 0,5 2-4 0 0,0-1 1 0 0,0 0 0 0 0,-1 0-1 0 0,1 1 1 0 0,0-1 0 0 0,0 1-1 0 0,0-1 1 0 0,0 1-1 0 0,-1 0 1 0 0,1-1 0 0 0,0 1-1 0 0,0 0 1 0 0,0 0 0 0 0,0 0-1 0 0,1-1 1 0 0,-1 1-1 0 0,0 0 1 0 0,0 0 0 0 0,0 0-1 0 0,1 1 1 0 0,-1-1 0 0 0,0 1-1 0 0,-2 5 143 0 0,0 0 1 0 0,1 0-1 0 0,0 0 0 0 0,0 0 0 0 0,1 1 1 0 0,-1-1-1 0 0,2 0 0 0 0,-1 8 0 0 0,1 1-269 0 0,1 0 0 0 0,5 28 0 0 0,-6-40 0 0 0,1 0 0 0 0,0 0 0 0 0,0 0 0 0 0,0-1 0 0 0,1 1 0 0 0,-1 0 0 0 0,1 0 0 0 0,0-1 0 0 0,0 1 0 0 0,1-1 0 0 0,-1 1 0 0 0,0-1 0 0 0,1 0 0 0 0,0 0 0 0 0,0 0 0 0 0,5 3 0 0 0,-7-5-3 0 0,1 0 0 0 0,0 0 0 0 0,0-1-1 0 0,0 1 1 0 0,0 0 0 0 0,1-1 0 0 0,-1 0 0 0 0,0 1-1 0 0,0-1 1 0 0,0 0 0 0 0,0 0 0 0 0,0 0 0 0 0,0 0-1 0 0,1-1 1 0 0,-1 1 0 0 0,0 0 0 0 0,0-1 0 0 0,0 0-1 0 0,0 1 1 0 0,0-1 0 0 0,0 0 0 0 0,0 0 0 0 0,1-2 0 0 0,32-24-1577 0 0,-32 23 786 0 0,7-5-2978 0 0,-2 0-1070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2:46.6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64 178 5407 0 0,'-10'-15'582'0'0,"-20"-21"2972"0"0,28 34-2807 0 0,-1 0-1 0 0,1 0 1 0 0,0-1-1 0 0,0 0 1 0 0,0 1-1 0 0,0-1 1 0 0,-3-5-1 0 0,1-19 346 0 0,4 23-1046 0 0,0 0 0 0 0,1 0 0 0 0,-1 0-1 0 0,1 0 1 0 0,-1 1 0 0 0,1-1 0 0 0,1 0-1 0 0,-1 0 1 0 0,0 1 0 0 0,1-1 0 0 0,0 0 0 0 0,0 1-1 0 0,0 0 1 0 0,0-1 0 0 0,0 1 0 0 0,1 0-1 0 0,4-4 1 0 0,0 2-46 0 0,-6 5 0 0 0,0 0 0 0 0,1 0 0 0 0,-1 0 0 0 0,0 0 0 0 0,0 0 0 0 0,0 0 0 0 0,0 0 0 0 0,0 0 0 0 0,1 1 0 0 0,-1-1 0 0 0,0 0 0 0 0,0 1 0 0 0,0-1 0 0 0,0 1 0 0 0,0-1 0 0 0,0 1 0 0 0,0-1 0 0 0,0 1 0 0 0,0 0 0 0 0,0 0 0 0 0,-1-1 0 0 0,1 1 0 0 0,0 0 0 0 0,1 2 0 0 0,-1-2 0 0 0,3 2-2 0 0,0 1-1 0 0,-1-1 0 0 0,1 0 0 0 0,-1 1 1 0 0,0 0-1 0 0,0 0 0 0 0,0 0 1 0 0,-1 0-1 0 0,0 1 0 0 0,1-1 0 0 0,-2 0 1 0 0,1 1-1 0 0,0 0 0 0 0,-1-1 1 0 0,2 11-1 0 0,-2 1 41 0 0,0 0 1 0 0,-1 0-1 0 0,-4 27 1 0 0,-1 28 2436 0 0,8-68-2454 0 0,-1-1 0 0 0,1 0 0 0 0,0 0 0 0 0,0-1 0 0 0,0 1-1 0 0,0 0 1 0 0,0-1 0 0 0,0 0 0 0 0,1 0 0 0 0,5 2 0 0 0,-8-3-21 0 0,46 8 0 0 0,-39-8 0 0 0,1 1 0 0 0,-1 0 0 0 0,0 0 0 0 0,1 1 0 0 0,-1 0 0 0 0,0 1 0 0 0,-1 0 0 0 0,1 0 0 0 0,0 0 0 0 0,-1 1 0 0 0,1 0 0 0 0,-1 1 0 0 0,9 7 0 0 0,-13-9-1 0 0,-1 1-1 0 0,1-1 0 0 0,-1 1 0 0 0,0 0 1 0 0,0 0-1 0 0,0-1 0 0 0,-1 1 1 0 0,1 1-1 0 0,-1-1 0 0 0,0 0 1 0 0,0 0-1 0 0,-1 0 0 0 0,1 0 1 0 0,-1 6-1 0 0,0-3 18 0 0,0 0 0 0 0,0 0-1 0 0,-1 0 1 0 0,0 0 0 0 0,0 0 0 0 0,0 0 0 0 0,-5 11 0 0 0,-11 18 1208 0 0,-32 52-1 0 0,48-86-3114 0 0,1-2-693 0 0,0 0-140 0 0,0 0-26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2:47.2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211 115 8863 0 0,'-16'-24'887'0'0,"6"7"-1134"0"0,6 10 767 0 0,0 0 0 0 0,0-1 0 0 0,-1 1 0 0 0,0 1-1 0 0,-1-1 1 0 0,-9-9 0 0 0,12 14-423 0 0,1 0 0 0 0,-1 1 0 0 0,0-1 1 0 0,0 1-1 0 0,-1-1 0 0 0,1 1 0 0 0,0 0 0 0 0,0 0 0 0 0,0 0 0 0 0,-1 1 0 0 0,1-1 0 0 0,-1 1 0 0 0,1 0 0 0 0,0 0 0 0 0,-1 0 0 0 0,1 0 1 0 0,0 0-1 0 0,-1 1 0 0 0,1-1 0 0 0,0 1 0 0 0,-6 2 0 0 0,1-1 441 0 0,3 0-358 0 0,0 0-1 0 0,-1 0 0 0 0,1 1 1 0 0,0-1-1 0 0,1 1 1 0 0,-1 0-1 0 0,0 1 1 0 0,-7 7-1 0 0,11-11-179 0 0,1 0 0 0 0,-1 1 0 0 0,1-1 0 0 0,0 0 0 0 0,-1 1 0 0 0,1-1 0 0 0,0 1 0 0 0,-1-1 0 0 0,1 1 0 0 0,0-1 0 0 0,-1 1 0 0 0,1-1 0 0 0,0 1 0 0 0,0-1 0 0 0,0 1 0 0 0,0-1 0 0 0,-1 1 0 0 0,1-1 0 0 0,0 1 0 0 0,0-1 0 0 0,0 1 0 0 0,0-1 0 0 0,0 1 0 0 0,0 0 0 0 0,0-1 0 0 0,0 1 0 0 0,1-1 0 0 0,-1 1 0 0 0,0-1 0 0 0,0 1 0 0 0,0-1 0 0 0,1 1 0 0 0,-1-1 0 0 0,0 1 0 0 0,0-1 0 0 0,1 1 0 0 0,13 13 0 0 0,-13-12 0 0 0,22 23 0 0 0,-2 2 0 0 0,0 0 0 0 0,24 45 0 0 0,-4-6 0 0 0,-21-35-8 0 0,-2 1 1 0 0,-1 1-1 0 0,20 51 0 0 0,-14-2 2625 0 0,-23-77-2430 0 0,4 15-144 0 0,1-14-43 0 0,0-10 0 0 0,0-2-266 0 0,1 1 1 0 0,-1-1-1 0 0,1 1 0 0 0,0 0 1 0 0,1 1-1 0 0,-1-1 0 0 0,1 1 0 0 0,0 1 1 0 0,0-1-1 0 0,0 1 0 0 0,0 0 1 0 0,1 1-1 0 0,-1 0 0 0 0,1 0 0 0 0,10-1 1 0 0,33-11-2514 0 0,-49 13-2919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42:48.1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9 132 7055 0 0,'0'0'158'0'0,"0"0"22"0"0,0 0 12 0 0,0 0 124 0 0,-8-23 3886 0 0,8 20-4085 0 0,0 0 0 0 0,1 0 1 0 0,-1-1-1 0 0,1 1 0 0 0,0 0 0 0 0,0 0 0 0 0,0 0 0 0 0,0 0 0 0 0,1 0 0 0 0,-1 1 0 0 0,1-1 0 0 0,-1 0 0 0 0,1 1 0 0 0,0-1 0 0 0,3-2 1 0 0,45-39 641 0 0,-48 43-808 0 0,1-1 49 0 0,0 0 0 0 0,0 0 0 0 0,1 1 0 0 0,-1-1 0 0 0,1 1 0 0 0,-1 0 0 0 0,1 0 0 0 0,-1 0 0 0 0,1 1 0 0 0,0-1 0 0 0,-1 1 0 0 0,1 0 0 0 0,0 0 0 0 0,-1 0 0 0 0,1 0 0 0 0,0 1 0 0 0,-1-1 0 0 0,1 1 0 0 0,-1 0 0 0 0,1 0 0 0 0,-1 1 0 0 0,1-1 0 0 0,-1 1 0 0 0,0-1 0 0 0,1 1 0 0 0,-1 0 0 0 0,0 0 0 0 0,0 1 0 0 0,0-1 0 0 0,4 5 0 0 0,7 14 298 0 0,-1 0-1 0 0,-1 0 1 0 0,-1 1-1 0 0,0 1 0 0 0,-2 0 1 0 0,10 36-1 0 0,-12-34-186 0 0,2 0-1 0 0,0 0 0 0 0,2 0 1 0 0,1-1-1 0 0,22 33 0 0 0,-15-29-110 0 0,-19-26 37 0 0,1-1 0 0 0,-1 0-1 0 0,0 0 1 0 0,1 1 0 0 0,-1-1 0 0 0,0 0-1 0 0,0 1 1 0 0,0-1 0 0 0,0 0 0 0 0,0 1-1 0 0,0-1 1 0 0,-1 0 0 0 0,1 1-1 0 0,0-1 1 0 0,-1 0 0 0 0,1 0 0 0 0,-1 1-1 0 0,1-1 1 0 0,-1 0 0 0 0,1 0 0 0 0,-1 0-1 0 0,0 0 1 0 0,0 0 0 0 0,0 0-1 0 0,0 0 1 0 0,1 0 0 0 0,-1 0 0 0 0,-2 1-1 0 0,2-1 175 0 0,-9 8 1 0 0,1 0 0 0 0,-2-1-1 0 0,1-1 1 0 0,-1 0 0 0 0,0 0-1 0 0,-18 7 1 0 0,12-5 475 0 0,-30 20 0 0 0,14-7 619 0 0,1-1-2767 0 0,13-6-4674 0 0,12-7-451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1:25.6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34 231 3999 0 0,'0'0'183'0'0,"-4"-5"26"0"0,1 2 104 0 0,0 0 0 0 0,1 0-1 0 0,-1 0 1 0 0,1-1-1 0 0,-1 1 1 0 0,1-1-1 0 0,0 1 1 0 0,1-1-1 0 0,-1 0 1 0 0,1 1 0 0 0,-1-1-1 0 0,1 0 1 0 0,0 0-1 0 0,1 0 1 0 0,-1 0-1 0 0,1 0 1 0 0,-1 0 0 0 0,1 0-1 0 0,1 0 1 0 0,-1 0-1 0 0,0 0 1 0 0,1 0-1 0 0,0 0 1 0 0,0 0-1 0 0,0 0 1 0 0,0 0 0 0 0,3-4-1 0 0,2-5-54 0 0,1 0-1 0 0,1 1 0 0 0,0 0 1 0 0,0 1-1 0 0,18-19 0 0 0,-24 28-257 0 0,1-1 0 0 0,-1 1 0 0 0,0 0 0 0 0,1 0 0 0 0,0 0 0 0 0,-1 0 0 0 0,1 1 0 0 0,0-1 0 0 0,0 1 0 0 0,0 0 0 0 0,0-1 0 0 0,0 1 0 0 0,0 0 0 0 0,0 1 0 0 0,0-1 0 0 0,0 1 0 0 0,5-1 0 0 0,-6 1 0 0 0,1 0 0 0 0,-1 1 0 0 0,0-1 0 0 0,0 1 0 0 0,0-1 0 0 0,0 1 0 0 0,0 0 0 0 0,0-1 0 0 0,0 1 0 0 0,0 0 0 0 0,-1 0 0 0 0,1 1 0 0 0,0-1 0 0 0,0 0 0 0 0,-1 1 0 0 0,1-1 0 0 0,-1 1 0 0 0,1-1 0 0 0,-1 1 0 0 0,0-1 0 0 0,0 1 0 0 0,0 0 0 0 0,0 0 0 0 0,0 0 0 0 0,0 0 0 0 0,1 3 0 0 0,5 19 361 0 0,-1 1 0 0 0,0 0 0 0 0,-2 0-1 0 0,-2 1 1 0 0,0-1 0 0 0,-1 1-1 0 0,-3 25 1 0 0,1 7 104 0 0,1-56 204 0 0,0-2 31 0 0,0 0-90 0 0,8-5-514 0 0,1-1 0 0 0,-1 1 0 0 0,-1-1 1 0 0,1-1-1 0 0,-1 0 0 0 0,0 0 0 0 0,8-11 1 0 0,29-28-2515 0 0,-39 42 912 0 0,1 0 0 0 0,0 0 0 0 0,0 1 0 0 0,10-5 0 0 0,1 1-894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1:26.1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170 21 10943 0 0,'0'0'248'0'0,"0"0"35"0"0,0 0 18 0 0,-9-2 57 0 0,1 0-319 0 0,-2-2 570 0 0,0 1 1 0 0,0 0-1 0 0,0 1 0 0 0,0 0 1 0 0,0 1-1 0 0,-15 0 0 0 0,22 1-467 0 0,1 1-1 0 0,-1-1 0 0 0,0 1 0 0 0,1 0 0 0 0,-1 0 0 0 0,1 0 0 0 0,-1 0 0 0 0,1 1 0 0 0,0-1 0 0 0,-1 1 1 0 0,1-1-1 0 0,0 1 0 0 0,0 0 0 0 0,0 0 0 0 0,0 0 0 0 0,0 0 0 0 0,1 0 0 0 0,-1 0 0 0 0,1 1 0 0 0,-1-1 1 0 0,1 0-1 0 0,0 1 0 0 0,0-1 0 0 0,0 1 0 0 0,0-1 0 0 0,-1 6 0 0 0,-2 8-141 0 0,0 0 0 0 0,2 1 0 0 0,0-1 0 0 0,0 1 0 0 0,2 0 0 0 0,0-1 0 0 0,1 1 0 0 0,0 0 0 0 0,2-1 0 0 0,0 1 0 0 0,0-1 0 0 0,7 17 0 0 0,-8-29 0 0 0,-1 1 0 0 0,1-1 0 0 0,0 0 0 0 0,0-1 0 0 0,0 1 0 0 0,1 0 0 0 0,-1 0 0 0 0,1-1 0 0 0,0 0 0 0 0,0 1 0 0 0,0-1 0 0 0,0 0 0 0 0,1-1 0 0 0,-1 1 0 0 0,1 0 0 0 0,0-1 0 0 0,0 0 0 0 0,5 2 0 0 0,-7-3 0 0 0,0-1 0 0 0,0 0 0 0 0,0 0 0 0 0,0 0 0 0 0,0 0 0 0 0,0 0 0 0 0,0 0 0 0 0,0 0 0 0 0,0-1 0 0 0,0 1 0 0 0,0-1 0 0 0,0 1 0 0 0,0-1 0 0 0,0 0 0 0 0,0 0 0 0 0,0 0 0 0 0,0 0 0 0 0,-1 0 0 0 0,1-1 0 0 0,0 1 0 0 0,-1 0 0 0 0,1-1 0 0 0,-1 1 0 0 0,1-1 0 0 0,-1 1 0 0 0,0-1 0 0 0,2-3 0 0 0,0 1 0 0 0,3-5 0 0 0,-1 0 0 0 0,0-1 0 0 0,0 1 0 0 0,-1-1 0 0 0,-1 0 0 0 0,1 0 0 0 0,-1-1 0 0 0,-1 1 0 0 0,0 0 0 0 0,-1-1 0 0 0,0 0 0 0 0,0 1 0 0 0,-1-1 0 0 0,-3-18 0 0 0,2 24 0 0 0,0 0 0 0 0,-1 0 0 0 0,0 0 0 0 0,0 0 0 0 0,0 1 0 0 0,-1-1 0 0 0,1 1 0 0 0,-1-1 0 0 0,0 1 0 0 0,-1 0 0 0 0,1 0 0 0 0,-1 0 0 0 0,0 0 0 0 0,0 1 0 0 0,0 0 0 0 0,-4-4 0 0 0,6 6 0 0 0,0 0 0 0 0,1 0 0 0 0,-1-1 0 0 0,0 1 0 0 0,0 0 0 0 0,0 1 0 0 0,0-1 0 0 0,0 0 0 0 0,0 0 0 0 0,0 1 0 0 0,0-1 0 0 0,0 1 0 0 0,0 0 0 0 0,0 0 0 0 0,0 0 0 0 0,0 0 0 0 0,0 0 0 0 0,0 0 0 0 0,-1 0 0 0 0,1 1 0 0 0,0-1 0 0 0,0 1 0 0 0,0-1 0 0 0,0 1 0 0 0,0 0 0 0 0,0 0 0 0 0,1 0 0 0 0,-1 0 0 0 0,0 0 0 0 0,0 0 0 0 0,1 0 0 0 0,-1 1 0 0 0,1-1 0 0 0,-1 1 0 0 0,1-1 0 0 0,-1 1 0 0 0,1-1 0 0 0,0 1 0 0 0,0 0 0 0 0,0 0 0 0 0,0 0 0 0 0,-1 2 0 0 0,-4 11-794 0 0,0 0-1 0 0,1 1 1 0 0,1 0-1 0 0,0 0 1 0 0,2 0-1 0 0,-2 16 1 0 0,4-28-1229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1:27.0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24 3999 0 0,'0'0'183'0'0,"0"0"110"0"0,0 0 361 0 0,0 0 155 0 0,0 0 30 0 0,0 0-38 0 0,0 0-190 0 0,0 0-89 0 0,0 0-11 0 0,0 0-74 0 0,0 0-209 0 0,0 0 202 0 0,0 0 119 0 0,0 0 24 0 0,0 0-74 0 0,0 0-239 0 0,0 0 219 0 0,0 0 127 0 0,0 0 30 0 0,0 0-81 0 0,0 0-267 0 0,0 0 228 0 0,0 0 136 0 0,0 0 27 0 0,0 0-85 0 0,-7-16-5575 0 0,4 8 3086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1:27.3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85 5407 0 0,'0'0'248'0'0,"0"0"-5"0"0,0 0-23 0 0,0 0 463 0 0,-7-23 3947 0 0,11-4-2022 0 0,6-6-1864 0 0,-10 32-249 0 0,0 1 157 0 0,0 0 27 0 0,0 0-85 0 0,0 0-560 0 0,0 0-912 0 0,0 0-360 0 0,0 0-70 0 0,0 0-18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1:28.1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2523 7055 0 0,'0'0'158'0'0,"0"0"22"0"0,0 0 12 0 0,0 0 48 0 0,0 0 173 0 0,17-10 1086 0 0,93-27 980 0 0,-12 5-1412 0 0,-79 25-1035 0 0,906-369 6900 0 0,526-301-6932 0 0,-1025 476 0 0 0,-162 79 0 0 0,299-133 0 0 0,853-348 2912 0 0,-1374 588-2912 0 0,260-90 0 0 0,-225 83 0 0 0,156-25 0 0 0,-199 41 0 0 0,-25 4 0 0 0,0 0 0 0 0,0 0 0 0 0,0 1 0 0 0,0 1 0 0 0,0-1 0 0 0,18 3 0 0 0,-18 0-92 0 0,-7-1-392 0 0,-2-1-192 0 0,0 0-41 0 0,0 0-98 0 0,0 0-371 0 0,0 0-166 0 0,0 0-31 0 0,-23 2-4423 0 0,7 0 3885 0 0,12-2-255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3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22 141 3167 0 0,'-1'-11'152'0'0,"0"4"-70"0"0,1 6-65 0 0,0 1-1 0 0,0-1 0 0 0,0 0 1 0 0,0 0-1 0 0,0 0 0 0 0,0 0 1 0 0,0 1-1 0 0,0-1 0 0 0,0 0 1 0 0,0 0-1 0 0,0 0 0 0 0,-1 0 1 0 0,1 1-1 0 0,0-1 0 0 0,-1 0 1 0 0,1 0-1 0 0,0 1 0 0 0,-1-1 0 0 0,1 0 1 0 0,-1 1-1 0 0,1-1 0 0 0,-1 0 1 0 0,0 1-1 0 0,1-1 0 0 0,-1 1 1 0 0,0-1-1 0 0,1 1 0 0 0,-1-1 1 0 0,0 1-1 0 0,0-1 0 0 0,1 1 1 0 0,-1 0-1 0 0,0-1 0 0 0,0 1 1 0 0,0 0-1 0 0,1 0 0 0 0,-1 0 0 0 0,0-1 1 0 0,0 1-1 0 0,0 0-16 0 0,0 0 620 0 0,1 0 27 0 0,0 0-22 0 0,0 0-121 0 0,0 0-51 0 0,0 0-6 0 0,0 0 5 0 0,0 0 43 0 0,0 0 17 0 0,0 0 6 0 0,0 0 16 0 0,0 0 54 0 0,15 17 1477 0 0,17 20-220 0 0,24 11-835 0 0,-21-27 418 0 0,19 10 286 0 0,-44-25-1650 0 0,1 0 0 0 0,1-1 0 0 0,-1 0 0 0 0,1-1 0 0 0,-1 0 0 0 0,1-1 0 0 0,0 0 0 0 0,1-1 0 0 0,-1 0 0 0 0,9-1-64 0 0,-5 1 147 0 0,84 8 2714 0 0,-85-9-2861 0 0,-8 1 0 0 0,0-2 0 0 0,1 1 0 0 0,-1-1 0 0 0,0 0 0 0 0,0 0 0 0 0,1-1 0 0 0,-1 0 0 0 0,0 0 0 0 0,0-1 0 0 0,0 0 0 0 0,0 0 0 0 0,1-2 0 0 0,48-16 2717 0 0,43-10-2717 0 0,-4 1 1307 0 0,-76 18-1307 0 0,-18 9 0 0 0,1 1 0 0 0,-1 0 0 0 0,0 0 0 0 0,1 0 0 0 0,0 0 0 0 0,-1 0 0 0 0,1 0 0 0 0,0 0 0 0 0,-1 0 0 0 0,1 1 0 0 0,0-1 0 0 0,0 1 0 0 0,1-1 0 0 0,-1 1 0 0 0,0-1 0 0 0,0 0 0 0 0,0 0 0 0 0,-1 0 0 0 0,1 0 0 0 0,0 0 0 0 0,0-1 0 0 0,-1 1 0 0 0,1 0 0 0 0,-1-1 0 0 0,1 1 0 0 0,-1-1 0 0 0,0 1 0 0 0,0-1 0 0 0,1 0 0 0 0,-1 0 0 0 0,0 1 0 0 0,0-1 0 0 0,0-1 0 0 0,0 0 0 0 0,41-73 0 0 0,-41 75 0 0 0,0 0 0 0 0,-1 1 0 0 0,1-1 0 0 0,0 0 0 0 0,0 0 0 0 0,0 1 0 0 0,0-1 0 0 0,0 0 0 0 0,0 1 0 0 0,0-1 0 0 0,0 1 0 0 0,0 0 0 0 0,0-1 0 0 0,0 1 0 0 0,0 0 0 0 0,1-1 0 0 0,0 1 0 0 0,0-1 0 0 0,0 1 0 0 0,0-1 0 0 0,-1 0 0 0 0,1 0 0 0 0,0 0 0 0 0,0 0 0 0 0,0 0 0 0 0,-1-1 0 0 0,1 1 0 0 0,-1 0 0 0 0,1-1 0 0 0,-1 1 0 0 0,1-1 0 0 0,-1 1 0 0 0,0-1 0 0 0,0 0 0 0 0,1-1 0 0 0,23-40-2723 0 0,-24 43 1853 0 0,-1-2 568 0 0,3-4 32 0 0,-3 4-957 0 0,0 2-406 0 0,0 0-79 0 0,0 0-31 0 0,0 0-67 0 0,-9 1-1876 0 0,-2 0 1838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1:28.5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195 221 7055 0 0,'-20'-5'530'0'0,"-28"-5"-408"0"0,2 1 1796 0 0,42 8-1226 0 0,-1 0-1 0 0,1-1 0 0 0,0 0 0 0 0,0 1 1 0 0,0-2-1 0 0,1 1 0 0 0,-8-5 0 0 0,10 6-618 0 0,0 0-1 0 0,0 0 0 0 0,0 0 1 0 0,0 0-1 0 0,0-1 0 0 0,0 1 1 0 0,1 0-1 0 0,-1-1 0 0 0,0 1 1 0 0,1 0-1 0 0,-1-1 0 0 0,1 1 1 0 0,-1-1-1 0 0,1 1 0 0 0,0-1 1 0 0,0 1-1 0 0,-1 0 0 0 0,1-1 1 0 0,0 1-1 0 0,0-1 0 0 0,0 1 1 0 0,1-1-1 0 0,-1 1 0 0 0,0-1 1 0 0,1 1-1 0 0,-1-1 0 0 0,1 1 1 0 0,-1-1-1 0 0,1 1 1 0 0,-1 0-1 0 0,1-1 0 0 0,0 1 1 0 0,0 0-1 0 0,0 0 0 0 0,0 0 1 0 0,0-1-1 0 0,1 0 0 0 0,5-6 397 0 0,0 1-1 0 0,1 0 1 0 0,-1 1 0 0 0,10-7-1 0 0,1 2-468 0 0,-1 0 0 0 0,1 1 0 0 0,1 1 0 0 0,0 1 0 0 0,0 0 0 0 0,30-7 0 0 0,-34 12 0 0 0,0 0 0 0 0,-1 0 0 0 0,1 1 0 0 0,0 1 0 0 0,0 1 0 0 0,0 0 0 0 0,-1 1 0 0 0,1 0 0 0 0,26 7 0 0 0,-37-7 25 0 0,0 0 0 0 0,1 0-1 0 0,-1 1 1 0 0,0 0 0 0 0,0 0-1 0 0,0 0 1 0 0,0 0 0 0 0,-1 1-1 0 0,1-1 1 0 0,0 1 0 0 0,-1 0 0 0 0,0 0-1 0 0,0 1 1 0 0,0-1 0 0 0,0 0-1 0 0,0 1 1 0 0,3 6 0 0 0,-4-5 50 0 0,0 1 1 0 0,0-1-1 0 0,-1 1 1 0 0,0-1-1 0 0,0 1 1 0 0,0 0-1 0 0,-1-1 1 0 0,1 1-1 0 0,-1 0 1 0 0,-1-1-1 0 0,1 1 1 0 0,-2 6-1 0 0,-4 10 169 0 0,0-1-1 0 0,-1 0 1 0 0,-1 0 0 0 0,-1 0-1 0 0,-22 35 1 0 0,-2-4-218 0 0,-2-2 0 0 0,-2-1 0 0 0,-3-1 0 0 0,-82 76 0 0 0,54-66-3110 0 0,-3-4-3300 0 0,47-38 402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27.2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46 7055 0 0,'0'0'158'0'0,"0"0"22"0"0,0 0 12 0 0,-6-7 19 0 0,-7-9-73 0 0,12 15-40 0 0,0 0-1 0 0,0 1 1 0 0,0-1 0 0 0,0 0-1 0 0,1 0 1 0 0,-1 1 0 0 0,0-1-1 0 0,1 0 1 0 0,-1 0 0 0 0,1 0-1 0 0,-1 0 1 0 0,1 0 0 0 0,-1 0-1 0 0,1 0 1 0 0,0 0 0 0 0,-1 0-1 0 0,1 0 1 0 0,0 0 0 0 0,0 0-1 0 0,0-2 1 0 0,0 3 103 0 0,1 0 0 0 0,0-1 0 0 0,0 1 0 0 0,-1 0 0 0 0,1 0-1 0 0,0 0 1 0 0,0 0 0 0 0,-1 0 0 0 0,1 0 0 0 0,0 0 0 0 0,0 0 0 0 0,-1 0 0 0 0,1 0-1 0 0,0 0 1 0 0,-1 0 0 0 0,1 1 0 0 0,0-1 0 0 0,0 0 0 0 0,-1 0 0 0 0,2 1 0 0 0,44 23 5842 0 0,6 18-5346 0 0,-2 2 0 0 0,-2 3 1 0 0,69 86-1 0 0,-82-92-574 0 0,-13-16 165 0 0,-2 2 0 0 0,0 0 0 0 0,-2 1 0 0 0,17 35 0 0 0,-28-49-168 0 0,-1 0 0 0 0,-1 0 0 0 0,0 1 0 0 0,-1-1 0 0 0,-1 1 0 0 0,0 0 0 0 0,-1 0 0 0 0,-1 0 0 0 0,0 1 0 0 0,-1-1 0 0 0,-3 23 0 0 0,-3-8-127 0 0,-2-1-1 0 0,0 0 0 0 0,-3 0 1 0 0,0-1-1 0 0,-1-1 1 0 0,-2 0-1 0 0,-1 0 1 0 0,-1-1-1 0 0,-1-1 1 0 0,-1-1-1 0 0,-38 39 0 0 0,52-59-397 0 0,0 0-1 0 0,0 0 1 0 0,0 0-1 0 0,0-1 1 0 0,0 0-1 0 0,-1 1 1 0 0,1-2-1 0 0,-1 1 1 0 0,0 0-1 0 0,0-1 1 0 0,0 0-1 0 0,-10 3 1 0 0,13-5-2087 0 0,2 0-4286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28.3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50 5407 0 0,'0'0'124'0'0,"0"0"18"0"0,0 0 8 0 0,-9 0 2 0 0,2 0-86 0 0,5 0 270 0 0,-12 1 1366 0 0,11-2 4130 0 0,3-1-5753 0 0,0 0 0 0 0,0 0 0 0 0,0 0 0 0 0,1 0 0 0 0,-1 0 0 0 0,1 0 0 0 0,0 0 0 0 0,-1 0 0 0 0,1 0 0 0 0,0 0 0 0 0,0 0 0 0 0,0 0 0 0 0,1 1 0 0 0,-1-1 0 0 0,0 0 0 0 0,0 1 0 0 0,1-1 0 0 0,-1 1 0 0 0,1-1 0 0 0,0 1 0 0 0,-1 0 0 0 0,1 0 0 0 0,0 0 0 0 0,0 0 0 0 0,0 0 0 0 0,0 0 0 0 0,0 0 0 0 0,0 0 0 0 0,0 1 0 0 0,0-1-1 0 0,0 1 1 0 0,0 0 0 0 0,3-1 0 0 0,6 0 88 0 0,-1 1 0 0 0,1-1 0 0 0,0 2 0 0 0,16 2 0 0 0,7 3 185 0 0,-1 1 0 0 0,0 2 0 0 0,59 25 0 0 0,87 56 1056 0 0,-160-80-1226 0 0,0 2 0 0 0,-1 1 0 0 0,-1 0 0 0 0,0 1 0 0 0,-1 1 0 0 0,-1 0 0 0 0,25 31 0 0 0,-35-38-109 0 0,1 0 0 0 0,-1 0 0 0 0,0 1-1 0 0,-1 0 1 0 0,0 0 0 0 0,0 0 0 0 0,-1 0 0 0 0,0 1-1 0 0,-1-1 1 0 0,0 1 0 0 0,-1 0 0 0 0,0-1 0 0 0,0 1-1 0 0,-1 0 1 0 0,0 0 0 0 0,-1 0 0 0 0,0-1 0 0 0,0 1-1 0 0,-5 14 1 0 0,4-14-73 0 0,-2-1 0 0 0,1 1 0 0 0,-1-1 0 0 0,0 0 0 0 0,-1 0 0 0 0,0-1 0 0 0,-1 0 0 0 0,0 0 0 0 0,-10 12 0 0 0,15-19-49 0 0,1-1 0 0 0,0 1 0 0 0,-1 0-1 0 0,1-1 1 0 0,-1 1 0 0 0,1-1 0 0 0,-1 1 0 0 0,1 0-1 0 0,-1-1 1 0 0,1 1 0 0 0,-1-1 0 0 0,1 0 0 0 0,-1 1-1 0 0,0-1 1 0 0,1 1 0 0 0,-1-1 0 0 0,0 0 0 0 0,0 0-1 0 0,1 1 1 0 0,-1-1 0 0 0,0 0 0 0 0,1 0 0 0 0,-1 0-1 0 0,0 0 1 0 0,0 0 0 0 0,1 0 0 0 0,-1 0 0 0 0,0 0-1 0 0,0 0 1 0 0,1 0 0 0 0,-1 0 0 0 0,0 0 0 0 0,0 0-1 0 0,1-1 1 0 0,-1 1 0 0 0,-1-1 0 0 0,2 1-100 0 0,-2-1-828 0 0,-5-4-6127 0 0,7 5 4498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29.2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1 580 7055 0 0,'0'0'158'0'0,"0"0"22"0"0,0 0 12 0 0,0 0 124 0 0,0 0 494 0 0,0 0 218 0 0,0 0 42 0 0,0 0-50 0 0,0 0-246 0 0,0 0-108 0 0,44-40 3363 0 0,-25 27-2555 0 0,32-30 0 0 0,-24 16-1144 0 0,-1-2-1 0 0,-2 0 0 0 0,32-50 0 0 0,-38 49-63 0 0,-1-1 0 0 0,-1-1 0 0 0,-1 0 0 0 0,-2-1 0 0 0,13-53 0 0 0,-19 28-266 0 0,-7 49 0 0 0,-1 2-92 0 0,1 6-392 0 0,0 1-192 0 0,0 0-41 0 0,-5 6-1269 0 0,2-2-5444 0 0,-3 2 2327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30.6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3999 0 0,'0'0'91'0'0,"0"0"12"0"0,0 0 7 0 0,0 0 40 0 0,0 0 156 0 0,0 0 70 0 0,0 0 10 0 0,0 0 80 0 0,9 8 2202 0 0,68 32 1775 0 0,-58-33-4170 0 0,-1 2-1 0 0,0 0 1 0 0,-1 1-1 0 0,0 1 1 0 0,0 1-1 0 0,-1 0 0 0 0,14 15 1 0 0,-9-3 303 0 0,-1 0-1 0 0,0 2 1 0 0,28 51 0 0 0,-41-64-589 0 0,-1 0 1 0 0,0 0-1 0 0,-1 0 1 0 0,-1 1 0 0 0,0 0-1 0 0,-1 0 1 0 0,0 0-1 0 0,-1 0 1 0 0,0 0-1 0 0,-2 0 1 0 0,0 16-1 0 0,0-29-150 0 0,0 0 1 0 0,0 0-1 0 0,0 0 0 0 0,0 0 0 0 0,-1 0 1 0 0,1 0-1 0 0,0 0 0 0 0,0 0 0 0 0,-1 0 1 0 0,1 0-1 0 0,-1 0 0 0 0,1-1 0 0 0,-1 1 1 0 0,1 0-1 0 0,-1 0 0 0 0,1 0 0 0 0,-1-1 0 0 0,0 1 1 0 0,1 0-1 0 0,-1-1 0 0 0,0 1 0 0 0,0 0 1 0 0,0-1-1 0 0,1 1 0 0 0,-1-1 0 0 0,0 0 1 0 0,0 1-1 0 0,0-1 0 0 0,0 1 0 0 0,0-1 0 0 0,0 0 1 0 0,0 0-1 0 0,0 0 0 0 0,0 0 0 0 0,0 0 1 0 0,0 0-1 0 0,0 0 0 0 0,0 0 0 0 0,0 0 1 0 0,0 0-1 0 0,1 0 0 0 0,-1 0 0 0 0,0-1 1 0 0,0 1-1 0 0,0 0 0 0 0,0-1 0 0 0,0 1 0 0 0,0-1 1 0 0,0 1-1 0 0,-1-2 0 0 0,0 1-241 0 0,-2 1-1771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30.9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 7055 0 0,'0'0'323'0'0,"0"0"-8"0"0,-2 0-205 0 0,-4 0 49 0 0,5 0 601 0 0,1 0 259 0 0,0 0 49 0 0,0 0-48 0 0,0 0-246 0 0,0 0-108 0 0,0 0-24 0 0,0 0 5 0 0,11 8 714 0 0,17 13-880 0 0,-2 0 0 0 0,0 1 0 0 0,-2 2 0 0 0,0 0 0 0 0,-1 2 0 0 0,-2 1-1 0 0,-1 0 1 0 0,17 31 0 0 0,-32-47-764 0 0,0 1-1 0 0,-1-1 1 0 0,0 1-1 0 0,-1 0 0 0 0,0 0 1 0 0,-1 0-1 0 0,-1 0 1 0 0,0 0-1 0 0,0 1 1 0 0,-1-1-1 0 0,-2 13 1 0 0,1-11-232 0 0,-1 0 0 0 0,-1 0 1 0 0,0 0-1 0 0,-1 0 0 0 0,0 0 1 0 0,-1-1-1 0 0,-1 0 0 0 0,0 0 1 0 0,-8 13-1 0 0,12-24-4040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35.2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148 288 10943 0 0,'-16'-23'1096'0'0,"12"20"-1028"0"0,3 3-60 0 0,0-1 0 0 0,0 0-1 0 0,0 0 1 0 0,0 1 0 0 0,0-1-1 0 0,0 0 1 0 0,0 0 0 0 0,1 0-1 0 0,-1 0 1 0 0,0 0 0 0 0,1 0-1 0 0,-1 0 1 0 0,0 0 0 0 0,1 0-1 0 0,-1-2 1 0 0,0 2 441 0 0,4-4 1858 0 0,-3 5-2237 0 0,0 0 0 0 0,0-1 0 0 0,0 1 0 0 0,0 0 0 0 0,0-1 0 0 0,1 1 0 0 0,-1 0 0 0 0,0 0 1 0 0,0-1-1 0 0,0 1 0 0 0,1 0 0 0 0,-1 0 0 0 0,0-1 0 0 0,0 1 0 0 0,1 0 0 0 0,-1 0 0 0 0,0 0 0 0 0,1-1 0 0 0,-1 1 0 0 0,0 0 0 0 0,0 0 0 0 0,1 0 0 0 0,-1 0 0 0 0,0 0 0 0 0,1 0 1 0 0,-1-1-1 0 0,0 1 0 0 0,1 0 0 0 0,-1 0 0 0 0,0 0 0 0 0,1 0 0 0 0,0 1 0 0 0,6-2 95 0 0,0 0 0 0 0,-1 1 0 0 0,1 1 0 0 0,0-1-1 0 0,0 1 1 0 0,0 0 0 0 0,0 0 0 0 0,0 1 0 0 0,-1 0 0 0 0,1 0 0 0 0,-1 1 0 0 0,1 0 0 0 0,-1 0 0 0 0,0 0-1 0 0,0 1 1 0 0,-1 0 0 0 0,1 0 0 0 0,8 8 0 0 0,9 10-24 0 0,0 1 1 0 0,34 46-1 0 0,-33-39 1291 0 0,-5-7-775 0 0,-7-10-640 0 0,-2 0 1 0 0,1 0 0 0 0,-2 1-1 0 0,0 0 1 0 0,-1 1 0 0 0,8 16-1 0 0,-39-41-1894 0 0,13 1 1719 0 0,0 0 0 0 0,1-1 0 0 0,0 0 0 0 0,0 0 0 0 0,1-1 0 0 0,-10-18 1 0 0,-6-8-885 0 0,-58-85-1872 0 0,-40-54 1536 0 0,83 123 2558 0 0,38 52-502 0 0,1 1-84 0 0,23 8 910 0 0,-12 0-1188 0 0,0 0-1 0 0,-1 1 0 0 0,0 0 0 0 0,14 19 1 0 0,20 18-251 0 0,40 33 1340 0 0,88 109 0 0 0,-154-165-1405 0 0,-18-19 0 0 0,-9-6 0 0 0,-9-8 0 0 0,-10-13 0 0 0,2 0 0 0 0,0-2 0 0 0,2 0 0 0 0,0-2 0 0 0,-26-40 0 0 0,8 13 0 0 0,27 35-1299 0 0,-20-36 0 0 0,72 84 1057 0 0,35 47 1197 0 0,44 42 930 0 0,-94-102-1885 0 0,19 18 0 0 0,-182-192 0 0 0,124 137 0 0 0,-29-31 0 0 0,-44-55 0 0 0,87 103-260 0 0,0 1 0 0 0,1 0 1 0 0,-2 0-1 0 0,1 0 0 0 0,0 0 0 0 0,0 1 0 0 0,-1-1 0 0 0,0 1 0 0 0,-5-3 1 0 0,9 10 218 0 0,0 1 1 0 0,1 0 0 0 0,0-1 0 0 0,0 1-1 0 0,2 5 1 0 0,1-1 179 0 0,1-1 0 0 0,-1-1 0 0 0,2 1 1 0 0,-1-1-1 0 0,1 0 0 0 0,0 0 0 0 0,1 0 0 0 0,14 12 0 0 0,68 49 1399 0 0,-75-59-1488 0 0,11 7-50 0 0,44 20 0 0 0,-64-38 0 0 0,-9-7 0 0 0,-7-10 0 0 0,-20-12-369 0 0,-2 2-1 0 0,-60-42 1 0 0,-8-7-492 0 0,76 60 104 0 0,18 12 738 0 0,0 0 0 0 0,0 0 0 0 0,0-1 0 0 0,0 0 0 0 0,-8-10 0 0 0,63 37 19 0 0,-7 1 906 0 0,2-1 1 0 0,59 19-1 0 0,-74-30-785 0 0,-9-2-121 0 0,-1 0 0 0 0,21 13 0 0 0,-66-34-553 0 0,-43-14 1 0 0,37 15-195 0 0,-50-24 1 0 0,-88-50 504 0 0,230 134 242 0 0,-5-5 31 0 0,1-3 0 0 0,74 39-1 0 0,-27-22 2718 0 0,-114-55-2748 0 0,-12-4 0 0 0,-41-22 0 0 0,1-3 0 0 0,-80-44 0 0 0,116 57 0 0 0,-1 1 0 0 0,0 2 0 0 0,-32-9 0 0 0,116 61 0 0 0,-13-14 0 0 0,-8-4 0 0 0,2-2 0 0 0,0-2 0 0 0,74 30 0 0 0,-14-14 0 0 0,-93-31 0 0 0,-9-1 0 0 0,-13-1 0 0 0,7-5 0 0 0,-1 0 0 0 0,1-1 0 0 0,0 0 0 0 0,0-1 0 0 0,0 0 0 0 0,0-1 0 0 0,1 0 0 0 0,0-1 0 0 0,-17-13 0 0 0,-1-6 0 0 0,2-1 0 0 0,-29-36 0 0 0,70 65 0 0 0,8 7 0 0 0,18 10 0 0 0,-1 2 0 0 0,-1 1 0 0 0,-1 3 0 0 0,42 35 0 0 0,-75-56 0 0 0,0 1 0 0 0,0-1 0 0 0,-1 1 0 0 0,1 0 0 0 0,-1 0 0 0 0,0 0 0 0 0,-1 0 0 0 0,3 7 0 0 0,-2-6 0 0 0,-3-6 0 0 0,0 1 0 0 0,1 0 0 0 0,-1-1 0 0 0,0 1 0 0 0,1 0 0 0 0,-1-1 0 0 0,0 1 0 0 0,0 0 0 0 0,1-1 0 0 0,-1 1 0 0 0,0 0 0 0 0,0-1 0 0 0,0 1 0 0 0,0 0 0 0 0,0-1 0 0 0,0 1 0 0 0,0 0 0 0 0,0 0 0 0 0,0-1 0 0 0,-1 1 0 0 0,1 0 0 0 0,0-1 0 0 0,0 1 0 0 0,-1 0 0 0 0,1-1 0 0 0,0 1 0 0 0,-1 0 0 0 0,1-1 0 0 0,-1 2 0 0 0,-1 1 0 0 0,1-2 0 0 0,0 0 0 0 0,1 0 0 0 0,-1 0 0 0 0,0 0 0 0 0,0 0 0 0 0,0 0 0 0 0,0 0 0 0 0,0-1 0 0 0,0 1 0 0 0,0 0 0 0 0,0-1 0 0 0,0 1 0 0 0,0-1 0 0 0,0 1 0 0 0,-1-1 0 0 0,1 1 0 0 0,0-1 0 0 0,0 0 0 0 0,0 0 0 0 0,-1 1 0 0 0,1-1 0 0 0,0 0 0 0 0,0 0 0 0 0,-1 0 0 0 0,1 0 0 0 0,0-1 0 0 0,0 1 0 0 0,0 0 0 0 0,-1 0 0 0 0,1-1 0 0 0,-1 0 0 0 0,1 1 0 0 0,-3-2 0 0 0,-1 0 0 0 0,1 0 0 0 0,0 0 0 0 0,0-1 0 0 0,0 1 0 0 0,0-1 0 0 0,1 0 0 0 0,-1 0 0 0 0,1 0 0 0 0,0-1 0 0 0,-1 1 0 0 0,2-1 0 0 0,-1 0 0 0 0,0 0 0 0 0,1 0 0 0 0,-1 0 0 0 0,1 0 0 0 0,1 0 0 0 0,-1-1 0 0 0,0 1 0 0 0,0-6 0 0 0,-3-10 0 0 0,1 0 0 0 0,0-1 0 0 0,0-27 0 0 0,4 41 0 0 0,-1 4 0 0 0,1 2 0 0 0,-1 0 0 0 0,1 1 0 0 0,0-1 0 0 0,0 0 0 0 0,0 0 0 0 0,0 1 0 0 0,0-1 0 0 0,0 0 0 0 0,0 0 0 0 0,0 1 0 0 0,0-1 0 0 0,0 0 0 0 0,0 0 0 0 0,1 1 0 0 0,-1-1 0 0 0,0 0 0 0 0,0 1 0 0 0,1-1 0 0 0,-1 0 0 0 0,1 1 0 0 0,0-2 0 0 0,4-5 0 0 0,-4 6 0 0 0,0 0 0 0 0,0 1 0 0 0,0-1 0 0 0,-1 1 0 0 0,1-1 0 0 0,0 1 0 0 0,0-1 0 0 0,0 1 0 0 0,0 0 0 0 0,0-1 0 0 0,0 1 0 0 0,0 0 0 0 0,0 0 0 0 0,0 0 0 0 0,0 0 0 0 0,0 0 0 0 0,0 0 0 0 0,0 0 0 0 0,0 0 0 0 0,0 0 0 0 0,0 0 0 0 0,0 1 0 0 0,0-1 0 0 0,0 0 0 0 0,0 1 0 0 0,0-1 0 0 0,0 1 0 0 0,0-1 0 0 0,0 1 0 0 0,-1-1 0 0 0,3 2 0 0 0,-1-1 0 0 0,6 5 0 0 0,1-1 0 0 0,-1 1 0 0 0,0 0 0 0 0,0 1 0 0 0,0 0 0 0 0,-1 0 0 0 0,0 1 0 0 0,-1-1 0 0 0,0 2 0 0 0,10 15 0 0 0,2 10 0 0 0,23 56 0 0 0,-18-37 0 0 0,-17-41 320 0 0,-1 1 0 0 0,0-1 0 0 0,-1 1 0 0 0,0 1 0 0 0,0-1 0 0 0,-2 0 0 0 0,0 1 0 0 0,1 21 0 0 0,-3-33-320 0 0,0-1 0 0 0,0 0 0 0 0,0 1 0 0 0,0-1 0 0 0,0 0 0 0 0,-1 0 0 0 0,1 1 0 0 0,0-1 0 0 0,-1 0 0 0 0,1 1 0 0 0,-1-1 0 0 0,1 0 0 0 0,-1 0 0 0 0,0 0 0 0 0,1 0 0 0 0,-1 0 0 0 0,0 0 0 0 0,0 0 0 0 0,0 0 0 0 0,0 0 0 0 0,0 0 0 0 0,0 0 0 0 0,0 0 0 0 0,0 0 0 0 0,0-1 0 0 0,0 1 0 0 0,-1 0 0 0 0,1-1 0 0 0,0 1 0 0 0,0-1 0 0 0,-1 0 0 0 0,1 1 0 0 0,0-1 0 0 0,0 0 0 0 0,-1 0 0 0 0,1 0 0 0 0,0 0 0 0 0,-3 0 0 0 0,-2 0 0 0 0,1-1 0 0 0,-1-1 0 0 0,1 1 0 0 0,-1-1 0 0 0,1 0 0 0 0,-6-2 0 0 0,9 3 0 0 0,-7-4-100 0 0,0 0 0 0 0,1 0-1 0 0,-1-1 1 0 0,1 0 0 0 0,0 0-1 0 0,1-1 1 0 0,0 0 0 0 0,0 0 0 0 0,0-1-1 0 0,1 0 1 0 0,0 0 0 0 0,1-1-1 0 0,-8-15 1 0 0,3 3-181 0 0,1-1 1 0 0,1 0-1 0 0,1 0 0 0 0,-7-42 0 0 0,13 59 281 0 0,0 1 0 0 0,0 0 0 0 0,0 0 0 0 0,1 0 0 0 0,-1 0 0 0 0,1 0 0 0 0,0 0 0 0 0,1 0 0 0 0,-1 0 0 0 0,1 0 0 0 0,-1 0 0 0 0,1 0 0 0 0,0 0 0 0 0,1 1 0 0 0,-1-1 0 0 0,1 0 0 0 0,2-4 0 0 0,-3 6 0 0 0,0 1 0 0 0,0-1 0 0 0,0 1 0 0 0,0 0 0 0 0,0-1 0 0 0,0 1 0 0 0,0 0 0 0 0,0 0 0 0 0,0 0 0 0 0,1 0 0 0 0,-1 0 0 0 0,1 0 0 0 0,-1 0 0 0 0,0 0 0 0 0,1 1 0 0 0,-1-1 0 0 0,1 0 0 0 0,0 1 0 0 0,-1-1 0 0 0,1 1 0 0 0,2 0 0 0 0,-1-1 0 0 0,1 2 0 0 0,-1-1 0 0 0,1 0 0 0 0,-1 1 0 0 0,0-1 0 0 0,1 1 0 0 0,-1 0 0 0 0,0 0 0 0 0,7 3 0 0 0,-2 0 0 0 0,0 1 0 0 0,0 0 0 0 0,-1 0 0 0 0,0 1 0 0 0,0-1 0 0 0,0 1 0 0 0,6 8 0 0 0,-1 2 176 0 0,-1 0-1 0 0,0 0 1 0 0,-2 1-1 0 0,0 0 1 0 0,-1 1-1 0 0,0 0 1 0 0,9 37-1 0 0,-14-43-75 0 0,-1 0 1 0 0,1 0-1 0 0,-2 1 0 0 0,0-1 1 0 0,-1 1-1 0 0,0-1 0 0 0,0 1 0 0 0,-1-1 1 0 0,-1 1-1 0 0,0-1 0 0 0,-1 0 1 0 0,-1 0-1 0 0,-6 16 0 0 0,8-23-100 0 0,0 0 0 0 0,-1-1 0 0 0,0 1 0 0 0,0-1 0 0 0,0 0 0 0 0,0 0 0 0 0,-1 0 0 0 0,0 0 0 0 0,0-1 0 0 0,0 0 0 0 0,0 1 0 0 0,-8 3 0 0 0,10-6 0 0 0,0 0 0 0 0,0 0 0 0 0,0 0 0 0 0,0-1 0 0 0,-1 1 0 0 0,1-1 0 0 0,0 1 0 0 0,0-1 0 0 0,0 0 0 0 0,-1 0 0 0 0,1 0 0 0 0,0 0 0 0 0,0-1 0 0 0,0 1 0 0 0,-1 0 0 0 0,1-1 0 0 0,0 0 0 0 0,0 1 0 0 0,0-1 0 0 0,0 0 0 0 0,0 0 0 0 0,0 0 0 0 0,0 0 0 0 0,0-1 0 0 0,1 1 0 0 0,-1 0 0 0 0,0-1 0 0 0,1 1 0 0 0,-1-1 0 0 0,1 0 0 0 0,-1 1 0 0 0,0-3 0 0 0,-4-5-66 0 0,0 0 0 0 0,1 0 0 0 0,1 0 0 0 0,-1 0-1 0 0,2-1 1 0 0,-1 1 0 0 0,1-1 0 0 0,1 0 0 0 0,0 0 0 0 0,0 0 0 0 0,0-16-1 0 0,1-3-316 0 0,1 0-1 0 0,8-53 0 0 0,-6 69 276 0 0,0 0 0 0 0,1 0 0 0 0,1 1 0 0 0,0-1 1 0 0,0 1-1 0 0,2 0 0 0 0,9-18 0 0 0,-15 29 108 0 0,1 1 0 0 0,-1-1 0 0 0,1 1 0 0 0,-1-1 0 0 0,0 0 0 0 0,1 1 0 0 0,-1-1 0 0 0,1 1 0 0 0,-1-1 0 0 0,1 1 0 0 0,0 0 0 0 0,-1-1 0 0 0,1 1 0 0 0,-1 0 0 0 0,1-1 0 0 0,0 1 0 0 0,-1 0 0 0 0,1-1 0 0 0,0 1 0 0 0,-1 0 0 0 0,1 0 0 0 0,0 0 0 0 0,-1 0 0 0 0,1 0 0 0 0,0 0 0 0 0,0 0 0 0 0,-1 0 0 0 0,1 0 0 0 0,0 0 0 0 0,-1 0 0 0 0,1 0 0 0 0,0 1 0 0 0,-1-1 0 0 0,1 0 0 0 0,0 0 0 0 0,-1 1 0 0 0,1-1 0 0 0,0 0 0 0 0,-1 1 0 0 0,1 0 0 0 0,14 15 0 0 0,-7 2 187 0 0,0-1 1 0 0,-2 1-1 0 0,0 1 0 0 0,0-1 0 0 0,-2 1 0 0 0,0 0 1 0 0,-2 0-1 0 0,0 0 0 0 0,-1 1 0 0 0,0-1 0 0 0,-2 0 1 0 0,0 0-1 0 0,-2 0 0 0 0,-8 37 0 0 0,7-45-187 0 0,4-11-2 0 0,0 0-1 0 0,0 1 1 0 0,0-1-1 0 0,-1 1 1 0 0,1-1 0 0 0,0 0-1 0 0,0 1 1 0 0,0-1-1 0 0,0 0 1 0 0,-1 1 0 0 0,1-1-1 0 0,0 0 1 0 0,0 0-1 0 0,-1 1 1 0 0,1-1 0 0 0,0 0-1 0 0,-1 0 1 0 0,1 1-1 0 0,0-1 1 0 0,0 0 0 0 0,-1 0-1 0 0,1 0 1 0 0,-1 0-1 0 0,1 1 1 0 0,0-1-1 0 0,-1 0 1 0 0,1 0 0 0 0,0 0-1 0 0,-1 0 1 0 0,1 0-1 0 0,0 0 1 0 0,-1 0 0 0 0,1 0-1 0 0,-1 0 1 0 0,1 0-1 0 0,0 0 1 0 0,-1 0 0 0 0,1 0-1 0 0,0 0 1 0 0,-1-1-1 0 0,1 1 1 0 0,0 0 0 0 0,-1 0-1 0 0,1 0 1 0 0,0 0-1 0 0,-1-1 1 0 0,1 1 0 0 0,0 0-1 0 0,-1 0 1 0 0,1-1-1 0 0,0 1 1 0 0,0 0-1 0 0,-1-1 1 0 0,-8-11-436 0 0,2-2 135 0 0,1 0 0 0 0,0-1 0 0 0,2 1 0 0 0,-1-1 0 0 0,1 0 0 0 0,1 0 0 0 0,1-1 0 0 0,0 1 0 0 0,1-1 0 0 0,1 1 0 0 0,0-1-1 0 0,1 1 1 0 0,1 0 0 0 0,0-1 0 0 0,1 1 0 0 0,8-24 0 0 0,3 19 246 0 0,-13 19 134 0 0,0-1 0 0 0,-1 1 0 0 0,1 0 0 0 0,0 0 0 0 0,0-1 0 0 0,1 1 0 0 0,-1 0 0 0 0,0 0 0 0 0,0 0 0 0 0,0 1 0 0 0,1-1 0 0 0,-1 0 0 0 0,0 0 0 0 0,1 1 0 0 0,-1-1 0 0 0,3 0 0 0 0,-2 1 10 0 0,0 1 0 0 0,0 0 0 0 0,0-1 0 0 0,0 1 0 0 0,0 0-1 0 0,0 0 1 0 0,0 0 0 0 0,0 0 0 0 0,0 1 0 0 0,0-1 0 0 0,-1 0 0 0 0,1 1 0 0 0,0-1-1 0 0,-1 1 1 0 0,1 0 0 0 0,-1-1 0 0 0,2 4 0 0 0,0 0-79 0 0,-1 0 1 0 0,1 0-1 0 0,-1 0 1 0 0,0 0-1 0 0,0 1 0 0 0,1 9 1 0 0,-1 1 245 0 0,0 0 1 0 0,-1 0-1 0 0,-1 0 0 0 0,-1 17 1 0 0,-1-8 190 0 0,2-16-284 0 0,-1 1 0 0 0,0 0 1 0 0,0 0-1 0 0,-1 0 0 0 0,-1-1 0 0 0,-4 13 0 0 0,2-13-161 0 0,5-9 0 0 0,0 1 0 0 0,-1-1 0 0 0,1 0 0 0 0,0 0 0 0 0,0 1 0 0 0,-1-1 0 0 0,1 0 0 0 0,0 0 0 0 0,-1 1 0 0 0,1-1 0 0 0,0 0 0 0 0,-1 0 0 0 0,1 0 0 0 0,0 0 0 0 0,-1 1 0 0 0,1-1 0 0 0,-1 0 0 0 0,1 0 0 0 0,0 0 0 0 0,-1 0 0 0 0,1 0 0 0 0,0 0 0 0 0,-1 0 0 0 0,1 0 0 0 0,-1 0 0 0 0,1 0 0 0 0,0 0 0 0 0,-1 0 0 0 0,1 0 0 0 0,0-1 0 0 0,-1 1 0 0 0,1 0 0 0 0,-1 0 0 0 0,1 0 0 0 0,0 0 0 0 0,-1-1 0 0 0,1 1 0 0 0,0 0 0 0 0,0 0 0 0 0,-1-1 0 0 0,1 1 0 0 0,-7-10 0 0 0,7 10 0 0 0,-7-12-140 0 0,1 1-1 0 0,1-1 1 0 0,0-1 0 0 0,1 1-1 0 0,0-1 1 0 0,0 0-1 0 0,2 0 1 0 0,-1 0 0 0 0,1-14-1 0 0,-1-9-327 0 0,3 0 0 0 0,4-39 0 0 0,5 23 468 0 0,-9 52 0 0 0,0-1 0 0 0,1 0 0 0 0,-1 0 0 0 0,0 1 0 0 0,0-1 0 0 0,1 0 0 0 0,-1 1 0 0 0,1-1 0 0 0,-1 1 0 0 0,1-1 0 0 0,-1 0 0 0 0,1 1 0 0 0,-1-1 0 0 0,1 1 0 0 0,-1-1 0 0 0,1 1 0 0 0,-1 0 0 0 0,1-1 0 0 0,0 1 0 0 0,-1 0 0 0 0,1-1 0 0 0,0 1 0 0 0,0 0 0 0 0,-1 0 0 0 0,1-1 0 0 0,0 1 0 0 0,-1 0 0 0 0,1 0 0 0 0,0 0 0 0 0,0 0 0 0 0,-1 0 0 0 0,1 0 0 0 0,0 0 0 0 0,0 0 0 0 0,-1 0 0 0 0,1 1 0 0 0,0-1 0 0 0,0 0 0 0 0,-1 0 0 0 0,1 1 0 0 0,0-1 0 0 0,-1 0 0 0 0,1 1 0 0 0,-1-1 0 0 0,1 1 0 0 0,0-1 0 0 0,-1 1 0 0 0,1-1 0 0 0,-1 1 0 0 0,1-1 0 0 0,-1 1 0 0 0,1-1 0 0 0,-1 2 0 0 0,2-1 0 0 0,10 9 234 0 0,0 1 0 0 0,0 0 0 0 0,-1 1 0 0 0,0 0 0 0 0,14 21 0 0 0,-7-5 468 0 0,26 52 0 0 0,-43-77-702 0 0,1 1 0 0 0,0-1 0 0 0,-1 1 0 0 0,0 0 0 0 0,0-1 0 0 0,0 1 0 0 0,0 0 0 0 0,-1 0 0 0 0,1-1 0 0 0,-1 1 0 0 0,0 0 0 0 0,0 0 0 0 0,0 0 0 0 0,-1 0 0 0 0,1 0 0 0 0,-1-1 0 0 0,0 1 0 0 0,0 0 0 0 0,-1-1 0 0 0,1 1 0 0 0,-1 0 0 0 0,1-1 0 0 0,-1 0 0 0 0,0 1 0 0 0,0-1 0 0 0,-1 0 0 0 0,1 0 0 0 0,-1 0 0 0 0,1 0 0 0 0,-1-1 0 0 0,0 1 0 0 0,0-1 0 0 0,-6 4 0 0 0,4-3 0 0 0,-1 0 0 0 0,1 0 0 0 0,-1-1 0 0 0,1 0 0 0 0,-1 0 0 0 0,0 0 0 0 0,0-1 0 0 0,0 0 0 0 0,0 0 0 0 0,0-1 0 0 0,0 1 0 0 0,0-1 0 0 0,0 0 0 0 0,0-1 0 0 0,0 1 0 0 0,0-1 0 0 0,0-1 0 0 0,1 1 0 0 0,-1-1 0 0 0,0 0 0 0 0,-7-4 0 0 0,4 1 0 0 0,1-1 0 0 0,-1-1 0 0 0,1 0 0 0 0,1 0 0 0 0,-1 0 0 0 0,1-1 0 0 0,0 0 0 0 0,1 0 0 0 0,0-1 0 0 0,0 0 0 0 0,1 0 0 0 0,-6-13 0 0 0,9 17 0 0 0,-1-1 0 0 0,1 1 0 0 0,0 0 0 0 0,0 0 0 0 0,1-1 0 0 0,0 1 0 0 0,0-1 0 0 0,0 0 0 0 0,0 1 0 0 0,1-1 0 0 0,0 0 0 0 0,0 1 0 0 0,1-1 0 0 0,-1 0 0 0 0,1 1 0 0 0,0-1 0 0 0,1 1 0 0 0,0-1 0 0 0,-1 1 0 0 0,2 0 0 0 0,-1 0 0 0 0,1 0 0 0 0,-1 0 0 0 0,6-7 0 0 0,-5 9-55 0 0,0 1-1 0 0,0 0 1 0 0,0-1 0 0 0,0 1-1 0 0,0 0 1 0 0,1 1-1 0 0,-1-1 1 0 0,1 1 0 0 0,-1-1-1 0 0,1 1 1 0 0,0 0-1 0 0,-1 0 1 0 0,1 1 0 0 0,0-1-1 0 0,0 1 1 0 0,-1 0-1 0 0,1 0 1 0 0,0 0 0 0 0,0 0-1 0 0,0 0 1 0 0,-1 1 0 0 0,7 1-1 0 0,-3 0-32 0 0,-1 0 0 0 0,1 0 1 0 0,0 1-1 0 0,0 0 0 0 0,-1 0 0 0 0,0 0 0 0 0,1 1 1 0 0,-2 0-1 0 0,1 0 0 0 0,11 10 0 0 0,-13-8 149 0 0,1 0-1 0 0,-1 0 1 0 0,0 1 0 0 0,0-1-1 0 0,-1 1 1 0 0,0 0 0 0 0,0 0-1 0 0,0 0 1 0 0,-1 1 0 0 0,0-1-1 0 0,-1 1 1 0 0,0-1 0 0 0,0 1-1 0 0,0-1 1 0 0,-1 1 0 0 0,0-1-1 0 0,-1 1 1 0 0,1 0 0 0 0,-1-1-1 0 0,-3 8 1 0 0,3-7-15 0 0,-1-1 0 0 0,0 0 0 0 0,-1 0 0 0 0,0 0 0 0 0,0-1 0 0 0,0 1 0 0 0,-1-1 0 0 0,0 1 0 0 0,0-1 0 0 0,0 0 0 0 0,-1-1 0 0 0,0 1 0 0 0,0-1 0 0 0,-1 0 0 0 0,1 0 0 0 0,-1-1 0 0 0,0 1 0 0 0,0-1 0 0 0,-1-1 0 0 0,-12 7 0 0 0,17-10-47 0 0,0 1-1 0 0,-1 0 1 0 0,1-1-1 0 0,0 1 1 0 0,0-1 0 0 0,-1 1-1 0 0,1-1 1 0 0,-1 0-1 0 0,1 0 1 0 0,0 0 0 0 0,-1 0-1 0 0,1-1 1 0 0,0 1-1 0 0,0-1 1 0 0,-1 1 0 0 0,1-1-1 0 0,0 0 1 0 0,0 0-1 0 0,0 0 1 0 0,-1 0-1 0 0,-1-2 1 0 0,1 0-8 0 0,-1 0 0 0 0,1 0 0 0 0,0 0 0 0 0,0 0 0 0 0,1-1 0 0 0,-1 1 0 0 0,1-1 0 0 0,0 0 0 0 0,0 0 0 0 0,-3-7 0 0 0,1-2-53 0 0,0 0-1 0 0,0 0 0 0 0,2-1 1 0 0,0 1-1 0 0,0-1 1 0 0,1-21-1 0 0,2 19-161 0 0,1 0 0 0 0,0-1 0 0 0,2 1 0 0 0,-1 0 0 0 0,2 0 0 0 0,0 1 0 0 0,1-1 0 0 0,1 1 0 0 0,11-19 0 0 0,-17 32 224 0 0,0 1 0 0 0,0-1 0 0 0,0 0 0 0 0,0 1 0 0 0,0-1 0 0 0,0 0 0 0 0,0 1 0 0 0,1-1 0 0 0,-1 1 0 0 0,0 0 0 0 0,1 0 0 0 0,-1-1 0 0 0,1 1 0 0 0,0 0 0 0 0,-1 0 0 0 0,1 0 0 0 0,0 1 0 0 0,0-1 0 0 0,0 0 0 0 0,-1 1 0 0 0,1-1 0 0 0,0 1 0 0 0,0-1 0 0 0,0 1 0 0 0,0 0 0 0 0,0 0 0 0 0,0 0 0 0 0,0 0 0 0 0,0 0 0 0 0,0 0 0 0 0,0 1 0 0 0,0-1 0 0 0,-1 1 0 0 0,1-1 0 0 0,0 1 0 0 0,2 1 0 0 0,0 0 0 0 0,-1 0 0 0 0,1 1 0 0 0,-1-1 0 0 0,1 1 0 0 0,-1 0 0 0 0,0 0 0 0 0,0 0 0 0 0,0 1 0 0 0,0-1 0 0 0,-1 1 0 0 0,1-1 0 0 0,-1 1 0 0 0,0 0 0 0 0,0 0 0 0 0,1 4 0 0 0,3 13 187 0 0,-2 0 1 0 0,0 1-1 0 0,-1-1 0 0 0,-1 1 0 0 0,-1-1 0 0 0,-1 1 1 0 0,-1-1-1 0 0,-1 1 0 0 0,-1-1 0 0 0,-1 1 0 0 0,0-1 1 0 0,-2 0-1 0 0,0-1 0 0 0,-19 39 0 0 0,23-54-187 0 0,-2 3 0 0 0,0 0 0 0 0,0 0 0 0 0,-1 0 0 0 0,0-1 0 0 0,0 0 0 0 0,-8 8 0 0 0,13-14 0 0 0,-1-1 0 0 0,1 1 0 0 0,0-1 0 0 0,-1 0 0 0 0,1 0 0 0 0,0 1 0 0 0,-1-1 0 0 0,1 0 0 0 0,0 0 0 0 0,-1 1 0 0 0,1-1 0 0 0,-1 0 0 0 0,1 0 0 0 0,0 0 0 0 0,-1 0 0 0 0,1 1 0 0 0,-1-1 0 0 0,1 0 0 0 0,-1 0 0 0 0,1 0 0 0 0,-1 0 0 0 0,1 0 0 0 0,0 0 0 0 0,-1 0 0 0 0,1 0 0 0 0,-1 0 0 0 0,1-1 0 0 0,-1 1 0 0 0,1 0 0 0 0,0 0 0 0 0,-1 0 0 0 0,1 0 0 0 0,-1-1 0 0 0,1 1 0 0 0,0 0 0 0 0,-1 0 0 0 0,1-1 0 0 0,0 1 0 0 0,-1 0 0 0 0,1-1 0 0 0,0 1 0 0 0,-1 0 0 0 0,1-1 0 0 0,-6-14 0 0 0,6 14 0 0 0,-3-11-128 0 0,1 0 1 0 0,0 0-1 0 0,1 0 1 0 0,0 0-1 0 0,1-1 0 0 0,0 1 1 0 0,1 0-1 0 0,0-1 0 0 0,1 1 1 0 0,4-13-1 0 0,1 1-223 0 0,1 0 0 0 0,1 0 0 0 0,23-43 0 0 0,-28 61 351 0 0,0 0 0 0 0,0 0 0 0 0,1 1 0 0 0,-1-1 0 0 0,9-6 0 0 0,-4 7 0 0 0,-9 5 0 0 0,1 0 0 0 0,0 0 0 0 0,-1-1 0 0 0,1 1 0 0 0,0 0 0 0 0,0 0 0 0 0,-1 0 0 0 0,1 0 0 0 0,0 0 0 0 0,-1 0 0 0 0,1 0 0 0 0,0 0 0 0 0,-1 0 0 0 0,1 0 0 0 0,0 0 0 0 0,-1 0 0 0 0,1 1 0 0 0,0-1 0 0 0,-1 0 0 0 0,1 1 0 0 0,0-1 0 0 0,-1 0 0 0 0,1 1 0 0 0,-1-1 0 0 0,1 0 0 0 0,0 1 0 0 0,-1-1 0 0 0,1 1 0 0 0,-1-1 0 0 0,1 2 0 0 0,0-2 0 0 0,2 3 0 0 0,0 0 0 0 0,0 0 0 0 0,0 0 0 0 0,0 0 0 0 0,0 0 0 0 0,0 0 0 0 0,-1 1 0 0 0,1 0 0 0 0,-1-1 0 0 0,0 1 0 0 0,-1 0 0 0 0,1 0 0 0 0,0 0 0 0 0,-1 0 0 0 0,0 0 0 0 0,0 0 0 0 0,0 1 0 0 0,-1-1 0 0 0,1 0 0 0 0,-1 7 0 0 0,0 3 0 0 0,0 1 0 0 0,-1-1 0 0 0,0 0 0 0 0,-7 28 0 0 0,1-16 351 0 0,-1 0 0 0 0,-1-1 0 0 0,-23 46 0 0 0,28-63-263 0 0,0 0 0 0 0,-1-1-1 0 0,0 0 1 0 0,-1 1 0 0 0,0-2 0 0 0,0 1-1 0 0,0-1 1 0 0,-1 0 0 0 0,0 0 0 0 0,0 0-1 0 0,0-1 1 0 0,-1 0 0 0 0,0-1 0 0 0,0 0-1 0 0,-13 5 1 0 0,20-8-89 0 0,-1-1-1 0 0,1 0 1 0 0,0 1-1 0 0,-1-1 1 0 0,1 0 0 0 0,-1 0-1 0 0,1 0 1 0 0,-1 0-1 0 0,1 0 1 0 0,-1 0 0 0 0,1 0-1 0 0,-1 0 1 0 0,1-1-1 0 0,-1 1 1 0 0,1-1 0 0 0,-1 1-1 0 0,1-1 1 0 0,0 1-1 0 0,-1-1 1 0 0,1 0-1 0 0,-3-1 1 0 0,2-1-8 0 0,0 1 0 0 0,0 0 0 0 0,0-1 0 0 0,0 1 0 0 0,0-1 0 0 0,1 1 0 0 0,-1-1 0 0 0,1 0 0 0 0,0 0 0 0 0,-1-3 0 0 0,-2-5-78 0 0,2-1-1 0 0,-1 0 0 0 0,1 1 1 0 0,0-18-1 0 0,3-5-285 0 0,1 0-1 0 0,2 0 1 0 0,1 0 0 0 0,2 1-1 0 0,12-36 1 0 0,-13 52 373 0 0,0 0 0 0 0,1 0 0 0 0,0 1 0 0 0,12-18 0 0 0,-13 24 0 0 0,0 1 0 0 0,1-1 0 0 0,0 1 0 0 0,1 0 0 0 0,0 1 0 0 0,0 0 0 0 0,14-10 0 0 0,-20 17 0 0 0,1-1 0 0 0,-1 1 0 0 0,0 0 0 0 0,1 0 0 0 0,0 1 0 0 0,-1-1 0 0 0,1 0 0 0 0,-1 1 0 0 0,1-1 0 0 0,0 1 0 0 0,-1 0 0 0 0,1 0 0 0 0,0 0 0 0 0,0 0 0 0 0,-1 1 0 0 0,5 0 0 0 0,-4 1 0 0 0,0 1 0 0 0,0-1 0 0 0,0 1 0 0 0,0-1 0 0 0,-1 1 0 0 0,1 0 0 0 0,-1 0 0 0 0,0 1 0 0 0,0-1 0 0 0,0 0 0 0 0,0 1 0 0 0,0-1 0 0 0,-1 1 0 0 0,0-1 0 0 0,1 1 0 0 0,-2 0 0 0 0,1 0 0 0 0,0-1 0 0 0,-1 1 0 0 0,1 6 0 0 0,0 5 0 0 0,0 0 0 0 0,-1 1 0 0 0,-4 27 0 0 0,-1-16 309 0 0,-2 0 1 0 0,-1 0-1 0 0,-1-1 0 0 0,-1 0 1 0 0,-2 0-1 0 0,0-1 0 0 0,-1-1 1 0 0,-33 44-1 0 0,43-64-306 0 0,-1 0-1 0 0,1 0 1 0 0,0 0-1 0 0,-1 0 1 0 0,0-1-1 0 0,0 0 1 0 0,0 0-1 0 0,-1 0 1 0 0,1 0-1 0 0,0-1 1 0 0,-9 4-1 0 0,11-6-2 0 0,1 1 0 0 0,0-1 0 0 0,-1 0-1 0 0,1 0 1 0 0,0 0 0 0 0,-1 0 0 0 0,1 0 0 0 0,0 0 0 0 0,-1 0 0 0 0,1 0-1 0 0,0 0 1 0 0,-1-1 0 0 0,1 1 0 0 0,0-1 0 0 0,0 1 0 0 0,-1-1-1 0 0,1 1 1 0 0,-2-2 0 0 0,1 0 0 0 0,0 0 0 0 0,0 1-1 0 0,1-1 1 0 0,-1 0 0 0 0,1 0 0 0 0,-1 0 0 0 0,1-1-1 0 0,0 1 1 0 0,0 0 0 0 0,0-1 0 0 0,0 1 0 0 0,0 0-1 0 0,-1-4 1 0 0,-2-13-234 0 0,1-1 0 0 0,0 1 0 0 0,1-1 0 0 0,2 1 0 0 0,2-34 0 0 0,19-96-1170 0 0,16 17 1404 0 0,-37 131 0 0 0,1 0 0 0 0,-1 0 0 0 0,0 0 0 0 0,1 1 0 0 0,-1-1 0 0 0,1 0 0 0 0,-1 1 0 0 0,1-1 0 0 0,-1 0 0 0 0,1 1 0 0 0,0-1 0 0 0,-1 1 0 0 0,1-1 0 0 0,0 1 0 0 0,0-1 0 0 0,-1 1 0 0 0,1-1 0 0 0,0 1 0 0 0,0 0 0 0 0,-1-1 0 0 0,1 1 0 0 0,0 0 0 0 0,0 0 0 0 0,0-1 0 0 0,0 1 0 0 0,0 0 0 0 0,-1 0 0 0 0,1 0 0 0 0,0 0 0 0 0,0 0 0 0 0,0 0 0 0 0,0 1 0 0 0,0-1 0 0 0,-1 0 0 0 0,1 0 0 0 0,0 1 0 0 0,0-1 0 0 0,0 0 0 0 0,-1 1 0 0 0,1-1 0 0 0,0 1 0 0 0,0-1 0 0 0,-1 1 0 0 0,1-1 0 0 0,0 1 0 0 0,0 0 0 0 0,3 3 0 0 0,-1-1 0 0 0,1 1 0 0 0,-1 0 0 0 0,1 0 0 0 0,-1 0 0 0 0,-1 0 0 0 0,1 1 0 0 0,0-1 0 0 0,2 8 0 0 0,17 49 0 0 0,-15-40 0 0 0,1 4 351 0 0,-1-1 0 0 0,-2 2 0 0 0,6 42 0 0 0,-10-54-210 0 0,0-1-1 0 0,-1 0 0 0 0,-1 1 1 0 0,0-1-1 0 0,-1 0 1 0 0,0 0-1 0 0,-1 1 0 0 0,-1-2 1 0 0,-5 14-1 0 0,-2-6-140 0 0,5-13 0 0 0,5-7 0 0 0,0 1 0 0 0,0-1 0 0 0,0 0 0 0 0,0 1 0 0 0,1-1 0 0 0,-1 0 0 0 0,0 1 0 0 0,0-1 0 0 0,0 0 0 0 0,0 0 0 0 0,0 0 0 0 0,0 0 0 0 0,0 0 0 0 0,0 0 0 0 0,1 0 0 0 0,-1 0 0 0 0,0 0 0 0 0,0-1 0 0 0,0 1 0 0 0,0 0 0 0 0,0-1 0 0 0,0 1 0 0 0,1 0 0 0 0,-1-1 0 0 0,0 1 0 0 0,0-1 0 0 0,0 1 0 0 0,1-1 0 0 0,-1 0 0 0 0,0 1 0 0 0,1-1 0 0 0,-1 1 0 0 0,0-3 0 0 0,0 3 0 0 0,-4-6 0 0 0,-1 1 0 0 0,2-1 0 0 0,-1 0 0 0 0,1 0 0 0 0,-1-1 0 0 0,2 1 0 0 0,-1-1 0 0 0,1 0 0 0 0,0 0 0 0 0,-2-9 0 0 0,-4-12 0 0 0,-4-34 0 0 0,7 27-468 0 0,1 1 0 0 0,1-56 0 0 0,4 73 293 0 0,1 0-1 0 0,1 0 1 0 0,0 0-1 0 0,1 0 1 0 0,1 1-1 0 0,1-1 1 0 0,8-20-1 0 0,-12 36 176 0 0,-1 0 0 0 0,0-1 0 0 0,1 1 0 0 0,-1 0 0 0 0,1 0 0 0 0,-1 0 0 0 0,1 0 0 0 0,0-1 0 0 0,-1 1 0 0 0,1 0 0 0 0,0 0 0 0 0,0 0 0 0 0,0 0 0 0 0,0 1 0 0 0,0-1 0 0 0,0 0 0 0 0,0 0 0 0 0,0 0 0 0 0,0 1 0 0 0,0-1 0 0 0,0 1 0 0 0,1-1 0 0 0,-1 1 0 0 0,0-1 0 0 0,0 1 0 0 0,1 0 0 0 0,-1-1 0 0 0,0 1 0 0 0,0 0 0 0 0,1 0 0 0 0,-1 0 0 0 0,0 0 0 0 0,1 0 0 0 0,-1 0 0 0 0,0 1 0 0 0,0-1 0 0 0,1 0 0 0 0,-1 1 0 0 0,0-1 0 0 0,0 0 0 0 0,1 1 0 0 0,-1 0 0 0 0,0-1 0 0 0,0 1 0 0 0,0 0 0 0 0,0-1 0 0 0,1 2 0 0 0,10 10 156 0 0,0 1 0 0 0,-1 0 0 0 0,-1 0 0 0 0,0 1 0 0 0,-1 0 0 0 0,0 1 0 0 0,-1 0 0 0 0,-1 0 0 0 0,-1 1 0 0 0,0-1 0 0 0,-1 1 0 0 0,0 1 0 0 0,-1-1 0 0 0,-1 1 0 0 0,-1 0 0 0 0,-1 0 0 0 0,0 20 0 0 0,-2-26-156 0 0,0-1 0 0 0,-1 1 0 0 0,-1-1 0 0 0,1 0 0 0 0,-2 0 0 0 0,0 0 0 0 0,-6 14 0 0 0,7-20 0 0 0,1 0 0 0 0,0-1 0 0 0,-1 1 0 0 0,0 0 0 0 0,0-1 0 0 0,0 0 0 0 0,0 0 0 0 0,0 0 0 0 0,-5 3 0 0 0,6-4 0 0 0,0-1 0 0 0,1 0 0 0 0,-1 0 0 0 0,0-1 0 0 0,-1 1 0 0 0,1 0 0 0 0,0-1 0 0 0,0 1 0 0 0,0-1 0 0 0,0 1 0 0 0,0-1 0 0 0,-1 0 0 0 0,1 0 0 0 0,0 0 0 0 0,0 0 0 0 0,0-1 0 0 0,0 1 0 0 0,-1-1 0 0 0,-2 0 0 0 0,2-1-57 0 0,-1 0 0 0 0,1 0-1 0 0,0 0 1 0 0,-1-1 0 0 0,1 1 0 0 0,0-1-1 0 0,0 1 1 0 0,1-1 0 0 0,-1 0 0 0 0,0 0-1 0 0,1-1 1 0 0,0 1 0 0 0,0 0 0 0 0,0-1-1 0 0,0 0 1 0 0,0 1 0 0 0,1-1 0 0 0,0 0-1 0 0,0 0 1 0 0,0 0 0 0 0,0 1 0 0 0,0-1-1 0 0,1-5 1 0 0,-2-9-295 0 0,0 1-1 0 0,2 0 1 0 0,3-34-1 0 0,0 30 340 0 0,9-40 0 0 0,-10 54 13 0 0,0 0 0 0 0,1 1 1 0 0,-1-1-1 0 0,2 0 0 0 0,-1 1 0 0 0,1 0 1 0 0,-1-1-1 0 0,2 1 0 0 0,5-7 0 0 0,-9 13 0 0 0,0-1 0 0 0,0 1 0 0 0,0-1 0 0 0,0 1 0 0 0,0-1 0 0 0,0 1 0 0 0,0-1 0 0 0,0 1 0 0 0,0 0 0 0 0,0 0 0 0 0,0-1 0 0 0,0 1 0 0 0,0 0 0 0 0,0 0 0 0 0,0 0 0 0 0,0 0 0 0 0,0 0 0 0 0,0 0 0 0 0,0 1 0 0 0,0-1 0 0 0,0 0 0 0 0,0 0 0 0 0,0 1 0 0 0,0-1 0 0 0,0 1 0 0 0,0-1 0 0 0,0 1 0 0 0,0-1 0 0 0,0 1 0 0 0,-1-1 0 0 0,1 1 0 0 0,0 0 0 0 0,0 0 0 0 0,-1-1 0 0 0,1 1 0 0 0,0 0 0 0 0,-1 0 0 0 0,1 0 0 0 0,-1 0 0 0 0,1-1 0 0 0,-1 1 0 0 0,1 0 0 0 0,0 2 0 0 0,0-1 0 0 0,6 9 94 0 0,0 1-1 0 0,-1 0 1 0 0,0 1 0 0 0,-1-1-1 0 0,-1 1 1 0 0,0 0-1 0 0,0 0 1 0 0,-1 1 0 0 0,-1-1-1 0 0,-1 0 1 0 0,0 1-1 0 0,0 0 1 0 0,-1-1 0 0 0,-4 27-1 0 0,0-12 108 0 0,-1 0-1 0 0,-2-1 1 0 0,0 1-1 0 0,-2-2 1 0 0,-1 1 0 0 0,-17 31-1 0 0,22-47-200 0 0,-1-1 0 0 0,-1 1 0 0 0,0-1 0 0 0,0-1 0 0 0,-15 16 0 0 0,22-24-31 0 0,0-1 0 0 0,-1 1 0 0 0,1-1 1 0 0,-1 1-1 0 0,1-1 0 0 0,-1 1 0 0 0,1-1 0 0 0,-1 1 0 0 0,1-1 0 0 0,-1 1 0 0 0,0-1 1 0 0,1 0-1 0 0,-1 1 0 0 0,0-1 0 0 0,1 0 0 0 0,-1 1 0 0 0,0-1 0 0 0,1 0 0 0 0,-1 0 1 0 0,0 0-1 0 0,0 0 0 0 0,1 0 0 0 0,-1 0 0 0 0,0 0 0 0 0,1 0 0 0 0,-1 0 0 0 0,0 0 1 0 0,0 0-1 0 0,1 0 0 0 0,-1 0 0 0 0,0-1 0 0 0,1 1 0 0 0,-1 0 0 0 0,0 0 0 0 0,1-1 0 0 0,-1 1 1 0 0,0-1-1 0 0,1 1 0 0 0,-1 0 0 0 0,1-1 0 0 0,-1 1 0 0 0,1-1 0 0 0,-1 0 0 0 0,-7-19-2375 0 0,8 15 1531 0 0,0-1 1 0 0,0 1 0 0 0,0-1-1 0 0,1 0 1 0 0,0 1-1 0 0,0-1 1 0 0,1 1 0 0 0,2-7-1 0 0,2-8-1828 0 0,-1 2-1855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36.6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272 183 5407 0 0,'0'0'248'0'0,"0"0"-5"0"0,0 0 54 0 0,0 0 786 0 0,0 0 360 0 0,0 0 77 0 0,-10-21 8462 0 0,-12 84-9976 0 0,-3 0 0 0 0,-2-2 0 0 0,-43 68 0 0 0,56-102 17 0 0,10-20-46 0 0,10-19-66 0 0,46-105-2762 0 0,-41 86 2908 0 0,2 1 0 0 0,1 0 0 0 0,2 1 0 0 0,27-39 1 0 0,-42 67 411 0 0,-1 1 184 0 0,0 0 41 0 0,0 0-86 0 0,-9 28-378 0 0,-4 2 181 0 0,0 0 0 0 0,-2-2-1 0 0,-1 0 1 0 0,-2-1 0 0 0,-25 32-1 0 0,-1 3 38 0 0,-3 7-448 0 0,43-67 0 0 0,3-12 0 0 0,4-10 0 0 0,5-5-355 0 0,0 0 0 0 0,2 1 0 0 0,14-27 0 0 0,-16 38 152 0 0,0 0 0 0 0,0 0 1 0 0,1 1-1 0 0,0 0 0 0 0,1 1 0 0 0,22-19 0 0 0,-32 29 205 0 0,0 1 0 0 0,1 0 0 0 0,-1 0 0 0 0,0-1 0 0 0,1 1 1 0 0,-1 0-1 0 0,0 0 0 0 0,1 0 0 0 0,-1-1 0 0 0,0 1 0 0 0,1 0 0 0 0,-1 0 0 0 0,0 0 0 0 0,1 0 0 0 0,-1 0 0 0 0,1 0 0 0 0,-1 0 0 0 0,0 0 0 0 0,1 0 0 0 0,-1 0 0 0 0,0 0 0 0 0,1 0 0 0 0,-1 0 0 0 0,1 0 1 0 0,-1 0-1 0 0,0 0 0 0 0,1 0 0 0 0,-1 0 0 0 0,0 0 0 0 0,1 1 0 0 0,-1-1 0 0 0,0 0 0 0 0,1 0 0 0 0,-1 0 0 0 0,0 1 0 0 0,1-1 0 0 0,-1 0 0 0 0,0 0 0 0 0,0 1 0 0 0,1-1 0 0 0,-1 0 0 0 0,0 1 0 0 0,0-1 1 0 0,1 0-1 0 0,-1 1 0 0 0,0-1 0 0 0,0 0 0 0 0,0 1 0 0 0,0 0 0 0 0,4 14 421 0 0,-4-14-373 0 0,1 10 75 0 0,0 0-1 0 0,-1 0 0 0 0,-1 0 1 0 0,0 1-1 0 0,0-1 0 0 0,-1 0 1 0 0,-1 0-1 0 0,-5 15 0 0 0,-38 87 960 0 0,35-89-1023 0 0,-92 170-61 0 0,88-168 0 0 0,25-69 0 0 0,15-21-2343 0 0,66-118 0 0 0,-47 100 1397 0 0,-19 34 923 0 0,-6 14 23 0 0,-1-2 0 0 0,19-57-1 0 0,-34 84 1 0 0,-39 75 0 0 0,-40 58 2744 0 0,84-141-2744 0 0,0-1 0 0 0,-2 0 0 0 0,0 0 0 0 0,0-1 0 0 0,-2 0 0 0 0,3-21 0 0 0,8-129 0 0 0,-17 146-21 0 0,2 18 37 0 0,-1 0-1 0 0,1 0 0 0 0,0 0 0 0 0,0 0 1 0 0,0 0-1 0 0,0 0 0 0 0,3-8 1 0 0,13 47 2770 0 0,-8-11-2784 0 0,-1-1 1 0 0,-1 1-1 0 0,-1 0 0 0 0,0 0 0 0 0,-2 0 0 0 0,-1 1 0 0 0,-1 0 1 0 0,-1-1-1 0 0,-1 1 0 0 0,-5 27 0 0 0,5-43-1 0 0,0-1-8 0 0,0 1-1 0 0,0 0 0 0 0,-1-1 0 0 0,0 1 1 0 0,-1-1-1 0 0,0 0 0 0 0,0 0 0 0 0,0 0 0 0 0,-1 0 1 0 0,0 0-1 0 0,-6 7 0 0 0,9-13-476 0 0,1-1-192 0 0,0 0-41 0 0,-1 0 674 0 0,0-1 0 0 0,0 1 0 0 0,0-1 0 0 0,1 1 0 0 0,-1-1 0 0 0,0 1 0 0 0,0-1 1 0 0,0 0-1 0 0,1 1 0 0 0,-1-1 0 0 0,0 0 0 0 0,1 0 0 0 0,-1 1 0 0 0,1-1 0 0 0,-1 0 0 0 0,1 0 0 0 0,-1 0 1 0 0,1 0-1 0 0,-1 0 0 0 0,1 0 0 0 0,-1-1 0 0 0,-5-22 116 0 0,4 5-73 0 0,1 1 0 0 0,0-1 0 0 0,2 1 0 0 0,0-1 0 0 0,1 1 0 0 0,1-1 0 0 0,0 1 0 0 0,2 0 0 0 0,0 0 0 0 0,1 0 0 0 0,9-19 0 0 0,-11 31 0 0 0,-1 0 0 0 0,1 1 0 0 0,0-1 0 0 0,8-8 0 0 0,-3 8 0 0 0,-8 5 1 0 0,0 1 1 0 0,0 0-1 0 0,0-1 0 0 0,-1 1 1 0 0,1 0-1 0 0,0 0 0 0 0,0 0 1 0 0,0 0-1 0 0,0 0 0 0 0,0 0 1 0 0,0 0-1 0 0,0 0 0 0 0,0 0 0 0 0,0 0 1 0 0,0 0-1 0 0,0 1 0 0 0,0-1 1 0 0,0 0-1 0 0,-1 1 0 0 0,1-1 1 0 0,0 1-1 0 0,0-1 0 0 0,0 1 0 0 0,0-1 1 0 0,-1 1-1 0 0,1-1 0 0 0,0 1 1 0 0,-1 0-1 0 0,1-1 0 0 0,0 1 1 0 0,-1 0-1 0 0,1 0 0 0 0,-1 0 0 0 0,1 0 1 0 0,0 1 44 0 0,3 4 131 0 0,0 0 0 0 0,-1 0 0 0 0,1 1 1 0 0,-2-1-1 0 0,1 1 0 0 0,-1 0 0 0 0,0 0 0 0 0,0 0 0 0 0,0 0 0 0 0,-1 1 0 0 0,-1-1 0 0 0,1 0 0 0 0,-1 0 1 0 0,0 1-1 0 0,-1-1 0 0 0,1 0 0 0 0,-4 10 0 0 0,-1 8 427 0 0,-1 0 0 0 0,-1 0 0 0 0,-16 36 0 0 0,20-55-601 0 0,-7 19 4 0 0,-2 0 0 0 0,0 0-1 0 0,-18 23 1 0 0,27-42-7 0 0,-1 0-1 0 0,0-1 1 0 0,-1 0 0 0 0,1 0 0 0 0,-1 0-1 0 0,0-1 1 0 0,0 0 0 0 0,0 0-1 0 0,-1 0 1 0 0,0 0 0 0 0,1-1-1 0 0,-1 0 1 0 0,-1 0 0 0 0,1 0-1 0 0,0-1 1 0 0,-1 0 0 0 0,1-1-1 0 0,-10 2 1 0 0,14-2-164 0 0,0-1-1 0 0,1 0 1 0 0,-1 0-1 0 0,0 0 1 0 0,0 0 0 0 0,0 0-1 0 0,1 0 1 0 0,-1-1-1 0 0,0 1 1 0 0,0-1-1 0 0,1 1 1 0 0,-1-1 0 0 0,0 1-1 0 0,1-1 1 0 0,-1 0-1 0 0,1 0 1 0 0,-1 0 0 0 0,1 0-1 0 0,-1 0 1 0 0,1 0-1 0 0,0 0 1 0 0,-1-1-1 0 0,1 1 1 0 0,0 0 0 0 0,0-1-1 0 0,0 1 1 0 0,0-1-1 0 0,0 1 1 0 0,0-1-1 0 0,1 0 1 0 0,-1 1 0 0 0,0-1-1 0 0,1 0 1 0 0,-1 1-1 0 0,1-1 1 0 0,0 0 0 0 0,0 0-1 0 0,-1 1 1 0 0,1-1-1 0 0,0-2 1 0 0,0-2-469 0 0,1 1 0 0 0,-1-1 0 0 0,1 0-1 0 0,0 0 1 0 0,0 1 0 0 0,1-1 0 0 0,-1 1 0 0 0,1-1 0 0 0,0 1 0 0 0,1 0 0 0 0,3-7 0 0 0,3-2-1493 0 0,2 0-1634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37.4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440 28 8863 0 0,'0'0'200'0'0,"0"0"34"0"0,0 0 12 0 0,0 0 132 0 0,0 0 542 0 0,0 0 236 0 0,0 0 48 0 0,0 0-60 0 0,0 0-296 0 0,0 0-131 0 0,0 0-21 0 0,0 0-4 0 0,0 0 9 0 0,0 0 3 0 0,0 0 0 0 0,-3 24 136 0 0,0-14-840 0 0,0 1 0 0 0,-1-1 0 0 0,0 0 0 0 0,0 0 0 0 0,-12 19 0 0 0,-37 47 0 0 0,24-35 0 0 0,19-25 0 0 0,-1 0 0 0 0,-1 0 0 0 0,-1-1 0 0 0,0-1 0 0 0,0 0 0 0 0,-2 0 0 0 0,-26 18 0 0 0,35-29-89 0 0,4-2-380 0 0,-6-6-10403 0 0,-1 5 5351 0 0,-2 3 3992 0 0,-7 6 4623 0 0,0 0-1205 0 0,16-9-942 0 0,2 0 11 0 0,-24 5 4306 0 0,20-5-5039 0 0,0-1 1 0 0,0 1-1 0 0,1 0 0 0 0,-1 0 0 0 0,0 1 0 0 0,0-1 1 0 0,0 1-1 0 0,0 0 0 0 0,1-1 0 0 0,-1 2 0 0 0,0-1 1 0 0,1 0-1 0 0,-1 1 0 0 0,1 0 0 0 0,-1 0 0 0 0,1 0 0 0 0,0 0 1 0 0,0 0-1 0 0,0 1 0 0 0,0-1 0 0 0,0 1 0 0 0,1 0 1 0 0,-1 0-1 0 0,1 0 0 0 0,0 0 0 0 0,-1 0 0 0 0,-1 6 1 0 0,4-9-226 0 0,0 0 0 0 0,0 0 1 0 0,0 0-1 0 0,0 0 0 0 0,0 0 1 0 0,0 0-1 0 0,0 0 0 0 0,0 0 1 0 0,0 0-1 0 0,0 0 0 0 0,1 0 1 0 0,-1 0-1 0 0,0 0 0 0 0,0 0 1 0 0,0 0-1 0 0,0 0 0 0 0,0 0 1 0 0,0 0-1 0 0,0 0 0 0 0,0 0 1 0 0,0 0-1 0 0,0 0 0 0 0,0 0 1 0 0,0 0-1 0 0,0 0 0 0 0,1 0 1 0 0,-1 0-1 0 0,0 0 0 0 0,0 0 1 0 0,0 0-1 0 0,0 0 0 0 0,0 0 1 0 0,0 0-1 0 0,0 1 0 0 0,0-1 1 0 0,0 0-1 0 0,0 0 0 0 0,0 0 1 0 0,0 0-1 0 0,0 0 0 0 0,0 0 1 0 0,0 0-1 0 0,0 0 0 0 0,0 0 1 0 0,0 0-1 0 0,0 0 0 0 0,0 0 1 0 0,0 0-1 0 0,0 1 0 0 0,0-1 1 0 0,0 0-1 0 0,0 0 0 0 0,0 0 1 0 0,0 0-1 0 0,0 0 0 0 0,0 0 1 0 0,0 0-1 0 0,0 0 0 0 0,0 0 1 0 0,0 0-1 0 0,0 0 0 0 0,0 0 1 0 0,0 0-1 0 0,0 0 0 0 0,0 0 1 0 0,0 1-1 0 0,0-1 0 0 0,9-4 6 0 0,10-6-12 0 0,-8-2 6 0 0,0 0 0 0 0,20-27 0 0 0,14-15 0 0 0,-21 28 0 0 0,1 1 0 0 0,1 1 0 0 0,2 2 0 0 0,0 1 0 0 0,1 1 0 0 0,33-17 0 0 0,-62 37 0 0 0,0 0 0 0 0,1 0 0 0 0,-1 0 0 0 0,0 0 0 0 0,0-1 0 0 0,0 1 0 0 0,1 0 0 0 0,-1 0 0 0 0,0 0 0 0 0,0 0 0 0 0,1 0 0 0 0,-1 0 0 0 0,0 0 0 0 0,0 0 0 0 0,1 0 0 0 0,-1 0 0 0 0,0 0 0 0 0,0 0 0 0 0,1 0 0 0 0,-1 0 0 0 0,0 0 0 0 0,0 0 0 0 0,1 0 0 0 0,-1 0 0 0 0,0 0 0 0 0,0 0 0 0 0,0 1 0 0 0,1-1 0 0 0,-1 0 0 0 0,0 0 0 0 0,0 0 0 0 0,0 0 0 0 0,1 0 0 0 0,-1 1 0 0 0,0-1 0 0 0,0 0 0 0 0,0 0 0 0 0,0 0 0 0 0,1 1 0 0 0,-1-1 0 0 0,0 0 0 0 0,0 0 0 0 0,0 1 0 0 0,0-1 0 0 0,0 0 0 0 0,0 0 0 0 0,0 1 0 0 0,0-1 0 0 0,0 0 0 0 0,0 0 0 0 0,0 1 0 0 0,0-1 0 0 0,0 0 0 0 0,0 0 0 0 0,0 1 0 0 0,0-1 0 0 0,0 0 0 0 0,0 0 0 0 0,0 0 0 0 0,0 1 0 0 0,0-1 0 0 0,0 0 0 0 0,0 0 0 0 0,-1 1 0 0 0,1-1 0 0 0,0 0 0 0 0,-6 18 0 0 0,6-17 0 0 0,-8 17 0 0 0,-1-1 0 0 0,0-1 0 0 0,-13 17 0 0 0,10-15 0 0 0,1 0 0 0 0,-13 26 0 0 0,3 0 0 0 0,125-280 0 0 0,-77 170 0 0 0,-18 43 0 0 0,8-39 0 0 0,-18 57 0 0 0,-7 12 0 0 0,-6 12 0 0 0,0 7-3 0 0,1 1-1 0 0,2 0 0 0 0,-13 43 1 0 0,10-26-72 0 0,13-43-394 0 0,1-1-185 0 0,0 0-1156 0 0,0 0-4480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38.4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439 34 10943 0 0,'0'0'248'0'0,"0"0"35"0"0,0 0 18 0 0,0 0-37 0 0,-3-2-168 0 0,-8-14 6460 0 0,11 15-6498 0 0,-1 0 0 0 0,0 0-1 0 0,1 0 1 0 0,-1 0 0 0 0,0 0-1 0 0,0 0 1 0 0,0 0 0 0 0,0 0 0 0 0,0 0-1 0 0,0 1 1 0 0,0-1 0 0 0,0 0-1 0 0,0 1 1 0 0,0-1 0 0 0,-1 0-1 0 0,1 1 1 0 0,0 0 0 0 0,0-1 0 0 0,-1 1-1 0 0,1 0 1 0 0,0-1 0 0 0,0 1-1 0 0,-1 0 1 0 0,1 0 0 0 0,0 0-1 0 0,-1 0 1 0 0,1 0 0 0 0,0 1 0 0 0,-1-1-1 0 0,1 0 1 0 0,0 1 0 0 0,-2 0-1 0 0,-48 17 2231 0 0,37-12-2012 0 0,-247 96-276 0 0,251-99 0 0 0,-30 17 0 0 0,39-19 0 0 0,0 0 0 0 0,0 0 0 0 0,0 0 0 0 0,0-1 0 0 0,1 1 0 0 0,-1 0 0 0 0,0 0 0 0 0,1 0 0 0 0,-1 1 0 0 0,1-1 0 0 0,-1 0 0 0 0,1 0 0 0 0,-1 0 0 0 0,1 0 0 0 0,0 0 0 0 0,0 1 0 0 0,-1-1 0 0 0,1 0 0 0 0,0 0 0 0 0,0 0 0 0 0,0 1 0 0 0,0-1 0 0 0,1 0 0 0 0,-1 0 0 0 0,0 0 0 0 0,1 2 0 0 0,-1-2 0 0 0,5 30 618 0 0,1-1 0 0 0,2 0 0 0 0,19 49 0 0 0,-9-28-210 0 0,10 34-408 0 0,-3 0 0 0 0,-3 2 0 0 0,15 145 0 0 0,-26-134 97 0 0,-11-96 405 0 0,0-2 159 0 0,0 0 31 0 0,0 0-89 0 0,0 1-397 0 0,0 0-205 0 0,0-1-1 0 0,0 1 1 0 0,0-1-1 0 0,0 1 0 0 0,0-1 1 0 0,0 1-1 0 0,0-1 1 0 0,0 1-1 0 0,1-1 1 0 0,-1 1-1 0 0,0-1 0 0 0,0 1 1 0 0,0-1-1 0 0,1 0 1 0 0,-1 1-1 0 0,0-1 0 0 0,0 1 1 0 0,1-1-1 0 0,-1 0 1 0 0,0 1-1 0 0,1-1 1 0 0,-1 0-1 0 0,0 1 0 0 0,1-1 1 0 0,-1 0-1 0 0,1 1 1 0 0,-1-1-1 0 0,1 0 0 0 0,-1 0 1 0 0,0 0-1 0 0,1 1 1 0 0,-1-1-1 0 0,1 0 1 0 0,-1 0-1 0 0,1 0 0 0 0,-1 0 1 0 0,1 0-1 0 0,-1 0 1 0 0,1 0-1 0 0,-1 0 0 0 0,1 0 1 0 0,-1 0-1 0 0,1 0 1 0 0,-1 0-1 0 0,1-1 1 0 0,-1 1-1 0 0,0 0 0 0 0,1 0 1 0 0,0-1-1 0 0,4 1 2 0 0,5-2-2 0 0,9-3 0 0 0,-12 2 0 0 0,0 1 0 0 0,0 0 0 0 0,0 0 0 0 0,0 1 0 0 0,0 0 0 0 0,9 0 0 0 0,12-6 0 0 0,0 0 0 0 0,0-2 0 0 0,-1-1 0 0 0,27-14 0 0 0,2 0 0 0 0,218-90 0 0 0,-199 90-551 0 0,-73 23-94 0 0,9 0-465 0 0,-1 0-872 0 0,-8 0-3424 0 0,-2 1-1852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3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1551 0 0,'0'0'68'0'0,"0"0"64"0"0,0 0 206 0 0,0 0 87 0 0,5 5 262 0 0,-2-2 3462 0 0,6 12-3514 0 0,-1 0 0 0 0,0 0-1 0 0,-1 1 1 0 0,0 0 0 0 0,-1 0 0 0 0,-1 1 0 0 0,-1-1-1 0 0,0 1 1 0 0,-1 0 0 0 0,-1 5-635 0 0,-1-7 263 0 0,1 0 0 0 0,0-1 1 0 0,1 1-1 0 0,1-1 0 0 0,4 12-263 0 0,-8-24-1260 0 0,9-4-2289 0 0,0-2 1703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39.2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99 1 10943 0 0,'0'0'248'0'0,"0"0"35"0"0,0 0 18 0 0,0 0-37 0 0,0 0 8 0 0,0 0 667 0 0,0 0 312 0 0,0 0 58 0 0,3 8 831 0 0,21 41-727 0 0,-2 0 0 0 0,16 59 0 0 0,-32-86-931 0 0,0 0-1 0 0,-2 0 0 0 0,0 1 0 0 0,-1 0 1 0 0,-2 0-1 0 0,0-1 0 0 0,-5 41 0 0 0,3-56-481 0 0,-1-1 0 0 0,0 1 0 0 0,0-1 0 0 0,0 0 0 0 0,-1 0 0 0 0,0 0 0 0 0,0 0 0 0 0,-1 0 0 0 0,1-1 0 0 0,-1 1 0 0 0,-1-1 0 0 0,1 0 0 0 0,-1 0 0 0 0,0-1 0 0 0,0 1 0 0 0,0-1 0 0 0,0 0 0 0 0,-10 5 0 0 0,12-8-32 0 0,0 0-1 0 0,-1 1 1 0 0,1-1-1 0 0,-1 0 1 0 0,0-1-1 0 0,1 1 0 0 0,-1-1 1 0 0,0 1-1 0 0,1-1 1 0 0,-1 0-1 0 0,0-1 1 0 0,1 1-1 0 0,-1 0 1 0 0,0-1-1 0 0,1 0 1 0 0,-1 0-1 0 0,1 0 1 0 0,-1 0-1 0 0,1-1 1 0 0,-1 0-1 0 0,1 1 1 0 0,0-1-1 0 0,0 0 1 0 0,0 0-1 0 0,0-1 1 0 0,0 1-1 0 0,0-1 1 0 0,1 1-1 0 0,-1-1 1 0 0,1 0-1 0 0,0 0 1 0 0,0 0-1 0 0,0 0 0 0 0,0 0 1 0 0,-2-7-1 0 0,0-4-1662 0 0,1 0-1 0 0,0-1 0 0 0,1 0 0 0 0,1 1 1 0 0,0-28-1 0 0,4 16-335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39.6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7 10943 0 0,'0'0'498'0'0,"0"0"-9"0"0,-15-6 2191 0 0,13 6 2591 0 0,4 1-5896 0 0,7 3-1009 0 0,-1-1-2886 0 0,1 0 1921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39.9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7 13247 0 0,'0'0'299'0'0,"-14"-4"729"0"0,13 3-798 0 0,0 1 0 0 0,0 0 0 0 0,0-1 0 0 0,0 1 0 0 0,0 0 1 0 0,0 0-1 0 0,0 0 0 0 0,0 0 0 0 0,0 0 0 0 0,0 0 0 0 0,0 0 0 0 0,1 0 0 0 0,-1 0 0 0 0,0 0 0 0 0,0 0 1 0 0,0 0-1 0 0,0 1 0 0 0,0-1 0 0 0,0 1 0 0 0,-1 0 0 0 0,1-1-136 0 0,1 1 1 0 0,-1 0-1 0 0,0-1 0 0 0,1 1 1 0 0,-1 0-1 0 0,1 0 0 0 0,-1 0 0 0 0,1 0 1 0 0,-1 0-1 0 0,1 0 0 0 0,-1 0 1 0 0,1 0-1 0 0,0 0 0 0 0,0 0 0 0 0,-1 1 1 0 0,1 5-29 0 0,0-1 0 0 0,0 0 0 0 0,0 1 0 0 0,3 10 0 0 0,-2-10 976 0 0,0 9-834 0 0,0-4-125 0 0,0-1 0 0 0,1 0 0 0 0,0 0 0 0 0,1 0 0 0 0,0 0 0 0 0,0 0 0 0 0,8 14 0 0 0,-5-17-83 0 0,3-9 0 0 0,-5 0 0 0 0,-2-1 0 0 0,1 0 0 0 0,0 1 0 0 0,0-1 0 0 0,0 0 0 0 0,-1-1 0 0 0,1 1 0 0 0,-1 0 0 0 0,0-1 0 0 0,0 1 0 0 0,0-1 0 0 0,3-4 0 0 0,19-41 0 0 0,-14 27 0 0 0,1-14 0 0 0,-11 35 0 0 0,0 0 0 0 0,0-1 0 0 0,0 1 0 0 0,1 0 0 0 0,-1 0 0 0 0,0 0 0 0 0,0 0 0 0 0,0 0 0 0 0,0 0 0 0 0,0-1 0 0 0,0 1 0 0 0,0 0 0 0 0,0 0 0 0 0,0 0 0 0 0,0 0 0 0 0,1 0 0 0 0,-1 0 0 0 0,0 0 0 0 0,0 0 0 0 0,0 0 0 0 0,0 0 0 0 0,0-1 0 0 0,0 1 0 0 0,1 0 0 0 0,-1 0 0 0 0,0 0 0 0 0,0 0 0 0 0,0 0 0 0 0,0 0 0 0 0,0 0 0 0 0,1 0 0 0 0,-1 0 0 0 0,0 0 0 0 0,0 0 0 0 0,0 0 0 0 0,0 0 0 0 0,0 0 0 0 0,1 0 0 0 0,-1 0 0 0 0,0 0 0 0 0,0 1 0 0 0,0-1 0 0 0,0 0 0 0 0,0 0 0 0 0,0 0 0 0 0,1 0 0 0 0,-1 0 0 0 0,6 9 0 0 0,2 8 0 0 0,1 15 0 0 0,-4-22 0 0 0,2-2 0 0 0,-5-6-59 0 0,0-1 0 0 0,0 0 0 0 0,0 0 0 0 0,0 1 0 0 0,0-1 0 0 0,0 0 0 0 0,1-1 0 0 0,-1 1 0 0 0,0 0 0 0 0,0-1 0 0 0,1 1 0 0 0,-1-1 0 0 0,0 0 0 0 0,1 0 0 0 0,-1 0 0 0 0,0 0 0 0 0,1 0 0 0 0,-1 0-1 0 0,4-1 1 0 0,32-13-2626 0 0,-33 12 1995 0 0,9-5-4116 0 0,-1 0-1176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40.5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45 200 5407 0 0,'0'0'124'0'0,"-18"-20"320"0"0,13 8 238 0 0,0-1 0 0 0,1 1 0 0 0,1-1 0 0 0,0 0 0 0 0,1-1 0 0 0,0 1 0 0 0,0-21 0 0 0,2 32-4 0 0,0 2 423 0 0,-1-6 347 0 0,5 12 933 0 0,3 12 827 0 0,42 159-320 0 0,-49-249-2864 0 0,-1 62-24 0 0,1 6 0 0 0,0-1 0 0 0,0 1 0 0 0,1 0 0 0 0,-1 0 0 0 0,1-1 0 0 0,0 1 0 0 0,2-7 0 0 0,1 2 0 0 0,-3 9 0 0 0,0-1 0 0 0,-1 1 0 0 0,1 0 0 0 0,0-1 0 0 0,0 1 0 0 0,-1-1 0 0 0,1 1 0 0 0,0 0 0 0 0,0 0 0 0 0,-1-1 0 0 0,1 1 0 0 0,0 0 0 0 0,0 0 0 0 0,0 0 0 0 0,-1 0 0 0 0,1 0 0 0 0,0 0 0 0 0,0 0 0 0 0,0 0 0 0 0,0 0 0 0 0,-1 0 0 0 0,1 1 0 0 0,0-1 0 0 0,0 0 0 0 0,-1 0 0 0 0,1 1 0 0 0,0-1 0 0 0,0 1 0 0 0,-1-1 0 0 0,1 0 0 0 0,0 1 0 0 0,-1-1 0 0 0,1 1 0 0 0,-1 0 0 0 0,2 0 0 0 0,-2 0 0 0 0,7 5 0 0 0,-2 0 0 0 0,1 1 0 0 0,-1-1 0 0 0,0 1 0 0 0,0 1 0 0 0,0-1 0 0 0,-1 1 0 0 0,-1 0 0 0 0,1 0 0 0 0,-1 0 0 0 0,-1 0 0 0 0,3 12 0 0 0,11 24 0 0 0,-16-44 0 0 0,0 1 0 0 0,0-1 0 0 0,0 0 0 0 0,0 1 0 0 0,1-1 0 0 0,-1 1 0 0 0,0-1 0 0 0,0 0 0 0 0,0 1 0 0 0,1-1 0 0 0,-1 0 0 0 0,0 1 0 0 0,1-1 0 0 0,-1 0 0 0 0,0 1 0 0 0,1-1 0 0 0,-1 0 0 0 0,0 0 0 0 0,1 0 0 0 0,-1 1 0 0 0,0-1 0 0 0,1 0 0 0 0,-1 0 0 0 0,1 0 0 0 0,-1 0 0 0 0,0 0 0 0 0,1 1 0 0 0,-1-1 0 0 0,1 0 0 0 0,-1 0 0 0 0,1 0 0 0 0,-1 0 0 0 0,0 0 0 0 0,1 0 0 0 0,-1-1 0 0 0,1 1 0 0 0,-1 0 0 0 0,1 0 0 0 0,-1 0 0 0 0,0 0 0 0 0,1 0 0 0 0,-1-1 0 0 0,0 1 0 0 0,1 0 0 0 0,-1 0 0 0 0,1-1 0 0 0,-1 1 0 0 0,0 0 0 0 0,0 0 0 0 0,1-1 0 0 0,-1 1 0 0 0,13-15 0 0 0,-13 15 0 0 0,4-8 0 0 0,-1 1 0 0 0,0-1 0 0 0,0 1 0 0 0,-1-1 0 0 0,0 0 0 0 0,0 0 0 0 0,-1 0 0 0 0,1-14 0 0 0,5-26 0 0 0,-4 37 0 0 0,1-1 0 0 0,0 1 0 0 0,0 0 0 0 0,1 0 0 0 0,8-11 0 0 0,-11 18 0 0 0,1 0 0 0 0,0 1 0 0 0,0-1 0 0 0,0 0 0 0 0,0 1 0 0 0,1 0 0 0 0,0-1 0 0 0,-1 1 0 0 0,1 1 0 0 0,0-1 0 0 0,1 1 0 0 0,-1-1 0 0 0,0 1 0 0 0,1 0 0 0 0,6-1 0 0 0,-8 2 0 0 0,-1 1 0 0 0,1 0 0 0 0,0 0 0 0 0,-1 0 0 0 0,1 0 0 0 0,0 1 0 0 0,-1-1 0 0 0,1 1 0 0 0,-1 0 0 0 0,1-1 0 0 0,0 1 0 0 0,-1 0 0 0 0,0 1 0 0 0,1-1 0 0 0,-1 0 0 0 0,0 1 0 0 0,1-1 0 0 0,-1 1 0 0 0,0 0 0 0 0,0-1 0 0 0,0 1 0 0 0,-1 0 0 0 0,1 0 0 0 0,0 1 0 0 0,-1-1 0 0 0,1 0 0 0 0,-1 0 0 0 0,0 1 0 0 0,1 2 0 0 0,4 6 0 0 0,-1-1 0 0 0,-1 1 0 0 0,0 0 0 0 0,-1 0 0 0 0,3 16 0 0 0,-3-12-229 0 0,-2-5-586 0 0,0-1 0 0 0,1 1 0 0 0,0 0 0 0 0,1 0 1 0 0,0-1-1 0 0,1 0 0 0 0,0 1 0 0 0,10 16 1 0 0,-13-25-1936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53:41.0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97 182 10943 0 0,'0'0'248'0'0,"-9"-22"600"0"0,-20-44 1614 0 0,28 64-1153 0 0,-2-3 3104 0 0,12 24-4019 0 0,0 1 1 0 0,-2 0-1 0 0,0 0 0 0 0,-2 1 1 0 0,5 25-1 0 0,3 13 176 0 0,111 312 2219 0 0,-123-369-3266 0 0,-1-2-191 0 0,0 0-41 0 0,-25-22-154 0 0,13 6 863 0 0,0-1 0 0 0,1 0 0 0 0,1-1 0 0 0,1 0 0 0 0,-7-21 0 0 0,-30-98 0 0 0,35 97 0 0 0,1-1 0 0 0,-6-52 0 0 0,15 79 0 0 0,0-1 0 0 0,0 0 0 0 0,1 0 0 0 0,1 1 0 0 0,0-1 0 0 0,1 0 0 0 0,1 1 0 0 0,0-1 0 0 0,11-26 0 0 0,-13 39 23 0 0,0-1 0 0 0,1 1-1 0 0,-1 0 1 0 0,1 0 0 0 0,0 0-1 0 0,-1 0 1 0 0,1 0 0 0 0,0 0 0 0 0,0 0-1 0 0,0 1 1 0 0,0-1 0 0 0,1 1 0 0 0,-1 0-1 0 0,0-1 1 0 0,1 1 0 0 0,-1 0-1 0 0,0 0 1 0 0,1 1 0 0 0,-1-1 0 0 0,1 0-1 0 0,0 1 1 0 0,-1-1 0 0 0,1 1-1 0 0,2 0 1 0 0,-1 0 8 0 0,-1 1 0 0 0,0-1-1 0 0,1 1 1 0 0,-1 0 0 0 0,0 0 0 0 0,0 0 0 0 0,1 0-1 0 0,-1 1 1 0 0,0-1 0 0 0,0 1 0 0 0,0 0-1 0 0,-1 0 1 0 0,1 0 0 0 0,0 0 0 0 0,-1 0 0 0 0,3 4-1 0 0,-1-2 45 0 0,0 1 1 0 0,-1 0-1 0 0,0 0 0 0 0,0 0 0 0 0,-1 0 0 0 0,0 0 0 0 0,1 1 0 0 0,-2-1 0 0 0,2 7 0 0 0,0-3 6 0 0,-2 0-1 0 0,0 0 1 0 0,0 1-1 0 0,0-1 1 0 0,-1 0-1 0 0,-1 0 1 0 0,1 1-1 0 0,-2-1 1 0 0,1 0-1 0 0,-1 0 1 0 0,-6 16-1 0 0,-1-6-439 0 0,-1 0 0 0 0,0-1 0 0 0,-2-1-1 0 0,-14 18 1 0 0,20-27 70 0 0,-1 1 0 0 0,-1-2 0 0 0,1 1 0 0 0,-1-1 0 0 0,-1-1 0 0 0,1 1 0 0 0,-1-1-1 0 0,0-1 1 0 0,0 0 0 0 0,-12 5 0 0 0,-2-5-2515 0 0,2-7-32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09.1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15 3999 0 0,'0'0'183'0'0,"-7"-13"1199"0"0,6 11 2419 0 0,1 2 3441 0 0,121 168-4642 0 0,-45-68-1560 0 0,-23-32-1129 0 0,-52-66-380 0 0,6 3-593 0 0,-4-5-2415 0 0,-2-2 3106 0 0,0 0 0 0 0,0-1-1 0 0,0 1 1 0 0,-1 0 0 0 0,1 0 0 0 0,-1-1 0 0 0,1 1-1 0 0,-1 0 1 0 0,0-1 0 0 0,0 1 0 0 0,0-1 0 0 0,0 1-1 0 0,0 0 1 0 0,-1-3 0 0 0,-5-22-2484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09.4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 8863 0 0,'0'0'192'0'0,"-5"0"48"0"0,-1 1 8 0 0,1 1 0 0 0,0-2-248 0 0,5 0 0 0 0,0 0 0 0 0,0 0 0 0 0,-6 2 0 0 0,6-2 0 0 0,0 0 0 0 0,0 0 0 0 0,0 0 0 0 0,0 0 0 0 0,0 0 0 0 0,0 0-3896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09.9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9 310 10943 0 0,'0'0'248'0'0,"0"0"35"0"0,0 0 18 0 0,0 0-37 0 0,-7-27 376 0 0,6-1 869 0 0,1 1 0 0 0,0-1 0 0 0,3 1 0 0 0,8-46 1 0 0,-3 53-1488 0 0,-8 20-22 0 0,1-1 0 0 0,-1 1 0 0 0,1-1 0 0 0,-1 1 0 0 0,0 0 0 0 0,1-1 0 0 0,-1 1 0 0 0,1-1 0 0 0,-1 1 0 0 0,1 0 0 0 0,-1-1 0 0 0,1 1 0 0 0,-1 0 0 0 0,1 0 0 0 0,-1-1 0 0 0,1 1 0 0 0,-1 0 0 0 0,1 0 0 0 0,-1 0 0 0 0,1 0 0 0 0,-1 0 0 0 0,1 0 0 0 0,0 0 0 0 0,-1 0 0 0 0,1 0 0 0 0,-1 0 0 0 0,1 0 0 0 0,-1 0 0 0 0,1 0 0 0 0,0 0 0 0 0,-1 0 0 0 0,1 1 0 0 0,-1-1 0 0 0,1 0 0 0 0,-1 0 0 0 0,1 1 0 0 0,15 10 0 0 0,-15-11 0 0 0,9 8 0 0 0,-1 0 0 0 0,1 1 0 0 0,-2 0 0 0 0,1 1 0 0 0,-1-1 0 0 0,-1 1 0 0 0,0 1 0 0 0,0 0 0 0 0,-1 0 0 0 0,0 0 0 0 0,7 21 0 0 0,-10-23 102 0 0,-2-7 420 0 0,2-25 1525 0 0,-5-15-1870 0 0,0-15-112 0 0,2 51-65 0 0,0-1 0 0 0,1 1 0 0 0,-1-1 0 0 0,1 1 0 0 0,-1-1 0 0 0,1 1 0 0 0,0-1 0 0 0,0 1 0 0 0,0 0 0 0 0,0-1 0 0 0,0 1-1 0 0,0 0 1 0 0,1 0 0 0 0,-1 0 0 0 0,4-4 0 0 0,-4 6-18 0 0,-1-1-1 0 0,1 1 1 0 0,0-1-1 0 0,0 1 1 0 0,0 0-1 0 0,-1-1 1 0 0,1 1-1 0 0,0 0 1 0 0,0 0-1 0 0,0-1 1 0 0,0 1-1 0 0,0 0 1 0 0,0 0-1 0 0,0 0 1 0 0,-1 0-1 0 0,1 0 1 0 0,0 0-1 0 0,0 0 1 0 0,0 1-1 0 0,0-1 1 0 0,0 0-1 0 0,0 0 1 0 0,0 1-1 0 0,25 15-957 0 0,12 25-444 0 0,-34-36 1293 0 0,3 4 702 0 0,0 0 0 0 0,0 0 0 0 0,1-1 0 0 0,11 10 0 0 0,-17-17-1059 0 0,-2-1-192 0 0,0 0-41 0 0,0 0 185 0 0,0 0 816 0 0,1-3-65 0 0,1 0 1 0 0,-1 0-1 0 0,1-1 0 0 0,-1 1 0 0 0,0 0 1 0 0,0-1-1 0 0,-1 1 0 0 0,1-1 1 0 0,-1-3-1 0 0,2-34-194 0 0,3-21-21 0 0,-5 58-4 0 0,1 1-1 0 0,-1 0 1 0 0,1-1 0 0 0,0 1-1 0 0,1 0 1 0 0,-1-1 0 0 0,0 1-1 0 0,1 0 1 0 0,0 0 0 0 0,0 0-1 0 0,0 0 1 0 0,0 1 0 0 0,5-6-1 0 0,-6 7-48 0 0,0 1-1 0 0,0-1 1 0 0,1 0-1 0 0,-1 0 1 0 0,0 1-1 0 0,1-1 1 0 0,-1 1 0 0 0,0-1-1 0 0,1 1 1 0 0,-1 0-1 0 0,1-1 1 0 0,-1 1-1 0 0,0 0 1 0 0,1 0-1 0 0,-1 0 1 0 0,1 0 0 0 0,-1 0-1 0 0,1 1 1 0 0,-1-1-1 0 0,0 0 1 0 0,1 1-1 0 0,-1-1 1 0 0,2 1 0 0 0,26 16-1509 0 0,-24-14 1462 0 0,3 4 140 0 0,1 0-1 0 0,-1 0 1 0 0,13 17-1 0 0,-15-18-424 0 0,-1 1 0 0 0,1-1 0 0 0,1 0 0 0 0,-1 0 0 0 0,1-1 0 0 0,12 8 0 0 0,-18-13-992 0 0,-1 0-17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0.6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22 124 10943 0 0,'0'0'248'0'0,"0"0"35"0"0,-12-12 376 0 0,11 11-554 0 0,0 0 1 0 0,0 0-1 0 0,1 0 1 0 0,-1 0 0 0 0,0 0-1 0 0,1 0 1 0 0,-1-1-1 0 0,0 1 1 0 0,1 0-1 0 0,-1 0 1 0 0,1 0 0 0 0,0-1-1 0 0,-1 1 1 0 0,1 0-1 0 0,0-2 1 0 0,0 3-27 0 0,0 0 1 0 0,1-1 0 0 0,-1 1-1 0 0,0 0 1 0 0,0 0 0 0 0,1-1-1 0 0,-1 1 1 0 0,0 0-1 0 0,0 0 1 0 0,1 0 0 0 0,-1-1-1 0 0,0 1 1 0 0,1 0-1 0 0,-1 0 1 0 0,0 0 0 0 0,1 0-1 0 0,-1 0 1 0 0,0 0-1 0 0,1 0 1 0 0,-1 0 0 0 0,0 0-1 0 0,1 0 1 0 0,-1 0-1 0 0,1 0 1 0 0,-1 0 0 0 0,0 0-1 0 0,1 0 1 0 0,-1 0-1 0 0,0 0 1 0 0,1 0 0 0 0,-1 1-1 0 0,30 11 983 0 0,-17-3-827 0 0,0 2 0 0 0,0 0-1 0 0,-1 0 1 0 0,-1 1 0 0 0,20 27-1 0 0,-11-11 470 0 0,29 58 0 0 0,-58-105-704 0 0,1-1 0 0 0,2 0 0 0 0,0-1 0 0 0,1 1 0 0 0,1-1 0 0 0,1 0 0 0 0,1 0 0 0 0,0-40 0 0 0,9 34 102 0 0,-7 26-63 0 0,0 0-1 0 0,1 0 1 0 0,-1 1 0 0 0,0-1 0 0 0,1 0 0 0 0,-1 0 0 0 0,1 0 0 0 0,-1 1 0 0 0,1-1 0 0 0,0 0 0 0 0,-1 1 0 0 0,1-1 0 0 0,0 1 0 0 0,-1-1 0 0 0,1 1 0 0 0,0-1 0 0 0,-1 1 0 0 0,1-1 0 0 0,0 1 0 0 0,0 0 0 0 0,0-1 0 0 0,-1 1 0 0 0,1 0 0 0 0,0 0 0 0 0,0-1 0 0 0,0 1 0 0 0,0 0 0 0 0,0 0 0 0 0,0 0 0 0 0,-1 0 0 0 0,1 0 0 0 0,0 0 0 0 0,0 0 0 0 0,0 1 0 0 0,0-1 0 0 0,0 0 0 0 0,1 1 0 0 0,29 11 1290 0 0,-23-6-1329 0 0,0 0 0 0 0,0 1 0 0 0,0 0 0 0 0,-1 0 0 0 0,0 1 0 0 0,-1 0 0 0 0,0 0 0 0 0,0 0 0 0 0,8 17 0 0 0,-10-14 0 0 0,-5-56 0 0 0,0 39 0 0 0,0-1 0 0 0,1 0 0 0 0,-1 1 0 0 0,2-1 0 0 0,-1 0 0 0 0,1 1 0 0 0,0-1 0 0 0,0 0 0 0 0,0 1 0 0 0,1-1 0 0 0,0 1 0 0 0,4-9 0 0 0,-5 14 0 0 0,0-1 0 0 0,0 1 0 0 0,1 0 0 0 0,-1-1 0 0 0,0 1 0 0 0,0 0 0 0 0,1 0 0 0 0,-1 0 0 0 0,1 0 0 0 0,-1 0 0 0 0,1 0 0 0 0,-1 0 0 0 0,1 1 0 0 0,0-1 0 0 0,-1 1 0 0 0,1-1 0 0 0,0 1 0 0 0,0-1 0 0 0,-1 1 0 0 0,1 0 0 0 0,0 0 0 0 0,0 0 0 0 0,-1 0 0 0 0,1 0 0 0 0,0 0 0 0 0,0 1 0 0 0,-1-1 0 0 0,1 0 0 0 0,0 1 0 0 0,-1-1 0 0 0,1 1 0 0 0,2 1 0 0 0,-2-1 0 0 0,9 3-530 0 0,-1 1 0 0 0,0 1 0 0 0,0 0 0 0 0,0 0 0 0 0,-1 1 0 0 0,0 0 0 0 0,-1 0 0 0 0,1 1 0 0 0,12 17 0 0 0,15 10-1732 0 0,-28-29-488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1.4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362 245 10943 0 0,'-46'-63'1200'0'0,"-61"-67"6667"0"0,102 125-7845 0 0,0 0 1 0 0,0 0-1 0 0,-1 0 1 0 0,1 0-1 0 0,-1 1 1 0 0,0 0-1 0 0,-1 0 1 0 0,1 1-1 0 0,-9-4 1 0 0,11 6-23 0 0,-1 0 1 0 0,1 0 0 0 0,-1 0 0 0 0,1 1-1 0 0,-1-1 1 0 0,1 1 0 0 0,-1 0 0 0 0,1 1 0 0 0,-1-1-1 0 0,1 1 1 0 0,-1 0 0 0 0,1 0 0 0 0,0 0 0 0 0,-1 0-1 0 0,-7 4 1 0 0,-2 3 33 0 0,1-1 0 0 0,-23 18 0 0 0,35-24 488 0 0,1 7-369 0 0,1 0-1 0 0,-1 0 1 0 0,1 0-1 0 0,1-1 1 0 0,-1 1-1 0 0,1 0 1 0 0,1-1-1 0 0,0 0 1 0 0,0 1-1 0 0,0-1 1 0 0,1 0 0 0 0,-1 0-1 0 0,2-1 1 0 0,7 10-1 0 0,91 135-152 0 0,-65-102 0 0 0,-2 1 0 0 0,-2 2 0 0 0,-3 2 0 0 0,-2 0 0 0 0,28 74 0 0 0,-53-118 0 0 0,0 1 0 0 0,-1 0 0 0 0,0 0 0 0 0,-1 0 0 0 0,0 0 0 0 0,0 0 0 0 0,-1 1 0 0 0,-1-1 0 0 0,0 0 0 0 0,0 1 0 0 0,-3 10 0 0 0,14-27 888 0 0,10-13 542 0 0,-15 13-1108 0 0,20-16-203 0 0,0 0 0 0 0,48-26 0 0 0,-13 18-7400 0 0,-36 17-827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3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3167 0 0,'0'0'68'0'0,"-10"12"2384"0"0,8-11-2342 0 0,1 0-1 0 0,0 1 1 0 0,-1-1-1 0 0,1 1 0 0 0,0-1 1 0 0,-1 1-1 0 0,1-1 1 0 0,0 1-1 0 0,0 0 1 0 0,0 0-1 0 0,1 0 0 0 0,-1-1 1 0 0,0 1-1 0 0,1 0 1 0 0,-1 0-1 0 0,1 0 0 0 0,-1 0 1 0 0,1 0-1 0 0,0 0 1 0 0,0 0-1 0 0,0 0 1 0 0,0 1-110 0 0,0 4 246 0 0,0-1 1 0 0,1 1 0 0 0,0 0 0 0 0,0-1 0 0 0,1 5-247 0 0,4 11 546 0 0,1-1 0 0 0,0 0 0 0 0,2-1 0 0 0,0 0 0 0 0,2 0 1 0 0,0-1-1 0 0,1 0 0 0 0,9 10-546 0 0,34 45 1329 0 0,-41-52-189 0 0,1-2 0 0 0,14 16-1140 0 0,-22-29 134 0 0,0 0 0 0 0,1-1 0 0 0,0 0-1 0 0,0 0 1 0 0,0 0 0 0 0,0-1 0 0 0,1 0-1 0 0,0-1 1 0 0,2 1-134 0 0,22 7 0 0 0,-25-10 0 0 0,0 0 0 0 0,-1 1 0 0 0,1 0 0 0 0,-1 1 0 0 0,0-1 0 0 0,0 2 0 0 0,0-1 0 0 0,0 1 0 0 0,-1 0 0 0 0,1 0 0 0 0,0 2 0 0 0,27 35 0 0 0,-28-33 0 0 0,1-1 0 0 0,0 0 0 0 0,0 0 0 0 0,1 0 0 0 0,-1 0 0 0 0,2-1 0 0 0,-1-1 0 0 0,9 6 0 0 0,-8-8 79 0 0,-1 0 0 0 0,1 0-1 0 0,1-1 1 0 0,-1 0 0 0 0,0 0-1 0 0,1-1 1 0 0,0 0 0 0 0,-1-1-1 0 0,1 0 1 0 0,5-1-79 0 0,4 1-100 0 0,0-1 0 0 0,-1-1 0 0 0,1-1 1 0 0,0-1-1 0 0,-1 0 0 0 0,0-2 0 0 0,1 0 100 0 0,-10 3-99 0 0,0 0 1 0 0,-1-1-1 0 0,1 0 0 0 0,-1 0 0 0 0,1-1 0 0 0,-1 0 0 0 0,0-1 0 0 0,0 0 1 0 0,-1 0-1 0 0,0 0 0 0 0,1-1 0 0 0,-2 0 0 0 0,1-1 0 0 0,-1 1 1 0 0,1-3 98 0 0,17-35-8120 0 0,-20 35 5834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08.5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153 366 5407 0 0,'0'0'124'0'0,"-22"-24"320"0"0,-5-8 94 0 0,-6-10 4604 0 0,16 10-3120 0 0,11 18-876 0 0,-2 1 0 0 0,1 0 0 0 0,-1 0 0 0 0,-14-15 0 0 0,21 27-536 0 0,-1-1-402 0 0,37 67-186 0 0,68 141-22 0 0,-42-81 0 0 0,-2 11 0 0 0,-46-103 0 0 0,-31-124 1316 0 0,8 54-1174 0 0,-21-76 585 0 0,-21-159 0 0 0,48 239-727 0 0,-4-42 0 0 0,8 69 0 0 0,0-1 0 0 0,1 1 0 0 0,0 0 0 0 0,0 0 0 0 0,0-1 0 0 0,1 1 0 0 0,-1 0 0 0 0,2 0 0 0 0,3-8 0 0 0,-5 12-24 0 0,-1 1-1 0 0,1-1 0 0 0,0 1 1 0 0,0-1-1 0 0,0 1 1 0 0,0 0-1 0 0,0-1 1 0 0,0 1-1 0 0,0 0 1 0 0,1 0-1 0 0,-1 0 1 0 0,0 0-1 0 0,1 0 0 0 0,-1 0 1 0 0,1 0-1 0 0,-1 0 1 0 0,1 0-1 0 0,-1 1 1 0 0,1-1-1 0 0,0 1 1 0 0,-1-1-1 0 0,1 1 0 0 0,0-1 1 0 0,-1 1-1 0 0,1 0 1 0 0,0 0-1 0 0,0 0 1 0 0,-1 0-1 0 0,1 0 1 0 0,0 0-1 0 0,-1 1 0 0 0,1-1 1 0 0,0 1-1 0 0,-1-1 1 0 0,4 2-1 0 0,2 2-262 0 0,1 0 0 0 0,-2 0 0 0 0,1 1 0 0 0,0-1 0 0 0,9 11 0 0 0,-7-8-120 0 0,47 41-8021 0 0,-32-24 5325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09.1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216 567 8863 0 0,'0'0'407'0'0,"0"0"-6"0"0,-3-23 1345 0 0,-4 1-1019 0 0,2 4 1445 0 0,-1-1-1 0 0,-9-20 1 0 0,11 33-1672 0 0,0-1 0 0 0,0 1 0 0 0,0-1 0 0 0,-1 1 0 0 0,0 1 0 0 0,0-1 0 0 0,0 1 0 0 0,-12-10 0 0 0,9 11-500 0 0,7 3 0 0 0,0 1 0 0 0,0 0 0 0 0,0-1 0 0 0,0 1 0 0 0,0 0 0 0 0,-1 0 0 0 0,1 0 0 0 0,0 0 0 0 0,0 0 0 0 0,0 0 0 0 0,0 0 0 0 0,0 1 0 0 0,-1-1 0 0 0,1 0 0 0 0,0 1 0 0 0,0-1 0 0 0,0 1 0 0 0,0-1 0 0 0,0 1 0 0 0,0-1 0 0 0,0 1 0 0 0,0 0 0 0 0,0-1 0 0 0,0 1 0 0 0,1 0 0 0 0,-1 0 0 0 0,0 0 0 0 0,0 0 0 0 0,1 0 0 0 0,-2 1 0 0 0,1 0 0 0 0,-2 1 0 0 0,1 1 0 0 0,-1 0 0 0 0,1 0 0 0 0,0 0 0 0 0,0 0 0 0 0,1 0 0 0 0,-1 1 0 0 0,1-1 0 0 0,0 1 0 0 0,0-1 0 0 0,0 7 0 0 0,-1 53 0 0 0,2-49 0 0 0,0 11 0 0 0,1 0 0 0 0,2 0 0 0 0,0 0 0 0 0,2-1 0 0 0,1 0 0 0 0,1 1 0 0 0,1-2 0 0 0,1 1 0 0 0,1-1 0 0 0,18 31 0 0 0,-9-32 0 0 0,-18-22 0 0 0,1 0 0 0 0,-1-1 0 0 0,0 1 0 0 0,0 0 0 0 0,1-1 0 0 0,-1 1 0 0 0,0-1 0 0 0,1 1 0 0 0,-1-1 0 0 0,1 1 0 0 0,-1-1 0 0 0,0 0 0 0 0,1 0 0 0 0,-1 0 0 0 0,1 0 0 0 0,-1 0 0 0 0,1 0 0 0 0,-1 0 0 0 0,1 0 0 0 0,-1-1 0 0 0,0 1 0 0 0,1-1 0 0 0,-1 1 0 0 0,0-1 0 0 0,1 1 0 0 0,-1-1 0 0 0,0 0 0 0 0,1 1 0 0 0,-1-1 0 0 0,0 0 0 0 0,0 0 0 0 0,0 0 0 0 0,0 0 0 0 0,0 0 0 0 0,0 0 0 0 0,0 0 0 0 0,0-1 0 0 0,-1 1 0 0 0,1 0 0 0 0,1-3 0 0 0,-2 4 0 0 0,4-6 0 0 0,-1 0 0 0 0,0-1 0 0 0,0 1 0 0 0,-1-1 0 0 0,0 1 0 0 0,0-1 0 0 0,-1 0 0 0 0,1 0 0 0 0,-1 1 0 0 0,-1-1 0 0 0,1 0 0 0 0,-2-9 0 0 0,-1-14 0 0 0,-8-44 0 0 0,6 54 0 0 0,-8-42 0 0 0,-2 2 0 0 0,-23-59 0 0 0,-55-115 0 0 0,76 196 0 0 0,7 15 0 0 0,-31-67 0 0 0,54 147 0 0 0,44 123-856 0 0,21 56-1742 0 0,-61-190 2011 0 0,2-1 0 0 0,2-1 1 0 0,28 41-1 0 0,-32-59-1524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09.5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72 147 13247 0 0,'-6'0'667'0'0,"-1"1"1"0"0,1-1-1 0 0,-1 0 0 0 0,1 0 0 0 0,-1-1 0 0 0,-7-1 0 0 0,13 2-525 0 0,0-1 0 0 0,0 1 0 0 0,0 0 0 0 0,0-1 0 0 0,0 0 0 0 0,0 1 0 0 0,0-1-1 0 0,0 0 1 0 0,0 1 0 0 0,0-1 0 0 0,0 0 0 0 0,1 0 0 0 0,-1 0 0 0 0,0 1 0 0 0,0-1 0 0 0,1 0 0 0 0,-1 0-1 0 0,1 0 1 0 0,-1 0 0 0 0,1 0 0 0 0,-1-1 0 0 0,1 1 0 0 0,0 0 0 0 0,0 0 0 0 0,-1 0 0 0 0,1 0 0 0 0,0 0-1 0 0,0 0 1 0 0,0-1 0 0 0,0 1 0 0 0,0 0 0 0 0,0 0 0 0 0,1 0 0 0 0,-1 0 0 0 0,0 0 0 0 0,0 0 0 0 0,1 0-1 0 0,-1-1 1 0 0,1 1 0 0 0,0-1 0 0 0,2-4-59 0 0,0 0 1 0 0,0 0-1 0 0,1 0 0 0 0,-1 1 0 0 0,1-1 1 0 0,0 1-1 0 0,1 0 0 0 0,-1 1 0 0 0,1-1 1 0 0,0 1-1 0 0,0 0 0 0 0,0 0 0 0 0,1 0 1 0 0,-1 1-1 0 0,8-4 0 0 0,-4 3 5 0 0,0 0 1 0 0,-1 0-1 0 0,1 1 1 0 0,0 0-1 0 0,0 1 0 0 0,1 0 1 0 0,-1 1-1 0 0,0-1 0 0 0,1 2 1 0 0,11 0-1 0 0,8 10-5901 0 0,-28-9 5457 0 0,1 0 0 0 0,-1-1 0 0 0,0 1 0 0 0,0 0 1 0 0,1 0-1 0 0,-1-1 0 0 0,0 1 0 0 0,0 0 1 0 0,0 0-1 0 0,0 0 0 0 0,0 1 0 0 0,-1-1 0 0 0,1 0 1 0 0,0 0-1 0 0,0 0 0 0 0,-1 1 0 0 0,1-1 1 0 0,-1 0-1 0 0,2 3 0 0 0,-2-4-2251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09.8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50 15719 0 0,'-2'7'7888'0'0,"4"-2"-8416"0"0,1-3 531 0 0,-1 0 0 0 0,1 0 0 0 0,0 0 0 0 0,0-1-1 0 0,0 0 1 0 0,-1 1 0 0 0,1-1 0 0 0,0 0 0 0 0,1 0 0 0 0,-1 0-1 0 0,0-1 1 0 0,0 1 0 0 0,0-1 0 0 0,0 0 0 0 0,0 0 0 0 0,1 0-1 0 0,-1 0 1 0 0,0 0 0 0 0,5-2 0 0 0,9-1 359 0 0,0 0 0 0 0,19-8 0 0 0,-31 10-120 0 0,27-8 477 0 0,30-10-1163 0 0,-26 0-6920 0 0,-19 7-124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10.9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117 192 7055 0 0,'-15'-11'841'0'0,"1"0"0"0"0,1-2 0 0 0,-19-20-1 0 0,4 4 4477 0 0,28 28-5177 0 0,0 1 1 0 0,0 0-1 0 0,-1-1 0 0 0,1 1 0 0 0,0-1 1 0 0,0 1-1 0 0,-1 0 0 0 0,1-1 0 0 0,0 1 0 0 0,-1 0 1 0 0,1-1-1 0 0,-1 1 0 0 0,1 0 0 0 0,0 0 0 0 0,-1 0 1 0 0,1-1-1 0 0,-1 1 0 0 0,1 0 0 0 0,-1 0 0 0 0,1 0 1 0 0,-1 0-1 0 0,1 0 0 0 0,-1-1 0 0 0,1 1 1 0 0,-1 0-1 0 0,1 0 0 0 0,-1 0 0 0 0,1 1 0 0 0,-1-1 1 0 0,0 0-1 0 0,0 13 1152 0 0,9 23-379 0 0,209 519-53 0 0,-190-491-848 0 0,-9-26-12 0 0,6 17 0 0 0,-24-52 0 0 0,-5-8 0 0 0,-6-12 0 0 0,-90-192-809 0 0,5 15-521 0 0,79 155 1155 0 0,2-1-1 0 0,2 0 1 0 0,-8-44 0 0 0,19 72 304 0 0,0 0 0 0 0,1 0 0 0 0,0 0 1 0 0,1-1-1 0 0,1 1 0 0 0,0 0 0 0 0,0 0 0 0 0,1 0 0 0 0,0 0 0 0 0,9-22 0 0 0,-10 30-84 0 0,1 0-1 0 0,0-1 0 0 0,1 1 1 0 0,-1 0-1 0 0,1 1 0 0 0,-1-1 1 0 0,1 0-1 0 0,0 1 1 0 0,0 0-1 0 0,1-1 0 0 0,-1 1 1 0 0,1 0-1 0 0,0 1 0 0 0,-1-1 1 0 0,1 1-1 0 0,0 0 1 0 0,1 0-1 0 0,-1 0 0 0 0,0 0 1 0 0,0 1-1 0 0,1-1 0 0 0,-1 1 1 0 0,1 0-1 0 0,-1 1 1 0 0,1-1-1 0 0,0 1 0 0 0,-1 0 1 0 0,1 0-1 0 0,-1 0 0 0 0,1 1 1 0 0,7 1-1 0 0,-4 0 6 0 0,1-1-1 0 0,-1 2 1 0 0,0-1 0 0 0,0 1-1 0 0,0 1 1 0 0,0-1 0 0 0,-1 1-1 0 0,1 1 1 0 0,-1-1 0 0 0,0 1-1 0 0,-1 0 1 0 0,1 1 0 0 0,-1 0-1 0 0,0 0 1 0 0,0 0 0 0 0,0 1-1 0 0,-1 0 1 0 0,0 0 0 0 0,-1 0-1 0 0,0 0 1 0 0,0 1 0 0 0,0 0-1 0 0,-1 0 1 0 0,0 0 0 0 0,-1 0-1 0 0,1 0 1 0 0,-2 1-1 0 0,2 9 1 0 0,-2-7 16 0 0,0 0-1 0 0,0-1 0 0 0,-1 1 1 0 0,0 0-1 0 0,-1 0 1 0 0,-1 0-1 0 0,0 0 1 0 0,0 0-1 0 0,-1-1 1 0 0,0 1-1 0 0,-1-1 1 0 0,0 0-1 0 0,-1 0 0 0 0,0 0 1 0 0,0-1-1 0 0,-1 0 1 0 0,0 0-1 0 0,-1 0 1 0 0,0-1-1 0 0,0 0 1 0 0,-14 12-1 0 0,12-13-529 0 0,-1 1 0 0 0,0-2 0 0 0,0 0 0 0 0,-1 0 0 0 0,-14 6 0 0 0,19-9 244 0 0,4-3-793 0 0,-3 0-1141 0 0,3 0-6868 0 0,2 0 6615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11.3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199 107 10943 0 0,'1'-1'39'0'0,"0"-1"1"0"0,0 0-1 0 0,0 1 0 0 0,0-1 0 0 0,-1 0 0 0 0,1 1 0 0 0,0-1 0 0 0,-1 0 0 0 0,1 0 0 0 0,-1 0 0 0 0,0 0 0 0 0,0 1 1 0 0,0-1-1 0 0,0 0 0 0 0,0 0 0 0 0,0 0 0 0 0,0 0 0 0 0,0 0 0 0 0,-1 0 0 0 0,1 1 0 0 0,-1-1 0 0 0,1 0 0 0 0,-1 0 1 0 0,0 1-1 0 0,-1-4 0 0 0,0 1 131 0 0,0 0 0 0 0,0 0-1 0 0,-1 1 1 0 0,1-1 0 0 0,-1 1 0 0 0,1 0 0 0 0,-1 0 0 0 0,0 0 0 0 0,-1 0 0 0 0,-4-4 0 0 0,4 5 43 0 0,0-1 0 0 0,0 1 0 0 0,0 1 0 0 0,0-1 0 0 0,0 0 0 0 0,0 1 0 0 0,0 0 0 0 0,0 0 0 0 0,-1 0 0 0 0,1 1 0 0 0,0 0 0 0 0,-1-1 0 0 0,1 1 0 0 0,-1 1 0 0 0,1-1 0 0 0,0 1 1 0 0,0-1-1 0 0,-1 1 0 0 0,1 1 0 0 0,0-1 0 0 0,0 0 0 0 0,0 1 0 0 0,-6 3 0 0 0,6-2 9 0 0,-1 1 0 0 0,1-1 0 0 0,0 1 0 0 0,0 0 0 0 0,1 0 0 0 0,-1 0 0 0 0,1 0 0 0 0,0 1 0 0 0,0-1 0 0 0,0 1-1 0 0,0 0 1 0 0,1 0 0 0 0,0 0 0 0 0,0 0 0 0 0,1 1 0 0 0,-1-1 0 0 0,1 0 0 0 0,-1 7 0 0 0,-1 20-38 0 0,1 1-1 0 0,1 0 0 0 0,2 0 1 0 0,2-1-1 0 0,0 1 0 0 0,3-1 1 0 0,0 0-1 0 0,2 0 1 0 0,1 0-1 0 0,27 58 0 0 0,-29-77-81 0 0,0-1 0 0 0,0 0 0 0 0,2 0-1 0 0,-1-1 1 0 0,15 16 0 0 0,-18-23-85 0 0,-1 1-1 0 0,1-1 1 0 0,0 0 0 0 0,0-1 0 0 0,1 1 0 0 0,-1-1 0 0 0,1 0-1 0 0,-1 0 1 0 0,1-1 0 0 0,0 0 0 0 0,0 0 0 0 0,0 0-1 0 0,0 0 1 0 0,10 0 0 0 0,-10-2-283 0 0,-1-1 0 0 0,1 1 0 0 0,-1-1 0 0 0,0-1 0 0 0,1 1 0 0 0,-1-1 0 0 0,0 1 0 0 0,0-2 0 0 0,0 1 0 0 0,0 0 0 0 0,-1-1 0 0 0,1 0 0 0 0,-1 0 0 0 0,1-1 0 0 0,-1 1 0 0 0,5-6 0 0 0,7-7-1672 0 0,-2-1 1 0 0,23-32 0 0 0,-13 16-658 0 0,0 5-12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11.6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40 13247 0 0,'-18'-14'1327'0'0,"0"-10"3021"0"0,18 22-1432 0 0,11 16-1595 0 0,4 11-1321 0 0,-1 1 0 0 0,-1 1 0 0 0,-1 0 0 0 0,8 29 0 0 0,-10-29 0 0 0,17 53 41 0 0,17 42-269 0 0,-44-120-746 0 0,0-2-361 0 0,0 0-1145 0 0,0 0-4296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12.0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6 139 10943 0 0,'0'0'498'0'0,"0"0"-9"0"0,-1 2-312 0 0,-3 2 25 0 0,3-2 736 0 0,1-2 316 0 0,0 0 55 0 0,0 0-66 0 0,4 1-929 0 0,-1 1 1 0 0,1-1 0 0 0,-1 0 0 0 0,1 0 0 0 0,-1 0 0 0 0,1 0 0 0 0,0-1 0 0 0,-1 1 0 0 0,1-1-1 0 0,0 0 1 0 0,7-1 0 0 0,12-2 193 0 0,1-1 0 0 0,-1-1 0 0 0,44-16 0 0 0,-23 6-212 0 0,-12 4-2584 0 0,-1-1 0 0 0,0-2-1 0 0,-1-1 1 0 0,33-22 0 0 0,-38 19-815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12.3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196 116 7055 0 0,'0'0'323'0'0,"-23"-19"114"0"0,-3-25 2729 0 0,22 36-1763 0 0,0 0 0 0 0,0 1 0 0 0,-1-1 0 0 0,0 1 0 0 0,-7-7 0 0 0,11 14-695 0 0,1 0 16 0 0,-1 0-678 0 0,-1 0-1 0 0,1 0 0 0 0,-1 1 1 0 0,1-1-1 0 0,-1 1 1 0 0,1 0-1 0 0,0-1 1 0 0,-1 1-1 0 0,1 0 0 0 0,0 0 1 0 0,-1 0-1 0 0,1 0 1 0 0,0 0-1 0 0,0 0 1 0 0,0 0-1 0 0,0 0 0 0 0,0 0 1 0 0,0 1-1 0 0,0-1 1 0 0,0 0-1 0 0,0 1 1 0 0,0 2-1 0 0,-16 40 1060 0 0,11-27-927 0 0,-3 12-178 0 0,2 1 0 0 0,-8 55 0 0 0,10-53 0 0 0,-1 21 0 0 0,-5 25 0 0 0,4-1 0 0 0,7-64 0 0 0,0-13 0 0 0,0 1 0 0 0,0-1 0 0 0,0 1 0 0 0,0 0 0 0 0,0-1 0 0 0,0 1 0 0 0,1-1 0 0 0,-1 1 0 0 0,0-1 0 0 0,0 1 0 0 0,0-1 0 0 0,1 1 0 0 0,-1-1 0 0 0,0 1 0 0 0,1-1 0 0 0,-1 1 0 0 0,0-1 0 0 0,1 0 0 0 0,-1 1 0 0 0,0-1 0 0 0,1 1 0 0 0,-1-1 0 0 0,1 0 0 0 0,-1 0 0 0 0,1 1 0 0 0,-1-1 0 0 0,1 0 0 0 0,-1 0 0 0 0,1 1 0 0 0,-1-1 0 0 0,1 0 0 0 0,-1 0 0 0 0,1 0 0 0 0,-1 0 0 0 0,1 0 0 0 0,0 0 0 0 0,-1 0 0 0 0,1 0 0 0 0,-1 0 0 0 0,1 0 0 0 0,-1 0 0 0 0,1 0 0 0 0,0 0 0 0 0,4 0 0 0 0,0 0 0 0 0,-1-1 0 0 0,1 1 0 0 0,0-1 0 0 0,-1 0 0 0 0,1 0 0 0 0,-1 0 0 0 0,1 0 0 0 0,-1-1 0 0 0,1 0 0 0 0,-1 0 0 0 0,0 0 0 0 0,0-1 0 0 0,0 1 0 0 0,0-1 0 0 0,5-4 0 0 0,8-9 0 0 0,-1 1 0 0 0,17-22 0 0 0,-11 13 0 0 0,3 0-668 0 0,-20 19 275 0 0,1 1-1 0 0,-1-1 0 0 0,0 0 1 0 0,0 0-1 0 0,0-1 0 0 0,-1 1 1 0 0,0-1-1 0 0,0 0 0 0 0,0 0 1 0 0,-1 0-1 0 0,5-12 0 0 0,-10-3-4257 0 0,0 13 3253 0 0,1-11-1705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12.6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0 15719 0 0,'0'0'356'0'0,"0"0"50"0"0,0 0 20 0 0,0 0-40 0 0,-2 6-38 0 0,7 16 1295 0 0,0 0 0 0 0,1-1 1 0 0,10 24-1 0 0,-11-32-1413 0 0,54 177 611 0 0,24 60-87 0 0,-65-204-2278 0 0,13 29-5616 0 0,-23-59-348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7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0 365 7055 0 0,'0'0'323'0'0,"0"0"-8"0"0,22-15-193 0 0,24-25 692 0 0,1 2-1 0 0,2 2 0 0 0,83-46 0 0 0,12-9 246 0 0,-75 47-4393 0 0,-36 25-444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3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5527 0 0,'0'0'124'0'0,"0"0"18"0"0,0 0 10 0 0,0 2-20 0 0,-1 4-42 0 0,0-4 237 0 0,-10 21 2957 0 0,9-9-3026 0 0,1 0-1 0 0,0 0 1 0 0,2 11-258 0 0,-4 36 1750 0 0,-13 39 1613 0 0,-17 54-3363 0 0,20-108 1410 0 0,-2-1 1 0 0,-13 26-1411 0 0,21-56 2 0 0,0-1 0 0 0,-1 0 1 0 0,0-1-1 0 0,-1 0 1 0 0,0 0-1 0 0,-1-1 1 0 0,0 0-1 0 0,-1-1 0 0 0,-1 0 1 0 0,0 0-1 0 0,-4 1-2 0 0,-27 18-102 0 0,37-25 271 0 0,6-5-344 0 0,0 0 1 0 0,0 0 0 0 0,0-1 0 0 0,0 1 0 0 0,0 0-1 0 0,0 0 1 0 0,-1 0 0 0 0,1 0 0 0 0,0-1 0 0 0,0 1-1 0 0,0 0 1 0 0,0 0 0 0 0,0 0 0 0 0,0 0 0 0 0,0 0-1 0 0,0-1 1 0 0,-1 1 0 0 0,1 0 0 0 0,0 0 0 0 0,0 0-1 0 0,0 0 1 0 0,0 0 0 0 0,0 0 0 0 0,-1 0 0 0 0,1-1-1 0 0,0 1 1 0 0,0 0 0 0 0,0 0 0 0 0,0 0 0 0 0,-1 0-1 0 0,1 0 1 0 0,0 0 0 0 0,0 0 0 0 0,0 0 0 0 0,-1 0-1 0 0,1 0 1 0 0,0 0 0 0 0,0 0 0 0 0,0 0 0 0 0,0 0-1 0 0,-1 0 1 0 0,1 0 0 0 0,0 0 0 0 0,0 1 0 0 0,0-1-1 0 0,0 0 1 0 0,-1 0 0 0 0,1 0 0 0 0,0 0 0 0 0,0 0-1 0 0,0 0 1 0 0,0 0 0 0 0,0 1 0 0 0,-1-1 0 0 0,1 0 174 0 0,2-9-2286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13.4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1399 8863 0 0,'22'-12'680'0'0,"6"-3"-178"0"0,0 1-1 0 0,44-15 0 0 0,-17 8 1653 0 0,679-237 2629 0 0,-239 92-2520 0 0,-230 71-2003 0 0,899-345 2392 0 0,-1090 408-2652 0 0,201-79 0 0 0,121-49 0 0 0,-368 151-851 0 0,1 0-1 0 0,1 2 1 0 0,48-6-1 0 0,-31 6-242 0 0,-45 7-859 0 0,9 5-4320 0 0,0 1 1727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14.0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53 142 7055 0 0,'-12'-51'617'0'0,"9"38"-91"0"0,0-1 1 0 0,-8-21-1 0 0,-6 10 5239 0 0,10 21-1555 0 0,7 17-3211 0 0,10 17-993 0 0,1 0 0 0 0,1-1 0 0 0,31 51 0 0 0,-21-39-8 0 0,94 207 2 0 0,22 136 0 0 0,11 54 0 0 0,-112-336 0 0 0,14 29-89 0 0,-50-129-380 0 0,-1-2-185 0 0,0-13-739 0 0,-15-36-836 0 0,-1 0 0 0 0,-3 2 0 0 0,-26-49 0 0 0,22 49 54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14.7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215 2333 5407 0 0,'-17'-29'255'0'0,"-1"2"0"0"0,-2 0 0 0 0,0 1 0 0 0,-35-33-1 0 0,52 55-138 0 0,-14-19 1408 0 0,-6-5 409 0 0,19 25-1579 0 0,1 0 0 0 0,0 0 0 0 0,-1-1 0 0 0,1 1 0 0 0,0-1 1 0 0,1 0-1 0 0,-1 1 0 0 0,1-1 0 0 0,-1 0 0 0 0,1 0 0 0 0,0-1 0 0 0,1 1 0 0 0,-1 0 0 0 0,1-1 0 0 0,0 1 0 0 0,0-1 1 0 0,0 1-1 0 0,1-1 0 0 0,-1 0 0 0 0,1 1 0 0 0,0-1 0 0 0,0 1 0 0 0,1-1 0 0 0,0 0 0 0 0,-1 1 0 0 0,2-1 0 0 0,1-5 1 0 0,5-6-351 0 0,2 0 1 0 0,0 1-1 0 0,1 0 1 0 0,0 0-1 0 0,2 1 1 0 0,-1 1-1 0 0,1 0 1 0 0,1 0-1 0 0,30-19 1 0 0,12-3 12 0 0,87-42 1 0 0,-82 47 55 0 0,397-183 1501 0 0,287-137-2201 0 0,-370 162 2493 0 0,207-98-1838 0 0,569-260-32 0 0,-1092 519 4 0 0,2 4 0 0 0,89-23 0 0 0,-146 45 0 0 0,-1 0 0 0 0,1 0 0 0 0,0 0 0 0 0,-1 1 0 0 0,1 0 0 0 0,-1 0 0 0 0,1 0 0 0 0,0 0 0 0 0,-1 0 0 0 0,1 1 0 0 0,-1 0 0 0 0,1 0 0 0 0,-1 0 0 0 0,1 0 0 0 0,-1 0 0 0 0,0 1 0 0 0,1-1 0 0 0,4 4 0 0 0,-7-3 0 0 0,1 0 0 0 0,0 0 0 0 0,0 0 0 0 0,-1 0 0 0 0,1 1 0 0 0,-1-1 0 0 0,0 0 0 0 0,0 1 0 0 0,0-1 0 0 0,0 1 0 0 0,0-1 0 0 0,0 1 0 0 0,-1 0 0 0 0,1-1 0 0 0,-1 1 0 0 0,0 0 0 0 0,1 0 0 0 0,-1-1 0 0 0,-1 1 0 0 0,1 0 0 0 0,0-1 0 0 0,-1 1 0 0 0,1 0 0 0 0,-2 2 0 0 0,-5 19 0 0 0,-1-1 0 0 0,-1 0 0 0 0,-2-1 0 0 0,-17 31 0 0 0,-20 42 0 0 0,43-84 0 0 0,1 1 0 0 0,1-1 0 0 0,0 1 0 0 0,1-1 0 0 0,0 1 0 0 0,-1 22 0 0 0,4-22 0 0 0,0 0 0 0 0,1-1 0 0 0,0 1 0 0 0,1 0 0 0 0,1-1 0 0 0,0 1 0 0 0,5 10 0 0 0,42 76 0 0 0,-48-91 0 0 0,289 549 0 0 0,-191-314 0 0 0,-92-219 0 0 0,-1 0 0 0 0,0 0 0 0 0,-2 1 0 0 0,-1 0 0 0 0,-1 0 0 0 0,1 44 0 0 0,-5-62 58 0 0,-1-1 0 0 0,0 1 0 0 0,-1 0-1 0 0,1-1 1 0 0,-1 1 0 0 0,0-1 0 0 0,-1 0 0 0 0,1 0-1 0 0,-1 0 1 0 0,0 0 0 0 0,0 0 0 0 0,-1 0 0 0 0,1-1 0 0 0,-1 1-1 0 0,0-1 1 0 0,0 0 0 0 0,0 0 0 0 0,-8 4 0 0 0,-8 5 338 0 0,-1 0 0 0 0,0-1 1 0 0,-26 10-1 0 0,7-3-200 0 0,0 3-908 0 0,0 2-1 0 0,2 2 1 0 0,-39 34 0 0 0,23-10-5985 0 0,27-27 3227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40.0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120 40 5407 0 0,'0'0'248'0'0,"0"0"-5"0"0,-27-12 660 0 0,19 9-91 0 0,5 2-541 0 0,1 1 0 0 0,0-1 0 0 0,0 0-1 0 0,1 0 1 0 0,-1 0 0 0 0,0 0 0 0 0,0 0 0 0 0,0 0-1 0 0,0 0 1 0 0,1-1 0 0 0,-1 1 0 0 0,1 0-1 0 0,-1-1 1 0 0,1 0 0 0 0,0 1 0 0 0,-3-4 0 0 0,4 4 189 0 0,0 1 146 0 0,31 14 798 0 0,-16-1-931 0 0,0 1 1 0 0,-1 0-1 0 0,-1 0 0 0 0,0 1 0 0 0,-1 1 0 0 0,13 22 0 0 0,-14-23-78 0 0,-2 0 0 0 0,0 1 0 0 0,-1 1 1 0 0,-1 0-1 0 0,0 0 0 0 0,-1 0 0 0 0,-1 0 0 0 0,-1 1 0 0 0,0 0 0 0 0,-1 0 0 0 0,-1 0 0 0 0,-1 37 0 0 0,-2-52-424 0 0,1 0 0 0 0,-1 1 0 0 0,1-1 0 0 0,-1 1 0 0 0,0-1 0 0 0,0 0 0 0 0,0 1 0 0 0,-1-1 0 0 0,1 0 0 0 0,-1 0 0 0 0,0 0 0 0 0,0 0 1 0 0,0 0-1 0 0,0-1 0 0 0,-1 1 0 0 0,1-1 0 0 0,-1 1 0 0 0,1-1 0 0 0,-1 0 0 0 0,0 0 0 0 0,0 0 0 0 0,0 0 0 0 0,0 0 0 0 0,0-1 0 0 0,0 1 0 0 0,0-1 0 0 0,-1 0 0 0 0,1 0 0 0 0,0 0 0 0 0,-5 0 0 0 0,3-1-187 0 0,-1 1 0 0 0,0-1 0 0 0,0 0 1 0 0,0-1-1 0 0,1 0 0 0 0,-1 1 0 0 0,0-2 0 0 0,1 1 0 0 0,-1-1 0 0 0,1 0 0 0 0,-1 0 0 0 0,1 0 1 0 0,0-1-1 0 0,0 0 0 0 0,0 0 0 0 0,0 0 0 0 0,-6-6 0 0 0,-4-6-1662 0 0,0-1 0 0 0,2 0 0 0 0,-17-26 0 0 0,12 14-522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40.4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1 10943 0 0,'0'0'248'0'0,"0"0"35"0"0,-16 17 376 0 0,9-10-592 0 0,-12 14 2262 0 0,18-20-3157 0 0,7 3-1507 0 0,-5-3 1120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40.8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1 7055 0 0,'0'0'323'0'0,"-32"9"1021"0"0,31-9-1222 0 0,1 1-1 0 0,-1 0 1 0 0,0 0 0 0 0,0-1-1 0 0,0 1 1 0 0,1 0 0 0 0,-1 0-1 0 0,1 0 1 0 0,-1 0 0 0 0,0 0-1 0 0,1 0 1 0 0,-1 0 0 0 0,1 0-1 0 0,0 0 1 0 0,-1 0 0 0 0,1 0-1 0 0,0 0 1 0 0,0 0 0 0 0,0 0-1 0 0,0 1 1 0 0,0-1 0 0 0,0 0-1 0 0,0 0 1 0 0,0 0 0 0 0,0 0-1 0 0,0 0 1 0 0,1 0 0 0 0,-1 0-1 0 0,0 0 1 0 0,1 0 0 0 0,0 2-1 0 0,13 37 985 0 0,-13-38-908 0 0,24 57 680 0 0,3-1 0 0 0,2-2 0 0 0,40 56 0 0 0,-63-105-878 0 0,2-8 0 0 0,-7-1 0 0 0,0-1 0 0 0,0 1 0 0 0,0-1 0 0 0,0 1 0 0 0,0-1 0 0 0,-1 1 0 0 0,1-1 0 0 0,-1 0 0 0 0,0 0 0 0 0,1 0 0 0 0,-2 0 0 0 0,1 0 0 0 0,0 0 0 0 0,0 0 0 0 0,-1 0 0 0 0,0 0 0 0 0,0-5 0 0 0,1-55 0 0 0,-22-117 0 0 0,26 195 0 0 0,1-1 0 0 0,14 25 0 0 0,-1-3 0 0 0,-15-26 517 0 0,1-1 0 0 0,1 0 0 0 0,-1 0 0 0 0,12 12 1 0 0,-9-14-310 0 0,-8-7-207 0 0,1 1 0 0 0,-1-1 0 0 0,1 0 0 0 0,0 1 0 0 0,-1-1 1 0 0,1 0-1 0 0,-1 0 0 0 0,1 0 0 0 0,0 0 0 0 0,-1 0 1 0 0,1 0-1 0 0,0 0 0 0 0,-1 0 0 0 0,1 0 0 0 0,-1 0 0 0 0,1 0 1 0 0,0 0-1 0 0,-1 0 0 0 0,1 0 0 0 0,0-1 0 0 0,-1 1 0 0 0,1 0 1 0 0,0-1-1 0 0,3-3-7 0 0,-2 1-277 0 0,1 0 0 0 0,-1 0-1 0 0,0 0 1 0 0,0 0 0 0 0,0 0 0 0 0,0 0 0 0 0,0-1-1 0 0,-1 1 1 0 0,0-1 0 0 0,1 1 0 0 0,-1-1-1 0 0,-1 1 1 0 0,2-6 0 0 0,4-14-2782 0 0,-2 13-2633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41.5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28 5407 0 0,'0'0'248'0'0,"0"0"-5"0"0,0 0-23 0 0,0 0 463 0 0,-17-11 4447 0 0,13 5-4954 0 0,3 6-120 0 0,1 0-1 0 0,0 0 0 0 0,0 0 1 0 0,0 0-1 0 0,-1-1 0 0 0,1 1 1 0 0,0 0-1 0 0,0 0 1 0 0,0-1-1 0 0,-1 1 0 0 0,1 0 1 0 0,0 0-1 0 0,0 0 0 0 0,0-1 1 0 0,0 1-1 0 0,0 0 0 0 0,0-1 1 0 0,0 1-1 0 0,-1 0 0 0 0,1 0 1 0 0,0-1-1 0 0,0 1 1 0 0,0 0-1 0 0,0 0 0 0 0,0-1 1 0 0,0 1-1 0 0,0 0 0 0 0,1-1 1 0 0,-1 1-1 0 0,0 0 0 0 0,0 0 1 0 0,0-1-1 0 0,0 1 0 0 0,0 0 1 0 0,0 0-1 0 0,0-1 1 0 0,0 1-1 0 0,1 0 0 0 0,-1 0 1 0 0,0-1-1 0 0,0 1 0 0 0,0 0 1 0 0,1 0-1 0 0,12 6 301 0 0,15 17 23 0 0,20 46 1752 0 0,-39-57-1987 0 0,-2 0 0 0 0,1 1 0 0 0,6 16 1 0 0,18 30 2094 0 0,-46-89-2228 0 0,-16-47 0 0 0,26 68-11 0 0,3 6 0 0 0,0-1 0 0 0,0 1 0 0 0,0 0 0 0 0,0-1 0 0 0,1 1 0 0 0,0-1 0 0 0,-1 1 0 0 0,1-1 0 0 0,1 1 0 0 0,0-6 0 0 0,-1 9 0 0 0,0 0 0 0 0,0-1 0 0 0,0 1 0 0 0,0-1 0 0 0,0 1 0 0 0,0 0 0 0 0,0-1 0 0 0,0 1 0 0 0,0-1 0 0 0,1 1 0 0 0,-1 0 0 0 0,0-1 0 0 0,0 1 0 0 0,0 0 0 0 0,1-1 0 0 0,-1 1 0 0 0,0 0 0 0 0,0-1 0 0 0,1 1 0 0 0,-1 0 0 0 0,0-1 0 0 0,1 1 0 0 0,-1 0 0 0 0,1 0 0 0 0,-1 0 0 0 0,0-1 0 0 0,1 1 0 0 0,-1 0 0 0 0,0 0 0 0 0,1 0 0 0 0,-1 0 0 0 0,1 0 0 0 0,-1 0 0 0 0,1 0 0 0 0,-1 0 0 0 0,0 0 0 0 0,1 0 0 0 0,-1 0 0 0 0,1 0 0 0 0,0 0 0 0 0,11 3 0 0 0,-8-2 0 0 0,0 1 0 0 0,1 0 0 0 0,-1 0 0 0 0,0 1 0 0 0,0-1 0 0 0,-1 1 0 0 0,1 0 0 0 0,0 0 0 0 0,-1 0 0 0 0,0 0 0 0 0,1 1 0 0 0,-1-1 0 0 0,-1 1 0 0 0,1 0 0 0 0,2 5 0 0 0,30 34 0 0 0,-34-44 0 0 0,-1 1 0 0 0,1 0 0 0 0,-1 0 0 0 0,1 0 0 0 0,-1 0 0 0 0,0 0 0 0 0,1-1 0 0 0,-1 1 0 0 0,1 0 0 0 0,-1 0 0 0 0,1-1 0 0 0,-1 1 0 0 0,0 0 0 0 0,1 0 0 0 0,-1-1 0 0 0,0 1 0 0 0,1-1 0 0 0,-1 1 0 0 0,0 0 0 0 0,1-1 0 0 0,-1 1 0 0 0,0-1 0 0 0,0 1 0 0 0,1 0 0 0 0,-1-1 0 0 0,0 1 0 0 0,0-1 0 0 0,0 1 0 0 0,0-1 0 0 0,0 1 0 0 0,0-1 0 0 0,0 1 0 0 0,0-1 0 0 0,0 1 0 0 0,0-1 0 0 0,0 0 0 0 0,4-23 0 0 0,-8 10 0 0 0,2 12 0 0 0,1-1 0 0 0,1 0 0 0 0,-1 1 0 0 0,0-1 0 0 0,1 0 0 0 0,-1 1 0 0 0,1-1 0 0 0,0 0 0 0 0,0 1 0 0 0,0-1 0 0 0,0-4 0 0 0,0 6 0 0 0,0 1 0 0 0,0-1 0 0 0,0 1 0 0 0,0-1 0 0 0,0 0 0 0 0,0 1 0 0 0,1-1 0 0 0,-1 0 0 0 0,0 1 0 0 0,0-1 0 0 0,0 0 0 0 0,1 1 0 0 0,-1-1 0 0 0,0 1 0 0 0,1-1 0 0 0,-1 1 0 0 0,0-1 0 0 0,1 1 0 0 0,-1-1 0 0 0,1 1 0 0 0,-1-1 0 0 0,1 1 0 0 0,-1-1 0 0 0,1 1 0 0 0,-1 0 0 0 0,1-1 0 0 0,-1 1 0 0 0,1 0 0 0 0,0-1 0 0 0,-1 1 0 0 0,1 0 0 0 0,-1 0 0 0 0,1 0 0 0 0,0-1 0 0 0,-1 1 0 0 0,1 0 0 0 0,0 0 0 0 0,-1 0 0 0 0,1 0 0 0 0,1 1 0 0 0,0-2 0 0 0,0 1 0 0 0,1 0 0 0 0,-1 0 0 0 0,1 0 0 0 0,-1 0 0 0 0,1 0 0 0 0,-1 1 0 0 0,1-1 0 0 0,-1 1 0 0 0,1 0 0 0 0,-1-1 0 0 0,0 1 0 0 0,1 0 0 0 0,-1 0 0 0 0,0 1 0 0 0,0-1 0 0 0,1 0 0 0 0,2 4 0 0 0,2-1 0 0 0,10 5 0 0 0,-5 0 0 0 0,0 0 0 0 0,30 29-2834 0 0,-41-37 951 0 0,-1-1-418 0 0,0 0-89 0 0,0 0-10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42.1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40 8863 0 0,'-3'-4'370'0'0,"-11"-6"-539"0"0,-10 6 5450 0 0,42 31-3020 0 0,7 4-2122 0 0,138 173 1898 0 0,-125-150-1304 0 0,62 111-1 0 0,-96-154-732 0 0,-4-10-2 0 0,1-1 0 0 0,-1 0 0 0 0,0 0 0 0 0,0 1 0 0 0,0-1 0 0 0,0 0 0 0 0,0 1 1 0 0,0-1-1 0 0,1 0 0 0 0,-1 0 0 0 0,0 1 0 0 0,0-1 0 0 0,0 0 0 0 0,0 1 0 0 0,0-1 0 0 0,0 0 0 0 0,0 1 0 0 0,0-1 0 0 0,0 0 0 0 0,-1 1 0 0 0,1-1 0 0 0,0 0 0 0 0,0 0 0 0 0,0 1 0 0 0,0-1 0 0 0,0 0 0 0 0,0 0 0 0 0,-1 1 0 0 0,1-1 0 0 0,0 0 1 0 0,0 0-1 0 0,0 1 0 0 0,-1-1 0 0 0,1 0 0 0 0,0 0 0 0 0,0 0 0 0 0,-1 1 0 0 0,1-1 0 0 0,0 0 0 0 0,0 0 0 0 0,-1 0 0 0 0,1 0 0 0 0,0 0 0 0 0,-1 0 0 0 0,1 0 0 0 0,0 1 0 0 0,0-1 0 0 0,-1 0 0 0 0,1 0 0 0 0,0 0 0 0 0,-1 0 0 0 0,1 0 0 0 0,0 0 1 0 0,-1 0-1 0 0,1-1 0 0 0,0 1 0 0 0,0 0 0 0 0,-1 0 0 0 0,1 0 0 0 0,0 0 0 0 0,-1 0 0 0 0,-17-5-404 0 0,18 4 375 0 0,-10-3-83 0 0,0-2 1 0 0,1 1 0 0 0,0-1 0 0 0,0-1 0 0 0,1 1 0 0 0,-1-2 0 0 0,1 1 0 0 0,1-1 0 0 0,-1 0 0 0 0,-9-15 0 0 0,-7-12-358 0 0,-24-48 0 0 0,31 52 471 0 0,-24-64 0 0 0,37 84 0 0 0,1-1 0 0 0,0 1 0 0 0,0-1 0 0 0,1 0 0 0 0,1 0 0 0 0,0 0 0 0 0,0 0 0 0 0,1 0 0 0 0,3-18 0 0 0,-3 28 42 0 0,1-1-1 0 0,0 1 1 0 0,-1-1 0 0 0,1 1-1 0 0,0-1 1 0 0,0 1-1 0 0,1 0 1 0 0,-1 0-1 0 0,0-1 1 0 0,1 1 0 0 0,-1 0-1 0 0,1 0 1 0 0,0 0-1 0 0,0 0 1 0 0,-1 1-1 0 0,1-1 1 0 0,0 0 0 0 0,1 1-1 0 0,-1 0 1 0 0,0-1-1 0 0,0 1 1 0 0,1 0-1 0 0,-1 0 1 0 0,1 0 0 0 0,-1 0-1 0 0,1 1 1 0 0,-1-1-1 0 0,1 1 1 0 0,-1-1-1 0 0,1 1 1 0 0,-1 0 0 0 0,6 0-1 0 0,-1 1 74 0 0,0-1-1 0 0,-1 1 0 0 0,1 0 1 0 0,0 1-1 0 0,-1 0 0 0 0,1 0 1 0 0,0 0-1 0 0,-1 1 0 0 0,0 0 1 0 0,0 0-1 0 0,8 5 0 0 0,-12-6-55 0 0,0 0 0 0 0,1-1 0 0 0,-1 1 0 0 0,0 0 0 0 0,0 0 0 0 0,-1 0 0 0 0,1 0 0 0 0,0 1 0 0 0,-1-1 0 0 0,1 0 0 0 0,-1 1 0 0 0,0-1 0 0 0,0 1 0 0 0,0-1 0 0 0,1 4 0 0 0,1 2 313 0 0,0-2-268 0 0,-1 0 0 0 0,0 0 0 0 0,-1 0 0 0 0,1 0 0 0 0,-1 0 0 0 0,-1 0 0 0 0,1 1 0 0 0,-1-1 1 0 0,0 0-1 0 0,0 0 0 0 0,0 1 0 0 0,-1-1 0 0 0,0 0 0 0 0,-1 0 0 0 0,1 0 0 0 0,-4 8 0 0 0,-5 9-245 0 0,-1 0 1 0 0,-26 41 0 0 0,18-34 111 0 0,18-28-1419 0 0,1-2-535 0 0,0 0-951 0 0,0 0-3384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42.4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82 90 7055 0 0,'0'0'158'0'0,"11"0"2368"0"0,-10 0-2655 0 0,0 0 287 0 0,0 0 0 0 0,0 0 1 0 0,0-1-1 0 0,1 1 1 0 0,-1 0-1 0 0,0 0 1 0 0,0-1-1 0 0,0 1 0 0 0,0 0 1 0 0,0-1-1 0 0,0 1 1 0 0,0-1-1 0 0,0 1 1 0 0,0-1-1 0 0,0 0 0 0 0,0 1 1 0 0,0-1-1 0 0,0 0 1 0 0,0 0-1 0 0,0 0 1 0 0,-1 0-1 0 0,1 0 0 0 0,0 0 1 0 0,-1 0-1 0 0,1 0 1 0 0,-1 0-1 0 0,1 0 1 0 0,-1 0-1 0 0,1 0 0 0 0,-1 0 1 0 0,1-2-1 0 0,-3-6-158 0 0,0 0 0 0 0,2 7 0 0 0,0 1 0 0 0,-1-1 0 0 0,1 0 0 0 0,0 0 0 0 0,-1 1 0 0 0,0-1 0 0 0,1 0 0 0 0,-1 1 0 0 0,0-1 0 0 0,0 1 0 0 0,0-1 0 0 0,0 1 0 0 0,0-1 0 0 0,0 1 0 0 0,0-1 0 0 0,0 1 0 0 0,-1 0 0 0 0,1 0 0 0 0,-1 0 0 0 0,1 0 0 0 0,-2-1 0 0 0,2 2 0 0 0,-7-5 0 0 0,6 3 0 0 0,0 1 0 0 0,0 0 0 0 0,0 0 0 0 0,0 0 0 0 0,0 0 0 0 0,-1 0 0 0 0,1 1 0 0 0,0-1 0 0 0,0 1 0 0 0,-1-1 0 0 0,1 1 0 0 0,0 0 0 0 0,0 0 0 0 0,-1 0 0 0 0,1 0 0 0 0,0 0 0 0 0,-1 0 0 0 0,-2 1 0 0 0,-4 0 0 0 0,-1 2 0 0 0,0 1 0 0 0,3 0-80 0 0,6-3-341 0 0,1-1-171 0 0,0 0-43 0 0,0 0 81 0 0,-3-7-3030 0 0,0 0-214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42.7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134 123 8863 0 0,'0'0'200'0'0,"0"0"34"0"0,0 0 12 0 0,-2 1-39 0 0,1-1-121 0 0,-1 0 1 0 0,1 0-1 0 0,0 0 1 0 0,-1 0-1 0 0,1 0 1 0 0,0 0-1 0 0,-1 0 1 0 0,1 0-1 0 0,0 0 1 0 0,-1-1-1 0 0,1 1 0 0 0,0-1 1 0 0,0 1-1 0 0,-1-1 1 0 0,1 1-1 0 0,0-1 1 0 0,0 0-1 0 0,0 1 1 0 0,0-1-1 0 0,0 0 1 0 0,0 0-1 0 0,0 0 0 0 0,0 0 1 0 0,0 0-1 0 0,0 0 1 0 0,0 0-1 0 0,1 0 1 0 0,-1 0-1 0 0,0-1 1 0 0,1 1-1 0 0,-1 0 1 0 0,1 0-1 0 0,-1-3 0 0 0,-1-1 195 0 0,1 1 0 0 0,0-1 0 0 0,1 1 0 0 0,-1-1 0 0 0,1 0-1 0 0,0-8 1 0 0,5-16 1197 0 0,-5 29-1459 0 0,0 0 0 0 0,0 1-1 0 0,0-1 1 0 0,1 0 0 0 0,-1 0-1 0 0,0 0 1 0 0,0 0-1 0 0,0 0 1 0 0,0 0 0 0 0,0 0-1 0 0,0 0 1 0 0,0 0 0 0 0,0 0-1 0 0,0 0 1 0 0,0 0 0 0 0,0 0-1 0 0,0 0 1 0 0,0 0 0 0 0,0 1-1 0 0,0-1 1 0 0,0 0 0 0 0,0 0-1 0 0,0 0 1 0 0,1 0 0 0 0,-1 0-1 0 0,0 0 1 0 0,0 0-1 0 0,0 0 1 0 0,0 0 0 0 0,0 0-1 0 0,0 0 1 0 0,0 0 0 0 0,0 0-1 0 0,0 0 1 0 0,0 0 0 0 0,0 0-1 0 0,0 0 1 0 0,1 0 0 0 0,-1 0-1 0 0,0 0 1 0 0,0 0 0 0 0,0 0-1 0 0,0 0 1 0 0,0 0 0 0 0,0 0-1 0 0,0-1 1 0 0,0 1-1 0 0,0 0 1 0 0,0 0 0 0 0,0 0-1 0 0,0 0 1 0 0,0 0 0 0 0,0 0-1 0 0,1 0 1 0 0,-1 0 0 0 0,0 0-1 0 0,0 0 1 0 0,0 0 0 0 0,0 0-1 0 0,0 0 1 0 0,0 0 0 0 0,0 0-1 0 0,0-1 1 0 0,0 1 0 0 0,0 0-1 0 0,0 0 1 0 0,0 0-1 0 0,4 17 619 0 0,-4-15-588 0 0,0 0 93 0 0,0 1-1 0 0,1 0 0 0 0,-1-1 1 0 0,-1 1-1 0 0,1 0 0 0 0,0-1 1 0 0,-1 1-1 0 0,1 0 0 0 0,-1-1 1 0 0,0 1-1 0 0,0-1 0 0 0,0 1 1 0 0,0-1-1 0 0,0 1 0 0 0,-2 2 1 0 0,2-3 380 0 0,1-2 170 0 0,-1 0-634 0 0,0 1 0 0 0,0-1 0 0 0,0 1 0 0 0,0-1-1 0 0,0 1 1 0 0,0-1 0 0 0,0 0 0 0 0,0 0 0 0 0,0 1 0 0 0,0-1 0 0 0,0 0-1 0 0,0 0 1 0 0,0 0 0 0 0,0 0 0 0 0,0 0 0 0 0,0-1 0 0 0,0 1 0 0 0,0 0-1 0 0,0 0 1 0 0,0-1 0 0 0,0 1 0 0 0,0 0 0 0 0,0-1 0 0 0,0 1 0 0 0,0-1-1 0 0,0 1 1 0 0,0-1 0 0 0,0 0 0 0 0,-1-1 0 0 0,-22-21-774 0 0,-10-37-5413 0 0,30 52 4738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3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0 975 0 0,'0'0'98'0'0,"0"0"39"0"0,0 0 20 0 0,0 0 3 0 0,0 0 6 0 0,0 0 20 0 0,0 0 8 0 0,0 0 4 0 0,0 0 9 0 0,0 0 28 0 0,0 0 11 0 0,0 0 2 0 0,0 0 7 0 0,0 0 26 0 0,0 0 9 0 0,0 0 4 0 0,0 0 12 0 0,0 0 36 0 0,0 0 12 0 0,0 0 4 0 0,0 0 13 0 0,0 0 45 0 0,0 0 21 0 0,0 0 3 0 0,-11 23 88 0 0,9-14-321 0 0,1 1 0 0 0,0 0 1 0 0,0 0-1 0 0,1-1 0 0 0,0 1 0 0 0,1 0 0 0 0,1 6-207 0 0,4 22 617 0 0,-1 1 0 0 0,-2 0 1 0 0,-1 0-1 0 0,-3 0 0 0 0,-1 7-617 0 0,-2-6 99 0 0,4-38 410 0 0,0-2 166 0 0,-2 12 644 0 0,-2-2-1105 0 0,-6-7-188 0 0,6-5-28 0 0,1 2 2 0 0,0 0 0 0 0,0 0 0 0 0,-1-1 0 0 0,1 0 0 0 0,0 0 0 0 0,0 0 0 0 0,1 0 0 0 0,-4-1 0 0 0,2 0 0 0 0,0 0 0 0 0,0 1 0 0 0,-1 0 0 0 0,1-1 0 0 0,-1 2 0 0 0,1-1 0 0 0,-1 0 0 0 0,1 1 0 0 0,-2 0 0 0 0,2 1 0 0 0,0 0 0 0 0,0 1 0 0 0,0-1 0 0 0,0 1 0 0 0,0 0 0 0 0,0 0 0 0 0,0 1 0 0 0,1-1 0 0 0,-1 1 0 0 0,1-1 0 0 0,0 1 0 0 0,-1 0 0 0 0,2 1 0 0 0,-1-1 0 0 0,0 0 0 0 0,1-1 0 0 0,-5 6 0 0 0,-1-3 0 0 0,8-4 0 0 0,-1-1 0 0 0,0 1 0 0 0,1-1 0 0 0,-1 1 0 0 0,0-1 0 0 0,1 1 0 0 0,-1-1 0 0 0,0 0 0 0 0,1 1 0 0 0,-1-1 0 0 0,0 0 0 0 0,0 1 0 0 0,0-1 0 0 0,1 0 0 0 0,-1 0 0 0 0,0 0 0 0 0,0 0 0 0 0,0 0 0 0 0,1 0 0 0 0,-1 0 0 0 0,0 0 0 0 0,0 0 0 0 0,-1 0 0 0 0,1 0 0 0 0,0 0 0 0 0,-1-1 0 0 0,1 1 0 0 0,-1 0 0 0 0,1 1 0 0 0,-1-1 0 0 0,1 0 0 0 0,0 0 0 0 0,-1 1 0 0 0,1-1 0 0 0,0 0 0 0 0,-1 1 0 0 0,1 0 0 0 0,0-1 0 0 0,-1 1 0 0 0,1 0 0 0 0,0 0 0 0 0,-7 2 0 0 0,-15 10 0 0 0,-25 38 0 0 0,43-45 314 0 0,0 0 0 0 0,1 1-1 0 0,0-1 1 0 0,0 1 0 0 0,1 0 0 0 0,0 0-1 0 0,0 0 1 0 0,1 1 0 0 0,-1 1-314 0 0,3-7 163 0 0,-3 11-129 0 0,2 1 0 0 0,0 0 0 0 0,0 0 0 0 0,1 0 0 0 0,1-1 1 0 0,1 1-1 0 0,0 0 0 0 0,1 2-34 0 0,1 21-4 0 0,5 20 4 0 0,2 0 0 0 0,5 11 0 0 0,9 40 0 0 0,-18-72 343 0 0,-2-16 129 0 0,-2 0 0 0 0,0 0 0 0 0,-1 0 1 0 0,-1 0-1 0 0,-1 0 0 0 0,-1 0 0 0 0,-1 2-472 0 0,4 33 0 0 0,-4-47 0 0 0,-2 1 0 0 0,1-1 0 0 0,1 1 0 0 0,0 0 0 0 0,0 0 0 0 0,0 5 0 0 0,0-6-2592 0 0,1-7 2061 0 0,0 1 0 0 0,1-1-1 0 0,-1 1 1 0 0,1-1 0 0 0,-1 0 0 0 0,1 1 0 0 0,-1-1 0 0 0,1 1 0 0 0,0-1 0 0 0,0 1 0 0 0,0-1 0 0 0,0 1-1 0 0,0-1 1 0 0,0 1 531 0 0,0-2-4756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56.6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46 303 5407 0 0,'-11'-14'582'0'0,"7"8"714"0"0,1 0 1 0 0,0-1-1 0 0,0 1 0 0 0,0-1 1 0 0,1 0-1 0 0,-3-11 1 0 0,3 12-1803 0 0,2 5 1181 0 0,0 1 11 0 0,0 0 2 0 0,0 0-92 0 0,4 2-567 0 0,-1 0-1 0 0,1 1 1 0 0,-1-1-1 0 0,1 1 1 0 0,-1 0-1 0 0,0 0 1 0 0,5 7-1 0 0,38 58 1380 0 0,63 124 0 0 0,-6-6-1408 0 0,-98-177-89 0 0,-4-7-380 0 0,-2-9-392 0 0,-1 0 0 0 0,0 0 0 0 0,0 0 0 0 0,-1 1 0 0 0,1-1 0 0 0,-1 1 0 0 0,-1-1 0 0 0,1 1 0 0 0,-1 0 0 0 0,0 0 0 0 0,-1 1 0 0 0,-7-9 0 0 0,-10-14-418 0 0,-48-56-2516 0 0,53 63 4586 0 0,1 0 0 0 0,1 0 0 0 0,1-2 0 0 0,1 0 0 0 0,-17-41-1 0 0,26 53-310 0 0,-13-33 1836 0 0,-19-81 0 0 0,34 114-1768 0 0,1 0-1 0 0,0 1 1 0 0,1-1 0 0 0,1-19-1 0 0,0 26-458 0 0,-1 0-1 0 0,1 0 0 0 0,0 0 1 0 0,0 0-1 0 0,0 0 0 0 0,0 0 1 0 0,1 0-1 0 0,-1 0 1 0 0,1 0-1 0 0,0 1 0 0 0,0-1 1 0 0,1 1-1 0 0,-1-1 0 0 0,1 1 1 0 0,4-4-1 0 0,-3 5-88 0 0,0-1 0 0 0,0 1 0 0 0,0 1-1 0 0,0-1 1 0 0,1 0 0 0 0,-1 1 0 0 0,0 0 0 0 0,1 0 0 0 0,0 1-1 0 0,-1-1 1 0 0,1 1 0 0 0,-1 0 0 0 0,1 0 0 0 0,6 1-1 0 0,-2 0 371 0 0,0 0 0 0 0,0 1 0 0 0,0 0-1 0 0,-1 1 1 0 0,1 0 0 0 0,8 3 0 0 0,-14-4-361 0 0,-1-1 1 0 0,0 0-1 0 0,1 0 1 0 0,-1 1 0 0 0,0-1-1 0 0,0 1 1 0 0,0 0-1 0 0,0 0 1 0 0,0 0 0 0 0,0 0-1 0 0,0 0 1 0 0,-1 0-1 0 0,1 0 1 0 0,-1 1 0 0 0,1-1-1 0 0,-1 0 1 0 0,0 1 0 0 0,0-1-1 0 0,0 1 1 0 0,0 0-1 0 0,-1-1 1 0 0,1 1 0 0 0,0 5-1 0 0,-1 1-9 0 0,-1 0 0 0 0,0 1 0 0 0,0-1 0 0 0,-1 0 0 0 0,0 1 0 0 0,-1-1 0 0 0,0 0 0 0 0,-5 12 0 0 0,3-15-66 0 0,1 0 0 0 0,-1 0 0 0 0,0-1 0 0 0,-8 8 0 0 0,-12 13-732 0 0,24-24-87 0 0,-4 4 1306 0 0,3-4-3113 0 0,1-2-3288 0 0,1 0 4260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56.9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231 41 10943 0 0,'0'0'248'0'0,"0"0"35"0"0,0 0 18 0 0,-12-23 67 0 0,11 21-276 0 0,0 1-1 0 0,-1-1 0 0 0,1 1 1 0 0,-1 0-1 0 0,1-1 0 0 0,-1 1 1 0 0,0 0-1 0 0,0 0 1 0 0,1 0-1 0 0,-1 0 0 0 0,0 0 1 0 0,0 1-1 0 0,0-1 0 0 0,0 1 1 0 0,0-1-1 0 0,0 1 0 0 0,-4-1 1 0 0,-32 8 3001 0 0,33-6-2682 0 0,0 0 0 0 0,-1 1 0 0 0,1-1 0 0 0,0-1 0 0 0,0 1 0 0 0,-1-1 0 0 0,-4 0 0 0 0,7 0-369 0 0,0 0 1 0 0,1 0-1 0 0,-1 1 1 0 0,1-1 0 0 0,-1 1-1 0 0,1 0 1 0 0,-1 0 0 0 0,1 0-1 0 0,-1 0 1 0 0,1 0 0 0 0,0 0-1 0 0,0 0 1 0 0,0 1 0 0 0,-1 0-1 0 0,1-1 1 0 0,1 1 0 0 0,-1 0-1 0 0,0 0 1 0 0,0 0 0 0 0,1 0-1 0 0,-1 0 1 0 0,1 0 0 0 0,-3 5-1 0 0,-4 7 603 0 0,1 0 0 0 0,-9 23-1 0 0,15-35-635 0 0,-2 8-6 0 0,0 0-1 0 0,1 1 1 0 0,0 0-1 0 0,1-1 1 0 0,0 1-1 0 0,0 0 1 0 0,1 0-1 0 0,1 0 1 0 0,0 0-1 0 0,0-1 1 0 0,6 20-1 0 0,-2-12-3 0 0,0-1 0 0 0,1-1 1 0 0,1 1-1 0 0,1-1 0 0 0,0 0 0 0 0,15 21 0 0 0,-20-34 1 0 0,-1 1 0 0 0,0-1 0 0 0,1 0 0 0 0,-1 0 0 0 0,1 0 0 0 0,0 0 0 0 0,0 0 0 0 0,0 0 0 0 0,1-1 0 0 0,-1 0 0 0 0,0 0 0 0 0,1 0 0 0 0,0 0 0 0 0,-1 0 0 0 0,1 0 0 0 0,0-1 0 0 0,0 0 0 0 0,0 0 0 0 0,0 0 0 0 0,0 0 0 0 0,0-1 0 0 0,0 0 0 0 0,0 1 0 0 0,0-1 0 0 0,0-1 0 0 0,0 1 0 0 0,0-1 0 0 0,0 1 0 0 0,0-1 0 0 0,0 0 0 0 0,0-1 0 0 0,0 1 0 0 0,0-1 0 0 0,-1 0 0 0 0,1 1 0 0 0,0-2 0 0 0,-1 1 0 0 0,0 0 0 0 0,5-5 0 0 0,-4 5 0 0 0,27-22 0 0 0,46-46 0 0 0,-63 56-2214 0 0,0 1 0 0 0,21-15 0 0 0,-19 17-4104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57.5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49 5407 0 0,'0'-47'722'0'0,"0"46"-50"0"0,0 1 234 0 0,0 0 44 0 0,0 0-44 0 0,0 0-215 0 0,4 11 486 0 0,12 21-680 0 0,26 40 0 0 0,2 4 997 0 0,-43-74-1455 0 0,34 65 326 0 0,46 126-1 0 0,-79-185-418 0 0,1 0 0 0 0,-2 0 0 0 0,1 0 0 0 0,0 12 0 0 0,-2-18-207 0 0,0 1 0 0 0,0-1 0 0 0,0 1 0 0 0,0-1 0 0 0,-1 1 1 0 0,1-1-1 0 0,-1 1 0 0 0,0-1 0 0 0,1 1 0 0 0,-1-1 0 0 0,0 0 0 0 0,-1 1 0 0 0,1-1 0 0 0,0 0 0 0 0,-1 0 0 0 0,-2 3 0 0 0,2-2-1457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57.8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64 10943 0 0,'0'0'248'0'0,"-7"-18"600"0"0,4 11-668 0 0,3 6 280 0 0,0 1 144 0 0,0 0 32 0 0,28-22 2052 0 0,-15 18-2611 0 0,0 1-1 0 0,0 0 0 0 0,1 1 0 0 0,-1 0 1 0 0,1 1-1 0 0,-1 1 0 0 0,1 0 0 0 0,18 3 1 0 0,13-2-1490 0 0,-6-2-2246 0 0,-21-1 1764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58.2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143 319 8863 0 0,'0'0'407'0'0,"-22"-15"154"0"0,7 0 1067 0 0,23 22 1952 0 0,23 27 1628 0 0,-22-20-6357 0 0,0 1 0 0 0,-1-1 0 0 0,12 29 0 0 0,7 16-2728 0 0,-27-59-1226 0 0</inkml:trace>
  <inkml:trace contextRef="#ctx0" brushRef="#br0" timeOffset="1">59 73 8863 0 0,'-16'-19'680'0'0,"-26"-34"618"0"0,41 52-142 0 0,1 1 48 0 0,0 0-60 0 0,0 0-296 0 0,0 0-131 0 0,0 0-21 0 0,0 0-99 0 0,0 0-563 0 0,0 0-912 0 0,13 9-2391 0 0,-1 2-1670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58.7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23 269 10943 0 0,'0'0'248'0'0,"0"0"35"0"0,0 0 18 0 0,0 0-37 0 0,-10-16 980 0 0,5-11 145 0 0,1-1-1 0 0,2 1 0 0 0,1-1 0 0 0,4-49 1 0 0,9 16-1367 0 0,-12 61-22 0 0,0 0 0 0 0,0-1 0 0 0,1 1 0 0 0,-1 0 0 0 0,0-1 0 0 0,0 1 0 0 0,1 0 0 0 0,-1 0 0 0 0,0-1 0 0 0,1 1 0 0 0,-1 0 0 0 0,0 0 0 0 0,1-1 0 0 0,-1 1 0 0 0,0 0 0 0 0,1 0 0 0 0,-1 0 0 0 0,0 0 0 0 0,1 0 0 0 0,-1-1 0 0 0,0 1 0 0 0,1 0 0 0 0,-1 0 0 0 0,1 0 0 0 0,-1 0 0 0 0,0 0 0 0 0,1 0 0 0 0,-1 0 0 0 0,1 0 0 0 0,-1 1 0 0 0,0-1 0 0 0,1 0 0 0 0,-1 0 0 0 0,0 0 0 0 0,1 0 0 0 0,-1 0 0 0 0,0 1 0 0 0,1-1 0 0 0,-1 0 0 0 0,0 0 0 0 0,1 0 0 0 0,-1 1 0 0 0,0-1 0 0 0,0 0 0 0 0,1 1 0 0 0,-1-1 0 0 0,0 0 0 0 0,0 0 0 0 0,1 1 0 0 0,15 12 0 0 0,-9-3 0 0 0,0 1 0 0 0,-1 0 0 0 0,0 0 0 0 0,-1 1 0 0 0,6 17 0 0 0,13 27 0 0 0,-24-55 28 0 0,0-1 0 0 0,1 0 0 0 0,-1 1-1 0 0,0-1 1 0 0,0 0 0 0 0,0 1 0 0 0,1-1 0 0 0,-1 1-1 0 0,0-1 1 0 0,1 0 0 0 0,-1 0 0 0 0,0 1-1 0 0,1-1 1 0 0,-1 0 0 0 0,0 1 0 0 0,1-1 0 0 0,-1 0-1 0 0,0 0 1 0 0,1 0 0 0 0,-1 0 0 0 0,1 1 0 0 0,-1-1-1 0 0,1 0 1 0 0,-1 0 0 0 0,0 0 0 0 0,1 0 0 0 0,-1 0-1 0 0,1 0 1 0 0,-1 0 0 0 0,1 0 0 0 0,-1 0 0 0 0,1 0-1 0 0,-1 0 1 0 0,0 0 0 0 0,1-1 0 0 0,-1 1 0 0 0,1 0-1 0 0,-1 0 1 0 0,0 0 0 0 0,1 0 0 0 0,-1-1-1 0 0,1 1 1 0 0,-1 0 0 0 0,1-1 0 0 0,9-10 1294 0 0,-3-7-1997 0 0,0-1 0 0 0,8-37 0 0 0,-10 38 2168 0 0,-5 17-961 0 0,0 1-816 0 0,0 0-356 0 0,0 0-67 0 0,0 0 79 0 0,25 19 2355 0 0,-24-15-1381 0 0,0-2-313 0 0,-1 0 0 0 0,1 0 0 0 0,0 0-1 0 0,0-1 1 0 0,0 1 0 0 0,0 0 0 0 0,0-1 0 0 0,0 1-1 0 0,1-1 1 0 0,-1 1 0 0 0,0-1 0 0 0,1 1 0 0 0,-1-1 0 0 0,1 0-1 0 0,2 2 1 0 0,1 1-125 0 0,-4-4 32 0 0,-1 0 1 0 0,1 0-1 0 0,-1 0 0 0 0,1 0 1 0 0,-1 0-1 0 0,1 0 0 0 0,-1 0 1 0 0,1 0-1 0 0,0-1 0 0 0,-1 1 1 0 0,0 0-1 0 0,1 0 0 0 0,-1-1 1 0 0,1 1-1 0 0,-1 0 0 0 0,1-1 1 0 0,-1 1-1 0 0,0 0 0 0 0,1-1 1 0 0,-1 1-1 0 0,1-1 0 0 0,-1 1 0 0 0,0 0 1 0 0,0-1-1 0 0,1 1 0 0 0,-1-1 1 0 0,0 0-1 0 0,9-14-775 0 0,4-21 593 0 0,-13 35 242 0 0,0 0 0 0 0,1 0 0 0 0,-1 1 0 0 0,1-1 0 0 0,-1 0 0 0 0,1 1 0 0 0,-1-1 0 0 0,1 1 0 0 0,0-1 0 0 0,-1 1 0 0 0,1-1 0 0 0,0 1 0 0 0,0-1 0 0 0,-1 1 0 0 0,1-1 0 0 0,0 1 0 0 0,0 0 0 0 0,-1 0 0 0 0,1-1 0 0 0,0 1 0 0 0,0 0 0 0 0,0 0 0 0 0,0 0 0 0 0,-1 0 0 0 0,1 0 0 0 0,0 0 0 0 0,0 0 0 0 0,0 0 0 0 0,0 0 0 0 0,-1 0 0 0 0,1 1 0 0 0,0-1 0 0 0,0 0 0 0 0,0 0 0 0 0,0 1 0 0 0,20 11 0 0 0,-15-7 3 0 0,-1 0-1 0 0,0 0 1 0 0,0 1-1 0 0,-1-1 1 0 0,1 1-1 0 0,5 10 1 0 0,-4-6-55 0 0,1 1 0 0 0,1-1 0 0 0,13 13 0 0 0,-20-21-935 0 0,-1-2-329 0 0,0 0-57 0 0,0 0-17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2:59.4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1 106 7055 0 0,'0'0'158'0'0,"0"0"22"0"0,0 0 12 0 0,0 0 124 0 0,0 0 494 0 0,0 0 218 0 0,0 0 42 0 0,0 0-50 0 0,0 0-246 0 0,0 0-108 0 0,0 0-24 0 0,0 0 5 0 0,0 0 28 0 0,0 0 11 0 0,0 0 2 0 0,0 0-92 0 0,13-3-368 0 0,-11 3-228 0 0,0 1 0 0 0,0-1 0 0 0,0 1 0 0 0,0 0 0 0 0,-1-1 0 0 0,1 1 0 0 0,0 0 0 0 0,0 0 0 0 0,-1 0 0 0 0,1 1 0 0 0,0-1 0 0 0,-1 0 0 0 0,1 1 0 0 0,-1-1 0 0 0,0 1 0 0 0,0-1 0 0 0,1 1 0 0 0,-1-1 0 0 0,2 4 0 0 0,18 39 0 0 0,-18-38 0 0 0,28 87 2586 0 0,-23-120-2356 0 0,-8 10-230 0 0,0 1 0 0 0,-4-26 0 0 0,-1-15 0 0 0,5 28 0 0 0,-1 16 0 0 0,1-1 0 0 0,0 1 0 0 0,5-25 0 0 0,-5 38 0 0 0,0-1 0 0 0,0 1 0 0 0,1 0 0 0 0,-1-1 0 0 0,0 1 0 0 0,0 0 0 0 0,1 0 0 0 0,-1-1 0 0 0,0 1 0 0 0,1 0 0 0 0,-1 0 0 0 0,0 0 0 0 0,1-1 0 0 0,-1 1 0 0 0,0 0 0 0 0,1 0 0 0 0,-1 0 0 0 0,0 0 0 0 0,1 0 0 0 0,-1 0 0 0 0,0 0 0 0 0,1 0 0 0 0,-1 0 0 0 0,0 0 0 0 0,1 0 0 0 0,-1 0 0 0 0,1 0 0 0 0,-1 0 0 0 0,0 0 0 0 0,1 0 0 0 0,-1 0 0 0 0,0 0 0 0 0,1 0 0 0 0,-1 0 0 0 0,0 1 0 0 0,1-1 0 0 0,-1 0 0 0 0,0 0 0 0 0,1 1 0 0 0,-1-1 0 0 0,0 0 0 0 0,0 0 0 0 0,1 1 0 0 0,-1-1 0 0 0,0 0 0 0 0,0 1 0 0 0,16 11 0 0 0,-16-12 0 0 0,4 4 189 0 0,0 1 1 0 0,0-1-1 0 0,-1 1 0 0 0,1-1 1 0 0,-1 1-1 0 0,0 0 0 0 0,-1 0 1 0 0,1 0-1 0 0,1 7 0 0 0,20 36 830 0 0,-24-48-1019 0 0,0 0 0 0 0,0 0 0 0 0,0 0 0 0 0,0 0 0 0 0,0 1 0 0 0,0-1 0 0 0,0 0 0 0 0,0 0 0 0 0,0 0 0 0 0,1 0 0 0 0,-1 0 0 0 0,0 0 0 0 0,0 0 0 0 0,0 1 0 0 0,0-1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0 0 0 0,1 0 0 0 0,-1-1 0 0 0,5-9 0 0 0,1-10 0 0 0,-6 17 0 0 0,0-2 0 0 0,0-1 0 0 0,0 1 0 0 0,1 0 0 0 0,0 0 0 0 0,0 0 0 0 0,0 0 0 0 0,1 0 0 0 0,-1 0 0 0 0,1 0 0 0 0,0 0 0 0 0,1 0 0 0 0,4-8 0 0 0,-5 12 0 0 0,0 0 0 0 0,0 0 0 0 0,0 0 0 0 0,0 0 0 0 0,0 1 0 0 0,0-1 0 0 0,0 0 0 0 0,1 1 0 0 0,-1-1 0 0 0,0 1 0 0 0,0 0 0 0 0,0 0 0 0 0,1 0 0 0 0,-1 0 0 0 0,0 0 0 0 0,0 0 0 0 0,0 1 0 0 0,0-1 0 0 0,1 1 0 0 0,-1-1 0 0 0,0 1 0 0 0,0 0 0 0 0,0 0 0 0 0,0 0 0 0 0,3 2 0 0 0,14 9-924 0 0,-1 2-1 0 0,0 0 1 0 0,-1 1 0 0 0,-1 0-1 0 0,20 24 1 0 0,1 1-1092 0 0,-34-38-734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00.1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337 43 8863 0 0,'-22'-18'887'0'0,"16"15"-609"0"0,0-1 0 0 0,-1 1 1 0 0,0 0-1 0 0,1 1 0 0 0,-1-1 0 0 0,0 1 1 0 0,0 1-1 0 0,0-1 0 0 0,0 1 0 0 0,-1 1 1 0 0,1-1-1 0 0,-11 1 0 0 0,1 3 1056 0 0,-1 0 0 0 0,0 1 0 0 0,-31 11 0 0 0,27-7-923 0 0,-3 0 156 0 0,-37 8-1 0 0,62-15-566 0 0,-1-1 0 0 0,1 0 0 0 0,0 0 0 0 0,0 0 0 0 0,-1 1 0 0 0,1-1 0 0 0,0 0 0 0 0,0 1 0 0 0,-1-1 0 0 0,1 0 0 0 0,0 1 0 0 0,0-1 0 0 0,0 0 0 0 0,0 1 0 0 0,-1-1 0 0 0,1 0 0 0 0,0 1 0 0 0,0-1 0 0 0,0 0 0 0 0,0 1 0 0 0,0-1 0 0 0,0 1 0 0 0,0-1 0 0 0,0 0 0 0 0,0 1 0 0 0,0-1 0 0 0,0 0 0 0 0,0 1 0 0 0,1-1 0 0 0,-1 0 0 0 0,0 1 0 0 0,0-1 0 0 0,0 1 0 0 0,0-1 0 0 0,0 0 0 0 0,1 0 0 0 0,-1 1 0 0 0,0-1 0 0 0,0 0 0 0 0,1 1 0 0 0,-1-1 0 0 0,0 0 0 0 0,1 0 0 0 0,-1 1 0 0 0,1-1 0 0 0,13 18 0 0 0,-12-17 0 0 0,31 40 364 0 0,-1 1 0 0 0,-3 2 0 0 0,-1 1 0 0 0,-2 1 0 0 0,-3 1 0 0 0,-1 1 0 0 0,22 76 0 0 0,-34-94-364 0 0,1 4 0 0 0,9 48 0 0 0,-20-82 12 0 0,0 1-1 0 0,0-1 1 0 0,1 1-1 0 0,-1-1 1 0 0,0 1-1 0 0,0-1 1 0 0,0 1-1 0 0,1-1 1 0 0,-1 1-1 0 0,0-1 1 0 0,0 1-1 0 0,1-1 1 0 0,-1 1-1 0 0,1-1 1 0 0,-1 0-1 0 0,0 1 1 0 0,1-1-1 0 0,-1 0 1 0 0,1 1 0 0 0,-1-1-1 0 0,1 0 1 0 0,-1 0-1 0 0,1 1 1 0 0,-1-1-1 0 0,1 0 1 0 0,-1 0-1 0 0,1 0 1 0 0,-1 0-1 0 0,1 1 1 0 0,-1-1-1 0 0,1 0 1 0 0,-1 0-1 0 0,1 0 1 0 0,-1 0-1 0 0,1 0 1 0 0,0-1-1 0 0,16-3 775 0 0,-16 3-691 0 0,114-55 1478 0 0,-105 51-1679 0 0,-2 2-375 0 0,1-1 1 0 0,-1 1-1 0 0,1 0 0 0 0,0 1 0 0 0,-1 0 1 0 0,1 1-1 0 0,11-1 0 0 0,-8 2-959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05.1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103 197 8863 0 0,'0'0'200'0'0,"-25"-11"528"0"0,18 7-322 0 0,1-1-1 0 0,0-1 0 0 0,0 1 0 0 0,1-1 1 0 0,0 0-1 0 0,0 0 0 0 0,0-1 0 0 0,1 0 1 0 0,0 1-1 0 0,0-1 0 0 0,0-1 1 0 0,1 1-1 0 0,0 0 0 0 0,1-1 0 0 0,0 0 1 0 0,0 1-1 0 0,0-1 0 0 0,1 0 0 0 0,0 0 1 0 0,1 0-1 0 0,0-12 0 0 0,0 18 295 0 0,1 1-90 0 0,2-5-402 0 0,3-1-186 0 0,-6 7-22 0 0,1-1 0 0 0,0 0 0 0 0,0 0 0 0 0,0 1 0 0 0,0-1 0 0 0,0 1 0 0 0,0-1 0 0 0,0 1 0 0 0,0-1 0 0 0,0 1 0 0 0,0 0 0 0 0,1-1 0 0 0,-1 1 0 0 0,0 0 0 0 0,0 0 0 0 0,0 0 0 0 0,0 0 0 0 0,0 0 0 0 0,1 0 0 0 0,-1 0 0 0 0,0 0 0 0 0,0 0 0 0 0,0 1 0 0 0,0-1 0 0 0,0 0 0 0 0,2 2 0 0 0,0-1 0 0 0,3 0 0 0 0,0 1 0 0 0,0 0 0 0 0,-1 1 0 0 0,1-1 0 0 0,-1 1 0 0 0,0 0 0 0 0,0 0 0 0 0,0 1 0 0 0,6 4 0 0 0,-8-5 0 0 0,-1-1 0 0 0,1 0 0 0 0,0 1 0 0 0,-1 0 0 0 0,0 0 0 0 0,0-1 0 0 0,0 1 0 0 0,0 0 0 0 0,0 1 0 0 0,0-1 0 0 0,-1 0 0 0 0,0 0 0 0 0,0 1 0 0 0,0-1 0 0 0,0 1 0 0 0,1 6 0 0 0,1 69 0 0 0,0-48 0 0 0,-2 1 0 0 0,-4 33 0 0 0,-19 80 0 0 0,10-81 0 0 0,12-63 11 0 0,0-1 0 0 0,0 1-1 0 0,0 0 1 0 0,0-1 0 0 0,0 1 0 0 0,0-1-1 0 0,0 1 1 0 0,0-1 0 0 0,0 1-1 0 0,0-1 1 0 0,0 1 0 0 0,1 0 0 0 0,-1-1-1 0 0,0 1 1 0 0,0-1 0 0 0,0 1 0 0 0,1-1-1 0 0,-1 0 1 0 0,0 1 0 0 0,1-1 0 0 0,-1 1-1 0 0,0-1 1 0 0,1 1 0 0 0,-1-1-1 0 0,1 0 1 0 0,-1 1 0 0 0,1-1 0 0 0,-1 0-1 0 0,1 1 1 0 0,-1-1 0 0 0,1 0 0 0 0,-1 0-1 0 0,1 1 1 0 0,-1-1 0 0 0,1 0-1 0 0,-1 0 1 0 0,1 0 0 0 0,-1 0 0 0 0,1 0-1 0 0,0 0 1 0 0,18-1 793 0 0,-18 1-732 0 0,15-3 71 0 0,0-1 0 0 0,0-1 1 0 0,0-1-1 0 0,-1 0 0 0 0,0-1 0 0 0,0 0 0 0 0,-1-1 0 0 0,1-1 0 0 0,15-13 1 0 0,42-41-3209 0 0,-10-4-4188 0 0,-27 15 2350 0 0,-28 40 3815 0 0,7-9-1687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05.5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168 110 5407 0 0,'-19'-21'592'0'0,"-33"-25"3348"0"0,49 43-3533 0 0,-1 0 0 0 0,0 1 1 0 0,0-1-1 0 0,-1 1 0 0 0,1 0 0 0 0,0 0 0 0 0,-1 1 1 0 0,1-1-1 0 0,-1 1 0 0 0,0 0 0 0 0,1 0 0 0 0,-6 0 1 0 0,9 2-307 0 0,0-1 0 0 0,-1 0 1 0 0,1 1-1 0 0,0 0 1 0 0,0-1-1 0 0,0 1 0 0 0,0 0 1 0 0,0-1-1 0 0,0 1 1 0 0,0 0-1 0 0,0 0 0 0 0,0 0 1 0 0,0 0-1 0 0,0 0 1 0 0,0 0-1 0 0,0 0 0 0 0,1 0 1 0 0,-1 0-1 0 0,0 0 1 0 0,1 1-1 0 0,-1-1 1 0 0,1 1-1 0 0,-10 28 1037 0 0,8-16-897 0 0,0 0-1 0 0,1 0 0 0 0,1 0 1 0 0,0 0-1 0 0,1 0 1 0 0,1 0-1 0 0,0 0 0 0 0,1 0 1 0 0,5 14-1 0 0,-2-9 53 0 0,0-1 0 0 0,1 0 1 0 0,2 0-1 0 0,-1-1 0 0 0,2 0 0 0 0,13 16 0 0 0,-21-29-293 0 0,1-1 0 0 0,0 0 0 0 0,0 0 0 0 0,0 0 0 0 0,0 0 0 0 0,1-1 0 0 0,-1 1 0 0 0,1-1 0 0 0,0 0 0 0 0,-1 0 0 0 0,1 0 0 0 0,0-1 0 0 0,0 1 0 0 0,0-1 0 0 0,0 0 0 0 0,8 1 0 0 0,-9-1 0 0 0,0-1 0 0 0,0 0 0 0 0,0-1 0 0 0,-1 1 0 0 0,1 0 0 0 0,0-1 0 0 0,0 1 0 0 0,-1-1 0 0 0,1 0 0 0 0,0 0 0 0 0,-1 0 0 0 0,1 0 0 0 0,-1-1 0 0 0,1 1 0 0 0,-1-1 0 0 0,0 1 0 0 0,0-1 0 0 0,1 0 0 0 0,-1 0 0 0 0,0 0 0 0 0,-1 0 0 0 0,1 0 0 0 0,0 0 0 0 0,-1-1 0 0 0,1 1 0 0 0,1-3 0 0 0,3-8 0 0 0,-1 1 0 0 0,0-1 0 0 0,-1 0 0 0 0,0 0 0 0 0,-1-1 0 0 0,0 1 0 0 0,-1-1 0 0 0,-1 0 0 0 0,0 1 0 0 0,-1-1 0 0 0,0 0 0 0 0,-3-17 0 0 0,1 21 0 0 0,0 0 0 0 0,0 0 0 0 0,-1 1 0 0 0,0-1 0 0 0,0 1 0 0 0,-1-1 0 0 0,-1 1 0 0 0,0 0 0 0 0,0 1 0 0 0,0-1 0 0 0,-1 1 0 0 0,0 0 0 0 0,-1 0 0 0 0,0 1 0 0 0,0 0 0 0 0,-1 0 0 0 0,-9-6 0 0 0,14 11-174 0 0,0 0 0 0 0,0 0 0 0 0,0 1 0 0 0,-1-1 0 0 0,1 1 0 0 0,0 0 0 0 0,-1 0 0 0 0,1 0 0 0 0,0 0 0 0 0,-1 1 0 0 0,1 0 0 0 0,-1-1 0 0 0,1 1 0 0 0,-1 0 0 0 0,-6 2 1 0 0,8-2-12 0 0,0 1 0 0 0,0-1 0 0 0,0 1 0 0 0,0 0 0 0 0,0 0 0 0 0,0 0 0 0 0,0 0 0 0 0,0 0 0 0 0,0 0 0 0 0,0 1 0 0 0,1-1 0 0 0,-1 0 0 0 0,0 1 0 0 0,1 0 0 0 0,0-1 0 0 0,-1 1 0 0 0,1 0 0 0 0,0 0 0 0 0,0 0 0 0 0,0-1 0 0 0,0 1 0 0 0,0 1 0 0 0,0-1 0 0 0,0 0 0 0 0,0 3 0 0 0,-1 8-5646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3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56 2271 0 0,'-7'-55'268'0'0,"7"55"-84"0"0,0 0 54 0 0,0 0 8 0 0,0 0 57 0 0,0 0 229 0 0,0 0 99 0 0,0 0 17 0 0,8 27 1833 0 0,2 10-277 0 0,-2 0 1 0 0,2 20-2205 0 0,-4 8 1522 0 0,-1 0 0 0 0,-4 7-1522 0 0,-3-57-2558 0 0,0-22-661 0 0,-2-13 42 0 0,3 16 947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05.8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214 198 15719 0 0,'-35'56'1902'0'0,"34"-55"-884"0"0,1-1 334 0 0,-3 8 1555 0 0,-3-34-7622 0 0,3 17-2061 0 0</inkml:trace>
  <inkml:trace contextRef="#ctx0" brushRef="#br0" timeOffset="1">32 0 13247 0 0,'-23'7'2515'0'0,"15"-3"-594"0"0,14-2-4929 0 0,-4-2-3284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06.1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10 386 18255 0 0,'0'0'414'0'0,"0"0"56"0"0,0 0 32 0 0,0-2-60 0 0,-9-83-270 0 0,9-1 432 0 0,3-122 1696 0 0,-1 203-2300 0 0,4 11 0 0 0,1 7 0 0 0,18 46 0 0 0,16 62 0 0 0,-29-79 0 0 0,2-1 0 0 0,2-1 0 0 0,1 0 0 0 0,32 53 0 0 0,-46-88-527 0 0,0-1-1 0 0,0 1 1 0 0,0-1 0 0 0,1 0-1 0 0,0 0 1 0 0,-1 0-1 0 0,1-1 1 0 0,0 1 0 0 0,1-1-1 0 0,5 4 1 0 0,-9-7-1584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06.6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90 195 15719 0 0,'-26'5'1574'0'0,"-11"-4"-953"0"0,14-5 2874 0 0,22 4-2256 0 0,0-19-743 0 0,0 15-331 0 0,1 0 0 0 0,-1 0 0 0 0,1-1 0 0 0,1 1 0 0 0,-1 0 0 0 0,0 0 0 0 0,2-4 0 0 0,0-1-72 0 0,1 0 0 0 0,0 0-1 0 0,0 0 1 0 0,1 1 0 0 0,0-1-1 0 0,1 1 1 0 0,0 0-1 0 0,0 0 1 0 0,0 1 0 0 0,1-1-1 0 0,1 1 1 0 0,-1 0 0 0 0,1 1-1 0 0,0 0 1 0 0,0 0-1 0 0,10-6 1 0 0,-14 11-93 0 0,-1 0 0 0 0,1 0 0 0 0,-1 1 0 0 0,1-1 0 0 0,-1 1 0 0 0,1-1 0 0 0,0 1 0 0 0,-1 0 0 0 0,1 0 0 0 0,-1 0 0 0 0,1 1 0 0 0,0-1 0 0 0,-1 0 0 0 0,1 1 0 0 0,-1 0 0 0 0,1 0 0 0 0,-1-1 0 0 0,1 1 0 0 0,-1 1 0 0 0,0-1 0 0 0,0 0 0 0 0,1 1 0 0 0,-1-1 0 0 0,0 1 0 0 0,0-1 0 0 0,0 1 0 0 0,0 0 0 0 0,-1 0 0 0 0,1 0 0 0 0,2 3 0 0 0,3 5 0 0 0,0 0 0 0 0,0 1 0 0 0,0 0 0 0 0,8 22 0 0 0,25 59 0 0 0,38 97 0 0 0,-45-113 0 0 0,-17-44 0 0 0,13 42 0 0 0,-26-63 0 0 0,-1 0 0 0 0,-1-1 0 0 0,-2 1 0 0 0,0-9 0 0 0,0 1 0 0 0,0-1 0 0 0,0 1 0 0 0,-1-1 0 0 0,1 0 0 0 0,0 0 0 0 0,-1 1 0 0 0,0-1 0 0 0,1 0 0 0 0,-1 0 0 0 0,0-1 0 0 0,0 1 0 0 0,0 0 0 0 0,0 0 0 0 0,0-1 0 0 0,-1 0 0 0 0,1 1 0 0 0,0-1 0 0 0,-1 0 0 0 0,1 0 0 0 0,-6 1 0 0 0,-4 4 0 0 0,-66 32 44 0 0,-28 17-276 0 0,105-54-751 0 0,-2 0-817 0 0,0-1-71 0 0,2 1-3475 0 0,1-1-1514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5.3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47 352 7055 0 0,'0'0'158'0'0,"0"0"22"0"0,0 0 12 0 0,-1 1-27 0 0,-4 3 19 0 0,4-3 593 0 0,-1-2-252 0 0,0-1 0 0 0,0 1-1 0 0,0 0 1 0 0,0 0-1 0 0,0-1 1 0 0,0 1 0 0 0,1-1-1 0 0,-1 0 1 0 0,1 0-1 0 0,-2-1 1 0 0,-1-5-219 0 0,1 0 0 0 0,1 0 0 0 0,-1 0 0 0 0,1 0 0 0 0,1 0 0 0 0,-1 0 0 0 0,1 0 0 0 0,1-14 0 0 0,5-71 2528 0 0,-3 72-2657 0 0,17-117 2494 0 0,-19 137-2546 0 0,0 1-585 0 0,0 0-216 0 0,24 38 351 0 0,42 118 1503 0 0,-25-56-779 0 0,-27-66-1601 0 0,-6-13-1423 0 0,17 32-1 0 0,-24-52 613 0 0,4 6-1254 0 0,-3-5-1304 0 0,-2-2 2643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5.6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6 377 7055 0 0,'0'0'323'0'0,"0"0"-8"0"0,0 0-58 0 0,0 0 515 0 0,0 0 247 0 0,0 0 49 0 0,0 0 44 0 0,0 0 140 0 0,-5-23 4281 0 0,6-3-5030 0 0,8-44 0 0 0,1-14 32 0 0,2-53-535 0 0,-7 101 102 0 0,6 56 1836 0 0,81 233-1172 0 0,-75-209-752 0 0,13 21-1893 0 0,-7-23-2111 0 0,-16-28 1485 0 0,-1-5 475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6.2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162 84 10943 0 0,'0'0'14'0'0,"0"0"0"0"0,0 1-1 0 0,0-1 1 0 0,0 0-1 0 0,0 1 1 0 0,0-1 0 0 0,1 1-1 0 0,-1-1 1 0 0,0 0 0 0 0,0 1-1 0 0,-1-1 1 0 0,1 0-1 0 0,0 1 1 0 0,0-1 0 0 0,0 0-1 0 0,0 1 1 0 0,0-1-1 0 0,0 0 1 0 0,0 1 0 0 0,-1-1-1 0 0,1 0 1 0 0,0 1 0 0 0,0-1-1 0 0,0 0 1 0 0,-1 0-1 0 0,1 1 1 0 0,0-1 0 0 0,0 0-1 0 0,-1 0 1 0 0,1 1 0 0 0,0-1-1 0 0,-1 0 1 0 0,1 0-1 0 0,0 0 1 0 0,0 0 0 0 0,-1 1-1 0 0,1-1 1 0 0,-1 0 0 0 0,1 0-1 0 0,0 0 1 0 0,-1 0-1 0 0,1 0 1 0 0,-1 0 0 0 0,-9-15 695 0 0,-1-1-818 0 0,3 5 481 0 0,4 5 371 0 0,-1 0 1 0 0,0 0 0 0 0,0 0-1 0 0,-1 0 1 0 0,-7-6 0 0 0,11 11-608 0 0,0 0 0 0 0,0-1 0 0 0,-1 1 1 0 0,1 0-1 0 0,0 0 0 0 0,0 0 1 0 0,-1 1-1 0 0,1-1 0 0 0,0 0 0 0 0,-1 1 1 0 0,1 0-1 0 0,-1-1 0 0 0,1 1 0 0 0,0 0 1 0 0,-1 0-1 0 0,1 0 0 0 0,-1 1 1 0 0,1-1-1 0 0,-1 1 0 0 0,1-1 0 0 0,0 1 1 0 0,-1 0-1 0 0,-2 1 0 0 0,3-1-136 0 0,0 1 0 0 0,1-1 0 0 0,-1 1 0 0 0,0-1 0 0 0,0 1 0 0 0,1 0 0 0 0,-1 0 0 0 0,1 0 0 0 0,-1 0 0 0 0,1 0 0 0 0,0 0 0 0 0,0 0 0 0 0,0 0 0 0 0,0 0 0 0 0,0 1 0 0 0,1-1 0 0 0,-1 0 0 0 0,1 1 0 0 0,-1-1 0 0 0,1 4 0 0 0,-2 56 0 0 0,2-46 0 0 0,0 11 0 0 0,2 1 0 0 0,0 0 0 0 0,2-1 0 0 0,1 1 0 0 0,1-1 0 0 0,1 0 0 0 0,1-1 0 0 0,2 0 0 0 0,20 39 0 0 0,-28-60 0 0 0,1 0 0 0 0,0-1 0 0 0,0 1 0 0 0,1-1 0 0 0,0 0 0 0 0,-1 0 0 0 0,1 0 0 0 0,1 0 0 0 0,-1 0 0 0 0,7 3 0 0 0,-2-4 0 0 0,-8-3 0 0 0,-1 0 0 0 0,1 1 0 0 0,0-1 0 0 0,-1 0 0 0 0,1 0 0 0 0,0 0 0 0 0,-1 0 0 0 0,1 0 0 0 0,0 0 0 0 0,0 0 0 0 0,-1 0 0 0 0,1 0 0 0 0,0-1 0 0 0,-1 1 0 0 0,1 0 0 0 0,-1 0 0 0 0,1-1 0 0 0,0 1 0 0 0,-1 0 0 0 0,1-1 0 0 0,-1 1 0 0 0,1 0 0 0 0,0-1 0 0 0,-1 1 0 0 0,1-1 0 0 0,9-8 0 0 0,-7 7 0 0 0,1-1 0 0 0,-1 1 0 0 0,0-1 0 0 0,0 0 0 0 0,0 0 0 0 0,-1 0 0 0 0,1 0 0 0 0,-1 0 0 0 0,0-1 0 0 0,1 1 0 0 0,-1-1 0 0 0,2-4 0 0 0,-3 4 0 0 0,2-3 0 0 0,-1 1 0 0 0,0 0 0 0 0,0-1 0 0 0,-1 1 0 0 0,1-1 0 0 0,-2 0 0 0 0,1 1 0 0 0,-1-1 0 0 0,0 0 0 0 0,0 0 0 0 0,-1 1 0 0 0,-1-10 0 0 0,-4-10 0 0 0,-15-45 0 0 0,12 45 0 0 0,3 7 0 0 0,4 9 0 0 0,-1-1 0 0 0,-1 1 0 0 0,0 0 0 0 0,0 0 0 0 0,-1 0 0 0 0,0 1 0 0 0,-1-1 0 0 0,0 1 0 0 0,-1 1 0 0 0,-12-15 0 0 0,13 19 0 0 0,6 4 0 0 0,-1 0 0 0 0,1 0 0 0 0,-1 0 0 0 0,1 0 0 0 0,-1 0 0 0 0,1 0 0 0 0,-1 0 0 0 0,1 1 0 0 0,0-1 0 0 0,-1 0 0 0 0,1 0 0 0 0,-1 0 0 0 0,1 0 0 0 0,0 1 0 0 0,-1-1 0 0 0,1 0 0 0 0,-1 0 0 0 0,1 1 0 0 0,0-1 0 0 0,-1 0 0 0 0,1 1 0 0 0,0-1 0 0 0,0 0 0 0 0,-1 1 0 0 0,1 0 0 0 0,-2 4 0 0 0,-1 1-520 0 0,0-1 1 0 0,0 0-1 0 0,1 1 0 0 0,0-1 0 0 0,0 1 1 0 0,1 0-1 0 0,0 0 0 0 0,0 0 0 0 0,0 0 0 0 0,0 0 1 0 0,1 9-1 0 0,0 0-4883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6.9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19 7055 0 0,'0'0'158'0'0,"0"0"22"0"0,0 0 12 0 0,0 0 48 0 0,0 0 173 0 0,0 0 71 0 0,0 0 17 0 0,0 0 13 0 0,0 0 39 0 0,0 0 20 0 0,0 0 3 0 0,0 0 8 0 0,0 0 35 0 0,0 0 18 0 0,0 0 3 0 0,0 0-85 0 0,0 0-267 0 0,0 0 228 0 0,0 0 136 0 0,0 0 27 0 0,-1-1-85 0 0,-6-2-388 0 0,0-1-270 0 0,6 3-392 0 0,1 1-182 0 0,0 0-632 0 0,0-2-2502 0 0,-2-5-1070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7.3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18 8863 0 0,'0'0'200'0'0,"0"0"34"0"0,0 0 12 0 0,-1 0-39 0 0,-3-3 5 0 0,3 3 667 0 0,-14-14 5810 0 0,14 13-6181 0 0,1 1 161 0 0,0 0 31 0 0,0 0-90 0 0,0 0-492 0 0,0 0-564 0 0,0 0-208 0 0,0 0-39 0 0,0 0-92 0 0,0 0-350 0 0,0 0-154 0 0,0 0-453 0 0,0 0-1782 0 0,0 0-760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7.9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76 156 8863 0 0,'0'0'407'0'0,"-20"-13"154"0"0,15 9-127 0 0,0-1 0 0 0,0 1 0 0 0,0-1 0 0 0,1-1 0 0 0,-1 1 0 0 0,1 0 0 0 0,0-1 0 0 0,1 0 0 0 0,0 0 0 0 0,-1 0 0 0 0,-1-9 0 0 0,4 13-235 0 0,0 0 0 0 0,1 0 0 0 0,0 0 0 0 0,-1 0 0 0 0,1 0 0 0 0,0 0 0 0 0,0 0 0 0 0,0 0-1 0 0,0 0 1 0 0,0 0 0 0 0,1-1 0 0 0,-1 1 0 0 0,1 0 0 0 0,-1 0 0 0 0,1 0 0 0 0,0 0 0 0 0,2-3 0 0 0,-1 2-98 0 0,0 1 1 0 0,0 0 0 0 0,0 0 0 0 0,1 0-1 0 0,-1 0 1 0 0,1 0 0 0 0,0 0-1 0 0,-1 0 1 0 0,1 1 0 0 0,0 0 0 0 0,0-1-1 0 0,0 1 1 0 0,0 0 0 0 0,0 0-1 0 0,6 0 1 0 0,-4 0-102 0 0,0 0 0 0 0,0 1 0 0 0,0 0 0 0 0,0 0 0 0 0,0 0 0 0 0,0 1 0 0 0,0 0 0 0 0,0-1 0 0 0,0 2 0 0 0,0-1 0 0 0,-1 1 0 0 0,1-1 0 0 0,-1 1 0 0 0,1 1 0 0 0,-1-1 0 0 0,1 1 0 0 0,-1-1 0 0 0,0 1 0 0 0,0 0 0 0 0,-1 1 0 0 0,1-1 0 0 0,-1 1 0 0 0,1-1 0 0 0,-1 1 0 0 0,4 7 0 0 0,7 10 0 0 0,-1 1 0 0 0,-2 0 0 0 0,17 43 0 0 0,-19-44 0 0 0,3 14 1005 0 0,15 65 0 0 0,-7-21-103 0 0,-14-57-902 0 0,-2-4 0 0 0,2 0 0 0 0,0-1 0 0 0,1 1 0 0 0,0-1 0 0 0,2-1 0 0 0,0 1 0 0 0,1-1 0 0 0,13 16 0 0 0,-22-30 0 0 0,0 0 0 0 0,0 0 0 0 0,0 0 0 0 0,0 1 0 0 0,0-1 0 0 0,-1 0 0 0 0,1 0 0 0 0,-1 0 0 0 0,0 1 0 0 0,0-1 0 0 0,1 0 0 0 0,-2 1 0 0 0,1-1 0 0 0,0 0 0 0 0,0 0 0 0 0,-1 1 0 0 0,1-1 0 0 0,-1 0 0 0 0,1 0 0 0 0,-1 0 0 0 0,0 0 0 0 0,0 1 0 0 0,-3 2 0 0 0,1 1 0 0 0,0 0 0 0 0,-1-1 0 0 0,0 0 0 0 0,0 0 0 0 0,-5 5 0 0 0,-3-1 286 0 0,-2 0-1 0 0,1 0 1 0 0,-1-2 0 0 0,0 1-1 0 0,-1-2 1 0 0,1 0 0 0 0,-1-1-1 0 0,-1 0 1 0 0,-22 3 0 0 0,28-5-263 0 0,1-1-23 0 0,2 1-373 0 0,6-3-1574 0 0,1 0-709 0 0,0 0-148 0 0,0 0-32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8.2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38 8863 0 0,'0'0'407'0'0,"-16"-23"154"0"0,3 9 2686 0 0,8 14 2310 0 0,6 12-111 0 0,3 1-4983 0 0,-1-4-1872 0 0,23 68 1421 0 0,62 127 0 0 0,-54-116-375 0 0,-33-86-1528 0 0,-1-2-693 0 0,0 0-140 0 0,0 0-26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3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95 1551 0 0,'0'0'68'0'0,"0"-1"2"0"0,-6-8 330 0 0,5 8 25 0 0,1 1 20 0 0,-7-24 923 0 0,10-31 4083 0 0,-4 54-5295 0 0,-2-3-139 0 0,3 9-82 0 0,1-3-279 0 0,-1-2-137 0 0,0 0-30 0 0,0 0-85 0 0,0 0-325 0 0,0 0-139 0 0,0 0-27 0 0,0 0-8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18.6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0 266 15719 0 0,'0'0'356'0'0,"0"0"50"0"0,0 0 20 0 0,0 0-40 0 0,5-18-232 0 0,-2 9 89 0 0,2 0 0 0 0,-1 1 0 0 0,1 0 0 0 0,0 0 0 0 0,1 0 0 0 0,0 1 1 0 0,0-1-1 0 0,9-7 0 0 0,62-48 2885 0 0,-50 42-2764 0 0,1 2-1285 0 0,50-28 0 0 0,-71 43 826 0 0,18-10-632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21.5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68 221 13247 0 0,'-12'-9'1008'0'0,"-4"-15"-548"0"0,13 20-464 0 0,0 0 1 0 0,0-1 0 0 0,0 1 0 0 0,0 0 0 0 0,-7-6-1 0 0,-4-3 872 0 0,18 14 1040 0 0,25 22 868 0 0,12 26-1855 0 0,-3 2 0 0 0,50 86-1 0 0,-65-98-770 0 0,-17-28-150 0 0,-16-77 0 0 0,-28-108 0 0 0,34 150 0 0 0,2 1 0 0 0,0-1 0 0 0,2 1 0 0 0,1-1 0 0 0,5-35 0 0 0,2 36-270 0 0,-8 22 236 0 0,1 0 0 0 0,-1 0 0 0 0,1 0-1 0 0,-1 0 1 0 0,1 0 0 0 0,0 1-1 0 0,-1-1 1 0 0,1 0 0 0 0,0 0 0 0 0,0 1-1 0 0,-1-1 1 0 0,1 0 0 0 0,0 1-1 0 0,0-1 1 0 0,0 1 0 0 0,0-1-1 0 0,0 1 1 0 0,0 0 0 0 0,0-1 0 0 0,0 1-1 0 0,0 0 1 0 0,0 0 0 0 0,0 0-1 0 0,0-1 1 0 0,1 1 0 0 0,19 5-3025 0 0,-7-1-2083 0 0,-3 1-840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22.0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205 82 13247 0 0,'0'0'299'0'0,"0"0"45"0"0,0 0 21 0 0,-2-1-46 0 0,-8-6 509 0 0,0 1-1 0 0,0-1 1 0 0,-15-16 0 0 0,22 20-477 0 0,0-1 1 0 0,0 1 0 0 0,-1 0-1 0 0,1 0 1 0 0,-1 0-1 0 0,0 0 1 0 0,0 1 0 0 0,0-1-1 0 0,0 1 1 0 0,-1 0 0 0 0,1 1-1 0 0,0-1 1 0 0,-1 1 0 0 0,-6-2-1 0 0,9 3-351 0 0,0 0 0 0 0,0 0 0 0 0,-1 0 0 0 0,1 0 0 0 0,0 1 0 0 0,0-1 0 0 0,-1 1 0 0 0,1-1 0 0 0,0 1 0 0 0,0 0 0 0 0,0 0 0 0 0,0 0 0 0 0,0 0 0 0 0,0 0 0 0 0,0 0 0 0 0,0 1 0 0 0,1-1 0 0 0,-1 0 0 0 0,0 1 0 0 0,1 0 0 0 0,-3 2 0 0 0,1 1 0 0 0,-1 0 0 0 0,1 0 0 0 0,0 0 0 0 0,0 0 0 0 0,-2 8 0 0 0,1-3 0 0 0,1 0 0 0 0,1 0 0 0 0,0 1 0 0 0,0-1 0 0 0,1 0 0 0 0,0 21 0 0 0,1-26 0 0 0,0 0 0 0 0,0 1 0 0 0,1-1 0 0 0,0 0 0 0 0,0 1 0 0 0,1-1 0 0 0,-1 0 0 0 0,1 0 0 0 0,0 0 0 0 0,0 0 0 0 0,1 0 0 0 0,0 0 0 0 0,-1-1 0 0 0,2 1 0 0 0,2 3 0 0 0,-2-5 0 0 0,-1 0 0 0 0,1 0 0 0 0,-1 0 0 0 0,1 0 0 0 0,0-1 0 0 0,0 0 0 0 0,0 1 0 0 0,0-2 0 0 0,0 1 0 0 0,0 0 0 0 0,1-1 0 0 0,-1 0 0 0 0,10 2 0 0 0,-5-3 0 0 0,1 0 0 0 0,-1 0 0 0 0,1-1 0 0 0,13-2 0 0 0,-9 0 0 0 0,-1 1 0 0 0,-13 2 4 0 0,1-1-1 0 0,0 1 1 0 0,0 0-1 0 0,0 0 1 0 0,0-1-1 0 0,0 1 1 0 0,-1 0-1 0 0,1 0 1 0 0,0 0-1 0 0,0 0 1 0 0,0 0 0 0 0,0 0-1 0 0,0 0 1 0 0,0 0-1 0 0,0 0 1 0 0,-1 1-1 0 0,1-1 1 0 0,0 0-1 0 0,0 0 1 0 0,0 1-1 0 0,0-1 1 0 0,-1 1-1 0 0,1-1 1 0 0,0 1-1 0 0,0-1 1 0 0,-1 1-1 0 0,1-1 1 0 0,0 1 0 0 0,-1 0-1 0 0,1-1 1 0 0,-1 1-1 0 0,1 0 1 0 0,-1-1-1 0 0,1 1 1 0 0,-1 0-1 0 0,1 0 1 0 0,-1 0-1 0 0,0-1 1 0 0,1 1-1 0 0,-1 0 1 0 0,0 2-1 0 0,-3 23 472 0 0,-4-9 342 0 0,-1 0 0 0 0,-20 30 0 0 0,-26 28-1740 0 0,43-60 481 0 0,10-13-908 0 0,1-2-854 0 0,0 0-3259 0 0,0 0-1397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22.4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111 273 10943 0 0,'-6'7'151'0'0,"0"0"-1"0"0,1 0 1 0 0,0 1-1 0 0,1 0 1 0 0,0-1-1 0 0,-5 13 1 0 0,-17 30 1678 0 0,-6-10 5076 0 0,31-39-6099 0 0,1-1-64 0 0,-1 0-653 0 0,0-1 1 0 0,0 1-1 0 0,1 0 0 0 0,-1-1 1 0 0,1 1-1 0 0,-1-1 0 0 0,0 1 1 0 0,1 0-1 0 0,-1-1 0 0 0,1 0 1 0 0,-1 1-1 0 0,1-1 0 0 0,0 1 0 0 0,-1-1 1 0 0,1 0-1 0 0,-1 1 0 0 0,1-1 1 0 0,0 1-1 0 0,0-1 0 0 0,-1 0 1 0 0,1 0-1 0 0,0 1 0 0 0,0-1 1 0 0,0 0-1 0 0,0 1 0 0 0,0-1 0 0 0,0-1 1 0 0,-2-21 929 0 0,10-106-811 0 0,-4 89-200 0 0,-1 0 0 0 0,-2 1 0 0 0,-5-42 0 0 0,-4 22-8 0 0,49 145 0 0 0,18 70 0 0 0,33 76 0 0 0,-39-120-7780 0 0,-51-108 4944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23.7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2990 5407 0 0,'0'0'248'0'0,"0"0"-5"0"0,0-1-152 0 0,3-8 469 0 0,0 1 1 0 0,1 0-1 0 0,0 0 1 0 0,0 0-1 0 0,0 0 1 0 0,1 1-1 0 0,1-1 0 0 0,-1 2 1 0 0,1-1-1 0 0,0 0 1 0 0,0 1-1 0 0,1 0 1 0 0,9-6-1 0 0,9-6-81 0 0,2 1-1 0 0,33-16 1 0 0,-60 33-472 0 0,291-128 3024 0 0,-64 31-1115 0 0,955-421-1894 0 0,-927 412-22 0 0,520-227 0 0 0,-24-18 0 0 0,-574 272 0 0 0,74-35 0 0 0,-205 91 0 0 0,875-448 0 0 0,-658 322 0 0 0,349-187 0 0 0,-551 303-140 0 0,-32 17-821 0 0,1 0 0 0 0,57-20 1 0 0,-65 30-5330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24.5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3280 5407 0 0,'0'0'124'0'0,"0"0"18"0"0,0 0 8 0 0,12-14 842 0 0,2 0-45 0 0,-2 0 1 0 0,0-1-1 0 0,18-28 0 0 0,9-12 558 0 0,-24 35-1154 0 0,1 1-1 0 0,1 0 1 0 0,1 2 0 0 0,1 0 0 0 0,0 0 0 0 0,23-14 0 0 0,145-76 2612 0 0,12-8-1084 0 0,467-264-1074 0 0,-266 161-146 0 0,813-450 1629 0 0,-301 218-2288 0 0,-312 173 0 0 0,-205 79 0 0 0,-81 38 0 0 0,301-170 0 0 0,-583 311 0 0 0,44-23 0 0 0,-68 38 0 0 0,-1 1 0 0 0,1 0 0 0 0,0 0 0 0 0,0 1 0 0 0,0 0 0 0 0,0 0 0 0 0,15 0 0 0 0,-13 3-7562 0 0,-10-1 4812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3:25.8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10 7055 0 0,'0'0'158'0'0,"3"-3"22"0"0,-3 3-99 0 0,1-1 0 0 0,-1 1 1 0 0,0-1-1 0 0,1 1 1 0 0,-1 0-1 0 0,0-1 0 0 0,1 1 1 0 0,-1 0-1 0 0,0-1 0 0 0,1 1 1 0 0,-1 0-1 0 0,1-1 1 0 0,-1 1-1 0 0,0 0 0 0 0,1 0 1 0 0,-1 0-1 0 0,1-1 0 0 0,-1 1 1 0 0,1 0-1 0 0,-1 0 1 0 0,1 0-1 0 0,-1 0 0 0 0,1 0 1 0 0,-1 0-1 0 0,1 0 0 0 0,-1 0 1 0 0,1 0-1 0 0,-1 0 1 0 0,1 0-1 0 0,-1 0 0 0 0,1 0 1 0 0,-1 1-1 0 0,1-1 0 0 0,-1 0 1 0 0,1 1-1 0 0,13 19 4251 0 0,-11-13-4504 0 0,19 25 1278 0 0,0 0-1 0 0,2-1 1 0 0,2-2-1 0 0,44 42 1 0 0,-42-44-869 0 0,5 4 24 0 0,1-1-1 0 0,2-3 0 0 0,1 0 0 0 0,71 37 1 0 0,171 63 907 0 0,-155-74-1752 0 0,-88-37-4760 0 0,-4 2-1870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19.4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8863 0 0,'0'0'200'0'0,"0"0"34"0"0,0 0 12 0 0,0 0 46 0 0,0 0 184 0 0,0 0 79 0 0,0 0 18 0 0,0 0 11 0 0,6 14 672 0 0,10 18-385 0 0,1-1 0 0 0,2 0 0 0 0,32 40 0 0 0,-28-41-446 0 0,-2 0 0 0 0,35 67 0 0 0,28 77 992 0 0,134 206-1 0 0,-163-289-272 0 0,75 170 0 0 0,-88-168-708 0 0,5-1-1 0 0,79 116 1 0 0,74 62 585 0 0,-21-31-469 0 0,-72-89-17 0 0,156 246 1714 0 0,-210-285-2249 0 0,-2-2 0 0 0,-13-35 0 0 0,38 62 0 0 0,-76-136-23 0 0,0 0 0 0 0,0 0 0 0 0,-1 0 0 0 0,1 0 0 0 0,0 0-1 0 0,0 0 1 0 0,0 0 0 0 0,0 0 0 0 0,0 0 0 0 0,-1 0 0 0 0,1 0 0 0 0,0 0 0 0 0,0 0 0 0 0,0 0 0 0 0,0 0 0 0 0,0 0-1 0 0,0 0 1 0 0,-1 0 0 0 0,1 0 0 0 0,0 0 0 0 0,0 0 0 0 0,0 0 0 0 0,0 0 0 0 0,0 0 0 0 0,0 0 0 0 0,-1 0-1 0 0,1 0 1 0 0,0 0 0 0 0,0 0 0 0 0,0 1 0 0 0,0-1 0 0 0,0 0 0 0 0,0 0 0 0 0,0 0 0 0 0,0 0 0 0 0,0 0 0 0 0,0 0-1 0 0,-1 0 1 0 0,1 1 0 0 0,0-1 0 0 0,0 0 0 0 0,0 0 0 0 0,0 0 0 0 0,0 0 0 0 0,0 0 0 0 0,0 0 0 0 0,0 1 0 0 0,0-1-1 0 0,0 0 1 0 0,0 0 0 0 0,0 0 0 0 0,0 0 0 0 0,0 0 0 0 0,0 0 0 0 0,0 1 0 0 0,0-1 0 0 0,0 0 0 0 0,0 0-1 0 0,1 0 1 0 0,-11-4-1056 0 0,-13-15-7349 0 0,10 7 673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0.1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7055 0 0,'0'0'323'0'0,"0"0"-8"0"0,0 0-58 0 0,0 0 515 0 0,0 0 247 0 0,0 0 49 0 0,0 0-48 0 0,0 0-246 0 0,0 0-108 0 0,0 0-24 0 0,0 0-87 0 0,16 16-342 0 0,7 11 428 0 0,-1 1 0 0 0,-1 1-1 0 0,-1 1 1 0 0,-2 1 0 0 0,20 45 0 0 0,38 63 1060 0 0,12-8-1666 0 0,97 153 576 0 0,-123-186 533 0 0,114 135 0 0 0,31-13-1144 0 0,-71-81 0 0 0,-89-83 0 0 0,67 102 0 0 0,-68-90 0 0 0,65 85-10533 0 0,-110-152 5514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0.6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80 862 5407 0 0,'-3'11'42'0'0,"-3"13"182"0"0,-1-16 53 0 0,0-2-252 0 0,0 0-25 0 0,1 0 66 0 0,6-5 29 0 0,-1-1 1 0 0,1 1-1 0 0,-1-1 1 0 0,1 1-1 0 0,-1-1 1 0 0,1 0-1 0 0,-1 1 1 0 0,0-1-1 0 0,1 1 1 0 0,-1-1-1 0 0,0 0 1 0 0,1 0-1 0 0,-1 1 1 0 0,0-1-1 0 0,1 0 1 0 0,-1 0-1 0 0,0 0 1 0 0,1 0-1 0 0,-1 1 1 0 0,0-1-1 0 0,1 0 1 0 0,-1 0-1 0 0,0-1 1 0 0,0 1-1 0 0,0 0 1 0 0,-1-1 19 0 0,1 1 0 0 0,0-1 0 0 0,-1 0 0 0 0,1 0 0 0 0,0 0 0 0 0,0 0-1 0 0,0 0 1 0 0,0 0 0 0 0,0-1 0 0 0,0 1 0 0 0,-2-3 0 0 0,3 3 299 0 0,-1 1-346 0 0,0 0-1 0 0,1-1 1 0 0,-1 1 0 0 0,1-1 0 0 0,-1 1 0 0 0,0-1 0 0 0,1 0 0 0 0,-1 1 0 0 0,1-1 0 0 0,-1 0-1 0 0,1 1 1 0 0,0-1 0 0 0,-1 0 0 0 0,1 1 0 0 0,0-1 0 0 0,-1 0 0 0 0,1 0 0 0 0,0 1 0 0 0,0-1 0 0 0,0 0-1 0 0,0 0 1 0 0,0 0 0 0 0,0 1 0 0 0,0-2 0 0 0,-2-20 45 0 0,5-35 1778 0 0,17-96-1 0 0,1-11 905 0 0,-8-305-1251 0 0,-18 438-7105 0 0,5 31 3538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4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121 126 4231 0 0,'0'-19'307'0'0,"-1"10"-91"0"0,1 8 381 0 0,0 1 161 0 0,0 0 36 0 0,1-11 5233 0 0,1 28-4163 0 0,-1-10-1772 0 0,-1 1 0 0 0,0 0 1 0 0,0 0-1 0 0,0 0 0 0 0,-1 1-92 0 0,-17 37 0 0 0,13-37 0 0 0,-3-5 0 0 0,-1-1 0 0 0,8-3 0 0 0,0 0 0 0 0,1 0 0 0 0,-1 0 0 0 0,1 0 0 0 0,-1 0 0 0 0,1 0 0 0 0,-1 0 0 0 0,0 0 0 0 0,1 0 0 0 0,-1 0 0 0 0,1 0 0 0 0,-1 0 0 0 0,1 0 0 0 0,-1 0 0 0 0,0-1 0 0 0,1 1 0 0 0,-1 0 0 0 0,1 0 0 0 0,-1-1 0 0 0,1 1 0 0 0,-1 0 0 0 0,1-1 0 0 0,0 1 0 0 0,-1 0 0 0 0,1-1 0 0 0,-1 1 0 0 0,1-1 0 0 0,0 1 0 0 0,-1-1 0 0 0,1 1 0 0 0,0-1 0 0 0,-1 1 0 0 0,1-1 0 0 0,0 1 0 0 0,0-1 0 0 0,0 1 0 0 0,-1-1 0 0 0,1 1 0 0 0,0-1 0 0 0,0 0 0 0 0,-1-1 0 0 0,-1 0 0 0 0,1-1 0 0 0,0 1 0 0 0,0-1 0 0 0,-1 1 0 0 0,2-1 0 0 0,-1 0 0 0 0,0 1 0 0 0,1-1 0 0 0,-1 0 0 0 0,1 1 0 0 0,0-1 0 0 0,0 0 0 0 0,0 0 0 0 0,0 1 0 0 0,0-1 0 0 0,0 0 0 0 0,1 1 0 0 0,0-1 0 0 0,-1 0 0 0 0,1 1 0 0 0,0-1 0 0 0,0 1 0 0 0,1-1 0 0 0,-1 1 0 0 0,0-1 0 0 0,1 1 0 0 0,0-1 0 0 0,3-4 0 0 0,-4 6 0 0 0,0 0 0 0 0,-1 0 0 0 0,1 1 0 0 0,0-1 0 0 0,0 0 0 0 0,0 1 0 0 0,-1-1 0 0 0,1 1 0 0 0,0-1 0 0 0,0 1 0 0 0,0-1 0 0 0,0 1 0 0 0,0-1 0 0 0,0 1 0 0 0,0 0 0 0 0,0 0 0 0 0,0-1 0 0 0,0 1 0 0 0,0 0 0 0 0,0 0 0 0 0,0 0 0 0 0,0 0 0 0 0,0 0 0 0 0,0 0 0 0 0,0 1 0 0 0,0-1 0 0 0,1 0 0 0 0,2 1 0 0 0,-2-1 112 0 0,1 0-1 0 0,-1 0 0 0 0,0 0 1 0 0,1 0-1 0 0,-1 0 0 0 0,0 1 1 0 0,0-1-1 0 0,1 1 0 0 0,-1-1 1 0 0,0 1-1 0 0,0 0 1 0 0,0 0-1 0 0,0 0 0 0 0,0 0 1 0 0,0 1-1 0 0,0-1 0 0 0,0 0 1 0 0,0 1-1 0 0,0-1 0 0 0,-1 1 1 0 0,1 0-1 0 0,-1-1 0 0 0,1 1 1 0 0,-1 0-1 0 0,0 0 0 0 0,1 0 1 0 0,-1 0-1 0 0,0 0 1 0 0,0 0-112 0 0,1 6 14 0 0,-1-6-13 0 0,0 0-1 0 0,0 0 1 0 0,-1 0-1 0 0,1 0 1 0 0,-1 0-1 0 0,1 0 1 0 0,-1 0 0 0 0,0 0-1 0 0,0 0 1 0 0,0 0-1 0 0,0 1 1 0 0,0-1-1 0 0,0 0 1 0 0,-1 0-1 0 0,1 0 1 0 0,-1 0-1 0 0,1 0 1 0 0,-1 0 0 0 0,0 0-1 0 0,0 0 1 0 0,0 0-1 0 0,0 0 0 0 0,0-1 0 0 0,1 1 0 0 0,-1-1 0 0 0,0 0 0 0 0,0 1 0 0 0,0-1 0 0 0,0 0 0 0 0,0 0 0 0 0,-1 1 0 0 0,1-1 0 0 0,0 0 0 0 0,0 0 0 0 0,-1 0 0 0 0,1-1 0 0 0,-1 1 0 0 0,1 0 0 0 0,-1-1 0 0 0,1 1 0 0 0,-1 0 0 0 0,1-1 0 0 0,-1 0 0 0 0,0 1 0 0 0,1-1 0 0 0,-1 0 0 0 0,1 0 0 0 0,-1 0 0 0 0,0 0 0 0 0,1 0 0 0 0,-1 0 0 0 0,0 0 0 0 0,2 0 0 0 0,-13 1 0 0 0,11-1 0 0 0,0 1 0 0 0,0-1 0 0 0,0 0 0 0 0,0 0 0 0 0,0 0 0 0 0,0 0 0 0 0,0 0 0 0 0,0 0 0 0 0,0 0 0 0 0,0-1 0 0 0,0 1 0 0 0,0-1 0 0 0,0 1 0 0 0,0-1 0 0 0,0 0 0 0 0,0 0 0 0 0,1 0 0 0 0,-1 0 0 0 0,0 0 0 0 0,1 0 0 0 0,-1 0 0 0 0,0 0 0 0 0,1-1 0 0 0,0 1 0 0 0,-1-1 0 0 0,1 1 0 0 0,0-1 0 0 0,0 0 0 0 0,-1-1 0 0 0,0 0 0 0 0,1 0 0 0 0,0 0 0 0 0,0 0 0 0 0,0 0 0 0 0,0 0 0 0 0,0-1 0 0 0,1 1 0 0 0,-1 0 0 0 0,1-1 0 0 0,0 1 0 0 0,0 0 0 0 0,0-1 0 0 0,0 1 0 0 0,1 0 0 0 0,-1 0 0 0 0,1-1 0 0 0,0 1 0 0 0,0 0 0 0 0,0 0 0 0 0,0 0 0 0 0,1 0 0 0 0,-1 0 0 0 0,1 0 0 0 0,0 0 0 0 0,0 0 0 0 0,2-2 0 0 0,-1 0 0 0 0,1 0 0 0 0,0 0 0 0 0,0 0 0 0 0,0 1 0 0 0,1-1 0 0 0,0 1 0 0 0,0 0 0 0 0,0 1 0 0 0,0-1 0 0 0,0 1 0 0 0,1 0 0 0 0,0 0 0 0 0,5-2 0 0 0,8 2 0 0 0,-16 4 0 0 0,-1-1 0 0 0,-1 0 0 0 0,1 0 0 0 0,-1 1 0 0 0,0-1 0 0 0,1 0 0 0 0,-1 1 0 0 0,0-1 0 0 0,0 0 0 0 0,1 1 0 0 0,-1-1 0 0 0,0 1 0 0 0,0 0 0 0 0,1 0 0 0 0,-1-1 0 0 0,0 1 0 0 0,0 0 0 0 0,0 0 0 0 0,0 0 0 0 0,0 0 0 0 0,0 0 0 0 0,-1 0 0 0 0,1 0 0 0 0,0 0 0 0 0,0 0 0 0 0,-1 1 0 0 0,1-1 0 0 0,-1 0 0 0 0,1 0 0 0 0,-1 2 0 0 0,2 1 0 0 0,1 0 0 0 0,-1 1 0 0 0,0-1 0 0 0,0 1 0 0 0,0 0 0 0 0,0 0 0 0 0,-1 0 0 0 0,0 0 0 0 0,0 0 0 0 0,0 0 0 0 0,-1 0 0 0 0,0 0 0 0 0,0 0 0 0 0,0 0 0 0 0,0 0 0 0 0,-1 0 0 0 0,0 0 0 0 0,0 0 0 0 0,-1 3 0 0 0,-1 0 0 0 0,0 0 0 0 0,-1-1 0 0 0,0 1 0 0 0,0-1 0 0 0,0 0 0 0 0,-1 0 0 0 0,0 0 0 0 0,-1-1 0 0 0,1 0 0 0 0,-1 0 0 0 0,-1 0 0 0 0,4-2 0 0 0,-1-1 0 0 0,0-1 0 0 0,0 1 0 0 0,0 0 0 0 0,0-1 0 0 0,0 0 0 0 0,-1 0 0 0 0,1 0 0 0 0,-1-1 0 0 0,1 1 0 0 0,-1-1 0 0 0,1 0 0 0 0,-1 0 0 0 0,0-1 0 0 0,0 1 0 0 0,0-1 0 0 0,2 0 0 0 0,0-1 0 0 0,0 1 0 0 0,0 0 0 0 0,0-1 0 0 0,0 0 0 0 0,1 0 0 0 0,-1 0 0 0 0,0 0 0 0 0,1 0 0 0 0,-1 0 0 0 0,1-1 0 0 0,-1 1 0 0 0,1-1 0 0 0,-1 0 0 0 0,1 0 0 0 0,0 1 0 0 0,0-2 0 0 0,0 1 0 0 0,0 0 0 0 0,0 0 0 0 0,1-1 0 0 0,-1 1 0 0 0,1-1 0 0 0,-1 1 0 0 0,1-1 0 0 0,0 1 0 0 0,-1-3 0 0 0,0-2 0 0 0,1 1 0 0 0,-1-1 0 0 0,1 1 0 0 0,0-1 0 0 0,1 0 0 0 0,0 0 0 0 0,0 1 0 0 0,0-1 0 0 0,1 0 0 0 0,0 0 0 0 0,0 1 0 0 0,0-1 0 0 0,1 1 0 0 0,0-1 0 0 0,2-2 0 0 0,-3 4 0 0 0,2 1 0 0 0,-1-1 0 0 0,0 0 0 0 0,1 1 0 0 0,0-1 0 0 0,0 1 0 0 0,0 0 0 0 0,1 0 0 0 0,-1 0 0 0 0,1 0 0 0 0,0 0 0 0 0,0 1 0 0 0,0 0 0 0 0,1 0 0 0 0,-1 0 0 0 0,1 0 0 0 0,0 1 0 0 0,-1 0 0 0 0,1 0 0 0 0,2 0 0 0 0,-6 1 0 0 0,1 0 0 0 0,1 1 0 0 0,-1-1 0 0 0,0 1 0 0 0,0 0 0 0 0,0-1 0 0 0,0 1 0 0 0,0 0 0 0 0,0 0 0 0 0,0 1 0 0 0,0-1 0 0 0,0 0 0 0 0,0 1 0 0 0,0-1 0 0 0,0 1 0 0 0,0-1 0 0 0,0 1 0 0 0,0 0 0 0 0,0 0 0 0 0,0 0 0 0 0,0 0 0 0 0,0 0 0 0 0,-1 1 0 0 0,1-1 0 0 0,-1 0 0 0 0,1 1 0 0 0,-1-1 0 0 0,1 1 0 0 0,-1 0 0 0 0,1 0 0 0 0,0 2 0 0 0,0-1 0 0 0,-1 1 0 0 0,1 0 0 0 0,0 0 0 0 0,-1 0 0 0 0,0 1 0 0 0,0-1 0 0 0,0 0 0 0 0,-1 0 0 0 0,1 1 0 0 0,-1-1 0 0 0,0 0 0 0 0,0 1 0 0 0,-1-1 0 0 0,1 0 0 0 0,-2 4 0 0 0,1-1 0 0 0,-1 1 0 0 0,0-1 0 0 0,-1 0 0 0 0,0 0 0 0 0,0 0 0 0 0,0 0 0 0 0,-1-1 0 0 0,0 1 0 0 0,-1 1 0 0 0,1-3 365 0 0,0 0 0 0 0,-1 0-1 0 0,0 0 1 0 0,0 0 0 0 0,0-1 0 0 0,-1 0 0 0 0,-2 2-365 0 0,7-5 789 0 0,-23-20-484 0 0,21 13-314 0 0,0 0 0 0 0,1-1-1 0 0,0 1 1 0 0,0-1 0 0 0,0 1 0 0 0,1-1-1 0 0,0 0 1 0 0,0 0 0 0 0,1 1-1 0 0,0-1 1 0 0,0 0 0 0 0,0 0 0 0 0,1 0-1 0 0,0 1 1 0 0,1-1 0 0 0,-1 0-1 0 0,1 1 1 0 0,3-6 9 0 0,-2 2-50 0 0,2 0-1 0 0,-1 0 0 0 0,1 0 1 0 0,1 1-1 0 0,0 0 0 0 0,0 0 1 0 0,1 0-1 0 0,0 1 0 0 0,0 0 1 0 0,1 0-1 0 0,3-1 51 0 0,-8 9-202 0 0,0 1-1 0 0,0 0 0 0 0,0 0 1 0 0,0 0-1 0 0,0 1 1 0 0,0-1-1 0 0,0 0 1 0 0,-1 1-1 0 0,1 0 0 0 0,0 0 1 0 0,-1 0-1 0 0,1 0 1 0 0,-1 0-1 0 0,2 2 203 0 0,-2 0 105 0 0,1 0 0 0 0,-1 0-1 0 0,-1 0 1 0 0,1 0 0 0 0,0 0-1 0 0,-1 0 1 0 0,0 0 0 0 0,0 1 0 0 0,0-1-1 0 0,-1 0 1 0 0,1 1 0 0 0,-1-1-1 0 0,0 0 1 0 0,0 1 0 0 0,-1-1-1 0 0,1 1 1 0 0,-1-1-105 0 0,-2 12 445 0 0,0-1 0 0 0,-2 0 0 0 0,0 0 0 0 0,-1 2-445 0 0,-7 4-3994 0 0,11-19 3179 0 0,0 1 0 0 0,0-1 0 0 0,0 1-1 0 0,1 0 1 0 0,-1-1 0 0 0,1 1-1 0 0,0 0 1 0 0,0 0 0 0 0,0 0 0 0 0,0 1 815 0 0,1-4-3102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2.7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2791 0 0,'0'0'126'0'0,"0"2"-5"0"0,0 7 6 0 0,0-7 395 0 0,0-2 170 0 0,0 0 32 0 0,0 0 35 0 0,0 0 129 0 0,0 0 59 0 0,0 0 11 0 0,0 0-50 0 0,0 0-217 0 0,0 0-92 0 0,0 0-21 0 0,0 0 8 0 0,0 0 38 0 0,0 0 14 0 0,0 0 2 0 0,0 0 6 0 0,0 0 23 0 0,2 6-291 0 0,-1 0 1 0 0,1 0-1 0 0,0 0 1 0 0,0 0-1 0 0,1 0 1 0 0,0-1-1 0 0,4 8 1 0 0,-1-3 62 0 0,49 115 522 0 0,-2-4-382 0 0,-39-94-575 0 0,112 194-193 0 0,-125-219-760 0 0,-1-7-73 0 0,-1 0 0 0 0,0 0 0 0 0,0 0 0 0 0,0 0 1 0 0,-1 0-1 0 0,0 0 0 0 0,1 1 0 0 0,-2-1 0 0 0,1 1 0 0 0,-5-7 0 0 0,6 9 767 0 0,-11-19-2307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3.0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128 417 5407 0 0,'-6'-14'71'0'0,"0"-1"0"0"0,-1 1 0 0 0,-1 1 0 0 0,0-1 0 0 0,-1 2 0 0 0,0-1 0 0 0,-11-12 0 0 0,13 17 669 0 0,1 0-1 0 0,1 0 0 0 0,-1-1 1 0 0,1 0-1 0 0,1 0 1 0 0,0 0-1 0 0,0-1 0 0 0,1 0 1 0 0,0 1-1 0 0,1-1 0 0 0,0 0 1 0 0,0 0-1 0 0,1 0 0 0 0,1-1 1 0 0,-1 1-1 0 0,3-14 1 0 0,-1 18-570 0 0,0 0 1 0 0,1-1 0 0 0,-1 1 0 0 0,2 0 0 0 0,-1 1 0 0 0,1-1 0 0 0,-1 0 0 0 0,2 1 0 0 0,-1-1 0 0 0,1 1 0 0 0,-1 0-1 0 0,1 0 1 0 0,1 0 0 0 0,-1 1 0 0 0,1 0 0 0 0,0 0 0 0 0,0 0 0 0 0,0 0 0 0 0,0 1 0 0 0,0-1 0 0 0,1 1 0 0 0,0 1 0 0 0,0-1-1 0 0,0 1 1 0 0,0 0 0 0 0,7-1 0 0 0,-10 2-264 0 0,0 1 1 0 0,0 0-1 0 0,0 0 0 0 0,0 0 0 0 0,0 0 0 0 0,0 0 1 0 0,0 1-1 0 0,0-1 0 0 0,0 1 0 0 0,0 0 0 0 0,0 0 1 0 0,0 0-1 0 0,-1 0 0 0 0,1 1 0 0 0,0-1 0 0 0,-1 1 1 0 0,1-1-1 0 0,-1 1 0 0 0,1 0 0 0 0,-1 0 0 0 0,0 0 1 0 0,0 0-1 0 0,0 1 0 0 0,0-1 0 0 0,0 0 0 0 0,-1 1 1 0 0,1-1-1 0 0,-1 1 0 0 0,2 4 0 0 0,-1-2-508 0 0,0 0 0 0 0,0 0 0 0 0,-1 1 0 0 0,1-1-1 0 0,-1 0 1 0 0,-1 1 0 0 0,1 5 0 0 0,-1 10-5230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3.3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0 156 7055 0 0,'0'0'323'0'0,"0"0"-8"0"0,21-13 1733 0 0,-2-2-827 0 0,-2-1 0 0 0,0 0 1 0 0,20-27-1 0 0,9-8 82 0 0,-44 50-623 0 0,-2 1-178 0 0,0 0-770 0 0,0 0-334 0 0,0 0-66 0 0,5 13-1936 0 0,-1 33-1639 0 0,-1-18 2068 0 0</inkml:trace>
  <inkml:trace contextRef="#ctx0" brushRef="#br0" timeOffset="1">125 388 10943 0 0,'0'0'248'0'0,"0"0"35"0"0,18 13 386 0 0,-15-12-482 0 0,1-1-1 0 0,0 0 1 0 0,0 0 0 0 0,0 0-1 0 0,-1 0 1 0 0,1-1-1 0 0,0 1 1 0 0,0-1 0 0 0,-1 0-1 0 0,1 0 1 0 0,-1 0-1 0 0,1-1 1 0 0,-1 0 0 0 0,4-1-1 0 0,4-4 609 0 0,0-1 0 0 0,17-16 1 0 0,0 0 579 0 0,-18 17-1139 0 0,52-42 1081 0 0,-27 11-8471 0 0,-27 29 4555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3.7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16 18255 0 0,'0'0'414'0'0,"0"0"56"0"0,0 0 32 0 0,0 0-60 0 0,12-9-270 0 0,-7 7-62 0 0,0 1 0 0 0,0 0 0 0 0,0 0-1 0 0,0 0 1 0 0,0 1 0 0 0,0-1 0 0 0,1 1 0 0 0,-1 0 0 0 0,0 1-1 0 0,7 1 1 0 0,54 14 1484 0 0,-51-12-1492 0 0,56 20-102 0 0,73 34 0 0 0,-16-5 0 0 0,-124-52-23 0 0,4 3-735 0 0,1 0 1 0 0,-1-1-1 0 0,1 0 0 0 0,-1-1 1 0 0,1 0-1 0 0,0-1 0 0 0,0 1 1 0 0,0-2-1 0 0,0 1 1 0 0,12-2-1 0 0,-18-2-2326 0 0,8-9-19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4.0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116 0 15719 0 0,'0'0'356'0'0,"-21"22"1000"0"0,15-16-829 0 0,0 1 0 0 0,1 1 0 0 0,0-1 0 0 0,0 1 0 0 0,0 0 0 0 0,1 0 0 0 0,1 0 0 0 0,-1 0 0 0 0,-3 17 0 0 0,0 6 1152 0 0,-5 46 0 0 0,9-55-1723 0 0,-20 223 964 0 0,26-97-3531 0 0,12-54-5862 0 0,-15-91 1613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4.4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0 196 8863 0 0,'0'0'407'0'0,"0"0"-6"0"0,0-8 6424 0 0,3 2-6490 0 0,3-4 182 0 0,1 1-1 0 0,0 0 0 0 0,1 1 1 0 0,0 0-1 0 0,0 0 1 0 0,18-12-1 0 0,62-32-605 0 0,-8 4-5582 0 0,-65 38 3648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4.7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204 125 10943 0 0,'-8'4'987'0'0,"0"-1"-810"0"0,0 2 25 0 0,7-4 736 0 0,1-1 316 0 0,0 0 55 0 0,0 0-161 0 0,21 39-604 0 0,191 337 2201 0 0,-207-368-3201 0 0,-3-4-266 0 0,0-1-1 0 0,0 1 0 0 0,0-1 1 0 0,0 1-1 0 0,-1-1 0 0 0,0 1 1 0 0,2 8-1 0 0,-3-12-4680 0 0</inkml:trace>
  <inkml:trace contextRef="#ctx0" brushRef="#br0" timeOffset="1">61 139 7055 0 0,'-29'-10'760'0'0,"27"9"-312"0"0,0 1 0 0 0,0-1-1 0 0,0 0 1 0 0,0 1 0 0 0,1-1-1 0 0,-1 0 1 0 0,0 0 0 0 0,0 0-1 0 0,0-1 1 0 0,1 1 0 0 0,-1 0-1 0 0,1-1 1 0 0,-1 1 0 0 0,1-1-1 0 0,-1 1 1 0 0,1-1 0 0 0,-1-2-1 0 0,1 2-286 0 0,1 1 0 0 0,0-1-1 0 0,0 0 1 0 0,1 0-1 0 0,-1 1 1 0 0,0-1 0 0 0,1 0-1 0 0,-1 1 1 0 0,1-1 0 0 0,-1 0-1 0 0,1 1 1 0 0,0-1 0 0 0,0 1-1 0 0,-1-1 1 0 0,1 1-1 0 0,0-1 1 0 0,0 1 0 0 0,1-1-1 0 0,-1 1 1 0 0,0 0 0 0 0,3-2-1 0 0,3-4-23 0 0,1 0-1 0 0,-1 1 0 0 0,1-1 1 0 0,1 2-1 0 0,-1-1 1 0 0,1 1-1 0 0,0 1 1 0 0,0 0-1 0 0,1 0 0 0 0,-1 0 1 0 0,1 2-1 0 0,19-5 1 0 0,-23 6-280 0 0,0 1 0 0 0,0 0 1 0 0,0 0-1 0 0,0 0 0 0 0,1 0 1 0 0,-1 1-1 0 0,0 0 0 0 0,-1 0 1 0 0,1 1-1 0 0,6 2 0 0 0,-8-2-469 0 0,1 0 0 0 0,-1 0 0 0 0,-1 1 0 0 0,1-1 0 0 0,0 1 0 0 0,-1 0 0 0 0,1 0 0 0 0,-1 0 0 0 0,0 0 0 0 0,0 1 0 0 0,0-1 0 0 0,-1 1 0 0 0,1 0 0 0 0,3 6 0 0 0,1 8-3932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5.0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1 133 10943 0 0,'0'0'248'0'0,"0"0"35"0"0,0 0 18 0 0,0 0-37 0 0,0 0 8 0 0,12 1 3227 0 0,-6-4-3124 0 0,1-1 1 0 0,-1 0-1 0 0,-1-1 0 0 0,1 1 1 0 0,-1-1-1 0 0,1 0 0 0 0,-1 0 1 0 0,-1-1-1 0 0,1 1 0 0 0,-1-1 1 0 0,6-11-1 0 0,-4 8-406 0 0,1 0-1 0 0,0 0 1 0 0,0 1 0 0 0,10-9 0 0 0,5 8-2512 0 0,-14 6-1855 0 0,-6 3-1300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5.4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8 7055 0 0,'-6'-6'748'0'0,"6"6"-609"0"0,0 0-1 0 0,0 0 1 0 0,-1 0-1 0 0,1 0 1 0 0,0 0-1 0 0,0 0 1 0 0,0 0-1 0 0,0-1 1 0 0,0 1-1 0 0,-1 0 0 0 0,1 0 1 0 0,0 0-1 0 0,0 0 1 0 0,0 0-1 0 0,0 0 1 0 0,-1 0-1 0 0,1 0 1 0 0,0 0-1 0 0,0 0 1 0 0,0 0-1 0 0,0 0 1 0 0,-1 0-1 0 0,1 0 0 0 0,0 0 1 0 0,0 0-1 0 0,0 0 1 0 0,0 0-1 0 0,-1 0 1 0 0,1 0-1 0 0,0 0 1 0 0,0 0-1 0 0,0 0 1 0 0,0 1-1 0 0,-1-1 1 0 0,1 0-1 0 0,0 0 0 0 0,0 0 1 0 0,0 0-1 0 0,0 0 1 0 0,0 0-1 0 0,0 0 1 0 0,-1 1-1 0 0,1-1 1 0 0,0 0-1 0 0,0 0 1 0 0,0 0-1 0 0,0 0 0 0 0,0 1 1 0 0,0-1-1 0 0,0 0 1 0 0,0 0-1 0 0,0 0 1 0 0,0 0-1 0 0,0 1 1 0 0,3 15 2645 0 0,16 29-2751 0 0,-13-32 1138 0 0,63 121 158 0 0,-5-11 1070 0 0,-21-48-2375 0 0,-40-73-55 0 0,-6-15-70 0 0,-14-27-343 0 0,4 16-1971 0 0,0-1-3734 0 0,12 22 5239 0 0,-3-6-1696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5.8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13 225 10943 0 0,'0'0'498'0'0,"0"0"-9"0"0,-1-1-312 0 0,0-2 39 0 0,-1-1-1 0 0,0 0 1 0 0,1 0-1 0 0,-1 1 0 0 0,1-1 1 0 0,0 0-1 0 0,1 0 1 0 0,-1-1-1 0 0,1 1 0 0 0,-1 0 1 0 0,1 0-1 0 0,0 0 1 0 0,1 0-1 0 0,-1 0 1 0 0,1 0-1 0 0,0 0 0 0 0,0 0 1 0 0,2-6-1 0 0,2-4 801 0 0,0 1 0 0 0,1 0-1 0 0,13-19 1 0 0,-13 24-1016 0 0,1 0 0 0 0,0 0 0 0 0,0 1 0 0 0,1 0 0 0 0,14-10 0 0 0,-10 8 0 0 0,-10 8-133 0 0,-1 0 0 0 0,0 0-1 0 0,1 0 1 0 0,-1 1 0 0 0,1-1 0 0 0,-1 1-1 0 0,1-1 1 0 0,0 1 0 0 0,-1 0 0 0 0,1 0-1 0 0,0-1 1 0 0,-1 1 0 0 0,1 0 0 0 0,-1 0-1 0 0,1 1 1 0 0,0-1 0 0 0,-1 0 0 0 0,1 0-1 0 0,-1 1 1 0 0,1-1 0 0 0,3 2 0 0 0,-2-1-290 0 0,0 1 0 0 0,-1-1 0 0 0,1 1 0 0 0,0-1 0 0 0,0 1 0 0 0,-1 0 0 0 0,1 0 0 0 0,-1 0 0 0 0,4 4 0 0 0,3 9-2176 0 0</inkml:trace>
  <inkml:trace contextRef="#ctx0" brushRef="#br0" timeOffset="1">124 509 15719 0 0,'0'0'356'0'0,"0"0"50"0"0,0 0 20 0 0,0 0-40 0 0,0 0-152 0 0,16-7 1646 0 0,-14 5-1794 0 0,115-60 4564 0 0,-55 41-6346 0 0,-50 19-467 0 0,-1-1 1 0 0,1 2-1 0 0,18-1 1 0 0,-18 2-3820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71 975 0 0,'3'-35'15'0'0,"0"2"82"0"0,-3 32 26 0 0,0 1 34 0 0,0 0 3 0 0,0 0 6 0 0,0 0 20 0 0,0 0 8 0 0,0 0 4 0 0,0 0 9 0 0,0 0 28 0 0,2-1 142 0 0,-1 1-320 0 0,-1 0 0 0 0,1 0 0 0 0,-1 0 0 0 0,1-1-1 0 0,-1 1 1 0 0,1 0 0 0 0,-1 1 0 0 0,1-1-1 0 0,-1 0 1 0 0,1 0 0 0 0,-1 0 0 0 0,0 0-1 0 0,1 0 1 0 0,-1 0 0 0 0,1 1 0 0 0,-1-1 0 0 0,1 0-1 0 0,-1 0 1 0 0,0 1 0 0 0,1-1 0 0 0,-1 0-1 0 0,1 0 1 0 0,-1 1 0 0 0,0-1 0 0 0,1 0-1 0 0,-1 1 1 0 0,0-1 0 0 0,0 1 0 0 0,1-1-57 0 0,0 1 256 0 0,-1-1 86 0 0,0 0 12 0 0,0 0-44 0 0,0 0-140 0 0,17 23 1526 0 0,-16-22-1696 0 0,2 3 647 0 0,0 0 0 0 0,0 1 0 0 0,0-1 0 0 0,-1 1 0 0 0,1 0 0 0 0,-1-1 0 0 0,0 3-647 0 0,1 1 21 0 0,2-1 78 0 0,-4-5 410 0 0,-1-2 166 0 0,0 0 28 0 0,0 0-87 0 0,0 0-492 0 0,0 0-575 0 0,0 0-205 0 0,0 0-44 0 0,0 0 84 0 0,0 0 315 0 0,0 0-170 0 0,0 0-117 0 0,0 0-20 0 0,0 0-173 0 0,0 0-702 0 0,0 0-306 0 0,0 0-61 0 0,0 0-6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6.1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8 202 8863 0 0,'0'0'407'0'0,"0"0"-6"0"0,-7-28 5018 0 0,8 21-5184 0 0,1 0 0 0 0,-1 1-1 0 0,1-1 1 0 0,1 1 0 0 0,0 0 0 0 0,-1-1 0 0 0,2 1-1 0 0,-1 0 1 0 0,1 1 0 0 0,0-1 0 0 0,0 1 0 0 0,7-7 0 0 0,4-4 466 0 0,1 1 1 0 0,26-20-1 0 0,-12 18-967 0 0,-28 16-1125 0 0,9-2-2513 0 0,-9 3 1881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6.7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51 155 10943 0 0,'0'0'248'0'0,"0"0"35"0"0,0 0 18 0 0,0 0-37 0 0,-1-1-170 0 0,1 1 18 0 0,0 0 0 0 0,0 0 0 0 0,-1 0 0 0 0,1 0 0 0 0,0 0 0 0 0,0 0 0 0 0,0 0 0 0 0,0 0 0 0 0,0 0 0 0 0,0 0 0 0 0,-1 0 0 0 0,1 0 0 0 0,0 0 0 0 0,0 0 0 0 0,0 0 0 0 0,0 0 0 0 0,0 0 0 0 0,-1 0 0 0 0,1 0 1 0 0,0 0-1 0 0,0 0 0 0 0,0 0 0 0 0,0 0 0 0 0,0 1 0 0 0,0-1 0 0 0,-1 0 0 0 0,1 0 0 0 0,0 0 0 0 0,0 0 0 0 0,0 0 0 0 0,0 0 0 0 0,0 0 0 0 0,0 0 0 0 0,0 1 0 0 0,0-1 0 0 0,0 0 0 0 0,0 0 0 0 0,-1 0 0 0 0,1 0 0 0 0,0 0 0 0 0,0 0 0 0 0,0 1 1 0 0,0-1-1 0 0,0 0 0 0 0,0 0 0 0 0,0 0 0 0 0,0 0 0 0 0,0 0 0 0 0,0 1 0 0 0,0-1 0 0 0,0 0 0 0 0,0 0 0 0 0,5 13 2242 0 0,17 20-2225 0 0,-14-20 876 0 0,58 95-405 0 0,72 124 400 0 0,-120-202-1000 0 0,38 45 0 0 0,-33-46 0 0 0,-11-9-804 0 0,-14-19 150 0 0,-6-11 143 0 0,-108-179-5409 0 0,30 46 5401 0 0,-34-63 2377 0 0,110 191-1339 0 0,1 1 1 0 0,1-2 0 0 0,1 1 0 0 0,0-1 0 0 0,1 0-1 0 0,-7-27 1 0 0,13 42-458 0 0,0 0 0 0 0,-1 0 0 0 0,1 0 0 0 0,0 0 0 0 0,0 0 0 0 0,0 0 0 0 0,0 0 0 0 0,1 0 0 0 0,-1 0 0 0 0,0 0 0 0 0,0 0 0 0 0,1 0 0 0 0,-1 0 0 0 0,0 0 0 0 0,1 0 0 0 0,-1 0-1 0 0,1 0 1 0 0,-1 0 0 0 0,1 1 0 0 0,-1-1 0 0 0,1 0 0 0 0,0 0 0 0 0,0 1 0 0 0,-1-1 0 0 0,1 0 0 0 0,0 1 0 0 0,0-1 0 0 0,-1 1 0 0 0,1-1 0 0 0,0 1 0 0 0,0-1 0 0 0,0 1 0 0 0,0 0 0 0 0,0-1 0 0 0,0 1 0 0 0,0 0 0 0 0,0 0 0 0 0,0 0 0 0 0,0-1-1 0 0,0 1 1 0 0,0 0 0 0 0,0 0 0 0 0,0 1 0 0 0,0-1 0 0 0,0 0 0 0 0,2 1 0 0 0,6 0-62 0 0,0 1 0 0 0,0 0 0 0 0,0 1 0 0 0,0 0 0 0 0,0 0 0 0 0,0 1 0 0 0,-1 0 0 0 0,0 1 0 0 0,0 0 0 0 0,0 0 0 0 0,0 1 0 0 0,-1 0 0 0 0,0 0 0 0 0,0 0 0 0 0,0 1 0 0 0,6 9 0 0 0,-10-12 0 0 0,1 0 0 0 0,-1 1 0 0 0,0-1 0 0 0,0 1 0 0 0,0 0 0 0 0,-1 0 0 0 0,0 0 0 0 0,0 0 0 0 0,0 0 0 0 0,0 0 0 0 0,-1 1 0 0 0,0-1 0 0 0,0 1 0 0 0,0-1 0 0 0,-1 1 0 0 0,0-1 0 0 0,0 1 0 0 0,0-1 0 0 0,-1 1 0 0 0,0-1 0 0 0,0 0 0 0 0,0 1 0 0 0,0-1 0 0 0,-1 0 0 0 0,0 1 0 0 0,0-1 0 0 0,-1 0 0 0 0,-4 7 0 0 0,2-4-33 0 0,0 0 0 0 0,-1-1 0 0 0,1 0 0 0 0,-1 0 0 0 0,-1 0 0 0 0,0-1 0 0 0,0 0 0 0 0,0 0 0 0 0,0 0 0 0 0,-10 4 0 0 0,16-9-1858 0 0,1-1-693 0 0,0 0-140 0 0,0 0-26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7.0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202 24 10943 0 0,'0'0'248'0'0,"0"0"35"0"0,-19-4 386 0 0,10 0-57 0 0,-1 1 0 0 0,0-1 0 0 0,1 2 0 0 0,-1-1 0 0 0,-1 2 0 0 0,1-1 0 0 0,0 1 0 0 0,-20 1 0 0 0,26 0-445 0 0,1 1 0 0 0,0-1 0 0 0,0 1 0 0 0,-1 0 0 0 0,1 0 0 0 0,0 0 0 0 0,0 0-1 0 0,0 0 1 0 0,0 1 0 0 0,0-1 0 0 0,0 1 0 0 0,1 0 0 0 0,-1 0 0 0 0,0 0 0 0 0,1 0 0 0 0,0 1 0 0 0,-1-1 0 0 0,1 0-1 0 0,0 1 1 0 0,0 0 0 0 0,0-1 0 0 0,1 1 0 0 0,-1 0 0 0 0,1 0 0 0 0,-1 0 0 0 0,1 0 0 0 0,0 0 0 0 0,0 0 0 0 0,1 1-1 0 0,-1-1 1 0 0,1 0 0 0 0,-1 4 0 0 0,0 3-56 0 0,0 1 0 0 0,1-1-1 0 0,1 1 1 0 0,-1-1 0 0 0,2 1 0 0 0,-1-1 0 0 0,2 0-1 0 0,-1 0 1 0 0,1 0 0 0 0,1 0 0 0 0,0 0-1 0 0,6 11 1 0 0,-8-16-51 0 0,1 0 0 0 0,1-1 0 0 0,-1 1 0 0 0,1 0 0 0 0,-1-1 0 0 0,2 0 0 0 0,-1 0 0 0 0,0 0 0 0 0,1 0 0 0 0,-1-1 0 0 0,1 0 0 0 0,0 1 0 0 0,0-2 0 0 0,0 1 0 0 0,1-1 0 0 0,-1 0 0 0 0,1 0 0 0 0,-1 0 0 0 0,1-1 0 0 0,0 0 0 0 0,-1 0 0 0 0,1 0 0 0 0,6-1 0 0 0,-6 0-406 0 0,0 0 1 0 0,0 0-1 0 0,0-1 0 0 0,0 0 1 0 0,0-1-1 0 0,-1 1 0 0 0,1-1 1 0 0,0 0-1 0 0,7-4 0 0 0,-1-2-1897 0 0,0 0-1 0 0,19-16 0 0 0,-22 17-4616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7.4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9 116 13247 0 0,'0'0'299'0'0,"0"0"45"0"0,0 0 21 0 0,0 0-46 0 0,0 0-22 0 0,-1 0-227 0 0,1 0 0 0 0,0 1-1 0 0,0-1 1 0 0,-1 0 0 0 0,1 0 0 0 0,0 0-1 0 0,0 0 1 0 0,0 0 0 0 0,-1 0 0 0 0,1 0-1 0 0,0 0 1 0 0,0 0 0 0 0,-1 0 0 0 0,1 0-1 0 0,0 0 1 0 0,0 0 0 0 0,-1 0 0 0 0,1 0-1 0 0,0 0 1 0 0,0 0 0 0 0,-1 0-1 0 0,1 0 1 0 0,0 0 0 0 0,0 0 0 0 0,-1 0-1 0 0,1 0 1 0 0,0-1 0 0 0,0 1 0 0 0,0 0-1 0 0,-1 0 1 0 0,1 0 0 0 0,0-1 0 0 0,0-1 33 0 0,0 0 0 0 0,0 0 1 0 0,0 0-1 0 0,1 0 1 0 0,-1 0-1 0 0,1 0 0 0 0,-1 0 1 0 0,1 0-1 0 0,0 1 1 0 0,0-1-1 0 0,0 0 0 0 0,0 0 1 0 0,0 1-1 0 0,0-1 1 0 0,0 0-1 0 0,0 1 0 0 0,3-2 1 0 0,25-28 1077 0 0,-24 27-1616 0 0,0 1 0 0 0,0 0-1 0 0,0 0 1 0 0,0 0-1 0 0,0 1 1 0 0,0 0 0 0 0,7-2-1 0 0,28-15-4522 0 0,-32 12-145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8.0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7 306 8863 0 0,'0'0'200'0'0,"0"0"34"0"0,0 0 12 0 0,0 0 46 0 0,0 0 184 0 0,-6-28 1855 0 0,6 24-2080 0 0,1 0 0 0 0,0 0 0 0 0,0 0-1 0 0,0 0 1 0 0,1 0 0 0 0,-1 0 0 0 0,1 0 0 0 0,0 1 0 0 0,0-1 0 0 0,0 1 0 0 0,1-1-1 0 0,-1 1 1 0 0,1 0 0 0 0,-1 0 0 0 0,1 0 0 0 0,0 0 0 0 0,1 0 0 0 0,3-2 0 0 0,-6 5-249 0 0,0-1-1 0 0,0 0 1 0 0,0 1 0 0 0,0 0 0 0 0,0-1 0 0 0,0 1 0 0 0,1 0 0 0 0,-1-1 0 0 0,0 1 0 0 0,0 0 0 0 0,0 0 0 0 0,0 0 0 0 0,1 0 0 0 0,-1 0 0 0 0,0 0 0 0 0,0 0 0 0 0,0 1 0 0 0,0-1 0 0 0,0 0 0 0 0,1 1 0 0 0,-1-1 0 0 0,0 1 0 0 0,0-1-1 0 0,0 1 1 0 0,0-1 0 0 0,0 1 0 0 0,0 0 0 0 0,0 0 0 0 0,0-1 0 0 0,-1 1 0 0 0,1 0 0 0 0,0 0 0 0 0,0 0 0 0 0,-1 0 0 0 0,2 1 0 0 0,-1 0 49 0 0,11 14 279 0 0,-1 1 1 0 0,0 1-1 0 0,-1-1 0 0 0,-1 2 1 0 0,-1-1-1 0 0,8 28 1 0 0,4 6 73 0 0,-10-24-404 0 0,-6-15 0 0 0,1-1 0 0 0,1 1 0 0 0,-1-1 0 0 0,10 12 0 0 0,-15-24 0 0 0,0 0 0 0 0,0 1 0 0 0,0-1 0 0 0,0 0 0 0 0,0 0 0 0 0,0 1 0 0 0,0-1 0 0 0,0 0 0 0 0,0 0 0 0 0,0 0 0 0 0,0 1 0 0 0,0-1 0 0 0,1 0 0 0 0,-1 0 0 0 0,0 0 0 0 0,0 1 0 0 0,0-1 0 0 0,0 0 0 0 0,0 0 0 0 0,1 0 0 0 0,-1 0 0 0 0,0 0 0 0 0,0 1 0 0 0,0-1 0 0 0,1 0 0 0 0,-1 0 0 0 0,0 0 0 0 0,0 0 0 0 0,1 0 0 0 0,-1 0 0 0 0,0 0 0 0 0,0 0 0 0 0,0 0 0 0 0,1 0 0 0 0,-1 0 0 0 0,0 0 0 0 0,0 0 0 0 0,1 0 0 0 0,-1 0 0 0 0,0 0 0 0 0,0 0 0 0 0,1 0 0 0 0,-1 0 0 0 0,0 0 0 0 0,0 0 0 0 0,0 0 0 0 0,1 0 0 0 0,-1-1 0 0 0,0 1 0 0 0,0 0 0 0 0,0 0 0 0 0,0 0 0 0 0,1 0 0 0 0,-1-1 0 0 0,0 1 0 0 0,0 0 0 0 0,0 0 0 0 0,0 0 0 0 0,1 0 0 0 0,-1-1 0 0 0,0 1 0 0 0,0 0 0 0 0,0 0 0 0 0,0-1 0 0 0,0 1 0 0 0,0 0 0 0 0,0-1 0 0 0,3-12 0 0 0,-3 13 0 0 0,2-22 0 0 0,0 1 0 0 0,-2-1 0 0 0,0 0 0 0 0,-6-34 0 0 0,2 30 0 0 0,2 0 0 0 0,2-42 0 0 0,1 60 102 0 0,-1 6 420 0 0,0 2 170 0 0,2 3-526 0 0,0 0 1 0 0,1-1-1 0 0,-1 1 0 0 0,0-1 0 0 0,1 1 1 0 0,-1-1-1 0 0,5 3 0 0 0,2 3 100 0 0,15 18-266 0 0,-11-11 0 0 0,0 0 0 0 0,20 14 0 0 0,-28-24 0 0 0,1-1 0 0 0,-1-1 0 0 0,1 1 0 0 0,0-1 0 0 0,1 0 0 0 0,-1 0 0 0 0,0-1 0 0 0,1 0 0 0 0,0 0 0 0 0,8 1 0 0 0,-13-3 0 0 0,0 1 0 0 0,1-1 0 0 0,-1 0 0 0 0,0 0 0 0 0,0 0 0 0 0,0-1 0 0 0,0 1 0 0 0,0 0 0 0 0,0-1 0 0 0,1 1 0 0 0,-1-1 0 0 0,0 0 0 0 0,0 0 0 0 0,-1 0 0 0 0,1 0 0 0 0,3-2 0 0 0,-1 0 0 0 0,0-1 0 0 0,0 0 0 0 0,-1 0 0 0 0,0 0 0 0 0,1 0 0 0 0,2-5 0 0 0,-2 1 0 0 0,0 0 0 0 0,-1 0 0 0 0,0-1 0 0 0,0 1 0 0 0,-1 0 0 0 0,0-1 0 0 0,0 0 0 0 0,-1 1 0 0 0,0-1 0 0 0,-1-9 0 0 0,0-3 0 0 0,-1 0 0 0 0,-1 0 0 0 0,-5-23 0 0 0,1 17 0 0 0,3 6 0 0 0,-2 1 0 0 0,-14-39 0 0 0,19 58 0 0 0,0 1 0 0 0,0-1 0 0 0,0 1 0 0 0,0-1 0 0 0,0 1 0 0 0,0-1 0 0 0,0 1 0 0 0,-1-1 0 0 0,1 1 0 0 0,0-1 0 0 0,0 1 0 0 0,-1-1 0 0 0,1 1 0 0 0,0 0 0 0 0,0-1 0 0 0,-1 1 0 0 0,1-1 0 0 0,-1 1 0 0 0,1 0 0 0 0,0-1 0 0 0,-1 1 0 0 0,1 0 0 0 0,-1 0 0 0 0,1-1 0 0 0,0 1 0 0 0,-1 0 0 0 0,1 0 0 0 0,-1-1 0 0 0,1 1 0 0 0,-1 0 0 0 0,1 0 0 0 0,-1 0 0 0 0,1 0 0 0 0,-1 0 0 0 0,1 0 0 0 0,-1 0 0 0 0,1 0 0 0 0,-1 0 0 0 0,0 0 0 0 0,1 0 0 0 0,-1 0 0 0 0,1 1 0 0 0,0-1 0 0 0,-1 0 0 0 0,1 0 0 0 0,-1 0 0 0 0,1 1 0 0 0,-1-1 0 0 0,1 0 0 0 0,-1 0 0 0 0,1 1 0 0 0,0-1 0 0 0,-1 0 0 0 0,1 1 0 0 0,0-1 0 0 0,-1 1 0 0 0,1-1 0 0 0,0 0 0 0 0,-1 1 0 0 0,1-1 0 0 0,0 1 0 0 0,-1 0 0 0 0,1-1 0 0 0,-4 7 0 0 0,-1-1 0 0 0,1 1 0 0 0,0-1 0 0 0,1 1 0 0 0,0 0 0 0 0,0 1 0 0 0,0-1 0 0 0,1 0 0 0 0,0 1 0 0 0,0-1 0 0 0,1 1 0 0 0,0 14 0 0 0,0-5 0 0 0,1 0 0 0 0,0 0 0 0 0,2 0 0 0 0,6 30 0 0 0,-7-42 0 0 0,0 0 0 0 0,0 0 0 0 0,1 0 0 0 0,0-1 0 0 0,0 1 0 0 0,0 0 0 0 0,0-1 0 0 0,1 1 0 0 0,-1-1 0 0 0,1 0 0 0 0,1 0 0 0 0,-1 0 0 0 0,0 0 0 0 0,1-1 0 0 0,0 0 0 0 0,0 1 0 0 0,0-1 0 0 0,5 3 0 0 0,-6-5-1 0 0,0 0 0 0 0,0-1 0 0 0,0 1 0 0 0,0-1 0 0 0,0 0 1 0 0,0 0-1 0 0,0 0 0 0 0,0 0 0 0 0,0 0 0 0 0,0-1 0 0 0,0 1 0 0 0,0-1 0 0 0,0 0 0 0 0,0 0 0 0 0,0 0 0 0 0,-1 0 0 0 0,1 0 0 0 0,0-1 0 0 0,-1 1 1 0 0,1-1-1 0 0,-1 0 0 0 0,1 0 0 0 0,-1 0 0 0 0,0 0 0 0 0,0 0 0 0 0,4-5 0 0 0,2 0-66 0 0,1-2-849 0 0,0 0 0 0 0,-1-1 0 0 0,0 1 0 0 0,-1-2 0 0 0,8-12 0 0 0,-1 1-4881 0 0,-7 11 694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28.6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72 622 13247 0 0,'-25'5'1327'0'0,"22"-5"-1264"0"0,1 1 0 0 0,0-1 1 0 0,0 1-1 0 0,0 0 0 0 0,-1 0 0 0 0,1 0 1 0 0,0 0-1 0 0,0 0 0 0 0,0 0 0 0 0,1 0 0 0 0,-1 0 1 0 0,0 1-1 0 0,0-1 0 0 0,1 1 0 0 0,-1 0 1 0 0,1-1-1 0 0,-1 1 0 0 0,1 0 0 0 0,-2 3 0 0 0,1-2 184 0 0,1 1 0 0 0,0-1-1 0 0,0 1 1 0 0,0 0-1 0 0,0-1 1 0 0,1 1-1 0 0,-1 0 1 0 0,1 0 0 0 0,0 0-1 0 0,1 6 1 0 0,2 7 658 0 0,0 1 0 0 0,1-1 0 0 0,1 0 1 0 0,8 16-1 0 0,-10-24-823 0 0,4 12 330 0 0,2 0-1 0 0,0-1 0 0 0,0 0 1 0 0,2-1-1 0 0,1 0 1 0 0,25 32-1 0 0,-27-39-411 0 0,-4-8 0 0 0,7 0 0 0 0,-11-4 0 0 0,-1 0 0 0 0,0 1 0 0 0,0-1 0 0 0,0 0 0 0 0,1 0 0 0 0,-1 0 0 0 0,0 1 0 0 0,0-1 0 0 0,1-1 0 0 0,-1 1 0 0 0,0 0 0 0 0,0 0 0 0 0,1 0 0 0 0,-1-1 0 0 0,0 1 0 0 0,0-1 0 0 0,0 1 0 0 0,0-1 0 0 0,1 1 0 0 0,-1-1 0 0 0,0 1 0 0 0,0-1 0 0 0,0 0 0 0 0,0 0 0 0 0,0 0 0 0 0,-1 0 0 0 0,1 1 0 0 0,0-1 0 0 0,0 0 0 0 0,1-3 0 0 0,-1 2 0 0 0,2-1 0 0 0,0-1 0 0 0,-1 0 0 0 0,0 1 0 0 0,0-1 0 0 0,0 0 0 0 0,-1 0 0 0 0,1 0 0 0 0,-1 0 0 0 0,0-1 0 0 0,1-4 0 0 0,4-47 0 0 0,-5 43 0 0 0,-1-22 0 0 0,-1-1 0 0 0,-5-35 0 0 0,0 19 0 0 0,6 42 0 0 0,0 10 0 0 0,0 0 0 0 0,0 0 0 0 0,0-1 0 0 0,0 1 0 0 0,0 0 0 0 0,1 0 0 0 0,-1 0 0 0 0,0-1 0 0 0,0 1 0 0 0,0 0 0 0 0,0 0 0 0 0,0 0 0 0 0,0 0 0 0 0,0-1 0 0 0,0 1 0 0 0,1 0 0 0 0,-1 0 0 0 0,0 0 0 0 0,0 0 0 0 0,0 0 0 0 0,0-1 0 0 0,0 1 0 0 0,1 0 0 0 0,-1 0 0 0 0,0 0 0 0 0,0 0 0 0 0,0 0 0 0 0,0 0 0 0 0,1 0 0 0 0,-1 0 0 0 0,0 0 0 0 0,0 0 0 0 0,0 0 0 0 0,1 0 0 0 0,-1 0 0 0 0,0 0 0 0 0,0 0 0 0 0,0 0 0 0 0,1 0 0 0 0,-1 0 0 0 0,0 0 0 0 0,0 0 0 0 0,0 0 0 0 0,1 0 0 0 0,-1 0 0 0 0,0 0 0 0 0,0 0 0 0 0,0 0 0 0 0,0 0 0 0 0,1 1 0 0 0,-1-1 0 0 0,0 0 0 0 0,0 0 0 0 0,0 0 0 0 0,0 0 0 0 0,0 0 0 0 0,1 1 0 0 0,-1-1 0 0 0,0 0 0 0 0,0 0 0 0 0,0 0 0 0 0,0 0 0 0 0,0 1 0 0 0,0-1 0 0 0,0 0 0 0 0,0 0 0 0 0,0 0 0 0 0,0 1 0 0 0,0-1 0 0 0,9 12 0 0 0,18 37 0 0 0,-17-28 0 0 0,24 34 0 0 0,-33-52 0 0 0,0-1 0 0 0,1 1 0 0 0,-1-1 0 0 0,0 0 0 0 0,1 1 0 0 0,0-1 0 0 0,0 0 0 0 0,-1 0 0 0 0,1 0 0 0 0,0 0 0 0 0,1-1 0 0 0,-1 1 0 0 0,0 0 0 0 0,0-1 0 0 0,1 0 0 0 0,2 2 0 0 0,-3-3 0 0 0,0-1 0 0 0,0 1 0 0 0,-1-1 0 0 0,1 1 0 0 0,0-1 0 0 0,-1 0 0 0 0,1 1 0 0 0,0-1 0 0 0,-1 0 0 0 0,1 0 0 0 0,-1 0 0 0 0,1-1 0 0 0,-1 1 0 0 0,0 0 0 0 0,0 0 0 0 0,1-1 0 0 0,-1 1 0 0 0,0-1 0 0 0,0 1 0 0 0,0-1 0 0 0,0 1 0 0 0,-1-1 0 0 0,1 0 0 0 0,0-1 0 0 0,14-44 0 0 0,-2 0 0 0 0,-3-1 0 0 0,10-96 0 0 0,-17 118 0 0 0,8-59 0 0 0,4 1 0 0 0,41-127 0 0 0,-50 189-153 0 0,-3 10-186 0 0,1 1 1 0 0,0-1 0 0 0,0 0 0 0 0,1 1-1 0 0,1 0 1 0 0,7-11 0 0 0,-10 20-2350 0 0,4 1-5039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2.1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2612 5407 0 0,'0'0'124'0'0,"0"0"18"0"0,0 0 8 0 0,3 0-23 0 0,2-2 54 0 0,-1 0-1 0 0,1-1 1 0 0,-1 1-1 0 0,0-1 1 0 0,0 1-1 0 0,0-1 1 0 0,0-1-1 0 0,0 1 1 0 0,-1 0-1 0 0,1-1 1 0 0,3-5 0 0 0,19-16 925 0 0,56-34 2038 0 0,158-86 0 0 0,45-30-1224 0 0,-33-26-651 0 0,37-26 278 0 0,339-203 1049 0 0,-466 321-2280 0 0,44-21-316 0 0,-89 57 0 0 0,154-80 0 0 0,-159 94 0 0 0,159-113 0 0 0,-114 62 51 0 0,193-103-1 0 0,-19 5 2729 0 0,-222 138-2779 0 0,-102 65 0 0 0,-1-1-91 0 0,-5 5-386 0 0,-1 1-191 0 0,0 0-41 0 0,-6 31-3172 0 0,-11-7-3223 0 0,10-15 4498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3.5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85 315 8863 0 0,'-2'4'-26'0'0,"2"-3"65"0"0,-1 1-1 0 0,1-1 1 0 0,-1 0-1 0 0,1 0 1 0 0,-1 0-1 0 0,0-1 1 0 0,1 1-1 0 0,-1 0 1 0 0,0 0-1 0 0,1 0 1 0 0,-1 0-1 0 0,0 0 1 0 0,0-1-1 0 0,0 1 1 0 0,0 0-1 0 0,0-1 1 0 0,0 1-1 0 0,0-1 1 0 0,0 1-1 0 0,0-1 1 0 0,0 1-1 0 0,0-1 1 0 0,0 0-1 0 0,0 0 1 0 0,0 1-1 0 0,-2-1 1 0 0,2 0 395 0 0,-17-11 1278 0 0,8-8 795 0 0,10 14 941 0 0,7 11-2019 0 0,50 34-589 0 0,-15 7 403 0 0,63 91 0 0 0,-64-82-841 0 0,2 8-378 0 0,-52-76-734 0 0,0 1 0 0 0,-1 0 0 0 0,-19-16 0 0 0,17 15 710 0 0,0 0 0 0 0,0-1 0 0 0,1-1 0 0 0,1 1 0 0 0,-11-21 0 0 0,11 18 0 0 0,-1 0 0 0 0,0 0 0 0 0,-25-24 0 0 0,27 33 0 0 0,1-1 0 0 0,0 0 0 0 0,0-1 0 0 0,1 1 0 0 0,0-1 0 0 0,0-1 0 0 0,1 1 0 0 0,0-1 0 0 0,1-1 0 0 0,0 1 0 0 0,1-1 0 0 0,0 1 0 0 0,-5-23 0 0 0,-15-115 0 0 0,21 122 0 0 0,2 21 236 0 0,1-1 1 0 0,0 1-1 0 0,0-1 0 0 0,0 1 0 0 0,1-1 1 0 0,0 1-1 0 0,0-1 0 0 0,0 1 0 0 0,1 0 1 0 0,3-9-1 0 0,-3 12-226 0 0,-1 1 0 0 0,0 0 0 0 0,0 0 0 0 0,0 1 0 0 0,0-1 0 0 0,1 0 0 0 0,-1 0 0 0 0,0 1 0 0 0,1-1 0 0 0,-1 1 0 0 0,1-1 0 0 0,-1 1 0 0 0,1-1 0 0 0,-1 1 0 0 0,1 0 0 0 0,-1 0 0 0 0,1 0 0 0 0,-1 0 0 0 0,1 0 0 0 0,-1 0 0 0 0,1 0 0 0 0,1 1-1 0 0,32 7 3 0 0,-28-5-12 0 0,-1-1 0 0 0,0 1 0 0 0,1 1 0 0 0,-1-1 0 0 0,0 1 0 0 0,-1 0 0 0 0,1 0 0 0 0,-1 1 0 0 0,0 0 0 0 0,0 0 0 0 0,0 0 0 0 0,-1 0 0 0 0,0 1 0 0 0,0 0 0 0 0,0 0 0 0 0,-1 0 0 0 0,1 0 0 0 0,-2 1 0 0 0,1-1 0 0 0,-1 1 0 0 0,0-1 0 0 0,0 1 0 0 0,0 0 0 0 0,-1 0 0 0 0,0 8 0 0 0,0-7 0 0 0,0-1 0 0 0,0 0 0 0 0,-1 1 0 0 0,0-1 0 0 0,-1 0 0 0 0,0 1 0 0 0,0-1 0 0 0,0 0 0 0 0,-1 0 0 0 0,0 0 0 0 0,-1 0 0 0 0,1 0 0 0 0,-1 0 0 0 0,0-1 0 0 0,-1 1 0 0 0,0-1 0 0 0,-6 8 0 0 0,-12 19-187 0 0,21-32-787 0 0,1-1-361 0 0,0 0-1145 0 0,0 0-4296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3.9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172 24 8863 0 0,'0'0'200'0'0,"0"0"34"0"0,0 0 12 0 0,-25-12 173 0 0,20 10 109 0 0,0 0-1 0 0,0 0 1 0 0,0 1 0 0 0,0 0 0 0 0,0 0-1 0 0,0 0 1 0 0,0 0 0 0 0,-1 1-1 0 0,1 0 1 0 0,0 0 0 0 0,0 0 0 0 0,0 1-1 0 0,-1 0 1 0 0,1 0 0 0 0,0 0-1 0 0,0 1 1 0 0,-5 1 0 0 0,7-1-368 0 0,-1 1-1 0 0,1-1 1 0 0,0 0 0 0 0,0 1 0 0 0,0-1-1 0 0,0 1 1 0 0,0 0 0 0 0,0 0 0 0 0,1 1-1 0 0,-1-1 1 0 0,1 0 0 0 0,0 1 0 0 0,0-1-1 0 0,0 1 1 0 0,1 0 0 0 0,-1-1 0 0 0,1 1-1 0 0,0 0 1 0 0,0 0 0 0 0,0 0 0 0 0,1 0-1 0 0,-1 6 1 0 0,0 4-156 0 0,1 0 0 0 0,1 0-1 0 0,0 0 1 0 0,1 0 0 0 0,0-1 0 0 0,1 1-1 0 0,7 19 1 0 0,0-6-6 0 0,1-1 0 0 0,24 41 0 0 0,-33-65 2 0 0,-1 1 0 0 0,1-1 0 0 0,0 1 0 0 0,-1-1 0 0 0,1 1 0 0 0,0-1 0 0 0,1 0 0 0 0,-1 0 0 0 0,0 0 0 0 0,1 0 0 0 0,-1 0 0 0 0,1-1 0 0 0,-1 1 0 0 0,1-1 0 0 0,0 0 0 0 0,0 1 0 0 0,0-1 0 0 0,-1 0 0 0 0,1-1 0 0 0,0 1 0 0 0,0-1 0 0 0,0 1 0 0 0,0-1 0 0 0,0 0 0 0 0,1 0 0 0 0,-1 0 0 0 0,0 0 0 0 0,0-1 0 0 0,0 1 0 0 0,0-1 0 0 0,0 0 0 0 0,-1 0 0 0 0,1 0 0 0 0,0 0 0 0 0,0 0 0 0 0,0 0 0 0 0,-1-1 0 0 0,1 0 0 0 0,-1 1 0 0 0,1-1 0 0 0,-1 0 0 0 0,3-4 0 0 0,12-12-1872 0 0,0 1-1 0 0,1 0 1 0 0,0 1-1 0 0,31-20 1 0 0,-32 26-4110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4.2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63 105 5407 0 0,'0'0'124'0'0,"0"0"18"0"0,0 0 8 0 0,-14-18 2 0 0,-12-24 2515 0 0,5-1 3884 0 0,20 41-5834 0 0,1 2-21 0 0,0 0-4 0 0,0 0 9 0 0,0 0 3 0 0,0 0 0 0 0,0 0 3 0 0,11 31 1466 0 0,112 262-1301 0 0,-117-278-1016 0 0,2-2 0 0 0,-1 1 0 0 0,11 12 0 0 0,-16-24-532 0 0,2 5-490 0 0,-3-5-7857 0 0,-1-2 5920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4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2271 0 0,'0'0'0'0'0,"0"0"96"0"0,0 0-24 0 0,0 0-8 0 0,0 0-64 0 0,0 0 0 0 0,0 0 0 0 0,0 0 0 0 0,0 0 0 0 0,0 0 0 0 0,0 0 0 0 0,0 0 0 0 0,4 9 0 0 0,-4-9 0 0 0,3 9 0 0 0,-3-9-992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4.6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0 194 13247 0 0,'0'0'299'0'0,"0"0"45"0"0,0 0 21 0 0,0 0-46 0 0,11-18 1037 0 0,-5 9-886 0 0,1 1 0 0 0,0-1 0 0 0,1 1 1 0 0,0 0-1 0 0,0 1 0 0 0,1 0 0 0 0,-1 0 0 0 0,12-6 0 0 0,85-40-818 0 0,-46 24-2774 0 0,-40 20 441 0 0,2 0-2722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5.2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255 131 7055 0 0,'-2'-6'162'0'0,"0"1"0"0"0,-1 0-1 0 0,0 0 1 0 0,0 0 0 0 0,0 1 0 0 0,0-1-1 0 0,0 1 1 0 0,-1 0 0 0 0,0 0-1 0 0,0 0 1 0 0,-9-7 0 0 0,-13-14 2671 0 0,22 20-2428 0 0,0 0 0 0 0,-1 1 0 0 0,0-1 0 0 0,1 1 1 0 0,-1 1-1 0 0,-1-1 0 0 0,-5-3 0 0 0,10 6-275 0 0,-1 0 0 0 0,0 1 0 0 0,1-1-1 0 0,-1 0 1 0 0,0 0 0 0 0,0 1 0 0 0,1-1-1 0 0,-1 1 1 0 0,0 0 0 0 0,0-1 0 0 0,0 1-1 0 0,0 0 1 0 0,0 0 0 0 0,0 0 0 0 0,1 1-1 0 0,-1-1 1 0 0,0 0 0 0 0,0 1-1 0 0,0-1 1 0 0,0 1 0 0 0,1-1 0 0 0,-1 1-1 0 0,0 0 1 0 0,0 0 0 0 0,1 0 0 0 0,-1 0-1 0 0,-1 1 1 0 0,-5 5-19 0 0,0 0-1 0 0,0 0 0 0 0,1 1 0 0 0,0 0 1 0 0,1 1-1 0 0,0-1 0 0 0,0 1 0 0 0,0 0 1 0 0,2 1-1 0 0,-1-1 0 0 0,1 1 1 0 0,0 0-1 0 0,-2 12 0 0 0,4-11-110 0 0,5 0 0 0 0,-3-9 0 0 0,1 0 0 0 0,0 0 0 0 0,0 0 0 0 0,0 0 0 0 0,0-1 0 0 0,1 1 0 0 0,-1 0 0 0 0,0 0 0 0 0,1-1 0 0 0,-1 1 0 0 0,1-1 0 0 0,0 1 0 0 0,0-1 0 0 0,-1 0 0 0 0,1 0 0 0 0,0 0 0 0 0,0 0 0 0 0,0 0 0 0 0,0 0 0 0 0,0 0 0 0 0,0 0 0 0 0,3 0 0 0 0,2 1 0 0 0,6 2 0 0 0,-1-1 0 0 0,1 0 0 0 0,17 1 0 0 0,-20-3 0 0 0,-1 0 0 0 0,1 1 0 0 0,-1 0 0 0 0,1 0 0 0 0,-1 1 0 0 0,0 1 0 0 0,12 5 0 0 0,-12-4 0 0 0,-7-3 0 0 0,0 0 0 0 0,0 0 0 0 0,-1 1 0 0 0,1-1 0 0 0,0 0 0 0 0,-1 0 0 0 0,0 1 0 0 0,1-1 0 0 0,-1 1 0 0 0,0-1 0 0 0,0 1 0 0 0,-1 0 0 0 0,1-1 0 0 0,0 1 0 0 0,-1 0 0 0 0,0 0 0 0 0,1-1 0 0 0,-1 1 0 0 0,0 0 0 0 0,-1 0 0 0 0,1 2 0 0 0,-1 3 0 0 0,0-1 0 0 0,-1 1 0 0 0,0 0 0 0 0,-3 8 0 0 0,2-9 0 0 0,0 1 0 0 0,0-1 0 0 0,-1 0 0 0 0,1 0 0 0 0,-2-1 0 0 0,1 1 0 0 0,-1-1 0 0 0,0 0 0 0 0,0 0 0 0 0,0 0 0 0 0,-1-1 0 0 0,-7 6 0 0 0,12-11-107 0 0,1 1-1 0 0,0-1 1 0 0,-1 0-1 0 0,1 0 1 0 0,-1 1-1 0 0,1-1 0 0 0,-1 0 1 0 0,1 0-1 0 0,-1 0 1 0 0,1 1-1 0 0,-1-1 1 0 0,1 0-1 0 0,-1 0 1 0 0,1 0-1 0 0,-1 0 1 0 0,1 0-1 0 0,-1 0 1 0 0,1 0-1 0 0,-1 0 0 0 0,0 0 1 0 0,1 0-1 0 0,-1-1 1 0 0,1 1-1 0 0,-1 0 1 0 0,1 0-1 0 0,-1 0 1 0 0,1-1-1 0 0,0 1 1 0 0,-1 0-1 0 0,1 0 1 0 0,-1-1-1 0 0,1 1 0 0 0,-1 0 1 0 0,1-1-1 0 0,0 1 1 0 0,-1-1-1 0 0,1 1 1 0 0,0 0-1 0 0,-1-1 1 0 0,1 1-1 0 0,0-1 1 0 0,0 1-1 0 0,0-1 1 0 0,-1 1-1 0 0,1-1 0 0 0,0 1 1 0 0,0-1-1 0 0,0 1 1 0 0,0-1-1 0 0,0 1 1 0 0,0-1-1 0 0,0 1 1 0 0,0-1-1 0 0,0 0 1 0 0,0 1-1 0 0,0-1 1 0 0,0 0-1 0 0,0-10-5295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5.5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 7055 0 0,'0'0'323'0'0,"0"0"-8"0"0,-1 1-205 0 0,-2 3 49 0 0,-1 0 224 0 0,1 1-1 0 0,1-1 1 0 0,-1 0-1 0 0,1 1 1 0 0,-1-1 0 0 0,1 1-1 0 0,1 0 1 0 0,-1 0-1 0 0,1 0 1 0 0,0 0-1 0 0,0 0 1 0 0,0 0 0 0 0,0 0-1 0 0,1 0 1 0 0,0 0-1 0 0,1 8 1 0 0,-1-5-299 0 0,1 9-31 0 0,0 0 0 0 0,1-1 0 0 0,3 17 0 0 0,-3-26 152 0 0,0-1 0 0 0,0 0 1 0 0,1 1-1 0 0,-1-1 0 0 0,1 0 1 0 0,1-1-1 0 0,-1 1 0 0 0,1 0 1 0 0,0-1-1 0 0,0 0 1 0 0,1 0-1 0 0,5 5 0 0 0,2-1-193 0 0,-3 2-189 0 0,-8-11 170 0 0,0 2-893 0 0,14-17-5592 0 0,-10 5 2208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5.9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97 5407 0 0,'-11'-16'240'0'0,"6"9"48"0"0,-2-2-224 0 0,0 0-64 0 0,-2-2 0 0 0,2 1 0 0 0,-1 1 376 0 0,3 0 64 0 0,1 0 8 0 0,4 9 8 0 0,0 0 40 0 0,0 0 8 0 0,-3-7 0 0 0,3 7 0 0 0,0 0-1176 0 0,0 0-224 0 0,0 0-56 0 0,0 0-8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6.3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169 45 7055 0 0,'0'0'323'0'0,"0"0"-8"0"0,-29 9-46 0 0,21-6 99 0 0,0 1 0 0 0,0 0-1 0 0,1 0 1 0 0,-1 0 0 0 0,1 1 0 0 0,0 1 0 0 0,0-1-1 0 0,0 1 1 0 0,1 0 0 0 0,0 1 0 0 0,0-1 0 0 0,1 1-1 0 0,-1 0 1 0 0,1 1 0 0 0,1-1 0 0 0,-4 10 0 0 0,3-9 34 0 0,1 1 0 0 0,1 0 0 0 0,-1 1 0 0 0,1-1 0 0 0,1 0 1 0 0,0 1-1 0 0,0-1 0 0 0,1 1 0 0 0,0 0 0 0 0,1-1 1 0 0,0 1-1 0 0,1 0 0 0 0,0 0 0 0 0,3 14 0 0 0,-3-21-402 0 0,1 0 0 0 0,0 0 0 0 0,-1-1 0 0 0,1 1 0 0 0,0 0 0 0 0,1-1 0 0 0,-1 1 0 0 0,0-1 0 0 0,1 0 0 0 0,-1 1 0 0 0,1-1 0 0 0,0-1 0 0 0,0 1 0 0 0,-1 0 0 0 0,1-1 0 0 0,5 3 0 0 0,52 2 0 0 0,-51-6 0 0 0,0 0 0 0 0,-1 1 0 0 0,1 0 0 0 0,0 1 0 0 0,0 0 0 0 0,-1 0 0 0 0,1 0 0 0 0,-1 1 0 0 0,9 5 0 0 0,-13-6 0 0 0,-1 0 0 0 0,0 0 0 0 0,1 0 0 0 0,-1 1 0 0 0,0-1 0 0 0,0 1 0 0 0,0 0 0 0 0,-1 0 0 0 0,1 0 0 0 0,-1 1 0 0 0,0-1 0 0 0,1 0 0 0 0,1 7 0 0 0,0 0 0 0 0,-1 1 0 0 0,0-1 0 0 0,2 20 0 0 0,-3-17 0 0 0,-2-12 0 0 0,2 3 0 0 0,-1 1 0 0 0,0 0 0 0 0,0 0 0 0 0,-1 0 0 0 0,1 0 0 0 0,-1 0 0 0 0,0 0 0 0 0,0 0 0 0 0,-1 1 0 0 0,0-1 0 0 0,1-1 0 0 0,-2 1 0 0 0,1 0 0 0 0,-1 0 0 0 0,1 0 0 0 0,-1-1 0 0 0,-5 8 0 0 0,-3 5 0 0 0,9-16 0 0 0,1 0 0 0 0,-1 0 0 0 0,0 1 0 0 0,1-1 0 0 0,-1 0 0 0 0,0 0 0 0 0,0 0 0 0 0,0 0 0 0 0,0 0 0 0 0,1 0 0 0 0,-2 0 0 0 0,1-1 0 0 0,0 1 0 0 0,0 0 0 0 0,0 0 0 0 0,0-1 0 0 0,0 1 0 0 0,-1-1 0 0 0,1 1 0 0 0,0-1 0 0 0,0 1 0 0 0,-1-1 0 0 0,1 0 0 0 0,0 0 0 0 0,-1 0 0 0 0,1 0 0 0 0,0 0 0 0 0,-1 0 0 0 0,1 0 0 0 0,0 0 0 0 0,-1 0 0 0 0,1 0 0 0 0,-2-1 0 0 0,0 1 0 0 0,1 0 0 0 0,0 0 0 0 0,0 0 0 0 0,0 0 0 0 0,-1 0 0 0 0,1-1 0 0 0,0 1 0 0 0,0 0 0 0 0,0-1 0 0 0,0 0 0 0 0,0 1 0 0 0,0-1 0 0 0,0 0 0 0 0,0 0 0 0 0,0 0 0 0 0,0-1 0 0 0,0 1 0 0 0,0 0 0 0 0,1-1 0 0 0,-1 1 0 0 0,0-1 0 0 0,1 1 0 0 0,0-1 0 0 0,-1 0 0 0 0,1 0 0 0 0,0 1 0 0 0,0-1 0 0 0,0 0 0 0 0,0 0 0 0 0,-1-3 0 0 0,-4-11 0 0 0,0 0 0 0 0,1-1 0 0 0,1 0 0 0 0,1 0 0 0 0,0 0 0 0 0,0-24 0 0 0,6-106 0 0 0,-3 134 0 0 0,6-37 0 0 0,23-99 0 0 0,-19 104 0 0 0,7-2 0 0 0,-17 47 0 0 0,1 0 0 0 0,-1 0 0 0 0,0 0 0 0 0,0-1 0 0 0,0 1 0 0 0,1 0 0 0 0,-1 0 0 0 0,0 0 0 0 0,0 0 0 0 0,1 0 0 0 0,-1 0 0 0 0,0 0 0 0 0,0-1 0 0 0,0 1 0 0 0,1 0 0 0 0,-1 0 0 0 0,0 0 0 0 0,0 0 0 0 0,1 0 0 0 0,-1 0 0 0 0,0 0 0 0 0,0 0 0 0 0,1 0 0 0 0,-1 0 0 0 0,0 0 0 0 0,0 1 0 0 0,1-1 0 0 0,-1 0 0 0 0,0 0 0 0 0,0 0 0 0 0,1 0 0 0 0,-1 0 0 0 0,0 0 0 0 0,0 0 0 0 0,0 1 0 0 0,1-1 0 0 0,-1 0 0 0 0,0 0 0 0 0,0 0 0 0 0,0 1 0 0 0,0-1 0 0 0,1 0 0 0 0,-1 0 0 0 0,0 0 0 0 0,0 1 0 0 0,0-1 0 0 0,0 0 0 0 0,0 0 0 0 0,0 1 0 0 0,0-1 0 0 0,0 0 0 0 0,0 0 0 0 0,0 1 0 0 0,0-1 0 0 0,0 0 0 0 0,8 14 0 0 0,12 42 0 0 0,-16-41 0 0 0,1 0 0 0 0,1 0 0 0 0,11 20 0 0 0,3 7 0 0 0,-11-96 0 0 0,-9 2 0 0 0,0 43 0 0 0,-1 0 0 0 0,1 0 0 0 0,0 0 0 0 0,1-1 0 0 0,0 1 0 0 0,1 0 0 0 0,0 0 0 0 0,3-9 0 0 0,0 12 0 0 0,4 9 0 0 0,-5-1 0 0 0,-1 0 0 0 0,0 1 0 0 0,1 0 0 0 0,-1 0 0 0 0,0 0 0 0 0,-1 0 0 0 0,1 0 0 0 0,-1 0 0 0 0,1 1 0 0 0,-1-1 0 0 0,0 1 0 0 0,0 0 0 0 0,1 3 0 0 0,0 0 0 0 0,0 0 0 0 0,1-1 0 0 0,0 0 0 0 0,0 0 0 0 0,0 0 0 0 0,1-1 0 0 0,8 9 0 0 0,-11-13-197 0 0,-1 0-1 0 0,1 0 0 0 0,-1 0 1 0 0,1 0-1 0 0,0 0 0 0 0,-1 0 1 0 0,1-1-1 0 0,0 1 0 0 0,0-1 1 0 0,0 1-1 0 0,2 0 1 0 0,0 0-2114 0 0,-4-1-3519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7.2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135 677 10943 0 0,'-5'12'135'0'0,"4"-8"-20"0"0,-1 0 1 0 0,1-1-1 0 0,-1 0 0 0 0,0 1 0 0 0,0-1 0 0 0,0 0 0 0 0,0 0 1 0 0,-1 0-1 0 0,-3 4 0 0 0,5-6 334 0 0,1-1-401 0 0,0 0 0 0 0,0 0 0 0 0,0 0 0 0 0,0-1 0 0 0,0 1 0 0 0,0 0 0 0 0,0 0 0 0 0,0 0 0 0 0,-1 0-1 0 0,1 0 1 0 0,0 0 0 0 0,0 0 0 0 0,0 0 0 0 0,0 0 0 0 0,0 0 0 0 0,0 0 0 0 0,-1 0 0 0 0,1 0 0 0 0,0 0 0 0 0,0 0 0 0 0,0 0-1 0 0,0 0 1 0 0,0 0 0 0 0,0 0 0 0 0,-1 0 0 0 0,1 0 0 0 0,0 0 0 0 0,0 0 0 0 0,0 0 0 0 0,0 0 0 0 0,0 0 0 0 0,0 0 0 0 0,0 0-1 0 0,0 1 1 0 0,-1-1 0 0 0,1 0 0 0 0,0 0 0 0 0,0 0 0 0 0,0 0 0 0 0,0 0 0 0 0,0 0 0 0 0,0 0 0 0 0,0 0 0 0 0,0 1 0 0 0,0-1-1 0 0,0 0 1 0 0,0 0 0 0 0,0 0 0 0 0,0 0 0 0 0,0 0 0 0 0,-1 0 0 0 0,1 0 0 0 0,0 1 0 0 0,0-1 0 0 0,0 0 0 0 0,0 0-1 0 0,0 0 1 0 0,0 0 0 0 0,1 0 0 0 0,-1 0 0 0 0,0 1 0 0 0,0-1 0 0 0,0 0 0 0 0,0 0 0 0 0,-4-12 1361 0 0,12-43-667 0 0,-5 40-413 0 0,-1-1 0 0 0,0 1 0 0 0,-1-1 0 0 0,-1 1-1 0 0,0-1 1 0 0,-4-23 0 0 0,4 37-329 0 0,-1 0 0 0 0,1 0 0 0 0,-1 0 0 0 0,0 1 0 0 0,1-1 0 0 0,-1 0 0 0 0,0 0 0 0 0,0 1 0 0 0,0-1 0 0 0,0 1 0 0 0,0-1 0 0 0,0 1 0 0 0,-1-1 0 0 0,1 1 0 0 0,-1 0 0 0 0,1-1 0 0 0,-1 1 0 0 0,1 0 0 0 0,-1 0 0 0 0,1 0 0 0 0,-1 0 0 0 0,0 1 0 0 0,0-1 0 0 0,1 0 0 0 0,-1 1 0 0 0,0-1 0 0 0,0 1 0 0 0,0 0 0 0 0,0-1 0 0 0,0 1 0 0 0,1 0 0 0 0,-1 0 0 0 0,0 0 0 0 0,-2 1 0 0 0,1-1 0 0 0,0 0 0 0 0,0 1 0 0 0,1 0 0 0 0,-1 0 0 0 0,0 0 0 0 0,0 0 0 0 0,1 0 0 0 0,-1 0 0 0 0,1 1 0 0 0,-1-1 0 0 0,1 1 0 0 0,0 0 0 0 0,0-1 0 0 0,0 1 0 0 0,0 0 0 0 0,0 0 0 0 0,0 1 0 0 0,0-1 0 0 0,0 0 0 0 0,1 1 0 0 0,-1-1 0 0 0,1 1 0 0 0,-2 4 0 0 0,1 0 3 0 0,1-1 0 0 0,0 0-1 0 0,1 1 1 0 0,-1-1 0 0 0,1 0-1 0 0,0 1 1 0 0,1-1 0 0 0,0 0-1 0 0,0 1 1 0 0,0-1 0 0 0,1 0-1 0 0,-1 0 1 0 0,2 0 0 0 0,-1 0-1 0 0,1 0 1 0 0,5 10 0 0 0,-5-12-14 0 0,0 1 1 0 0,-1-1 0 0 0,1 0-1 0 0,1 0 1 0 0,-1 0 0 0 0,1 0-1 0 0,-1-1 1 0 0,1 1 0 0 0,0-1 0 0 0,0 0-1 0 0,1 0 1 0 0,-1 0 0 0 0,0-1-1 0 0,1 0 1 0 0,0 0 0 0 0,0 0-1 0 0,-1 0 1 0 0,1-1 0 0 0,0 1-1 0 0,0-1 1 0 0,9 0 0 0 0,-7-1-676 0 0,0-1-1 0 0,0-1 1 0 0,0 1 0 0 0,-1-1-1 0 0,1 0 1 0 0,0-1 0 0 0,-1 0 0 0 0,1 0-1 0 0,-1 0 1 0 0,0-1 0 0 0,0 1 0 0 0,-1-2-1 0 0,1 1 1 0 0,-1-1 0 0 0,7-6-1 0 0,-2 1 95 0 0,-1 0-1 0 0,-1-1 0 0 0,1 0 0 0 0,-1 0 0 0 0,-1-1 0 0 0,11-23 0 0 0,-15 27 637 0 0,0-1-1 0 0,0 0 0 0 0,0 1 0 0 0,-2-1 0 0 0,1 0 0 0 0,-1 0 0 0 0,0-12 0 0 0,-1 18 249 0 0,0 0 1 0 0,0 0-1 0 0,0 0 0 0 0,-1 0 1 0 0,1 1-1 0 0,-1-1 0 0 0,0 0 1 0 0,0 0-1 0 0,0 1 0 0 0,0-1 1 0 0,0 0-1 0 0,-1 1 0 0 0,1-1 1 0 0,-1 1-1 0 0,1 0 0 0 0,-1-1 0 0 0,0 1 1 0 0,0 0-1 0 0,0 0 0 0 0,-1 0 1 0 0,1 0-1 0 0,0 1 0 0 0,-1-1 1 0 0,1 1-1 0 0,-1-1 0 0 0,-3-1 1 0 0,1 1 593 0 0,-1 0 0 0 0,0 1 0 0 0,0-1 0 0 0,0 1 0 0 0,-11-1 0 0 0,13 2-698 0 0,0 0-1 0 0,-1 1 1 0 0,1-1-1 0 0,0 1 1 0 0,-1-1-1 0 0,1 1 1 0 0,0 1-1 0 0,-4 1 1 0 0,5-2-160 0 0,0 1-1 0 0,0-1 1 0 0,0 1 0 0 0,0 0 0 0 0,0 0-1 0 0,1 0 1 0 0,-1 1 0 0 0,1-1 0 0 0,-1 0 0 0 0,1 1-1 0 0,0 0 1 0 0,0 0 0 0 0,0-1 0 0 0,1 1-1 0 0,-1 0 1 0 0,1 0 0 0 0,-1 1 0 0 0,1-1 0 0 0,0 0-1 0 0,0 0 1 0 0,1 1 0 0 0,-1-1 0 0 0,1 0-1 0 0,-1 7 1 0 0,0-3 81 0 0,1 0 0 0 0,0 0 0 0 0,1 0 0 0 0,-1 0 0 0 0,1 0 0 0 0,1 0 0 0 0,-1 0 0 0 0,1 0 0 0 0,0 0 0 0 0,1 0 0 0 0,-1-1 0 0 0,2 0 0 0 0,-1 1 0 0 0,0-1-1 0 0,1 0 1 0 0,0-1 0 0 0,1 1 0 0 0,-1-1 0 0 0,1 1 0 0 0,7 4 0 0 0,-3-4-109 0 0,-8-6 0 0 0,0 1 0 0 0,1-1 0 0 0,-1 0 0 0 0,0 1 0 0 0,0-1 0 0 0,1 0 0 0 0,-1 0 0 0 0,0 0 0 0 0,1 0 0 0 0,-1 0 0 0 0,0 0 0 0 0,1 0 0 0 0,-1 0 0 0 0,0 0 0 0 0,1-1 0 0 0,-1 1 0 0 0,0-1 0 0 0,1 1 0 0 0,-1-1 0 0 0,0 1 0 0 0,0-1 0 0 0,0 0 0 0 0,0 1 0 0 0,0-1 0 0 0,0 0 0 0 0,2-1 0 0 0,14-24 0 0 0,-16 23 0 0 0,3-6 0 0 0,0-1 0 0 0,-1-1 0 0 0,0 1 0 0 0,-1 0 0 0 0,0-1 0 0 0,0 0 0 0 0,-1 1 0 0 0,-1-1 0 0 0,-1-17 0 0 0,-2-12 0 0 0,-12-47 0 0 0,11 67 0 0 0,-6-29 0 0 0,-3 1 0 0 0,-2 0 0 0 0,-3 1 0 0 0,-25-51 0 0 0,34 81 0 0 0,-2-5 0 0 0,17 43 0 0 0,9 21 2 0 0,153 383-96 0 0,-163-416-259 0 0,0 0-1 0 0,0 0 0 0 0,1 0 1 0 0,9 8-1 0 0,15 10-5252 0 0,-28-26 3022 0 0,-2-1-22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7.6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90 76 8863 0 0,'0'0'407'0'0,"-18"-25"154"0"0,14 19-257 0 0,-19-22 2006 0 0,22 27-1893 0 0,-1-1 0 0 0,1 1 1 0 0,0 0-1 0 0,-1-1 0 0 0,1 1 0 0 0,-1 0 0 0 0,0 0 1 0 0,1 0-1 0 0,-1 0 0 0 0,0 0 0 0 0,0 0 1 0 0,1 1-1 0 0,-1-1 0 0 0,-2 0 0 0 0,2 2-343 0 0,1-1-1 0 0,0 1 1 0 0,1 0-1 0 0,-1 0 1 0 0,0-1-1 0 0,0 1 1 0 0,0 0-1 0 0,0 0 1 0 0,1 0-1 0 0,-1 0 1 0 0,0 0-1 0 0,1 1 1 0 0,-1-1 0 0 0,1 0-1 0 0,-1 0 1 0 0,1 0-1 0 0,0 0 1 0 0,-1 0-1 0 0,1 1 1 0 0,0 0-1 0 0,-2 13 89 0 0,0 1 0 0 0,2-1 0 0 0,0 0-1 0 0,0 1 1 0 0,1-1 0 0 0,1 0 0 0 0,1 0-1 0 0,5 19 1 0 0,6 13 566 0 0,25 55 0 0 0,-24-68-728 0 0,30 52 0 0 0,-36-73 0 0 0,0 0 0 0 0,0 0 0 0 0,1-1 0 0 0,1-1 0 0 0,0 1 0 0 0,18 13 0 0 0,-21-19-248 0 0,-4-3-453 0 0,-1 0 0 0 0,1 0 0 0 0,0 0 0 0 0,0-1 0 0 0,0 1 0 0 0,1-1-1 0 0,-1 0 1 0 0,1 0 0 0 0,-1-1 0 0 0,1 1 0 0 0,-1-1 0 0 0,6 1 0 0 0,1-2-5281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8.5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0 8863 0 0,'0'0'200'0'0,"0"0"34"0"0,0 0 12 0 0,-2 0-39 0 0,-4 0 5 0 0,5 1 15 0 0,0-1 0 0 0,0 1 0 0 0,0-1 0 0 0,0 1 0 0 0,0 0 0 0 0,0-1 0 0 0,0 1 0 0 0,0 0 0 0 0,0 0 0 0 0,0 0 0 0 0,0 0 1 0 0,0 0-1 0 0,1 0 0 0 0,-1 0 0 0 0,0 0 0 0 0,1 0 0 0 0,-1 0 0 0 0,1 0 0 0 0,-1 0 0 0 0,1 0 0 0 0,0 0 0 0 0,-1 2 0 0 0,-7 26 1195 0 0,7-18-956 0 0,0 0 0 0 0,0 0 1 0 0,1 0-1 0 0,0 0 0 0 0,1 0 0 0 0,4 19 1 0 0,-1-15-435 0 0,1-1 0 0 0,0 1 0 0 0,0-1 0 0 0,2 0 0 0 0,0-1 0 0 0,0 0 0 0 0,1 0 0 0 0,15 17 0 0 0,-22-29-501 0 0,-1-1-185 0 0,0 1 382 0 0,1-1 0 0 0,0 0-1 0 0,-1 1 1 0 0,1-1 0 0 0,0 0 0 0 0,-1 1-1 0 0,1-1 1 0 0,0 0 0 0 0,0 0 0 0 0,-1 0-1 0 0,1 0 1 0 0,0 0 0 0 0,-1 0 0 0 0,1 0-1 0 0,0 0 1 0 0,0 0 0 0 0,-1 0-1 0 0,1 0 1 0 0,0 0 0 0 0,0 0 0 0 0,-1-1-1 0 0,1 1 1 0 0,0 0 0 0 0,0-1 0 0 0,4-5-1630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8.9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97 38 8863 0 0,'-24'-11'887'0'0,"13"5"-309"0"0,0 1 1 0 0,0 1-1 0 0,0 0 1 0 0,-16-3-1 0 0,25 7 59 0 0,2 0 3 0 0,0 0-85 0 0,0 0-522 0 0,11 7-1973 0 0,1 0 739 0 0,1 0-14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39.6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26 337 8863 0 0,'0'0'200'0'0,"0"0"34"0"0,0 0 12 0 0,-5-11 2 0 0,1 2 102 0 0,1 0 0 0 0,-1-1 0 0 0,2 1 0 0 0,0-1-1 0 0,0 0 1 0 0,0 1 0 0 0,1-1 0 0 0,1-17-1 0 0,2 4 1340 0 0,0 0-1 0 0,8-25 1 0 0,-6 29-287 0 0,-4 17-792 0 0,2 3-600 0 0,-1-1 1 0 0,1 1-1 0 0,-1-1 0 0 0,1 1 1 0 0,-1 0-1 0 0,1 0 1 0 0,-1 0-1 0 0,1 0 1 0 0,-1 0-1 0 0,0 0 1 0 0,1 0-1 0 0,-1 0 1 0 0,0 0-1 0 0,0 0 1 0 0,0 1-1 0 0,0-1 1 0 0,0 0-1 0 0,0 1 1 0 0,0-1-1 0 0,1 4 1 0 0,13 30-1 0 0,-12-25-10 0 0,1 1 0 0 0,-4-11 0 0 0,0-1 0 0 0,0 1 0 0 0,0 0 0 0 0,0 0 0 0 0,0 0 0 0 0,0 0 0 0 0,0 0 0 0 0,0 0 0 0 0,0-1 0 0 0,0 1 0 0 0,0 0 0 0 0,0 0 0 0 0,0 0 0 0 0,0 0 0 0 0,0 0 0 0 0,1 0 0 0 0,-1 0 0 0 0,0-1 0 0 0,0 1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1 0 0 0,0-1 0 0 0,0 0 0 0 0,0 0 0 0 0,0 0 0 0 0,0 0 0 0 0,7-25 0 0 0,-5 16 0 0 0,1 2 0 0 0,0-2 0 0 0,4 3 0 0 0,1 4 0 0 0,-6 2 0 0 0,0 0 0 0 0,-1 0 0 0 0,1 1 0 0 0,0-1 0 0 0,-1 0 0 0 0,1 1 0 0 0,-1-1 0 0 0,1 1 0 0 0,-1 0 0 0 0,1 0 0 0 0,-1-1 0 0 0,0 1 0 0 0,1 0 0 0 0,-1 0 0 0 0,0 0 0 0 0,0 1 0 0 0,1-1 0 0 0,-1 0 0 0 0,0 0 0 0 0,0 1 0 0 0,0-1 0 0 0,-1 0 0 0 0,1 1 0 0 0,1 2 0 0 0,0 0 0 0 0,39 78 0 0 0,-36-72 0 0 0,-3-1-181 0 0,-2-7-766 0 0,1-2 734 0 0,0-1-1 0 0,0 0 1 0 0,-1 1-1 0 0,1-1 1 0 0,0 0-1 0 0,-1 1 1 0 0,1-1-1 0 0,-1 0 1 0 0,1 0-1 0 0,-1 1 1 0 0,1-1-1 0 0,-1 0 1 0 0,1 0 0 0 0,-1 0-1 0 0,0 0 1 0 0,1 0-1 0 0,-1 0 1 0 0,0 0-1 0 0,0 0 1 0 0,0-1-1 0 0,4-21-2095 0 0,-4-54-178 0 0,-1 18 2526 0 0,1 52-39 0 0,0 6 412 0 0,0-1 0 0 0,0 0-1 0 0,0 0 1 0 0,1 1 0 0 0,-1-1-1 0 0,0 0 1 0 0,1 1-1 0 0,-1-1 1 0 0,1 0 0 0 0,0 1-1 0 0,0-1 1 0 0,-1 1 0 0 0,3-3-1 0 0,-2 4-329 0 0,0 0-1 0 0,0-1 0 0 0,0 1 1 0 0,0 0-1 0 0,0 0 0 0 0,0 0 1 0 0,1 0-1 0 0,-1 0 0 0 0,0 0 0 0 0,0 0 1 0 0,0 1-1 0 0,0-1 0 0 0,0 0 1 0 0,0 1-1 0 0,0-1 0 0 0,0 1 1 0 0,0-1-1 0 0,0 1 0 0 0,0-1 1 0 0,0 1-1 0 0,1 1 0 0 0,7 2 271 0 0,0 1 0 0 0,0 1 0 0 0,16 12 0 0 0,-21-13-151 0 0,1 1 0 0 0,-1-1 1 0 0,0 1-1 0 0,-1 0 0 0 0,1 0 0 0 0,4 11 0 0 0,-8-17-201 0 0,0 0 0 0 0,0 0 0 0 0,0 0 0 0 0,0 1 0 0 0,0-1 0 0 0,0 0 0 0 0,0 0 0 0 0,0 0 0 0 0,0 0 0 0 0,0 0 0 0 0,0 1 0 0 0,0-1 0 0 0,0 0 0 0 0,0 0 0 0 0,0 0 0 0 0,0 0 0 0 0,0 0 0 0 0,1 0 0 0 0,-1 1 0 0 0,0-1 0 0 0,0 0 0 0 0,0 0 0 0 0,0 0 0 0 0,0 0 0 0 0,0 0 0 0 0,0 0 0 0 0,1 0 0 0 0,-1 0 0 0 0,0 0 0 0 0,0 0 0 0 0,0 0 0 0 0,0 0 0 0 0,0 0 0 0 0,1 0 0 0 0,-1 1 0 0 0,0-1 0 0 0,0 0 0 0 0,0 0 0 0 0,0 0 0 0 0,0 0 0 0 0,1-1 0 0 0,-1 1 0 0 0,0 0 0 0 0,0 0 0 0 0,0 0 0 0 0,0 0 0 0 0,0 0 0 0 0,1 0 0 0 0,-1 0 0 0 0,0 0 0 0 0,0 0 0 0 0,4-10 0 0 0,1-12 0 0 0,-2-11 0 0 0,-2 16 0 0 0,1 0 0 0 0,5-21 0 0 0,-7 38 0 0 0,0-1 0 0 0,0 1 0 0 0,0 0 0 0 0,0-1 0 0 0,0 1 0 0 0,1 0 0 0 0,-1 0 0 0 0,0-1 0 0 0,0 1 0 0 0,0 0 0 0 0,1-1 0 0 0,-1 1 0 0 0,0 0 0 0 0,0 0 0 0 0,1 0 0 0 0,-1-1 0 0 0,0 1 0 0 0,0 0 0 0 0,1 0 0 0 0,-1 0 0 0 0,0-1 0 0 0,1 1 0 0 0,-1 0 0 0 0,0 0 0 0 0,1 0 0 0 0,-1 0 0 0 0,0 0 0 0 0,1 0 0 0 0,-1 0 0 0 0,0 0 0 0 0,1 0 0 0 0,-1 0 0 0 0,0 0 0 0 0,1 0 0 0 0,-1 0 0 0 0,0 0 0 0 0,1 0 0 0 0,-1 0 0 0 0,0 0 0 0 0,1 0 0 0 0,-1 1 0 0 0,0-1 0 0 0,0 0 0 0 0,1 0 0 0 0,-1 0 0 0 0,1 1 0 0 0,10 7 0 0 0,-11-8 0 0 0,11 12-143 0 0,-1 0 0 0 0,-1 1 0 0 0,12 21-1 0 0,13 18-495 0 0,-33-51-767 0 0,-1-1-3006 0 0,0 0-1286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1:4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 5527 0 0,'0'0'124'0'0,"0"0"18"0"0,0 0 10 0 0,0 0 44 0 0,0 0 157 0 0,0 0 67 0 0,0 0 17 0 0,0 0 14 0 0,0 0 44 0 0,0 0 17 0 0,0 0 6 0 0,0 0 16 0 0,0 0 54 0 0,0 0 20 0 0,0 0 6 0 0,0 0-79 0 0,1 3-347 0 0,1 11-68 0 0,-1-11 389 0 0,-1-3 166 0 0,0 0 28 0 0,0 0-87 0 0,1 1-402 0 0,3 6-190 0 0,6 3-24 0 0,-8-4 0 0 0,2 16 0 0 0,-1-10 0 0 0,-2-2 114 0 0,-1-8 471 0 0,0-2 191 0 0,0 0 31 0 0,0 0-102 0 0,0 0-764 0 0,0 1-1 0 0,0 0 1 0 0,0 0 0 0 0,-1 0-1 0 0,1 0 1 0 0,0-1 0 0 0,0 1-1 0 0,-1 0 1 0 0,1 0 0 0 0,-1-1-1 0 0,1 1 1 0 0,-1 0 0 0 0,1 0-1 0 0,-1-1 1 0 0,0 1 0 0 0,1-1-1 0 0,-1 1 1 0 0,1-1 0 0 0,-1 1 0 0 0,0-1-1 0 0,0 1 1 0 0,1-1 0 0 0,-1 1-1 0 0,0-1 1 0 0,0 0 0 0 0,0 1-1 0 0,1-1 1 0 0,-1 0 0 0 0,0 0-1 0 0,0 0 1 0 0,0 0 0 0 0,0 0-1 0 0,0 0 1 0 0,1 0 0 0 0,-1 0-1 0 0,0 0 1 0 0,0 0 0 0 0,0 0-1 0 0,0 0 1 0 0,0-1 0 0 0,1 1 0 0 0,-1 0-1 0 0,0-1 1 0 0,0 1 0 0 0,1 0-1 0 0,-1-1 1 0 0,0 1 0 0 0,0-1-1 0 0,0 0 60 0 0,-6-3 54 0 0,-1 0-1 0 0,1 0 0 0 0,-1 1 1 0 0,0 0-1 0 0,0 1 0 0 0,0 0 1 0 0,-5-1-54 0 0,-4-1 1024 0 0,1 0-884 0 0,-1 2 0 0 0,0 0 1 0 0,0 0-1 0 0,0 2 0 0 0,0 0 1 0 0,0 1-1 0 0,-1 1-140 0 0,-35 6 767 0 0,-29 9-767 0 0,55-11 29 0 0,-33 3 1095 0 0,42-7-501 0 0,0 1 1 0 0,0 1-1 0 0,0 0 0 0 0,-8 4-623 0 0,24-7 3 0 0,-1-1 0 0 0,0 1 0 0 0,0-1 0 0 0,1 0 0 0 0,-1 0 0 0 0,0 0 0 0 0,1 0 0 0 0,-1-1 0 0 0,0 1 0 0 0,1-1 0 0 0,-1 1 0 0 0,0-1 0 0 0,1 0-3 0 0,-2 0-1 0 0,1 0 0 0 0,0 0 0 0 0,0 0 0 0 0,0 1 1 0 0,-1 0-1 0 0,1-1 0 0 0,0 1 0 0 0,-1 0 0 0 0,-2 1 1 0 0,-27 6 0 0 0,19-5 0 0 0,1 1 0 0 0,-1 1 0 0 0,1 0 0 0 0,0 0 0 0 0,0 1 0 0 0,1 1 0 0 0,-1 1 0 0 0,8-4-428 0 0,0-1 0 0 0,0 1 0 0 0,0-1 0 0 0,-1 0 0 0 0,1 0 0 0 0,-6 1 428 0 0,10-3-95 0 0,0 0 0 0 0,0 1 1 0 0,0-1-1 0 0,0 0 0 0 0,0 0 0 0 0,0 0 0 0 0,0 0 1 0 0,0 0-1 0 0,0 0 0 0 0,0-1 0 0 0,0 1 0 0 0,0 0 1 0 0,0 0-1 0 0,0-1 0 0 0,0 1 0 0 0,0 0 1 0 0,0-1-1 0 0,0 1 0 0 0,0-1 0 0 0,0 0 0 0 0,0 1 1 0 0,1-1-1 0 0,-1 0 0 0 0,0 1 0 0 0,0-1 0 0 0,1 0 1 0 0,-1 0-1 0 0,0 0 0 0 0,1 1 0 0 0,-1-1 0 0 0,1 0 1 0 0,-1 0-1 0 0,1 0 0 0 0,0 0 0 0 0,-1 0 1 0 0,1 0-1 0 0,0 0 0 0 0,0 0 0 0 0,-1 0 0 0 0,1 0 1 0 0,0-1 94 0 0,0-5-3971 0 0,2 0-1092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40.9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168 38 10943 0 0,'0'0'248'0'0,"0"0"35"0"0,0 0 18 0 0,-21-17 67 0 0,15 14 179 0 0,1 0 0 0 0,0 1 0 0 0,-1-1 0 0 0,0 1 0 0 0,0 0 0 0 0,1 1 0 0 0,-1-1 0 0 0,0 1 0 0 0,0 0 0 0 0,-1 0 0 0 0,-9 1 0 0 0,14 0 153 0 0,2 0-90 0 0,-36 16-390 0 0,34-16-220 0 0,0 2 1 0 0,0-1 0 0 0,0 0-1 0 0,1 0 1 0 0,-1 1 0 0 0,0-1-1 0 0,1 0 1 0 0,-1 1-1 0 0,1 0 1 0 0,-1-1 0 0 0,1 1-1 0 0,0 0 1 0 0,0 0-1 0 0,0 0 1 0 0,0 0 0 0 0,-1 3-1 0 0,1 4 0 0 0,0 0 0 0 0,0 0 0 0 0,1-1 0 0 0,1 1 0 0 0,-1 0 0 0 0,1 0 0 0 0,1 0 0 0 0,0 0 0 0 0,0 0 0 0 0,1-1 0 0 0,6 16 0 0 0,3-2 0 0 0,0 0 0 0 0,27 35 0 0 0,3 4 0 0 0,-27-35 0 0 0,7 11 0 0 0,2-1 0 0 0,43 52 0 0 0,-59-79 0 0 0,-1-1 0 0 0,-1 0 0 0 0,-6-8 0 0 0,0 1 0 0 0,1-1 0 0 0,-1 0 0 0 0,0 0 0 0 0,0 1 0 0 0,0-1 0 0 0,1 0 0 0 0,-1 1 0 0 0,0-1 0 0 0,0 0 0 0 0,1 0 0 0 0,-1 0 0 0 0,0 1 0 0 0,1-1 0 0 0,-1 0 0 0 0,0 0 0 0 0,1 0 0 0 0,-1 0 0 0 0,0 0 0 0 0,1 1 0 0 0,-1-1 0 0 0,1 0 0 0 0,-1 0 0 0 0,0 0 0 0 0,1 0 0 0 0,-1 0 0 0 0,0 0 0 0 0,1 0 0 0 0,-1 0 0 0 0,1-1 0 0 0,4-9 0 0 0,-4 6 0 0 0,2-5 0 0 0,3 0 0 0 0,0 2 0 0 0,2 0 0 0 0,6-9 16 0 0,-12 14-24 0 0,-1 0-1 0 0,1 0 0 0 0,-1 0 0 0 0,1 0 0 0 0,0 0 1 0 0,-1 1-1 0 0,1-1 0 0 0,0 1 0 0 0,0-1 0 0 0,0 1 1 0 0,4-1-1 0 0,-4 1-460 0 0,-2 1-185 0 0,0 0-752 0 0,1 0-3006 0 0,8-2-1286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41.3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43 265 10943 0 0,'0'0'248'0'0,"0"0"35"0"0,0 0 18 0 0,0 0-37 0 0,-15-9-160 0 0,12 1 113 0 0,0 0-1 0 0,1 1 1 0 0,1-1-1 0 0,-1 0 0 0 0,1 0 1 0 0,1 0-1 0 0,-1 0 1 0 0,1 0-1 0 0,2-12 1 0 0,-2-24 162 0 0,-10-26-524 0 0,5 28 292 0 0,4 33 770 0 0,2 14 908 0 0,16 62-379 0 0,34 89 1 0 0,-10-66-4245 0 0,-39-87 2163 0 0,11 18 1832 0 0,-6-16-3522 0 0,1 0-3856 0 0,9 1 3326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41.7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31 142 3999 0 0,'0'0'183'0'0,"-11"-15"26"0"0,8 9 642 0 0,0 0 0 0 0,1 1-1 0 0,-1-1 1 0 0,1 0-1 0 0,1 0 1 0 0,-1 0 0 0 0,1-1-1 0 0,0 1 1 0 0,0 0 0 0 0,0-12-1 0 0,1 15-712 0 0,0 1 0 0 0,1 0 0 0 0,-1 0 0 0 0,0 0 0 0 0,1 0 0 0 0,-1 0 0 0 0,1 0 0 0 0,0 0 0 0 0,0 0 0 0 0,-1 0 0 0 0,1 1 0 0 0,0-1 0 0 0,1 0 1 0 0,-1 0-1 0 0,0 1 0 0 0,0-1 0 0 0,1 1 0 0 0,-1-1 0 0 0,1 1 0 0 0,0-1 0 0 0,-1 1 0 0 0,1 0 0 0 0,0 0 0 0 0,-1 0 0 0 0,1 0 0 0 0,0 0 0 0 0,0 0 0 0 0,0 0 0 0 0,0 1 0 0 0,0-1 0 0 0,0 1 0 0 0,0 0 0 0 0,0-1 0 0 0,0 1 0 0 0,1 0 0 0 0,-1 0 0 0 0,0 0 0 0 0,0 0 0 0 0,0 1 0 0 0,3 0 0 0 0,-2 0-106 0 0,1 0-1 0 0,-1 0 0 0 0,0 0 1 0 0,0 0-1 0 0,1 1 0 0 0,-1 0 1 0 0,0-1-1 0 0,0 1 1 0 0,-1 0-1 0 0,1 1 0 0 0,0-1 1 0 0,-1 0-1 0 0,1 1 0 0 0,-1 0 1 0 0,0-1-1 0 0,0 1 0 0 0,0 0 1 0 0,3 5-1 0 0,-1 0 10 0 0,1 0 0 0 0,-1 1-1 0 0,0 0 1 0 0,-1 0 0 0 0,4 15-1 0 0,-3-8-40 0 0,-3-11 0 0 0,1 0 0 0 0,-1 0 0 0 0,0 1 0 0 0,0-1 0 0 0,-1 0 0 0 0,0 0 0 0 0,0 0 0 0 0,0 0 0 0 0,0 1 0 0 0,-1-1 0 0 0,0 0 0 0 0,-1 6 0 0 0,-3 5 0 0 0,2 0 0 0 0,0 0 0 0 0,1 0 0 0 0,0 18 0 0 0,3-25 0 0 0,6-1 0 0 0,1-4 0 0 0,-7-3-143 0 0,1-1 0 0 0,-1 0 0 0 0,0 1 0 0 0,0-1 0 0 0,0 0 0 0 0,0 0 0 0 0,1 0 0 0 0,-1 0 0 0 0,0 0 0 0 0,0 0 0 0 0,0 0 0 0 0,1 0 0 0 0,-1 0 0 0 0,0 0 0 0 0,0-1 0 0 0,0 1 0 0 0,0-1 0 0 0,1 1 0 0 0,-1-1 0 0 0,0 1 0 0 0,0-1 0 0 0,0 1 0 0 0,0-1 0 0 0,0 0 0 0 0,0 0 0 0 0,0 1 0 0 0,-1-1-1 0 0,1 0 1 0 0,0 0 0 0 0,1-1 0 0 0,3-4-2453 0 0,-4 5-3102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42.0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10943 0 0,'0'0'248'0'0,"0"0"35"0"0,0 0 18 0 0,0 0-37 0 0,0 0 8 0 0,0 0 667 0 0,0 0 312 0 0,0 0 58 0 0,0 0-161 0 0,0 0-1063 0 0,0 0-1673 0 0,0 0-657 0 0,0 0-128 0 0,0 0-25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42.4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40 0 13247 0 0,'0'0'299'0'0,"0"0"45"0"0,-7 3 340 0 0,-1 0-575 0 0,8-3-58 0 0,-1 1 0 0 0,1-1 0 0 0,-1 0-1 0 0,1 0 1 0 0,-1 1 0 0 0,0-1 0 0 0,1 0-1 0 0,-1 0 1 0 0,0 0 0 0 0,1 0 0 0 0,-1 0-1 0 0,0 0 1 0 0,1 0 0 0 0,-1 0 0 0 0,1 0-1 0 0,-1 0 1 0 0,0 0 0 0 0,1 0-1 0 0,-1 0 1 0 0,0 0 0 0 0,1-1 0 0 0,-1 1-1 0 0,0 0 1 0 0,1 0 0 0 0,-1-1 0 0 0,1 1-1 0 0,-1 0 1 0 0,0-1 0 0 0,-5-2-641 0 0,6 3-5240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42.7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16 258 13247 0 0,'0'0'299'0'0,"0"0"45"0"0,0 0 21 0 0,0 0-46 0 0,-10-17 1037 0 0,7 5-626 0 0,2-1 0 0 0,0 0 0 0 0,0 0 0 0 0,1 1 0 0 0,1-1 1 0 0,4-25-1 0 0,0-14 1364 0 0,-5 47-2090 0 0,0 0 1 0 0,0-1-1 0 0,1 1 0 0 0,0-1 0 0 0,0 1 0 0 0,2-6 0 0 0,5-20-9 0 0,8 72 5 0 0,7 33 0 0 0,2-14 0 0 0,-21-53 0 0 0,-1 0 0 0 0,0 0 0 0 0,-1 0 0 0 0,1 1 0 0 0,2 14 0 0 0,4 11-4976 0 0,-9-33-1800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43.2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73 7055 0 0,'0'0'323'0'0,"0"0"-8"0"0,0 0 27 0 0,0 0 874 0 0,0 0 404 0 0,0 0 79 0 0,0 0-26 0 0,0 0-181 0 0,0 0-78 0 0,0 0-20 0 0,0-1-187 0 0,-1-1-1187 0 0,1-1 1 0 0,-1 1-1 0 0,1-1 0 0 0,0 1 1 0 0,0 0-1 0 0,0-1 0 0 0,0 1 1 0 0,1-1-1 0 0,-1 1 1 0 0,0 0-1 0 0,1-1 0 0 0,0 1 1 0 0,0 0-1 0 0,-1-1 0 0 0,1 1 1 0 0,1 0-1 0 0,-1 0 1 0 0,0 0-1 0 0,0 0 0 0 0,1 0 1 0 0,-1 0-1 0 0,4-3 0 0 0,0-2-23 0 0,0-1 110 0 0,-4 6 437 0 0,24 33 1749 0 0,-22-24-2293 0 0,19 33 0 0 0,-1 1 0 0 0,-3 1 0 0 0,14 46 0 0 0,-24-54 0 0 0,-7-30 0 0 0,0 0 0 0 0,0 0 0 0 0,1 0 0 0 0,-1 0 0 0 0,1-1 0 0 0,0 1 0 0 0,0-1 0 0 0,0 1 0 0 0,4 3 0 0 0,0 1 0 0 0,-3-5 0 0 0,0 0 0 0 0,-1 0 0 0 0,0 1 0 0 0,1-1 0 0 0,-1 1 0 0 0,0-1 0 0 0,-1 1 0 0 0,3 6 0 0 0,8 8 0 0 0,-7-11 0 0 0,-1 0 0 0 0,0 0 0 0 0,0 0 0 0 0,0 0 0 0 0,3 12 0 0 0,-6-16 0 0 0,0 1 0 0 0,0-1 0 0 0,-1 1 0 0 0,0-1 0 0 0,1 1 0 0 0,-1-1 0 0 0,-1 1 0 0 0,1-1 0 0 0,0 1 0 0 0,-1-1 0 0 0,0 1 0 0 0,-1 4 0 0 0,-2-3 268 0 0,1 0 1 0 0,-1-1-1 0 0,0 1 0 0 0,0-1 0 0 0,0 0 1 0 0,-1 0-1 0 0,1 0 0 0 0,-9 5 0 0 0,-2 1 174 0 0,-25 15-509 0 0,38-24-410 0 0,2-1-191 0 0,0 0-1009 0 0,0 0-4074 0 0,0 0-1737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4:43.8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73 8863 0 0,'-25'-61'4338'0'0,"25"59"-3194"0"0,0 2-296 0 0,3-9 2662 0 0,2 9-3356 0 0,1 1 0 0 0,-1 0 0 0 0,0 0 0 0 0,0 0-1 0 0,0 1 1 0 0,0 0 0 0 0,0 0 0 0 0,0 0 0 0 0,5 3-1 0 0,13 5-45 0 0,-15-6 186 0 0,0 0 0 0 0,0 0 0 0 0,0 1 0 0 0,0 0 1 0 0,-1 1-1 0 0,0-1 0 0 0,10 12 0 0 0,45 54 365 0 0,-26-29 446 0 0,-25-26-882 0 0,0-1 1 0 0,-2 1-1 0 0,1 1 1 0 0,-2 0-1 0 0,0 0 0 0 0,7 24 1 0 0,-12-32-215 0 0,3 7-127 0 0,-2 0-1 0 0,0 0 1 0 0,0 1 0 0 0,-2 0-1 0 0,0-1 1 0 0,-1 1 0 0 0,-1 0-1 0 0,0 0 1 0 0,-1 0 0 0 0,-4 20-1 0 0,-1-8-532 0 0,-1 0 0 0 0,-2-1 0 0 0,-1-1-1 0 0,0 1 1 0 0,-17 26 0 0 0,15-30-7076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6:06.5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2 5407 0 0,'0'0'124'0'0,"0"0"18"0"0,0 0 8 0 0,-1 0-23 0 0,-4-1-36 0 0,4 1 245 0 0,0 0-281 0 0,0 0 1 0 0,1 1-1 0 0,-1-1 1 0 0,1 1-1 0 0,-1-1 1 0 0,1 1-1 0 0,-1 0 1 0 0,1-1-1 0 0,-1 1 1 0 0,1 0-1 0 0,-1-1 1 0 0,1 1-1 0 0,0 0 1 0 0,-1-1-1 0 0,1 1 1 0 0,0 0-1 0 0,0 0 1 0 0,0-1-1 0 0,-1 1 1 0 0,1 0-1 0 0,0 0 1 0 0,0-1-1 0 0,0 1 1 0 0,0 0-1 0 0,0 0 1 0 0,1 0-1 0 0,-1-1 1 0 0,0 1-1 0 0,0 1 1 0 0,6 23 621 0 0,64 143 2542 0 0,35 65-1602 0 0,-84-189-698 0 0,-11-24-708 0 0,1 0 0 0 0,1-1 1 0 0,1-1-1 0 0,0 0 0 0 0,1-1 0 0 0,1-1 1 0 0,1 0-1 0 0,0 0 0 0 0,1-2 0 0 0,1 0 1 0 0,0-1-1 0 0,0-1 0 0 0,39 18 0 0 0,-50-27-339 0 0,68 25-807 0 0,-21-18-4224 0 0,-22-8 317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6:07.2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5407 0 0,'0'0'124'0'0,"0"0"18"0"0,0 0 8 0 0,11 2 68 0 0,-2 0 43 0 0,1 0 1 0 0,-1 1-1 0 0,0 0 0 0 0,-1 0 1 0 0,1 1-1 0 0,-1 1 1 0 0,1-1-1 0 0,-1 1 1 0 0,0 0-1 0 0,-1 1 0 0 0,11 9 1 0 0,8 10 677 0 0,36 46 1 0 0,-46-52-558 0 0,8 10 392 0 0,-1 2-1 0 0,-2 0 0 0 0,-1 1 1 0 0,-1 2-1 0 0,-2 0 0 0 0,-1 0 1 0 0,-2 1-1 0 0,-2 1 0 0 0,11 47 1 0 0,-17-54-575 0 0,-2 1 0 0 0,-1 0-1 0 0,-2-1 1 0 0,0 1 0 0 0,-5 30 0 0 0,1-32-723 0 0,-2 0 1 0 0,-1 0-1 0 0,-1-1 1 0 0,-1 0-1 0 0,-20 43 1 0 0,9-31-5767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2:5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7111 0 0,'-45'54'158'0'0,"37"-44"22"0"0,1-30 218 0 0,5 16 134 0 0,0-1 0 0 0,1 1 0 0 0,-1-1 0 0 0,1 1 0 0 0,0-1 0 0 0,1 0 0 0 0,-1 1 0 0 0,1-4-532 0 0,0 8 844 0 0,0 0-106 0 0,0 0-24 0 0,0 0-96 0 0,22 15 319 0 0,-19-12-737 0 0,1 1-1 0 0,-1 0 1 0 0,0 1 0 0 0,-1-1-1 0 0,1 0 1 0 0,-1 1 0 0 0,0-1-1 0 0,0 1 1 0 0,-1 0 0 0 0,1 0-200 0 0,13 56 1531 0 0,-9-37-860 0 0,13 71 994 0 0,3 70-1665 0 0,-6-47 341 0 0,9 64 638 0 0,32 202 2066 0 0,-42-317-3045 0 0,-7-35 0 0 0,-2 0 0 0 0,2 31 0 0 0,-8-63-7 0 0,-8-204-14127 0 0,-19-61 6299 0 0,18 187 6491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6:15.4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104 41 8863 0 0,'0'0'200'0'0,"0"0"34"0"0,0 0 12 0 0,-10-11 2 0 0,-3-3 1574 0 0,12 13-1634 0 0,-1-1 1 0 0,1 1-1 0 0,0 0 0 0 0,0-1 0 0 0,0 1 1 0 0,-1 0-1 0 0,1 0 0 0 0,-1 0 0 0 0,1 0 1 0 0,-1 0-1 0 0,-2-1 0 0 0,3 2-99 0 0,0 0 0 0 0,-1 0 0 0 0,1 0 0 0 0,0 0 0 0 0,0 0 0 0 0,0 1 0 0 0,-1-1 0 0 0,1 0 0 0 0,0 1 0 0 0,0-1 0 0 0,0 1 0 0 0,0 0 0 0 0,0-1 0 0 0,0 1 0 0 0,0 0 0 0 0,0-1 0 0 0,0 1 0 0 0,0 0 0 0 0,0 0 0 0 0,0 0 0 0 0,1 0 0 0 0,-2 2 0 0 0,-3 3 13 0 0,1 1 1 0 0,0-1-1 0 0,0 1 0 0 0,1 0 0 0 0,0 0 0 0 0,0 0 1 0 0,0 1-1 0 0,1-1 0 0 0,1 1 0 0 0,-1-1 0 0 0,1 1 0 0 0,0 0 1 0 0,1-1-1 0 0,0 11 0 0 0,1 1 149 0 0,0 1 0 0 0,1-1 0 0 0,2 0 0 0 0,8 30 0 0 0,-11-46-212 0 0,0 1-1 0 0,0-1 1 0 0,1 1 0 0 0,0-1-1 0 0,0 0 1 0 0,0 0 0 0 0,0 0-1 0 0,0 0 1 0 0,0 0-1 0 0,1 0 1 0 0,0 0 0 0 0,-1-1-1 0 0,1 1 1 0 0,0-1 0 0 0,6 4-1 0 0,1-1 124 0 0,1-1-1 0 0,-1 0 1 0 0,21 5 0 0 0,-19-6-94 0 0,-1 1 1 0 0,1 0 0 0 0,12 6 0 0 0,-13-4-69 0 0,-7-3 0 0 0,5 8 0 0 0,-2-2 0 0 0,-7-8 0 0 0,1 0 0 0 0,-1 0 0 0 0,1 0 0 0 0,-1 0 0 0 0,1 0 0 0 0,-1 0 0 0 0,1 0 0 0 0,-1 0 0 0 0,0 0 0 0 0,0 0 0 0 0,1 1 0 0 0,-1-1 0 0 0,0 0 0 0 0,0 0 0 0 0,0 0 0 0 0,0 0 0 0 0,0 0 0 0 0,-1 0 0 0 0,1 1 0 0 0,0-1 0 0 0,0 0 0 0 0,-1 0 0 0 0,1 0 0 0 0,-1 1 0 0 0,-1 2 0 0 0,2-1 1 0 0,-1 0 1 0 0,0 0-1 0 0,0 0 0 0 0,0 0 0 0 0,0 0 1 0 0,-1 0-1 0 0,1 0 0 0 0,-1 0 0 0 0,0 0 1 0 0,-2 3-1 0 0,-13 19-104 0 0,13-16-675 0 0,4-6-6904 0 0,0-3 3127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6:15.8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10943 0 0,'0'0'248'0'0,"0"0"35"0"0,0 0 18 0 0,0 0-37 0 0,0 0-84 0 0,7 22 1520 0 0,15 40-473 0 0,-16-42-656 0 0,1-1 0 0 0,0 0 1 0 0,17 30-1 0 0,-17-40-571 0 0,-2-1-86 0 0,-4-7-370 0 0,-1-1-182 0 0,0 0-632 0 0,0 0-2502 0 0,0 0-1070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6:16.1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0 8863 0 0,'0'0'392'0'0,"0"0"88"0"0,-7 2-384 0 0,7-2-96 0 0,0 0 0 0 0,-6 3 0 0 0,-1 3 480 0 0,7-6 72 0 0,0 0 24 0 0,0 0 0 0 0,0 0-464 0 0,0 0-112 0 0,0 0 0 0 0,0 0-3224 0 0,0 0-664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6:16.6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59 0 8863 0 0,'0'0'407'0'0,"0"0"-6"0"0,-19 16 1926 0 0,14-12-1152 0 0,-20 19 3227 0 0,23-21-4415 0 0,1-1 0 0 0,0 1 0 0 0,0 0 0 0 0,1 0 0 0 0,-1 0 0 0 0,0-1 0 0 0,1 1-1 0 0,-1 0 1 0 0,1 0 0 0 0,-1 4 0 0 0,2 13 362 0 0,1 0 1 0 0,1 0-1 0 0,1-1 0 0 0,0 1 0 0 0,1-1 0 0 0,1 0 0 0 0,10 19 1 0 0,-16-33-325 0 0,19 22-28 0 0,-11-20 3 0 0,2-2 0 0 0,-7-6 0 0 0,-2 1 0 0 0,0 0 0 0 0,0 1 0 0 0,-1-1 0 0 0,1 0 0 0 0,1 0 0 0 0,-1 0 0 0 0,0 1 0 0 0,0-1 0 0 0,0 0 0 0 0,0 1 0 0 0,0-1 0 0 0,1 1 0 0 0,-1-1 0 0 0,0 1 0 0 0,0 0 0 0 0,1 0 0 0 0,-1-1 0 0 0,0 1 0 0 0,0 0 0 0 0,3 0 0 0 0,-1 0 0 0 0,0 0 0 0 0,-1 0 0 0 0,1 0 0 0 0,0 0 0 0 0,0 0 0 0 0,0 1 0 0 0,0-1 0 0 0,0 1 0 0 0,0 0 0 0 0,0 0 0 0 0,0 0 0 0 0,-1 0 0 0 0,1 0 0 0 0,0 1 0 0 0,-1-1 0 0 0,1 1 0 0 0,-1 0 0 0 0,0-1 0 0 0,1 1 0 0 0,-1 0 0 0 0,0 1 0 0 0,0-1 0 0 0,2 4 0 0 0,0-2 0 0 0,2 3 0 0 0,0 2 0 0 0,0-1 0 0 0,-1 1 0 0 0,0-1 0 0 0,-1 1 0 0 0,0 0 0 0 0,0 1 0 0 0,-1-1 0 0 0,0 1 0 0 0,2 12 0 0 0,-1 5 0 0 0,-1 0 0 0 0,0 42 0 0 0,-3-64 222 0 0,0-1 0 0 0,0 1 1 0 0,0-1-1 0 0,-1 1 0 0 0,1 0 0 0 0,-1-1 0 0 0,0 1 0 0 0,0-1 1 0 0,-1 1-1 0 0,1-1 0 0 0,-1 0 0 0 0,-4 8 0 0 0,5-12-221 0 0,1 1-1 0 0,-1 0 1 0 0,1 0 0 0 0,0 0-1 0 0,-1-1 1 0 0,0 1-1 0 0,1 0 1 0 0,-1-1 0 0 0,1 1-1 0 0,-1-1 1 0 0,0 1-1 0 0,1 0 1 0 0,-1-1 0 0 0,0 0-1 0 0,0 1 1 0 0,1-1 0 0 0,-1 1-1 0 0,0-1 1 0 0,0 0-1 0 0,0 1 1 0 0,0-1 0 0 0,1 0-1 0 0,-1 0 1 0 0,0 0-1 0 0,0 0 1 0 0,0 0 0 0 0,0 0-1 0 0,0 0 1 0 0,0 0-1 0 0,1 0 1 0 0,-1 0 0 0 0,0 0-1 0 0,0-1 1 0 0,0 1 0 0 0,0 0-1 0 0,1-1 1 0 0,-1 1-1 0 0,0 0 1 0 0,0-1 0 0 0,0 1-1 0 0,1-1 1 0 0,-1 1-1 0 0,0-1 1 0 0,1 0 0 0 0,-1 1-1 0 0,1-1 1 0 0,-1 1-1 0 0,0-2 1 0 0,-3-3-2 0 0,1 0 0 0 0,0 0 0 0 0,0 0 0 0 0,1 0 0 0 0,-3-6 0 0 0,4 8 1 0 0,-9-26-284 0 0,1 0 0 0 0,2-1 0 0 0,1 0 0 0 0,1-1 0 0 0,2 1 0 0 0,0-1 0 0 0,3 0 0 0 0,0 0 0 0 0,6-37 0 0 0,-5 56 284 0 0,1-1 0 0 0,0 1 0 0 0,0 0 0 0 0,1-1 0 0 0,1 1 0 0 0,0 0 0 0 0,8-16 0 0 0,-5 21 0 0 0,-7 7 0 0 0,0 0 0 0 0,1-1 0 0 0,-1 1 0 0 0,1 0 0 0 0,-1-1 0 0 0,1 1 0 0 0,-1 0 0 0 0,1 0 0 0 0,-1-1 0 0 0,1 1 0 0 0,-1 0 0 0 0,1 0 0 0 0,-1 0 0 0 0,1 0 0 0 0,0 0 0 0 0,-1 0 0 0 0,1 0 0 0 0,-1 0 0 0 0,1 0 0 0 0,-1 0 0 0 0,1 0 0 0 0,-1 0 0 0 0,1 0 0 0 0,-1 0 0 0 0,1 0 0 0 0,0 1 0 0 0,-1-1 0 0 0,1 0 0 0 0,-1 0 0 0 0,1 1 0 0 0,-1-1 0 0 0,0 0 0 0 0,1 1 0 0 0,-1-1 0 0 0,1 0 0 0 0,-1 1 0 0 0,0-1 0 0 0,1 1 0 0 0,-1-1 0 0 0,0 1 0 0 0,1 0 0 0 0,8 7-13 0 0,-1 0-1 0 0,-1 1 0 0 0,1 1 1 0 0,-1-1-1 0 0,-1 1 1 0 0,0 0-1 0 0,9 19 1 0 0,25 78 1328 0 0,-40-106-1270 0 0,1 1 672 0 0,-1-2-185 0 0,0 0-816 0 0,0 0-356 0 0,0 0-67 0 0,0 0 176 0 0,0 0 815 0 0,0 0 356 0 0,-4-38 937 0 0,-2 17-2281 0 0,2-1 0 0 0,0 0 0 0 0,-1-41 0 0 0,7 52 680 0 0,-2 11 24 0 0,0-1 0 0 0,0 1 0 0 0,0-1 0 0 0,0 1 0 0 0,0-1 0 0 0,0 1 0 0 0,1-1 0 0 0,-1 1 0 0 0,0-1 0 0 0,0 1 0 0 0,1-1 0 0 0,-1 1 0 0 0,0-1 0 0 0,0 1 0 0 0,1-1 0 0 0,-1 1 0 0 0,0-1 0 0 0,1 1 0 0 0,-1 0 0 0 0,1-1 0 0 0,-1 1 0 0 0,1 0 0 0 0,-1-1 0 0 0,0 1 0 0 0,1 0 0 0 0,-1 0 0 0 0,1 0 0 0 0,-1-1 0 0 0,1 1 0 0 0,0 0 0 0 0,-1 0 0 0 0,1 0 0 0 0,-1 0 0 0 0,1 0 0 0 0,-1 0 0 0 0,1 0 0 0 0,-1 0 0 0 0,1 0 0 0 0,0 0 0 0 0,0 0 0 0 0,0 0 0 0 0,-1-1 0 0 0,1 1 0 0 0,0 0 0 0 0,0 0 0 0 0,0 0 0 0 0,0-1 0 0 0,0 1 0 0 0,0 0 0 0 0,-1 0 0 0 0,1 0 0 0 0,0 0 0 0 0,0 1 0 0 0,0-1 0 0 0,0 0 0 0 0,0 0 0 0 0,0 0 0 0 0,0 1 0 0 0,-1-1 0 0 0,1 0 0 0 0,0 1 0 0 0,0-1 0 0 0,0 1 0 0 0,-1-1 0 0 0,1 1 0 0 0,0-1 0 0 0,-1 1 0 0 0,1 0 0 0 0,1 1 0 0 0,-1 0 0 0 0,20 14 799 0 0,0 1 0 0 0,32 37 0 0 0,12 10-447 0 0,-16-28-3067 0 0,-33-27-2365 0 0,0 1-1506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6:18.7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12 5407 0 0,'0'0'124'0'0,"0"0"18"0"0,0 0 8 0 0,-16-9 2 0 0,10 7-18 0 0,5 2 17 0 0,0 0 1 0 0,-1 0-1 0 0,1 0 1 0 0,0 0 0 0 0,0 0-1 0 0,0 0 1 0 0,0 0-1 0 0,0 0 1 0 0,0 0-1 0 0,-1 0 1 0 0,1 0 0 0 0,0 1-1 0 0,0-1 1 0 0,0 1-1 0 0,0-1 1 0 0,0 1-1 0 0,0-1 1 0 0,0 1 0 0 0,0-1-1 0 0,0 1 1 0 0,0 0-1 0 0,1-1 1 0 0,-1 1-1 0 0,0 0 1 0 0,0 0 0 0 0,1 0-1 0 0,-1 0 1 0 0,0 0-1 0 0,1 0 1 0 0,-1 0-1 0 0,1 0 1 0 0,-1 0 0 0 0,1 0-1 0 0,-1 0 1 0 0,1 0-1 0 0,0 0 1 0 0,0 0-1 0 0,-1 2 1 0 0,0 4-146 0 0,-1 1 0 0 0,2 0-1 0 0,-1 0 1 0 0,1 9 0 0 0,0-14 72 0 0,3 49 680 0 0,2-1 0 0 0,2 0-1 0 0,2-1 1 0 0,3 1 0 0 0,2-2 0 0 0,25 60-1 0 0,-32-90-737 0 0,1 0-1 0 0,1-1 1 0 0,0 0-1 0 0,1-1 0 0 0,1 0 1 0 0,26 30-1 0 0,-31-41-112 0 0,1 1-1 0 0,-1-2 0 0 0,2 1 0 0 0,-1-1 1 0 0,0 0-1 0 0,1 0 0 0 0,0-1 1 0 0,0 0-1 0 0,0-1 0 0 0,1 0 1 0 0,-1 0-1 0 0,1 0 0 0 0,0-1 0 0 0,0-1 1 0 0,-1 1-1 0 0,1-1 0 0 0,17-1 1 0 0,-7-1-1127 0 0,0-1 1 0 0,30-6-1 0 0,2-6-675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6:19.4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72 8863 0 0,'0'0'200'0'0,"-2"-10"280"0"0,1 8-411 0 0,0 0-1 0 0,1 0 1 0 0,-1-1 0 0 0,1 1-1 0 0,-1 0 1 0 0,1 0-1 0 0,0 0 1 0 0,0-1-1 0 0,0 1 1 0 0,0 0 0 0 0,0 0-1 0 0,1-1 1 0 0,-1 1-1 0 0,1 0 1 0 0,-1 0-1 0 0,1 0 1 0 0,0-1-1 0 0,1-1 1 0 0,-1 2 27 0 0,0 1 0 0 0,0 0 0 0 0,1-1 0 0 0,-1 1 0 0 0,0 0-1 0 0,1 0 1 0 0,-1 0 0 0 0,1 0 0 0 0,0 0 0 0 0,-1 0 0 0 0,1 1 0 0 0,0-1 0 0 0,-1 0 0 0 0,1 1-1 0 0,0-1 1 0 0,0 1 0 0 0,2-1 0 0 0,2 1 79 0 0,-1 0-1 0 0,1 0 1 0 0,-1 0-1 0 0,1 0 1 0 0,0 1-1 0 0,-1 0 1 0 0,1 0-1 0 0,-1 1 0 0 0,0 0 1 0 0,1 0-1 0 0,7 4 1 0 0,3 4 80 0 0,0 1 0 0 0,-1 0 0 0 0,0 1 1 0 0,-1 1-1 0 0,-1 0 0 0 0,0 1 0 0 0,0 0 0 0 0,-2 1 0 0 0,0 1 0 0 0,17 31 1 0 0,-17-23 90 0 0,0 0 1 0 0,-2 1 0 0 0,-1 1 0 0 0,-1-1 0 0 0,-1 1 0 0 0,-2 1-1 0 0,3 31 1 0 0,-2 5-1459 0 0,-3 1 0 0 0,-2-1-1 0 0,-3 0 1 0 0,-16 87 0 0 0,11-112-5191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7:17.4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121 19 8863 0 0,'0'0'200'0'0,"0"0"34"0"0,0 0 12 0 0,0-1-39 0 0,-1-5 5 0 0,0 5 667 0 0,1 1 277 0 0,0 0 48 0 0,0 0-60 0 0,0 0-296 0 0,0 0-131 0 0,0 0-21 0 0,-10-6 2715 0 0,6 5-3400 0 0,1 0-1 0 0,-1 0 1 0 0,1 1 0 0 0,-1-1 0 0 0,0 1 0 0 0,1 0 0 0 0,-1 0 0 0 0,1 0 0 0 0,-1 1 0 0 0,0-1 0 0 0,1 1 0 0 0,-1 0 0 0 0,1 0 0 0 0,-1 0 0 0 0,1 1 0 0 0,0-1 0 0 0,0 1 0 0 0,-1-1 0 0 0,1 1 0 0 0,-4 3 0 0 0,5-3-11 0 0,-1 0 0 0 0,1-1 0 0 0,-1 1 0 0 0,1 0 0 0 0,0 0 0 0 0,0 0 0 0 0,0 1 0 0 0,0-1 0 0 0,0 0 0 0 0,0 1 0 0 0,1-1 0 0 0,-1 1 0 0 0,1 0 0 0 0,-2 4 0 0 0,2 4 0 0 0,3-1 0 0 0,-2-8 0 0 0,0-1 0 0 0,0 1 0 0 0,1-1 0 0 0,-1 1 0 0 0,0-1 0 0 0,1 1 0 0 0,-1-1 0 0 0,1 1 0 0 0,0-1 0 0 0,0 0 0 0 0,-1 0 0 0 0,1 1 0 0 0,0-1 0 0 0,0 0 0 0 0,0 0 0 0 0,0 0 0 0 0,0 0 0 0 0,0 0 0 0 0,1 0 0 0 0,-1 0 0 0 0,0 0 0 0 0,0 0 0 0 0,1 0 0 0 0,-1-1 0 0 0,1 1 0 0 0,-1-1 0 0 0,0 1 0 0 0,1-1 0 0 0,-1 1 0 0 0,1-1 0 0 0,-1 0 0 0 0,1 0 0 0 0,-1 0 0 0 0,1 0 0 0 0,-1 0 0 0 0,1 0 0 0 0,3-1 0 0 0,4 1 0 0 0,1 0 0 0 0,1 1 0 0 0,1 1 0 0 0,-11-2 33 0 0,0 1-1 0 0,0-1 1 0 0,0 1-1 0 0,0-1 0 0 0,0 1 1 0 0,0 0-1 0 0,0-1 1 0 0,-1 1-1 0 0,1 0 1 0 0,0 0-1 0 0,0-1 1 0 0,0 1-1 0 0,-1 0 0 0 0,1 0 1 0 0,0 0-1 0 0,-1 0 1 0 0,1 0-1 0 0,-1 0 1 0 0,1 0-1 0 0,-1 0 1 0 0,0 0-1 0 0,1 0 1 0 0,-1 1-1 0 0,0-1 0 0 0,0 0 1 0 0,0 0-1 0 0,0 0 1 0 0,0 0-1 0 0,0 0 1 0 0,0 1-1 0 0,0-1 1 0 0,0 0-1 0 0,-1 0 0 0 0,1 0 1 0 0,-1 2-1 0 0,1-1 116 0 0,-3 9 167 0 0,0 0 0 0 0,0 1 1 0 0,-1-1-1 0 0,0-1 0 0 0,-1 1 0 0 0,0-1 0 0 0,-10 16 0 0 0,-9 4-3265 0 0,-2-6-5558 0 0,25-23 3489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7:17.8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0 10943 0 0,'0'0'248'0'0,"0"0"35"0"0,0 0 18 0 0,0 0-37 0 0,-11 29 1616 0 0,12-17-1378 0 0,1-1 0 0 0,0 1-1 0 0,0-1 1 0 0,1 0 0 0 0,1 0 0 0 0,7 17-1 0 0,-5-19-501 0 0,2-3 0 0 0,0-3-249 0 0,-7-3-1052 0 0,4-7-2889 0 0,-1-2-358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7:18.1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3999 0 0,'0'0'88'0'0,"0"0"16"0"0,0 0 8 0 0,0 0 0 0 0,0 0-112 0 0,0 0 0 0 0,0 0 0 0 0,0 0-1160 0 0,0 0-256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2:17:18.5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49 10943 0 0,'0'0'248'0'0,"0"0"35"0"0,0 0 18 0 0,0 0-37 0 0,0 0-84 0 0,0 0 280 0 0,-27 31 4270 0 0,24-20-4714 0 0,0-3-15 0 0,1 0-1 0 0,0 0 1 0 0,0-1 0 0 0,1 1-1 0 0,0 0 1 0 0,1 1 0 0 0,0-1 0 0 0,1 9-1 0 0,0-8 99 0 0,-1-7 409 0 0,0-2 161 0 0,0 0 31 0 0,0 0-90 0 0,31-4-406 0 0,-28 3-202 0 0,-1 1 0 0 0,1 0 0 0 0,0-1 0 0 0,-1 1 0 0 0,1 0 0 0 0,0 0 0 0 0,0 0 0 0 0,-1 1 0 0 0,1-1 0 0 0,0 0 0 0 0,-1 1 0 0 0,5 1 0 0 0,-4-1-2 0 0,0 0 0 0 0,0 1 0 0 0,-1-1 0 0 0,1 1 0 0 0,0-1 0 0 0,-1 1 0 0 0,1 0 0 0 0,-1 0 0 0 0,0 0 0 0 0,0 0 0 0 0,1 0 0 0 0,-1 1 0 0 0,-1-1 0 0 0,1 1 0 0 0,0-1 0 0 0,-1 1 0 0 0,1-1 0 0 0,-1 1 0 0 0,0 0 0 0 0,1 0 0 0 0,-2 0 0 0 0,1 0 0 0 0,0 0 0 0 0,0 4 0 0 0,2 4 0 0 0,1 0 194 0 0,-1 1 0 0 0,0-1 1 0 0,-1 1-1 0 0,-1 0 0 0 0,1-1 0 0 0,-2 1 0 0 0,0 0 0 0 0,0 0 0 0 0,-1 0 0 0 0,-1-1 1 0 0,0 1-1 0 0,0 0 0 0 0,-1-1 0 0 0,-7 17 0 0 0,0-12-194 0 0,8-14 0 0 0,1-2 0 0 0,1 1 0 0 0,0-1 0 0 0,-1 1 0 0 0,1-1 0 0 0,-1 1 0 0 0,1-1 0 0 0,0 0 0 0 0,-1 1 0 0 0,1-1 0 0 0,-1 0 0 0 0,1 1 0 0 0,-1-1 0 0 0,1 0 0 0 0,-1 0 0 0 0,1 0 0 0 0,-1 1 0 0 0,0-1 0 0 0,1 0 0 0 0,-1 0 0 0 0,1 0 0 0 0,-1 0 0 0 0,1 0 0 0 0,-1 0 0 0 0,0 0 0 0 0,1 0 0 0 0,-1 0 0 0 0,1 0 0 0 0,-1-1 0 0 0,1 1 0 0 0,-1 0 0 0 0,1 0 0 0 0,-1 0 0 0 0,1-1 0 0 0,-1 1 0 0 0,1 0 0 0 0,-1 0 0 0 0,1-1 0 0 0,-1 1 0 0 0,1-1 0 0 0,-1 1 0 0 0,-8-16 0 0 0,8 15 0 0 0,-4-14 0 0 0,0-1 0 0 0,1 0 0 0 0,1 1 0 0 0,0-2 0 0 0,1 1 0 0 0,0 0 0 0 0,2 0 0 0 0,1-24 0 0 0,1 16 0 0 0,2 0 0 0 0,0 1 0 0 0,1 0 0 0 0,1 0 0 0 0,11-27 0 0 0,3 16 0 0 0,-19 32 0 0 0,0 1 0 0 0,0 0 0 0 0,0 0 0 0 0,0 0 0 0 0,0 0 0 0 0,0 0 0 0 0,0 0 0 0 0,0 0 0 0 0,1 0 0 0 0,-1 0 0 0 0,0 0 0 0 0,1 1 0 0 0,-1-1 0 0 0,0 0 0 0 0,1 1 0 0 0,-1-1 0 0 0,1 1 0 0 0,-1 0 0 0 0,1-1 0 0 0,-1 1 0 0 0,1 0 0 0 0,-1 0 0 0 0,1 0 0 0 0,-1 0 0 0 0,1 0 0 0 0,2 1 0 0 0,-3-1 0 0 0,0 1 0 0 0,0-1 0 0 0,0 1 0 0 0,0-1 0 0 0,0 1 0 0 0,0-1 0 0 0,0 1 0 0 0,0 0 0 0 0,0-1 0 0 0,-1 1 0 0 0,1 0 0 0 0,0 0 0 0 0,-1-1 0 0 0,1 1 0 0 0,0 0 0 0 0,-1 0 0 0 0,1 0 0 0 0,-1 0 0 0 0,1 0 0 0 0,-1 0 0 0 0,1 0 0 0 0,-1 0 0 0 0,0 0 0 0 0,0 0 0 0 0,1 0 0 0 0,-1 0 0 0 0,0 0 0 0 0,0 1 0 0 0,0 0 0 0 0,0 0 0 0 0,15 100 0 0 0,-12-92 0 0 0,0-9 0 0 0,0-8 0 0 0,3-15 0 0 0,-5 18 0 0 0,9-44 0 0 0,-9 39 0 0 0,0-1 0 0 0,1 1 0 0 0,0 0 0 0 0,0 0 0 0 0,1 0 0 0 0,1 1 0 0 0,-1-1 0 0 0,1 1 0 0 0,0-1 0 0 0,1 1 0 0 0,11-14 0 0 0,-15 22 0 0 0,-1-1 0 0 0,1 1 0 0 0,-1 0 0 0 0,1 0 0 0 0,0-1 0 0 0,-1 1 0 0 0,1 0 0 0 0,0 0 0 0 0,-1 0 0 0 0,1 0 0 0 0,-1 0 0 0 0,1 0 0 0 0,0 0 0 0 0,-1 0 0 0 0,1 0 0 0 0,0 0 0 0 0,-1 0 0 0 0,1 0 0 0 0,0 0 0 0 0,-1 1 0 0 0,1-1 0 0 0,0 0 0 0 0,-1 0 0 0 0,1 1 0 0 0,-1-1 0 0 0,1 1 0 0 0,-1-1 0 0 0,1 0 0 0 0,-1 1 0 0 0,1-1 0 0 0,-1 1 0 0 0,1-1 0 0 0,-1 1 0 0 0,1-1 0 0 0,-1 1 0 0 0,0-1 0 0 0,1 1 0 0 0,-1 0 0 0 0,0 0 0 0 0,1 0 0 0 0,14 18 0 0 0,9 24 0 0 0,-15-32-1485 0 0,-4-4-3392 0 0,-5-7 4869 0 0,0 0-7206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2:5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327 640 4231 0 0,'-1'-20'65'0'0,"-1"0"0"0"0,0 1-1 0 0,-2 0 1 0 0,0 0-1 0 0,-1 0 1 0 0,-1 0-1 0 0,-4-6-64 0 0,-18-38 4094 0 0,28 62-2981 0 0,0 1 20 0 0,0-1-632 0 0,0-1 0 0 0,0 1 0 0 0,0-1 0 0 0,0 1 0 0 0,1-1 0 0 0,-1 1 0 0 0,1-1 0 0 0,-1 1 0 0 0,1-1-1 0 0,-1 1 1 0 0,1 0 0 0 0,0-1 0 0 0,0 1-501 0 0,5-2 365 0 0,1 0 1 0 0,0 0-1 0 0,0 0 0 0 0,1 1 0 0 0,-1 0 0 0 0,0 1 0 0 0,1-1 0 0 0,-1 2 1 0 0,1-1-1 0 0,0 1 0 0 0,4 0-365 0 0,16-2 607 0 0,47-6-607 0 0,-1-3 0 0 0,-1-3 0 0 0,43-16 0 0 0,221-72 4024 0 0,43 5-4024 0 0,-202 54 0 0 0,-59 13 0 0 0,44-2 0 0 0,-145 29 0 0 0,0 1 0 0 0,1 1 0 0 0,-1 0 0 0 0,0 1 0 0 0,0 2 0 0 0,0 0 0 0 0,1 0 0 0 0,-2 2 0 0 0,4 1 0 0 0,-9-1 0 0 0,-2 0 0 0 0,1 0 0 0 0,0 1 0 0 0,-1 1 0 0 0,0 0 0 0 0,0 0 0 0 0,-1 1 0 0 0,0 0 0 0 0,0 1 0 0 0,0 0 0 0 0,-1 0 0 0 0,0 1 0 0 0,-1 0 0 0 0,6 9 0 0 0,0 2 0 0 0,-1 2 0 0 0,-1-1 0 0 0,-1 1 0 0 0,-1 1 0 0 0,0 3 0 0 0,32 122 0 0 0,-21-72 0 0 0,4 5 0 0 0,4 0 0 0 0,4-2 0 0 0,38 69 0 0 0,6-22 0 0 0,-32-39 0 0 0,-28-59 0 0 0,-2 1 0 0 0,0 0 0 0 0,-2 1 0 0 0,-2 1 0 0 0,0-1 0 0 0,4 30 0 0 0,-11-37 0 0 0,-1 0 0 0 0,-2 0 0 0 0,0 0 0 0 0,-2 0 0 0 0,0 0 0 0 0,-2 4 0 0 0,-9 34 0 0 0,-14 40 0 0 0,19-71 0 0 0,-2 0 0 0 0,0 0 0 0 0,-2-1 0 0 0,-2 0 0 0 0,0-1 0 0 0,-2 0 0 0 0,-1-2 0 0 0,-1 0 0 0 0,-19 21 0 0 0,13-20 0 0 0,-1-2 0 0 0,-1-1 0 0 0,-2-1 0 0 0,0-2 0 0 0,-16 9 0 0 0,32-23 0 0 0,-1-1 0 0 0,-1 0 0 0 0,1-1 0 0 0,-15 3 0 0 0,-22 9 0 0 0,-558 216 0 0 0,343-117 0 0 0,92-38 0 0 0,-101 27 0 0 0,1-7-168 0 0,-24 8-464 0 0,225-81-3260 0 0,-38 21 3892 0 0,-8 9-9029 0 0,88-42 3622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7055 0 0,'0'0'323'0'0,"0"0"-8"0"0,-25 14 5261 0 0,22-11-5468 0 0,1 0 1 0 0,0 1-1 0 0,0-1 1 0 0,0 0-1 0 0,0 1 1 0 0,0-1-1 0 0,1 1 1 0 0,0 0-1 0 0,0-1 1 0 0,0 1-1 0 0,0 0 1 0 0,0 0-1 0 0,0 4 1 0 0,1 57-217 0 0,0-39 699 0 0,4 36 90 0 0,3 0-1 0 0,18 81 0 0 0,-19-113-561 0 0,-2-12 116 0 0,0-1 0 0 0,2 0-1 0 0,0 0 1 0 0,0 0 0 0 0,14 23-1 0 0,-16-34-96 0 0,0 1 1 0 0,1-1-1 0 0,-1 0 0 0 0,1-1 1 0 0,0 1-1 0 0,12 9 0 0 0,-14-13-108 0 0,0 0-1 0 0,1 0 0 0 0,-1 0 1 0 0,0 0-1 0 0,1-1 0 0 0,-1 0 1 0 0,1 1-1 0 0,0-1 0 0 0,-1 0 1 0 0,1-1-1 0 0,0 1 0 0 0,0 0 1 0 0,0-1-1 0 0,5 0 0 0 0,-4-1-735 0 0,0-1 0 0 0,0 1 0 0 0,0-1 0 0 0,0 0 0 0 0,0-1 0 0 0,0 1-1 0 0,-1-1 1 0 0,1 1 0 0 0,-1-2 0 0 0,0 1 0 0 0,6-6 0 0 0,1-2-4397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2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58 5407 0 0,'0'0'124'0'0,"-7"-7"168"0"0,-17-25-74 0 0,23 30 118 0 0,0-10 1124 0 0,2 8 2812 0 0,11 16-3860 0 0,0 0 0 0 0,0 1 1 0 0,-2 0-1 0 0,0 1 1 0 0,0 1-1 0 0,-1-1 0 0 0,-1 1 1 0 0,11 28-1 0 0,-8-14-9 0 0,-1 1 0 0 0,-1 0-1 0 0,9 62 1 0 0,-17-85-403 0 0,0-4 0 0 0,0 0 0 0 0,-1-1 0 0 0,0 1 0 0 0,1-1 0 0 0,-1 1 0 0 0,0 0 0 0 0,0-1 0 0 0,0 1 0 0 0,-1 0 0 0 0,1-1 0 0 0,-1 1 0 0 0,1 0 0 0 0,-1-1 0 0 0,0 1 0 0 0,0-1 0 0 0,0 1 0 0 0,-3 3 0 0 0,3-5-51 0 0,1 0-1 0 0,-1 0 0 0 0,0 0 1 0 0,0 0-1 0 0,0 0 0 0 0,0 0 1 0 0,0 0-1 0 0,0-1 0 0 0,0 1 1 0 0,0 0-1 0 0,0-1 0 0 0,0 1 1 0 0,0-1-1 0 0,0 1 0 0 0,0-1 1 0 0,0 0-1 0 0,-1 1 1 0 0,1-1-1 0 0,0 0 0 0 0,0 0 1 0 0,0 0-1 0 0,-1 0 0 0 0,1 0 1 0 0,0 0-1 0 0,0 0 0 0 0,0 0 1 0 0,-1 0-1 0 0,1-1 0 0 0,0 1 1 0 0,0 0-1 0 0,0-1 0 0 0,0 1 1 0 0,0-1-1 0 0,-1 0 0 0 0,1 1 1 0 0,0-1-1 0 0,-1-1 0 0 0,-4-2-711 0 0,0-1-1 0 0,0 1 0 0 0,1-1 0 0 0,0 0 1 0 0,-7-10-1 0 0,-14-19-1396 0 0,4 3-15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7055 0 0,'0'0'158'0'0,"0"0"22"0"0,0 0 12 0 0,20-13 461 0 0,55 0 2212 0 0,-12 3-1841 0 0,-40 5-2496 0 0,37-2-1 0 0,-44 6 394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2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52 7055 0 0,'0'0'158'0'0,"0"0"22"0"0,0 0 12 0 0,-23-16 461 0 0,16 11-190 0 0,-1 0 0 0 0,1 1 0 0 0,-1 0 0 0 0,0 0 0 0 0,0 1 0 0 0,0 0 0 0 0,-15-3 0 0 0,20 6-455 0 0,0-1-1 0 0,0 1 1 0 0,-1 0 0 0 0,1 0 0 0 0,0 0-1 0 0,0 0 1 0 0,0 1 0 0 0,0-1 0 0 0,0 1-1 0 0,0 0 1 0 0,0 0 0 0 0,0 0-1 0 0,0 0 1 0 0,0 1 0 0 0,0-1 0 0 0,1 1-1 0 0,-1-1 1 0 0,1 1 0 0 0,-1 0-1 0 0,1 0 1 0 0,0 0 0 0 0,-1 0 0 0 0,-3 6-1 0 0,1-1-1 0 0,0 1-1 0 0,1-1 1 0 0,-1 1 0 0 0,1 1-1 0 0,1-1 1 0 0,0 1-1 0 0,0-1 1 0 0,0 1 0 0 0,1 0-1 0 0,1 0 1 0 0,-1 0-1 0 0,2 0 1 0 0,-1 0-1 0 0,1 0 1 0 0,2 17 0 0 0,-2-25 60 0 0,0 0 1 0 0,1-1 0 0 0,-1 1 0 0 0,0 0 0 0 0,1 0-1 0 0,-1 0 1 0 0,0 0 0 0 0,1 0 0 0 0,-1 0 0 0 0,1 0 0 0 0,0-1-1 0 0,-1 1 1 0 0,1 0 0 0 0,0-1 0 0 0,-1 1 0 0 0,1 0-1 0 0,0-1 1 0 0,0 1 0 0 0,-1-1 0 0 0,1 1 0 0 0,0-1-1 0 0,0 1 1 0 0,0-1 0 0 0,0 1 0 0 0,0-1 0 0 0,0 0-1 0 0,0 0 1 0 0,0 1 0 0 0,0-1 0 0 0,0 0 0 0 0,0 0-1 0 0,0 0 1 0 0,0 0 0 0 0,0 0 0 0 0,0 0 0 0 0,0-1-1 0 0,0 1 1 0 0,0 0 0 0 0,1-1 0 0 0,1 0-89 0 0,1 0-1 0 0,0 0 1 0 0,-1 0-1 0 0,1-1 1 0 0,-1 1-1 0 0,1-1 1 0 0,-1 0 0 0 0,5-3-1 0 0,30-37 23 0 0,-33 34 0 0 0,1 1 0 0 0,0 0 0 0 0,0 0 0 0 0,1 1 0 0 0,0 0 0 0 0,0 0 0 0 0,10-6 0 0 0,-15 11 0 0 0,0 0 0 0 0,0 1 0 0 0,0-1 0 0 0,0 1 0 0 0,0-1 0 0 0,0 1 0 0 0,0-1 0 0 0,0 1 0 0 0,0 0 0 0 0,1 0 0 0 0,-1 0 0 0 0,0 1 0 0 0,0-1 0 0 0,0 0 0 0 0,0 1 0 0 0,0-1 0 0 0,0 1 0 0 0,0 0 0 0 0,0 0 0 0 0,0-1 0 0 0,0 1 0 0 0,-1 0 0 0 0,1 1 0 0 0,0-1 0 0 0,0 0 0 0 0,-1 1 0 0 0,3 1 0 0 0,14 9 0 0 0,-17-12-47 0 0,0 1-1 0 0,0-1 1 0 0,0 1-1 0 0,1-1 1 0 0,-1 0 0 0 0,0 0-1 0 0,0 0 1 0 0,0 0-1 0 0,1 1 1 0 0,-1-2-1 0 0,0 1 1 0 0,0 0-1 0 0,0 0 1 0 0,0 0-1 0 0,1 0 1 0 0,-1-1 0 0 0,0 1-1 0 0,0-1 1 0 0,0 1-1 0 0,0-1 1 0 0,0 1-1 0 0,0-1 1 0 0,0 1-1 0 0,0-1 1 0 0,0 0-1 0 0,0 0 1 0 0,0 1 0 0 0,0-1-1 0 0,-1 0 1 0 0,1 0-1 0 0,1-2 1 0 0,0 1-171 0 0,1-2-310 0 0,0 0-1 0 0,0 0 1 0 0,-1 0 0 0 0,0-1-1 0 0,1 1 1 0 0,2-9-1 0 0,4-8-797 0 0,4 2-209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3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8863 0 0,'0'0'200'0'0,"0"0"34"0"0,0 0 12 0 0,-1-1-39 0 0,0 2-204 0 0,1-1 1 0 0,0 0-1 0 0,0 0 0 0 0,-1 0 0 0 0,1 0 1 0 0,0 0-1 0 0,0 0 0 0 0,-1 1 0 0 0,1-1 1 0 0,0 0-1 0 0,0 0 0 0 0,-1 0 1 0 0,1 1-1 0 0,0-1 0 0 0,0 0 0 0 0,0 0 1 0 0,0 1-1 0 0,-1-1 0 0 0,1 0 0 0 0,0 0 1 0 0,0 1-1 0 0,0-1 0 0 0,0 0 0 0 0,0 0 1 0 0,0 1-1 0 0,0-1 0 0 0,0 0 1 0 0,0 1-1 0 0,0-1 0 0 0,0 0 0 0 0,0 1 1 0 0,0-1-1 0 0,0 0 0 0 0,0 0 0 0 0,0 1 1 0 0,0-1-1 0 0,0 0 0 0 0,0 1 1 0 0,0-1-1 0 0,0 0 0 0 0,1 1 0 0 0,1 16 367 0 0,-2-17-316 0 0,8 39 1024 0 0,2-1 0 0 0,1 0-1 0 0,17 36 1 0 0,6 19 907 0 0,-21-58-1575 0 0,34 62 1 0 0,-15-34-408 0 0,-29-57-99 0 0,0-1-1 0 0,0 0 1 0 0,0 0-1 0 0,1 0 1 0 0,0 0-1 0 0,0 0 1 0 0,6 5-1 0 0,-8-9-3921 0 0,-2-1-1408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3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5407 0 0,'0'0'248'0'0,"0"0"-5"0"0,0 0-23 0 0,0 0 463 0 0,0 0 223 0 0,0 0 44 0 0,0 0-44 0 0,0 0-215 0 0,0 0-92 0 0,17 16 1189 0 0,-10-8-1418 0 0,-1 1 0 0 0,-1-1 0 0 0,0 1 0 0 0,0 0 0 0 0,-1 0 0 0 0,0 1 0 0 0,0-1 0 0 0,-1 1 0 0 0,3 11 0 0 0,12 94 812 0 0,-17-104-1274 0 0,2 34-771 0 0,-2 0 0 0 0,-9 79 0 0 0,8-121 659 0 0,-1 15-5163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4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0,0 0 46 0 0,16 15 1312 0 0,-6-7-1333 0 0,-2 1 0 0 0,1 1 0 0 0,-1 0 1 0 0,-1 0-1 0 0,0 0 0 0 0,0 1 0 0 0,-1 0 0 0 0,0 1 0 0 0,-1-1 0 0 0,-1 1 0 0 0,0 0 0 0 0,0 0 0 0 0,3 19 0 0 0,-4-7 427 0 0,-1-15-402 0 0,-1 1-1 0 0,0-1 0 0 0,0 1 0 0 0,-2 17 1 0 0,0-16-293 0 0,0 0 0 0 0,1 0 0 0 0,1 0 1 0 0,0 0-1 0 0,0 0 0 0 0,6 19 0 0 0,-7-28-30 0 0,1 0 1 0 0,-1 0-1 0 0,0 0 0 0 0,1 0 0 0 0,-1 0 0 0 0,0 0 1 0 0,0 0-1 0 0,-1 0 0 0 0,1 0 0 0 0,0 0 0 0 0,-1 0 1 0 0,1 0-1 0 0,-1 0 0 0 0,1-1 0 0 0,-1 1 0 0 0,0 0 1 0 0,0 0-1 0 0,0 0 0 0 0,0-1 0 0 0,0 1 0 0 0,0 0 1 0 0,-1-1-1 0 0,1 1 0 0 0,0-1 0 0 0,-1 0 0 0 0,1 1 1 0 0,-1-1-1 0 0,1 0 0 0 0,-1 0 0 0 0,0 0 0 0 0,0 0 1 0 0,1 0-1 0 0,-1 0 0 0 0,0-1 0 0 0,0 1 0 0 0,0 0 1 0 0,0-1-1 0 0,0 0 0 0 0,-2 1 0 0 0,1-1-563 0 0,0 0 0 0 0,0 0 0 0 0,0 0 0 0 0,0-1-1 0 0,0 1 1 0 0,0-1 0 0 0,0 1 0 0 0,0-1 0 0 0,0 0 0 0 0,-4-2-1 0 0,-6-4-3693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0 209 7055 0 0,'0'0'158'0'0,"0"0"22"0"0,0 0 12 0 0,20-23 157 0 0,-7 6 1579 0 0,2 1 1 0 0,20-19-1 0 0,-24 26-1736 0 0,1 0 0 0 0,1 1 0 0 0,-1 0 0 0 0,18-8 0 0 0,19-3-139 0 0,-37 15-841 0 0,1-1-1 0 0,-1 0 1 0 0,0-1-1 0 0,22-14 1 0 0,-22 11-3307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5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69 3999 0 0,'0'0'91'0'0,"0"0"12"0"0,0 0 7 0 0,-20-15 1578 0 0,0-13-1688 0 0,19 26 36 0 0,0 0-1 0 0,-1 0 0 0 0,1 0 0 0 0,-1 1 0 0 0,0-1 0 0 0,1 1 0 0 0,-1-1 0 0 0,0 1 0 0 0,0-1 0 0 0,0 1 1 0 0,0 0-1 0 0,0 0 0 0 0,0 0 0 0 0,0 0 0 0 0,-1 0 0 0 0,1 0 0 0 0,0 1 0 0 0,0-1 0 0 0,-1 1 0 0 0,1 0 1 0 0,0-1-1 0 0,-1 1 0 0 0,1 0 0 0 0,0 0 0 0 0,-1 1 0 0 0,1-1 0 0 0,0 0 0 0 0,0 1 0 0 0,-5 1 1 0 0,3 0 165 0 0,-1 0 0 0 0,1 0 0 0 0,0 0 0 0 0,0 0 0 0 0,1 1 0 0 0,-1 0 1 0 0,0-1-1 0 0,1 1 0 0 0,-1 1 0 0 0,1-1 0 0 0,0 0 0 0 0,-3 6 0 0 0,0 1-41 0 0,0 0 0 0 0,0 1 0 0 0,1 0 0 0 0,1 0 0 0 0,0 0-1 0 0,0 1 1 0 0,1-1 0 0 0,1 1 0 0 0,0 0 0 0 0,0 0-1 0 0,2 0 1 0 0,-1 0 0 0 0,1 0 0 0 0,1 0 0 0 0,3 20 0 0 0,11-5 1549 0 0,-14-27-1686 0 0,0 1-1 0 0,-1 0 1 0 0,1 0-1 0 0,-1-1 0 0 0,1 1 1 0 0,0 0-1 0 0,0-1 0 0 0,-1 1 1 0 0,1-1-1 0 0,0 1 1 0 0,0-1-1 0 0,0 1 0 0 0,0-1 1 0 0,0 0-1 0 0,-1 1 0 0 0,1-1 1 0 0,0 0-1 0 0,0 0 1 0 0,0 0-1 0 0,0 0 0 0 0,0 1 1 0 0,0-1-1 0 0,0 0 0 0 0,0-1 1 0 0,0 1-1 0 0,0 0 1 0 0,0 0-1 0 0,0 0 0 0 0,0-1 1 0 0,0 1-1 0 0,-1 0 1 0 0,1-1-1 0 0,2 0 0 0 0,2-3-14 0 0,0 0 0 0 0,0-1 0 0 0,0 0 0 0 0,-1 0-1 0 0,1 0 1 0 0,-1-1 0 0 0,0 1 0 0 0,-1-1 0 0 0,5-9 0 0 0,22-58-916 0 0,-28 66 636 0 0,17-79-1049 0 0,-18 84 1747 0 0,1 3-332 0 0,-1-1-1 0 0,1 1 1 0 0,0-1 0 0 0,0 1-1 0 0,-1 0 1 0 0,1 0-1 0 0,0 0 1 0 0,-1 0-1 0 0,1 0 1 0 0,-1 0-1 0 0,1 0 1 0 0,-1 0-1 0 0,1 0 1 0 0,-1 1 0 0 0,0-1-1 0 0,0 1 1 0 0,0-1-1 0 0,1 1 1 0 0,-1-1-1 0 0,-1 1 1 0 0,2 2-1 0 0,1 1-103 0 0,1 0 0 0 0,-1-1-1 0 0,1 1 1 0 0,-1-1 0 0 0,9 7-1 0 0,-11-10-189 0 0,1 0-1 0 0,-1 0 1 0 0,1 0-1 0 0,-1 0 1 0 0,1 0-1 0 0,0 0 1 0 0,-1-1-1 0 0,1 1 1 0 0,0-1-1 0 0,0 1 1 0 0,0-1-1 0 0,-1 1 1 0 0,1-1-1 0 0,0 0 1 0 0,0 0-1 0 0,0 0 1 0 0,0 0 0 0 0,0 0-1 0 0,-1-1 1 0 0,1 1-1 0 0,0 0 1 0 0,3-2-1 0 0,-2 1 106 0 0,0 0-1623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5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10943 0 0,'0'0'248'0'0,"0"0"35"0"0,0 0 18 0 0,0 0-37 0 0,-3 25 980 0 0,3-11-1066 0 0,0-1-1 0 0,1 1 1 0 0,1 0-1 0 0,0 0 1 0 0,1-1-1 0 0,1 1 1 0 0,6 16-1 0 0,0 4 398 0 0,54 172 2065 0 0,-49-167-2058 0 0,1-2 0 0 0,3 0 1 0 0,28 43-1 0 0,-43-74-1200 0 0,0-1 0 0 0,0 1 1 0 0,1-1-1 0 0,0-1 0 0 0,1 1 0 0 0,8 6 0 0 0,-12-10-3530 0 0,-2-1-955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7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10943 0 0,'0'0'248'0'0,"0"0"35"0"0,0 0 18 0 0,0 0-37 0 0,9 8-160 0 0,6 4-3 0 0,0 0 0 0 0,1-1-1 0 0,0 0 1 0 0,1-2-1 0 0,24 12 1 0 0,97 29 1712 0 0,-12-4-1590 0 0,-106-38 165 0 0,0 1 0 0 0,0 1 0 0 0,-1 1 0 0 0,-1 0-1 0 0,19 16 1 0 0,-32-23-372 0 0,0 1-1 0 0,0 0 0 0 0,0 0 0 0 0,-1 1 1 0 0,0-1-1 0 0,0 1 0 0 0,0 0 1 0 0,-1 0-1 0 0,0 0 0 0 0,0 1 0 0 0,-1-1 1 0 0,0 1-1 0 0,0-1 0 0 0,0 1 1 0 0,-1 0-1 0 0,0 0 0 0 0,0-1 0 0 0,-1 1 1 0 0,1 0-1 0 0,-2 9 0 0 0,-2 6-15 0 0,-1 0 0 0 0,0 0 0 0 0,-2 0 0 0 0,0-1 0 0 0,-19 41 0 0 0,7-24 0 0 0,-2-1 0 0 0,-31 43 0 0 0,36-60-2395 0 0,-29 32 0 0 0,11-20-3031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2:5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 4231 0 0,'-11'-14'91'0'0,"9"11"12"0"0,2 3 10 0 0,-6 4 12 0 0,6-4-32 0 0,-1 1 1 0 0,1-1-1 0 0,-1 0 0 0 0,1 1 0 0 0,-1-1 0 0 0,1 0 0 0 0,-1 1 0 0 0,0-1 0 0 0,1 0 0 0 0,-1 0 0 0 0,1 0 0 0 0,-1 0 0 0 0,1 1 0 0 0,-1-1 0 0 0,0 0 0 0 0,1 0 0 0 0,-1 0 0 0 0,0 0 0 0 0,1-1 0 0 0,-1 1 0 0 0,1 0 0 0 0,-1 0 0 0 0,0 0 0 0 0,1 0 0 0 0,-1 0 0 0 0,1-1 0 0 0,-1 1 0 0 0,1 0 1 0 0,-1-1-1 0 0,0 1-93 0 0,-1 0 2348 0 0,0 7-1702 0 0,0 17 243 0 0,2-1 0 0 0,0 1 0 0 0,1 0 0 0 0,2 8-889 0 0,1 23 1012 0 0,0 24-547 0 0,50 738 3874 0 0,-28-614-2306 0 0,-3-50-1880 0 0,7-2-1 0 0,19 47-152 0 0,-23-85 0 0 0,-16-66 0 0 0,8 24 0 0 0,-18-66 0 0 0,6 25 0 0 0,2 2-4269 0 0,-7-30 1528 0 0,0-1-1438 0 0,7 7-616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6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13247 0 0,'0'0'299'0'0,"0"0"45"0"0,0 0 21 0 0,0 0-46 0 0,0 0-115 0 0,0 0 297 0 0,0 0 150 0 0,4 13 828 0 0,8 4-1380 0 0,14 19 814 0 0,-1 2 0 0 0,23 45 0 0 0,-20-13-913 0 0,-32-83-196 0 0,2 0 0 0 0,-1 1 0 0 0,1-1 0 0 0,1 0 0 0 0,1-1 0 0 0,1-20 0 0 0,0 5-261 0 0,2 1 0 0 0,9-38-1 0 0,-11 60 458 0 0,0 4 0 0 0,-1 0 0 0 0,0 1 0 0 0,1-1 0 0 0,-1 1 0 0 0,1-1 0 0 0,0 0 0 0 0,-1 1 0 0 0,1-1 0 0 0,0 1 0 0 0,0 0 0 0 0,0-1 0 0 0,0 1 0 0 0,0 0 0 0 0,3-3 0 0 0,-3 3-44 0 0,-1 0-1 0 0,1 0 1 0 0,0 0-1 0 0,0 1 1 0 0,0-1-1 0 0,0 0 1 0 0,0 0-1 0 0,0 1 0 0 0,0-1 1 0 0,0 1-1 0 0,0-1 1 0 0,0 1-1 0 0,0-1 1 0 0,1 1-1 0 0,-1 0 1 0 0,0-1-1 0 0,0 1 1 0 0,0 0-1 0 0,1 0 1 0 0,-1 0-1 0 0,0 0 1 0 0,0 0-1 0 0,0 0 0 0 0,1 0 1 0 0,-1 0-1 0 0,0 1 1 0 0,2-1-1 0 0,24 18-2199 0 0,-19-12 1579 0 0,27 15-2700 0 0,-14-6 1646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02:2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78 8863 0 0,'-19'-12'680'0'0,"16"10"-621"0"0,0 0 1 0 0,0 0-1 0 0,1 0 0 0 0,-1-1 0 0 0,1 1 0 0 0,0-1 0 0 0,-1 0 0 0 0,1 1 0 0 0,0-1 0 0 0,0 0 0 0 0,1 0 0 0 0,-3-5 0 0 0,4 7 496 0 0,6-15 1858 0 0,-4 14-2346 0 0,0 1-1 0 0,0 0 0 0 0,1 0 0 0 0,-1 0 0 0 0,1 0 1 0 0,-1 0-1 0 0,0 0 0 0 0,1 1 0 0 0,-1-1 1 0 0,1 1-1 0 0,0-1 0 0 0,-1 1 0 0 0,1 0 1 0 0,-1 0-1 0 0,1 1 0 0 0,-1-1 0 0 0,1 0 1 0 0,0 1-1 0 0,-1-1 0 0 0,0 1 0 0 0,1 0 0 0 0,-1 0 1 0 0,1 0-1 0 0,-1 0 0 0 0,4 3 0 0 0,4 1 256 0 0,-1 1-1 0 0,1 0 1 0 0,-1 1-1 0 0,13 12 1 0 0,-1 2-74 0 0,-1 0 1 0 0,-1 1 0 0 0,-1 1 0 0 0,-2 1 0 0 0,0 1-1 0 0,-1 0 1 0 0,14 33 0 0 0,-22-39-112 0 0,1 0 1 0 0,-2 1-1 0 0,-1 0 0 0 0,0 0 1 0 0,-1 0-1 0 0,-2 1 0 0 0,0-1 1 0 0,-1 1-1 0 0,-1-1 0 0 0,-1 1 1 0 0,-3 21-1 0 0,-2-8-892 0 0,-2 0-1 0 0,-1 0 0 0 0,-27 64 1 0 0,17-58-5535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35:5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40 184 8863 0 0,'-20'20'887'0'0,"3"-4"3258"0"0,17-16-4068 0 0,0 0 1 0 0,-1-1-1 0 0,1 1 0 0 0,0 0 1 0 0,0-1-1 0 0,0 1 1 0 0,-1-1-1 0 0,1 1 0 0 0,0-1 1 0 0,0 1-1 0 0,0 0 1 0 0,0-1-1 0 0,0 1 0 0 0,0-1 1 0 0,0 1-1 0 0,0-1 1 0 0,0 1-1 0 0,0 0 0 0 0,0-1 1 0 0,0 1-1 0 0,0-1 1 0 0,0 1-1 0 0,0-1 0 0 0,1 1 1 0 0,-1 0-1 0 0,0-1 1 0 0,13-36 1346 0 0,5 2-1402 0 0,-7 13-22 0 0,1 0 0 0 0,23-31 0 0 0,-34 53 0 0 0,-1-1 0 0 0,0 1 0 0 0,1-1 0 0 0,-1 1 0 0 0,1 0 0 0 0,-1-1 0 0 0,0 1 0 0 0,1 0 0 0 0,-1-1 0 0 0,1 1 0 0 0,-1 0 0 0 0,1-1 0 0 0,-1 1 0 0 0,1 0 0 0 0,-1 0 0 0 0,1 0 0 0 0,-1 0 0 0 0,1-1 0 0 0,-1 1 0 0 0,1 0 0 0 0,0 0 0 0 0,-1 0 0 0 0,1 0 0 0 0,-1 0 0 0 0,1 0 0 0 0,-1 0 0 0 0,1 1 0 0 0,-1-1 0 0 0,1 0 0 0 0,-1 0 0 0 0,1 0 0 0 0,-1 0 0 0 0,1 1 0 0 0,-1-1 0 0 0,1 0 0 0 0,-1 1 0 0 0,1-1 0 0 0,-1 0 0 0 0,1 1 0 0 0,-1-1 0 0 0,0 0 0 0 0,1 1 0 0 0,12 16 0 0 0,-13-17 0 0 0,6 11-7 0 0,-1 1 0 0 0,0 0 0 0 0,-1 0 0 0 0,0 0 0 0 0,3 25 0 0 0,-5-25 362 0 0,0 0-1 0 0,1 0 1 0 0,1-1-1 0 0,-1 1 0 0 0,2-1 1 0 0,0 0-1 0 0,6 11 1 0 0,-10-21-355 0 0,-1-1 1 0 0,0 1 0 0 0,0-1-1 0 0,1 1 1 0 0,-1-1-1 0 0,0 1 1 0 0,1 0 0 0 0,-1-1-1 0 0,1 0 1 0 0,-1 1 0 0 0,1-1-1 0 0,-1 1 1 0 0,1-1 0 0 0,-1 0-1 0 0,1 1 1 0 0,-1-1 0 0 0,1 0-1 0 0,0 1 1 0 0,-1-1 0 0 0,1 0-1 0 0,-1 0 1 0 0,1 0 0 0 0,0 1-1 0 0,-1-1 1 0 0,1 0 0 0 0,0 0-1 0 0,-1 0 1 0 0,1 0 0 0 0,0 0-1 0 0,-1 0 1 0 0,1 0 0 0 0,0-1-1 0 0,-1 1 1 0 0,1 0 0 0 0,-1 0-1 0 0,1 0 1 0 0,0-1 0 0 0,-1 1-1 0 0,1 0 1 0 0,-1-1 0 0 0,1 1-1 0 0,0-1 1 0 0,13-16-7 0 0,-14 17 6 0 0,12-25-96 0 0,-1 0 0 0 0,-2-1 0 0 0,12-43 0 0 0,9-28-648 0 0,-29 95-552 0 0,-1 2-605 0 0,0 0-2247 0 0,0 0-955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36:0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43 508 5407 0 0,'0'0'248'0'0,"0"0"-5"0"0,0-22-142 0 0,2 10 181 0 0,-1 0-1 0 0,1 0 1 0 0,7-20-1 0 0,-1 4 320 0 0,0-3 54 0 0,-4 17-370 0 0,0 0 1 0 0,-1 1-1 0 0,-1-1 0 0 0,1-21 0 0 0,-3 5-274 0 0,1-2-7 0 0,-5-36 1 0 0,3 58-5 0 0,-1 0-1 0 0,0 1 1 0 0,0-1-1 0 0,-1 1 1 0 0,0-1 0 0 0,-1 1-1 0 0,0 0 1 0 0,-5-9-1 0 0,5 5 1 0 0,4 12 0 0 0,0-1 0 0 0,-1 0 0 0 0,1 0 0 0 0,-1 1 0 0 0,1-1 0 0 0,-1 1 0 0 0,1-1 0 0 0,-1 0 0 0 0,0 1 0 0 0,0-1 0 0 0,0 1 0 0 0,0 0 0 0 0,0-1 0 0 0,0 1 0 0 0,0 0 0 0 0,0-1 0 0 0,-2 0 0 0 0,2 2 0 0 0,1-1-1 0 0,-1 1 1 0 0,1 0-1 0 0,-1-1 1 0 0,1 1-1 0 0,-1 0 1 0 0,1-1 0 0 0,-1 1-1 0 0,0 0 1 0 0,1 0-1 0 0,-1 0 1 0 0,1 0-1 0 0,-1 0 1 0 0,0 0-1 0 0,1 0 1 0 0,-1 0-1 0 0,1 0 1 0 0,-1 0-1 0 0,0 0 1 0 0,1 0-1 0 0,-1 0 1 0 0,1 0-1 0 0,-1 0 1 0 0,0 0-1 0 0,1 1 1 0 0,-1-1-1 0 0,1 0 1 0 0,-1 1 0 0 0,1-1-1 0 0,-1 0 1 0 0,1 1-1 0 0,-1-1 1 0 0,1 0-1 0 0,-1 1 1 0 0,1-1-1 0 0,-1 1 1 0 0,1-1-1 0 0,0 1 1 0 0,-1-1-1 0 0,1 1 1 0 0,-1 0-1 0 0,-6 12 101 0 0,5-2 103 0 0,0 0-1 0 0,1 1 0 0 0,0-1 1 0 0,1 0-1 0 0,0 0 1 0 0,0 1-1 0 0,2-1 0 0 0,-1 0 1 0 0,1 0-1 0 0,6 18 0 0 0,5 42 346 0 0,-9-37 57 0 0,1-1 0 0 0,2 0 0 0 0,13 38 0 0 0,41 96 3185 0 0,-14-42-2430 0 0,-40-106-1372 0 0,0 1-84 0 0,0 0 0 0 0,-1 1 0 0 0,-1 0 0 0 0,4 37 0 0 0,-8-54 74 0 0,-1 0 1 0 0,0 0-1 0 0,0 0 0 0 0,0 0 0 0 0,0 0 0 0 0,-1 0 0 0 0,0 0 1 0 0,0 0-1 0 0,0 0 0 0 0,0 0 0 0 0,0 0 0 0 0,-1-1 1 0 0,0 1-1 0 0,0 0 0 0 0,0-1 0 0 0,0 0 0 0 0,0 1 1 0 0,-1-1-1 0 0,1 0 0 0 0,-1 0 0 0 0,0 0 0 0 0,0-1 0 0 0,0 1 1 0 0,0-1-1 0 0,0 1 0 0 0,-1-1 0 0 0,1 0 0 0 0,-1-1 1 0 0,0 1-1 0 0,1 0 0 0 0,-1-1 0 0 0,-5 1 0 0 0,5-1-56 0 0,1 0 0 0 0,-1-1 0 0 0,0 1 0 0 0,0-1 0 0 0,0 0 0 0 0,0-1 0 0 0,0 1 0 0 0,0-1-1 0 0,1 1 1 0 0,-1-1 0 0 0,-6-2 0 0 0,8 2 52 0 0,0 0 0 0 0,0 0 1 0 0,0 1-1 0 0,0-1 0 0 0,0 0 0 0 0,1-1 0 0 0,-1 1 0 0 0,0 0 0 0 0,1 0 1 0 0,-1-1-1 0 0,0 1 0 0 0,1-1 0 0 0,0 1 0 0 0,-1-1 0 0 0,1 0 0 0 0,0 0 0 0 0,0 1 1 0 0,0-1-1 0 0,0 0 0 0 0,0 0 0 0 0,1 0 0 0 0,-2-3 0 0 0,-3-27-463 0 0,1-1-1 0 0,1 1 1 0 0,2-1-1 0 0,1 0 1 0 0,2 0-1 0 0,1 0 1 0 0,9-39-1 0 0,-7 47-914 0 0,1 2-3076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36:00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8863 0 0,'0'0'407'0'0,"-1"0"-6"0"0,0 0-380 0 0,0 0 0 0 0,0 0-1 0 0,0 0 1 0 0,1 0-1 0 0,-1 1 1 0 0,0-1 0 0 0,0 0-1 0 0,1 1 1 0 0,-1-1 0 0 0,0 0-1 0 0,1 1 1 0 0,-1-1-1 0 0,0 1 1 0 0,1-1 0 0 0,-1 1-1 0 0,0 0 1 0 0,1-1 0 0 0,-1 1-1 0 0,1-1 1 0 0,-1 1-1 0 0,1 0 1 0 0,0 0 0 0 0,-1-1-1 0 0,1 1 1 0 0,0 0-1 0 0,-1 0 1 0 0,1 1 0 0 0,-4 21 987 0 0,3-20-826 0 0,1 10 378 0 0,1 0 0 0 0,0 1 0 0 0,1-1 0 0 0,0 0 0 0 0,1 0 0 0 0,0 0 0 0 0,8 18 0 0 0,84 253 3768 0 0,-93-278-4836 0 0,1 0 0 0 0,1 0 0 0 0,-1-1 0 0 0,1 1 0 0 0,0-1 0 0 0,5 5 0 0 0,-8-8-1497 0 0,-1-2-18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36:01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12 7055 0 0,'0'0'323'0'0,"0"0"-8"0"0,-13 32 2801 0 0,15-19-2094 0 0,0 0 0 0 0,0-1 0 0 0,1 1 0 0 0,5 13 0 0 0,-7-25-986 0 0,0 0 0 0 0,-1 0 0 0 0,1 0 0 0 0,0 0 0 0 0,0 0 0 0 0,0 0 0 0 0,0 0 0 0 0,0 0 0 0 0,0 0 0 0 0,0-1 0 0 0,0 1 0 0 0,0 0 0 0 0,0 0 0 0 0,0-1 0 0 0,1 1 0 0 0,-1-1 0 0 0,0 1 0 0 0,0-1 0 0 0,1 0 0 0 0,-1 0 0 0 0,0 1 0 0 0,0-1 0 0 0,1 0 0 0 0,-1 0 0 0 0,0 0 0 0 0,1 0 0 0 0,-1 0 0 0 0,0 0 0 0 0,1-1 0 0 0,-1 1 0 0 0,0 0 0 0 0,0-1 0 0 0,1 1 0 0 0,-1-1 0 0 0,0 1 0 0 0,0-1 0 0 0,0 0 0 0 0,0 1 0 0 0,0-1 0 0 0,0 0 0 0 0,2-1 0 0 0,2-9-308 0 0,0 0-1 0 0,0 1 1 0 0,-2-1-1 0 0,1-1 1 0 0,-1 1 0 0 0,-1 0-1 0 0,0-1 1 0 0,1-20-1 0 0,-1 25 68 0 0,6 11 182 0 0,39 32 23 0 0,-46-35-150 0 0,0 0 0 0 0,0-1 0 0 0,0 1 0 0 0,0-1 0 0 0,0 1 0 0 0,0-1 0 0 0,0 1 0 0 0,0-1 0 0 0,0 1 0 0 0,0-1-1 0 0,0 0 1 0 0,0 0 0 0 0,0 1 0 0 0,1-1 0 0 0,-1 0 0 0 0,0 0 0 0 0,0 0 0 0 0,0 0 0 0 0,0-1 0 0 0,0 1 0 0 0,0 0 0 0 0,0 0 0 0 0,1-1 0 0 0,-1 1-1 0 0,0 0 1 0 0,0-1 0 0 0,0 1 0 0 0,0-1 0 0 0,0 0 0 0 0,-1 1 0 0 0,2-2 0 0 0,-1 2 182 0 0,2-1-1750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36:01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26 8863 0 0,'0'0'200'0'0,"-23"-19"528"0"0,19 17-488 0 0,0 1-1 0 0,1 0 1 0 0,-1 0-1 0 0,0 1 0 0 0,0-1 1 0 0,0 1-1 0 0,0 0 1 0 0,-6 0-1 0 0,-1 0 1094 0 0,-3 22 54 0 0,13-21-1316 0 0,0 1-1 0 0,-1-1 1 0 0,1 1-1 0 0,0-1 1 0 0,0 1 0 0 0,0 0-1 0 0,0 0 1 0 0,0-1 0 0 0,1 1-1 0 0,-1 0 1 0 0,0 0 0 0 0,1 0-1 0 0,0 0 1 0 0,-1 0-1 0 0,1 0 1 0 0,0 0 0 0 0,0 0-1 0 0,0 0 1 0 0,0 0 0 0 0,0 0-1 0 0,1 0 1 0 0,-1 0-1 0 0,0 0 1 0 0,1-1 0 0 0,0 1-1 0 0,-1 0 1 0 0,1 0 0 0 0,0 0-1 0 0,0 0 1 0 0,0-1-1 0 0,0 1 1 0 0,0 0 0 0 0,0-1-1 0 0,1 1 1 0 0,-1-1 0 0 0,1 0-1 0 0,-1 1 1 0 0,1-1 0 0 0,-1 0-1 0 0,3 2 1 0 0,3 1-88 0 0,0 0 1 0 0,0 0 0 0 0,0-1 0 0 0,0 0-1 0 0,1 0 1 0 0,0-1 0 0 0,11 2-1 0 0,13 2 17 0 0,-31-5 0 0 0,1-1 0 0 0,-1 1 0 0 0,0 0 0 0 0,0-1 0 0 0,1 1 0 0 0,-1 0 0 0 0,0 0 0 0 0,0 0 0 0 0,0 0 0 0 0,0 0 0 0 0,0 0 0 0 0,0 0 0 0 0,-1 1 0 0 0,1-1 0 0 0,0 0 0 0 0,-1 0 0 0 0,1 1 0 0 0,0-1 0 0 0,-1 0 0 0 0,0 1 0 0 0,1-1 0 0 0,-1 1 0 0 0,0-1 0 0 0,0 0 0 0 0,1 1 0 0 0,-1-1 0 0 0,0 1 0 0 0,0-1 0 0 0,-1 0 0 0 0,1 1 0 0 0,0-1 0 0 0,0 1 0 0 0,-1-1 0 0 0,1 0 0 0 0,-1 1 0 0 0,0 1 0 0 0,0-1 0 0 0,-2 6 0 0 0,-1 1 0 0 0,-1-1 0 0 0,1 0 0 0 0,-1 0 0 0 0,-1-1 0 0 0,1 1 0 0 0,-1-1 0 0 0,-1-1 0 0 0,1 1 0 0 0,-1-1 0 0 0,0 0 0 0 0,-10 6 0 0 0,10-8-249 0 0,6-4 71 0 0,1 0 1 0 0,-1 1-1 0 0,0-1 0 0 0,1 0 1 0 0,-1 0-1 0 0,0-1 0 0 0,0 1 1 0 0,1 0-1 0 0,-1 0 1 0 0,0 0-1 0 0,1 0 0 0 0,-1-1 1 0 0,0 1-1 0 0,1 0 0 0 0,-1 0 1 0 0,1-1-1 0 0,-1 1 1 0 0,0-1-1 0 0,1 1 0 0 0,-1 0 1 0 0,1-1-1 0 0,-1 1 0 0 0,1-1 1 0 0,-1 0-1 0 0,1 1 0 0 0,-1-1 1 0 0,1 0 13 0 0,-6-6-1731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36:02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8863 0 0,'10'-26'887'0'0,"-11"17"-675"0"0,1 7 667 0 0,-1-5 3547 0 0,15 127-2163 0 0,-4-81-1012 0 0,17 41 1 0 0,-12-41-1190 0 0,14 68 1 0 0,-28-114-589 0 0,-1-1-1 0 0,2 1 1 0 0,-1-1 0 0 0,1 1-1 0 0,0 0 1 0 0,4-10 0 0 0,-2 3-373 0 0,-3 13 885 0 0,0-1 0 0 0,-1 0 0 0 0,1 0 0 0 0,0 0 0 0 0,0 1 0 0 0,0-1 0 0 0,0 0 0 0 0,0 1 0 0 0,0-1 0 0 0,1 1 0 0 0,-1-1-1 0 0,0 1 1 0 0,1 0 0 0 0,-1-1 0 0 0,1 1 0 0 0,0 0 0 0 0,-1 0 0 0 0,1 0 0 0 0,2-1 0 0 0,1 3 203 0 0,-1-1 1 0 0,1 1-1 0 0,-1 0 0 0 0,0 0 1 0 0,1 0-1 0 0,-1 1 0 0 0,0-1 1 0 0,0 1-1 0 0,0 0 0 0 0,0 0 1 0 0,6 5-1 0 0,41 36-412 0 0,-16-13 311 0 0,-28-24-88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26.8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232 728 5407 0 0,'-14'7'543'0'0,"10"-6"-384"0"0,3 0 529 0 0,1-1 222 0 0,0 0 40 0 0,-15-17 1824 0 0,11-8-2221 0 0,1 0 0 0 0,1 0 0 0 0,1 0 0 0 0,1 0 0 0 0,4-26 0 0 0,-1-65-615 0 0,-6 65 62 0 0,-13-121 0 0 0,12 153 0 0 0,0 0 0 0 0,-1 0 0 0 0,-1 0 0 0 0,0 1 0 0 0,-2 0 0 0 0,-16-30 0 0 0,21 44 0 0 0,1 0 0 0 0,-1 0 0 0 0,0 0 0 0 0,0 1 0 0 0,0-1 0 0 0,0 1 0 0 0,0 0 0 0 0,-1 0 0 0 0,0 0 0 0 0,1 1 0 0 0,-5-3 0 0 0,7 4 0 0 0,-1 1 0 0 0,1 0 0 0 0,0-1 0 0 0,0 1 0 0 0,0 0 0 0 0,0-1 0 0 0,0 1 0 0 0,-1 0 0 0 0,1 0 0 0 0,0 0 0 0 0,0 0 0 0 0,0 0 0 0 0,-1 1 0 0 0,1-1 0 0 0,0 0 0 0 0,0 0 0 0 0,0 1 0 0 0,-1 0 0 0 0,0 0 0 0 0,0 0 0 0 0,0 0 0 0 0,1 1 0 0 0,-1-1 0 0 0,1 1 0 0 0,-1-1 0 0 0,1 1 0 0 0,0-1 0 0 0,-1 1 0 0 0,1 0 0 0 0,0 0 0 0 0,0-1 0 0 0,-1 5 0 0 0,-5 11 0 0 0,1 1 0 0 0,1 0 0 0 0,1 0 0 0 0,0 1 0 0 0,1-1 0 0 0,1 1 0 0 0,1 25 0 0 0,2 10 0 0 0,11 68 0 0 0,-7-81 310 0 0,3-1 0 0 0,1 0 0 0 0,19 50 0 0 0,-22-73-32 0 0,2 0 0 0 0,-1 0 0 0 0,2-1 0 0 0,0 0 0 0 0,1-1 0 0 0,1 0 0 0 0,0 0 0 0 0,1-2 0 0 0,24 24 0 0 0,-33-35-252 0 0,-1 0 1 0 0,0 0-1 0 0,0-1 0 0 0,1 1 0 0 0,-1 0 0 0 0,1-1 1 0 0,0 0-1 0 0,-1 1 0 0 0,1-1 0 0 0,0 0 0 0 0,0 0 1 0 0,0-1-1 0 0,-1 1 0 0 0,1 0 0 0 0,0-1 0 0 0,0 0 1 0 0,0 0-1 0 0,0 0 0 0 0,0 0 0 0 0,0 0 0 0 0,0-1 0 0 0,0 1 1 0 0,0-1-1 0 0,0 0 0 0 0,-1 1 0 0 0,1-1 0 0 0,0-1 1 0 0,0 1-1 0 0,-1 0 0 0 0,1-1 0 0 0,-1 1 0 0 0,1-1 1 0 0,-1 0-1 0 0,0 0 0 0 0,4-4 0 0 0,-2 2 7 0 0,0-1 1 0 0,0 0-1 0 0,-1 0 0 0 0,0 0 0 0 0,0 0 0 0 0,-1 0 0 0 0,1-1 1 0 0,-1 1-1 0 0,0-1 0 0 0,-1 0 0 0 0,1 1 0 0 0,-1-1 0 0 0,0 0 1 0 0,0 0-1 0 0,-1 0 0 0 0,0 0 0 0 0,-1-7 0 0 0,1 9-33 0 0,0 0 0 0 0,0 0 0 0 0,-1 1 0 0 0,1-1 0 0 0,-1 0 0 0 0,0 1 0 0 0,0-1 0 0 0,-1 0 0 0 0,1 1 0 0 0,-1 0 0 0 0,1-1 0 0 0,-1 1 0 0 0,0 0 0 0 0,0 0 0 0 0,-1 0 0 0 0,1 0 0 0 0,-1 0 0 0 0,1 0 0 0 0,-1 1 0 0 0,0-1 0 0 0,0 1 0 0 0,0 0 0 0 0,0 0 0 0 0,-4-2 0 0 0,5 4 0 0 0,0-1 0 0 0,0 1 0 0 0,0 0 0 0 0,0-1 0 0 0,0 1 0 0 0,-1 0 0 0 0,1 0 0 0 0,0 0 0 0 0,0 1 0 0 0,0-1 0 0 0,0 0 0 0 0,0 1 0 0 0,0-1 0 0 0,0 1 0 0 0,0 0 0 0 0,0 0 0 0 0,0 0 0 0 0,0 0 0 0 0,0 0 0 0 0,1 0 0 0 0,-1 0 0 0 0,0 0 0 0 0,1 1 0 0 0,-2 1 0 0 0,2-2 0 0 0,-2 2 0 0 0,0 1 0 0 0,0-1 0 0 0,1 1 0 0 0,-1 0 0 0 0,1-1 0 0 0,0 1 0 0 0,0 0 0 0 0,0 0 0 0 0,1 1 0 0 0,0-1 0 0 0,0 0 0 0 0,0 0 0 0 0,0 1 0 0 0,0-1 0 0 0,1 7 0 0 0,-1 4 0 0 0,1 1 0 0 0,4 30 0 0 0,-4-40 0 0 0,1 0 0 0 0,1 0 0 0 0,-1-1 0 0 0,1 1 0 0 0,0 0 0 0 0,0 0 0 0 0,1-1 0 0 0,0 0 0 0 0,-1 1 0 0 0,2-1 0 0 0,5 8 0 0 0,-6-11 0 0 0,-1 0 0 0 0,0 0 0 0 0,1 0 0 0 0,-1 0 0 0 0,1 0 0 0 0,-1 0 0 0 0,1-1 0 0 0,0 0 0 0 0,0 1 0 0 0,0-1 0 0 0,0 0 0 0 0,0 0 0 0 0,0-1 0 0 0,0 1 0 0 0,0-1 0 0 0,0 1 0 0 0,0-1 0 0 0,0 0 0 0 0,0 0 0 0 0,0 0 0 0 0,1-1 0 0 0,-1 1 0 0 0,0-1 0 0 0,4-1 0 0 0,7-2-623 0 0,0-2 1 0 0,0 0-1 0 0,14-8 0 0 0,-16 7-131 0 0,0 1-1 0 0,0 1 1 0 0,1 0-1 0 0,0 0 0 0 0,14-2 1 0 0,-2 3-1636 0 0,-2-1-10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28.5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178 33 5407 0 0,'-26'-18'568'0'0,"23"16"-348"0"0,0 0 0 0 0,-1 1 0 0 0,1-1-1 0 0,0 1 1 0 0,-1-1 0 0 0,1 1-1 0 0,-1 0 1 0 0,1 0 0 0 0,-1 1 0 0 0,1-1-1 0 0,-1 1 1 0 0,0 0 0 0 0,1-1-1 0 0,-1 2 1 0 0,0-1 0 0 0,1 0 0 0 0,-1 1-1 0 0,1 0 1 0 0,-1-1 0 0 0,1 1-1 0 0,-1 1 1 0 0,1-1 0 0 0,0 0 0 0 0,-1 1-1 0 0,1 0 1 0 0,0 0 0 0 0,0 0-1 0 0,0 0 1 0 0,0 0 0 0 0,0 1 0 0 0,1-1-1 0 0,-1 1 1 0 0,-1 3 0 0 0,-1-1-151 0 0,1 0 0 0 0,1 0 0 0 0,-1 1 0 0 0,1 0 0 0 0,0 0 0 0 0,0 0 0 0 0,0 0-1 0 0,1 0 1 0 0,0 1 0 0 0,0-1 0 0 0,1 1 0 0 0,0-1 0 0 0,0 1 0 0 0,1-1 0 0 0,-1 1 0 0 0,1 0 0 0 0,1 8 0 0 0,1-6-69 0 0,0-1-1 0 0,0 0 0 0 0,1 1 0 0 0,0-1 1 0 0,1 0-1 0 0,-1 0 0 0 0,1-1 1 0 0,1 1-1 0 0,0-1 0 0 0,0 0 1 0 0,11 12-1 0 0,-14-16 4 0 0,1-1 0 0 0,-1 0 0 0 0,1 0 0 0 0,0 0 0 0 0,-1 0 0 0 0,1-1 0 0 0,0 1 0 0 0,0-1 1 0 0,0 0-1 0 0,1 1 0 0 0,-1-1 0 0 0,0-1 0 0 0,0 1 0 0 0,1 0 0 0 0,-1-1 0 0 0,0 0 0 0 0,0 0 0 0 0,1 0 0 0 0,-1 0 0 0 0,0 0 0 0 0,1-1 0 0 0,-1 1 0 0 0,0-1 1 0 0,1 0-1 0 0,-1 0 0 0 0,0 0 0 0 0,0 0 0 0 0,0-1 0 0 0,0 1 0 0 0,0-1 0 0 0,-1 0 0 0 0,1 0 0 0 0,5-4 0 0 0,-3 1 266 0 0,0 0 0 0 0,0-1-1 0 0,0 1 1 0 0,0-1 0 0 0,-1 0-1 0 0,0 0 1 0 0,-1-1-1 0 0,1 1 1 0 0,2-8 0 0 0,9-35-1488 0 0,-14 48 542 0 0,-1 1 174 0 0,0 0 771 0 0,0 0 335 0 0,0 0 65 0 0,-4 1-617 0 0,1 1-1 0 0,0-1 1 0 0,0 1 0 0 0,-1 0-1 0 0,1 0 1 0 0,1 0-1 0 0,-1 1 1 0 0,0-1 0 0 0,0 1-1 0 0,1-1 1 0 0,0 1 0 0 0,-1 0-1 0 0,1 0 1 0 0,-3 6 0 0 0,-4 3 10 0 0,-95 128-147 0 0,103-139-370 0 0,1-1-182 0 0,0 0-39 0 0,0 0-80 0 0,0 0-298 0 0,19-19-4597 0 0,-9 7 2133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2:5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1551 0 0,'0'0'68'0'0,"0"0"64"0"0,0 0 206 0 0,0 0 87 0 0,0 0 20 0 0,0 0-18 0 0,0 0-88 0 0,0 0-34 0 0,0 0-8 0 0,0 0 9 0 0,0 0 36 0 0,0 0 12 0 0,0 0 4 0 0,0 0 13 0 0,0 0 45 0 0,0 0 21 0 0,0 0 3 0 0,0 0 11 0 0,0 0 44 0 0,0 0 17 0 0,0 0 6 0 0,0 0-67 0 0,-13 28 836 0 0,6-3-534 0 0,0 1 1 0 0,2 0-1 0 0,-1 12-753 0 0,-5 27 1930 0 0,2 7 1326 0 0,5-68-3256 0 0,-3-10 0 0 0,-4-10 0 0 0,11 16 0 0 0,-6-13 0 0 0,1 0 0 0 0,0 0 0 0 0,1 0 0 0 0,1-1 0 0 0,0 0 0 0 0,0 1 0 0 0,2-1 0 0 0,-1 0 0 0 0,2-5 0 0 0,-4-26 0 0 0,3 22 0 0 0,-26 83-1230 0 0,12 4-6217 0 0,10-39 4731 0 0,4-21 781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28.8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147 16 5407 0 0,'0'0'124'0'0,"-1"-9"295"0"0,1 8-274 0 0,-1 1 0 0 0,0-1 0 0 0,0 0-1 0 0,0 1 1 0 0,0-1 0 0 0,1 1 0 0 0,-1-1 0 0 0,0 1 0 0 0,0 0 0 0 0,0-1-1 0 0,0 1 1 0 0,0 0 0 0 0,0 0 0 0 0,0-1 0 0 0,0 1 0 0 0,0 0 0 0 0,0 0-1 0 0,0 0 1 0 0,0 0 0 0 0,0 1 0 0 0,0-1 0 0 0,0 0 0 0 0,0 0 0 0 0,0 1-1 0 0,0-1 1 0 0,0 0 0 0 0,0 1 0 0 0,-1 0 0 0 0,-23 16 716 0 0,22-14-442 0 0,-6 6-44 0 0,1 0 0 0 0,-1 1 0 0 0,2 0 0 0 0,-1 1 0 0 0,2-1 0 0 0,-1 1 0 0 0,1 1 0 0 0,1-1 0 0 0,0 1 0 0 0,1 0 0 0 0,0 0 0 0 0,1 0 0 0 0,0 0 0 0 0,1 1 0 0 0,-2 23 0 0 0,4-33-375 0 0,0 0 0 0 0,0 0 0 0 0,1-1 0 0 0,-1 1 0 0 0,0 0 0 0 0,1 0 0 0 0,0 0 0 0 0,0-1 0 0 0,0 1 0 0 0,0 0 0 0 0,0-1 0 0 0,0 1 0 0 0,1-1 0 0 0,-1 1 0 0 0,1-1 0 0 0,0 0 0 0 0,0 0 0 0 0,-1 0 0 0 0,4 2 0 0 0,-2-1 0 0 0,1-1 0 0 0,0 1 0 0 0,0-1 0 0 0,0 0 0 0 0,0-1 0 0 0,1 1 0 0 0,-1-1 0 0 0,0 1 0 0 0,1-1 0 0 0,8 0 0 0 0,5 0 0 0 0,0-1 0 0 0,0 0 0 0 0,-1-2 0 0 0,32-6 0 0 0,-37 5 13 0 0,-9 1 72 0 0,1 1-1 0 0,0 0 1 0 0,0 1 0 0 0,0-1 0 0 0,-1 1 0 0 0,9 0 0 0 0,-41 24 2102 0 0,12-8-2584 0 0,1 0 1 0 0,-22 29-1 0 0,37-44-1009 0 0,1-1-3006 0 0,0 0-1286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29.7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141 257 5407 0 0,'0'0'124'0'0,"0"0"18"0"0,0 0 8 0 0,0 0 42 0 0,0 0 170 0 0,0 0 76 0 0,0 0 12 0 0,0 0 11 0 0,-8-20 1472 0 0,6 5-1897 0 0,1-1-1 0 0,0 0 0 0 0,2-19 1 0 0,1 25-34 0 0,-1 0-1 0 0,-1 0 1 0 0,0 1 0 0 0,-1-1 0 0 0,1 0 0 0 0,-2 0 0 0 0,1 0 0 0 0,-2 1 0 0 0,1-1 0 0 0,-1 1-1 0 0,-7-15 1 0 0,10 23-2 0 0,-1-1 0 0 0,0 1 0 0 0,0-1 0 0 0,1 1 0 0 0,-1 0 0 0 0,0-1 0 0 0,0 1 0 0 0,-1 0 0 0 0,1 0 0 0 0,0 0 0 0 0,0 0 0 0 0,0 0 0 0 0,-1 0 0 0 0,1 0 0 0 0,-1 0 0 0 0,1 0 0 0 0,0 1 0 0 0,-1-1 0 0 0,1 0 0 0 0,-1 1 0 0 0,0 0 0 0 0,1-1 0 0 0,-1 1 0 0 0,1 0 0 0 0,-1 0 0 0 0,0-1 0 0 0,1 1 0 0 0,-1 0 0 0 0,1 1 0 0 0,-1-1 0 0 0,0 0 0 0 0,1 0 0 0 0,-1 1 0 0 0,1-1 0 0 0,-1 1 0 0 0,1 0 0 0 0,-1-1 0 0 0,1 1 0 0 0,-1 0 0 0 0,1 0 0 0 0,0 0 0 0 0,-1 0 0 0 0,1 0 0 0 0,0 0 0 0 0,0 0 0 0 0,0 0 0 0 0,-2 3 0 0 0,-2 0 0 0 0,1 1 0 0 0,0 0 0 0 0,0 0 0 0 0,0 1 0 0 0,1-1 0 0 0,0 1 0 0 0,0 0 0 0 0,0 0 0 0 0,1 0 0 0 0,-4 12 0 0 0,4 1 231 0 0,0-1-1 0 0,2 0 1 0 0,0 1-1 0 0,5 31 0 0 0,-4-39-114 0 0,1-1-1 0 0,0 1 0 0 0,1-1 0 0 0,0 0 0 0 0,1 0 1 0 0,0 0-1 0 0,1-1 0 0 0,0 1 0 0 0,10 14 0 0 0,-13-22-115 0 0,0 1 0 0 0,0-1 0 0 0,0 0 0 0 0,0 1 0 0 0,0-1 0 0 0,1-1 0 0 0,-1 1 0 0 0,1 0 0 0 0,-1 0 0 0 0,1-1 0 0 0,0 0 0 0 0,-1 1 0 0 0,1-1 0 0 0,0 0 0 0 0,0 0 0 0 0,0 0 0 0 0,0-1 0 0 0,0 1 0 0 0,0-1 0 0 0,0 0 0 0 0,3 0 0 0 0,-1 0 0 0 0,0-1 0 0 0,-1-1 0 0 0,1 1 0 0 0,0-1 0 0 0,-1 1 0 0 0,0-1 0 0 0,1 0 0 0 0,-1-1 0 0 0,0 1 0 0 0,0-1 0 0 0,0 0 0 0 0,4-4 0 0 0,4-4 0 0 0,0-2 0 0 0,-1 0 0 0 0,0 0 0 0 0,-1-1 0 0 0,0 0 0 0 0,10-22 0 0 0,31-53-6204 0 0,-37 63 3944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30.0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101 17 7055 0 0,'0'0'158'0'0,"-22"-11"412"0"0,22 11-504 0 0,-1-1-1 0 0,0 0 1 0 0,0 1-1 0 0,0-1 1 0 0,1 1-1 0 0,-1-1 1 0 0,0 1-1 0 0,0 0 1 0 0,0-1-1 0 0,0 1 1 0 0,0 0-1 0 0,0 0 1 0 0,0 0 0 0 0,0-1-1 0 0,0 1 1 0 0,0 0-1 0 0,0 0 1 0 0,0 0-1 0 0,0 1 1 0 0,0-1-1 0 0,0 0 1 0 0,0 0-1 0 0,0 0 1 0 0,0 1-1 0 0,1-1 1 0 0,-1 1-1 0 0,0-1 1 0 0,0 0-1 0 0,0 1 1 0 0,0-1-1 0 0,0 1 1 0 0,1 0-1 0 0,-1-1 1 0 0,-1 2-1 0 0,-16 22 2462 0 0,13-12-2049 0 0,0 0-1 0 0,1 0 0 0 0,0 1 0 0 0,1-1 1 0 0,0 1-1 0 0,1 0 0 0 0,1-1 0 0 0,-1 27 0 0 0,3-27-423 0 0,0 1-1 0 0,0 0 0 0 0,1-1 1 0 0,1 0-1 0 0,0 1 0 0 0,1-1 0 0 0,0 0 1 0 0,1 0-1 0 0,7 12 0 0 0,-5-14-53 0 0,-6-9 0 0 0,0 0 0 0 0,1 1 0 0 0,-1-1 0 0 0,0-1 0 0 0,1 1 0 0 0,-1 0 0 0 0,1 0 0 0 0,-1 0 0 0 0,1-1 0 0 0,-1 1 0 0 0,1-1 0 0 0,0 1 0 0 0,-1-1 0 0 0,1 0 0 0 0,0 1 0 0 0,-1-1 0 0 0,1 0 0 0 0,0 0 0 0 0,0 0 0 0 0,-1-1 0 0 0,1 1 0 0 0,0 0 0 0 0,-1 0 0 0 0,1-1 0 0 0,0 1 0 0 0,-1-1 0 0 0,1 0 0 0 0,-1 1 0 0 0,1-1 0 0 0,-1 0 0 0 0,1 0 0 0 0,-1 0 0 0 0,0 0 0 0 0,1 0 0 0 0,-1 0 0 0 0,0-1 0 0 0,0 1 0 0 0,0 0 0 0 0,1-2 0 0 0,3-6 94 0 0,-1 1 1 0 0,-1 0-1 0 0,1-1 0 0 0,-2 0 0 0 0,1 0 0 0 0,1-13 1 0 0,-1 10 521 0 0,0 0 25 0 0,-1 8-843 0 0,-1-1 0 0 0,0 1 1 0 0,0 0-1 0 0,0-1 0 0 0,-1 1 0 0 0,1 0 1 0 0,-1-6-1 0 0,44 166-29 0 0,-23-86 1146 0 0,4 0 0 0 0,43 86-1 0 0,-53-128-2298 0 0,36 51 0 0 0,-50-78 1107 0 0,0 0 0 0 0,0 1 0 0 0,0-1-1 0 0,0 0 1 0 0,1 0 0 0 0,-1 0 0 0 0,0 0 0 0 0,1 0 0 0 0,-1 0-1 0 0,1 0 1 0 0,-1 0 0 0 0,4 1 0 0 0,-5-2 16 0 0,1 0 0 0 0,0 0 0 0 0,0 0 0 0 0,-1 0 0 0 0,1 0 0 0 0,0 0 1 0 0,0 0-1 0 0,-1 0 0 0 0,1 0 0 0 0,0 0 0 0 0,0 0 0 0 0,-1-1 0 0 0,1 1 0 0 0,0 0 0 0 0,0 0 1 0 0,-1-1-1 0 0,1 1 0 0 0,0-1 0 0 0,0 0 0 0 0,6-6-3526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30.6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139 465 7055 0 0,'-12'-11'228'0'0,"-1"-1"1"0"0,-21-14-1 0 0,-4-4-185 0 0,7-3 4003 0 0,29 32-3272 0 0,2 1-675 0 0,0 0-1 0 0,0 1 1 0 0,0-1-1 0 0,0 0 1 0 0,0 0-1 0 0,0 0 1 0 0,0 1 0 0 0,0-1-1 0 0,-1 0 1 0 0,1 0-1 0 0,0 0 1 0 0,0 0-1 0 0,0 1 1 0 0,0-1-1 0 0,-1 0 1 0 0,1 0-1 0 0,0 0 1 0 0,0 0-1 0 0,0 0 1 0 0,-1 0-1 0 0,1 0 1 0 0,0 1-1 0 0,0-1 1 0 0,0 0 0 0 0,-1 0-1 0 0,1 0 1 0 0,0 0-1 0 0,0 0 1 0 0,-1 0-1 0 0,1 0 1 0 0,0 0-1 0 0,0 0 1 0 0,-1 0-1 0 0,1 0 1 0 0,0 0-1 0 0,0 0 1 0 0,0-1-1 0 0,-1 1 1 0 0,1 0-1 0 0,0 0 1 0 0,0 0 0 0 0,0 0-1 0 0,-1 0 1 0 0,1 0-1 0 0,0 0 1 0 0,0-1-1 0 0,0 1 1 0 0,-1 0-1 0 0,3 6 3 0 0,1 0-1 0 0,-1 0 1 0 0,1 0 0 0 0,1 0-1 0 0,-1 0 1 0 0,1 0-1 0 0,0-1 1 0 0,0 0-1 0 0,0 0 1 0 0,1 0-1 0 0,-1 0 1 0 0,1-1 0 0 0,8 6-1 0 0,-11-9-62 0 0,1 0 0 0 0,-1 1 0 0 0,0-1 0 0 0,0 0 0 0 0,1 0 1 0 0,-1 0-1 0 0,1-1 0 0 0,-1 1 0 0 0,1 0 0 0 0,-1-1 0 0 0,1 0 0 0 0,0 0 0 0 0,-1 0 0 0 0,1 0 0 0 0,-1 0 0 0 0,1 0 0 0 0,-1 0 0 0 0,1-1 0 0 0,-1 0 0 0 0,1 1 0 0 0,-1-1 0 0 0,1 0 0 0 0,-1 0 0 0 0,0 0 1 0 0,1-1-1 0 0,-1 1 0 0 0,0 0 0 0 0,0-1 0 0 0,0 1 0 0 0,0-1 0 0 0,0 0 0 0 0,0 0 0 0 0,-1 0 0 0 0,1 0 0 0 0,0 0 0 0 0,1-3 0 0 0,7-12-391 0 0,-1 1-1 0 0,0-2 1 0 0,-1 1-1 0 0,-1-1 1 0 0,-1-1 0 0 0,5-21-1 0 0,0 4 84 0 0,-11 36 270 0 0,0-1 0 0 0,0 1 0 0 0,0 0 0 0 0,1 0 0 0 0,-1-1 0 0 0,0 1 0 0 0,0 0 0 0 0,0 0 0 0 0,0-1 0 0 0,1 1 0 0 0,-1 0 0 0 0,0 0 0 0 0,0 0 0 0 0,1-1 0 0 0,-1 1 0 0 0,0 0 0 0 0,0 0 0 0 0,1 0 0 0 0,-1 0 0 0 0,0 0 0 0 0,0 0 0 0 0,1-1 0 0 0,-1 1 0 0 0,0 0 0 0 0,1 0 0 0 0,-1 0 0 0 0,0 0 0 0 0,0 0 0 0 0,1 0 0 0 0,-1 0 0 0 0,0 0 0 0 0,1 0 0 0 0,-1 0 0 0 0,0 1 0 0 0,1-1 0 0 0,-1 0 0 0 0,0 0 0 0 0,0 0 0 0 0,1 0 0 0 0,-1 0 0 0 0,0 0 0 0 0,0 1 0 0 0,1-1 0 0 0,-1 0 0 0 0,0 0 0 0 0,0 0 0 0 0,0 1 0 0 0,1-1 0 0 0,-1 0 0 0 0,0 0 0 0 0,0 0 0 0 0,0 1 0 0 0,0-1 0 0 0,1 0 0 0 0,-1 1 0 0 0,0-1 0 0 0,0 0 0 0 0,0 0 0 0 0,0 1 0 0 0,0-1 0 0 0,0 1 0 0 0,11 16 0 0 0,-11-17 0 0 0,4 6-96 0 0,0 1 1 0 0,0-1-1 0 0,0-1 0 0 0,0 1 0 0 0,1 0 0 0 0,0-1 1 0 0,0 0-1 0 0,11 7 0 0 0,-14-11 51 0 0,0 1 1 0 0,-1-1-1 0 0,1-1 1 0 0,0 1 0 0 0,0 0-1 0 0,0 0 1 0 0,1-1-1 0 0,-1 1 1 0 0,0-1-1 0 0,0 0 1 0 0,0 1-1 0 0,0-1 1 0 0,0 0-1 0 0,0 0 1 0 0,0 0-1 0 0,1-1 1 0 0,-1 1-1 0 0,0 0 1 0 0,0-1-1 0 0,0 0 1 0 0,0 1-1 0 0,0-1 1 0 0,0 0-1 0 0,0 0 1 0 0,0 0-1 0 0,-1 0 1 0 0,1 0-1 0 0,0-1 1 0 0,0 1 0 0 0,-1 0-1 0 0,1-1 1 0 0,-1 0-1 0 0,2-1 1 0 0,9-12-1169 0 0,-1-1 0 0 0,-1 1 0 0 0,-1-2 0 0 0,0 1 1 0 0,-1-1-1 0 0,10-34 0 0 0,-7 23 77 0 0,-9 21 1254 0 0,1 0-1 0 0,-1 0 0 0 0,0 0 1 0 0,0-1-1 0 0,-1 1 0 0 0,0 0 1 0 0,-1-1-1 0 0,0 1 0 0 0,0-1 1 0 0,0 1-1 0 0,-1-1 0 0 0,0 1 1 0 0,0 0-1 0 0,-3-10 0 0 0,3 17-20 0 0,1-1-1 0 0,0 1 1 0 0,-1-1-1 0 0,1 1 1 0 0,-1-1-1 0 0,1 1 0 0 0,-1 0 1 0 0,1-1-1 0 0,-1 1 1 0 0,1 0-1 0 0,-1-1 1 0 0,1 1-1 0 0,-1 0 1 0 0,1 0-1 0 0,-1 0 0 0 0,1-1 1 0 0,-1 1-1 0 0,1 0 1 0 0,-1 0-1 0 0,0 0 1 0 0,1 0-1 0 0,-1 0 1 0 0,1 0-1 0 0,-1 0 0 0 0,0 0 1 0 0,1 0-1 0 0,-1 0 1 0 0,1 1-1 0 0,-1-1 1 0 0,1 0-1 0 0,-1 0 1 0 0,1 0-1 0 0,-1 1 0 0 0,1-1 1 0 0,-1 0-1 0 0,1 1 1 0 0,-1-1-1 0 0,1 0 1 0 0,-1 1-1 0 0,1-1 0 0 0,-1 1 1 0 0,1-1-1 0 0,0 1 1 0 0,-1-1-1 0 0,1 1 1 0 0,-21 22 2091 0 0,20-22-2165 0 0,-4 6 96 0 0,1-1 0 0 0,-1 1 1 0 0,1 0-1 0 0,0 1 0 0 0,1-1 0 0 0,-4 9 0 0 0,6-13-121 0 0,1-1-1 0 0,-1 1 1 0 0,0 0 0 0 0,1-1-1 0 0,0 1 1 0 0,-1 0 0 0 0,1-1-1 0 0,0 1 1 0 0,1 0-1 0 0,-1-1 1 0 0,0 1 0 0 0,1 0-1 0 0,-1-1 1 0 0,1 1 0 0 0,0-1-1 0 0,0 1 1 0 0,0-1 0 0 0,0 1-1 0 0,0-1 1 0 0,1 0 0 0 0,-1 1-1 0 0,1-1 1 0 0,-1 0 0 0 0,1 0-1 0 0,0 0 1 0 0,0 0 0 0 0,3 2-1 0 0,2 2 3 0 0,-1-2 0 0 0,10 1 0 0 0,-14-4 77 0 0,0 0 0 0 0,-1-1 1 0 0,1 1-1 0 0,0-1 0 0 0,0 1 0 0 0,0-1 0 0 0,0 0 0 0 0,0 1 0 0 0,-1-1 0 0 0,1 0 0 0 0,0 0 0 0 0,0 0 1 0 0,0-1-1 0 0,0 1 0 0 0,0 0 0 0 0,0-1 0 0 0,-1 1 0 0 0,1-1 0 0 0,0 0 0 0 0,0 1 0 0 0,0-1 0 0 0,-1 0 0 0 0,1 0 1 0 0,-1 0-1 0 0,1 0 0 0 0,1-2 0 0 0,1-1-290 0 0,0-1 0 0 0,-1 1 1 0 0,1-1-1 0 0,-1 0 0 0 0,0 0 0 0 0,3-7 1 0 0,0 1-286 0 0,28-54-2594 0 0,-24 46 135 0 0,-2 2 783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31.0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1 10943 0 0,'0'0'248'0'0,"-23"10"694"0"0,21-7-885 0 0,-1 0 1 0 0,1 0-1 0 0,0 1 1 0 0,0-1 0 0 0,0 1-1 0 0,0-1 1 0 0,0 1-1 0 0,1-1 1 0 0,0 1 0 0 0,0 0-1 0 0,0 0 1 0 0,0 0-1 0 0,0 0 1 0 0,1 0 0 0 0,0 0-1 0 0,0-1 1 0 0,0 8-1 0 0,2 9 567 0 0,0 1 0 0 0,6 22 0 0 0,-4-28-431 0 0,9 46 474 0 0,2 0 0 0 0,4-1 0 0 0,37 84 0 0 0,-42-115-1121 0 0,1 0-1 0 0,1-1 1 0 0,2-1 0 0 0,0 0-1 0 0,2-2 1 0 0,1 0-1 0 0,0-1 1 0 0,39 32 0 0 0,-12-23-872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33.1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138 174 3999 0 0,'0'0'91'0'0,"0"0"12"0"0,-31-16 842 0 0,28 15-748 0 0,1 1 1 0 0,-1-1-1 0 0,0 1 0 0 0,0-1 1 0 0,1 1-1 0 0,-1 0 0 0 0,0 0 1 0 0,0 0-1 0 0,1 1 0 0 0,-1-1 0 0 0,0 1 1 0 0,0-1-1 0 0,1 1 0 0 0,-1 0 1 0 0,0 0-1 0 0,1 0 0 0 0,-1 0 1 0 0,1 1-1 0 0,0-1 0 0 0,-1 0 1 0 0,-1 3-1 0 0,0 0-142 0 0,1 0 0 0 0,-1 0 0 0 0,1 0 0 0 0,0 0 1 0 0,0 0-1 0 0,1 1 0 0 0,-1 0 0 0 0,1-1 0 0 0,0 1 0 0 0,-2 8 0 0 0,0 5 75 0 0,1 0 1 0 0,0 0-1 0 0,1 0 0 0 0,1 0 0 0 0,2 28 0 0 0,-1-33 50 0 0,1 0 0 0 0,1 1 1 0 0,0-1-1 0 0,1-1 0 0 0,0 1 0 0 0,7 14 0 0 0,-10-26-180 0 0,0 0 0 0 0,0-1 0 0 0,0 1 0 0 0,0-1 0 0 0,1 1 0 0 0,-1-1 0 0 0,0 1 0 0 0,0-1 0 0 0,1 1 0 0 0,-1-1 0 0 0,0 0 0 0 0,0 1 0 0 0,1-1 0 0 0,-1 1 0 0 0,1-1 0 0 0,-1 0 0 0 0,0 1 0 0 0,1-1 0 0 0,-1 0 0 0 0,1 1 0 0 0,-1-1 0 0 0,1 0 0 0 0,-1 1 0 0 0,1-1 0 0 0,-1 0 0 0 0,1 0 0 0 0,-1 0 0 0 0,1 0 0 0 0,-1 0 0 0 0,1 0 0 0 0,0 0 0 0 0,-1 1 0 0 0,1-2 0 0 0,-1 1 0 0 0,1 0 0 0 0,-1 0 0 0 0,1 0 0 0 0,-1 0 0 0 0,1 0 0 0 0,-1 0 0 0 0,1 0 0 0 0,-1-1 0 0 0,1 1 0 0 0,-1 0 0 0 0,1 0 0 0 0,0-1 0 0 0,11-13 0 0 0,-6 2 0 0 0,0 0 0 0 0,-1 0 0 0 0,-1-1 0 0 0,0 0 0 0 0,0 0 0 0 0,2-21 0 0 0,2-86 0 0 0,-4 33 0 0 0,1 39 90 0 0,-5 46 370 0 0,15 37 1337 0 0,8 29-853 0 0,28 119 0 0 0,-3 72 480 0 0,-38-194-1779 0 0,-6-41 355 0 0,-1-1 0 0 0,-1 1 0 0 0,0 0 0 0 0,-2-1 0 0 0,0 1 0 0 0,-1 0 0 0 0,-5 24 0 0 0,6-44 0 0 0,0 1 0 0 0,0-1 0 0 0,0 0 0 0 0,0 1 0 0 0,-1-1 0 0 0,1 1 0 0 0,0-1 0 0 0,0 0 0 0 0,0 1 0 0 0,0-1 0 0 0,0 1 0 0 0,-1-1 0 0 0,1 0 0 0 0,0 1 0 0 0,0-1 0 0 0,-1 0 0 0 0,1 1 0 0 0,0-1 0 0 0,-1 0 0 0 0,1 0 0 0 0,0 1 0 0 0,-1-1 0 0 0,1 0 0 0 0,0 0 0 0 0,-1 1 0 0 0,1-1 0 0 0,0 0 0 0 0,-1 0 0 0 0,1 0 0 0 0,-1 0 0 0 0,1 0 0 0 0,0 1 0 0 0,-1-1 0 0 0,1 0 0 0 0,-1 0 0 0 0,1 0 0 0 0,-1 0 0 0 0,1 0 0 0 0,0 0 0 0 0,-1-1 0 0 0,1 1 0 0 0,-1 0 0 0 0,1 0 0 0 0,0 0 0 0 0,-1 0 0 0 0,1 0 0 0 0,-1-1 0 0 0,1 1 0 0 0,0 0 0 0 0,-1 0 0 0 0,1 0 0 0 0,0-1 0 0 0,-1 1 0 0 0,1 0 0 0 0,0-1 0 0 0,0 1 0 0 0,-1-1 0 0 0,-12-14 0 0 0,13 15 0 0 0,-4-8 0 0 0,0-1 0 0 0,0 0 0 0 0,0 0 0 0 0,1 0 0 0 0,1 0 0 0 0,0-1 0 0 0,0 1 0 0 0,-1-17 0 0 0,2-80 0 0 0,1 91 0 0 0,9-166 0 0 0,-1-138 0 0 0,-8 303 0 0 0,-1 0 0 0 0,-1 1 0 0 0,-1-1 0 0 0,0 1 0 0 0,-1-1 0 0 0,0 1 0 0 0,-9-20 0 0 0,12 35 0 0 0,1 0 0 0 0,0 0 0 0 0,0-1 0 0 0,-1 1 0 0 0,1 0 0 0 0,0 0 0 0 0,0 0 0 0 0,-1-1 0 0 0,1 1 0 0 0,0 0 0 0 0,0 0 0 0 0,-1 0 0 0 0,1 0 0 0 0,0 0 0 0 0,-1 0 0 0 0,1 0 0 0 0,0 0 0 0 0,-1 0 0 0 0,1 0 0 0 0,0 0 0 0 0,-1 0 0 0 0,1 0 0 0 0,0 0 0 0 0,-1 0 0 0 0,1 0 0 0 0,0 0 0 0 0,0 0 0 0 0,-1 0 0 0 0,1 0 0 0 0,0 0 0 0 0,-1 0 0 0 0,1 1 0 0 0,0-1 0 0 0,0 0 0 0 0,-1 0 0 0 0,1 0 0 0 0,0 1 0 0 0,0-1 0 0 0,0 0 0 0 0,-1 0 0 0 0,1 1 0 0 0,0-1 0 0 0,0 0 0 0 0,0 0 0 0 0,-1 1 0 0 0,1-1 0 0 0,-8 11 0 0 0,8-11 0 0 0,-5 10 0 0 0,0-1 0 0 0,1 1 0 0 0,0 1 0 0 0,1-1 0 0 0,0 0 0 0 0,0 1 0 0 0,-1 16 0 0 0,2-9 0 0 0,1 1 0 0 0,0-1 0 0 0,4 31 0 0 0,-3-45 0 0 0,1 4 0 0 0,0 1 0 0 0,1-1 0 0 0,0 1 0 0 0,5 13 0 0 0,-2-14 0 0 0,-5-8 0 0 0,1 1 0 0 0,0-1 0 0 0,-1 1 0 0 0,1-1 0 0 0,0 1 0 0 0,-1-1 0 0 0,1 0 0 0 0,0 1 0 0 0,-1-1 0 0 0,1 0 0 0 0,0 1 0 0 0,0-1 0 0 0,0 0 0 0 0,-1 0 0 0 0,1 0 0 0 0,0 0 0 0 0,0 0 0 0 0,0 0 0 0 0,0 0 0 0 0,-1 0 0 0 0,1 0 0 0 0,0 0 0 0 0,0 0 0 0 0,0-1 0 0 0,-1 1 0 0 0,1 0 0 0 0,0-1 0 0 0,0 1 0 0 0,-1 0 0 0 0,1-1 0 0 0,0 1 0 0 0,-1-1 0 0 0,2 0 0 0 0,-1 1 0 0 0,4-4 0 0 0,1 0 0 0 0,-1 0 0 0 0,0 0 0 0 0,-1-1 0 0 0,1 1 0 0 0,-1-1 0 0 0,1 0 0 0 0,-1 0 0 0 0,-1-1 0 0 0,5-6 0 0 0,-5 6 0 0 0,1 0 0 0 0,0 0 0 0 0,0 0 0 0 0,1 1 0 0 0,0-1 0 0 0,0 1 0 0 0,0 1 0 0 0,8-7 0 0 0,-12 11 0 0 0,-1-1 0 0 0,1 1 0 0 0,0 0 0 0 0,0-1 0 0 0,-1 1 0 0 0,1 0 0 0 0,0 0 0 0 0,0 0 0 0 0,0-1 0 0 0,-1 1 0 0 0,1 0 0 0 0,0 0 0 0 0,0 0 0 0 0,0 0 0 0 0,0 1 0 0 0,-1-1 0 0 0,1 0 0 0 0,0 0 0 0 0,0 0 0 0 0,0 1 0 0 0,-1-1 0 0 0,1 0 0 0 0,0 1 0 0 0,0-1 0 0 0,-1 0 0 0 0,1 1 0 0 0,0-1 0 0 0,-1 1 0 0 0,2 0 0 0 0,10 16 0 0 0,-11-16 0 0 0,8 17 0 0 0,0 0 0 0 0,11 38 0 0 0,-3-8 0 0 0,-11-37 0 0 0,1-4 0 0 0,-6-6 0 0 0,0-1 0 0 0,0 1 0 0 0,0-1 0 0 0,0 0 0 0 0,0 1 0 0 0,0-1 0 0 0,0 0 0 0 0,0 0 0 0 0,0 1 0 0 0,0-1 0 0 0,0 0 0 0 0,0 0 0 0 0,0 0 0 0 0,0 0 0 0 0,0 0 0 0 0,0-1 0 0 0,0 1 0 0 0,0 0 0 0 0,0 0 0 0 0,0-1 0 0 0,0 1 0 0 0,0 0 0 0 0,0-1 0 0 0,0 1 0 0 0,0-1 0 0 0,0 1 0 0 0,1-2 0 0 0,15-18 0 0 0,-16 18 0 0 0,10-13-28 0 0,-2-1 0 0 0,1 0 1 0 0,-2-1-1 0 0,0 0 0 0 0,9-33 0 0 0,-14 42-140 0 0,-1-1 1 0 0,0 1-1 0 0,-1-1 1 0 0,0 0-1 0 0,0 1 1 0 0,-1-1-1 0 0,0 0 1 0 0,-1 1-1 0 0,0-1 1 0 0,0 0-1 0 0,-1 1 1 0 0,0-1-1 0 0,0 1 1 0 0,-7-14-1 0 0,9 20 168 0 0,-1 1 0 0 0,1-1 0 0 0,-1 0 0 0 0,0 1 0 0 0,1 0 0 0 0,-1-1 0 0 0,0 1 0 0 0,0-1 0 0 0,0 1 0 0 0,0 0 0 0 0,-1-1 0 0 0,1 1 0 0 0,0 0 0 0 0,0 0 0 0 0,-1 0 0 0 0,1 0 0 0 0,0 0 0 0 0,-1 1 0 0 0,1-1 0 0 0,-1 0 0 0 0,0 0 0 0 0,1 1 0 0 0,-1-1 0 0 0,1 1 0 0 0,-1 0 0 0 0,0-1 0 0 0,1 1 0 0 0,-1 0 0 0 0,0 0 0 0 0,-2 0 0 0 0,1 1 0 0 0,1 0 0 0 0,0 1 0 0 0,0-1 0 0 0,0 0 0 0 0,0 1 0 0 0,0-1 0 0 0,0 1 0 0 0,0 0 0 0 0,0-1 0 0 0,0 1 0 0 0,1 0 0 0 0,-1 0 0 0 0,1 0 0 0 0,0 0 0 0 0,-1 1 0 0 0,1-1 0 0 0,0 0 0 0 0,0 1 0 0 0,-1 3 0 0 0,-1 5 66 0 0,0 0 0 0 0,0 0 0 0 0,1 0 0 0 0,0 0 0 0 0,1 1 0 0 0,1-1 0 0 0,1 22 0 0 0,-1-29 17 0 0,0 0 0 0 0,1 0-1 0 0,0 0 1 0 0,0 0 0 0 0,0 0 0 0 0,0 0-1 0 0,0 0 1 0 0,1 0 0 0 0,0-1 0 0 0,-1 1 0 0 0,1-1-1 0 0,1 1 1 0 0,-1-1 0 0 0,0 0 0 0 0,1 0-1 0 0,0 0 1 0 0,0 0 0 0 0,0 0 0 0 0,0 0 0 0 0,0-1-1 0 0,0 0 1 0 0,1 1 0 0 0,-1-1 0 0 0,1 0-1 0 0,6 2 1 0 0,-7-3-79 0 0,1-1 0 0 0,-1 1 0 0 0,0-1 0 0 0,1 0 0 0 0,-1 1 0 0 0,0-2-1 0 0,1 1 1 0 0,-1 0 0 0 0,0-1 0 0 0,0 1 0 0 0,1-1 0 0 0,-1 0 0 0 0,0 0 0 0 0,0 0 0 0 0,0-1-1 0 0,6-2 1 0 0,2-4-460 0 0,1 0 0 0 0,19-17 0 0 0,-2 1-2704 0 0,0-3-1083 0 0,-13 15 2068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33.7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161 491 8863 0 0,'-20'-1'680'0'0,"13"2"-502"0"0,0 1-1 0 0,0-1 0 0 0,0 1 1 0 0,0 1-1 0 0,1-1 1 0 0,-1 1-1 0 0,1 1 0 0 0,0-1 1 0 0,-1 1-1 0 0,2 0 0 0 0,-1 0 1 0 0,0 1-1 0 0,1-1 1 0 0,0 1-1 0 0,0 1 0 0 0,0-1 1 0 0,1 1-1 0 0,-1-1 1 0 0,1 1-1 0 0,1 1 0 0 0,-1-1 1 0 0,1 0-1 0 0,0 1 0 0 0,1 0 1 0 0,0-1-1 0 0,0 1 1 0 0,0 0-1 0 0,-1 12 0 0 0,4-9-177 0 0,5-1 0 0 0,-6-8 0 0 0,1-1 0 0 0,0 1 0 0 0,0 0 0 0 0,0-1 0 0 0,-1 1 0 0 0,1 0 0 0 0,0-1 0 0 0,0 1 0 0 0,0-1 0 0 0,0 1 0 0 0,0-1 0 0 0,0 0 0 0 0,0 0 0 0 0,0 1 0 0 0,0-1 0 0 0,0 0 0 0 0,0 0 0 0 0,0 0 0 0 0,0 0 0 0 0,0 0 0 0 0,0 0 0 0 0,0 0 0 0 0,0 0 0 0 0,0 0 0 0 0,0-1 0 0 0,0 1 0 0 0,0 0 0 0 0,0-1 0 0 0,1 0 0 0 0,18-16 0 0 0,-18 15 0 0 0,22-29 0 0 0,-9 9 0 0 0,-15 22 0 0 0,0-1 0 0 0,1 1 0 0 0,-1-1 0 0 0,0 1 0 0 0,0 0 0 0 0,1 0 0 0 0,-1-1 0 0 0,1 1 0 0 0,-1 0 0 0 0,0-1 0 0 0,1 1 0 0 0,-1 0 0 0 0,0 0 0 0 0,1 0 0 0 0,-1 0 0 0 0,1-1 0 0 0,-1 1 0 0 0,1 0 0 0 0,-1 0 0 0 0,1 0 0 0 0,-1 0 0 0 0,0 0 0 0 0,1 0 0 0 0,-1 0 0 0 0,1 0 0 0 0,-1 0 0 0 0,1 0 0 0 0,-1 0 0 0 0,1 0 0 0 0,-1 1 0 0 0,0-1 0 0 0,1 0 0 0 0,-1 0 0 0 0,1 0 0 0 0,-1 1 0 0 0,0-1 0 0 0,1 0 0 0 0,0 1 0 0 0,11 11 0 0 0,-11-11 0 0 0,25 34 0 0 0,-23-29 0 0 0,1 0 0 0 0,-1-1 0 0 0,2 1 0 0 0,8 9 0 0 0,-12-15-1 0 0,0 1 0 0 0,0 0 0 0 0,0-1 0 0 0,0 1 0 0 0,1-1 0 0 0,-1 1 0 0 0,0-1 0 0 0,0 0 0 0 0,0 1 0 0 0,1-1 0 0 0,-1 0 0 0 0,0 0 0 0 0,0 0 0 0 0,1 0 0 0 0,-1 0 0 0 0,0 0 0 0 0,0 0 0 0 0,1 0 0 0 0,-1-1 0 0 0,0 1 0 0 0,0 0 0 0 0,0-1 0 0 0,1 1 0 0 0,-1-1 0 0 0,0 1 0 0 0,0-1 0 0 0,0 0 0 0 0,0 1 0 0 0,0-1 0 0 0,0 0 0 0 0,0 0 0 0 0,0 0 0 0 0,0 0 0 0 0,-1 0 0 0 0,1 0 0 0 0,0 0 0 0 0,0 0 0 0 0,-1 0 0 0 0,2-2 0 0 0,-1 1-40 0 0,5-6-486 0 0,-1 0 0 0 0,0 0 0 0 0,0-1 0 0 0,-1 0 0 0 0,0 0 0 0 0,-1 0 0 0 0,0 0 0 0 0,0 0 0 0 0,-1-1 0 0 0,0 1 0 0 0,0-12 0 0 0,0-1-663 0 0,-1-1 0 0 0,-1 0 0 0 0,-5-38 0 0 0,-1 21 1287 0 0,-2 1 0 0 0,-2-1 0 0 0,-17-41 0 0 0,13 45 1489 0 0,-2 2 0 0 0,-1 0 0 0 0,-32-46 0 0 0,27 53 91 0 0,21 27-1641 0 0,1 1-1 0 0,0-1 1 0 0,-1 0-1 0 0,1 1 1 0 0,0-1-1 0 0,-1 0 1 0 0,1 1-1 0 0,0-1 1 0 0,0 0-1 0 0,0 1 1 0 0,-1-1-1 0 0,1 0 1 0 0,0 1-1 0 0,0-1 1 0 0,0 1-1 0 0,0-1 1 0 0,0 0-1 0 0,0 1 1 0 0,0-1-1 0 0,-1 1 1 0 0,1-1-1 0 0,0 0 1 0 0,1 1-1 0 0,-1-1 1 0 0,0 1-1 0 0,0-1 1 0 0,0 0 0 0 0,0 1-1 0 0,0-1 1 0 0,0 1-1 0 0,0-1 1 0 0,1 0-1 0 0,-1 1 1 0 0,0 0-1 0 0,3 22 710 0 0,21 54 521 0 0,4-1-1 0 0,3-1 1 0 0,3-2 0 0 0,45 72-1 0 0,-74-136-1552 0 0,1-1 0 0 0,-1 1 0 0 0,2-1 0 0 0,-1 0 1 0 0,1-1-1 0 0,0 0 0 0 0,1 0 0 0 0,-1 0 0 0 0,2-1 0 0 0,-1 0 0 0 0,0 0 0 0 0,1-1 0 0 0,0-1 0 0 0,14 6 0 0 0,-17-16-3427 0 0,-2-2 1812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34.0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17 136 8863 0 0,'-8'5'808'0'0,"1"-2"-584"0"0,6-3 204 0 0,1 0 116 0 0,0 0 28 0 0,24 0 116 0 0,-7-6-696 0 0,-1-1 0 0 0,0 0-1 0 0,0-1 1 0 0,-1 0-1 0 0,0-2 1 0 0,-1 0 0 0 0,0 0-1 0 0,16-16 1 0 0,11-6-723 0 0,-16 12-3303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35.1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5407 0 0,'0'0'248'0'0,"0"0"-5"0"0,1 3-152 0 0,4 38 388 0 0,2-1 0 0 0,2 1 1 0 0,16 46-1 0 0,54 118 1170 0 0,-30-83-914 0 0,295 700 3179 0 0,-312-749-3644 0 0,459 995-50 0 0,-166-371-227 0 0,-310-664-101 0 0,216 456 709 0 0,39-23 1564 0 0,-232-413-3161 0 0,-12-20-4144 0 0,-14-21 298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35.7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1 7055 0 0,'-2'1'30'0'0,"0"0"0"0"0,0 0-1 0 0,1 0 1 0 0,-1 0 0 0 0,1 0 0 0 0,-1 1-1 0 0,1-1 1 0 0,-1 1 0 0 0,1-1-1 0 0,0 1 1 0 0,0-1 0 0 0,0 1-1 0 0,0 0 1 0 0,0 0 0 0 0,0-1 0 0 0,0 1-1 0 0,1 0 1 0 0,-1 0 0 0 0,0 0-1 0 0,1 0 1 0 0,0 0 0 0 0,-1 0-1 0 0,1 0 1 0 0,0 0 0 0 0,0 0 0 0 0,0 0-1 0 0,1 3 1 0 0,0 9-67 0 0,0 0 1 0 0,7 24-1 0 0,-7-33 75 0 0,15 56 555 0 0,43 106-1 0 0,41 55 1197 0 0,-47-108-589 0 0,61 135 987 0 0,292 659-434 0 0,-4 131-251 0 0,-235-597-1138 0 0,-47-129-1392 0 0,-43-103-3517 0 0,-62-166 2650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2:5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119 190 3167 0 0,'0'7'144'0'0,"0"-9"-239"0"0,0-38 1512 0 0,-14 28-452 0 0,7 12 3474 0 0,6 1-3998 0 0,-3 7 1475 0 0,2-6-1816 0 0,1 0-1 0 0,0 0 1 0 0,-1-1 0 0 0,1 1 0 0 0,0 0-1 0 0,0 0 1 0 0,1 0 0 0 0,-1 0 0 0 0,0 0-1 0 0,1 0 1 0 0,-1 0 0 0 0,1 1 0 0 0,0-1-1 0 0,-1 0 1 0 0,1 0 0 0 0,0 0-1 0 0,0 1-99 0 0,1 2 833 0 0,-1-4-1106 0 0,0-1-353 0 0,0 0-70 0 0,0 0 86 0 0,0 2 396 0 0,6 14 192 0 0,-3 1 22 0 0,-2 1-2 0 0,-1-17 49 0 0,0 0 0 0 0,1 1 0 0 0,-2-1 1 0 0,1 0-1 0 0,0 0 0 0 0,0 1 0 0 0,0-1 0 0 0,-1 0 0 0 0,1 0 0 0 0,0 0 0 0 0,-1 1 0 0 0,1-1 0 0 0,-1 0 0 0 0,1 0 0 0 0,-1 0 0 0 0,0 0 0 0 0,1 0 0 0 0,-1 0 0 0 0,0 0 0 0 0,0 0 0 0 0,0-1 0 0 0,0 1 0 0 0,0 0 1 0 0,0 0-1 0 0,0-1 0 0 0,0 1 0 0 0,0 0 0 0 0,0-1 0 0 0,0 1 0 0 0,0-1 0 0 0,0 1 0 0 0,-1-1 0 0 0,1 0 0 0 0,0 0 0 0 0,0 1 0 0 0,0-1 0 0 0,-1 0 0 0 0,1 0 0 0 0,0 0 0 0 0,0 0 0 0 0,-1-1 0 0 0,1 1 0 0 0,0 0 1 0 0,0 0-1 0 0,0-1 0 0 0,-1 1 0 0 0,1 0 0 0 0,0-1 0 0 0,0 0 0 0 0,0 1 0 0 0,0-1 0 0 0,0 1 0 0 0,0-1 0 0 0,0 0 0 0 0,0 0 0 0 0,0 0 0 0 0,0 0 0 0 0,1 1 0 0 0,-2-2-47 0 0,0-3 0 0 0,-1 0 0 0 0,1 0 0 0 0,0 0 0 0 0,0 0 0 0 0,0-1 0 0 0,1 1 0 0 0,-1-1 0 0 0,2 1 0 0 0,-1-1 0 0 0,0 1 0 0 0,1-1 0 0 0,0 0 0 0 0,1 1 0 0 0,-1-1 0 0 0,1 1 0 0 0,1-6 0 0 0,2 3 0 0 0,3 0 0 0 0,2 1 0 0 0,-5 5 0 0 0,23 0 0 0 0,-16 0 0 0 0,0 3 0 0 0,-1 2 0 0 0,-9-3 0 0 0,0 1 0 0 0,0-1 0 0 0,0 0 0 0 0,0 1 0 0 0,0-1 0 0 0,0 1 0 0 0,-1-1 0 0 0,1 1 0 0 0,0-1 0 0 0,0 1 0 0 0,-1 0 0 0 0,1-1 0 0 0,0 1 0 0 0,-1 0 0 0 0,1 0 0 0 0,-1 0 0 0 0,1-1 0 0 0,-1 1 0 0 0,1 0 0 0 0,-1 0 0 0 0,1 0 0 0 0,-1 0 0 0 0,0 0 0 0 0,0 0 0 0 0,1 0 0 0 0,-1 0 0 0 0,0 0 0 0 0,0 0 0 0 0,0 0 0 0 0,0 0 0 0 0,0 0 0 0 0,0 0 0 0 0,0-1 0 0 0,-1 2 0 0 0,1-2 0 0 0,1 1 0 0 0,-1 0 0 0 0,0 0 0 0 0,0 0 0 0 0,0 1 0 0 0,0-1 0 0 0,0 0 0 0 0,-1 0 0 0 0,1 0 0 0 0,0 0 0 0 0,0 0 0 0 0,-1 0 0 0 0,1 0 0 0 0,-1 0 0 0 0,1 0 0 0 0,-1 0 0 0 0,1 0 0 0 0,-1 0 0 0 0,0 0 0 0 0,1 0 0 0 0,-1 0 0 0 0,0-1 0 0 0,0 1 0 0 0,0 0 0 0 0,1 0 0 0 0,-2 0 0 0 0,0 1 0 0 0,-1 1 0 0 0,1 0 0 0 0,-1-1 0 0 0,0 1 0 0 0,1 0 0 0 0,-1-1 0 0 0,-1 0 0 0 0,1 0 0 0 0,0 0 0 0 0,0 0 0 0 0,-1 0 0 0 0,1 0 0 0 0,-1-1 0 0 0,1 0 0 0 0,-1 0 0 0 0,0 0 0 0 0,0 0 0 0 0,-1 0 0 0 0,3-1 0 0 0,0 0 0 0 0,0 0 0 0 0,0 0 0 0 0,0-1 0 0 0,0 1 0 0 0,-1-1 0 0 0,1 1 0 0 0,0-1 0 0 0,1 0 0 0 0,-1 1 0 0 0,0-1 0 0 0,0 0 0 0 0,0 0 0 0 0,0 0 0 0 0,1-1 0 0 0,-1 1 0 0 0,0 0 0 0 0,1-1 0 0 0,-1 1 0 0 0,1-1 0 0 0,0 1 0 0 0,-1-1 0 0 0,1 0 0 0 0,0 0 0 0 0,0 1 0 0 0,0-1 0 0 0,0 0 0 0 0,0 0 0 0 0,1 0 0 0 0,-1 0 0 0 0,1 0 0 0 0,-1-1 0 0 0,0-1 0 0 0,1 0 0 0 0,-1 0 0 0 0,1 0 0 0 0,0-1 0 0 0,0 1 0 0 0,1 0 0 0 0,-1 0 0 0 0,1 0 0 0 0,0 0 0 0 0,0 0 0 0 0,0 0 0 0 0,0 0 0 0 0,1 0 0 0 0,0 0 0 0 0,0 0 0 0 0,0 1 0 0 0,0-1 0 0 0,0 1 0 0 0,1-1 0 0 0,-1 1 0 0 0,1 0 0 0 0,0 0 0 0 0,3-2 0 0 0,-2 1 0 0 0,0 0 0 0 0,0 0 0 0 0,1 1 0 0 0,-1 0 0 0 0,1 0 0 0 0,0 0 0 0 0,0 0 0 0 0,0 1 0 0 0,0 0 0 0 0,0 0 0 0 0,1 0 0 0 0,-1 1 0 0 0,1-1 0 0 0,-1 1 0 0 0,1 1 0 0 0,-1-1 0 0 0,4 1 0 0 0,-6 0 0 0 0,-1 1 0 0 0,0 0 0 0 0,1-1 0 0 0,-1 1 0 0 0,0 0 0 0 0,1 0 0 0 0,-1 1 0 0 0,0-1 0 0 0,0 0 0 0 0,0 1 0 0 0,0-1 0 0 0,0 1 0 0 0,0 0 0 0 0,-1-1 0 0 0,1 1 0 0 0,0 0 0 0 0,-1 0 0 0 0,1 0 0 0 0,-1 0 0 0 0,0 1 0 0 0,0-1 0 0 0,0 0 0 0 0,0 0 0 0 0,0 1 0 0 0,0-1 0 0 0,-1 1 0 0 0,1-1 0 0 0,-1 0 0 0 0,0 1 0 0 0,1-1 0 0 0,-1 3 0 0 0,0 0 0 0 0,-1 1 0 0 0,1-1 0 0 0,-1 1 0 0 0,0-1 0 0 0,0 0 0 0 0,0 0 0 0 0,-1 0 0 0 0,0 0 0 0 0,0 0 0 0 0,0 0 0 0 0,-1 0 0 0 0,0 0 0 0 0,1-1 0 0 0,-2 1 0 0 0,1-1 0 0 0,0 0 0 0 0,-4 3 0 0 0,4-4 0 0 0,0 0 0 0 0,0-1 0 0 0,0 1 0 0 0,0 0 0 0 0,0-1 0 0 0,-1 0 0 0 0,1 0 0 0 0,-1 0 0 0 0,0 0 0 0 0,1-1 0 0 0,-1 1 0 0 0,0-1 0 0 0,0 0 0 0 0,0 0 0 0 0,0 0 0 0 0,0-1 0 0 0,0 1 0 0 0,0-1 0 0 0,0 0 0 0 0,0 0 0 0 0,0-1 0 0 0,0 1 0 0 0,-2-1 0 0 0,4 0 0 0 0,-1-1 0 0 0,1 1 0 0 0,0 0 0 0 0,0-1 0 0 0,0 1 0 0 0,0-1 0 0 0,0 0 0 0 0,0 1 0 0 0,0-1 0 0 0,0 0 0 0 0,1 0 0 0 0,-1 0 0 0 0,1-1 0 0 0,-1 1 0 0 0,1 0 0 0 0,0 0 0 0 0,0-1 0 0 0,0 1 0 0 0,0-1 0 0 0,1 1 0 0 0,-1-1 0 0 0,1 1 0 0 0,-1-1 0 0 0,1 1 0 0 0,0-1 0 0 0,-2-8 0 0 0,2 0 0 0 0,-1-1 0 0 0,1 1 0 0 0,1 0 0 0 0,0-3 0 0 0,1 4 0 0 0,0-1 0 0 0,0 1 0 0 0,1 0 0 0 0,0 0 0 0 0,1 0 0 0 0,0 0 0 0 0,0 0 0 0 0,1 1 0 0 0,0 0 0 0 0,5-5 0 0 0,-10 14 0 0 0,0-1 0 0 0,0 1 0 0 0,1 0 0 0 0,-1-1 0 0 0,0 1 0 0 0,1 0 0 0 0,-1 0 0 0 0,0-1 0 0 0,1 1 0 0 0,-1 0 0 0 0,0 0 0 0 0,1 0 0 0 0,-1-1 0 0 0,0 1 0 0 0,1 0 0 0 0,-1 0 0 0 0,1 0 0 0 0,-1 0 0 0 0,0 0 0 0 0,1 0 0 0 0,-1 0 0 0 0,1 0 0 0 0,-1 0 0 0 0,0 0 0 0 0,1 0 0 0 0,-1 0 0 0 0,1 0 0 0 0,-1 0 0 0 0,0 0 0 0 0,1 0 0 0 0,-1 0 0 0 0,1 1 0 0 0,-1-1 0 0 0,0 0 0 0 0,1 0 0 0 0,-1 0 0 0 0,0 1 0 0 0,1-1 0 0 0,-1 0 0 0 0,0 0 0 0 0,1 1 0 0 0,-1-1 0 0 0,0 0 0 0 0,0 1 0 0 0,0-1 0 0 0,1 0 0 0 0,-1 1 0 0 0,0-1 0 0 0,9 17 0 0 0,-8-17 0 0 0,2 9 0 0 0,0-1 0 0 0,-1 1 0 0 0,1 0 0 0 0,-2 0 0 0 0,1 5 0 0 0,-3 11-11 0 0,-1 1-1 0 0,-1 0 1 0 0,-2-1-1 0 0,-1 2 12 0 0,0 4-126 0 0,5-29-774 0 0,1-2-338 0 0,0 0-70 0 0,0 0-56 0 0,0 0-164 0 0,0 0-68 0 0,0 0-18 0 0,0 0-2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40.4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185 123 5407 0 0,'0'0'124'0'0,"3"-2"18"0"0,-3 1-131 0 0,1 0 1 0 0,0 0-1 0 0,0-1 1 0 0,0 1-1 0 0,-1 0 1 0 0,1 0 0 0 0,0-1-1 0 0,-1 1 1 0 0,1 0-1 0 0,-1-1 1 0 0,0 1-1 0 0,1 0 1 0 0,-1-1-1 0 0,0 1 1 0 0,0-1 0 0 0,0 1-1 0 0,0-1 1 0 0,0 1-1 0 0,0 0 1 0 0,0-1-1 0 0,0 1 1 0 0,-1-1-1 0 0,1 1 1 0 0,0 0-1 0 0,-1-1 1 0 0,-1-1 0 0 0,-24-39 1030 0 0,14 26 148 0 0,11 14-1047 0 0,0 0 0 0 0,0 1 0 0 0,0-1 0 0 0,0 0 0 0 0,-1 1 0 0 0,1 0 1 0 0,-1-1-1 0 0,1 1 0 0 0,-1 0 0 0 0,1 0 0 0 0,-1 0 0 0 0,0 0 0 0 0,1 0 0 0 0,-1 0 1 0 0,0 0-1 0 0,0 0 0 0 0,0 1 0 0 0,0-1 0 0 0,1 1 0 0 0,-1-1 0 0 0,0 1 0 0 0,-4 0 1 0 0,3 0-84 0 0,-1 1 0 0 0,1 0 0 0 0,0-1 1 0 0,-1 2-1 0 0,1-1 0 0 0,0 0 1 0 0,0 0-1 0 0,0 1 0 0 0,0 0 0 0 0,0 0 1 0 0,1 0-1 0 0,-5 3 0 0 0,0 1-76 0 0,1 1-1 0 0,-1 0 1 0 0,1 0-1 0 0,0 0 1 0 0,1 1-1 0 0,0 0 1 0 0,0 0-1 0 0,1 0 1 0 0,-4 11-1 0 0,4-6 6 0 0,2 0 0 0 0,0 0 0 0 0,0 0-1 0 0,2 0 1 0 0,-1 0 0 0 0,2 0 0 0 0,-1 1 0 0 0,2-1-1 0 0,0 0 1 0 0,0 0 0 0 0,2 0 0 0 0,-1-1-1 0 0,7 15 1 0 0,-7-20 35 0 0,0 0 0 0 0,1 0 0 0 0,0 0 0 0 0,0-1 0 0 0,1 0 0 0 0,-1 1 0 0 0,1-2 0 0 0,1 1 0 0 0,-1 0 0 0 0,10 6 0 0 0,-10-9 75 0 0,-1 0 0 0 0,1 0 0 0 0,0-1 1 0 0,0 0-1 0 0,0 0 0 0 0,0 0 0 0 0,0 0 0 0 0,1-1 0 0 0,-1 0 0 0 0,0 0 0 0 0,1-1 1 0 0,-1 1-1 0 0,0-1 0 0 0,1 0 0 0 0,-1-1 0 0 0,8-1 0 0 0,-6 0-62 0 0,1 0-1 0 0,-1 0 0 0 0,0-1 1 0 0,0 0-1 0 0,0 0 0 0 0,0-1 1 0 0,0 0-1 0 0,-1-1 0 0 0,0 1 0 0 0,0-1 1 0 0,0 0-1 0 0,0 0 0 0 0,-1-1 1 0 0,0 0-1 0 0,0 0 0 0 0,0 0 1 0 0,-1 0-1 0 0,0-1 0 0 0,0 0 1 0 0,-1 0-1 0 0,0 0 0 0 0,3-9 1 0 0,-1 1-44 0 0,0-1 0 0 0,-1 1 0 0 0,0-1 1 0 0,-1-1-1 0 0,-1 1 0 0 0,-1 0 0 0 0,0 0 1 0 0,-2-1-1 0 0,-2-25 0 0 0,2 38 7 0 0,1 0 0 0 0,-1 1 0 0 0,0-1 0 0 0,0 0 0 0 0,0 0 0 0 0,-1 1 0 0 0,0-1 0 0 0,1 1 0 0 0,-1-1 0 0 0,0 1 0 0 0,0 0 0 0 0,-1 0 0 0 0,1 0 0 0 0,-1 0 0 0 0,0 0 0 0 0,1 0 0 0 0,-1 1 0 0 0,0 0 0 0 0,-1-1 0 0 0,1 1 0 0 0,0 0 0 0 0,-1 0 0 0 0,1 1 0 0 0,-1-1 0 0 0,1 1 0 0 0,-1 0 0 0 0,0-1 0 0 0,0 2 0 0 0,0-1 0 0 0,1 0 0 0 0,-5 1 0 0 0,2 0 0 0 0,1 0 0 0 0,0 0 0 0 0,0 1 0 0 0,0 0 0 0 0,0 0 0 0 0,0 0 0 0 0,0 0 0 0 0,0 1 0 0 0,0 0 0 0 0,1 0 0 0 0,-1 0 0 0 0,1 1 0 0 0,-1 0 0 0 0,1-1 0 0 0,0 1 0 0 0,0 1 0 0 0,0-1 0 0 0,0 1 0 0 0,1-1 0 0 0,-1 1 0 0 0,1 0 0 0 0,0 1 0 0 0,-3 5 0 0 0,2-3 10 0 0,1 0-1 0 0,0 1 1 0 0,0-1-1 0 0,1 1 1 0 0,0-1-1 0 0,0 1 1 0 0,1 0-1 0 0,0 0 1 0 0,0 14 0 0 0,1-18-181 0 0,0 1 0 0 0,0-1 0 0 0,1 0 0 0 0,0 1 0 0 0,0-1 1 0 0,0 0-1 0 0,0 0 0 0 0,1 0 0 0 0,-1 0 0 0 0,1 0 0 0 0,0 0 1 0 0,0 0-1 0 0,1 0 0 0 0,-1-1 0 0 0,1 1 0 0 0,0-1 0 0 0,0 0 1 0 0,0 0-1 0 0,5 4 0 0 0,12 6-1044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40.9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316 19 10943 0 0,'-12'3'192'0'0,"0"-1"1"0"0,-1 0-1 0 0,1-1 0 0 0,-1 0 0 0 0,1-1 0 0 0,-1-1 0 0 0,1 0 0 0 0,0 0 0 0 0,-18-5 1 0 0,18 3-2 0 0,0 1 1 0 0,0 0 0 0 0,0 1 0 0 0,0 0 0 0 0,0 1 0 0 0,-1 0 0 0 0,1 1 0 0 0,0 1-1 0 0,-16 3 1 0 0,26-4-75 0 0,0-1 0 0 0,0 1 0 0 0,0 0 0 0 0,0 0 0 0 0,0 0 0 0 0,0 1-1 0 0,0-1 1 0 0,1 0 0 0 0,-1 1 0 0 0,1-1 0 0 0,-1 1 0 0 0,1-1 0 0 0,-1 1 0 0 0,1 0 0 0 0,0-1-1 0 0,0 1 1 0 0,0 0 0 0 0,-2 3 0 0 0,2-1-57 0 0,0 1-1 0 0,0-1 0 0 0,0 0 1 0 0,0 1-1 0 0,1-1 1 0 0,-1 1-1 0 0,1-1 1 0 0,1 7-1 0 0,1 5-86 0 0,1 0 0 0 0,0 0 0 0 0,11 27 0 0 0,-9-30 27 0 0,0-1 0 0 0,0 0 0 0 0,2-1 0 0 0,-1 0 0 0 0,1 0 0 0 0,1 0 0 0 0,10 11 0 0 0,-13-16 0 0 0,0-1 0 0 0,1 0 0 0 0,-1-1 0 0 0,1 1 0 0 0,0-1 0 0 0,0 0 0 0 0,0 0 0 0 0,1-1 0 0 0,-1 0 0 0 0,1 0 0 0 0,0 0 0 0 0,0-1 0 0 0,0 0 0 0 0,10 1 0 0 0,-14-3 0 0 0,1 0 0 0 0,-1-1 0 0 0,1 1 0 0 0,-1-1 0 0 0,0 0 0 0 0,1 0 0 0 0,-1 0 0 0 0,0-1 0 0 0,1 1 0 0 0,-1-1 0 0 0,0 1 0 0 0,0-1 0 0 0,0 0 0 0 0,0 0 0 0 0,-1-1 0 0 0,1 1 0 0 0,-1-1 0 0 0,1 1 0 0 0,-1-1 0 0 0,0 0 0 0 0,0 0 0 0 0,0 0 0 0 0,2-3 0 0 0,4-8 0 0 0,0 0 0 0 0,-1-1 0 0 0,9-25 0 0 0,-11 24 0 0 0,0 0 0 0 0,-1 0 0 0 0,-1 0 0 0 0,0-1 0 0 0,0-26 0 0 0,-3 38 0 0 0,0 0 0 0 0,-1 0 0 0 0,1 0 0 0 0,-1 0 0 0 0,0 0 0 0 0,-1 1 0 0 0,1-1 0 0 0,-1 0 0 0 0,0 1 0 0 0,-3-7 0 0 0,3 8 0 0 0,0 1 0 0 0,0 0 0 0 0,0-1 0 0 0,0 1 0 0 0,0 0 0 0 0,-1 0 0 0 0,1 0 0 0 0,-1 0 0 0 0,1 1 0 0 0,-1-1 0 0 0,0 1 0 0 0,1-1 0 0 0,-1 1 0 0 0,0 0 0 0 0,0 0 0 0 0,0 0 0 0 0,0 1 0 0 0,-4-1 0 0 0,2 0 7 0 0,-1 1-1 0 0,1 1 1 0 0,-1-1-1 0 0,1 1 1 0 0,0 0-1 0 0,-1 0 1 0 0,1 1-1 0 0,0-1 1 0 0,0 1-1 0 0,0 0 0 0 0,0 1 1 0 0,0-1-1 0 0,1 1 1 0 0,-1 0-1 0 0,1 0 1 0 0,-1 0-1 0 0,1 1 1 0 0,0-1-1 0 0,1 1 1 0 0,-5 5-1 0 0,-3 3-287 0 0,2 0 0 0 0,0 1 0 0 0,0 0 0 0 0,1 0 0 0 0,-11 27 0 0 0,-4 13-3909 0 0,13-25-358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43.1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8 556 7055 0 0,'0'0'158'0'0,"0"0"22"0"0,0 0 12 0 0,-8 8 6 0 0,9-14-192 0 0,-1 0 0 0 0,1 0-1 0 0,0 0 1 0 0,0 0 0 0 0,1 0-1 0 0,0 0 1 0 0,2-6 0 0 0,-3 10 23 0 0,112-428 2016 0 0,-107 408-1529 0 0,-4 15-216 0 0,0 0-1 0 0,0 0 1 0 0,-1-1-1 0 0,0 1 1 0 0,0-11 0 0 0,-1 16 160 0 0,0 2 146 0 0,5 22 1345 0 0,0 9-1779 0 0,32 160 2605 0 0,-29-156-2261 0 0,3-2 0 0 0,0 1 0 0 0,24 47 0 0 0,-28-69-1537 0 0,0 0 1 0 0,1-1-1 0 0,1 0 0 0 0,-1 0 0 0 0,2 0 1 0 0,13 11-1 0 0,-21-20-1578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0.7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145 40 5407 0 0,'0'0'124'0'0,"0"0"18"0"0,0 0 8 0 0,-29-5 1753 0 0,24 6-1732 0 0,1-1 0 0 0,0 1 0 0 0,-1 0 0 0 0,1 0 0 0 0,0 1 1 0 0,-1-1-1 0 0,1 1 0 0 0,0 0 0 0 0,0 0 0 0 0,0 0 0 0 0,1 0 0 0 0,-1 1 0 0 0,0 0 0 0 0,1-1 0 0 0,0 1 0 0 0,-1 1 0 0 0,1-1 0 0 0,0 0 1 0 0,1 1-1 0 0,-1 0 0 0 0,-3 5 0 0 0,2-1-113 0 0,0 0 0 0 0,0 0 0 0 0,0 0 0 0 0,1 0 0 0 0,1 1 0 0 0,-1 0-1 0 0,1-1 1 0 0,1 1 0 0 0,-1 0 0 0 0,1 10 0 0 0,1-3-58 0 0,2 0 0 0 0,-1 0 0 0 0,2 0 0 0 0,0 0 0 0 0,1 0 0 0 0,1 0 0 0 0,9 22 0 0 0,-11-33 0 0 0,0 1 0 0 0,0-1 0 0 0,0 0 0 0 0,0 0 0 0 0,1 0 0 0 0,0-1 0 0 0,0 1 0 0 0,0-1 0 0 0,1 0 0 0 0,6 5 0 0 0,-8-7 0 0 0,1 0 0 0 0,-1-1 0 0 0,1 1 0 0 0,-1-1 0 0 0,1 1 0 0 0,-1-1 0 0 0,1 0 0 0 0,0-1 0 0 0,0 1 0 0 0,-1-1 0 0 0,1 0 0 0 0,0 1 0 0 0,0-2 0 0 0,0 1 0 0 0,0 0 0 0 0,-1-1 0 0 0,8-1 0 0 0,-4-1 0 0 0,0 0 0 0 0,0 0 0 0 0,-1-1 0 0 0,1 1 0 0 0,-1-1 0 0 0,0-1 0 0 0,0 1 0 0 0,0-1 0 0 0,0 0 0 0 0,-1-1 0 0 0,0 1 0 0 0,0-1 0 0 0,0 0 0 0 0,-1 0 0 0 0,5-9 0 0 0,1-3 0 0 0,-1 0 0 0 0,0 0 0 0 0,-2-1 0 0 0,8-29 0 0 0,-11 35 0 0 0,0 0 0 0 0,-2 0 0 0 0,0-1 0 0 0,0 1 0 0 0,-1 0 0 0 0,-1-22 0 0 0,-1 30 0 0 0,1 1 0 0 0,-1 0 0 0 0,0 0 0 0 0,-1 0 0 0 0,1 0 0 0 0,-1 1 0 0 0,1-1 0 0 0,-1 0 0 0 0,0 1 0 0 0,0-1 0 0 0,-1 1 0 0 0,1-1 0 0 0,-1 1 0 0 0,0 0 0 0 0,0 0 0 0 0,0 0 0 0 0,0 1 0 0 0,0-1 0 0 0,-1 1 0 0 0,1-1 0 0 0,-1 1 0 0 0,1 0 0 0 0,-1 1 0 0 0,0-1 0 0 0,-6-1 0 0 0,4 1 142 0 0,-1 0-1 0 0,1 0 1 0 0,-1 1-1 0 0,0 0 1 0 0,0 0-1 0 0,1 1 1 0 0,-1 0-1 0 0,0 0 1 0 0,0 1-1 0 0,1-1 1 0 0,-1 1-1 0 0,0 1 1 0 0,1 0-1 0 0,-11 3 1 0 0,14-4-134 0 0,0 1 1 0 0,0-1 0 0 0,1 1-1 0 0,-1 0 1 0 0,0 0 0 0 0,0 0 0 0 0,1 0-1 0 0,0 0 1 0 0,-1 1 0 0 0,1-1 0 0 0,0 1-1 0 0,0-1 1 0 0,0 1 0 0 0,0 0-1 0 0,1 0 1 0 0,-1 0 0 0 0,1 0 0 0 0,0 0-1 0 0,-1 0 1 0 0,1 0 0 0 0,1 0-1 0 0,-1 0 1 0 0,0 1 0 0 0,1-1 0 0 0,0 0-1 0 0,0 1 1 0 0,0-1 0 0 0,0 0-1 0 0,0 0 1 0 0,1 1 0 0 0,0 3 0 0 0,1 2-642 0 0,0-1 1 0 0,1 1-1 0 0,0-1 1 0 0,5 11-1 0 0,3-1-582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1.2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0 379 5407 0 0,'0'0'248'0'0,"0"0"-5"0"0,0 0-23 0 0,0 0 463 0 0,0 0 223 0 0,0 0 44 0 0,0 0 42 0 0,0 0 142 0 0,0 0 68 0 0,0 0 12 0 0,0 0-160 0 0,6-16-552 0 0,19-52 888 0 0,17-79 0 0 0,1 0-1494 0 0,-40 146 104 0 0,0 8 0 0 0,2 9 0 0 0,21 98 1048 0 0,24 86 714 0 0,-40-168-1814 0 0,1-1 0 0 0,2 0 0 0 0,1-1 0 0 0,19 31 0 0 0,-25-50-831 0 0,-1-1 1 0 0,1-1-1 0 0,1 1 1 0 0,-1-1-1 0 0,14 10 1 0 0,2-5-1141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2.0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190 141 10943 0 0,'-25'-15'1190'0'0,"-9"1"-1267"0"0,27 10 586 0 0,0 0 0 0 0,-1 1-1 0 0,1 0 1 0 0,-1 1 0 0 0,1 0 0 0 0,-9-2-1 0 0,14 4-447 0 0,0 0-1 0 0,0 0 1 0 0,0 0-1 0 0,0 0 1 0 0,0 1-1 0 0,0-1 1 0 0,0 1-1 0 0,0-1 1 0 0,0 1-1 0 0,0-1 1 0 0,0 1-1 0 0,1 0 0 0 0,-1 0 1 0 0,0 0-1 0 0,1 0 1 0 0,-1 0-1 0 0,0 1 1 0 0,1-1-1 0 0,-1 0 1 0 0,1 1-1 0 0,0-1 1 0 0,-1 1-1 0 0,1-1 0 0 0,0 1 1 0 0,0 0-1 0 0,0-1 1 0 0,0 1-1 0 0,0 0 1 0 0,0 2-1 0 0,-4 8 39 0 0,1 1 0 0 0,0-1 0 0 0,1 1-1 0 0,1 0 1 0 0,0 0 0 0 0,1 0 0 0 0,0 0 0 0 0,1 0-1 0 0,0 0 1 0 0,1-1 0 0 0,1 1 0 0 0,0 0 0 0 0,0 0-1 0 0,2 0 1 0 0,-1-1 0 0 0,2 0 0 0 0,-1 0 0 0 0,2 0-1 0 0,10 18 1 0 0,-14-27-80 0 0,0 0 0 0 0,0 0 0 0 0,1 0 1 0 0,-1 0-1 0 0,1 0 0 0 0,-1-1 0 0 0,1 1 0 0 0,0-1 0 0 0,0 0 0 0 0,0 0 0 0 0,1 0 0 0 0,-1 0 0 0 0,0 0 0 0 0,1-1 1 0 0,-1 0-1 0 0,1 1 0 0 0,-1-1 0 0 0,1-1 0 0 0,0 1 0 0 0,-1 0 0 0 0,1-1 0 0 0,0 0 0 0 0,0 0 0 0 0,-1 0 0 0 0,1 0 1 0 0,0 0-1 0 0,-1-1 0 0 0,1 0 0 0 0,0 0 0 0 0,-1 0 0 0 0,1 0 0 0 0,-1 0 0 0 0,1-1 0 0 0,-1 0 0 0 0,0 0 0 0 0,1 1 1 0 0,-1-2-1 0 0,0 1 0 0 0,0 0 0 0 0,-1-1 0 0 0,1 1 0 0 0,0-1 0 0 0,3-4 0 0 0,6-10-202 0 0,0 0 0 0 0,-1-1 0 0 0,0 0 0 0 0,-2 0 1 0 0,0-1-1 0 0,-1 0 0 0 0,-1-1 0 0 0,-1 1 0 0 0,-1-1 0 0 0,0-1 0 0 0,-2 1 0 0 0,0-1 0 0 0,-1 1 0 0 0,-2-40 0 0 0,-1 57 183 0 0,1-1 0 0 0,-1 1 0 0 0,0 0 0 0 0,1 0 0 0 0,-2-1 0 0 0,1 1 0 0 0,0 0 0 0 0,0 0 0 0 0,-1 0 0 0 0,0 0 0 0 0,0 0 0 0 0,0 1 0 0 0,0-1 0 0 0,0 0 0 0 0,0 1 0 0 0,-1 0 0 0 0,1-1 0 0 0,-1 1 0 0 0,1 0 0 0 0,-1 0 0 0 0,0 1 0 0 0,0-1 0 0 0,0 0 0 0 0,0 1 0 0 0,0 0 0 0 0,0 0 0 0 0,-1 0 0 0 0,1 0 0 0 0,0 0 0 0 0,0 1 0 0 0,-1-1 0 0 0,1 1 0 0 0,-1 0 0 0 0,1 0 0 0 0,0 0 0 0 0,-1 0 0 0 0,1 1 0 0 0,0-1 0 0 0,-1 1 0 0 0,1 0 0 0 0,0 0 0 0 0,0 0 0 0 0,0 1 0 0 0,-6 2 0 0 0,-10 10-899 0 0,0 0 0 0 0,2 1 0 0 0,0 1-1 0 0,0 1 1 0 0,2 0 0 0 0,-27 37 0 0 0,23-25-3943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2.7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18 432 8863 0 0,'0'0'200'0'0,"-6"6"487"0"0,5-10-682 0 0,-1 1 1 0 0,0 0-1 0 0,1-1 1 0 0,-1 1-1 0 0,1-1 1 0 0,0 0-1 0 0,1 1 1 0 0,-1-1-1 0 0,0 0 1 0 0,1 0-1 0 0,0-7 1 0 0,5-47 685 0 0,-3 46-332 0 0,-2 9-294 0 0,6-54 234 0 0,2 0 0 0 0,3 0 0 0 0,27-81 0 0 0,-38 138-289 0 0,0 0 0 0 0,0-1 0 0 0,0 1 0 0 0,0 0 0 0 0,0 0-1 0 0,0 0 1 0 0,0-1 0 0 0,0 1 0 0 0,1 0 0 0 0,-1 0 0 0 0,0 0 0 0 0,0 0-1 0 0,0-1 1 0 0,0 1 0 0 0,0 0 0 0 0,1 0 0 0 0,-1 0 0 0 0,0 0-1 0 0,0 0 1 0 0,0-1 0 0 0,1 1 0 0 0,-1 0 0 0 0,0 0 0 0 0,0 0 0 0 0,1 0-1 0 0,-1 0 1 0 0,0 0 0 0 0,0 0 0 0 0,0 0 0 0 0,1 0 0 0 0,-1 0-1 0 0,0 0 1 0 0,0 0 0 0 0,1 0 0 0 0,-1 0 0 0 0,0 0 0 0 0,0 0 0 0 0,0 0-1 0 0,1 0 1 0 0,-1 0 0 0 0,0 0 0 0 0,0 1 0 0 0,0-1 0 0 0,1 0 0 0 0,-1 0-1 0 0,0 0 1 0 0,0 0 0 0 0,0 0 0 0 0,0 0 0 0 0,1 1 0 0 0,-1-1-1 0 0,0 0 1 0 0,0 0 0 0 0,0 0 0 0 0,0 1 0 0 0,0-1 0 0 0,0 0 0 0 0,1 0-1 0 0,-1 0 1 0 0,0 1 0 0 0,8 11 479 0 0,-8-11-423 0 0,20 39 717 0 0,16 46 0 0 0,-26-58-973 0 0,2 0 1 0 0,0-1-1 0 0,2 0 0 0 0,1-1 0 0 0,18 24 0 0 0,-17-30-4697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3.3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169 47 13247 0 0,'-16'-7'1008'0'0,"-22"-9"-579"0"0,31 12-88 0 0,-1 0-1 0 0,1 1 1 0 0,-1 0-1 0 0,0 1 1 0 0,0-1-1 0 0,0 1 1 0 0,-14-1 0 0 0,21 3-340 0 0,0 0-1 0 0,-1 0 1 0 0,1 0 0 0 0,0 1 0 0 0,-1-1 0 0 0,1 0 0 0 0,0 1 0 0 0,0-1 0 0 0,-1 1 0 0 0,1-1 0 0 0,0 1 0 0 0,0-1 0 0 0,0 1 0 0 0,-1 0 0 0 0,1 0 0 0 0,0-1 0 0 0,0 1 0 0 0,0 0 0 0 0,0 0 0 0 0,1 0 0 0 0,-2 2 0 0 0,0 0-1 0 0,0 0 0 0 0,1 0 1 0 0,0 0-1 0 0,0 0 1 0 0,0 0-1 0 0,0 0 0 0 0,0 1 1 0 0,0 4-1 0 0,0 6 0 0 0,1 0-1 0 0,0 0 0 0 0,3 16 1 0 0,-3-28 0 0 0,3 18 0 0 0,1 0 0 0 0,1 0 0 0 0,0-1 0 0 0,2 0 0 0 0,0 0 0 0 0,14 25 0 0 0,-16-33 0 0 0,1-1 0 0 0,0 0 0 0 0,1 0 0 0 0,0-1 0 0 0,1 0 0 0 0,-1 0 0 0 0,2-1 0 0 0,-1 0 0 0 0,1 0 0 0 0,1-1 0 0 0,-1 0 0 0 0,15 7 0 0 0,-19-11 0 0 0,0-1 0 0 0,0-1 0 0 0,0 1 0 0 0,0-1 0 0 0,0 0 0 0 0,0 0 0 0 0,0 0 0 0 0,0-1 0 0 0,1 0 0 0 0,-1 0 0 0 0,0 0 0 0 0,0 0 0 0 0,0-1 0 0 0,1 0 0 0 0,7-3 0 0 0,-6 2 0 0 0,0-1 0 0 0,0-1 0 0 0,-1 1 0 0 0,1-1 0 0 0,-1 0 0 0 0,0 0 0 0 0,0-1 0 0 0,-1 0 0 0 0,1 0 0 0 0,6-8 0 0 0,-6 5 0 0 0,0 0 0 0 0,0 0 0 0 0,-1 0 0 0 0,0-1 0 0 0,0 0 0 0 0,-1 0 0 0 0,0 0 0 0 0,-1 0 0 0 0,0-1 0 0 0,-1 1 0 0 0,1-1 0 0 0,-2 0 0 0 0,1 0 0 0 0,-2 1 0 0 0,1-1 0 0 0,-2-20 0 0 0,0 27 0 0 0,0-1 0 0 0,0 1 0 0 0,0-1 0 0 0,0 1 0 0 0,-1-1 0 0 0,1 1 0 0 0,-1 0 0 0 0,0 0 0 0 0,0-1 0 0 0,0 1 0 0 0,0 1 0 0 0,0-1 0 0 0,-1 0 0 0 0,0 0 0 0 0,-4-3 0 0 0,1 2 0 0 0,1 1 0 0 0,-1 0 0 0 0,1 0 0 0 0,-1 0 0 0 0,0 1 0 0 0,0 0 0 0 0,0 0 0 0 0,-10-1 0 0 0,-2 1 0 0 0,-1 0 0 0 0,1 1 0 0 0,-1 1 0 0 0,1 1 0 0 0,-25 4 0 0 0,34-4-24 0 0,1 1 0 0 0,-1 0 0 0 0,1 0 1 0 0,0 1-1 0 0,-1 0 0 0 0,1 0 0 0 0,-14 9 0 0 0,18-9-290 0 0,0 0 1 0 0,0 0-1 0 0,1 0 0 0 0,-1 1 1 0 0,1-1-1 0 0,0 1 0 0 0,0 0 1 0 0,0 0-1 0 0,1 0 1 0 0,-1 0-1 0 0,1 0 0 0 0,0 1 1 0 0,0-1-1 0 0,0 1 1 0 0,-1 7-1 0 0,0 15-1581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4.5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226 85 8863 0 0,'-4'-7'488'0'0,"0"0"1"0"0,0 0-1 0 0,-1 1 0 0 0,0-1 0 0 0,0 1 0 0 0,-1 0 0 0 0,1 0 0 0 0,-1 1 0 0 0,-9-7 0 0 0,13 11-248 0 0,-1-1 0 0 0,0 0 0 0 0,0 0 0 0 0,1 1 0 0 0,-1 0 0 0 0,0 0 0 0 0,-1-1 0 0 0,1 2 0 0 0,0-1 0 0 0,0 0 0 0 0,0 1 0 0 0,0-1 0 0 0,-1 1 0 0 0,1 0 0 0 0,0 0 0 0 0,0 0 0 0 0,0 1 0 0 0,-1-1 0 0 0,1 1 0 0 0,0-1 0 0 0,0 1 0 0 0,0 0 0 0 0,0 0 0 0 0,0 1 1 0 0,0-1-1 0 0,-3 3 0 0 0,2-1-239 0 0,0 0 1 0 0,1 1-1 0 0,0 0 0 0 0,-1-1 1 0 0,1 1-1 0 0,1 0 1 0 0,-1 0-1 0 0,1 1 1 0 0,-1-1-1 0 0,1 1 1 0 0,0-1-1 0 0,1 1 1 0 0,-1 0-1 0 0,1-1 1 0 0,0 1-1 0 0,0 0 1 0 0,0 0-1 0 0,1 8 1 0 0,-1 4-3 0 0,1 0 0 0 0,1 0-1 0 0,0-1 1 0 0,4 19 0 0 0,0-9 1 0 0,1-1 0 0 0,2 1 0 0 0,19 45 0 0 0,-24-64 0 0 0,1 1 0 0 0,0-1 0 0 0,0 0 0 0 0,0 0 0 0 0,1 0 0 0 0,0 0 0 0 0,1-1 0 0 0,0 0 0 0 0,0 0 0 0 0,0 0 0 0 0,0-1 0 0 0,1 0 0 0 0,0 0 0 0 0,0-1 0 0 0,0 1 0 0 0,10 3 0 0 0,-14-7-13 0 0,1-1 0 0 0,-1 1 1 0 0,0 0-1 0 0,0-1 0 0 0,1 1 0 0 0,-1-1 0 0 0,0 0 0 0 0,1 0 0 0 0,-1-1 0 0 0,0 1 0 0 0,0 0 0 0 0,1-1 1 0 0,-1 0-1 0 0,0 0 0 0 0,0 0 0 0 0,0 0 0 0 0,5-3 0 0 0,-3 1-48 0 0,0-1 1 0 0,0 0-1 0 0,0 0 1 0 0,0 0-1 0 0,0-1 0 0 0,-1 1 1 0 0,0-1-1 0 0,6-9 1 0 0,-3 2-81 0 0,0 0 0 0 0,-1 0 0 0 0,0-1 0 0 0,-1 1 0 0 0,0-1 0 0 0,-1-1 0 0 0,4-24 0 0 0,-7 32 102 0 0,-1 1 0 0 0,1-1 1 0 0,-1 0-1 0 0,-1 1 0 0 0,1-1 1 0 0,-1 1-1 0 0,0-1 0 0 0,0 1 0 0 0,-1 0 1 0 0,1-1-1 0 0,-1 1 0 0 0,0 0 1 0 0,-1 0-1 0 0,1 0 0 0 0,-1 0 0 0 0,0 0 1 0 0,0 1-1 0 0,-1-1 0 0 0,-6-6 0 0 0,5 7 206 0 0,0-1-1 0 0,-1 1 0 0 0,0 0 0 0 0,0 1 0 0 0,0-1 0 0 0,0 1 0 0 0,0 1 0 0 0,-1-1 0 0 0,0 1 0 0 0,1 0 0 0 0,-1 0 0 0 0,0 1 0 0 0,0 0 0 0 0,0 0 0 0 0,-10 1 1 0 0,9 0-152 0 0,1 0 1 0 0,0 1 0 0 0,0 0 0 0 0,0 1 0 0 0,0 0 0 0 0,1 0-1 0 0,-1 0 1 0 0,0 1 0 0 0,1 0 0 0 0,-1 0 0 0 0,1 1 0 0 0,0-1-1 0 0,0 1 1 0 0,1 1 0 0 0,-1-1 0 0 0,-5 7 0 0 0,1-1-507 0 0,0 1 0 0 0,-12 19 1 0 0,-12 26-5315 0 0,19-28 107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5.1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0 7055 0 0,'0'0'158'0'0,"0"0"22"0"0,0 0 12 0 0,-2 1-27 0 0,1 0-8 0 0,0-1 0 0 0,0 1-1 0 0,0 0 1 0 0,0-1 0 0 0,0 1 0 0 0,0 0 0 0 0,0 0 0 0 0,1 0-1 0 0,-1 0 1 0 0,0 0 0 0 0,0 0 0 0 0,1 0 0 0 0,-1 0-1 0 0,0 1 1 0 0,1-1 0 0 0,-1 0 0 0 0,1 0 0 0 0,0 0 0 0 0,-1 1-1 0 0,1-1 1 0 0,0 0 0 0 0,0 0 0 0 0,0 1 0 0 0,0-1-1 0 0,0 0 1 0 0,0 1 0 0 0,0-1 0 0 0,0 0 0 0 0,0 0 0 0 0,1 1-1 0 0,0 1 1 0 0,18 39 990 0 0,-15-33-588 0 0,103 192 1280 0 0,54 117-114 0 0,51 210 484 0 0,-150-386-2209 0 0,-26-62 0 0 0,-7-24 0 0 0,-19-38 0 0 0,16 37 0 0 0,13 30-4422 0 0,-29-64 3283 0 0,0-2-884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2:5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3167 0 0,'0'0'68'0'0,"0"0"16"0"0,0 0 4 0 0,0 0 76 0 0,0 0 319 0 0,0 0 137 0 0,0 0 27 0 0,0 0-22 0 0,0 0-121 0 0,0 0-51 0 0,0 0-6 0 0,0 0 5 0 0,0 0 43 0 0,0 0 17 0 0,0 0 6 0 0,0 0 16 0 0,0 0 54 0 0,0 0 20 0 0,0 0 6 0 0,2 11 109 0 0,2 18 805 0 0,1 1 1 0 0,3 4-1529 0 0,-3-13-65 0 0,-1 1-1 0 0,-1 0 1 0 0,0 0 65 0 0,13 196 3256 0 0,-11-190-4581 0 0,-2-17 482 0 0,-1-1 0 0 0,-1 1 1 0 0,1 0-1 0 0,-2 0 1 0 0,0 0-1 0 0,0 4 843 0 0,0-15-4755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5.7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5407 0 0,'0'0'124'0'0,"0"0"18"0"0,0 0 8 0 0,8 3 2 0 0,-6 1-55 0 0,0 1-1 0 0,-1-1 0 0 0,1 1 0 0 0,-1 0 1 0 0,1 9-1 0 0,3 10 1058 0 0,10 17 129 0 0,2 0 0 0 0,25 42 0 0 0,0 1-198 0 0,-13-22-418 0 0,187 453 3456 0 0,-207-489-4447 0 0,77 203 588 0 0,-38-136-4994 0 0,-35-73-696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6.4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5 305 3999 0 0,'0'0'91'0'0,"0"0"12"0"0,0 0 7 0 0,0 1-16 0 0,-2 5 42 0 0,1-5 469 0 0,1-1 196 0 0,0 0 37 0 0,0 0-37 0 0,0 0-190 0 0,0 0-89 0 0,0 0-11 0 0,-2-21 1130 0 0,3-28-1325 0 0,2 1 0 0 0,2 0 0 0 0,11-48 0 0 0,-6 66 24 0 0,-10 28-236 0 0,1 1 1 0 0,-1 0 0 0 0,1 0 0 0 0,-1 0-1 0 0,1-1 1 0 0,0 1 0 0 0,0 0-1 0 0,-1 0 1 0 0,1 0 0 0 0,0 0 0 0 0,0 0-1 0 0,0 1 1 0 0,0-1 0 0 0,0 0 0 0 0,0 0-1 0 0,0 1 1 0 0,1-1 0 0 0,-1 0-1 0 0,0 1 1 0 0,2-1 0 0 0,-1 1-104 0 0,0 0 0 0 0,0 0 0 0 0,0 0-1 0 0,0 0 1 0 0,0 1 0 0 0,0-1 0 0 0,0 1 0 0 0,0-1 0 0 0,0 1 0 0 0,-1 0 0 0 0,1 0 0 0 0,0-1-1 0 0,0 1 1 0 0,-1 1 0 0 0,1-1 0 0 0,-1 0 0 0 0,1 0 0 0 0,-1 1 0 0 0,1-1 0 0 0,-1 0 0 0 0,2 3-1 0 0,1 1 2 0 0,13 15 477 0 0,0 0 0 0 0,-2 1-1 0 0,0 1 1 0 0,-2 0 0 0 0,15 33 0 0 0,-13-27-608 0 0,20 45 0 0 0,-1-3-1529 0 0,-9-26-2777 0 0,-9-17-407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7.0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14 386 8863 0 0,'0'0'200'0'0,"0"0"34"0"0,0 0 12 0 0,-10-25 2 0 0,8 12-248 0 0,1 0 0 0 0,1 0 0 0 0,0 0 0 0 0,1 0 0 0 0,0 0 0 0 0,1 0 0 0 0,0 0 0 0 0,5-15 0 0 0,5-36 0 0 0,17-94 0 0 0,-29 158 35 0 0,0 0 0 0 0,-1-1 0 0 0,1 1 0 0 0,0 0 0 0 0,0 0 0 0 0,0-1-1 0 0,1 1 1 0 0,-1 0 0 0 0,0 0 0 0 0,0 0 0 0 0,0-1 0 0 0,0 1 0 0 0,0 0-1 0 0,0 0 1 0 0,0 0 0 0 0,0-1 0 0 0,0 1 0 0 0,0 0 0 0 0,1 0 0 0 0,-1 0-1 0 0,0 0 1 0 0,0-1 0 0 0,0 1 0 0 0,0 0 0 0 0,0 0 0 0 0,1 0 0 0 0,-1 0-1 0 0,0 0 1 0 0,0-1 0 0 0,0 1 0 0 0,1 0 0 0 0,-1 0 0 0 0,0 0 0 0 0,0 0-1 0 0,0 0 1 0 0,1 0 0 0 0,-1 0 0 0 0,0 0 0 0 0,0 0 0 0 0,1 0 0 0 0,-1 0-1 0 0,0 0 1 0 0,0 0 0 0 0,0 0 0 0 0,1 0 0 0 0,-1 0 0 0 0,0 0 0 0 0,0 0 0 0 0,0 0-1 0 0,1 0 1 0 0,-1 0 0 0 0,0 1 0 0 0,0-1 0 0 0,0 0 0 0 0,1 0 0 0 0,-1 0-1 0 0,0 0 1 0 0,0 1 0 0 0,15 17 500 0 0,15 38-137 0 0,-27-49 104 0 0,83 148 798 0 0,-24-56-5093 0 0,-45-72-302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7.5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28 13247 0 0,'0'0'299'0'0,"0"0"45"0"0,1-3 370 0 0,-8-3-635 0 0,-5 4 24 0 0,8 1 158 0 0,0 0-1 0 0,-1 0 0 0 0,1 0 1 0 0,0-1-1 0 0,0 1 0 0 0,-5-4 1 0 0,8 5 428 0 0,1 0 12 0 0,0 0 3 0 0,0 0 0 0 0,13-3 114 0 0,-8 2-816 0 0,1 1 0 0 0,0 0 0 0 0,-1 0 1 0 0,1 0-1 0 0,-1 1 0 0 0,1 0 1 0 0,-1 0-1 0 0,1 0 0 0 0,-1 1 1 0 0,0 0-1 0 0,10 5 0 0 0,6 3-4 0 0,30 22 1 0 0,-27-17-1 0 0,328 202-2127 0 0,-306-195-2887 0 0,-25-16 2417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26:57.9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273 0 13247 0 0,'-4'1'158'0'0,"0"1"0"0"0,0-1 0 0 0,0 1 0 0 0,0-1-1 0 0,0 1 1 0 0,1 0 0 0 0,-1 1 0 0 0,0-1 0 0 0,1 1 0 0 0,0-1-1 0 0,-1 1 1 0 0,1 0 0 0 0,0 0 0 0 0,0 0 0 0 0,1 1-1 0 0,-1-1 1 0 0,1 1 0 0 0,0-1 0 0 0,0 1 0 0 0,0 0 0 0 0,0 0-1 0 0,-2 7 1 0 0,-1 7 677 0 0,-1 1-1 0 0,2 0 1 0 0,-3 32-1 0 0,-12 95-1155 0 0,-6-2 0 0 0,-79 257 1 0 0,75-319-1110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51.8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7 3999 0 0,'0'0'91'0'0,"0"0"12"0"0,-5-3 101 0 0,0 0-130 0 0,4 3 214 0 0,-4 0 4451 0 0,3 0-826 0 0,4 6-5197 0 0,8 42 2537 0 0,-7-28-817 0 0,1-1 0 0 0,8 21-1 0 0,7 33 1240 0 0,-7-21-38 0 0,-1-15-887 0 0,1-1-1 0 0,30 62 0 0 0,27 42-125 0 0,-45-90 240 0 0,21 39 560 0 0,-40-82-1424 0 0,1-2-92 0 0,-4-4-392 0 0,-2-1-192 0 0,0 0-41 0 0,0 0-183 0 0,0 0-731 0 0,0 0-322 0 0,0 0-420 0 0,0 0-1527 0 0,0 0-646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33.3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1 257 5407 0 0,'0'0'124'0'0,"0"0"18"0"0,0 0 8 0 0,0 0 110 0 0,0 0 454 0 0,0 0 196 0 0,0 0 40 0 0,0 0-44 0 0,0 0-215 0 0,0 0-92 0 0,0 0-21 0 0,0 0 8 0 0,0 0 38 0 0,0 0 14 0 0,0 0 2 0 0,0-18 1360 0 0,0 3-1725 0 0,2 1-1 0 0,0-1 0 0 0,1 1 0 0 0,0 0 1 0 0,7-17-1 0 0,30-68-415 0 0,-40 98 148 0 0,17-31-7 0 0,-16 32 7 0 0,-1 0-1 0 0,0 0 1 0 0,0-1 0 0 0,1 1-1 0 0,-1 0 1 0 0,0-1-1 0 0,0 1 1 0 0,1 0 0 0 0,-1 0-1 0 0,0 0 1 0 0,1-1 0 0 0,-1 1-1 0 0,0 0 1 0 0,1 0-1 0 0,-1 0 1 0 0,0 0 0 0 0,1 0-1 0 0,-1-1 1 0 0,0 1-1 0 0,1 0 1 0 0,-1 0 0 0 0,1 0-1 0 0,-1 0 1 0 0,0 0-1 0 0,1 0 1 0 0,-1 0 0 0 0,0 1-1 0 0,1-1 1 0 0,-1 0-1 0 0,0 0 1 0 0,1 0 0 0 0,-1 0-1 0 0,0 0 1 0 0,1 0-1 0 0,-1 1 1 0 0,0-1 0 0 0,1 0-1 0 0,-1 0 1 0 0,0 0 0 0 0,1 1-1 0 0,-1-1 1 0 0,0 0-1 0 0,0 1 1 0 0,1-1 0 0 0,-1 0-1 0 0,0 0 1 0 0,0 1-1 0 0,0-1 1 0 0,1 0 0 0 0,-1 1-1 0 0,9 13 933 0 0,4 19-472 0 0,-2 1 0 0 0,12 55 0 0 0,-12-44-328 0 0,-10-37-320 0 0,0-6-766 0 0,-1-2-349 0 0,0 0-74 0 0,0 0-20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7 3999 0 0,'0'0'91'0'0,"0"0"12"0"0,-5-3 101 0 0,0 0-130 0 0,4 3 214 0 0,-4 0 4451 0 0,3 0-826 0 0,4 6-5197 0 0,8 42 2537 0 0,-7-28-817 0 0,1-1 0 0 0,8 21-1 0 0,7 33 1240 0 0,-7-21-38 0 0,-1-15-887 0 0,1-1-1 0 0,30 62 0 0 0,27 42-125 0 0,-45-90 240 0 0,21 39 560 0 0,-40-82-1424 0 0,1-2-92 0 0,-4-4-392 0 0,-2-1-192 0 0,0 0-41 0 0,0 0-183 0 0,0 0-731 0 0,0 0-322 0 0,0 0-420 0 0,0 0-1527 0 0,0 0-646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1 257 5407 0 0,'0'0'124'0'0,"0"0"18"0"0,0 0 8 0 0,0 0 110 0 0,0 0 454 0 0,0 0 196 0 0,0 0 40 0 0,0 0-44 0 0,0 0-215 0 0,0 0-92 0 0,0 0-21 0 0,0 0 8 0 0,0 0 38 0 0,0 0 14 0 0,0 0 2 0 0,0-18 1360 0 0,0 3-1725 0 0,2 1-1 0 0,0-1 0 0 0,1 1 0 0 0,0 0 1 0 0,7-17-1 0 0,30-68-415 0 0,-40 98 148 0 0,17-31-7 0 0,-16 32 7 0 0,-1 0-1 0 0,0 0 1 0 0,0-1 0 0 0,1 1-1 0 0,-1 0 1 0 0,0-1-1 0 0,0 1 1 0 0,1 0 0 0 0,-1 0-1 0 0,0 0 1 0 0,1-1 0 0 0,-1 1-1 0 0,0 0 1 0 0,1 0-1 0 0,-1 0 1 0 0,0 0 0 0 0,1 0-1 0 0,-1-1 1 0 0,0 1-1 0 0,1 0 1 0 0,-1 0 0 0 0,1 0-1 0 0,-1 0 1 0 0,0 0-1 0 0,1 0 1 0 0,-1 0 0 0 0,0 1-1 0 0,1-1 1 0 0,-1 0-1 0 0,0 0 1 0 0,1 0 0 0 0,-1 0-1 0 0,0 0 1 0 0,1 0-1 0 0,-1 1 1 0 0,0-1 0 0 0,1 0-1 0 0,-1 0 1 0 0,0 0 0 0 0,1 1-1 0 0,-1-1 1 0 0,0 0-1 0 0,0 1 1 0 0,1-1 0 0 0,-1 0-1 0 0,0 0 1 0 0,0 1-1 0 0,0-1 1 0 0,1 0 0 0 0,-1 1-1 0 0,9 13 933 0 0,4 19-472 0 0,-2 1 0 0 0,12 55 0 0 0,-12-44-328 0 0,-10-37-320 0 0,0-6-766 0 0,-1-2-349 0 0,0 0-74 0 0,0 0-20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1 495 2791 0 0,'0'0'126'0'0,"0"0"158"0"0,0 0 582 0 0,0 0 256 0 0,0 0 50 0 0,0 0-80 0 0,0 0-380 0 0,0 0-168 0 0,0 0-31 0 0,0 0 2 0 0,0 0 38 0 0,0 0 20 0 0,11-4 673 0 0,8-10-584 0 0,2 1 1 0 0,-1 0-1 0 0,1 2 1 0 0,1 1-1 0 0,0 0 1 0 0,0 2-1 0 0,24-6 1 0 0,-6 3 283 0 0,-2-2 0 0 0,64-30 0 0 0,-38 7-946 0 0,-56 33 0 0 0,0-1 0 0 0,-1 0 0 0 0,0 0 0 0 0,0-1 0 0 0,0 0 0 0 0,10-9 0 0 0,-6 4 0 0 0,1 1 0 0 0,0 0 0 0 0,15-8 0 0 0,-24 16 0 0 0,4-3 0 0 0,-1 0 0 0 0,1 1 0 0 0,0 0 0 0 0,1 0 0 0 0,13-3 0 0 0,4-10 0 0 0,-25 15 0 0 0,0 0 0 0 0,1 0 0 0 0,-1 0 0 0 0,0 0 0 0 0,1 0 0 0 0,-1 0 0 0 0,0 0 0 0 0,0 0 0 0 0,0 0 0 0 0,0 0 0 0 0,0 0 0 0 0,0 0 0 0 0,0 0 0 0 0,0 0 0 0 0,0 0 0 0 0,-1 0 0 0 0,1 0 0 0 0,0 0 0 0 0,-1 0 0 0 0,1 0 0 0 0,-1 1 0 0 0,1-1 0 0 0,-1 0 0 0 0,1 0 0 0 0,-1 0 0 0 0,1 0 0 0 0,-1 1 0 0 0,-1-2 0 0 0,-15-22 0 0 0,13 19-16 0 0,-16-20-1537 0 0,0-1 1 0 0,-16-31 0 0 0,35 55 728 0 0,1 2-579 0 0,-6-3-1962 0 0,5 3 1646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0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4231 0 0,'-6'24'-277'0'0,"1"-4"4620"0"0,29-2-2779 0 0,80 51 2651 0 0,-55-38-2888 0 0,-1 2 0 0 0,21 20-1327 0 0,-56-43 426 0 0,2 0 1 0 0,-1-1 0 0 0,13 6-427 0 0,24 15 501 0 0,-47-27-501 0 0,1 0 0 0 0,0-1 0 0 0,0 1 0 0 0,0-1 0 0 0,0 0 0 0 0,0-1 0 0 0,1 1 0 0 0,-1-1 0 0 0,0 0 0 0 0,1 0 0 0 0,-1-1 0 0 0,1 0 0 0 0,-1 0 0 0 0,0 0 0 0 0,1 0 0 0 0,-1-1 0 0 0,1 0 0 0 0,-1 0 0 0 0,0 0 0 0 0,0-1 0 0 0,1 0 0 0 0,-1 0 0 0 0,0-1 0 0 0,7-2 0 0 0,0-2 0 0 0,-1 0 0 0 0,0 0 0 0 0,0-1 0 0 0,-1 0 0 0 0,0-1 0 0 0,0 0 0 0 0,8-10 0 0 0,18-21 0 0 0,-21 26 0 0 0,-2-1 0 0 0,1 0 0 0 0,-2-1 0 0 0,0-1 0 0 0,-1 0 0 0 0,-1 0 0 0 0,0-1 0 0 0,-1-2 0 0 0,0 4 0 0 0,-7 11 0 0 0,1 1 0 0 0,-1-1 0 0 0,0 1 0 0 0,-1-1 0 0 0,1 0 0 0 0,-1 0 0 0 0,0 1 0 0 0,0-1 0 0 0,0 0 0 0 0,-1 0 0 0 0,0 0 0 0 0,1-4 0 0 0,-1 3-197 0 0,0 4-836 0 0,0-4-1309 0 0,-1 1-3551 0 0,-1-5 3965 0 0,1 8-7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9 2791 0 0,'0'0'126'0'0,"0"-1"-5"0"0,0-5 6 0 0,0 5 395 0 0,0 1 170 0 0,0 0 32 0 0,0 0-32 0 0,0 0-152 0 0,0 0-69 0 0,0 0-14 0 0,0 0 6 0 0,0 0 28 0 0,0 0 11 0 0,-1 20 1069 0 0,3-7-1293 0 0,0 1-1 0 0,0-1 1 0 0,2 1-1 0 0,0-1 1 0 0,0 0 0 0 0,11 22-1 0 0,7 19 773 0 0,75 232 2276 0 0,-76-232-2880 0 0,30 54 0 0 0,82 122-556 0 0,-121-212 150 0 0,7 16-212 0 0,-18-32-728 0 0,-1-2-338 0 0,0 0-493 0 0,0 0-1792 0 0,0 0-761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21 1807 0 0,'0'0'83'0'0,"-1"-12"1272"0"0,1 3 6253 0 0,22 66-3505 0 0,4 9-4372 0 0,-6-10 1131 0 0,18 56 382 0 0,57 116 1 0 0,-36-97 964 0 0,-49-111-2209 0 0,45 101 0 0 0,10 61 0 0 0,-50-145-266 0 0,-15-35-1125 0 0,0-2-508 0 0,0 0-106 0 0,3 6-1255 0 0,-3-4-1311 0 0,0-2 2643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66 2791 0 0,'-8'-28'272'0'0,"8"28"-429"0"0,-2-13-105 0 0,1 11 846 0 0,1 1 0 0 0,0-1 0 0 0,-1 1 0 0 0,0-1 0 0 0,1 1 0 0 0,-1-1 0 0 0,0 1 0 0 0,1 0 0 0 0,-1-1 0 0 0,0 1 0 0 0,0 0 0 0 0,0-1 0 0 0,0 1 1 0 0,-1 0-1 0 0,-1-2 0 0 0,2 3 626 0 0,1 0-64 0 0,0 0-298 0 0,0 0-131 0 0,0 0-21 0 0,0 0-4 0 0,0 0 9 0 0,0 0 3 0 0,0 0 0 0 0,0 0-94 0 0,3 3-587 0 0,-1 1 0 0 0,0-1 0 0 0,1 0 0 0 0,-1 0 1 0 0,1 0-1 0 0,0 0 0 0 0,0 0 0 0 0,0-1 1 0 0,7 5-1 0 0,-6-4-25 0 0,83 72 839 0 0,-56-47-319 0 0,1-1 1 0 0,1-1 0 0 0,36 21 0 0 0,-48-37-1887 0 0,-1 1-1 0 0,-1 2 1 0 0,0 0 0 0 0,-1 0-1 0 0,0 2 1 0 0,-1 0-1 0 0,-1 1 1 0 0,0 1 0 0 0,19 27-1 0 0,-19-20-171 0 0,0 2 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1 669 5407 0 0,'0'0'124'0'0,"0"0"18"0"0,0 0 8 0 0,9-26 2684 0 0,51-140 3495 0 0,6-23-3884 0 0,-18-11-2367 0 0,-42 114-4618 0 0,-6 85 2457 0 0,0 1-77 0 0,0 0-15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 5407 0 0,'0'0'248'0'0,"0"0"-5"0"0,0 0 934 0 0,2-3 7330 0 0,2 3-9431 0 0,6 5 1171 0 0,0 1 0 0 0,0 0 0 0 0,-1 1 1 0 0,0 0-1 0 0,0 0 0 0 0,0 1 0 0 0,-1 0 0 0 0,10 13 0 0 0,6 9 331 0 0,22 38 0 0 0,-27-36-210 0 0,0 1 0 0 0,-3 0 1 0 0,-1 2-1 0 0,-1-1 0 0 0,13 56 0 0 0,-14-22-3111 0 0,-11-49 986 0 0,2 1 0 0 0,0-1 0 0 0,9 23 1 0 0,-13-40-2458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5407 0 0,'0'0'124'0'0,"0"0"18"0"0,0 0 8 0 0,0 0 110 0 0,0 0 454 0 0,0 0 196 0 0,0 0 40 0 0,0 0-44 0 0,0 0-215 0 0,0 0-92 0 0,20 17 1189 0 0,-11-8-1345 0 0,1 1-1 0 0,-1 0 1 0 0,-1 0 0 0 0,0 1 0 0 0,0 0 0 0 0,-1 1 0 0 0,-1 0 0 0 0,0 0 0 0 0,5 14 0 0 0,5 20-245 0 0,12 57 0 0 0,-16-56-233 0 0,-4-21-24 0 0,0 5 1441 0 0,9 59-1 0 0,-17-88-1827 0 0,0-2-208 0 0,0 0-39 0 0,0 0-7 0 0,-1-1 530 0 0,0-1 1 0 0,-1 1-1 0 0,1-1 1 0 0,0 1-1 0 0,0-1 0 0 0,0 0 1 0 0,0 1-1 0 0,0-1 1 0 0,1 0-1 0 0,-2-3 1 0 0,1 3-33 0 0,-73-189-10569 0 0,40 100 8191 0 0,-2 1 4137 0 0,34 83 3583 0 0,5 8-1991 0 0,12 17-961 0 0,18 31-1212 0 0,6 30 635 0 0,-3 1-1 0 0,34 111 1 0 0,-78-219-6082 0 0,1-1 3318 0 0,-15-45 917 0 0,10 38-913 0 0,6 17 1621 0 0,-1 1 1 0 0,-10-19-1 0 0,13 31-184 0 0,3 5 228 0 0,3 12-212 0 0,-1 0 0 0 0,1-1 1 0 0,1 1-1 0 0,0-1 0 0 0,1 0 0 0 0,9 19 1 0 0,4 15-1462 0 0,-3-8-3885 0 0,-6-18 200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69 497 7055 0 0,'0'0'158'0'0,"0"0"22"0"0,0 0 12 0 0,-7 5 6 0 0,-1-3-123 0 0,6-2 267 0 0,0 0 0 0 0,0 0 0 0 0,0 0 0 0 0,0 0-1 0 0,0 0 1 0 0,0-1 0 0 0,-1 1 0 0 0,1-1 0 0 0,0 1 0 0 0,0-1 0 0 0,0 0-1 0 0,-3-2 1 0 0,-17-3 6763 0 0,22 5-6495 0 0,-1 0-604 0 0,1 1 0 0 0,0 0 0 0 0,0-1 0 0 0,0 1 1 0 0,0-1-1 0 0,0 1 0 0 0,-1-1 0 0 0,1 1 0 0 0,0-1 1 0 0,0 1-1 0 0,0-1 0 0 0,0 1 0 0 0,0-1 0 0 0,0 1 1 0 0,1-1-1 0 0,-1 1 0 0 0,0-1 0 0 0,0 1 0 0 0,0-1 1 0 0,0 1-1 0 0,1-1 0 0 0,-1 1 0 0 0,0 0 0 0 0,0-1 1 0 0,1 1-1 0 0,-1-1 0 0 0,0 1 0 0 0,1 0 0 0 0,-1-1 1 0 0,0 1-1 0 0,1 0 0 0 0,-1-1 0 0 0,1 1 0 0 0,0 0 1 0 0,13-10 6 0 0,-14 10-13 0 0,246-107 0 0 0,-227 99 0 0 0,75-25 0 0 0,29-12 0 0 0,-75 19 0 0 0,-109 38 0 0 0,-26 18 0 0 0,1 5 0 0 0,-154 86 0 0 0,166-87 0 0 0,173-87 0 0 0,205-79 0 0 0,-156 88 640 0 0,51-19 763 0 0,-132 32-534 0 0,-130 43-869 0 0,-90 38-749 0 0,-96 37-1100 0 0,107-29 1607 0 0,191-82 242 0 0,-33 15 0 0 0,1 0 0 0 0,30-10 0 0 0,51-11 947 0 0,-1-5-1 0 0,179-92 1 0 0,-245 111-947 0 0,-15 8 0 0 0,0-1 0 0 0,25-18 0 0 0,27-22 0 0 0,-164 102-941 0 0,8-7-87 0 0,-9 9 230 0 0,16-11 762 0 0,-142 104-1 0 0,173-102 37 0 0,93-56 0 0 0,210-99 0 0 0,-214 96-276 0 0,-37 12-1153 0 0,-2 1-484 0 0,0 0-95 0 0,0 0-22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47 7055 0 0,'0'0'158'0'0,"0"0"22"0"0,0 0 12 0 0,0-1-27 0 0,0 0-128 0 0,0-1 0 0 0,-1 1 0 0 0,1 0 0 0 0,0 0 0 0 0,-1 0 0 0 0,1 0 0 0 0,0 0 0 0 0,-1 0 0 0 0,0 0 0 0 0,1 0 0 0 0,-1 0 0 0 0,0 0 0 0 0,1 0 0 0 0,-1 0 0 0 0,-1-1 0 0 0,1 1 230 0 0,1 1 0 0 0,0 0-1 0 0,-1-1 1 0 0,1 1-1 0 0,-1-1 1 0 0,1 1-1 0 0,0-1 1 0 0,-1 1 0 0 0,1-1-1 0 0,0 1 1 0 0,0-1-1 0 0,-1 0 1 0 0,1 1 0 0 0,0-1-1 0 0,0 1 1 0 0,0-1-1 0 0,0 0 1 0 0,0 1 0 0 0,0-1-1 0 0,0 1 1 0 0,0-1-1 0 0,0 0 1 0 0,24 19 537 0 0,-5 5-373 0 0,-1 1-1 0 0,-2 0 1 0 0,0 1 0 0 0,17 38-1 0 0,-26-49-430 0 0,-3-6 0 0 0,0 0 0 0 0,-1-1 0 0 0,0 1 0 0 0,3 13 0 0 0,-6-21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1 0 0 0,0-1 0 0 0,0 0 0 0 0,0 0 0 0 0,0 0 0 0 0,-7-8 0 0 0,-5-11 0 0 0,7 10 157 0 0,1 0-1 0 0,0 0 1 0 0,1 0-1 0 0,0-1 0 0 0,0 1 1 0 0,1-1-1 0 0,1 0 1 0 0,-1 0-1 0 0,1 1 1 0 0,1-1-1 0 0,0 0 1 0 0,1 0-1 0 0,-1 0 0 0 0,2 0 1 0 0,-1 0-1 0 0,2 1 1 0 0,5-17-1 0 0,-7 23-491 0 0,1 0 1 0 0,0 0-1 0 0,0 0 0 0 0,0 1 0 0 0,0-1 0 0 0,1 1 1 0 0,-1-1-1 0 0,1 1 0 0 0,0 0 0 0 0,-1 0 0 0 0,1 0 1 0 0,0 0-1 0 0,0 0 0 0 0,0 1 0 0 0,0-1 0 0 0,1 1 1 0 0,4-2-1 0 0,-4 2-72 0 0,-3 0-920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154 441 8863 0 0,'0'0'407'0'0,"0"0"-6"0"0,0 0-177 0 0,0 0 204 0 0,0 0 116 0 0,0 0 28 0 0,-19-11 5344 0 0,15 3-5863 0 0,3 7-51 0 0,-24-9-13 0 0,19 5 11 0 0,1-1 0 0 0,2 0 0 0 0,-1 0 0 0 0,4 6 0 0 0,-1 0 0 0 0,1 0 0 0 0,0-1 0 0 0,-1 1 0 0 0,1 0 0 0 0,0 0 0 0 0,-1 0 0 0 0,1 0 0 0 0,0 0 0 0 0,-1 0 0 0 0,1 0 0 0 0,0 0 0 0 0,-1 0 0 0 0,1 0 0 0 0,0 0 0 0 0,-1 0 0 0 0,1 0 0 0 0,0 0 0 0 0,-1 0 0 0 0,1 0 0 0 0,0 0 0 0 0,-1 0 0 0 0,1 0 0 0 0,0 1 0 0 0,-1-1 0 0 0,1 0 0 0 0,0 0 0 0 0,-1 0 0 0 0,1 1 0 0 0,0-1 0 0 0,0 0 0 0 0,-1 0 0 0 0,1 1 0 0 0,0-1 0 0 0,0 0 0 0 0,-1 0 0 0 0,1 1 0 0 0,0 0 0 0 0,-5 8 0 0 0,2-5 124 0 0,1 2 0 0 0,0-1 0 0 0,0 0 0 0 0,1 0-1 0 0,-1 1 1 0 0,1-1 0 0 0,0 1 0 0 0,1-1 0 0 0,-1 1-1 0 0,1-1 1 0 0,0 1 0 0 0,0 0 0 0 0,1-1 0 0 0,0 1 0 0 0,0-1-1 0 0,0 1 1 0 0,1-1 0 0 0,0 0 0 0 0,0 0 0 0 0,0 1 0 0 0,0-1-1 0 0,6 7 1 0 0,-2-5-124 0 0,0 1 0 0 0,-5-8 0 0 0,0 1 0 0 0,-1-1 0 0 0,1 0 0 0 0,-1 1 0 0 0,1-1 0 0 0,0 0 0 0 0,-1 1 0 0 0,1-1 0 0 0,0 0 0 0 0,-1 0 0 0 0,1 1 0 0 0,0-1 0 0 0,-1 0 0 0 0,1 0 0 0 0,0 0 0 0 0,0 0 0 0 0,-1 0 0 0 0,1 0 0 0 0,0 0 0 0 0,-1 0 0 0 0,1 0 0 0 0,0 0 0 0 0,0-1 0 0 0,-1 1 0 0 0,1 0 0 0 0,0 0 0 0 0,-1-1 0 0 0,1 1 0 0 0,-1 0 0 0 0,1-1 0 0 0,0 1 0 0 0,0-1 0 0 0,12-13 0 0 0,-13 13 0 0 0,2-3 93 0 0,0 0-1 0 0,0 0 0 0 0,0-1 1 0 0,-1 1-1 0 0,1-1 0 0 0,-1 1 1 0 0,0-1-1 0 0,0 0 0 0 0,-1 0 1 0 0,1-8-1 0 0,-7-53 1479 0 0,3 38-1270 0 0,0-6-703 0 0,-2 1 0 0 0,-2-1-1 0 0,-1 1 1 0 0,-1 1 0 0 0,-2-1-1 0 0,-28-58 1 0 0,25 61 401 0 0,9 19 419 0 0,-1 0 0 0 0,-12-20-1 0 0,17 30 300 0 0,0 0-87 0 0,-2-2-505 0 0,7 8-478 0 0,-1 1 0 0 0,0 0-1 0 0,0 0 1 0 0,0 0 0 0 0,0 0-1 0 0,2 11 1 0 0,2 5 126 0 0,118 314 2172 0 0,-120-320-1792 0 0,13 38-1504 0 0,-1-19-4173 0 0,-16-34-307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45 8863 0 0,'0'0'200'0'0,"-6"9"487"0"0,3-5-560 0 0,2-3 307 0 0,1-1 121 0 0,0 0 18 0 0,0 0 11 0 0,0 0 35 0 0,0 0 18 0 0,0 0 3 0 0,0 0 6 0 0,5-2-360 0 0,0 0 1 0 0,0 0 0 0 0,-1 0-1 0 0,1-1 1 0 0,0 0 0 0 0,-1 0-1 0 0,0 0 1 0 0,0-1 0 0 0,7-6-1 0 0,-5 2-286 0 0,12-5-2747 0 0,-14 11-728 0 0,-3 1-1367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0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39 140 2271 0 0,'0'0'92'0'0,"0"0"-17"0"0,-18-19 4398 0 0,18 19-4373 0 0,-2-2-14 0 0,-10 6 768 0 0,11-3-482 0 0,-1 10 634 0 0,0 10-555 0 0,1 0-1 0 0,1 0 1 0 0,1 0 0 0 0,0 0 0 0 0,2-1 0 0 0,4 19-451 0 0,2-3 1074 0 0,1 1-1 0 0,2-1 1 0 0,7 11-1074 0 0,-11-26 185 0 0,2 0-1 0 0,1 0 0 0 0,0-1 1 0 0,1 0-1 0 0,1-1 0 0 0,1 0 1 0 0,1-1-1 0 0,6 4-184 0 0,-8-11 275 0 0,2-2 0 0 0,-1 0 1 0 0,1 0-1 0 0,0-2 0 0 0,1 0 0 0 0,9 3-275 0 0,3 2 130 0 0,-10-5-130 0 0,-1 0 0 0 0,1-2 0 0 0,8 2 0 0 0,-19-5 0 0 0,1-1 0 0 0,0 0 0 0 0,0 0 0 0 0,-1 0 0 0 0,1-1 0 0 0,0-1 0 0 0,0 1 0 0 0,0-1 0 0 0,3-1 0 0 0,94-19 0 0 0,-58 14 0 0 0,-32 3 0 0 0,0 0 0 0 0,0-1 0 0 0,7-4 0 0 0,-9 3 0 0 0,1 2 0 0 0,-1-1 0 0 0,1 2 0 0 0,11-3 0 0 0,-16 4 0 0 0,-1 0 0 0 0,0-1 0 0 0,0 0 0 0 0,0-1 0 0 0,0 0 0 0 0,-1 0 0 0 0,1-1 0 0 0,-1 1 0 0 0,0-2 0 0 0,0 1 0 0 0,-1-1 0 0 0,0 0 0 0 0,0 0 0 0 0,0-1 0 0 0,-1 0 0 0 0,0 0 0 0 0,0 0 0 0 0,0 0 0 0 0,-1-1 0 0 0,-1 0 0 0 0,2-3 0 0 0,2-11 0 0 0,-1 0 0 0 0,-1 0 0 0 0,-1 0 0 0 0,-1-1 0 0 0,0 1 0 0 0,-2-1 0 0 0,-1-4 0 0 0,-2-31 0 0 0,-3 0 0 0 0,-4-11 0 0 0,7 57 0 0 0,0 1 0 0 0,-1 0 0 0 0,0 0 0 0 0,0 0 0 0 0,-1 1 0 0 0,-1-1 0 0 0,0 1 0 0 0,0 0 0 0 0,-1 0 0 0 0,-5-6 0 0 0,5 10 0 0 0,2 3-85 0 0,-1-1-1 0 0,0 1 1 0 0,1 0 0 0 0,-1 0-1 0 0,0 1 1 0 0,0 0 0 0 0,-1 0-1 0 0,1 0 1 0 0,-5-1 85 0 0,-16-7-629 0 0,24 9 312 0 0,0 1-328 0 0,1-1-1 0 0,-1 0 1 0 0,1 0 0 0 0,-1 0-1 0 0,1 1 1 0 0,-1-1 0 0 0,1 1-1 0 0,-1-1 1 0 0,0 1-1 0 0,1 0 1 0 0,-1 0 0 0 0,0 0-1 0 0,1 0 1 0 0,-1 0 0 0 0,-1 0 645 0 0,0 0-1934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49 5407 0 0,'0'0'124'0'0,"0"0"18"0"0,0 0 8 0 0,0 0 42 0 0,0 0 170 0 0,0 0-308 0 0,0-1 0 0 0,1 1 0 0 0,-1 0 0 0 0,0 0 0 0 0,1-1 0 0 0,-1 1 0 0 0,0 0 0 0 0,1 0-1 0 0,-1-1 1 0 0,0 1 0 0 0,0 0 0 0 0,0-1 0 0 0,1 1 0 0 0,-1 0 0 0 0,0-1 0 0 0,0 1 0 0 0,0 0 0 0 0,0-1 0 0 0,0 1 0 0 0,1 0 0 0 0,-1-1 0 0 0,0 1 0 0 0,0-1 0 0 0,0 0 0 0 0,20 50 6721 0 0,24 107-3845 0 0,-36-130-2930 0 0,-5-19-14 0 0,-1 0-1 0 0,0 0 1 0 0,0 0-1 0 0,-1 0 1 0 0,1 8 0 0 0,-2-13-442 0 0,0-2-182 0 0,0 0-39 0 0,0 0-3 0 0,0 0 27 0 0,0 0 11 0 0,0 0 2 0 0,0 0-172 0 0,0 0-722 0 0,0 0-318 0 0,0 0-62 0 0,-2-1 1684 0 0,1 1 0 0 0,-1 0 0 0 0,1-1 0 0 0,-1 1-1 0 0,1-1 1 0 0,0 0 0 0 0,-1 0 0 0 0,1 1-1 0 0,-1-1 1 0 0,1 0 0 0 0,0 0 0 0 0,0 0-1 0 0,0 0 1 0 0,0 0 0 0 0,-1-1 0 0 0,1 1 0 0 0,1 0-1 0 0,-1 0 1 0 0,-1-2 0 0 0,-16-30 136 0 0,15 26-16 0 0,-29-68 1575 0 0,22 44 2192 0 0,-11-55 0 0 0,21 85-3518 0 0,0 0-1 0 0,0 1 1 0 0,-1-1 0 0 0,1 1 0 0 0,0-1-1 0 0,0 0 1 0 0,0 1 0 0 0,0-1 0 0 0,0 0-1 0 0,0 1 1 0 0,0-1 0 0 0,0 0 0 0 0,0 1-1 0 0,0-1 1 0 0,1 0 0 0 0,-1 1 0 0 0,0-1-1 0 0,0 0 1 0 0,1 1 0 0 0,-1-1 0 0 0,0 1-1 0 0,1-1 1 0 0,-1 1 0 0 0,0-1-1 0 0,1 1 1 0 0,-1-1 0 0 0,1 1 0 0 0,-1-1-1 0 0,1 1 1 0 0,0-1 0 0 0,0 1-13 0 0,0-1 1 0 0,1 1-1 0 0,-1 0 0 0 0,0 0 1 0 0,1 0-1 0 0,-1 0 0 0 0,0 0 1 0 0,1 0-1 0 0,-1 0 0 0 0,0 0 1 0 0,1 1-1 0 0,-1-1 0 0 0,0 0 1 0 0,2 1-1 0 0,2 1-66 0 0,0 1-1 0 0,1-1 1 0 0,-1 1-1 0 0,0 0 1 0 0,-1 0 0 0 0,7 5-1 0 0,10 12 283 0 0,-12-12-32 0 0,-1 0-1 0 0,0 0 0 0 0,0 1 0 0 0,-1 0 0 0 0,0 1 1 0 0,0 0-1 0 0,7 15 0 0 0,-17-36-309 0 0,1-1 0 0 0,1 0 0 0 0,-1-15 0 0 0,-3-28 0 0 0,4 49 0 0 0,-1-2 0 0 0,1 1 0 0 0,0-1 0 0 0,1 1 0 0 0,-1-1 0 0 0,2-11 0 0 0,-1 19 0 0 0,0 0 0 0 0,0 0 0 0 0,0 0 0 0 0,0-1 0 0 0,0 1 0 0 0,0 0 0 0 0,0 0 0 0 0,0 0 0 0 0,0-1 0 0 0,1 1 0 0 0,-1 0 0 0 0,0 0 0 0 0,0 0 0 0 0,0 0 0 0 0,0-1 0 0 0,0 1 0 0 0,0 0 0 0 0,0 0 0 0 0,1 0 0 0 0,-1 0 0 0 0,0 0 0 0 0,0-1 0 0 0,0 1 0 0 0,0 0 0 0 0,1 0 0 0 0,-1 0 0 0 0,0 0 0 0 0,0 0 0 0 0,0 0 0 0 0,0 0 0 0 0,1 0 0 0 0,-1 0 0 0 0,0 0 0 0 0,0 0 0 0 0,0-1 0 0 0,1 1 0 0 0,-1 0 0 0 0,0 0 0 0 0,0 1 0 0 0,0-1 0 0 0,1 0 0 0 0,-1 0 0 0 0,0 0 0 0 0,0 0 0 0 0,0 0 0 0 0,1 0 0 0 0,-1 0 0 0 0,0 0 0 0 0,0 0 0 0 0,0 0 0 0 0,1 0 0 0 0,-1 0 0 0 0,0 1 0 0 0,0-1 0 0 0,0 0 0 0 0,0 0 0 0 0,0 0 0 0 0,1 0 0 0 0,-1 1 0 0 0,0-1 0 0 0,0 0 0 0 0,9 10 0 0 0,-9-10 0 0 0,12 16 0 0 0,-1 0 0 0 0,-1 1 0 0 0,14 31 0 0 0,0-1 0 0 0,-14-26 36 0 0,-8-15-63 0 0,0-1-1 0 0,1 0 1 0 0,0 1-1 0 0,0-1 1 0 0,0 0-1 0 0,1-1 1 0 0,0 1-1 0 0,0 0 1 0 0,0-1-1 0 0,6 5 1 0 0,-8-8-1364 0 0,-2-1-508 0 0,0 0-782 0 0,0 0-2722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1 152 10943 0 0,'0'0'248'0'0,"0"0"35"0"0,0 0 18 0 0,0 0-37 0 0,0 0 8 0 0,0 0 667 0 0,0 0 312 0 0,0 0 58 0 0,0 0-161 0 0,13 21-604 0 0,87 112 2201 0 0,-89-121-2834 0 0,-10-11-380 0 0,-1-1-185 0 0,0 0-39 0 0,0 0-7 0 0,0 0 9 0 0,0 0 3 0 0,0 0 0 0 0,0 0-137 0 0,0 0-578 0 0,0 0-254 0 0,-5-4-2240 0 0,-5-10 2467 0 0,-29-60-1248 0 0,9 16 5743 0 0,27 53-2412 0 0,1-1 1 0 0,-1 1-1 0 0,1-1 0 0 0,1 1 1 0 0,-1-1-1 0 0,1 0 0 0 0,0 0 1 0 0,0 1-1 0 0,1-1 0 0 0,0 0 1 0 0,0 0-1 0 0,0 0 0 0 0,0 0 1 0 0,1 0-1 0 0,3-10 0 0 0,-3 12-741 0 0,-1 1 226 0 0,1 0 1 0 0,-1 0-1 0 0,1 1 0 0 0,0-1 0 0 0,0 0 0 0 0,0 0 0 0 0,0 1 0 0 0,0-1 0 0 0,3-3 1 0 0,-1 3-20 0 0,0 0 0 0 0,1 0 0 0 0,-1 1 0 0 0,1-1 1 0 0,-1 1-1 0 0,1 0 0 0 0,0 0 0 0 0,0 0 0 0 0,4-1 1 0 0,-4 2-869 0 0,7-3 740 0 0,-8 2-8445 0 0,-3 2 4240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54 5407 0 0,'0'0'124'0'0,"0"0"18"0"0,1 1 8 0 0,-1 0-50 0 0,0-1-1 0 0,0 1 0 0 0,0-1 0 0 0,1 1 0 0 0,-1 0 1 0 0,0-1-1 0 0,0 1 0 0 0,1-1 0 0 0,-1 1 1 0 0,0-1-1 0 0,1 1 0 0 0,-1-1 0 0 0,1 0 0 0 0,-1 1 1 0 0,1-1-1 0 0,-1 1 0 0 0,1-1 0 0 0,-1 0 0 0 0,1 0 1 0 0,-1 1-1 0 0,1-1 0 0 0,-1 0 0 0 0,1 0 0 0 0,-1 1 1 0 0,1-1-1 0 0,0 0 0 0 0,-1 0 0 0 0,1 0 0 0 0,-1 0 1 0 0,1 0-1 0 0,0 0 0 0 0,-1 0 0 0 0,1 0 1 0 0,-1 0-1 0 0,1 0 0 0 0,0 0 0 0 0,-1 0 0 0 0,1-1 1 0 0,-1 1-1 0 0,1 0 0 0 0,0-1 0 0 0,16-12 2587 0 0,-16 13-3255 0 0,58-47-283 0 0,-49 45-1221 0 0,-1 0 994 0 0</inkml:trace>
  <inkml:trace contextRef="#ctx0" brushRef="#br0" timeOffset="1">71 208 8863 0 0,'0'0'407'0'0,"0"0"-6"0"0,0 0-91 0 0,0 0 562 0 0,0 0 273 0 0,0 0 58 0 0,0 0 34 0 0,0 0 98 0 0,0 0 45 0 0,10-16 1636 0 0,2-3-2986 0 0,1 2 0 0 0,0 0 1 0 0,1 0-1 0 0,20-17 1 0 0,6-3-7251 0 0,-38 35 4622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33 10943 0 0,'0'0'248'0'0,"-26"-8"694"0"0,24 7-863 0 0,0 0 1 0 0,0 1 0 0 0,1-1 0 0 0,-1 0-1 0 0,0 0 1 0 0,0-1 0 0 0,1 1 0 0 0,-1 0-1 0 0,1 0 1 0 0,-1-1 0 0 0,1 1 0 0 0,-1-1-1 0 0,-1-2 1 0 0,0 0 590 0 0,2 3-24 0 0,1 1 23 0 0,0 0 16 0 0,0 0 3 0 0,0 0 3 0 0,0 0 10 0 0,0 0 3 0 0,0 0 0 0 0,9 18 136 0 0,1 5-878 0 0,-2 0 0 0 0,0 0 0 0 0,-2 1 0 0 0,-1 0 0 0 0,-1 0 0 0 0,2 42 0 0 0,-4-56-2512 0 0,-2-9-4450 0 0,0-1 2456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45 8863 0 0,'-6'-42'1099'0'0,"6"42"-989"0"0,0 0 1 0 0,0-1-1 0 0,0 1 1 0 0,0 0-1 0 0,0 0 1 0 0,1 0-1 0 0,-1 0 1 0 0,0 0-1 0 0,0 0 1 0 0,0-1-1 0 0,0 1 1 0 0,0 0-1 0 0,0 0 1 0 0,0 0-1 0 0,1 0 1 0 0,-1 0-1 0 0,0 0 0 0 0,0 0 1 0 0,0 0-1 0 0,0-1 1 0 0,0 1-1 0 0,0 0 1 0 0,1 0-1 0 0,-1 0 1 0 0,0 0-1 0 0,0 0 1 0 0,0 0-1 0 0,0 0 1 0 0,1 0-1 0 0,-1 0 1 0 0,0 0-1 0 0,0 0 0 0 0,0 0 1 0 0,0 0-1 0 0,1 0 1 0 0,-1 0-1 0 0,0 0 1 0 0,0 0-1 0 0,0 1 1 0 0,0-1-1 0 0,0 0 1 0 0,1 0-1 0 0,-1 0 1 0 0,0 0-1 0 0,0 0 1 0 0,0 0-1 0 0,0 0 0 0 0,0 0 1 0 0,0 0-1 0 0,0 1 1 0 0,1-1-1 0 0,-1 0 1 0 0,0 0-1 0 0,0 0 1 0 0,0 0-1 0 0,0 0 1 0 0,0 1-1 0 0,19 11 1715 0 0,15 18-612 0 0,-6 6 227 0 0,35 59 0 0 0,-63-93-809 0 0,4-126-3230 0 0,-3 86 2599 0 0,2 32 0 0 0,-2 5 3 0 0,0 1 0 0 0,-1 0-1 0 0,1-1 1 0 0,0 1 0 0 0,0 0-1 0 0,0 0 1 0 0,-1 0 0 0 0,1-1 0 0 0,0 1-1 0 0,0 0 1 0 0,0 0 0 0 0,0 0-1 0 0,0 0 1 0 0,-1 1 0 0 0,1-1-1 0 0,0 0 1 0 0,0 0 0 0 0,0 0 0 0 0,0 1-1 0 0,-1-1 1 0 0,1 0 0 0 0,0 1-1 0 0,0-1 1 0 0,-1 1 0 0 0,1-1 0 0 0,0 1-1 0 0,-1-1 1 0 0,1 1 0 0 0,0 0-1 0 0,-1-1 1 0 0,1 1 0 0 0,-1 0-1 0 0,1 0 1 0 0,11 12 477 0 0,-1 0-1 0 0,0 1 0 0 0,-2 0 1 0 0,1 0-1 0 0,-2 1 1 0 0,12 25-1 0 0,13 23-1559 0 0,-27-53-46 0 0,1 1 0 0 0,0-1 0 0 0,15 15 0 0 0,-11-14-5650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1388 996 7055 0 0,'0'0'158'0'0,"0"0"22"0"0,0 0 12 0 0,0 0 124 0 0,0 0 494 0 0,0 0 218 0 0,0 0 42 0 0,0 0-50 0 0,0 0-246 0 0,0 0-108 0 0,0 0-24 0 0,0 0 5 0 0,0 0 28 0 0,0 0 11 0 0,0 0 2 0 0,0 0 3 0 0,0 0 10 0 0,0 0 3 0 0,0 0 0 0 0,0 0-94 0 0,0 0-301 0 0,0 0 236 0 0,0 0 147 0 0,0 0 32 0 0,0 0-93 0 0,0 0-620 0 0,0 1 0 0 0,1-1 0 0 0,-1 1 0 0 0,0-1 0 0 0,0 1 0 0 0,0 0 0 0 0,0-1 0 0 0,0 1 0 0 0,0-1 0 0 0,0 1-1 0 0,0-1 1 0 0,0 1 0 0 0,0-1 0 0 0,-1 1 0 0 0,1 0 0 0 0,0-1 0 0 0,0 1 0 0 0,0-1 0 0 0,-1 1 0 0 0,1-1 0 0 0,-1 1 0 0 0,-4 2 17 0 0,0-1 0 0 0,0 0 0 0 0,-1 0 0 0 0,1 0 0 0 0,-1-1 0 0 0,1 0 0 0 0,-1 0 0 0 0,1 0 0 0 0,-1-1 0 0 0,-8 0 0 0 0,-53-10 614 0 0,32 4-285 0 0,10 3-36 0 0,-1-2 0 0 0,-33-9-1 0 0,49 10-252 0 0,1 1 0 0 0,-1-2 0 0 0,1 1 0 0 0,0-1 0 0 0,1 0 0 0 0,-1-1-1 0 0,1 0 1 0 0,-14-13 0 0 0,12 10-68 0 0,1-1 0 0 0,0 1 0 0 0,1-2 0 0 0,0 1 0 0 0,0-1 0 0 0,1 0 0 0 0,0-1 0 0 0,1 0 0 0 0,-6-18 0 0 0,-27-74 0 0 0,10 22 0 0 0,-3 2 0 0 0,-48-87 0 0 0,42 100 0 0 0,-42-68 0 0 0,66 114 0 0 0,-2 0 0 0 0,0 1 0 0 0,-1 1 0 0 0,-20-17 0 0 0,23 27 0 0 0,10 5 0 0 0,8 0 0 0 0,-1-2 0 0 0,-2-1 0 0 0,-1 7 0 0 0,0-1 0 0 0,0 0 0 0 0,0 1 0 0 0,0-1 0 0 0,0 0 0 0 0,0 1 0 0 0,-1-1 0 0 0,1 0 0 0 0,0 1 0 0 0,0-1 0 0 0,-1 0 0 0 0,1 1 0 0 0,0-1 0 0 0,-1 1 0 0 0,1-1 0 0 0,-1 1 0 0 0,1-1 0 0 0,-1 1 0 0 0,1-1 0 0 0,-1 1 0 0 0,1-1 0 0 0,-1 1 0 0 0,1-1 0 0 0,-1 1 0 0 0,0 0 0 0 0,1-1 0 0 0,-1 1 0 0 0,0 0 0 0 0,1 0 0 0 0,-1 0 0 0 0,-1-1 0 0 0,-23-3 0 0 0,22 4 0 0 0,-9 0 0 0 0,0 1 0 0 0,0 1 0 0 0,1 0 0 0 0,-1 1 0 0 0,0 0 0 0 0,1 1 0 0 0,0 0 0 0 0,-1 1 0 0 0,-11 7 0 0 0,-11 3 0 0 0,-24 11 0 0 0,1 3 0 0 0,-87 58 0 0 0,130-76-1498 0 0,11-8 870 0 0,0 0 0 0 0,0 0-1 0 0,0-1 1 0 0,0 0 0 0 0,0 0 0 0 0,0 0 0 0 0,-1 0 0 0 0,1 0-1 0 0,-5 1 1 0 0,1-1-2208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1 777 3999 0 0,'0'0'91'0'0,"0"0"12"0"0,0 0 7 0 0,0 0 101 0 0,0 0 413 0 0,0 0 177 0 0,0 0 37 0 0,0 0 39 0 0,0 0 131 0 0,29-20 4241 0 0,49-12-2256 0 0,-52 23-1321 0 0,39-20-1 0 0,873-442 4121 0 0,-501 277-5792 0 0,-428 190 0 0 0,1 0-18 0 0,0 1 0 0 0,0-1 0 0 0,1 2 0 0 0,10-3-1 0 0,-19 5-458 0 0,-2 0-191 0 0,0 0-41 0 0,4 3-843 0 0,-1-1-351 0 0,-2 0-3138 0 0,-1-2 2290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101 95 5407 0 0,'0'0'124'0'0,"0"0"18"0"0,0 0 8 0 0,0 0 110 0 0,0 0 454 0 0,0 0 196 0 0,-16-15 6049 0 0,11 14-6842 0 0,4 1 378 0 0,1 0 157 0 0,0 0 27 0 0,0 0-85 0 0,-1 1-388 0 0,-1 5-136 0 0,0-1-1 0 0,0 1 1 0 0,0 0 0 0 0,1 0 0 0 0,0-1 0 0 0,0 1 0 0 0,0 0 0 0 0,1 0 0 0 0,0 0 0 0 0,0 0 0 0 0,1 0 0 0 0,0 0 0 0 0,0 0 0 0 0,0 0 0 0 0,3 7 0 0 0,-4-11 109 0 0,1 6 194 0 0,0-5-295 0 0,-1 0-1 0 0,1-1 1 0 0,-1 1 0 0 0,1 0 0 0 0,0-1 0 0 0,0 1 0 0 0,0-1-1 0 0,0 1 1 0 0,0-1 0 0 0,1 0 0 0 0,-1 1 0 0 0,1-1 0 0 0,0 0-1 0 0,2 3 1 0 0,-4-5-26 0 0,1 1-1 0 0,0-1 0 0 0,-1 1 1 0 0,1-1-1 0 0,-1 1 0 0 0,1-1 1 0 0,0 0-1 0 0,-1 1 0 0 0,1-1 1 0 0,0 0-1 0 0,-1 1 0 0 0,1-1 1 0 0,0 0-1 0 0,0 0 0 0 0,-1 0 1 0 0,1 0-1 0 0,0 0 0 0 0,0 0 1 0 0,-1 0-1 0 0,1 0 0 0 0,0 0 1 0 0,0 0-1 0 0,-1 0 0 0 0,1 0 1 0 0,0-1-1 0 0,-1 1 0 0 0,1 0 1 0 0,0-1-1 0 0,0 1 0 0 0,-1 0 1 0 0,1-1-1 0 0,-1 1 0 0 0,1-1 1 0 0,0 1-1 0 0,-1 0 0 0 0,1-1 1 0 0,-1 0-1 0 0,1 1 0 0 0,-1-1 1 0 0,1 1-1 0 0,-1-1 0 0 0,0 0 1 0 0,1 1-1 0 0,-1-1 0 0 0,0 0 1 0 0,1-1-1 0 0,1 0 207 0 0,2-2-233 0 0,0-1 1 0 0,0 0-1 0 0,0 0 1 0 0,-1-1-1 0 0,1 1 1 0 0,-1-1-1 0 0,0 1 1 0 0,3-13-1 0 0,11-51-13 0 0,-17 65-12 0 0,0-1 0 0 0,-1 1 0 0 0,1-1 0 0 0,-1 1 0 0 0,0-1 0 0 0,-1 1 0 0 0,1 0 0 0 0,-1-1 0 0 0,0 1 0 0 0,0 0 0 0 0,0 0 0 0 0,0 0 0 0 0,-1 0 0 0 0,1 1 0 0 0,-1-1 0 0 0,0 1 0 0 0,0-1 0 0 0,-1 1 0 0 0,1 0 0 0 0,-7-4 0 0 0,8 6 0 0 0,0 0 0 0 0,0 0 0 0 0,0 1 0 0 0,0-1 0 0 0,0 1 0 0 0,0-1 0 0 0,0 1 0 0 0,-1 0 0 0 0,1-1 0 0 0,0 1 0 0 0,0 1 0 0 0,0-1 0 0 0,0 0 0 0 0,-1 0 0 0 0,1 1 0 0 0,0-1 0 0 0,0 1 0 0 0,0 0 0 0 0,0 0 0 0 0,-4 1 0 0 0,1 2 0 0 0,0-1 0 0 0,0 1 0 0 0,0 0 0 0 0,-8 8 0 0 0,11-9 0 0 0,-34 44 0 0 0,35-46-276 0 0,0 0-1 0 0,0 1 0 0 0,0-1 1 0 0,0 1-1 0 0,0 0 1 0 0,0-1-1 0 0,1 1 1 0 0,-1-1-1 0 0,1 1 1 0 0,-1 0-1 0 0,1 0 1 0 0,0-1-1 0 0,-1 1 0 0 0,1 0 1 0 0,0 0-1 0 0,0 2 1 0 0,0-2-824 0 0,0 1-1011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34 111 5407 0 0,'0'0'248'0'0,"0"0"-5"0"0,0 0-23 0 0,0 0 463 0 0,0 0 223 0 0,0 0 44 0 0,0 0-44 0 0,0 0-215 0 0,0 0-92 0 0,0 0-21 0 0,0 0 8 0 0,18 19 1316 0 0,17 36-381 0 0,-3 1 0 0 0,-3 1 0 0 0,33 89 0 0 0,-43-101-1277 0 0,-6-13-288 0 0,35 58-1 0 0,-48-89-424 0 0,-2-3 169 0 0,1-1 1 0 0,-1 1 0 0 0,1-1 0 0 0,-1 0 0 0 0,1 1 0 0 0,0-1 0 0 0,-2-6 0 0 0,1 5-46 0 0,-9-19-767 0 0,-26-41 0 0 0,4 10 1136 0 0,-125-268 1834 0 0,147 293-459 0 0,-14-54 0 0 0,25 81-789 0 0,20-2 936 0 0,-10 5-1473 0 0,-1 1-1 0 0,1-1 1 0 0,-1 2-1 0 0,0-1 1 0 0,1 1-1 0 0,-1 1 1 0 0,0 0 0 0 0,-1 0-1 0 0,1 0 1 0 0,-1 1-1 0 0,0 1 1 0 0,0-1-1 0 0,0 1 1 0 0,-1 1-1 0 0,0-1 1 0 0,0 1-1 0 0,-1 1 1 0 0,0-1 0 0 0,0 1-1 0 0,0 0 1 0 0,8 17-1 0 0,-11-16-72 0 0,0 0 0 0 0,0 0 0 0 0,0 0 0 0 0,-1 0 0 0 0,-1 0 0 0 0,0 1 0 0 0,0-1 0 0 0,-1 13 0 0 0,0-16 0 0 0,0 0 0 0 0,-1 0 0 0 0,0 0 0 0 0,-1-1 0 0 0,1 1 0 0 0,-1-1 0 0 0,0 1 0 0 0,0-1 0 0 0,-1 1 0 0 0,1-1 0 0 0,-1 0 0 0 0,0 0 0 0 0,-1-1 0 0 0,-7 10 0 0 0,5-7 0 0 0,3-5 0 0 0,1 1 0 0 0,-1-1 0 0 0,0 1 0 0 0,0-1 0 0 0,1 0 0 0 0,-2 0 0 0 0,1 0 0 0 0,0-1 0 0 0,0 1 0 0 0,0-1 0 0 0,-1 1 0 0 0,1-1 0 0 0,-5 1 0 0 0,47 12 0 0 0,-3-3 0 0 0,-1 1 0 0 0,62 30 0 0 0,-17-6 0 0 0,-14 0-4976 0 0,-64-35-1800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0 8863 0 0,'0'0'407'0'0,"0"0"-6"0"0,-1 1-257 0 0,-1 1 23 0 0,0-1 1 0 0,1 1-1 0 0,-1 0 0 0 0,0 0 0 0 0,1 0 0 0 0,-1 0 0 0 0,1 0 1 0 0,0 0-1 0 0,-1 1 0 0 0,1-1 0 0 0,0 0 0 0 0,0 0 0 0 0,1 1 0 0 0,-1-1 1 0 0,0 1-1 0 0,1-1 0 0 0,0 1 0 0 0,-1-1 0 0 0,1 1 0 0 0,0-1 0 0 0,0 1 1 0 0,1-1-1 0 0,-1 1 0 0 0,0-1 0 0 0,1 1 0 0 0,-1-1 0 0 0,1 1 0 0 0,0-1 1 0 0,0 0-1 0 0,1 3 0 0 0,4 7 883 0 0,0-1 0 0 0,0 0-1 0 0,1 0 1 0 0,10 12 0 0 0,-17-22-1049 0 0,16 19-1 0 0,26 40 0 0 0,-39-58 51 0 0,1 1-40 0 0,1 19-415 0 0,-5-20-1383 0 0,0-2-652 0 0,0 0-138 0 0,0 0-22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0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35 190 1551 0 0,'0'0'79'0'0,"0"-1"53"0"0,0 0 0 0 0,0 0-1 0 0,0 0 1 0 0,0 0 0 0 0,0 0-1 0 0,0 0 1 0 0,0 0 0 0 0,0 0 0 0 0,1 0-1 0 0,-1 0 1 0 0,0 0 0 0 0,1 0-1 0 0,-1 0 1 0 0,1 0 0 0 0,-1 1-1 0 0,1-1 1 0 0,-1 0 0 0 0,1 0-1 0 0,0 1 1 0 0,-1-1 0 0 0,1 0-1 0 0,0 1 1 0 0,0-1 0 0 0,0 0-1 0 0,-1 1 1 0 0,1-1 0 0 0,0 1-1 0 0,0 0 1 0 0,0-1 0 0 0,0 1-1 0 0,0 0 1 0 0,0-1 0 0 0,0 1-1 0 0,0 0-131 0 0,1 0 39 0 0,0 0 0 0 0,-1 0 0 0 0,1 0 0 0 0,-1 1 0 0 0,1-1 0 0 0,0 0 0 0 0,-1 1 0 0 0,1 0 0 0 0,-1-1 0 0 0,1 1-1 0 0,-1 0 1 0 0,0 0 0 0 0,1-1 0 0 0,-1 1 0 0 0,0 0 0 0 0,1 1 0 0 0,-1-1 0 0 0,0 0 0 0 0,0 0 0 0 0,0 0 0 0 0,0 1-1 0 0,0-1 1 0 0,0 2-39 0 0,1 0 98 0 0,-1 0-1 0 0,0 0 1 0 0,-1 1-1 0 0,1-1 1 0 0,0 1-1 0 0,-1-1 0 0 0,0 0 1 0 0,0 1-1 0 0,0 0-97 0 0,0-2 66 0 0,1-1 0 0 0,-1 1 0 0 0,0-1-1 0 0,0 1 1 0 0,0-1 0 0 0,0 0 0 0 0,0 1 0 0 0,-1-1-1 0 0,1 1 1 0 0,0-1 0 0 0,-1 0 0 0 0,1 1-1 0 0,-1-1 1 0 0,1 0 0 0 0,-1 1 0 0 0,0-1-1 0 0,0 1-65 0 0,-1 0 332 0 0,2 0 117 0 0,-1-1-293 0 0,-5 3-139 0 0,0-8-17 0 0,4-1 0 0 0,-1 0 0 0 0,1-1 0 0 0,1 1 0 0 0,-1 0 0 0 0,1-1 0 0 0,-1 1 0 0 0,1-1 0 0 0,1 0 0 0 0,-1 1 0 0 0,1-1 0 0 0,0 0 0 0 0,1 1 0 0 0,-1-1 0 0 0,1 1 0 0 0,0-1 0 0 0,0 0 0 0 0,1 1 0 0 0,0 0 0 0 0,0-1 0 0 0,0 1 0 0 0,0 0 0 0 0,1 0 0 0 0,0 0 0 0 0,0 0 0 0 0,0 1 0 0 0,1-1 0 0 0,2-1 0 0 0,6-4 0 0 0,-9 9 0 0 0,5-4 0 0 0,1 9 0 0 0,-7-1 11 0 0,0-1-1 0 0,-1 1 1 0 0,1 0-1 0 0,0 0 1 0 0,-1-1 0 0 0,0 1-1 0 0,0 0 1 0 0,0 0-1 0 0,0 0 1 0 0,0 0-1 0 0,0 0 1 0 0,-1 0-1 0 0,0 1 1 0 0,1-1-1 0 0,-1 0 1 0 0,0 0-1 0 0,-1 0 1 0 0,1 0-1 0 0,0 0 1 0 0,-1 0 0 0 0,0 1-1 0 0,0-1 1 0 0,0 0-1 0 0,0-1 1 0 0,0 1-1 0 0,-1 0 1 0 0,1 0-1 0 0,-1 0 1 0 0,1-1-1 0 0,-1 1 1 0 0,0-1-1 0 0,0 1 1 0 0,-1-1-1 0 0,1 0 1 0 0,0 0 0 0 0,-1 0-1 0 0,1 0 1 0 0,-1 0-1 0 0,0-1 1 0 0,1 1-1 0 0,-1-1 1 0 0,0 0-1 0 0,0 1 1 0 0,0-1-1 0 0,0 0 1 0 0,0-1-1 0 0,0 1 1 0 0,0-1-1 0 0,0 1 1 0 0,-3-1-11 0 0,-10 1 922 0 0,-6-1 93 0 0,20-1-1070 0 0,0 1-1 0 0,1-1 0 0 0,-1 0 0 0 0,1 0 1 0 0,-1 0-1 0 0,1 0 0 0 0,-1-1 0 0 0,1 1 1 0 0,0 0-1 0 0,0-1 0 0 0,0 1 0 0 0,-1-1 1 0 0,1 1-1 0 0,1-1 0 0 0,-1 1 0 0 0,0-1 1 0 0,0 0-1 0 0,0 1 0 0 0,1-1 1 0 0,-1 0-1 0 0,1 0 0 0 0,0 1 0 0 0,-1-1 1 0 0,1 0-1 0 0,0-1 56 0 0,-1-3-272 0 0,-1 0 330 0 0,1-1 0 0 0,0 1 1 0 0,0-1-1 0 0,1 1 0 0 0,0-1 0 0 0,0 0 1 0 0,0 1-1 0 0,1-1 0 0 0,0 1 0 0 0,0-1 1 0 0,1 1-1 0 0,0-1 0 0 0,0 1 0 0 0,0 0 1 0 0,1 0-1 0 0,0 0 0 0 0,0 0 0 0 0,1 0 1 0 0,-1 1-1 0 0,1-1 0 0 0,0 1 0 0 0,1 0 1 0 0,-1 0-1 0 0,1 1 0 0 0,3-3-58 0 0,2 3 188 0 0,-8 4-188 0 0,0-1 0 0 0,0 1 0 0 0,0 0 0 0 0,0 0 0 0 0,0 0 0 0 0,0 0 0 0 0,1 0 0 0 0,-1 1 0 0 0,0-1 0 0 0,0 0 0 0 0,0 1 0 0 0,0 0 1 0 0,0-1-1 0 0,0 1 0 0 0,0 0 0 0 0,-1 0 0 0 0,1 0 0 0 0,0 0 0 0 0,0 1 0 0 0,2 0-58 0 0,-3-1-30 0 0,0 0 1 0 0,0 0-1 0 0,-1 0 1 0 0,1 0-1 0 0,0 0 0 0 0,0 0 1 0 0,0 1-1 0 0,-1-1 1 0 0,1 0-1 0 0,-1 0 1 0 0,1 0-1 0 0,-1 1 1 0 0,1-1-1 0 0,-1 0 1 0 0,0 1-1 0 0,1-1 1 0 0,-1 0-1 0 0,0 2 88 0 0,1 25-331 0 0,-1-26 438 0 0,0 7 21 0 0,1 1 122 0 0,-2 0 0 0 0,1 0 0 0 0,-1 0 0 0 0,-1 0 0 0 0,0 0 0 0 0,0-1 0 0 0,-4 10-250 0 0,-14 14 0 0 0,20-33 0 0 0,-1 0 0 0 0,1 1 0 0 0,0-1 0 0 0,-1 0 0 0 0,1 0 0 0 0,0 1 0 0 0,-1-1 0 0 0,1 0 0 0 0,0 0 0 0 0,-1 0 0 0 0,1 0 0 0 0,-1 0 0 0 0,1 0 0 0 0,0 1 0 0 0,-1-1 0 0 0,1 0 0 0 0,-1 0 0 0 0,1 0 0 0 0,0 0 0 0 0,-1 0 0 0 0,1 0 0 0 0,-1-1 0 0 0,1 1 0 0 0,0 0 0 0 0,-1 0 0 0 0,1 0 0 0 0,-1 0 0 0 0,1 0 0 0 0,0-1 0 0 0,-1 1 0 0 0,1 0 0 0 0,0 0 0 0 0,-1-1 0 0 0,1 1 0 0 0,0 0 0 0 0,-1 0 0 0 0,1-1 0 0 0,0 1 0 0 0,0 0 0 0 0,-1-1 0 0 0,1 1 0 0 0,-8-11 0 0 0,5 3 0 0 0,1 0 0 0 0,0 0 0 0 0,1-1 0 0 0,0 1 0 0 0,0 0 0 0 0,1-1 0 0 0,0 1 0 0 0,0 0 0 0 0,1-1 0 0 0,0 1 0 0 0,0 0 0 0 0,1 0 0 0 0,0-1 0 0 0,1 1 0 0 0,2-6 0 0 0,-4 11 0 0 0,11-12 0 0 0,-12 15 0 0 0,1-1 0 0 0,0 1 0 0 0,0-1 0 0 0,0 1 0 0 0,0 0 0 0 0,-1 0 0 0 0,1-1 0 0 0,0 1 0 0 0,0 0 0 0 0,0 0 0 0 0,0 0 0 0 0,0 0 0 0 0,0 0 0 0 0,0 0 0 0 0,0 0 0 0 0,0 0 0 0 0,-1 1 0 0 0,1-1 0 0 0,0 0 0 0 0,0 0 0 0 0,0 1 0 0 0,0-1 0 0 0,0 1 0 0 0,-1-1 0 0 0,1 1 0 0 0,0-1 0 0 0,0 1 0 0 0,-1-1 0 0 0,1 1 0 0 0,0-1 0 0 0,-1 1 0 0 0,1 0 0 0 0,2 2 0 0 0,0-1 0 0 0,0 1 0 0 0,0 0 0 0 0,0 1 0 0 0,-1-1 0 0 0,1 0 0 0 0,-1 1 0 0 0,0 0 0 0 0,0-1 0 0 0,0 1 0 0 0,-1 0 0 0 0,1 0 0 0 0,-1 0 0 0 0,0 0 0 0 0,0 0 0 0 0,0 0 0 0 0,-1 0 0 0 0,0 1 0 0 0,1-1 0 0 0,-1 0 0 0 0,-1 0 0 0 0,1 0 0 0 0,-1 0 0 0 0,1 1 0 0 0,-1-1 0 0 0,0 0 0 0 0,-1 0 0 0 0,0 3 0 0 0,-4 2 0 0 0,-1-1 0 0 0,-4 8 0 0 0,10-14 0 0 0,0 0 0 0 0,0-1 0 0 0,0 1 0 0 0,0 0 0 0 0,0 0 0 0 0,0-1 0 0 0,-1 1 0 0 0,1-1 0 0 0,-1 1 0 0 0,1-1 0 0 0,-1 0 0 0 0,1 0 0 0 0,-1 0 0 0 0,0 1 0 0 0,0-1 0 0 0,1-1 0 0 0,-1 1 0 0 0,0 0 0 0 0,0 0 0 0 0,0-1 0 0 0,0 1 0 0 0,0-1 0 0 0,0 0 0 0 0,0 1 0 0 0,-1-1 0 0 0,1 0-361 0 0,0-1 0 0 0,0 1 0 0 0,0 0 0 0 0,0-1 0 0 0,1 1 0 0 0,-1-1-1 0 0,0 0 1 0 0,0 1 0 0 0,1-1 0 0 0,-1 0 0 0 0,0 0 0 0 0,1 0 0 0 0,-1-1 361 0 0,-4-2-3346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36 320 7055 0 0,'-6'-11'514'0'0,"1"0"-1"0"0,0 0 1 0 0,1-1-1 0 0,0 0 0 0 0,1 0 1 0 0,0 0-1 0 0,1 0 0 0 0,0 0 1 0 0,1 0-1 0 0,1-1 1 0 0,0 1-1 0 0,3-24 0 0 0,-2 28-216 0 0,0 1-1 0 0,1-1 0 0 0,1 1 0 0 0,-1-1 1 0 0,1 1-1 0 0,0 0 0 0 0,1 0 0 0 0,-1 1 1 0 0,1-1-1 0 0,1 1 0 0 0,-1 0 1 0 0,1 0-1 0 0,0 0 0 0 0,1 0 0 0 0,-1 1 1 0 0,1 0-1 0 0,0 0 0 0 0,0 1 0 0 0,1 0 1 0 0,0 0-1 0 0,13-6 0 0 0,-19 9-437 0 0,1 1 0 0 0,-1 0-1 0 0,1-1 1 0 0,-1 1 0 0 0,0 0-1 0 0,1 0 1 0 0,-1 0 0 0 0,1 0 0 0 0,-1 0-1 0 0,1 0 1 0 0,-1 0 0 0 0,1 0-1 0 0,-1 1 1 0 0,0-1 0 0 0,1 1-1 0 0,-1-1 1 0 0,0 1 0 0 0,1-1 0 0 0,-1 1-1 0 0,0 0 1 0 0,0-1 0 0 0,1 1-1 0 0,-1 0 1 0 0,0 0 0 0 0,0 0 0 0 0,0 0-1 0 0,0 0 1 0 0,0 0 0 0 0,0 0-1 0 0,-1 1 1 0 0,1-1 0 0 0,0 0-1 0 0,0 0 1 0 0,-1 1 0 0 0,1-1 0 0 0,0 3-1 0 0,0 0-417 0 0,1 0-1 0 0,-1 0 1 0 0,0 0-1 0 0,-1 0 1 0 0,1 0-1 0 0,-1 0 0 0 0,0 0 1 0 0,0 5-1 0 0,-1 6-1160 0 0</inkml:trace>
  <inkml:trace contextRef="#ctx0" brushRef="#br0" timeOffset="1">115 257 7055 0 0,'0'0'323'0'0,"0"0"-8"0"0,0 2-205 0 0,-2 3 134 0 0,1-4 960 0 0,1-1 416 0 0,0 0 79 0 0,0 0-119 0 0,0 0-575 0 0,0 0-254 0 0,23-22 774 0 0,-20 19-1661 0 0,0 1 0 0 0,0 0 0 0 0,0 0 1 0 0,0 0-1 0 0,1 0 0 0 0,-1 0 0 0 0,0 1 0 0 0,1-1 0 0 0,-1 1 0 0 0,1 0 0 0 0,0 0 0 0 0,-1 0 0 0 0,1 1 0 0 0,0-1 0 0 0,0 1 1 0 0,6 0-1 0 0,-9 0-1895 0 0,-1 0-2908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3 128 10943 0 0,'0'0'248'0'0,"-3"7"116"0"0,4-7 6772 0 0,39-33-5414 0 0,-27 20-2182 0 0,2 2 1 0 0,24-17 0 0 0,16-11-6347 0 0,-42 28 4904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184 73 8863 0 0,'-8'-9'569'0'0,"-1"1"-1"0"0,0 0 1 0 0,0 1-1 0 0,0 0 0 0 0,-17-10 1 0 0,22 15-248 0 0,1 0 1 0 0,-1 0-1 0 0,1 0 1 0 0,-1 1-1 0 0,0-1 1 0 0,0 1-1 0 0,0 0 1 0 0,0 0-1 0 0,0 0 0 0 0,0 0 1 0 0,0 1-1 0 0,0 0 1 0 0,0 0-1 0 0,0 0 1 0 0,0 0-1 0 0,0 1 1 0 0,0-1-1 0 0,0 1 1 0 0,-5 2-1 0 0,7-2-282 0 0,0 0-1 0 0,0 1 1 0 0,0-1-1 0 0,0 1 1 0 0,1-1 0 0 0,-1 1-1 0 0,0 0 1 0 0,1 0-1 0 0,-1 0 1 0 0,1 0-1 0 0,0 0 1 0 0,0 0-1 0 0,0 0 1 0 0,0 0 0 0 0,0 0-1 0 0,0 0 1 0 0,0 1-1 0 0,1-1 1 0 0,-1 3-1 0 0,-2 50 645 0 0,3-35-593 0 0,0 3-90 0 0,1 0 0 0 0,1 0 0 0 0,1-1 0 0 0,1 1 0 0 0,1 0 0 0 0,1-1 0 0 0,1 0 0 0 0,0-1 0 0 0,2 1 0 0 0,1-1 0 0 0,15 24 0 0 0,-22-40 0 0 0,1-1 0 0 0,-1 1 0 0 0,1-1 0 0 0,0 0 0 0 0,0 0 0 0 0,0-1 0 0 0,0 1 0 0 0,1-1 0 0 0,0 0 0 0 0,-1 0 0 0 0,1 0 0 0 0,0-1 0 0 0,7 3 0 0 0,-10-4 0 0 0,-1-1 0 0 0,1 0 0 0 0,-1 0 0 0 0,1 0 0 0 0,-1 0 0 0 0,1 0 0 0 0,-1 0 0 0 0,1 0 0 0 0,0-1 0 0 0,-1 1 0 0 0,1 0 0 0 0,-1-1 0 0 0,0 1 0 0 0,1-1 0 0 0,-1 0 0 0 0,1 1 0 0 0,-1-1 0 0 0,0 0 0 0 0,0 0 0 0 0,1 0 0 0 0,-1 0 0 0 0,0 0 0 0 0,2-2 0 0 0,12-24 0 0 0,-13 18 0 0 0,1-1 0 0 0,-2 0 0 0 0,1 1 0 0 0,-1-1 0 0 0,-1 0 0 0 0,1 0 0 0 0,-2 0 0 0 0,0 0 0 0 0,0 1 0 0 0,-3-15 0 0 0,5 27 0 0 0,5 21 0 0 0,1 0 0 0 0,1-1 0 0 0,19 36 0 0 0,-22-48 31 0 0,19 25-243 0 0,-23-34-735 0 0,-1-2-349 0 0,6 5-4753 0 0,-5-4 946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48 157 10943 0 0,'-46'-19'2307'0'0,"46"18"-2190"0"0,0 1 1 0 0,0-1-1 0 0,-1 1 0 0 0,1-1 0 0 0,0 1 1 0 0,0-1-1 0 0,0 1 0 0 0,0-1 1 0 0,0 1-1 0 0,0-1 0 0 0,0 1 1 0 0,0-1-1 0 0,0 1 0 0 0,0-1 1 0 0,0 1-1 0 0,0-1 0 0 0,0 1 0 0 0,0-1 1 0 0,0 1-1 0 0,1-1 0 0 0,-1 1 1 0 0,0-1-1 0 0,0 1 0 0 0,0-1 1 0 0,1 1-1 0 0,-1 0 0 0 0,0-1 0 0 0,1 1 1 0 0,-1-1-1 0 0,0 1 0 0 0,1 0 1 0 0,-1-1-1 0 0,1 1 0 0 0,0-1 1 0 0,12-13 1217 0 0,10 2-622 0 0,-1 1 0 0 0,44-14 0 0 0,-10 4-2228 0 0,-3-5-4698 0 0,-34 14 3614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11.9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8 106 8863 0 0,'0'0'200'0'0,"0"0"34"0"0,0 0 12 0 0,-1 0-39 0 0,-5 2-80 0 0,5-2 307 0 0,1 0 121 0 0,0 0 18 0 0,13-20 2462 0 0,20-7-2468 0 0,-24 21-117 0 0,-1-1 1 0 0,0 0 0 0 0,11-12-1 0 0,-1 4-2656 0 0,-8 9-3160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5:35.1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1 182 8863 0 0,'0'0'200'0'0,"0"0"34"0"0,0 0 12 0 0,0 0 46 0 0,0 0 184 0 0,0 0 79 0 0,1-1-451 0 0,-1 1 1 0 0,1-1-1 0 0,0 0 1 0 0,-1 0-1 0 0,1 1 1 0 0,-1-1-1 0 0,1 0 1 0 0,-1 0-1 0 0,1 0 1 0 0,-1 1-1 0 0,0-1 1 0 0,1 0-1 0 0,-1 0 1 0 0,0 0-1 0 0,0 0 0 0 0,1-1 1 0 0,-2-7 618 0 0,3-24 1009 0 0,7 14 3188 0 0,-5 18-4882 0 0,0 0 0 0 0,0-1 0 0 0,0 1 0 0 0,0 0 0 0 0,0 1 1 0 0,1-1-1 0 0,-1 1 0 0 0,0 0 0 0 0,0 0 0 0 0,6 1 0 0 0,-4-1 397 0 0,-5 0 257 0 0,-1 0 32 0 0,0 0-93 0 0,27 0-390 0 0,21 1-241 0 0,-1-3 0 0 0,0-1 0 0 0,50-11 0 0 0,-78 10 182 0 0,-1-2 0 0 0,1 0 0 0 0,-1-1 0 0 0,17-9 0 0 0,-12 5 252 0 0,-1 2 0 0 0,26-7-1 0 0,-41 14-377 0 0,0 0 0 0 0,0 1 0 0 0,0 0-1 0 0,0 1 1 0 0,0-1 0 0 0,0 1-1 0 0,0 1 1 0 0,1-1 0 0 0,-1 1 0 0 0,0 1-1 0 0,9 2 1 0 0,-10-2-56 0 0,-1 0 0 0 0,0 1 0 0 0,0 0 0 0 0,0 0 0 0 0,0 0 0 0 0,0 1 0 0 0,-1-1 0 0 0,1 1 0 0 0,-1 0 0 0 0,0 1 0 0 0,5 6 0 0 0,4 7 0 0 0,18 34 0 0 0,-6-9 0 0 0,76 145 0 0 0,-25-41 0 0 0,56 105 599 0 0,-92-182 493 0 0,68 89 1 0 0,-39-60-1093 0 0,15 18 0 0 0,-33-57 0 0 0,-41-44 0 0 0,28 25 0 0 0,-30-33 0 0 0,1-1 0 0 0,30 20 0 0 0,-8-10 0 0 0,-17-8 0 0 0,-1-4 0 0 0,3-2 0 0 0,26 6 0 0 0,-36-7 0 0 0,0 0 0 0 0,1-1 0 0 0,-1 1 0 0 0,0-2 0 0 0,1 1 0 0 0,0-1 0 0 0,-1 1 0 0 0,1-2 0 0 0,-1 1 0 0 0,1-1 0 0 0,-1 0 0 0 0,8-2 0 0 0,-6 1 0 0 0,88-21 0 0 0,22-4 0 0 0,-93 22 151 0 0,-1 0-1 0 0,0-1 1 0 0,-1-2-1 0 0,0 0 1 0 0,0-1-1 0 0,-1-2 1 0 0,35-21-1 0 0,-8 6 324 0 0,1 1 0 0 0,89-30 0 0 0,-27 12-444 0 0,-103 39-30 0 0,14-5 0 0 0,0 0 0 0 0,33-7 0 0 0,81-20 0 0 0,-89 28 0 0 0,-16 3 0 0 0,0-1 0 0 0,0-2 0 0 0,0-1 0 0 0,41-18 0 0 0,-3-2 0 0 0,-46 21 0 0 0,0-2 0 0 0,-1-1 0 0 0,24-16 0 0 0,-20 12 0 0 0,1 0 0 0 0,44-17 0 0 0,-46 23 0 0 0,-1-2 0 0 0,-1-2 0 0 0,43-26 0 0 0,-61 34 0 0 0,0 1 0 0 0,0 0 0 0 0,0 0 0 0 0,1 1 0 0 0,11-5 0 0 0,6-2 0 0 0,-14 6 0 0 0,1 0 0 0 0,3-4 12 0 0,11 0-200 0 0,-14 9-1529 0 0,-9-1-1745 0 0,-2 0-6135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33.6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130 1751 5407 0 0,'0'0'248'0'0,"0"0"-5"0"0,-4-29 1585 0 0,7 3 1398 0 0,0 27-88 0 0,2 15-2541 0 0,-4-10-597 0 0,0 0 0 0 0,0 1 0 0 0,-1-1 0 0 0,0 1 0 0 0,-1-1 0 0 0,1 1 0 0 0,-1-1 0 0 0,0 1 0 0 0,-1-1 0 0 0,0 0 0 0 0,0 0 0 0 0,0 1 0 0 0,-5 8 0 0 0,1-5 0 0 0,1 0 0 0 0,-2 0 0 0 0,1 0 0 0 0,-1-1 0 0 0,-1 0 0 0 0,-14 14 0 0 0,21-22 0 0 0,0 1 0 0 0,0-1 0 0 0,0 0 0 0 0,-1 0 0 0 0,1 0 0 0 0,0 0 0 0 0,0 0 0 0 0,-1 0 0 0 0,1-1 0 0 0,-1 1 0 0 0,1 0 0 0 0,-1-1 0 0 0,1 1 0 0 0,-1-1 0 0 0,1 1 0 0 0,-3-1 0 0 0,-1 1 0 0 0,4-1 0 0 0,-1 0 0 0 0,1 0 0 0 0,0 0 0 0 0,0 0 0 0 0,0 0 0 0 0,0 0 0 0 0,0 0 0 0 0,0 0 0 0 0,0 0 0 0 0,0-1 0 0 0,-1 1 0 0 0,1-1 0 0 0,0 1 0 0 0,0 0 0 0 0,0-1 0 0 0,0 0 0 0 0,1 1 0 0 0,-1-1 0 0 0,0 0 0 0 0,0 1 0 0 0,0-1 0 0 0,0 0 0 0 0,1 0 0 0 0,-1 0 0 0 0,0 0 0 0 0,1 0 0 0 0,-1 1 0 0 0,1-1 0 0 0,-1 0 0 0 0,1-1 0 0 0,-1 1 0 0 0,1 0 0 0 0,0 0 0 0 0,-1 0 0 0 0,1 0 0 0 0,0 0 0 0 0,0 0 0 0 0,0 0 0 0 0,0-2 0 0 0,1-6 0 0 0,0 0 0 0 0,1 0 0 0 0,0 0 0 0 0,0 1 0 0 0,1-1 0 0 0,0 0 0 0 0,1 1 0 0 0,0 0 0 0 0,0 0 0 0 0,0 0 0 0 0,1 0 0 0 0,1 1 0 0 0,-1-1 0 0 0,1 1 0 0 0,0 1 0 0 0,1-1 0 0 0,0 1 0 0 0,0 0 0 0 0,0 1 0 0 0,1 0 0 0 0,-1 0 0 0 0,1 0 0 0 0,0 1 0 0 0,1 0 0 0 0,9-3 0 0 0,-17 7 0 0 0,1 0 0 0 0,0-1 0 0 0,0 1 0 0 0,0 0 0 0 0,-1 0 0 0 0,1 0 0 0 0,0 0 0 0 0,0 0 0 0 0,0 0 0 0 0,0 0 0 0 0,0 1 0 0 0,-1-1 0 0 0,1 0 0 0 0,0 1 0 0 0,0 0 0 0 0,-1-1 0 0 0,1 1 0 0 0,0 0 0 0 0,-1 0 0 0 0,1 0 0 0 0,-1 0 0 0 0,1 0 0 0 0,-1 1 0 0 0,1-1 0 0 0,-1 0 0 0 0,0 1 0 0 0,2 1 0 0 0,0 1 110 0 0,0 1 0 0 0,0-1 0 0 0,-1 1-1 0 0,1-1 1 0 0,-1 1 0 0 0,0 0 0 0 0,0 0-1 0 0,-1 0 1 0 0,0 0 0 0 0,1 0 0 0 0,-2 0-1 0 0,1 0 1 0 0,-1 1 0 0 0,1-1 0 0 0,-1 0-1 0 0,-1 0 1 0 0,1 1 0 0 0,-1-1 0 0 0,0 0-1 0 0,0 0 1 0 0,0 0 0 0 0,-1 0 0 0 0,0 0-1 0 0,-4 7 1 0 0,5-9-110 0 0,0-1 0 0 0,-1 1 0 0 0,1-1 0 0 0,-1 0 0 0 0,1 0 0 0 0,-1 0 0 0 0,0 0 0 0 0,0 0 0 0 0,0 0 0 0 0,0-1 0 0 0,0 1 0 0 0,0 0 0 0 0,-1-1 0 0 0,1 0 0 0 0,0 1 0 0 0,-1-1 0 0 0,1 0 0 0 0,-4 0 0 0 0,2-1-5 0 0,0 0 0 0 0,1-1 0 0 0,-1 1 0 0 0,0-1 0 0 0,0 0 0 0 0,1 0 0 0 0,-1-1 0 0 0,0 1-1 0 0,1-1 1 0 0,-1 0 0 0 0,1 1 0 0 0,0-2 0 0 0,0 1 0 0 0,0 0 0 0 0,0-1 0 0 0,0 1 0 0 0,0-1 0 0 0,1 0 0 0 0,-1 0 0 0 0,1 0-1 0 0,-3-5 1 0 0,2 4 87 0 0,0 0 0 0 0,0 0-1 0 0,1 0 1 0 0,0 0 0 0 0,0-1-1 0 0,0 1 1 0 0,0-1-1 0 0,1 0 1 0 0,0 0 0 0 0,0 1-1 0 0,0-1 1 0 0,0 0 0 0 0,1 0-1 0 0,0 0 1 0 0,0 0 0 0 0,1-6-1 0 0,0 8-127 0 0,0 0 0 0 0,1-1-1 0 0,0 1 1 0 0,-1 0 0 0 0,1 0-1 0 0,0 0 1 0 0,1 0 0 0 0,-1 1-1 0 0,0-1 1 0 0,1 1 0 0 0,0-1 0 0 0,-1 1-1 0 0,1 0 1 0 0,0 0 0 0 0,0 0-1 0 0,0 0 1 0 0,0 1 0 0 0,1-1-1 0 0,-1 1 1 0 0,0 0 0 0 0,1 0-1 0 0,-1 0 1 0 0,1 0 0 0 0,-1 0 0 0 0,7 1-1 0 0,1 0 47 0 0,-10 0 0 0 0,1 1 0 0 0,-1-1 0 0 0,0 0 0 0 0,1 1 0 0 0,-1-1 0 0 0,0 1 0 0 0,1-1 0 0 0,-1 1 0 0 0,0 0 0 0 0,0-1 0 0 0,0 1 0 0 0,1 0 0 0 0,-1 0 0 0 0,0 0 0 0 0,0 0 0 0 0,0 0 0 0 0,0 0 0 0 0,-1 0 0 0 0,1 0 0 0 0,0 0 0 0 0,0 1 0 0 0,-1-1 0 0 0,2 2 0 0 0,-1 1 0 0 0,1-1 0 0 0,0 1 0 0 0,-1-1 0 0 0,1 1 0 0 0,-1 0 0 0 0,0 0 0 0 0,0-1 0 0 0,-1 1 0 0 0,1 0 0 0 0,-1 0 0 0 0,0 0 0 0 0,0 0 0 0 0,0 0 0 0 0,0 0 0 0 0,-1 0 0 0 0,1 0 0 0 0,-1 0 0 0 0,-2 6 0 0 0,1-6 0 0 0,0 1 0 0 0,1 0 0 0 0,-1-1 0 0 0,-1 0 0 0 0,1 1 0 0 0,-1-1 0 0 0,0 0 0 0 0,0 0 0 0 0,0 0 0 0 0,0-1 0 0 0,0 1 0 0 0,-1-1 0 0 0,-7 6 0 0 0,8-8 120 0 0,1 0-1 0 0,0 1 0 0 0,0-1 1 0 0,0 0-1 0 0,-1-1 1 0 0,1 1-1 0 0,0 0 1 0 0,-1-1-1 0 0,1 1 0 0 0,-1-1 1 0 0,1 1-1 0 0,-1-1 1 0 0,1 0-1 0 0,0 0 1 0 0,-1-1-1 0 0,1 1 0 0 0,-1 0 1 0 0,1-1-1 0 0,-5-1 1 0 0,3 1 5 0 0,-5-3 83 0 0,2-1-186 0 0,3-3-22 0 0,4-1 0 0 0,0 7-44 0 0,1 1 1 0 0,-1-1-1 0 0,1 1 0 0 0,0-1 0 0 0,-1 1 1 0 0,1-1-1 0 0,0 1 0 0 0,0 0 0 0 0,0-1 1 0 0,0 1-1 0 0,0 0 0 0 0,1 0 0 0 0,-1 0 1 0 0,0 0-1 0 0,1 0 0 0 0,-1 0 0 0 0,0 0 1 0 0,1 0-1 0 0,-1 0 0 0 0,1 0 0 0 0,2 0 1 0 0,0-1-207 0 0,1 0 90 0 0,-1 0 0 0 0,1 1-1 0 0,0 0 1 0 0,0 0 0 0 0,0 0-1 0 0,0 0 1 0 0,0 1 0 0 0,6 0 0 0 0,-10 0 629 0 0,-1 0 184 0 0,6 3 667 0 0,-2 1-3829 0 0,-3 4 2576 0 0,-1-7-7 0 0,1 0 1 0 0,-1 0-1 0 0,-1 0 1 0 0,1-1 0 0 0,0 1-1 0 0,0 0 1 0 0,0 0 0 0 0,0 0-1 0 0,-1 0 1 0 0,1 0-1 0 0,0 0 1 0 0,-1-1 0 0 0,1 1-1 0 0,-1 0 1 0 0,1 0 0 0 0,-1 0-1 0 0,1-1 1 0 0,-1 1-1 0 0,1 0 1 0 0,-1-1 0 0 0,0 1-1 0 0,-1 0 1 0 0,0 1 79 0 0,-1 0 0 0 0,1-1 0 0 0,-1 1 0 0 0,0-1 0 0 0,0 0 0 0 0,1 1 0 0 0,-1-2 0 0 0,-5 2 0 0 0,0-1-140 0 0,7-1-3 0 0,1 0-1 0 0,0 0 0 0 0,-1 0 1 0 0,1 0-1 0 0,0-1 1 0 0,-1 1-1 0 0,1 0 1 0 0,0 0-1 0 0,0 0 1 0 0,-1 0-1 0 0,1-1 0 0 0,0 1 1 0 0,0 0-1 0 0,-1 0 1 0 0,1 0-1 0 0,0-1 1 0 0,0 1-1 0 0,0 0 0 0 0,-1-1 1 0 0,1 1-1 0 0,0 0 1 0 0,0 0-1 0 0,0-1 1 0 0,0 1-1 0 0,0 0 1 0 0,0-1-1 0 0,-1 1 0 0 0,1 0 1 0 0,0-1-1 0 0,0 1 1 0 0,0 0-1 0 0,0-1 1 0 0,0 1-1 0 0,0 0 0 0 0,1-1 1 0 0,0-4-427 0 0,1 0 434 0 0,1 1 0 0 0,-1-1 0 0 0,0 1 0 0 0,1 0 0 0 0,0-1 0 0 0,0 1 0 0 0,0 0 0 0 0,1 1 0 0 0,-1-1 0 0 0,1 1 1 0 0,0 0-1 0 0,0-1 0 0 0,8-3 0 0 0,8-5 225 0 0,37-16-1 0 0,-36 19-184 0 0,201-87-44 0 0,366-107 0 0 0,-408 153 2671 0 0,-11 14-2446 0 0,-107 25-217 0 0,68-22 0 0 0,341-114-8 0 0,-269 94 0 0 0,17-5 0 0 0,63-7 0 0 0,-110 30 0 0 0,-103 15 0 0 0,-1-4 0 0 0,83-40 0 0 0,-53 21 0 0 0,17-2 0 0 0,3 5 0 0 0,122-25 0 0 0,18-16 1167 0 0,-232 72-1027 0 0,73-31 613 0 0,52-16 67 0 0,6 5-820 0 0,-56 16 0 0 0,-42 16 0 0 0,-26 6 0 0 0,0 3 0 0 0,1 0 0 0 0,69-9 0 0 0,-92 18 0 0 0,0-1 0 0 0,0-1 0 0 0,0 0 0 0 0,14-7 0 0 0,30-7 0 0 0,69-24 0 0 0,-116 39 0 0 0,-1 1 0 0 0,1 0 0 0 0,-1 0 0 0 0,15 1 0 0 0,-15 0 0 0 0,1 0 0 0 0,-1 0 0 0 0,1-1 0 0 0,-1 0 0 0 0,11-2 0 0 0,22-15 0 0 0,115-14 0 0 0,-34-4 0 0 0,-111 33 0 0 0,0 0 0 0 0,0 0 0 0 0,12-7 0 0 0,40-15 0 0 0,-33 16 0 0 0,24-15 0 0 0,26-5 0 0 0,-70 24 0 0 0,1 1 0 0 0,1 1 0 0 0,8 1-1155 0 0,-17 2-4854 0 0,-2 0-2099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2:57.5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39 1 5407 0 0,'0'0'124'0'0,"0"0"18"0"0,0 0 8 0 0,0 0 110 0 0,0 0 454 0 0,0 0 196 0 0,0 0 40 0 0,0 0-44 0 0,0 0-215 0 0,0 0-92 0 0,-2 3-21 0 0,1 3-279 0 0,0 1-1 0 0,0-1 0 0 0,0 1 1 0 0,1 0-1 0 0,0-1 1 0 0,1 1-1 0 0,-1-1 0 0 0,1 1 1 0 0,1-1-1 0 0,2 11 1 0 0,4 25-326 0 0,-1 44 1681 0 0,-4 2 1 0 0,-13 144-1 0 0,8-192-2925 0 0,2-15-970 0 0,-2-48 344 0 0,-21-218-2484 0 0,1 40 7163 0 0,25 148-1358 0 0,0 11 3213 0 0,21 61-3115 0 0,-11-2-1230 0 0,-1 2 1 0 0,-1-1 0 0 0,-1 1 0 0 0,-1 1 0 0 0,0 0 0 0 0,-1 0 0 0 0,9 41 0 0 0,9 23 298 0 0,-20-69-591 0 0,-5-11 0 0 0,0 0 0 0 0,1 1 0 0 0,-1-1 0 0 0,1 0 0 0 0,0 0 0 0 0,0 0 0 0 0,1 0 0 0 0,4 6 0 0 0,-6-9 0 0 0,1 1 0 0 0,-1-1 0 0 0,1 1 0 0 0,-1-1 0 0 0,1 1 0 0 0,0-1 0 0 0,-1 0 0 0 0,1 0 0 0 0,0 0 0 0 0,0 0 0 0 0,0 0 0 0 0,0 0 0 0 0,0-1 0 0 0,0 1 0 0 0,0-1 0 0 0,0 1 0 0 0,4-1 0 0 0,-5 0 0 0 0,0 0 0 0 0,1-1 0 0 0,-1 1 0 0 0,0-1 0 0 0,1 1 0 0 0,-1-1 0 0 0,0 1 0 0 0,0-1 0 0 0,0 0 0 0 0,0 0 0 0 0,1 1 0 0 0,-1-1 0 0 0,0 0 0 0 0,0 0 0 0 0,0 0 0 0 0,-1 0 0 0 0,1 0 0 0 0,0-1 0 0 0,1-1 0 0 0,1-4 0 0 0,1-1 0 0 0,-1 1 0 0 0,-1-1 0 0 0,1 0 0 0 0,1-15 0 0 0,-3 20 0 0 0,16-143 0 0 0,-6 34 0 0 0,7 56 0 0 0,-18 55 0 0 0,0 1 0 0 0,0 0 0 0 0,0 0 0 0 0,0-1 0 0 0,0 1 0 0 0,0 0 0 0 0,1 0 0 0 0,-1-1 0 0 0,0 1 0 0 0,0 0 0 0 0,0 0 0 0 0,0 0 0 0 0,1-1 0 0 0,-1 1 0 0 0,0 0 0 0 0,0 0 0 0 0,1 0 0 0 0,-1 0 0 0 0,0-1 0 0 0,0 1 0 0 0,1 0 0 0 0,-1 0 0 0 0,0 0 0 0 0,1 0 0 0 0,-1 0 0 0 0,0 0 0 0 0,0 0 0 0 0,1 0 0 0 0,-1 0 0 0 0,0 0 0 0 0,1 0 0 0 0,-1 0 0 0 0,0 0 0 0 0,0 0 0 0 0,1 0 0 0 0,-1 0 0 0 0,0 0 0 0 0,1 0 0 0 0,-1 1 0 0 0,0-1 0 0 0,0 0 0 0 0,1 0 0 0 0,-1 0 0 0 0,0 0 0 0 0,0 0 0 0 0,0 1 0 0 0,1-1 0 0 0,-1 0 0 0 0,0 0 0 0 0,0 1 0 0 0,0-1 0 0 0,1 0 0 0 0,-1 0 0 0 0,0 1 0 0 0,10 11 0 0 0,-10-11 0 0 0,12 18 0 0 0,-2 0 0 0 0,0 1 0 0 0,-2 0 0 0 0,0 1 0 0 0,10 42 0 0 0,-4-17 0 0 0,2-3 0 0 0,33 62 0 0 0,-46-98 0 0 0,4 7-2340 0 0,1-1-1 0 0,1-1 0 0 0,17 22 1 0 0,-16-27-3642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2:58.2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1 128 7055 0 0,'2'-9'-900'0'0,"3"-8"4494"0"0,-5 17-3467 0 0,1 0-1 0 0,0 1 0 0 0,-1-1 0 0 0,1 0 0 0 0,-1 1 0 0 0,1-1 0 0 0,-1 1 0 0 0,1-1 0 0 0,-1 1 0 0 0,1-1 0 0 0,-1 1 0 0 0,0-1 0 0 0,1 1 0 0 0,-1-1 0 0 0,1 1 1 0 0,-1 0-1 0 0,0-1 0 0 0,0 1 0 0 0,1-1 0 0 0,-1 1 0 0 0,0 0 0 0 0,0-1 0 0 0,0 1 0 0 0,0 0 0 0 0,0-1 0 0 0,0 1 0 0 0,0 1 0 0 0,17 58 2854 0 0,10 73-1 0 0,-7-3-1801 0 0,-16-101-1436 0 0,-4-27-211 0 0,0-2-185 0 0,0 0-39 0 0,0 0-92 0 0,0 0-350 0 0,0 0-154 0 0,0 0-30 0 0,2-10 345 0 0,0 0 1 0 0,-1 0-1 0 0,-1 1 1 0 0,1-1-1 0 0,-2 0 0 0 0,1 0 1 0 0,-3-11-1 0 0,-18-70 114 0 0,4 25 2469 0 0,-10-45 5962 0 0,27 109-6723 0 0,3-22 2662 0 0,1 18-3399 0 0,0 1 1 0 0,0-1-1 0 0,0 1 0 0 0,1 0 0 0 0,-1 1 1 0 0,1-1-1 0 0,0 1 0 0 0,1 0 0 0 0,-1 0 0 0 0,1 0 1 0 0,-1 1-1 0 0,1 0 0 0 0,0 0 0 0 0,0 0 1 0 0,1 1-1 0 0,7-2 0 0 0,4-1-718 0 0,1 1-1 0 0,-1 1 1 0 0,0 0-1 0 0,31 1 1 0 0,-48 2 441 0 0,0 0 1 0 0,0 0-1 0 0,0 0 1 0 0,-1 0 0 0 0,1 0-1 0 0,0 0 1 0 0,0 0 0 0 0,-1 0-1 0 0,1 0 1 0 0,0 1-1 0 0,0-1 1 0 0,-1 0 0 0 0,1 1-1 0 0,0-1 1 0 0,-1 0-1 0 0,1 1 1 0 0,0-1 0 0 0,-1 1-1 0 0,1-1 1 0 0,-1 1 0 0 0,1-1-1 0 0,-1 1 1 0 0,1 0-1 0 0,-1-1 1 0 0,1 1 0 0 0,0 1-1 0 0,5 10-4774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2:58.6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77 10943 0 0,'0'0'248'0'0,"-23"13"704"0"0,16-10-773 0 0,6-3 749 0 0,1 0 323 0 0,0 0 58 0 0,0 0-66 0 0,18-22 1205 0 0,-13 14-1939 0 0,0 1-496 0 0,0 1 1 0 0,0 0-1 0 0,1 0 1 0 0,0 1-1 0 0,0 0 1 0 0,0 0-1 0 0,1 0 1 0 0,0 1-1 0 0,0-1 0 0 0,9-3 1 0 0,-14 8-483 0 0,0 0-466 0 0,4 0 622 0 0,-4 2-2995 0 0,-1 4 2545 0 0,0 1 1 0 0,0 0 0 0 0,-1-1 0 0 0,0 1 0 0 0,0-1 0 0 0,-1 1 0 0 0,0 0 0 0 0,0-1 0 0 0,0 0 0 0 0,-1 1-1 0 0,0-1 1 0 0,0 0 0 0 0,-5 10 0 0 0,-6 9 89 0 0,-32 46 0 0 0,-2 4 6965 0 0,38-45-4270 0 0,8-28-1436 0 0,1-2 38 0 0,0 0 14 0 0,10 2 1317 0 0,0-5-1636 0 0,-1-1 1 0 0,-1-1-1 0 0,1 0 1 0 0,0 0-1 0 0,-1 0 0 0 0,12-11 1 0 0,26-16-359 0 0,24-11 143 0 0,-40 24-4998 0 0,-17 11-532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0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2271 0 0,'0'0'102'0'0,"0"0"75"0"0,0 0 236 0 0,0 0 106 0 0,0 0 22 0 0,0 0-22 0 0,0 0-106 0 0,0 0-42 0 0,0 0-10 0 0,0 0 10 0 0,0 0 45 0 0,0 0 21 0 0,0 0 3 0 0,0 0-58 0 0,-2 1-250 0 0,-3 3-46 0 0,3-1 59 0 0,0 0 0 0 0,-1 1 0 0 0,1-1-1 0 0,1 1 1 0 0,-1 0 0 0 0,0 0 0 0 0,1 0-1 0 0,0-1 1 0 0,0 1 0 0 0,0 0-1 0 0,0 1 1 0 0,1-1 0 0 0,-1 0 0 0 0,1 2-145 0 0,-3 15-27 0 0,-2 8 27 0 0,2 1 0 0 0,0 0 0 0 0,2 0 0 0 0,1-1 0 0 0,2 1 0 0 0,3 17 0 0 0,6 62 0 0 0,-5 89 0 0 0,-7-149 0 0 0,0-27 0 0 0,0 0 0 0 0,2 0 0 0 0,2 10 0 0 0,-2-18 0 0 0,0-1 0 0 0,-1 1 0 0 0,-1 8 0 0 0,0-12 0 0 0,0-1 0 0 0,1 0 0 0 0,0 1 0 0 0,1-1 0 0 0,0 0 0 0 0,1 1 0 0 0,-1-1 0 0 0,4 7 0 0 0,-3-8 0 0 0,0 0 0 0 0,0 1 0 0 0,-1-1 0 0 0,0 0 0 0 0,-1 0 0 0 0,0 3 0 0 0,3 28 0 0 0,1 17 1114 0 0,-1-50-632 0 0,-6 21 361 0 0,0-12-818 0 0,0 4-6906 0 0,3-19 5266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2:58.9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0 10943 0 0,'0'0'248'0'0,"0"0"35"0"0,0 0 18 0 0,-1 1-37 0 0,-5 2-170 0 0,1 3 95 0 0,4-2 246 0 0,0 0 0 0 0,0-1 0 0 0,1 1 0 0 0,0 0 0 0 0,-1 0 0 0 0,1 0 0 0 0,0 0 0 0 0,1-1 0 0 0,-1 1 0 0 0,1 0 0 0 0,0 0 0 0 0,0 0 0 0 0,2 6 0 0 0,-2-7-156 0 0,16 70 1312 0 0,-2 1 0 0 0,5 100-1 0 0,-15-34-4840 0 0,-5-139 1219 0 0,0-1-458 0 0,0 0-301 0 0,-1-2-884 0 0,-2-9-380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2:59.3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1 177 8863 0 0,'5'-130'1190'0'0,"-5"129"162"0"0,0 1 450 0 0,0 0 81 0 0,0 0-142 0 0,11 33 1535 0 0,14 86-371 0 0,4 12-2820 0 0,-25-115 111 0 0,2-1-1 0 0,0 0 1 0 0,0 0-1 0 0,1-1 1 0 0,1 0-1 0 0,11 15 1 0 0,-17-26-24 0 0,1 0 0 0 0,-1 0 0 0 0,1 0 0 0 0,0-1 1 0 0,-1 1-1 0 0,1-1 0 0 0,0 0 0 0 0,5 3 0 0 0,-6-4-203 0 0,-1-1-1 0 0,0 1 1 0 0,0-1 0 0 0,1 0-1 0 0,-1 1 1 0 0,0-1 0 0 0,0 0 0 0 0,1 0-1 0 0,-1 0 1 0 0,0 0 0 0 0,1 0-1 0 0,-1 0 1 0 0,0-1 0 0 0,0 1-1 0 0,1 0 1 0 0,-1-1 0 0 0,0 1-1 0 0,0-1 1 0 0,0 1 0 0 0,1-1-1 0 0,-1 1 1 0 0,0-1 0 0 0,0 0-1 0 0,0 0 1 0 0,0 1 0 0 0,0-1-1 0 0,0 0 1 0 0,0 0 0 0 0,0 0-1 0 0,-1 0 1 0 0,1 0 0 0 0,0 0-1 0 0,-1 0 1 0 0,2-2 0 0 0,-1 2-85 0 0,6-11-75 0 0,-1 0-1 0 0,0 0 1 0 0,-1 0-1 0 0,0 0 1 0 0,0-1 0 0 0,-2 0-1 0 0,1 0 1 0 0,1-17-1 0 0,4-112 479 0 0,-7 88-423 0 0,1-74 136 0 0,0 125 0 0 0,2 9 0 0 0,3 11 0 0 0,4 20 550 0 0,-2 1 0 0 0,7 49 0 0 0,10 42 608 0 0,-14-77-1747 0 0,-12-42 161 0 0,1 1 0 0 0,0-1 1 0 0,1 0-1 0 0,0 0 0 0 0,0 0 0 0 0,1-1 0 0 0,1 1 0 0 0,-1-1 0 0 0,1 0 0 0 0,1 0 0 0 0,0 0 0 0 0,9 10 0 0 0,1-5-6820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2:59.7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1 122 13247 0 0,'0'0'299'0'0,"0"0"45"0"0,0 0 21 0 0,0 0-46 0 0,0 0-22 0 0,0 0 691 0 0,0 0 326 0 0,0 0 59 0 0,18-7 1630 0 0,5-4-2552 0 0,-17 7-322 0 0,1 1 0 0 0,0-1-1 0 0,0 1 1 0 0,0 1 0 0 0,1-1 0 0 0,-1 1 0 0 0,0 1-1 0 0,10-2 1 0 0,-10 2-342 0 0,1-1-1 0 0,0 0 1 0 0,0 0 0 0 0,-1-1-1 0 0,1 0 1 0 0,-1 0 0 0 0,0-1-1 0 0,0 0 1 0 0,0 0 0 0 0,8-6-1 0 0,-5 3-409 0 0,0 0 0 0 0,1 1 0 0 0,16-7 1 0 0,-19 10-2102 0 0,2-2-26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0.2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70 7055 0 0,'0'0'323'0'0,"0"-1"-8"0"0,1-3-58 0 0,0 3 515 0 0,-1 1 247 0 0,0 0 49 0 0,0 0-48 0 0,0 0-246 0 0,0 0-108 0 0,0 0-24 0 0,1 2 5 0 0,37 120 2325 0 0,-15-31-255 0 0,-22-89-2717 0 0,0 1 0 0 0,-1-1 0 0 0,1 1 0 0 0,-1-1 0 0 0,0 1 0 0 0,0-1 0 0 0,0 1 0 0 0,0 0 0 0 0,-1-1 0 0 0,0 4 0 0 0,1-5 0 0 0,-5-14-1343 0 0,0-12-35 0 0,4-35 1353 0 0,0 40 26 0 0,1 0-1 0 0,0 0 1 0 0,7-37-1 0 0,-5 38 0 0 0,-2 14 0 0 0,1 0 0 0 0,-1 0 0 0 0,1 0 0 0 0,0 0 0 0 0,0 1 0 0 0,1-1 0 0 0,0 0 0 0 0,3-6 0 0 0,5-10 0 0 0,-4 15 0 0 0,2 8 0 0 0,-5-2-122 0 0,-1 1 1 0 0,1 0-1 0 0,-1 0 0 0 0,0 0 0 0 0,0 0 0 0 0,1 0 1 0 0,-1 1-1 0 0,0-1 0 0 0,0 1 0 0 0,0 0 0 0 0,0-1 0 0 0,-1 1 1 0 0,1 0-1 0 0,0 0 0 0 0,-1 0 0 0 0,1 0 0 0 0,-1 0 1 0 0,0 0-1 0 0,1 1 0 0 0,0 3 0 0 0,7 9-1432 0 0,1-4-1970 0 0,0 1-760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0.7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57 572 5407 0 0,'0'0'248'0'0,"0"0"-5"0"0,2-4-662 0 0,8-17 6595 0 0,-10 18-5950 0 0,0 1 0 0 0,0 0 0 0 0,0 0 0 0 0,-1 0 0 0 0,1 0 0 0 0,-1 0 0 0 0,0 0 0 0 0,1 0 0 0 0,-1 0 0 0 0,0 0 0 0 0,0 1 0 0 0,-2-3-1 0 0,2 2-7 0 0,0 1 0 0 0,0-1-1 0 0,0 0 1 0 0,0 0-1 0 0,1 1 1 0 0,-1-1-1 0 0,0 0 1 0 0,1 0 0 0 0,0 0-1 0 0,-1 0 1 0 0,1-2-1 0 0,-2 4-11 0 0,0 1-205 0 0,0 0 1 0 0,0 1-1 0 0,0-1 1 0 0,0 1-1 0 0,0-1 1 0 0,0 1-1 0 0,0 0 1 0 0,0-1 0 0 0,0 1-1 0 0,1 0 1 0 0,-1 0-1 0 0,1 0 1 0 0,0 0-1 0 0,-1 1 1 0 0,0 2-1 0 0,-10 33-4 0 0,11-34 4 0 0,-2 9 198 0 0,1-1 0 0 0,1 1 0 0 0,0-1 0 0 0,0 1 0 0 0,2 0-1 0 0,-1-1 1 0 0,2 1 0 0 0,-1-1 0 0 0,2 1 0 0 0,0-1 0 0 0,0 0 0 0 0,8 19 0 0 0,-5-22 9 0 0,3-8-186 0 0,-7-1-22 0 0,1-1 0 0 0,-1 0 0 0 0,1 0 0 0 0,-1 1 0 0 0,1-2 0 0 0,-1 1 0 0 0,0 0 0 0 0,1 0 0 0 0,-1-1 0 0 0,0 1 0 0 0,0-1 0 0 0,0 0 0 0 0,0 1 0 0 0,0-1 0 0 0,-1 0 0 0 0,1 0 0 0 0,0-1 0 0 0,-1 1 0 0 0,0 0 0 0 0,1 0 0 0 0,-1-1 0 0 0,0 1 0 0 0,0 0 0 0 0,1-5 0 0 0,2-8 0 0 0,0 1 0 0 0,-1-1 0 0 0,2-16 0 0 0,-3 16 0 0 0,3-29 0 0 0,-1 0 0 0 0,-2-1 0 0 0,-6-56 0 0 0,-26-130 0 0 0,8 72 0 0 0,22 252 0 0 0,9-4 728 0 0,4-1 0 0 0,4 0 0 0 0,35 104 0 0 0,2-13-2982 0 0,-52-172 1322 0 0,1-1 0 0 0,0 1 0 0 0,0 0 0 0 0,9 11 0 0 0,-8-12 284 0 0,7 13-2102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4.4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0 8863 0 0,'0'0'200'0'0,"0"0"34"0"0,0 0 12 0 0,-3 20 2 0 0,4-8 165 0 0,1 0-1 0 0,0-1 1 0 0,0 1-1 0 0,1-1 0 0 0,0 1 1 0 0,1-1-1 0 0,1 0 1 0 0,0-1-1 0 0,11 19 0 0 0,6 18 907 0 0,69 209 3672 0 0,-77-210-4733 0 0,4 11 1080 0 0,18 103 0 0 0,-15-56-2590 0 0,-21-103 535 0 0,0-1-183 0 0,0 0-731 0 0,0 0-322 0 0,0 0-735 0 0,0 0-2715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5.0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12 486 10943 0 0,'-1'-1'68'0'0,"0"0"0"0"0,0 0-1 0 0,0 0 1 0 0,0 0-1 0 0,1 0 1 0 0,-1 0 0 0 0,0 0-1 0 0,0 0 1 0 0,1 0-1 0 0,-1 0 1 0 0,1-1 0 0 0,-1 1-1 0 0,1 0 1 0 0,0 0-1 0 0,-1-1 1 0 0,1 1 0 0 0,0 0-1 0 0,0-1 1 0 0,0 1 0 0 0,0 0-1 0 0,0-3 1 0 0,1 1 330 0 0,-1-1 0 0 0,1 1 1 0 0,0 0-1 0 0,1 0 0 0 0,-1 0 1 0 0,0 0-1 0 0,1 0 0 0 0,3-4 1 0 0,3-4 653 0 0,0 1-1 0 0,1 0 1 0 0,15-12 0 0 0,28-19-1043 0 0,1 3 0 0 0,62-33 0 0 0,-37 23-12 0 0,-20 16 3 0 0,1 3 0 0 0,77-27 0 0 0,-70 29 0 0 0,-50 21 0 0 0,1 0 0 0 0,-1 1 0 0 0,1 1 0 0 0,0 1 0 0 0,30-2 0 0 0,-39 4 0 0 0,1 1 0 0 0,-1 0 0 0 0,1 1 0 0 0,-1 0 0 0 0,0 0 0 0 0,1 1 0 0 0,-1 0 0 0 0,0 0 0 0 0,0 1 0 0 0,0 0 0 0 0,-1 0 0 0 0,1 1 0 0 0,13 9 0 0 0,-18-10 0 0 0,0 0 0 0 0,0 0 0 0 0,0 1 0 0 0,0-1 0 0 0,-1 1 0 0 0,0 0 0 0 0,1-1 0 0 0,-2 1 0 0 0,1 0 0 0 0,0 0 0 0 0,-1 1 0 0 0,1-1 0 0 0,0 6 0 0 0,8 63 0 0 0,-9-53 0 0 0,27 195 1456 0 0,-20-178-1092 0 0,1 0 0 0 0,1-1 0 0 0,28 62 0 0 0,-29-80-364 0 0,-1-3 0 0 0,-2 0 0 0 0,1 0 0 0 0,-2 1 0 0 0,0 0 0 0 0,5 26 0 0 0,-10-41 0 0 0,0 0 0 0 0,0 0 0 0 0,0 0 0 0 0,0 0 0 0 0,0 1 0 0 0,0-1 0 0 0,0 0 0 0 0,0 0 0 0 0,0 0 0 0 0,-1 0 0 0 0,1 0 0 0 0,0 0 0 0 0,-1 1 0 0 0,1-1 0 0 0,-1 0 0 0 0,1 0 0 0 0,-1 0 0 0 0,0 0 0 0 0,1 0 0 0 0,-1-1 0 0 0,0 1 0 0 0,-1 2 0 0 0,-2 1 0 0 0,3-1 0 0 0,0 0 0 0 0,-1 1 0 0 0,1-1 0 0 0,-1 0 0 0 0,0 0 0 0 0,0 0 0 0 0,-1 0 0 0 0,1-1 0 0 0,0 1 0 0 0,-1-1 0 0 0,0 1 0 0 0,1-1 0 0 0,-1 0 0 0 0,0 0 0 0 0,0 0 0 0 0,-7 3 0 0 0,6-3 0 0 0,-47 25 0 0 0,-2-2 0 0 0,-82 26 0 0 0,-8 4 0 0 0,104-38 13 0 0,-8 5-86 0 0,0-3 1 0 0,-2-1-1 0 0,-64 13 1 0 0,112-32-353 0 0,1 0 1 0 0,-1 0 0 0 0,1 0-1 0 0,0 1 1 0 0,-1-1 0 0 0,1 0-1 0 0,0 0 1 0 0,0 0 0 0 0,0 0-1 0 0,0 0 1 0 0,0 0 0 0 0,0 0-1 0 0,0 0 1 0 0,0-2 0 0 0,3-7-5894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5.4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10 170 8863 0 0,'0'0'407'0'0,"0"0"-6"0"0,-8-21-325 0 0,6 12 4615 0 0,2 7-4360 0 0,1-1 1 0 0,-1 1-1 0 0,1-1 1 0 0,0 1-1 0 0,-1-1 0 0 0,1 1 1 0 0,0-1-1 0 0,1 1 1 0 0,-1 0-1 0 0,0 0 1 0 0,1-1-1 0 0,-1 1 0 0 0,1 0 1 0 0,-1 0-1 0 0,1 0 1 0 0,0 1-1 0 0,0-1 0 0 0,3-2 1 0 0,45-28 538 0 0,-24 17 660 0 0,47-22-1506 0 0,-70 35-174 0 0,1 0-1 0 0,-1 1 0 0 0,1-1 1 0 0,-1 1-1 0 0,1 0 0 0 0,0 1 1 0 0,0-1-1 0 0,-1 0 0 0 0,1 1 1 0 0,0 0-1 0 0,6 0 1 0 0,-5 0-12 0 0,-3 0-738 0 0,-2 0-731 0 0,0 0-322 0 0,0 0-735 0 0,0 0-2715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5.7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0 127 8863 0 0,'0'0'200'0'0,"0"0"34"0"0,0 0 12 0 0,0 0 222 0 0,0 0 926 0 0,0 0 408 0 0,3-1 1343 0 0,14-9-1594 0 0,15-16 356 0 0,-24 18-1491 0 0,0 1-1 0 0,1 0 1 0 0,0 1 0 0 0,0-1-1 0 0,1 2 1 0 0,0-1-1 0 0,15-5 1 0 0,-3 4-845 0 0,24-8 1070 0 0,-15 7-7199 0 0,-18 6-656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9.5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7055 0 0,'0'0'158'0'0,"0"0"22"0"0,0 0 12 0 0,0 0 124 0 0,0 0 494 0 0,0 0 218 0 0,0 0 42 0 0,0 0 42 0 0,0 0 140 0 0,0 0 57 0 0,0 0 16 0 0,0 0-79 0 0,0 0-349 0 0,0 0-156 0 0,0 0-33 0 0,0 0-97 0 0,11 30 250 0 0,80 295 4307 0 0,-51-196-5168 0 0,-36-120 0 0 0,-1 0 0 0 0,0 0 0 0 0,0-1 0 0 0,0 0 0 0 0,-1 0 0 0 0,1 1 0 0 0,1-1 0 0 0,-1 0 0 0 0,-1 1 0 0 0,-1 0 0 0 0,1-1 0 0 0,-1 0 0 0 0,1 0 0 0 0,0 0 0 0 0,2 0 0 0 0,-1 0-91 0 0,-2-6-386 0 0,-1-2-191 0 0,0 0-41 0 0,0 0-11 0 0,0 0-7 0 0,0 0-1 0 0,0 0 0 0 0,0 0-250 0 0,0 0-1053 0 0,0 0-458 0 0,0 0-95 0 0,0 0-22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1551 0 0,'0'0'68'0'0,"0"0"64"0"0,0 0 206 0 0,0 0 87 0 0,0 0 20 0 0,0 0-18 0 0,-2 26 1162 0 0,-5 36-443 0 0,5-32-564 0 0,-1-1-1 0 0,-2 0 0 0 0,-2 3-581 0 0,3-21-67 0 0,3-8-166 0 0,0 0-1 0 0,0 0 0 0 0,0 0 0 0 0,0 0 0 0 0,0 0 1 0 0,1 0-1 0 0,-1 0 0 0 0,1 0 0 0 0,0 0 234 0 0,0-3-799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9.8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20 5407 0 0,'0'0'124'0'0,"0"0"18"0"0,0 0 8 0 0,-8-14 2770 0 0,5 9 8562 0 0,8 11-11216 0 0,0 1 1 0 0,0 0 0 0 0,-1 1 0 0 0,0-1-1 0 0,0 1 1 0 0,0-1 0 0 0,-1 1 0 0 0,-1 1 0 0 0,1-1-1 0 0,1 14 1 0 0,3 32-359 0 0,-7-53-392 0 0,0-1-192 0 0,0 0-41 0 0,0 0-183 0 0,0 0-731 0 0,0 0-322 0 0,0 0-60 0 0,0 0 50 0 0,0 0 276 0 0,0 0 119 0 0,0 0 28 0 0,0 0 4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1.3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34 5407 0 0,'0'0'124'0'0,"0"0"18"0"0,0 0 8 0 0,-9-20 1415 0 0,3 6 3032 0 0,21 72 6577 0 0,108 243-8294 0 0,-26-63-2880 0 0,-41-113 0 0 0,-50-114 0 0 0,11 31 0 0 0,-12-27 0 0 0,18 59 0 0 0,-22-65 0 0 0,-1-1 0 0 0,1 0 0 0 0,3 0 0 0 0,3 3 21 0 0,-7-11-19 0 0,5 30-116 0 0,-5-29-363 0 0,0-1-191 0 0,0 0-1540 0 0,0 0-6004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2.7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5 479 8863 0 0,'0'0'407'0'0,"0"0"-6"0"0,-4 5 322 0 0,4-3 7586 0 0,4 0-8236 0 0,-1-1 0 0 0,1 1 0 0 0,0-1 0 0 0,0-1 0 0 0,-1 1 0 0 0,1 0 0 0 0,0-1 0 0 0,0 0 0 0 0,0 0-1 0 0,0 0 1 0 0,0 0 0 0 0,6-2 0 0 0,43-11 523 0 0,276-96 1155 0 0,-38 13 33 0 0,-120 45-534 0 0,8-2-243 0 0,64-24-1007 0 0,-216 68 0 0 0,50-23 0 0 0,13-6 0 0 0,-80 35 0 0 0,-2 1 0 0 0,0-2 0 0 0,-2 1-188 0 0,-5 2-795 0 0,-1 1-367 0 0,0 0-854 0 0,0 0-3259 0 0,0 0-1397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3.5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90 3999 0 0,'0'0'183'0'0,"0"0"177"0"0,0 0 641 0 0,0 0 285 0 0,0 0 52 0 0,0 0-95 0 0,0 0-427 0 0,0 0-192 0 0,0 0-43 0 0,0 0 5 0 0,0 0 38 0 0,0 0 14 0 0,23-16 4786 0 0,-12 11-5054 0 0,0 1 0 0 0,-1-1 0 0 0,1-1 0 0 0,-1 0 0 0 0,15-11-1 0 0,-6 4 1627 0 0,-14 10-1860 0 0,1 1-31 0 0,17-5-105 0 0,-16 5-92 0 0,-6 2-392 0 0,3 0 233 0 0,-1-1-2326 0 0,1 0-5461 0 0,11 0 4936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4.8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18 5407 0 0,'0'0'248'0'0,"-5"-10"96"0"0,2 5-214 0 0,3 3 542 0 0,-1 1 2378 0 0,1 4-1288 0 0,2 9-882 0 0,10 18-1156 0 0,2-9 1301 0 0,-1 1 0 0 0,13 31 1 0 0,-16-33-400 0 0,6 13 307 0 0,4 7-643 0 0,17 50-1 0 0,-21-51-287 0 0,-12-32-70 0 0,0 0 0 0 0,-1 1 0 0 0,0-1 0 0 0,0 1 0 0 0,-1 0 0 0 0,0 0 0 0 0,1 12 0 0 0,-3-18-570 0 0,0-2-39 0 0,0 0-208 0 0,0 0-835 0 0,0 0-363 0 0,0 0-333 0 0,0 0-1039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5.1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51 279 7055 0 0,'-26'-34'66'0'0,"22"28"935"0"0,1-1 0 0 0,0 1 0 0 0,0-1 0 0 0,0 0 0 0 0,1 0 0 0 0,-2-13 1 0 0,3 15-314 0 0,0 0 1 0 0,1-1 0 0 0,0 1-1 0 0,0 0 1 0 0,0 0 0 0 0,1-1 0 0 0,0 1-1 0 0,0 0 1 0 0,3-9 0 0 0,-2 10-708 0 0,0-1 0 0 0,0 1 0 0 0,0 0 1 0 0,0 0-1 0 0,1 0 0 0 0,0 1 1 0 0,4-5-1 0 0,5-5 643 0 0,0 0 1 0 0,1 1 0 0 0,29-20-1 0 0,-39 30-707 0 0,0 0-1 0 0,0 0 0 0 0,0 0 1 0 0,1 1-1 0 0,-1-1 1 0 0,1 1-1 0 0,-1 0 0 0 0,1 0 1 0 0,-1 0-1 0 0,1 0 0 0 0,0 0 1 0 0,0 1-1 0 0,-1 0 0 0 0,1 0 1 0 0,0 0-1 0 0,-1 0 1 0 0,1 0-1 0 0,0 1 0 0 0,-1 0 1 0 0,1 0-1 0 0,0 0 0 0 0,-1 0 1 0 0,1 0-1 0 0,-1 1 0 0 0,5 2 1 0 0,-5-2-416 0 0,-1 1-1 0 0,0-1 1 0 0,0 0 0 0 0,0 1-1 0 0,-1-1 1 0 0,1 1 0 0 0,0 0 0 0 0,-1 0-1 0 0,0-1 1 0 0,1 1 0 0 0,0 4 0 0 0,3 5-1591 0 0,0 1-516 0 0</inkml:trace>
  <inkml:trace contextRef="#ctx0" brushRef="#br0" timeOffset="1">163 388 5407 0 0,'0'0'120'0'0,"0"0"24"0"0,0 0 8 0 0,0 0 0 0 0,0 0-152 0 0,8-5 0 0 0,1 2 0 0 0,-1-2 0 0 0,-8 5 800 0 0,8-7 128 0 0,2 1 24 0 0,-1-1 8 0 0,3 2-768 0 0,-3 1-192 0 0,1-1 0 0 0,0 1-2592 0 0,-1 3-560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5.5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1 144 8863 0 0,'0'0'200'0'0,"0"0"34"0"0,0 0 12 0 0,10-3 88 0 0,-3 1-107 0 0,0-1 1 0 0,-1 0 0 0 0,1-1-1 0 0,-1 1 1 0 0,0-1 0 0 0,0-1 0 0 0,0 1-1 0 0,-1-1 1 0 0,7-6 0 0 0,32-25-255 0 0,-23 23-1062 0 0,30-25 0 0 0,-38 28-2581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5.8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98 10943 0 0,'-4'15'1287'0'0,"4"-14"-838"0"0,21 22 1437 0 0,-7-12-1313 0 0,1-1 0 0 0,0 0 1 0 0,0-1-1 0 0,23 10 0 0 0,-30-15-575 0 0,-1 1 0 0 0,1 0-1 0 0,-1 1 1 0 0,0 0 0 0 0,0 0 0 0 0,-1 0-1 0 0,10 12 1 0 0,3 2-296 0 0,-18-19-1350 0 0,-1-1-602 0 0,0 0-129 0 0,0 0-20 0 0</inkml:trace>
  <inkml:trace contextRef="#ctx0" brushRef="#br0" timeOffset="1">133 1 8863 0 0,'0'0'200'0'0,"0"0"34"0"0,0 0 12 0 0,-8 20 2 0 0,6-6 727 0 0,0 1-1 0 0,0 0 0 0 0,2 0 1 0 0,0-1-1 0 0,2 20 0 0 0,-1 38 1388 0 0,-5-32-998 0 0,1-26-1366 0 0,1 1 0 0 0,1 0 0 0 0,1 0 0 0 0,0-1 0 0 0,3 22 0 0 0,-2-34-4663 0 0,-1-2-1638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6.3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69 10943 0 0,'-3'5'382'0'0,"4"-5"2858"0"0,4-4-2856 0 0,1 0 0 0 0,-1 0 0 0 0,1 1 0 0 0,-1-1-1 0 0,1 2 1 0 0,7-4 0 0 0,18-9-524 0 0,-28 13-307 0 0,0 0 0 0 0,0 0 0 0 0,-1 0 0 0 0,1 0 0 0 0,-1 0 0 0 0,1-1 1 0 0,-1 1-1 0 0,2-4 0 0 0,1-2-4492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6.7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3 8863 0 0,'0'0'407'0'0,"-1"0"-6"0"0,-4 2-257 0 0,4-2 37 0 0,1 0 0 0 0,0 0 0 0 0,-1 1 0 0 0,1-1 0 0 0,0 0 0 0 0,0 0 0 0 0,-1 0 0 0 0,1 0 0 0 0,0 0 0 0 0,0 0 0 0 0,-1 1 0 0 0,1-1 0 0 0,0 0 0 0 0,0 0 0 0 0,-1 0 0 0 0,1 1 0 0 0,0-1 0 0 0,0 0 0 0 0,0 0 0 0 0,0 1 0 0 0,-1-1 0 0 0,1 0 0 0 0,0 0 0 0 0,0 1 0 0 0,0-1 0 0 0,0 0 0 0 0,0 1 0 0 0,0-1 0 0 0,0 0 0 0 0,0 0 0 0 0,0 1 0 0 0,0-1 0 0 0,0 0 0 0 0,0 1 0 0 0,0-1 0 0 0,0 1 0 0 0,6 14 2488 0 0,20 20-2313 0 0,-20-26 332 0 0,6 6-686 0 0,-1 2 1 0 0,0 0-1 0 0,-1 0 1 0 0,-1 0-1 0 0,-1 1 1 0 0,0 1-1 0 0,-2 0 1 0 0,5 19-1 0 0,-25-91-2 0 0,7 28 0 0 0,-6-37 0 0 0,12 55 0 0 0,0 1 0 0 0,0-1 0 0 0,1 0 0 0 0,0 1 0 0 0,1-1 0 0 0,-1 0 0 0 0,1 1 0 0 0,1-1 0 0 0,-1 0 0 0 0,5-10 0 0 0,-6 15-167 0 0,1 0 1 0 0,-1 1-1 0 0,1-1 0 0 0,0 1 1 0 0,0-1-1 0 0,-1 1 0 0 0,1-1 0 0 0,0 1 1 0 0,0 0-1 0 0,0-1 0 0 0,1 1 1 0 0,-1 0-1 0 0,0 0 0 0 0,0 0 0 0 0,1 0 1 0 0,-1 0-1 0 0,0 0 0 0 0,3-1 0 0 0,-3 2-134 0 0,1 0-1 0 0,-1 0 0 0 0,1 1 0 0 0,-1-1 0 0 0,1 0 0 0 0,-1 1 1 0 0,1-1-1 0 0,-1 1 0 0 0,0-1 0 0 0,1 1 0 0 0,-1 0 0 0 0,0-1 1 0 0,1 1-1 0 0,0 1 0 0 0,2 1-21 0 0,4 2-1579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0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3167 0 0,'0'0'68'0'0,"0"0"16"0"0,0 0 4 0 0,7 24 262 0 0,-8-15-58 0 0,1-5-229 0 0,-1 0 1 0 0,1 0 0 0 0,0-1 0 0 0,1 1 0 0 0,-1 0 0 0 0,1-1 0 0 0,-1 1 0 0 0,1 0 0 0 0,0-1-1 0 0,1 2-63 0 0,3 13 0 0 0,-3-9 0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7.0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112 13 10943 0 0,'0'0'248'0'0,"0"0"35"0"0,0 0 18 0 0,-8-4 57 0 0,6 2-223 0 0,-1 1 1 0 0,0 0-1 0 0,1 0 1 0 0,-1 0-1 0 0,0 0 1 0 0,0 1-1 0 0,0-1 1 0 0,0 1-1 0 0,0-1 1 0 0,0 1-1 0 0,0 0 1 0 0,1 0-1 0 0,-1 1 1 0 0,0-1-1 0 0,0 1 1 0 0,0-1-1 0 0,0 1 1 0 0,0 0-1 0 0,1 0 1 0 0,-1 0-1 0 0,0 0 1 0 0,1 0-1 0 0,-1 1 1 0 0,1-1-1 0 0,-1 1 1 0 0,1 0-1 0 0,0 0 1 0 0,-1 0-1 0 0,-3 4 1 0 0,4-3 57 0 0,0 0 0 0 0,0 1-1 0 0,0-1 1 0 0,0 0 0 0 0,1 1 0 0 0,-1-1 0 0 0,1 1-1 0 0,0-1 1 0 0,0 1 0 0 0,0 0 0 0 0,1-1 0 0 0,-1 1 0 0 0,1 0-1 0 0,0 0 1 0 0,0 0 0 0 0,0-1 0 0 0,0 1 0 0 0,1 0 0 0 0,-1 0-1 0 0,3 6 1 0 0,5 6-193 0 0,-5-13 0 0 0,0 0 0 0 0,-1-1 0 0 0,1 1 0 0 0,0-1 0 0 0,0 0 0 0 0,0 0 0 0 0,0 0 0 0 0,1 0 0 0 0,-1-1 0 0 0,1 1 0 0 0,-1-1 0 0 0,1 0 0 0 0,-1 0 0 0 0,6 1 0 0 0,-7-2 0 0 0,8 2 0 0 0,0-3 0 0 0,-1 4 0 0 0,-8-3 0 0 0,1 1 0 0 0,-1 0 0 0 0,0-1 0 0 0,0 1 0 0 0,0 0 0 0 0,0-1 0 0 0,0 1 0 0 0,0 0 0 0 0,0 0 0 0 0,0 0 0 0 0,0 0 0 0 0,-1 0 0 0 0,1 0 0 0 0,0 0 0 0 0,-1 0 0 0 0,1 0 0 0 0,0 0 0 0 0,-1 0 0 0 0,1 0 0 0 0,-1 1 0 0 0,0-1 0 0 0,1 0 0 0 0,-1 0 0 0 0,0 1 0 0 0,0-1 0 0 0,0 0 0 0 0,0 0 0 0 0,0 1 0 0 0,0-1 0 0 0,0 2 0 0 0,-1 1 0 0 0,0 1 0 0 0,-1 0 0 0 0,1-1 0 0 0,-1 1 0 0 0,-4 7 0 0 0,2-4 0 0 0,-39 76-2424 0 0,42-82 166 0 0,1-2-3572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7.4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0 346 8863 0 0,'0'0'407'0'0,"0"0"-6"0"0,0 0-1 0 0,0 0 946 0 0,0 0 446 0 0,0 0 89 0 0,0 0-140 0 0,0 0-669 0 0,0 0-294 0 0,18-17 764 0 0,-14 10-1538 0 0,0 1-1 0 0,-1-1 1 0 0,1 0 0 0 0,-1 1-1 0 0,-1-2 1 0 0,1 1-1 0 0,1-11 1 0 0,8-21-9 0 0,39-112 5 0 0,-42 118 0 0 0,5-6 624 0 0,-13 38 68 0 0,-1 1 32 0 0,0 0-93 0 0,1 21-551 0 0,1-1 1 0 0,7 31-1 0 0,2 5-80 0 0,21 143-3832 0 0,-13-93-222 0 0,-14-72-2532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4.4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0 611 5407 0 0,'0'0'124'0'0,"0"0"18"0"0,0 0 8 0 0,0 0 110 0 0,0 0 454 0 0,0 0 196 0 0,0 0 40 0 0,0 0-44 0 0,0 0-215 0 0,0 0-92 0 0,10-30 3113 0 0,-4 25-3323 0 0,-1 0 0 0 0,1 0 0 0 0,0 1 0 0 0,1 0-1 0 0,-1 0 1 0 0,1 1 0 0 0,-1 0 0 0 0,1 0 0 0 0,0 0 0 0 0,0 1 0 0 0,14-3 0 0 0,15-6 626 0 0,88-38 441 0 0,209-52 0 0 0,-182 59-1456 0 0,161-68 0 0 0,-239 86 0 0 0,22-10 0 0 0,-1 1 0 0 0,-61 23 0 0 0,34-15 0 0 0,-65 24 0 0 0,0 0 0 0 0,0 0 0 0 0,0 0 0 0 0,0 1 0 0 0,0-1 0 0 0,1 1 0 0 0,-1-1 0 0 0,0 1 0 0 0,0 0 0 0 0,1 0 0 0 0,-1 0 0 0 0,0 0 0 0 0,0 0 0 0 0,4 2 0 0 0,-3-2 0 0 0,7-2 0 0 0,-1 4 0 0 0,1-1 0 0 0,0 1 0 0 0,-3-1 0 0 0,1-1 0 0 0,0 0 0 0 0,0-1 0 0 0,-1 1 0 0 0,1-1 0 0 0,0-1 0 0 0,-1 0 0 0 0,1 0 0 0 0,-1 0 0 0 0,0-1 0 0 0,0 0 0 0 0,0 0 0 0 0,0-1 0 0 0,0 0 0 0 0,7-5 0 0 0,13-7 0 0 0,-7 1 989 0 0,-16 11-789 0 0,1 1 0 0 0,-1 0 0 0 0,1-1 0 0 0,0 1 0 0 0,-1 1 0 0 0,1-1 0 0 0,1 1 0 0 0,4-2 0 0 0,-8 3-677 0 0,-2 1-191 0 0,0 0-41 0 0,0 0 86 0 0,0 0 306 0 0,0 0-230 0 0,0 0-145 0 0,0 0-32 0 0,0 0-254 0 0,0 0-1053 0 0,0 0-458 0 0,0 2-95 0 0,1 7-22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47.3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34 213 7055 0 0,'-24'22'338'0'0,"24"-22"-146"0"0,-1 0-166 0 0,-7-13 6535 0 0,24 1-486 0 0,14-4-5702 0 0,1 2 0 0 0,1 1 0 0 0,0 2 1 0 0,53-12-1 0 0,-36 10 150 0 0,48-19 0 0 0,-53 14-523 0 0,0 2 0 0 0,1 2 0 0 0,0 2 0 0 0,49-6 0 0 0,-55 8 0 0 0,-31 10 0 0 0,-7 1 0 0 0,-1-1 0 0 0,1 0 0 0 0,0 0 0 0 0,0 1 0 0 0,-1-1 0 0 0,1 0 0 0 0,0 1 0 0 0,-1-1 0 0 0,1 1 0 0 0,0-1 0 0 0,-1 1 0 0 0,1-1 0 0 0,-1 1 0 0 0,1-1 0 0 0,-1 1 0 0 0,1 0 0 0 0,-1-1 0 0 0,1 1 0 0 0,-1 0 0 0 0,0-1 0 0 0,1 1 0 0 0,-1 0 0 0 0,0-1 0 0 0,1 2 0 0 0,-1 0 0 0 0,7 7 0 0 0,16 39 0 0 0,-19-40 337 0 0,0 1-1 0 0,-1-1 1 0 0,5 17 0 0 0,-6-17-36 0 0,1 1 1 0 0,0-1 0 0 0,0 0 0 0 0,6 11 0 0 0,16 25-274 0 0,-15-25-29 0 0,1 0-1 0 0,17 21 1 0 0,0-2 1 0 0,42 75 0 0 0,-53-86 0 0 0,27 35 0 0 0,-24-38 0 0 0,-2 1 0 0 0,25 48 0 0 0,-31-18 0 0 0,-9-46 0 0 0,-1-1 0 0 0,1-1 0 0 0,1 1 0 0 0,0 0-915 0 0,-1-1 0 0 0,-1 1-1 0 0,1 0 1 0 0,-1-1 0 0 0,-1 1-1 0 0,2 9 1 0 0,2 14-3119 0 0,-1-19 1283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47.7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7055 0 0,'0'0'158'0'0,"0"0"22"0"0,0 0 12 0 0,3 21 6 0 0,0-2 1130 0 0,1 0 0 0 0,10 27 0 0 0,19 35-1386 0 0,-27-68-352 0 0,1 5-3610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8.0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1 495 2791 0 0,'0'0'126'0'0,"0"0"158"0"0,0 0 582 0 0,0 0 256 0 0,0 0 50 0 0,0 0-80 0 0,0 0-380 0 0,0 0-168 0 0,0 0-31 0 0,0 0 2 0 0,0 0 38 0 0,0 0 20 0 0,11-4 673 0 0,8-10-584 0 0,2 1 1 0 0,-1 0-1 0 0,1 2 1 0 0,1 1-1 0 0,0 0 1 0 0,0 2-1 0 0,24-6 1 0 0,-6 3 283 0 0,-2-2 0 0 0,64-30 0 0 0,-38 7-946 0 0,-56 33 0 0 0,0-1 0 0 0,-1 0 0 0 0,0 0 0 0 0,0-1 0 0 0,0 0 0 0 0,10-9 0 0 0,-6 4 0 0 0,1 1 0 0 0,0 0 0 0 0,15-8 0 0 0,-24 16 0 0 0,4-3 0 0 0,-1 0 0 0 0,1 1 0 0 0,0 0 0 0 0,1 0 0 0 0,13-3 0 0 0,4-10 0 0 0,-25 15 0 0 0,0 0 0 0 0,1 0 0 0 0,-1 0 0 0 0,0 0 0 0 0,1 0 0 0 0,-1 0 0 0 0,0 0 0 0 0,0 0 0 0 0,0 0 0 0 0,0 0 0 0 0,0 0 0 0 0,0 0 0 0 0,0 0 0 0 0,0 0 0 0 0,0 0 0 0 0,-1 0 0 0 0,1 0 0 0 0,0 0 0 0 0,-1 0 0 0 0,1 0 0 0 0,-1 1 0 0 0,1-1 0 0 0,-1 0 0 0 0,1 0 0 0 0,-1 0 0 0 0,1 0 0 0 0,-1 1 0 0 0,-1-2 0 0 0,-15-22 0 0 0,13 19-16 0 0,-16-20-1537 0 0,0-1 1 0 0,-16-31 0 0 0,35 55 728 0 0,1 2-579 0 0,-6-3-1962 0 0,5 3 1646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9.2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9 2791 0 0,'0'0'126'0'0,"0"-1"-5"0"0,0-5 6 0 0,0 5 395 0 0,0 1 170 0 0,0 0 32 0 0,0 0-32 0 0,0 0-152 0 0,0 0-69 0 0,0 0-14 0 0,0 0 6 0 0,0 0 28 0 0,0 0 11 0 0,-1 20 1069 0 0,3-7-1293 0 0,0 1-1 0 0,0-1 1 0 0,2 1-1 0 0,0-1 1 0 0,0 0 0 0 0,11 22-1 0 0,7 19 773 0 0,75 232 2276 0 0,-76-232-2880 0 0,30 54 0 0 0,82 122-556 0 0,-121-212 150 0 0,7 16-212 0 0,-18-32-728 0 0,-1-2-338 0 0,0 0-493 0 0,0 0-1792 0 0,0 0-761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59.9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21 1807 0 0,'0'0'83'0'0,"-1"-12"1272"0"0,1 3 6253 0 0,22 66-3505 0 0,4 9-4372 0 0,-6-10 1131 0 0,18 56 382 0 0,57 116 1 0 0,-36-97 964 0 0,-49-111-2209 0 0,45 101 0 0 0,10 61 0 0 0,-50-145-266 0 0,-15-35-1125 0 0,0-2-508 0 0,0 0-106 0 0,3 6-1255 0 0,-3-4-1311 0 0,0-2 2643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00.4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66 2791 0 0,'-8'-28'272'0'0,"8"28"-429"0"0,-2-13-105 0 0,1 11 846 0 0,1 1 0 0 0,0-1 0 0 0,-1 1 0 0 0,0-1 0 0 0,1 1 0 0 0,-1-1 0 0 0,0 1 0 0 0,1 0 0 0 0,-1-1 0 0 0,0 1 0 0 0,0 0 0 0 0,0-1 0 0 0,0 1 1 0 0,-1 0-1 0 0,-1-2 0 0 0,2 3 626 0 0,1 0-64 0 0,0 0-298 0 0,0 0-131 0 0,0 0-21 0 0,0 0-4 0 0,0 0 9 0 0,0 0 3 0 0,0 0 0 0 0,0 0-94 0 0,3 3-587 0 0,-1 1 0 0 0,0-1 0 0 0,1 0 0 0 0,-1 0 1 0 0,1 0-1 0 0,0 0 0 0 0,0 0 0 0 0,0-1 1 0 0,7 5-1 0 0,-6-4-25 0 0,83 72 839 0 0,-56-47-319 0 0,1-1 1 0 0,1-1 0 0 0,36 21 0 0 0,-48-37-1887 0 0,-1 1-1 0 0,-1 2 1 0 0,0 0 0 0 0,-1 0-1 0 0,0 2 1 0 0,-1 0-1 0 0,-1 1 1 0 0,0 1 0 0 0,19 27-1 0 0,-19-20-171 0 0,0 2 4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00.9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1 669 5407 0 0,'0'0'124'0'0,"0"0"18"0"0,0 0 8 0 0,9-26 2684 0 0,51-140 3495 0 0,6-23-3884 0 0,-18-11-2367 0 0,-42 114-4618 0 0,-6 85 2457 0 0,0 1-77 0 0,0 0-15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8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36 10943 0 0,'0'0'248'0'0,"-13"-16"600"0"0,12 15-812 0 0,1 0-1 0 0,0 0 0 0 0,-1-1 0 0 0,0 1 1 0 0,1 0-1 0 0,-1 0 0 0 0,0 0 1 0 0,0 0-1 0 0,1 0 0 0 0,-1 0 0 0 0,0 0 1 0 0,0 0-1 0 0,0 0 0 0 0,0 0 1 0 0,0 1-1 0 0,0-1 0 0 0,-1 0 0 0 0,0 0 1 0 0,1 1 10 0 0,0 0 1 0 0,1 0-1 0 0,-1 0 1 0 0,0 0-1 0 0,0 0 1 0 0,1 0-1 0 0,-1 0 1 0 0,0 1 0 0 0,0-1-1 0 0,1 0 1 0 0,-1 0-1 0 0,0 1 1 0 0,0-1-1 0 0,1 0 1 0 0,-1 1-1 0 0,0-1 1 0 0,1 1-1 0 0,-1-1 1 0 0,1 1-1 0 0,-1-1 1 0 0,0 2-1 0 0,-3 3 151 0 0,0 0 0 0 0,0 1 0 0 0,1-1 0 0 0,0 1-1 0 0,-3 6 1 0 0,3-6-424 0 0,-26 58 416 0 0,-28 88 0 0 0,37-96 676 0 0,4-10-56 0 0,-34 100-80 0 0,43-120-738 0 0,1 1 0 0 0,1 0-1 0 0,-3 42 1 0 0,8-65 83 0 0,-1 0 0 0 0,1 0 1 0 0,0 0-1 0 0,1 0 0 0 0,-1 0 0 0 0,1 0 0 0 0,-1 0 0 0 0,1 0 0 0 0,0 0 0 0 0,1 0 0 0 0,-1 0 0 0 0,1 0 1 0 0,0 0-1 0 0,0-1 0 0 0,0 1 0 0 0,0-1 0 0 0,0 1 0 0 0,1-1 0 0 0,0 0 0 0 0,-1 0 0 0 0,1 0 1 0 0,0 0-1 0 0,1-1 0 0 0,-1 1 0 0 0,0-1 0 0 0,1 0 0 0 0,-1 0 0 0 0,1 0 0 0 0,0 0 0 0 0,0 0 0 0 0,0-1 1 0 0,0 0-1 0 0,0 0 0 0 0,0 0 0 0 0,0 0 0 0 0,0-1 0 0 0,4 1 0 0 0,23-1-64 0 0,-1-1-1 0 0,1-1 0 0 0,36-7 1 0 0,91-27-44 0 0,-49 11-151 0 0,70-8-3428 0 0,-120 25 2223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2271 0 0,'0'-6'51'0'0,"0"4"5360"0"0,0 2-5207 0 0,0 0 182 0 0,0 0 108 0 0,0 0 18 0 0,0 0-63 0 0,-1-1-293 0 0,-1-4-53 0 0,1 4 338 0 0,1 1 146 0 0,0 0 21 0 0,0 0-75 0 0,0 0-246 0 0,0 0 243 0 0,0 0 145 0 0,0 0 28 0 0,0 0-87 0 0,1 1-402 0 0,4 4-76 0 0,-3-4 447 0 0,-2-1 191 0 0,0 0 31 0 0,0 0-102 0 0,0 3-462 0 0,-1 7-217 0 0,0-3-26 0 0,0 0 0 0 0,1 0 0 0 0,0 1 0 0 0,0-1 0 0 0,1 0 0 0 0,1 7 0 0 0,5 30 0 0 0,-8-35 0 0 0,2-2 0 0 0,12 36 0 0 0,-7-28 922 0 0,8 36 1804 0 0,-10-39-2726 0 0,13 17 0 0 0,2 3 0 0 0,-14-23 0 0 0,-1 1 0 0 0,-2-2 0 0 0,1-10 0 0 0,2 6 0 0 0,7 13 0 0 0,0 0 0 0 0,-2 0 0 0 0,0 1 0 0 0,-1 1 0 0 0,0-1 0 0 0,0 6 0 0 0,28 55 0 0 0,-15-34 0 0 0,-1 1 0 0 0,-2 3 0 0 0,14 31 0 0 0,-13-35 0 0 0,-16-34 0 0 0,19 32 0 0 0,-20-36-3 0 0,0 0 0 0 0,-1 0-1 0 0,0 0 1 0 0,0 0 0 0 0,-1 0-1 0 0,0 0 1 0 0,0 5 3 0 0,4 18-201 0 0,-4-28-971 0 0,-1-2-441 0 0,1-1-92 0 0,3-3-21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01.3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 5407 0 0,'0'0'248'0'0,"0"0"-5"0"0,0 0 934 0 0,2-3 7330 0 0,2 3-9431 0 0,6 5 1171 0 0,0 1 0 0 0,0 0 0 0 0,-1 1 1 0 0,0 0-1 0 0,0 0 0 0 0,0 1 0 0 0,-1 0 0 0 0,10 13 0 0 0,6 9 331 0 0,22 38 0 0 0,-27-36-210 0 0,0 1 0 0 0,-3 0 1 0 0,-1 2-1 0 0,-1-1 0 0 0,13 56 0 0 0,-14-22-3111 0 0,-11-49 986 0 0,2 1 0 0 0,0-1 0 0 0,9 23 1 0 0,-13-40-2458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02.3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5407 0 0,'0'0'124'0'0,"0"0"18"0"0,0 0 8 0 0,0 0 110 0 0,0 0 454 0 0,0 0 196 0 0,0 0 40 0 0,0 0-44 0 0,0 0-215 0 0,0 0-92 0 0,20 17 1189 0 0,-11-8-1345 0 0,1 1-1 0 0,-1 0 1 0 0,-1 0 0 0 0,0 1 0 0 0,0 0 0 0 0,-1 1 0 0 0,-1 0 0 0 0,0 0 0 0 0,5 14 0 0 0,5 20-245 0 0,12 57 0 0 0,-16-56-233 0 0,-4-21-24 0 0,0 5 1441 0 0,9 59-1 0 0,-17-88-1827 0 0,0-2-208 0 0,0 0-39 0 0,0 0-7 0 0,-1-1 530 0 0,0-1 1 0 0,-1 1-1 0 0,1-1 1 0 0,0 1-1 0 0,0-1 0 0 0,0 0 1 0 0,0 1-1 0 0,0-1 1 0 0,1 0-1 0 0,-2-3 1 0 0,1 3-33 0 0,-73-189-10569 0 0,40 100 8191 0 0,-2 1 4137 0 0,34 83 3583 0 0,5 8-1991 0 0,12 17-961 0 0,18 31-1212 0 0,6 30 635 0 0,-3 1-1 0 0,34 111 1 0 0,-78-219-6082 0 0,1-1 3318 0 0,-15-45 917 0 0,10 38-913 0 0,6 17 1621 0 0,-1 1 1 0 0,-10-19-1 0 0,13 31-184 0 0,3 5 228 0 0,3 12-212 0 0,-1 0 0 0 0,1-1 1 0 0,1 1-1 0 0,0-1 0 0 0,1 0 0 0 0,9 19 1 0 0,4 15-1462 0 0,-3-8-3885 0 0,-6-18 200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04.9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69 497 7055 0 0,'0'0'158'0'0,"0"0"22"0"0,0 0 12 0 0,-7 5 6 0 0,-1-3-123 0 0,6-2 267 0 0,0 0 0 0 0,0 0 0 0 0,0 0 0 0 0,0 0-1 0 0,0 0 1 0 0,0-1 0 0 0,-1 1 0 0 0,1-1 0 0 0,0 1 0 0 0,0-1 0 0 0,0 0-1 0 0,-3-2 1 0 0,-17-3 6763 0 0,22 5-6495 0 0,-1 0-604 0 0,1 1 0 0 0,0 0 0 0 0,0-1 0 0 0,0 1 1 0 0,0-1-1 0 0,0 1 0 0 0,-1-1 0 0 0,1 1 0 0 0,0-1 1 0 0,0 1-1 0 0,0-1 0 0 0,0 1 0 0 0,0-1 0 0 0,0 1 1 0 0,1-1-1 0 0,-1 1 0 0 0,0-1 0 0 0,0 1 0 0 0,0-1 1 0 0,0 1-1 0 0,1-1 0 0 0,-1 1 0 0 0,0 0 0 0 0,0-1 1 0 0,1 1-1 0 0,-1-1 0 0 0,0 1 0 0 0,1 0 0 0 0,-1-1 1 0 0,0 1-1 0 0,1 0 0 0 0,-1-1 0 0 0,1 1 0 0 0,0 0 1 0 0,13-10 6 0 0,-14 10-13 0 0,246-107 0 0 0,-227 99 0 0 0,75-25 0 0 0,29-12 0 0 0,-75 19 0 0 0,-109 38 0 0 0,-26 18 0 0 0,1 5 0 0 0,-154 86 0 0 0,166-87 0 0 0,173-87 0 0 0,205-79 0 0 0,-156 88 640 0 0,51-19 763 0 0,-132 32-534 0 0,-130 43-869 0 0,-90 38-749 0 0,-96 37-1100 0 0,107-29 1607 0 0,191-82 242 0 0,-33 15 0 0 0,1 0 0 0 0,30-10 0 0 0,51-11 947 0 0,-1-5-1 0 0,179-92 1 0 0,-245 111-947 0 0,-15 8 0 0 0,0-1 0 0 0,25-18 0 0 0,27-22 0 0 0,-164 102-941 0 0,8-7-87 0 0,-9 9 230 0 0,16-11 762 0 0,-142 104-1 0 0,173-102 37 0 0,93-56 0 0 0,210-99 0 0 0,-214 96-276 0 0,-37 12-1153 0 0,-2 1-484 0 0,0 0-95 0 0,0 0-22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37.0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47 7055 0 0,'0'0'158'0'0,"0"0"22"0"0,0 0 12 0 0,0-1-27 0 0,0 0-128 0 0,0-1 0 0 0,-1 1 0 0 0,1 0 0 0 0,0 0 0 0 0,-1 0 0 0 0,1 0 0 0 0,0 0 0 0 0,-1 0 0 0 0,0 0 0 0 0,1 0 0 0 0,-1 0 0 0 0,0 0 0 0 0,1 0 0 0 0,-1 0 0 0 0,-1-1 0 0 0,1 1 230 0 0,1 1 0 0 0,0 0-1 0 0,-1-1 1 0 0,1 1-1 0 0,-1-1 1 0 0,1 1-1 0 0,0-1 1 0 0,-1 1 0 0 0,1-1-1 0 0,0 1 1 0 0,0-1-1 0 0,-1 0 1 0 0,1 1 0 0 0,0-1-1 0 0,0 1 1 0 0,0-1-1 0 0,0 0 1 0 0,0 1 0 0 0,0-1-1 0 0,0 1 1 0 0,0-1-1 0 0,0 0 1 0 0,24 19 537 0 0,-5 5-373 0 0,-1 1-1 0 0,-2 0 1 0 0,0 1 0 0 0,17 38-1 0 0,-26-49-430 0 0,-3-6 0 0 0,0 0 0 0 0,-1-1 0 0 0,0 1 0 0 0,3 13 0 0 0,-6-21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1 0 0 0,0-1 0 0 0,0 0 0 0 0,0 0 0 0 0,0 0 0 0 0,-7-8 0 0 0,-5-11 0 0 0,7 10 157 0 0,1 0-1 0 0,0 0 1 0 0,1 0-1 0 0,0-1 0 0 0,0 1 1 0 0,1-1-1 0 0,1 0 1 0 0,-1 0-1 0 0,1 1 1 0 0,1-1-1 0 0,0 0 1 0 0,1 0-1 0 0,-1 0 0 0 0,2 0 1 0 0,-1 0-1 0 0,2 1 1 0 0,5-17-1 0 0,-7 23-491 0 0,1 0 1 0 0,0 0-1 0 0,0 0 0 0 0,0 1 0 0 0,0-1 0 0 0,1 1 1 0 0,-1-1-1 0 0,1 1 0 0 0,0 0 0 0 0,-1 0 0 0 0,1 0 1 0 0,0 0-1 0 0,0 0 0 0 0,0 1 0 0 0,0-1 0 0 0,1 1 1 0 0,4-2-1 0 0,-4 2-72 0 0,-3 0-920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37.8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154 441 8863 0 0,'0'0'407'0'0,"0"0"-6"0"0,0 0-177 0 0,0 0 204 0 0,0 0 116 0 0,0 0 28 0 0,-19-11 5344 0 0,15 3-5863 0 0,3 7-51 0 0,-24-9-13 0 0,19 5 11 0 0,1-1 0 0 0,2 0 0 0 0,-1 0 0 0 0,4 6 0 0 0,-1 0 0 0 0,1 0 0 0 0,0-1 0 0 0,-1 1 0 0 0,1 0 0 0 0,0 0 0 0 0,-1 0 0 0 0,1 0 0 0 0,0 0 0 0 0,-1 0 0 0 0,1 0 0 0 0,0 0 0 0 0,-1 0 0 0 0,1 0 0 0 0,0 0 0 0 0,-1 0 0 0 0,1 0 0 0 0,0 0 0 0 0,-1 0 0 0 0,1 0 0 0 0,0 0 0 0 0,-1 0 0 0 0,1 0 0 0 0,0 1 0 0 0,-1-1 0 0 0,1 0 0 0 0,0 0 0 0 0,-1 0 0 0 0,1 1 0 0 0,0-1 0 0 0,0 0 0 0 0,-1 0 0 0 0,1 1 0 0 0,0-1 0 0 0,0 0 0 0 0,-1 0 0 0 0,1 1 0 0 0,0 0 0 0 0,-5 8 0 0 0,2-5 124 0 0,1 2 0 0 0,0-1 0 0 0,0 0 0 0 0,1 0-1 0 0,-1 1 1 0 0,1-1 0 0 0,0 1 0 0 0,1-1 0 0 0,-1 1-1 0 0,1-1 1 0 0,0 1 0 0 0,0 0 0 0 0,1-1 0 0 0,0 1 0 0 0,0-1-1 0 0,0 1 1 0 0,1-1 0 0 0,0 0 0 0 0,0 0 0 0 0,0 1 0 0 0,0-1-1 0 0,6 7 1 0 0,-2-5-124 0 0,0 1 0 0 0,-5-8 0 0 0,0 1 0 0 0,-1-1 0 0 0,1 0 0 0 0,-1 1 0 0 0,1-1 0 0 0,0 0 0 0 0,-1 1 0 0 0,1-1 0 0 0,0 0 0 0 0,-1 0 0 0 0,1 1 0 0 0,0-1 0 0 0,-1 0 0 0 0,1 0 0 0 0,0 0 0 0 0,0 0 0 0 0,-1 0 0 0 0,1 0 0 0 0,0 0 0 0 0,-1 0 0 0 0,1 0 0 0 0,0 0 0 0 0,0-1 0 0 0,-1 1 0 0 0,1 0 0 0 0,0 0 0 0 0,-1-1 0 0 0,1 1 0 0 0,-1 0 0 0 0,1-1 0 0 0,0 1 0 0 0,0-1 0 0 0,12-13 0 0 0,-13 13 0 0 0,2-3 93 0 0,0 0-1 0 0,0 0 0 0 0,0-1 1 0 0,-1 1-1 0 0,1-1 0 0 0,-1 1 1 0 0,0-1-1 0 0,0 0 0 0 0,-1 0 1 0 0,1-8-1 0 0,-7-53 1479 0 0,3 38-1270 0 0,0-6-703 0 0,-2 1 0 0 0,-2-1-1 0 0,-1 1 1 0 0,-1 1 0 0 0,-2-1-1 0 0,-28-58 1 0 0,25 61 401 0 0,9 19 419 0 0,-1 0 0 0 0,-12-20-1 0 0,17 30 300 0 0,0 0-87 0 0,-2-2-505 0 0,7 8-478 0 0,-1 1 0 0 0,0 0-1 0 0,0 0 1 0 0,0 0 0 0 0,0 0-1 0 0,2 11 1 0 0,2 5 126 0 0,118 314 2172 0 0,-120-320-1792 0 0,13 38-1504 0 0,-1-19-4173 0 0,-16-34-307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38.1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45 8863 0 0,'0'0'200'0'0,"-6"9"487"0"0,3-5-560 0 0,2-3 307 0 0,1-1 121 0 0,0 0 18 0 0,0 0 11 0 0,0 0 35 0 0,0 0 18 0 0,0 0 3 0 0,0 0 6 0 0,5-2-360 0 0,0 0 1 0 0,0 0 0 0 0,-1 0-1 0 0,1-1 1 0 0,0 0 0 0 0,-1 0-1 0 0,0 0 1 0 0,0-1 0 0 0,7-6-1 0 0,-5 2-286 0 0,12-5-2747 0 0,-14 11-728 0 0,-3 1-1367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42.4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49 5407 0 0,'0'0'124'0'0,"0"0"18"0"0,0 0 8 0 0,0 0 42 0 0,0 0 170 0 0,0 0-308 0 0,0-1 0 0 0,1 1 0 0 0,-1 0 0 0 0,0 0 0 0 0,1-1 0 0 0,-1 1 0 0 0,0 0 0 0 0,1 0-1 0 0,-1-1 1 0 0,0 1 0 0 0,0 0 0 0 0,0-1 0 0 0,1 1 0 0 0,-1 0 0 0 0,0-1 0 0 0,0 1 0 0 0,0 0 0 0 0,0-1 0 0 0,0 1 0 0 0,1 0 0 0 0,-1-1 0 0 0,0 1 0 0 0,0-1 0 0 0,0 0 0 0 0,20 50 6721 0 0,24 107-3845 0 0,-36-130-2930 0 0,-5-19-14 0 0,-1 0-1 0 0,0 0 1 0 0,0 0-1 0 0,-1 0 1 0 0,1 8 0 0 0,-2-13-442 0 0,0-2-182 0 0,0 0-39 0 0,0 0-3 0 0,0 0 27 0 0,0 0 11 0 0,0 0 2 0 0,0 0-172 0 0,0 0-722 0 0,0 0-318 0 0,0 0-62 0 0,-2-1 1684 0 0,1 1 0 0 0,-1 0 0 0 0,1-1 0 0 0,-1 1-1 0 0,1-1 1 0 0,0 0 0 0 0,-1 0 0 0 0,1 1-1 0 0,-1-1 1 0 0,1 0 0 0 0,0 0 0 0 0,0 0-1 0 0,0 0 1 0 0,0 0 0 0 0,-1-1 0 0 0,1 1 0 0 0,1 0-1 0 0,-1 0 1 0 0,-1-2 0 0 0,-16-30 136 0 0,15 26-16 0 0,-29-68 1575 0 0,22 44 2192 0 0,-11-55 0 0 0,21 85-3518 0 0,0 0-1 0 0,0 1 1 0 0,-1-1 0 0 0,1 1 0 0 0,0-1-1 0 0,0 0 1 0 0,0 1 0 0 0,0-1 0 0 0,0 0-1 0 0,0 1 1 0 0,0-1 0 0 0,0 0 0 0 0,0 1-1 0 0,0-1 1 0 0,1 0 0 0 0,-1 1 0 0 0,0-1-1 0 0,0 0 1 0 0,1 1 0 0 0,-1-1 0 0 0,0 1-1 0 0,1-1 1 0 0,-1 1 0 0 0,0-1-1 0 0,1 1 1 0 0,-1-1 0 0 0,1 1 0 0 0,-1-1-1 0 0,1 1 1 0 0,0-1 0 0 0,0 1-13 0 0,0-1 1 0 0,1 1-1 0 0,-1 0 0 0 0,0 0 1 0 0,1 0-1 0 0,-1 0 0 0 0,0 0 1 0 0,1 0-1 0 0,-1 0 0 0 0,0 0 1 0 0,1 1-1 0 0,-1-1 0 0 0,0 0 1 0 0,2 1-1 0 0,2 1-66 0 0,0 1-1 0 0,1-1 1 0 0,-1 1-1 0 0,0 0 1 0 0,-1 0 0 0 0,7 5-1 0 0,10 12 283 0 0,-12-12-32 0 0,-1 0-1 0 0,0 0 0 0 0,0 1 0 0 0,-1 0 0 0 0,0 1 1 0 0,0 0-1 0 0,7 15 0 0 0,-17-36-309 0 0,1-1 0 0 0,1 0 0 0 0,-1-15 0 0 0,-3-28 0 0 0,4 49 0 0 0,-1-2 0 0 0,1 1 0 0 0,0-1 0 0 0,1 1 0 0 0,-1-1 0 0 0,2-11 0 0 0,-1 19 0 0 0,0 0 0 0 0,0 0 0 0 0,0 0 0 0 0,0-1 0 0 0,0 1 0 0 0,0 0 0 0 0,0 0 0 0 0,0 0 0 0 0,0-1 0 0 0,1 1 0 0 0,-1 0 0 0 0,0 0 0 0 0,0 0 0 0 0,0 0 0 0 0,0-1 0 0 0,0 1 0 0 0,0 0 0 0 0,0 0 0 0 0,1 0 0 0 0,-1 0 0 0 0,0 0 0 0 0,0-1 0 0 0,0 1 0 0 0,0 0 0 0 0,1 0 0 0 0,-1 0 0 0 0,0 0 0 0 0,0 0 0 0 0,0 0 0 0 0,0 0 0 0 0,1 0 0 0 0,-1 0 0 0 0,0 0 0 0 0,0 0 0 0 0,0-1 0 0 0,1 1 0 0 0,-1 0 0 0 0,0 0 0 0 0,0 1 0 0 0,0-1 0 0 0,1 0 0 0 0,-1 0 0 0 0,0 0 0 0 0,0 0 0 0 0,0 0 0 0 0,1 0 0 0 0,-1 0 0 0 0,0 0 0 0 0,0 0 0 0 0,0 0 0 0 0,1 0 0 0 0,-1 0 0 0 0,0 1 0 0 0,0-1 0 0 0,0 0 0 0 0,0 0 0 0 0,0 0 0 0 0,1 0 0 0 0,-1 1 0 0 0,0-1 0 0 0,0 0 0 0 0,9 10 0 0 0,-9-10 0 0 0,12 16 0 0 0,-1 0 0 0 0,-1 1 0 0 0,14 31 0 0 0,0-1 0 0 0,-14-26 36 0 0,-8-15-63 0 0,0-1-1 0 0,1 0 1 0 0,0 1-1 0 0,0-1 1 0 0,0 0-1 0 0,1-1 1 0 0,0 1-1 0 0,0 0 1 0 0,0-1-1 0 0,6 5 1 0 0,-8-8-1364 0 0,-2-1-508 0 0,0 0-782 0 0,0 0-2722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42.8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1 152 10943 0 0,'0'0'248'0'0,"0"0"35"0"0,0 0 18 0 0,0 0-37 0 0,0 0 8 0 0,0 0 667 0 0,0 0 312 0 0,0 0 58 0 0,0 0-161 0 0,13 21-604 0 0,87 112 2201 0 0,-89-121-2834 0 0,-10-11-380 0 0,-1-1-185 0 0,0 0-39 0 0,0 0-7 0 0,0 0 9 0 0,0 0 3 0 0,0 0 0 0 0,0 0-137 0 0,0 0-578 0 0,0 0-254 0 0,-5-4-2240 0 0,-5-10 2467 0 0,-29-60-1248 0 0,9 16 5743 0 0,27 53-2412 0 0,1-1 1 0 0,-1 1-1 0 0,1-1 0 0 0,1 1 1 0 0,-1-1-1 0 0,1 0 0 0 0,0 0 1 0 0,0 1-1 0 0,1-1 0 0 0,0 0 1 0 0,0 0-1 0 0,0 0 0 0 0,0 0 1 0 0,1 0-1 0 0,3-10 0 0 0,-3 12-741 0 0,-1 1 226 0 0,1 0 1 0 0,-1 0-1 0 0,1 1 0 0 0,0-1 0 0 0,0 0 0 0 0,0 0 0 0 0,0 1 0 0 0,0-1 0 0 0,3-3 1 0 0,-1 3-20 0 0,0 0 0 0 0,1 0 0 0 0,-1 1 0 0 0,1-1 1 0 0,-1 1-1 0 0,1 0 0 0 0,0 0 0 0 0,0 0 0 0 0,4-1 1 0 0,-4 2-869 0 0,7-3 740 0 0,-8 2-8445 0 0,-3 2 4240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43.2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54 5407 0 0,'0'0'124'0'0,"0"0"18"0"0,1 1 8 0 0,-1 0-50 0 0,0-1-1 0 0,0 1 0 0 0,0-1 0 0 0,1 1 0 0 0,-1 0 1 0 0,0-1-1 0 0,0 1 0 0 0,1-1 0 0 0,-1 1 1 0 0,0-1-1 0 0,1 1 0 0 0,-1-1 0 0 0,1 0 0 0 0,-1 1 1 0 0,1-1-1 0 0,-1 1 0 0 0,1-1 0 0 0,-1 0 0 0 0,1 0 1 0 0,-1 1-1 0 0,1-1 0 0 0,-1 0 0 0 0,1 0 0 0 0,-1 1 1 0 0,1-1-1 0 0,0 0 0 0 0,-1 0 0 0 0,1 0 0 0 0,-1 0 1 0 0,1 0-1 0 0,0 0 0 0 0,-1 0 0 0 0,1 0 1 0 0,-1 0-1 0 0,1 0 0 0 0,0 0 0 0 0,-1 0 0 0 0,1-1 1 0 0,-1 1-1 0 0,1 0 0 0 0,0-1 0 0 0,16-12 2587 0 0,-16 13-3255 0 0,58-47-283 0 0,-49 45-1221 0 0,-1 0 994 0 0</inkml:trace>
  <inkml:trace contextRef="#ctx0" brushRef="#br0" timeOffset="1">71 208 8863 0 0,'0'0'407'0'0,"0"0"-6"0"0,0 0-91 0 0,0 0 562 0 0,0 0 273 0 0,0 0 58 0 0,0 0 34 0 0,0 0 98 0 0,0 0 45 0 0,10-16 1636 0 0,2-3-2986 0 0,1 2 0 0 0,0 0 1 0 0,1 0-1 0 0,20-17 1 0 0,6-3-7251 0 0,-38 35 4622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43.6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33 10943 0 0,'0'0'248'0'0,"-26"-8"694"0"0,24 7-863 0 0,0 0 1 0 0,0 1 0 0 0,1-1 0 0 0,-1 0-1 0 0,0 0 1 0 0,0-1 0 0 0,1 1 0 0 0,-1 0-1 0 0,1 0 1 0 0,-1-1 0 0 0,1 1 0 0 0,-1-1-1 0 0,-1-2 1 0 0,0 0 590 0 0,2 3-24 0 0,1 1 23 0 0,0 0 16 0 0,0 0 3 0 0,0 0 3 0 0,0 0 10 0 0,0 0 3 0 0,0 0 0 0 0,9 18 136 0 0,1 5-878 0 0,-2 0 0 0 0,0 0 0 0 0,-2 1 0 0 0,-1 0 0 0 0,-1 0 0 0 0,2 42 0 0 0,-4-56-2512 0 0,-2-9-4450 0 0,0-1 2456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0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2271 0 0,'4'61'678'0'0,"10"20"1803"0"0,-8-54-1256 0 0,-1 1-1 0 0,1 29-1224 0 0,-4-31 673 0 0,2 0 0 0 0,3 14-673 0 0,3 20 726 0 0,12 8-726 0 0,-21-63-329 0 0,0 4 856 0 0,-3 8-4538 0 0,2-17 1352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43.9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45 8863 0 0,'-6'-42'1099'0'0,"6"42"-989"0"0,0 0 1 0 0,0-1-1 0 0,0 1 1 0 0,0 0-1 0 0,0 0 1 0 0,1 0-1 0 0,-1 0 1 0 0,0 0-1 0 0,0 0 1 0 0,0-1-1 0 0,0 1 1 0 0,0 0-1 0 0,0 0 1 0 0,0 0-1 0 0,1 0 1 0 0,-1 0-1 0 0,0 0 0 0 0,0 0 1 0 0,0 0-1 0 0,0-1 1 0 0,0 1-1 0 0,0 0 1 0 0,1 0-1 0 0,-1 0 1 0 0,0 0-1 0 0,0 0 1 0 0,0 0-1 0 0,0 0 1 0 0,1 0-1 0 0,-1 0 1 0 0,0 0-1 0 0,0 0 0 0 0,0 0 1 0 0,0 0-1 0 0,1 0 1 0 0,-1 0-1 0 0,0 0 1 0 0,0 0-1 0 0,0 1 1 0 0,0-1-1 0 0,0 0 1 0 0,1 0-1 0 0,-1 0 1 0 0,0 0-1 0 0,0 0 1 0 0,0 0-1 0 0,0 0 0 0 0,0 0 1 0 0,0 0-1 0 0,0 1 1 0 0,1-1-1 0 0,-1 0 1 0 0,0 0-1 0 0,0 0 1 0 0,0 0-1 0 0,0 0 1 0 0,0 1-1 0 0,19 11 1715 0 0,15 18-612 0 0,-6 6 227 0 0,35 59 0 0 0,-63-93-809 0 0,4-126-3230 0 0,-3 86 2599 0 0,2 32 0 0 0,-2 5 3 0 0,0 1 0 0 0,-1 0-1 0 0,1-1 1 0 0,0 1 0 0 0,0 0-1 0 0,0 0 1 0 0,-1 0 0 0 0,1-1 0 0 0,0 1-1 0 0,0 0 1 0 0,0 0 0 0 0,0 0-1 0 0,0 0 1 0 0,-1 1 0 0 0,1-1-1 0 0,0 0 1 0 0,0 0 0 0 0,0 0 0 0 0,0 1-1 0 0,-1-1 1 0 0,1 0 0 0 0,0 1-1 0 0,0-1 1 0 0,-1 1 0 0 0,1-1 0 0 0,0 1-1 0 0,-1-1 1 0 0,1 1 0 0 0,0 0-1 0 0,-1-1 1 0 0,1 1 0 0 0,-1 0-1 0 0,1 0 1 0 0,11 12 477 0 0,-1 0-1 0 0,0 1 0 0 0,-2 0 1 0 0,1 0-1 0 0,-2 1 1 0 0,12 25-1 0 0,13 23-1559 0 0,-27-53-46 0 0,1 1 0 0 0,0-1 0 0 0,15 15 0 0 0,-11-14-5650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45.2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1388 996 7055 0 0,'0'0'158'0'0,"0"0"22"0"0,0 0 12 0 0,0 0 124 0 0,0 0 494 0 0,0 0 218 0 0,0 0 42 0 0,0 0-50 0 0,0 0-246 0 0,0 0-108 0 0,0 0-24 0 0,0 0 5 0 0,0 0 28 0 0,0 0 11 0 0,0 0 2 0 0,0 0 3 0 0,0 0 10 0 0,0 0 3 0 0,0 0 0 0 0,0 0-94 0 0,0 0-301 0 0,0 0 236 0 0,0 0 147 0 0,0 0 32 0 0,0 0-93 0 0,0 0-620 0 0,0 1 0 0 0,1-1 0 0 0,-1 1 0 0 0,0-1 0 0 0,0 1 0 0 0,0 0 0 0 0,0-1 0 0 0,0 1 0 0 0,0-1 0 0 0,0 1-1 0 0,0-1 1 0 0,0 1 0 0 0,0-1 0 0 0,-1 1 0 0 0,1 0 0 0 0,0-1 0 0 0,0 1 0 0 0,0-1 0 0 0,-1 1 0 0 0,1-1 0 0 0,-1 1 0 0 0,-4 2 17 0 0,0-1 0 0 0,0 0 0 0 0,-1 0 0 0 0,1 0 0 0 0,-1-1 0 0 0,1 0 0 0 0,-1 0 0 0 0,1 0 0 0 0,-1-1 0 0 0,-8 0 0 0 0,-53-10 614 0 0,32 4-285 0 0,10 3-36 0 0,-1-2 0 0 0,-33-9-1 0 0,49 10-252 0 0,1 1 0 0 0,-1-2 0 0 0,1 1 0 0 0,0-1 0 0 0,1 0 0 0 0,-1-1-1 0 0,1 0 1 0 0,-14-13 0 0 0,12 10-68 0 0,1-1 0 0 0,0 1 0 0 0,1-2 0 0 0,0 1 0 0 0,0-1 0 0 0,1 0 0 0 0,0-1 0 0 0,1 0 0 0 0,-6-18 0 0 0,-27-74 0 0 0,10 22 0 0 0,-3 2 0 0 0,-48-87 0 0 0,42 100 0 0 0,-42-68 0 0 0,66 114 0 0 0,-2 0 0 0 0,0 1 0 0 0,-1 1 0 0 0,-20-17 0 0 0,23 27 0 0 0,10 5 0 0 0,8 0 0 0 0,-1-2 0 0 0,-2-1 0 0 0,-1 7 0 0 0,0-1 0 0 0,0 0 0 0 0,0 1 0 0 0,0-1 0 0 0,0 0 0 0 0,0 1 0 0 0,-1-1 0 0 0,1 0 0 0 0,0 1 0 0 0,0-1 0 0 0,-1 0 0 0 0,1 1 0 0 0,0-1 0 0 0,-1 1 0 0 0,1-1 0 0 0,-1 1 0 0 0,1-1 0 0 0,-1 1 0 0 0,1-1 0 0 0,-1 1 0 0 0,1-1 0 0 0,-1 1 0 0 0,1-1 0 0 0,-1 1 0 0 0,0 0 0 0 0,1-1 0 0 0,-1 1 0 0 0,0 0 0 0 0,1 0 0 0 0,-1 0 0 0 0,-1-1 0 0 0,-23-3 0 0 0,22 4 0 0 0,-9 0 0 0 0,0 1 0 0 0,0 1 0 0 0,1 0 0 0 0,-1 1 0 0 0,0 0 0 0 0,1 1 0 0 0,0 0 0 0 0,-1 1 0 0 0,-11 7 0 0 0,-11 3 0 0 0,-24 11 0 0 0,1 3 0 0 0,-87 58 0 0 0,130-76-1498 0 0,11-8 870 0 0,0 0 0 0 0,0 0-1 0 0,0-1 1 0 0,0 0 0 0 0,0 0 0 0 0,0 0 0 0 0,-1 0 0 0 0,1 0-1 0 0,-5 1 1 0 0,1-1-2208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46.6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1 777 3999 0 0,'0'0'91'0'0,"0"0"12"0"0,0 0 7 0 0,0 0 101 0 0,0 0 413 0 0,0 0 177 0 0,0 0 37 0 0,0 0 39 0 0,0 0 131 0 0,29-20 4241 0 0,49-12-2256 0 0,-52 23-1321 0 0,39-20-1 0 0,873-442 4121 0 0,-501 277-5792 0 0,-428 190 0 0 0,1 0-18 0 0,0 1 0 0 0,0-1 0 0 0,1 2 0 0 0,10-3-1 0 0,-19 5-458 0 0,-2 0-191 0 0,0 0-41 0 0,4 3-843 0 0,-1-1-351 0 0,-2 0-3138 0 0,-1-2 2290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47.6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101 95 5407 0 0,'0'0'124'0'0,"0"0"18"0"0,0 0 8 0 0,0 0 110 0 0,0 0 454 0 0,0 0 196 0 0,-16-15 6049 0 0,11 14-6842 0 0,4 1 378 0 0,1 0 157 0 0,0 0 27 0 0,0 0-85 0 0,-1 1-388 0 0,-1 5-136 0 0,0-1-1 0 0,0 1 1 0 0,0 0 0 0 0,1 0 0 0 0,0-1 0 0 0,0 1 0 0 0,0 0 0 0 0,1 0 0 0 0,0 0 0 0 0,0 0 0 0 0,1 0 0 0 0,0 0 0 0 0,0 0 0 0 0,0 0 0 0 0,3 7 0 0 0,-4-11 109 0 0,1 6 194 0 0,0-5-295 0 0,-1 0-1 0 0,1-1 1 0 0,-1 1 0 0 0,1 0 0 0 0,0-1 0 0 0,0 1 0 0 0,0-1-1 0 0,0 1 1 0 0,0-1 0 0 0,1 0 0 0 0,-1 1 0 0 0,1-1 0 0 0,0 0-1 0 0,2 3 1 0 0,-4-5-26 0 0,1 1-1 0 0,0-1 0 0 0,-1 1 1 0 0,1-1-1 0 0,-1 1 0 0 0,1-1 1 0 0,0 0-1 0 0,-1 1 0 0 0,1-1 1 0 0,0 0-1 0 0,-1 1 0 0 0,1-1 1 0 0,0 0-1 0 0,0 0 0 0 0,-1 0 1 0 0,1 0-1 0 0,0 0 0 0 0,0 0 1 0 0,-1 0-1 0 0,1 0 0 0 0,0 0 1 0 0,0 0-1 0 0,-1 0 0 0 0,1 0 1 0 0,0-1-1 0 0,-1 1 0 0 0,1 0 1 0 0,0-1-1 0 0,0 1 0 0 0,-1 0 1 0 0,1-1-1 0 0,-1 1 0 0 0,1-1 1 0 0,0 1-1 0 0,-1 0 0 0 0,1-1 1 0 0,-1 0-1 0 0,1 1 0 0 0,-1-1 1 0 0,1 1-1 0 0,-1-1 0 0 0,0 0 1 0 0,1 1-1 0 0,-1-1 0 0 0,0 0 1 0 0,1-1-1 0 0,1 0 207 0 0,2-2-233 0 0,0-1 1 0 0,0 0-1 0 0,0 0 1 0 0,-1-1-1 0 0,1 1 1 0 0,-1-1-1 0 0,0 1 1 0 0,3-13-1 0 0,11-51-13 0 0,-17 65-12 0 0,0-1 0 0 0,-1 1 0 0 0,1-1 0 0 0,-1 1 0 0 0,0-1 0 0 0,-1 1 0 0 0,1 0 0 0 0,-1-1 0 0 0,0 1 0 0 0,0 0 0 0 0,0 0 0 0 0,0 0 0 0 0,-1 0 0 0 0,1 1 0 0 0,-1-1 0 0 0,0 1 0 0 0,0-1 0 0 0,-1 1 0 0 0,1 0 0 0 0,-7-4 0 0 0,8 6 0 0 0,0 0 0 0 0,0 0 0 0 0,0 1 0 0 0,0-1 0 0 0,0 1 0 0 0,0-1 0 0 0,0 1 0 0 0,-1 0 0 0 0,1-1 0 0 0,0 1 0 0 0,0 1 0 0 0,0-1 0 0 0,0 0 0 0 0,-1 0 0 0 0,1 1 0 0 0,0-1 0 0 0,0 1 0 0 0,0 0 0 0 0,0 0 0 0 0,-4 1 0 0 0,1 2 0 0 0,0-1 0 0 0,0 1 0 0 0,0 0 0 0 0,-8 8 0 0 0,11-9 0 0 0,-34 44 0 0 0,35-46-276 0 0,0 0-1 0 0,0 1 0 0 0,0-1 1 0 0,0 1-1 0 0,0 0 1 0 0,0-1-1 0 0,1 1 1 0 0,-1-1-1 0 0,1 1 1 0 0,-1 0-1 0 0,1 0 1 0 0,0-1-1 0 0,-1 1 0 0 0,1 0 1 0 0,0 0-1 0 0,0 2 1 0 0,0-2-824 0 0,0 1-1011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52.4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34 111 5407 0 0,'0'0'248'0'0,"0"0"-5"0"0,0 0-23 0 0,0 0 463 0 0,0 0 223 0 0,0 0 44 0 0,0 0-44 0 0,0 0-215 0 0,0 0-92 0 0,0 0-21 0 0,0 0 8 0 0,18 19 1316 0 0,17 36-381 0 0,-3 1 0 0 0,-3 1 0 0 0,33 89 0 0 0,-43-101-1277 0 0,-6-13-288 0 0,35 58-1 0 0,-48-89-424 0 0,-2-3 169 0 0,1-1 1 0 0,-1 1 0 0 0,1-1 0 0 0,-1 0 0 0 0,1 1 0 0 0,0-1 0 0 0,-2-6 0 0 0,1 5-46 0 0,-9-19-767 0 0,-26-41 0 0 0,4 10 1136 0 0,-125-268 1834 0 0,147 293-459 0 0,-14-54 0 0 0,25 81-789 0 0,20-2 936 0 0,-10 5-1473 0 0,-1 1-1 0 0,1-1 1 0 0,-1 2-1 0 0,0-1 1 0 0,1 1-1 0 0,-1 1 1 0 0,0 0 0 0 0,-1 0-1 0 0,1 0 1 0 0,-1 1-1 0 0,0 1 1 0 0,0-1-1 0 0,0 1 1 0 0,-1 1-1 0 0,0-1 1 0 0,0 1-1 0 0,-1 1 1 0 0,0-1 0 0 0,0 1-1 0 0,0 0 1 0 0,8 17-1 0 0,-11-16-72 0 0,0 0 0 0 0,0 0 0 0 0,0 0 0 0 0,-1 0 0 0 0,-1 0 0 0 0,0 1 0 0 0,0-1 0 0 0,-1 13 0 0 0,0-16 0 0 0,0 0 0 0 0,-1 0 0 0 0,0 0 0 0 0,-1-1 0 0 0,1 1 0 0 0,-1-1 0 0 0,0 1 0 0 0,0-1 0 0 0,-1 1 0 0 0,1-1 0 0 0,-1 0 0 0 0,0 0 0 0 0,-1-1 0 0 0,-7 10 0 0 0,5-7 0 0 0,3-5 0 0 0,1 1 0 0 0,-1-1 0 0 0,0 1 0 0 0,0-1 0 0 0,1 0 0 0 0,-2 0 0 0 0,1 0 0 0 0,0-1 0 0 0,0 1 0 0 0,0-1 0 0 0,-1 1 0 0 0,1-1 0 0 0,-5 1 0 0 0,47 12 0 0 0,-3-3 0 0 0,-1 1 0 0 0,62 30 0 0 0,-17-6 0 0 0,-14 0-4976 0 0,-64-35-1800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52.8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0 8863 0 0,'0'0'407'0'0,"0"0"-6"0"0,-1 1-257 0 0,-1 1 23 0 0,0-1 1 0 0,1 1-1 0 0,-1 0 0 0 0,0 0 0 0 0,1 0 0 0 0,-1 0 0 0 0,1 0 1 0 0,0 0-1 0 0,-1 1 0 0 0,1-1 0 0 0,0 0 0 0 0,0 0 0 0 0,1 1 0 0 0,-1-1 1 0 0,0 1-1 0 0,1-1 0 0 0,0 1 0 0 0,-1-1 0 0 0,1 1 0 0 0,0-1 0 0 0,0 1 1 0 0,1-1-1 0 0,-1 1 0 0 0,0-1 0 0 0,1 1 0 0 0,-1-1 0 0 0,1 1 0 0 0,0-1 1 0 0,0 0-1 0 0,1 3 0 0 0,4 7 883 0 0,0-1 0 0 0,0 0-1 0 0,1 0 1 0 0,10 12 0 0 0,-17-22-1049 0 0,16 19-1 0 0,26 40 0 0 0,-39-58 51 0 0,1 1-40 0 0,1 19-415 0 0,-5-20-1383 0 0,0-2-652 0 0,0 0-138 0 0,0 0-22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53.1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36 320 7055 0 0,'-6'-11'514'0'0,"1"0"-1"0"0,0 0 1 0 0,1-1-1 0 0,0 0 0 0 0,1 0 1 0 0,0 0-1 0 0,1 0 0 0 0,0 0 1 0 0,1 0-1 0 0,1-1 1 0 0,0 1-1 0 0,3-24 0 0 0,-2 28-216 0 0,0 1-1 0 0,1-1 0 0 0,1 1 0 0 0,-1-1 1 0 0,1 1-1 0 0,0 0 0 0 0,1 0 0 0 0,-1 1 1 0 0,1-1-1 0 0,1 1 0 0 0,-1 0 1 0 0,1 0-1 0 0,0 0 0 0 0,1 0 0 0 0,-1 1 1 0 0,1 0-1 0 0,0 0 0 0 0,0 1 0 0 0,1 0 1 0 0,0 0-1 0 0,13-6 0 0 0,-19 9-437 0 0,1 1 0 0 0,-1 0-1 0 0,1-1 1 0 0,-1 1 0 0 0,0 0-1 0 0,1 0 1 0 0,-1 0 0 0 0,1 0 0 0 0,-1 0-1 0 0,1 0 1 0 0,-1 0 0 0 0,1 0-1 0 0,-1 1 1 0 0,0-1 0 0 0,1 1-1 0 0,-1-1 1 0 0,0 1 0 0 0,1-1 0 0 0,-1 1-1 0 0,0 0 1 0 0,0-1 0 0 0,1 1-1 0 0,-1 0 1 0 0,0 0 0 0 0,0 0 0 0 0,0 0-1 0 0,0 0 1 0 0,0 0 0 0 0,0 0-1 0 0,-1 1 1 0 0,1-1 0 0 0,0 0-1 0 0,0 0 1 0 0,-1 1 0 0 0,1-1 0 0 0,0 3-1 0 0,0 0-417 0 0,1 0-1 0 0,-1 0 1 0 0,0 0-1 0 0,-1 0 1 0 0,1 0-1 0 0,-1 0 0 0 0,0 0 1 0 0,0 5-1 0 0,-1 6-1160 0 0</inkml:trace>
  <inkml:trace contextRef="#ctx0" brushRef="#br0" timeOffset="1">115 257 7055 0 0,'0'0'323'0'0,"0"0"-8"0"0,0 2-205 0 0,-2 3 134 0 0,1-4 960 0 0,1-1 416 0 0,0 0 79 0 0,0 0-119 0 0,0 0-575 0 0,0 0-254 0 0,23-22 774 0 0,-20 19-1661 0 0,0 1 0 0 0,0 0 0 0 0,0 0 1 0 0,0 0-1 0 0,1 0 0 0 0,-1 0 0 0 0,0 1 0 0 0,1-1 0 0 0,-1 1 0 0 0,1 0 0 0 0,0 0 0 0 0,-1 0 0 0 0,1 1 0 0 0,0-1 0 0 0,0 1 1 0 0,6 0-1 0 0,-9 0-1895 0 0,-1 0-2908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53.4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3 128 10943 0 0,'0'0'248'0'0,"-3"7"116"0"0,4-7 6772 0 0,39-33-5414 0 0,-27 20-2182 0 0,2 2 1 0 0,24-17 0 0 0,16-11-6347 0 0,-42 28 4904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53.8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184 73 8863 0 0,'-8'-9'569'0'0,"-1"1"-1"0"0,0 0 1 0 0,0 1-1 0 0,0 0 0 0 0,-17-10 1 0 0,22 15-248 0 0,1 0 1 0 0,-1 0-1 0 0,1 0 1 0 0,-1 1-1 0 0,0-1 1 0 0,0 1-1 0 0,0 0 1 0 0,0 0-1 0 0,0 0 0 0 0,0 0 1 0 0,0 1-1 0 0,0 0 1 0 0,0 0-1 0 0,0 0 1 0 0,0 0-1 0 0,0 1 1 0 0,0-1-1 0 0,0 1 1 0 0,-5 2-1 0 0,7-2-282 0 0,0 0-1 0 0,0 1 1 0 0,0-1-1 0 0,0 1 1 0 0,1-1 0 0 0,-1 1-1 0 0,0 0 1 0 0,1 0-1 0 0,-1 0 1 0 0,1 0-1 0 0,0 0 1 0 0,0 0-1 0 0,0 0 1 0 0,0 0 0 0 0,0 0-1 0 0,0 0 1 0 0,0 1-1 0 0,1-1 1 0 0,-1 3-1 0 0,-2 50 645 0 0,3-35-593 0 0,0 3-90 0 0,1 0 0 0 0,1 0 0 0 0,1-1 0 0 0,1 1 0 0 0,1 0 0 0 0,1-1 0 0 0,1 0 0 0 0,0-1 0 0 0,2 1 0 0 0,1-1 0 0 0,15 24 0 0 0,-22-40 0 0 0,1-1 0 0 0,-1 1 0 0 0,1-1 0 0 0,0 0 0 0 0,0 0 0 0 0,0-1 0 0 0,0 1 0 0 0,1-1 0 0 0,0 0 0 0 0,-1 0 0 0 0,1 0 0 0 0,0-1 0 0 0,7 3 0 0 0,-10-4 0 0 0,-1-1 0 0 0,1 0 0 0 0,-1 0 0 0 0,1 0 0 0 0,-1 0 0 0 0,1 0 0 0 0,-1 0 0 0 0,1 0 0 0 0,0-1 0 0 0,-1 1 0 0 0,1 0 0 0 0,-1-1 0 0 0,0 1 0 0 0,1-1 0 0 0,-1 0 0 0 0,1 1 0 0 0,-1-1 0 0 0,0 0 0 0 0,0 0 0 0 0,1 0 0 0 0,-1 0 0 0 0,0 0 0 0 0,2-2 0 0 0,12-24 0 0 0,-13 18 0 0 0,1-1 0 0 0,-2 0 0 0 0,1 1 0 0 0,-1-1 0 0 0,-1 0 0 0 0,1 0 0 0 0,-2 0 0 0 0,0 0 0 0 0,0 1 0 0 0,-3-15 0 0 0,5 27 0 0 0,5 21 0 0 0,1 0 0 0 0,1-1 0 0 0,19 36 0 0 0,-22-48 31 0 0,19 25-243 0 0,-23-34-735 0 0,-1-2-349 0 0,6 5-4753 0 0,-5-4 946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54.1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48 157 10943 0 0,'-46'-19'2307'0'0,"46"18"-2190"0"0,0 1 1 0 0,0-1-1 0 0,-1 1 0 0 0,1-1 0 0 0,0 1 1 0 0,0-1-1 0 0,0 1 0 0 0,0-1 1 0 0,0 1-1 0 0,0-1 0 0 0,0 1 1 0 0,0-1-1 0 0,0 1 0 0 0,0-1 1 0 0,0 1-1 0 0,0-1 0 0 0,0 1 0 0 0,0-1 1 0 0,0 1-1 0 0,1-1 0 0 0,-1 1 1 0 0,0-1-1 0 0,0 1 0 0 0,0-1 1 0 0,1 1-1 0 0,-1 0 0 0 0,0-1 0 0 0,1 1 1 0 0,-1-1-1 0 0,0 1 0 0 0,1 0 1 0 0,-1-1-1 0 0,1 1 0 0 0,0-1 1 0 0,12-13 1217 0 0,10 2-622 0 0,-1 1 0 0 0,44-14 0 0 0,-10 4-2228 0 0,-3-5-4698 0 0,-34 14 3614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1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2271 0 0,'0'0'102'0'0,"0"0"75"0"0,0 0 236 0 0,0 0 106 0 0,13 2 954 0 0,-2 1-956 0 0,1 1 0 0 0,-1 0 0 0 0,0 0 0 0 0,0 2-1 0 0,0-1 1 0 0,-1 1 0 0 0,1 0 0 0 0,-2 1 0 0 0,6 5-517 0 0,34 21 2064 0 0,-17-18-1206 0 0,1-1 0 0 0,0-1-1 0 0,1-2 1 0 0,21 4-858 0 0,-52-14 129 0 0,3 0-126 0 0,0 0-1 0 0,1-1 1 0 0,-1 1 0 0 0,0-1-1 0 0,1-1 1 0 0,-1 1-1 0 0,0-1 1 0 0,0 0 0 0 0,0-1-1 0 0,5-1-2 0 0,-5 1 0 0 0,1 1 0 0 0,-1-1 0 0 0,1 1-1 0 0,-1 0 1 0 0,1 1 0 0 0,0 0 0 0 0,-1 0-1 0 0,1 0 1 0 0,3 1 0 0 0,1 1 0 0 0,1-1 0 0 0,0 0 0 0 0,0-1 0 0 0,0 0 0 0 0,0-1 0 0 0,-1 0 0 0 0,10-2 0 0 0,30-3 0 0 0,-42 3 0 0 0,1 0 0 0 0,-1-1 0 0 0,1 0 0 0 0,-1-1 0 0 0,0 1 0 0 0,-1-2 0 0 0,1 1 0 0 0,-1-1 0 0 0,4-4 0 0 0,30-27 0 0 0,9-13 0 0 0,-49 48 0 0 0,-1 1 0 0 0,1-1 0 0 0,-1 1 0 0 0,1-1 0 0 0,-1 1 0 0 0,1 0 0 0 0,0 0 0 0 0,0 0 0 0 0,-1 0 0 0 0,1 0 0 0 0,0 1 0 0 0,0-1 0 0 0,0 0 0 0 0,11-6 0 0 0,-6-1 0 0 0,1 0 0 0 0,-1-1 0 0 0,-1 0 0 0 0,1 0 0 0 0,-1 0 0 0 0,-1-1 0 0 0,0 1 0 0 0,-1-2 0 0 0,1 1 0 0 0,-2 0 0 0 0,2-6 0 0 0,2-10 0 0 0,-3 14 0 0 0,-1-1 0 0 0,0 1 0 0 0,-1-1 0 0 0,-1 0 0 0 0,1-10 0 0 0,-2 14 0 0 0,2-1 0 0 0,-1 1 0 0 0,-1-1 0 0 0,-2 3 0 0 0,-1 11 0 0 0,1 4 0 0 0,-6 27 0 0 0,6-10 930 0 0,0 0-1 0 0,2 19-929 0 0,12 29 366 0 0,-8-54-22 0 0,0 0 0 0 0,-2 1-1 0 0,1 15-343 0 0,-3-21 0 0 0,0 29 0 0 0,-1 0 0 0 0,-2 0 0 0 0,-4 9 0 0 0,-2 12 0 0 0,2 12 0 0 0,2-18 0 0 0,-8 34 0 0 0,-3-11 0 0 0,7 9 0 0 0,7-81 0 0 0,-2 0 0 0 0,1 2 0 0 0,1-2 0 0 0,-3-1 0 0 0,-1-2 0 0 0,0-2-102 0 0,4-4-164 0 0,-1-1 0 0 0,1 1 1 0 0,-1-1-1 0 0,0 0 1 0 0,1 1-1 0 0,0-1 1 0 0,-1 0-1 0 0,1 0 1 0 0,-1-1-1 0 0,1 1 1 0 0,0 0-1 0 0,0-1 1 0 0,0 1-1 0 0,0-1 266 0 0,-2-1-1525 0 0,-23-14-3636 0 0,11 5 2515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4:54.5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8 106 8863 0 0,'0'0'200'0'0,"0"0"34"0"0,0 0 12 0 0,-1 0-39 0 0,-5 2-80 0 0,5-2 307 0 0,1 0 121 0 0,0 0 18 0 0,13-20 2462 0 0,20-7-2468 0 0,-24 21-117 0 0,-1-1 1 0 0,0 0 0 0 0,11-12-1 0 0,-1 4-2656 0 0,-8 9-3160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6.5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0 7055 0 0,'0'0'158'0'0,"0"0"22"0"0,-2 20 210 0 0,2-11-53 0 0,0-1-1 0 0,0 1 0 0 0,1 0 0 0 0,0 0 0 0 0,0-1 0 0 0,1 1 0 0 0,0 0 1 0 0,4 9-1 0 0,44 123 4088 0 0,-25-75-1917 0 0,26 115 0 0 0,-34-117-3672 0 0,-9-39-297 0 0,-1 0 1 0 0,-2 0-1 0 0,0 0 1 0 0,0 34-1 0 0,-5-59-3641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7.2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0 562 5407 0 0,'0'0'248'0'0,"0"0"-5"0"0,5-26 1137 0 0,5-19 4801 0 0,-6 32-5058 0 0,1 0-1 0 0,1 0 1 0 0,6-12 0 0 0,9 3 107 0 0,-18 20-1123 0 0,-1 1 0 0 0,0-1-1 0 0,0 0 1 0 0,0-1 0 0 0,0 1-1 0 0,0 0 1 0 0,0-1 0 0 0,0 1 0 0 0,2-5-1 0 0,1-3-13 0 0,0 1-1 0 0,1-1 1 0 0,0 1 0 0 0,1 0-1 0 0,0 1 1 0 0,0-1 0 0 0,1 2-1 0 0,0-1 1 0 0,1 1 0 0 0,0 0-1 0 0,14-9 1 0 0,14-5 702 0 0,66-28 1 0 0,-58 29-611 0 0,335-134-161 0 0,-362 148-24 0 0,1 0 0 0 0,0 2 0 0 0,21-3 0 0 0,-34 6 0 0 0,0 0 0 0 0,0 1 0 0 0,1 0 0 0 0,-1 0 0 0 0,0 0 0 0 0,0 1 0 0 0,0 0 0 0 0,0 0 0 0 0,-1 1 0 0 0,1 0 0 0 0,0 0 0 0 0,0 0 0 0 0,-1 0 0 0 0,7 5 0 0 0,-8-4 0 0 0,-1 1 0 0 0,0-1 0 0 0,0 1 0 0 0,0-1 0 0 0,0 1 0 0 0,-1 0 0 0 0,1 0 0 0 0,-1 1 0 0 0,0-1 0 0 0,0 0 0 0 0,-1 1 0 0 0,1-1 0 0 0,0 6 0 0 0,11 64 0 0 0,-12-68 0 0 0,5 42 412 0 0,3 0-1 0 0,1-1 0 0 0,2-1 1 0 0,3 0-1 0 0,1-1 1 0 0,42 80-1 0 0,-37-88-411 0 0,-9-18 0 0 0,-2 0 0 0 0,0 1 0 0 0,10 29 0 0 0,-18-43 0 0 0,0-2 0 0 0,-1-1 0 0 0,0 0 0 0 0,0 1 0 0 0,-1-1 0 0 0,1 1 0 0 0,-1-1 0 0 0,0 1 0 0 0,0 5 0 0 0,-1-5 0 0 0,0 1 0 0 0,0-1 0 0 0,0 0 0 0 0,-1 1 0 0 0,1-1 0 0 0,-1 0 0 0 0,0 0 0 0 0,-1 0 0 0 0,1 0 0 0 0,-1 0 0 0 0,1 0 0 0 0,-1-1 0 0 0,0 1 0 0 0,-1-1 0 0 0,1 0 0 0 0,-1 0 0 0 0,1 0 0 0 0,-1 0 0 0 0,-4 2 0 0 0,-6 5 0 0 0,-17 14 0 0 0,-2-1 0 0 0,-1-2 0 0 0,-37 17 0 0 0,52-28 0 0 0,-32 18 0 0 0,-98 36 0 0 0,-37-14-113 0 0,-24 10-342 0 0,186-52-136 0 0,-106 44-1058 0 0,105-41 1441 0 0,17-8-466 0 0,0 1 1 0 0,0 0 0 0 0,0 0 0 0 0,0 1-1 0 0,1 0 1 0 0,0 0 0 0 0,-8 8 0 0 0,12-11-3746 0 0,-2 2-1280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7.5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47 101 8863 0 0,'-15'-9'887'0'0,"-12"7"2751"0"0,22 1 167 0 0,11-6-1102 0 0,0 1-2352 0 0,1 1-351 0 0,1-1 0 0 0,0 1 0 0 0,0 0 0 0 0,0 1 0 0 0,16-7 0 0 0,12-6 0 0 0,-25 11-692 0 0,0 1 0 0 0,1 1 0 0 0,13-4 0 0 0,-23 8-844 0 0,-2 0-293 0 0,0 0-56 0 0,0 0-17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07.9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0 168 10943 0 0,'0'0'248'0'0,"0"0"35"0"0,0 0 18 0 0,0 0-37 0 0,0 0 8 0 0,0 0 667 0 0,7-9 1621 0 0,5-5-1695 0 0,0 0 0 0 0,1 1 1 0 0,0 0-1 0 0,1 1 0 0 0,25-16 1 0 0,-22 17-1090 0 0,1 0 1 0 0,1 1-1 0 0,0 1 1 0 0,35-11 0 0 0,-41 17-7023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8.3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1 537 7055 0 0,'0'0'158'0'0,"0"0"22"0"0,0 0 12 0 0,29 0 461 0 0,-12-2 130 0 0,0-1 0 0 0,0 0 0 0 0,0-1 0 0 0,0 0 0 0 0,21-10 0 0 0,-6 3 200 0 0,268-99 3136 0 0,11 17-3055 0 0,92-33 81 0 0,-184 52 895 0 0,-184 64-1761 0 0,-16 5-180 0 0,0 0-1 0 0,-1-1 1 0 0,1-1 0 0 0,-2-1 0 0 0,29-16 0 0 0,-38 19-99 0 0,18-4-92 0 0,-24 8-392 0 0,46-8-4596 0 0,-2 8-1585 0 0,-28-2 4266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8.9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54 2791 0 0,'0'0'126'0'0,"0"0"158"0"0,0 0 582 0 0,0 0 256 0 0,0 0 50 0 0,0 0-4 0 0,0 0-59 0 0,0 0-21 0 0,0 0-7 0 0,1 0-145 0 0,25 0 1240 0 0,-24 0-1530 0 0,-2 0 23 0 0,21-1 1528 0 0,-10 0-1959 0 0,-1 0-1 0 0,1 0 0 0 0,-1-1 1 0 0,1-1-1 0 0,-1 0 0 0 0,0 0 1 0 0,0-1-1 0 0,0 0 0 0 0,11-7 1 0 0,13-5 204 0 0,-26 13-531 0 0,-7 3-380 0 0,-1 0-185 0 0,0 0-39 0 0,0 0-236 0 0,0 0-954 0 0,0 0-418 0 0,0 0-89 0 0,0 0-10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9.5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8863 0 0,'0'0'200'0'0,"0"0"34"0"0,0 0 12 0 0,3 5 23 0 0,8 9-290 0 0,67 105 5818 0 0,23 67-3954 0 0,-60-104-1929 0 0,-40-81-370 0 0,-1-1-182 0 0,0 0-39 0 0,0 0-306 0 0,-9-6-4011 0 0,-8-5 2120 0 0,2-1-26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19.9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98 355 7055 0 0,'-22'-38'219'0'0,"-26"-51"1134"0"0,43 78-473 0 0,0-1 1 0 0,1 1 0 0 0,0-1 0 0 0,1 0-1 0 0,-3-23 1 0 0,6 29-659 0 0,0 1 0 0 0,0 0 0 0 0,1 0 0 0 0,-1 0 0 0 0,2 0-1 0 0,-1 0 1 0 0,0 0 0 0 0,1 0 0 0 0,0 1 0 0 0,0-1 0 0 0,0 0 0 0 0,1 1 0 0 0,-1 0-1 0 0,6-7 1 0 0,-4 6 79 0 0,1-1 0 0 0,0 1 0 0 0,0 0-1 0 0,0 0 1 0 0,0 1 0 0 0,1-1 0 0 0,0 1 0 0 0,0 1-1 0 0,11-6 1 0 0,-14 8-654 0 0,-1 0 0 0 0,1 0 0 0 0,-1 1 0 0 0,1-1 0 0 0,0 1 0 0 0,0 0 0 0 0,-1 0 0 0 0,1 0 0 0 0,0 0 0 0 0,-1 0 0 0 0,1 1 0 0 0,0-1 0 0 0,-1 1-1 0 0,1 0 1 0 0,-1 0 0 0 0,1 0 0 0 0,-1 0 0 0 0,1 0 0 0 0,-1 0 0 0 0,0 1 0 0 0,0-1 0 0 0,1 1 0 0 0,1 1 0 0 0,3 4-4750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0.2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11 10943 0 0,'-1'2'193'0'0,"-1"0"0"0"0,0 0 0 0 0,0 1 0 0 0,1-1 0 0 0,0 1 0 0 0,-1-1 0 0 0,1 1-1 0 0,-1 4 1 0 0,2-6 411 0 0,0-1 32 0 0,0 0-81 0 0,1 0-363 0 0,5 0-190 0 0,-1-1 0 0 0,0 0 0 0 0,1 0 0 0 0,-1 0 0 0 0,0-1 1 0 0,0 0-1 0 0,0 0 0 0 0,0 0 0 0 0,6-3 0 0 0,11-5-2 0 0,1 1-225 0 0,-4 7-3409 0 0,-16 3 2787 0 0,-1-1-871 0 0</inkml:trace>
  <inkml:trace contextRef="#ctx0" brushRef="#br0" timeOffset="1">111 312 8863 0 0,'0'0'200'0'0,"-6"-2"280"0"0,0 1-188 0 0,5 1 184 0 0,1 0 79 0 0,0 0 18 0 0,0 0 11 0 0,0 0 35 0 0,2 0-436 0 0,1 0 0 0 0,-1 0 1 0 0,0-1-1 0 0,1 1 0 0 0,-1-1 0 0 0,0 1 0 0 0,1-1 1 0 0,-1 0-1 0 0,2-1 0 0 0,10-9-97 0 0,0-2 0 0 0,18-21 1 0 0,8-8-4030 0 0,-30 33-152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1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4231 0 0,'-2'10'91'0'0,"-8"45"304"0"0,11-56-123 0 0,0-2 166 0 0,-1 3-370 0 0,0-1 0 0 0,0 1 0 0 0,0-1 0 0 0,0 0 0 0 0,0 1-1 0 0,0-1 1 0 0,0 1 0 0 0,0-1 0 0 0,1 1 0 0 0,-1 0 0 0 0,0-1-1 0 0,0 1 1 0 0,1-1 0 0 0,-1 1 0 0 0,0-1 0 0 0,0 1 0 0 0,1-1 0 0 0,-1 1-1 0 0,1 0 1 0 0,-1-1 0 0 0,0 1 0 0 0,1 0 0 0 0,-1-1 0 0 0,1 1 0 0 0,-1 0-1 0 0,1 0 1 0 0,-1-1 0 0 0,0 1 0 0 0,1 0 0 0 0,-1 0 0 0 0,1 0-1 0 0,-1 0 1 0 0,1 0 0 0 0,-1 0 0 0 0,1 0-68 0 0,11 7 556 0 0,-2 2-1 0 0,1-1 1 0 0,-1 2 0 0 0,0-1-1 0 0,-1 1 1 0 0,0 1 0 0 0,1 2-556 0 0,1 1 514 0 0,16 21-9 0 0,-1 1-1 0 0,-1 2-504 0 0,10 17 1802 0 0,-9-22-1683 0 0,0 0 0 0 0,16 12-119 0 0,-24-28 543 0 0,-1-1 0 0 0,2 0-1 0 0,0-2 1 0 0,1 0 0 0 0,0-1-1 0 0,22 10-542 0 0,-30-17 0 0 0,43 15 0 0 0,-40-16 0 0 0,-9-3 0 0 0,1 1 0 0 0,0-1 0 0 0,0 0 0 0 0,0 0 0 0 0,0-1 0 0 0,0 0 0 0 0,0 0 0 0 0,0 0 0 0 0,0-1 0 0 0,0 0 0 0 0,0-1 0 0 0,0 0 0 0 0,5-1 0 0 0,-6 1 0 0 0,-1 0 0 0 0,1 0 0 0 0,0-1 0 0 0,-1 0 0 0 0,1 0 0 0 0,-1-1 0 0 0,1 0 0 0 0,-1 0 0 0 0,0 0 0 0 0,0 0 0 0 0,0-1 0 0 0,-1 1 0 0 0,1-1 0 0 0,-1-1 0 0 0,0 1 0 0 0,0-1 0 0 0,0 0 0 0 0,1-2 0 0 0,0 0 0 0 0,1 0 0 0 0,-1 1 0 0 0,1-1 0 0 0,1 2 0 0 0,-1-1 0 0 0,1 1 0 0 0,0 0 0 0 0,0 0 0 0 0,1 1 0 0 0,-1-1 0 0 0,1 2 0 0 0,0-1 0 0 0,2 1 0 0 0,-3 0 0 0 0,-1 1 0 0 0,-1-1 0 0 0,1 0 0 0 0,0 0 0 0 0,-1 0 0 0 0,1-1 0 0 0,-1 0 0 0 0,0 0 0 0 0,-1 0 0 0 0,1-1 0 0 0,-1 1 0 0 0,1-1 0 0 0,-1 0 0 0 0,-1-1 0 0 0,1 1 0 0 0,-1-1 0 0 0,17-14-120 0 0,-17 18 54 0 0,0 0 1 0 0,0-1 0 0 0,-1 1 0 0 0,1-1-1 0 0,-1 1 1 0 0,1-1 0 0 0,-1 0 0 0 0,1-2 65 0 0,30-43-5567 0 0,-15 24 262 0 0,-14 17 2611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0.6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0 104 13247 0 0,'0'0'299'0'0,"0"0"45"0"0,0 0 21 0 0,0 0-46 0 0,0 0-115 0 0,0 0 297 0 0,1 0-382 0 0,0 0 0 0 0,0 0-1 0 0,0 0 1 0 0,0 0 0 0 0,0 0 0 0 0,-1 1-1 0 0,1-1 1 0 0,0 0 0 0 0,0 0 0 0 0,0 1-1 0 0,-1-1 1 0 0,1 0 0 0 0,0 1 0 0 0,0-1-1 0 0,-1 1 1 0 0,2 0 0 0 0,12 12 296 0 0,0-1 0 0 0,1 0 1 0 0,0-1-1 0 0,20 10 0 0 0,26 20 458 0 0,-48-29-1945 0 0,0 0-1 0 0,-1 1 1 0 0,-1 0-1 0 0,0 1 1 0 0,10 16-1 0 0,-16-24 478 0 0,0 1-5103 0 0</inkml:trace>
  <inkml:trace contextRef="#ctx0" brushRef="#br0" timeOffset="1">281 0 8863 0 0,'0'0'407'0'0,"0"0"-6"0"0,0 0-91 0 0,-18 18 5619 0 0,15-8-5523 0 0,0-1 1 0 0,1 1 0 0 0,0 0-1 0 0,0 0 1 0 0,1 0-1 0 0,0 0 1 0 0,1 0-1 0 0,1 11 1 0 0,-1 14 271 0 0,0 96-6239 0 0,0-116-742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1.3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18 10943 0 0,'0'0'248'0'0,"0"0"35"0"0,0 0 18 0 0,0 0-37 0 0,0 0-84 0 0,0 0 280 0 0,0-2-132 0 0,0 1-1 0 0,1-1 0 0 0,-1 1 1 0 0,0 0-1 0 0,1-1 0 0 0,-1 1 1 0 0,1 0-1 0 0,-1-1 0 0 0,1 1 1 0 0,0 0-1 0 0,1-2 0 0 0,11 7-35 0 0,1 0 0 0 0,-1 1 1 0 0,0 1-1 0 0,0 0 0 0 0,-1 0 0 0 0,12 9 0 0 0,3 1 1073 0 0,8 4-1289 0 0,-1 2 1 0 0,38 31 0 0 0,-52-31-36 0 0,3 12-263 0 0,-22-33-725 0 0,-1-1-349 0 0,0 0-605 0 0,0 0-2247 0 0,0 0-955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1.7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141 32 8863 0 0,'0'0'200'0'0,"0"0"34"0"0,0 0 12 0 0,-23-28 173 0 0,18 24 1070 0 0,-5 7 5244 0 0,3 4-1744 0 0,4-2-6599 0 0,-7 19 1826 0 0,0 2 0 0 0,2-1 1 0 0,2 1-1 0 0,-8 51 0 0 0,9-44-44 0 0,-1 0-1 0 0,-17 48 1 0 0,20-74-157 0 0,-5 30-122 0 0,8-36-377 0 0,0-1-192 0 0,0 0-41 0 0,0 0-260 0 0,0 0-1054 0 0,0 0-458 0 0,0 0-95 0 0,0 0-22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2.0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93 5407 0 0,'0'0'248'0'0,"0"10"86"0"0,1-2-117 0 0,0-6 855 0 0,-1-2 371 0 0,0 0 77 0 0,0 0-14 0 0,0 0-115 0 0,0 0-51 0 0,0 0-11 0 0,0-3-1213 0 0,1 0 0 0 0,0 0 0 0 0,-1 0 0 0 0,1 0 0 0 0,1 1 0 0 0,-1-1 0 0 0,0 0 0 0 0,1 1 0 0 0,-1-1 0 0 0,1 1 0 0 0,0 0 0 0 0,0-1 0 0 0,-1 1 0 0 0,2 0 0 0 0,-1 0 0 0 0,3-3 0 0 0,47-32 2006 0 0,-33 24-1776 0 0,-10 9-346 0 0,25-8-3556 0 0,-33 12 875 0 0,-1 0-2722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2.4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0 104 15719 0 0,'0'0'356'0'0,"0"0"50"0"0,0 0 20 0 0,0 0-40 0 0,0 0-152 0 0,0 0 280 0 0,0 0 152 0 0,0 0 34 0 0,0 0-90 0 0,1 1-595 0 0,1-1 0 0 0,-1 1 1 0 0,0-1-1 0 0,0 1 0 0 0,0-1 1 0 0,0 1-1 0 0,0 0 1 0 0,0 0-1 0 0,0-1 0 0 0,-1 1 1 0 0,1 0-1 0 0,0 0 0 0 0,0 0 1 0 0,0 1-1 0 0,75 147-15 0 0,-73-139 0 0 0,-4-80 0 0 0,-2 52 0 0 0,2 0 0 0 0,0-1 0 0 0,1 1 0 0 0,1 0 0 0 0,0 0 0 0 0,2 0 0 0 0,0 0 0 0 0,7-22 0 0 0,-10 39 0 0 0,1-1 0 0 0,0 1 0 0 0,0 0 0 0 0,0 0 0 0 0,0 0 0 0 0,0-1 0 0 0,0 1 0 0 0,0 0 0 0 0,0 0 0 0 0,0 0 0 0 0,0 1 0 0 0,0-1 0 0 0,1 0 0 0 0,-1 0 0 0 0,0 1 0 0 0,1-1 0 0 0,-1 0 0 0 0,0 1 0 0 0,1 0 0 0 0,-1-1 0 0 0,1 1 0 0 0,-1 0 0 0 0,1 0 0 0 0,-1-1 0 0 0,1 1 0 0 0,-1 0 0 0 0,4 1 0 0 0,-5-1 0 0 0,2 0-406 0 0,1 1 0 0 0,-1 0 0 0 0,0-1-1 0 0,1 1 1 0 0,-1 0 0 0 0,0 0 0 0 0,0 0-1 0 0,0 0 1 0 0,1 1 0 0 0,-1-1 0 0 0,0 1 0 0 0,-1-1-1 0 0,1 1 1 0 0,0 0 0 0 0,0 0 0 0 0,-1-1 0 0 0,1 1-1 0 0,-1 0 1 0 0,0 0 0 0 0,2 4 0 0 0,9 10-2696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2.7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136 104 8863 0 0,'0'0'407'0'0,"0"0"-6"0"0,-18-21 1926 0 0,4-3 884 0 0,11 16-2512 0 0,-1 1 0 0 0,0 0 0 0 0,-1 1-1 0 0,-7-10 1 0 0,11 14 5 0 0,-14-9 136 0 0,14 11-840 0 0,0 0 0 0 0,-1-1 0 0 0,1 1 0 0 0,0 0 0 0 0,0 0 0 0 0,0 0 0 0 0,0-1 0 0 0,-1 1 0 0 0,1 1 0 0 0,0-1 0 0 0,0 0 0 0 0,0 0 0 0 0,0 0 0 0 0,-1 1 0 0 0,1-1 0 0 0,0 0 0 0 0,0 1 0 0 0,0-1 0 0 0,0 1 0 0 0,0-1 0 0 0,0 1 0 0 0,0 0 0 0 0,0-1 0 0 0,0 1 0 0 0,0 0 0 0 0,1 0 0 0 0,-1 0 0 0 0,0-1 0 0 0,0 1 0 0 0,1 0 0 0 0,-1 0 0 0 0,0 2 0 0 0,0-2 0 0 0,-2 3 0 0 0,0 0 0 0 0,0 1 0 0 0,0 0 0 0 0,1-1 0 0 0,0 1 0 0 0,-4 10 0 0 0,6-13 0 0 0,-1 1 0 0 0,0-1 0 0 0,1 1 0 0 0,0-1 0 0 0,-1 1 0 0 0,1 0 0 0 0,0-1 0 0 0,0 1 0 0 0,1-1 0 0 0,-1 1 0 0 0,1-1 0 0 0,-1 1 0 0 0,1-1 0 0 0,0 1 0 0 0,-1-1 0 0 0,1 0 0 0 0,1 1 0 0 0,-1-1 0 0 0,0 0 0 0 0,2 2 0 0 0,0 0-2 0 0,0 0 0 0 0,1 0 0 0 0,0-1 0 0 0,0 1 1 0 0,0-1-1 0 0,0 0 0 0 0,0 0 0 0 0,0-1 0 0 0,1 1 0 0 0,-1-1 0 0 0,6 2 0 0 0,48 28 127 0 0,-56-31 397 0 0,4 19 562 0 0,-5-19-1004 0 0,-1 1 0 0 0,1-1 1 0 0,0 1-1 0 0,0 0 0 0 0,-1-1 1 0 0,1 1-1 0 0,-1 0 0 0 0,0 0 0 0 0,0-1 1 0 0,1 1-1 0 0,-1 0 0 0 0,0 0 1 0 0,0 0-1 0 0,-1 3 0 0 0,-3 10-525 0 0,-1 0 0 0 0,-13 27 1 0 0,12-30-362 0 0,1 1 1 0 0,0-1 0 0 0,-7 27-1 0 0,12-37-4000 0 0,0-2-1176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3:23.1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98 13247 0 0,'0'0'299'0'0,"0"0"45"0"0,0 0 21 0 0,-2-10 63 0 0,2 7-253 0 0,-1 0-1 0 0,0 0 1 0 0,1 0-1 0 0,-1 0 0 0 0,1 0 1 0 0,0 0-1 0 0,0 0 1 0 0,0 0-1 0 0,1 0 1 0 0,-1 0-1 0 0,1 0 0 0 0,-1 0 1 0 0,1 0-1 0 0,0 0 1 0 0,2-4-1 0 0,-1 5 57 0 0,1-1 0 0 0,0 1 0 0 0,-1-1 1 0 0,1 1-1 0 0,0 0 0 0 0,0 0 0 0 0,0 1 0 0 0,0-1 0 0 0,0 1 0 0 0,1-1 0 0 0,3 0 0 0 0,-3 0-223 0 0,0 0 1 0 0,1 0-1 0 0,0 1 0 0 0,-1 0 0 0 0,1-1 1 0 0,0 2-1 0 0,0-1 0 0 0,0 1 0 0 0,-1-1 0 0 0,1 1 1 0 0,0 1-1 0 0,0-1 0 0 0,0 1 0 0 0,0-1 1 0 0,-1 1-1 0 0,1 1 0 0 0,8 2 0 0 0,-9-2 16 0 0,-1 1 0 0 0,1 0 0 0 0,0-1-1 0 0,-1 1 1 0 0,0 0 0 0 0,1 1 0 0 0,-1-1 0 0 0,0 1-1 0 0,-1-1 1 0 0,1 1 0 0 0,-1 0 0 0 0,1 0 0 0 0,-1 0-1 0 0,0 0 1 0 0,-1 0 0 0 0,1 0 0 0 0,-1 1 0 0 0,0-1-1 0 0,1 5 1 0 0,0 4 107 0 0,0-1 0 0 0,-1 1-1 0 0,-1-1 1 0 0,0 1-1 0 0,-3 22 1 0 0,-17 67 871 0 0,0-3-500 0 0,17-87-502 0 0,0 25 0 0 0,3-37 30 0 0,0 1 0 0 0,0 0 0 0 0,0 0 0 0 0,1 0 0 0 0,-1 0 0 0 0,0-1 1 0 0,1 1-1 0 0,-1 0 0 0 0,1 0 0 0 0,-1-1 0 0 0,1 1 0 0 0,-1 0 0 0 0,1-1 0 0 0,0 1 0 0 0,-1-1 0 0 0,1 1 0 0 0,0 0 0 0 0,-1-1 0 0 0,1 0 0 0 0,0 1 0 0 0,0-1 0 0 0,-1 1 0 0 0,1-1 1 0 0,0 0-1 0 0,0 0 0 0 0,0 1 0 0 0,0-1 0 0 0,-1 0 0 0 0,1 0 0 0 0,0 0 0 0 0,0 0 0 0 0,0 0 0 0 0,0 0 0 0 0,0 0 0 0 0,0 0 0 0 0,-1 0 0 0 0,1 0 0 0 0,0-1 0 0 0,0 1 0 0 0,1-1 1 0 0,-2 1 43 0 0,9-2 150 0 0,-1-1-1 0 0,0 1 1 0 0,1-2 0 0 0,-1 1 0 0 0,-1-1 0 0 0,9-6 0 0 0,20-8-8882 0 0,-25 13 1170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0.0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42 150 7055 0 0,'-9'-29'728'0'0,"-6"-16"496"0"0,-2-5 3680 0 0,17 49-4257 0 0,0 1 28 0 0,0 0 11 0 0,0 0 2 0 0,0 0 3 0 0,0 0 10 0 0,0 0 3 0 0,0 5-540 0 0,0 0 0 0 0,1-1 0 0 0,-1 1 0 0 0,1-1 0 0 0,0 1 0 0 0,1-1 0 0 0,-1 1 0 0 0,4 7 0 0 0,0 1 6 0 0,27 73 973 0 0,-20-57-309 0 0,17 61-1 0 0,-34-177-833 0 0,2 63-13 0 0,0 1 0 0 0,1 0 0 0 0,2 0 0 0 0,0-1-1 0 0,1 1 1 0 0,9-41 0 0 0,-10 63-471 0 0,0 1-192 0 0,0 0-41 0 0,21 26-4550 0 0,-13-16 1118 0 0,-1 1-954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0.4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108 137 8863 0 0,'0'0'200'0'0,"-8"-23"528"0"0,8 15-271 0 0,-1-1-1 0 0,-1 1 0 0 0,-4-15 0 0 0,-2-9 2543 0 0,8 30-2970 0 0,-1 0 0 0 0,1 0 0 0 0,-1 0 0 0 0,1 0 0 0 0,-1 0 0 0 0,0 0 0 0 0,0 0 0 0 0,0 0 0 0 0,-3-3 0 0 0,-7-4 2475 0 0,10 9-2502 0 0,0-1 0 0 0,0 1-1 0 0,0 0 1 0 0,0 0 0 0 0,1 0 0 0 0,-1 0 0 0 0,0 0 0 0 0,0 0 0 0 0,0 0 0 0 0,0 0 0 0 0,0 0 0 0 0,1 0 0 0 0,-1 0 0 0 0,0 1 0 0 0,0-1 0 0 0,0 0 0 0 0,1 0 0 0 0,-1 1 0 0 0,0-1 0 0 0,0 1 0 0 0,1-1 0 0 0,-1 1 0 0 0,0-1 0 0 0,1 1 0 0 0,-1-1 0 0 0,0 1 0 0 0,1-1 0 0 0,-1 1 0 0 0,1 0 0 0 0,-1 0 0 0 0,-12 22 845 0 0,12-20-457 0 0,-4 7-154 0 0,1 0 0 0 0,0 0-1 0 0,-3 16 1 0 0,6-22-190 0 0,0-1 0 0 0,0 1 0 0 0,1 0 0 0 0,-1 0 0 0 0,1 0 0 0 0,0 0 0 0 0,0 0 0 0 0,1 0 0 0 0,-1 0-1 0 0,1 0 1 0 0,0 0 0 0 0,2 6 0 0 0,-2-7-46 0 0,1-1 0 0 0,-1 0 0 0 0,0 1 0 0 0,1-1 0 0 0,0 0 0 0 0,-1 0 0 0 0,1 0 0 0 0,0 0 0 0 0,0 0 0 0 0,0-1 0 0 0,0 1 0 0 0,1-1 0 0 0,-1 1 0 0 0,0-1 0 0 0,1 0 0 0 0,-1 0 0 0 0,0 0 0 0 0,1 0 0 0 0,0 0 0 0 0,3 0 0 0 0,1 0 0 0 0,1 0 0 0 0,0-1 0 0 0,0 0 0 0 0,0 0 0 0 0,9-3 0 0 0,20 1 0 0 0,-37 2 0 0 0,1 0 0 0 0,-1 0 0 0 0,1 0 0 0 0,-1 1 0 0 0,1-1 0 0 0,-1 0 0 0 0,0 0 0 0 0,1 1 0 0 0,-1-1 0 0 0,1 0 0 0 0,-1 0 0 0 0,0 1 0 0 0,1-1 0 0 0,-1 0 0 0 0,0 1 0 0 0,1-1 0 0 0,-1 1 0 0 0,0-1 0 0 0,1 0 0 0 0,-1 1 0 0 0,0-1 0 0 0,0 1 0 0 0,0-1 0 0 0,1 1 0 0 0,-1-1 0 0 0,0 1 0 0 0,0-1 0 0 0,0 1 0 0 0,0-1 0 0 0,0 1 0 0 0,0-1 0 0 0,0 0 0 0 0,0 1 0 0 0,0 0 0 0 0,-3 17 0 0 0,3-16 0 0 0,-3 7 0 0 0,-1 0 0 0 0,0 0 0 0 0,-1-1 0 0 0,0 1 0 0 0,0-1 0 0 0,-1 0 0 0 0,0-1 0 0 0,0 1 0 0 0,-11 8 0 0 0,11-9 0 0 0,-12 9-5561 0 0,18-16 3538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0.8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2 172 5407 0 0,'-1'32'592'0'0,"1"-33"-380"0"0,0 1 0 0 0,0 0 0 0 0,0 0 0 0 0,0 0 0 0 0,0 0 0 0 0,1 0 0 0 0,-1 0 0 0 0,0 0-1 0 0,0 0 1 0 0,0 0 0 0 0,0 0 0 0 0,0 0 0 0 0,0 0 0 0 0,1 0 0 0 0,-1 0 0 0 0,0 0 0 0 0,0 0 0 0 0,0 0-1 0 0,0 0 1 0 0,0 0 0 0 0,1 0 0 0 0,-1 0 0 0 0,0 0 0 0 0,0 0 0 0 0,0 0 0 0 0,0 0 0 0 0,0 0 0 0 0,0 0-1 0 0,1 0 1 0 0,-1 0 0 0 0,0 1 0 0 0,0-1 0 0 0,0 0 0 0 0,0 0 0 0 0,0 0 0 0 0,0 0 0 0 0,0 0 0 0 0,0 0-1 0 0,0 0 1 0 0,1 0 0 0 0,-1 1 0 0 0,0-1 0 0 0,0 0 0 0 0,0 0 0 0 0,0 0 0 0 0,0 0 0 0 0,0 1 0 0 0,12-26 1783 0 0,10-36-2730 0 0,-18 47 735 0 0,0 2 0 0 0,0 0 0 0 0,-1 0 0 0 0,-1 0 0 0 0,0 0 0 0 0,0 0 0 0 0,-1-22 0 0 0,20 119 2586 0 0,-11-18-2418 0 0,-6-32-147 0 0,2 0 0 0 0,18 59-1 0 0,-22-88-814 0 0,0-1-1 0 0,0 0 1 0 0,0 0-1 0 0,1 0 1 0 0,0-1-1 0 0,5 7 1 0 0,-2-6-5509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1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37 1551 0 0,'0'-23'11'0'0,"0"19"46"0"0,0 2 13 0 0,0-4 7 0 0,0 5 246 0 0,0 1 102 0 0,0 0 20 0 0,0 0-18 0 0,0 0-88 0 0,0 0-34 0 0,0 0-8 0 0,0 0 9 0 0,0 0 36 0 0,-19 14 2548 0 0,16-8-2804 0 0,1 0 108 0 0,1 0 0 0 0,-1 0 0 0 0,1 0-1 0 0,0 0 1 0 0,0 1 0 0 0,1-1 0 0 0,0 0-1 0 0,0 0 1 0 0,1 6-194 0 0,13 57 2403 0 0,-9-43-2086 0 0,2-6 200 0 0,0 1 0 0 0,2-1-1 0 0,0-1 1 0 0,1 0 0 0 0,12 18-517 0 0,-5-8 256 0 0,13 20-256 0 0,-14-23 0 0 0,0 0 0 0 0,3 13 0 0 0,-12-23 0 0 0,2-1 0 0 0,-1 1 0 0 0,2-2 0 0 0,0 1 0 0 0,1-1 0 0 0,0-1 0 0 0,6 5 0 0 0,-14-15-204 0 0,1-1 0 0 0,0 1 0 0 0,0 0 0 0 0,0-1 0 0 0,0 0 1 0 0,0 0-1 0 0,0 0 0 0 0,0 0 0 0 0,1-1 0 0 0,1 1 204 0 0,29 3-4922 0 0,-20-5 1315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1.2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8 101 7055 0 0,'0'0'323'0'0,"0"0"-8"0"0,-6 4-54 0 0,5-3 3269 0 0,1-2 3677 0 0,7-7-6916 0 0,1 0 0 0 0,0 0 0 0 0,0 0 0 0 0,1 1 0 0 0,0 0 1 0 0,19-10-1 0 0,32-15-5758 0 0,-51 27 3422 0 0,2 0-3653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1.5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0 5407 0 0,'0'0'120'0'0,"0"0"24"0"0,0 0 8 0 0,0 0 0 0 0,-7 0-152 0 0,7 0 0 0 0,-6 1 0 0 0,6-1-1576 0 0,-6 2-344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1.9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63 129 8863 0 0,'0'0'200'0'0,"-33"-8"699"0"0,31 7-435 0 0,1 0 0 0 0,-1 0 0 0 0,0 0 0 0 0,0 0 0 0 0,0 0 0 0 0,1 0 0 0 0,-1-1-1 0 0,0 1 1 0 0,1-1 0 0 0,-1 1 0 0 0,1-1 0 0 0,0 0 0 0 0,-1 0 0 0 0,1 1 0 0 0,0-1 0 0 0,0 0 0 0 0,0 0 0 0 0,1 0 0 0 0,-1 0 0 0 0,0 0 0 0 0,0-2 0 0 0,1 3-464 0 0,0 1 1 0 0,1 0 0 0 0,-1 0 0 0 0,0 0 0 0 0,0-1 0 0 0,0 1 0 0 0,0 0 0 0 0,1 0-1 0 0,-1 0 1 0 0,0-1 0 0 0,0 1 0 0 0,0 0 0 0 0,1 0 0 0 0,-1 0 0 0 0,0 0-1 0 0,0 0 1 0 0,1 0 0 0 0,-1 0 0 0 0,0-1 0 0 0,0 1 0 0 0,1 0 0 0 0,-1 0 0 0 0,0 0-1 0 0,0 0 1 0 0,1 0 0 0 0,-1 0 0 0 0,0 0 0 0 0,0 0 0 0 0,1 0 0 0 0,-1 0 0 0 0,0 1-1 0 0,0-1 1 0 0,1 0 0 0 0,-1 0 0 0 0,0 0 0 0 0,0 0 0 0 0,1 0 0 0 0,-1 0 0 0 0,0 0-1 0 0,0 1 1 0 0,0-1 0 0 0,1 0 0 0 0,-1 0 0 0 0,0 0 0 0 0,0 0 0 0 0,0 1 0 0 0,1-1-1 0 0,12 7 112 0 0,-3 2 149 0 0,-1 1 1 0 0,0-1 0 0 0,0 2-1 0 0,-1-1 1 0 0,0 1 0 0 0,11 23-1 0 0,-9-18 74 0 0,-1 0 1 0 0,20 23-1 0 0,-29-39-335 0 0,0 1 0 0 0,1-1 0 0 0,-1 0 0 0 0,0 0 0 0 0,1 0 0 0 0,-1 0 0 0 0,0 1 0 0 0,0-1 0 0 0,1 0 0 0 0,-1 0 0 0 0,0 0 0 0 0,1 0 0 0 0,-1 0 0 0 0,0 0 0 0 0,1 0 0 0 0,-1 0 0 0 0,0 0 0 0 0,1 0 0 0 0,-1 0 0 0 0,0 0 0 0 0,1 0 0 0 0,-1 0 0 0 0,0 0 0 0 0,1 0 0 0 0,-1 0 0 0 0,0 0 0 0 0,1 0 0 0 0,-1 0 0 0 0,0-1 0 0 0,1 1 0 0 0,-1 0 0 0 0,0 0 0 0 0,0 0 0 0 0,1 0 0 0 0,-1-1 0 0 0,0 1 0 0 0,0 0 0 0 0,1 0 0 0 0,-1-1 0 0 0,0 1 0 0 0,0 0 0 0 0,0-1 0 0 0,1 1 0 0 0,-1 0 0 0 0,0 0 0 0 0,0-1 0 0 0,0 1 0 0 0,0 0 0 0 0,0-1 0 0 0,0 1 0 0 0,0 0 0 0 0,0-1 0 0 0,0 1 0 0 0,0 0 0 0 0,0-1 0 0 0,0 0 0 0 0,4-16 0 0 0,-4 1 5 0 0,0 0-1 0 0,-2 0 0 0 0,0 1 1 0 0,-5-20-1 0 0,3 21-18 0 0,1 1 0 0 0,1 0-1 0 0,0-1 1 0 0,1 0 0 0 0,1 0 0 0 0,0 1-1 0 0,3-25 1 0 0,-3 37-470 0 0,0 1-192 0 0,0 0-41 0 0,23 28-10040 0 0,-17-19 6211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2.3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75 443 10943 0 0,'0'0'248'0'0,"0"0"35"0"0,0 0 18 0 0,0 0-37 0 0,-11-12 182 0 0,3 3 2879 0 0,7 7-2920 0 0,-1 1 0 0 0,0-1-1 0 0,1 1 1 0 0,-1 0 0 0 0,0-1 0 0 0,0 1 0 0 0,0 0 0 0 0,0 1-1 0 0,0-1 1 0 0,0 0 0 0 0,0 0 0 0 0,0 1 0 0 0,0-1 0 0 0,0 1-1 0 0,-3-1 1 0 0,4 1 226 0 0,-15 34-390 0 0,14-27-518 0 0,1-1 0 0 0,0 1 0 0 0,0-1-1 0 0,0 0 1 0 0,1 1 0 0 0,0-1 0 0 0,2 11 0 0 0,-2-15 917 0 0,0-2 68 0 0,0 0-178 0 0,0 0-814 0 0,0 0-356 0 0,25-8-937 0 0,-18 2 1577 0 0,-5 4 0 0 0,1 0 0 0 0,-1 1 0 0 0,0-1 0 0 0,1 0 0 0 0,-1 1 0 0 0,1 0 0 0 0,-1 0 0 0 0,1-1 0 0 0,-1 2 0 0 0,1-1 0 0 0,0 0 0 0 0,0 0 0 0 0,3 0 0 0 0,-6 1 0 0 0,1 0 0 0 0,-1 0 0 0 0,1-1 0 0 0,0 1 0 0 0,-1 0 0 0 0,1 0 0 0 0,0 0 0 0 0,-1 0 0 0 0,1-1 0 0 0,0 1 0 0 0,-1 0 0 0 0,1 0 0 0 0,0 0 0 0 0,-1 1 0 0 0,1-1 0 0 0,0 0 0 0 0,-1 0 0 0 0,1 0 0 0 0,-1 0 0 0 0,1 1 0 0 0,0-1 0 0 0,0 1 0 0 0,25 9 0 0 0,-25-10-126 0 0,0 0-1 0 0,1 0 0 0 0,-1 1 1 0 0,0-1-1 0 0,0 0 0 0 0,1 0 1 0 0,-1 0-1 0 0,0-1 0 0 0,0 1 1 0 0,1 0-1 0 0,-1 0 0 0 0,0-1 1 0 0,0 1-1 0 0,0-1 0 0 0,1 1 1 0 0,-1-1-1 0 0,0 1 0 0 0,0-1 1 0 0,0 0-1 0 0,0 1 0 0 0,0-1 1 0 0,1-2-1 0 0,0 1-504 0 0,0-1 1 0 0,0 1-1 0 0,0-1 0 0 0,0 0 0 0 0,-1 0 0 0 0,1 0 1 0 0,-1 0-1 0 0,2-6 0 0 0,-1 3-380 0 0,-1-1-1 0 0,0 1 0 0 0,0-1 1 0 0,0 1-1 0 0,-1-1 1 0 0,0 0-1 0 0,0 1 0 0 0,-2-10 1 0 0,-27-71-107 0 0,-31-39 5746 0 0,1-1 2428 0 0,46 95-4181 0 0,13 30-1976 0 0,1 4-102 0 0,5 17 148 0 0,33 113 345 0 0,2 10 788 0 0,-32-118-1807 0 0,0-1 0 0 0,2 0 0 0 0,23 37 0 0 0,-1-17-3544 0 0,-26-35-3974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4.5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58 166 7055 0 0,'0'0'158'0'0,"-21"-3"412"0"0,16-6-38 0 0,0 2 114 0 0,1 0 0 0 0,0 0 0 0 0,1 0 0 0 0,0-1 0 0 0,0 0 0 0 0,0 1 0 0 0,1-1 0 0 0,0 0 0 0 0,-1-9 0 0 0,3 16-150 0 0,0 1 162 0 0,0 0 22 0 0,0 0-86 0 0,16 8 89 0 0,4 3 838 0 0,-7 7-1288 0 0,0 0 0 0 0,14 27 0 0 0,3 5-92 0 0,-34-58-141 0 0,1 0 0 0 0,-1 0 0 0 0,2-1 0 0 0,-1 1 0 0 0,-1-16 0 0 0,-8-53 0 0 0,12 74 0 0 0,0 0 0 0 0,-1 0 0 0 0,1 0 0 0 0,0 0 0 0 0,0 0 0 0 0,0 0 0 0 0,0 0 0 0 0,0 0 0 0 0,1 0 0 0 0,-1 0 0 0 0,1 0 0 0 0,0 0 0 0 0,0 1 0 0 0,0-1 0 0 0,0 0 0 0 0,1 0 0 0 0,2-4 0 0 0,-2 6-262 0 0,-1-1-1 0 0,1 0 1 0 0,0 1 0 0 0,0-1-1 0 0,0 1 1 0 0,0-1 0 0 0,0 1-1 0 0,0 0 1 0 0,0 0 0 0 0,1 0-1 0 0,-1 0 1 0 0,0 0 0 0 0,1 0-1 0 0,-1 1 1 0 0,0-1-1 0 0,1 1 1 0 0,-1 0 0 0 0,1 0-1 0 0,-1-1 1 0 0,1 2 0 0 0,4-1-1 0 0,0 1-827 0 0,1 0 0 0 0,-1 1 0 0 0,1-1 0 0 0,-1 1 0 0 0,13 6 0 0 0,1 3-446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5.0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118 51 8863 0 0,'0'0'200'0'0,"0"0"34"0"0,-8-27 260 0 0,6 25-218 0 0,0 0-1 0 0,0 0 0 0 0,0 0 0 0 0,0 0 0 0 0,0 0 0 0 0,0 1 0 0 0,-1-1 1 0 0,1 1-1 0 0,0 0 0 0 0,-1 0 0 0 0,1 0 0 0 0,-1 0 0 0 0,0 0 1 0 0,1 0-1 0 0,-1 1 0 0 0,0-1 0 0 0,1 1 0 0 0,-1 0 0 0 0,0 0 0 0 0,0 0 1 0 0,1 0-1 0 0,-1 0 0 0 0,0 0 0 0 0,0 1 0 0 0,1 0 0 0 0,-1-1 1 0 0,1 1-1 0 0,-1 0 0 0 0,0 0 0 0 0,1 0 0 0 0,0 1 0 0 0,-1-1 0 0 0,1 1 1 0 0,0-1-1 0 0,0 1 0 0 0,-1 0 0 0 0,-1 2 0 0 0,2-1-275 0 0,0 1 0 0 0,0-1 0 0 0,1 0 0 0 0,-1 1 0 0 0,1-1 0 0 0,0 1 0 0 0,0-1 0 0 0,0 1 0 0 0,0 0 0 0 0,1-1 0 0 0,-1 1 0 0 0,1 0 0 0 0,0 0 0 0 0,0-1 0 0 0,1 1 0 0 0,-1 0 0 0 0,1 0 0 0 0,0-1 0 0 0,1 5 0 0 0,0-1 0 0 0,-1 0 0 0 0,2-1 0 0 0,-1 1 0 0 0,1-1 0 0 0,0 0 0 0 0,1 0 0 0 0,-1 0 0 0 0,1 0 0 0 0,6 7 0 0 0,-8-11 0 0 0,0-1 0 0 0,0 1 0 0 0,0 0 0 0 0,-1-1 0 0 0,1 0 0 0 0,1 1 0 0 0,-1-1 0 0 0,0 0 0 0 0,0 0 0 0 0,0 0 0 0 0,1-1 0 0 0,-1 1 0 0 0,0 0 0 0 0,1-1 0 0 0,2 1 0 0 0,46-6 0 0 0,-51 5 0 0 0,0 0 0 0 0,1 0 0 0 0,-1 0 0 0 0,0 0 0 0 0,1 0 0 0 0,-1 0 0 0 0,0 0 0 0 0,0 0 0 0 0,1 0 0 0 0,-1 0 0 0 0,0 0 0 0 0,1 0 0 0 0,-1 0 0 0 0,0 0 0 0 0,1 0 0 0 0,-1 0 0 0 0,0 0 0 0 0,0 0 0 0 0,1 1 0 0 0,-1-1 0 0 0,0 0 0 0 0,0 0 0 0 0,1 0 0 0 0,-1 1 0 0 0,0-1 0 0 0,0 0 0 0 0,1 0 0 0 0,-1 0 0 0 0,0 1 0 0 0,0-1 0 0 0,0 0 0 0 0,0 1 0 0 0,0-1 0 0 0,1 0 0 0 0,-1 0 0 0 0,0 1 0 0 0,0-1 0 0 0,0 0 0 0 0,0 1 0 0 0,0-1 0 0 0,0 0 0 0 0,0 1 0 0 0,0-1 0 0 0,0 0 0 0 0,0 0 0 0 0,0 1 0 0 0,0-1 0 0 0,0 0 0 0 0,0 1 0 0 0,0-1 0 0 0,0 0 0 0 0,-1 1 0 0 0,1-1 0 0 0,0 0 0 0 0,0 0 0 0 0,0 1 0 0 0,0-1 0 0 0,-1 0 0 0 0,1 1 0 0 0,-8 14 0 0 0,-18 16-511 0 0,15-18-146 0 0,1 0 1 0 0,0 0-1 0 0,1 1 0 0 0,-15 29 1 0 0,20-33-734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5.4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10 160 8863 0 0,'0'0'200'0'0,"0"0"34"0"0,0 0 12 0 0,-1-2-59 0 0,0 1 1 0 0,0-1-1 0 0,0 1 0 0 0,0-1 0 0 0,0 0 0 0 0,0 0 0 0 0,1 1 0 0 0,-1-1 1 0 0,1 0-1 0 0,-1 0 0 0 0,1 0 0 0 0,0 0 0 0 0,0 0 0 0 0,0 0 0 0 0,0 0 1 0 0,0 0-1 0 0,0-2 0 0 0,8-35 2002 0 0,-5 29-2635 0 0,-2 4 660 0 0,1 1-1 0 0,0-1 1 0 0,0 1-1 0 0,0 0 1 0 0,1 0-1 0 0,-1 0 1 0 0,1 0 0 0 0,1 0-1 0 0,-1 0 1 0 0,1 1-1 0 0,-1-1 1 0 0,8-4-1 0 0,-5 5-213 0 0,-5 4 37 0 0,0 0-1 0 0,0-1 0 0 0,0 1 1 0 0,0 0-1 0 0,0 0 0 0 0,0 0 1 0 0,0 0-1 0 0,0 0 0 0 0,0 0 1 0 0,0 0-1 0 0,0 0 0 0 0,0 1 0 0 0,0-1 1 0 0,0 0-1 0 0,0 1 0 0 0,0-1 1 0 0,0 0-1 0 0,0 1 0 0 0,0-1 1 0 0,-1 1-1 0 0,1 0 0 0 0,0-1 1 0 0,0 1-1 0 0,0 0 0 0 0,-1-1 1 0 0,1 1-1 0 0,0 0 0 0 0,-1 0 1 0 0,1-1-1 0 0,-1 1 0 0 0,1 0 1 0 0,-1 0-1 0 0,1 0 0 0 0,0 1 1 0 0,6 31 1473 0 0,-7-31-1476 0 0,1 17-34 0 0,-1 0 0 0 0,0 0 0 0 0,-2 0 0 0 0,-5 27 0 0 0,3-22 0 0 0,-2 43 0 0 0,6-66 0 0 0,0 1 0 0 0,0 0 0 0 0,0 0 0 0 0,0-1 0 0 0,1 1 0 0 0,-1 0 0 0 0,1 0 0 0 0,-1-1 0 0 0,1 1 0 0 0,-1-1 0 0 0,1 1 0 0 0,0 0 0 0 0,0-1 0 0 0,0 1 0 0 0,1 1 0 0 0,-1-3 0 0 0,-1 1 0 0 0,1-1 0 0 0,-1 0 0 0 0,1 1 0 0 0,0-1 0 0 0,-1 0 0 0 0,1 0 0 0 0,-1 1 0 0 0,1-1 0 0 0,0 0 0 0 0,-1 0 0 0 0,1 0 0 0 0,0 0 0 0 0,-1 0 0 0 0,1 0 0 0 0,0 0 0 0 0,-1 0 0 0 0,1 0 0 0 0,0 0 0 0 0,-1 0 0 0 0,1 0 0 0 0,0 0 0 0 0,-1-1 0 0 0,1 1 0 0 0,-1 0 0 0 0,1 0 0 0 0,0-1 0 0 0,-1 1 0 0 0,1-1 0 0 0,-1 1 0 0 0,1 0 0 0 0,-1-1 0 0 0,1 1 0 0 0,-1-1 0 0 0,1 1 0 0 0,-1-1 0 0 0,0 1 0 0 0,1-1 0 0 0,0 0 0 0 0,29-38-1877 0 0,-22 27 560 0 0,0 1 0 0 0,1 1 0 0 0,19-18 0 0 0,-22 23-1282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5.8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92 10943 0 0,'0'0'248'0'0,"0"0"35"0"0,0 0 18 0 0,0 0-37 0 0,0 0 8 0 0,0 0 667 0 0,0 0 312 0 0,0 0 58 0 0,0 0-66 0 0,0 0-346 0 0,22-17 1376 0 0,65-45-2249 0 0,-63 50-5585 0 0,-23 12 3538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6.1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32 8863 0 0,'0'0'407'0'0,"-1"-1"-6"0"0,-4 0-257 0 0,0 0-48 0 0,4 1 316 0 0,1 0 132 0 0,0 0 28 0 0,0 0 12 0 0,0 0 35 0 0,10 19 1304 0 0,7 3-821 0 0,1-1 0 0 0,25 23 0 0 0,-20-22 86 0 0,23 29 0 0 0,-46-51-1188 0 0,1 0 0 0 0,-1 1 0 0 0,0-1 0 0 0,1 0 0 0 0,-1 0 0 0 0,0 0 0 0 0,1 0 0 0 0,-1 0 0 0 0,0 0 0 0 0,1 0 0 0 0,-1 0 0 0 0,1 0 0 0 0,-1 0 0 0 0,0 0 0 0 0,1 0 0 0 0,-1 0 0 0 0,0 0 0 0 0,1 0 0 0 0,-1 0 0 0 0,0 0 0 0 0,1 0 0 0 0,-1 0 0 0 0,0-1 0 0 0,1 1 0 0 0,-1 0 0 0 0,0 0 0 0 0,1 0 0 0 0,-1-1 0 0 0,0 1 0 0 0,0 0 0 0 0,1 0 0 0 0,-1-1 0 0 0,0 1 0 0 0,0 0 0 0 0,1-1 0 0 0,-1 1 0 0 0,0 0 0 0 0,0-1 0 0 0,0 1 0 0 0,0 0 0 0 0,0-1 0 0 0,1 1 0 0 0,-1 0 0 0 0,0-1 0 0 0,0 1 0 0 0,0 0 0 0 0,0-1 0 0 0,0 1 0 0 0,0 0 0 0 0,0-1 0 0 0,6-17 0 0 0,-5 4-25 0 0,0 1-1 0 0,-1-1 0 0 0,-1 1 1 0 0,0 0-1 0 0,-1-1 0 0 0,-3-12 1 0 0,1 8-102 0 0,2 0 1 0 0,-1-20 0 0 0,3 37-528 0 0,0 1-39 0 0,0 0-170 0 0,0 0-673 0 0,0 0-293 0 0,1 0-587 0 0,7 3-2139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6.4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35 7055 0 0,'0'0'323'0'0,"0"0"-8"0"0,0 0 27 0 0,0 0 874 0 0,0 0 404 0 0,0 0 79 0 0,-12-24 5946 0 0,7 20-7645 0 0,1 1 0 0 0,3 3 0 0 0,1 0 0 0 0,0 0 0 0 0,0 0 0 0 0,-1 0 0 0 0,1 0 0 0 0,0 0 0 0 0,-1 0 0 0 0,1 0 0 0 0,0 0 0 0 0,-1 0 0 0 0,1 1 0 0 0,0-1 0 0 0,0 0 0 0 0,-1 0 0 0 0,1 0 0 0 0,0 0 0 0 0,-1 0 0 0 0,1 1 0 0 0,0-1 0 0 0,0 0 0 0 0,0 0 0 0 0,-1 0 0 0 0,1 1 0 0 0,0-1 0 0 0,0 0 0 0 0,0 0 0 0 0,-1 1 0 0 0,1-1 0 0 0,0 0 0 0 0,0 1 0 0 0,0-1 0 0 0,0 0 0 0 0,0 0 0 0 0,0 1 0 0 0,0-1 0 0 0,0 0 0 0 0,0 1 0 0 0,0-1 0 0 0,0 0 0 0 0,0 1 0 0 0,0-1 0 0 0,0 0 0 0 0,0 0 0 0 0,0 1 0 0 0,0-1 0 0 0,-1 15 0 0 0,1-15 0 0 0,-1 19 0 0 0,1-14 0 0 0,-1 0 0 0 0,1 1 0 0 0,0-1 0 0 0,0 1 0 0 0,1-1 0 0 0,0 1 0 0 0,0-1 0 0 0,0 0 0 0 0,0 1 0 0 0,4 8 0 0 0,-4-14 0 0 0,-1 1 0 0 0,0-1 0 0 0,1 0 0 0 0,-1 1 0 0 0,1-1 0 0 0,-1 1 0 0 0,1-1 0 0 0,-1 0 0 0 0,1 1 0 0 0,-1-1 0 0 0,1 0 0 0 0,-1 0 0 0 0,1 1 0 0 0,-1-1 0 0 0,1 0 0 0 0,0 0 0 0 0,-1 0 0 0 0,1 0 0 0 0,-1 1 0 0 0,1-1 0 0 0,0 0 0 0 0,-1 0 0 0 0,1 0 0 0 0,-1 0 0 0 0,1-1 0 0 0,0 1 0 0 0,-1 0 0 0 0,1 0 0 0 0,-1 0 0 0 0,1 0 0 0 0,-1-1 0 0 0,1 1 0 0 0,0 0 0 0 0,-1 0 0 0 0,1-1 0 0 0,-1 1 0 0 0,1 0 0 0 0,-1-1 0 0 0,0 1 0 0 0,1-1 0 0 0,0 1 0 0 0,3-3-137 0 0,-1-1 0 0 0,1 1-1 0 0,0-1 1 0 0,-1 1 0 0 0,0-1 0 0 0,1 0-1 0 0,-2 0 1 0 0,1-1 0 0 0,0 1 0 0 0,-1 0-1 0 0,0-1 1 0 0,0 0 0 0 0,2-6-1 0 0,14-25-629 0 0,-11 21 834 0 0,-6 14 402 0 0,0 0-140 0 0,0 1 78 0 0,17 15 1042 0 0,-17-15-1637 0 0,0 1 0 0 0,0-1 1 0 0,-1 0-1 0 0,1 1 0 0 0,0-1 0 0 0,0 1 0 0 0,0-1 0 0 0,0 0 0 0 0,0 0 0 0 0,0 0 0 0 0,-1 0 0 0 0,1 0 1 0 0,0 0-1 0 0,0 0 0 0 0,0 0 0 0 0,0 0 0 0 0,0 0 0 0 0,0 0 0 0 0,0 0 0 0 0,0 0 0 0 0,-1-1 1 0 0,1 1-1 0 0,0 0 0 0 0,0-1 0 0 0,0 1 0 0 0,0-1 0 0 0,-1 1 0 0 0,1-1 0 0 0,0 1 0 0 0,-1-1 1 0 0,2-1-1 0 0,-1 2-37 0 0,3-6-5178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1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2271 0 0,'9'71'3055'0'0,"-6"-56"-1994"0"0,0 0 0 0 0,-1 0 0 0 0,0 1 0 0 0,-1-1 0 0 0,-1 6-1061 0 0,2 42 1784 0 0,-1-51-1784 0 0,-1-2 0 0 0,0-4 0 0 0,-2-14-232 0 0,-5-1-1118 0 0,-6-5-2373 0 0,12 13 1796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26.8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51 116 5407 0 0,'-10'-17'460'0'0,"1"0"0"0"0,1 0 0 0 0,1 0 0 0 0,-9-28 0 0 0,16 43 490 0 0,0 2 42 0 0,0 0 142 0 0,0 0 68 0 0,18 28 2723 0 0,8 27-2252 0 0,-1 0 0 0 0,31 112 0 0 0,-19-53-3110 0 0,8-2-3369 0 0,-35-92-1497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48.9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16 5407 0 0,'0'0'248'0'0,"-1"-1"-5"0"0,-8-5-199 0 0,-3-1 9492 0 0,11 6-9207 0 0,0 1 917 0 0,1 0-349 0 0,0 0-156 0 0,0 0-33 0 0,0 0-97 0 0,15 18-374 0 0,2 11 610 0 0,23 51-1 0 0,4 8 373 0 0,-32-71-1219 0 0,-12-17 0 0 0,1 0 0 0 0,-1 1 0 0 0,0-1 0 0 0,0 0 0 0 0,0 0 0 0 0,1 0 0 0 0,-1 0 0 0 0,0 1 0 0 0,0-1 0 0 0,1 0 0 0 0,-1 0 0 0 0,0 0 0 0 0,0 0 0 0 0,1 0 0 0 0,-1 0 0 0 0,0 0 0 0 0,1 0 0 0 0,-1 0 0 0 0,0 1 0 0 0,0-1 0 0 0,1 0 0 0 0,-1 0 0 0 0,0-1 0 0 0,1 1 0 0 0,-1 0 0 0 0,0 0 0 0 0,0 0 0 0 0,1 0 0 0 0,-1 0 0 0 0,0 0 0 0 0,0 0 0 0 0,1 0 0 0 0,-1 0 0 0 0,0-1 0 0 0,0 1 0 0 0,1 0 0 0 0,-1 0 0 0 0,0 0 0 0 0,0-1 0 0 0,0 1 0 0 0,1 0 0 0 0,-1 0 0 0 0,0 0 0 0 0,0-1 0 0 0,0 1 0 0 0,0 0 0 0 0,1 0 0 0 0,-1-1 0 0 0,0 1 0 0 0,0 0 0 0 0,0 0 0 0 0,0-1 0 0 0,0 1 0 0 0,0-1 0 0 0,5-14 0 0 0,-5 15 0 0 0,3-17 0 0 0,-2 0 0 0 0,1-1 0 0 0,-2 1 0 0 0,0 0 0 0 0,-3-19 0 0 0,0-23 0 0 0,3 54-92 0 0,0 4-392 0 0,0 1-192 0 0,0 0-41 0 0,0 0-183 0 0,9 1-5372 0 0,-3 1 869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49.3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28 8863 0 0,'0'0'407'0'0,"0"0"-6"0"0,-19-27 3129 0 0,19 27-3496 0 0,-1 0 0 0 0,1 0 1 0 0,0 0-1 0 0,0 0 0 0 0,-1 0 1 0 0,1 0-1 0 0,0 0 0 0 0,0-1 1 0 0,-1 1-1 0 0,1 0 0 0 0,0 0 1 0 0,0 0-1 0 0,-1 0 0 0 0,1 0 1 0 0,0 0-1 0 0,-1 0 0 0 0,1 0 1 0 0,0 0-1 0 0,0 1 0 0 0,-1-1 1 0 0,1 0-1 0 0,0 0 0 0 0,0 0 1 0 0,-1 0-1 0 0,1 0 0 0 0,0 0 1 0 0,0 1-1 0 0,-1-1 0 0 0,1 0 1 0 0,0 0-1 0 0,0 0 0 0 0,0 0 1 0 0,-1 1-1 0 0,1-1 0 0 0,0 0 1 0 0,0 0-1 0 0,0 1 0 0 0,0-1 1 0 0,0 0-1 0 0,-1 0 0 0 0,1 1 1 0 0,-9 20 2349 0 0,8-18-2136 0 0,0 1-1 0 0,0 0 1 0 0,0-1 0 0 0,1 1-1 0 0,-1 0 1 0 0,1 0 0 0 0,0 0 0 0 0,0-1-1 0 0,0 1 1 0 0,1 0 0 0 0,0 0-1 0 0,1 5 1 0 0,2-4-248 0 0,-3-4 0 0 0,0-1 0 0 0,0 0 0 0 0,0 0 0 0 0,0 0 0 0 0,0 0 0 0 0,0 0 0 0 0,0 0 0 0 0,0 0 0 0 0,0 0 0 0 0,0-1 0 0 0,0 1 0 0 0,0 0 0 0 0,0-1 0 0 0,0 1 0 0 0,-1 0 0 0 0,1-1 0 0 0,0 1 0 0 0,0-1 0 0 0,0 1 0 0 0,0-1 0 0 0,-1 0 0 0 0,1 1 0 0 0,0-1 0 0 0,0 0 0 0 0,-1 0 0 0 0,1 1 0 0 0,0-2 0 0 0,0 1 0 0 0,23-36-1905 0 0,-23 37 1297 0 0,0-1 400 0 0,0 1 207 0 0,0 0 0 0 0,-1 0 0 0 0,1 0 1 0 0,0-1-1 0 0,-1 1 0 0 0,1 0 0 0 0,0 0 0 0 0,0 1 0 0 0,-1-1 1 0 0,1 0-1 0 0,0 0 0 0 0,-1 0 0 0 0,1 0 0 0 0,0 0 1 0 0,-1 1-1 0 0,1-1 0 0 0,0 0 0 0 0,-1 1 0 0 0,1-1 0 0 0,-1 0 1 0 0,1 1-1 0 0,-1-1 0 0 0,1 1 0 0 0,0-1 0 0 0,-1 1 1 0 0,0-1-1 0 0,1 1 0 0 0,-1-1 0 0 0,1 1 0 0 0,-1 0 0 0 0,1 0 1 0 0,7 8 3 0 0,-7-8-23 0 0,-1-1 0 0 0,1 0 0 0 0,-1 1 0 0 0,1-1-1 0 0,-1 0 1 0 0,1 1 0 0 0,-1-1 0 0 0,1 0 0 0 0,-1 1-1 0 0,1-1 1 0 0,0 0 0 0 0,-1 0 0 0 0,1 0 0 0 0,-1 0-1 0 0,1 0 1 0 0,0 0 0 0 0,-1 0 0 0 0,1 0 0 0 0,-1 0 0 0 0,1 0-1 0 0,0 0 1 0 0,-1 0 0 0 0,1 0 0 0 0,-1 0 0 0 0,1 0-1 0 0,0-1 1 0 0,-1 1 0 0 0,1 0 0 0 0,-1 0 0 0 0,1-1 0 0 0,-1 1-1 0 0,1 0 1 0 0,-1-1 0 0 0,1 1 0 0 0,-1-1 0 0 0,0 1-1 0 0,1 0 1 0 0,-1-1 0 0 0,1 1 0 0 0,-1-2 0 0 0,11-16-1464 0 0,-11 18 1421 0 0,3-11-1975 0 0,0 0-2902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49.6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2 8863 0 0,'-1'0'44'0'0,"1"0"0"0"0,-1 0 0 0 0,1-1-1 0 0,0 1 1 0 0,-1 0 0 0 0,1 0 0 0 0,-1 0-1 0 0,1 0 1 0 0,-1 0 0 0 0,1 0-1 0 0,-1 0 1 0 0,1 0 0 0 0,-1 0 0 0 0,1 0-1 0 0,-1 0 1 0 0,1 0 0 0 0,-1 0 0 0 0,1 0-1 0 0,-1 0 1 0 0,1 0 0 0 0,-1 1 0 0 0,1-1-1 0 0,0 0 1 0 0,-1 0 0 0 0,1 0 0 0 0,-1 1-1 0 0,1-1 1 0 0,0 0 0 0 0,-1 1 0 0 0,1-1-1 0 0,-1 0 1 0 0,1 1 0 0 0,0-1-1 0 0,0 0 1 0 0,-1 1 0 0 0,1-1 0 0 0,0 1-1 0 0,-1 0 1 0 0,-1 26 2227 0 0,3-17-1193 0 0,0 0 0 0 0,1-1 0 0 0,6 19 1 0 0,5 5 805 0 0,57 135 2486 0 0,42 81-5870 0 0,-104-234-521 0 0,0-3-5226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55.3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15 124 15719 0 0,'0'0'356'0'0,"-14"-30"1016"0"0,14 30-1350 0 0,0 0-1 0 0,0-1 1 0 0,0 1-1 0 0,0 0 1 0 0,0 0-1 0 0,0 0 1 0 0,0 0-1 0 0,-1 0 1 0 0,1-1-1 0 0,0 1 1 0 0,0 0-1 0 0,0 0 1 0 0,0 0-1 0 0,0 0 0 0 0,0 0 1 0 0,0-1-1 0 0,0 1 1 0 0,0 0-1 0 0,0 0 1 0 0,0 0-1 0 0,0-1 1 0 0,0 1-1 0 0,0 0 1 0 0,0 0-1 0 0,0 0 1 0 0,0 0-1 0 0,0-1 1 0 0,0 1-1 0 0,0 0 1 0 0,0 0-1 0 0,1 0 1 0 0,-1 0-1 0 0,0 0 1 0 0,0-1-1 0 0,0 1 1 0 0,0 0-1 0 0,0 0 1 0 0,0 0-1 0 0,0 0 1 0 0,1 0-1 0 0,-1 0 1 0 0,0-1-1 0 0,0 1 1 0 0,0 0-1 0 0,0 0 0 0 0,0 0 1 0 0,1 0-1 0 0,-1 0 1 0 0,0 0-1 0 0,0 0 1 0 0,0 0-1 0 0,0 0 1 0 0,1 0-1 0 0,-1 0 1 0 0,0 0-1 0 0,0 0 1 0 0,0 0-1 0 0,1 0 1 0 0,-1 0-1 0 0,0 0 1 0 0,0 0-1 0 0,17 8 2913 0 0,16 19 1368 0 0,55 63-4278 0 0,-88-90-24 0 0,0 0 0 0 0,0 0 0 0 0,0 1 0 0 0,0-1 0 0 0,1 0 0 0 0,-1 0 0 0 0,0 0 0 0 0,0 1 0 0 0,0-1 0 0 0,1 0 0 0 0,-1 0 0 0 0,0 0 0 0 0,0 0 0 0 0,0 0 0 0 0,1 0 0 0 0,-1 0 0 0 0,0 0 0 0 0,0 1 0 0 0,1-1 0 0 0,-1 0 0 0 0,0 0 0 0 0,0 0 0 0 0,1 0 0 0 0,-1 0 0 0 0,0 0 0 0 0,0 0 0 0 0,1 0 0 0 0,-1 0 0 0 0,0 0 0 0 0,0-1 0 0 0,0 1 0 0 0,1 0 0 0 0,-1 0 0 0 0,0 0 0 0 0,0 0 0 0 0,1 0 0 0 0,-1 0 0 0 0,0 0 0 0 0,0-1 0 0 0,0 1 0 0 0,1 0 0 0 0,-1 0 0 0 0,0 0 0 0 0,0 0 0 0 0,0-1 0 0 0,0 1 0 0 0,0 0 0 0 0,1 0 0 0 0,-1 0 0 0 0,0-1 0 0 0,0 1 0 0 0,0 0 0 0 0,0 0 0 0 0,0-1 0 0 0,0 1 0 0 0,0 0 0 0 0,0 0 0 0 0,0-1 0 0 0,0 1 0 0 0,0 0 0 0 0,0 0 0 0 0,0-1 0 0 0,2-11 0 0 0,-1-2 0 0 0,0 0 0 0 0,-2 0 0 0 0,-2-23 0 0 0,0 5 0 0 0,-2-53-8278 0 0,20 95 2747 0 0,-6-3 3628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55.7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56 167 13247 0 0,'0'0'299'0'0,"0"0"45"0"0,0 0 21 0 0,-16-27 263 0 0,6-1 2341 0 0,9 23-2306 0 0,-1 0 1 0 0,0 0-1 0 0,1 0 1 0 0,-2 1-1 0 0,1-1 0 0 0,0 1 1 0 0,-5-6-1 0 0,7 10-663 0 0,0 0 0 0 0,0 0 0 0 0,-1 0 0 0 0,1 0 0 0 0,0 0 0 0 0,0 0 0 0 0,-1 0 0 0 0,1 0 0 0 0,0 1 0 0 0,0-1 0 0 0,-1 0 0 0 0,1 0 0 0 0,0 0 0 0 0,0 0 0 0 0,-1 0 0 0 0,1 0 0 0 0,0 0 0 0 0,0 1 0 0 0,0-1 0 0 0,-1 0 0 0 0,1 0 0 0 0,0 0 0 0 0,0 0 0 0 0,0 1 0 0 0,0-1 0 0 0,-1 0 0 0 0,1 0 0 0 0,0 0 0 0 0,0 1 0 0 0,0-1 0 0 0,0 0 0 0 0,0 0 0 0 0,0 1 0 0 0,0-1 0 0 0,0 0 0 0 0,0 0 0 0 0,0 1 0 0 0,0-1 0 0 0,0 0 0 0 0,0 0 0 0 0,0 1 0 0 0,0-1 0 0 0,0 0 0 0 0,0 0 0 0 0,0 1 0 0 0,0-1 0 0 0,-3 14 0 0 0,3-3 0 0 0,0 0 0 0 0,0 0 0 0 0,1 0 0 0 0,0 0 0 0 0,1 0 0 0 0,0 0 0 0 0,5 13 0 0 0,-7-24 0 0 0,0 0 0 0 0,0 0 0 0 0,0 0 0 0 0,0 1 0 0 0,0-1 0 0 0,0 0 0 0 0,0 0 0 0 0,0 0 0 0 0,0 1 0 0 0,0-1 0 0 0,0 0 0 0 0,0 0 0 0 0,0 0 0 0 0,0 0 0 0 0,1 1 0 0 0,-1-1 0 0 0,0 0 0 0 0,0 0 0 0 0,0 0 0 0 0,0 0 0 0 0,0 0 0 0 0,0 1 0 0 0,1-1 0 0 0,-1 0 0 0 0,0 0 0 0 0,0 0 0 0 0,0 0 0 0 0,0 0 0 0 0,1 0 0 0 0,-1 0 0 0 0,0 0 0 0 0,0 0 0 0 0,0 0 0 0 0,1 0 0 0 0,-1 0 0 0 0,0 0 0 0 0,0 0 0 0 0,0 0 0 0 0,1 0 0 0 0,-1 0 0 0 0,0 0 0 0 0,7-7 0 0 0,-1-1 0 0 0,-1 4 0 0 0,-4 3 0 0 0,0 1 0 0 0,-1 0 0 0 0,1-1 0 0 0,0 1 0 0 0,0 0 0 0 0,-1-1 0 0 0,1 1 0 0 0,0 0 0 0 0,0 0 0 0 0,0 0 0 0 0,0 0 0 0 0,0 0 0 0 0,-1 0 0 0 0,1 0 0 0 0,0 0 0 0 0,0 0 0 0 0,0 0 0 0 0,0 0 0 0 0,-1 0 0 0 0,1 1 0 0 0,0-1 0 0 0,0 0 0 0 0,0 1 0 0 0,-1-1 0 0 0,1 1 0 0 0,0-1 0 0 0,0 0 0 0 0,-1 1 0 0 0,1 0 0 0 0,-1-1 0 0 0,1 1 0 0 0,0 0 0 0 0,17 10 0 0 0,-18-11 2 0 0,1 0 1 0 0,0 0-1 0 0,0 0 0 0 0,0 0 1 0 0,0 0-1 0 0,0 0 0 0 0,0 0 1 0 0,0-1-1 0 0,-1 1 0 0 0,1 0 1 0 0,0-1-1 0 0,0 1 0 0 0,0-1 0 0 0,0 1 1 0 0,-1-1-1 0 0,1 1 0 0 0,0-1 1 0 0,-1 1-1 0 0,1-1 0 0 0,0 0 1 0 0,-1 1-1 0 0,1-1 0 0 0,-1 0 1 0 0,1 1-1 0 0,-1-1 0 0 0,1 0 1 0 0,-1 0-1 0 0,0 0 0 0 0,1-1 0 0 0,9-22-348 0 0,-6 8-3035 0 0,0 0 0 0 0,1-29 1 0 0,-4-3-633 0 0,-2 20 1837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56.0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21 10943 0 0,'-14'-15'1096'0'0,"10"11"-1002"0"0,1 3 95 0 0,3 1 739 0 0,-1 2-593 0 0,1 0-1 0 0,0 1 1 0 0,0-1 0 0 0,1 1-1 0 0,-1-1 1 0 0,0 0 0 0 0,1 1-1 0 0,0-1 1 0 0,-1 0 0 0 0,1 0-1 0 0,0 1 1 0 0,2 3 0 0 0,-1-3 14 0 0,37 84 3128 0 0,72 117 0 0 0,-58-112-2342 0 0,5 9-5087 0 0,-52-92 2512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3.1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33 1807 0 0,'0'0'83'0'0,"-14"-32"5714"0"0,15 38 2119 0 0,2 15-5155 0 0,8 36-3087 0 0,19 42 1431 0 0,20 119-1 0 0,-35-154-1020 0 0,4 18-510 0 0,-18-81-1361 0 0,-1-1-652 0 0,0-1-622 0 0,1-4-1958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3.5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38 265 7055 0 0,'-12'-36'564'0'0,"7"24"-109"0"0,0 0 1 0 0,1-1 0 0 0,1 1-1 0 0,0-1 1 0 0,1 0 0 0 0,-1-21 0 0 0,3 31-215 0 0,1-1 0 0 0,0 1 1 0 0,0 0-1 0 0,0 0 0 0 0,1 0 0 0 0,-1-1 1 0 0,1 2-1 0 0,-1-1 0 0 0,1 0 0 0 0,0 0 1 0 0,0 0-1 0 0,1 1 0 0 0,-1-1 1 0 0,0 1-1 0 0,1 0 0 0 0,-1 0 0 0 0,1 0 1 0 0,0 0-1 0 0,6-3 0 0 0,6-4 396 0 0,1 2-1 0 0,25-10 0 0 0,-28 12-748 0 0,-1 0 429 0 0,0 1 0 0 0,0 0 0 0 0,1 0 0 0 0,0 2 0 0 0,-1-1 0 0 0,24 0 0 0 0,-31 5-1386 0 0,-2 0-4295 0 0,3 2-334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3.8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9 111 8863 0 0,'-8'10'1213'0'0,"23"-15"-15"0"0,23-18-345 0 0,12-12-133 0 0,-38 26-498 0 0,1 0 0 0 0,0 0 0 0 0,0 1 0 0 0,1 1 0 0 0,19-8 0 0 0,-32 14-815 0 0,4 9-3675 0 0,-2 1 245 0 0</inkml:trace>
  <inkml:trace contextRef="#ctx0" brushRef="#br0" timeOffset="1">52 456 13247 0 0,'-4'9'134'0'0,"2"-5"36"0"0,0-1 1 0 0,1 1-1 0 0,0 0 1 0 0,-1 0-1 0 0,1-1 1 0 0,0 7-1 0 0,18-19 1186 0 0,0-9-827 0 0,0 0-1 0 0,20-32 1 0 0,16-17-614 0 0,-35 45 44 0 0,11-10-485 0 0,-7 14-3248 0 0,-14 13-1165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1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24 2271 0 0,'2'-23'279'0'0,"-2"23"134"0"0,0 0 106 0 0,0 0 22 0 0,0 0-22 0 0,0 0-106 0 0,0 0-42 0 0,0 0-10 0 0,4 23 863 0 0,6 60 1517 0 0,-6-42 1 0 0,7 27-2742 0 0,-1-36 97 0 0,-7-25 297 0 0,0 1 1 0 0,-1-1 0 0 0,0 1 0 0 0,0 0 0 0 0,-1 0 0 0 0,0 0 0 0 0,0 5-395 0 0,-2-15 0 0 0,0 1 0 0 0,0-1 0 0 0,1 1 0 0 0,-1-1 0 0 0,0 1 0 0 0,0 0 0 0 0,-1-1 0 0 0,1 1 0 0 0,0 0 0 0 0,0 0 0 0 0,-1-1 0 0 0,1 1 0 0 0,0 0 0 0 0,-1 0 0 0 0,1 1 0 0 0,-1-1 0 0 0,1 0 0 0 0,-1 0 0 0 0,0 1 0 0 0,1-1 0 0 0,-1 1 0 0 0,0-1 0 0 0,1 1 0 0 0,-1 0 0 0 0,-1 0 0 0 0,-5 1 0 0 0,-1 1 0 0 0,1 0 0 0 0,0 0 0 0 0,0 1 0 0 0,-2 0 0 0 0,1 1 0 0 0,-12 3-48 0 0,-30 11-469 0 0,-43 22 517 0 0,53-23-2139 0 0,19-12-2485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4.2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14 138 10943 0 0,'-12'-5'1630'0'0,"10"4"3152"0"0,20 8-4022 0 0,-2 0 0 0 0,1 2 0 0 0,28 19 0 0 0,-28-17-864 0 0,1 0 1 0 0,0-1-1 0 0,39 16 1 0 0,-56-26-1288 0 0,-1 0-508 0 0,4-6-4361 0 0,-1-1 1716 0 0</inkml:trace>
  <inkml:trace contextRef="#ctx0" brushRef="#br0" timeOffset="1">197 121 7055 0 0,'-14'-33'662'0'0,"-10"-19"-584"0"0,4 20 2936 0 0,20 31-2845 0 0,-1 1 1 0 0,1 0-1 0 0,0 0 1 0 0,0-1-1 0 0,0 1 1 0 0,-1 0-1 0 0,1 0 1 0 0,0 0-1 0 0,0 0 1 0 0,0-1 0 0 0,-1 1-1 0 0,1 0 1 0 0,0 0-1 0 0,0 0 1 0 0,-1 0-1 0 0,1 0 1 0 0,0 0-1 0 0,-1 0 1 0 0,1-1-1 0 0,0 1 1 0 0,0 0-1 0 0,-1 0 1 0 0,1 0-1 0 0,0 0 1 0 0,-1 0-1 0 0,1 0 1 0 0,0 0 0 0 0,0 1-1 0 0,-1-1 1 0 0,1 0-1 0 0,0 0 1 0 0,0 0-1 0 0,-1 0 1 0 0,-8 9 1675 0 0,0 13-864 0 0,1 13-736 0 0,3 0-1 0 0,-3 54 1 0 0,2-10-131 0 0,5-72-155 0 0,-1 10-1506 0 0,0 0 0 0 0,2 29 0 0 0,2-35-4283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4.5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5407 0 0,'0'0'240'0'0,"0"0"48"0"0,0 0-224 0 0,0 0-64 0 0,0 0 0 0 0,0 0 0 0 0,0 0 376 0 0,0 0 64 0 0,0 0 8 0 0,0 0-3312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5.0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0 164 13247 0 0,'0'0'299'0'0,"0"0"45"0"0,0 0 21 0 0,0 0-46 0 0,0 0-115 0 0,0 0 297 0 0,19-10 1518 0 0,-3 0-1279 0 0,-1-2-1 0 0,0 0 1 0 0,-1 0 0 0 0,20-24-1 0 0,0 1-2439 0 0,2 4-3586 0 0,-30 26-117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5.4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72 129 13247 0 0,'-7'-2'242'0'0,"0"1"-1"0"0,0-1 0 0 0,0 0 0 0 0,0-1 1 0 0,-9-5-1 0 0,-4-4 3610 0 0,19 12-2647 0 0,34 6 1333 0 0,-17 1-2431 0 0,-1 1 0 0 0,0 1 0 0 0,0 0 0 0 0,-1 1 0 0 0,0 1 0 0 0,0 0-1 0 0,12 15 1 0 0,-5-8-81 0 0,-21-17-25 0 0,0-1 0 0 0,0 0 0 0 0,0 0 0 0 0,1 0 0 0 0,-1 0 0 0 0,0 0 0 0 0,0 1 0 0 0,1-1 0 0 0,-1 0 0 0 0,0 0 0 0 0,0 0 0 0 0,1 0 0 0 0,-1 0 0 0 0,0 0 0 0 0,0 0 0 0 0,1 0 0 0 0,-1 0 0 0 0,0 0 0 0 0,0 0 0 0 0,1 0 0 0 0,-1 0 0 0 0,0 0 0 0 0,0 0 0 0 0,1 0 0 0 0,-1 0 0 0 0,0-1 0 0 0,0 1 0 0 0,0 0 0 0 0,1 0 0 0 0,-1 0 0 0 0,0 0 0 0 0,0 0 0 0 0,1-1 0 0 0,-1 1 0 0 0,0 0 0 0 0,0 0 0 0 0,0 0 0 0 0,0-1 0 0 0,0 1 0 0 0,1 0 0 0 0,-1 0 0 0 0,0 0 0 0 0,0-1 0 0 0,0 1 0 0 0,0 0 0 0 0,0 0 0 0 0,0-1 0 0 0,0 1 0 0 0,0 0 0 0 0,0 0 0 0 0,0-1 0 0 0,0 1 0 0 0,0 0 0 0 0,0 0 0 0 0,0-1 0 0 0,0 1 0 0 0,2-16 0 0 0,-2 16 0 0 0,1-52 14 0 0,-2 36-29 0 0,1 0 0 0 0,1-1 0 0 0,0 1-1 0 0,1 0 1 0 0,1 0 0 0 0,6-20 0 0 0,-8 35-243 0 0,-1 1-1 0 0,0-1 1 0 0,1 1-1 0 0,-1-1 0 0 0,0 1 1 0 0,1-1-1 0 0,-1 1 1 0 0,1 0-1 0 0,-1-1 1 0 0,1 1-1 0 0,-1 0 1 0 0,1-1-1 0 0,-1 1 0 0 0,1 0 1 0 0,-1 0-1 0 0,1 0 1 0 0,-1-1-1 0 0,1 1 1 0 0,-1 0-1 0 0,1 0 1 0 0,-1 0-1 0 0,1 0 1 0 0,0 0-1 0 0,-1 0 0 0 0,1 0 1 0 0,-1 0-1 0 0,1 0 1 0 0,-1 0-1 0 0,1 0 1 0 0,-1 1-1 0 0,1-1 1 0 0,0 0-1 0 0,-1 0 1 0 0,2 1-1 0 0,4 1-5144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5.7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90 106 10943 0 0,'-10'-16'1200'0'0,"-11"-62"6880"0"0,19 72-8056 0 0,2 5-24 0 0,0 1 0 0 0,0-1 0 0 0,-1 1 0 0 0,1 0 0 0 0,0-1 0 0 0,-1 1 0 0 0,1 0 0 0 0,0 0 0 0 0,-1-1 0 0 0,1 1 0 0 0,0 0 0 0 0,-1 0 0 0 0,1-1 0 0 0,-1 1 0 0 0,1 0 0 0 0,0 0 0 0 0,-1 0 0 0 0,1 0 0 0 0,-1 0 0 0 0,1-1 0 0 0,-1 1 0 0 0,1 0 0 0 0,0 0 0 0 0,-1 0 0 0 0,1 0 0 0 0,-1 0 0 0 0,1 0 0 0 0,-1 1 0 0 0,1-1 0 0 0,0 0 0 0 0,-1 0 0 0 0,1 0 0 0 0,-1 0 0 0 0,1 0 0 0 0,-1 1 0 0 0,1-1 0 0 0,0 0 0 0 0,-1 0 0 0 0,1 1 0 0 0,0-1 0 0 0,-1 0 0 0 0,1 0 0 0 0,0 1 0 0 0,-1-1 0 0 0,1 1 0 0 0,-10 9 0 0 0,6-6 0 0 0,1 0 0 0 0,1 0 0 0 0,-1 0 0 0 0,0 0 0 0 0,1 0 0 0 0,0 0 0 0 0,0 1 0 0 0,0-1 0 0 0,1 1 0 0 0,-1-1 0 0 0,1 1 0 0 0,0 0 0 0 0,1-1 0 0 0,-1 1 0 0 0,1 0 0 0 0,0 0 0 0 0,0-1 0 0 0,1 8 0 0 0,1-4 0 0 0,0-6-1 0 0,0 1-1 0 0,0 0 1 0 0,0-1-1 0 0,1 1 1 0 0,-1-1-1 0 0,1 0 1 0 0,-1 1-1 0 0,1-1 1 0 0,0 0-1 0 0,0-1 1 0 0,-1 1-1 0 0,1-1 1 0 0,1 1-1 0 0,3 1 1 0 0,-2-1 21 0 0,-1 0 1 0 0,0 0 0 0 0,1 0-1 0 0,-1 1 1 0 0,7 5 0 0 0,-10-6 22 0 0,1 0 0 0 0,-1 0 0 0 0,0 0 0 0 0,0 0 0 0 0,0 1 0 0 0,0-1 0 0 0,0 0 0 0 0,0 0 0 0 0,0 1 0 0 0,-1-1 1 0 0,1 0-1 0 0,-1 1 0 0 0,0-1 0 0 0,0 1 0 0 0,0-1 0 0 0,0 0 0 0 0,0 1 0 0 0,0-1 0 0 0,-1 1 0 0 0,1-1 0 0 0,-1 0 1 0 0,1 1-1 0 0,-1-1 0 0 0,-1 3 0 0 0,-4 10 444 0 0,-1-1 0 0 0,-15 24 0 0 0,7-11-215 0 0,-11 45-6914 0 0,23-65 324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6.2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1 407 10943 0 0,'0'0'248'0'0,"0"0"35"0"0,0 0 18 0 0,0 0-37 0 0,0 0 102 0 0,0 0 1058 0 0,0 0 485 0 0,0 0 99 0 0,0 0-249 0 0,1-26-901 0 0,35-161 2428 0 0,-31 144-4388 0 0,-2-1 0 0 0,-3-58 0 0 0,1 98 1209 0 0,0 7 206 0 0,4 18 657 0 0,5 32 456 0 0,-9-36-1424 0 0,3 29-49 0 0,1-1 0 0 0,2-1 0 0 0,23 77-1 0 0,-27-114-750 0 0,0 0 0 0 0,0 0 0 0 0,1-1 0 0 0,0 1-1 0 0,6 6 1 0 0,0-1-5978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6.6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1 171 13247 0 0,'0'0'299'0'0,"0"0"45"0"0,0 0 21 0 0,0 0-46 0 0,19-20 1716 0 0,3-6-1033 0 0,1 1 0 0 0,47-38 1 0 0,-13 27-5486 0 0,-55 36 2741 0 0,-2 0-1782 0 0,0 0-760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7.0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1 194 8863 0 0,'2'-7'952'0'0,"-2"2"-680"0"0,0 4 1058 0 0,0 1 462 0 0,0 0 89 0 0,0 0-140 0 0,0 0-669 0 0,0 0-294 0 0,23 22 2100 0 0,-10-3-2540 0 0,-2-4-22 0 0,0 0-1 0 0,0-1 1 0 0,21 20-1 0 0,-31-33-315 0 0,0 0 0 0 0,0 0 0 0 0,0 0 0 0 0,1-1 0 0 0,-1 1 0 0 0,0 0 0 0 0,0 0 0 0 0,0 0 0 0 0,1-1 0 0 0,-1 1 0 0 0,0-1 0 0 0,1 1 0 0 0,-1-1 0 0 0,1 0 0 0 0,-1 1 0 0 0,0-1 0 0 0,1 0 0 0 0,-1 0 0 0 0,1 0 0 0 0,-1 0 0 0 0,1 0 0 0 0,-1 0 0 0 0,1 0 0 0 0,-1-1 0 0 0,0 1 0 0 0,1-1 0 0 0,-1 1 0 0 0,0-1 0 0 0,1 1 0 0 0,-1-1 0 0 0,0 0 0 0 0,1 1 0 0 0,-1-1 0 0 0,0 0 0 0 0,0 0 0 0 0,0 0 0 0 0,0 0 0 0 0,0 0 0 0 0,0 0 0 0 0,0 0 0 0 0,0 0 0 0 0,0-1 0 0 0,-1 1 0 0 0,1 0 0 0 0,0 0 0 0 0,-1-1 0 0 0,1 1 0 0 0,-1 0 0 0 0,1-1 0 0 0,-1 1 0 0 0,0-1 0 0 0,1-1 0 0 0,2-29-793 0 0,0 1 0 0 0,-2 0 0 0 0,-1-1 0 0 0,-6-42 0 0 0,6 73 788 0 0,-8-74-10457 0 0,8 72 8286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7.3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20 142 8863 0 0,'0'0'407'0'0,"18"-22"320"0"0,-17 21-480 0 0,21-53 5114 0 0,-21 50-4994 0 0,1 0 1 0 0,-1 0 0 0 0,0-1-1 0 0,-1 1 1 0 0,1 0 0 0 0,-1 0-1 0 0,0-1 1 0 0,0 1 0 0 0,0 0-1 0 0,0 0 1 0 0,-2-7 0 0 0,2 11-364 0 0,0 0 0 0 0,0-1 0 0 0,0 1 1 0 0,-1 0-1 0 0,1-1 0 0 0,0 1 1 0 0,0 0-1 0 0,0 0 0 0 0,-1-1 1 0 0,1 1-1 0 0,0 0 0 0 0,0-1 1 0 0,-1 1-1 0 0,1 0 0 0 0,0 0 1 0 0,-1 0-1 0 0,1-1 0 0 0,0 1 1 0 0,0 0-1 0 0,-1 0 0 0 0,1 0 1 0 0,-1 0-1 0 0,1 0 0 0 0,0 0 1 0 0,-1-1-1 0 0,1 1 0 0 0,0 0 1 0 0,-1 0-1 0 0,1 0 0 0 0,0 0 0 0 0,-1 0 1 0 0,1 0-1 0 0,0 0 0 0 0,-1 1 1 0 0,1-1-1 0 0,-1 0 0 0 0,1 0 1 0 0,0 0-1 0 0,-1 0 0 0 0,1 0 1 0 0,0 0-1 0 0,-1 1 0 0 0,1-1 1 0 0,0 0-1 0 0,0 0 0 0 0,-1 1 1 0 0,1-1-1 0 0,0 0 0 0 0,0 0 1 0 0,-1 1-1 0 0,-10 11 6 0 0,5-4-10 0 0,1 1 0 0 0,0 0 0 0 0,1 0 0 0 0,0 1 0 0 0,1 0 0 0 0,0-1 0 0 0,0 1 0 0 0,1 0 0 0 0,0 0 0 0 0,1 0 0 0 0,0 1 0 0 0,1 10 0 0 0,3-13 0 0 0,-3-8 0 0 0,0 1 0 0 0,0-1 0 0 0,1 0 0 0 0,-1 1 0 0 0,0-1 0 0 0,1 0 0 0 0,-1 1 0 0 0,0-1 0 0 0,1 0 0 0 0,-1 1 0 0 0,0-1 0 0 0,1 0 0 0 0,-1 0 0 0 0,1 0 0 0 0,-1 1 0 0 0,1-1 0 0 0,-1 0 0 0 0,0 0 0 0 0,1 0 0 0 0,-1 0 0 0 0,1 0 0 0 0,-1 0 0 0 0,1 0 0 0 0,-1 0 0 0 0,1 0 0 0 0,-1 0 0 0 0,1 0 0 0 0,-1 0 0 0 0,0 0 0 0 0,1 0 0 0 0,-1 0 0 0 0,1 0 0 0 0,-1-1 0 0 0,1 1 0 0 0,-1 0 0 0 0,0 0 0 0 0,1-1 0 0 0,11-8 0 0 0,-12 9 0 0 0,5-7-170 0 0,0 1 0 0 0,0-1 0 0 0,0 0-1 0 0,3-9 1 0 0,-6 11 78 0 0,0 1-1 0 0,1-1 0 0 0,-1 1 1 0 0,1-1-1 0 0,0 1 1 0 0,0 0-1 0 0,0 0 1 0 0,1 1-1 0 0,-1-1 1 0 0,1 1-1 0 0,0 0 1 0 0,0 0-1 0 0,5-4 1 0 0,-8 7 710 0 0,2 1-465 0 0,0 0 0 0 0,0 0 0 0 0,-1 1-1 0 0,1-1 1 0 0,0 1 0 0 0,-1 0 0 0 0,1-1 0 0 0,-1 1-1 0 0,2 3 1 0 0,2 5-153 0 0,-6-8 0 0 0,1-1 0 0 0,-1 1 0 0 0,1-1 0 0 0,0 1 0 0 0,0-1 0 0 0,0 1 0 0 0,0-1 0 0 0,0 1 0 0 0,0-1 0 0 0,0 0 0 0 0,0 0 0 0 0,1 1 0 0 0,-1-1 0 0 0,0 0 0 0 0,1 0 0 0 0,-1 0 0 0 0,3 1 0 0 0,2 0-89 0 0,-4-3-102 0 0,0 0-1 0 0,0-1 1 0 0,0 1 0 0 0,-1-1-1 0 0,1 1 1 0 0,0-1 0 0 0,-1 0-1 0 0,1 1 1 0 0,-1-1 0 0 0,1 0-1 0 0,-1 0 1 0 0,0 0 0 0 0,2-3-1 0 0,3-9-2748 0 0,0 0-1 0 0,7-23 1 0 0,-8 19-847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7.7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44 150 7055 0 0,'-2'-21'274'0'0,"-9"-36"1"0"0,10 49-137 0 0,-2 0 1 0 0,1 0-1 0 0,-1 0 0 0 0,0 0 1 0 0,-1 1-1 0 0,0-1 1 0 0,-5-7-1 0 0,8 14 890 0 0,1 1 42 0 0,1 38 1727 0 0,2-1 0 0 0,12 54-1 0 0,24 71 923 0 0,-34-140-3854 0 0,35 109 846 0 0,-36-118-1162 0 0,2 0 0 0 0,0 0 0 0 0,1-1 0 0 0,0 0 0 0 0,0 0 0 0 0,1-1 0 0 0,14 16 0 0 0,-13-19-6796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1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340 967 975 0 0,'0'0'98'0'0,"0"0"39"0"0,0 0 20 0 0,0 0 3 0 0,0 0 6 0 0,0 0 20 0 0,0 0 8 0 0,0 0 4 0 0,0 0 49 0 0,0 0 194 0 0,2-2-590 0 0,4-7 8366 0 0,-5 6-7038 0 0,-5-14-1269 0 0,0-6 869 0 0,-2 1 0 0 0,0 1 0 0 0,-1-1-1 0 0,-2 0-778 0 0,-19-60 24 0 0,19 59-24 0 0,2 1 0 0 0,0-1 0 0 0,-1-14 0 0 0,2 13 0 0 0,0-1 0 0 0,-2 1 0 0 0,-1-1 0 0 0,5 12 0 0 0,0 1 0 0 0,0 0 0 0 0,0-10 0 0 0,3 13 0 0 0,-1 0 0 0 0,0-1 0 0 0,-1 2 0 0 0,0-1 0 0 0,0 0 0 0 0,-1 1 0 0 0,0-1 0 0 0,-1 1 0 0 0,-1-3 0 0 0,1-1 0 0 0,0 1 0 0 0,0-1 0 0 0,1 0 0 0 0,1 0 0 0 0,0-1 0 0 0,0-2 0 0 0,-10-39 0 0 0,10 47 0 0 0,-5-18 0 0 0,-2 0 0 0 0,0 1 0 0 0,-3-3 0 0 0,-16-43 114 0 0,29 69-68 0 0,0 1 1 0 0,-1-1 0 0 0,1 1-1 0 0,0-1 1 0 0,0 1 0 0 0,-1-1-1 0 0,1 1 1 0 0,0-1 0 0 0,-1 1-1 0 0,1-1 1 0 0,-1 1 0 0 0,1-1 0 0 0,0 1-1 0 0,-1 0 1 0 0,1-1 0 0 0,-1 1-1 0 0,1 0 1 0 0,-1 0 0 0 0,1-1-1 0 0,-1 1 1 0 0,0 0 0 0 0,1 0-47 0 0,-10-8 1402 0 0,-7-29-689 0 0,13 30-713 0 0,-1 2 0 0 0,-1 0 0 0 0,0 4 0 0 0,2 7-280 0 0,4-4-1181 0 0,0-2-539 0 0,0 0-117 0 0,0 0-25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9.3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12 842 8863 0 0,'0'0'200'0'0,"0"0"34"0"0,0 0 12 0 0,-12-13 1077 0 0,13 9-1044 0 0,1 0 0 0 0,0 0 0 0 0,0 0 0 0 0,0 1 1 0 0,0-1-1 0 0,0 1 0 0 0,1-1 0 0 0,-1 1 0 0 0,1 0 0 0 0,0 0 0 0 0,0 0 0 0 0,4-3 0 0 0,47-33 297 0 0,-38 28 284 0 0,63-40-109 0 0,160-76-1 0 0,113-29 988 0 0,-96 45-660 0 0,-32-3 530 0 0,-30 14-304 0 0,-150 75-1272 0 0,-32 18-63 0 0,0 0 0 0 0,0 1 0 0 0,1 0-1 0 0,0 1 1 0 0,0 0 0 0 0,24-5-1 0 0,-36 10-942 0 0,-1 0-361 0 0,3 5-5531 0 0,-2-4 884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29.8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3 5407 0 0,'0'0'248'0'0,"-21"6"-49"0"0,18-5 3277 0 0,2-1 3801 0 0,23-3-6709 0 0,0 0 1 0 0,-1 1-1 0 0,1 1 0 0 0,0 1 0 0 0,39 5 1 0 0,-59-5-563 0 0,0 0 0 0 0,0 0 1 0 0,0 1-1 0 0,0-1 1 0 0,0 1-1 0 0,0-1 0 0 0,0 1 1 0 0,0-1-1 0 0,-1 1 1 0 0,1 0-1 0 0,0 0 1 0 0,0 0-1 0 0,-1 0 0 0 0,1 0 1 0 0,-1 1-1 0 0,1-1 1 0 0,-1 0-1 0 0,1 1 1 0 0,-1-1-1 0 0,0 1 0 0 0,0-1 1 0 0,0 1-1 0 0,2 3 1 0 0,-2-2-2 0 0,0 1 1 0 0,0 0-1 0 0,0-1 1 0 0,-1 1-1 0 0,1 0 1 0 0,-1 0-1 0 0,0-1 1 0 0,0 1-1 0 0,-1 0 1 0 0,1 0-1 0 0,-2 5 1 0 0,-3 10-4 0 0,-1-1 1 0 0,-1-1 0 0 0,-15 32-1 0 0,-51 92-4684 0 0,62-123-1148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0.8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10943 0 0,'0'0'248'0'0,"0"0"35"0"0,0 0 18 0 0,0 0-37 0 0,0 0-84 0 0,12 20 2166 0 0,54 75 1842 0 0,-32-37-2273 0 0,49 124 0 0 0,-80-178-2003 0 0,-3-4-3754 0 0,1 0-4378 0 0,-6-8 3674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1.2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80 261 10943 0 0,'-7'-9'-96'0'0,"-4"-5"851"0"0,1 0 0 0 0,0 0 0 0 0,1-1-1 0 0,0-1 1 0 0,-8-22 0 0 0,15 34-486 0 0,1 0 1 0 0,0 0-1 0 0,0-1 0 0 0,0 1 1 0 0,1-1-1 0 0,-1 1 1 0 0,1 0-1 0 0,0-1 0 0 0,1 1 1 0 0,-1 0-1 0 0,1-1 0 0 0,0 1 1 0 0,0 0-1 0 0,0-1 0 0 0,0 1 1 0 0,1 0-1 0 0,-1 0 0 0 0,1 0 1 0 0,0 0-1 0 0,1 0 0 0 0,-1 1 1 0 0,1-1-1 0 0,-1 1 0 0 0,1-1 1 0 0,0 1-1 0 0,1 0 0 0 0,3-3 1 0 0,-4 3-266 0 0,1 1 0 0 0,-1-1 0 0 0,1 0 1 0 0,0 1-1 0 0,0 0 0 0 0,0 0 0 0 0,0 0 1 0 0,1 1-1 0 0,-1 0 0 0 0,0-1 0 0 0,1 1 0 0 0,-1 1 1 0 0,1-1-1 0 0,-1 1 0 0 0,1-1 0 0 0,-1 1 1 0 0,1 1-1 0 0,8 0 0 0 0,-10 0-202 0 0,0 0-1 0 0,1 0 0 0 0,-1 0 1 0 0,0 0-1 0 0,0 1 1 0 0,0-1-1 0 0,0 1 1 0 0,0 0-1 0 0,0 0 1 0 0,0 0-1 0 0,-1 0 1 0 0,1 0-1 0 0,-1 1 1 0 0,1-1-1 0 0,-1 1 1 0 0,0-1-1 0 0,0 1 1 0 0,0 0-1 0 0,0 0 1 0 0,-1 0-1 0 0,1 0 1 0 0,-1 0-1 0 0,0 0 1 0 0,0 1-1 0 0,1 5 1 0 0,1 11-1624 0 0,0 0 0 0 0,-2 1 0 0 0,-1-1 0 0 0,-3 31 0 0 0,-1-15-354 0 0</inkml:trace>
  <inkml:trace contextRef="#ctx0" brushRef="#br0" timeOffset="1">106 449 10943 0 0,'0'0'248'0'0,"0"0"35"0"0,0 0 18 0 0,0 0-37 0 0,1-1-170 0 0,2 0-8 0 0,0 0-1 0 0,-1-1 1 0 0,1 1 0 0 0,-1-1 0 0 0,0 0 0 0 0,1 1 0 0 0,-1-1 0 0 0,0 0 0 0 0,0-1 0 0 0,0 1-1 0 0,0 0 1 0 0,-1 0 0 0 0,1-1 0 0 0,1-2 0 0 0,3-4 412 0 0,24-33 1494 0 0,-22 30-1775 0 0,0 0 1 0 0,1 0-1 0 0,1 0 0 0 0,0 1 0 0 0,0 1 0 0 0,18-15 0 0 0,-13 18-466 0 0,-14 8-157 0 0,0-1 0 0 0,0 1 0 0 0,0 0 0 0 0,0-1 0 0 0,0 1 0 0 0,0 0 0 0 0,0 0 0 0 0,-1 0 0 0 0,1 0 0 0 0,0 0 0 0 0,-1 0 0 0 0,1 0 0 0 0,-1 0 0 0 0,1 0 0 0 0,-1 0 1 0 0,1 1-1 0 0,-1-1 0 0 0,0 0 0 0 0,0 0 0 0 0,1 2 0 0 0,-1 9-3380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1.6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9 481 8863 0 0,'-8'7'1380'0'0,"7"-6"5208"0"0,9-12-5993 0 0,1 1 0 0 0,-1 0-1 0 0,2 0 1 0 0,0 1 0 0 0,0 0-1 0 0,19-12 1 0 0,23-11-964 0 0,1 3-3539 0 0,-21 12-1035 0 0,-18 9-160 0 0</inkml:trace>
  <inkml:trace contextRef="#ctx0" brushRef="#br0" timeOffset="1">274 10 10943 0 0,'-6'-1'127'0'0,"5"1"-37"0"0,-1 0-1 0 0,1 0 0 0 0,-1 0 1 0 0,1-1-1 0 0,-1 1 1 0 0,1-1-1 0 0,-1 1 0 0 0,1-1 1 0 0,0 0-1 0 0,-1 0 1 0 0,1 1-1 0 0,0-1 1 0 0,-2-1-1 0 0,3 1 839 0 0,0 1 323 0 0,0 0 58 0 0,2 3-926 0 0,1 0-1 0 0,-1 0 1 0 0,1-1 0 0 0,0 1-1 0 0,0-1 1 0 0,0 0 0 0 0,4 2-1 0 0,-1 1 146 0 0,30 23-245 0 0,0-1 0 0 0,63 34-1 0 0,-44-36-5740 0 0,-53-25 2386 0 0,-2 0-30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1.9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89 15 13247 0 0,'-1'-2'66'0'0,"1"1"0"0"0,-1 0-1 0 0,0 0 1 0 0,0 0 0 0 0,0 0-1 0 0,0 0 1 0 0,0 1 0 0 0,0-1 0 0 0,0 0-1 0 0,-1 0 1 0 0,1 1 0 0 0,0-1-1 0 0,0 1 1 0 0,-1-1 0 0 0,1 1-1 0 0,0-1 1 0 0,0 1 0 0 0,-1 0-1 0 0,1 0 1 0 0,-1-1 0 0 0,1 1-1 0 0,0 0 1 0 0,-1 0 0 0 0,1 1 0 0 0,0-1-1 0 0,-1 0 1 0 0,1 0 0 0 0,0 0-1 0 0,-3 2 1 0 0,3-1 186 0 0,-1 1 0 0 0,0-1-1 0 0,1 1 1 0 0,-1 0 0 0 0,1 0 0 0 0,-1 0-1 0 0,1 0 1 0 0,0 0 0 0 0,0 0 0 0 0,0 0-1 0 0,0 0 1 0 0,0 1 0 0 0,0-1 0 0 0,1 0 0 0 0,-1 0-1 0 0,1 1 1 0 0,-1 2 0 0 0,-16 176 243 0 0,8-64-701 0 0,5-61-4268 0 0,4-42-1356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2.3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0 134 13247 0 0,'0'0'299'0'0,"0"0"45"0"0,0 0 21 0 0,0 0-46 0 0,21-5 966 0 0,-8-3 473 0 0,0-1-1 0 0,0-1 1 0 0,20-20-1 0 0,-20 17-2649 0 0,1 2 0 0 0,27-20 0 0 0,-37 29-341 0 0,6-5-4638 0 0,1 0 3265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2.6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19 155 7055 0 0,'0'0'323'0'0,"-15"-14"-15"0"0,12 11 3252 0 0,3 2 3897 0 0,6 5-7378 0 0,0 0 0 0 0,-1 0 0 0 0,1 1 0 0 0,-1-1 0 0 0,0 1 0 0 0,0 0 0 0 0,-1 1 0 0 0,1-1 0 0 0,-1 1 0 0 0,0 0 0 0 0,3 6 0 0 0,2 6 120 0 0,-1-1 0 0 0,11 35-1 0 0,-41-112-198 0 0,16 36 0 0 0,2 0 0 0 0,-3-37 0 0 0,6 49 0 0 0,1-1 0 0 0,0 1 0 0 0,1-1 0 0 0,1 1 0 0 0,0 0 0 0 0,6-22 0 0 0,-8 34-43 0 0,0-1 0 0 0,1 0 0 0 0,-1 0 0 0 0,0 1 0 0 0,1-1 0 0 0,-1 0-1 0 0,1 0 1 0 0,-1 1 0 0 0,1-1 0 0 0,-1 1 0 0 0,1-1 0 0 0,0 0 0 0 0,-1 1 0 0 0,1-1 0 0 0,0 1-1 0 0,-1 0 1 0 0,1-1 0 0 0,0 1 0 0 0,0-1 0 0 0,-1 1 0 0 0,1 0 0 0 0,0 0 0 0 0,0 0 0 0 0,-1-1-1 0 0,1 1 1 0 0,0 0 0 0 0,0 0 0 0 0,0 0 0 0 0,0 0 0 0 0,-1 0 0 0 0,1 0 0 0 0,0 0-1 0 0,0 1 1 0 0,0-1 0 0 0,-1 0 0 0 0,1 0 0 0 0,1 1 0 0 0,29 15-3445 0 0,-25-13 2377 0 0,4 3-4292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3.0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124 68 10943 0 0,'0'0'248'0'0,"0"0"35"0"0,-16-28 565 0 0,-23-11 6937 0 0,39 39-7061 0 0,-20 2 1604 0 0,16 1-2328 0 0,0 1 0 0 0,0 0 0 0 0,0 0 0 0 0,0 1 0 0 0,1-1 0 0 0,0 1 0 0 0,-1 0 0 0 0,2 0 0 0 0,-1 0 0 0 0,1 0 0 0 0,-1 0 0 0 0,1 1 0 0 0,1-1 0 0 0,-1 1 0 0 0,1-1 0 0 0,0 1 0 0 0,0 0 0 0 0,1-1 0 0 0,-1 1 0 0 0,1 0 0 0 0,1-1 0 0 0,-1 1 0 0 0,1 0 0 0 0,2 7 0 0 0,-3-12 0 0 0,1 0 0 0 0,-1 0 0 0 0,1 1 0 0 0,-1-1 0 0 0,1 0 0 0 0,0 0 0 0 0,-1 0 0 0 0,1 0 0 0 0,0-1 0 0 0,0 1 0 0 0,0 0 0 0 0,0 0 0 0 0,0 0 0 0 0,0-1 0 0 0,0 1 0 0 0,0 0 0 0 0,0-1 0 0 0,0 1 0 0 0,0-1 0 0 0,0 1 0 0 0,0-1 0 0 0,1 0 0 0 0,-1 1 0 0 0,0-1 0 0 0,0 0 0 0 0,0 0 0 0 0,1 0 0 0 0,1 0 0 0 0,28-7 0 0 0,-27 5 0 0 0,11-3 0 0 0,29-10 0 0 0,-42 14 0 0 0,1 0 0 0 0,-1 1 0 0 0,1 0 0 0 0,-1-1 0 0 0,1 1 0 0 0,-1 0 0 0 0,1 0 0 0 0,0 0 0 0 0,-1 0 0 0 0,1 1 0 0 0,-1-1 0 0 0,1 1 0 0 0,-1 0 0 0 0,3 1 0 0 0,-4-2 0 0 0,0 1 0 0 0,0 0 0 0 0,0-1 0 0 0,0 1 0 0 0,-1 0 0 0 0,1 0 0 0 0,0 0 0 0 0,0-1 0 0 0,-1 1 0 0 0,1 0 0 0 0,-1 0 0 0 0,1 0 0 0 0,-1 0 0 0 0,1 0 0 0 0,-1 0 0 0 0,0 1 0 0 0,1-1 0 0 0,-1 0 0 0 0,0 0 0 0 0,0 0 0 0 0,0 0 0 0 0,0 0 0 0 0,0 0 0 0 0,0 0 0 0 0,0 2 0 0 0,-7 25 0 0 0,6-24 0 0 0,-6 17-499 0 0,-1 0 0 0 0,0 0 0 0 0,-2-1-1 0 0,-21 35 1 0 0,30-54-1981 0 0,1-1-4296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3.3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46 10943 0 0,'-23'20'1190'0'0,"14"-11"3893"0"0,12-19-3118 0 0,16-19-923 0 0,-15 25-936 0 0,0 1 0 0 0,1 0 1 0 0,-1-1-1 0 0,1 1 0 0 0,-1 1 0 0 0,1-1 0 0 0,0 1 0 0 0,0-1 0 0 0,0 1 1 0 0,1 1-1 0 0,-1-1 0 0 0,0 1 0 0 0,8-1 0 0 0,-11 2-66 0 0,1 0 1 0 0,-1 0-1 0 0,0 0 0 0 0,0 1 1 0 0,1-1-1 0 0,-1 1 0 0 0,0-1 0 0 0,0 1 1 0 0,0 0-1 0 0,0 0 0 0 0,0 0 1 0 0,0 0-1 0 0,0 0 0 0 0,0 0 0 0 0,0 1 1 0 0,-1-1-1 0 0,1 1 0 0 0,0-1 0 0 0,-1 1 1 0 0,1-1-1 0 0,-1 1 0 0 0,0 0 1 0 0,1 0-1 0 0,-1 0 0 0 0,0 0 0 0 0,0 0 1 0 0,0 0-1 0 0,0 0 0 0 0,-1 0 1 0 0,1 0-1 0 0,-1 0 0 0 0,1 1 0 0 0,-1-1 1 0 0,0 0-1 0 0,1 3 0 0 0,2 21-40 0 0,-1 1 0 0 0,-1 0 0 0 0,-2-1 0 0 0,-3 28 0 0 0,-23 104 0 0 0,15-95 0 0 0,11-58 0 0 0,-2 28 0 0 0,4-32 0 0 0,-1-1 0 0 0,0 0 0 0 0,0 1 0 0 0,0-1 0 0 0,0 1 0 0 0,0-1 0 0 0,1 0 0 0 0,-1 1 0 0 0,0-1 0 0 0,0 0 0 0 0,1 1 0 0 0,-1-1 0 0 0,0 0 0 0 0,1 0 0 0 0,-1 1 0 0 0,0-1 0 0 0,1 0 0 0 0,-1 0 0 0 0,0 1 0 0 0,1-1 0 0 0,-1 0 0 0 0,0 0 0 0 0,1 0 0 0 0,-1 0 0 0 0,1 1 0 0 0,-1-1 0 0 0,0 0 0 0 0,1 0 0 0 0,-1 0 0 0 0,1 0 0 0 0,-1 0 0 0 0,1 0 0 0 0,-1 0 0 0 0,0 0 0 0 0,1 0 0 0 0,-1 0 0 0 0,1-1 0 0 0,-1 1 0 0 0,0 0 0 0 0,1 0 0 0 0,-1 0 0 0 0,1 0 0 0 0,-1-1 0 0 0,14-6 0 0 0,-14 7 0 0 0,78-57-9362 0 0,-69 50 3380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96 185 975 0 0,'-8'-48'15'0'0,"1"65"39"0"0,-5 11 277 0 0,-20-32 2967 0 0,32 5-3244 0 0,0-1 0 0 0,-1 0-1 0 0,1 0 1 0 0,-1 0 0 0 0,1 0 0 0 0,-1 0 0 0 0,1 0 0 0 0,0 0 0 0 0,-1 0 0 0 0,1 0-1 0 0,-1 0 1 0 0,1 0 0 0 0,-1 0 0 0 0,1 0 0 0 0,-1 0 0 0 0,1 0 0 0 0,0 0-1 0 0,-1 0 1 0 0,1-1 0 0 0,-1 1 0 0 0,1 0 0 0 0,0 0 0 0 0,-1 0 0 0 0,1-1 0 0 0,0 1-1 0 0,-1 0 1 0 0,1-1 0 0 0,0 1 0 0 0,-1 0 0 0 0,1-1 0 0 0,0 1 0 0 0,0 0 0 0 0,-1-1-1 0 0,1 1 1 0 0,0 0 0 0 0,0-1 0 0 0,0 1 0 0 0,-1-1 0 0 0,1 1 0 0 0,0-1-54 0 0,-1 0 249 0 0,1-1 0 0 0,-1 0 0 0 0,0 1 0 0 0,0-1 0 0 0,0 1 0 0 0,0 0 0 0 0,0-1 0 0 0,-1 1 0 0 0,1 0 0 0 0,0 0 1 0 0,0-1-1 0 0,-1 1 0 0 0,1 0 0 0 0,-1 0 0 0 0,1 1 0 0 0,-1-1 0 0 0,0 0-249 0 0,2-10 2117 0 0,1-3-876 0 0,0 28-320 0 0,-1-12-319 0 0,0-2 184 0 0,0 0 22 0 0,0 0-103 0 0,1 1-462 0 0,4 3-242 0 0,0-1 1 0 0,0 1 0 0 0,0-1 0 0 0,0 0 0 0 0,1 0 0 0 0,0 0 0 0 0,-1-1-1 0 0,1 0 1 0 0,0 0 0 0 0,0 0 0 0 0,0-1 0 0 0,0 0 0 0 0,1 0-1 0 0,-1-1 1 0 0,0 0 0 0 0,0 0 0 0 0,1 0 0 0 0,1-1-2 0 0,3-1-1 0 0,-1-2 0 0 0,1 1 0 0 0,-1-1 1 0 0,0-1-1 0 0,0 0 0 0 0,0 0 0 0 0,0-1 0 0 0,0-1 1 0 0,-1 3 387 0 0,-1 0 1 0 0,1 1-1 0 0,1 0 0 0 0,-1 0 0 0 0,0 1 0 0 0,1 1 1 0 0,7-2-388 0 0,25-4 937 0 0,-2-1-937 0 0,-39 8 0 0 0,0 0 0 0 0,0-1 0 0 0,1 1 0 0 0,-1-1 0 0 0,0 1 0 0 0,0-1 0 0 0,0 1 0 0 0,0-1 0 0 0,0 0 0 0 0,1 1 0 0 0,-1-1 0 0 0,0 0 0 0 0,-1 0 0 0 0,1 0 0 0 0,0 0 0 0 0,0 0 0 0 0,0 0 0 0 0,0 0 0 0 0,-1 0 0 0 0,30-29 0 0 0,-23 26 0 0 0,12 0-1210 0 0,-6-1-713 0 0,-12 4 2274 0 0,-1 1 449 0 0,0 0 89 0 0,0 0-222 0 0,0 0-1018 0 0,0 0-449 0 0,0 0-89 0 0,0 0 222 0 0,0 0 1018 0 0,0 0 449 0 0,0 0 89 0 0,0 0-101 0 0,9-4-483 0 0,-3 0-421 0 0,-5 3-492 0 0,-1 1-234 0 0,0 0-57 0 0,0 0 231 0 0,0 0 1019 0 0,0 0 449 0 0,0 0 89 0 0,0 0-222 0 0,0 0-1018 0 0,0 0-449 0 0,0 0-89 0 0,0 0 101 0 0,6-15 581 0 0,-4 2-5077 0 0,2 23 860 0 0,-3-9 2145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3.7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0 117 10943 0 0,'0'0'498'0'0,"0"0"-9"0"0,17-23 3391 0 0,-7 10-2655 0 0,1 1 0 0 0,0 0 0 0 0,1 0-1 0 0,0 1 1 0 0,20-13 0 0 0,-15 17-8127 0 0,-9 7 3754 0 0,6-2 542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4.0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56 8863 0 0,'-28'-43'1990'0'0,"27"42"-845"0"0,1 1 58 0 0,0 0 34 0 0,0 0 98 0 0,0 0 45 0 0,26 20 1682 0 0,16 21-2354 0 0,-26-24-149 0 0,0-2 0 0 0,1 0 0 0 0,38 25 0 0 0,-55-40-559 0 0,0 0 0 0 0,1 0 0 0 0,-1 0 0 0 0,0 0 0 0 0,0 0 0 0 0,1 0 0 0 0,-1 0 0 0 0,0 0 0 0 0,0 0 0 0 0,1 0 0 0 0,-1 0 0 0 0,0 0 0 0 0,0 0 0 0 0,1 0 0 0 0,-1 0 0 0 0,0 0 0 0 0,0 0 0 0 0,1-1 0 0 0,-1 1 0 0 0,0 0 0 0 0,0 0 0 0 0,0 0 0 0 0,1 0 0 0 0,-1 0 0 0 0,0-1 0 0 0,0 1 0 0 0,0 0 0 0 0,0 0 0 0 0,1 0 0 0 0,-1 0 0 0 0,0-1 0 0 0,0 1 0 0 0,0 0 0 0 0,0 0 0 0 0,0-1 0 0 0,0 1 0 0 0,1 0 0 0 0,-1 0 0 0 0,0-1 0 0 0,0 1 0 0 0,0 0 0 0 0,0 0 0 0 0,0-1 0 0 0,0 1 0 0 0,0 0 0 0 0,0 0 0 0 0,0-1 0 0 0,0 1 0 0 0,0 0 0 0 0,0 0 0 0 0,-1 0 0 0 0,1-1 0 0 0,0 1 0 0 0,0 0 0 0 0,0 0 0 0 0,0-1 0 0 0,0 1 0 0 0,0 0 0 0 0,-1 0 0 0 0,1 0 0 0 0,0-1 0 0 0,-4-15 0 0 0,3 11-85 0 0,-6-15-2784 0 0,1-1-1 0 0,1 1 1 0 0,1-1 0 0 0,-2-25-1 0 0,6 46 694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4.5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28 554 10943 0 0,'0'0'248'0'0,"0"0"35"0"0,0 0 18 0 0,0 0-37 0 0,0 0 102 0 0,-2-14 9466 0 0,1 9-9153 0 0,-3 2-460 0 0,4 3-218 0 0,0 0 0 0 0,-1 0-1 0 0,1 0 1 0 0,-1 0 0 0 0,1 0 0 0 0,0 0-1 0 0,-1 0 1 0 0,1 0 0 0 0,0 0 0 0 0,-1 0-1 0 0,1 0 1 0 0,0 1 0 0 0,-1-1 0 0 0,1 0-1 0 0,0 0 1 0 0,-1 0 0 0 0,1 1 0 0 0,0-1-1 0 0,0 0 1 0 0,-1 0 0 0 0,1 0 0 0 0,0 1-1 0 0,0-1 1 0 0,-1 0 0 0 0,1 1 0 0 0,0-1-1 0 0,0 0 1 0 0,0 1 0 0 0,-1-1 0 0 0,1 0-1 0 0,0 1 1 0 0,0-1 0 0 0,0 0 0 0 0,0 1-1 0 0,0-1 1 0 0,0 0 0 0 0,0 1 0 0 0,0-1-1 0 0,0 1 1 0 0,-4 14-7 0 0,1-3 6 0 0,2-8 0 0 0,0 0 0 0 0,0 0 0 0 0,0 1 0 0 0,1-1 0 0 0,-1 0 0 0 0,1 1 0 0 0,0-1 0 0 0,0 1 0 0 0,1-1 0 0 0,-1 0 0 0 0,1 1 0 0 0,0-1 0 0 0,2 6 0 0 0,-3-9 0 0 0,1-1 0 0 0,-1 0 0 0 0,0 1 0 0 0,0-1 0 0 0,0 1 0 0 0,0-1 0 0 0,1 0 0 0 0,-1 1 0 0 0,0-1 0 0 0,0 0 0 0 0,1 1 0 0 0,-1-1 0 0 0,0 0 0 0 0,1 1 0 0 0,-1-1 0 0 0,0 0 0 0 0,1 0 0 0 0,-1 1 0 0 0,1-1 0 0 0,-1 0 0 0 0,0 0 0 0 0,1 0 0 0 0,-1 1 0 0 0,1-1 0 0 0,-1 0 0 0 0,0 0 0 0 0,1 0 0 0 0,-1 0 0 0 0,1 0 0 0 0,-1 0 0 0 0,1 0 0 0 0,-1 0 0 0 0,1 0 0 0 0,-1 0 0 0 0,0 0 0 0 0,1 0 0 0 0,-1 0 0 0 0,1 0 0 0 0,-1-1 0 0 0,0 1 0 0 0,1 0 0 0 0,-1 0 0 0 0,1 0 0 0 0,-1-1 0 0 0,0 1 0 0 0,1 0 0 0 0,-1-1 0 0 0,1 1 0 0 0,11-14 0 0 0,-11 13 0 0 0,24-44 0 0 0,-25 45 0 0 0,0-1 0 0 0,0 1 0 0 0,0 0 0 0 0,0-1 0 0 0,0 1 0 0 0,0 0 0 0 0,0-1 0 0 0,0 1 0 0 0,0 0 0 0 0,0-1 0 0 0,0 1 0 0 0,1 0 0 0 0,-1-1 0 0 0,0 1 0 0 0,0 0 0 0 0,0 0 0 0 0,1-1 0 0 0,-1 1 0 0 0,0 0 0 0 0,0 0 0 0 0,1-1 0 0 0,-1 1 0 0 0,0 0 0 0 0,1 0 0 0 0,-1 0 0 0 0,0-1 0 0 0,0 1 0 0 0,1 0 0 0 0,-1 0 0 0 0,0 0 0 0 0,1 0 0 0 0,-1 0 0 0 0,0 0 0 0 0,1 0 0 0 0,-1 0 0 0 0,1 0 0 0 0,-1 0 0 0 0,0 0 0 0 0,1 0 0 0 0,-1 0 0 0 0,0 0 0 0 0,1 0 0 0 0,-1 0 0 0 0,0 0 0 0 0,1 0 0 0 0,-1 0 0 0 0,1 1 0 0 0,7 1 0 0 0,-7-2-32 0 0,1 0 0 0 0,-1-1-1 0 0,1 1 1 0 0,-1 0 0 0 0,1-1-1 0 0,-1 1 1 0 0,1-1 0 0 0,-1 1-1 0 0,0-1 1 0 0,1 0 0 0 0,-1 1-1 0 0,0-1 1 0 0,0 0 0 0 0,1 0 0 0 0,-1 0-1 0 0,0 0 1 0 0,0 0 0 0 0,0 0-1 0 0,0 0 1 0 0,0-1 0 0 0,0 1-1 0 0,-1 0 1 0 0,1 0 0 0 0,0-1-1 0 0,-1 1 1 0 0,1 0 0 0 0,-1-1 0 0 0,1 1-1 0 0,0-2 1 0 0,1-3-251 0 0,3-3-334 0 0,-1 0-1 0 0,-1 0 1 0 0,0 0-1 0 0,0 0 1 0 0,-1 0-1 0 0,0-1 1 0 0,-1 1-1 0 0,1-1 1 0 0,-2-17-1 0 0,0 2-1322 0 0,-2 0 0 0 0,-7-40-1 0 0,-6 4 3702 0 0,-2 0-1 0 0,-40-91 1 0 0,46 113 1045 0 0,10 38-2102 0 0,1 1 0 0 0,4 7 722 0 0,9 25-657 0 0,-2 0 0 0 0,8 37 0 0 0,-2-4-127 0 0,11 44 1415 0 0,1 7-2455 0 0,0-40-7668 0 0,-20-60 578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5.3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0 668 10943 0 0,'0'0'248'0'0,"0"0"35"0"0,0 0 18 0 0,0 0-37 0 0,20-10 947 0 0,46-29-507 0 0,442-250 11381 0 0,-462 264-12085 0 0,130-67 0 0 0,-111 54 103 0 0,-47 27 62 0 0,0 0 1 0 0,36-15-1 0 0,-13 6 876 0 0,-32 15-817 0 0,0 0 0 0 0,0 1 1 0 0,1 0-1 0 0,13-4 0 0 0,-2 4-356 0 0,0-2 0 0 0,0 0 0 0 0,26-12 0 0 0,-46 16 20 0 0,1 1 0 0 0,0 0 0 0 0,-1 0 0 0 0,1-1 0 0 0,-1 1 0 0 0,1 0-1 0 0,-1-1 1 0 0,0 0 0 0 0,0 1 0 0 0,0-1 0 0 0,1 0 0 0 0,-2 1 0 0 0,1-1 0 0 0,0 0-1 0 0,0 0 1 0 0,0 0 0 0 0,0-3 0 0 0,4-8-228 0 0,-5 11-683 0 0,0 2-348 0 0,-21 18-6444 0 0,8-10 5220 0 0,11-6-12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35.6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56 13247 0 0,'0'0'604'0'0,"0"0"-13"0"0,0 0-187 0 0,0 0 607 0 0,0 0 305 0 0,10-29 4429 0 0,-8 26-5697 0 0,0 1-1 0 0,1 0 1 0 0,-1 0 0 0 0,0 0-1 0 0,1 0 1 0 0,-1 0 0 0 0,1 1-1 0 0,0-1 1 0 0,-1 1 0 0 0,1 0 0 0 0,0-1-1 0 0,0 1 1 0 0,0 1 0 0 0,0-1-1 0 0,0 0 1 0 0,0 1 0 0 0,0-1-1 0 0,0 1 1 0 0,0 0 0 0 0,1 0 0 0 0,-1 0-1 0 0,0 1 1 0 0,0-1 0 0 0,0 1-1 0 0,0-1 1 0 0,0 1 0 0 0,0 0 0 0 0,0 0-1 0 0,0 0 1 0 0,-1 1 0 0 0,1-1-1 0 0,0 1 1 0 0,-1 0 0 0 0,5 3-1 0 0,0 0 85 0 0,0 1 0 0 0,0 0 0 0 0,-1 0 0 0 0,0 1 0 0 0,0 0 0 0 0,0 0 0 0 0,-1 0 0 0 0,0 1 0 0 0,-1 0 0 0 0,8 15 0 0 0,-8-7-132 0 0,1 0 0 0 0,-2 0 0 0 0,0 0 0 0 0,-1 0 0 0 0,-1 0 0 0 0,-1 1 0 0 0,0-1 0 0 0,-4 27 0 0 0,-5 14 0 0 0,-17 60 0 0 0,17-83 0 0 0,2-9-1963 0 0,-1 0 0 0 0,-13 28 0 0 0,16-41-180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38.9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7055 0 0,'0'0'323'0'0,"0"0"-8"0"0,0 0-135 0 0,13 23 1170 0 0,5 28-452 0 0,-3 1 0 0 0,-2 1 0 0 0,11 87-1 0 0,-15-79 208 0 0,29 180-315 0 0,44 251 2500 0 0,-27-181-1064 0 0,-11-38-2198 0 0,-13-64-34 0 0,33 113 1333 0 0,7 41 258 0 0,-62-295-6610 0 0,0 131 0 0 0,-8-188 2419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39.8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1 662 7055 0 0,'0'0'158'0'0,"0"0"22"0"0,0 0 12 0 0,8-23 461 0 0,4 5 55 0 0,0 1 0 0 0,2 0 0 0 0,0 1 0 0 0,1 1 0 0 0,1 0 0 0 0,0 1 0 0 0,1 1 0 0 0,30-19 0 0 0,8 1 703 0 0,96-41-1 0 0,250-74-1410 0 0,12 26 0 0 0,-235 70 0 0 0,-156 43 0 0 0,143-35 0 0 0,-139 37 0 0 0,0 1 0 0 0,0 1 0 0 0,1 1 0 0 0,34 3 0 0 0,-53 0 59 0 0,0 0-1 0 0,0 1 1 0 0,0 0-1 0 0,-1 1 1 0 0,1-1-1 0 0,-1 1 1 0 0,1 1-1 0 0,-1-1 0 0 0,0 2 1 0 0,0-1-1 0 0,0 0 1 0 0,-1 1-1 0 0,0 1 1 0 0,0-1-1 0 0,0 1 1 0 0,0 0-1 0 0,-1 0 1 0 0,0 0-1 0 0,0 1 1 0 0,-1 0-1 0 0,0 0 1 0 0,6 13-1 0 0,3 12 308 0 0,0 1 0 0 0,-3 1 0 0 0,13 65 0 0 0,-21-88-359 0 0,10 44-14 0 0,92 517-502 0 0,-74-256-410 0 0,38 227-210 0 0,-48-462 869 0 0,56 143 0 0 0,53 70-1629 0 0,-68-160 1065 0 0,-56-124 970 0 0,-1 0-1 0 0,-1 0 1 0 0,0 0 0 0 0,0 0-1 0 0,-1 0 1 0 0,0 1-1 0 0,-1-1 1 0 0,0 1 0 0 0,-1 0-1 0 0,0-1 1 0 0,0 1 0 0 0,-3 14-1 0 0,1-21-125 0 0,0-1 0 0 0,0 1 0 0 0,-1-1 0 0 0,1 1 0 0 0,0-1-1 0 0,-1 0 1 0 0,0 0 0 0 0,0 0 0 0 0,0 0 0 0 0,0-1 0 0 0,0 1 0 0 0,-1-1 0 0 0,1 0-1 0 0,-1 0 1 0 0,0 0 0 0 0,1 0 0 0 0,-7 1 0 0 0,-8 4 69 0 0,-2-1-1 0 0,-21 4 1 0 0,40-9-89 0 0,-528 96 733 0 0,46-10-48 0 0,389-64-801 0 0,1 4 0 0 0,1 4 0 0 0,1 4 1 0 0,-95 52-1 0 0,-22 27-1923 0 0,-2 1-4154 0 0,162-90 2434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0.7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0 142 8863 0 0,'0'0'407'0'0,"0"0"-6"0"0,18 14 251 0 0,-13-8-440 0 0,0 1 1 0 0,0-1-1 0 0,-1 1 0 0 0,1 0 0 0 0,-1 0 0 0 0,-1 1 0 0 0,0-1 0 0 0,4 13 0 0 0,14 69 669 0 0,-15-61 507 0 0,66 420 4358 0 0,-69-403-6897 0 0,-4-36 300 0 0,-1-31 340 0 0,-19-193 259 0 0,-9-143 363 0 0,32 241 1283 0 0,0 102-1184 0 0,0 1 0 0 0,0-1 0 0 0,1 1 0 0 0,1 0 0 0 0,11-26 0 0 0,-15 39-210 0 0,1-1 0 0 0,-1 1 0 0 0,1-1 0 0 0,0 1 0 0 0,0-1 0 0 0,-1 1 0 0 0,1 0 0 0 0,0 0 0 0 0,0-1 0 0 0,1 1 0 0 0,-1 0 0 0 0,0 0 0 0 0,0 0 0 0 0,0 0 0 0 0,1 0 0 0 0,-1 0 0 0 0,1 1 0 0 0,-1-1 0 0 0,0 0 0 0 0,1 1 0 0 0,-1-1 0 0 0,1 1 0 0 0,0-1 0 0 0,-1 1 0 0 0,1 0 0 0 0,-1 0 0 0 0,1 0 0 0 0,-1-1 0 0 0,1 2 0 0 0,0-1 0 0 0,-1 0 0 0 0,1 0 0 0 0,-1 0 0 0 0,1 1 0 0 0,0-1 0 0 0,-1 1 0 0 0,1-1 0 0 0,-1 1 0 0 0,0 0 0 0 0,1-1 0 0 0,-1 1 0 0 0,3 2 0 0 0,1 2 0 0 0,1 1 0 0 0,-1 1 0 0 0,0-1 0 0 0,0 1 0 0 0,-1 0 0 0 0,0 0 0 0 0,0 0 0 0 0,-1 0 0 0 0,1 1 0 0 0,-2-1 0 0 0,1 1 0 0 0,-1 0 0 0 0,0 0 0 0 0,-1 0 0 0 0,1 14 0 0 0,-1-8 0 0 0,0 1 0 0 0,-1-1 0 0 0,-1 1 0 0 0,-1 0 0 0 0,0-1 0 0 0,-1 0 0 0 0,-8 28 0 0 0,1-19 476 0 0,0 1-1 0 0,-26 40 0 0 0,29-53-292 0 0,-1 0 0 0 0,0-1-1 0 0,0 0 1 0 0,-1 0 0 0 0,0-1 0 0 0,-1 0-1 0 0,-16 11 1 0 0,14-14-251 0 0,11-5-416 0 0,1-1-192 0 0,0 0-41 0 0,0 0 88 0 0,25 1 2356 0 0,-10 4-1618 0 0,-1 0-1 0 0,0 1 1 0 0,-1 0-1 0 0,1 1 1 0 0,-1 0-1 0 0,14 12 1 0 0,22 11 2 0 0,-4-3-3057 0 0,-44-27 915 0 0,-1 0-458 0 0,1 0-95 0 0,4-3-22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1.2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71 7055 0 0,'-46'-62'1667'0'0,"45"62"-1166"0"0,1 0 98 0 0,6 48 6403 0 0,15 39-4914 0 0,1 4-775 0 0,9 141-1152 0 0,-27-131-8318 0 0,-7-142 1128 0 0,-9-21 4900 0 0,1 9 2220 0 0,5 12-341 0 0,0 10 2349 0 0,1 0 0 0 0,2 0 0 0 0,2-59 1 0 0,2 81-1597 0 0,0 0 0 0 0,0 1 0 0 0,1-1 0 0 0,0 0 0 0 0,1 0 0 0 0,0 1 0 0 0,0-1 0 0 0,1 1 0 0 0,0 0 0 0 0,1 0 0 0 0,0 1 0 0 0,0-1 0 0 0,0 1 0 0 0,1 0 0 0 0,0 0 0 0 0,0 1 0 0 0,1 0 0 0 0,7-6 0 0 0,-6 6 35 0 0,-2 1-151 0 0,-1 1-1 0 0,1 0 1 0 0,0 1 0 0 0,10-6-1 0 0,-14 8-485 0 0,-1 1 1 0 0,0 0-1 0 0,0-1 0 0 0,1 1 0 0 0,-1 0 1 0 0,0-1-1 0 0,1 1 0 0 0,-1 0 1 0 0,0 0-1 0 0,1 0 0 0 0,-1 0 0 0 0,0 0 1 0 0,1 1-1 0 0,-1-1 0 0 0,0 0 0 0 0,1 1 1 0 0,-1-1-1 0 0,0 0 0 0 0,0 1 1 0 0,0 0-1 0 0,1-1 0 0 0,-1 1 0 0 0,0 0 1 0 0,0-1-1 0 0,0 1 0 0 0,0 0 0 0 0,0 0 1 0 0,0 0-1 0 0,1 2 0 0 0,-1-2-1087 0 0,3 28-4604 0 0,-8-5 2374 0 0,0-11 1696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1.5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0 7055 0 0,'-7'26'760'0'0,"-1"3"912"0"0,6-23-726 0 0,0-1 0 0 0,1 1-1 0 0,-1 0 1 0 0,1 0 0 0 0,1 0 0 0 0,-1 0 0 0 0,1 0-1 0 0,0 6 1 0 0,0-11-242 0 0,21 6 840 0 0,21-17-5289 0 0,-36 7 2835 0 0,1 1 0 0 0,-1 1 0 0 0,0-1 1 0 0,1 1-1 0 0,9-1 0 0 0,-6 6-2198 0 0,-7-3 1572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1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58 4231 0 0,'-4'14'36'0'0,"-1"19"122"0"0,5-31-45 0 0,-1 0-9 0 0,-2 5-29 0 0,-1 1 1422 0 0,7-20 2326 0 0,-3 11-3725 0 0,1 1 0 0 0,-1 0 0 0 0,0-1 1 0 0,0 1-1 0 0,1-1 0 0 0,-1 1 0 0 0,0-1 0 0 0,1 1 1 0 0,-1-1-1 0 0,0 1 0 0 0,1 0 0 0 0,-1-1 1 0 0,0 1-1 0 0,1 0 0 0 0,-1-1 0 0 0,1 1 0 0 0,-1 0 1 0 0,1 0-1 0 0,-1 0 0 0 0,1-1 0 0 0,-1 1 1 0 0,1 0-1 0 0,-1 0 0 0 0,1 0-98 0 0,8 2 21 0 0,-2 6-21 0 0,-3 2 0 0 0,-3-9 0 0 0,-1-1 0 0 0,0 1 0 0 0,0 0 0 0 0,0 0 0 0 0,1-1 0 0 0,-1 1 0 0 0,0 0 0 0 0,0-1 0 0 0,0 1 0 0 0,-1 0 0 0 0,1 0 0 0 0,0-1 0 0 0,0 1 0 0 0,0 0 0 0 0,0 0 0 0 0,-1-1 0 0 0,1 1 0 0 0,0 0 0 0 0,-1-1 0 0 0,1 1 0 0 0,0 0 0 0 0,-1-1 0 0 0,1 1 0 0 0,-1-1 0 0 0,1 1 0 0 0,-1-1 0 0 0,1 1 0 0 0,-1-1 0 0 0,0 1 0 0 0,1-1 0 0 0,-1 1 0 0 0,1-1 0 0 0,-5 5 0 0 0,0 0 0 0 0,0 0 0 0 0,0 0 0 0 0,-1-1 0 0 0,1 0 0 0 0,-3 1 0 0 0,7-4 0 0 0,0-1 0 0 0,0 0 0 0 0,0 1 0 0 0,0-1 0 0 0,0 0 0 0 0,0 0 0 0 0,0 1 0 0 0,0-1 0 0 0,0 0 0 0 0,0 0 0 0 0,0 0 0 0 0,0 0 0 0 0,0 0 0 0 0,0-1 0 0 0,0 1 0 0 0,0 0 0 0 0,0 0 0 0 0,0-1 0 0 0,0 1 0 0 0,0-1 0 0 0,0 1 0 0 0,0-1 0 0 0,0 1 0 0 0,1-1 0 0 0,-1 1 0 0 0,0-1 0 0 0,0 0 0 0 0,0 1 0 0 0,1-1 0 0 0,-1 0 0 0 0,0 0 0 0 0,-3-2 0 0 0,3 2 0 0 0,0 0 0 0 0,0 1 0 0 0,0-1 0 0 0,0 1 0 0 0,0-1 0 0 0,0 0 0 0 0,1 0 0 0 0,-1 0 0 0 0,0 1 0 0 0,0-1 0 0 0,1 0 0 0 0,-1 0 0 0 0,1 0 0 0 0,-1 0 0 0 0,1 0 0 0 0,-1 0 0 0 0,1 0 0 0 0,0 0 0 0 0,-1 0 0 0 0,1 0 0 0 0,0 0 0 0 0,0-1 0 0 0,-1-34 0 0 0,3 28 0 0 0,-1 7 5 0 0,-1 0-1 0 0,1 0 0 0 0,-1-1 0 0 0,1 1 0 0 0,0 0 1 0 0,0 0-1 0 0,-1 0 0 0 0,1 0 0 0 0,0 0 1 0 0,0 0-1 0 0,0 0 0 0 0,0 0 0 0 0,0 0 1 0 0,0 0-1 0 0,0 1 0 0 0,0-1 0 0 0,1 0 1 0 0,-1 1-1 0 0,0-1 0 0 0,0 1 0 0 0,1-1 0 0 0,-1 1 1 0 0,0 0-1 0 0,1-1 0 0 0,-1 1 0 0 0,0 0 1 0 0,1 0-1 0 0,-1 0 0 0 0,0 0 0 0 0,1 0 1 0 0,-1 0-1 0 0,0 0 0 0 0,1 1 0 0 0,0-1-4 0 0,1 1 47 0 0,0 1-1 0 0,0-1 1 0 0,0 0-1 0 0,0 1 0 0 0,-1 0 1 0 0,1 0-1 0 0,0 0 1 0 0,-1 0-1 0 0,0 0 0 0 0,2 2-46 0 0,0 0 505 0 0,1 1-333 0 0,0 1 1 0 0,-1-1 0 0 0,1 1 0 0 0,-1-1-1 0 0,0 1 1 0 0,-1 0 0 0 0,1 1 0 0 0,-1-1-1 0 0,-1 1 1 0 0,1 1-173 0 0,-2-6 0 0 0,-1 0 0 0 0,0 0 0 0 0,0 0 0 0 0,-1 0 0 0 0,1 0 0 0 0,0 0 0 0 0,-1-1 0 0 0,1 1 0 0 0,-1 0 0 0 0,1 0 0 0 0,-1 0 0 0 0,0 0 0 0 0,0-1 0 0 0,0 1 0 0 0,0 0 0 0 0,0-1 0 0 0,0 1 0 0 0,0-1 0 0 0,-1 1 0 0 0,0 1 0 0 0,0 0 0 0 0,0 0 0 0 0,0 0 0 0 0,0 0 0 0 0,0 0 0 0 0,-1-1 0 0 0,0 1 0 0 0,1 0 0 0 0,-1-1 0 0 0,0 0 0 0 0,0 0 0 0 0,-1 0 0 0 0,1 0 0 0 0,0 0 0 0 0,0-1 0 0 0,-1 1 0 0 0,-1-1 0 0 0,4-1 0 0 0,0 1 0 0 0,0-1 0 0 0,1 0 0 0 0,-1 0 0 0 0,0 0 0 0 0,0-1 0 0 0,1 1 0 0 0,-1 0 0 0 0,0 0 0 0 0,0 0 0 0 0,1-1 0 0 0,-1 1 0 0 0,0 0 0 0 0,1 0 0 0 0,-1-1 0 0 0,0 1 0 0 0,1-1 0 0 0,-1 1 0 0 0,0-1 0 0 0,1 1 0 0 0,-1-1 0 0 0,1 1 0 0 0,-1-1 0 0 0,1 1 0 0 0,-1-1 0 0 0,1 0 0 0 0,0 1 0 0 0,-1-1 0 0 0,1 0 0 0 0,0 1 0 0 0,-1-1 0 0 0,1 0 0 0 0,0 0 0 0 0,0 1 0 0 0,0-1 0 0 0,0 0 0 0 0,-8-34 0 0 0,6 26 0 0 0,-5-11 0 0 0,6 19 0 0 0,0-1 0 0 0,0 1 0 0 0,1 0 0 0 0,-1-1 0 0 0,1 1 0 0 0,-1-1 0 0 0,1 1 0 0 0,0-1 0 0 0,-1 1 0 0 0,1-1 0 0 0,0 0 0 0 0,0 1 0 0 0,0-1 0 0 0,0 1 0 0 0,0-1 0 0 0,1 1 0 0 0,1-12 0 0 0,0 1 0 0 0,1 0 0 0 0,1 0 0 0 0,0 0 0 0 0,5-9 0 0 0,-7 16 0 0 0,1-1 0 0 0,0 1 0 0 0,0 0 0 0 0,1 0 0 0 0,-1 0 0 0 0,1 0 0 0 0,0 1 0 0 0,0-1 0 0 0,1 1 0 0 0,-1 0 0 0 0,1 1 0 0 0,0-1 0 0 0,1 0 0 0 0,-4 4 0 0 0,1-1 0 0 0,0 1 0 0 0,0-1 0 0 0,-1 1 0 0 0,1 0 0 0 0,0 0 0 0 0,-1 0 0 0 0,1 0 0 0 0,0 1 0 0 0,0-1 0 0 0,-1 1 0 0 0,1 0 0 0 0,-1-1 0 0 0,1 1 0 0 0,-1 1 0 0 0,1-1 0 0 0,-1 0 0 0 0,1 0 0 0 0,-1 1 0 0 0,0 0 0 0 0,0 0 0 0 0,0 0 0 0 0,0 0 0 0 0,-1 1 0 0 0,1-1 0 0 0,-1 0 0 0 0,0 1 0 0 0,0-1 0 0 0,1 1 0 0 0,-2-1 0 0 0,1 1 0 0 0,0 0 0 0 0,0-1 0 0 0,-1 1 0 0 0,0 0 0 0 0,1 0 0 0 0,-1-1 0 0 0,0 1 0 0 0,0 0 0 0 0,-1 0 0 0 0,1-1 0 0 0,0 1 0 0 0,-1 0 0 0 0,0 7 0 0 0,1-1 172 0 0,-1-1-1 0 0,0 0 0 0 0,0 1 1 0 0,-1-1-1 0 0,0 0 0 0 0,0 0 1 0 0,-1 0-1 0 0,0 0 1 0 0,-1-1-1 0 0,1 1 0 0 0,-2-1 1 0 0,1 0-1 0 0,-1 0 0 0 0,0 0 1 0 0,0 0-1 0 0,-1-1 0 0 0,1 0 1 0 0,-1 0-1 0 0,-4 2-171 0 0,9-8-63 0 0,1 1-1 0 0,-1 0 0 0 0,1-1 1 0 0,-1 1-1 0 0,0-1 0 0 0,1 0 1 0 0,-1 1-1 0 0,0-1 0 0 0,1 0 1 0 0,-1 1-1 0 0,0-1 0 0 0,0 0 1 0 0,1 0-1 0 0,-1 1 1 0 0,0-1-1 0 0,0 0 0 0 0,0 0 1 0 0,1 0-1 0 0,-1 0 0 0 0,0 0 1 0 0,0 0-1 0 0,0 0 0 0 0,1 0 1 0 0,-1-1-1 0 0,0 1 0 0 0,0 0 1 0 0,1 0-1 0 0,-1-1 1 0 0,0 1-1 0 0,1 0 0 0 0,-1-1 1 0 0,0 1-1 0 0,1-1 0 0 0,-1 1 1 0 0,0-1-1 0 0,1 1 0 0 0,-1-1 1 0 0,1 1-1 0 0,-1-1 64 0 0,-14-30-4545 0 0,10 18 2863 0 0,0 2-2185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1.9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25 10943 0 0,'-5'5'141'0'0,"-1"0"-1"0"0,1 0 1 0 0,0 1-1 0 0,1 0 1 0 0,0 0-1 0 0,0 1 1 0 0,-4 7-1 0 0,-12 19 1712 0 0,19-32-1206 0 0,1-1 23 0 0,0 0 16 0 0,0 0 3 0 0,31 8 2112 0 0,-24-8-2711 0 0,1-1 1 0 0,-1-1-1 0 0,0 1 0 0 0,1-1 1 0 0,-1 0-1 0 0,0-1 0 0 0,8-3 1 0 0,19-7 35 0 0,-21 9-1356 0 0,-1 0 0 0 0,0-1 0 0 0,0-1-1 0 0,-1 0 1 0 0,0-1 0 0 0,0 0 0 0 0,0 0 0 0 0,-1-1 0 0 0,12-12-1 0 0,-2 4-304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2.2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196 46 10943 0 0,'-13'-30'1190'0'0,"13"29"-1112"0"0,0 1 0 0 0,0-1 0 0 0,0 0 0 0 0,0 1 1 0 0,0-1-1 0 0,0 1 0 0 0,0-1 0 0 0,0 1 0 0 0,-1-1 1 0 0,1 0-1 0 0,0 1 0 0 0,0-1 0 0 0,-1 1 0 0 0,1-1 1 0 0,0 1-1 0 0,-1-1 0 0 0,1 1 0 0 0,0-1 0 0 0,-1 1 1 0 0,1 0-1 0 0,-1-1 0 0 0,1 1 0 0 0,-1-1 0 0 0,1 1 1 0 0,-1 0-1 0 0,1 0 0 0 0,-1-1 0 0 0,1 1 0 0 0,-1 0 1 0 0,1 0-1 0 0,-1-1 0 0 0,1 1 0 0 0,-1 0 0 0 0,0 0 1 0 0,1 0-1 0 0,-1 0 0 0 0,1 0 0 0 0,-1 0 0 0 0,0 0 1 0 0,1 0-1 0 0,-1 0 0 0 0,1 0 0 0 0,-1 0 0 0 0,0 1 1 0 0,1-1-1 0 0,-1 0 0 0 0,1 0 0 0 0,-1 0 0 0 0,1 1 1 0 0,-1-1-1 0 0,1 0 0 0 0,-1 1 0 0 0,1-1 0 0 0,-1 0 1 0 0,1 1-1 0 0,-1-1 0 0 0,1 1 0 0 0,-1 0 1 0 0,-24 21 676 0 0,13-7-548 0 0,0 1 0 0 0,1 0 0 0 0,1 1 0 0 0,1 0 0 0 0,0 1 0 0 0,-9 28 1 0 0,5-8 223 0 0,2 1 1 0 0,-7 46 0 0 0,14-58-432 0 0,1-1 0 0 0,1 46 0 0 0,2-62 0 0 0,1 0 0 0 0,0 0 0 0 0,0 0 0 0 0,1 0 0 0 0,1 0 0 0 0,0-1 0 0 0,0 1 0 0 0,1-1 0 0 0,0 0 0 0 0,7 12 0 0 0,-11-19 0 0 0,1 0 0 0 0,0 0 0 0 0,0-1 0 0 0,0 1 0 0 0,0-1 0 0 0,1 1 0 0 0,-1 0 0 0 0,0-1 0 0 0,1 0 0 0 0,-1 1 0 0 0,1-1 0 0 0,-1 0 0 0 0,1 0 0 0 0,-1 0 0 0 0,1 0 0 0 0,0 0 0 0 0,0 0 0 0 0,0 0 0 0 0,-1-1 0 0 0,1 1 0 0 0,0-1 0 0 0,0 1 0 0 0,0-1 0 0 0,0 0 0 0 0,0 0 0 0 0,0 0 0 0 0,0 0 0 0 0,0 0 0 0 0,0 0 0 0 0,0 0 0 0 0,0-1 0 0 0,0 1 0 0 0,-1-1 0 0 0,1 1 0 0 0,0-1 0 0 0,0 0 0 0 0,0 0 0 0 0,-1 1 0 0 0,1-1 0 0 0,0-1 0 0 0,-1 1 0 0 0,1 0 0 0 0,-1 0 0 0 0,1-1 0 0 0,-1 1 0 0 0,2-2 0 0 0,8-9 0 0 0,-1 0 0 0 0,-1-1 0 0 0,0 0 0 0 0,12-23 0 0 0,-14 23 0 0 0,-1 4 120 0 0,-1 0-1 0 0,0-1 1 0 0,-1 0 0 0 0,0 0-1 0 0,0 0 1 0 0,-1 0 0 0 0,-1-1-1 0 0,1 1 1 0 0,-2-1 0 0 0,1-20-1 0 0,0 73 530 0 0,9 46-1 0 0,-3-25-349 0 0,-5-34-890 0 0,6 115-9623 0 0,-9-144 4835 0 0</inkml:trace>
  <inkml:trace contextRef="#ctx0" brushRef="#br0" timeOffset="1">114 423 10943 0 0,'0'0'248'0'0,"-9"-8"872"0"0,8 7-181 0 0,1 1 312 0 0,0 0 58 0 0,0 0-66 0 0,2 2-1030 0 0,0-1 0 0 0,0 0-1 0 0,0 0 1 0 0,0 0 0 0 0,0 0 0 0 0,0 0 0 0 0,0-1 0 0 0,0 1 0 0 0,0 0 0 0 0,1-1 0 0 0,-1 0 0 0 0,0 0 0 0 0,0 1 0 0 0,3-2 0 0 0,7 1-515 0 0,0-2 0 0 0,0 0-1 0 0,0 0 1 0 0,0-1 0 0 0,-1-1 0 0 0,1 0-1 0 0,-1 0 1 0 0,0-1 0 0 0,11-7 0 0 0,-4 3-5988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2.6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10943 0 0,'0'0'248'0'0,"0"0"35"0"0,0 0 18 0 0,0 0-37 0 0,0 0 8 0 0,0 0 667 0 0,19 12 3761 0 0,-12-3-4568 0 0,0 0 0 0 0,-1 1 1 0 0,0 0-1 0 0,-1 0 0 0 0,0 1 0 0 0,-1-1 0 0 0,0 1 1 0 0,0 0-1 0 0,2 15 0 0 0,2 18 355 0 0,2 44 0 0 0,-9-84-486 0 0,3 75-267 0 0,-4-77-1125 0 0,0-2-508 0 0,0 0-466 0 0,0 0-1530 0 0,0 0-649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2.9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28 181 7055 0 0,'-11'-31'255'0'0,"-5"-15"1146"0"0,16 44-1053 0 0,0 0-1 0 0,0 1 1 0 0,0-1-1 0 0,0 0 0 0 0,1 0 1 0 0,-1 1-1 0 0,1-1 1 0 0,-1 0-1 0 0,1 1 0 0 0,-1-1 1 0 0,1 0-1 0 0,0 1 1 0 0,0-1-1 0 0,0 1 0 0 0,0-1 1 0 0,0 1-1 0 0,0 0 0 0 0,0-1 1 0 0,1 1-1 0 0,-1 0 1 0 0,0 0-1 0 0,1 0 0 0 0,-1 0 1 0 0,4-2-1 0 0,42-21 2243 0 0,-38 20-2353 0 0,7-3-259 0 0,1 1 1 0 0,0 0-1 0 0,33-7 0 0 0,-5 9-2635 0 0,-43 4 2149 0 0,2-1-68 0 0,-1 2-3590 0 0,2 2 2264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3.3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0 287 8863 0 0,'0'9'680'0'0,"0"-3"-473"0"0,1-1 5 0 0,0-4-48 0 0,-1 0-1 0 0,0 0 1 0 0,1-1-1 0 0,-1 1 1 0 0,1 0-1 0 0,0 0 1 0 0,-1-1-1 0 0,1 1 1 0 0,-1-1-1 0 0,1 1 1 0 0,0-1-1 0 0,-1 1 1 0 0,1-1-1 0 0,0 1 1 0 0,0-1-1 0 0,0 1 1 0 0,-1-1-1 0 0,1 0 1 0 0,0 1-1 0 0,0-1 1 0 0,0 0-1 0 0,0 0 1 0 0,-1 0-1 0 0,1 0 1 0 0,0 0-1 0 0,0 0 1 0 0,0 0-1 0 0,0 0 1 0 0,1 0-1 0 0,27-4-512 0 0,-27 4 486 0 0,24-5-521 0 0,31-8 826 0 0,-23 1-6432 0 0,-32 11 3818 0 0</inkml:trace>
  <inkml:trace contextRef="#ctx0" brushRef="#br0" timeOffset="1">355 1 13247 0 0,'0'0'299'0'0,"0"0"45"0"0,0 0 21 0 0,0 0-46 0 0,-7 24-10 0 0,-1 24 3882 0 0,5 30-2560 0 0,14 50 99 0 0,-11-120-1247 0 0,1-6-484 0 0,8 66 173 0 0,4-26-2886 0 0,-13-40 1528 0 0,0-2-166 0 0,5-3-4711 0 0,-3 3 960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3.6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37 109 10943 0 0,'-16'-23'1276'0'0,"16"23"-816"0"0,-14 10 1548 0 0,13-9-2007 0 0,0 0 1 0 0,1 1-1 0 0,-1-1 0 0 0,0 0 0 0 0,1 1 0 0 0,-1-1 0 0 0,1 0 0 0 0,-1 1 0 0 0,1-1 1 0 0,0 1-1 0 0,-1-1 0 0 0,1 1 0 0 0,0-1 0 0 0,0 1 0 0 0,0-1 0 0 0,0 1 1 0 0,0-1-1 0 0,1 1 0 0 0,-1-1 0 0 0,1 3 0 0 0,5 5-6602 0 0,0-5 3082 0 0</inkml:trace>
  <inkml:trace contextRef="#ctx0" brushRef="#br0" timeOffset="1">156 59 8863 0 0,'5'-7'183'0'0,"-1"-1"1"0"0,0-1-1 0 0,0 1 0 0 0,-1-1 0 0 0,3-9 0 0 0,-10 37 1162 0 0,1 0 1 0 0,0 1-1 0 0,2-1 0 0 0,1 25 1 0 0,8 86 5124 0 0,-6-96-6501 0 0,1 1 0 0 0,2-1 0 0 0,2 0 0 0 0,1-1 0 0 0,23 61-1 0 0,-31-93-942 0 0,0-1-361 0 0,0 0-725 0 0,1-1-2746 0 0,3-3-1176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4.0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2791 0 0,'0'0'126'0'0,"0"0"96"0"0,0 0 326 0 0,0 0 144 0 0,0 0 32 0 0,0 0-32 0 0,0 0-152 0 0,0 0-69 0 0,0 0-14 0 0,0 0 6 0 0,0 0 28 0 0,0 0 11 0 0,0 0 2 0 0,0 0-68 0 0,0 0-722 0 0,0 0-1962 0 0,0 0-814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4.3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87 8863 0 0,'0'0'200'0'0,"0"0"34"0"0,0 0 12 0 0,0 0 132 0 0,0 0 542 0 0,0 0 236 0 0,0 0 48 0 0,16-1 1505 0 0,6-7-1705 0 0,0-2 0 0 0,-1-1 1 0 0,30-19-1 0 0,-22 13-684 0 0,-19 8-6557 0 0,-10 9 834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4.7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1 10943 0 0,'0'0'248'0'0,"0"0"35"0"0,0 0 18 0 0,-11 6 67 0 0,7-3-189 0 0,2-1 127 0 0,1-1 1 0 0,0 0-1 0 0,0 1 1 0 0,0-1-1 0 0,0 1 1 0 0,0-1-1 0 0,0 1 1 0 0,0 0-1 0 0,0-1 0 0 0,1 1 1 0 0,-1 0-1 0 0,0 0 1 0 0,1 0-1 0 0,0-1 1 0 0,-1 1-1 0 0,1 0 1 0 0,0 0-1 0 0,0 0 1 0 0,0 2-1 0 0,6 39 1113 0 0,-4-32-1066 0 0,6 34-479 0 0,9 58-628 0 0,44 145 1 0 0,-59-242-280 0 0,1 1-683 0 0,-2-3-3694 0 0,-1-4 866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5.0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38 230 8863 0 0,'-7'-33'709'0'0,"-9"-30"-541"0"0,1 24 4530 0 0,15 39-3363 0 0,0 0 45 0 0,0 0 10 0 0,18-29 933 0 0,-9 20-2094 0 0,1 2 1 0 0,0 0-1 0 0,1 0 0 0 0,-1 0 1 0 0,1 2-1 0 0,0-1 0 0 0,1 1 0 0 0,-1 1 1 0 0,14-3-1 0 0,-13 5-416 0 0,-10 2-787 0 0,-2 0-361 0 0,-3 26-7367 0 0,-1-16 5399 0 0,0 2-484 0 0</inkml:trace>
  <inkml:trace contextRef="#ctx0" brushRef="#br0" timeOffset="1">44 218 7055 0 0,'0'0'323'0'0,"0"0"-8"0"0,0 2-205 0 0,0 13 809 0 0,0-15 100 0 0,0 0 49 0 0,22 2 2034 0 0,-16-5-2536 0 0,0 0 0 0 0,0-1-1 0 0,0 0 1 0 0,8-6 0 0 0,-9 6-516 0 0,-1 0 1 0 0,1 0-1 0 0,0 1 0 0 0,0 0 1 0 0,1 0-1 0 0,-1 0 1 0 0,1 1-1 0 0,-1 0 0 0 0,1 0 1 0 0,0 0-1 0 0,9-1 1 0 0,-14 3-507 0 0,1 3-1001 0 0,-1-3 1241 0 0,-1 1-1 0 0,1 0 1 0 0,0-1-1 0 0,-1 1 1 0 0,1 0-1 0 0,-1 0 1 0 0,1-1-1 0 0,-1 1 1 0 0,1 0-1 0 0,-1 0 1 0 0,0 0-1 0 0,1-1 1 0 0,-1 1-1 0 0,0 0 1 0 0,0 0-1 0 0,0 0 1 0 0,0 0-1 0 0,1 0 1 0 0,-1 0-1 0 0,-1 1 1 0 0,-2 17-1944 0 0,0 4-15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8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25 2791 0 0,'-16'-19'272'0'0,"12"14"-109"0"0,4 4 678 0 0,0 1 281 0 0,0 17 163 0 0,1 0 0 0 0,7 30 0 0 0,26 70-121 0 0,-17-67-509 0 0,260 642 3884 0 0,-176-463-3334 0 0,-50-112-762 0 0,230 551-98 0 0,-110-217 298 0 0,-58-95 464 0 0,29 80-5 0 0,-140-432-1198 0 0,7 20-1536 0 0,-5-20 368 0 0,-3-13-69 0 0,-3-9-2815 0 0,1-5-955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33:1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11560 1242 2271 0 0,'0'0'92'0'0,"0"0"-17"0"0,-2-3 115 0 0,-8-15 7580 0 0,8 14-8234 0 0,-3-2 723 0 0,1-1-1 0 0,0 1 1 0 0,0-1-1 0 0,1 0 1 0 0,-1 0-1 0 0,2 0 1 0 0,-1-1-1 0 0,1 1 1 0 0,0-1-1 0 0,0 0-258 0 0,-9-30 1882 0 0,4 22-1595 0 0,-33-80 364 0 0,26 63-679 0 0,-3 1 0 0 0,0 1 0 0 0,-10-10 28 0 0,7 9 0 0 0,2-1 0 0 0,1-1 0 0 0,-4-13 0 0 0,0 2 0 0 0,-37-72 0 0 0,43 88 0 0 0,-1 1 0 0 0,-2-1 0 0 0,4 7 0 0 0,1 0 0 0 0,1-2 0 0 0,-6-16 0 0 0,13 22 0 0 0,1 6 0 0 0,0 0 0 0 0,0 0 0 0 0,-1 0 0 0 0,-1 1 0 0 0,-1-3 0 0 0,-5-1 114 0 0,11 15 471 0 0,-1-7 1703 0 0,0 1-2045 0 0,-1-2-319 0 0,3 7-464 0 0,-42-67 1182 0 0,37 63-642 0 0,1 0 0 0 0,-1 0 0 0 0,0 1 0 0 0,-1 0 0 0 0,1-1 0 0 0,-1 2 0 0 0,0-1 0 0 0,0 1 0 0 0,0 0 0 0 0,0 0 0 0 0,0 0 0 0 0,-5 0 0 0 0,-37-28 0 0 0,46 30 0 0 0,-1 0 0 0 0,0 0 0 0 0,0 0 0 0 0,1 0 0 0 0,-1 1 0 0 0,0 0 0 0 0,0-1 0 0 0,0 1 0 0 0,0 0 0 0 0,0 0 0 0 0,0 0 0 0 0,0 1 0 0 0,1-1 0 0 0,-1 1 0 0 0,0 0 0 0 0,0-1 0 0 0,0 2 0 0 0,-23 3 0 0 0,20-6 0 0 0,-1 0 0 0 0,1 0 0 0 0,0-1 0 0 0,0 1 0 0 0,1-1 0 0 0,-1-1 0 0 0,0 1 0 0 0,1-1 0 0 0,-5-2 0 0 0,-8-4 0 0 0,-2 0 0 0 0,-1 2 0 0 0,0 0 0 0 0,-6-1 0 0 0,11 5 0 0 0,0 0 0 0 0,0 1 0 0 0,0 0 0 0 0,0 2 0 0 0,0 0 0 0 0,-1 0 0 0 0,-10 3 0 0 0,-91 8 0 0 0,-12 2 0 0 0,95-10 0 0 0,0-1 0 0 0,1-2 0 0 0,-1-1 0 0 0,1-2 0 0 0,-1-1 0 0 0,-21-6 0 0 0,0 1 0 0 0,-13 3 0 0 0,0 2 0 0 0,-1 4 0 0 0,-2 2 0 0 0,-107-1 0 0 0,0 0 0 0 0,66 1 0 0 0,-343 13 2584 0 0,203-4-1520 0 0,-60 9-1064 0 0,8 0 0 0 0,-110 8 0 0 0,-151 2 0 0 0,535-31 0 0 0,1-2 0 0 0,-7-3 0 0 0,11 2 0 0 0,1 1 0 0 0,-1 1 0 0 0,0 1 0 0 0,-16 2 0 0 0,-13 2 0 0 0,-1-2 0 0 0,1-3 0 0 0,-45-7 0 0 0,20 1 0 0 0,-26 3 0 0 0,21 11 0 0 0,63-3 0 0 0,0-1 0 0 0,-1-1 0 0 0,1-1 0 0 0,-19-3 0 0 0,-12-6 0 0 0,21 2 0 0 0,0 3 0 0 0,-6 0 0 0 0,-189-8 0 0 0,-417-31 0 0 0,478 32 0 0 0,-66 8 0 0 0,-165 16 0 0 0,149-3 0 0 0,-109-6 0 0 0,-220 12 0 0 0,64 41 0 0 0,109-9 0 0 0,32-23 0 0 0,20-1 0 0 0,-318 37 0 0 0,582-54 0 0 0,-1-3 0 0 0,1-4 0 0 0,0-4 0 0 0,0-4 0 0 0,-24-8 0 0 0,38 3-6089 0 0,44 6-806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5.4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77 8863 0 0,'0'0'407'0'0,"0"0"-6"0"0,1 2-257 0 0,0 3 128 0 0,-1-4 1058 0 0,0-1 462 0 0,13 1 2559 0 0,-11 0-4207 0 0,0-1 0 0 0,-1 0 0 0 0,1 0 0 0 0,-1 0 0 0 0,1 0 0 0 0,0 0 1 0 0,-1 0-1 0 0,1 0 0 0 0,0 0 0 0 0,-1-1 0 0 0,1 1 0 0 0,-1-1 0 0 0,1 1 0 0 0,-1-1 1 0 0,1 0-1 0 0,2-1 0 0 0,101-51 231 0 0,-58 34-5926 0 0,-40 16 3934 0 0,5-3-4081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6.8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1 549 5407 0 0,'0'0'124'0'0,"0"0"18"0"0,0 0 8 0 0,20-18 136 0 0,12 1 2428 0 0,23 0-761 0 0,6-3-798 0 0,11-9-265 0 0,99-27 0 0 0,79-6 1864 0 0,141-44-1689 0 0,-381 103-919 0 0,118-43 1095 0 0,197-98 0 0 0,-313 138-1810 0 0,8-6-762 0 0,-7 5-3710 0 0,-6 2-657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47.5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1 478 7055 0 0,'0'0'158'0'0,"0"0"22"0"0,0 0 12 0 0,0 0-181 0 0,0 1 0 0 0,1 0 0 0 0,-1-1 0 0 0,1 1 0 0 0,-1 0 0 0 0,1-1 0 0 0,-1 1 0 0 0,1-1 0 0 0,0 1 0 0 0,-1-1 0 0 0,1 1 0 0 0,0-1 0 0 0,-1 0 0 0 0,1 1 0 0 0,0-1 0 0 0,-1 0 0 0 0,2 1 0 0 0,72-18 4914 0 0,36-19-2987 0 0,11-3-655 0 0,-22 11 156 0 0,-2-3 1 0 0,148-69-1 0 0,257-121-4129 0 0,-463 209-1776 0 0,-30 10-474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1.3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19 5407 0 0,'0'0'124'0'0,"0"0"18"0"0,-1-1 8 0 0,-16-13 222 0 0,12 11 5329 0 0,5 14-3080 0 0,0-10-2664 0 0,7 61 1032 0 0,3-1 1 0 0,22 71-1 0 0,-5-18-1000 0 0,-15-52 11 0 0,-7-31-43 0 0,17 60 0 0 0,-22-90-413 0 0,0-1-182 0 0,0 0-39 0 0,0 0-80 0 0,0 0-298 0 0,-6-14-4597 0 0,1 4 2133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1.6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22 155 8863 0 0,'-7'-17'680'0'0,"-8"-36"643"0"0,15 52-750 0 0,0 1 11 0 0,7-9 1312 0 0,7-6-1149 0 0,-9 8-473 0 0,1 1 1 0 0,-1 1-1 0 0,1-1 0 0 0,1 1 0 0 0,-1 0 1 0 0,1 0-1 0 0,-1 1 0 0 0,1-1 0 0 0,13-4 1 0 0,-19 8-309 0 0,0 1 1 0 0,0 0-1 0 0,0-1 1 0 0,0 1-1 0 0,1 0 0 0 0,-1 0 1 0 0,0 0-1 0 0,0-1 1 0 0,0 1-1 0 0,0 0 1 0 0,0 1-1 0 0,0-1 1 0 0,0 0-1 0 0,0 0 1 0 0,1 0-1 0 0,-1 1 1 0 0,0-1-1 0 0,0 0 1 0 0,0 1-1 0 0,0-1 1 0 0,0 1-1 0 0,0-1 1 0 0,0 1-1 0 0,-1 0 1 0 0,1-1-1 0 0,1 2 1 0 0,1 0-220 0 0,0 0-59 0 0,0 0 0 0 0,1 0-1 0 0,-1 1 1 0 0,0-1 0 0 0,0 1-1 0 0,-1 0 1 0 0,1 0 0 0 0,0 0 0 0 0,-1 0-1 0 0,0 0 1 0 0,0 0 0 0 0,3 7-1 0 0,1 1-4167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2.0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72 8863 0 0,'-1'2'43'0'0,"1"0"0"0"0,-1 0-1 0 0,1 1 1 0 0,0-1-1 0 0,0 0 1 0 0,0 0-1 0 0,0 1 1 0 0,0-1 0 0 0,0 0-1 0 0,0 0 1 0 0,1 1-1 0 0,-1-1 1 0 0,1 0-1 0 0,0 0 1 0 0,0 0 0 0 0,-1 0-1 0 0,3 3 1 0 0,-2-4 6 0 0,0 0-1 0 0,0 0 1 0 0,-1 0 0 0 0,1 0 0 0 0,0-1 0 0 0,0 1 0 0 0,0 0 0 0 0,0-1 0 0 0,0 1 0 0 0,0-1 0 0 0,0 1 0 0 0,0-1-1 0 0,0 0 1 0 0,0 1 0 0 0,0-1 0 0 0,0 0 0 0 0,1 0 0 0 0,-1 0 0 0 0,0 1 0 0 0,0-1 0 0 0,0 0 0 0 0,0-1 0 0 0,0 1-1 0 0,1 0 1 0 0,-1 0 0 0 0,0 0 0 0 0,0-1 0 0 0,0 1 0 0 0,0 0 0 0 0,0-1 0 0 0,0 1 0 0 0,0-1 0 0 0,0 0 0 0 0,0 1-1 0 0,0-1 1 0 0,1-1 0 0 0,57-42 2942 0 0,-46 33-2948 0 0,1 1 0 0 0,0 0 0 0 0,0 1-1 0 0,1 0 1 0 0,26-11 0 0 0,-25 16-829 0 0,-13 5-3134 0 0,-3-1 2202 0 0</inkml:trace>
  <inkml:trace contextRef="#ctx0" brushRef="#br0" timeOffset="1">100 198 5407 0 0,'0'0'248'0'0,"0"0"-5"0"0,-7 6-12 0 0,7-6 441 0 0,0 0 234 0 0,0 0 44 0 0,0 0-44 0 0,27-10 1548 0 0,40-16 396 0 0,20-10-6783 0 0,-68 23 925 0 0,-18 11 1473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2.3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7 8863 0 0,'0'0'200'0'0,"-6"-1"280"0"0,-2-1-273 0 0,0-1 5 0 0,6 3 667 0 0,2 0 277 0 0,0 0 48 0 0,0 0-60 0 0,0 0-296 0 0,0 0-131 0 0,1 5-574 0 0,1 0-1 0 0,0 0 1 0 0,-1-1 0 0 0,2 1-1 0 0,-1 0 1 0 0,0-1 0 0 0,1 1-1 0 0,0-1 1 0 0,6 7 0 0 0,0 2-49 0 0,17 24-42 0 0,30 37 0 0 0,-44-61-266 0 0,1 0 0 0 0,-1-1 0 0 0,2-1 0 0 0,0 1 0 0 0,26 15 0 0 0,-31-24 9 0 0,-8-2-11 0 0,-1-1-1 0 0,1 0 1 0 0,0 0-1 0 0,-1 0 0 0 0,1 0 1 0 0,0 0-1 0 0,-1 0 1 0 0,1 0-1 0 0,-1 0 1 0 0,1 0-1 0 0,0 0 0 0 0,-1-1 1 0 0,1 1-1 0 0,-1 0 1 0 0,1 0-1 0 0,0 0 0 0 0,-1-1 1 0 0,1 1-1 0 0,-1 0 1 0 0,1-1-1 0 0,-1 1 1 0 0,1 0-1 0 0,-1-1 0 0 0,1 1 1 0 0,-1-1-1 0 0,0 1 1 0 0,1-1-1 0 0,4-6-1502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2.7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246 52 7055 0 0,'-2'-21'530'0'0,"0"12"-365"0"0,0 1 19 0 0,2 8-74 0 0,0-1-1 0 0,0 0 1 0 0,0 1 0 0 0,-1-1-1 0 0,1 0 1 0 0,0 1 0 0 0,-1-1 0 0 0,1 0-1 0 0,0 1 1 0 0,-1-1 0 0 0,1 1-1 0 0,-1-1 1 0 0,1 0 0 0 0,-1 1-1 0 0,1 0 1 0 0,-1-1 0 0 0,1 1-1 0 0,-1-1 1 0 0,1 1 0 0 0,-1-1-1 0 0,0 1 1 0 0,1 0 0 0 0,-1 0-1 0 0,0-1 1 0 0,1 1 0 0 0,-1 0-1 0 0,0 0 1 0 0,1 0 0 0 0,-1 0 0 0 0,0 0-1 0 0,0 0 1 0 0,1 0 0 0 0,-1 0-1 0 0,0 0 1 0 0,1 0 0 0 0,-1 0-1 0 0,0 0 1 0 0,0 0 0 0 0,1 0-1 0 0,-1 1 1 0 0,0-1 0 0 0,1 0-1 0 0,-1 1 1 0 0,1-1 0 0 0,-1 0-1 0 0,0 1 1 0 0,1-1 0 0 0,-1 1-1 0 0,1-1 1 0 0,-2 2 0 0 0,-28 25 1392 0 0,29-26-1299 0 0,-20 28 222 0 0,1 0 0 0 0,1 1 0 0 0,2 1 0 0 0,-16 38 1 0 0,22-48-354 0 0,-29 78-63 0 0,22-51-190 0 0,17-46-719 0 0,1-2-338 0 0,0 0-793 0 0,0 0-2908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3.1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65 33 3999 0 0,'-33'31'455'0'0,"3"-2"4501"0"0,29-28-4140 0 0,1-1-192 0 0,0 0-43 0 0,0 0 5 0 0,0 0 38 0 0,0 0 14 0 0,0 0 2 0 0,0 0 6 0 0,2-1-361 0 0,1 0 0 0 0,0 0 1 0 0,-1 0-1 0 0,1-1 0 0 0,0 1 0 0 0,-1-1 1 0 0,0 1-1 0 0,4-4 0 0 0,8-4 582 0 0,50-19 1519 0 0,-24 12-4040 0 0,-3-4-4848 0 0,-28 15 4600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3.5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84 7055 0 0,'0'0'323'0'0,"0"0"-8"0"0,-1 0-205 0 0,-4-1 49 0 0,4 1 601 0 0,1 0 259 0 0,0 0 49 0 0,-9 18 2802 0 0,11 4-3319 0 0,1-1-1 0 0,1 1 0 0 0,1 0 1 0 0,9 24-1 0 0,-14-47-550 0 0,0 1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1 0 0 0,0-1 0 0 0,0 0 0 0 0,3-10 0 0 0,-1-10 0 0 0,-1 5 0 0 0,1 0 0 0 0,1 0 0 0 0,0 0 0 0 0,9-23 0 0 0,-1-1 0 0 0,-10 35 0 0 0,0-1 0 0 0,1 0 0 0 0,-1 1 0 0 0,1-1 0 0 0,0 1 0 0 0,0 0 0 0 0,1-1 0 0 0,0 1 0 0 0,-1 0 0 0 0,1 1 0 0 0,5-6 0 0 0,-2 3 0 0 0,0 1-86 0 0,-4 5-157 0 0,-1 0 1 0 0,1 0 0 0 0,0 0 0 0 0,-1 0 0 0 0,1 0 0 0 0,-1 0 0 0 0,1 1 0 0 0,-1-1 0 0 0,0 0 0 0 0,1 1-1 0 0,-1-1 1 0 0,1 1 0 0 0,2 1 0 0 0,10 8-6067 0 0,-4 6 3750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2.5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263 254 1807 0 0,'-6'3'83'0'0,"-10"5"10"0"0,-7 2-55 0 0,0 5 168 0 0,22-14 56 0 0,1-1 8 0 0,-2 1-43 0 0,-3 2-208 0 0,3-2-169 0 0,2-1-91 0 0,0 0-23 0 0,-25-3-7 0 0,23 1 334 0 0,0 1-1 0 0,0 0 0 0 0,0 0 1 0 0,0-1-1 0 0,0 1 0 0 0,0-1 1 0 0,0 1-1 0 0,1-1 0 0 0,-1 0 0 0 0,1 1 1 0 0,-1-1-1 0 0,-1-4 0 0 0,-7-8 134 0 0,9 13 73 0 0,-1-1-138 0 0,0 1 0 0 0,0-1 1 0 0,1 1-1 0 0,-1-1 0 0 0,0 0 0 0 0,1 0 0 0 0,-1 0 0 0 0,1 0 1 0 0,0 0-1 0 0,0 0 0 0 0,0 0 0 0 0,0 0 0 0 0,-1-3 0 0 0,-1-1 198 0 0,-25-31 4639 0 0,14 19 2495 0 0,13 17-6722 0 0,1 1-33 0 0,0 0-97 0 0,2 27-105 0 0,1 0 0 0 0,2 0 0 0 0,0 0 1 0 0,11 30-1 0 0,2 11 112 0 0,108 382 2262 0 0,-117-426-2880 0 0,-9-24 0 0 0,0 0 0 0 0,0 0 0 0 0,0 0 0 0 0,0 0 0 0 0,0 0 0 0 0,-1-1 0 0 0,1 1 0 0 0,0 0 0 0 0,0 0 0 0 0,0 0 0 0 0,0 0 0 0 0,0 0 0 0 0,-1 0 0 0 0,1 0 0 0 0,0 0 0 0 0,0 0 0 0 0,0 0 0 0 0,0 0 0 0 0,0 0 0 0 0,-1 0 0 0 0,1 0 0 0 0,0 1 0 0 0,0-1 0 0 0,0 0 0 0 0,0 0 0 0 0,0 0 0 0 0,0 0 0 0 0,-1 0 0 0 0,1 0 0 0 0,0 0 0 0 0,0 0 0 0 0,0 0 0 0 0,0 0 0 0 0,0 1 0 0 0,0-1 0 0 0,0 0 0 0 0,0 0 0 0 0,-1 0 0 0 0,1 0 0 0 0,0 0 0 0 0,0 0 0 0 0,0 1 0 0 0,0-1 0 0 0,0 0 0 0 0,0 0 0 0 0,0 0 0 0 0,0 0 0 0 0,0 1 0 0 0,-8-11 0 0 0,-13-28-741 0 0,2-1-1 0 0,-16-44 1 0 0,9 19 181 0 0,22 55 557 0 0,-74-188-20 0 0,67 164 24 0 0,2-1-1 0 0,0 0 1 0 0,-6-70-1 0 0,15 94 0 0 0,-1-1 0 0 0,2 1 0 0 0,0-1 0 0 0,0 1 0 0 0,1-1 0 0 0,0 1 0 0 0,0 0 0 0 0,1 0 0 0 0,8-17 0 0 0,-7 20 0 0 0,-1 0 0 0 0,1 1 0 0 0,1-1 0 0 0,-1 1 0 0 0,1 0 0 0 0,0 1 0 0 0,1-1 0 0 0,-1 1 0 0 0,1 0 0 0 0,0 0 0 0 0,0 1 0 0 0,1-1 0 0 0,-1 2 0 0 0,8-5 0 0 0,-5 4 0 0 0,0 0 0 0 0,1 1 0 0 0,-1 0 0 0 0,1 1 0 0 0,0 0 0 0 0,-1 0 0 0 0,1 1 0 0 0,0 0 0 0 0,0 0 0 0 0,11 2 0 0 0,-16 0 0 0 0,0-1 0 0 0,0 2 0 0 0,0-1 0 0 0,0 0 0 0 0,0 1 0 0 0,0 0 0 0 0,-1 0 0 0 0,1 0 0 0 0,-1 0 0 0 0,1 1 0 0 0,-1 0 0 0 0,0 0 0 0 0,0 0 0 0 0,0 1 0 0 0,-1-1 0 0 0,1 1 0 0 0,-1 0 0 0 0,0 0 0 0 0,0 0 0 0 0,0 0 0 0 0,3 7 0 0 0,-2-3-3 0 0,-1 1 0 0 0,0-1-1 0 0,0 1 1 0 0,-1 0 0 0 0,0 0-1 0 0,-1 0 1 0 0,0 0 0 0 0,0 0-1 0 0,-1 0 1 0 0,0 0 0 0 0,-1 0-1 0 0,0 0 1 0 0,0 0 0 0 0,-3 9-1 0 0,-3 7 159 0 0,-1 0-1 0 0,-1 0 1 0 0,-19 37-1 0 0,20-46 271 0 0,-1-1-1 0 0,-19 25 1 0 0,24-34-318 0 0,-2 0 1 0 0,1 0-1 0 0,-1-1 0 0 0,1 1 1 0 0,-1-1-1 0 0,-1 0 0 0 0,1-1 1 0 0,-11 6-1 0 0,1-5-13037 0 0,16-5 10324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3.8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180 8 8863 0 0,'0'0'200'0'0,"0"0"34"0"0,0 0 12 0 0,-33-8 5404 0 0,28 9-5492 0 0,0 0 0 0 0,0 1 0 0 0,1-1 0 0 0,-1 1 0 0 0,1-1 0 0 0,-1 1 0 0 0,1 1 0 0 0,0-1-1 0 0,0 1 1 0 0,-1-1 0 0 0,2 1 0 0 0,-1 1 0 0 0,0-1 0 0 0,1 0 0 0 0,-1 1 0 0 0,-2 4 0 0 0,-7 9 632 0 0,1 0-1 0 0,-13 25 0 0 0,24-41-788 0 0,-3 7-1 0 0,1-5 0 0 0,1 0 0 0 0,0 1 0 0 0,1-1 0 0 0,-1 1 0 0 0,1-1 0 0 0,-1 1 0 0 0,1 0 0 0 0,0-1 0 0 0,0 1 0 0 0,1 0 0 0 0,-1 5 0 0 0,3 1 0 0 0,-2-9 0 0 0,0-1 0 0 0,0 1 0 0 0,1 0 0 0 0,-1-1 0 0 0,0 1 0 0 0,0-1 0 0 0,1 1 0 0 0,-1 0 0 0 0,1-1 0 0 0,-1 1 0 0 0,1-1 0 0 0,-1 1 0 0 0,1-1 0 0 0,-1 1 0 0 0,1-1 0 0 0,-1 1 0 0 0,1-1 0 0 0,-1 0 0 0 0,1 1 0 0 0,0-1 0 0 0,-1 0 0 0 0,1 1 0 0 0,0-1 0 0 0,-1 0 0 0 0,1 0 0 0 0,0 0 0 0 0,-1 0 0 0 0,1 0 0 0 0,0 1 0 0 0,-1-1 0 0 0,2-1 0 0 0,-1 1 0 0 0,5 1 0 0 0,1 0 0 0 0,-1-1 0 0 0,1 0 0 0 0,-1 0 0 0 0,12-2 0 0 0,-7-1 0 0 0,1 2 0 0 0,-3 0 0 0 0,-5 5 0 0 0,-4-3 0 0 0,0-1 0 0 0,0 1 0 0 0,0 0 0 0 0,1-1 0 0 0,-1 1 0 0 0,0 0 0 0 0,0-1 0 0 0,0 1 0 0 0,0 0 0 0 0,0-1 0 0 0,0 1 0 0 0,0 0 0 0 0,-1-1 0 0 0,1 1 0 0 0,0 0 0 0 0,0-1 0 0 0,0 1 0 0 0,-1 0 0 0 0,1-1 0 0 0,0 1 0 0 0,-1-1 0 0 0,1 1 0 0 0,0-1 0 0 0,-1 1 0 0 0,0 0 0 0 0,-7 9 0 0 0,3-1 0 0 0,-8 5-8473 0 0,13-14 3370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4.2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1 210 8863 0 0,'0'0'200'0'0,"0"0"34"0"0,0 0 12 0 0,0 0 132 0 0,0 0 542 0 0,0 0 236 0 0,0 0 48 0 0,0 0-60 0 0,0 0-296 0 0,0 0-131 0 0,0 0-21 0 0,17-12 2105 0 0,-2-11-2534 0 0,-1-1 0 0 0,18-42 0 0 0,-20 40-228 0 0,19-31 2001 0 0,-30 56-1409 0 0,18 47-390 0 0,-15-7-506 0 0,-1-1 1 0 0,-1 0-1 0 0,-6 53 1 0 0,3-62 70 0 0,0 52-5259 0 0,1-62 4062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4.6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1 7055 0 0,'0'0'323'0'0,"-8"0"102"0"0,7 0-248 0 0,-1 0-1 0 0,1 0 1 0 0,-1 0 0 0 0,1 0-1 0 0,0 0 1 0 0,-1 1-1 0 0,1-1 1 0 0,-1 1-1 0 0,1-1 1 0 0,0 1-1 0 0,0-1 1 0 0,-1 1-1 0 0,1 0 1 0 0,0 0-1 0 0,0-1 1 0 0,0 1 0 0 0,-1 0-1 0 0,1 0 1 0 0,0 0-1 0 0,0 0 1 0 0,1 0-1 0 0,-1 1 1 0 0,0-1-1 0 0,0 0 1 0 0,0 0-1 0 0,1 1 1 0 0,-1-1-1 0 0,1 0 1 0 0,-1 1-1 0 0,1-1 1 0 0,-1 0 0 0 0,1 1-1 0 0,0-1 1 0 0,0 3-1 0 0,0 3-73 0 0,0 1-1 0 0,1-2 1 0 0,0 1-1 0 0,1 0 1 0 0,3 12-1 0 0,0-2-20 0 0,12 63 807 0 0,4-1-1 0 0,44 108 1 0 0,-48-155-1319 0 0,-9-20-1817 0 0,-2-1-5574 0 0,-11-23 5901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4.9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83 7055 0 0,'0'-5'170'0'0,"0"1"0"0"0,0-1 0 0 0,0 0 0 0 0,-1 1 0 0 0,0-1-1 0 0,-3-9 1 0 0,1 4 2395 0 0,3 9-2405 0 0,1 0 0 0 0,-1 0 1 0 0,0 1-1 0 0,0-1 0 0 0,0 0 1 0 0,0 0-1 0 0,0 0 0 0 0,1 0 1 0 0,-1 1-1 0 0,0-1 0 0 0,1 0 1 0 0,-1 0-1 0 0,1 1 0 0 0,-1-1 1 0 0,1 0-1 0 0,-1 1 0 0 0,1-1 1 0 0,-1 0-1 0 0,1 1 0 0 0,0-1 1 0 0,-1 1-1 0 0,1-1 0 0 0,0 1 1 0 0,-1-1-1 0 0,1 1 0 0 0,0 0 1 0 0,0-1-1 0 0,-1 1 0 0 0,1 0 1 0 0,0 0-1 0 0,0-1 0 0 0,1 1 1 0 0,27-6 1129 0 0,-29 6-1271 0 0,9-1-50 0 0,1-1-30 0 0,-1 1 0 0 0,1 0-1 0 0,0 1 1 0 0,0 0 0 0 0,0 1 0 0 0,0 0 0 0 0,11 3 0 0 0,-20-4-577 0 0,0 1 156 0 0,0 1 0 0 0,-1-1 0 0 0,1 1-1 0 0,0-1 1 0 0,-1 1 0 0 0,1-1 0 0 0,0 1-1 0 0,-1 0 1 0 0,0-1 0 0 0,1 1 0 0 0,-1 0-1 0 0,0 2 1 0 0,0 5-1237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5.3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0 7055 0 0,'-2'3'141'0'0,"-2"2"-171"0"0,3 15 1586 0 0,1-19-1497 0 0,1-1 0 0 0,-1 1 0 0 0,0-1 0 0 0,1 0 0 0 0,-1 1 0 0 0,1-1 0 0 0,-1 1 1 0 0,1-1-1 0 0,-1 0 0 0 0,1 0 0 0 0,-1 1 0 0 0,1-1 0 0 0,0 0 0 0 0,-1 0 0 0 0,1 1 0 0 0,-1-1 0 0 0,1 0 0 0 0,-1 0 0 0 0,1 0 0 0 0,0 0 0 0 0,-1 0 0 0 0,1 0 0 0 0,-1 0 1 0 0,1 0-1 0 0,0 0 0 0 0,-1 0 0 0 0,1 0 0 0 0,-1-1 0 0 0,1 1 0 0 0,0 0 0 0 0,-1 0 0 0 0,1-1 0 0 0,0 1 0 0 0,20-6 1149 0 0,-19 5-1233 0 0,4-2-67 0 0,0 1-1 0 0,-1-1 1 0 0,1 1-1 0 0,0 1 1 0 0,0-1-1 0 0,0 1 1 0 0,1 0-1 0 0,-1 0 1 0 0,0 1-1 0 0,0 0 1 0 0,0 0 0 0 0,1 0-1 0 0,-1 1 1 0 0,0 0-1 0 0,0 0 1 0 0,0 1-1 0 0,7 2 1 0 0,-12-4-975 0 0,-1 0-12 0 0</inkml:trace>
  <inkml:trace contextRef="#ctx0" brushRef="#br0" timeOffset="1">49 169 10943 0 0,'-4'7'251'0'0,"-1"0"0"0"0,0 0 0 0 0,0-1 0 0 0,0 1 0 0 0,-9 6 0 0 0,10-9-21 0 0,3-3 374 0 0,1-1 32 0 0,0 0 10 0 0,0 0 23 0 0,0 0 16 0 0,0 0 3 0 0,33-6 136 0 0,-16 1-1121 0 0,12-2 459 0 0,43-17-1 0 0,-62 19-1314 0 0,-1 1 0 0 0,0-1 0 0 0,0-1 0 0 0,14-10-1 0 0,-8 3-3394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5.7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95 11 10943 0 0,'-16'20'1096'0'0,"11"-16"-935"0"0,3-3-18 0 0,0 1 1 0 0,0-1-1 0 0,0 1 0 0 0,0 0 0 0 0,0 0 1 0 0,0 0-1 0 0,0 0 0 0 0,0 0 0 0 0,1 0 1 0 0,-1 0-1 0 0,-1 5 0 0 0,3-6 503 0 0,0-1 23 0 0,17 25 1528 0 0,55 20 386 0 0,-11-8-4255 0 0,-42-28-173 0 0,-14-7-4785 0 0,-5-2 2346 0 0</inkml:trace>
  <inkml:trace contextRef="#ctx0" brushRef="#br0" timeOffset="1">220 30 10943 0 0,'-11'-9'569'0'0,"9"6"-490"0"0,-1 1 1 0 0,1 0 0 0 0,-1 0 0 0 0,0 0 0 0 0,0 0 0 0 0,0 0-1 0 0,0 1 1 0 0,-4-3 0 0 0,5 4 369 0 0,2 0 155 0 0,-25 20 2032 0 0,10 2-2304 0 0,2-1-1 0 0,1 2 0 0 0,0 0 1 0 0,-12 36-1 0 0,-24 104-623 0 0,26-83 267 0 0,16-49-4144 0 0,6-30-770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6.2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83 8863 0 0,'0'0'200'0'0,"0"0"34"0"0,0 0 12 0 0,0 0 132 0 0,0 0 542 0 0,0 0 236 0 0,0 0 48 0 0,19-15 2201 0 0,-4 6-2976 0 0,0 0 0 0 0,20-7 0 0 0,-6 3-1896 0 0,-1-2-3750 0 0,-20 10 375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6.6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18 13247 0 0,'0'0'299'0'0,"0"0"45"0"0,0 0 21 0 0,-1 0-46 0 0,-1 2-241 0 0,1-1 1 0 0,0 0 0 0 0,0 0-1 0 0,0 0 1 0 0,0 0-1 0 0,1 1 1 0 0,-1-1-1 0 0,0 0 1 0 0,0 1-1 0 0,1-1 1 0 0,-1 1-1 0 0,1-1 1 0 0,-1 1-1 0 0,1-1 1 0 0,0 1 0 0 0,-1-1-1 0 0,1 1 1 0 0,0-1-1 0 0,0 1 1 0 0,0-1-1 0 0,0 1 1 0 0,0 0-1 0 0,1-1 1 0 0,-1 1-1 0 0,0-1 1 0 0,1 1-1 0 0,-1-1 1 0 0,1 1-1 0 0,-1-1 1 0 0,1 0 0 0 0,0 1-1 0 0,0-1 1 0 0,0 0-1 0 0,0 1 1 0 0,1 0-1 0 0,2 8-48 0 0,15 39-30 0 0,50 89 0 0 0,-68-136-5 0 0,7 6-76 0 0,-7-7-375 0 0,-1-1-182 0 0,0 0-39 0 0,0 0 82 0 0,0-14 449 0 0,1 2 129 0 0,-1-1 1 0 0,-1 0 0 0 0,0 1 0 0 0,-5-19-1 0 0,3 15 590 0 0,1 0-1 0 0,1 0 1 0 0,0 0-1 0 0,2-23 1 0 0,0 6-756 0 0,7 7 346 0 0,-2 15 2260 0 0,-6 11-2470 0 0,1-1 1 0 0,-1 0 0 0 0,1 1 0 0 0,-1-1 0 0 0,0 1 0 0 0,1-1 0 0 0,-1 0 0 0 0,1 1 0 0 0,-1-1 0 0 0,1 1 0 0 0,-1 0 0 0 0,1-1 0 0 0,0 1 0 0 0,-1-1-1 0 0,1 1 1 0 0,0 0 0 0 0,-1-1 0 0 0,1 1 0 0 0,0 0 0 0 0,-1 0 0 0 0,1 0 0 0 0,0-1 0 0 0,-1 1 0 0 0,1 0 0 0 0,0 0 0 0 0,0 0 0 0 0,-1 0 0 0 0,1 0 0 0 0,0 0-1 0 0,-1 1 1 0 0,1-1 0 0 0,0 0 0 0 0,-1 0 0 0 0,1 0 0 0 0,0 1 0 0 0,0-1 0 0 0,18 15-5339 0 0,-18-14 3667 0 0,0 0-3124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7.0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144 2 7055 0 0,'0'0'323'0'0,"0"0"-8"0"0,0 0-58 0 0,-31-1 4396 0 0,26 0-4347 0 0,-1 1 0 0 0,1 0 1 0 0,-1 1-1 0 0,0-1 0 0 0,1 1 0 0 0,-1 0 0 0 0,1 1 0 0 0,-1-1 0 0 0,1 1 0 0 0,0 0 0 0 0,0 0 0 0 0,-6 4 0 0 0,9-5-160 0 0,-1 1-1 0 0,0 0 0 0 0,1 0 1 0 0,-1 1-1 0 0,1-1 0 0 0,0 0 0 0 0,0 1 1 0 0,0-1-1 0 0,0 1 0 0 0,0 0 1 0 0,0 0-1 0 0,1 0 0 0 0,-1 0 1 0 0,1 0-1 0 0,0 0 0 0 0,0 0 1 0 0,0 0-1 0 0,0 0 0 0 0,1 0 1 0 0,-1 1-1 0 0,1-1 0 0 0,0 0 1 0 0,0 1-1 0 0,0 5 0 0 0,1-8-145 0 0,-1 1 0 0 0,0 0 0 0 0,1 0 0 0 0,-1-1 0 0 0,1 1 0 0 0,-1 0 0 0 0,1-1 0 0 0,0 1 0 0 0,0 0 0 0 0,0-1 0 0 0,0 1 0 0 0,0-1 0 0 0,0 0 0 0 0,0 1 0 0 0,0-1 0 0 0,0 0 0 0 0,1 1 0 0 0,-1-1 0 0 0,1 0 0 0 0,2 1 0 0 0,32 12 0 0 0,-25-11 0 0 0,-10-3 0 0 0,2 1 0 0 0,0 0 0 0 0,-1 0 0 0 0,1 1 0 0 0,0-1 0 0 0,-1 0 0 0 0,1 1 0 0 0,-1 0 0 0 0,0-1 0 0 0,0 1 0 0 0,1 0 0 0 0,-1 0 0 0 0,0 0 0 0 0,-1 1 0 0 0,4 3 0 0 0,-4-5-14 0 0,-1 0-1 0 0,1 1 1 0 0,0-1-1 0 0,0 1 1 0 0,-1 0-1 0 0,1-1 1 0 0,-1 1-1 0 0,1-1 1 0 0,-1 1-1 0 0,0 0 1 0 0,0-1-1 0 0,0 1 1 0 0,0 0-1 0 0,0-1 1 0 0,0 1-1 0 0,0 0 1 0 0,0 0-1 0 0,0-1 1 0 0,-1 1-1 0 0,1-1 1 0 0,-1 1-1 0 0,0 0 1 0 0,1-1-1 0 0,-1 1 1 0 0,0-1-1 0 0,0 1 1 0 0,0-1-1 0 0,-1 2 1 0 0,-1 1-95 0 0,0 0 0 0 0,-1 0 1 0 0,1 0-1 0 0,-1 0 0 0 0,0-1 1 0 0,-4 4-1 0 0,6-6-333 0 0,0 1 392 0 0,-1-1-6263 0 0,-3 0 4411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7.4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54 8863 0 0,'-3'-19'928'0'0,"3"18"-819"0"0,-1 0 0 0 0,1 0-1 0 0,0 0 1 0 0,-1 0-1 0 0,1 0 1 0 0,0 0-1 0 0,0 0 1 0 0,0 0 0 0 0,0 0-1 0 0,0 0 1 0 0,0 0-1 0 0,0 0 1 0 0,0 0-1 0 0,0 0 1 0 0,0 0 0 0 0,0 0-1 0 0,1 0 1 0 0,-1 0-1 0 0,0 0 1 0 0,1 0 0 0 0,-1 0-1 0 0,1 0 1 0 0,-1 1-1 0 0,1-1 1 0 0,-1 0-1 0 0,1 0 1 0 0,0 0 0 0 0,-1 1-1 0 0,1-1 1 0 0,0 0-1 0 0,0 1 1 0 0,-1-1 0 0 0,1 0-1 0 0,0 1 1 0 0,0-1-1 0 0,0 1 1 0 0,0-1-1 0 0,0 1 1 0 0,0 0 0 0 0,0-1-1 0 0,0 1 1 0 0,0 0-1 0 0,0 0 1 0 0,0 0 0 0 0,0 0-1 0 0,0 0 1 0 0,1 0-1 0 0,1-1 240 0 0,0 1-1 0 0,0 0 1 0 0,0 0-1 0 0,0 1 1 0 0,-1-1-1 0 0,1 1 1 0 0,0-1-1 0 0,0 1 0 0 0,0 0 1 0 0,0 0-1 0 0,-1 0 1 0 0,1 0-1 0 0,-1 1 1 0 0,6 2-1 0 0,-5 0-347 0 0,-1 0 0 0 0,1 0 0 0 0,-1 0 0 0 0,1 0 0 0 0,-1 1 0 0 0,-1-1 0 0 0,1 1 0 0 0,0-1 0 0 0,-1 1 0 0 0,0 0 0 0 0,0-1 0 0 0,-1 1 0 0 0,1 0 0 0 0,-1 0 0 0 0,0 0 0 0 0,0-1 0 0 0,0 1 0 0 0,-2 5 0 0 0,-1 13 0 0 0,-2-1 0 0 0,-9 30 0 0 0,-13 13 0 0 0,27-65 0 0 0,0 0 0 0 0,0 1 0 0 0,0-1 0 0 0,0 0 0 0 0,0 1 0 0 0,-1-1 0 0 0,1 0 0 0 0,0 1 0 0 0,0-1 0 0 0,0 0 0 0 0,0 1 0 0 0,0-1 0 0 0,0 0 0 0 0,0 1 0 0 0,0-1 0 0 0,0 0 0 0 0,0 1 0 0 0,0-1 0 0 0,0 0 0 0 0,1 1 0 0 0,-1-1 0 0 0,0 0 0 0 0,0 1 0 0 0,0-1 0 0 0,0 0 0 0 0,1 0 0 0 0,-1 1 0 0 0,0-1 0 0 0,0 0 0 0 0,0 1 0 0 0,1-1 0 0 0,-1 0 0 0 0,0 0 0 0 0,0 0 0 0 0,1 1 0 0 0,-1-1 0 0 0,0 0 0 0 0,1 0 0 0 0,-1 0 0 0 0,0 0 0 0 0,1 1 0 0 0,-1-1 0 0 0,0 0 0 0 0,1 0 0 0 0,-1 0 0 0 0,0 0 0 0 0,1 0 0 0 0,-1 0 0 0 0,0 0 0 0 0,1 0 0 0 0,0 0 0 0 0,13-1 0 0 0,-14 1 0 0 0,102-28-5529 0 0,-89 26 3506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3.0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72 120 7055 0 0,'-13'-19'748'0'0,"-18"-31"539"0"0,4 0 5430 0 0,27 49-5471 0 0,0 1-349 0 0,0 0-156 0 0,0 0-33 0 0,0 0-97 0 0,8 10-374 0 0,7 14 204 0 0,0 1 0 0 0,-1 1 0 0 0,-2 0 0 0 0,10 27 0 0 0,8 18 242 0 0,69 143-659 0 0,-102-217-24 0 0,-1 0 0 0 0,1 0 0 0 0,0 0 0 0 0,0 0 0 0 0,1-1 0 0 0,-1 1 0 0 0,-2-6 0 0 0,-1-6 0 0 0,1 0 0 0 0,0-1 0 0 0,1 0 0 0 0,1 0 0 0 0,0 0 0 0 0,0-28 0 0 0,3 35 0 0 0,0 0 0 0 0,1 0 0 0 0,0 0 0 0 0,0 0 0 0 0,1 0 0 0 0,0 0 0 0 0,1 0 0 0 0,0 0 0 0 0,0 1 0 0 0,1-1 0 0 0,0 1 0 0 0,1 0 0 0 0,7-10 0 0 0,-11 17-1 0 0,-1 0-1 0 0,1 0 1 0 0,0 0-1 0 0,0 1 1 0 0,0-1-1 0 0,0 0 1 0 0,-1 1-1 0 0,1-1 1 0 0,0 0-1 0 0,0 1 1 0 0,1-1-1 0 0,-1 1 1 0 0,0 0-1 0 0,0-1 1 0 0,0 1-1 0 0,0 0 1 0 0,0 0-1 0 0,0-1 1 0 0,0 1-1 0 0,1 0 1 0 0,-1 0-1 0 0,0 0 1 0 0,0 1-1 0 0,0-1 1 0 0,0 0-1 0 0,2 1 1 0 0,2-1-236 0 0,-3 1-470 0 0,1-1-1 0 0,0 0 1 0 0,0 1 0 0 0,0-1 0 0 0,-1 1-1 0 0,1 0 1 0 0,0 0 0 0 0,4 3 0 0 0,4 0-5611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8.0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0 290 10943 0 0,'0'0'248'0'0,"0"0"35"0"0,0 0 18 0 0,0 0-37 0 0,18-9 947 0 0,100-36 5543 0 0,157-66-5195 0 0,-266 108-1289 0 0,100-42 1078 0 0,3 8-4770 0 0,-89 29-342 0 0,36-17-1 0 0,-47 19 1862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6:58.7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1 350 10943 0 0,'0'0'248'0'0,"0"0"35"0"0,0 0 18 0 0,0 0-37 0 0,0 0-84 0 0,0 0 280 0 0,0 0 144 0 0,20-20 3411 0 0,-3 7-3314 0 0,0 2 1 0 0,0 0-1 0 0,1 1 0 0 0,0 1 1 0 0,36-13-1 0 0,30-15 952 0 0,-29 11-2466 0 0,74-25 0 0 0,17-8-591 0 0,14-6-9998 0 0,-134 49 9226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00.6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27 195 10943 0 0,'-18'-30'1200'0'0,"10"14"874"0"0,10 19 266 0 0,9 19-1466 0 0,-3 7-322 0 0,-1 0 0 0 0,5 52-1 0 0,7 31 610 0 0,-16-100-1285 0 0,0 2-549 0 0,2 1 0 0 0,-1-1-1 0 0,13 24 1 0 0,-16-37 154 0 0,-10-34-2151 0 0,-43-191 1041 0 0,44 182 2834 0 0,3-1 0 0 0,1 1 0 0 0,2-57-1 0 0,2 97-1177 0 0,5-22 1475 0 0,-4 24-1466 0 0,-1-1 0 0 0,1 0-1 0 0,0 0 1 0 0,-1 1 0 0 0,1-1 0 0 0,0 1-1 0 0,-1-1 1 0 0,1 1 0 0 0,0-1 0 0 0,0 1-1 0 0,-1-1 1 0 0,1 1 0 0 0,0-1 0 0 0,0 1-1 0 0,0 0 1 0 0,0 0 0 0 0,-1-1 0 0 0,1 1-1 0 0,0 0 1 0 0,0 0 0 0 0,0 0 0 0 0,0 0-1 0 0,0 0 1 0 0,0 0 0 0 0,0 0 0 0 0,0 0-1 0 0,-1 0 1 0 0,1 1 0 0 0,0-1 0 0 0,0 0-1 0 0,0 1 1 0 0,0-1 0 0 0,0 0 0 0 0,-1 1-1 0 0,2 0 1 0 0,1 0-36 0 0,0 1 0 0 0,-1-1 0 0 0,0 1 0 0 0,1-1 0 0 0,-1 1 0 0 0,0 0 0 0 0,0 0 0 0 0,0 0 0 0 0,0 0 0 0 0,0 0 0 0 0,0 0 0 0 0,0 0 0 0 0,-1 1 0 0 0,1-1 0 0 0,-1 1 0 0 0,0-1 0 0 0,0 1 0 0 0,1 3 0 0 0,3 5 0 0 0,-3-7-30 0 0,0 0 0 0 0,0 0 1 0 0,-1 0-1 0 0,1 0 0 0 0,-1 0 0 0 0,0 0 0 0 0,0 0 0 0 0,-1 1 0 0 0,1-1 0 0 0,-1 0 1 0 0,0 1-1 0 0,0-1 0 0 0,-1 0 0 0 0,1 1 0 0 0,-1-1 0 0 0,0 0 0 0 0,-2 8 0 0 0,-3 2-218 0 0,0-1 0 0 0,-1 0 0 0 0,-15 23-1 0 0,0-2-125 0 0,20-31-234 0 0,-2 1 400 0 0,4-3 207 0 0,0-1 1 0 0,0 1-1 0 0,0-1 0 0 0,0 1 0 0 0,-1-1 1 0 0,1 0-1 0 0,0 1 0 0 0,0-1 1 0 0,0 1-1 0 0,0-1 0 0 0,0 1 1 0 0,0-1-1 0 0,0 1 0 0 0,0-1 1 0 0,0 1-1 0 0,1-1 0 0 0,-1 0 0 0 0,0 1 1 0 0,0-1-1 0 0,0 1 0 0 0,0-1 1 0 0,1 1-1 0 0,-1-1 0 0 0,0 0 1 0 0,0 1-1 0 0,1-1 0 0 0,-1 0 1 0 0,0 1-1 0 0,0-1 0 0 0,1 0 0 0 0,-1 1 1 0 0,1-1-1 0 0,-1 0 0 0 0,0 0 1 0 0,1 1-1 0 0,-1-1 0 0 0,1 0 1 0 0,-1 0-1 0 0,0 0 0 0 0,2 1 1 0 0,14 6 5 0 0,-16-7-5 0 0,9 3 0 0 0,-1 0 0 0 0,1 1 0 0 0,-1-1 0 0 0,0 2 0 0 0,0-1 0 0 0,-1 1 0 0 0,0 1 0 0 0,1-1 0 0 0,-2 1 0 0 0,1 0 0 0 0,-1 1 0 0 0,0 0 0 0 0,10 13 0 0 0,-10-13 168 0 0,1-1 0 0 0,0 0 1 0 0,0 0-1 0 0,0 0 0 0 0,1-1 0 0 0,-1 0 0 0 0,2-1 0 0 0,-1 0 0 0 0,0 0 0 0 0,1-1 0 0 0,-1 0 0 0 0,12 3 1 0 0,31 0-6889 0 0,-49-6 4637 0 0,-2 0-77 0 0,0 0-15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00.9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1 8863 0 0,'-13'0'200'0'0,"10"0"34"0"0,-17 0 260 0 0,13 0-408 0 0,6 0 348 0 0,1 0 121 0 0,0 0 18 0 0,0 0 11 0 0,0 0 35 0 0,0 0 18 0 0,5 23 1318 0 0,3-2-1223 0 0,-2 0 1 0 0,8 36-1 0 0,-9-28-737 0 0,-3-14-15 0 0,1 1-1 0 0,0-1 1 0 0,8 22 0 0 0,-10-35-436 0 0,-1-2-182 0 0,0 0-39 0 0,0 0-260 0 0,0 0-1055 0 0,0 0-463 0 0,0 0-89 0 0,0 0-15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01.3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27 180 7055 0 0,'-15'-18'748'0'0,"14"16"-530"0"0,-1-1-1 0 0,1 0 1 0 0,-1 0-1 0 0,1 0 1 0 0,0-1-1 0 0,0 1 1 0 0,1 0-1 0 0,-1 0 1 0 0,0 0-1 0 0,1-1 1 0 0,0 1-1 0 0,0 0 1 0 0,0 0-1 0 0,0-1 1 0 0,1 1-1 0 0,-1 0 1 0 0,1 0-1 0 0,0-1 1 0 0,0 1-1 0 0,0 0 1 0 0,0 0-1 0 0,0 0 1 0 0,1 0-1 0 0,-1 0 1 0 0,1 1-1 0 0,0-1 1 0 0,0 0-1 0 0,4-3 1 0 0,0-1-16 0 0,0 0 0 0 0,1 1 0 0 0,0 0 0 0 0,0 0 0 0 0,1 0 0 0 0,-1 1 0 0 0,1 0 0 0 0,9-3 0 0 0,-11 5-15 0 0,1 1 1 0 0,0 0 0 0 0,0 0 0 0 0,0 0 0 0 0,1 1 0 0 0,-1 0-1 0 0,14 1 1 0 0,-20 0-301 0 0,0 0-1 0 0,1 1 1 0 0,-1-1-1 0 0,0 1 1 0 0,0-1 0 0 0,1 1-1 0 0,-1-1 1 0 0,0 1-1 0 0,0 0 1 0 0,0 0-1 0 0,0 0 1 0 0,0 0-1 0 0,0-1 1 0 0,0 1 0 0 0,0 0-1 0 0,0 1 1 0 0,0-1-1 0 0,0 0 1 0 0,-1 0-1 0 0,1 0 1 0 0,0 0 0 0 0,-1 1-1 0 0,1-1 1 0 0,-1 0-1 0 0,0 0 1 0 0,1 1-1 0 0,-1-1 1 0 0,0 0-1 0 0,0 1 1 0 0,0-1 0 0 0,1 1-1 0 0,-1-1 1 0 0,-1 0-1 0 0,1 1 1 0 0,0 1-1 0 0,-4 19-3251 0 0,0-12 1646 0 0</inkml:trace>
  <inkml:trace contextRef="#ctx0" brushRef="#br0" timeOffset="1">60 241 5407 0 0,'-4'2'88'0'0,"3"-2"-60"0"0,0 0-1 0 0,0 1 1 0 0,1-1-1 0 0,-1 1 1 0 0,0-1 0 0 0,1 1-1 0 0,-1-1 1 0 0,0 1-1 0 0,1-1 1 0 0,-1 1-1 0 0,1 0 1 0 0,-1-1-1 0 0,1 1 1 0 0,-1 0-1 0 0,1 0 1 0 0,-1-1 0 0 0,1 1-1 0 0,0 0 1 0 0,-1 0-1 0 0,1 0 1 0 0,0-1-1 0 0,0 2 1 0 0,-1-1 644 0 0,24 12 2781 0 0,-12-13-3186 0 0,0 0 0 0 0,-1-1-1 0 0,1 0 1 0 0,0-1 0 0 0,-1 0 0 0 0,16-5 0 0 0,17-3-262 0 0,5 2-3401 0 0,-46 8 64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01.6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12 7055 0 0,'0'0'323'0'0,"-1"0"-8"0"0,0 1-235 0 0,1-1 1 0 0,-1 1-1 0 0,1-1 1 0 0,0 1 0 0 0,-1-1-1 0 0,1 1 1 0 0,-1-1-1 0 0,1 1 1 0 0,0-1-1 0 0,-1 1 1 0 0,1-1-1 0 0,0 1 1 0 0,0 0 0 0 0,0-1-1 0 0,-1 1 1 0 0,1-1-1 0 0,0 1 1 0 0,0 0-1 0 0,0-1 1 0 0,0 1-1 0 0,0 0 1 0 0,0-1 0 0 0,0 1-1 0 0,0-1 1 0 0,0 1-1 0 0,1 0 1 0 0,-1-1-1 0 0,0 1 1 0 0,0-1-1 0 0,0 1 1 0 0,1 0 0 0 0,-1-1-1 0 0,0 1 1 0 0,1-1-1 0 0,-1 1 1 0 0,0-1-1 0 0,1 1 1 0 0,-1-1-1 0 0,1 1 1 0 0,-1-1 0 0 0,1 0-1 0 0,0 1 1 0 0,20 16 1020 0 0,-20-17-1232 0 0,2 2 135 0 0,-1-1-1 0 0,1 0 1 0 0,-1 0-1 0 0,1 0 1 0 0,0-1-1 0 0,-1 1 1 0 0,1-1 0 0 0,0 1-1 0 0,0-1 1 0 0,0 0-1 0 0,-1 0 1 0 0,1 0-1 0 0,0 0 1 0 0,0 0-1 0 0,-1-1 1 0 0,1 0-1 0 0,0 1 1 0 0,0-1-1 0 0,4-2 1 0 0,5-3-251 0 0,1 0 1 0 0,20-14-1 0 0,-6 4-2029 0 0,-15 9 1197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02.0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174 106 8863 0 0,'-11'-80'928'0'0,"10"77"-1170"0"0,1 2 377 0 0,0 0 1 0 0,0 0-1 0 0,0 0 0 0 0,0 0 0 0 0,-1 0 0 0 0,1 0 1 0 0,0 0-1 0 0,-1 0 0 0 0,1 0 0 0 0,-1 0 1 0 0,1 1-1 0 0,-1-1 0 0 0,1 0 0 0 0,-1 0 1 0 0,0 0-1 0 0,1 0 0 0 0,-1 1 0 0 0,0-1 1 0 0,0 0-1 0 0,0 1 0 0 0,1-1 0 0 0,-1 1 1 0 0,0-1-1 0 0,0 1 0 0 0,0-1 0 0 0,-2 0 1 0 0,2 1 1008 0 0,-18 10 1117 0 0,12-5-2183 0 0,1 0 0 0 0,0 1 0 0 0,0 0 0 0 0,0 0 0 0 0,1 0 0 0 0,0 0 0 0 0,0 1 0 0 0,1 0 0 0 0,-1 0 0 0 0,-4 11 0 0 0,-4 12 85 0 0,-11 39 0 0 0,20-58 85 0 0,-1 6-37 0 0,1 0-1 0 0,0 0 1 0 0,1 1-1 0 0,1-1 1 0 0,1 36 0 0 0,1-47-166 0 0,0 0 0 0 0,0 0 0 0 0,1 0 0 0 0,0 1 0 0 0,0-1 0 0 0,0-1 0 0 0,1 1 0 0 0,0 0 0 0 0,0 0 0 0 0,1-1 0 0 0,0 1 0 0 0,-1-1 0 0 0,2 0 0 0 0,-1 1 0 0 0,1-2 0 0 0,0 1 0 0 0,0 0 0 0 0,0-1 0 0 0,0 0 0 0 0,9 7 0 0 0,-10-10-45 0 0,0 0 0 0 0,0 0 0 0 0,0 0 0 0 0,0 0 0 0 0,0 0 0 0 0,0-1 0 0 0,1 1 0 0 0,-1-1 0 0 0,0 0 0 0 0,0 0 0 0 0,1 0 0 0 0,-1 0 0 0 0,0-1 0 0 0,0 1 0 0 0,0-1 0 0 0,1 0 0 0 0,-1 0 0 0 0,0 0 0 0 0,0 0 0 0 0,0 0 0 0 0,0-1 0 0 0,-1 0 0 0 0,1 1 0 0 0,0-1 0 0 0,-1 0 0 0 0,1 0 0 0 0,2-3 0 0 0,9-7 0 0 0,-1-1 0 0 0,-1-1 0 0 0,16-20 0 0 0,-27 32 0 0 0,4-7 0 0 0,1 1 0 0 0,-2-1 0 0 0,0 0 0 0 0,0 0 0 0 0,0 0 0 0 0,-1-1 0 0 0,3-13 0 0 0,-2 71 0 0 0,2 4 44 0 0,-3-31-109 0 0,-1 0 1 0 0,0 0 0 0 0,-2 0-1 0 0,0 0 1 0 0,-5 27 0 0 0,5-47-1723 0 0,0-1-652 0 0,0 0-138 0 0,0 0-22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02.3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61 10943 0 0,'0'0'248'0'0,"0"0"35"0"0,-1-10 376 0 0,3 7-486 0 0,1 0 0 0 0,-1 0 1 0 0,1 1-1 0 0,0-1 0 0 0,-1 1 1 0 0,1-1-1 0 0,0 1 0 0 0,1 0 1 0 0,-1 0-1 0 0,0 0 0 0 0,1 0 1 0 0,-1 1-1 0 0,1 0 0 0 0,6-2 1 0 0,9-2 1012 0 0,37-3 1 0 0,-32 5-1934 0 0,-15 3-2522 0 0,-9 0-1670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7:02.7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1 8863 0 0,'0'0'200'0'0,"0"0"34"0"0,0 0 12 0 0,0 0 132 0 0,0 0 542 0 0,0 0 236 0 0,0 0 48 0 0,0 0-60 0 0,0 0-296 0 0,0 0-131 0 0,-4 22 782 0 0,-3 11-1107 0 0,1 0 1 0 0,2 0 0 0 0,2 0 0 0 0,0 0-1 0 0,3 1 1 0 0,4 38 0 0 0,-3-46-2419 0 0,-1-15-3877 0 0,-1-11 4001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2.9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3 181 10943 0 0,'0'0'248'0'0,"0"0"35"0"0,0 0 18 0 0,0 0-37 0 0,0-1-170 0 0,-1-2 95 0 0,1 1 301 0 0,-1 1-1 0 0,1-1 1 0 0,0 1 0 0 0,0-1-1 0 0,0 0 1 0 0,0 1 0 0 0,0-1 0 0 0,0 1-1 0 0,1-1 1 0 0,-1 1 0 0 0,0-1-1 0 0,1 1 1 0 0,-1-1 0 0 0,1 1-1 0 0,-1-1 1 0 0,2-1 0 0 0,0 0-129 0 0,0 1 0 0 0,0-1 0 0 0,0 1 0 0 0,0-1 0 0 0,1 1 0 0 0,-1 0 0 0 0,5-3 0 0 0,5-2-238 0 0,0 0 0 0 0,0 1 0 0 0,14-5 0 0 0,-8 4 1649 0 0,43-29-2324 0 0,-18 10-2776 0 0,-37 22 2332 0 0,9-10-8209 0 0,-6 5 6102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3.3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43 10943 0 0,'0'0'248'0'0,"0"0"35"0"0,-6-8 282 0 0,-25-21 2830 0 0,26 24 4306 0 0,11 30-7697 0 0,1-1-1 0 0,1 1 0 0 0,2-1 1 0 0,0-1-1 0 0,1 0 1 0 0,23 35-1 0 0,-33-56-201 0 0,0 0 0 0 0,1 0-1 0 0,-1 0 1 0 0,1 0 0 0 0,0-1-1 0 0,-1 1 1 0 0,1 0 0 0 0,0-1-1 0 0,0 0 1 0 0,0 1 0 0 0,0-1 0 0 0,0 0-1 0 0,0 0 1 0 0,0 0 0 0 0,1 0-1 0 0,-1 0 1 0 0,0 0 0 0 0,1-1-1 0 0,-1 1 1 0 0,0-1 0 0 0,4 0 0 0 0,-5 0 47 0 0,0 0 1 0 0,1 0 0 0 0,-1-1 0 0 0,1 1 0 0 0,-1 0 0 0 0,0-1 0 0 0,1 1 0 0 0,-1-1-1 0 0,0 0 1 0 0,0 1 0 0 0,1-1 0 0 0,-1 0 0 0 0,0 0 0 0 0,0 0 0 0 0,0 0 0 0 0,0 0-1 0 0,0 0 1 0 0,0 0 0 0 0,0 0 0 0 0,-1 0 0 0 0,1-1 0 0 0,0 1 0 0 0,-1 0 0 0 0,1 0-1 0 0,0-1 1 0 0,-1 1 0 0 0,0 0 0 0 0,1-1 0 0 0,-1 1 0 0 0,0-1 0 0 0,0 1 0 0 0,1 0-1 0 0,-1-1 1 0 0,0 1 0 0 0,0-1 0 0 0,-1-1 0 0 0,-1-16-2246 0 0,0-1-11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3.3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29 115 13247 0 0,'-20'2'1327'0'0,"15"-1"-1218"0"0,4 0 56 0 0,1 0 0 0 0,-1 0-1 0 0,1 1 1 0 0,0-1 0 0 0,-1 0-1 0 0,1 1 1 0 0,0-1 0 0 0,0 0-1 0 0,0 1 1 0 0,0-1 0 0 0,0 0-1 0 0,0 1 1 0 0,0-1 0 0 0,0 0-1 0 0,1 1 1 0 0,-1-1 0 0 0,0 0-1 0 0,1 0 1 0 0,-1 1 0 0 0,2 1-1 0 0,13 44 4492 0 0,-12-38-4294 0 0,11 31-362 0 0,-5-17 0 0 0,-1 0 0 0 0,8 42 0 0 0,-19-94 0 0 0,2 0 0 0 0,2-1 0 0 0,0 1 0 0 0,2 0 0 0 0,1 0 0 0 0,13-47 0 0 0,-11 54 9 0 0,-4 14-20 0 0,0 1 0 0 0,0-1 0 0 0,1 0-1 0 0,0 1 1 0 0,1-1 0 0 0,0 1 0 0 0,0 0-1 0 0,10-13 1 0 0,-14 20-473 0 0,0 0-192 0 0,23 17-4525 0 0,-16-11 2513 0 0,0 0-2715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3.7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232 3 13247 0 0,'0'0'299'0'0,"0"0"45"0"0,0 0 21 0 0,-2 0-46 0 0,-9-1-210 0 0,6 0-2 0 0,1 0 68 0 0,1 1 0 0 0,0 0 0 0 0,-1 1 0 0 0,1-1 0 0 0,0 0 0 0 0,-1 1 0 0 0,1 0 0 0 0,0 0 0 0 0,-1 0 0 0 0,1 0 0 0 0,0 0 0 0 0,0 1 0 0 0,0-1 0 0 0,0 1 0 0 0,-4 2 0 0 0,-38 32 2482 0 0,35-26-2657 0 0,1 0 0 0 0,1 1 0 0 0,-1 0 0 0 0,2 1 0 0 0,0-1 0 0 0,0 1 0 0 0,1 1 0 0 0,-9 24 0 0 0,15-36 0 0 0,0 0 0 0 0,0 1 0 0 0,-1-1 0 0 0,1 0 0 0 0,0 0 0 0 0,0 0 0 0 0,0 0 0 0 0,0 0 0 0 0,0 0 0 0 0,0 0 0 0 0,0 1 0 0 0,1-1 0 0 0,-1 0 0 0 0,0 0 0 0 0,0 0 0 0 0,1 0 0 0 0,-1 0 0 0 0,1 0 0 0 0,-1 0 0 0 0,1 0 0 0 0,0 0 0 0 0,-1 0 0 0 0,1 0 0 0 0,0-1 0 0 0,-1 1 0 0 0,1 0 0 0 0,0 0 0 0 0,0-1 0 0 0,0 1 0 0 0,0 0 0 0 0,1 0 0 0 0,28 9 0 0 0,-24-9 0 0 0,-2 0 0 0 0,-1 0 0 0 0,1-1 0 0 0,0 1 0 0 0,-1-1 0 0 0,1 0 0 0 0,0 0 0 0 0,5-1 0 0 0,-5 0 0 0 0,-1 1 0 0 0,1 0 0 0 0,0 0 0 0 0,0 0 0 0 0,-1 0 0 0 0,1 0 0 0 0,5 2 0 0 0,-8-2 0 0 0,0 1 0 0 0,-1-1 0 0 0,1 0 0 0 0,-1 0 0 0 0,1 1 0 0 0,-1-1 0 0 0,1 0 0 0 0,-1 1 0 0 0,0-1 0 0 0,1 1 0 0 0,-1-1 0 0 0,1 1 0 0 0,-1-1 0 0 0,0 1 0 0 0,1-1 0 0 0,-1 1 0 0 0,0-1 0 0 0,0 1 0 0 0,1-1 0 0 0,-1 1 0 0 0,0-1 0 0 0,0 1 0 0 0,0-1 0 0 0,0 1 0 0 0,0 0 0 0 0,0-1 0 0 0,0 1 0 0 0,0-1 0 0 0,0 1 0 0 0,0 0 0 0 0,0-1 0 0 0,0 2 0 0 0,-5 14 0 0 0,4-15 0 0 0,-8 17-700 0 0,-1 0-1 0 0,-1 0 1 0 0,-1-1-1 0 0,0-1 0 0 0,-26 27 1 0 0,17-20-1435 0 0,-21 31 0 0 0,41-53-2968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4.1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33 316 8863 0 0,'0'0'200'0'0,"0"0"34"0"0,0 0 12 0 0,-14 23 173 0 0,-4 12 4812 0 0,17-34-4514 0 0,1-1-21 0 0,0 0-99 0 0,13-13-270 0 0,88-208 2390 0 0,-91 199-2717 0 0,-1 0 0 0 0,-1 0 0 0 0,-1-1 0 0 0,5-28 0 0 0,-14 184 0 0 0,-42 294-2618 0 0,41-414-1794 0 0,1-1-1286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4.6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75 15719 0 0,'0'0'356'0'0,"0"0"50"0"0,0 0 20 0 0,0 0-40 0 0,23-23 2338 0 0,-16 18-2666 0 0,0 1 1 0 0,1 0-1 0 0,-1 0 1 0 0,13-4-1 0 0,23-11-678 0 0,-42 19-34 0 0,32-7-7542 0 0,-32 6 5796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4.9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 11 7055 0 0,'-33'-11'1667'0'0,"32"11"-1465"0"0,0 0-1 0 0,0 0 1 0 0,0 0-1 0 0,0 0 1 0 0,0 1-1 0 0,0-1 1 0 0,0 0-1 0 0,0 1 1 0 0,0-1-1 0 0,0 0 1 0 0,0 1-1 0 0,0-1 1 0 0,0 1-1 0 0,0 0 1 0 0,0-1-1 0 0,0 1 1 0 0,0 0 0 0 0,0-1-1 0 0,1 1 1 0 0,-1 0-1 0 0,0 0 1 0 0,1 0-1 0 0,-1 0 1 0 0,0 1-1 0 0,-1 1 60 0 0,1 0 0 0 0,0 0 0 0 0,0 0 0 0 0,1 0 0 0 0,-1 1 0 0 0,1-1 0 0 0,-1 0 0 0 0,1 5 0 0 0,1 6 603 0 0,0-1 1 0 0,6 26 0 0 0,-4-23-628 0 0,1-1 0 0 0,1 0 0 0 0,8 17 0 0 0,-11-28-200 0 0,0 0 1 0 0,0 1-1 0 0,1-1 0 0 0,-1 0 0 0 0,1-1 1 0 0,0 1-1 0 0,0 0 0 0 0,0-1 0 0 0,0 0 1 0 0,1 0-1 0 0,-1 0 0 0 0,1 0 0 0 0,0 0 1 0 0,0-1-1 0 0,5 3 0 0 0,-7-4-36 0 0,-1-1-1 0 0,1 1 1 0 0,-1-1-1 0 0,1 0 1 0 0,0 0-1 0 0,-1 1 1 0 0,1-1-1 0 0,-1 0 1 0 0,1-1-1 0 0,-1 1 1 0 0,1 0-1 0 0,-1 0 1 0 0,1 0-1 0 0,-1-1 1 0 0,1 1-1 0 0,-1-1 1 0 0,1 0-1 0 0,-1 1 1 0 0,0-1-1 0 0,1 0 1 0 0,1-1-1 0 0,0 0 2 0 0,0-1-1 0 0,0 0 0 0 0,-1 0 0 0 0,1 0 1 0 0,0 0-1 0 0,-1 0 0 0 0,0 0 0 0 0,2-5 1 0 0,2-4-30 0 0,-1 0 0 0 0,0 0 0 0 0,6-26 0 0 0,-5-11-2918 0 0,-7 27-4399 0 0,0 16 3061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5.3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248 3 8863 0 0,'0'0'407'0'0,"0"0"-6"0"0,0 0-91 0 0,-24-3 5482 0 0,15 6-5536 0 0,0 0 0 0 0,1 1 1 0 0,-1 0-1 0 0,1 0 0 0 0,0 1 1 0 0,0 0-1 0 0,0 0 0 0 0,0 1 1 0 0,-12 12-1 0 0,8-6 120 0 0,0 1 0 0 0,0 0-1 0 0,2 1 1 0 0,-14 21 0 0 0,-31 69-376 0 0,52-96 0 0 0,3-8 0 0 0,0 1 0 0 0,0-1 0 0 0,0 0 0 0 0,0 0 0 0 0,0 1 0 0 0,0-1 0 0 0,0 0 0 0 0,0 0 0 0 0,0 0 0 0 0,0 1 0 0 0,0-1 0 0 0,0 0 0 0 0,0 0 0 0 0,0 0 0 0 0,0 1 0 0 0,1-1 0 0 0,-1 0 0 0 0,0 0 0 0 0,0 0 0 0 0,0 0 0 0 0,0 1 0 0 0,1-1 0 0 0,-1 0 0 0 0,0 0 0 0 0,0 0 0 0 0,0 0 0 0 0,1 0 0 0 0,-1 0 0 0 0,0 0 0 0 0,0 0 0 0 0,0 1 0 0 0,1-1 0 0 0,-1 0 0 0 0,0 0 0 0 0,0 0 0 0 0,0 0 0 0 0,1 0 0 0 0,-1 0 0 0 0,0 0 0 0 0,0 0 0 0 0,1 0 0 0 0,-1 0 0 0 0,0 0 0 0 0,0-1 0 0 0,0 1 0 0 0,1 0 0 0 0,-1 0 0 0 0,0 0 0 0 0,0 0 0 0 0,0 0 0 0 0,1 0 0 0 0,-1 0 0 0 0,0-1 0 0 0,0 1 0 0 0,0 0 0 0 0,1 0 0 0 0,9-5 0 0 0,29-25 0 0 0,-11 6 0 0 0,-27 24 0 0 0,0-1 0 0 0,0 1 0 0 0,0-1 0 0 0,0 1 0 0 0,1-1 0 0 0,-1 1 0 0 0,0 0 0 0 0,0 0 0 0 0,0-1 0 0 0,0 1 0 0 0,1 0 0 0 0,-1 0 0 0 0,0 0 0 0 0,0 0 0 0 0,0 1 0 0 0,1-1 0 0 0,-1 0 0 0 0,0 0 0 0 0,0 1 0 0 0,0-1 0 0 0,0 1 0 0 0,0-1 0 0 0,0 1 0 0 0,1-1 0 0 0,0 2 0 0 0,35 27 0 0 0,-36-29 0 0 0,0 1 0 0 0,1-1 0 0 0,-1 1 0 0 0,0-1 0 0 0,1 1 0 0 0,-1-1 0 0 0,0 0 0 0 0,1 0 0 0 0,-1 0 0 0 0,0 0 0 0 0,1 0 0 0 0,-1 0 0 0 0,1 0 0 0 0,-1 0 0 0 0,0 0 0 0 0,1-1 0 0 0,-1 1 0 0 0,0-1 0 0 0,1 1 0 0 0,-1-1 0 0 0,0 1 0 0 0,0-1 0 0 0,0 0 0 0 0,1 1 0 0 0,-1-1 0 0 0,2-2 0 0 0,11-13-1641 0 0,0-1 0 0 0,-1-1 0 0 0,0 0 0 0 0,-2-1 0 0 0,0 0-1 0 0,9-23 1 0 0,-16 33-535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5.6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92 95 13247 0 0,'-21'-94'1636'0'0,"21"93"-660"0"0,0 1 338 0 0,0 0 59 0 0,-10 75 403 0 0,-2 91-374 0 0,-23 202 2913 0 0,26-299-6644 0 0,6-39-1600 0 0,1 43-1 0 0,3-58-2930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6.9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2 116 13247 0 0,'0'0'299'0'0,"0"0"45"0"0,0 0 21 0 0,0 0-46 0 0,-1-4-103 0 0,2 3 273 0 0,-1 1-444 0 0,0 0 0 0 0,0 0 1 0 0,0 0-1 0 0,0 0 0 0 0,0 0 0 0 0,0 0 0 0 0,0 0 0 0 0,0 1 0 0 0,0-1 0 0 0,0 0 0 0 0,0 0 1 0 0,0 0-1 0 0,1 0 0 0 0,-1 0 0 0 0,0 0 0 0 0,0 0 0 0 0,0 0 0 0 0,0 0 0 0 0,0 0 0 0 0,0 0 1 0 0,0 0-1 0 0,0 0 0 0 0,0 0 0 0 0,0 0 0 0 0,0 0 0 0 0,0 0 0 0 0,1 0 0 0 0,-1 0 0 0 0,0 0 1 0 0,0 0-1 0 0,0 0 0 0 0,0 0 0 0 0,0 0 0 0 0,0 0 0 0 0,0 0 0 0 0,0-1 0 0 0,0 1 0 0 0,0 0 1 0 0,0 0-1 0 0,0 0 0 0 0,0 0 0 0 0,0 0 0 0 0,0 0 0 0 0,0 0 0 0 0,1 0 0 0 0,-1 0 0 0 0,0 0 0 0 0,0 0 1 0 0,0 0-1 0 0,0 0 0 0 0,0 0 0 0 0,0 0 0 0 0,0-1 0 0 0,0 1 0 0 0,0 0 0 0 0,0 0 0 0 0,0 0 1 0 0,0 0-1 0 0,0 0 0 0 0,0 0 0 0 0,0 0 0 0 0,0 0 0 0 0,0 0 0 0 0,0 0 0 0 0,0 0 0 0 0,6 8 1004 0 0,5 12-337 0 0,4 29-596 0 0,16 87 1 0 0,-14-52-120 0 0,-13-67 3 0 0,0-1 0 0 0,-1 1 0 0 0,2 30 0 0 0,-29-122-2721 0 0,10 20 2461 0 0,6 24-703 0 0,-7-53-1 0 0,11 53 1321 0 0,0-2 997 0 0,1-35 0 0 0,3 58-1149 0 0,1 0-1 0 0,0 1 1 0 0,0-1 0 0 0,1 1 0 0 0,0-1 0 0 0,1 1 0 0 0,0 0-1 0 0,5-11 1 0 0,9-2-205 0 0,-16 21 0 0 0,0 0 0 0 0,0 0 0 0 0,0 1 0 0 0,0-1 0 0 0,0 0 0 0 0,0 1 0 0 0,0-1 0 0 0,0 1 0 0 0,0-1 0 0 0,0 1 0 0 0,1 0 0 0 0,-1-1 0 0 0,0 1 0 0 0,0 0 0 0 0,0 0 0 0 0,1 0 0 0 0,-1 0 0 0 0,0 0 0 0 0,0 0 0 0 0,1 0 0 0 0,-1 0 0 0 0,0 0 0 0 0,0 1 0 0 0,0-1 0 0 0,0 1 0 0 0,1-1 0 0 0,-1 0 0 0 0,2 2 0 0 0,0 1 0 0 0,1 0 0 0 0,-1 0 0 0 0,0 0 0 0 0,0 1 0 0 0,0-1 0 0 0,0 1 0 0 0,-1 0 0 0 0,1 0 0 0 0,-1 0 0 0 0,0 0 0 0 0,0 0 0 0 0,-1 0 0 0 0,1 1 0 0 0,-1-1 0 0 0,0 0 0 0 0,0 1 0 0 0,0-1 0 0 0,-1 1 0 0 0,1 6 0 0 0,-1 4 0 0 0,0-1 0 0 0,-1 1 0 0 0,0-1 0 0 0,-6 26 0 0 0,6-35 0 0 0,0 1 0 0 0,-1 0 0 0 0,0-1 0 0 0,0 0 0 0 0,0 1 0 0 0,-1-1 0 0 0,1 0 0 0 0,-1 0 0 0 0,0-1 0 0 0,-1 1 0 0 0,1 0 0 0 0,-1-1 0 0 0,0 0 0 0 0,0 0 0 0 0,0 0 0 0 0,0-1 0 0 0,-1 1 0 0 0,0-1 0 0 0,0 0 0 0 0,0 0 0 0 0,0-1 0 0 0,-5 3 0 0 0,3-3 0 0 0,3-4 0 0 0,4 1 0 0 0,0 1 0 0 0,0 0 0 0 0,0-1 0 0 0,0 1 0 0 0,1 0 0 0 0,-1-1 0 0 0,0 1 0 0 0,0 0 0 0 0,0 0 0 0 0,0-1 0 0 0,0 1 0 0 0,1 0 0 0 0,-1 0 0 0 0,0-1 0 0 0,0 1 0 0 0,1 0 0 0 0,-1 0 0 0 0,0 0 0 0 0,0-1 0 0 0,1 1 0 0 0,-1 0 0 0 0,0 0 0 0 0,0 0 0 0 0,1 0 0 0 0,-1 0 0 0 0,0-1 0 0 0,1 1 0 0 0,-1 0 0 0 0,1 0 0 0 0,3 0 0 0 0,1-1 61 0 0,-1 1-1 0 0,1 0 0 0 0,0 0 1 0 0,-1 0-1 0 0,1 1 0 0 0,0 0 1 0 0,-1 0-1 0 0,1 0 0 0 0,-1 0 1 0 0,0 1-1 0 0,1-1 0 0 0,-1 1 1 0 0,0 0-1 0 0,0 1 1 0 0,7 4-1 0 0,3 4 460 0 0,0 0 0 0 0,22 26 0 0 0,-3-3-134 0 0,-31-33-889 0 0,-1 1 0 0 0,0-1 0 0 0,1 0 0 0 0,-1 0 0 0 0,1 0 0 0 0,-1 0 0 0 0,1 0 0 0 0,0 0 0 0 0,-1 0 0 0 0,1-1 0 0 0,3 2 0 0 0,10 5-4902 0 0,-4 1 2302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7.3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0 13247 0 0,'0'0'299'0'0,"0"0"45"0"0,0 0 21 0 0,-2 8 63 0 0,0-3-228 0 0,1-3-109 0 0,0 0-1 0 0,0 0 1 0 0,0 0 0 0 0,1 0-1 0 0,-1 0 1 0 0,1 0-1 0 0,0 0 1 0 0,-1 0 0 0 0,1 0-1 0 0,0 0 1 0 0,0 0-1 0 0,0 0 1 0 0,0 0 0 0 0,1 0-1 0 0,-1 0 1 0 0,1 0-1 0 0,-1-1 1 0 0,2 4 0 0 0,18 36 2529 0 0,-5-12-1630 0 0,20 92-990 0 0,-31-109-101 0 0,-3-9-66 0 0,0 0-1 0 0,0 0 1 0 0,0 1 0 0 0,0-1-1 0 0,-1 0 1 0 0,1 1 0 0 0,-1-1-1 0 0,0 1 1 0 0,0-1 0 0 0,-1 0-1 0 0,0 5 1 0 0,1-6-2266 0 0,0-2-623 0 0,0 0-1962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7.6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14 323 8863 0 0,'-7'-83'1740'0'0,"5"65"-540"0"0,0-1 0 0 0,0 0 0 0 0,2 0 0 0 0,3-33-1 0 0,-2 46-1018 0 0,1 0 0 0 0,-1 0-1 0 0,1 0 1 0 0,1 0 0 0 0,-1 1-1 0 0,1-1 1 0 0,0 1-1 0 0,0-1 1 0 0,0 1 0 0 0,1 0-1 0 0,0 0 1 0 0,0 1 0 0 0,0-1-1 0 0,0 1 1 0 0,1 0 0 0 0,0 0-1 0 0,0 0 1 0 0,0 1 0 0 0,6-4-1 0 0,-8 6-238 0 0,0-1-1 0 0,1 1 0 0 0,0-1 1 0 0,-1 1-1 0 0,1 0 1 0 0,0 0-1 0 0,0 1 0 0 0,-1-1 1 0 0,1 1-1 0 0,0 0 1 0 0,0 0-1 0 0,7 1 1 0 0,-9-1 23 0 0,0 1 0 0 0,0-1 0 0 0,0 0 1 0 0,-1 1-1 0 0,1 0 0 0 0,0-1 0 0 0,-1 1 1 0 0,1 0-1 0 0,0 0 0 0 0,-1 0 0 0 0,1 0 1 0 0,-1 0-1 0 0,0 0 0 0 0,1 0 0 0 0,-1 1 1 0 0,0-1-1 0 0,0 0 0 0 0,0 1 0 0 0,0-1 1 0 0,0 1-1 0 0,0-1 0 0 0,0 1 1 0 0,0 0-1 0 0,0-1 0 0 0,-1 1 0 0 0,1 0 1 0 0,-1 0-1 0 0,1-1 0 0 0,-1 1 0 0 0,0 0 1 0 0,0 2-1 0 0,-5 40-4649 0 0,3-34 2724 0 0,0 4-2595 0 0</inkml:trace>
  <inkml:trace contextRef="#ctx0" brushRef="#br0" timeOffset="1">61 265 7055 0 0,'0'0'158'0'0,"0"0"-137"0"0,0 0 0 0 0,0 1 0 0 0,0-1 1 0 0,0 0-1 0 0,0 0 0 0 0,0 1 0 0 0,0-1 0 0 0,0 0 1 0 0,0 0-1 0 0,0 1 0 0 0,0-1 0 0 0,1 0 1 0 0,-1 0-1 0 0,0 1 0 0 0,0-1 0 0 0,0 0 0 0 0,0 0 1 0 0,0 0-1 0 0,1 1 0 0 0,-1-1 0 0 0,0 0 0 0 0,0 0 1 0 0,0 0-1 0 0,1 0 0 0 0,-1 0 0 0 0,0 1 1 0 0,0-1-1 0 0,0 0 0 0 0,1 0 0 0 0,-1 0 0 0 0,0 0 1 0 0,0 0-1 0 0,1 0 0 0 0,36-21 4877 0 0,1-3-3051 0 0,-37 24-1847 0 0,-1 0 1 0 0,0-1-1 0 0,0 1 0 0 0,1 0 0 0 0,-1-1 1 0 0,0 1-1 0 0,1 0 0 0 0,-1 0 0 0 0,0-1 1 0 0,1 1-1 0 0,-1 0 0 0 0,0 0 0 0 0,1-1 0 0 0,-1 1 1 0 0,0 0-1 0 0,1 0 0 0 0,-1 0 0 0 0,1 0 1 0 0,-1 0-1 0 0,0 0 0 0 0,1 0 0 0 0,-1 0 0 0 0,1 0 1 0 0,-1 0-1 0 0,1 0 0 0 0,-1 0 0 0 0,0 0 1 0 0,1 0-1 0 0,-1 0 0 0 0,1 0 0 0 0,9-6-87 0 0,-9 4-334 0 0,-1 2-171 0 0,0 0-525 0 0,0 0-2034 0 0,0 0-872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3.6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22 10943 0 0,'-6'-7'240'0'0,"-2"3"48"0"0,1 0 16 0 0,-1 3 0 0 0,-2-2-240 0 0,2 3-64 0 0,8 0 0 0 0,0 0 0 0 0,-6-2 520 0 0,6 2 96 0 0,0 0 24 0 0,0 0 0 0 0,0 0-1024 0 0,0 0-208 0 0,0 0-40 0 0,8 8-4616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8.0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74 10943 0 0,'-16'49'1736'0'0,"16"-47"-1132"0"0,0-2 32 0 0,0 0 10 0 0,0 0 23 0 0,25-14 1506 0 0,-18 11-2015 0 0,-1 1 0 0 0,0-1 0 0 0,0-1 0 0 0,0 1 0 0 0,7-6 0 0 0,12-7 1394 0 0,-14 10-2071 0 0,-6 2-89 0 0,1 0 0 0 0,0 1 0 0 0,0 0 0 0 0,0 0 0 0 0,1 1 1 0 0,-1-1-1 0 0,1 1 0 0 0,-1 1 0 0 0,15-2 0 0 0,-20 2 470 0 0,0 1 0 0 0,1 0-1 0 0,-1-1 1 0 0,0 1-1 0 0,1-1 1 0 0,-1 1 0 0 0,0-1-1 0 0,1 0 1 0 0,-1 1 0 0 0,0-1-1 0 0,0 0 1 0 0,0 0 0 0 0,0 0-1 0 0,0 0 1 0 0,0 0-1 0 0,0 0 1 0 0,0 0 0 0 0,0-1-1 0 0,1-1 1 0 0,3-3-502 0 0,11-6-1081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8.3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124 154 8863 0 0,'2'-9'98'0'0,"1"1"0"0"0,-1 0 0 0 0,-1-1 0 0 0,1 1 0 0 0,-1-1-1 0 0,-1 1 1 0 0,0-1 0 0 0,0 0 0 0 0,-2-10 0 0 0,1 14 462 0 0,0-1-1 0 0,-1 1 1 0 0,1 0 0 0 0,-1 0 0 0 0,-4-8 0 0 0,5 12-431 0 0,1 0 1 0 0,-1 0-1 0 0,0 0 1 0 0,1 0-1 0 0,-1 0 1 0 0,0 0-1 0 0,0 0 1 0 0,1 0-1 0 0,-1 0 1 0 0,0 0-1 0 0,0 0 1 0 0,0 0-1 0 0,0 1 1 0 0,0-1-1 0 0,0 0 1 0 0,0 1-1 0 0,0-1 1 0 0,-1 1-1 0 0,1-1 1 0 0,0 1-1 0 0,0-1 1 0 0,0 1-1 0 0,-1 0 1 0 0,1 0-1 0 0,-2 0 1 0 0,1 0-52 0 0,0 1 0 0 0,0-1 1 0 0,0 1-1 0 0,0 0 0 0 0,0 0 1 0 0,0-1-1 0 0,0 2 0 0 0,0-1 1 0 0,1 0-1 0 0,-1 0 0 0 0,0 0 1 0 0,1 1-1 0 0,-3 2 0 0 0,-2 3 171 0 0,1-1 0 0 0,0 1 0 0 0,1 0 0 0 0,-1 0 0 0 0,1 0 0 0 0,-4 13 0 0 0,1 5-179 0 0,0 1 0 0 0,2 0 0 0 0,2 0 0 0 0,0 1 0 0 0,1-1 0 0 0,2 1 0 0 0,1-1 0 0 0,0 1 0 0 0,3-1 0 0 0,0 0 0 0 0,11 37 0 0 0,-15-60-70 0 0,1 1 0 0 0,0-1 0 0 0,1 0 0 0 0,-1 1 0 0 0,1-1 0 0 0,-1 0 0 0 0,1 0 0 0 0,0 0 0 0 0,0 0 0 0 0,0 0 0 0 0,1-1 0 0 0,-1 1 0 0 0,0-1 0 0 0,1 1 0 0 0,0-1 0 0 0,0 0 0 0 0,0 0 0 0 0,0 0 0 0 0,0 0 0 0 0,0 0 0 0 0,6 1 0 0 0,-7-3 0 0 0,0 0 0 0 0,-1-1 0 0 0,1 1 0 0 0,0-1 0 0 0,-1 1 0 0 0,1-1 0 0 0,-1 1 0 0 0,1-1 0 0 0,-1 0 0 0 0,1 0 0 0 0,-1 0 0 0 0,0 0 0 0 0,1 0 0 0 0,-1 0 0 0 0,0-1 0 0 0,0 1 0 0 0,2-2 0 0 0,18-26 0 0 0,-15 18 0 0 0,-2-1 0 0 0,0 0 0 0 0,0 0 0 0 0,-1 0 0 0 0,0 0 0 0 0,-1-1 0 0 0,-1 1 0 0 0,0-1 0 0 0,-1 1 0 0 0,0-1 0 0 0,-2-15 0 0 0,1 74 0 0 0,13 15 570 0 0,-9-47-477 0 0,1-1 0 0 0,-2 1 0 0 0,2 21 0 0 0,-4-34-907 0 0,0-1-372 0 0,0 0-166 0 0,0 0-31 0 0,0 0-165 0 0,-3-1-3131 0 0,-10-5 2099 0 0,11 5 20 0 0</inkml:trace>
  <inkml:trace contextRef="#ctx0" brushRef="#br0" timeOffset="1">24 363 7055 0 0,'0'0'323'0'0,"0"-11"102"0"0,-1 5-99 0 0,2-1 0 0 0,-1 1 0 0 0,1 0 0 0 0,0-1 0 0 0,0 1 0 0 0,0 0 0 0 0,1 0 0 0 0,0 0 0 0 0,0 0 0 0 0,1 0 0 0 0,-1 0 0 0 0,6-6 0 0 0,-4 4 236 0 0,-3 6-416 0 0,1-1 0 0 0,0 1 0 0 0,0 0-1 0 0,0 0 1 0 0,1-1 0 0 0,-1 1 0 0 0,0 1-1 0 0,1-1 1 0 0,-1 0 0 0 0,1 1 0 0 0,0-1 0 0 0,0 1-1 0 0,-1 0 1 0 0,1-1 0 0 0,0 2 0 0 0,6-3-1 0 0,-7 3-422 0 0,0 0 0 0 0,0-1 0 0 0,1 1 0 0 0,-1 0 0 0 0,0 0 0 0 0,0 0 0 0 0,0 0 0 0 0,1 1 0 0 0,-1-1 0 0 0,0 0 0 0 0,0 1 0 0 0,0 0 0 0 0,0-1 0 0 0,0 1 0 0 0,3 1 0 0 0,1 4-4293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8.7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48 7055 0 0,'-13'17'661'0'0,"0"-2"-415"0"0,13-14 514 0 0,0-1 259 0 0,0 0 49 0 0,0 0-48 0 0,0 0-246 0 0,0 0-108 0 0,24-11 1984 0 0,18-29-1138 0 0,-19 19-1512 0 0,-18 17 0 0 0,10-1-571 0 0,-12 5-4598 0 0,3 2 621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9.2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84 10943 0 0,'-5'5'691'0'0,"2"-12"-709"0"0,1 3 1001 0 0,0 9 2228 0 0,2-4-2063 0 0,4 22-707 0 0,0-9-207 0 0,1 1 0 0 0,0-1 0 0 0,13 24 0 0 0,-7-15 137 0 0,4 6 283 0 0,13 33 233 0 0,-27-54-887 0 0,-1-8 0 0 0,0 0 0 0 0,0 1 0 0 0,0-1 0 0 0,0 0 0 0 0,0 0 0 0 0,0 0 0 0 0,-1 0 0 0 0,1 0 0 0 0,0 0 0 0 0,0 1 0 0 0,0-1 0 0 0,0 0 0 0 0,0 0 0 0 0,0 0 0 0 0,0 0 0 0 0,0 0 0 0 0,-1 0 0 0 0,1 0 0 0 0,0 0 0 0 0,0 0 0 0 0,0 1 0 0 0,0-1 0 0 0,0 0 0 0 0,0 0 0 0 0,-1 0 0 0 0,1 0 0 0 0,0 0 0 0 0,0 0 0 0 0,0 0 0 0 0,0 0 0 0 0,0 0 0 0 0,-1 0 0 0 0,1 0 0 0 0,0 0 0 0 0,0 0 0 0 0,0 0 0 0 0,0 0 0 0 0,0 0 0 0 0,-1 0 0 0 0,1 0 0 0 0,0 0 0 0 0,0-1 0 0 0,0 1 0 0 0,0 0 0 0 0,0 0 0 0 0,0 0 0 0 0,0 0 0 0 0,-1 0 0 0 0,1 0 0 0 0,0 0 0 0 0,0 0 0 0 0,0 0 0 0 0,0-1 0 0 0,-8-8 0 0 0,5 3 0 0 0,-1 1 0 0 0,2-1 0 0 0,-1-1 0 0 0,0 1 0 0 0,1 0 0 0 0,0 0 0 0 0,1-1 0 0 0,0 1 0 0 0,0-1 0 0 0,0 0 0 0 0,0-10 0 0 0,-1-10 0 0 0,0 15 0 0 0,2 1 0 0 0,-1-1 0 0 0,1 1 0 0 0,1-1 0 0 0,0 1 0 0 0,1-1 0 0 0,0 1 0 0 0,1-1 0 0 0,0 1 0 0 0,7-15 0 0 0,-6 14 0 0 0,-2 9 0 0 0,4-7 0 0 0,-4 8-784 0 0,-1 0 0 0 0,1 0 0 0 0,0 0 0 0 0,0 0 0 0 0,-1 1 0 0 0,1-1 0 0 0,0 0 0 0 0,1 1 0 0 0,-1-1 0 0 0,0 1 0 0 0,5-2 0 0 0,3 9-1616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09.7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105 34 15719 0 0,'0'0'356'0'0,"0"0"50"0"0,0 0 20 0 0,0 0-40 0 0,-15-19 362 0 0,14 18-709 0 0,0 0 0 0 0,1 0 1 0 0,-1 0-1 0 0,0 0 0 0 0,0 0 1 0 0,0 0-1 0 0,0 0 1 0 0,0 0-1 0 0,0 0 0 0 0,0 1 1 0 0,0-1-1 0 0,-1 0 1 0 0,1 1-1 0 0,0-1 0 0 0,0 1 1 0 0,0 0-1 0 0,-1-1 0 0 0,1 1 1 0 0,0 0-1 0 0,-1-1 1 0 0,1 1-1 0 0,0 0 0 0 0,-1 0 1 0 0,1 0-1 0 0,0 0 1 0 0,-1 1-1 0 0,1-1 0 0 0,0 0 1 0 0,0 0-1 0 0,-1 1 1 0 0,-1 0-1 0 0,0 0 24 0 0,1 0 0 0 0,0 0 0 0 0,-1 0 0 0 0,1 0 0 0 0,0 1 0 0 0,-1-1 0 0 0,1 1 1 0 0,0-1-1 0 0,0 1 0 0 0,0 0 0 0 0,0 0 0 0 0,1 0 0 0 0,-1 0 0 0 0,-1 3 0 0 0,0-1-63 0 0,1 0 0 0 0,0 0 0 0 0,0 0 0 0 0,0 0 0 0 0,1 0 0 0 0,-1 1 0 0 0,1-1 0 0 0,0 1 0 0 0,1-1 0 0 0,-1 1 0 0 0,1-1 0 0 0,-1 1 0 0 0,2-1 0 0 0,-1 1 0 0 0,0 0 0 0 0,1-1 0 0 0,0 1 0 0 0,0-1 0 0 0,0 0 0 0 0,0 1 0 0 0,1-1 0 0 0,0 0 0 0 0,0 0 0 0 0,0 0 0 0 0,3 5 0 0 0,-2-6 0 0 0,0 0 0 0 0,0 0 0 0 0,0 0 0 0 0,0 0 0 0 0,0-1 0 0 0,0 1 0 0 0,1-1 0 0 0,-1 0 0 0 0,1 0 0 0 0,0 0 0 0 0,0-1 0 0 0,0 1 0 0 0,0-1 0 0 0,0 0 0 0 0,0 0 0 0 0,5 1 0 0 0,21 6 0 0 0,-29-8 0 0 0,0 1 0 0 0,0-1 0 0 0,0 0 0 0 0,0 1 0 0 0,0-1 0 0 0,0 1 0 0 0,0-1 0 0 0,0 1 0 0 0,0-1 0 0 0,0 1 0 0 0,0 0 0 0 0,0-1 0 0 0,0 1 0 0 0,0 0 0 0 0,0 0 0 0 0,-1 0 0 0 0,2 1 0 0 0,7 10 0 0 0,-8-11 30 0 0,-1-1 0 0 0,1 1 0 0 0,-1-1 1 0 0,1 1-1 0 0,-1-1 0 0 0,1 1 0 0 0,-1-1 0 0 0,0 1 0 0 0,1 0 0 0 0,-1-1 0 0 0,0 1 0 0 0,1-1 0 0 0,-1 1 0 0 0,0 0 0 0 0,0-1 0 0 0,0 1 1 0 0,1 0-1 0 0,-1-1 0 0 0,0 1 0 0 0,0 0 0 0 0,0 0 0 0 0,0-1 0 0 0,0 1 0 0 0,0 0 0 0 0,-1-1 0 0 0,1 1 0 0 0,0 0 0 0 0,0-1 0 0 0,0 1 1 0 0,-1 0-1 0 0,1-1 0 0 0,0 1 0 0 0,-1-1 0 0 0,1 1 0 0 0,0-1 0 0 0,-1 1 0 0 0,1 0 0 0 0,-1-1 0 0 0,1 1 0 0 0,-1-1 0 0 0,1 0 0 0 0,-1 1 1 0 0,0 0-1 0 0,-24 9 1527 0 0,24-9-1526 0 0,-13 4-1284 0 0,-18 2-6856 0 0,31-7 2127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10.0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41 13247 0 0,'1'-19'1448'0'0,"-2"14"-1260"0"0,0 5 788 0 0,0-3 53 0 0,8-3 429 0 0,11-2 411 0 0,-16 9-1848 0 0,0-1 0 0 0,1 0 0 0 0,-1 0 0 0 0,0 1 0 0 0,0-1 0 0 0,1 1 0 0 0,-1 0-1 0 0,0 0 1 0 0,0 0 0 0 0,0 0 0 0 0,0 0 0 0 0,0 0 0 0 0,0 0 0 0 0,0 1 0 0 0,0-1 0 0 0,-1 1 0 0 0,1-1 0 0 0,0 1-1 0 0,-1 0 1 0 0,0 0 0 0 0,2 2 0 0 0,-1 0 71 0 0,0 0 0 0 0,-1 0 0 0 0,1 0 0 0 0,-1 0 0 0 0,0 0 0 0 0,0 1 0 0 0,0-1 0 0 0,-1 0 0 0 0,0 1 0 0 0,0 6 0 0 0,-1 7 203 0 0,-2-1-1 0 0,0 1 0 0 0,-1-1 1 0 0,-8 25-1 0 0,-41 123-3134 0 0,53-165 2840 0 0,0 1 0 0 0,0-1 0 0 0,0 0 0 0 0,0 1 0 0 0,0-1 0 0 0,0 1 0 0 0,0-1 0 0 0,0 0 0 0 0,0 1 0 0 0,0-1 0 0 0,0 0 0 0 0,0 1 0 0 0,0-1 0 0 0,0 0 0 0 0,0 1 0 0 0,0-1 0 0 0,1 0 0 0 0,-1 1 0 0 0,0-1 0 0 0,0 0 0 0 0,0 0 0 0 0,1 1 0 0 0,-1-1 0 0 0,0 0 0 0 0,0 0 0 0 0,1 1 0 0 0,-1-1 0 0 0,0 0 0 0 0,0 0 0 0 0,1 0 0 0 0,-1 1 0 0 0,0-1 0 0 0,1 0 0 0 0,-1 0 0 0 0,0 0 0 0 0,1 0 0 0 0,-1 0 0 0 0,0 0 0 0 0,1 0 0 0 0,-1 0 0 0 0,0 0 0 0 0,1 0 0 0 0,-1 0 0 0 0,1 0 0 0 0,-1 0 0 0 0,0 0 0 0 0,1 0 0 0 0,-1 0 0 0 0,0 0 0 0 0,1 0 0 0 0,-1 0 0 0 0,0 0 0 0 0,1-1 0 0 0,16-3 0 0 0,79-50-1976 0 0,-78 56-3138 0 0,-8-6 2724 0 0,-8 3-10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10.4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59 13247 0 0,'0'0'299'0'0,"0"0"45"0"0,0 0 21 0 0,18-20 75 0 0,-17 19-317 0 0,0-1-1 0 0,0 1 0 0 0,0 0 1 0 0,1-1-1 0 0,-1 1 0 0 0,0 0 1 0 0,1-1-1 0 0,-1 1 1 0 0,1 0-1 0 0,-1 0 0 0 0,1 0 1 0 0,0 1-1 0 0,-1-1 0 0 0,1 0 1 0 0,0 1-1 0 0,0-1 1 0 0,-1 1-1 0 0,1-1 0 0 0,0 1 1 0 0,0 0-1 0 0,0 0 0 0 0,0 0 1 0 0,0 0-1 0 0,-1 0 0 0 0,1 0 1 0 0,3 1-1 0 0,30-6 2104 0 0,-29 5-2455 0 0,0 0 1 0 0,0-1 0 0 0,-1 1 0 0 0,1-1 0 0 0,10-4 0 0 0,1 1-3098 0 0,-15 4 1025 0 0,0-1-89 0 0,12-3-10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10.7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61 7055 0 0,'0'0'158'0'0,"0"0"22"0"0,0 0 12 0 0,0 0 124 0 0,0 0 494 0 0,0 0 218 0 0,7 25 3144 0 0,10-1-2209 0 0,-14-18-1703 0 0,1 0-1 0 0,0-1 1 0 0,0 1-1 0 0,0-1 1 0 0,11 9-1 0 0,-5-2-259 0 0,-9-12 0 0 0,0 0 0 0 0,0 0 0 0 0,0 0 0 0 0,-1 1 0 0 0,1-1 0 0 0,0 0 0 0 0,0 0 0 0 0,0 0 0 0 0,0 0 0 0 0,-1 0 0 0 0,1-1 0 0 0,0 1 0 0 0,0 0 0 0 0,0 0 0 0 0,-1 0 0 0 0,1-1 0 0 0,0 1 0 0 0,0 0 0 0 0,-1-1 0 0 0,1 1 0 0 0,0-1 0 0 0,-1 1 0 0 0,1-1 0 0 0,0 1 0 0 0,0-2 0 0 0,2 0 169 0 0,-1 0 1 0 0,0-1-1 0 0,0 1 0 0 0,0-1 0 0 0,0 0 0 0 0,0 1 0 0 0,-1-1 1 0 0,1 0-1 0 0,-1 0 0 0 0,0 0 0 0 0,1 0 0 0 0,-1 0 0 0 0,-1-1 1 0 0,1 1-1 0 0,0-6 0 0 0,3-49-149 0 0,-1 10-5361 0 0,-3 48 4286 0 0,0 0-128 0 0,0 0-605 0 0,0 0-2308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11.1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69 58 8863 0 0,'5'-2'131'0'0,"1"0"0"0"0,-1-1-1 0 0,0 0 1 0 0,0 0-1 0 0,0 0 1 0 0,5-4-1 0 0,0-8 3294 0 0,-10 14-2280 0 0,0 1-296 0 0,-20-18 1390 0 0,17 18-2238 0 0,0 0 0 0 0,0 0 0 0 0,0 0 0 0 0,0 0 0 0 0,0 1 0 0 0,0-1 0 0 0,0 1 0 0 0,0-1 0 0 0,0 1 0 0 0,0 0 0 0 0,0 0 0 0 0,0 1 0 0 0,1-1 0 0 0,-1 1 0 0 0,0-1 0 0 0,1 1 0 0 0,-1 0 0 0 0,-2 3 0 0 0,0-1 0 0 0,1-1 0 0 0,-1 1 0 0 0,1 1 0 0 0,1-1 0 0 0,-1 1 0 0 0,1-1 0 0 0,-1 1 0 0 0,-4 10 0 0 0,8-14 0 0 0,-1 0 0 0 0,1-1 0 0 0,0 1 0 0 0,-1 0 0 0 0,1 0 0 0 0,0-1 0 0 0,0 1 0 0 0,0 0 0 0 0,0 0 0 0 0,-1-1 0 0 0,1 1 0 0 0,0 0 0 0 0,0 0 0 0 0,1 0 0 0 0,-1-1 0 0 0,0 1 0 0 0,0 0 0 0 0,0 0 0 0 0,0-1 0 0 0,1 1 0 0 0,-1 0 0 0 0,0 0 0 0 0,1-1 0 0 0,-1 1 0 0 0,0 0 0 0 0,1-1 0 0 0,-1 1 0 0 0,1 0 0 0 0,-1-1 0 0 0,1 1 0 0 0,0-1 0 0 0,-1 1 0 0 0,1-1 0 0 0,-1 1 0 0 0,1-1 0 0 0,0 1 0 0 0,0-1 0 0 0,-1 0 0 0 0,2 1 0 0 0,20 1 0 0 0,-10-13-81 0 0,-11 10-32 0 0,0-1 0 0 0,0 1 0 0 0,1-1 0 0 0,-1 1 0 0 0,1 0 0 0 0,-1-1 0 0 0,1 1 0 0 0,-1 0 0 0 0,1 0 0 0 0,0 0 0 0 0,-1 0 0 0 0,1 1 0 0 0,0-1 0 0 0,0 0 0 0 0,0 1 0 0 0,0-1 0 0 0,-1 1 0 0 0,1 0 0 0 0,0-1 0 0 0,0 1 0 0 0,0 0 0 0 0,2 0 0 0 0,0 1 113 0 0,-1 0 0 0 0,0 0 0 0 0,0 0 0 0 0,1 0 0 0 0,-1 0 0 0 0,0 1 0 0 0,0 0 0 0 0,0-1 0 0 0,0 1 0 0 0,-1 0 0 0 0,4 3 0 0 0,4 2 0 0 0,-9-7-38 0 0,0 0 1 0 0,1 0-1 0 0,-1 1 0 0 0,1-1 0 0 0,-1 0 1 0 0,1 0-1 0 0,-1-1 0 0 0,1 1 0 0 0,-1 0 0 0 0,1 0 1 0 0,-1-1-1 0 0,0 1 0 0 0,1-1 0 0 0,-1 1 0 0 0,0-1 1 0 0,1 1-1 0 0,-1-1 0 0 0,0 0 0 0 0,0 0 0 0 0,1 1 1 0 0,-1-1-1 0 0,1-2 0 0 0,16-20-5119 0 0,-12 10 2983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48:11.4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85 8863 0 0,'0'-5'148'0'0,"0"-9"177"0"0,1 0 0 0 0,0 0 0 0 0,4-23 0 0 0,-4 36 230 0 0,14 44 1858 0 0,-9 9-73 0 0,1 86 1 0 0,-1 3-291 0 0,-4-117-2939 0 0,2-1-1 0 0,1 0 1 0 0,14 44 0 0 0,-14-53-501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4.0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235 36 15719 0 0,'0'0'356'0'0,"-18"-13"1000"0"0,10 9-963 0 0,0 0-1 0 0,-1 1 0 0 0,0 1 1 0 0,1-1-1 0 0,-1 1 0 0 0,0 0 1 0 0,0 1-1 0 0,-1 0 0 0 0,1 1 1 0 0,-16 1-1 0 0,20 0-197 0 0,0-1 0 0 0,1 2 0 0 0,-1-1 1 0 0,0 0-1 0 0,1 1 0 0 0,-1 0 0 0 0,1 0 0 0 0,-1 1 0 0 0,1-1 0 0 0,0 1 0 0 0,0 0 0 0 0,0 0 0 0 0,0 0 0 0 0,1 0 0 0 0,-1 1 1 0 0,1 0-1 0 0,0-1 0 0 0,0 1 0 0 0,0 0 0 0 0,1 0 0 0 0,-4 7 0 0 0,4-6-195 0 0,-1 0 0 0 0,1 0 0 0 0,1 1 0 0 0,-1-1 0 0 0,1 1 0 0 0,0 0 0 0 0,0-1 0 0 0,0 1 0 0 0,1 0 0 0 0,0 0 0 0 0,0-1 0 0 0,1 1 0 0 0,-1 0 0 0 0,1-1 0 0 0,2 8 0 0 0,-2-10 0 0 0,0 0 0 0 0,1 0 0 0 0,-1 0 0 0 0,1 0 0 0 0,-1 0 0 0 0,1 0 0 0 0,0-1 0 0 0,0 1 0 0 0,0-1 0 0 0,0 0 0 0 0,0 1 0 0 0,1-1 0 0 0,-1 0 0 0 0,1 0 0 0 0,0 0 0 0 0,-1-1 0 0 0,1 1 0 0 0,0-1 0 0 0,0 1 0 0 0,0-1 0 0 0,0 0 0 0 0,0 0 0 0 0,0 0 0 0 0,0-1 0 0 0,0 1 0 0 0,1-1 0 0 0,-1 0 0 0 0,5 0 0 0 0,-1 0 0 0 0,0-1 0 0 0,0-1 0 0 0,0 1 0 0 0,-1-1 0 0 0,1 0 0 0 0,-1-1 0 0 0,0 1 0 0 0,1-1 0 0 0,-1-1 0 0 0,0 1 0 0 0,-1-1 0 0 0,1 0 0 0 0,-1 0 0 0 0,7-7 0 0 0,-10 10 0 0 0,0-1 0 0 0,-1 0 0 0 0,1 1 0 0 0,0-1 0 0 0,0 0 0 0 0,-1 0 0 0 0,1 0 0 0 0,-1 0 0 0 0,0-1 0 0 0,0 1 0 0 0,0 0 0 0 0,0-1 0 0 0,0 1 0 0 0,0 0 0 0 0,0-1 0 0 0,-1 1 0 0 0,1-1 0 0 0,-1 1 0 0 0,0-1 0 0 0,0 1 0 0 0,0-1 0 0 0,0 0 0 0 0,0 1 0 0 0,0-1 0 0 0,-1 1 0 0 0,1-1 0 0 0,-1 1 0 0 0,0 0 0 0 0,0-1 0 0 0,0 1 0 0 0,0 0 0 0 0,0-1 0 0 0,0 1 0 0 0,-1 0 0 0 0,1 0 0 0 0,-1 0 0 0 0,1 0 0 0 0,-1 0 0 0 0,0 0 0 0 0,-2-2 0 0 0,0 1-25 0 0,-1 0 1 0 0,1 0-1 0 0,-1 0 0 0 0,1 1 1 0 0,-1 0-1 0 0,0 0 0 0 0,0 0 1 0 0,0 0-1 0 0,0 1 0 0 0,-6-2 1 0 0,8 3-14 0 0,1-1 1 0 0,0 1-1 0 0,-1 0 1 0 0,1-1-1 0 0,-1 1 1 0 0,1 0-1 0 0,-1 1 1 0 0,1-1 0 0 0,-1 0-1 0 0,1 1 1 0 0,0-1-1 0 0,-1 1 1 0 0,1 0-1 0 0,0 0 1 0 0,-1 0-1 0 0,1 0 1 0 0,0 0-1 0 0,0 0 1 0 0,0 1-1 0 0,0-1 1 0 0,0 1-1 0 0,0 0 1 0 0,-1 1-1 0 0,2-1-291 0 0,0-1 0 0 0,1 0-1 0 0,-1 1 1 0 0,1-1-1 0 0,-1 0 1 0 0,1 1 0 0 0,0-1-1 0 0,-1 1 1 0 0,1-1-1 0 0,0 1 1 0 0,0-1-1 0 0,0 1 1 0 0,0-1 0 0 0,0 1-1 0 0,1-1 1 0 0,-1 0-1 0 0,0 1 1 0 0,1-1 0 0 0,0 3-1 0 0,8 8-6231 0 0,9 0 3457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17.8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20 5407 0 0,'0'0'124'0'0,"0"0"18"0"0,0 0 8 0 0,-1-1-23 0 0,-9-17 4545 0 0,17 24-2192 0 0,18 24-1108 0 0,-6 4-1350 0 0,-1 0 0 0 0,-1 2 0 0 0,-2 0 0 0 0,-1 0 0 0 0,15 71 0 0 0,-29-106-449 0 0,2 9-1569 0 0,-2-8-2484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18.2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2 137 7055 0 0,'0'0'323'0'0,"0"-1"-8"0"0,-1-2-143 0 0,1 1 0 0 0,0-1 0 0 0,0 1 0 0 0,0-1 0 0 0,0 1 0 0 0,0-1 0 0 0,0 1 0 0 0,0-1 0 0 0,1 1 0 0 0,0 0 0 0 0,-1-1 0 0 0,1 1 0 0 0,0-1 0 0 0,0 1 0 0 0,0 0 0 0 0,0 0 0 0 0,1 0 0 0 0,-1 0 0 0 0,1 0 0 0 0,-1 0 0 0 0,1 0 0 0 0,0 0 0 0 0,-1 0-1 0 0,1 1 1 0 0,0-1 0 0 0,4-2 0 0 0,5-3 411 0 0,-1 0-1 0 0,2 0 1 0 0,16-7-1 0 0,66-23-1962 0 0,-92 36-228 0 0,-2 1-89 0 0,0 0-21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18.5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16 3999 0 0,'0'0'183'0'0,"0"0"110"0"0,13-2 1170 0 0,17-3 336 0 0,-14 2-1068 0 0,-1 1 1 0 0,1 0 0 0 0,0 1 0 0 0,0 0 0 0 0,20 3-1 0 0,-34-1-729 0 0,1-1-1 0 0,-1 1 1 0 0,0-1-1 0 0,1 1 0 0 0,-1 0 1 0 0,0 0-1 0 0,1 0 1 0 0,-1 0-1 0 0,0 0 0 0 0,0 1 1 0 0,3 1-1 0 0,-2 1-3352 0 0,-3-4-427 0 0</inkml:trace>
  <inkml:trace contextRef="#ctx0" brushRef="#br0" timeOffset="1">113 276 8863 0 0,'0'0'407'0'0,"0"0"-6"0"0,0 0-177 0 0,0 0 204 0 0,0 0 116 0 0,20-2 1231 0 0,78-19 3086 0 0,-32 4-7243 0 0,-50 13 1074 0 0,-2 0-18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18.9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65 112 7055 0 0,'-44'-78'1058'0'0,"24"46"2750"0"0,19 31-2556 0 0,1 0 5101 0 0,4 4-5869 0 0,95 111-281 0 0,-72-81-194 0 0,0-1-1 0 0,2-1 1 0 0,51 42-1 0 0,-49-57-2137 0 0,-30-15-310 0 0,-1-1-622 0 0,0 0-1958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19.3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180 159 5407 0 0,'-15'-42'397'0'0,"-12"-28"1392"0"0,5 27 3185 0 0,22 43-4884 0 0,0-1 0 0 0,0 1 0 0 0,0 0 0 0 0,0 0 0 0 0,0 0 0 0 0,0-1 1 0 0,-1 1-1 0 0,1 0 0 0 0,0 0 0 0 0,0 0 0 0 0,0 0 0 0 0,0 0 0 0 0,-1-1 0 0 0,1 1 0 0 0,0 0 0 0 0,0 0 0 0 0,0 0 0 0 0,-1 0 0 0 0,1 0 0 0 0,0 0 0 0 0,0 0 0 0 0,-1 0 0 0 0,1 0 0 0 0,0 0 0 0 0,0 0 0 0 0,0 0 0 0 0,-1 0 0 0 0,1 0 0 0 0,0 0 0 0 0,0 0 0 0 0,-1 0 0 0 0,1 0 0 0 0,0 0 0 0 0,0 0 0 0 0,0 0 0 0 0,-1 0 0 0 0,1 0 0 0 0,0 0 0 0 0,0 0 1 0 0,0 0-1 0 0,-1 1 0 0 0,-8 9 1687 0 0,-3 16-153 0 0,-14 74-1469 0 0,3 2 0 0 0,-12 153 0 0 0,34-243-1263 0 0,0 0 0 0 0,1 1 0 0 0,0-1 0 0 0,2 15 0 0 0,3-7-5184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19.6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1 147 7055 0 0,'0'0'158'0'0,"0"0"22"0"0,0 0 12 0 0,17-28 4052 0 0,-5 16-3544 0 0,1 1 0 0 0,0 1 1 0 0,0 0-1 0 0,1 1 0 0 0,0 0 1 0 0,1 1-1 0 0,28-11 0 0 0,-18 5-865 0 0,-10 5-4460 0 0,-5 1-801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0.0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166 51 8863 0 0,'0'0'407'0'0,"-25"-18"320"0"0,16 13-381 0 0,4 1 413 0 0,-1 1 1 0 0,1 0-1 0 0,-1 0 0 0 0,0 0 1 0 0,0 1-1 0 0,0-1 1 0 0,0 2-1 0 0,0-1 1 0 0,-1 1-1 0 0,1 0 0 0 0,0 0 1 0 0,-11 0-1 0 0,15 1-759 0 0,0 0 0 0 0,0 1 0 0 0,0-1 0 0 0,1 0 0 0 0,-1 1 0 0 0,0-1 0 0 0,0 1 0 0 0,1 0 0 0 0,-1 0 0 0 0,0 0 0 0 0,1-1 0 0 0,-1 1 0 0 0,0 1 0 0 0,1-1 0 0 0,0 0 0 0 0,-1 0 0 0 0,1 0 0 0 0,0 1 0 0 0,-1-1 0 0 0,1 1 0 0 0,0-1 0 0 0,0 1 0 0 0,0-1 0 0 0,0 1 0 0 0,1 0 0 0 0,-1 0 0 0 0,0-1 0 0 0,1 1 0 0 0,-1 3 0 0 0,0 1 0 0 0,0 0 0 0 0,1 0 0 0 0,0 1 0 0 0,0-1 0 0 0,0 0 0 0 0,2 8 0 0 0,-1-9 0 0 0,0 1 0 0 0,0 0 0 0 0,1 0 0 0 0,-1-1 0 0 0,1 1 0 0 0,1 0 0 0 0,-1-1 0 0 0,1 1 0 0 0,0-1 0 0 0,0 0 0 0 0,1 0 0 0 0,0 0 0 0 0,0 0 0 0 0,0-1 0 0 0,0 1 0 0 0,0-1 0 0 0,7 5 0 0 0,-8-8 0 0 0,-1 1 0 0 0,0-1 0 0 0,0 0 0 0 0,1 0 0 0 0,-1 0 0 0 0,1 0 0 0 0,-1 0 0 0 0,1-1 0 0 0,-1 1 0 0 0,1-1 0 0 0,-1 1 0 0 0,1-1 0 0 0,0 0 0 0 0,-1 0 0 0 0,1 0 0 0 0,3-1 0 0 0,-3 0 0 0 0,0 0 0 0 0,0 0 0 0 0,0 0 0 0 0,-1-1 0 0 0,1 1 0 0 0,0-1 0 0 0,-1 0 0 0 0,1 1 0 0 0,-1-1 0 0 0,0-1 0 0 0,1 1 0 0 0,-1 0 0 0 0,0 0 0 0 0,0-1 0 0 0,-1 1 0 0 0,1-1 0 0 0,1-3 0 0 0,-1 3-44 0 0,0-1-1 0 0,-1 0 1 0 0,1 0-1 0 0,-1 0 1 0 0,0 0-1 0 0,-1 0 1 0 0,1 0-1 0 0,-1 0 1 0 0,1 0-1 0 0,-1-1 1 0 0,0 1-1 0 0,-1 0 1 0 0,1 0-1 0 0,-1 0 1 0 0,0 0-1 0 0,0 0 1 0 0,0 0-1 0 0,0 0 1 0 0,-1 0-1 0 0,1 0 1 0 0,-1 0-1 0 0,0 1 1 0 0,0-1-1 0 0,-4-3 1 0 0,5 5 7 0 0,-1-1 1 0 0,1 1-1 0 0,-1 1 0 0 0,1-1 1 0 0,-1 0-1 0 0,0 0 1 0 0,0 1-1 0 0,0-1 1 0 0,0 1-1 0 0,0-1 1 0 0,-1 1-1 0 0,1 0 1 0 0,0 0-1 0 0,0 0 1 0 0,-1 0-1 0 0,1 0 1 0 0,-1 1-1 0 0,1-1 1 0 0,-1 1-1 0 0,1 0 1 0 0,-1-1-1 0 0,1 1 1 0 0,-1 0-1 0 0,1 1 1 0 0,-1-1-1 0 0,1 0 1 0 0,-1 1-1 0 0,1-1 1 0 0,-1 1-1 0 0,1 0 1 0 0,0 0-1 0 0,-1-1 1 0 0,1 2-1 0 0,0-1 0 0 0,0 0 1 0 0,0 0-1 0 0,0 1 1 0 0,0-1-1 0 0,-3 4 1 0 0,-6 7-1377 0 0,4 3-3607 0 0,2-4 178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0.4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0 131 10943 0 0,'0'0'248'0'0,"0"0"35"0"0,0 0 18 0 0,4-33 154 0 0,-4 32-327 0 0,0-1-1 0 0,0 1 1 0 0,0 0 0 0 0,0-1-1 0 0,0 1 1 0 0,0-1 0 0 0,0 1 0 0 0,0 0-1 0 0,1-1 1 0 0,-1 1 0 0 0,1 0-1 0 0,-1 0 1 0 0,1-1 0 0 0,-1 1-1 0 0,1 0 1 0 0,1-2 0 0 0,-2 3-54 0 0,0 0 0 0 0,1 0 0 0 0,-1 0 0 0 0,1 0 0 0 0,-1 0-1 0 0,1 0 1 0 0,-1 0 0 0 0,1 0 0 0 0,-1 0 0 0 0,1 0 0 0 0,-1 0 0 0 0,1 0 0 0 0,-1 0 0 0 0,1 1 0 0 0,-1-1 0 0 0,0 0 0 0 0,1 0 0 0 0,-1 0 0 0 0,1 1 0 0 0,-1-1 0 0 0,0 0 0 0 0,1 0 0 0 0,-1 1 0 0 0,0-1-1 0 0,1 0 1 0 0,-1 1 0 0 0,0-1 0 0 0,1 1 0 0 0,-1 0 0 0 0,5 5 108 0 0,0 0 0 0 0,-1 1 1 0 0,0-1-1 0 0,4 11 0 0 0,19 49 703 0 0,-3 2 1 0 0,19 95 0 0 0,-35-132-826 0 0,24 91-149 0 0,-32-120-380 0 0,0-2-185 0 0,0 0-39 0 0,-6-22-146 0 0,-51-211 839 0 0,50 199 0 0 0,-2-5 686 0 0,-3-49 0 0 0,11 71-457 0 0,0 0 0 0 0,1 1-1 0 0,1-1 1 0 0,0 1 0 0 0,7-29-1 0 0,-5 35-228 0 0,-3 9 0 0 0,0 1 0 0 0,0-1 0 0 0,0 0 0 0 0,0 1 0 0 0,0-1 0 0 0,1 1 0 0 0,-1-1 0 0 0,0 0 0 0 0,1 1 0 0 0,-1-1 0 0 0,0 1 0 0 0,1-1 0 0 0,-1 1 0 0 0,0-1 0 0 0,1 1 0 0 0,-1-1 0 0 0,1 1 0 0 0,-1 0 0 0 0,1-1 0 0 0,-1 1 0 0 0,1-1 0 0 0,-1 1 0 0 0,1 0 0 0 0,0 0 0 0 0,-1-1 0 0 0,1 1 0 0 0,-1 0 0 0 0,1 0 0 0 0,0 0 0 0 0,1 0 0 0 0,1-2 0 0 0,-1 1 27 0 0,1 0 0 0 0,-1 0-1 0 0,1 1 1 0 0,-1-1 0 0 0,1 1-1 0 0,-1 0 1 0 0,1 0 0 0 0,-1 0 0 0 0,1 0-1 0 0,-1 0 1 0 0,0 0 0 0 0,1 0-1 0 0,-1 1 1 0 0,1 0 0 0 0,-1-1 0 0 0,1 1-1 0 0,-1 0 1 0 0,0 0 0 0 0,0 0-1 0 0,1 0 1 0 0,1 2 0 0 0,-4-3 9 0 0,2 1 656 0 0,7 11 663 0 0,-6-7-1283 0 0,0 0 0 0 0,0 1 1 0 0,-1 0-1 0 0,0 0 0 0 0,0-1 0 0 0,-1 1 1 0 0,1 0-1 0 0,-1 1 0 0 0,0-1 0 0 0,-1 0 0 0 0,0 0 1 0 0,0 0-1 0 0,0 0 0 0 0,-2 11 0 0 0,-11 35-1485 0 0,-5-5-7378 0 0,13-37 2809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0.7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157 128 7055 0 0,'0'0'158'0'0,"-21"12"379"0"0,19-11-485 0 0,0 1-1 0 0,0-1 1 0 0,1 0 0 0 0,-1 0-1 0 0,0 0 1 0 0,0 0 0 0 0,0 0-1 0 0,-1-1 1 0 0,1 1 0 0 0,0-1-1 0 0,0 1 1 0 0,0-1 0 0 0,0 0-1 0 0,-1 1 1 0 0,1-1 0 0 0,0 0-1 0 0,0-1 1 0 0,0 1 0 0 0,-4-1-1 0 0,4 0 97 0 0,0-1-1 0 0,0 0 1 0 0,0 1 0 0 0,0-1-1 0 0,0 0 1 0 0,1 0-1 0 0,-1 0 1 0 0,1 0-1 0 0,-1 0 1 0 0,1 0-1 0 0,0-1 1 0 0,0 1 0 0 0,0 0-1 0 0,0-1 1 0 0,0 1-1 0 0,0-1 1 0 0,0-3-1 0 0,-8-35 1575 0 0,7 30-895 0 0,0 0 1 0 0,-1 0-1 0 0,0 0 1 0 0,-6-11-1 0 0,8 20-126 0 0,1 2 3 0 0,0 0 0 0 0,0 0-94 0 0,-4 6-593 0 0,0-1 1 0 0,0 1-1 0 0,1 0 1 0 0,0 0 0 0 0,0 0-1 0 0,0 0 1 0 0,0 1 0 0 0,1-1-1 0 0,0 1 1 0 0,1 0 0 0 0,0-1-1 0 0,0 1 1 0 0,0 0-1 0 0,0 0 1 0 0,1 0 0 0 0,1 7-1 0 0,0-3-79 0 0,-1 0-1 0 0,2 0 0 0 0,0 1 0 0 0,0-1 0 0 0,1 0 1 0 0,0 0-1 0 0,1-1 0 0 0,1 1 0 0 0,5 9 1 0 0,-9-18-43 0 0,0 0 0 0 0,0 0 0 0 0,1 0 0 0 0,-1 0 0 0 0,1 0 0 0 0,-1 0 1 0 0,1-1-1 0 0,0 1 0 0 0,0-1 0 0 0,-1 1 0 0 0,1-1 0 0 0,0 0 0 0 0,0 0 1 0 0,1 0-1 0 0,-1 0 0 0 0,0 0 0 0 0,0 0 0 0 0,0 0 0 0 0,1-1 0 0 0,-1 1 1 0 0,0-1-1 0 0,1 0 0 0 0,-1 1 0 0 0,0-1 0 0 0,1 0 0 0 0,-1-1 0 0 0,0 1 1 0 0,1 0-1 0 0,-1-1 0 0 0,0 1 0 0 0,1-1 0 0 0,2-1 0 0 0,6-2-951 0 0,0-2 0 0 0,0 1-1 0 0,-1-1 1 0 0,0-1 0 0 0,10-7-1 0 0,-14 9-107 0 0,14-9-1011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1.1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75 64 8863 0 0,'0'0'200'0'0,"0"0"34"0"0,2-10 219 0 0,0 1-412 0 0,-2 8 150 0 0,0-1-1 0 0,1 1 0 0 0,-1-1 0 0 0,0 1 1 0 0,1 0-1 0 0,-1-1 0 0 0,0 1 1 0 0,0-1-1 0 0,0 1 0 0 0,0 0 0 0 0,-1-1 1 0 0,1 1-1 0 0,0-1 0 0 0,-1 1 0 0 0,1 0 1 0 0,-1-1-1 0 0,1 1 0 0 0,-1 0 1 0 0,1 0-1 0 0,-1-1 0 0 0,0 1 0 0 0,0 0 1 0 0,1 0-1 0 0,-1 0 0 0 0,0 0 0 0 0,-2-2 1 0 0,0 1 790 0 0,2 1-285 0 0,-8-3 107 0 0,8 4-730 0 0,-1 0 0 0 0,1 0 0 0 0,-1 0 1 0 0,1 0-1 0 0,0 0 0 0 0,-1 1 1 0 0,1-1-1 0 0,-1 0 0 0 0,1 1 1 0 0,0-1-1 0 0,0 1 0 0 0,-1-1 1 0 0,1 1-1 0 0,0 0 0 0 0,0 0 0 0 0,-1-1 1 0 0,1 1-1 0 0,0 0 0 0 0,0 0 1 0 0,0 0-1 0 0,0 0 0 0 0,0 0 1 0 0,1 0-1 0 0,-2 2 0 0 0,1-2 93 0 0,-2 3-120 0 0,1 0 0 0 0,0 0 0 0 0,0 0 0 0 0,0 0-1 0 0,0 1 1 0 0,1-1 0 0 0,-1 0 0 0 0,1 1 0 0 0,0-1 0 0 0,0 1 0 0 0,1-1-1 0 0,-1 7 1 0 0,1-3-11 0 0,0 0 0 0 0,0 0 0 0 0,1 0 0 0 0,0-1-1 0 0,1 1 1 0 0,2 11 0 0 0,-3-18-108 0 0,-1 1 0 0 0,1-1-1 0 0,0 1 1 0 0,0-1 0 0 0,-1 1 0 0 0,1-1 0 0 0,0 0-1 0 0,0 1 1 0 0,0-1 0 0 0,1 0 0 0 0,-1 0-1 0 0,0 0 1 0 0,0 0 0 0 0,1 0 0 0 0,-1 0-1 0 0,0 0 1 0 0,1 0 0 0 0,-1-1 0 0 0,1 1 0 0 0,-1 0-1 0 0,1-1 1 0 0,-1 1 0 0 0,1-1 0 0 0,-1 0-1 0 0,1 1 1 0 0,0-1 0 0 0,-1 0 0 0 0,1 0-1 0 0,0 0 1 0 0,-1 0 0 0 0,1 0 0 0 0,-1-1 0 0 0,4 0-1 0 0,-5 1 51 0 0,3-1 11 0 0,0 0 1 0 0,0-1-1 0 0,0 1 1 0 0,0-1-1 0 0,0 0 0 0 0,0 0 1 0 0,-1 0-1 0 0,1 0 1 0 0,-1 0-1 0 0,1-1 0 0 0,-1 1 1 0 0,0-1-1 0 0,0 0 1 0 0,0 1-1 0 0,0-1 0 0 0,0 0 1 0 0,-1 0-1 0 0,3-6 1 0 0,-1 1 9 0 0,0 1 1 0 0,-1-1-1 0 0,1 0 1 0 0,-1 1-1 0 0,-1-1 1 0 0,2-15-1 0 0,-3 21 60 0 0,0-1 0 0 0,-1 1-1 0 0,1 0 1 0 0,-1-1 0 0 0,1 1 0 0 0,-1 0-1 0 0,0 0 1 0 0,1 0 0 0 0,-1 0 0 0 0,0 0-1 0 0,-1 0 1 0 0,1 0 0 0 0,0 0 0 0 0,-1 0-1 0 0,1 0 1 0 0,-1 0 0 0 0,1 1-1 0 0,-1-1 1 0 0,0 1 0 0 0,1-1 0 0 0,-1 1-1 0 0,0 0 1 0 0,0 0 0 0 0,0-1 0 0 0,0 2-1 0 0,0-1 1 0 0,-1 0 0 0 0,1 0 0 0 0,0 0-1 0 0,0 1 1 0 0,0 0 0 0 0,-5-1 0 0 0,2 1 45 0 0,1 0 0 0 0,-1 1 0 0 0,0 0 1 0 0,1 0-1 0 0,-1 0 0 0 0,-7 3 1 0 0,10-3-265 0 0,0 0 0 0 0,0-1 0 0 0,0 1 0 0 0,1 0 0 0 0,-1 1 0 0 0,0-1 0 0 0,0 0 0 0 0,1 0 0 0 0,-1 1 0 0 0,1-1 0 0 0,-1 1 0 0 0,1-1 0 0 0,0 1 0 0 0,0 0 1 0 0,-2 1-1 0 0,2 0-286 0 0,0 0 1 0 0,0 1-1 0 0,0-1 0 0 0,1 0 1 0 0,-1 0-1 0 0,1 0 1 0 0,-1 0-1 0 0,1 0 1 0 0,1 4-1 0 0,0 4-4493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4.3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12 106 15719 0 0,'0'0'356'0'0,"-6"-8"1000"0"0,2 5-1146 0 0,3 2 792 0 0,1 1 346 0 0,0 0 70 0 0,0 0-179 0 0,0 20-760 0 0,5-3-479 0 0,1 0 0 0 0,0 0 0 0 0,11 18 0 0 0,14 36 0 0 0,-35-87 0 0 0,1 1 0 0 0,1-1 0 0 0,0 0 0 0 0,1 0 0 0 0,1 0 0 0 0,0 0 0 0 0,1 0 0 0 0,1 0 0 0 0,1 0 0 0 0,6-21 0 0 0,-9 36-79 0 0,0 0 0 0 0,1 0 0 0 0,-1 0 0 0 0,1 0-1 0 0,-1 0 1 0 0,1 0 0 0 0,-1 1 0 0 0,1-1 0 0 0,-1 0 0 0 0,1 0-1 0 0,0 0 1 0 0,0 1 0 0 0,-1-1 0 0 0,1 0 0 0 0,0 1 0 0 0,0-1 0 0 0,0 0-1 0 0,0 1 1 0 0,0-1 0 0 0,0 1 0 0 0,-1 0 0 0 0,1-1 0 0 0,0 1 0 0 0,1 0-1 0 0,-1-1 1 0 0,0 1 0 0 0,1 0 0 0 0,25 6-3883 0 0,-18-3 2706 0 0,12 2-1328 0 0,0 4-22 0 0</inkml:trace>
  <inkml:trace contextRef="#ctx0" brushRef="#br0" timeOffset="1">333 4 8863 0 0,'0'0'407'0'0,"0"0"-6"0"0,-19 3 2136 0 0,13 0 6781 0 0,4 1-9035 0 0,2-2-179 0 0,-1 0-1 0 0,0 1 1 0 0,0-1 0 0 0,1 0 0 0 0,-1 1 0 0 0,1-1 0 0 0,0 1 0 0 0,-1-1 0 0 0,1 1 0 0 0,0-1-1 0 0,1 1 1 0 0,0 3 0 0 0,0 2-104 0 0,3 2 0 0 0,-4-9-49 0 0,1 0 0 0 0,0 0-1 0 0,0 0 1 0 0,0 0 0 0 0,0 0 0 0 0,0 0 0 0 0,0 0-1 0 0,0 0 1 0 0,0 0 0 0 0,1 0 0 0 0,-1 0-1 0 0,0-1 1 0 0,0 1 0 0 0,1 0 0 0 0,-1-1-1 0 0,0 1 1 0 0,1-1 0 0 0,-1 0 0 0 0,1 1-1 0 0,-1-1 1 0 0,0 0 0 0 0,1 0 0 0 0,-1 0 0 0 0,1 0-1 0 0,-1 0 1 0 0,1 0 0 0 0,-1 0 0 0 0,0-1-1 0 0,1 1 1 0 0,-1 0 0 0 0,1-1 0 0 0,-1 1-1 0 0,0-1 1 0 0,1 0 0 0 0,-1 1 0 0 0,0-1 0 0 0,0 0-1 0 0,0 0 1 0 0,2-1 0 0 0,0 0-528 0 0,-1-1-1 0 0,1 0 1 0 0,-1 0 0 0 0,1 0 0 0 0,-1 0-1 0 0,0 0 1 0 0,0 0 0 0 0,0-1 0 0 0,-1 1 0 0 0,1-1-1 0 0,-1 1 1 0 0,0-1 0 0 0,2-7 0 0 0,2-11-2029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1.4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57 690 13247 0 0,'0'0'299'0'0,"0"0"45"0"0,0 0 21 0 0,0-23 75 0 0,0 15-43 0 0,0 0-1 0 0,0 0 1 0 0,-1-1 0 0 0,-1 1-1 0 0,1 0 1 0 0,-1 0-1 0 0,-1 0 1 0 0,1 1-1 0 0,-2-1 1 0 0,1 1-1 0 0,-1-1 1 0 0,0 1 0 0 0,-8-11-1 0 0,12 18-396 0 0,0 0 0 0 0,0 0 0 0 0,-1-1 0 0 0,1 1 0 0 0,0 0 0 0 0,0 0 0 0 0,0 0 0 0 0,-1 0 0 0 0,1 0 0 0 0,0 0 0 0 0,0 0 0 0 0,-1 0 0 0 0,1 0 0 0 0,0 0 0 0 0,0-1 0 0 0,0 1 0 0 0,-1 0 0 0 0,1 0 0 0 0,0 0 0 0 0,0 1 0 0 0,-1-1 0 0 0,1 0 0 0 0,0 0 0 0 0,0 0 0 0 0,-1 0 0 0 0,1 0 0 0 0,0 0 0 0 0,0 0 0 0 0,0 0 0 0 0,-1 0 0 0 0,1 0 0 0 0,0 1 0 0 0,0-1 0 0 0,0 0 0 0 0,-1 0 0 0 0,1 0 0 0 0,0 0 0 0 0,0 1 0 0 0,0-1 0 0 0,0 0 0 0 0,0 0 0 0 0,-1 0 0 0 0,1 1 0 0 0,0-1 0 0 0,0 0 0 0 0,0 0 0 0 0,0 1 0 0 0,0-1 0 0 0,0 0 0 0 0,0 0 0 0 0,0 1 0 0 0,0-1 0 0 0,0 0 0 0 0,0 0 0 0 0,0 1 0 0 0,-4 13 0 0 0,4-14 0 0 0,-2 14 0 0 0,0-1 0 0 0,1 1 0 0 0,0 0 0 0 0,1-1 0 0 0,1 1 0 0 0,0 0 0 0 0,1-1 0 0 0,0 1 0 0 0,8 21 0 0 0,-5-24 0 0 0,3-3 0 0 0,-8-8 0 0 0,1 1 0 0 0,-1-1 0 0 0,1 0 0 0 0,-1 1 0 0 0,1-1 0 0 0,-1 0 0 0 0,1 1 0 0 0,-1-1 0 0 0,1 0 0 0 0,-1 0 0 0 0,1 0 0 0 0,-1 1 0 0 0,1-1 0 0 0,-1 0 0 0 0,1 0 0 0 0,-1 0 0 0 0,1 0 0 0 0,0 0 0 0 0,-1 0 0 0 0,1 0 0 0 0,-1 0 0 0 0,1 0 0 0 0,-1 0 0 0 0,1 0 0 0 0,-1-1 0 0 0,1 1 0 0 0,-1 0 0 0 0,1 0 0 0 0,-1 0 0 0 0,1-1 0 0 0,-1 1 0 0 0,1 0 0 0 0,-1-1 0 0 0,1 1 0 0 0,-1 0 0 0 0,1-1 0 0 0,-1 1 0 0 0,0-1 0 0 0,1 1 0 0 0,0-1 0 0 0,-1 1 0 0 0,4-4 0 0 0,-1 0 0 0 0,1 0 0 0 0,-1 0 0 0 0,0 0 0 0 0,0-1 0 0 0,0 1 0 0 0,-1-1 0 0 0,1 0 0 0 0,-1 1 0 0 0,0-1 0 0 0,1-7 0 0 0,15-62 0 0 0,-16 61 0 0 0,5-30 0 0 0,-1 0 0 0 0,-3 0 0 0 0,-1 0 0 0 0,-6-60 0 0 0,-3 42 0 0 0,-3 0 0 0 0,-25-88 0 0 0,24 103 102 0 0,10 44 420 0 0,1 2 170 0 0,0 0 32 0 0,10 36 148 0 0,30 165-872 0 0,4 19 0 0 0,-35-181-967 0 0,2 0 0 0 0,2-1 1 0 0,1 0-1 0 0,2-1 0 0 0,32 54 0 0 0,-29-65-1144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1.8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58 214 7055 0 0,'0'0'323'0'0,"-5"8"102"0"0,-10 22 91 0 0,12-21 2473 0 0,1 0 2310 0 0,27-22-3203 0 0,-19 5-1903 0 0,0-1 0 0 0,0 0 0 0 0,-1-1 0 0 0,0 1 0 0 0,0-1 0 0 0,-1 0 0 0 0,3-12 0 0 0,-3 8-193 0 0,0 0 0 0 0,-1 0 0 0 0,-1-1 0 0 0,1-21 0 0 0,-3 32 0 0 0,0 1 0 0 0,0 0 0 0 0,0 0 0 0 0,-1 0 0 0 0,1-1 0 0 0,-1 1 0 0 0,0 0 0 0 0,0 0 0 0 0,0 0 0 0 0,0 0 0 0 0,0 0 0 0 0,-1 0 0 0 0,0 0 0 0 0,1 1 0 0 0,-1-1 0 0 0,0 0 0 0 0,0 1 0 0 0,0-1 0 0 0,-1 1 0 0 0,1 0 0 0 0,0 0 0 0 0,-1 0 0 0 0,0 0 0 0 0,1 0 0 0 0,-1 1 0 0 0,-5-3 0 0 0,6 3 0 0 0,1 1 0 0 0,0 0 0 0 0,-1-1 0 0 0,1 1 0 0 0,-1 0 0 0 0,1 0 0 0 0,0 0 0 0 0,-1 0 0 0 0,1 0 0 0 0,-1 0 0 0 0,1 0 0 0 0,0 1 0 0 0,-1-1 0 0 0,1 0 0 0 0,0 1 0 0 0,-1-1 0 0 0,1 1 0 0 0,0 0 0 0 0,0-1 0 0 0,-1 1 0 0 0,1 0 0 0 0,0 0 0 0 0,0 0 0 0 0,0 0 0 0 0,0-1 0 0 0,0 2 0 0 0,0-1 0 0 0,0 0 0 0 0,1 0 0 0 0,-1 0 0 0 0,0 0 0 0 0,0 0 0 0 0,1 1 0 0 0,-1-1 0 0 0,1 0 0 0 0,-1 3 0 0 0,-3 7 0 0 0,0 0 0 0 0,1 0 0 0 0,-3 17 0 0 0,4-16 0 0 0,-2 9 0 0 0,1 1 0 0 0,1 0 0 0 0,1 0 0 0 0,0 0 0 0 0,2 0 0 0 0,1 0 0 0 0,0-1 0 0 0,2 1 0 0 0,11 38 0 0 0,-14-57-18 0 0,0 0 1 0 0,0-1-1 0 0,0 1 0 0 0,0 0 1 0 0,0-1-1 0 0,0 1 0 0 0,1-1 1 0 0,-1 1-1 0 0,1-1 0 0 0,0 0 0 0 0,0 1 1 0 0,0-1-1 0 0,0 0 0 0 0,0 0 1 0 0,0-1-1 0 0,1 1 0 0 0,-1 0 1 0 0,1-1-1 0 0,-1 1 0 0 0,1-1 0 0 0,-1 0 1 0 0,1 0-1 0 0,0 0 0 0 0,0 0 1 0 0,0 0-1 0 0,-1-1 0 0 0,6 1 1 0 0,-1-1-120 0 0,-1-1 1 0 0,0 0 0 0 0,0 0 0 0 0,0 0 0 0 0,0-1 0 0 0,0 0 0 0 0,0-1-1 0 0,-1 1 1 0 0,1-1 0 0 0,0 0 0 0 0,9-7 0 0 0,39-30-4880 0 0,-21 21 2417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3.1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3999 0 0,'0'0'91'0'0,"0"0"12"0"0,0 0 7 0 0,0 0 40 0 0,0 0 156 0 0,0 0 70 0 0,0 0 10 0 0,0 0 80 0 0,0 0 321 0 0,0 0 138 0 0,0 0 31 0 0,0 0-48 0 0,0 0-217 0 0,0 0-92 0 0,0 0-21 0 0,0 0-78 0 0,1 9-304 0 0,2 6-8 0 0,-4 3-3710 0 0,1-18-256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4.1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177 1316 3999 0 0,'0'0'91'0'0,"-23"-10"216"0"0,-1-4-107 0 0,-34-15-441 0 0,54 27 605 0 0,-1 1-1 0 0,1 0 1 0 0,0-1 0 0 0,-1 2-1 0 0,1-1 1 0 0,-1 1-1 0 0,0-1 1 0 0,1 1 0 0 0,-1 0-1 0 0,1 1 1 0 0,-9 1-1 0 0,11-2 141 0 0,2 0-68 0 0,-1 2-288 0 0,-4 3-52 0 0,4-4 318 0 0,1-1 135 0 0,13 19 694 0 0,-8-16-1243 0 0,1 1 1 0 0,-1-1-1 0 0,1 0 0 0 0,-1-1 1 0 0,1 1-1 0 0,0-1 1 0 0,0 0-1 0 0,0 0 1 0 0,0-1-1 0 0,0 0 0 0 0,1 0 1 0 0,9 0-1 0 0,10-1 585 0 0,42-3-1 0 0,26-12 253 0 0,-1-3-1 0 0,99-34 1 0 0,-131 35-21 0 0,564-199 97 0 0,-223 69 1582 0 0,-151 44-2268 0 0,-57 20-224 0 0,528-131 111 0 0,-590 181-66 0 0,-54 13 266 0 0,-2 2-251 0 0,-1-4 0 0 0,72-31-1 0 0,-98 32-69 0 0,13-4 48 0 0,-2-3-1 0 0,-1-3 1 0 0,60-41 0 0 0,-108 63 75 0 0,-1 0-1 0 0,-1-1 1 0 0,17-21-1 0 0,-20 24-18 0 0,-5 5 4 0 0,-1 2-5 0 0,9-32 128 0 0,-12 12 805 0 0,3 19-1518 0 0,0 1-191 0 0,0 0-37 0 0,-2 0 501 0 0,1 0-1 0 0,-1 0 1 0 0,0 0 0 0 0,1 0-1 0 0,-1 1 1 0 0,1-1 0 0 0,-1 1-1 0 0,1-1 1 0 0,-1 1 0 0 0,1-1 0 0 0,-1 1-1 0 0,1 0 1 0 0,0-1 0 0 0,-1 1-1 0 0,1 0 1 0 0,0 0 0 0 0,0 0-1 0 0,0 0 1 0 0,0 0 0 0 0,0 1-1 0 0,0-1 1 0 0,0 0 0 0 0,0 0 0 0 0,0 1-1 0 0,-1 1 1 0 0,-7 10-5615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4.4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6 10943 0 0,'0'0'248'0'0,"0"0"35"0"0,0 0 18 0 0,0 0-37 0 0,0-1-170 0 0,-3-2 3 0 0,2 2 352 0 0,1 1 155 0 0,0 0 32 0 0,0 2-413 0 0,-1 1-1 0 0,0 0 0 0 0,1-1 0 0 0,-1 1 0 0 0,1 0 1 0 0,0 0-1 0 0,0 0 0 0 0,0 4 0 0 0,4 11 74 0 0,1 1-1 0 0,1 0 1 0 0,0-1-1 0 0,15 29 1 0 0,-2-4-163 0 0,194 592 3208 0 0,-192-563-1894 0 0,-6-22-2435 0 0,9 57 1 0 0,-13-67 687 0 0,-11-39-1129 0 0,0-1-484 0 0,0 0-455 0 0,0-1-1532 0 0,0-7-646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5.1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18 857 7055 0 0,'0'0'158'0'0,"-9"2"379"0"0,2-2-353 0 0,6 0 593 0 0,1 0 251 0 0,0 0 42 0 0,0 0-50 0 0,0 0-246 0 0,25-9 1181 0 0,-13 7-1633 0 0,0 0 0 0 0,-1-2 0 0 0,1 1 0 0 0,-1-1 0 0 0,1-1 0 0 0,-1 0 0 0 0,0 0 1 0 0,15-11-1 0 0,25-12-348 0 0,12-6 26 0 0,-43 22 0 0 0,2 1 0 0 0,-1 0 0 0 0,30-8 0 0 0,26-10 756 0 0,-1-2-1 0 0,82-49 1 0 0,-38 19-207 0 0,216-104-549 0 0,258-124 0 0 0,-582 284 0 0 0,0-1 0 0 0,0 1 0 0 0,1 1 0 0 0,0 0 0 0 0,0 1 0 0 0,0 0 0 0 0,15 0 0 0 0,-25 2 0 0 0,1 1 0 0 0,-1 1 0 0 0,0-1 0 0 0,1 0 0 0 0,-1 1 0 0 0,0 0 0 0 0,0-1 0 0 0,0 1 0 0 0,1 1 0 0 0,-1-1 0 0 0,0 0 0 0 0,0 1 0 0 0,0-1 0 0 0,-1 1 0 0 0,1 0 0 0 0,0 0 0 0 0,-1 0 0 0 0,1 1 0 0 0,-1-1 0 0 0,0 0 0 0 0,0 1 0 0 0,1-1 0 0 0,-2 1 0 0 0,1 0 0 0 0,0 0 0 0 0,-1 0 0 0 0,1 0 0 0 0,-1 0 0 0 0,0 0 0 0 0,0 0 0 0 0,0 0 0 0 0,1 7 0 0 0,3 25 542 0 0,-1 0-1 0 0,-2 0 1 0 0,-1 0 0 0 0,-6 49-1 0 0,2-42-337 0 0,-3 126-204 0 0,18 187 0 0 0,-7-291 0 0 0,3 0 0 0 0,3-1 0 0 0,21 70 0 0 0,21-10 0 0 0,2-2 0 0 0,-54-119 0 0 0,0-1 0 0 0,0 0 0 0 0,-1 1 0 0 0,1-1 0 0 0,0 0 0 0 0,-1 1 0 0 0,1-1 0 0 0,-1 1 0 0 0,1-1 0 0 0,-1 1 0 0 0,0-1 0 0 0,0 1 0 0 0,0-1 0 0 0,0 1 0 0 0,0-1 0 0 0,0 1 0 0 0,0-1 0 0 0,-1 4 0 0 0,-1 10 0 0 0,1-8 0 0 0,0 0 0 0 0,-1-1 0 0 0,0 1 0 0 0,0-1 0 0 0,0 1 0 0 0,-1-1 0 0 0,0 0 0 0 0,0 0 0 0 0,0 0 0 0 0,-1 0 0 0 0,0-1 0 0 0,0 0 0 0 0,0 1 0 0 0,-7 5 0 0 0,1-3 0 0 0,-1 0 0 0 0,1-1 0 0 0,-1 0 0 0 0,-1-1 0 0 0,1 0 0 0 0,-20 6 0 0 0,-67 31 0 0 0,-37 13 0 0 0,-75 20 0 0 0,-384 195 0 0 0,283-104-4500 0 0,232-125 534 0 0,40-23 1936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25.6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8863 0 0,'0'0'200'0'0,"0"0"34"0"0,0 0 12 0 0,0 0 132 0 0,0 0 542 0 0,0 0 236 0 0,0 0 48 0 0,0 0-60 0 0,10 7 421 0 0,-2 3-1133 0 0,-1 0 1 0 0,0 0 0 0 0,-1 1-1 0 0,1-1 1 0 0,4 14-1 0 0,6 9 470 0 0,9 20-703 0 0,-1 1 0 0 0,20 69-1 0 0,25 119 46 0 0,-11-12-5805 0 0,-49-199-742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46.7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37 10943 0 0,'0'0'248'0'0,"0"0"35"0"0,0 0 18 0 0,0 0-37 0 0,0 0-84 0 0,0 0 280 0 0,0 0 144 0 0,0 0 32 0 0,0 0-540 0 0,1 0-1 0 0,0 1 0 0 0,-1-1 0 0 0,1 0 0 0 0,-1 1 1 0 0,1-1-1 0 0,0 0 0 0 0,-1 0 0 0 0,1 0 1 0 0,0 0-1 0 0,-1 0 0 0 0,1 0 0 0 0,0 0 1 0 0,-1 0-1 0 0,1 0 0 0 0,0 0 0 0 0,-1 0 1 0 0,1 0-1 0 0,0 0 0 0 0,1-1 0 0 0,-1-1 144 0 0,10-10 1012 0 0,-10 9-1228 0 0,-8 5-24 0 0,-8 2 1 0 0,9-3 0 0 0,9-6 99 0 0,-2 3 409 0 0,21-17 1780 0 0,-21 17-1743 0 0,-1 2 147 0 0,0 0 32 0 0,0 0-93 0 0,-1 2-414 0 0,-4 4-193 0 0,-2 9 62 0 0,-5-6-535 0 0,10-8-1442 0 0,-1 1-693 0 0,-7 5-140 0 0,8-5-26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47.5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1 811 7055 0 0,'0'0'158'0'0,"0"0"22"0"0,0 0 12 0 0,0 0 48 0 0,0 0 173 0 0,9-9 1171 0 0,27-10 1159 0 0,1 2 1 0 0,56-18-1 0 0,36-17 2364 0 0,327-195-3800 0 0,-363 187-1047 0 0,161-101 594 0 0,13 23-395 0 0,-219 116-432 0 0,-31 13-58 0 0,0 1 0 0 0,0 0 1 0 0,1 2-1 0 0,0 0 0 0 0,1 1 1 0 0,19-3-1 0 0,-36 8-952 0 0,-2 0-367 0 0,0 0-81 0 0,0 0-165 0 0,0 0-654 0 0,0 0-286 0 0,0 0-59 0 0,0 0-12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52.5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1 180 2791 0 0,'0'0'107'0'0,"0"0"-19"0"0,0 0 37 0 0,0 0 137 0 0,0 0 55 0 0,0 0 16 0 0,0 0 71 0 0,0 0 287 0 0,0 0 128 0 0,0 0 21 0 0,0 0-39 0 0,0 0-190 0 0,0 0-89 0 0,0 0-11 0 0,0 0 4 0 0,0 0 38 0 0,0 0 20 0 0,0 0 3 0 0,1-1-77 0 0,7-10 31 0 0,1 1 0 0 0,0 1 0 0 0,1 0 0 0 0,0 0 0 0 0,0 1 0 0 0,1 0 1 0 0,22-12-1 0 0,-2 4 1504 0 0,53-17 0 0 0,49-7-2034 0 0,-121 37 0 0 0,-11 3 0 0 0,1-1 0 0 0,0 1 0 0 0,0-1 0 0 0,0 1 0 0 0,0 0 0 0 0,0 0 0 0 0,0 0 0 0 0,-1 0 0 0 0,1 0 0 0 0,0 0 0 0 0,0 1 0 0 0,0-1 0 0 0,3 2 0 0 0,15 3 0 0 0,-10-6 0 0 0,-2 0-266 0 0,-6 0-1125 0 0,-2 1-508 0 0,0 0-782 0 0,0 0-2722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4.6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16 165 13247 0 0,'0'0'288'0'0,"0"0"64"0"0,0 0 16 0 0,0 0 0 0 0,-16-1-296 0 0,16 1-72 0 0,0 0 0 0 0,0 0 0 0 0,0 0 568 0 0,0 0 96 0 0,0 0 16 0 0,0 0 8 0 0,0 0-1616 0 0,0 0-320 0 0,0 0-64 0 0,8 8-8 0 0</inkml:trace>
  <inkml:trace contextRef="#ctx0" brushRef="#br0" timeOffset="1">354 0 18255 0 0,'0'0'414'0'0,"0"0"56"0"0,0 0 32 0 0,0 0-60 0 0,0 0-437 0 0,0 0 1 0 0,0 0-1 0 0,1 0 0 0 0,-1 0 0 0 0,0 0 0 0 0,0 0 1 0 0,1 1-1 0 0,-1-1 0 0 0,0 0 0 0 0,0 0 1 0 0,0 0-1 0 0,1 0 0 0 0,-1 0 0 0 0,0 0 0 0 0,0 1 1 0 0,0-1-1 0 0,0 0 0 0 0,1 0 0 0 0,-1 0 0 0 0,0 1 1 0 0,0-1-1 0 0,0 0 0 0 0,0 0 0 0 0,0 0 1 0 0,0 1-1 0 0,1-1 0 0 0,-1 0 0 0 0,0 0 0 0 0,0 1 1 0 0,0-1-1 0 0,0 0 0 0 0,0 1 0 0 0,-26 42 1310 0 0,22-25-981 0 0,2-1 0 0 0,0 1 0 0 0,0 0-1 0 0,2 0 1 0 0,0 0 0 0 0,2-1 0 0 0,0 1 0 0 0,0 0 0 0 0,2-1 0 0 0,10 34 0 0 0,-9-38-732 0 0,1 1 1 0 0,0-1-1 0 0,0 0 1 0 0,13 18-1 0 0,16 9-942 0 0,-34-39 616 0 0,-1-1-254 0 0,0 0-1053 0 0,0 0-458 0 0,0 0-95 0 0,0 0-22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53.0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21 5407 0 0,'0'0'124'0'0,"-10"-13"295"0"0,10 13-205 0 0,0-1 0 0 0,0 1 1 0 0,-1-1-1 0 0,1 1 0 0 0,0-1 0 0 0,-1 1 1 0 0,1 0-1 0 0,0-1 0 0 0,-1 1 0 0 0,1 0 0 0 0,0-1 1 0 0,-1 1-1 0 0,1 0 0 0 0,-1-1 0 0 0,1 1 0 0 0,0 0 1 0 0,-1 0-1 0 0,1-1 0 0 0,-1 1 0 0 0,1 0 0 0 0,-1 0 1 0 0,1 0-1 0 0,-1 0 0 0 0,1 0 0 0 0,-1 0 0 0 0,1 0 1 0 0,-1 0-1 0 0,1 0 0 0 0,-1 0 0 0 0,1 0 0 0 0,-1 0 1 0 0,1 0-1 0 0,-1 0 0 0 0,1 0 0 0 0,-1 0 1 0 0,1 1-1 0 0,-1-1 0 0 0,3 21 1295 0 0,17 28-1179 0 0,148 288 3007 0 0,-85-174-2356 0 0,43 126 767 0 0,-32-67-584 0 0,-73-176-1137 0 0,-5-11-134 0 0,37 63 0 0 0,-51-97-867 0 0,-1-1-361 0 0,0 0-725 0 0,0-2-2746 0 0,0-9-1176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53.7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27 251 7055 0 0,'0'0'323'0'0,"-1"-1"-8"0"0,-1 1-32 0 0,0-1 0 0 0,0 1 1 0 0,0 0-1 0 0,0 0 0 0 0,0 0 0 0 0,0 0 1 0 0,0 0-1 0 0,0 0 0 0 0,0 0 0 0 0,-4 2 1 0 0,6-2 736 0 0,0 0-246 0 0,0 0-108 0 0,0 0-24 0 0,0 0 5 0 0,0 0 28 0 0,0 0 11 0 0,0 0 2 0 0,0 0-92 0 0,2-1-390 0 0,274-124-183 0 0,-97 46-24 0 0,-157 68 268 0 0,-12 6 52 0 0,0-1 0 0 0,1 2-1 0 0,-1 0 1 0 0,1 0-1 0 0,0 1 1 0 0,-1 0 0 0 0,23-3-1 0 0,-30 7-299 0 0,-1-1-1 0 0,0 1 0 0 0,1 0 1 0 0,-1 0-1 0 0,0-1 0 0 0,0 1 1 0 0,0 1-1 0 0,0-1 0 0 0,0 0 1 0 0,0 0-1 0 0,0 1 0 0 0,0-1 1 0 0,-1 1-1 0 0,1 0 0 0 0,0 0 1 0 0,-1-1-1 0 0,0 1 1 0 0,1 0-1 0 0,-1 0 0 0 0,0 0 1 0 0,0 0-1 0 0,2 5 0 0 0,19 54 768 0 0,-20-54-678 0 0,155 407 1081 0 0,-51-151-782 0 0,-6 38-407 0 0,-79-242 0 0 0,28 94 0 0 0,-48-152 0 0 0,-1-1 0 0 0,0 1 0 0 0,0-1 0 0 0,0 1 0 0 0,0 0 0 0 0,0-1 0 0 0,0 1 0 0 0,0-1 0 0 0,0 1 0 0 0,0-1 0 0 0,0 1 0 0 0,0 0 0 0 0,0-1 0 0 0,-1 1 0 0 0,1-1 0 0 0,0 1 0 0 0,0-1 0 0 0,-1 1 0 0 0,1-1 0 0 0,0 1 0 0 0,-1-1 0 0 0,1 1 0 0 0,0-1 0 0 0,-1 1 0 0 0,0 0 0 0 0,-16 5 0 0 0,16-6 0 0 0,-48 12 0 0 0,33-9 0 0 0,0 1 0 0 0,-27 11 0 0 0,-28 17-2214 0 0,2 3 0 0 0,-87 59 0 0 0,138-82-4104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8:54.8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0 185 1807 0 0,'0'0'83'0'0,"0"0"132"0"0,0 0 510 0 0,0 0 218 0 0,0 8 547 0 0,0-7 1729 0 0,0-2 3533 0 0,10-186-4456 0 0,-10 186-2267 0 0,0 1 0 0 0,0 0 1 0 0,0-1-1 0 0,0 1 0 0 0,0 0 0 0 0,0 0 1 0 0,0-1-1 0 0,0 1 0 0 0,1 0 0 0 0,-1 0 1 0 0,0-1-1 0 0,0 1 0 0 0,0 0 0 0 0,1 0 0 0 0,-1 0 1 0 0,0-1-1 0 0,0 1 0 0 0,1 0 0 0 0,-1 0 1 0 0,0 0-1 0 0,0 0 0 0 0,1 0 0 0 0,-1 0 1 0 0,0-1-1 0 0,0 1 0 0 0,1 0 0 0 0,-1 0 1 0 0,0 0-1 0 0,1 0 0 0 0,-1 0 0 0 0,0 0 0 0 0,0 0 1 0 0,1 0-1 0 0,-1 0 0 0 0,0 0 0 0 0,1 0 1 0 0,-1 0-1 0 0,0 0 0 0 0,0 1 0 0 0,1-1 1 0 0,-1 0-1 0 0,0 0 0 0 0,0 0 0 0 0,1 0 1 0 0,-1 0-1 0 0,0 1 0 0 0,0-1 0 0 0,1 0 1 0 0,10 8 1254 0 0,46 47-1423 0 0,-43-39-26 0 0,1-1 0 0 0,0-1 1 0 0,1 0-1 0 0,1-1 0 0 0,18 11 0 0 0,-33-23-1131 0 0,0 0-74 0 0,9 4-20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0.4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385 2334 8863 0 0,'0'0'200'0'0,"0"0"34"0"0,0 0 12 0 0,0 0 132 0 0,0 0 542 0 0,0 0 236 0 0,0 0 48 0 0,0 0-60 0 0,0 0-296 0 0,-7-25 1257 0 0,-27-126 2884 0 0,26 112-4731 0 0,-2-1 1 0 0,-15-37-1 0 0,4 11-161 0 0,-132-440-97 0 0,65 218 0 0 0,73 253 0 0 0,10 26 0 0 0,1 0 0 0 0,0-1 0 0 0,0 1 0 0 0,-2-15 0 0 0,54 13 0 0 0,-35 9 0 0 0,-1-1 0 0 0,0-1 0 0 0,0 0 0 0 0,0-1 0 0 0,0 0 0 0 0,11-8 0 0 0,17-6 0 0 0,72-41 0 0 0,35-18 0 0 0,390-174 623 0 0,-503 235 67 0 0,49-33 0 0 0,-49 28-264 0 0,44-21 1 0 0,5 2-399 0 0,67-29-32 0 0,-72 35 4 0 0,-32 14 0 0 0,0 2 0 0 0,90-24 0 0 0,44-5 0 0 0,-35 8 0 0 0,-109 32 0 0 0,6-2 0 0 0,-30 4 0 0 0,-1-1 0 0 0,0 0 0 0 0,0 0 0 0 0,-1-1 0 0 0,11-11 0 0 0,-19 17 0 0 0,0 0 0 0 0,1 0 0 0 0,-1 1 0 0 0,1-1 0 0 0,0 1 0 0 0,-1-1 0 0 0,1 1 0 0 0,6-2 0 0 0,16-9 0 0 0,-14 0 0 0 0,-10 11 0 0 0,0-1 0 0 0,0 1 0 0 0,1-1 0 0 0,-1 1 0 0 0,1-1 0 0 0,-1 1 0 0 0,1 0 0 0 0,-1-1 0 0 0,1 1 0 0 0,0 0 0 0 0,0 0 0 0 0,0 1 0 0 0,-1-1 0 0 0,1 0 0 0 0,0 0 0 0 0,0 1 0 0 0,0-1 0 0 0,0 1 0 0 0,3-1 0 0 0,-1 2 0 0 0,-3-1 0 0 0,0 0 0 0 0,-1 0 0 0 0,1 0 0 0 0,0 0 0 0 0,0 0 0 0 0,0 0 0 0 0,0 0 0 0 0,0-1 0 0 0,-1 1 0 0 0,1 0 0 0 0,0-1 0 0 0,0 1 0 0 0,0 0 0 0 0,-1-1 0 0 0,1 1 0 0 0,0-1 0 0 0,0 1 0 0 0,-1-1 0 0 0,1 1 0 0 0,0-2 0 0 0,6 1 0 0 0,0 7 0 0 0,-3 0 0 0 0,0-7 0 0 0,-2 9 0 0 0,-2 1-91 0 0,0-7-386 0 0,-10 32-1891 0 0,10-33 1855 0 0,-2 7-961 0 0,0-2-4044 0 0,-3 8 2767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1.0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14 372 7055 0 0,'0'0'158'0'0,"0"0"22"0"0,0 0 12 0 0,-2 1-27 0 0,-10 7 1882 0 0,13-11 2534 0 0,9-7-611 0 0,-6 6-5020 0 0,34-23 2509 0 0,0 2 1 0 0,1 1-1 0 0,68-29 0 0 0,14-11-1429 0 0,-68 34-33 0 0,71-28 0 0 0,-104 49 17 0 0,0-1-1 0 0,23-15 1 0 0,10-6-242 0 0,-51 30-746 0 0,-2 1-361 0 0,0 0-725 0 0,1-1-2746 0 0,5-4-1176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1.9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18 5407 0 0,'0'0'248'0'0,"-7"4"86"0"0,2-1-194 0 0,4-3 532 0 0,1 0 234 0 0,0 0 44 0 0,0 0-44 0 0,0 0-215 0 0,0 0-92 0 0,0 0-21 0 0,0 0 100 0 0,0 0 423 0 0,9-4-211 0 0,0 0 0 0 0,1 1 1 0 0,0 0-1 0 0,0 0 0 0 0,10-1 1 0 0,-6 2-550 0 0,1 1 1 0 0,-1 1-1 0 0,0 0 1 0 0,0 0-1 0 0,24 6 1 0 0,-12-1-61 0 0,-1 2 0 0 0,0 1 0 0 0,-1 1 0 0 0,0 1 0 0 0,23 13 0 0 0,-6-1 68 0 0,75 44 174 0 0,-72-37-523 0 0,-9-7 0 0 0,-2 1 0 0 0,36 33 0 0 0,-20-8 0 0 0,80 99 0 0 0,-104-113 0 0 0,-2 0 0 0 0,-1 2 0 0 0,-2 1 0 0 0,21 52 0 0 0,-5 6 576 0 0,-5 1 0 0 0,-3 2 0 0 0,-5 0 0 0 0,20 198 0 0 0,-39-221-576 0 0,-3 0 0 0 0,-4 0 0 0 0,-24 148 0 0 0,20-198-54 0 0,-1 1 1 0 0,-2-1-1 0 0,0-1 0 0 0,-26 44 0 0 0,2 0-245 0 0,10-26-2427 0 0,2-21-4421 0 0,14-17 4396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2.6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72 188 5407 0 0,'-21'-11'543'0'0,"17"8"-317"0"0,0 1-1 0 0,0 0 1 0 0,0-1-1 0 0,0 0 1 0 0,0 0-1 0 0,1 0 1 0 0,0 0-1 0 0,-1-1 1 0 0,1 0 0 0 0,1 1-1 0 0,-6-9 1 0 0,7 11 680 0 0,1 1-849 0 0,0-1-1 0 0,0 1 0 0 0,-1 0 0 0 0,1 0 0 0 0,0-1 0 0 0,0 1 0 0 0,0 0 1 0 0,-1 0-1 0 0,1-1 0 0 0,0 1 0 0 0,0 0 0 0 0,0-1 0 0 0,0 1 0 0 0,0 0 1 0 0,0-1-1 0 0,0 1 0 0 0,0 0 0 0 0,-1-1 0 0 0,1 1 0 0 0,0 0 0 0 0,0-1 1 0 0,0 1-1 0 0,1 0 0 0 0,-1-1 0 0 0,0 1 0 0 0,0 0 0 0 0,0-1 1 0 0,0 1-1 0 0,0 0 0 0 0,0 0 0 0 0,0-1 0 0 0,0 1 0 0 0,1 0 0 0 0,-1-1 1 0 0,0 1-1 0 0,5-13 1638 0 0,-2 10-1419 0 0,-1 0 0 0 0,1 0 0 0 0,0 1 0 0 0,-1-1 0 0 0,2 0 0 0 0,-1 1 0 0 0,0 0 0 0 0,0 0 0 0 0,1 0 0 0 0,-1 0 0 0 0,1 0 0 0 0,-1 0 0 0 0,7-1 0 0 0,55-9 2125 0 0,-16 3-1704 0 0,21-6-725 0 0,0 2 0 0 0,100-4 0 0 0,144 11 1369 0 0,-307 6-1255 0 0,143 3 713 0 0,191 29 0 0 0,58 29 2058 0 0,-219-17-2832 0 0,-168-42-24 0 0,1 1 0 0 0,-1 1 0 0 0,0 0 0 0 0,0 0 0 0 0,0 1 0 0 0,-1 1 0 0 0,0 0 0 0 0,0 0 0 0 0,0 1 0 0 0,-1 0 0 0 0,0 1 0 0 0,0 1 0 0 0,-1-1 0 0 0,0 1 0 0 0,15 21 0 0 0,-8-7 0 0 0,-2 1 0 0 0,-1 1 0 0 0,-1 0 0 0 0,-2 1 0 0 0,0 0 0 0 0,11 48 0 0 0,-17-49 0 0 0,-1 0 0 0 0,-1 1 0 0 0,-2-1 0 0 0,-3 42 0 0 0,-23 101 0 0 0,11-85 0 0 0,-2 3 0 0 0,-4 0 0 0 0,-3-2 0 0 0,-36 81 0 0 0,-25 21-529 0 0,15-39-178 0 0,52-108-643 0 0,-3 8-520 0 0,10-16-4440 0 0,6-14-276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3.5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1 885 3999 0 0,'8'-9'356'0'0,"57"-75"1687"0"0,-12 12 781 0 0,173-164 81 0 0,-91 114-2355 0 0,6-7 1439 0 0,-116 107-1981 0 0,0 2-1 0 0,31-19 1 0 0,-26 19-9 0 0,33-29 0 0 0,-45 32 1 0 0,-3 5 0 0 0,-2 0 0 0 0,17-21 0 0 0,-25 26-81 0 0,-4 5-346 0 0,-1 2-166 0 0,0 0-810 0 0,0 0-3077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4.2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35 747 3999 0 0,'0'0'183'0'0,"0"2"-10"0"0,-1-1-108 0 0,1-1 0 0 0,0 1 0 0 0,-1 0-1 0 0,1-1 1 0 0,0 1 0 0 0,-1 0-1 0 0,1-1 1 0 0,-1 1 0 0 0,1-1 0 0 0,-1 1-1 0 0,1-1 1 0 0,-1 1 0 0 0,0-1-1 0 0,1 1 1 0 0,-1-1 0 0 0,0 1-1 0 0,1-1 1 0 0,-1 0 0 0 0,0 1 0 0 0,1-1-1 0 0,-1 0 1 0 0,0 0 0 0 0,0 0-1 0 0,1 0 1 0 0,-1 1 0 0 0,0-1 0 0 0,0 0-1 0 0,1 0 1 0 0,-2-1 0 0 0,1 2 467 0 0,0-1 806 0 0,1 0-95 0 0,0 0-427 0 0,0 0-192 0 0,-9-13 633 0 0,8 12-1256 0 0,0-1 0 0 0,1 1 0 0 0,-1 0 0 0 0,1-1-1 0 0,-1 1 1 0 0,1-1 0 0 0,0 1 0 0 0,-1-1 0 0 0,1 1 0 0 0,0 0-1 0 0,0-1 1 0 0,0 1 0 0 0,0-1 0 0 0,0 1 0 0 0,0-1 0 0 0,1 1-1 0 0,-1-1 1 0 0,0 1 0 0 0,1 0 0 0 0,-1-1 0 0 0,2 0 0 0 0,-1-2 0 0 0,0 1 47 0 0,-1 0 1 0 0,2-1-1 0 0,-1 1 0 0 0,0-1 0 0 0,1 1 0 0 0,-1 0 1 0 0,1 0-1 0 0,0 0 0 0 0,0 0 0 0 0,0 0 0 0 0,0 1 0 0 0,1-1 1 0 0,4-4-1 0 0,41-24 1550 0 0,-38 26-1526 0 0,-1-1 0 0 0,0 0-1 0 0,11-8 1 0 0,-9 3 46 0 0,1 0 1 0 0,1 2-1 0 0,0-1 0 0 0,27-13 0 0 0,28-17 1095 0 0,16-7-295 0 0,-14 10-909 0 0,-42 22 301 0 0,55-23 0 0 0,-64 30 134 0 0,0-1 0 0 0,30-19 1 0 0,-31 16-161 0 0,1 1 1 0 0,35-14 0 0 0,-12 8-278 0 0,-1-3 1 0 0,70-44 0 0 0,-82 46-9 0 0,142-73 1 0 0,-80 45 0 0 0,-71 42-3163 0 0,-19 4 2849 0 0,1 0 0 0 0,-1 0 1 0 0,0 0-1 0 0,0 0 0 0 0,0 0 0 0 0,0 0 0 0 0,0 0 1 0 0,0 0-1 0 0,0-1 0 0 0,0 1 0 0 0,0 0 1 0 0,0-1-1 0 0,0 1 0 0 0,0-1 0 0 0,-1 1 1 0 0,1-1-1 0 0,0 1 0 0 0,0-1 0 0 0,0 1 1 0 0,0-1-1 0 0,-1 0 0 0 0,2-1 0 0 0,-7 12-3970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5.2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1 5407 0 0,'0'0'248'0'0,"0"0"-5"0"0,0 0-90 0 0,0 0 182 0 0,0 0 96 0 0,0 0 17 0 0,0 0 13 0 0,0 0 30 0 0,0 0 11 0 0,0 0 2 0 0,0 0 10 0 0,0 0 39 0 0,0 0 20 0 0,0 0 3 0 0,-3 25 1264 0 0,6-15-1434 0 0,1 0 0 0 0,0-1 0 0 0,0 1 0 0 0,1-1-1 0 0,10 15 1 0 0,5 10 487 0 0,36 72-103 0 0,96 203-756 0 0,-140-279-34 0 0,12 26 0 0 0,29 105 0 0 0,-52-149 47 0 0,2 18-1274 0 0,-14-63-351 0 0,8 27 1591 0 0,0-1 0 0 0,1 0 0 0 0,0-1 0 0 0,0 1 0 0 0,-1-13 0 0 0,2 7 77 0 0,2-1-1 0 0,-1 1 0 0 0,2-1 1 0 0,-1 1-1 0 0,2 0 0 0 0,0 0 1 0 0,7-18-1 0 0,-9 28-33 0 0,0-1 0 0 0,0 1 0 0 0,0 0 1 0 0,1 0-1 0 0,0 0 0 0 0,-1 0 0 0 0,1 0 0 0 0,0 0 0 0 0,1 1 0 0 0,-1-1 1 0 0,0 1-1 0 0,1-1 0 0 0,-1 1 0 0 0,1 0 0 0 0,0 0 0 0 0,0 0 1 0 0,0 0-1 0 0,0 1 0 0 0,0-1 0 0 0,0 1 0 0 0,0 0 0 0 0,0 0 0 0 0,1 0 1 0 0,-1 0-1 0 0,0 0 0 0 0,1 1 0 0 0,-1-1 0 0 0,0 1 0 0 0,1 0 0 0 0,-1 0 1 0 0,1 0-1 0 0,-1 1 0 0 0,1-1 0 0 0,3 2 0 0 0,0 0-62 0 0,-1 0 1 0 0,1 1-1 0 0,-1 0 0 0 0,0 0 0 0 0,0 0 0 0 0,0 1 0 0 0,0 0 1 0 0,10 8-1 0 0,36 43 641 0 0,-52-54-611 0 0,5 4 33 0 0,-1 1 1 0 0,0 0-1 0 0,0 0 1 0 0,-1 0-1 0 0,0 1 1 0 0,0-1-1 0 0,-1 1 0 0 0,1 0 1 0 0,-2-1-1 0 0,1 1 1 0 0,-1 0-1 0 0,0 0 1 0 0,0 0-1 0 0,0 0 0 0 0,-1 0 1 0 0,0 0-1 0 0,-1 0 1 0 0,0 1-1 0 0,0-2 1 0 0,0 1-1 0 0,-4 11 1 0 0,1-7 14 0 0,0-1 1 0 0,-1 1 0 0 0,0-1 0 0 0,0 0-1 0 0,-1 0 1 0 0,0-1 0 0 0,-1 1-1 0 0,0-2 1 0 0,-1 1 0 0 0,1-1 0 0 0,-2 0-1 0 0,-15 12 1 0 0,22-19-132 0 0,1 0-1 0 0,0 0 1 0 0,-1 0 0 0 0,1-1-1 0 0,-1 1 1 0 0,1 0 0 0 0,-1-1-1 0 0,0 1 1 0 0,1-1 0 0 0,-1 0-1 0 0,1 0 1 0 0,-1 1-1 0 0,0-1 1 0 0,1 0 0 0 0,-1 0-1 0 0,0-1 1 0 0,1 1 0 0 0,-3 0-1 0 0,3-1-1236 0 0,-10-10-3501 0 0,10 9 4367 0 0,0-1 0 0 0,0 1 0 0 0,0-1 1 0 0,0 1-1 0 0,1-1 0 0 0,-1 1 0 0 0,1-1 0 0 0,0 1 0 0 0,-1-4 0 0 0,4-14-1746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5.0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73 15719 0 0,'0'0'356'0'0,"0"0"50"0"0,0 0 20 0 0,0 0-40 0 0,0 0-379 0 0,0-1 0 0 0,0 0 1 0 0,0 1-1 0 0,1-1 0 0 0,-1 0 1 0 0,0 1-1 0 0,1-1 0 0 0,-1 0 1 0 0,0 1-1 0 0,1-1 1 0 0,-1 1-1 0 0,1-1 0 0 0,-1 1 1 0 0,1-1-1 0 0,-1 1 0 0 0,1-1 1 0 0,0 1-1 0 0,-1 0 1 0 0,1-1-1 0 0,0 1 0 0 0,33-16-348 0 0,-20 9-201 0 0,1 0 1 0 0,0 1-1 0 0,0 0 0 0 0,0 1 0 0 0,1 1 0 0 0,0 0 0 0 0,0 1 0 0 0,21-1 0 0 0,-21 4-1360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5.5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0 10943 0 0,'0'0'248'0'0,"-2"4"35"0"0,-1 1 11 0 0,0 0 1 0 0,1 1-1 0 0,0 0 0 0 0,0-1 1 0 0,1 1-1 0 0,-1 0 0 0 0,1 0 1 0 0,1 0-1 0 0,-1-1 0 0 0,1 1 1 0 0,0 0-1 0 0,0 0 0 0 0,1 0 1 0 0,1 8-1 0 0,3 12 438 0 0,17 50 0 0 0,-18-66-654 0 0,1 1-78 0 0,-5-11 0 0 0,1 1 0 0 0,-1 0 0 0 0,0-1 0 0 0,1 1 0 0 0,-1-1 0 0 0,0 1 0 0 0,1-1 0 0 0,-1 0 0 0 0,1 1 0 0 0,-1-1 0 0 0,0 1 0 0 0,1-1 0 0 0,-1 0 0 0 0,1 1 0 0 0,-1-1 0 0 0,1 0 0 0 0,0 0 0 0 0,-1 1 0 0 0,1-1 0 0 0,-1 0 0 0 0,1 0 0 0 0,-1 0 0 0 0,1 0 0 0 0,0 1 0 0 0,-1-1 0 0 0,1 0 0 0 0,-1 0 0 0 0,1 0 0 0 0,0-1 0 0 0,-1 1 0 0 0,1 0 0 0 0,-1 0 0 0 0,1 0 0 0 0,-1 0 0 0 0,1 0 0 0 0,0-1 0 0 0,-1 1 0 0 0,1 0 0 0 0,-1 0 0 0 0,1-1 0 0 0,0 0 0 0 0,2 0 0 0 0,0 0 0 0 0,0-1 0 0 0,0 1 0 0 0,0-1 0 0 0,0 0 0 0 0,0 0 0 0 0,0 0 0 0 0,0 0 0 0 0,-1-1 0 0 0,1 1 0 0 0,-1-1 0 0 0,0 1 0 0 0,0-1 0 0 0,0 0 0 0 0,0 0 0 0 0,0 0 0 0 0,2-5 0 0 0,0-3 0 0 0,-1 0 0 0 0,0 0 0 0 0,3-20 0 0 0,1 1 0 0 0,-2 13-1 0 0,-5 15-7 0 0,2-14 116 0 0,-2 14 400 0 0,0 2 161 0 0,0 0 31 0 0,0 0-90 0 0,2 1-402 0 0,0 0-207 0 0,1 1 1 0 0,-1 0 0 0 0,0 0 0 0 0,0 0-1 0 0,1 0 1 0 0,-1 0 0 0 0,-1 0 0 0 0,1 1 0 0 0,0-1-1 0 0,0 1 1 0 0,-1-1 0 0 0,0 1 0 0 0,1-1 0 0 0,1 6-1 0 0,5 10-5 0 0,-7-17 4 0 0,2 2 0 0 0,0 1 0 0 0,0-1 0 0 0,0 1 0 0 0,1-1 0 0 0,-1 0 0 0 0,1 0 0 0 0,0 0 0 0 0,0-1 0 0 0,0 1 0 0 0,0-1 0 0 0,6 2 0 0 0,-2 0-745 0 0,-7-3 506 0 0,0-1 0 0 0,-1 1 1 0 0,1-1-1 0 0,0 1 0 0 0,0-1 0 0 0,0 1 0 0 0,0-1 1 0 0,0 0-1 0 0,0 1 0 0 0,0-1 0 0 0,0 0 1 0 0,0 0-1 0 0,0 0 0 0 0,0 0 0 0 0,1 0 0 0 0,-1 0 1 0 0,0 0-1 0 0,0 0 0 0 0,0 0 0 0 0,0 0 1 0 0,0-1-1 0 0,1 0 0 0 0,6-2-5164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5.9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140 151 7055 0 0,'1'-9'187'0'0,"-1"0"0"0"0,-1 0 0 0 0,1 0 0 0 0,-1 0 0 0 0,-1 0 0 0 0,0 0 0 0 0,-5-14-1 0 0,6 18 408 0 0,-1 1-1 0 0,-1-1 0 0 0,1 1 0 0 0,-1-1 0 0 0,1 1 0 0 0,-1 0 0 0 0,0 0 1 0 0,-1 0-1 0 0,-4-4 0 0 0,7 7-333 0 0,0-1-94 0 0,-1 1 0 0 0,1-1 0 0 0,-1 1 0 0 0,0 0 0 0 0,0 0 0 0 0,0-1 0 0 0,0 1 0 0 0,0 1 0 0 0,0-1 1 0 0,0 0-1 0 0,0 0 0 0 0,0 1 0 0 0,0-1 0 0 0,0 1 0 0 0,-3-1 0 0 0,4 1-165 0 0,1 0 0 0 0,-1 0 0 0 0,1 0-1 0 0,-1 0 1 0 0,0 0 0 0 0,1 0 0 0 0,-1 0 0 0 0,0 0-1 0 0,1 0 1 0 0,-1 0 0 0 0,0 0 0 0 0,1 0-1 0 0,-1 0 1 0 0,1 0 0 0 0,-1 1 0 0 0,0-1 0 0 0,1 0-1 0 0,-1 1 1 0 0,1-1 0 0 0,-1 0 0 0 0,1 1 0 0 0,-1-1-1 0 0,1 0 1 0 0,-1 1 0 0 0,1-1 0 0 0,-1 1-1 0 0,1-1 1 0 0,-1 1 0 0 0,1-1 0 0 0,0 1 0 0 0,-1-1-1 0 0,1 2 1 0 0,-1-1 76 0 0,-4 6 119 0 0,0 0 0 0 0,1 0 0 0 0,-1 0 0 0 0,1 1 0 0 0,1 0 0 0 0,-1 0 1 0 0,1 0-1 0 0,1 0 0 0 0,0 0 0 0 0,0 1 0 0 0,0-1 0 0 0,1 0 0 0 0,0 18 0 0 0,1-25-196 0 0,0 0 0 0 0,0 0 0 0 0,0-1 0 0 0,0 1 0 0 0,0 0 0 0 0,0 0 0 0 0,0 0 0 0 0,0 0 0 0 0,1 0 0 0 0,-1 0 0 0 0,0 0 0 0 0,1 0 0 0 0,-1-1 0 0 0,1 1 0 0 0,-1 0 0 0 0,1 0 0 0 0,-1 0 0 0 0,1-1 0 0 0,-1 1 0 0 0,1 0 0 0 0,0-1 0 0 0,-1 1 0 0 0,1-1 0 0 0,0 1 0 0 0,-1 0 0 0 0,1-1 0 0 0,0 0 0 0 0,0 1 0 0 0,0-1 0 0 0,0 1 0 0 0,0-1 0 0 0,-1 0 0 0 0,1 0 0 0 0,0 1 0 0 0,0-1 0 0 0,2 0 0 0 0,-2 0 0 0 0,6 3 0 0 0,0-1 0 0 0,0-1 0 0 0,1 1 0 0 0,-1-1 0 0 0,0 0 0 0 0,8-1 0 0 0,2 1 0 0 0,13 9 0 0 0,-6-1 0 0 0,-22-9 0 0 0,10 7 0 0 0,2 6 0 0 0,-13-11 0 0 0,1 0 0 0 0,-1-1 0 0 0,0 1 0 0 0,0 0 0 0 0,0 0 0 0 0,-1 0 0 0 0,1 0 0 0 0,-1 1 0 0 0,1-1 0 0 0,-1 0 0 0 0,1 0 0 0 0,-1 0 0 0 0,0 0 0 0 0,0 0 0 0 0,0 1 0 0 0,0-1 0 0 0,-1 0 0 0 0,1 0 0 0 0,0 0 0 0 0,-1 0 0 0 0,0 0 0 0 0,1 0 0 0 0,-1 0 0 0 0,-1 3 0 0 0,1-5 0 0 0,-1 5 203 0 0,-1 0 0 0 0,0 0-1 0 0,0-1 1 0 0,0 1 0 0 0,-6 4 0 0 0,-4 7 620 0 0,12-14-290 0 0,1-2-817 0 0,-14 14-1197 0 0,10-11-4008 0 0,-1-8-342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6.5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1 141 13247 0 0,'11'-22'299'0'0,"-9"17"45"0"0,-2 5 21 0 0,0 0-46 0 0,0 0-115 0 0,0 0 297 0 0,0 0 150 0 0,0 0 28 0 0,0 1-616 0 0,-1-1 1 0 0,1 0-1 0 0,-1 1 1 0 0,1-1 0 0 0,-1 1-1 0 0,1-1 1 0 0,0 0 0 0 0,-1 1-1 0 0,1-1 1 0 0,0 1 0 0 0,-1-1-1 0 0,1 1 1 0 0,0 0-1 0 0,0-1 1 0 0,-1 1 0 0 0,1-1-1 0 0,0 1 1 0 0,0-1 0 0 0,0 1-1 0 0,0 0 1 0 0,0-1 0 0 0,0 1-1 0 0,0-1 1 0 0,0 1-1 0 0,0 0 1 0 0,0-1 0 0 0,0 2-1 0 0,2 17 954 0 0,-1 1-625 0 0,-1-15-347 0 0,1 0 0 0 0,-1 0 0 0 0,1-1 0 0 0,0 1-1 0 0,0 0 1 0 0,1 0 0 0 0,-1-1 0 0 0,1 1-1 0 0,4 6 1 0 0,0-1-45 0 0,22 4 0 0 0,-26-13 0 0 0,-1-1 0 0 0,1 1 0 0 0,0-1 0 0 0,-1 0 0 0 0,1 1 0 0 0,-1-1 0 0 0,1 0 0 0 0,0 0 0 0 0,-1 0 0 0 0,1 0 0 0 0,0-1 0 0 0,-1 1 0 0 0,1 0 0 0 0,-1-1 0 0 0,1 1 0 0 0,0-1 0 0 0,-1 1 0 0 0,2-2 0 0 0,2-3 0 0 0,0-1 0 0 0,-1 1 0 0 0,0-1 0 0 0,0 0 0 0 0,0 0 0 0 0,-1-1 0 0 0,1 1 0 0 0,-2-1 0 0 0,1 1 0 0 0,-1-1 0 0 0,3-13 0 0 0,-2 1 0 0 0,-2 1 0 0 0,0-35 0 0 0,-1 34 0 0 0,2-24 0 0 0,-2 43 3 0 0,0 0 0 0 0,0-1 0 0 0,0 1 0 0 0,0 0 0 0 0,0 0 0 0 0,0 0 0 0 0,0-1 0 0 0,0 1 0 0 0,0 0 0 0 0,0 0 0 0 0,0 0 0 0 0,0 0 0 0 0,0-1 0 0 0,0 1 0 0 0,0 0 0 0 0,0 0 0 0 0,0 0 0 0 0,0 0 0 0 0,1-1 0 0 0,-1 1 0 0 0,0 0 0 0 0,0 0 0 0 0,0 0 0 0 0,0 0 0 0 0,0 0 0 0 0,0-1 1 0 0,0 1-1 0 0,1 0 0 0 0,-1 0 0 0 0,0 0 0 0 0,0 0 0 0 0,0 0 0 0 0,0 0 0 0 0,1 0 0 0 0,-1 0 0 0 0,0 0 0 0 0,0 0 0 0 0,0-1 0 0 0,0 1 0 0 0,1 0 0 0 0,-1 0 0 0 0,0 0 0 0 0,0 0 0 0 0,0 0 0 0 0,1 0 0 0 0,6 8 337 0 0,6 13 497 0 0,-2 5-601 0 0,0 1-1 0 0,-1 0 1 0 0,10 51 0 0 0,6 88 413 0 0,-24-155-645 0 0,47 321 2636 0 0,-45-308-2487 0 0,-2-13-139 0 0,-1 0 1 0 0,0 1-1 0 0,0-1 1 0 0,-1 1 0 0 0,-2 17-1 0 0,-2-11-14 0 0,1-15 0 0 0,0-1 0 0 0,3-2 0 0 0,-1 1 0 0 0,0 0 0 0 0,1 0 0 0 0,-1-1 0 0 0,0 1 0 0 0,0 0 0 0 0,0-1 0 0 0,0 1 0 0 0,1-1 0 0 0,-1 1 0 0 0,0-1 0 0 0,0 1 0 0 0,0-1 0 0 0,0 0 0 0 0,0 1 0 0 0,0-1 0 0 0,0 0 0 0 0,0 0 0 0 0,-1 0 0 0 0,1 0 0 0 0,0 0 0 0 0,0 0 0 0 0,0 0 0 0 0,0 0 0 0 0,0 0 0 0 0,0 0 0 0 0,0-1 0 0 0,0 1 0 0 0,-1-1 0 0 0,-19-13 0 0 0,15 5 0 0 0,0 1 0 0 0,0-1 0 0 0,1 0 0 0 0,0-1 0 0 0,1 1 0 0 0,0-1 0 0 0,-5-19 0 0 0,2-10-32 0 0,2 0 1 0 0,1 0-1 0 0,3-1 0 0 0,1 0 0 0 0,8-60 0 0 0,-1 58-93 0 0,1 1-1 0 0,24-70 0 0 0,-29 104-82 0 0,0 1-1 0 0,1-1 0 0 0,-1 0 1 0 0,1 1-1 0 0,1 0 1 0 0,0 0-1 0 0,-1 0 1 0 0,10-7-1 0 0,0 0-315 0 0,1 0 0 0 0,18-10 0 0 0,-13 5-1537 0 0,-15 10-4103 0 0,-5 8 182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8.9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7055 0 0,'0'0'158'0'0,"0"0"22"0"0,0 0 12 0 0,0 0 124 0 0,0 0 494 0 0,0 0 218 0 0,0 0 42 0 0,0 0-50 0 0,0 0-246 0 0,0 0-108 0 0,0 0-24 0 0,0 0 5 0 0,0 0 28 0 0,0 0 11 0 0,0 0 2 0 0,1 2-92 0 0,13 16-547 0 0,0 1 0 0 0,-2 1-1 0 0,0 0 1 0 0,8 22-1 0 0,33 91-70 0 0,-9-20 29 0 0,-12-35-24 0 0,-4-11-132 0 0,48 86-1 0 0,-75-151-1498 0 0,-1-2-602 0 0,0 0-129 0 0,0 0-20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9.3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15 226 7055 0 0,'0'0'158'0'0,"0"0"22"0"0,0 0 12 0 0,-6-16 6 0 0,4 10 211 0 0,0 0 0 0 0,1 0-1 0 0,0-1 1 0 0,0 1 0 0 0,0-1-1 0 0,1 1 1 0 0,0-1-1 0 0,0 1 1 0 0,1-1 0 0 0,0 1-1 0 0,0-1 1 0 0,0 1 0 0 0,1 0-1 0 0,4-12 1 0 0,-2 9-89 0 0,1-1 0 0 0,0 1-1 0 0,0 1 1 0 0,1-1 0 0 0,0 1 0 0 0,1 0 0 0 0,0 0 0 0 0,0 1 0 0 0,1-1-1 0 0,8-5 1 0 0,-7 7-320 0 0,3 8 0 0 0,-10-1-24 0 0,0 0-1 0 0,0 0 1 0 0,-1 0-1 0 0,1 1 1 0 0,0-1-1 0 0,-1 0 1 0 0,1 1-1 0 0,0-1 1 0 0,-1 1-1 0 0,0 0 1 0 0,1 0-1 0 0,-1-1 0 0 0,0 1 1 0 0,0 0-1 0 0,0 0 1 0 0,0 0-1 0 0,0 0 1 0 0,-1 0-1 0 0,2 3 1 0 0,-1 3-1123 0 0,0-1 1 0 0,0 1 0 0 0,-1-1-1 0 0,-1 11 1 0 0,0 6-3696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09.6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86 7055 0 0,'0'0'152'0'0,"0"0"32"0"0,8-13 8 0 0,2 1 8 0 0,-1 3-200 0 0,3-3 0 0 0,-3-3 0 0 0,3 5 0 0 0,-3 7 448 0 0,1-1 40 0 0,-1-4 16 0 0,-9 8 0 0 0,12 0-408 0 0,-12 0-96 0 0,0 0 0 0 0,9 4-3920 0 0</inkml:trace>
  <inkml:trace contextRef="#ctx0" brushRef="#br0" timeOffset="1">54 331 7055 0 0,'0'0'158'0'0,"0"0"22"0"0,0 0 12 0 0,13-4 6 0 0,-2 0 79 0 0,-1-1 0 0 0,0 0 0 0 0,0 0 0 0 0,0-1 0 0 0,15-11 0 0 0,25-16 37 0 0,-4 9-3998 0 0,-38 18 1056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10.0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9 5407 0 0,'0'0'248'0'0,"0"0"-5"0"0,0 0-23 0 0,0 0 463 0 0,0 0 223 0 0,0 0 44 0 0,11-1 1176 0 0,-6 2-1771 0 0,0 0-1 0 0,0 1 0 0 0,0 0 0 0 0,0 0 1 0 0,0 0-1 0 0,-1 0 0 0 0,1 1 1 0 0,-1-1-1 0 0,5 5 0 0 0,37 31-25 0 0,-1 0 453 0 0,-31-28-289 0 0,-1 1 0 0 0,-1 1 0 0 0,18 19 0 0 0,-7-4-469 0 0,-15-19-24 0 0,-1 0-1 0 0,0 1 1 0 0,7 12-1 0 0,5 7 38 0 0,-15-24-495 0 0,-1 1 1 0 0,0-1-1 0 0,0 1 0 0 0,0-1 0 0 0,-1 1 0 0 0,0 0 0 0 0,1 0 0 0 0,1 8 0 0 0,-4-12-1199 0 0,0-1-51 0 0,0 0-11 0 0</inkml:trace>
  <inkml:trace contextRef="#ctx0" brushRef="#br0" timeOffset="1">287 43 8863 0 0,'-17'-22'887'0'0,"-3"4"1092"0"0,19 18-1805 0 0,1-1 1 0 0,-1 1 0 0 0,1 0 0 0 0,-1 0 0 0 0,1-1 0 0 0,-1 1 0 0 0,0 0-1 0 0,1 0 1 0 0,-1 0 0 0 0,0 0 0 0 0,1 0 0 0 0,-1 0 0 0 0,0 0-1 0 0,1 0 1 0 0,-1 0 0 0 0,1 0 0 0 0,-1 0 0 0 0,0 0 0 0 0,1 0-1 0 0,-2 1 1 0 0,-9 13 2808 0 0,5 2-3935 0 0,-2 11 971 0 0,-6 50 0 0 0,1-4 1219 0 0,-16 39-473 0 0,-2-2-5598 0 0,28-100-535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2:59:10.4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96 8863 0 0,'0'0'407'0'0,"0"0"-6"0"0,23-8-75 0 0,0-2 1512 0 0,-9 5-724 0 0,-1 0 1 0 0,1-1 0 0 0,-1-1 0 0 0,19-13 0 0 0,-31 18-1209 0 0,1 1 0 0 0,0-1 1 0 0,0 1-1 0 0,0 0 0 0 0,0 0 1 0 0,0 0-1 0 0,0 0 0 0 0,1 0 1 0 0,-1 0-1 0 0,0 0 0 0 0,4 0 1 0 0,10-6-2091 0 0,-4-4 305 0 0,-9 8-16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17.8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2 10943 0 0,'0'0'240'0'0,"0"0"48"0"0,0 0 16 0 0,0 0 0 0 0,0 0-240 0 0,0 0-64 0 0,0 0 0 0 0,0 0 0 0 0,0 0 0 0 0,0 0 0 0 0,0 0 0 0 0,0 0-3232 0 0,-7-2-664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18.6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59 5407 0 0,'-15'-25'568'0'0,"10"4"31"0"0,5 21-546 0 0,0-1 0 0 0,0 1-1 0 0,0-1 1 0 0,0 1 0 0 0,0-1-1 0 0,0 1 1 0 0,0-1 0 0 0,1 1-1 0 0,-1-1 1 0 0,0 1 0 0 0,0-1-1 0 0,1 1 1 0 0,-1 0 0 0 0,0-1-1 0 0,1 1 1 0 0,-1-1 0 0 0,0 1 0 0 0,1 0-1 0 0,-1-1 1 0 0,1 1 0 0 0,-1 0-1 0 0,1-1 1 0 0,-1 1 0 0 0,1 0-1 0 0,2-1 123 0 0,0 0-1 0 0,1 1 0 0 0,-1 0 0 0 0,0 0 0 0 0,1 0 0 0 0,-1 0 1 0 0,0 0-1 0 0,1 0 0 0 0,-1 1 0 0 0,6 1 0 0 0,8 3-174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5.4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64 1 10943 0 0,'0'0'498'0'0,"0"0"-9"0"0,-16 12 1407 0 0,12-8-839 0 0,0 1-1 0 0,0 0 1 0 0,0 0-1 0 0,1 0 1 0 0,0 1-1 0 0,-4 9 1 0 0,3-6-698 0 0,1 1 1 0 0,0-1-1 0 0,1 1 1 0 0,0 0-1 0 0,0 0 1 0 0,1 0-1 0 0,0 0 1 0 0,1 0-1 0 0,0 0 1 0 0,3 18-1 0 0,-3-26 264 0 0,1-1-407 0 0,0-1-215 0 0,0 1 0 0 0,1-1 0 0 0,-1 1 0 0 0,0-1 0 0 0,0 0 0 0 0,0 1 0 0 0,0-1 0 0 0,0 0 0 0 0,0 0 0 0 0,0 0 0 0 0,1 0 0 0 0,-1 0 0 0 0,0 0 0 0 0,0 0 0 0 0,0 0 0 0 0,0 0 0 0 0,0-1 0 0 0,0 1 0 0 0,1 0 0 0 0,-1-1 0 0 0,0 1 0 0 0,0-1 0 0 0,0 1 0 0 0,0-1 0 0 0,0 1 0 0 0,0-1 0 0 0,-1 0 0 0 0,1 1 0 0 0,2-3 0 0 0,14-20-7 0 0,-9 4 6 0 0,-6 14 0 0 0,-1 0 0 0 0,1 0 0 0 0,1 0 0 0 0,-1 1 0 0 0,1-1 0 0 0,0 1 0 0 0,0 0 0 0 0,0 0 0 0 0,5-5 0 0 0,-8 8-15 0 0,1 1-1 0 0,0-1 1 0 0,-1 1-1 0 0,1-1 1 0 0,-1 1 0 0 0,1-1-1 0 0,0 1 1 0 0,0 0-1 0 0,-1-1 1 0 0,1 1 0 0 0,0 0-1 0 0,0-1 1 0 0,-1 1-1 0 0,1 0 1 0 0,0 0 0 0 0,0 0-1 0 0,0 0 1 0 0,-1 0-1 0 0,1 0 1 0 0,0 0 0 0 0,0 0-1 0 0,0 0 1 0 0,-1 0-1 0 0,1 0 1 0 0,2 1 0 0 0,-1 0-75 0 0,0 0 0 0 0,0 0 0 0 0,0 0 0 0 0,0 1 0 0 0,-1-1 1 0 0,1 1-1 0 0,0-1 0 0 0,0 1 0 0 0,1 2 0 0 0,27 43-1379 0 0,-29-45 1453 0 0,40 77 573 0 0,-4 2 0 0 0,-3 2 0 0 0,-4 0-1 0 0,19 90 1 0 0,-44-148-557 0 0,-1 1 0 0 0,-1-1 0 0 0,0 30 0 0 0,-3-42 0 0 0,-1-1 0 0 0,0 1 0 0 0,-1 0 0 0 0,0 0 0 0 0,-1-1 0 0 0,0 0 0 0 0,-1 1 0 0 0,-6 14 0 0 0,9-25 0 0 0,-1 1 0 0 0,1-1 0 0 0,0 1 0 0 0,-1-1 0 0 0,0 1 0 0 0,1-1 0 0 0,-1 0 0 0 0,0 0 0 0 0,0 0 0 0 0,0 0 0 0 0,0 0 0 0 0,-1 0 0 0 0,1-1 0 0 0,0 1 0 0 0,-1-1 0 0 0,1 0 0 0 0,-1 1 0 0 0,0-1 0 0 0,1 0 0 0 0,-1 0 0 0 0,0-1 0 0 0,0 1 0 0 0,1-1 0 0 0,-1 1 0 0 0,0-1 0 0 0,0 0 0 0 0,0 0 0 0 0,0 0 0 0 0,1 0 0 0 0,-1-1 0 0 0,0 1 0 0 0,0-1 0 0 0,0 0 0 0 0,1 1 0 0 0,-4-3 0 0 0,0 1 0 0 0,1-1 0 0 0,-1 0 0 0 0,1 0 0 0 0,0 0 0 0 0,0-1 0 0 0,0 1 0 0 0,0-1 0 0 0,1 0 0 0 0,0-1 0 0 0,0 1 0 0 0,0-1 0 0 0,0 0 0 0 0,0 0 0 0 0,1 0 0 0 0,-4-8 0 0 0,2-3 0 0 0,0 1 0 0 0,1-1 0 0 0,0-1 0 0 0,1 1 0 0 0,1 0 0 0 0,1-1 0 0 0,0 1 0 0 0,1-1 0 0 0,1 1 0 0 0,0-1 0 0 0,6-24 0 0 0,3-2 0 0 0,2 0 0 0 0,1 1 0 0 0,22-44 0 0 0,-26 67-981 0 0,2 0-1 0 0,0 0 0 0 0,1 1 1 0 0,0 1-1 0 0,24-25 1 0 0,-12 17-1162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20.0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35 141 8863 0 0,'-5'0'342'0'0,"3"1"-233"0"0,1-1 0 0 0,-1 0 0 0 0,0 0 0 0 0,0 0 0 0 0,1 0 1 0 0,-1 0-1 0 0,0 0 0 0 0,0 0 0 0 0,1 0 0 0 0,-1-1 0 0 0,0 1 0 0 0,1-1 0 0 0,-1 1 0 0 0,-2-2 0 0 0,3 1 1047 0 0,1-3-960 0 0,1 1 0 0 0,0-1 0 0 0,0 1 0 0 0,0-1 0 0 0,1 1 0 0 0,-1 0 0 0 0,1-1 0 0 0,-1 1 0 0 0,1 0 0 0 0,0 0 0 0 0,0 0 0 0 0,1 0 0 0 0,-1 1 1 0 0,1-1-1 0 0,-1 1 0 0 0,1-1 0 0 0,0 1 0 0 0,0 0 0 0 0,0 0 0 0 0,4-3 0 0 0,11-5 1162 0 0,0 1 1 0 0,25-10-1 0 0,-37 16-1300 0 0,15-4 46 0 0,0 0 0 0 0,1 2 0 0 0,-1 1 0 0 0,1 0 0 0 0,0 2 0 0 0,0 0 0 0 0,0 1 0 0 0,0 2 0 0 0,0 0 0 0 0,0 1 0 0 0,0 1 0 0 0,0 2 0 0 0,22 6 0 0 0,6 5 187 0 0,-1 2 1 0 0,-1 1-1 0 0,0 3 0 0 0,62 40 0 0 0,-89-49-85 0 0,-1 0 0 0 0,-1 2-1 0 0,0 0 1 0 0,-1 1 0 0 0,0 1-1 0 0,17 22 1 0 0,-25-25-62 0 0,0 0 0 0 0,-1 0 0 0 0,0 1 0 0 0,-2 0 0 0 0,0 0 0 0 0,0 1 0 0 0,-1 0 0 0 0,-1 0 0 0 0,5 29 0 0 0,-6-9-144 0 0,-1 0 0 0 0,-2 1 0 0 0,-2-1 0 0 0,-1 1 0 0 0,-2-1 0 0 0,-1 1 0 0 0,-2-2 0 0 0,-1 1 0 0 0,-18 44 0 0 0,16-55 0 0 0,-1 0 0 0 0,-1-2 0 0 0,-1 1 0 0 0,-2-2 0 0 0,0 1 0 0 0,-21 22 0 0 0,3-2 0 0 0,-24 27 0 0 0,-62 48-188 0 0,118-117-795 0 0,-5 4-1169 0 0,5-5-948 0 0,0 1-3406 0 0,1-1 3899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20.9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59 123 5407 0 0,'0'0'124'0'0,"-11"-19"295"0"0,-36-75 4484 0 0,46 92-4325 0 0,1 2 8 0 0,0 0 38 0 0,0 0 14 0 0,0 0 2 0 0,0 0 6 0 0,0 0 23 0 0,0 0 16 0 0,14 16 694 0 0,34 46-502 0 0,-2 1 0 0 0,52 97 0 0 0,-48-76-559 0 0,152 307-318 0 0,-173-330 0 0 0,51 141 0 0 0,-54-133 0 0 0,-26-69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0,-2-10 0 0 0,-5-18 0 0 0,-123-235-6006 0 0,-28-71 3928 0 0,71 141 2106 0 0,56 136 141 0 0,-58-83-1 0 0,58 94 1223 0 0,20 33-821 0 0,-9-17-276 0 0,19 29 201 0 0,1 1 157 0 0,1 3-443 0 0,0 0-1 0 0,1 0 1 0 0,-1-1-1 0 0,1 1 1 0 0,0 0 0 0 0,0-1-1 0 0,4 5 1 0 0,2 4 191 0 0,194 358 1938 0 0,-32 17-1671 0 0,-130-293 616 0 0,-29-67-1134 0 0,72 188 574 0 0,-43-112-1299 0 0,-40-101-100 0 0,2 7-332 0 0,-2-7-2119 0 0,0-2-3436 0 0,-4-7 1721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21.2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0 7055 0 0,'-1'4'158'0'0,"1"0"-115"0"0,-1 0 1 0 0,1 0-1 0 0,0 0 1 0 0,1 0 0 0 0,-1 0-1 0 0,1 1 1 0 0,0-1-1 0 0,0 0 1 0 0,2 6 0 0 0,17 44 517 0 0,-15-44-49 0 0,1 2-1309 0 0,-6-12-737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21.6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1 329 8863 0 0,'0'0'200'0'0,"0"0"34"0"0,0 0 12 0 0,23 7 2 0 0,-19-7-137 0 0,0 0 0 0 0,-1 0 0 0 0,1-1 0 0 0,0 1 0 0 0,0-1 0 0 0,-1 0 0 0 0,1 0 0 0 0,0 0 0 0 0,-1-1 0 0 0,1 1 0 0 0,-1-1 0 0 0,0 0 0 0 0,6-4 0 0 0,45-36 1455 0 0,-38 28-1198 0 0,14-11 181 0 0,3-3 645 0 0,1 2-1 0 0,71-42 1 0 0,24-7-1125 0 0,-76 40-5325 0 0,-44 31 3361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22.0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9 486 3999 0 0,'0'0'183'0'0,"0"0"110"0"0,0 0 361 0 0,-4-11 994 0 0,2 4-1191 0 0,1 0 0 0 0,0 0 0 0 0,1 0 0 0 0,0 0 0 0 0,0 0 0 0 0,0 0 1 0 0,1 0-1 0 0,-1 0 0 0 0,2 0 0 0 0,2-8 0 0 0,25-71 1848 0 0,-23 71-1949 0 0,74-154-143 0 0,-40 77-4911 0 0,-32 65 2980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23.3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445 1802 10943 0 0,'0'0'248'0'0,"0"0"35"0"0,0 0 18 0 0,0 0-37 0 0,0 0 8 0 0,0 0 667 0 0,0 0 312 0 0,0 0 58 0 0,-7 9 831 0 0,6-9-2094 0 0,1-1 1 0 0,-1 1-1 0 0,1-1 0 0 0,-1 0 1 0 0,0 1-1 0 0,1-1 0 0 0,-1 0 1 0 0,1 0-1 0 0,0 1 0 0 0,-1-1 1 0 0,1 0-1 0 0,0 0 0 0 0,-1 1 1 0 0,1-1-1 0 0,0 0 0 0 0,0 0 1 0 0,-1 0-1 0 0,1 0 0 0 0,0 0 1 0 0,0 1-1 0 0,0-1 0 0 0,0 0 1 0 0,0 0-1 0 0,1 0 0 0 0,-1 0 1 0 0,0 0-1 0 0,0 1 0 0 0,1-3 1 0 0,-1 0 58 0 0,0 0 1 0 0,1 0 0 0 0,-1 0 0 0 0,1 0 0 0 0,0 0 0 0 0,0 0 0 0 0,0 0 0 0 0,2-4 0 0 0,6-1 177 0 0,0 1-1 0 0,0 0 1 0 0,0 0-1 0 0,1 0 1 0 0,0 2-1 0 0,18-9 1 0 0,10-6 410 0 0,-5 2-578 0 0,30-25-1 0 0,-53 35-112 0 0,0 0 0 0 0,-1-1-1 0 0,0 0 1 0 0,0 0 0 0 0,-1-1-1 0 0,13-20 1 0 0,-18 25-2 0 0,9-15 0 0 0,16-38 0 0 0,-25 51 0 0 0,-1 0 0 0 0,1 0 0 0 0,-2-1 0 0 0,1 1 0 0 0,-1 0 0 0 0,0-1 0 0 0,-1 1 0 0 0,1-1 0 0 0,-3-12 0 0 0,0 2 0 0 0,-2 1 0 0 0,-1-1 0 0 0,0 1 0 0 0,-1 0 0 0 0,-13-28 0 0 0,-136-230 0 0 0,154 273 0 0 0,-69-94 0 0 0,1 2 0 0 0,53 71 0 0 0,0 1 0 0 0,-1 1 0 0 0,-1 0 0 0 0,-1 2 0 0 0,-1 0 0 0 0,-1 1 0 0 0,0 1 0 0 0,-32-19 0 0 0,-60-38 0 0 0,92 60 0 0 0,15 10 0 0 0,0 0 0 0 0,0-1 0 0 0,0 0 0 0 0,1 0 0 0 0,-7-8 0 0 0,-1 0 0 0 0,9 7 0 0 0,0 1 0 0 0,0-1 0 0 0,1 0 0 0 0,0 0 0 0 0,0 0 0 0 0,1 0 0 0 0,0-1 0 0 0,-3-10 0 0 0,3 11 0 0 0,-5-9 0 0 0,3 10 0 0 0,-7-25 0 0 0,3-5 0 0 0,8 34 0 0 0,-1-1 0 0 0,1 0 0 0 0,0 1 0 0 0,0-1 0 0 0,-1 0 0 0 0,1 0 0 0 0,1 1 0 0 0,-1-1 0 0 0,0 0 0 0 0,0 0 0 0 0,1 1 0 0 0,-1-1 0 0 0,1 0 0 0 0,-1 1 0 0 0,1-1 0 0 0,0 0 0 0 0,-1 1 0 0 0,1-1 0 0 0,1-1 0 0 0,2-3 0 0 0,2-7 44 0 0,0 1 0 0 0,2 0 0 0 0,-1 0 0 0 0,1 0 0 0 0,1 1 0 0 0,0 1 0 0 0,1-1 0 0 0,0 1 0 0 0,12-9 0 0 0,19-12 355 0 0,49-29 0 0 0,-78 52-330 0 0,-5 3 547 0 0,-5 4-537 0 0,0-1-1 0 0,0 1 1 0 0,1-1 0 0 0,-1 1 0 0 0,1 0-1 0 0,-1 0 1 0 0,1 0 0 0 0,-1 0 0 0 0,1 1 0 0 0,3-1-1 0 0,-4 0-555 0 0,-2 1-191 0 0,0 0-41 0 0,0 0-105 0 0,0 0-399 0 0,0 0-177 0 0,0 0-1102 0 0,0 0-4286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43.9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1506 7055 0 0,'0'0'158'0'0,"0"0"22"0"0,0 0 12 0 0,0 0 124 0 0,0 0 494 0 0,0 0 218 0 0,0 0 42 0 0,0 0-136 0 0,-1-1-610 0 0,-3-4-196 0 0,3 3 344 0 0,-3-15 1335 0 0,5 9-1615 0 0,8 9-171 0 0,-6 1-21 0 0,0 0 0 0 0,0 0 0 0 0,0 0 0 0 0,0 0 0 0 0,0 0 0 0 0,0 0 0 0 0,-1 1 0 0 0,1 0 0 0 0,-1-1 0 0 0,1 1 0 0 0,-1 0 0 0 0,0 0 0 0 0,0 0 0 0 0,0 0 0 0 0,-1 1 0 0 0,1-1 0 0 0,-1 0 0 0 0,0 1 0 0 0,0-1 0 0 0,0 1 0 0 0,0-1 0 0 0,0 1 0 0 0,-1 0 0 0 0,0-1 0 0 0,0 1 0 0 0,0-1 0 0 0,0 1 0 0 0,0 0 0 0 0,-2 6 0 0 0,0 1 0 0 0,2-10 41 0 0,-1 0-1 0 0,1-1 0 0 0,0 1 0 0 0,0 0 0 0 0,0 0 1 0 0,0-1-1 0 0,-1 1 0 0 0,1 0 0 0 0,0-1 1 0 0,-1 1-1 0 0,1 0 0 0 0,0-1 0 0 0,-1 1 0 0 0,1-1 1 0 0,-1 1-1 0 0,1 0 0 0 0,-1-1 0 0 0,1 1 1 0 0,-1-1-1 0 0,0 0 0 0 0,1 1 0 0 0,-1-1 0 0 0,0 1 1 0 0,1-1-1 0 0,-1 0 0 0 0,0 1 0 0 0,1-1 1 0 0,-1 0-1 0 0,0 0 0 0 0,1 0 0 0 0,-1 0 0 0 0,0 1 1 0 0,0-1-1 0 0,1 0 0 0 0,-1 0 0 0 0,0 0 1 0 0,0 0-1 0 0,1-1 0 0 0,-1 1 0 0 0,0 0 1 0 0,0 0-1 0 0,0-1 0 0 0,-21-13 996 0 0,21 13-1080 0 0,-3-2 45 0 0,0-2 1 0 0,0 1-1 0 0,0 0 1 0 0,1-1 0 0 0,0 1-1 0 0,0-1 1 0 0,0 0 0 0 0,0 0-1 0 0,1 0 1 0 0,0 0 0 0 0,0-1-1 0 0,0 1 1 0 0,1-1 0 0 0,-2-9-1 0 0,3 10-1 0 0,-1 0 0 0 0,1 0 0 0 0,0 0 0 0 0,0 1 0 0 0,0-1 0 0 0,0 0-1 0 0,1 0 1 0 0,0 0 0 0 0,0 1 0 0 0,0-1 0 0 0,1 0 0 0 0,-1 1 0 0 0,1-1 0 0 0,0 1 0 0 0,1 0-1 0 0,-1 0 1 0 0,4-5 0 0 0,-4 6 0 0 0,0 1 0 0 0,0-1 0 0 0,0 0 0 0 0,1 1 0 0 0,0 0 0 0 0,-1-1 0 0 0,1 1 0 0 0,0 0 0 0 0,0 0 0 0 0,0 1 0 0 0,0-1 0 0 0,0 0 0 0 0,0 1 0 0 0,1 0 0 0 0,3-1 0 0 0,-5 1 0 0 0,-2 1 3 0 0,1 0-1 0 0,-1 0 0 0 0,1 0 1 0 0,-1 0-1 0 0,1 0 0 0 0,-1 0 1 0 0,1 0-1 0 0,-1 0 0 0 0,1 0 1 0 0,-1 0-1 0 0,1 0 0 0 0,-1 0 1 0 0,1 0-1 0 0,-1 0 0 0 0,1 1 1 0 0,-1-1-1 0 0,1 0 0 0 0,-1 0 1 0 0,1 1-1 0 0,-1-1 0 0 0,1 0 1 0 0,-1 0-1 0 0,0 1 0 0 0,1-1 1 0 0,-1 1-1 0 0,0-1 0 0 0,1 0 1 0 0,-1 1-1 0 0,0-1 0 0 0,1 1 1 0 0,-1-1-1 0 0,0 1 1 0 0,0-1-1 0 0,1 1 0 0 0,-1 0 1 0 0,3 14 431 0 0,-3-14-346 0 0,1 4 82 0 0,-1-1 0 0 0,0 1 0 0 0,0 0 0 0 0,-1 0 0 0 0,0 0 0 0 0,1-1 0 0 0,-1 1-1 0 0,-1 0 1 0 0,1-1 0 0 0,-1 1 0 0 0,0-1 0 0 0,-4 8 0 0 0,-1-4-170 0 0,5-6 0 0 0,1-2 0 0 0,1 1 0 0 0,0-1 0 0 0,0 1 0 0 0,-1-1 0 0 0,1 0 0 0 0,0 1 0 0 0,-1-1 0 0 0,1 1 0 0 0,0-1 0 0 0,-1 0 0 0 0,1 0 0 0 0,-1 1 0 0 0,1-1 0 0 0,0 0 0 0 0,-1 0 0 0 0,1 1 0 0 0,-1-1 0 0 0,1 0 0 0 0,-1 0 0 0 0,1 0 0 0 0,-1 0 0 0 0,1 0 0 0 0,-1 0 0 0 0,1 0 0 0 0,-1 0 0 0 0,1 0 0 0 0,-1 0 0 0 0,1 0 0 0 0,0 0 0 0 0,-2 0 0 0 0,-7-2 0 0 0,7 2 0 0 0,1 0 0 0 0,-1 0 0 0 0,1-1 0 0 0,0 1 0 0 0,-1 0 0 0 0,1-1 0 0 0,0 1 0 0 0,-1-1 0 0 0,1 0 0 0 0,0 1 0 0 0,-1-1 0 0 0,1 0 0 0 0,0 0 0 0 0,0 0 0 0 0,0 0 0 0 0,0 0 0 0 0,0 0 0 0 0,0 0 0 0 0,0 0 0 0 0,0 0 0 0 0,0 0 0 0 0,1-1 0 0 0,-1 1 0 0 0,0 0 0 0 0,1-1 0 0 0,-1-1 0 0 0,0-1 0 0 0,0-1 0 0 0,0 0 0 0 0,0 1 0 0 0,1-1 0 0 0,0-8 0 0 0,0 3 0 0 0,0 5 0 0 0,0 1 0 0 0,0 0 0 0 0,1-1 0 0 0,-1 1 0 0 0,1 0 0 0 0,0-1 0 0 0,0 1 0 0 0,1 0 0 0 0,-1 0 0 0 0,1 0 0 0 0,0 0 0 0 0,0 0 0 0 0,0 0 0 0 0,0 1 0 0 0,1-1 0 0 0,0 1 0 0 0,-1 0 0 0 0,1-1 0 0 0,0 1 0 0 0,1 0 0 0 0,-1 1 0 0 0,1-1 0 0 0,6-3 0 0 0,10 1 0 0 0,-11 6 0 0 0,-3 6 0 0 0,-5 1 0 0 0,-1 1 0 0 0,1-1 0 0 0,-2 0 0 0 0,1 0 0 0 0,-1 0 0 0 0,0 0 0 0 0,-1 0 0 0 0,-2 8 0 0 0,0-6 0 0 0,-1-2 0 0 0,5-7 0 0 0,0-1 0 0 0,-1 0 0 0 0,1 1 0 0 0,0-1 0 0 0,-1 0 0 0 0,1 0 0 0 0,-1 1 0 0 0,1-1 0 0 0,0 0 0 0 0,-1 0 0 0 0,1 0 0 0 0,-1 1 0 0 0,1-1 0 0 0,-1 0 0 0 0,1 0 0 0 0,-1 0 0 0 0,1 0 0 0 0,0 0 0 0 0,-1 0 0 0 0,1 0 0 0 0,-1 0 0 0 0,1 0 0 0 0,-1 0 0 0 0,1 0 0 0 0,-1-1 0 0 0,1 1 0 0 0,-1 0 0 0 0,1 0 0 0 0,-4-4 0 0 0,2 2 0 0 0,-1-1 0 0 0,1 1 0 0 0,0-1 0 0 0,0 0 0 0 0,0 0 0 0 0,0 0 0 0 0,1 0 0 0 0,-1 0 0 0 0,1 0 0 0 0,0-1 0 0 0,0 1 0 0 0,0 0 0 0 0,0-1 0 0 0,0 1 0 0 0,1-1 0 0 0,0 1 0 0 0,0-7 0 0 0,0 2 0 0 0,0 0 0 0 0,0 0 0 0 0,1 0 0 0 0,1 0 0 0 0,-1 0 0 0 0,6-13 0 0 0,-6 19 0 0 0,-1 1 0 0 0,1-1 0 0 0,0 0 0 0 0,1 1 0 0 0,-1-1 0 0 0,0 1 0 0 0,0-1 0 0 0,1 1 0 0 0,-1 0 0 0 0,0-1 0 0 0,1 1 0 0 0,-1 0 0 0 0,1 0 0 0 0,0 0 0 0 0,-1 0 0 0 0,1 0 0 0 0,0 1 0 0 0,0-1 0 0 0,0 0 0 0 0,-1 1 0 0 0,1 0 0 0 0,0-1 0 0 0,0 1 0 0 0,0 0 0 0 0,0 0 0 0 0,2 0 0 0 0,-3 0 0 0 0,5 0 0 0 0,0 1 0 0 0,-1 0 0 0 0,1 0 0 0 0,0 1 0 0 0,-1-1 0 0 0,1 1 0 0 0,-1 0 0 0 0,1 1 0 0 0,-1 0 0 0 0,0-1 0 0 0,0 2 0 0 0,0-1 0 0 0,0 0 0 0 0,-1 1 0 0 0,0 0 0 0 0,1 0 0 0 0,-1 0 0 0 0,-1 1 0 0 0,1 0 0 0 0,0-1 0 0 0,-1 1 0 0 0,4 9 0 0 0,-4-8 0 0 0,0-1 0 0 0,0 1 0 0 0,-1-1 0 0 0,0 1 0 0 0,0 0 0 0 0,-1 0 0 0 0,0 0 0 0 0,0 0 0 0 0,0 0 0 0 0,-1 0 0 0 0,1 0 0 0 0,-1 0 0 0 0,-1 0 0 0 0,1 0 0 0 0,-1 0 0 0 0,0 0 0 0 0,-1 0 0 0 0,1 0 0 0 0,-1-1 0 0 0,0 1 0 0 0,-5 9 0 0 0,6-14 0 0 0,0 1 0 0 0,0-1 0 0 0,0 1 0 0 0,-1-1 0 0 0,1 1 0 0 0,0-1 0 0 0,0 0 0 0 0,-1 0 0 0 0,1 0 0 0 0,-1 1 0 0 0,1-1 0 0 0,-1-1 0 0 0,1 1 0 0 0,-1 0 0 0 0,0 0 0 0 0,1-1 0 0 0,-1 1 0 0 0,-3 0 0 0 0,-2 1 0 0 0,5-1 0 0 0,0 0 0 0 0,-1 0 0 0 0,1 0 0 0 0,-1-1 0 0 0,1 1 0 0 0,-1-1 0 0 0,1 0 0 0 0,-1 1 0 0 0,0-1 0 0 0,1 0 0 0 0,-1 0 0 0 0,1-1 0 0 0,-1 1 0 0 0,1-1 0 0 0,-1 1 0 0 0,1-1 0 0 0,-1 0 0 0 0,-3-1 0 0 0,2 0 0 0 0,1-1 0 0 0,-1 1 0 0 0,0-1 0 0 0,0 0 0 0 0,1 0 0 0 0,0 0 0 0 0,-1 0 0 0 0,1-1 0 0 0,-4-6 0 0 0,2 3 0 0 0,1 1 0 0 0,1-1 0 0 0,-1 0 0 0 0,1 0 0 0 0,1 0 0 0 0,-1 0 0 0 0,1 0 0 0 0,0 0 0 0 0,1-1 0 0 0,-1 1 0 0 0,2-1 0 0 0,-1-10 0 0 0,1 16 0 0 0,1 0 0 0 0,0 0 0 0 0,-1 1 0 0 0,1-1 0 0 0,0 0 0 0 0,0 1 0 0 0,0-1 0 0 0,0 1 0 0 0,0-1 0 0 0,0 1 0 0 0,1-1 0 0 0,-1 1 0 0 0,0 0 0 0 0,1 0 0 0 0,-1-1 0 0 0,1 1 0 0 0,-1 0 0 0 0,1 0 0 0 0,0 1 0 0 0,-1-1 0 0 0,1 0 0 0 0,0 0 0 0 0,-1 1 0 0 0,1-1 0 0 0,0 1 0 0 0,0 0 0 0 0,0-1 0 0 0,0 1 0 0 0,-1 0 0 0 0,5 0 0 0 0,-4 0 0 0 0,0 0 0 0 0,0 0 0 0 0,0 0 0 0 0,0 0 0 0 0,0 0 0 0 0,0 1 0 0 0,0-1 0 0 0,-1 0 0 0 0,1 1 0 0 0,0-1 0 0 0,0 1 0 0 0,0 0 0 0 0,0 0 0 0 0,-1 0 0 0 0,1 0 0 0 0,0 0 0 0 0,-1 0 0 0 0,1 0 0 0 0,-1 0 0 0 0,1 1 0 0 0,-1-1 0 0 0,1 1 0 0 0,-1-1 0 0 0,0 1 0 0 0,0-1 0 0 0,0 1 0 0 0,0 0 0 0 0,0 0 0 0 0,0-1 0 0 0,0 1 0 0 0,-1 0 0 0 0,1 0 0 0 0,0 4 0 0 0,0-1 0 0 0,0 1 0 0 0,0 0 0 0 0,-1 0 0 0 0,1-1 0 0 0,-2 1 0 0 0,1 0 0 0 0,0 0 0 0 0,-4 10 0 0 0,0 2 15 0 0,-2 0-1 0 0,0 0 1 0 0,-1-1-1 0 0,-1 0 1 0 0,-1 0-1 0 0,-11 18 1 0 0,19-34 10 0 0,0 0-1 0 0,0 0 1 0 0,0 0 0 0 0,0 1 0 0 0,0-1 0 0 0,0 0 0 0 0,0 0 0 0 0,0 0 0 0 0,0 0 0 0 0,0-1 0 0 0,0 1 0 0 0,-1 0 0 0 0,1 0 0 0 0,0-1 0 0 0,-1 1 0 0 0,1-1 0 0 0,-1 1 0 0 0,1-1 0 0 0,0 1 0 0 0,-3-1 0 0 0,3 0 21 0 0,0 0-1 0 0,0-1 1 0 0,0 1-1 0 0,0-1 1 0 0,0 1 0 0 0,0-1-1 0 0,0 1 1 0 0,0-1-1 0 0,0 1 1 0 0,0-1-1 0 0,1 0 1 0 0,-1 0-1 0 0,0 1 1 0 0,0-1 0 0 0,1 0-1 0 0,-1 0 1 0 0,0 0-1 0 0,1 0 1 0 0,-1 0-1 0 0,0-2 1 0 0,-1-2 102 0 0,0-1-1 0 0,0 0 1 0 0,0 0 0 0 0,1 0-1 0 0,0 0 1 0 0,0 0 0 0 0,0 0-1 0 0,1-7 1 0 0,1 1-155 0 0,0 0 0 0 0,0 1 0 0 0,2-1 0 0 0,-1 0 0 0 0,1 1 0 0 0,1 0 0 0 0,0 0 0 0 0,1 0-1 0 0,0 1 1 0 0,1-1 0 0 0,0 1 0 0 0,9-12 0 0 0,-14 21-477 0 0,6-1-950 0 0,-1 2 543 0 0,8 10 1044 0 0,-12-7 63 0 0,-1 1 0 0 0,1-1 0 0 0,-1 1 0 0 0,0-1-1 0 0,0 1 1 0 0,0-1 0 0 0,0 1 0 0 0,-1 0 0 0 0,1-1 0 0 0,-1 1-1 0 0,0 5 1 0 0,0-2-82 0 0,0-4-132 0 0,0 1-1 0 0,0-1 0 0 0,-1 0 1 0 0,1 1-1 0 0,-1-1 1 0 0,0 1-1 0 0,0-1 0 0 0,0 0 1 0 0,0 0-1 0 0,-1 1 1 0 0,1-1-1 0 0,-1 0 1 0 0,0 0-1 0 0,1-1 0 0 0,-2 1 1 0 0,-1 3-1 0 0,3-5-1 0 0,0 0 0 0 0,0-1 0 0 0,0 1 0 0 0,0 0 0 0 0,-1 0 0 0 0,1-1 0 0 0,0 1 0 0 0,0 0 0 0 0,0-1 0 0 0,-1 1 0 0 0,1-1 0 0 0,0 0 0 0 0,-1 1 0 0 0,1-1 0 0 0,0 0 0 0 0,-1 0 0 0 0,1 0 0 0 0,0 0 0 0 0,-1 0 0 0 0,1 0 0 0 0,0 0 0 0 0,-1 0 0 0 0,1-1 0 0 0,0 1 0 0 0,-1 0 0 0 0,1-1 0 0 0,0 1 0 0 0,-1-1 0 0 0,1 0 0 0 0,-2-1 0 0 0,-1-1 0 0 0,1 1 0 0 0,0-1 0 0 0,0-1 0 0 0,0 1 0 0 0,0 0 0 0 0,0-1 0 0 0,1 0 0 0 0,-3-5 0 0 0,-2-1 0 0 0,7 9 0 0 0,-1 1 0 0 0,1-1 0 0 0,0 1 0 0 0,-1-1 0 0 0,1 0 0 0 0,0 0 0 0 0,-1 1 0 0 0,1-1 0 0 0,0 0 0 0 0,0 0 0 0 0,0 1 0 0 0,0-1 0 0 0,0 0 0 0 0,0 0 0 0 0,0 1 0 0 0,0-1 0 0 0,0 0 0 0 0,0 0 0 0 0,0 1 0 0 0,0-1 0 0 0,0 0 0 0 0,1 0 0 0 0,2-8 0 0 0,0 6 0 0 0,-1 0 0 0 0,1 0 0 0 0,-1 0 0 0 0,1 1 0 0 0,0 0 0 0 0,0-1 0 0 0,0 1 0 0 0,0 0 0 0 0,1 0 0 0 0,-1 0 0 0 0,0 1 0 0 0,8-3 0 0 0,-9 3 0 0 0,28-10 0 0 0,133-57 0 0 0,36-30 0 0 0,191-126 0 0 0,-324 184 0 0 0,1 3 0 0 0,74-30 0 0 0,149-40 0 0 0,-209 81 0 0 0,140-43 0 0 0,-76 21 0 0 0,-20 6 0 0 0,443-149 0 0 0,-392 117 0 0 0,291-79 0 0 0,-329 121 1440 0 0,202-20 0 0 0,-241 34-1440 0 0,-79 13 0 0 0,0 0 0 0 0,0 2 0 0 0,0 0 0 0 0,1 2 0 0 0,-1 0 0 0 0,26 2 0 0 0,-5 4 0 0 0,-1 2 0 0 0,0 2 0 0 0,66 23 0 0 0,-70-16 0 0 0,-1 1 0 0 0,-1 1 0 0 0,-1 2 0 0 0,49 38 0 0 0,-6-5 0 0 0,-13-14 0 0 0,23 16 0 0 0,222 197 0 0 0,-249-203 0 0 0,-33-28 0 0 0,45 47 0 0 0,297 384 0 0 0,-305-370 0 0 0,27 39 0 0 0,-72-95 0 0 0,1-1 0 0 0,2-1 0 0 0,27 25 0 0 0,-2-1 0 0 0,-32-36 0 0 0,0 0 0 0 0,1 0 0 0 0,0-2 0 0 0,1 0 0 0 0,26 12 0 0 0,29 20 0 0 0,30 34 0 0 0,36 23 0 0 0,-114-84 0 0 0,2-1 0 0 0,0-2 0 0 0,0 0 0 0 0,30 9 0 0 0,-11-5 0 0 0,-1 3 0 0 0,77 44 0 0 0,-81-41 0 0 0,-26-15 0 0 0,1 0 0 0 0,1-2 0 0 0,-1 1 0 0 0,1-2 0 0 0,0 0 0 0 0,28 3 0 0 0,92-1 0 0 0,-120-6 0 0 0,4 1 0 0 0,1 1 0 0 0,-1 0 0 0 0,0 2 0 0 0,0 0 0 0 0,0 1 0 0 0,26 11 0 0 0,-37-13 0 0 0,0-1 0 0 0,0 0 0 0 0,1 0 0 0 0,-1-1 0 0 0,0 0 0 0 0,1 0 0 0 0,-1-1 0 0 0,13-1 0 0 0,-3-2 0 0 0,1 0 0 0 0,30-11 0 0 0,-12 4 0 0 0,66-9 0 0 0,-100 18 0 0 0,-1 1 0 0 0,1-1 0 0 0,0 1 0 0 0,0 0 0 0 0,-1-1 0 0 0,1 1 0 0 0,0 0 0 0 0,0 1 0 0 0,-1-1 0 0 0,1 0 0 0 0,0 1 0 0 0,2 0 0 0 0,17 5 0 0 0,-6-3 0 0 0,1-2 0 0 0,-1 0 0 0 0,1 0 0 0 0,-1-2 0 0 0,1 0 0 0 0,-1-1 0 0 0,0 0 0 0 0,0-2 0 0 0,31-9 0 0 0,19-4 0 0 0,-61 16-3 0 0,1 1 1 0 0,0-1-1 0 0,-1 1 1 0 0,1 0-1 0 0,0 1 0 0 0,0 0 1 0 0,-1 0-1 0 0,11 2 0 0 0,5 2 64 0 0,36 3-1 0 0,-43-7 820 0 0,0-1-1 0 0,26-4 0 0 0,35-1-830 0 0,-65 6-49 0 0,2 2 0 0 0,-1 0 0 0 0,-1 0 0 0 0,-2 0-88 0 0,-8-3-145 0 0,9 5-364 0 0,-8-2-6478 0 0,-2 5-652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44.5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86 2791 0 0,'0'0'126'0'0,"0"0"158"0"0,0 0 582 0 0,0 0 256 0 0,0 0 50 0 0,0 0-80 0 0,0 0-380 0 0,0 0-168 0 0,0 0-31 0 0,0 0-76 0 0,0 0-209 0 0,0 0 202 0 0,0 0 119 0 0,0 0 24 0 0,0 0 11 0 0,0 0 35 0 0,9 9 1213 0 0,-8-8-1751 0 0,1 0 0 0 0,-1 0 0 0 0,0 0 0 0 0,1 0 0 0 0,-1 0 0 0 0,1 0-1 0 0,-1-1 1 0 0,1 1 0 0 0,-1-1 0 0 0,1 1 0 0 0,0-1 0 0 0,-1 1 0 0 0,1-1 0 0 0,-1 0 0 0 0,1 0 0 0 0,0 0 0 0 0,-1 0 0 0 0,4 0 0 0 0,2 0 516 0 0,-3 1-495 0 0,1 0 0 0 0,-1-1 1 0 0,0 1-1 0 0,1-1 1 0 0,-1 0-1 0 0,0 0 1 0 0,1-1-1 0 0,-1 1 0 0 0,0-1 1 0 0,1 0-1 0 0,-1 0 1 0 0,0 0-1 0 0,0-1 0 0 0,5-2 1 0 0,-1-1 264 0 0,1-1 0 0 0,-1 0 0 0 0,0 0 1 0 0,10-12-1 0 0,5-3-101 0 0,-15 14-569 0 0,0 1 0 0 0,0 1 0 0 0,16-9 0 0 0,-22 13-390 0 0,-2 1-170 0 0,0 0-673 0 0,0 0-293 0 0,2 0-56 0 0,7-2-17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45.2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167 33 7055 0 0,'-17'-15'530'0'0,"13"13"-439"0"0,0-1 0 0 0,-1 1 0 0 0,1 0 0 0 0,0 0 1 0 0,0 1-1 0 0,-1-1 0 0 0,1 1 0 0 0,-1 0 0 0 0,1 0 0 0 0,-1 1 0 0 0,-7-1 1 0 0,-49 7 5574 0 0,60-6-5618 0 0,-1 0 0 0 0,1 0 0 0 0,0 1 0 0 0,-1-1 1 0 0,1 0-1 0 0,0 0 0 0 0,0 1 0 0 0,-1-1 0 0 0,1 1 0 0 0,0-1 1 0 0,0 1-1 0 0,-1 0 0 0 0,1-1 0 0 0,0 1 0 0 0,0 0 1 0 0,0 0-1 0 0,0 0 0 0 0,0 0 0 0 0,0 0 0 0 0,0 0 1 0 0,1 0-1 0 0,-1 0 0 0 0,0 0 0 0 0,-1 2 0 0 0,2-1 70 0 0,0-1-1 0 0,0 1 1 0 0,0 0-1 0 0,0-1 1 0 0,0 1-1 0 0,1 0 1 0 0,-1-1-1 0 0,0 1 1 0 0,1 0-1 0 0,-1-1 1 0 0,1 1-1 0 0,0-1 1 0 0,-1 1-1 0 0,1-1 1 0 0,0 1-1 0 0,1 1 1 0 0,6 7 422 0 0,-1-1 0 0 0,1 0 0 0 0,1 0 0 0 0,9 7 0 0 0,327 238 1484 0 0,-142-113-1136 0 0,-165-113-600 0 0,-1 1 1 0 0,-2 2-1 0 0,0 2 0 0 0,-3 1 0 0 0,0 1 0 0 0,51 77 0 0 0,-63-80-144 0 0,-1 1 0 0 0,-2 1 0 0 0,-2 0 0 0 0,-1 1-1 0 0,12 46 1 0 0,-9 1-144 0 0,12 145 0 0 0,-28-195 10 0 0,-2-1 0 0 0,-1 0-1 0 0,-1 0 1 0 0,-2 0 0 0 0,-1 0-1 0 0,-2 0 1 0 0,-1-1 0 0 0,-1 0 0 0 0,-18 36-1 0 0,0-16 507 0 0,-2-2-1 0 0,-2-2 0 0 0,-64 72 1 0 0,61-77-1772 0 0,32-37 1077 0 0,-56 63-407 0 0,52-60 159 0 0,0-1 0 0 0,-1 1 0 0 0,1-1 0 0 0,-1-1 0 0 0,0 1 0 0 0,-15 7 0 0 0,21-13-1263 0 0,-7-8-2449 0 0,1-1 2027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45.8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0 129 3999 0 0,'0'0'91'0'0,"0"0"12"0"0,0 0 7 0 0,0 0 101 0 0,0 0 413 0 0,0 0 177 0 0,0 0 37 0 0,0 0 39 0 0,0 0 131 0 0,0 0 59 0 0,0 0 11 0 0,0 0-56 0 0,18-14 1060 0 0,10-1-1086 0 0,1 2-1 0 0,1 1 0 0 0,0 1 0 0 0,0 1 1 0 0,43-7-1 0 0,-34 8-631 0 0,7-1-191 0 0,0 3 0 0 0,0 1 0 0 0,1 3-1 0 0,0 1 1 0 0,78 8 0 0 0,232 52 1415 0 0,-188-25-1301 0 0,-119-25-287 0 0,0 2 0 0 0,71 25 0 0 0,-104-28 0 0 0,-1 0 0 0 0,0 1 0 0 0,0 1 0 0 0,0 0 0 0 0,-1 1 0 0 0,-1 0 0 0 0,0 2 0 0 0,0-1 0 0 0,-1 2 0 0 0,18 21 0 0 0,-1 9 0 0 0,-3 2 0 0 0,-1 0 0 0 0,-2 2 0 0 0,22 63 0 0 0,44 83 0 0 0,-61-136 0 0 0,33 93 0 0 0,-60-140 0 0 0,0 1 0 0 0,-1-1 0 0 0,0 1 0 0 0,-1 0 0 0 0,0 0 0 0 0,0 0 0 0 0,-2-1 0 0 0,1 1 0 0 0,-1-1 0 0 0,-1 1 0 0 0,-3 11 0 0 0,-3 15 0 0 0,5-19-1560 0 0,-2 0-1 0 0,0 0 1 0 0,-1-1-1 0 0,-1 0 1 0 0,-11 19 0 0 0,5-12-4422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9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200 769 7055 0 0,'-8'3'123'0'0,"-6"2"19"0"0,0-1-1 0 0,0-1 0 0 0,-1 0 0 0 0,-26 2 1 0 0,16-3 501 0 0,20-2-435 0 0,1 1 0 0 0,0-1 0 0 0,0 0 0 0 0,0 0 0 0 0,0 0 0 0 0,0 0 0 0 0,-1-1-1 0 0,1 0 1 0 0,0 0 0 0 0,0 0 0 0 0,0 0 0 0 0,0-1 0 0 0,-5-2 0 0 0,8 3-135 0 0,1 1 0 0 0,-1-1-1 0 0,1 1 1 0 0,0-1 0 0 0,-1 1 0 0 0,1-1-1 0 0,-1 1 1 0 0,1-1 0 0 0,0 0-1 0 0,-1 1 1 0 0,1-1 0 0 0,0 0 0 0 0,0 1-1 0 0,0-1 1 0 0,0 0 0 0 0,-1 1-1 0 0,1-1 1 0 0,0 0 0 0 0,0 1 0 0 0,0-1-1 0 0,0 0 1 0 0,0 1 0 0 0,1-1 0 0 0,-1 0-1 0 0,0 1 1 0 0,0-1 0 0 0,0 0-1 0 0,0 1 1 0 0,1-1 0 0 0,-1 0 0 0 0,0 1-1 0 0,1-1 1 0 0,0-1 0 0 0,13-19 1123 0 0,-13 20-1070 0 0,10-11 269 0 0,0 1 1 0 0,0 0-1 0 0,1 1 1 0 0,1 0-1 0 0,23-14 1 0 0,78-36-733 0 0,-61 34 498 0 0,298-182-161 0 0,-164 93 0 0 0,-162 100 0 0 0,220-122 0 0 0,-202 117 0 0 0,0 1 0 0 0,2 2 0 0 0,87-20 0 0 0,-125 35 0 0 0,-1 0 0 0 0,1 1 0 0 0,0 0 0 0 0,0 1 0 0 0,-1-1 0 0 0,1 1 0 0 0,0 1 0 0 0,0-1 0 0 0,0 1 0 0 0,-1 0 0 0 0,1 1 0 0 0,0 0 0 0 0,-1 0 0 0 0,0 0 0 0 0,1 1 0 0 0,-1 0 0 0 0,0 0 0 0 0,0 0 0 0 0,0 1 0 0 0,-1 0 0 0 0,1 0 0 0 0,-1 0 0 0 0,0 1 0 0 0,0 0 0 0 0,-1 0 0 0 0,1 0 0 0 0,-1 0 0 0 0,4 9 0 0 0,9 17 0 0 0,-3 1 0 0 0,0 0 0 0 0,-2 1 0 0 0,-2 1 0 0 0,11 57 0 0 0,-13-53 0 0 0,73 362-17 0 0,59 224 2620 0 0,-68-407-2493 0 0,134 281 0 0 0,146 184-100 0 0,-295-586-10 0 0,-30-52 0 0 0,-1 2 0 0 0,-2 1 0 0 0,25 68 0 0 0,-47-109 0 0 0,0 0 0 0 0,0 0 0 0 0,-1 0 0 0 0,1 0 0 0 0,-1 0 0 0 0,-1 1 0 0 0,1-1 0 0 0,-1 0 0 0 0,0 0 0 0 0,-1 0 0 0 0,1 1 0 0 0,-1-1 0 0 0,0 0 0 0 0,-1 0 0 0 0,0 0 0 0 0,0 0 0 0 0,0 0 0 0 0,0-1 0 0 0,-1 1 0 0 0,0-1 0 0 0,0 1 0 0 0,-1-1 0 0 0,1 0 0 0 0,-1 0 0 0 0,0 0 0 0 0,-1-1 0 0 0,1 0 0 0 0,-1 0 0 0 0,0 0 0 0 0,0 0 0 0 0,-9 5 0 0 0,-31 16 0 0 0,0-1 0 0 0,-1-3 0 0 0,-58 18 0 0 0,-19 10 0 0 0,-468 198 1316 0 0,501-209-391 0 0,-103 49 18 0 0,164-71-1496 0 0,1 0-1 0 0,0 2 0 0 0,1 1 1 0 0,-31 30-1 0 0,43-35-1810 0 0,6-4-2138 0 0,3 0-1480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6.3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329 91 8863 0 0,'0'0'200'0'0,"-22"-17"528"0"0,13 8-281 0 0,0 0-1 0 0,-1 1 0 0 0,0 0 0 0 0,0 0 1 0 0,-1 1-1 0 0,-15-7 0 0 0,22 12-361 0 0,0 0-1 0 0,-1 1 0 0 0,1-1 1 0 0,-1 1-1 0 0,1 0 0 0 0,-1 0 1 0 0,0 1-1 0 0,1 0 1 0 0,-1-1-1 0 0,0 1 0 0 0,1 1 1 0 0,-1-1-1 0 0,1 1 1 0 0,-1 0-1 0 0,0 0 0 0 0,1 0 1 0 0,0 1-1 0 0,-1-1 1 0 0,1 1-1 0 0,-8 4 0 0 0,4 0-40 0 0,-1 1 0 0 0,1-1 0 0 0,0 2 0 0 0,0-1 0 0 0,1 1 0 0 0,0 0 0 0 0,0 1 0 0 0,1-1-1 0 0,0 1 1 0 0,0 0 0 0 0,1 1 0 0 0,0 0 0 0 0,1 0 0 0 0,0 0 0 0 0,1 0 0 0 0,-4 19 0 0 0,3-7 205 0 0,0 0 1 0 0,2 0 0 0 0,1 0-1 0 0,0 0 1 0 0,2 0 0 0 0,0 0 0 0 0,6 27-1 0 0,-4-37-249 0 0,0 1 0 0 0,0-1 0 0 0,2 0 0 0 0,0 0 0 0 0,0 0 0 0 0,1-1 0 0 0,0 0 0 0 0,1 0 0 0 0,0 0 0 0 0,16 17 0 0 0,-20-25 0 0 0,0 1 0 0 0,0-1 0 0 0,1 0 0 0 0,-1-1 0 0 0,1 1 0 0 0,0 0 0 0 0,0-1 0 0 0,0 0 0 0 0,0 0 0 0 0,0 0 0 0 0,0-1 0 0 0,0 1 0 0 0,1-1 0 0 0,-1 0 0 0 0,1 0 0 0 0,-1 0 0 0 0,0-1 0 0 0,1 0 0 0 0,0 0 0 0 0,-1 0 0 0 0,1 0 0 0 0,-1 0 0 0 0,1-1 0 0 0,-1 0 0 0 0,0 0 0 0 0,1-1 0 0 0,-1 1 0 0 0,0-1 0 0 0,0 0 0 0 0,0 0 0 0 0,0 0 0 0 0,0 0 0 0 0,5-4 0 0 0,0-2 34 0 0,-1 1-1 0 0,0-1 1 0 0,0-1 0 0 0,0 0-1 0 0,-1 0 1 0 0,0 0-1 0 0,-1-1 1 0 0,0 0-1 0 0,-1 0 1 0 0,0 0-1 0 0,0-1 1 0 0,5-21 0 0 0,-3 7 437 0 0,-1 0 0 0 0,-1 0 1 0 0,-2-1-1 0 0,1-44 1 0 0,-4 58-470 0 0,-1 0 1 0 0,0 1 0 0 0,-1-1 0 0 0,0 1 0 0 0,-1-1 0 0 0,0 1-1 0 0,-1 0 1 0 0,0 0 0 0 0,-10-18 0 0 0,12 26-3 0 0,1 0 0 0 0,-1 0-1 0 0,0 0 1 0 0,0 1 0 0 0,0-1 0 0 0,0 1 0 0 0,-1-1 0 0 0,1 1 0 0 0,-1 0-1 0 0,1 0 1 0 0,-1 0 0 0 0,0 0 0 0 0,1 1 0 0 0,-1-1 0 0 0,0 1 0 0 0,0 0-1 0 0,-1-1 1 0 0,1 1 0 0 0,0 1 0 0 0,0-1 0 0 0,0 0 0 0 0,-1 1 0 0 0,1 0-1 0 0,0-1 1 0 0,0 1 0 0 0,-1 1 0 0 0,1-1 0 0 0,0 0 0 0 0,-1 1 0 0 0,1 0-1 0 0,0-1 1 0 0,0 1 0 0 0,0 1 0 0 0,0-1 0 0 0,0 0 0 0 0,0 1 0 0 0,0-1-1 0 0,-4 5 1 0 0,-2-1 34 0 0,1 1 0 0 0,0 0-1 0 0,1 0 1 0 0,0 1 0 0 0,0 0-1 0 0,0 1 1 0 0,1 0 0 0 0,0 0-1 0 0,-5 10 1 0 0,-1 2-595 0 0,1 2-1 0 0,-13 38 0 0 0,7-11-6178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0:46.5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1047 3999 0 0,'0'0'183'0'0,"23"4"1178"0"0,-8 0 660 0 0,0 0 0 0 0,22 10 0 0 0,26 6 847 0 0,-60-19-2774 0 0,0-1 1 0 0,0 1-1 0 0,1-1 0 0 0,-1 0 1 0 0,0 0-1 0 0,1 0 1 0 0,-1 0-1 0 0,0-1 0 0 0,0 1 1 0 0,1-1-1 0 0,-1 0 0 0 0,0 0 1 0 0,0 0-1 0 0,0 0 1 0 0,0-1-1 0 0,0 1 0 0 0,0-1 1 0 0,0 0-1 0 0,0 1 0 0 0,-1-2 1 0 0,1 1-1 0 0,3-4 1 0 0,1-2 87 0 0,-1 0 0 0 0,1-1 0 0 0,-2 0-1 0 0,0 0 1 0 0,6-12 0 0 0,-4 7-388 0 0,37-72 885 0 0,4 2 1 0 0,4 3-1 0 0,81-98 0 0 0,167-205-679 0 0,-184 216-5561 0 0,-108 158-742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16.4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1250 7055 0 0,'0'0'158'0'0,"0"0"22"0"0,0 0 12 0 0,-13-1 4690 0 0,10-1 2668 0 0,9-7-7521 0 0,1 1 0 0 0,0 0 0 0 0,0 0 0 0 0,1 0 0 0 0,0 1 0 0 0,1 0 0 0 0,17-11 1 0 0,15-14-33 0 0,59-63 1014 0 0,53-46 890 0 0,-117 111-1901 0 0,213-185 0 0 0,-195 162 0 0 0,-2-1 0 0 0,61-82 0 0 0,-96 109 0 0 0,0-1 0 0 0,-2 0 0 0 0,-1-1 0 0 0,-2-1 0 0 0,0 0 0 0 0,11-51 0 0 0,-13 20 0 0 0,-9 46 0 0 0,1 1 0 0 0,7-26 0 0 0,2 6-10805 0 0,-11 34 5426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16.9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931 1 10943 0 0,'0'0'248'0'0,"0"0"35"0"0,0 0 18 0 0,0 0-37 0 0,-1 0-170 0 0,-2 0 541 0 0,0 0 1 0 0,0 0-1 0 0,0 1 1 0 0,0 0 0 0 0,0-1-1 0 0,0 1 1 0 0,0 0-1 0 0,1 0 1 0 0,-1 0-1 0 0,-4 3 1 0 0,3-1-324 0 0,0-1 1 0 0,0 1-1 0 0,1 0 1 0 0,-1 1-1 0 0,-5 6 1 0 0,-1 3-635 0 0,2 1 0 0 0,0 0 1 0 0,-7 15-1 0 0,3-5 1481 0 0,-64 125-237 0 0,-56 96 444 0 0,-184 216-1366 0 0,257-375 0 0 0,-69 91 0 0 0,108-153-3602 0 0,-1-1 1 0 0,-29 26-1 0 0,40-41-1777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17.3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55 732 3999 0 0,'0'0'183'0'0,"-31"8"384"0"0,23-4-434 0 0,-4-1 5614 0 0,9-3-792 0 0,14-4-4620 0 0,50-13 833 0 0,98-43 0 0 0,-129 46-836 0 0,-1-1 0 0 0,-1-2 0 0 0,-1-1 0 0 0,0 0 0 0 0,28-28 0 0 0,-13 5 96 0 0,-1-1 0 0 0,55-77 0 0 0,50-109 577 0 0,-127 197-1950 0 0,17-34-5080 0 0,-30 53 194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17.7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728 6 8863 0 0,'0'0'200'0'0,"0"0"34"0"0,0 0 12 0 0,0 0 132 0 0,0 0 542 0 0,2-6 958 0 0,-1 7 3402 0 0,-2 11-5005 0 0,1-1 1 0 0,-2 1-1 0 0,1-1 0 0 0,-2 1 0 0 0,1-1 1 0 0,-2 1-1 0 0,-6 15 0 0 0,-2 10-127 0 0,-7 22 345 0 0,-2-1 1 0 0,-32 59 0 0 0,-68 103 835 0 0,90-170-1340 0 0,-2-1-1 0 0,-2-2 1 0 0,-2-2-1 0 0,-2-1 1 0 0,-2-2-1 0 0,-2-2 1 0 0,-92 67-1 0 0,118-97-939 0 0,0-1-1 0 0,-34 14 1 0 0,48-22-1080 0 0,3-1-458 0 0,0 0-95 0 0,0 0-22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18.4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 7055 0 0,'0'0'158'0'0,"0"0"22"0"0,0 0 12 0 0,2-2 124 0 0,-1 1-223 0 0,0 1-1 0 0,0-1 1 0 0,0 0 0 0 0,0 1 0 0 0,0-1 0 0 0,1 1-1 0 0,-1 0 1 0 0,0-1 0 0 0,0 1 0 0 0,0 0 0 0 0,0 0-1 0 0,1 0 1 0 0,-1-1 0 0 0,0 1 0 0 0,0 0 0 0 0,0 1 0 0 0,0-1-1 0 0,1 0 1 0 0,-1 0 0 0 0,0 0 0 0 0,2 1 0 0 0,30 17 1495 0 0,-17-6-719 0 0,26 26 0 0 0,40 47 1382 0 0,-3 4 1 0 0,124 184-1 0 0,-153-191-1629 0 0,-3 1 1 0 0,-4 3-1 0 0,-3 1 1 0 0,27 94-1 0 0,-42-100-612 0 0,-3 0 0 0 0,19 153 0 0 0,-36-187-11 0 0,-3 0 0 0 0,-2 0 1 0 0,-2-1-1 0 0,-2 1 0 0 0,-2 0 0 0 0,-19 74 0 0 0,23-117-18 0 0,-11 35-1444 0 0,12-38 1269 0 0,1 1 0 0 0,-1 0-1 0 0,0 0 1 0 0,0-1 0 0 0,0 1 0 0 0,0 0 0 0 0,-1-1 0 0 0,1 0 0 0 0,0 1 0 0 0,0-1 0 0 0,-1 1 0 0 0,1-1 0 0 0,-1 0 0 0 0,0 0-1 0 0,1 0 1 0 0,-1 0 0 0 0,-2 1 0 0 0,-6-1-6582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18.8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2 225 7055 0 0,'-1'-3'158'0'0,"0"-20"47"0"0,1 0 0 0 0,1 0 0 0 0,1 0 0 0 0,7-28 0 0 0,-7 45 59 0 0,0 0 1 0 0,1 1-1 0 0,0-1 0 0 0,0 1 0 0 0,0 0 1 0 0,0 0-1 0 0,1 0 0 0 0,0 1 1 0 0,0-1-1 0 0,0 1 0 0 0,1 0 0 0 0,0 0 1 0 0,5-3-1 0 0,-8 5-165 0 0,1 1 0 0 0,-1 0-1 0 0,1 0 1 0 0,0 1 0 0 0,-1-1 0 0 0,1 0-1 0 0,0 1 1 0 0,0 0 0 0 0,-1 0 0 0 0,1 0-1 0 0,0 0 1 0 0,0 0 0 0 0,-1 0 0 0 0,1 1-1 0 0,0-1 1 0 0,-1 1 0 0 0,1 0 0 0 0,0 0 0 0 0,-1 0-1 0 0,1 0 1 0 0,-1 0 0 0 0,1 0 0 0 0,-1 1-1 0 0,0-1 1 0 0,1 1 0 0 0,-1 0 0 0 0,0 0-1 0 0,2 2 1 0 0,8 5 333 0 0,53 37 755 0 0,115 108 0 0 0,-150-127-757 0 0,14 16 383 0 0,-1 1 1 0 0,-2 2-1 0 0,-2 2 0 0 0,-2 2 0 0 0,45 81 1 0 0,-52-76-787 0 0,-3 0-1 0 0,-2 2 1 0 0,-2 1 0 0 0,-3 1 0 0 0,-3 0 0 0 0,-2 1 0 0 0,-3 1-1 0 0,8 117 1 0 0,-19-165-55 0 0,1 11-497 0 0,-1 0-1 0 0,-1 1 0 0 0,-1-1 0 0 0,-1 0 1 0 0,-2 0-1 0 0,-6 28 0 0 0,2-35-2408 0 0,-1-5-3384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19.2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77 135 10943 0 0,'-7'-5'254'0'0,"1"0"1"0"0,0 0-1 0 0,-1 0 0 0 0,2-1 0 0 0,-1 0 0 0 0,1 0 0 0 0,0 0 0 0 0,0-1 0 0 0,0 1 0 0 0,1-1 0 0 0,0 0 0 0 0,1-1 1 0 0,-5-11-1 0 0,8 18-125 0 0,0-1 1 0 0,0 1 0 0 0,0 0-1 0 0,0 0 1 0 0,0-1 0 0 0,0 1-1 0 0,0 0 1 0 0,0 0 0 0 0,1 0 0 0 0,-1-1-1 0 0,0 1 1 0 0,1 0 0 0 0,-1 0-1 0 0,1 0 1 0 0,0 0 0 0 0,-1 0-1 0 0,1 0 1 0 0,0 0 0 0 0,-1 0-1 0 0,1 0 1 0 0,0 0 0 0 0,0 0 0 0 0,0 0-1 0 0,0 1 1 0 0,0-1 0 0 0,0 0-1 0 0,0 1 1 0 0,0-1 0 0 0,0 1-1 0 0,0-1 1 0 0,0 1 0 0 0,1-1-1 0 0,-1 1 1 0 0,0 0 0 0 0,0-1 0 0 0,0 1-1 0 0,2 0 1 0 0,4-1 2 0 0,-1 0 1 0 0,1 0-1 0 0,0 1 0 0 0,-1 0 1 0 0,9 1-1 0 0,9 3 28 0 0,1 2 0 0 0,-1 1 0 0 0,46 19 0 0 0,-26-9 540 0 0,9 3-297 0 0,0 3 0 0 0,-2 2 0 0 0,-1 1-1 0 0,-1 3 1 0 0,60 47 0 0 0,-81-54-197 0 0,-2 1 0 0 0,-1 1 0 0 0,-1 1 0 0 0,-1 2 0 0 0,-1 0 0 0 0,-2 1-1 0 0,0 1 1 0 0,-2 1 0 0 0,27 62 0 0 0,-24-39-206 0 0,-3 1 0 0 0,-2 1 0 0 0,-3 0 0 0 0,-1 1 0 0 0,4 76 0 0 0,-15-109 0 0 0,7 89 0 0 0,-9 155 0 0 0,-2-232 0 0 0,-1 1 0 0 0,-2 0 0 0 0,-2-1 0 0 0,-1 0 0 0 0,-1-1 0 0 0,-2 0 0 0 0,-2-1 0 0 0,-26 48 0 0 0,34-71-722 0 0,0 0 1 0 0,-1-1-1 0 0,0 0 0 0 0,0 0 0 0 0,-15 12 1 0 0,19-19 371 0 0,0 1 1 0 0,0-1-1 0 0,0 1 1 0 0,0-1-1 0 0,-1 0 1 0 0,1 0-1 0 0,-1-1 1 0 0,1 1-1 0 0,-1-1 1 0 0,0 0-1 0 0,0 0 1 0 0,1 0 0 0 0,-1 0-1 0 0,0 0 1 0 0,0-1-1 0 0,0 0 1 0 0,0 0-1 0 0,0 0 1 0 0,0 0-1 0 0,-4-2 1 0 0,-15-6-5902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19.6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15 100 13247 0 0,'0'0'299'0'0,"0"0"45"0"0,0 0 21 0 0,-11-19 75 0 0,10 16-364 0 0,0 0-1 0 0,1 1 1 0 0,-1-1-1 0 0,1 0 1 0 0,-1 0-1 0 0,1 0 1 0 0,0 0-1 0 0,0 1 1 0 0,1-6-1 0 0,0-6 1084 0 0,0 13-1035 0 0,0-1 1 0 0,0 1-1 0 0,1 0 1 0 0,-1 0 0 0 0,0 0-1 0 0,0 0 1 0 0,1 0-1 0 0,-1 0 1 0 0,1 0 0 0 0,-1 0-1 0 0,1 0 1 0 0,-1 0 0 0 0,1 1-1 0 0,2-1 1 0 0,-2 0 100 0 0,9-3-84 0 0,-1 1 0 0 0,1 0 0 0 0,-1 0 0 0 0,1 2 0 0 0,0-1 0 0 0,0 1 0 0 0,0 1 0 0 0,-1 0 0 0 0,1 0-1 0 0,0 1 1 0 0,0 1 0 0 0,18 4 0 0 0,8 4 443 0 0,0 1 0 0 0,42 20 0 0 0,-18-6-306 0 0,-1 4 0 0 0,78 49 0 0 0,-118-65-155 0 0,-1 1-1 0 0,0 0 0 0 0,-2 2 0 0 0,0 0 1 0 0,0 1-1 0 0,-1 0 0 0 0,-2 2 0 0 0,1-1 0 0 0,-2 2 1 0 0,14 26-1 0 0,-7 2 162 0 0,-1 0 1 0 0,-3 1 0 0 0,-1 1-1 0 0,-3 1 1 0 0,-3 0 0 0 0,7 91-1 0 0,-23 312-4675 0 0,6-401 509 0 0,0-36-2896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0.0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33 975 0 0,'0'0'0'0'0,"0"0"88"0"0,0-10-88 0 0,0 3 0 0 0,0-1 0 0 0,0 1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7.3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8 320 2791 0 0,'0'0'126'0'0,"-7"27"6683"0"0,26-63-998 0 0,2-8-3445 0 0,45-108-3515 0 0,-49 112 1826 0 0,14-35-677 0 0,-25 88 1075 0 0,-2 11-174 0 0,0 67 904 0 0,-14 152 0 0 0,7-195-1663 0 0,-2 85-1629 0 0,5-106-141 0 0,2 0 0 0 0,9 50 1 0 0,-3-49-5587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0.3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38 2791 0 0,'0'0'126'0'0,"0"0"158"0"0,0 0 582 0 0,0 0 256 0 0,0 0 50 0 0,0 0-80 0 0,0 0-380 0 0,0 0-168 0 0,24-11 1565 0 0,-8 5-1332 0 0,0 1 0 0 0,1 1 0 0 0,-1 0 0 0 0,1 1 0 0 0,0 1-1 0 0,1 0 1 0 0,-1 2 0 0 0,22 1 0 0 0,142 23 1192 0 0,-133-15-1523 0 0,86 12-71 0 0,22 3 905 0 0,169 49-1 0 0,-311-69-1743 0 0,1 0 0 0 0,-1 1-1 0 0,0 1 1 0 0,-1 0 0 0 0,1 1-1 0 0,-1 0 1 0 0,0 1 0 0 0,-1 1 0 0 0,0 0-1 0 0,0 0 1 0 0,-1 1 0 0 0,0 1-1 0 0,-1 0 1 0 0,0 0 0 0 0,-1 1 0 0 0,0 0-1 0 0,12 24 1 0 0,-1 5-2620 0 0,-1-1-19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0.7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18 170 8863 0 0,'-1'-1'30'0'0,"0"0"0"0"0,0 0 0 0 0,-1 0 0 0 0,1 0 0 0 0,0 0 1 0 0,0 0-1 0 0,0 0 0 0 0,0 0 0 0 0,0-1 0 0 0,0 1 0 0 0,0 0 0 0 0,1-1 0 0 0,-1 1 0 0 0,0 0 0 0 0,1-1 0 0 0,-1 1 0 0 0,1-1 0 0 0,0 1 0 0 0,-1-1 0 0 0,1 1 0 0 0,0-1 0 0 0,0 0 0 0 0,0-2 0 0 0,1 1 8 0 0,-1 1 0 0 0,1-1 1 0 0,0 1-1 0 0,0-1 0 0 0,1 0 0 0 0,-1 1 1 0 0,0 0-1 0 0,1-1 0 0 0,0 1 1 0 0,-1 0-1 0 0,1 0 0 0 0,3-3 0 0 0,3-2 482 0 0,1 0 0 0 0,-1 0 0 0 0,2 1 0 0 0,-1 0 0 0 0,18-8 0 0 0,1 4 246 0 0,-1 1 1 0 0,1 1 0 0 0,1 1 0 0 0,34-3 0 0 0,118-1 1605 0 0,-153 11-2322 0 0,-1 1-1 0 0,1 1 0 0 0,0 2 1 0 0,-1 0-1 0 0,0 2 1 0 0,0 1-1 0 0,0 1 0 0 0,-1 1 1 0 0,0 2-1 0 0,-1 0 1 0 0,0 2-1 0 0,-1 0 1 0 0,-1 2-1 0 0,0 1 0 0 0,-1 0 1 0 0,39 39-1 0 0,-39-30-145 0 0,-1 1 0 0 0,-1 2-1 0 0,-2 0 1 0 0,0 0 0 0 0,-2 2 0 0 0,-2 0 0 0 0,0 1-1 0 0,-2 0 1 0 0,-2 1 0 0 0,8 38 0 0 0,-15-39-2426 0 0,-8-11-2371 0 0,0-8-210 0 0</inkml:trace>
  <inkml:trace contextRef="#ctx0" brushRef="#br0" timeOffset="1">408 252 10943 0 0,'-12'-6'340'0'0,"7"4"-217"0"0,1 0 0 0 0,-1 0 0 0 0,1 0 0 0 0,0-1 0 0 0,0 0-1 0 0,-5-4 1 0 0,8 6-97 0 0,1 1-1 0 0,-1-1 0 0 0,1 1 0 0 0,0-1 0 0 0,-1 0 0 0 0,1 1 1 0 0,0-1-1 0 0,-1 1 0 0 0,1-1 0 0 0,0 0 0 0 0,0 0 1 0 0,0 1-1 0 0,0-1 0 0 0,0 0 0 0 0,-1 1 0 0 0,1-1 1 0 0,1 0-1 0 0,-1 0 0 0 0,0 1 0 0 0,0-1 0 0 0,0 0 1 0 0,0 1-1 0 0,0-1 0 0 0,1 0 0 0 0,-1 1 0 0 0,0-1 1 0 0,0 0-1 0 0,1 1 0 0 0,-1-1 0 0 0,1 1 0 0 0,-1-1 1 0 0,0 0-1 0 0,1 1 0 0 0,-1-1 0 0 0,1 1 0 0 0,-1-1 0 0 0,1 1 1 0 0,0 0-1 0 0,-1-1 0 0 0,2 0 0 0 0,-1 1 82 0 0,3-4 78 0 0,0 1 0 0 0,1 0-1 0 0,0 0 1 0 0,0 0 0 0 0,-1 1-1 0 0,1-1 1 0 0,1 1 0 0 0,-1 1-1 0 0,0-1 1 0 0,0 1 0 0 0,1-1-1 0 0,8 1 1 0 0,10-1 565 0 0,35 1-1 0 0,-53 1-634 0 0,24 2 195 0 0,1 0 1 0 0,-1 2-1 0 0,1 1 1 0 0,-1 2-1 0 0,-1 0 1 0 0,1 3-1 0 0,-1 0 1 0 0,-1 2-1 0 0,37 20 1 0 0,-44-20-99 0 0,-1 2 0 0 0,0 0 0 0 0,-1 1 0 0 0,-1 1 0 0 0,0 0 0 0 0,-1 2 0 0 0,-1 0 0 0 0,0 1 0 0 0,-2 0 0 0 0,0 1 0 0 0,-1 1 0 0 0,12 28 0 0 0,-9-12-212 0 0,-3 0 0 0 0,0 0 0 0 0,-3 2 0 0 0,-1-1 0 0 0,-2 1 0 0 0,-2 0 0 0 0,-1 1 0 0 0,-2-1 0 0 0,-4 43 0 0 0,1-65-473 0 0,-1 0-1 0 0,0 0 1 0 0,-6 17 0 0 0,6-27 192 0 0,0-1 1 0 0,0 1 0 0 0,-1-1-1 0 0,0 1 1 0 0,0-1 0 0 0,0 0-1 0 0,-1 0 1 0 0,0-1 0 0 0,0 1-1 0 0,-7 6 1 0 0,10-11-19 0 0,0 0 1 0 0,-1 0 0 0 0,1 0-1 0 0,-1 0 1 0 0,1 0-1 0 0,-1 0 1 0 0,0 0-1 0 0,1 0 1 0 0,-1-1 0 0 0,0 1-1 0 0,0-1 1 0 0,0 1-1 0 0,1-1 1 0 0,-1 0-1 0 0,0 0 1 0 0,-2 1 0 0 0,-15-3-2308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1.0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46 10943 0 0,'0'0'248'0'0,"-11"-23"694"0"0,12 9-753 0 0,1 13 35 0 0,0 0 1 0 0,-1 0-1 0 0,1 0 0 0 0,0 0 0 0 0,-1 0 1 0 0,1 1-1 0 0,0-1 0 0 0,0 1 1 0 0,0-1-1 0 0,0 1 0 0 0,-1 0 0 0 0,1 0 1 0 0,0 0-1 0 0,3 0 0 0 0,-5 0-100 0 0,13 0 424 0 0,-1 1 1 0 0,1 0-1 0 0,-1 1 1 0 0,1 0 0 0 0,20 7-1 0 0,58 27 1182 0 0,-62-23-1461 0 0,-1 1 1 0 0,0 2-1 0 0,-1 0 0 0 0,34 28 0 0 0,-50-34-187 0 0,0 0 0 0 0,0 1 0 0 0,-1 0-1 0 0,0 0 1 0 0,-1 1 0 0 0,0 1 0 0 0,-1-1 0 0 0,-1 1 0 0 0,0 1-1 0 0,0-1 1 0 0,6 22 0 0 0,-3 9-82 0 0,-1 0 0 0 0,-3 1 0 0 0,-1 0 0 0 0,-2 0 0 0 0,-2 0 0 0 0,-3 0 0 0 0,-1 1 0 0 0,-2-2 0 0 0,-2 1 0 0 0,-25 84 0 0 0,31-127-6 0 0,-3 11-1110 0 0,-1 1 0 0 0,0-1 1 0 0,-9 15-1 0 0,13-25 868 0 0,-1 0 1 0 0,1 0-1 0 0,-1-1 0 0 0,0 1 1 0 0,0-1-1 0 0,0 1 0 0 0,0-1 1 0 0,-1 0-1 0 0,1 1 1 0 0,-1-1-1 0 0,1 0 0 0 0,-1-1 1 0 0,0 1-1 0 0,1 0 0 0 0,-1-1 1 0 0,0 0-1 0 0,0 1 0 0 0,0-1 1 0 0,0-1-1 0 0,0 1 1 0 0,-5 1-1 0 0,-30-6-2148 0 0,4-9-11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1.3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7 103 10943 0 0,'-1'-2'39'0'0,"0"-1"-1"0"0,0 1 1 0 0,0-1 0 0 0,0 0-1 0 0,0 1 1 0 0,1-1-1 0 0,0 0 1 0 0,-1 0-1 0 0,1 1 1 0 0,0-1 0 0 0,0 0-1 0 0,0 0 1 0 0,1 1-1 0 0,-1-1 1 0 0,1 0-1 0 0,0 0 1 0 0,-1 1-1 0 0,1-1 1 0 0,0 1 0 0 0,0-1-1 0 0,1 1 1 0 0,-1-1-1 0 0,1 1 1 0 0,-1 0-1 0 0,1-1 1 0 0,0 1-1 0 0,-1 0 1 0 0,1 0 0 0 0,0 0-1 0 0,1 1 1 0 0,-1-1-1 0 0,0 0 1 0 0,5-2-1 0 0,-2 1 104 0 0,-1 1-1 0 0,1 0 1 0 0,1-1-1 0 0,-1 2 1 0 0,0-1-1 0 0,0 1 1 0 0,1-1-1 0 0,-1 1 1 0 0,1 1-1 0 0,-1-1 0 0 0,1 1 1 0 0,-1 0-1 0 0,1 0 1 0 0,-1 1-1 0 0,1 0 1 0 0,8 2-1 0 0,-5 0-8 0 0,0 0 0 0 0,-1 1-1 0 0,1 0 1 0 0,-1 1 0 0 0,0 0 0 0 0,0 0-1 0 0,0 1 1 0 0,-1 0 0 0 0,0 0-1 0 0,0 1 1 0 0,7 9 0 0 0,-5-4 280 0 0,1 2 0 0 0,-2-1 0 0 0,0 1 1 0 0,0 0-1 0 0,-2 1 0 0 0,6 16 0 0 0,0 8 390 0 0,-2 1 0 0 0,-2 0 0 0 0,-2 0 0 0 0,2 57 0 0 0,-6-11-803 0 0,-3 0 0 0 0,-4 0 0 0 0,-20 104 0 0 0,21-169-1026 0 0,-1 0 0 0 0,-1 0 0 0 0,-9 20 0 0 0,13-35 579 0 0,-1 0 0 0 0,1 0 0 0 0,-1 0 1 0 0,-1-1-1 0 0,1 1 0 0 0,-1-1 1 0 0,0 0-1 0 0,0 0 0 0 0,0 0 1 0 0,-1-1-1 0 0,0 1 0 0 0,0-1 0 0 0,0 0 1 0 0,-9 5-1 0 0,-1-4-4932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1.7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30 240 10943 0 0,'-2'-7'78'0'0,"0"0"-1"0"0,1 0 0 0 0,0-1 0 0 0,0 1 0 0 0,1-1 1 0 0,0 1-1 0 0,0 0 0 0 0,1-1 0 0 0,0 1 0 0 0,0 0 0 0 0,3-8 1 0 0,-3 12 62 0 0,0 0 1 0 0,0 0 0 0 0,1 0 0 0 0,-1 0-1 0 0,1 0 1 0 0,0 0 0 0 0,0 1-1 0 0,0-1 1 0 0,0 1 0 0 0,0-1 0 0 0,1 1-1 0 0,-1 0 1 0 0,1 0 0 0 0,-1 0 0 0 0,1 0-1 0 0,0 0 1 0 0,0 1 0 0 0,0-1-1 0 0,0 1 1 0 0,0 0 0 0 0,0 0 0 0 0,0 0-1 0 0,0 0 1 0 0,0 0 0 0 0,1 1-1 0 0,-1-1 1 0 0,5 1 0 0 0,3 1 231 0 0,0-1 1 0 0,0 2-1 0 0,-1-1 1 0 0,1 2-1 0 0,-1-1 1 0 0,1 2-1 0 0,-1-1 0 0 0,0 1 1 0 0,13 8-1 0 0,-4-2 135 0 0,0 1-1 0 0,-1 1 0 0 0,28 24 0 0 0,-28-20-320 0 0,-1 2 0 0 0,-1 0 0 0 0,0 0 0 0 0,-2 2 0 0 0,0 0 0 0 0,-1 0 1 0 0,16 36-1 0 0,-16-26-140 0 0,-2 1 0 0 0,-1 0 0 0 0,-1 0 0 0 0,-2 1 0 0 0,4 36 0 0 0,-7-9-120 0 0,-2 1 0 0 0,-3-1 1 0 0,-2 1-1 0 0,-3-1 0 0 0,-25 107 1 0 0,29-153-383 0 0,0-4-388 0 0,0 0 0 0 0,0 0-1 0 0,-1-1 1 0 0,0 1 0 0 0,-1 0 0 0 0,-8 15 0 0 0,-1-8-5474 0 0</inkml:trace>
  <inkml:trace contextRef="#ctx0" brushRef="#br0" timeOffset="1">1 133 10943 0 0,'0'-12'153'0'0,"0"-1"-1"0"0,1 0 1 0 0,0 1-1 0 0,1-1 1 0 0,4-13-1 0 0,-6 24-76 0 0,1-1-1 0 0,0 1 1 0 0,0 0-1 0 0,0 0 1 0 0,0-1-1 0 0,0 1 1 0 0,0 0-1 0 0,0 0 1 0 0,1 0-1 0 0,-1 1 1 0 0,1-1-1 0 0,0 0 1 0 0,-1 0-1 0 0,1 1 1 0 0,0-1-1 0 0,0 1 1 0 0,0 0-1 0 0,0-1 1 0 0,0 1-1 0 0,0 0 1 0 0,0 0-1 0 0,0 0 1 0 0,1 0-1 0 0,-1 1 1 0 0,0-1-1 0 0,1 1 1 0 0,-1-1-1 0 0,0 1 1 0 0,1 0-1 0 0,-1 0 1 0 0,1 0-1 0 0,-1 0 1 0 0,0 0-1 0 0,5 2 1 0 0,6 1 370 0 0,0 0 0 0 0,-1 2 1 0 0,1-1-1 0 0,-1 2 0 0 0,0 0 1 0 0,-1 0-1 0 0,1 1 0 0 0,-1 0 0 0 0,0 1 1 0 0,15 14-1 0 0,5 8 629 0 0,51 64-1 0 0,-53-55-728 0 0,-1 1 0 0 0,-2 2 0 0 0,-2 0 0 0 0,-2 1 0 0 0,-2 2 0 0 0,21 66 0 0 0,-29-72-89 0 0,-2 1 1 0 0,-1 0-1 0 0,-3 1 0 0 0,-1 0 0 0 0,-2 0 1 0 0,-2 0-1 0 0,-8 81 0 0 0,-6-61-4587 0 0,12-58 3840 0 0,0 1 1 0 0,0-1 0 0 0,-1 0 0 0 0,1 1-1 0 0,-1-1 1 0 0,0 0 0 0 0,0 0 0 0 0,0 0-1 0 0,-1 0 1 0 0,1 0 0 0 0,-1 0 0 0 0,0-1-1 0 0,1 1 1 0 0,-6 2 0 0 0,-8 2-5762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2.1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1 274 8863 0 0,'2'-10'99'0'0,"1"0"0"0"0,1 1 0 0 0,0 0 1 0 0,0 0-1 0 0,1 0 0 0 0,0 0 0 0 0,0 0 0 0 0,8-7 0 0 0,-2 2 172 0 0,0 1 1 0 0,1 1-1 0 0,26-21 1 0 0,-27 24 390 0 0,1 1 1 0 0,0 0-1 0 0,1 1 1 0 0,0 0-1 0 0,0 1 1 0 0,27-9-1 0 0,-32 13-254 0 0,1 0 0 0 0,0 1 0 0 0,0 0 0 0 0,0 0 0 0 0,0 1-1 0 0,0 0 1 0 0,0 1 0 0 0,0 0 0 0 0,0 0 0 0 0,0 1 0 0 0,-1 0 0 0 0,14 5 0 0 0,-9-1-225 0 0,-1 0 1 0 0,0 1 0 0 0,0 1-1 0 0,-1 0 1 0 0,0 0 0 0 0,0 1 0 0 0,-1 0-1 0 0,0 1 1 0 0,0 0 0 0 0,-1 1-1 0 0,-1 0 1 0 0,0 0 0 0 0,11 21-1 0 0,-3-2 182 0 0,-2 1 0 0 0,-1 0 0 0 0,-1 0 0 0 0,11 51-1 0 0,-15-44-181 0 0,-2 0 0 0 0,-2 0 0 0 0,-1 1 0 0 0,-5 64-1 0 0,-30 152-2178 0 0,27-227 1745 0 0,-1 0 0 0 0,-11 29 0 0 0,14-48 131 0 0,0 0 0 0 0,-1 0 0 0 0,0 0 0 0 0,-1-1 0 0 0,0 0 0 0 0,-1 0 0 0 0,1 0 0 0 0,-1 0 1 0 0,-1-1-1 0 0,-7 7 0 0 0,12-12-162 0 0,-1 0 0 0 0,0 0 0 0 0,0 0 0 0 0,0-1 0 0 0,0 1 0 0 0,0-1 0 0 0,0 0 0 0 0,0 1 0 0 0,0-1 0 0 0,0-1 0 0 0,-1 1 0 0 0,1 0 0 0 0,0-1 0 0 0,0 0 0 0 0,-1 0 0 0 0,1 0 1 0 0,0 0-1 0 0,-1 0 0 0 0,1-1 0 0 0,0 1 0 0 0,-1-1 0 0 0,1 0 0 0 0,0 0 0 0 0,0 0 0 0 0,-5-2 0 0 0,-1-2-447 0 0,0-1 0 0 0,0 1 0 0 0,0-2 0 0 0,1 1 0 0 0,0-1 1 0 0,-11-11-1 0 0,-24-37-2133 0 0</inkml:trace>
  <inkml:trace contextRef="#ctx0" brushRef="#br0" timeOffset="1">154 22 13247 0 0,'0'0'299'0'0,"0"0"45"0"0,19-15 449 0 0,-16 14-687 0 0,0 0 0 0 0,0 0 0 0 0,0 0 0 0 0,0 0 0 0 0,1 0 0 0 0,-1 1 0 0 0,0 0 0 0 0,0 0 0 0 0,1 0 0 0 0,-1 0 0 0 0,0 0 1 0 0,0 0-1 0 0,0 1 0 0 0,1 0 0 0 0,-1-1 0 0 0,0 1 0 0 0,0 1 0 0 0,0-1 0 0 0,0 0 0 0 0,0 1 0 0 0,0-1 0 0 0,-1 1 0 0 0,1 0 0 0 0,2 2 0 0 0,6 5 583 0 0,0-1 0 0 0,-1 2 1 0 0,-1-1-1 0 0,12 16 1 0 0,-1 0-97 0 0,-2 1 0 0 0,-1 1 1 0 0,-2 0-1 0 0,0 1 1 0 0,-2 1-1 0 0,12 35 0 0 0,-13-22-284 0 0,-1 1-1 0 0,-2 0 0 0 0,7 84 0 0 0,-14-47-390 0 0,-4 0 0 0 0,-3 0 0 0 0,-4 0 0 0 0,-28 118-1 0 0,30-168-1745 0 0,-17 44-1 0 0,-8-10-5900 0 0,15-38 1478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2.4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24 13247 0 0,'0'0'299'0'0,"7"-10"410"0"0,-4 8-684 0 0,0 0 1 0 0,0 0-1 0 0,0 1 0 0 0,0 0 0 0 0,0 0 1 0 0,0-1-1 0 0,0 2 0 0 0,1-1 0 0 0,-1 0 0 0 0,0 1 1 0 0,0-1-1 0 0,1 1 0 0 0,-1 0 0 0 0,1 0 0 0 0,-1 1 1 0 0,0-1-1 0 0,7 2 0 0 0,0 0 468 0 0,1 1-1 0 0,-1 0 1 0 0,0 0 0 0 0,14 8 0 0 0,-9-3-216 0 0,0 2 1 0 0,-1 0 0 0 0,-1 0 0 0 0,0 1-1 0 0,0 1 1 0 0,-1 0 0 0 0,0 1 0 0 0,-1 0 0 0 0,-1 1-1 0 0,0 0 1 0 0,14 27 0 0 0,-4-1 385 0 0,-2 1 1 0 0,-2 0-1 0 0,16 60 0 0 0,-15-29-753 0 0,-3 1 0 0 0,8 116 0 0 0,-16 148-801 0 0,-6-311-391 0 0,-2-1 0 0 0,0 1 0 0 0,-2-1 0 0 0,-13 49 1 0 0,14-69 815 0 0,1 0 0 0 0,-1 1 0 0 0,0-1 1 0 0,0 0-1 0 0,0 0 0 0 0,-1 0 1 0 0,0-1-1 0 0,0 1 0 0 0,-6 4 0 0 0,9-8 381 0 0,-22 18-2322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2.8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142 298 15719 0 0,'-11'-25'1712'0'0,"11"24"-1673"0"0,0 0 0 0 0,1 0 0 0 0,-1 0 0 0 0,1 0 0 0 0,-1 0 0 0 0,1 0 0 0 0,-1 0 0 0 0,1 0 0 0 0,0 0 0 0 0,0 0 0 0 0,-1 0 0 0 0,1 0 0 0 0,0 1 0 0 0,0-1 0 0 0,0 0 0 0 0,0 1 0 0 0,0-1 0 0 0,0 0 0 0 0,0 1 0 0 0,0-1 0 0 0,0 1 0 0 0,0-1 0 0 0,1 1 0 0 0,-1 0 0 0 0,0 0 0 0 0,0-1 0 0 0,3 1 0 0 0,-1-1 145 0 0,4 0 33 0 0,0 0 0 0 0,0 0 0 0 0,0 1 0 0 0,0 0 0 0 0,1 0 0 0 0,-1 0 0 0 0,0 1 0 0 0,0 0 0 0 0,0 1 0 0 0,8 2 0 0 0,11 5 504 0 0,33 15 1 0 0,-32-12-341 0 0,14 7-196 0 0,0 2 1 0 0,-2 1-1 0 0,0 2 1 0 0,-2 2-1 0 0,0 2 1 0 0,-2 1-1 0 0,-1 1 1 0 0,36 44-1 0 0,-43-43-39 0 0,-2 1-1 0 0,-2 2 0 0 0,-1 0 0 0 0,-2 1 0 0 0,-1 1 0 0 0,-1 1 1 0 0,-3 0-1 0 0,0 1 0 0 0,11 56 0 0 0,-13-36-847 0 0,8 112 0 0 0,-19-149 546 0 0,-2 1 0 0 0,-1-1 0 0 0,-1 1 0 0 0,0-1 0 0 0,-2 0 0 0 0,0 0 0 0 0,-2 0 0 0 0,-12 32 0 0 0,16-48-96 0 0,-1 0 1 0 0,0 1-1 0 0,0-2 0 0 0,0 1 0 0 0,-1 0 0 0 0,-4 4 1 0 0,6-7-214 0 0,-1 1 1 0 0,1-1 0 0 0,0 0 0 0 0,-1-1-1 0 0,0 1 1 0 0,1 0 0 0 0,-1-1-1 0 0,0 1 1 0 0,0-1 0 0 0,0 0-1 0 0,0 0 1 0 0,0 0 0 0 0,-3 0 0 0 0,-16 0-5426 0 0</inkml:trace>
  <inkml:trace contextRef="#ctx0" brushRef="#br0" timeOffset="1">0 32 13247 0 0,'0'0'299'0'0,"0"-3"45"0"0,0 2-320 0 0,0 0-1 0 0,0 0 1 0 0,0 0 0 0 0,1 0 0 0 0,-1 0-1 0 0,0 0 1 0 0,0 0 0 0 0,0 0-1 0 0,1 0 1 0 0,-1 0 0 0 0,1 0 0 0 0,-1 0-1 0 0,1 0 1 0 0,-1 0 0 0 0,1 0-1 0 0,-1 0 1 0 0,1 1 0 0 0,0-1 0 0 0,-1 0-1 0 0,1 0 1 0 0,0 1 0 0 0,0-1 0 0 0,0 1-1 0 0,0-1 1 0 0,-1 1 0 0 0,2-1-1 0 0,1 0 15 0 0,0 0-1 0 0,0 0 0 0 0,0 0 0 0 0,0 1 0 0 0,0-1 0 0 0,0 1 0 0 0,0 0 0 0 0,0 0 0 0 0,4 1 1 0 0,9 1 618 0 0,1 1 0 0 0,26 8 0 0 0,-39-9-353 0 0,41 12 157 0 0,0 3 1 0 0,-1 2-1 0 0,-1 1 1 0 0,0 3-1 0 0,-2 1 1 0 0,-1 2-1 0 0,-1 2 1 0 0,-1 1-1 0 0,-2 2 1 0 0,-1 2-1 0 0,-1 1 1 0 0,54 72-1 0 0,-59-64-460 0 0,-1 1 0 0 0,-3 1 0 0 0,-2 1 0 0 0,-2 0 0 0 0,-1 2 0 0 0,-3 1 0 0 0,-2 0 0 0 0,-2 1 0 0 0,-2 1 0 0 0,-2-1 0 0 0,4 98 0 0 0,-13-109-446 0 0,-1 0 1 0 0,-11 70-1 0 0,9-92 183 0 0,-1 1-1 0 0,0-1 1 0 0,-1 0-1 0 0,-1 0 1 0 0,-1 0 0 0 0,0-1-1 0 0,-1 0 1 0 0,-17 25-1 0 0,3-17-2670 0 0,-2-5-3384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3.1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13 10943 0 0,'12'-4'531'0'0,"13"0"-195"0"0,1 2-1 0 0,-1 0 1 0 0,1 1-1 0 0,0 2 1 0 0,-1 1-1 0 0,1 0 1 0 0,-1 2-1 0 0,0 1 1 0 0,0 1 0 0 0,46 18-1 0 0,-34-9 371 0 0,0 2 0 0 0,-2 1 0 0 0,0 2 0 0 0,-1 1 0 0 0,-1 2 0 0 0,39 35 0 0 0,-52-40-516 0 0,0 2-1 0 0,-2 0 1 0 0,-1 2-1 0 0,0 0 0 0 0,-1 0 1 0 0,-2 2-1 0 0,0-1 1 0 0,19 51-1 0 0,-19-35 36 0 0,-3 0-1 0 0,-1 0 1 0 0,-2 1-1 0 0,-2 0 1 0 0,2 58-1 0 0,-5-53-1181 0 0,-3-1-1 0 0,-8 73 0 0 0,7-106 702 0 0,-1 0-1 0 0,0 0 0 0 0,-1 0 1 0 0,0-1-1 0 0,-1 0 0 0 0,0 1 1 0 0,0-1-1 0 0,-1 0 0 0 0,0-1 1 0 0,-1 1-1 0 0,0-1 0 0 0,0-1 1 0 0,-1 1-1 0 0,-1-1 1 0 0,1 0-1 0 0,-14 11 0 0 0,-2-8-3892 0 0,-4-5-954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3.5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158 294 8863 0 0,'0'-11'146'0'0,"0"1"-1"0"0,1-1 1 0 0,0 0-1 0 0,0 1 1 0 0,1-1-1 0 0,0 1 1 0 0,1 0-1 0 0,0 0 1 0 0,6-12-1 0 0,-8 20-33 0 0,0 0-1 0 0,1-1 0 0 0,-1 1 0 0 0,1 0 0 0 0,-1 0 0 0 0,1 0 1 0 0,0 0-1 0 0,0 0 0 0 0,0 0 0 0 0,0 0 0 0 0,0 1 0 0 0,0-1 1 0 0,1 1-1 0 0,-1-1 0 0 0,0 1 0 0 0,5-2 0 0 0,-4 3 77 0 0,0 0-1 0 0,0-1 1 0 0,1 1 0 0 0,-1 0-1 0 0,0 1 1 0 0,0-1-1 0 0,0 0 1 0 0,0 1 0 0 0,0 0-1 0 0,0 0 1 0 0,0 0-1 0 0,-1 0 1 0 0,1 0 0 0 0,0 0-1 0 0,0 1 1 0 0,-1-1-1 0 0,1 1 1 0 0,2 2 0 0 0,13 10 542 0 0,-1 0 1 0 0,-1 1 0 0 0,-1 0 0 0 0,0 2 0 0 0,-1 0-1 0 0,18 27 1 0 0,61 121 1299 0 0,-58-95-1952 0 0,-4 2 0 0 0,-4 1 1 0 0,25 97-1 0 0,-39-113-208 0 0,-2 2 1 0 0,-3-1-1 0 0,-3 1 1 0 0,-4 115-1 0 0,-2-160-249 0 0,0-1 1 0 0,-1 1-1 0 0,-1 0 0 0 0,-7 21 0 0 0,9-31 181 0 0,0-1 0 0 0,-1 0-1 0 0,0 0 1 0 0,1 0 0 0 0,-1 0 0 0 0,0-1-1 0 0,0 1 1 0 0,0 0 0 0 0,-1-1 0 0 0,-4 5-1 0 0,5-6 41 0 0,1 0-1 0 0,-1 0 0 0 0,1 0 1 0 0,-1-1-1 0 0,0 1 1 0 0,0-1-1 0 0,0 1 1 0 0,1-1-1 0 0,-1 1 0 0 0,0-1 1 0 0,0 0-1 0 0,0 0 1 0 0,0 0-1 0 0,0 0 0 0 0,1 0 1 0 0,-1 0-1 0 0,0 0 1 0 0,0-1-1 0 0,0 1 0 0 0,0-1 1 0 0,-2 0-1 0 0,-4-3-471 0 0,0 0-1 0 0,0-1 0 0 0,1 0 1 0 0,-1 0-1 0 0,1 0 1 0 0,0-1-1 0 0,0 0 0 0 0,-11-14 1 0 0,-46-65-2813 0 0,50 65 2832 0 0,-43-65-1392 0 0,-54-106 0 0 0,50 64 2771 0 0,-69-200-1 0 0,121 301-449 0 0,-47-167 2841 0 0,52 175-2399 0 0,0-1 0 0 0,2 1 0 0 0,1 0 1 0 0,0-1-1 0 0,1 1 0 0 0,1 0 0 0 0,0-1 1 0 0,8-31-1 0 0,-8 46-599 0 0,0 0-1 0 0,0 0 1 0 0,0 1-1 0 0,1-1 1 0 0,0 1-1 0 0,-1-1 1 0 0,1 1-1 0 0,0-1 1 0 0,1 1-1 0 0,-1 0 1 0 0,1 0 0 0 0,-1 0-1 0 0,1 0 1 0 0,0 1-1 0 0,0-1 1 0 0,0 1-1 0 0,0-1 1 0 0,1 1-1 0 0,-1 0 1 0 0,1 1-1 0 0,-1-1 1 0 0,1 0-1 0 0,-1 1 1 0 0,1 0 0 0 0,0 0-1 0 0,0 0 1 0 0,0 0-1 0 0,0 1 1 0 0,-1 0-1 0 0,1-1 1 0 0,0 1-1 0 0,0 1 1 0 0,0-1-1 0 0,0 0 1 0 0,0 1 0 0 0,0 0-1 0 0,0 0 1 0 0,6 3-1 0 0,7 3 95 0 0,0 1-1 0 0,-1 1 1 0 0,1 1-1 0 0,-2 0 1 0 0,0 1-1 0 0,0 0 1 0 0,-1 1-1 0 0,0 1 0 0 0,-1 0 1 0 0,-1 1-1 0 0,15 21 1 0 0,2 8 652 0 0,-1 1 1 0 0,42 91-1 0 0,-34-49-799 0 0,-4 2 0 0 0,-4 2 0 0 0,-4 0 0 0 0,-3 1 0 0 0,-5 2 0 0 0,-4-1 0 0 0,1 102 0 0 0,-12-159-284 0 0,-2 0-1 0 0,-1 0 0 0 0,-1 1 1 0 0,-2-2-1 0 0,-2 1 1 0 0,-16 49-1 0 0,20-75-66 0 0,-1-1-1 0 0,0-1 1 0 0,0 1-1 0 0,-1 0 1 0 0,0-1 0 0 0,0 0-1 0 0,-1 0 1 0 0,-7 7-1 0 0,10-12 28 0 0,1 1-1 0 0,-1-1 1 0 0,0 0-1 0 0,0 0 1 0 0,0 0-1 0 0,0 0 1 0 0,0 0-1 0 0,0-1 1 0 0,-1 1-1 0 0,1-1 1 0 0,0 0-1 0 0,-1 0 1 0 0,1 0-1 0 0,-1 0 1 0 0,1-1-1 0 0,-1 0 1 0 0,0 1-1 0 0,1-1 1 0 0,-1 0-1 0 0,1-1 1 0 0,-1 1-1 0 0,-5-2 1 0 0,-11-6-1363 0 0,0-1 0 0 0,0-1 0 0 0,1-1 0 0 0,-29-22 0 0 0,44 30 1430 0 0,-55-44-2713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8.0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50 160 8863 0 0,'-9'-10'370'0'0,"1"0"0"0"0,-11-20 0 0 0,17 27-116 0 0,0-1 0 0 0,0 0 1 0 0,0 0-1 0 0,1 0 0 0 0,0 0 1 0 0,0 0-1 0 0,0 0 1 0 0,0 0-1 0 0,1 0 0 0 0,0 0 1 0 0,0-1-1 0 0,0-4 0 0 0,1 6-73 0 0,-1 1-1 0 0,1-1 0 0 0,0 1 1 0 0,0 0-1 0 0,0-1 0 0 0,0 1 1 0 0,1 0-1 0 0,-1 0 0 0 0,1 0 1 0 0,-1 0-1 0 0,1 0 0 0 0,0 0 1 0 0,-1 0-1 0 0,1 0 0 0 0,0 1 1 0 0,0-1-1 0 0,0 1 1 0 0,1-1-1 0 0,-1 1 0 0 0,0 0 1 0 0,0 0-1 0 0,5-1 0 0 0,-4 0-179 0 0,1 1-1 0 0,0 0 0 0 0,0-1 0 0 0,0 2 1 0 0,0-1-1 0 0,0 0 0 0 0,0 1 1 0 0,0 0-1 0 0,0 0 0 0 0,1 0 0 0 0,-1 1 1 0 0,0-1-1 0 0,5 2 0 0 0,-4 0 0 0 0,0 1 0 0 0,0-1 0 0 0,0 1 0 0 0,-1 0 0 0 0,0 0 0 0 0,1 0 0 0 0,-1 0 0 0 0,0 1 0 0 0,-1 0 0 0 0,1 0 0 0 0,-1 0 0 0 0,1 0 0 0 0,-1 1 0 0 0,-1-1 0 0 0,1 1 0 0 0,-1 0 0 0 0,1-1 0 0 0,-1 1 0 0 0,-1 0 0 0 0,1 1 0 0 0,-1-1 0 0 0,0 0 0 0 0,1 8 0 0 0,1 12 0 0 0,-1 0 0 0 0,-2 0 0 0 0,-4 43 0 0 0,2-49 0 0 0,-33 271-22 0 0,11-167 2838 0 0,23-113-2794 0 0,1-10-22 0 0,0 1 0 0 0,1-1 0 0 0,-1 1 0 0 0,0-1 0 0 0,0 1 0 0 0,0-1 0 0 0,1 0 0 0 0,-1 1 0 0 0,0-1 0 0 0,1 1 0 0 0,-1-1 0 0 0,0 0 0 0 0,1 1 0 0 0,-1-1 0 0 0,0 0 0 0 0,1 1 0 0 0,-1-1 0 0 0,1 0 0 0 0,-1 1 0 0 0,1-1 0 0 0,-1 0 0 0 0,0 0 0 0 0,1 0 0 0 0,-1 1 0 0 0,1-1 0 0 0,-1 0 0 0 0,1 0 0 0 0,-1 0 0 0 0,1 0 0 0 0,0 0 0 0 0,-1 0 0 0 0,1 0 0 0 0,-1 0 0 0 0,1 0 0 0 0,-1 0 0 0 0,1 0 0 0 0,-1-1 0 0 0,1 1 0 0 0,-1 0 0 0 0,1-1 0 0 0,8-1 0 0 0,-1 0 0 0 0,-1-2 0 0 0,1 1 0 0 0,0-1 0 0 0,-1 0 0 0 0,1 0 0 0 0,-1-1 0 0 0,-1 0 0 0 0,1 0 0 0 0,0 0 0 0 0,9-12 0 0 0,24-18 0 0 0,-19 21-239 0 0,-7 2-790 0 0,0 2 0 0 0,0 0 0 0 0,2 1-1 0 0,-1 0 1 0 0,1 1 0 0 0,0 1-1 0 0,34-11 1 0 0,-29 15-4074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3.8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71 13247 0 0,'1'-2'299'0'0,"-1"-1"-251"0"0,1-1 0 0 0,-1 1 0 0 0,1 0 0 0 0,0 0 0 0 0,0 0 0 0 0,1 0 0 0 0,-1 0 0 0 0,1 0 0 0 0,-1 0 0 0 0,1 0 0 0 0,0 1 0 0 0,0-1 0 0 0,0 1 1 0 0,0-1-1 0 0,1 1 0 0 0,-1 0 0 0 0,1 0 0 0 0,-1 0 0 0 0,1 0 0 0 0,0 0 0 0 0,0 0 0 0 0,0 1 0 0 0,4-2 0 0 0,-3 1 97 0 0,1 1 1 0 0,-1 0-1 0 0,1 0 1 0 0,0 0-1 0 0,-1 1 1 0 0,1-1-1 0 0,-1 1 1 0 0,1 0 0 0 0,0 1-1 0 0,-1-1 1 0 0,1 1-1 0 0,-1 0 1 0 0,1 0-1 0 0,-1 0 1 0 0,1 0-1 0 0,7 5 1 0 0,8 5 608 0 0,1 2-1 0 0,-2 0 1 0 0,0 1 0 0 0,0 2 0 0 0,26 27 0 0 0,72 97 685 0 0,-90-102-1433 0 0,-1 2 0 0 0,-3 1 0 0 0,-1 1 0 0 0,21 56 0 0 0,46 183-12 0 0,-71-213-1360 0 0,-3 1 0 0 0,-3 0-1 0 0,6 122 1 0 0,-18-184 966 0 0,0 0-316 0 0,0 0-1 0 0,0 0 1 0 0,-1 0-1 0 0,1 0 1 0 0,-1 0-1 0 0,-1-1 1 0 0,0 1-1 0 0,-2 8 1 0 0,-5-4-1691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4.2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 10943 0 0,'0'0'248'0'0,"0"0"35"0"0,21-9 376 0 0,-15 8-632 0 0,0 1 0 0 0,-1 0 1 0 0,1 1-1 0 0,-1-1 0 0 0,1 1 0 0 0,-1 0 1 0 0,1 1-1 0 0,-1-1 0 0 0,8 4 1 0 0,47 24 1583 0 0,-48-22-1127 0 0,63 38 1660 0 0,-2 4 1 0 0,-3 3 0 0 0,98 91-1 0 0,-116-93-1600 0 0,-1 2 0 0 0,-3 3 0 0 0,-3 1 0 0 0,67 107 0 0 0,-81-108-510 0 0,-3 2 1 0 0,-2 1-1 0 0,-2 1 0 0 0,-3 1 1 0 0,-3 1-1 0 0,20 126 0 0 0,-29-78-2363 0 0,-9-84 757 0 0,-1-1 1 0 0,0 0-1 0 0,-2 0 0 0 0,-10 43 0 0 0,-1-30-5288 0 0</inkml:trace>
  <inkml:trace contextRef="#ctx0" brushRef="#br0" timeOffset="1">244 187 13247 0 0,'-5'-7'236'0'0,"4"6"-156"0"0,0-1 0 0 0,0 1 0 0 0,0-1 0 0 0,0 0 0 0 0,0 1 0 0 0,1-1 0 0 0,-1 0-1 0 0,1 1 1 0 0,-1-1 0 0 0,1 0 0 0 0,-1-2 0 0 0,2 3-73 0 0,-1 0 1 0 0,0 1-1 0 0,0-1 0 0 0,0 0 1 0 0,1 0-1 0 0,-1 0 0 0 0,0 0 1 0 0,1 0-1 0 0,-1 0 0 0 0,1 0 1 0 0,-1 1-1 0 0,1-1 0 0 0,-1 0 1 0 0,1 0-1 0 0,-1 1 0 0 0,1-1 1 0 0,0 0-1 0 0,0 1 0 0 0,-1-1 1 0 0,1 1-1 0 0,0-1 1 0 0,0 1-1 0 0,0-1 0 0 0,-1 1 1 0 0,1-1-1 0 0,0 1 0 0 0,0 0 1 0 0,0 0-1 0 0,0-1 0 0 0,0 1 1 0 0,0 0-1 0 0,0 0 0 0 0,0 0 1 0 0,0 0-1 0 0,0 0 0 0 0,0 0 1 0 0,1 0-1 0 0,-1 0 47 0 0,7 0 130 0 0,0 0 0 0 0,0 1 1 0 0,0 0-1 0 0,0 0 0 0 0,0 1 0 0 0,0 0 0 0 0,-1 0 0 0 0,1 1 0 0 0,-1 0 0 0 0,1 0 0 0 0,6 5 0 0 0,14 8 585 0 0,35 26 0 0 0,-52-34-588 0 0,34 25 484 0 0,-2 2 0 0 0,-1 2-1 0 0,-1 1 1 0 0,-3 2 0 0 0,-1 2 0 0 0,-2 2-1 0 0,-2 1 1 0 0,-1 1 0 0 0,-3 2-1 0 0,42 94 1 0 0,-37-55-627 0 0,37 153 0 0 0,-59-184-162 0 0,-3 0 0 0 0,-2 1 0 0 0,-2 1 0 0 0,-3 60 0 0 0,-3-91-221 0 0,-1 17-502 0 0,-8 54 0 0 0,8-86 156 0 0,-1 1-1 0 0,0-1 1 0 0,-1-1-1 0 0,0 1 1 0 0,-1 0 0 0 0,0-1-1 0 0,0 0 1 0 0,-2 0-1 0 0,-8 11 1 0 0,-7 1-5628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4.5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93 10943 0 0,'4'-7'172'0'0,"0"1"0"0"0,1 0 0 0 0,0 0 1 0 0,0 0-1 0 0,0 1 0 0 0,1-1 0 0 0,-1 1 0 0 0,1 0 0 0 0,0 1 0 0 0,1 0 0 0 0,-1 0 0 0 0,1 0 0 0 0,0 0 0 0 0,0 1 0 0 0,0 1 0 0 0,0-1 0 0 0,1 1 0 0 0,11-2 0 0 0,-6 1 482 0 0,-1 2 1 0 0,1-1-1 0 0,-1 2 0 0 0,1-1 0 0 0,-1 2 0 0 0,1 0 0 0 0,-1 0 0 0 0,1 1 0 0 0,-1 1 0 0 0,20 6 0 0 0,-21-5-560 0 0,-1 1 0 0 0,1 0 0 0 0,-1 1 0 0 0,-1 0 0 0 0,1 0-1 0 0,-1 1 1 0 0,0 0 0 0 0,-1 1 0 0 0,1 0 0 0 0,-2 0 0 0 0,14 17 0 0 0,-13-11 99 0 0,0-1 1 0 0,-1 1-1 0 0,0 1 0 0 0,-1-1 1 0 0,-1 1-1 0 0,0 0 1 0 0,4 26-1 0 0,-3 8 199 0 0,-2 0-1 0 0,-3-1 1 0 0,-1 1 0 0 0,-11 72-1 0 0,11-117-392 0 0,-16 138-1719 0 0,-2 0-3723 0 0,9-77-2665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25.9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1575 8863 0 0,'0'0'200'0'0,"-6"-29"528"0"0,6 25-576 0 0,1-1 0 0 0,-1 0 1 0 0,1 1-1 0 0,-1-1 0 0 0,1 0 0 0 0,0 1 0 0 0,1-1 0 0 0,-1 1 0 0 0,1 0 0 0 0,0-1 0 0 0,0 1 0 0 0,1 0 0 0 0,-1 0 0 0 0,1 0 0 0 0,0 0 0 0 0,0 1 0 0 0,0-1 0 0 0,4-3 1 0 0,9-8 1019 0 0,1 1 0 0 0,30-19 1 0 0,-36 25-764 0 0,50-33 1315 0 0,108-54 0 0 0,-135 80-1206 0 0,0 1-1 0 0,1 2 0 0 0,0 1 0 0 0,1 2 1 0 0,44-6-1 0 0,-10 6-365 0 0,547-97 5131 0 0,-541 86-5107 0 0,272-86-123 0 0,-158 32 1811 0 0,22-16-1072 0 0,-185 81-792 0 0,1 1 0 0 0,51-7 0 0 0,28-7 0 0 0,-73 13 0 0 0,0 2 0 0 0,64-6 0 0 0,-14 2 0 0 0,84-14 0 0 0,-122 15 0 0 0,0-2 0 0 0,76-31 0 0 0,-103 34 0 0 0,-1 0 0 0 0,23-15 0 0 0,-24 13 0 0 0,0 1 0 0 0,32-13 0 0 0,-6 6 0 0 0,49-29 0 0 0,-87 43 0 0 0,33-19 0 0 0,1 1 0 0 0,59-23 0 0 0,-80 37 0 0 0,1-2 0 0 0,25-15 0 0 0,-37 20 0 0 0,96-74 0 0 0,-74 44 0 0 0,-24 26 0 0 0,18-15 0 0 0,-12 11 0 0 0,0 0 0 0 0,2 0 0 0 0,-1 2 0 0 0,2 0 0 0 0,22-14 0 0 0,28-10 0 0 0,26-3 0 0 0,-63 24-176 0 0,-26 13-745 0 0,-1 0-349 0 0,0 0-1107 0 0,0 0-4375 0 0,0 0-1872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0.6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69 7055 0 0,'0'0'158'0'0,"6"-20"379"0"0,0-16-84 0 0,-5 25 5255 0 0,0 9-5061 0 0,-1 2 28 0 0,0 0 11 0 0,15 18 804 0 0,-3-2-1278 0 0,0 1 0 0 0,-2 0 0 0 0,0 0 0 0 0,9 22 0 0 0,26 81 1328 0 0,-27-70-1302 0 0,-12-37-210 0 0,-4-7-58 0 0,1 1 0 0 0,-1-1 0 0 0,0 1 0 0 0,-1-1 1 0 0,0 1-1 0 0,1 6 0 0 0,-2-11-917 0 0,0-2-349 0 0,0 0-605 0 0,0 0-2247 0 0,0 0-955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1.0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6 109 7055 0 0,'0'0'158'0'0,"0"0"22"0"0,0 0 12 0 0,-1-1-27 0 0,-3-4 19 0 0,3 4 593 0 0,1 1 251 0 0,0 0 42 0 0,0 0 42 0 0,0 0 140 0 0,0 0 57 0 0,3 0-979 0 0,0 0 0 0 0,-1 1 0 0 0,1-1 0 0 0,-1 1 0 0 0,1 0 0 0 0,-1 0-1 0 0,1 0 1 0 0,4 2 0 0 0,34 26-545 0 0,-33-22 481 0 0,63 57 811 0 0,-55-47-743 0 0,0-2-1 0 0,1 0 1 0 0,1 0 0 0 0,23 13-1 0 0,-40-27-333 0 0,1-1 0 0 0,-1 1 0 0 0,0 0 0 0 0,1-1 0 0 0,-1 1 0 0 0,1-1 0 0 0,-1 0 0 0 0,1 1 0 0 0,-1-1 0 0 0,1 0 0 0 0,-1 0 0 0 0,1 0 0 0 0,-1 0 0 0 0,1 0 0 0 0,-1 0 0 0 0,1-1 0 0 0,-1 1 0 0 0,1 0 0 0 0,-1-1 0 0 0,0 1 0 0 0,1-1 0 0 0,-1 0 0 0 0,1 1 0 0 0,-1-1 0 0 0,0 0 0 0 0,0 0 0 0 0,1 0 0 0 0,-1 0 0 0 0,0 0 0 0 0,0 0 0 0 0,0 0 0 0 0,0 0 0 0 0,0 0 0 0 0,0 0 0 0 0,1-3 0 0 0,2-3 0 0 0,0 0 0 0 0,-1 0 0 0 0,0-1 0 0 0,5-12 0 0 0,-8 18 0 0 0,14-51 0 0 0,10-78 0 0 0,-16 83 0 0 0,-8 48 0 0 0,0 0 0 0 0,0-1 0 0 0,0 1 0 0 0,0 0 0 0 0,0 0 0 0 0,0 0 0 0 0,0 0 0 0 0,0 0 0 0 0,0 0 0 0 0,0 0 0 0 0,0-1 0 0 0,0 1 0 0 0,0 0 0 0 0,0 0 0 0 0,1 0 0 0 0,-1 0 0 0 0,0 0 0 0 0,0 0 0 0 0,0 0 0 0 0,0 0 0 0 0,0 0 0 0 0,0 0 0 0 0,0-1 0 0 0,0 1 0 0 0,0 0 0 0 0,1 0 0 0 0,-1 0 0 0 0,0 0 0 0 0,0 0 0 0 0,0 0 0 0 0,0 0 0 0 0,0 0 0 0 0,0 0 0 0 0,0 0 0 0 0,1 0 0 0 0,-1 0 0 0 0,0 0 0 0 0,0 0 0 0 0,0 0 0 0 0,0 0 0 0 0,0 0 0 0 0,0 0 0 0 0,0 0 0 0 0,1 0 0 0 0,-1 0 0 0 0,0 0 0 0 0,0 0 0 0 0,0 0 0 0 0,0 1 0 0 0,0-1 0 0 0,0 0 0 0 0,0 0 0 0 0,0 0 0 0 0,1 0 0 0 0,-1 0 0 0 0,0 0 0 0 0,0 0 0 0 0,9 10 0 0 0,6 10 0 0 0,9 28 45 0 0,13 28-271 0 0,-25-58-3387 0 0,-11-17 2223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1.4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7055 0 0,'0'0'158'0'0,"0"0"22"0"0,0 0 12 0 0,0 0 209 0 0,0 0 854 0 0,0 0 374 0 0,0 0 71 0 0,0 0-212 0 0,0 0-961 0 0,9 22 167 0 0,96 203 4274 0 0,-99-216-4968 0 0,0-1-89 0 0,-4-6-380 0 0,-2-2-185 0 0,0 0-39 0 0,0 0-298 0 0,0 0-1210 0 0,0 0-530 0 0,-1-1-317 0 0,-2-6-860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1.7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33 253 8863 0 0,'0'0'200'0'0,"-13"-27"528"0"0,10 21-276 0 0,0 1-1 0 0,0-1 1 0 0,1 0-1 0 0,0 0 0 0 0,0 1 1 0 0,1-1-1 0 0,0 0 1 0 0,0-1-1 0 0,0 1 0 0 0,0 0 1 0 0,1 0-1 0 0,0 0 1 0 0,1 0-1 0 0,-1-1 0 0 0,1 1 1 0 0,1 0-1 0 0,-1 0 1 0 0,1 0-1 0 0,0 0 0 0 0,0 1 1 0 0,3-7-1 0 0,-2 7-388 0 0,0 0-1 0 0,1 0 1 0 0,-1 1 0 0 0,1-1-1 0 0,0 1 1 0 0,0 0 0 0 0,0 0-1 0 0,1 1 1 0 0,4-4 0 0 0,0 1 214 0 0,0-1 211 0 0,1 1 0 0 0,1 0 1 0 0,-1 1-1 0 0,14-5 0 0 0,-22 9-972 0 0,21 0-1924 0 0,-10 1-2201 0 0,-13 0-1222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2.1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0 135 5407 0 0,'0'0'248'0'0,"0"0"-5"0"0,21-8-12 0 0,0-9 2382 0 0,-1 0 1 0 0,0-2 0 0 0,30-36-1 0 0,-41 44-1993 0 0,-4 5-501 0 0,-4 5-552 0 0,-1 1-205 0 0,0 0-39 0 0,4 6-1388 0 0,-3-5 1906 0 0,-1-1-1 0 0,1 1 1 0 0,-1-1-1 0 0,0 1 1 0 0,1-1-1 0 0,-1 0 1 0 0,0 1 0 0 0,1 0-1 0 0,-1-1 1 0 0,0 1-1 0 0,1-1 1 0 0,-1 1-1 0 0,0-1 1 0 0,0 1 0 0 0,0-1-1 0 0,0 1 1 0 0,0 0-1 0 0,0-1 1 0 0,1 1-1 0 0,-1-1 1 0 0,-1 1 0 0 0,1 0-1 0 0,0-1 1 0 0,0 1-1 0 0,0-1 1 0 0,0 1-1 0 0,0 0 1 0 0,0-1-1 0 0,-1 2 1 0 0,-9 22-2016 0 0</inkml:trace>
  <inkml:trace contextRef="#ctx0" brushRef="#br0" timeOffset="1">56 299 10943 0 0,'0'0'248'0'0,"0"0"35"0"0,0 0 18 0 0,0 0-37 0 0,16-19 947 0 0,18-17 2650 0 0,-27 30-3515 0 0,-1 0-1 0 0,1 0 1 0 0,-1-1 0 0 0,-1 1 0 0 0,1-2 0 0 0,-1 1 0 0 0,-1 0-1 0 0,5-9 1 0 0,-6 9-378 0 0,0 1 0 0 0,1-1 1 0 0,0 1-1 0 0,0 0 0 0 0,1 0 0 0 0,-1 0 0 0 0,1 0 0 0 0,0 1 0 0 0,8-6 1 0 0,-12 10-1756 0 0,-1 1-652 0 0,0 0-138 0 0,0 0-22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2.5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26 5407 0 0,'0'0'248'0'0,"0"0"-5"0"0,-19-25 2516 0 0,19 25-2717 0 0,0 0 1 0 0,0 0-1 0 0,0 1 0 0 0,0-1 1 0 0,0 0-1 0 0,0 0 1 0 0,0 0-1 0 0,0 0 1 0 0,0 0-1 0 0,0 0 1 0 0,1 0-1 0 0,-1 0 1 0 0,0 0-1 0 0,0 0 0 0 0,0 0 1 0 0,0 0-1 0 0,0 0 1 0 0,0 0-1 0 0,0 0 1 0 0,0 0-1 0 0,0 0 1 0 0,0 0-1 0 0,0 0 0 0 0,0 0 1 0 0,0 0-1 0 0,0 0 1 0 0,0 0-1 0 0,0 0 1 0 0,0 0-1 0 0,1 0 1 0 0,-1 0-1 0 0,0 0 0 0 0,0-1 1 0 0,0 1-1 0 0,0 0 1 0 0,0 0-1 0 0,0 0 1 0 0,0 0-1 0 0,0 0 1 0 0,0 0-1 0 0,0 0 0 0 0,0 0 1 0 0,0 0-1 0 0,0 0 1 0 0,0 0-1 0 0,0 0 1 0 0,0 0-1 0 0,0 0 1 0 0,7 9 3911 0 0,8 16 1602 0 0,-8 1-5548 0 0,9 26-103 0 0,10 67 1 0 0,-26-117-853 0 0,0-2-349 0 0,0 0-605 0 0,0 0-2247 0 0,0 0-955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8.7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29 122 10943 0 0,'-2'-2'116'0'0,"-1"0"0"0"0,1 0 0 0 0,0 0 0 0 0,0 0 0 0 0,0 0-1 0 0,0 0 1 0 0,1 0 0 0 0,-1-1 0 0 0,0 1 0 0 0,1-1 0 0 0,0 1 0 0 0,0-1-1 0 0,-1 1 1 0 0,2-1 0 0 0,-1 0 0 0 0,0 0 0 0 0,0 1 0 0 0,1-1 0 0 0,0 0-1 0 0,-1 0 1 0 0,1 0 0 0 0,0 0 0 0 0,0 0 0 0 0,1 1 0 0 0,-1-1 0 0 0,1 0-1 0 0,-1 0 1 0 0,1 0 0 0 0,0 1 0 0 0,0-1 0 0 0,0 0 0 0 0,0 1 0 0 0,1-1-1 0 0,-1 1 1 0 0,1-1 0 0 0,-1 1 0 0 0,1 0 0 0 0,0 0 0 0 0,0-1 0 0 0,0 1-1 0 0,0 1 1 0 0,0-1 0 0 0,1 0 0 0 0,-1 0 0 0 0,1 1 0 0 0,-1-1 0 0 0,1 1-1 0 0,-1 0 1 0 0,1 0 0 0 0,0 0 0 0 0,-1 0 0 0 0,1 0 0 0 0,0 1 0 0 0,0-1-1 0 0,5 1 1 0 0,-3-1-116 0 0,0 0 0 0 0,0 1 0 0 0,1 0 0 0 0,-1 0 0 0 0,0 1 0 0 0,0-1 0 0 0,1 1 0 0 0,-1 0 0 0 0,0 0 0 0 0,0 1 0 0 0,0 0 0 0 0,0 0 0 0 0,0 0 0 0 0,-1 0 0 0 0,1 1 0 0 0,-1 0 0 0 0,1 0 0 0 0,-1 0 0 0 0,0 0 0 0 0,0 1 0 0 0,0-1 0 0 0,6 9 0 0 0,-6-6 0 0 0,0 0 0 0 0,-1 1 0 0 0,1-1 0 0 0,-1 1 0 0 0,0 0 0 0 0,-1 0 0 0 0,0 0 0 0 0,0 1 0 0 0,0-1 0 0 0,-1 0 0 0 0,0 1 0 0 0,-1-1 0 0 0,0 0 0 0 0,0 1 0 0 0,-2 13 0 0 0,-2-1 0 0 0,-1 1 0 0 0,-1-1 0 0 0,-11 25 0 0 0,1 1 0 0 0,16-45 0 0 0,-1-1 0 0 0,1 1 0 0 0,0 0 0 0 0,0 0 0 0 0,-1-1 0 0 0,1 1 0 0 0,0 0 0 0 0,0 0 0 0 0,0-1 0 0 0,0 1 0 0 0,0 0 0 0 0,0 0 0 0 0,1 0 0 0 0,-1-1 0 0 0,0 1 0 0 0,0 0 0 0 0,0 0 0 0 0,1-1 0 0 0,-1 1 0 0 0,0 0 0 0 0,1-1 0 0 0,-1 1 0 0 0,0 0 0 0 0,1-1 0 0 0,-1 1 0 0 0,1-1 0 0 0,-1 1 0 0 0,1 0 0 0 0,0-1 0 0 0,-1 1 0 0 0,1-1 0 0 0,0 0 0 0 0,-1 1 0 0 0,1-1 0 0 0,1 1 0 0 0,20 4 0 0 0,-22-5 0 0 0,71-2 0 0 0,-61 0 9 0 0,0 1 0 0 0,1 1 0 0 0,0 0 0 0 0,-1 0 0 0 0,1 1 0 0 0,-1 0 0 0 0,1 1 0 0 0,-1 0 0 0 0,0 0 0 0 0,13 6 0 0 0,-21-7 46 0 0,-1 0 0 0 0,1 1 0 0 0,-1-1 0 0 0,1 1 0 0 0,-1-1 1 0 0,1 1-1 0 0,-1 0 0 0 0,0-1 0 0 0,0 1 0 0 0,0 0 0 0 0,0 0 0 0 0,0 0 0 0 0,-1 0 0 0 0,1 0 0 0 0,0 0 1 0 0,-1 0-1 0 0,1 0 0 0 0,-1 0 0 0 0,0 0 0 0 0,0 0 0 0 0,0 0 0 0 0,0 0 0 0 0,0 0 0 0 0,0 0 0 0 0,-1 4 1 0 0,-1 5 265 0 0,0 0 0 0 0,-1 0 0 0 0,-4 13 0 0 0,-73 171 2567 0 0,34-91-4821 0 0,28-65-1911 0 0,8-18 1733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2.8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48 8863 0 0,'0'0'407'0'0,"0"0"-6"0"0,2-13 143 0 0,0 9 4434 0 0,3 6-4847 0 0,0-1 1 0 0,0 1 0 0 0,0 0 0 0 0,-1 0 0 0 0,1 0 0 0 0,0 1 0 0 0,-1-1 0 0 0,0 1-1 0 0,0 0 1 0 0,0 0 0 0 0,0 1 0 0 0,4 4 0 0 0,43 55 2326 0 0,-15-18-1576 0 0,-28-34-882 0 0,-7-8 0 0 0,1-1 0 0 0,1 1 0 0 0,-1 0 0 0 0,0-1 0 0 0,1 1 0 0 0,-1-1 0 0 0,1 0 0 0 0,0 0 0 0 0,4 3 0 0 0,1-2 0 0 0,-1-8 0 0 0,-4 1 0 0 0,0-1 0 0 0,-1 1 0 0 0,0 0 0 0 0,0-1 0 0 0,0 1 0 0 0,0-1 0 0 0,-1 0 0 0 0,1 0 0 0 0,-1 1 0 0 0,0-10 0 0 0,-1-55 0 0 0,1 3 0 0 0,0 53 0 0 0,-1 12 0 0 0,0 1 0 0 0,0 0-1 0 0,0 0 1 0 0,0 0 0 0 0,0 0 0 0 0,0 0-1 0 0,0-1 1 0 0,0 1 0 0 0,0 0 0 0 0,0 0-1 0 0,0 0 1 0 0,0 0 0 0 0,0-1 0 0 0,0 1-1 0 0,0 0 1 0 0,1 0 0 0 0,-1 0 0 0 0,0 0-1 0 0,0 0 1 0 0,0 0 0 0 0,0-1 0 0 0,0 1-1 0 0,0 0 1 0 0,0 0 0 0 0,0 0 0 0 0,0 0-1 0 0,1 0 1 0 0,-1 0 0 0 0,0 0 0 0 0,0-1 0 0 0,0 1-1 0 0,0 0 1 0 0,0 0 0 0 0,0 0 0 0 0,1 0-1 0 0,-1 0 1 0 0,0 0 0 0 0,0 0 0 0 0,0 0-1 0 0,0 0 1 0 0,1 0 0 0 0,-1 0 0 0 0,0 0-1 0 0,0 0 1 0 0,0 0 0 0 0,0 0 0 0 0,0 0-1 0 0,1 0 1 0 0,-1 0 0 0 0,0 0 0 0 0,9 8-13 0 0,6 9 140 0 0,1 12 564 0 0,-1 1 1 0 0,-2 1 0 0 0,12 41 0 0 0,-12-36-926 0 0,-3-1-5290 0 0,-10-33 3413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3.4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68 7055 0 0,'0'0'323'0'0,"0"0"-8"0"0,13-27 1733 0 0,-3-12 4818 0 0,-10 38-6175 0 0,0 1 10 0 0,0 0 3 0 0,0 0 0 0 0,0 0-94 0 0,1 0-598 0 0,1 0 0 0 0,-1 1 0 0 0,1-1 0 0 0,0 1 0 0 0,-1-1 0 0 0,1 1 1 0 0,-1 0-1 0 0,1 0 0 0 0,-1 0 0 0 0,0 0 0 0 0,1 0 0 0 0,-1 0 0 0 0,0 0 0 0 0,0 0 1 0 0,1 0-1 0 0,0 2 0 0 0,19 25 14 0 0,-16-19-28 0 0,23 34 647 0 0,35 78-1 0 0,-44-82-238 0 0,1-1 0 0 0,1 0-1 0 0,29 35 1 0 0,-42-65-406 0 0,1-2 0 0 0,-7-6 0 0 0,-1 0 0 0 0,1 0 0 0 0,-1 1 0 0 0,1-1 0 0 0,0 0 0 0 0,-1 0 0 0 0,1-1 0 0 0,-1 1 0 0 0,1 0 0 0 0,-1 0 0 0 0,1-1 0 0 0,0 1 0 0 0,-1-1 0 0 0,0 0 0 0 0,1 1 0 0 0,-1-1 0 0 0,1 0 0 0 0,-1 0 0 0 0,2-1 0 0 0,16-15 0 0 0,3-9 101 0 0,-19 21 193 0 0,1 1 0 0 0,-1 0 0 0 0,1 0 0 0 0,0 0 0 0 0,6-4 0 0 0,21-9-4647 0 0,-29 17 1867 0 0,-2 0-4292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3.9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142 129 10943 0 0,'0'0'248'0'0,"0"0"35"0"0,0 0 18 0 0,-8-7 57 0 0,7 5-280 0 0,0 0-1 0 0,-1 1 1 0 0,1-1 0 0 0,0 0 0 0 0,0 0 0 0 0,0 0 0 0 0,0 0 0 0 0,1 0 0 0 0,-1 0 0 0 0,1 0 0 0 0,-1 0 0 0 0,1 0 0 0 0,-1 0-1 0 0,1 0 1 0 0,0 0 0 0 0,0 0 0 0 0,1-4 0 0 0,-1-1 306 0 0,-1 0 133 0 0,-1 0 0 0 0,1 0-1 0 0,-1 0 1 0 0,-1 0-1 0 0,-4-9 1 0 0,2 3 463 0 0,4 12-878 0 0,-1 0 1 0 0,1 0-1 0 0,0 0 0 0 0,-1 0 0 0 0,1 0 0 0 0,-1 0 0 0 0,1 0 1 0 0,-1 1-1 0 0,0-1 0 0 0,1 0 0 0 0,-1 1 0 0 0,0-1 1 0 0,1 1-1 0 0,-1 0 0 0 0,0 0 0 0 0,0-1 0 0 0,1 1 0 0 0,-1 0 1 0 0,0 0-1 0 0,0 1 0 0 0,-3 0 0 0 0,2 0-102 0 0,-1 1 0 0 0,0 0 0 0 0,1 1 0 0 0,-1-1 0 0 0,1 1 0 0 0,0-1 0 0 0,0 1 0 0 0,0 0 0 0 0,0 0 0 0 0,0 0 0 0 0,1 1 0 0 0,-1-1 0 0 0,1 1 0 0 0,0-1 0 0 0,0 1 0 0 0,0 0 0 0 0,0 0 0 0 0,1 0 0 0 0,0 0 0 0 0,0 0 0 0 0,0 0 0 0 0,0 0 0 0 0,0 5 0 0 0,-1 0 0 0 0,1 1 0 0 0,0-1 0 0 0,1 1 0 0 0,-1 0 0 0 0,2 0 0 0 0,0-1 0 0 0,0 1 0 0 0,0 0 0 0 0,4 9 0 0 0,-4-15 0 0 0,9 13 0 0 0,-2-8 0 0 0,2-3 0 0 0,-9-5 33 0 0,1-1 1 0 0,0 0-1 0 0,-1 1 0 0 0,1-1 1 0 0,-1 0-1 0 0,1 0 0 0 0,0 0 0 0 0,0 0 1 0 0,-1 0-1 0 0,1 0 0 0 0,0 0 1 0 0,-1-1-1 0 0,1 1 0 0 0,-1-1 0 0 0,1 1 1 0 0,0-1-1 0 0,-1 0 0 0 0,1 1 1 0 0,-1-1-1 0 0,0 0 0 0 0,1 0 0 0 0,-1 0 1 0 0,0 0-1 0 0,1 0 0 0 0,-1 0 1 0 0,0-1-1 0 0,0 1 0 0 0,0 0 0 0 0,0-1 1 0 0,0 1-1 0 0,0 0 0 0 0,0-1 1 0 0,-1 1-1 0 0,2-4 0 0 0,0 2 118 0 0,0 0-16 0 0,-1 1-44 0 0,1 0 0 0 0,-1-1 1 0 0,0 1-1 0 0,0-1 0 0 0,0 0 1 0 0,0 0-1 0 0,0 1 0 0 0,0-1 1 0 0,-1 0-1 0 0,1 0 0 0 0,-1 0 1 0 0,0 1-1 0 0,0-1 0 0 0,0 0 1 0 0,-1-4-1 0 0,1 7-91 0 0,1-1 0 0 0,-1 0 0 0 0,0 1 0 0 0,0-1 0 0 0,-1 1 0 0 0,1-1 0 0 0,0 0 0 0 0,0 1 0 0 0,0-1 0 0 0,0 0 0 0 0,0 1 0 0 0,-1-1 0 0 0,1 1 0 0 0,0-1 0 0 0,-1 0 0 0 0,1 1 0 0 0,0-1 0 0 0,-1 1 0 0 0,1-1 0 0 0,0 1 0 0 0,-1-1 0 0 0,1 1 0 0 0,-1 0 0 0 0,1-1 0 0 0,-1 1 0 0 0,1-1 0 0 0,-1 1 0 0 0,0 0 0 0 0,1 0 0 0 0,-1-1 0 0 0,1 1 0 0 0,-1 0 0 0 0,0 0 0 0 0,0-1 0 0 0,-1 0-2 0 0,0-1 0 0 0,-1 1 0 0 0,1 0 0 0 0,-1-1 0 0 0,1 1 0 0 0,-1 0 0 0 0,1 1 0 0 0,-1-1 0 0 0,0 0 0 0 0,1 1 0 0 0,-1-1 0 0 0,0 1 0 0 0,0 0 0 0 0,1 0 0 0 0,-1 0 0 0 0,-3 0 1 0 0,4 1-58 0 0,-12-1-65 0 0,-11 6-8126 0 0,23-5 6220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4.3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83 138 7055 0 0,'0'0'323'0'0,"0"0"-8"0"0,7-28-46 0 0,-13-26 4096 0 0,5 50-3990 0 0,0 0 0 0 0,0 0 0 0 0,0 1 0 0 0,-1-1 1 0 0,1 0-1 0 0,-1 1 0 0 0,0-1 0 0 0,0 1 0 0 0,0-1 0 0 0,0 1 0 0 0,-1 0 0 0 0,-2-3 0 0 0,4 5-370 0 0,0 1 1 0 0,0-1-1 0 0,0 0 0 0 0,0 1 0 0 0,0-1 0 0 0,0 1 1 0 0,-1-1-1 0 0,1 1 0 0 0,0-1 0 0 0,0 1 1 0 0,0 0-1 0 0,0 0 0 0 0,-1 0 0 0 0,1 0 0 0 0,0 0 1 0 0,0 0-1 0 0,0 0 0 0 0,-1 0 0 0 0,1 0 0 0 0,0 0 1 0 0,0 0-1 0 0,0 1 0 0 0,-1-1 0 0 0,1 1 0 0 0,0-1 1 0 0,0 1-1 0 0,0-1 0 0 0,0 1 0 0 0,0-1 0 0 0,0 1 1 0 0,0 0-1 0 0,0 0 0 0 0,0 0 0 0 0,0-1 0 0 0,1 1 1 0 0,-1 0-1 0 0,0 0 0 0 0,0 0 0 0 0,1 0 1 0 0,-1 0-1 0 0,0 2 0 0 0,1-3 4 0 0,-3 7-9 0 0,1-1 0 0 0,-1 1 0 0 0,1 0 0 0 0,1 0 0 0 0,0 0 0 0 0,0 0 0 0 0,0 0 0 0 0,1 0 0 0 0,-1 0 0 0 0,2 0 0 0 0,-1 0 0 0 0,1 0 0 0 0,0 0 0 0 0,1 0 0 0 0,-1-1 0 0 0,1 1 0 0 0,1 0 0 0 0,2 6 0 0 0,1-2 6 0 0,-1-5-13 0 0,6-1 107 0 0,-10-4 408 0 0,0 0-461 0 0,-1-1-1 0 0,0 1 1 0 0,1-1 0 0 0,-1 0 0 0 0,1 1 0 0 0,-1-1 0 0 0,1 0-1 0 0,-1 1 1 0 0,1-1 0 0 0,-1 0 0 0 0,1 0 0 0 0,-1 1-1 0 0,1-1 1 0 0,-1 0 0 0 0,1 0 0 0 0,-1 0 0 0 0,1 0-1 0 0,-1 0 1 0 0,1 0 0 0 0,-1 0 0 0 0,1 0 0 0 0,0 0-1 0 0,-1 0 1 0 0,1 0 0 0 0,-1 0 0 0 0,2-1 0 0 0,14-1 898 0 0,-11-3-945 0 0,-1 0 0 0 0,1 1 0 0 0,-1-2 0 0 0,0 1 0 0 0,-1 0 0 0 0,1-1 0 0 0,-1 0 0 0 0,0 1 0 0 0,0-1 0 0 0,-1-1 0 0 0,0 1 0 0 0,3-11 0 0 0,-2 9 0 0 0,-3 8 6 0 0,0 0 0 0 0,0 0 0 0 0,0 0 0 0 0,0 1 0 0 0,0-1-1 0 0,0 0 1 0 0,0 0 0 0 0,0 0 0 0 0,0 1 0 0 0,0-1 0 0 0,0 0 0 0 0,0 0 0 0 0,0 0 0 0 0,1 1-1 0 0,-1-1 1 0 0,0 0 0 0 0,0 0 0 0 0,0 0 0 0 0,0 0 0 0 0,0 0 0 0 0,1 1 0 0 0,-1-1-1 0 0,0 0 1 0 0,0 0 0 0 0,0 0 0 0 0,1 0 0 0 0,-1 0 0 0 0,0 0 0 0 0,0 0 0 0 0,0 0-1 0 0,1 0 1 0 0,-1 0 0 0 0,0 0 0 0 0,0 0 0 0 0,0 0 0 0 0,1 0 0 0 0,-1 0 0 0 0,0 0 0 0 0,0 0-1 0 0,0 0 1 0 0,1 0 0 0 0,-1 0 0 0 0,0 0 0 0 0,0 0 0 0 0,0 0 0 0 0,1 0 0 0 0,-1 0-1 0 0,0 0 1 0 0,0 0 0 0 0,0 0 0 0 0,0-1 0 0 0,1 1 0 0 0,-1 0 0 0 0,0 0 0 0 0,0 0 0 0 0,0 0-1 0 0,0-1 1 0 0,0 1 0 0 0,1 0 0 0 0,-1 0 0 0 0,0 0 0 0 0,0 0 0 0 0,0-1 0 0 0,0 1-1 0 0,0 0 1 0 0,0 0 0 0 0,8 18 750 0 0,-8-16-590 0 0,3 5 105 0 0,-2-4-182 0 0,0 0-1 0 0,0 0 0 0 0,1 0 1 0 0,0 0-1 0 0,-1 0 0 0 0,1-1 1 0 0,0 1-1 0 0,0 0 0 0 0,0-1 1 0 0,0 0-1 0 0,1 1 0 0 0,-1-1 1 0 0,1 0-1 0 0,4 3 0 0 0,-6-4-305 0 0,0 0 0 0 0,0-1-1 0 0,0 1 1 0 0,0 0 0 0 0,0-1-1 0 0,0 1 1 0 0,0-1 0 0 0,0 1-1 0 0,0-1 1 0 0,0 1 0 0 0,0-1-1 0 0,1 0 1 0 0,-1 1 0 0 0,0-1-1 0 0,0 0 1 0 0,0 0 0 0 0,0 0-1 0 0,1 0 1 0 0,-1 0 0 0 0,0 0 0 0 0,0 0-1 0 0,0-1 1 0 0,1 1 0 0 0,-1 0-1 0 0,0-1 1 0 0,0 1 0 0 0,0 0-1 0 0,0-1 1 0 0,0 0 0 0 0,0 1-1 0 0,0-1 1 0 0,2-1 0 0 0,1-1-1974 0 0,8-2-3791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4.8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177 472 13247 0 0,'0'0'299'0'0,"0"0"45"0"0,0 0 21 0 0,0 0-46 0 0,-4-17-198 0 0,-9-4 3675 0 0,-25-31-1 0 0,38 52-3783 0 0,-1-1 0 0 0,1 0 0 0 0,0 0 0 0 0,-1 1 1 0 0,1-1-1 0 0,-1 1 0 0 0,1-1 0 0 0,-1 0 0 0 0,1 1 0 0 0,-1-1 0 0 0,1 1 1 0 0,-1-1-1 0 0,0 1 0 0 0,1-1 0 0 0,-1 1 0 0 0,1 0 0 0 0,-1-1 1 0 0,0 1-1 0 0,0 0 0 0 0,1-1 0 0 0,-1 1 0 0 0,0 0 0 0 0,0 0 0 0 0,1 0 1 0 0,-1 0-1 0 0,0 0 0 0 0,0 0 0 0 0,1 0 0 0 0,-1 0 0 0 0,0 0 0 0 0,0 0 1 0 0,1 0-1 0 0,-1 0 0 0 0,0 0 0 0 0,0 1 0 0 0,1-1 0 0 0,-1 0 1 0 0,0 1-1 0 0,1-1 0 0 0,-1 0 0 0 0,0 1 0 0 0,1-1 0 0 0,-1 1 0 0 0,1-1 1 0 0,-1 1-1 0 0,1-1 0 0 0,-1 1 0 0 0,1-1 0 0 0,-1 1 0 0 0,0 0 0 0 0,-9 25 242 0 0,8-9-254 0 0,0-1 0 0 0,1 0 0 0 0,0 1 0 0 0,2-1 0 0 0,0 0 0 0 0,0 1 0 0 0,2-1 0 0 0,0 0 0 0 0,1 0 0 0 0,0 0 0 0 0,2-1 0 0 0,7 18 0 0 0,-12-33 0 0 0,-1 1 0 0 0,0 0 0 0 0,0-1 0 0 0,1 1 0 0 0,-1-1 0 0 0,0 0 0 0 0,1 1 0 0 0,-1-1 0 0 0,0 1 0 0 0,1-1 0 0 0,-1 1 0 0 0,1-1 0 0 0,-1 0 0 0 0,1 1 0 0 0,-1-1 0 0 0,1 0 0 0 0,-1 0 0 0 0,1 1 0 0 0,-1-1 0 0 0,1 0 0 0 0,-1 0 0 0 0,1 0 0 0 0,-1 0 0 0 0,1 1 0 0 0,0-1 0 0 0,-1 0 0 0 0,1 0 0 0 0,-1 0 0 0 0,1 0 0 0 0,-1 0 0 0 0,1-1 0 0 0,0 1 0 0 0,-1 0 0 0 0,1 0 0 0 0,-1 0 0 0 0,1 0 0 0 0,-1-1 0 0 0,1 1 0 0 0,0 0 0 0 0,13-12 0 0 0,-13 11 0 0 0,2-3 0 0 0,0 0 0 0 0,0 0 0 0 0,-1 0 0 0 0,1-1 0 0 0,-1 1 0 0 0,0-1 0 0 0,0 1 0 0 0,-1-1 0 0 0,1 0 0 0 0,-1 1 0 0 0,1-11 0 0 0,3-60 0 0 0,-4 51 0 0 0,-1 2 0 0 0,-1 1 0 0 0,-2-1 0 0 0,0 0 0 0 0,-1 1 0 0 0,-1-1 0 0 0,-1 1 0 0 0,-10-26 0 0 0,-72-137 0 0 0,84 177 0 0 0,-7-14 0 0 0,-25-33 0 0 0,133 226 1307 0 0,-35-23 398 0 0,0-1 718 0 0,-54-128-2240 0 0,-6-15-193 0 0,0 0-1 0 0,1 0 0 0 0,-1 0 1 0 0,1-1-1 0 0,0 1 0 0 0,0-1 1 0 0,0 1-1 0 0,0-1 1 0 0,1 0-1 0 0,0 0 0 0 0,0 0 1 0 0,6 4-1 0 0,-8-7-950 0 0,-2-1-359 0 0,4 5-7108 0 0,-3-4 673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5.3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21 112 8863 0 0,'0'0'200'0'0,"0"0"34"0"0,0 0 12 0 0,-8-16 2 0 0,0 4 1366 0 0,7 11 188 0 0,1 1 81 0 0,-3-11 1708 0 0,3 7-3206 0 0,0 1 0 0 0,0-1 0 0 0,0 0 0 0 0,0 1 1 0 0,0-1-1 0 0,1 1 0 0 0,0-1 0 0 0,0 0 0 0 0,0 1 1 0 0,2-7-1 0 0,2 1-223 0 0,2 3-80 0 0,4 2-85 0 0,-9 3 3 0 0,1 0 0 0 0,0 0 0 0 0,-1 0 0 0 0,1 0 0 0 0,0 1 0 0 0,-1-1 0 0 0,1 1 0 0 0,0 0 0 0 0,0-1 0 0 0,-1 1 0 0 0,1 1 0 0 0,0-1 0 0 0,0 0 0 0 0,-1 1 0 0 0,1-1 0 0 0,0 1 0 0 0,-1 0 0 0 0,1 0 0 0 0,0 0 0 0 0,-1 0 0 0 0,1 1 0 0 0,2 1 0 0 0,-1-1 0 0 0,2 2 0 0 0,0 0 0 0 0,0 1 0 0 0,0-1 0 0 0,-1 1 0 0 0,0 0 0 0 0,0 1 0 0 0,0-1 0 0 0,0 1 0 0 0,-1 0 0 0 0,0 0 0 0 0,0 1 0 0 0,-1-1 0 0 0,0 1 0 0 0,0 0 0 0 0,0 0 0 0 0,-1 0 0 0 0,0 0 0 0 0,0 0 0 0 0,-1 0 0 0 0,0 0 0 0 0,0 11 0 0 0,-1-12-58 0 0,-1 0-1 0 0,0 0 1 0 0,0-1 0 0 0,0 1-1 0 0,-1 0 1 0 0,1-1 0 0 0,-1 0-1 0 0,-1 1 1 0 0,1-1 0 0 0,-1 0-1 0 0,0 0 1 0 0,0 0 0 0 0,-4 5-1 0 0,-5 9-376 0 0,1 13-2053 0 0,7-18-2238 0 0,4-12 2696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1:55.8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15 3999 0 0,'0'0'183'0'0,"0"2"-10"0"0,0 4 50 0 0,0-4 742 0 0,0-2 321 0 0,0 0 52 0 0,0 0-10 0 0,0 0-69 0 0,0 0-38 0 0,0 0-5 0 0,0 0 24 0 0,0 0 100 0 0,0 0 42 0 0,0 0 8 0 0,2-2-183 0 0,5-6-788 0 0,0 2-266 0 0,-6 4 391 0 0,-1 2 153 0 0,0 0 27 0 0,2-1-93 0 0,5-4-414 0 0,-2 9-193 0 0,-7 4-24 0 0,-3-2 0 0 0,-1-8 0 0 0,2-6 0 0 0,5 0 101 0 0,1 9 632 0 0,5-1 600 0 0,-2 13-620 0 0,-5-12-790 0 0,0 0 0 0 0,1-1-1 0 0,-1 1 1 0 0,0 0 0 0 0,0-1 0 0 0,0 1 0 0 0,0 0-1 0 0,0-1 1 0 0,0 1 0 0 0,0 0 0 0 0,-1-1-1 0 0,1 1 1 0 0,0 0 0 0 0,0-1 0 0 0,0 1 0 0 0,-1 0-1 0 0,1-1 1 0 0,0 1 0 0 0,-1-1 0 0 0,1 1 0 0 0,0-1-1 0 0,-1 1 1 0 0,1-1 0 0 0,-1 1 0 0 0,1-1-1 0 0,-1 1 1 0 0,1-1 0 0 0,-1 1 0 0 0,0-1 0 0 0,1 0-1 0 0,-1 1 1 0 0,1-1 0 0 0,-1 0 0 0 0,0 0-1 0 0,1 1 1 0 0,-1-1 0 0 0,0 0 0 0 0,1 0 0 0 0,-1 0-1 0 0,0 0 1 0 0,1 0 0 0 0,-1 0 0 0 0,-1 0-1 0 0,-25-6-5409 0 0,25 5 4826 0 0,-17-6-2809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1.3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29 7055 0 0,'0'0'158'0'0,"0"0"22"0"0,-13-12 210 0 0,-3 0 764 0 0,10 8 1887 0 0,8 6 673 0 0,12 17 841 0 0,10 28-4097 0 0,28 78-1 0 0,-30-68-56 0 0,64 162 397 0 0,65 256 0 0 0,-146-453-798 0 0,-14-31-449 0 0,-3-11-354 0 0,-2-10-2171 0 0,-19-59 0 0 0,4 6 1798 0 0,3 24 1176 0 0,-32-87 0 0 0,56 137 46 0 0,0 0 0 0 0,0-1-1 0 0,1 1 1 0 0,0-1 0 0 0,0 1 0 0 0,1-1-1 0 0,0 0 1 0 0,1 1 0 0 0,0-1 0 0 0,5-16-1 0 0,0 4 492 0 0,1 0-1 0 0,1 1 0 0 0,14-27 0 0 0,-19 44-523 0 0,-1 0 0 0 0,1 0 1 0 0,1 0-1 0 0,-1 0 0 0 0,0 1 0 0 0,1-1 0 0 0,0 1 0 0 0,6-5 0 0 0,16-3-1734 0 0,-24 10 1355 0 0,-1 1 1 0 0,1 0 0 0 0,-1 0-1 0 0,1 0 1 0 0,-1 0 0 0 0,1 0-1 0 0,-1 0 1 0 0,1 0 0 0 0,-1 1-1 0 0,1-1 1 0 0,-1 0-1 0 0,1 1 1 0 0,-1-1 0 0 0,1 1-1 0 0,0 0 1 0 0,6 4-1354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1.7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10943 0 0,'0'0'248'0'0,"0"0"35"0"0,0 0 18 0 0,0 0-37 0 0,0 0-84 0 0,0 0 280 0 0,16 17 1335 0 0,8 4-580 0 0,1-1 0 0 0,1-1-1 0 0,38 22 1 0 0,-14-11-333 0 0,-35-20-882 0 0,0 0 0 0 0,0-2 0 0 0,1 0 0 0 0,1-1 0 0 0,31 10 0 0 0,-26-12 0 0 0,-13-4 0 0 0,8 0 0 0 0,46 0-4650 0 0,-52-1-1180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2.6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54 394 5407 0 0,'0'0'124'0'0,"0"0"18"0"0,0 0 8 0 0,0 0 110 0 0,0 0 454 0 0,0 0 196 0 0,0 0 40 0 0,0 0 42 0 0,0 0 142 0 0,0 0 68 0 0,25-19 1468 0 0,-19 11-2359 0 0,-1 0 0 0 0,0 0-1 0 0,-1 0 1 0 0,1 0 0 0 0,-1-1-1 0 0,-1 0 1 0 0,0 0 0 0 0,3-13-1 0 0,-3 8 249 0 0,0-1 1 0 0,-1 0-1 0 0,0-1 0 0 0,-2-21 0 0 0,0 26-559 0 0,-1 1 0 0 0,0-1 0 0 0,-1 0 0 0 0,0 1 0 0 0,-6-18 0 0 0,6 24 0 0 0,0-1 0 0 0,0 1 0 0 0,0 1 0 0 0,0-1 0 0 0,-1 0 0 0 0,0 1 0 0 0,0-1 0 0 0,0 1 0 0 0,0 0 0 0 0,0-1 0 0 0,-1 2 0 0 0,1-1 0 0 0,-1 0 0 0 0,0 1 0 0 0,1 0 0 0 0,-1-1 0 0 0,0 2 0 0 0,-8-4 0 0 0,11 5-32 0 0,-1-1-1 0 0,1 1 0 0 0,0 0 1 0 0,-1 0-1 0 0,1-1 0 0 0,-1 1 1 0 0,1 0-1 0 0,-1 0 0 0 0,1 0 1 0 0,-1 1-1 0 0,1-1 0 0 0,-1 0 1 0 0,1 0-1 0 0,-1 1 0 0 0,1-1 1 0 0,0 1-1 0 0,-1-1 0 0 0,1 1 1 0 0,0 0-1 0 0,-1 0 0 0 0,1-1 1 0 0,0 1-1 0 0,0 0 0 0 0,0 0 1 0 0,0 0-1 0 0,0 0 0 0 0,0 0 1 0 0,0 1-1 0 0,0-1 0 0 0,0 0 1 0 0,0 0-1 0 0,1 1 0 0 0,-1-1 1 0 0,0 0-1 0 0,1 1 0 0 0,-1-1 1 0 0,1 0-1 0 0,-1 1 0 0 0,1-1 1 0 0,0 1-1 0 0,0 2 0 0 0,-2 6-241 0 0,0 0-1 0 0,2 1 1 0 0,-1-1 0 0 0,2 17-1 0 0,2 7 275 0 0,1 0 0 0 0,12 46 0 0 0,-11-64 0 0 0,0 1 0 0 0,1-1 0 0 0,0-1 0 0 0,1 1 0 0 0,1-1 0 0 0,18 26 0 0 0,-23-38 0 0 0,0 1 0 0 0,0 0 0 0 0,0-1 0 0 0,1 0 0 0 0,-1 0 0 0 0,1 0 0 0 0,-1 0 0 0 0,1-1 0 0 0,0 1 0 0 0,0-1 0 0 0,0 0 0 0 0,1 0 0 0 0,-1 0 0 0 0,0-1 0 0 0,6 1 0 0 0,-7-1 0 0 0,0-1 0 0 0,0 0 0 0 0,0 0 0 0 0,0 0 0 0 0,1 0 0 0 0,-1-1 0 0 0,0 1 0 0 0,0-1 0 0 0,0 0 0 0 0,0 0 0 0 0,0 0 0 0 0,0 0 0 0 0,-1 0 0 0 0,1-1 0 0 0,0 1 0 0 0,0-1 0 0 0,-1 0 0 0 0,1 0 0 0 0,-1 0 0 0 0,0 0 0 0 0,1 0 0 0 0,-1-1 0 0 0,2-2 0 0 0,21-29 219 0 0,-1 0-1 0 0,-2-1 0 0 0,-2-2 0 0 0,-1 0 1 0 0,-2-1-1 0 0,14-43 0 0 0,-30 78-199 0 0,0-1-1 0 0,0 0 0 0 0,-1 1 1 0 0,1-1-1 0 0,-1 0 0 0 0,0 0 1 0 0,0 0-1 0 0,0 1 0 0 0,0-1 1 0 0,0 0-1 0 0,-1 0 0 0 0,0 1 1 0 0,0-1-1 0 0,0 0 0 0 0,0 1 1 0 0,-1-1-1 0 0,1 1 0 0 0,-1-1 1 0 0,0 1-1 0 0,0 0 0 0 0,0 0 1 0 0,0 0-1 0 0,-4-4 0 0 0,0 1 47 0 0,0 1 0 0 0,0-1-1 0 0,-1 1 1 0 0,0 0 0 0 0,-1 1-1 0 0,1-1 1 0 0,0 2 0 0 0,-1-1-1 0 0,0 1 1 0 0,0 0 0 0 0,-9-2-1 0 0,15 5-117 0 0,1-1 1 0 0,-1 0-1 0 0,0 1 0 0 0,0-1 0 0 0,0 1 1 0 0,0 0-1 0 0,0 0 0 0 0,0 0 0 0 0,0 0 1 0 0,0 0-1 0 0,0 0 0 0 0,1 0 0 0 0,-1 0 0 0 0,0 1 1 0 0,0-1-1 0 0,0 1 0 0 0,0 0 0 0 0,0-1 1 0 0,1 1-1 0 0,-1 0 0 0 0,0 0 0 0 0,1 0 1 0 0,-1 0-1 0 0,0 0 0 0 0,-1 3 0 0 0,0 0-84 0 0,1 0 0 0 0,-1 0 0 0 0,1 0-1 0 0,1 0 1 0 0,-1 1 0 0 0,0-1 0 0 0,1 0 0 0 0,0 1-1 0 0,-1 8 1 0 0,1 0 309 0 0,0 0-1 0 0,1 1 1 0 0,0-1-1 0 0,1 0 1 0 0,1 0-1 0 0,0 0 1 0 0,5 14-1 0 0,-1-5 172 0 0,1 0 0 0 0,1 0 0 0 0,13 24 0 0 0,-16-37-343 0 0,-1-1 0 0 0,2 0 0 0 0,-1 0 0 0 0,1 0 0 0 0,1 0 0 0 0,-1-1 0 0 0,1 0 0 0 0,0-1 0 0 0,11 9 0 0 0,-15-14 0 0 0,0 1 0 0 0,0 0 0 0 0,0-1 0 0 0,0 1 0 0 0,0-1 0 0 0,0 0 0 0 0,0 0 0 0 0,0 0 0 0 0,0 0 0 0 0,0-1 0 0 0,0 1 0 0 0,1-1 0 0 0,-1 0 0 0 0,0 0 0 0 0,0 0 0 0 0,1 0 0 0 0,-1-1 0 0 0,0 1 0 0 0,0-1 0 0 0,0 0 0 0 0,1 0 0 0 0,-1 0 0 0 0,0 0 0 0 0,0-1 0 0 0,0 1 0 0 0,-1-1 0 0 0,1 1 0 0 0,0-1 0 0 0,-1 0 0 0 0,1 0 0 0 0,2-3 0 0 0,8-9-117 0 0,-1 0-1 0 0,-1-1 1 0 0,0 0 0 0 0,-1 0-1 0 0,0-1 1 0 0,-1-1-1 0 0,7-18 1 0 0,1 0-156 0 0,1 3-5545 0 0,-10 18 120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9.2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 20 13247 0 0,'0'0'604'0'0,"-26"-17"2718"0"0,24 16-3156 0 0,0 0 0 0 0,0 1 0 0 0,0 0 1 0 0,0-1-1 0 0,0 1 0 0 0,0 0 1 0 0,0 0-1 0 0,0 0 0 0 0,0 0 1 0 0,0 1-1 0 0,0-1 0 0 0,1 0 0 0 0,-1 1 1 0 0,0-1-1 0 0,0 1 0 0 0,0 0 1 0 0,0 0-1 0 0,1 0 0 0 0,-1-1 0 0 0,0 2 1 0 0,1-1-1 0 0,-1 0 0 0 0,1 0 1 0 0,-1 0-1 0 0,1 1 0 0 0,-1-1 1 0 0,1 1-1 0 0,0-1 0 0 0,0 1 0 0 0,0-1 1 0 0,0 1-1 0 0,0 0 0 0 0,0 0 1 0 0,0-1-1 0 0,0 3 0 0 0,-15 49-1351 0 0,-15 101 1 0 0,18-82 713 0 0,8-48 471 0 0,1 0 0 0 0,0 32 0 0 0,4-44 0 0 0,1-12 0 0 0,-1 1 0 0 0,0 0 0 0 0,1-1 0 0 0,-1 1 0 0 0,0-1 0 0 0,1 1 0 0 0,-1-1 0 0 0,1 1 0 0 0,-1-1 0 0 0,1 1 0 0 0,-1-1 0 0 0,1 1 0 0 0,-1-1 0 0 0,1 0 0 0 0,-1 1 0 0 0,1-1 0 0 0,0 0 0 0 0,-1 0 0 0 0,1 1 0 0 0,0-1 0 0 0,-1 0 0 0 0,1 0 0 0 0,0 0 0 0 0,-1 0 0 0 0,1 0 0 0 0,0 0 0 0 0,-1 0 0 0 0,1 0 0 0 0,0 0 0 0 0,-1 0 0 0 0,1 0 0 0 0,0 0 0 0 0,-1 0 0 0 0,1 0 0 0 0,-1-1 0 0 0,1 1 0 0 0,0 0 0 0 0,-1-1 0 0 0,2 0 0 0 0,5-2 0 0 0,1-2 0 0 0,-1 1 0 0 0,0-1 0 0 0,0 0 0 0 0,-1 0 0 0 0,1-1 0 0 0,8-9 0 0 0,10-9 0 0 0,64-52-665 0 0,-51 43-5772 0 0,-24 20 739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3.1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17 142 10943 0 0,'0'0'498'0'0,"0"0"-9"0"0,-1 0-312 0 0,-4 2-67 0 0,3-2 350 0 0,2 0 146 0 0,0 0 30 0 0,0 0 10 0 0,0 0 23 0 0,0 0 16 0 0,0 5-221 0 0,1 0 0 0 0,-1 0 0 0 0,1 0 0 0 0,0 0 0 0 0,2 7 0 0 0,87 246 2666 0 0,-31-99-1804 0 0,-47-126-1326 0 0,29 101 0 0 0,-40-125-187 0 0,-1-7-787 0 0,-9-18-3101 0 0,-61-177 683 0 0,30 89 5017 0 0,4-3 1 0 0,-21-110-1 0 0,55 207-1332 0 0,0 0 0 0 0,1 0 1 0 0,0 0-1 0 0,1 0 0 0 0,0-1 0 0 0,3-18 0 0 0,-2 27-241 0 0,-1-1-1 0 0,1 1 1 0 0,0 0-1 0 0,-1-1 1 0 0,1 1-1 0 0,1 0 1 0 0,-1-1-1 0 0,0 1 1 0 0,0 0-1 0 0,1 0 1 0 0,-1 0-1 0 0,1 0 1 0 0,-1 0-1 0 0,1 0 1 0 0,0 1-1 0 0,0-1 1 0 0,0 1-1 0 0,0-1 1 0 0,0 1-1 0 0,0 0 1 0 0,1-1-1 0 0,-1 1 1 0 0,0 0 0 0 0,1 1-1 0 0,-1-1 1 0 0,0 0-1 0 0,1 1 1 0 0,-1-1-1 0 0,1 1 1 0 0,-1 0-1 0 0,1-1 1 0 0,3 2-1 0 0,2-1 39 0 0,-1 0 0 0 0,1 1 0 0 0,0 1 0 0 0,0-1 0 0 0,-1 1 0 0 0,1 0 0 0 0,-1 1 0 0 0,0 0 0 0 0,1 0 0 0 0,-1 0 0 0 0,-1 1 0 0 0,1 0 0 0 0,0 1 0 0 0,-1-1 0 0 0,9 9 0 0 0,-11-8-18 0 0,1-1 0 0 0,-1 1 0 0 0,-1 0 0 0 0,1 0 0 0 0,-1 0 0 0 0,1 0 0 0 0,-1 1 0 0 0,-1 0 0 0 0,1-1 0 0 0,-1 1 0 0 0,0 0 0 0 0,-1 0 0 0 0,1 0 0 0 0,-1 0 0 0 0,0 0 0 0 0,-1 1 0 0 0,1-1 0 0 0,-1 0 0 0 0,-1 12 0 0 0,-4 3-526 0 0,-1 0 0 0 0,-1 0 0 0 0,-1-1 0 0 0,-1 0-1 0 0,0-1 1 0 0,-1 0 0 0 0,-1 0 0 0 0,-1-1 0 0 0,-28 32 0 0 0,39-49 210 0 0,1 0 1 0 0,-1 0-1 0 0,0 0 1 0 0,0 0 0 0 0,0 0-1 0 0,0 0 1 0 0,0 0-1 0 0,-1 0 1 0 0,1-1-1 0 0,0 1 1 0 0,0 0-1 0 0,0-1 1 0 0,-1 1 0 0 0,1-1-1 0 0,0 1 1 0 0,-2-1-1 0 0,-7-1-1868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3.9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0 104 8863 0 0,'0'0'200'0'0,"3"-2"34"0"0,-1 0-213 0 0,0 0 1 0 0,0 0-1 0 0,0-1 0 0 0,0 1 1 0 0,-1 0-1 0 0,1-1 1 0 0,-1 1-1 0 0,1-1 0 0 0,-1 0 1 0 0,0 1-1 0 0,0-1 1 0 0,0 0-1 0 0,-1 0 1 0 0,1 0-1 0 0,-1 0 0 0 0,0 1 1 0 0,1-1-1 0 0,-1 0 1 0 0,-1-4-1 0 0,5-25 2251 0 0,-4 31-2135 0 0,1 0 0 0 0,-1 1 0 0 0,0-1 0 0 0,0 1 0 0 0,0-1 0 0 0,0 1 0 0 0,0-1 0 0 0,0 1 0 0 0,1-1 0 0 0,-1 1 0 0 0,0-1 0 0 0,0 1 0 0 0,1-1 0 0 0,-1 1 0 0 0,0-1 0 0 0,1 1 0 0 0,-1 0 0 0 0,0-1 0 0 0,1 1 0 0 0,-1 0 0 0 0,1-1 0 0 0,-1 1 0 0 0,0 0 0 0 0,1-1 0 0 0,-1 1 0 0 0,1 0 0 0 0,-1 0 0 0 0,1-1 0 0 0,-1 1 0 0 0,1 0 0 0 0,0 0 0 0 0,-1 0 0 0 0,1 0 0 0 0,-1 0 0 0 0,1 0 0 0 0,0 0 0 0 0,1 0-62 0 0,0 1 0 0 0,-1 0 0 0 0,1 0-1 0 0,0 0 1 0 0,0 0 0 0 0,-1 0 0 0 0,1 0-1 0 0,-1 0 1 0 0,1 0 0 0 0,2 3 0 0 0,2 4-190 0 0,1 0 1 0 0,-1 0 0 0 0,7 12-1 0 0,-6-8 115 0 0,-1 1 0 0 0,-1-1 0 0 0,8 27 0 0 0,6 60 0 0 0,-18-94 0 0 0,5 23-316 0 0,-5-26-1332 0 0,6-21-2981 0 0,-3-6 2230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4.2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107 24 8863 0 0,'-4'-3'102'0'0,"-1"0"0"0"0,0 0-1 0 0,0 0 1 0 0,0 1 0 0 0,0-1-1 0 0,0 1 1 0 0,-8-2 0 0 0,10 4 152 0 0,0 0-1 0 0,0-1 1 0 0,0 1 0 0 0,0 0 0 0 0,0 1 0 0 0,0-1 0 0 0,-1 1 0 0 0,1-1 0 0 0,0 1 0 0 0,0 0-1 0 0,0 0 1 0 0,0 0 0 0 0,1 0 0 0 0,-1 1 0 0 0,0-1 0 0 0,0 1 0 0 0,1 0 0 0 0,-4 2 0 0 0,5-3-1065 0 0,1-1-313 0 0,0 0-76 0 0,0 0-15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4.6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9 8863 0 0,'0'0'200'0'0,"0"0"34"0"0,0 0 12 0 0,0 0 46 0 0,0 0 184 0 0,-3-8 360 0 0,4 7 5372 0 0,10 14-6050 0 0,0 0 0 0 0,0 1-1 0 0,-1 0 1 0 0,14 28 0 0 0,27 69 1214 0 0,-1-2-641 0 0,-38-86-731 0 0,-8-13 0 0 0,0-1 0 0 0,1 0 0 0 0,1 0 0 0 0,-1 0 0 0 0,1-1 0 0 0,1 0 0 0 0,9 10 0 0 0,0-10-6237 0 0,-16-8 834 0 0</inkml:trace>
  <inkml:trace contextRef="#ctx0" brushRef="#br0" timeOffset="1">48 339 10943 0 0,'0'0'248'0'0,"0"0"35"0"0,0 1-243 0 0,0-1 0 0 0,0 1 1 0 0,0-1-1 0 0,0 1 0 0 0,0-1 0 0 0,0 0 0 0 0,1 1 0 0 0,-1-1 1 0 0,0 1-1 0 0,0-1 0 0 0,0 1 0 0 0,0-1 0 0 0,1 0 0 0 0,-1 1 1 0 0,0-1-1 0 0,1 0 0 0 0,-1 1 0 0 0,0-1 0 0 0,1 0 1 0 0,-1 1-1 0 0,0-1 0 0 0,1 0 0 0 0,-1 0 0 0 0,0 1 0 0 0,1-1 1 0 0,-1 0-1 0 0,1 0 0 0 0,-1 0 0 0 0,1 1 0 0 0,3-2 155 0 0,0 0-1 0 0,0-1 0 0 0,0 1 0 0 0,0-1 1 0 0,0 0-1 0 0,0 0 0 0 0,-1 0 1 0 0,1 0-1 0 0,-1-1 0 0 0,1 1 0 0 0,2-4 1 0 0,34-34 1401 0 0,36-58-1444 0 0,-53 68-4270 0 0,-6 7-1308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6.0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109 45 8863 0 0,'0'0'200'0'0,"0"0"34"0"0,0 0 12 0 0,-26-16 522 0 0,20 9-237 0 0,4 5-389 0 0,1 0 0 0 0,0 1 1 0 0,0-1-1 0 0,0 1 1 0 0,-1 0-1 0 0,1-1 1 0 0,-1 1-1 0 0,1 0 0 0 0,-1 0 1 0 0,1 0-1 0 0,-1 0 1 0 0,0 0-1 0 0,1 0 1 0 0,-1 0-1 0 0,0 1 1 0 0,0-1-1 0 0,0 1 0 0 0,0-1 1 0 0,1 1-1 0 0,-1 0 1 0 0,0-1-1 0 0,0 1 1 0 0,0 0-1 0 0,0 0 0 0 0,0 0 1 0 0,-3 1-1 0 0,4-1-142 0 0,0 1 0 0 0,0-1 0 0 0,0 0 0 0 0,0 0 0 0 0,0 1 0 0 0,0-1 0 0 0,0 1 0 0 0,0-1 0 0 0,0 1 0 0 0,0-1 0 0 0,0 1 0 0 0,0-1 0 0 0,0 1 0 0 0,1 0 0 0 0,-1 0 0 0 0,0-1 0 0 0,0 1 0 0 0,1 0 0 0 0,-1 0 0 0 0,1 0 0 0 0,-1 0 0 0 0,1 0 0 0 0,-1 0 0 0 0,1 0 0 0 0,-1 0 0 0 0,1 0 0 0 0,0 0 0 0 0,-1 0 0 0 0,1 2 0 0 0,-1-1 0 0 0,0 4 0 0 0,-1-1 0 0 0,1 1 0 0 0,0 0 0 0 0,1-1 0 0 0,-1 1 0 0 0,1 0 0 0 0,0 0 0 0 0,1-1 0 0 0,-1 1 0 0 0,1 0 0 0 0,0-1 0 0 0,4 11 0 0 0,-1-5 0 0 0,4-3 0 0 0,1-3 0 0 0,-8-4-1 0 0,1-1 0 0 0,-1 0 0 0 0,0 1 0 0 0,1-1 1 0 0,-1 0-1 0 0,0 0 0 0 0,1 0 0 0 0,-1 0 0 0 0,1 0 0 0 0,-1 0 0 0 0,0 0 0 0 0,1 0 0 0 0,-1 0 0 0 0,0-1 0 0 0,1 1 0 0 0,-1 0 0 0 0,0-1 0 0 0,1 0 0 0 0,-1 1 0 0 0,0-1 0 0 0,0 0 0 0 0,0 1 0 0 0,0-1 1 0 0,0 0-1 0 0,0 0 0 0 0,0 0 0 0 0,0 0 0 0 0,2-2 0 0 0,-1 1-53 0 0,2-1-239 0 0,-1 0 0 0 0,0-1 1 0 0,0 1-1 0 0,0-1 0 0 0,0 1 0 0 0,4-8 0 0 0,-2 3-58 0 0,-5 7 350 0 0,1 1 1 0 0,-1-1-1 0 0,0 1 1 0 0,0 0-1 0 0,0-1 1 0 0,1 1 0 0 0,-1-1-1 0 0,0 1 1 0 0,1 0-1 0 0,-1-1 1 0 0,0 1-1 0 0,1 0 1 0 0,-1 0-1 0 0,0-1 1 0 0,1 1 0 0 0,-1 0-1 0 0,1 0 1 0 0,-1 0-1 0 0,1-1 1 0 0,-1 1-1 0 0,0 0 1 0 0,1 0-1 0 0,-1 0 1 0 0,1 0 0 0 0,-1 0-1 0 0,1 0 1 0 0,-1 0-1 0 0,1 0 1 0 0,-1 0-1 0 0,0 0 1 0 0,1 0-1 0 0,-1 0 1 0 0,1 0 0 0 0,-1 0-1 0 0,1 1 1 0 0,-1-1-1 0 0,0 0 1 0 0,1 0-1 0 0,-1 0 1 0 0,1 1-1 0 0,-1-1 1 0 0,0 0 0 0 0,1 0-1 0 0,-1 1 1 0 0,0-1-1 0 0,1 0 1 0 0,-1 1-1 0 0,3 0 107 0 0,-1 1 0 0 0,0-1 0 0 0,0 0 0 0 0,0 1 0 0 0,0-1 0 0 0,-1 1 0 0 0,1 0 0 0 0,0 0 0 0 0,-1-1 0 0 0,1 1 0 0 0,-1 0 0 0 0,1 0 0 0 0,-1 0 0 0 0,0 1 0 0 0,0-1 0 0 0,1 3 0 0 0,1 2 50 0 0,-1-1-695 0 0,-1-4 410 0 0,0 0 0 0 0,0 0 0 0 0,0 0 0 0 0,1 0 0 0 0,-1 0 0 0 0,0 0 0 0 0,1 0 0 0 0,-1 0 0 0 0,1 0 0 0 0,4 3 0 0 0,1 1 49 0 0,-5-4-333 0 0,-2-2-136 0 0,0 0-25 0 0,0 0-52 0 0,0 0-214 0 0,0 0-96 0 0,0 0-22 0 0,0 0-2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7.4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124 82 7055 0 0,'0'0'158'0'0,"0"0"22"0"0,0 0 12 0 0,-17-23 4793 0 0,-13-25 1852 0 0,29 47-6227 0 0,-2-2-410 0 0,3 3-199 0 0,0-1-1 0 0,0 1 1 0 0,-1 0 0 0 0,1-1 0 0 0,0 1 0 0 0,0 0-1 0 0,0-1 1 0 0,0 1 0 0 0,-1 0 0 0 0,1 0-1 0 0,0-1 1 0 0,0 1 0 0 0,0 0 0 0 0,-1 0 0 0 0,1-1-1 0 0,0 1 1 0 0,-1 0 0 0 0,1 0 0 0 0,0 0-1 0 0,0 0 1 0 0,-1-1 0 0 0,1 1 0 0 0,0 0 0 0 0,-1 0-1 0 0,1 0 1 0 0,0 0 0 0 0,-1 0 0 0 0,1 0-1 0 0,0 0 1 0 0,-1 0 0 0 0,1 0 0 0 0,0 0 0 0 0,-1 0-1 0 0,1 0 1 0 0,0 0 0 0 0,-1 0 0 0 0,1 0-1 0 0,-1 0 1 0 0,-8 2-1 0 0,7-1 0 0 0,0 0 0 0 0,0-1 0 0 0,0 1 0 0 0,0 0 0 0 0,0 0 0 0 0,0 0 0 0 0,0 0 0 0 0,0 1 0 0 0,1-1 0 0 0,-1 0 0 0 0,0 1 0 0 0,1-1 0 0 0,-1 1 0 0 0,1 0 0 0 0,-1 0 0 0 0,1-1 0 0 0,0 1 0 0 0,0 0 0 0 0,0 0 0 0 0,0 0 0 0 0,-1 3 0 0 0,-1 2 0 0 0,1 1 0 0 0,0-1 0 0 0,1 1 0 0 0,-1 9 0 0 0,0-5 0 0 0,0 3 0 0 0,0-1 0 0 0,2 1 0 0 0,-1 0 0 0 0,2-1 0 0 0,0 1 0 0 0,1 0 0 0 0,0-1 0 0 0,1 1 0 0 0,7 19 0 0 0,-4-24 0 0 0,1-1 0 0 0,1-2 0 0 0,-7-5 0 0 0,1-1 0 0 0,-1 0 0 0 0,1 0 0 0 0,0 0 0 0 0,-1 0 0 0 0,1-1 0 0 0,0 1 0 0 0,-1 0 0 0 0,1-1 0 0 0,0 1 0 0 0,0-1 0 0 0,0 0 0 0 0,0 1 0 0 0,-1-1 0 0 0,1 0 0 0 0,0 0 0 0 0,0 0 0 0 0,0-1 0 0 0,0 1 0 0 0,-1 0 0 0 0,1-1 0 0 0,0 1 0 0 0,0-1 0 0 0,0 1 0 0 0,-1-1 0 0 0,1 0 0 0 0,2-1 0 0 0,-2 1 0 0 0,4-3 0 0 0,-1 1 0 0 0,0-1 0 0 0,0 0 0 0 0,0 0 0 0 0,0 0 0 0 0,-1-1 0 0 0,0 1 0 0 0,0-1 0 0 0,0 0 0 0 0,3-6 0 0 0,31-61 0 0 0,-25 44 0 0 0,-11 24 0 0 0,0-12 0 0 0,-2 2 0 0 0,0-5 0 0 0,-4 1 455 0 0,-1 16 546 0 0,5 3-910 0 0,-1 0 0 0 0,1 0 0 0 0,-1 0 0 0 0,1 0 0 0 0,-1 0 0 0 0,1 1 0 0 0,0-1 0 0 0,-1 0 0 0 0,1 0 0 0 0,0 0 0 0 0,0 0 0 0 0,0 0 0 0 0,0 1 0 0 0,0-1 0 0 0,0 1 0 0 0,5 22-91 0 0,2 0 0 0 0,0 0 0 0 0,18 40 0 0 0,-19-54 0 0 0,1 0 0 0 0,3-3 0 0 0,3-6 0 0 0,-7-4-847 0 0,1 1 1 0 0,-1-1-1 0 0,0 0 1 0 0,0-1-1 0 0,0 0 0 0 0,0 0 1 0 0,-1 0-1 0 0,1 0 0 0 0,8-11 1 0 0,-7 4-1184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8.4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60 861 7055 0 0,'0'0'158'0'0,"0"0"22"0"0,0 0 12 0 0,5-25 1962 0 0,3-11-439 0 0,-2 0 1 0 0,3-62-1 0 0,-3 30-681 0 0,3-30 248 0 0,14-110-1052 0 0,-21 189-230 0 0,0 0 0 0 0,-1 0 0 0 0,-1 0 0 0 0,-1 0 0 0 0,-5-31 0 0 0,4 38 0 0 0,-1-1 0 0 0,-1 1 0 0 0,0 0 0 0 0,0 0 0 0 0,-1 0 0 0 0,0 0 0 0 0,-1 1 0 0 0,-1 0 0 0 0,-9-14 0 0 0,15 24 0 0 0,1 0 0 0 0,-1 0 0 0 0,1 1 0 0 0,-1-1 0 0 0,1 0 0 0 0,-1 0 0 0 0,1 0 0 0 0,-1 1 0 0 0,0-1 0 0 0,0 0 0 0 0,1 1 0 0 0,-1-1 0 0 0,0 0 0 0 0,0 1 0 0 0,0-1 0 0 0,1 1 0 0 0,-1 0 0 0 0,0-1 0 0 0,0 1 0 0 0,0 0 0 0 0,0-1 0 0 0,0 1 0 0 0,0 0 0 0 0,0 0 0 0 0,0 0 0 0 0,0 0 0 0 0,0 0 0 0 0,0 0 0 0 0,0 0 0 0 0,0 0 0 0 0,0 0 0 0 0,0 0 0 0 0,0 1 0 0 0,0-1 0 0 0,0 0 0 0 0,0 1 0 0 0,1-1 0 0 0,-1 0 0 0 0,0 1 0 0 0,0-1 0 0 0,0 1 0 0 0,0 0 0 0 0,1-1 0 0 0,-1 1 0 0 0,0 0 0 0 0,1-1 0 0 0,-1 1 0 0 0,0 0 0 0 0,1 0 0 0 0,-1-1 0 0 0,1 1 0 0 0,-1 0 0 0 0,0 1 0 0 0,-2 4 0 0 0,0 1 0 0 0,0-1 0 0 0,1 1 0 0 0,-4 13 0 0 0,3 0 0 0 0,1-1 0 0 0,0 0 0 0 0,1 1 0 0 0,1-1 0 0 0,1 1 0 0 0,1-1 0 0 0,6 28 0 0 0,42 131 0 0 0,-48-169 0 0 0,184 436 2794 0 0,-142-366-2615 0 0,-28-54 731 0 0,-2 0 1 0 0,12 32-1 0 0,-22-49-893 0 0,-2-1-16 0 0,1 0 0 0 0,-1 0 0 0 0,-1 0 0 0 0,1 0 0 0 0,-1 0 0 0 0,0 10 0 0 0,1-3 15 0 0,-2-13-19 0 0,0-1 1 0 0,1 1 0 0 0,-1-1 0 0 0,0 1-1 0 0,0-1 1 0 0,0 1 0 0 0,0-1-1 0 0,0 1 1 0 0,0-1 0 0 0,-1 1-1 0 0,1-1 1 0 0,0 1 0 0 0,0-1-1 0 0,0 1 1 0 0,0-1 0 0 0,-1 1-1 0 0,1-1 1 0 0,0 1 0 0 0,0-1-1 0 0,-1 1 1 0 0,1-1 0 0 0,0 0-1 0 0,-1 1 1 0 0,1-1 0 0 0,-1 1-1 0 0,-2 4-44 0 0,2-4-47 0 0,-1 1 0 0 0,1-1 0 0 0,0 1 0 0 0,0-1 0 0 0,-1 0 0 0 0,1 0 0 0 0,0 1 0 0 0,-1-1 1 0 0,0 0-1 0 0,1 0 0 0 0,-1-1 0 0 0,1 1 0 0 0,-1 0 0 0 0,0 0 0 0 0,0-1 0 0 0,1 1 0 0 0,-1-1 0 0 0,0 0 0 0 0,0 1 0 0 0,0-1 0 0 0,1 0 0 0 0,-1 0 0 0 0,0 0 0 0 0,0 0 0 0 0,0-1 0 0 0,0 1 0 0 0,1 0 0 0 0,-1-1 0 0 0,0 1 0 0 0,0-1 0 0 0,1 0 0 0 0,-1 1 0 0 0,0-1 1 0 0,1 0-1 0 0,-1 0 0 0 0,1 0 0 0 0,-3-3 0 0 0,-2 1-103 0 0,1-1 0 0 0,0-1-1 0 0,0 1 1 0 0,0-1 0 0 0,1 0 0 0 0,-1 0 0 0 0,1 0 0 0 0,0-1 0 0 0,-4-7 0 0 0,3 2 49 0 0,1-1 0 0 0,0 1 1 0 0,0-1-1 0 0,1 0 0 0 0,1 0 0 0 0,0-1 1 0 0,0 1-1 0 0,2 0 0 0 0,-1-1 0 0 0,1 1 1 0 0,1 0-1 0 0,3-15 0 0 0,2-1-838 0 0,1 0-1 0 0,2 1 1 0 0,0 0-1 0 0,16-30 1 0 0,-15 34-3600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8.7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77 19 10943 0 0,'-2'-2'63'0'0,"0"0"0"0"0,0 0-1 0 0,-1 1 1 0 0,1-1 0 0 0,0 1-1 0 0,0 0 1 0 0,-1-1 0 0 0,1 1-1 0 0,-1 0 1 0 0,1 0 0 0 0,-1 1-1 0 0,0-1 1 0 0,1 1 0 0 0,-1-1-1 0 0,0 1 1 0 0,1 0 0 0 0,-1 0-1 0 0,0 0 1 0 0,1 0 0 0 0,-1 0-1 0 0,-5 2 1 0 0,7-2 865 0 0,0 0-723 0 0,0 0 0 0 0,1 0 0 0 0,-1 0 0 0 0,0 0 0 0 0,1 1 0 0 0,-1-1 0 0 0,0 0 0 0 0,1 0 0 0 0,-1 0 0 0 0,1 1 0 0 0,-1-1 0 0 0,0 0 0 0 0,1 1 0 0 0,-1-1 0 0 0,1 0 0 0 0,-1 1 0 0 0,1-1 0 0 0,-1 1-1 0 0,1-1 1 0 0,-1 1 0 0 0,1-1 0 0 0,0 1 0 0 0,-1-1 0 0 0,1 1 0 0 0,0-1 0 0 0,-1 1 0 0 0,1-1 0 0 0,0 1 0 0 0,-1 1 0 0 0,3 9-126 0 0,1 0-1 0 0,0 0 1 0 0,0-1-1 0 0,1 1 0 0 0,1-1 1 0 0,-1 1-1 0 0,2-1 1 0 0,-1-1-1 0 0,11 13 1 0 0,4 12-16 0 0,-7-11-54 0 0,91 188-360 0 0,-103-209-271 0 0,3 4 228 0 0,-4-3-5393 0 0,0-3 3188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9.1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12 325 13247 0 0,'-10'-19'1222'0'0,"9"-10"918"0"0,2 24-1867 0 0,1 1 0 0 0,0-1 0 0 0,0 1 1 0 0,1 0-1 0 0,-1-1 0 0 0,1 1 0 0 0,0 0 1 0 0,0 0-1 0 0,0 1 0 0 0,0-1 0 0 0,1 1 1 0 0,6-6-1 0 0,-2 3-587 0 0,1 0-1 0 0,-1 0 1 0 0,2 0 0 0 0,17-7 0 0 0,18-1-7845 0 0,-31 10 3615 0 0</inkml:trace>
  <inkml:trace contextRef="#ctx0" brushRef="#br0" timeOffset="1">304 317 10943 0 0,'0'0'248'0'0,"0"0"35"0"0,0 0 18 0 0,0 0-37 0 0,17-16 376 0 0,-8 2-133 0 0,-1 0 0 0 0,-1-1-1 0 0,9-22 1 0 0,1-1-526 0 0,-14 32 19 0 0,32-74 0 0 0,-32 72 0 0 0,0-1 0 0 0,-1 1 0 0 0,0-1 0 0 0,-1 0 0 0 0,1 1 0 0 0,-2-1 0 0 0,1-15 0 0 0,-3 15 0 0 0,2 9 0 0 0,0 0 0 0 0,-1-1 0 0 0,1 1 0 0 0,0 0 0 0 0,0 0 0 0 0,0 0 0 0 0,-1-1 0 0 0,1 1 0 0 0,0 0 0 0 0,0 0 0 0 0,-1 0 0 0 0,1-1 0 0 0,0 1 0 0 0,0 0 0 0 0,-1 0 0 0 0,1 0 0 0 0,0 0 0 0 0,-1 0 0 0 0,1 0 0 0 0,0 0 0 0 0,0 0 0 0 0,-1 0 0 0 0,1 0 0 0 0,0 0 0 0 0,-1 0 0 0 0,1 0 0 0 0,0 0 0 0 0,0 0 0 0 0,-1 0 0 0 0,1 0 0 0 0,0 0 0 0 0,-1 0 0 0 0,1 0 0 0 0,0 0 0 0 0,0 1 0 0 0,-1-1 0 0 0,1 0 0 0 0,-1 0 0 0 0,-12 8 0 0 0,10-6 0 0 0,-3 0 7 0 0,0 0 0 0 0,0 0 0 0 0,1 1 0 0 0,-1-1-1 0 0,1 1 1 0 0,-1 1 0 0 0,1-1 0 0 0,0 1 0 0 0,0 0-1 0 0,1 0 1 0 0,-1 0 0 0 0,1 1 0 0 0,0-1 0 0 0,-4 6 0 0 0,4-2-33 0 0,-1-1 1 0 0,1 1-1 0 0,0 0 1 0 0,1 0 0 0 0,0 1-1 0 0,1-1 1 0 0,-1 0-1 0 0,1 1 1 0 0,0 11 0 0 0,0-6 246 0 0,2 0 0 0 0,0 0 0 0 0,1-1 0 0 0,0 1 0 0 0,1 0 0 0 0,0 0 0 0 0,1 0 0 0 0,1-1 0 0 0,0 0 0 0 0,1 1 0 0 0,0-2 0 0 0,12 21 0 0 0,-15-30-220 0 0,1 1 1 0 0,0-1 0 0 0,0 0-1 0 0,0 0 1 0 0,0 0-1 0 0,0 0 1 0 0,1-1 0 0 0,-1 1-1 0 0,1-1 1 0 0,0 0 0 0 0,-1 0-1 0 0,1 0 1 0 0,0 0 0 0 0,5 0-1 0 0,-7-1-1 0 0,1 0 0 0 0,0 0 0 0 0,0-1 0 0 0,-1 1 0 0 0,1-1 0 0 0,0 0 0 0 0,0 0-1 0 0,0 0 1 0 0,-1 0 0 0 0,1 0 0 0 0,0-1 0 0 0,0 1 0 0 0,-1-1 0 0 0,1 1 0 0 0,0-1 0 0 0,-1 0 0 0 0,1 0 0 0 0,-1-1 0 0 0,1 1-1 0 0,-1 0 1 0 0,3-3 0 0 0,7-1-460 0 0,-11 5 349 0 0,0 0 1 0 0,-1 0-1 0 0,1 0 1 0 0,0 0 0 0 0,-1 0-1 0 0,1 0 1 0 0,-1 0-1 0 0,1 0 1 0 0,0-1 0 0 0,-1 1-1 0 0,1 0 1 0 0,-1-1 0 0 0,1 1-1 0 0,-1 0 1 0 0,1-1-1 0 0,-1 1 1 0 0,1 0 0 0 0,-1-1-1 0 0,1 1 1 0 0,-1-1 0 0 0,1 1-1 0 0,-1-1 1 0 0,0 1-1 0 0,1-1 1 0 0,-1 0 0 0 0,6-18-2854 0 0,-1 0 0 0 0,4-35 0 0 0,-5 28 1274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19.5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46 163 7055 0 0,'-8'-31'478'0'0,"-15"-40"0"0"0,10 36 2320 0 0,13 33-1686 0 0,0 2 140 0 0,-1-6 713 0 0,4 7 2699 0 0,0 3-4219 0 0,16 17-445 0 0,-2 2 0 0 0,-1 0 0 0 0,-1 1 0 0 0,0 0 0 0 0,12 32 0 0 0,-2-7 0 0 0,0-1 0 0 0,-25-47 4 0 0,0-1 0 0 0,0 0-1 0 0,0 0 1 0 0,0 0 0 0 0,0 0-1 0 0,0 0 1 0 0,0 0 0 0 0,0 0-1 0 0,0 0 1 0 0,0 0 0 0 0,0 1-1 0 0,0-1 1 0 0,0 0 0 0 0,0 0-1 0 0,0 0 1 0 0,0 0 0 0 0,0 0-1 0 0,0 0 1 0 0,0 0 0 0 0,1 0 0 0 0,-1 0-1 0 0,0 0 1 0 0,0 0 0 0 0,0 0-1 0 0,0 1 1 0 0,0-1 0 0 0,0 0-1 0 0,0 0 1 0 0,0 0 0 0 0,0 0-1 0 0,0 0 1 0 0,0 0 0 0 0,1 0-1 0 0,-1 0 1 0 0,0 0 0 0 0,0 0-1 0 0,0 0 1 0 0,0 0 0 0 0,0 0 0 0 0,0 0-1 0 0,0 0 1 0 0,0 0 0 0 0,0 0-1 0 0,1 0 1 0 0,-1 0 0 0 0,0 0-1 0 0,0 0 1 0 0,0 0 0 0 0,0 0-1 0 0,0 0 1 0 0,0 0 0 0 0,0-1-1 0 0,0 1 1 0 0,0 0 0 0 0,0 0-1 0 0,1 0 1 0 0,-1 0 0 0 0,0 0 0 0 0,0 0-1 0 0,0 0 1 0 0,0 0 0 0 0,0 0-1 0 0,0 0 1 0 0,0 0 0 0 0,0 0-1 0 0,0-1 1 0 0,0 1 0 0 0,2-11 583 0 0,-2-11 615 0 0,-4-9-1020 0 0,1 10-59 0 0,1 0 1 0 0,1-1-1 0 0,1-26 1 0 0,1 41-111 0 0,0 0 0 0 0,0-1 0 0 0,1 1 0 0 0,0 0 0 0 0,0 0 0 0 0,1 0 0 0 0,0 1 1 0 0,0-1-1 0 0,0 1 0 0 0,1-1 0 0 0,0 1 0 0 0,0 0 0 0 0,1 1 0 0 0,5-7 0 0 0,-9 11-136 0 0,-1 0-1 0 0,1 1 1 0 0,-1-1 0 0 0,1 0-1 0 0,0 1 1 0 0,-1-1 0 0 0,1 0-1 0 0,0 1 1 0 0,-1-1-1 0 0,1 1 1 0 0,0-1 0 0 0,0 1-1 0 0,0-1 1 0 0,0 1 0 0 0,-1 0-1 0 0,1-1 1 0 0,0 1-1 0 0,0 0 1 0 0,0 0 0 0 0,0 0-1 0 0,0 0 1 0 0,0-1 0 0 0,0 1-1 0 0,0 1 1 0 0,0-1-1 0 0,-1 0 1 0 0,1 0 0 0 0,0 0-1 0 0,0 0 1 0 0,0 1 0 0 0,0-1-1 0 0,0 0 1 0 0,0 1-1 0 0,-1-1 1 0 0,1 0 0 0 0,0 1-1 0 0,0-1 1 0 0,0 1 0 0 0,-1 0-1 0 0,1-1 1 0 0,0 1-1 0 0,-1 0 1 0 0,1-1 0 0 0,-1 1-1 0 0,1 0 1 0 0,-1 0 0 0 0,2 1-1 0 0,13 11-2420 0 0,-15-13 514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8:59.6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13247 0 0,'0'0'299'0'0,"0"0"45"0"0,0 20 449 0 0,0 5 169 0 0,1 1 0 0 0,0-1-1 0 0,11 47 1 0 0,27 76 1592 0 0,-21-83-2075 0 0,9 25 975 0 0,18 83-1888 0 0,-26-107-1245 0 0,-3-23-3952 0 0,-4-11-955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20.1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57 552 8863 0 0,'0'0'407'0'0,"0"0"-6"0"0,0 0-91 0 0,0 0 562 0 0,-3-10 1476 0 0,0-3-1722 0 0,1 1 1 0 0,1-1-1 0 0,0 1 1 0 0,1-1-1 0 0,2-19 0 0 0,-1-13-176 0 0,-2-18-445 0 0,-2 1 1 0 0,-4-1 0 0 0,-26-112-1 0 0,27 137 1971 0 0,6 37-1366 0 0,10 19-380 0 0,20 45 389 0 0,-3 1-1 0 0,-2 1 1 0 0,22 94-1 0 0,-14-41-180 0 0,-28-102-901 0 0,1 1-1 0 0,0-1 1 0 0,1 0-1 0 0,0 0 1 0 0,1-1-1 0 0,1 0 1 0 0,21 27-1 0 0,-28-40-1629 0 0,-2-2-18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20.5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112 76 10943 0 0,'-6'-10'566'0'0,"0"0"-1"0"0,-2 1 1 0 0,1 0-1 0 0,-16-15 1 0 0,19 20 164 0 0,3 3 579 0 0,0 0-1166 0 0,0 0 0 0 0,0 1 0 0 0,0-1 0 0 0,0 0 1 0 0,0 1-1 0 0,0-1 0 0 0,0 1 0 0 0,0-1 0 0 0,0 1 0 0 0,0-1 0 0 0,0 1 1 0 0,0 0-1 0 0,0-1 0 0 0,-1 1 0 0 0,1 0 0 0 0,0 0 0 0 0,0 0 0 0 0,0 0 1 0 0,-1 0-1 0 0,1 0 0 0 0,0 0 0 0 0,0 0 0 0 0,0 1 0 0 0,0-1 0 0 0,0 0 1 0 0,-1 1-1 0 0,1-1 0 0 0,0 1 0 0 0,0-1 0 0 0,-2 2 0 0 0,1 1-53 0 0,-1 1 0 0 0,1-1 0 0 0,0 1 0 0 0,0-1-1 0 0,1 1 1 0 0,-1 0 0 0 0,1 0 0 0 0,-1 0 0 0 0,1 0-1 0 0,0 0 1 0 0,1 0 0 0 0,-1 0 0 0 0,1 5 0 0 0,0 55 1480 0 0,1-56-1510 0 0,-1 11-53 0 0,2-1 0 0 0,0 1 0 0 0,1-1-1 0 0,8 29 1 0 0,-9-42-11 0 0,-1-1-1 0 0,1 1 1 0 0,0-1 0 0 0,0 0-1 0 0,1 0 1 0 0,-1 0-1 0 0,1 0 1 0 0,0 0-1 0 0,0 0 1 0 0,0-1-1 0 0,0 1 1 0 0,1-1 0 0 0,-1 0-1 0 0,1 0 1 0 0,0-1-1 0 0,0 1 1 0 0,0-1-1 0 0,0 1 1 0 0,1-1 0 0 0,-1-1-1 0 0,0 1 1 0 0,10 2-1 0 0,-11-5-139 0 0,0 1-1 0 0,0-1 0 0 0,1 0 1 0 0,-1 0-1 0 0,-1 0 0 0 0,1 0 1 0 0,0 0-1 0 0,0-1 0 0 0,0 1 1 0 0,0-1-1 0 0,-1 0 1 0 0,1 0-1 0 0,-1 0 0 0 0,0 0 1 0 0,1 0-1 0 0,-1-1 0 0 0,0 1 1 0 0,2-4-1 0 0,17-21-810 0 0,4-16-5791 0 0,-17 26 1727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20.9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57 8863 0 0,'0'0'200'0'0,"0"0"34"0"0,0 0 12 0 0,-23-6 1411 0 0,15 4 3974 0 0,8 2-5601 0 0,0 0 1 0 0,-1 0-1 0 0,1 0 0 0 0,-1 0 0 0 0,1 0 0 0 0,0 0 0 0 0,-1 0 0 0 0,1 0 0 0 0,0 0 1 0 0,-1 0-1 0 0,1 0 0 0 0,-1 0 0 0 0,1 1 0 0 0,0-1 0 0 0,-1 0 0 0 0,1 0 1 0 0,0 0-1 0 0,-1 1 0 0 0,1-1 0 0 0,0 0 0 0 0,-1 0 0 0 0,1 1 0 0 0,0-1 1 0 0,0 0-1 0 0,-1 0 0 0 0,1 1 0 0 0,0-1 0 0 0,0 0 0 0 0,0 1 0 0 0,-1 0 0 0 0,-1 17 1100 0 0,2-13-1007 0 0,1 0 0 0 0,0-1 0 0 0,0 1 0 0 0,1-1 0 0 0,-1 1 0 0 0,1-1 0 0 0,0 0-1 0 0,0 1 1 0 0,1-1 0 0 0,3 5 0 0 0,-3-5-123 0 0,1 0 0 0 0,-1 0 0 0 0,0-1 0 0 0,1 1 0 0 0,0-1 0 0 0,0 0 0 0 0,8 5 0 0 0,-3-5 0 0 0,-6-3 0 0 0,-1 0 0 0 0,0 0 0 0 0,0 0 0 0 0,0-1 0 0 0,-1 1 0 0 0,1-1 0 0 0,0 0 0 0 0,0 0 0 0 0,0 1 0 0 0,0-1 0 0 0,0 0 0 0 0,-1-1 0 0 0,1 1 0 0 0,0 0 0 0 0,-1 0 0 0 0,1-1 0 0 0,-1 1 0 0 0,0-1 0 0 0,1 1 0 0 0,-1-1 0 0 0,0 0 0 0 0,0 1 0 0 0,0-1 0 0 0,2-3 0 0 0,3-11 0 0 0,0 1 0 0 0,0 0 0 0 0,-2-1 0 0 0,0 0 0 0 0,3-23 0 0 0,-3 30 0 0 0,-4 8 0 0 0,1 1 0 0 0,-1-1 0 0 0,1 1 0 0 0,0-1 0 0 0,-1 0 0 0 0,1 1 0 0 0,0-1 0 0 0,-1 1 0 0 0,1 0 0 0 0,0-1 0 0 0,0 1 0 0 0,-1 0 0 0 0,1-1 0 0 0,0 1 0 0 0,0 0 0 0 0,0 0 0 0 0,-1-1 0 0 0,1 1 0 0 0,0 0 0 0 0,0 0 0 0 0,0 0 0 0 0,0 0 0 0 0,-1 0 0 0 0,1 0 0 0 0,0 1 0 0 0,0-1 0 0 0,0 0 0 0 0,0 0 0 0 0,-1 1 0 0 0,1-1 0 0 0,0 0 0 0 0,0 1 0 0 0,-1-1 0 0 0,1 1 0 0 0,0-1 0 0 0,-1 1 0 0 0,2 0 0 0 0,-2-1 0 0 0,4 3 46 0 0,0 0 0 0 0,0 0-1 0 0,-1 1 1 0 0,1-1 0 0 0,-1 1-1 0 0,0-1 1 0 0,0 1 0 0 0,0 0-1 0 0,-1 1 1 0 0,0-1 0 0 0,4 8-1 0 0,17 58 988 0 0,-12-34-574 0 0,39 129 413 0 0,-49-154-855 0 0,0-9-27 0 0,-1 1 0 0 0,0-1 0 0 0,1 0 0 0 0,0 1 1 0 0,-1-1-1 0 0,1 0 0 0 0,0 1 0 0 0,0-1 0 0 0,0 0 0 0 0,3 4 0 0 0,-3-5-474 0 0,-1-1-192 0 0,0 0-41 0 0,0 0-260 0 0,0 0-1054 0 0,3 15-2200 0 0,-1-12 3389 0 0,-1 1-1764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21.7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54 100 10943 0 0,'0'0'248'0'0,"0"0"35"0"0,0 0 18 0 0,0 0-37 0 0,0 0 8 0 0,0 0 667 0 0,0 0 312 0 0,0 0 58 0 0,0 0-161 0 0,1 2-648 0 0,8 13-98 0 0,0 0 1 0 0,14 16-1 0 0,-14-20-138 0 0,-1 0-1 0 0,0 1 1 0 0,0 0 0 0 0,-2 0-1 0 0,8 18 1 0 0,-7-8 93 0 0,0 0-1 0 0,-2 1 1 0 0,3 25-1 0 0,-7-35-173 0 0,0 0 0 0 0,-1 0-1 0 0,0 0 1 0 0,-1 0 0 0 0,0 0 0 0 0,-1 0-1 0 0,-4 12 1 0 0,6-22-279 0 0,-1 0-1 0 0,0 0 1 0 0,0 0-1 0 0,-1 0 1 0 0,1 0 0 0 0,-1 0-1 0 0,1-1 1 0 0,-1 1-1 0 0,0 0 1 0 0,0-1 0 0 0,0 1-1 0 0,0-1 1 0 0,0 0-1 0 0,-1 0 1 0 0,1 0-1 0 0,-1 0 1 0 0,1 0 0 0 0,-1 0-1 0 0,0-1 1 0 0,0 1-1 0 0,-4 1 1 0 0,4-3-47 0 0,0 1 1 0 0,0-1-1 0 0,0 0 0 0 0,0 0 1 0 0,0 0-1 0 0,0 0 1 0 0,0-1-1 0 0,0 1 0 0 0,0-1 1 0 0,0 0-1 0 0,0 1 1 0 0,0-2-1 0 0,0 1 0 0 0,0 0 1 0 0,1 0-1 0 0,-1-1 1 0 0,1 1-1 0 0,-1-1 0 0 0,1 0 1 0 0,-1 0-1 0 0,1 0 0 0 0,-3-3 1 0 0,-1-2 116 0 0,0 0 0 0 0,1-1 0 0 0,0 1 0 0 0,1-1 0 0 0,-1 0 0 0 0,1 0-1 0 0,1 0 1 0 0,0-1 0 0 0,0 1 0 0 0,0-1 0 0 0,1 0 0 0 0,1 1 0 0 0,-1-1 0 0 0,1-17 0 0 0,1-7 714 0 0,1 0 1 0 0,10-55 0 0 0,-6 65-709 0 0,2 0 1 0 0,1 0-1 0 0,1 0 1 0 0,0 1-1 0 0,22-36 1 0 0,-19 36-1155 0 0,5 4-3842 0 0,-9 11 2417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22.0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102 717 13247 0 0,'0'0'299'0'0,"-2"-4"45"0"0,-27-37 556 0 0,28 40-411 0 0,1 1 162 0 0,-23 0 3436 0 0,21 2-4126 0 0,0-1 1 0 0,0 1 0 0 0,0-1 0 0 0,1 1-1 0 0,-1 0 1 0 0,0 0 0 0 0,0-1 0 0 0,1 1 0 0 0,0 0-1 0 0,-1 1 1 0 0,1-1 0 0 0,0 0 0 0 0,0 0-1 0 0,0 0 1 0 0,0 1 0 0 0,0-1 0 0 0,1 0-1 0 0,-1 1 1 0 0,1-1 0 0 0,-1 1 0 0 0,1-1 0 0 0,0 1-1 0 0,0-1 1 0 0,0 1 0 0 0,0-1 0 0 0,0 1-1 0 0,2 2 1 0 0,0 12-438 0 0,1 0-1 0 0,8 28 1 0 0,-10-40 462 0 0,2 4 14 0 0,0 0 0 0 0,0 0 0 0 0,1 0 0 0 0,0 0 0 0 0,0-1 0 0 0,1 1 0 0 0,0-1 0 0 0,1 0 0 0 0,-1-1 0 0 0,9 9 0 0 0,-13-15 0 0 0,0 0 0 0 0,0 0 0 0 0,1-1 0 0 0,-1 1 0 0 0,1 0 0 0 0,-1 0 0 0 0,0-1 0 0 0,1 1 0 0 0,-1-1 0 0 0,1 1 0 0 0,-1-1 0 0 0,1 1 0 0 0,0-1 0 0 0,-1 0 0 0 0,1 0 0 0 0,-1 0 0 0 0,1 0 0 0 0,-1 0 0 0 0,1 0 0 0 0,0 0 0 0 0,-1-1 0 0 0,1 1 0 0 0,-1 0 0 0 0,1-1 0 0 0,-1 0 0 0 0,1 1 0 0 0,-1-1 0 0 0,0 0 0 0 0,1 1 0 0 0,-1-1 0 0 0,0 0 0 0 0,1 0 0 0 0,-1 0 0 0 0,0 0 0 0 0,0-1 0 0 0,0 1 0 0 0,2-2 0 0 0,-3 3 0 0 0,5-7-439 0 0,0 1-1 0 0,-1-1 1 0 0,0 0-1 0 0,0 0 0 0 0,0-1 1 0 0,-1 1-1 0 0,0-1 1 0 0,0 1-1 0 0,-1-1 1 0 0,0 0-1 0 0,1-10 1 0 0,1-7-1463 0 0</inkml:trace>
  <inkml:trace contextRef="#ctx0" brushRef="#br0" timeOffset="1">5 0 13247 0 0,'0'0'299'0'0,"0"0"45"0"0,0 0 21 0 0,0 0-46 0 0,-1 1-222 0 0,1 1 0 0 0,-1-1 0 0 0,0 0-1 0 0,1 1 1 0 0,0-1 0 0 0,-1 0 0 0 0,1 1 0 0 0,0-1 0 0 0,-1 1-1 0 0,1-1 1 0 0,0 1 0 0 0,0-1 0 0 0,1 3 0 0 0,23 76 1741 0 0,58 128 0 0 0,-41-111-1197 0 0,-21-50-641 0 0,41 110 0 0 0,-53-132-284 0 0,1 5-1475 0 0,1 0 0 0 0,20 39 0 0 0,-28-66-264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22.4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96 340 10943 0 0,'-34'50'1184'0'0,"32"-43"-1002"0"0,1-5 756 0 0,1-2 316 0 0,0 0 55 0 0,0 0-161 0 0,2-2-1096 0 0,-1 1 0 0 0,0-1 0 0 0,1 1 0 0 0,-1 0 0 0 0,1 0 0 0 0,0-1 0 0 0,-1 1 0 0 0,1 0 0 0 0,0 0 0 0 0,0 1 0 0 0,3-2 0 0 0,1-2 393 0 0,-3 0-255 0 0,1 0 1 0 0,-1 0-1 0 0,0 0 0 0 0,0-1 0 0 0,-1 1 1 0 0,1-1-1 0 0,-1 0 0 0 0,0 0 0 0 0,3-10 1 0 0,5-11 104 0 0,-6 15-289 0 0,1-1 1 0 0,-2 0 0 0 0,3-14 0 0 0,3-8-12 0 0,-8 27 5 0 0,0 1 0 0 0,0-1 0 0 0,0 0 0 0 0,-1 0 0 0 0,0 0 0 0 0,0 0 0 0 0,-1 0 0 0 0,0 1 0 0 0,0-1 0 0 0,-1 0 0 0 0,1 0 0 0 0,-1 1 0 0 0,-1-1 0 0 0,-5-10 0 0 0,4 9 0 0 0,0 0 0 0 0,-1 0 0 0 0,0 1 0 0 0,-1 0 0 0 0,1 0 0 0 0,-1 0 0 0 0,-1 1 0 0 0,1 0 0 0 0,-1 0 0 0 0,-15-10 0 0 0,21 16 0 0 0,0-1 0 0 0,0 0 0 0 0,1 1 0 0 0,-1-1 0 0 0,0 1 0 0 0,0-1 0 0 0,0 1 0 0 0,-1 0 0 0 0,1-1 0 0 0,0 1 0 0 0,0 0 0 0 0,0 0 0 0 0,0-1 0 0 0,0 1 0 0 0,0 0 0 0 0,0 0 0 0 0,0 0 0 0 0,0 1 0 0 0,-1-1 0 0 0,1 0 0 0 0,0 0 0 0 0,0 0 0 0 0,0 1 0 0 0,0-1 0 0 0,0 1 0 0 0,0-1 0 0 0,0 1 0 0 0,0-1 0 0 0,0 1 0 0 0,0 0 0 0 0,1-1 0 0 0,-1 1 0 0 0,0 0 0 0 0,0 0 0 0 0,0-1 0 0 0,0 3 0 0 0,-2 1 0 0 0,1-1 0 0 0,1 1 0 0 0,-1 0 0 0 0,0 0 0 0 0,1 0 0 0 0,-1 7 0 0 0,1-7 0 0 0,-3 11 0 0 0,1 1 0 0 0,1-1 0 0 0,1 1 0 0 0,0 0 0 0 0,1 0 0 0 0,0 0 0 0 0,1 0 0 0 0,1-1 0 0 0,1 1 0 0 0,0 0 0 0 0,1-1 0 0 0,1 0 0 0 0,1 0 0 0 0,10 21 0 0 0,-12-29 0 0 0,0-1 0 0 0,1 0 0 0 0,0 0 0 0 0,0 0 0 0 0,0-1 0 0 0,1 1 0 0 0,0-1 0 0 0,0 0 0 0 0,0-1 0 0 0,1 0 0 0 0,-1 0 0 0 0,1 0 0 0 0,0-1 0 0 0,0 0 0 0 0,0 0 0 0 0,1-1 0 0 0,-1 0 0 0 0,1 0 0 0 0,-1-1 0 0 0,1 1 0 0 0,0-2 0 0 0,0 1 0 0 0,-1-1 0 0 0,1 0 0 0 0,0-1 0 0 0,-1 0 0 0 0,1 0 0 0 0,0-1 0 0 0,13-4 0 0 0,11-6-458 0 0,-24 9 149 0 0,0 1-1 0 0,-1-1 0 0 0,1 0 0 0 0,-1-1 0 0 0,0 0 0 0 0,0 0 1 0 0,0-1-1 0 0,-1 1 0 0 0,9-9 0 0 0,12-16-1695 0 0,-2 4-18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28.6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5407 0 0,'0'0'124'0'0,"0"0"18"0"0,0 0 8 0 0,0 0 42 0 0,0 0 170 0 0,0 0 76 0 0,0 0 12 0 0,0 0-117 0 0,0 0-508 0 0,0 0-222 0 0,0 0-47 0 0,0 0 49 0 0,0 0 155 0 0,0 0-293 0 0,0 0-156 0 0,0 0-30 0 0,0 0 23 0 0,0 0 127 0 0,0 0 51 0 0,0 0 8 0 0,0 0 46 0 0,0 0 176 0 0,0 0 80 0 0,0 0 14 0 0,0 0 53 0 0,0 0 213 0 0,0 0 96 0 0,0 0 21 0 0,0 0 3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29.2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11 5407 0 0,'0'0'248'0'0,"0"0"-5"0"0,-26-11 2578 0 0,5 20 1909 0 0,11 7-3439 0 0,9-13-1237 0 0,1 1-1 0 0,-1 0 1 0 0,1 0 0 0 0,0-1 0 0 0,0 1 0 0 0,0 0-1 0 0,1 0 1 0 0,-1 0 0 0 0,3 6 0 0 0,82 259 4075 0 0,-41-132-3266 0 0,16 40 1154 0 0,-54-164-1832 0 0,-1 0 0 0 0,2-1 0 0 0,0 0 0 0 0,0 0 0 0 0,13 15 0 0 0,-18-24-264 0 0,0-1 0 0 0,0 1 0 0 0,1-1 1 0 0,-1 1-1 0 0,1-1 0 0 0,-1 0 0 0 0,1 0 0 0 0,0 0 0 0 0,0-1 1 0 0,0 1-1 0 0,0-1 0 0 0,0 1 0 0 0,0-1 0 0 0,0 0 1 0 0,1 0-1 0 0,-1 0 0 0 0,0-1 0 0 0,1 1 0 0 0,-1-1 0 0 0,0 0 1 0 0,1 0-1 0 0,-1 0 0 0 0,1 0 0 0 0,-1 0 0 0 0,0-1 0 0 0,1 0 1 0 0,2-1-1 0 0,4-1-1221 0 0,-1-1 1 0 0,1-1 0 0 0,-1 0-1 0 0,12-8 1 0 0,-7 2-731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29.6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215 11 8863 0 0,'0'0'200'0'0,"0"0"34"0"0,0 0 12 0 0,-15-9 173 0 0,9 8 175 0 0,0 0 1 0 0,1 1-1 0 0,-1 0 1 0 0,0 0-1 0 0,0 1 1 0 0,1 0-1 0 0,-1 0 1 0 0,-9 3-1 0 0,6-1-260 0 0,0 0-1 0 0,0 1 0 0 0,1 0 0 0 0,-1 0 0 0 0,-8 8 1 0 0,10-8-326 0 0,1 1-1 0 0,0 0 1 0 0,0 0 0 0 0,0 0 0 0 0,1 1 0 0 0,0 0 0 0 0,0 0 0 0 0,0 0 0 0 0,1 0 0 0 0,0 1 0 0 0,0 0 0 0 0,1 0 0 0 0,0 0 0 0 0,-4 13 0 0 0,6-14-8 0 0,1 1 0 0 0,0-1 0 0 0,0 0 0 0 0,0 1 0 0 0,1-1 0 0 0,0 0 0 0 0,0 1 0 0 0,1-1 0 0 0,-1 0 0 0 0,5 9 0 0 0,0-6 0 0 0,-5-8 0 0 0,0 1 0 0 0,1-1 0 0 0,-1 0 0 0 0,1 0 0 0 0,-1 0 0 0 0,1 0 0 0 0,-1 0 0 0 0,1 0 0 0 0,-1-1 0 0 0,1 1 0 0 0,0 0 0 0 0,-1-1 0 0 0,1 1 0 0 0,0-1 0 0 0,0 0 0 0 0,-1 0 0 0 0,1 1 0 0 0,0-1 0 0 0,0 0 0 0 0,0-1 0 0 0,-1 1 0 0 0,1 0 0 0 0,0 0 0 0 0,0-1 0 0 0,-1 1 0 0 0,1-1 0 0 0,0 1 0 0 0,-1-1 0 0 0,1 0 0 0 0,0 0 0 0 0,-1 0 0 0 0,2-1 0 0 0,-1 1 0 0 0,5-2 0 0 0,0-1 0 0 0,0-1 0 0 0,0 1 0 0 0,-1-1 0 0 0,0 0 0 0 0,0-1 0 0 0,0 0 0 0 0,0 0 0 0 0,-1 0 0 0 0,0 0 0 0 0,0-1 0 0 0,-1 0 0 0 0,0 0 0 0 0,0 0 0 0 0,4-12 0 0 0,-7 19-1 0 0,-1-1-1 0 0,0 1 1 0 0,1 0 0 0 0,-1-1-1 0 0,1 1 1 0 0,-1-1-1 0 0,1 1 1 0 0,-1 0 0 0 0,1-1-1 0 0,-1 1 1 0 0,1 0-1 0 0,-1 0 1 0 0,1-1 0 0 0,-1 1-1 0 0,1 0 1 0 0,0 0-1 0 0,-1 0 1 0 0,1 0 0 0 0,-1 0-1 0 0,1 0 1 0 0,0 0 0 0 0,-1 0-1 0 0,1 0 1 0 0,-1 0-1 0 0,1 0 1 0 0,0 0 0 0 0,-1 0-1 0 0,1 0 1 0 0,-1 0-1 0 0,1 1 1 0 0,-1-1 0 0 0,1 0-1 0 0,0 0 1 0 0,-1 1-1 0 0,1-1 1 0 0,-1 0 0 0 0,1 2-1 0 0,15 9 662 0 0,-14-9-499 0 0,1 1 0 0 0,-1-1 0 0 0,1 1 1 0 0,0-1-1 0 0,-1 0 0 0 0,1 0 0 0 0,0 0 0 0 0,0 0 1 0 0,7 2-1 0 0,-8-3-504 0 0,1 0-1 0 0,-1 0 1 0 0,1 0 0 0 0,0 0-1 0 0,-1-1 1 0 0,1 1 0 0 0,0-1 0 0 0,0 0-1 0 0,-1 0 1 0 0,1 0 0 0 0,0 0-1 0 0,0 0 1 0 0,-1 0 0 0 0,1-1 0 0 0,0 1-1 0 0,4-3 1 0 0,6 0-984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30.1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158 553 8863 0 0,'0'0'200'0'0,"0"0"34"0"0,0 0 12 0 0,-29-9 4556 0 0,24 6-4399 0 0,3 1-196 0 0,-1 1-1 0 0,1 0 0 0 0,-1 0 1 0 0,1 0-1 0 0,-1 0 1 0 0,0 0-1 0 0,1 0 0 0 0,-1 1 1 0 0,0-1-1 0 0,0 1 0 0 0,1 0 1 0 0,-5 0-1 0 0,6 0-206 0 0,-1 0 0 0 0,1 0 0 0 0,0 0 0 0 0,0 0 0 0 0,0 1 0 0 0,0-1 0 0 0,0 0 0 0 0,0 1 0 0 0,-1-1 0 0 0,1 1 0 0 0,0-1 0 0 0,0 1 0 0 0,0-1 0 0 0,0 1 0 0 0,1 0 0 0 0,-1 0 0 0 0,0-1 0 0 0,0 1 0 0 0,0 0 0 0 0,1 0 0 0 0,-1 0 0 0 0,0 0 0 0 0,1 0 0 0 0,-1 0 0 0 0,1 0 0 0 0,-1 0 0 0 0,1 0 0 0 0,-1 0 0 0 0,1 0 0 0 0,0 0 0 0 0,-1 1 0 0 0,1-1 0 0 0,0 0 0 0 0,0 0 0 0 0,0 0 0 0 0,0 0 0 0 0,0 0 0 0 0,0 3 0 0 0,0 0 0 0 0,-1 7 0 0 0,0 1 0 0 0,1-1 0 0 0,0 1 0 0 0,1-1 0 0 0,0 1 0 0 0,0-1 0 0 0,2 0 0 0 0,-1 0 0 0 0,2 0 0 0 0,-1 0 0 0 0,1 0 0 0 0,9 16 0 0 0,-6-18 0 0 0,-7-8 0 0 0,1 0 0 0 0,-1 0 0 0 0,1-1 0 0 0,0 1 0 0 0,-1 0 0 0 0,1-1 0 0 0,0 1 0 0 0,0-1 0 0 0,0 1 0 0 0,-1-1 0 0 0,1 1 0 0 0,0-1 0 0 0,0 1 0 0 0,0-1 0 0 0,0 0 0 0 0,0 1 0 0 0,0-1 0 0 0,0 0 0 0 0,0 0 0 0 0,0 0 0 0 0,0 0 0 0 0,0 0 0 0 0,0 0 0 0 0,0 0 0 0 0,-1 0 0 0 0,1 0 0 0 0,0-1 0 0 0,0 1 0 0 0,0 0 0 0 0,0 0 0 0 0,0-1 0 0 0,0 1 0 0 0,1-1 0 0 0,-1 0 0 0 0,2 0 0 0 0,-1 0 0 0 0,1 0 0 0 0,-1 0 0 0 0,1 0 0 0 0,-1 0 0 0 0,0-1 0 0 0,0 1 0 0 0,1-1 0 0 0,-1 0 0 0 0,0 1 0 0 0,-1-1 0 0 0,1 0 0 0 0,0 0 0 0 0,0 0 0 0 0,2-5 0 0 0,-1 2 0 0 0,-1 0 0 0 0,1-1 0 0 0,-1 0 0 0 0,0 0 0 0 0,0 0 0 0 0,1-9 0 0 0,-1-4 0 0 0,-1 1 0 0 0,0-1 0 0 0,-3-28 0 0 0,-8-22 0 0 0,-2 1 0 0 0,-4 1 0 0 0,-3 0 0 0 0,-35-85 0 0 0,41 123 200 0 0,-19-34-1 0 0,7 17 1988 0 0,23 45-1979 0 0,12 37-186 0 0,19 35-22 0 0,44 126 0 0 0,-61-156-188 0 0,2-1 0 0 0,2 0 0 0 0,2 0 0 0 0,1-2 0 0 0,26 39 0 0 0,-26-57-2478 0 0,-9-14 1276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9:03.3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65 5407 0 0,'-7'-28'499'0'0,"-3"-8"392"0"0,9 35 19 0 0,1 1 40 0 0,0 0-44 0 0,0 0-215 0 0,0 0-92 0 0,0 0-21 0 0,0 0 8 0 0,0 0 38 0 0,0 0 14 0 0,9 40 790 0 0,-3-18-1448 0 0,69 322 4040 0 0,78 286-2978 0 0,-25-117-544 0 0,-40-42 1074 0 0,-11-48-232 0 0,-50-316-399 0 0,7 36 758 0 0,71 358-1459 0 0,-79-393-240 0 0,93 430 0 0 0,-90-373 0 0 0,10 216 0 0 0,16 155 0 0 0,-41-422 0 0 0,11 59 0 0 0,8-34 0 0 0,2 15 0 0 0,-16-95-1171 0 0,-19-71-1610 0 0,-3-7 1341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30.6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181 605 13247 0 0,'0'0'299'0'0,"0"0"45"0"0,0 0 21 0 0,-12-16 75 0 0,4 5 428 0 0,0-1-1 0 0,-11-23 1 0 0,19 34-848 0 0,0 0 0 0 0,0 1 0 0 0,0-1-1 0 0,0 1 1 0 0,0-1 0 0 0,0 0 0 0 0,0 1 0 0 0,-1-1 0 0 0,1 1 0 0 0,0-1 0 0 0,0 1 0 0 0,-1-1 0 0 0,1 1-1 0 0,0-1 1 0 0,-1 1 0 0 0,1-1 0 0 0,-1 1 0 0 0,1 0 0 0 0,0-1 0 0 0,-1 1 0 0 0,1-1 0 0 0,-1 1 0 0 0,1 0-1 0 0,-1 0 1 0 0,1-1 0 0 0,-1 1 0 0 0,1 0 0 0 0,-1 0 0 0 0,0-1 0 0 0,1 1 0 0 0,-1 0 0 0 0,0 0-1 0 0,-6 17 974 0 0,3 31 307 0 0,6-3-1300 0 0,14 75 0 0 0,-13-101 0 0 0,2-1 0 0 0,0 0 0 0 0,2 0 0 0 0,0-1 0 0 0,0 0 0 0 0,19 30 0 0 0,-24-44 0 0 0,0 0 0 0 0,0-1 0 0 0,1 1 0 0 0,-1 0 0 0 0,1-1 0 0 0,-1 1 0 0 0,1-1 0 0 0,0 0 0 0 0,0 0 0 0 0,6 3 0 0 0,-8-5 0 0 0,0 1 0 0 0,0-1 0 0 0,1 1 0 0 0,-1-1 0 0 0,0 1 0 0 0,0-1 0 0 0,1 0 0 0 0,-1 0 0 0 0,0 0 0 0 0,1 0 0 0 0,-1 0 0 0 0,0 0 0 0 0,0 0 0 0 0,1 0 0 0 0,-1 0 0 0 0,0-1 0 0 0,1 1 0 0 0,-1 0 0 0 0,0-1 0 0 0,0 1 0 0 0,0-1 0 0 0,1 0 0 0 0,-1 1 0 0 0,0-1 0 0 0,0 0 0 0 0,0 0 0 0 0,0 1 0 0 0,0-1 0 0 0,0 0 0 0 0,-1 0 0 0 0,1 0 0 0 0,0 0 0 0 0,0 0 0 0 0,0-2 0 0 0,1 1 0 0 0,1-3 0 0 0,1 0 0 0 0,-1 0 0 0 0,-1-1 0 0 0,1 1 0 0 0,-1-1 0 0 0,0 0 0 0 0,0 1 0 0 0,0-1 0 0 0,-1 0 0 0 0,0 0 0 0 0,0 0 0 0 0,-1 0 0 0 0,0 0 0 0 0,0 0 0 0 0,-1-10 0 0 0,-2-10 0 0 0,-2-1 0 0 0,-10-32 0 0 0,4 12 0 0 0,-9-33 0 0 0,-59-153 0 0 0,-55-66 0 0 0,112 256 0 0 0,33 65 0 0 0,12 37 0 0 0,9 21 0 0 0,78 179 2262 0 0,-64-143-1612 0 0,-30-79-1757 0 0,1-1 0 0 0,1-1 0 0 0,2-1 0 0 0,2 0 0 0 0,45 54 0 0 0,-63-84-5211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33.0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41 8863 0 0,'0'0'200'0'0,"0"0"34"0"0,-6-19 260 0 0,0 0 903 0 0,5 16 195 0 0,2 4-72 0 0,10 13-1154 0 0,47 49 308 0 0,-2 3 1 0 0,-3 3-1 0 0,-4 1 1 0 0,49 93-1 0 0,-80-131 386 0 0,17 51 0 0 0,-34-82-1529 0 0,-1-1-185 0 0,0 0-39 0 0,-20-17-146 0 0,15 9 839 0 0,-1 1 0 0 0,1-1 0 0 0,1 0 0 0 0,-1 0 0 0 0,1 0 0 0 0,1-1 0 0 0,-1 1 0 0 0,2-1 0 0 0,-1 0 0 0 0,1 0 0 0 0,-2-14 0 0 0,3 18 0 0 0,1 1 0 0 0,-1-1 0 0 0,1 1 0 0 0,0-1 0 0 0,0 0 0 0 0,1 1 0 0 0,-1-1 0 0 0,1 1 0 0 0,0-1 0 0 0,0 1 0 0 0,1 0 0 0 0,-1-1 0 0 0,1 1 0 0 0,0 0 0 0 0,0 0 0 0 0,0 0 0 0 0,1 0 0 0 0,-1 0 0 0 0,1 1 0 0 0,0-1 0 0 0,0 1 0 0 0,0 0 0 0 0,0 0 0 0 0,1 0 0 0 0,5-4 0 0 0,-5 6 66 0 0,-1 0-1 0 0,0 0 0 0 0,1 0 1 0 0,0 0-1 0 0,-1 1 0 0 0,1 0 1 0 0,-1-1-1 0 0,1 1 0 0 0,-1 1 1 0 0,1-1-1 0 0,0 0 0 0 0,-1 1 1 0 0,1 0-1 0 0,-1 0 0 0 0,0 0 1 0 0,1 0-1 0 0,-1 1 0 0 0,0-1 1 0 0,1 1-1 0 0,3 2 0 0 0,1 1 131 0 0,-1-1 0 0 0,1 2 0 0 0,-1-1 0 0 0,0 1 0 0 0,0 0 0 0 0,11 13 0 0 0,-14-15-196 0 0,-1 1 0 0 0,0-1 0 0 0,0 0 0 0 0,0 1 0 0 0,-1 0 0 0 0,1-1 0 0 0,-1 1 0 0 0,0 0 0 0 0,-1 0 0 0 0,1 1 0 0 0,-1-1 0 0 0,0 0 0 0 0,0 0 0 0 0,-1 0 0 0 0,1 1 0 0 0,-1-1 0 0 0,0 0 0 0 0,-1 1 0 0 0,1-1 0 0 0,-1 0 0 0 0,0 0 0 0 0,-1 1 0 0 0,1-1 0 0 0,-1 0 0 0 0,0 0 0 0 0,-4 8 0 0 0,-4 4 0 0 0,9-14 0 0 0,0 0 0 0 0,0 0 0 0 0,-1-1 0 0 0,1 1 0 0 0,-1 0 0 0 0,0-1 0 0 0,0 0 0 0 0,0 1 0 0 0,0-1 0 0 0,-3 2 0 0 0,-12 12-301 0 0,15-14 199 0 0,0 1 1 0 0,-1-1 0 0 0,1 0 0 0 0,-1 0 0 0 0,1 0 0 0 0,-1 0 0 0 0,0 0-1 0 0,-2 1 1 0 0,3-3-592 0 0,-18-5-3330 0 0,14 3-371 0 0,5 2 3127 0 0,1 0-2520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33.4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57 8863 0 0,'0'0'200'0'0,"0"0"34"0"0,0 0 12 0 0,0 0 132 0 0,0 0 542 0 0,0 0 236 0 0,0 0 48 0 0,0 0-60 0 0,0 0-296 0 0,0 0-131 0 0,0 0-21 0 0,0 0-99 0 0,2 2-391 0 0,2 1-203 0 0,1 0 0 0 0,-1 0 1 0 0,1 1-1 0 0,-1-1 1 0 0,0 1-1 0 0,4 6 1 0 0,20 17-6 0 0,-27-26 2 0 0,-1-1 0 0 0,0 1 0 0 0,1-1 0 0 0,-1 0 0 0 0,1 1 0 0 0,-1-1 0 0 0,1 0 0 0 0,-1 1 0 0 0,1-1 0 0 0,-1 0 0 0 0,1 0 0 0 0,-1 1 0 0 0,1-1 0 0 0,-1 0 0 0 0,1 0 0 0 0,-1 0 0 0 0,1 0 0 0 0,-1 0 0 0 0,1 0 0 0 0,0 0 0 0 0,-1 0 0 0 0,1 0 0 0 0,-1 0 0 0 0,1 0 0 0 0,-1 0 0 0 0,1 0 0 0 0,0 0 0 0 0,-1-1 0 0 0,1 1 0 0 0,-1 0 0 0 0,1 0 0 0 0,-1-1 0 0 0,1 1 0 0 0,-1 0 0 0 0,0-1 0 0 0,1 1 0 0 0,-1 0 0 0 0,1-1 0 0 0,-1 1 0 0 0,0 0 0 0 0,1-1 0 0 0,-1 1 0 0 0,1-2 0 0 0,6-16 0 0 0,-7 18 0 0 0,18-86 0 0 0,-18 85 20 0 0,0 0-1 0 0,1 1 0 0 0,-1-1 1 0 0,1 1-1 0 0,-1-1 1 0 0,0 1-1 0 0,1-1 1 0 0,-1 1-1 0 0,1-1 0 0 0,-1 1 1 0 0,1 0-1 0 0,-1-1 1 0 0,1 1-1 0 0,0 0 0 0 0,-1-1 1 0 0,1 1-1 0 0,-1 0 1 0 0,1 0-1 0 0,0-1 1 0 0,-1 1-1 0 0,1 0 0 0 0,0 0 1 0 0,-1 0-1 0 0,1 0 1 0 0,0 0-1 0 0,-1 0 1 0 0,1 0-1 0 0,0 0 0 0 0,-1 0 1 0 0,1 0-1 0 0,0 0 1 0 0,-1 1-1 0 0,1-1 0 0 0,-1 0 1 0 0,1 0-1 0 0,0 1 1 0 0,0-1-1 0 0,22 11 1180 0 0,-21-10-1160 0 0,75 40 243 0 0,-75-40-597 0 0,1 0 0 0 0,0 0 0 0 0,0 0 0 0 0,0-1 0 0 0,-1 1 0 0 0,1-1 0 0 0,0 0 0 0 0,0 0 0 0 0,3 0 1 0 0,2-4-5388 0 0,-5-5 3303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33.9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7055 0 0,'0'0'323'0'0,"0"0"-8"0"0,0 0-58 0 0,0 0 515 0 0,0 0 247 0 0,0 0 49 0 0,0 0-48 0 0,0 0-246 0 0,0 0-108 0 0,0 0-24 0 0,0 0 5 0 0,2 2 28 0 0,66 89 943 0 0,-46-64-939 0 0,-1 1 0 0 0,-2 0 1 0 0,0 2-1 0 0,16 35 0 0 0,-25-41-679 0 0,5 10 0 0 0,-1 1 0 0 0,16 65 0 0 0,-19-59 0 0 0,-11-41 0 0 0,0 0 0 0 0,0 0 0 0 0,1 0 0 0 0,-1 0 0 0 0,0 1 0 0 0,0-1 0 0 0,0 0 0 0 0,0 0 0 0 0,0 0 0 0 0,0 0 0 0 0,0 1 0 0 0,0-1 0 0 0,0 0 0 0 0,0 0 0 0 0,1 0 0 0 0,-1 1 0 0 0,0-1 0 0 0,0 0 0 0 0,0 0 0 0 0,0 1 0 0 0,-1-1 0 0 0,1 0 0 0 0,0 0 0 0 0,0 0 0 0 0,0 1 0 0 0,0-1 0 0 0,0 0 0 0 0,0 0 0 0 0,0 0 0 0 0,0 1 0 0 0,0-1 0 0 0,0 0 0 0 0,0 0 0 0 0,-1 0 0 0 0,1 0 0 0 0,0 1 0 0 0,0-1 0 0 0,0 0 0 0 0,0 0 0 0 0,-1 0 0 0 0,1 0 0 0 0,0 0 0 0 0,0 0 0 0 0,0 0 0 0 0,0 1 0 0 0,-1-1 0 0 0,1 0 0 0 0,0 0 0 0 0,0 0 0 0 0,0 0 0 0 0,-1 0 0 0 0,1 0 0 0 0,0 0 0 0 0,0 0 0 0 0,-1 0 0 0 0,1 0 0 0 0,0 0 0 0 0,0 0 0 0 0,0 0 0 0 0,-1 0 0 0 0,1 0 0 0 0,0 0 0 0 0,0-1 0 0 0,0 1 0 0 0,-1 0 0 0 0,1 0 0 0 0,0 0 0 0 0,-9-7 0 0 0,5 3 0 0 0,1 0 0 0 0,0-1 0 0 0,1 1 0 0 0,-1-1 0 0 0,1 0 0 0 0,0 0 0 0 0,0 0 0 0 0,0 0 0 0 0,1-1 0 0 0,0 1 0 0 0,0 0 0 0 0,0-1 0 0 0,0 1 0 0 0,1 0 0 0 0,0-8 0 0 0,-4-31 0 0 0,2 33 0 0 0,5 1 0 0 0,6 4 0 0 0,-6 5 0 0 0,1 0 0 0 0,-1 0 0 0 0,1 1 0 0 0,0-1 0 0 0,-1 1 0 0 0,1 0 0 0 0,0 0 0 0 0,-1 0 0 0 0,1 1 0 0 0,-1 0 0 0 0,1-1 0 0 0,0 1 0 0 0,-1 0 0 0 0,0 1 0 0 0,1-1 0 0 0,-1 0 0 0 0,4 3 0 0 0,16 5 0 0 0,-18-7 0 0 0,0 0 0 0 0,-1 1 0 0 0,1-1 0 0 0,-1 1 0 0 0,1 0 0 0 0,-1 0 0 0 0,0 0 0 0 0,0 0 0 0 0,0 1 0 0 0,-1 0 0 0 0,1 0 0 0 0,-1 0 0 0 0,0 0 0 0 0,0 0 0 0 0,0 0 0 0 0,-1 1 0 0 0,0 0 0 0 0,1-1 0 0 0,-2 1 0 0 0,1 0 0 0 0,0 0 0 0 0,-1 0 0 0 0,0 0 0 0 0,1 10 0 0 0,-3-11 0 0 0,0 0 0 0 0,1 0 0 0 0,-1 0 0 0 0,-1 0 0 0 0,1 0 0 0 0,-1 0 0 0 0,1-1 0 0 0,-1 1 0 0 0,0-1 0 0 0,0 1 0 0 0,-1-1 0 0 0,1 0 0 0 0,-1 0 0 0 0,-3 4 0 0 0,-9 13 0 0 0,13-17-217 0 0,0-1-1 0 0,1 0 1 0 0,-1 0 0 0 0,0 0-1 0 0,0 0 1 0 0,0 0-1 0 0,0-1 1 0 0,-1 1 0 0 0,1-1-1 0 0,0 1 1 0 0,-1-1-1 0 0,1 0 1 0 0,-6 2 0 0 0,-3 2-1422 0 0,0 1-4191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34.2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79 7055 0 0,'0'0'158'0'0,"-2"-11"214"0"0,-5-55 3964 0 0,7 65-3084 0 0,0 1 57 0 0,0 0 16 0 0,0 0-79 0 0,0 0-349 0 0,0 0-156 0 0,2 1-627 0 0,0 0 0 0 0,0 0 0 0 0,-1 1-1 0 0,1-1 1 0 0,0 1 0 0 0,0-1 0 0 0,-1 1 0 0 0,1 0-1 0 0,-1 0 1 0 0,0-1 0 0 0,3 5 0 0 0,1 1 76 0 0,17 22-190 0 0,-2 2 0 0 0,-2-1 0 0 0,0 2 0 0 0,-2 0 0 0 0,13 41 0 0 0,-9-27 0 0 0,6 18-100 0 0,-16-36-211 0 0,1 0-1 0 0,2-1 1 0 0,1 0-1 0 0,26 37 1 0 0,-22-33-3593 0 0,-16-27 1881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34.7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33 335 10943 0 0,'0'0'248'0'0,"0"0"35"0"0,0 0 18 0 0,0 0-37 0 0,0 0-84 0 0,0 0 280 0 0,4-14 1527 0 0,3-27-1855 0 0,16-48 1 0 0,4-26 2345 0 0,-27 109-2475 0 0,1 1 0 0 0,-2 0-1 0 0,1-1 1 0 0,0 1 0 0 0,-1-1 0 0 0,-2-5 0 0 0,2 2-1 0 0,0 8-2 0 0,1 0 0 0 0,0 0 0 0 0,0 0 0 0 0,-1 0 0 0 0,1 0 0 0 0,-1 0 0 0 0,1 0 0 0 0,-1 0 0 0 0,1 1 0 0 0,-1-1 0 0 0,1 0 0 0 0,-1 0 0 0 0,0 0 0 0 0,1 1 0 0 0,-1-1 0 0 0,0 0 0 0 0,1 1 0 0 0,-1-1 0 0 0,0 1 0 0 0,0-1 0 0 0,0 1 0 0 0,0-1 0 0 0,0 1 0 0 0,0 0 0 0 0,-1-1 0 0 0,0 1 0 0 0,2-1 0 0 0,0 1 0 0 0,-1 0 0 0 0,1-1 0 0 0,-1 1 0 0 0,1 0 0 0 0,-1-1 0 0 0,1 1 0 0 0,-1 0 0 0 0,1 0 0 0 0,-1 0 0 0 0,0 0 0 0 0,1 0 0 0 0,-1-1 0 0 0,1 1 0 0 0,-1 0 0 0 0,1 0 0 0 0,-1 0 0 0 0,1 0 0 0 0,-1 1 0 0 0,1-1 0 0 0,-1 0 0 0 0,0 0 0 0 0,1 0 0 0 0,-1 0 0 0 0,1 1 0 0 0,-1-1 0 0 0,1 0 0 0 0,-1 0 0 0 0,1 1 0 0 0,-1-1 0 0 0,1 0 0 0 0,0 1 0 0 0,-1-1 0 0 0,1 0 0 0 0,-1 1 0 0 0,1-1 0 0 0,-1 1 0 0 0,1 0 0 0 0,-4 2 0 0 0,-1 1 0 0 0,1 1 0 0 0,0-1 0 0 0,1 0 0 0 0,-1 1 0 0 0,1 0 0 0 0,0 0 0 0 0,0 0 0 0 0,0 0 0 0 0,1 0 0 0 0,0 0 0 0 0,0 1 0 0 0,0-1 0 0 0,1 1 0 0 0,-1 0 0 0 0,1-1 0 0 0,1 1 0 0 0,-1 0 0 0 0,1 0 0 0 0,0-1 0 0 0,1 11 0 0 0,0-4 0 0 0,0 0 0 0 0,1-1 0 0 0,0 1 0 0 0,1 0 0 0 0,0 0 0 0 0,0-1 0 0 0,2 0 0 0 0,-1 0 0 0 0,11 17 0 0 0,-11-22 0 0 0,0 0 0 0 0,1 0 0 0 0,0-1 0 0 0,0 0 0 0 0,12 10 0 0 0,-15-13 0 0 0,1-1 0 0 0,0 1 0 0 0,-1 0 0 0 0,1-1 0 0 0,0 1 0 0 0,0-1 0 0 0,0 0 0 0 0,0 0 0 0 0,0 0 0 0 0,1 0 0 0 0,-1-1 0 0 0,0 1 0 0 0,0-1 0 0 0,0 0 0 0 0,4 0 0 0 0,-2-1-122 0 0,0 1 0 0 0,0-1 1 0 0,-1 0-1 0 0,1-1 0 0 0,0 1 0 0 0,-1-1 0 0 0,1 0 0 0 0,-1 0 0 0 0,0 0 0 0 0,0 0 1 0 0,1-1-1 0 0,-2 0 0 0 0,1 0 0 0 0,0 0 0 0 0,-1 0 0 0 0,1-1 0 0 0,-1 1 0 0 0,0-1 1 0 0,0 0-1 0 0,0 0 0 0 0,4-8 0 0 0,23-38-4646 0 0,-22 36 3049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35.0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46 10943 0 0,'-14'-28'1276'0'0,"14"27"-1188"0"0,1 0-1 0 0,0 0 0 0 0,0 0 1 0 0,0 0-1 0 0,-1 0 0 0 0,1-1 1 0 0,0 2-1 0 0,0-1 0 0 0,1 0 1 0 0,-1 0-1 0 0,0 0 0 0 0,0 0 1 0 0,0 1-1 0 0,1-1 0 0 0,-1 0 1 0 0,0 1-1 0 0,0-1 1 0 0,1 1-1 0 0,-1 0 0 0 0,1-1 1 0 0,-1 1-1 0 0,0 0 0 0 0,3 0 1 0 0,0 1-36 0 0,-1 0 1 0 0,1 1-1 0 0,-1-1 1 0 0,1 1-1 0 0,-1 0 1 0 0,1 0-1 0 0,4 4 1 0 0,-4-4-102 0 0,0 0 46 0 0,118 84 1473 0 0,-106-72-1045 0 0,0 0 0 0 0,-1 2 0 0 0,0-1 0 0 0,-2 2-1 0 0,13 18 1 0 0,0 3 49 0 0,25 56 0 0 0,-43-78-389 0 0,-1 2 0 0 0,-1-1 1 0 0,0 1-1 0 0,-2 0 0 0 0,0 0 0 0 0,2 24 0 0 0,-4 7-402 0 0,-3 0-1 0 0,-1 1 1 0 0,-3-1-1 0 0,-2 0 0 0 0,-20 72 1 0 0,14-64-386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23:02:59.1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30 1807 0 0,'0'0'83'0'0,"0"0"132"0"0,0 0 510 0 0,0-2-604 0 0,-3-18 9713 0 0,2 13-8274 0 0,19 61 1578 0 0,35 69-3180 0 0,-17-40 2618 0 0,4 28-2344 0 0,-20-50-234 0 0,0-7 973 0 0,3-2-1 0 0,33 56 1 0 0,-50-98-971 0 0,-21-67-1666 0 0,3 3 492 0 0,2 25 1174 0 0,-1 2 0 0 0,-22-40 0 0 0,9 20 0 0 0,18 31 0 0 0,6 13 0 0 0,1-5 0 0 0,7 2 0 0 0,-7 6 0 0 0,0-1 0 0 0,-1 1 0 0 0,1 0 0 0 0,0-1 0 0 0,-1 1 0 0 0,1-1 0 0 0,0 1 0 0 0,-1 0 0 0 0,1 0 0 0 0,0-1 0 0 0,0 1 0 0 0,-1 0 0 0 0,1 0 0 0 0,0 0 0 0 0,0 0 0 0 0,0 0 0 0 0,-1 0 0 0 0,1 0 0 0 0,0 0 0 0 0,0 0 0 0 0,0 0 0 0 0,-1 1 0 0 0,1-1 0 0 0,0 0 0 0 0,0 0 0 0 0,-1 1 0 0 0,1-1 0 0 0,0 0 0 0 0,0 1 0 0 0,1 0 0 0 0,5 2 172 0 0,-1-1 0 0 0,0 1 0 0 0,1 0 0 0 0,-1 1-1 0 0,0 0 1 0 0,0 0 0 0 0,-1 0 0 0 0,1 0 0 0 0,-1 1-1 0 0,0 0 1 0 0,0 0 0 0 0,-1 0 0 0 0,8 12 0 0 0,7 6 262 0 0,-10-10 124 0 0,0 1 0 0 0,0-1 0 0 0,-2 1 0 0 0,12 27 0 0 0,-12-25-468 0 0,-3-7-90 0 0,-4-9 0 0 0,1 1 0 0 0,-1-1 0 0 0,0 0 0 0 0,0 1 0 0 0,1-1 0 0 0,-1 1 0 0 0,0-1 0 0 0,0 1 0 0 0,0-1 0 0 0,0 1 0 0 0,0-1 0 0 0,1 1 0 0 0,-1-1 0 0 0,0 0 0 0 0,0 1 0 0 0,0-1 0 0 0,0 1 0 0 0,0-1 0 0 0,0 1 0 0 0,-1-1 0 0 0,1 1 0 0 0,0-1 0 0 0,0 1 0 0 0,0-1 0 0 0,0 1 0 0 0,0-1 0 0 0,-1 1 0 0 0,1-1 0 0 0,-1 1 0 0 0,-2 7 0 0 0,1-4 0 0 0,1-1 0 0 0,-1 0 0 0 0,0 1 0 0 0,0-1 0 0 0,0 0 0 0 0,0 0 0 0 0,-1-1 0 0 0,1 1 0 0 0,-1 0 0 0 0,1-1 0 0 0,-1 1 0 0 0,0-1 0 0 0,0 0 0 0 0,0 0 0 0 0,-1 0 0 0 0,1 0 0 0 0,-5 1 0 0 0,-5 3 0 0 0,8-3-235 0 0,-1 0-1 0 0,1-1 1 0 0,-1 0 0 0 0,0 0-1 0 0,0 0 1 0 0,0-1 0 0 0,0 0-1 0 0,0 0 1 0 0,0 0 0 0 0,0-1-1 0 0,-1 0 1 0 0,1 0 0 0 0,0 0-1 0 0,0-1 1 0 0,-6-2 0 0 0,5-1-6079 0 0,6 3 4724 0 0,0 0-4661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62 5407 0 0,'0'0'124'0'0,"0"0"18"0"0,0 0 8 0 0,-7-6-1 0 0,-8-9 676 0 0,10 9 61 0 0,-9-14 2601 0 0,14 19-3270 0 0,0 1 1 0 0,0-1-1 0 0,0 1 1 0 0,-1-1-1 0 0,1 1 1 0 0,0-1-1 0 0,0 0 1 0 0,0 1-1 0 0,0-1 1 0 0,0 1-1 0 0,1-1 1 0 0,-1 1-1 0 0,0-1 1 0 0,0 1-1 0 0,0-1 1 0 0,0 1-1 0 0,1-1 1 0 0,-1 1-1 0 0,0-1 1 0 0,0 1-1 0 0,1-1 1 0 0,-1 1-1 0 0,0-1 1 0 0,1 0-1 0 0,0 1 474 0 0,19 7 1418 0 0,-9 1-1892 0 0,-1 1 1 0 0,0 0-1 0 0,0 1 0 0 0,-1 0 0 0 0,0 0 0 0 0,14 23 1 0 0,8 7 1141 0 0,95 122-487 0 0,-51-69-820 0 0,83 90-381 0 0,-157-182-1119 0 0,-7-19-7632 0 0,0 10 3701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2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6 703 8863 0 0,'0'0'200'0'0,"0"0"34"0"0,0 0 12 0 0,-1 1-39 0 0,-2 2 5 0 0,2-2 667 0 0,1-1 277 0 0,0 0 48 0 0,0 0-60 0 0,0 0-296 0 0,0 0-131 0 0,0 0-21 0 0,0 0-4 0 0,1-8-176 0 0,1 0 1 0 0,0 0 0 0 0,0 1-1 0 0,1-1 1 0 0,0 1-1 0 0,1 0 1 0 0,-1 0-1 0 0,10-13 1 0 0,3-8 454 0 0,26-57 69 0 0,4 2 1 0 0,106-144-1 0 0,-115 180-1295 0 0,-14 16-984 0 0,2 1 1 0 0,0 1-1 0 0,43-37 1 0 0,-67 65-6489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9:04.0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0 516 3999 0 0,'0'0'91'0'0,"0"0"12"0"0,0 0 7 0 0,0 0 40 0 0,0 0 156 0 0,0 0 70 0 0,0 0 10 0 0,17-26 5836 0 0,1-30-5715 0 0,3 1 0 0 0,3 1-1 0 0,1 1 1 0 0,3 1 0 0 0,66-91-1 0 0,-87 134-159 0 0,1 0 0 0 0,-1 0 0 0 0,1 1-1 0 0,1 1 1 0 0,0-1 0 0 0,13-8 0 0 0,-19 14-336 0 0,0 1 0 0 0,-1 0 0 0 0,1-1 0 0 0,0 1 0 0 0,0 0 0 0 0,0 1 0 0 0,0-1 0 0 0,0 0 0 0 0,0 1 0 0 0,0 0 0 0 0,0-1 0 0 0,0 1 0 0 0,0 1 0 0 0,0-1 0 0 0,0 0 0 0 0,0 1 0 0 0,0-1 0 0 0,0 1 0 0 0,0 0 0 0 0,0 0 0 0 0,0 0 0 0 0,0 1 0 0 0,0-1 0 0 0,-1 1 0 0 0,1-1 0 0 0,-1 1 0 0 0,1 0 0 0 0,3 4 0 0 0,27 25 1415 0 0,35 44 0 0 0,4 5-4583 0 0,-52-61-3133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2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7055 0 0,'0'0'158'0'0,"0"0"22"0"0,0 0 12 0 0,0 0 48 0 0,0 0 173 0 0,0 0 71 0 0,0 0 17 0 0,0 0 13 0 0,0 0 39 0 0,0 0 20 0 0,0 0 3 0 0,0 0-77 0 0,4 0-328 0 0,-1 1-1 0 0,1 0 1 0 0,-1 0-1 0 0,1 0 1 0 0,-1 0-1 0 0,0 0 1 0 0,1 1-1 0 0,-1 0 1 0 0,0 0-1 0 0,0 0 1 0 0,0 0-1 0 0,0 0 0 0 0,0 0 1 0 0,-1 1-1 0 0,5 5 1 0 0,37 38 765 0 0,-18-18-355 0 0,1-1 0 0 0,34 26 0 0 0,-60-51-1037 0 0,-1-2-182 0 0,0 0-39 0 0,0 0-147 0 0,0 0-579 0 0,0 0-254 0 0,0 0-459 0 0,0 0-1643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23:41:2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7055 0 0,'0'0'158'0'0,"0"0"22"0"0,0 0 12 0 0,0 0 48 0 0,0 0 173 0 0,0 0 71 0 0,0 0 17 0 0,0 0 13 0 0,0 0 39 0 0,5-12 596 0 0,29-85 2326 0 0,-15 39-2636 0 0,2 2 0 0 0,36-66 0 0 0,-55 117-1409 0 0,13-22 1705 0 0,-9 15-3309 0 0,2-3-3666 0 0,-8 15 4121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0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22 7055 0 0,'0'0'158'0'0,"0"0"22"0"0,-15-6 210 0 0,-20-9 2205 0 0,23 14 7037 0 0,10 5-9602 0 0,1 1-1 0 0,0-1 1 0 0,0 0 0 0 0,1 0-1 0 0,-1 0 1 0 0,1 1 0 0 0,0 6-1 0 0,2 14-29 0 0,2 0 0 0 0,0-1 0 0 0,2 1 0 0 0,1-2 0 0 0,0 1 0 0 0,18 37 0 0 0,9 30 0 0 0,58 170-169 0 0,-73-216-1738 0 0,44 73-1 0 0,-60-113 1217 0 0,9 16 152 0 0,-3-15-5768 0 0,-9-6 4132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7 166 5407 0 0,'0'0'248'0'0,"-6"29"96"0"0,7-22 81 0 0,0 0-1 0 0,0 0 0 0 0,1 0 0 0 0,0 0 1 0 0,1-1-1 0 0,-1 1 0 0 0,1-1 0 0 0,0 1 1 0 0,1-1-1 0 0,0 0 0 0 0,0 0 0 0 0,0-1 1 0 0,0 1-1 0 0,1-1 0 0 0,0 0 0 0 0,6 5 0 0 0,0 0-239 0 0,0-1-1 0 0,0-1 1 0 0,1 0-1 0 0,0 0 1 0 0,0-1-1 0 0,1-1 1 0 0,18 7-1 0 0,-26-11-166 0 0,0 0 0 0 0,1 0-1 0 0,-1-1 1 0 0,0 0 0 0 0,1 0 0 0 0,0-1-1 0 0,-1 0 1 0 0,1 1 0 0 0,-1-2-1 0 0,1 1 1 0 0,-1-1 0 0 0,1 0-1 0 0,-1 0 1 0 0,1 0 0 0 0,-1-1 0 0 0,0 0-1 0 0,7-3 1 0 0,-6 1 32 0 0,0 0-1 0 0,0-1 1 0 0,0 1 0 0 0,-1-1-1 0 0,1 0 1 0 0,-1-1 0 0 0,-1 1 0 0 0,1-1-1 0 0,-1 0 1 0 0,0 0 0 0 0,5-11-1 0 0,1-6-68 0 0,-1 0 0 0 0,-2 0-1 0 0,0 0 1 0 0,-1-1 0 0 0,-2 0 0 0 0,3-43-1 0 0,-3 8-4609 0 0,-2 28 2230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1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246 900 5407 0 0,'0'0'248'0'0,"0"0"-5"0"0,-1 2-152 0 0,-1 4 49 0 0,1-4 532 0 0,1-2 234 0 0,0 0 44 0 0,0 0-120 0 0,-2-11-678 0 0,1-1-1 0 0,0 1 1 0 0,1 0-1 0 0,0-1 0 0 0,2-11 1 0 0,0-31 891 0 0,-6-23-864 0 0,2 17-77 0 0,-2 0 0 0 0,-2 1 0 0 0,-3 0 0 0 0,-30-101-1 0 0,22 111-260 0 0,-31-78-1054 0 0,41 111 1070 0 0,-2 0 0 0 0,0 0 1 0 0,0 0-1 0 0,-1 1 0 0 0,-16-17 0 0 0,25 31 142 0 0,0 0 0 0 0,0 0 0 0 0,0 0 0 0 0,0 0 0 0 0,0 0-1 0 0,0 0 1 0 0,0 0 0 0 0,0 0 0 0 0,-1 0 0 0 0,1 0 0 0 0,0 1 0 0 0,-1-1 0 0 0,1 1 0 0 0,-1-1 0 0 0,1 1-1 0 0,-2-1 1 0 0,2 1 1 0 0,0 0 0 0 0,1 0 0 0 0,-1 1 0 0 0,0-1-1 0 0,1 0 1 0 0,-1 0 0 0 0,1 0 0 0 0,-1 1 0 0 0,0-1-1 0 0,1 0 1 0 0,-1 1 0 0 0,1-1 0 0 0,-1 1 0 0 0,1-1-1 0 0,-1 0 1 0 0,1 1 0 0 0,-1-1 0 0 0,1 1 0 0 0,-1-1-1 0 0,1 1 1 0 0,0 0 0 0 0,-1-1 0 0 0,0 2 0 0 0,0 1 0 0 0,0 0 1 0 0,0 0-1 0 0,0 0 0 0 0,0 0 1 0 0,1 0-1 0 0,-1 0 1 0 0,1 0-1 0 0,0 0 0 0 0,0 1 1 0 0,0 2-1 0 0,6 28 279 0 0,2 0 0 0 0,1 0 0 0 0,2-1 0 0 0,26 56 0 0 0,77 120 1925 0 0,-68-129-1763 0 0,58 89 627 0 0,-61-104-457 0 0,-3 1 0 0 0,-2 3 0 0 0,36 93 0 0 0,-71-155-611 0 0,-2-5 0 0 0,0 1 0 0 0,0-1 0 0 0,0 1 0 0 0,0-1 0 0 0,0 1 0 0 0,-1 0 0 0 0,1-1 0 0 0,-1 1 0 0 0,1 0 0 0 0,-1-1 0 0 0,0 1 0 0 0,0 0 0 0 0,0-1 0 0 0,-1 1 0 0 0,1 0 0 0 0,-1-1 0 0 0,1 1 0 0 0,-2 3 0 0 0,1-5 0 0 0,0 0 0 0 0,0 0 0 0 0,1 0 0 0 0,-1 0 0 0 0,0 0 0 0 0,0-1 0 0 0,0 1 0 0 0,0 0 0 0 0,0 0 0 0 0,0-1 0 0 0,0 1 0 0 0,-1-1 0 0 0,1 1 0 0 0,0-1 0 0 0,0 0 0 0 0,0 1 0 0 0,0-1 0 0 0,-1 0 0 0 0,1 0 0 0 0,0 0 0 0 0,0 0 0 0 0,0 0 0 0 0,-1 0 0 0 0,1 0 0 0 0,0 0 0 0 0,0 0 0 0 0,0-1 0 0 0,-1 1 0 0 0,1 0 0 0 0,0-1 0 0 0,0 1 0 0 0,-2-2 0 0 0,3 2 0 0 0,-5-3 0 0 0,0 0 0 0 0,1 0 0 0 0,-1 0 0 0 0,1-1 0 0 0,0 0 0 0 0,0 0 0 0 0,0 0 0 0 0,0 0 0 0 0,1-1 0 0 0,-1 1 0 0 0,1-1 0 0 0,0 0 0 0 0,1 0 0 0 0,-1 0 0 0 0,1 0 0 0 0,-2-9 0 0 0,-3-8 0 0 0,0 0 0 0 0,-4-37 0 0 0,6 32-427 0 0,2 0 0 0 0,1 0 0 0 0,1 0 0 0 0,1-1 0 0 0,1 1 0 0 0,1 0 0 0 0,2 0-1 0 0,8-31 1 0 0,0 34-1379 0 0,3 13-3128 0 0,-7 7 3014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2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75 132 5407 0 0,'0'0'124'0'0,"0"0"18"0"0,-12-25 160 0 0,10 21-58 0 0,0-1 0 0 0,0 1 0 0 0,0 0-1 0 0,-1 0 1 0 0,0 0 0 0 0,1 0 0 0 0,-2 0-1 0 0,1 1 1 0 0,0-1 0 0 0,-5-3 0 0 0,7 7 586 0 0,-13 16 549 0 0,12-9-1309 0 0,-1 0 0 0 0,1-1 0 0 0,0 1 0 0 0,1 0 0 0 0,0 1 0 0 0,0-1 1 0 0,0 0-1 0 0,1 0 0 0 0,0 0 0 0 0,0 1 0 0 0,1-1 0 0 0,0 0 0 0 0,0 0 0 0 0,1 0 0 0 0,0 0 0 0 0,0 0 0 0 0,5 9 0 0 0,0-5-70 0 0,-6-10 0 0 0,0 0 0 0 0,0 0 0 0 0,1 0 0 0 0,-1 0 0 0 0,0 0 0 0 0,0 0 0 0 0,0-1 0 0 0,1 1 0 0 0,-1 0 0 0 0,0-1 0 0 0,1 1 0 0 0,-1-1 0 0 0,0 1 0 0 0,1-1 0 0 0,-1 0 0 0 0,1 1 0 0 0,-1-1 0 0 0,0 0 0 0 0,1 0 0 0 0,-1 0 0 0 0,1 0 0 0 0,-1 0 0 0 0,1-1 0 0 0,-1 1 0 0 0,0 0 0 0 0,1-1 0 0 0,-1 1 0 0 0,2-2 0 0 0,23-16 0 0 0,-22 13-62 0 0,-1 0 0 0 0,0-1 1 0 0,0 1-1 0 0,0-1 0 0 0,-1 0 0 0 0,0 0 0 0 0,0 0 0 0 0,0 0 0 0 0,-1 0 0 0 0,0 0 0 0 0,0 0 0 0 0,0 0 0 0 0,-1-1 0 0 0,0 1 0 0 0,0 0 1 0 0,-1-1-1 0 0,0 1 0 0 0,0 0 0 0 0,0 0 0 0 0,-1 0 0 0 0,0 0 0 0 0,0 0 0 0 0,0 0 0 0 0,-1 0 0 0 0,0 1 0 0 0,0-1 0 0 0,0 1 0 0 0,-1 0 0 0 0,0 0 1 0 0,0 0-1 0 0,0 0 0 0 0,0 1 0 0 0,-1 0 0 0 0,0 0 0 0 0,-10-7 0 0 0,14 11 33 0 0,-1-1 0 0 0,0 0 0 0 0,1 1 0 0 0,-1-1 0 0 0,0 1 0 0 0,0-1 0 0 0,0 1 0 0 0,0 0 0 0 0,1-1 0 0 0,-1 1 0 0 0,0 0 0 0 0,0 1 0 0 0,-2-1 0 0 0,2 0-1000 0 0,2 0 525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2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5407 0 0,'0'0'124'0'0,"0"0"18"0"0,0 0 8 0 0,9 27 1734 0 0,52 75 2347 0 0,-59-114-4069 0 0,-6-18-132 0 0,2 18-33 0 0,-3-24 3 0 0,4 30 0 0 0,0-1 0 0 0,0 0 0 0 0,0 1 0 0 0,1-1 0 0 0,0 0 0 0 0,0 0 0 0 0,0 1 0 0 0,1-1 0 0 0,3-11 0 0 0,-3 15-8 0 0,-1-1-416 0 0,1 0-1 0 0,0 1 1 0 0,0-1 0 0 0,1 1-1 0 0,-1-1 1 0 0,1 1-1 0 0,0 0 1 0 0,-1-1 0 0 0,5-4-1 0 0,-4 6 144 0 0,4-6-3002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3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5407 0 0,'0'0'124'0'0,"0"0"18"0"0,0 0 8 0 0,14 16 824 0 0,109 241 3095 0 0,10 34-152 0 0,-132-289-3422 0 0,-1-2 157 0 0,0 0 27 0 0,0 0-85 0 0,-6-24-452 0 0,1 10-431 0 0,0 0 1 0 0,2 0 0 0 0,-1-1 0 0 0,2 0 0 0 0,0 0 0 0 0,0 0 0 0 0,2 0-1 0 0,0-19 1 0 0,0 32 288 0 0,1 1 0 0 0,-1-1 0 0 0,0 1 0 0 0,0 0 0 0 0,1-1 0 0 0,-1 1 0 0 0,1 0 0 0 0,-1-1 0 0 0,1 1 0 0 0,-1 0 0 0 0,1 0 0 0 0,0-1 0 0 0,0 1 0 0 0,0 0 0 0 0,-1 0 0 0 0,1 0 0 0 0,0 0 0 0 0,1 0 0 0 0,-1 0 0 0 0,0 0 0 0 0,0 0 0 0 0,0 1 0 0 0,0-1 0 0 0,1 0 0 0 0,-1 1 0 0 0,0-1 0 0 0,0 1 0 0 0,1-1 0 0 0,-1 1 0 0 0,1 0 0 0 0,-1-1 0 0 0,3 1 0 0 0,-1 0 0 0 0,1 0 0 0 0,-1 0 0 0 0,0 0 0 0 0,0 0 0 0 0,1 1 0 0 0,-1-1 0 0 0,0 1 0 0 0,0 0 0 0 0,0 0 0 0 0,4 2 0 0 0,-1 0 3 0 0,0 1-1 0 0,0 0 0 0 0,0 0 1 0 0,-1 1-1 0 0,0 0 0 0 0,1 0 0 0 0,-2 0 1 0 0,1 0-1 0 0,-1 1 0 0 0,1 0 1 0 0,-2 0-1 0 0,1 0 0 0 0,-1 0 1 0 0,1 1-1 0 0,-2-1 0 0 0,1 1 1 0 0,2 13-1 0 0,-2-7-25 0 0,-1 0 0 0 0,-1 0-1 0 0,-1 1 1 0 0,1-1 0 0 0,-2 0 0 0 0,0 0 0 0 0,-1 0 0 0 0,-5 23 0 0 0,3-13-3772 0 0,4-23-300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3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88 5407 0 0,'2'-4'40'0'0,"-1"0"0"0"0,0 0 0 0 0,0 0 0 0 0,-1 0 0 0 0,1-1 0 0 0,-1 1 0 0 0,0 0 0 0 0,0-1 0 0 0,0 1-1 0 0,-1 0 1 0 0,0 0 0 0 0,-1-6 0 0 0,-12-14 2691 0 0,13 23-1825 0 0,1 1-215 0 0,-4-3-224 0 0,-6 11 158 0 0,-3 8 156 0 0,9-9-643 0 0,0 1 0 0 0,1 0 0 0 0,1 1 0 0 0,-1-1 0 0 0,1 0 1 0 0,1 1-1 0 0,-1-1 0 0 0,1 1 0 0 0,1-1 0 0 0,0 1 0 0 0,0 0 0 0 0,1-1 0 0 0,-1 1 0 0 0,2-1 0 0 0,0 1 0 0 0,3 9 0 0 0,-1-8 54 0 0,-4-10-192 0 0,1 1 1 0 0,-1 0-1 0 0,1 0 1 0 0,-1-1-1 0 0,1 1 1 0 0,-1-1-1 0 0,1 1 1 0 0,-1 0-1 0 0,1-1 1 0 0,-1 1-1 0 0,1-1 1 0 0,0 1-1 0 0,-1-1 1 0 0,1 0-1 0 0,0 1 1 0 0,0-1-1 0 0,-1 0 0 0 0,1 1 1 0 0,0-1-1 0 0,0 0 1 0 0,-1 0-1 0 0,1 0 1 0 0,0 0-1 0 0,0 1 1 0 0,-1-1-1 0 0,1 0 1 0 0,0 0-1 0 0,0-1 1 0 0,0 1-1 0 0,-1 0 1 0 0,1 0-1 0 0,0 0 1 0 0,0 0-1 0 0,-1-1 1 0 0,1 1-1 0 0,0 0 0 0 0,0-1 1 0 0,-1 1-1 0 0,1-1 1 0 0,0 1-1 0 0,-1-1 1 0 0,1 1-1 0 0,-1-1 1 0 0,1 1-1 0 0,0-1 1 0 0,-1 1-1 0 0,0-1 1 0 0,2-1-1 0 0,15-26-2 0 0,-16 24 2 0 0,0 0 0 0 0,0 0 0 0 0,-1-1 0 0 0,0 1 0 0 0,0 0 0 0 0,0 0 0 0 0,0 0 0 0 0,0 0 0 0 0,-1 0 0 0 0,0 0 0 0 0,1-1 0 0 0,-2 1 0 0 0,1 1 0 0 0,0-1 0 0 0,-1 0 0 0 0,0 0 0 0 0,0 0 0 0 0,0 1 0 0 0,0-1 0 0 0,-1 1 0 0 0,1 0 0 0 0,-1 0 0 0 0,-3-4 0 0 0,-1 2 0 0 0,6 5-14 0 0,0 0 0 0 0,0 0 0 0 0,-1 0 1 0 0,1 1-1 0 0,0-1 0 0 0,0 0 0 0 0,-1 0 0 0 0,1 1 0 0 0,0-1 0 0 0,0 1 0 0 0,0-1 0 0 0,0 1 0 0 0,0 0 0 0 0,-1-1 0 0 0,1 1 0 0 0,0 0 0 0 0,0 0 0 0 0,1 0 1 0 0,-1-1-1 0 0,0 1 0 0 0,0 0 0 0 0,0 0 0 0 0,1 0 0 0 0,-1 1 0 0 0,0-1 0 0 0,1 0 0 0 0,-1 0 0 0 0,1 0 0 0 0,-1 0 0 0 0,0 3 0 0 0,1-3-62 0 0,-7 17-4785 0 0,6-17 838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3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7055 0 0,'0'0'323'0'0,"0"0"-8"0"0,-7 3 6132 0 0,5 2-6676 0 0,5 17 580 0 0,1-1 0 0 0,1 0-1 0 0,0 0 1 0 0,2 0-1 0 0,1-1 1 0 0,0 0 0 0 0,13 22-1 0 0,-6-11 343 0 0,15 40-667 0 0,-15-33-186 0 0,28 50 0 0 0,-42-86-1488 0 0,-1-2-602 0 0,1 1-129 0 0,0 8-20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9:07.3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8 162 8863 0 0,'0'0'200'0'0,"-5"-5"76"0"0,3 6 6991 0 0,2 7-6923 0 0,0 0-1 0 0,0 1 1 0 0,1-1 0 0 0,0 1 0 0 0,1-1-1 0 0,0 0 1 0 0,5 14 0 0 0,3 21 547 0 0,2 23-621 0 0,35 222 2372 0 0,-36-229-5027 0 0,3-1-1 0 0,2 0 0 0 0,41 92 1 0 0,-57-148 1729 0 0,0-2-44 0 0,-1-13-1300 0 0,-7-18 545 0 0,-1 0 1 0 0,-21-52-1 0 0,19 57 2189 0 0,0 0-1 0 0,3-2 0 0 0,0 1 0 0 0,-4-31 0 0 0,11 43-323 0 0,0 1 0 0 0,1-1 0 0 0,1 0 0 0 0,0 0 0 0 0,1 1 0 0 0,1-1 0 0 0,0 1 0 0 0,1-1 0 0 0,0 1 0 0 0,1 0 0 0 0,13-24 0 0 0,5-1 462 0 0,2 1 0 0 0,43-53 0 0 0,-1 4-540 0 0,-63 81-332 0 0,1 0 0 0 0,-1 0 0 0 0,0-1 0 0 0,-1 0 0 0 0,0 0 0 0 0,0 0 0 0 0,0 0 0 0 0,-1 0 0 0 0,0 0 0 0 0,0-1 0 0 0,-1 1 0 0 0,0-1 0 0 0,0 1 0 0 0,-1-1 0 0 0,0 0 0 0 0,0 1 0 0 0,-1-1 0 0 0,0 1 0 0 0,0-1 0 0 0,-1 1 0 0 0,0-1 0 0 0,-3-8 0 0 0,1 9 0 0 0,-1 3 99 0 0,4 3 409 0 0,1 1 161 0 0,-2 2-559 0 0,1 0 0 0 0,-1 0 0 0 0,1 0 0 0 0,-1 0 0 0 0,1 0 0 0 0,0 1 0 0 0,0-1 0 0 0,0 0 0 0 0,0 1 0 0 0,0-1 0 0 0,0 1 0 0 0,1-1 0 0 0,-1 5 0 0 0,-1 18 384 0 0,1 0 0 0 0,2 0 0 0 0,0 0-1 0 0,8 38 1 0 0,-3-12-51 0 0,-1-10-513 0 0,36 240-2356 0 0,-27-239-4440 0 0,-6-23 884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8863 0 0,'0'0'200'0'0,"0"0"34"0"0,0 0 12 0 0,26-23 1650 0 0,16-14-982 0 0,15-16-4474 0 0,-47 41-218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1:54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0,'0'0'200'0'0,"0"0"34"0"0,0 0 12 0 0,2 27 88 0 0,9 14 990 0 0,1 0 1 0 0,3-2 0 0 0,1 1-1 0 0,24 40 1 0 0,-9-16-426 0 0,-8-19 159 0 0,33 48 0 0 0,-8-16-415 0 0,-47-75-1112 0 0,12-21-1578 0 0,-23-59 616 0 0,7 62 1066 0 0,0-1 0 0 0,1 1 0 0 0,1-31 0 0 0,1 45 381 0 0,0 1-1 0 0,0 0 0 0 0,0-1 0 0 0,0 1 1 0 0,0-1-1 0 0,1 1 0 0 0,-1 0 0 0 0,0-1 0 0 0,1 1 1 0 0,-1 0-1 0 0,1-1 0 0 0,-1 1 0 0 0,1 0 1 0 0,0 0-1 0 0,-1-1 0 0 0,1 1 0 0 0,0 0 1 0 0,0 0-1 0 0,0 0 0 0 0,0 0 0 0 0,0 0 1 0 0,0 0-1 0 0,1-1 0 0 0,0 2 29 0 0,-1 0 0 0 0,1 0-1 0 0,-1-1 1 0 0,0 1 0 0 0,1 0-1 0 0,-1 0 1 0 0,1 1 0 0 0,-1-1-1 0 0,1 0 1 0 0,-1 0 0 0 0,0 1-1 0 0,1-1 1 0 0,-1 0 0 0 0,1 1-1 0 0,-1 0 1 0 0,0-1 0 0 0,0 1-1 0 0,2 1 1 0 0,7 4 317 0 0,-1 2 0 0 0,1-1 1 0 0,15 18-1 0 0,-21-21-322 0 0,20 23 483 0 0,38 54 0 0 0,-11-13-1772 0 0,-34-47-5040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3999 0 0,'0'0'91'0'0,"0"0"12"0"0,0 0 7 0 0,0 0 40 0 0,0 0 156 0 0,0 0 70 0 0,0 0 10 0 0,0 0 80 0 0,0 0 321 0 0,0 0 138 0 0,0 0 31 0 0,0 0-124 0 0,14 23-512 0 0,91 138 2000 0 0,-99-152-2320 0 0,-11-15 0 0 0,1 0 0 0 0,0 0 0 0 0,0-1 0 0 0,1 1 0 0 0,0-1 0 0 0,-3-9 0 0 0,0 4 0 0 0,6-15 0 0 0,2 17 0 0 0,2 2 0 0 0,1 0 0 0 0,1-1 0 0 0,-3 7-221 0 0,0 0 0 0 0,-1 0 0 0 0,1 0 0 0 0,0 0-1 0 0,0 0 1 0 0,0 1 0 0 0,0-1 0 0 0,1 1 0 0 0,-1 0-1 0 0,0 0 1 0 0,0 0 0 0 0,1 1 0 0 0,-1-1 0 0 0,0 1-1 0 0,1-1 1 0 0,-1 1 0 0 0,1 0 0 0 0,6 2 0 0 0,11-1-1313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0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184 417 5407 0 0,'0'0'124'0'0,"0"0"18"0"0,0 0 8 0 0,0-1-23 0 0,-3-5 328 0 0,0 1 0 0 0,0 0 0 0 0,-1 1-1 0 0,1-1 1 0 0,-1 0 0 0 0,0 1 0 0 0,0 0 0 0 0,-1 0-1 0 0,1 0 1 0 0,-1 1 0 0 0,-7-5 0 0 0,-10-8 264 0 0,14 12-719 0 0,8 4 0 0 0,-1 0 0 0 0,0 0 0 0 0,1 0 0 0 0,-1 0 0 0 0,0 0 0 0 0,1 0 0 0 0,-1 0 0 0 0,0 0 0 0 0,1 1 0 0 0,-1-1 0 0 0,1 0 0 0 0,-1 0 0 0 0,0 1 0 0 0,1-1 0 0 0,-1 0 0 0 0,1 1 0 0 0,-1-1 0 0 0,1 1 0 0 0,-1-1 0 0 0,1 1 0 0 0,-1-1 0 0 0,1 1 0 0 0,0-1 0 0 0,-1 1 0 0 0,1-1 0 0 0,0 1 0 0 0,-1-1 0 0 0,1 1 0 0 0,0-1 0 0 0,0 1 0 0 0,-1 0 0 0 0,1-1 0 0 0,0 1 0 0 0,0 1 0 0 0,-7 21 0 0 0,7-23 0 0 0,-1 8 112 0 0,0 0 0 0 0,1 0 0 0 0,0 0-1 0 0,0 1 1 0 0,1-1 0 0 0,0 0 0 0 0,0 0-1 0 0,1-1 1 0 0,0 1 0 0 0,0 0 0 0 0,1 0-1 0 0,0-1 1 0 0,0 0 0 0 0,1 1-1 0 0,0-1 1 0 0,0 0 0 0 0,0-1 0 0 0,1 1-1 0 0,0-1 1 0 0,6 6 0 0 0,-7-10 80 0 0,-3-2-191 0 0,0 0-1 0 0,0 1 1 0 0,0-1 0 0 0,1 0 0 0 0,-1 0-1 0 0,0 0 1 0 0,0 0 0 0 0,0 0 0 0 0,1 0-1 0 0,-1 0 1 0 0,0 0 0 0 0,0 0-1 0 0,0 0 1 0 0,1-1 0 0 0,-1 1 0 0 0,0 0-1 0 0,0-1 1 0 0,0 1 0 0 0,0-1 0 0 0,0 0-1 0 0,0 1 1 0 0,0-1 0 0 0,0 0-1 0 0,0 1 1 0 0,0-1 0 0 0,0 0 0 0 0,0 0-1 0 0,-1 0 1 0 0,1 0 0 0 0,0 0 0 0 0,0-1-1 0 0,11-29-3 0 0,-11 29 4 0 0,0-14-1 0 0,0 0 0 0 0,-1 0 0 0 0,0 1 0 0 0,-1-1 0 0 0,-1 0 0 0 0,-1 0 0 0 0,0 1 0 0 0,-8-25 0 0 0,0 9-726 0 0,-1 0 0 0 0,-21-38 0 0 0,14 33 400 0 0,-65-117 1428 0 0,83 151-468 0 0,-1-5-632 0 0,30 59 450 0 0,35 62-295 0 0,103 143 0 0 0,-89-155-3166 0 0,-67-88 1312 0 0,-8-11-21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2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226 438 3999 0 0,'0'0'91'0'0,"0"0"12"0"0,0 0 7 0 0,-18-12 4298 0 0,11-5-4245 0 0,-1 0-1 0 0,2-1 0 0 0,0 0 0 0 0,2 0 1 0 0,-4-21-1 0 0,-2-5-24 0 0,4 20-138 0 0,1-2 0 0 0,-2 1 0 0 0,-20-47 0 0 0,23 62 0 0 0,-1 1 0 0 0,-1 0 0 0 0,0 0 0 0 0,0 1 0 0 0,-1 0 0 0 0,1 0 0 0 0,-2 0 0 0 0,1 1 0 0 0,-1 0 0 0 0,0 1 0 0 0,-12-8 0 0 0,12 10 0 0 0,8 4 0 0 0,-1 0 0 0 0,1 0 0 0 0,-1-1 0 0 0,1 1 0 0 0,-1 0 0 0 0,1 0 0 0 0,0 0 0 0 0,-1 0 0 0 0,1 0 0 0 0,-1 0 0 0 0,1 0 0 0 0,-1 0 0 0 0,1 0 0 0 0,-1 0 0 0 0,1 0 0 0 0,0 0 0 0 0,-1 1 0 0 0,1-1 0 0 0,-1 0 0 0 0,1 0 0 0 0,-1 0 0 0 0,1 1 0 0 0,0-1 0 0 0,-1 0 0 0 0,1 0 0 0 0,0 1 0 0 0,-1-1 0 0 0,1 0 0 0 0,0 1 0 0 0,-1-1 0 0 0,1 0 0 0 0,0 1 0 0 0,0-1 0 0 0,-1 0 0 0 0,1 1 0 0 0,0-1 0 0 0,0 1 0 0 0,0-1 0 0 0,-1 1 0 0 0,1-1 0 0 0,0 0 0 0 0,0 1 0 0 0,0-1 0 0 0,0 1 0 0 0,0-1 0 0 0,0 1 0 0 0,0 17 0 0 0,3-6 46 0 0,0 0 1 0 0,1 0-1 0 0,0 0 0 0 0,1 0 0 0 0,0 0 0 0 0,12 18 0 0 0,48 65 565 0 0,-52-78-502 0 0,234 287 3712 0 0,-240-296-3821 0 0,12 25 0 0 0,-15-21 0 0 0,-4-11 0 0 0,0 1 0 0 0,0-1 0 0 0,1 1 0 0 0,-1-1 0 0 0,0 0 0 0 0,0 1 0 0 0,0-1 0 0 0,0 0 0 0 0,0 1 0 0 0,0-1 0 0 0,-1 0 0 0 0,1 1 0 0 0,0-1 0 0 0,-1 0 0 0 0,1 1 0 0 0,-1-1 0 0 0,0 0 0 0 0,1 0 0 0 0,-1 1 0 0 0,0-1 0 0 0,1 0 0 0 0,-1 0 0 0 0,0 0 0 0 0,0 0 0 0 0,0 0 0 0 0,0 0 0 0 0,0 0 0 0 0,0-1 0 0 0,0 1 0 0 0,-1 0 0 0 0,1 0 0 0 0,0-1 0 0 0,0 1 0 0 0,-1-1 0 0 0,1 1 0 0 0,0-1 0 0 0,-3 1 0 0 0,4-1 0 0 0,-6 1 0 0 0,1-1 0 0 0,-1 0 0 0 0,0 0 0 0 0,0 0 0 0 0,0-1 0 0 0,1 0 0 0 0,-1 0 0 0 0,0 0 0 0 0,1-1 0 0 0,-1 0 0 0 0,1 0 0 0 0,-1 0 0 0 0,1 0 0 0 0,0-1 0 0 0,-8-5 0 0 0,4 2 0 0 0,-1-1 0 0 0,1 1 0 0 0,1-2 0 0 0,-1 1 0 0 0,1-1 0 0 0,1 0 0 0 0,-9-11 0 0 0,15 16-6 0 0,0 0 0 0 0,0 0 0 0 0,-1 0 0 0 0,2 0 0 0 0,-1 0 0 0 0,0 0-1 0 0,1 0 1 0 0,-1 0 0 0 0,1 0 0 0 0,0 0 0 0 0,0 0 0 0 0,0 0 0 0 0,1 0 0 0 0,0-6-1 0 0,15-45-296 0 0,-13 43 190 0 0,25-55-1206 0 0,-21 53 1548 0 0,0-1-1 0 0,-1 0 0 0 0,-1-1 1 0 0,0 1-1 0 0,-1-1 1 0 0,-1 0-1 0 0,3-22 0 0 0,-7 27-228 0 0,0 2-81 0 0,1 7-346 0 0,-35-29-1569 0 0,28 26 1996 0 0,6 3 0 0 0,-1 0 0 0 0,0-1 0 0 0,1 1 0 0 0,-1 1 0 0 0,0-1 0 0 0,0 0 0 0 0,0 0 0 0 0,0 1 0 0 0,0-1 0 0 0,0 1 0 0 0,0 0 0 0 0,0-1 0 0 0,0 1 0 0 0,0 0 0 0 0,-3 0 0 0 0,19 4 0 0 0,-1-1 0 0 0,0 2 0 0 0,0 0 0 0 0,0 0 0 0 0,17 11 0 0 0,54 49 508 0 0,-82-64 86 0 0,-1-1-36 0 0,4 2-117 0 0,14 18-38 0 0,-18-19-708 0 0,0 0-1 0 0,0 0 1 0 0,0 0-1 0 0,0 1 1 0 0,0-1-1 0 0,0 0 1 0 0,0 0 0 0 0,0-1-1 0 0,1 1 1 0 0,-1 0-1 0 0,0 0 1 0 0,1-1-1 0 0,-1 1 1 0 0,0 0-1 0 0,1-1 1 0 0,-1 1-1 0 0,1-1 1 0 0,-1 0-1 0 0,1 0 1 0 0,-1 1-1 0 0,1-1 1 0 0,-1 0-1 0 0,1 0 1 0 0,-1 0-1 0 0,1-1 1 0 0,-1 1 0 0 0,3-1-1 0 0,4-4-1045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2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89 136 5407 0 0,'0'0'124'0'0,"0"0"18"0"0,0 0 8 0 0,-7-6 2 0 0,5 4 5 0 0,-1 0 0 0 0,1-1 0 0 0,-1 2 0 0 0,1-1 0 0 0,-1 0 0 0 0,0 0 0 0 0,0 1 0 0 0,1 0 0 0 0,-1-1 0 0 0,0 1 0 0 0,0 0 0 0 0,-7-1 0 0 0,9 2-78 0 0,-1 1 1 0 0,1-1-1 0 0,-1 1 0 0 0,1-1 1 0 0,-1 1-1 0 0,1-1 0 0 0,-1 1 1 0 0,1 0-1 0 0,0 0 0 0 0,-1 0 1 0 0,1 0-1 0 0,0 0 0 0 0,0 0 1 0 0,0 0-1 0 0,-1 0 0 0 0,1 0 1 0 0,0 0-1 0 0,1 1 0 0 0,-1-1 1 0 0,0 0-1 0 0,0 1 0 0 0,0-1 1 0 0,1 1-1 0 0,-1-1 0 0 0,1 0 1 0 0,-1 1-1 0 0,1 0 0 0 0,-1 1 1 0 0,-1 4 143 0 0,0 1-1 0 0,1-1 1 0 0,-1 0 0 0 0,1 0 0 0 0,1 1 0 0 0,-1-1-1 0 0,1 1 1 0 0,1 7 0 0 0,0-11-110 0 0,-1-1-1 0 0,1 0 1 0 0,-1 0 0 0 0,1 0-1 0 0,0 1 1 0 0,1-1-1 0 0,-1 0 1 0 0,0-1 0 0 0,1 1-1 0 0,-1 0 1 0 0,1 0 0 0 0,0-1-1 0 0,0 1 1 0 0,0 0 0 0 0,0-1-1 0 0,1 0 1 0 0,-1 0-1 0 0,1 0 1 0 0,-1 0 0 0 0,7 3-1 0 0,2 0-112 0 0,1-6 0 0 0,-9 0 0 0 0,0 0 0 0 0,-1 0 0 0 0,1 0 0 0 0,-1-1 0 0 0,1 1 0 0 0,-1-1 0 0 0,1 0 0 0 0,-1 0 0 0 0,0 0 0 0 0,0 0 0 0 0,0 0 0 0 0,0 0 0 0 0,0 0 0 0 0,0-1 0 0 0,-1 1 0 0 0,1 0 0 0 0,-1-1 0 0 0,0 0 0 0 0,0 1 0 0 0,1-1 0 0 0,-2 0 0 0 0,1 0 0 0 0,0 1 0 0 0,-1-1 0 0 0,1 0 0 0 0,-1 0 0 0 0,0 0 0 0 0,0-6 0 0 0,1 5 0 0 0,-1 2 0 0 0,0 0 0 0 0,0 0 0 0 0,1 0 0 0 0,-1 0 0 0 0,0 0 0 0 0,-1 0 0 0 0,1 0 0 0 0,0 0 0 0 0,-1 0 0 0 0,1 0 0 0 0,-1 0 0 0 0,1 1 0 0 0,-1-1 0 0 0,0 0 0 0 0,0 0 0 0 0,0 0 0 0 0,0 1 0 0 0,0-1 0 0 0,0 0 0 0 0,-2-1 0 0 0,-4-2 0 0 0,0-1 0 0 0,-1 2 0 0 0,1-1 0 0 0,-14-5 0 0 0,11 5 0 0 0,3 0 0 0 0,8-2 0 0 0,1 5 0 0 0,0 0 0 0 0,0 0 0 0 0,0 0 0 0 0,0 1 0 0 0,0-1 0 0 0,0 0 0 0 0,0 1 0 0 0,1 0 0 0 0,-1-1 0 0 0,1 1 0 0 0,-1 0 0 0 0,1 0 0 0 0,-1 0 0 0 0,1 1 0 0 0,-1-1 0 0 0,1 1 0 0 0,0-1 0 0 0,-1 1 0 0 0,1 0 0 0 0,0 0 0 0 0,-1 0 0 0 0,1 0 0 0 0,0 0 0 0 0,-1 1 0 0 0,1-1 0 0 0,4 3 0 0 0,-5-3 0 0 0,5 1 0 0 0,1 2 0 0 0,-1-1 0 0 0,1 1 0 0 0,-1 0 0 0 0,0 0 0 0 0,0 1 0 0 0,-1-1 0 0 0,1 2 0 0 0,9 7 0 0 0,-15-12 0 0 0,-1 1 0 0 0,1-1 0 0 0,0 0 0 0 0,0 1 0 0 0,-1-1 0 0 0,1 0 0 0 0,0 0 0 0 0,0 1 0 0 0,-1-1 0 0 0,1 0 0 0 0,0 0 0 0 0,0 0 0 0 0,0 0 0 0 0,-1 0 0 0 0,1 0 0 0 0,0 0 0 0 0,0-1 0 0 0,0 1 0 0 0,-1 0 0 0 0,1 0 0 0 0,0 0 0 0 0,0-1 0 0 0,-1 1 0 0 0,1 0 0 0 0,0-1 0 0 0,-1 1 0 0 0,1-1 0 0 0,0 1 0 0 0,-1-1 0 0 0,1 1 0 0 0,-1-1 0 0 0,1 1 0 0 0,-1-1 0 0 0,1 0 0 0 0,13-18 0 0 0,-14 19 0 0 0,4-4 0 0 0,-3 3 0 0 0,0 0 0 0 0,0 0 0 0 0,0-1 0 0 0,0 1 0 0 0,0-1 0 0 0,0 1 0 0 0,-1-1 0 0 0,1 1 0 0 0,0-1 0 0 0,-1 1 0 0 0,1-1 0 0 0,-1 0 0 0 0,1 1 0 0 0,-1-1 0 0 0,0 0 0 0 0,0 0 0 0 0,0 1 0 0 0,0-3 0 0 0,-1 1 0 0 0,0-1 0 0 0,14-14 0 0 0,-7 11 0 0 0,5 6 0 0 0,-1 0 0 0 0,-3-6 0 0 0,-4-2 0 0 0,1 1 0 0 0,2 1 0 0 0,3 2 0 0 0,-7 4 0 0 0,-1 0 0 0 0,0 1 0 0 0,0-1 0 0 0,0 1 0 0 0,0-1 0 0 0,0 1 0 0 0,0-1 0 0 0,0 1 0 0 0,0 0 0 0 0,0-1 0 0 0,1 1 0 0 0,-1 0 0 0 0,0 0 0 0 0,0 0 0 0 0,0 0 0 0 0,0 0 0 0 0,0 0 0 0 0,0 0 0 0 0,1 0 0 0 0,-1 0 0 0 0,0 1 0 0 0,2 0 0 0 0,12 3 0 0 0,1 0 0 0 0,-10-2 0 0 0,7 8 0 0 0,9 10-3009 0 0,-20-19 1312 0 0,-2-1-21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8863 0 0,'0'0'200'0'0,"0"0"34"0"0,0 0 12 0 0,0 0 46 0 0,0 0 184 0 0,0 0 79 0 0,0 0 18 0 0,0 0-74 0 0,18 4-310 0 0,-12 2-189 0 0,0-1 0 0 0,0 1 0 0 0,-1 1 0 0 0,0-1 0 0 0,0 1 0 0 0,-1 0 0 0 0,0 0 0 0 0,6 12 0 0 0,3 5 90 0 0,145 278 2380 0 0,-212-401-3308 0 0,32 61 283 0 0,2 0-1 0 0,-24-62 1 0 0,37 81 555 0 0,4 15 0 0 0,1-1 0 0 0,0 0 0 0 0,0 0 0 0 0,1-1 0 0 0,-1 1 0 0 0,1 0 0 0 0,1 0 0 0 0,-1-1 0 0 0,0 1 0 0 0,1 0 0 0 0,0-1 0 0 0,1 1 0 0 0,-1 0 0 0 0,1-1 0 0 0,1-5 0 0 0,2 2 0 0 0,-1 1 82 0 0,-2 6 344 0 0,0 1-245 0 0,0 1-1 0 0,0-1 1 0 0,0 0-1 0 0,1 1 1 0 0,-1-1-1 0 0,0 1 1 0 0,0 0-1 0 0,0-1 1 0 0,1 1-1 0 0,-1 0 1 0 0,0 0-1 0 0,1 0 1 0 0,-1 0-1 0 0,0 0 0 0 0,0 0 1 0 0,1 0-1 0 0,-1 0 1 0 0,0 1-1 0 0,1-1 1 0 0,-1 0-1 0 0,0 1 1 0 0,0-1-1 0 0,0 1 1 0 0,3 1-1 0 0,-1-2-13 0 0,0 2-105 0 0,10 24-63 0 0,-12-23-128 0 0,1 1 1 0 0,-2 0-1 0 0,1 0 0 0 0,0 0 0 0 0,-1 0 0 0 0,0 0 1 0 0,0 0-1 0 0,0 0 0 0 0,0 0 0 0 0,-1 0 0 0 0,-1 6 1 0 0,-14 45-3418 0 0,12-43 2415 0 0,3-10-3711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8863 0 0,'0'0'200'0'0,"0"0"34"0"0,0 0 12 0 0,0 0 46 0 0,0 0 184 0 0,0 0 79 0 0,0 0 18 0 0,20 20 1267 0 0,2-1-1310 0 0,-2 1 1 0 0,0 1-1 0 0,-1 0 0 0 0,20 31 0 0 0,-38-50 149 0 0,0-1-85 0 0,-14-22-1002 0 0,2-2-1 0 0,0 1 0 0 0,1-1 1 0 0,1-1-1 0 0,-6-28 0 0 0,3-7-147 0 0,12 57-52 0 0,0 2-28 0 0,0 0-122 0 0,0 0-501 0 0,0 0-224 0 0,0 0-173 0 0,0 0-558 0 0,0 0-240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152 218 7055 0 0,'0'0'158'0'0,"0"0"22"0"0,0 0 12 0 0,0 0 124 0 0,0 0 494 0 0,-4-36 2546 0 0,-14-32-2183 0 0,16 60-1068 0 0,1-1 0 0 0,-1 1 0 0 0,0 0 0 0 0,0 0 0 0 0,-1-1 0 0 0,-1 2 1 0 0,1-1-1 0 0,-1 0 0 0 0,0 1 0 0 0,-1-1 0 0 0,0 1 0 0 0,-6-6 0 0 0,11 12-532 0 0,-1 0 391 0 0,0 1-1 0 0,1 0 0 0 0,-1-1 1 0 0,1 1-1 0 0,-1 0 1 0 0,1-1-1 0 0,-1 1 0 0 0,0 0 1 0 0,1 0-1 0 0,-1-1 1 0 0,0 1-1 0 0,1 0 0 0 0,-1 0 1 0 0,0 0-1 0 0,1 0 0 0 0,-1 0 1 0 0,0 0-1 0 0,1 0 1 0 0,-1 0-1 0 0,0 0 0 0 0,1 0 1 0 0,-1 1-1 0 0,0-1 1 0 0,1 0-1 0 0,-1 0 0 0 0,1 1 1 0 0,-1-1-1 0 0,0 0 1 0 0,1 1-1 0 0,-1 0 0 0 0,-20 7-824 0 0,17-6 911 0 0,1 1 0 0 0,0 0 0 0 0,0 0 0 0 0,0 0 0 0 0,0 0 0 0 0,1 0 0 0 0,-1 0 0 0 0,1 1 0 0 0,0 0 0 0 0,0-1 0 0 0,0 1 0 0 0,1 0 0 0 0,-1 0 0 0 0,1 0 0 0 0,0 0 0 0 0,0 0 0 0 0,0 0 0 0 0,0 0 0 0 0,1 0 0 0 0,0 8 0 0 0,0-6 32 0 0,1-1 1 0 0,-1 1 0 0 0,1 0 0 0 0,0-1-1 0 0,1 1 1 0 0,0 0 0 0 0,0-1 0 0 0,0 0-1 0 0,0 1 1 0 0,1-1 0 0 0,0 0 0 0 0,0 0-1 0 0,0-1 1 0 0,5 6 0 0 0,-5-6-107 0 0,3 2 83 0 0,0 1 0 0 0,1-1 1 0 0,-1 0-1 0 0,1 0 0 0 0,1 0 1 0 0,9 5-1 0 0,-14-9-142 0 0,1-1 0 0 0,-1 0-1 0 0,1 0 1 0 0,-1 0 0 0 0,1 0 0 0 0,-1 0 0 0 0,1-1-1 0 0,-1 1 1 0 0,1-1 0 0 0,0 0 0 0 0,-1 0 0 0 0,1 0-1 0 0,-1-1 1 0 0,1 1 0 0 0,-1-1 0 0 0,1 0 0 0 0,-1 0-1 0 0,1 0 1 0 0,-1-1 0 0 0,1 1 0 0 0,-1-1 0 0 0,5-3-1 0 0,-6 4-385 0 0,8-6-10 0 0,-4 5-2791 0 0,-6 2-64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5407 0 0,'0'0'248'0'0,"0"0"-5"0"0,0 0-90 0 0,0 0 182 0 0,0 0 96 0 0,0 0 17 0 0,0 0 90 0 0,0 0 354 0 0,18 26 2156 0 0,11 13-2959 0 0,33 40 1931 0 0,-56-74-1944 0 0,-1 1 0 0 0,1-1 0 0 0,0 0 0 0 0,0 0 0 0 0,1-1 0 0 0,0 0 0 0 0,-1 0 0 0 0,1 0-1 0 0,0-1 1 0 0,10 3 0 0 0,-6-4-76 0 0,-1-4 0 0 0,-9 1 0 0 0,1 1 0 0 0,-1-1 0 0 0,0 0 0 0 0,0 1 0 0 0,0-1 0 0 0,-1 0 0 0 0,1 0 0 0 0,0 0 0 0 0,0 0 0 0 0,0 0 0 0 0,-1 0 0 0 0,1 0 0 0 0,0 0 0 0 0,-1 0 0 0 0,1 0 0 0 0,-1 0 0 0 0,1 0 0 0 0,-1-1 0 0 0,1 1 0 0 0,-1 0 0 0 0,0 0 0 0 0,0 0 0 0 0,0-1 0 0 0,0 1 0 0 0,0-2 0 0 0,1 0 0 0 0,0-5-6 0 0,1-1 0 0 0,-1 0 0 0 0,0 0 0 0 0,-1 0 0 0 0,0 1 0 0 0,0-1 0 0 0,-1 0 0 0 0,-3-15 0 0 0,-25-75-168 0 0,5 17-106 0 0,24 80-313 0 0,0 2-42 0 0,0 0 81 0 0,0 0-182 0 0,0 0-2112 0 0,0 0-950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9:07.6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0 10943 0 0,'0'0'498'0'0,"0"0"-9"0"0,-1 22 828 0 0,-1-11-683 0 0,1 1 1 0 0,1-1-1 0 0,-1 1 0 0 0,2 0 0 0 0,0-1 0 0 0,0 1 1 0 0,1-1-1 0 0,1 0 0 0 0,-1 1 0 0 0,6 10 0 0 0,1 8-660 0 0,5 11 160 0 0,-13-38-209 0 0,0-1-1 0 0,0 0 0 0 0,0 0 0 0 0,1 0 1 0 0,-1 0-1 0 0,0 0 0 0 0,1-1 0 0 0,0 1 1 0 0,-1 0-1 0 0,1-1 0 0 0,0 1 0 0 0,0-1 0 0 0,0 0 1 0 0,0 1-1 0 0,3 0 0 0 0,9-1-2617 0 0,-6-7-1959 0 0,-1-1-451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5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 7055 0 0,'0'0'158'0'0,"0"0"22"0"0,0 0 12 0 0,-1-1-27 0 0,16 41 3292 0 0,11 55-1 0 0,22 153-1259 0 0,-19-90-2806 0 0,-29-157-68 0 0,0-1-3 0 0,0 0 27 0 0,0 0 11 0 0,0 0 2 0 0,-2-1 425 0 0,1 1 0 0 0,-1-1 0 0 0,0 0 0 0 0,1 0 0 0 0,-1 0 0 0 0,0 0 0 0 0,1 0 0 0 0,-1 0 0 0 0,1-1 0 0 0,0 1 0 0 0,-1 0 0 0 0,1-1 0 0 0,0 1-1 0 0,0-1 1 0 0,0 0 0 0 0,0 1 0 0 0,0-1 0 0 0,0 0 0 0 0,1 0 0 0 0,-2-2 0 0 0,-14-38-1111 0 0,16 40 1259 0 0,-15-43-567 0 0,-3-8 553 0 0,2 0-1 0 0,2 0 1 0 0,-11-100-1 0 0,24 150 290 0 0,2-45 649 0 0,9 19 3731 0 0,-9 28-4544 0 0,0 0 0 0 0,0 0 0 0 0,0-1 0 0 0,1 1-1 0 0,-1 0 1 0 0,0 0 0 0 0,0 0 0 0 0,1 1 0 0 0,-1-1-1 0 0,1 0 1 0 0,-1 0 0 0 0,0 1 0 0 0,1-1 0 0 0,-1 1-1 0 0,1-1 1 0 0,0 1 0 0 0,-1 0 0 0 0,1 0 0 0 0,-1 0-1 0 0,1-1 1 0 0,0 1 0 0 0,-1 1 0 0 0,1-1 0 0 0,-1 0-1 0 0,1 0 1 0 0,-1 1 0 0 0,1-1 0 0 0,0 0 0 0 0,1 2-1 0 0,35 21 1462 0 0,-38-23-1502 0 0,23 19 941 0 0,-2 0 1 0 0,29 36 0 0 0,2 2-306 0 0,-43-48-342 0 0,0 1-1 0 0,0 0 1 0 0,-1 1 0 0 0,-1 0 0 0 0,0 0-1 0 0,0 0 1 0 0,6 16 0 0 0,-11-20-592 0 0,1 0 0 0 0,-1 0 1 0 0,-1 0-1 0 0,1 0 0 0 0,-1 1 0 0 0,0 7 0 0 0,-1-9-385 0 0,0 0 0 0 0,-1 0 0 0 0,0 0 0 0 0,0 0 1 0 0,0 0-1 0 0,-1-1 0 0 0,1 1 0 0 0,-5 8 0 0 0,-1-1-1222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0 343 7055 0 0,'0'0'158'0'0,"0"0"22"0"0,0-2 12 0 0,1-12 103 0 0,0 0 0 0 0,1 0 0 0 0,1 0 0 0 0,0 0 0 0 0,1 1 0 0 0,0-1 0 0 0,1 1 0 0 0,0 0 0 0 0,1 0 0 0 0,1 1 0 0 0,10-16 0 0 0,9-8-124 0 0,2 1-1 0 0,34-34 1 0 0,-52 59-487 0 0,3-4-3718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8863 0 0,'0'0'200'0'0,"0"0"34"0"0,0 0 12 0 0,0 0 46 0 0,0 0 184 0 0,0 0 79 0 0,0 0 18 0 0,0 0 11 0 0,18 26 1312 0 0,100 199 1616 0 0,-86-165-3512 0 0,-24-50 0 0 0,0-4 0 0 0,-6-6 0 0 0,1 1 0 0 0,-1-1 0 0 0,1 0 0 0 0,-1 1 0 0 0,1-1 0 0 0,0 0 0 0 0,-1-1 0 0 0,1 1 0 0 0,-1 0 0 0 0,1-1 0 0 0,-1 0 0 0 0,1 1 0 0 0,-1-1 0 0 0,0 0 0 0 0,1 0 0 0 0,-1 0 0 0 0,0-1 0 0 0,3-1 0 0 0,-2 2 0 0 0,15-9-204 0 0,-10 6-356 0 0,0 0 1 0 0,0-1-1 0 0,-1 1 1 0 0,1-1-1 0 0,-1-1 1 0 0,0 1-1 0 0,-1-1 1 0 0,7-7-1 0 0,-7 5-3920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6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10943 0 0,'0'0'248'0'0,"0"0"35"0"0,0 0 18 0 0,0 0-37 0 0,0 0-84 0 0,0 0 280 0 0,0 0 144 0 0,0 0 32 0 0,10 15 111 0 0,162 274 2018 0 0,-166-281-2851 0 0,-4-6-370 0 0,-2-2-182 0 0,0 0-39 0 0,0 0 82 0 0,13-30 367 0 0,-10 8-70 0 0,0-1 0 0 0,-2 1 1 0 0,-1-1-1 0 0,-1 1 0 0 0,0-1 0 0 0,-8-35 0 0 0,-1-16-185 0 0,9 64 483 0 0,5 25 292 0 0,1-1-1 0 0,0 0 1 0 0,1 0 0 0 0,1 0-1 0 0,0-1 1 0 0,1 0-1 0 0,0-1 1 0 0,12 14-1 0 0,-8-10 147 0 0,2-1-1 0 0,0 0 0 0 0,1-1 1 0 0,0-1-1 0 0,34 23 0 0 0,-30-24-846 0 0,-17-11 195 0 0,-1 1 0 0 0,1-1 0 0 0,0 0 0 0 0,-1 0 0 0 0,1 0 0 0 0,0 0 0 0 0,0 0 0 0 0,0-1 0 0 0,0 1 0 0 0,0-1 1 0 0,0 1-1 0 0,-1-1 0 0 0,1 1 0 0 0,3-1 0 0 0,-5 0-1112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48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372 502 5407 0 0,'0'0'124'0'0,"0"0"18"0"0,0 0 8 0 0,0 0 42 0 0,0 0 170 0 0,0 0 76 0 0,0 0 12 0 0,0 0 11 0 0,0 0 30 0 0,0 0 11 0 0,0 0 2 0 0,0 0-68 0 0,-24 14 2014 0 0,19-13-2449 0 0,-1-1 0 0 0,0 0 1 0 0,1 0-1 0 0,-1 0 0 0 0,1 0 1 0 0,-1-1-1 0 0,1 0 1 0 0,-1 0-1 0 0,1 0 0 0 0,-1-1 1 0 0,1 0-1 0 0,0 0 0 0 0,0 0 1 0 0,0-1-1 0 0,0 1 0 0 0,-5-5 1 0 0,-6-5-3 0 0,1 0 0 0 0,0-1 0 0 0,-13-15 0 0 0,14 14 0 0 0,-19-20 1 0 0,-31-38 0 0 0,55 60 0 0 0,1 0 0 0 0,0-1 0 0 0,0 1 0 0 0,1-1 0 0 0,1-1 0 0 0,0 1 0 0 0,-6-26 0 0 0,11 32 0 0 0,0-1 0 0 0,1 0 0 0 0,-1 0 0 0 0,2 1 0 0 0,-1-1 0 0 0,1 0 0 0 0,0 1 0 0 0,1-1 0 0 0,0 1 0 0 0,0-1 0 0 0,1 1 0 0 0,-1 0 0 0 0,2 0 0 0 0,-1 0 0 0 0,1 0 0 0 0,0 0 0 0 0,0 1 0 0 0,1 0 0 0 0,0 0 0 0 0,0 0 0 0 0,0 0 0 0 0,12-8 0 0 0,-16 13 0 0 0,1 0 0 0 0,0 0 0 0 0,0 0 0 0 0,0 0 0 0 0,0 0 0 0 0,0 0 0 0 0,0 1 0 0 0,0-1 0 0 0,0 1 0 0 0,0-1 0 0 0,0 1 0 0 0,0 0 0 0 0,0 0 0 0 0,0 0 0 0 0,0 0 0 0 0,0 0 0 0 0,0 0 0 0 0,1 1 0 0 0,-1-1 0 0 0,0 1 0 0 0,0-1 0 0 0,0 1 0 0 0,0 0 0 0 0,0 0 0 0 0,-1 0 0 0 0,1 0 0 0 0,0 0 0 0 0,0 0 0 0 0,0 0 0 0 0,1 2 0 0 0,1 1 0 0 0,0-1 0 0 0,-1 1 0 0 0,1 0 0 0 0,-1 0 0 0 0,0 0 0 0 0,0 0 0 0 0,4 8 0 0 0,-3-1 0 0 0,0 0 0 0 0,-1 1 0 0 0,0-1 0 0 0,-1 1 0 0 0,0 0 0 0 0,-1-1 0 0 0,0 1 0 0 0,-1 0 0 0 0,-1 0 0 0 0,1 0 0 0 0,-6 21 0 0 0,-3 6 0 0 0,-2-2 0 0 0,-20 47 0 0 0,-8 24 0 0 0,25-66 90 0 0,13-40 370 0 0,1-2 146 0 0,39-6 798 0 0,-13-4-1715 0 0,0-1 0 0 0,0 0 0 0 0,-1-2 0 0 0,36-25 0 0 0,-20 12-254 0 0,-37 22-636 0 0,6-10-14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52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111 542 3999 0 0,'0'0'91'0'0,"0"0"12"0"0,0 0 7 0 0,8-40 3350 0 0,-6 27-3384 0 0,21-127 1908 0 0,-22 131-1984 0 0,3-34 0 0 0,-1-1 0 0 0,-3 0 0 0 0,-1 0 0 0 0,-8-50 0 0 0,8 90 0 0 0,-1 0 0 0 0,1 0 0 0 0,-1 0 0 0 0,0 0 0 0 0,0 0 0 0 0,0 0 0 0 0,0 0 0 0 0,-1 0 0 0 0,1 1 0 0 0,-1 0 0 0 0,0-1 0 0 0,0 1 0 0 0,-4-3 0 0 0,5 4 0 0 0,-1 0 0 0 0,1 1 0 0 0,0-1 0 0 0,0 1 0 0 0,-1 0 0 0 0,1 0 0 0 0,-1 0 0 0 0,1 0 0 0 0,-1 0 0 0 0,1 0 0 0 0,-1 0 0 0 0,0 1 0 0 0,1 0 0 0 0,-1-1 0 0 0,0 1 0 0 0,1 0 0 0 0,-1 0 0 0 0,0 0 0 0 0,1 1 0 0 0,-1-1 0 0 0,0 1 0 0 0,1-1 0 0 0,-1 1 0 0 0,-2 1 0 0 0,3-1 0 0 0,0-1 0 0 0,1 1 0 0 0,-1 0 0 0 0,0 0 0 0 0,1 0 0 0 0,-1 0 0 0 0,1 0 0 0 0,-1 0 0 0 0,1 1 0 0 0,0-1 0 0 0,-1 0 0 0 0,1 1 0 0 0,0-1 0 0 0,0 1 0 0 0,0-1 0 0 0,0 1 0 0 0,-1 2 0 0 0,-7 11 0 0 0,8-12 0 0 0,0 0 0 0 0,0 0 0 0 0,0 1 0 0 0,0-1 0 0 0,1 0 0 0 0,-1 1 0 0 0,1-1 0 0 0,0 0 0 0 0,0 1 0 0 0,1-1 0 0 0,-1 0 0 0 0,0 1 0 0 0,1-1 0 0 0,0 0 0 0 0,0 1 0 0 0,2 5 0 0 0,-2-9 0 0 0,11 27 384 0 0,2-1 0 0 0,2-1 0 0 0,0 0 0 0 0,1-1 0 0 0,27 29 0 0 0,215 257 4898 0 0,-255-305-5276 0 0,4 5-2 0 0,-1 0 0 0 0,0 0 1 0 0,0 1-1 0 0,6 12 1 0 0,-11-18-5 0 0,-1-1-1 0 0,1 1 1 0 0,-1 0-1 0 0,0-1 1 0 0,0 1 0 0 0,0 0-1 0 0,-1 0 1 0 0,1 0 0 0 0,-1 0-1 0 0,0-1 1 0 0,-1 1 0 0 0,1 0-1 0 0,-1 0 1 0 0,0 0 0 0 0,-3 8-1 0 0,0 0 1 0 0,4-12 0 0 0,0-1 0 0 0,0 1 0 0 0,-1 0 0 0 0,1-1 0 0 0,0 1 0 0 0,0 0 0 0 0,-1-1 0 0 0,1 1 0 0 0,-1-1 0 0 0,1 1 0 0 0,0-1 0 0 0,-1 1 0 0 0,1-1 0 0 0,-1 1 0 0 0,1-1 0 0 0,-1 1 0 0 0,1-1 0 0 0,-1 0 0 0 0,1 1 0 0 0,-1-1 0 0 0,0 0 0 0 0,1 1 0 0 0,-2-1 0 0 0,-1 2 0 0 0,2-1-33 0 0,-1 0-1 0 0,1 0 1 0 0,0 0-1 0 0,-1 0 1 0 0,1-1-1 0 0,-1 1 1 0 0,1-1-1 0 0,-1 1 1 0 0,0-1-1 0 0,1 1 1 0 0,-1-1-1 0 0,1 0 1 0 0,-1 0-1 0 0,0 1 1 0 0,1-1-1 0 0,-1-1 1 0 0,0 1-1 0 0,1 0 1 0 0,-1 0-1 0 0,1-1 1 0 0,-1 1-1 0 0,0 0 1 0 0,1-1-1 0 0,-1 0 1 0 0,1 1-1 0 0,-1-1 1 0 0,1 0-1 0 0,0 0 1 0 0,-1 0-1 0 0,1 0 1 0 0,0 0-1 0 0,0 0 1 0 0,-1 0-1 0 0,1 0 1 0 0,0 0-1 0 0,0-1 1 0 0,0 1-1 0 0,0 0 1 0 0,-1-3-1 0 0,-1-2-133 0 0,0 1-1 0 0,0-1 1 0 0,1 0-1 0 0,0 0 1 0 0,0 0-1 0 0,0 0 1 0 0,-1-8-1 0 0,2-22-225 0 0,1 0-1 0 0,1-1 1 0 0,2 1-1 0 0,14-63 1 0 0,1-6-186 0 0,-15 82 571 0 0,4-51-15 0 0,-7 69 30 0 0,0 0 0 0 0,0 0 0 0 0,-1 1 0 0 0,1-1 0 0 0,-1 0 0 0 0,0 0 0 0 0,-1 1 0 0 0,1-1 0 0 0,-1 1 0 0 0,0-1 0 0 0,0 1 0 0 0,-4-6 0 0 0,5 8 29 0 0,-1 1 0 0 0,0-1 0 0 0,0 0 0 0 0,0 1 0 0 0,-1-1 0 0 0,1 1 0 0 0,0 0 0 0 0,0 0 0 0 0,-1 0 0 0 0,1 0 0 0 0,-1 0 0 0 0,1 0 1 0 0,-1 0-1 0 0,1 1 0 0 0,-1 0 0 0 0,0-1 0 0 0,1 1 0 0 0,-5 0 0 0 0,6 0-589 0 0,-29 8 339 0 0,30-8 216 0 0,0 1 1 0 0,-1-1-1 0 0,1 0 0 0 0,0 1 0 0 0,-1-1 0 0 0,1 0 0 0 0,0 1 0 0 0,0-1 1 0 0,0 0-1 0 0,-1 1 0 0 0,1-1 0 0 0,0 1 0 0 0,0-1 0 0 0,0 0 0 0 0,0 1 1 0 0,-1-1-1 0 0,1 1 0 0 0,0-1 0 0 0,0 1 0 0 0,0-1 0 0 0,0 0 0 0 0,0 1 1 0 0,0-1-1 0 0,0 1 0 0 0,0-1 0 0 0,1 1 0 0 0,-1-1 0 0 0,0 0 0 0 0,0 1 0 0 0,0-1 1 0 0,0 1-1 0 0,0-1 0 0 0,1 0 0 0 0,-1 1 0 0 0,0-1 0 0 0,0 0 0 0 0,1 1 1 0 0,-1-1-1 0 0,0 0 0 0 0,1 1 0 0 0,-1-1 0 0 0,0 0 0 0 0,1 1 0 0 0,15 16 310 0 0,-15-16-210 0 0,42 38 1857 0 0,-30-30-1952 0 0,-1 1 1 0 0,-1 1-1 0 0,0 0 1 0 0,10 13-1 0 0,-19-21-7 0 0,14 11 0 0 0,-15-13-4 0 0,1 0 1 0 0,0 0-1 0 0,0 1 0 0 0,-1-2 0 0 0,1 1 0 0 0,0 0 0 0 0,0 0 1 0 0,0-1-1 0 0,0 1 0 0 0,0-1 0 0 0,0 1 0 0 0,0-1 0 0 0,0 0 0 0 0,0 0 1 0 0,0 0-1 0 0,0 0 0 0 0,0 0 0 0 0,0 0 0 0 0,0-1 0 0 0,0 1 1 0 0,0-1-1 0 0,0 1 0 0 0,0-1 0 0 0,0 0 0 0 0,0 0 0 0 0,-1 0 1 0 0,1 0-1 0 0,0 0 0 0 0,0 0 0 0 0,1-2 0 0 0,0 1-102 0 0,15-11-4375 0 0,-11 5 2763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53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102 136 2791 0 0,'0'0'126'0'0,"-31"-20"2908"0"0,28 20-2896 0 0,1 1-1 0 0,-1-1 0 0 0,0 1 0 0 0,0-1 1 0 0,1 1-1 0 0,-1 0 0 0 0,1 0 0 0 0,-1 0 1 0 0,1 0-1 0 0,-1 0 0 0 0,1 1 0 0 0,-1-1 1 0 0,1 1-1 0 0,0 0 0 0 0,0 0 0 0 0,0-1 1 0 0,0 1-1 0 0,0 1 0 0 0,0-1 0 0 0,1 0 1 0 0,-1 0-1 0 0,1 1 0 0 0,-1-1 0 0 0,-1 4 1 0 0,1 0 134 0 0,0-1 1 0 0,0 1-1 0 0,0 0 1 0 0,0-1 0 0 0,1 1-1 0 0,0 0 1 0 0,0 0-1 0 0,1 0 1 0 0,0 7 0 0 0,0-8-398 0 0,0-4 183 0 0,0 0 1 0 0,0 0-1 0 0,-1 0 0 0 0,1 0 0 0 0,0 0 1 0 0,0 0-1 0 0,0 0 0 0 0,0 0 1 0 0,0 0-1 0 0,1 0 0 0 0,-1 0 1 0 0,0-1-1 0 0,0 1 0 0 0,1 0 1 0 0,-1 0-1 0 0,0 0 0 0 0,1 0 0 0 0,-1 0 1 0 0,1 0-1 0 0,-1-1 0 0 0,1 1 1 0 0,-1 0-1 0 0,1 0 0 0 0,0-1 1 0 0,-1 1-1 0 0,1 0 0 0 0,0-1 0 0 0,0 1 1 0 0,-1-1-1 0 0,1 1 0 0 0,0-1 1 0 0,0 1-1 0 0,0-1 0 0 0,0 0 1 0 0,0 1-1 0 0,-1-1 0 0 0,1 0 1 0 0,0 0-1 0 0,0 0 0 0 0,0 1 0 0 0,0-1 1 0 0,0 0-1 0 0,0 0 0 0 0,0 0 1 0 0,1-1-1 0 0,2 1-57 0 0,0-1 0 0 0,0 0 0 0 0,0 0-1 0 0,-1 0 1 0 0,1-1 0 0 0,0 1 0 0 0,0-1 0 0 0,-1 0 0 0 0,1 0 0 0 0,-1 0 0 0 0,0-1 0 0 0,0 1-1 0 0,0-1 1 0 0,0 0 0 0 0,0 0 0 0 0,0 0 0 0 0,-1 0 0 0 0,1 0 0 0 0,-1 0 0 0 0,0-1 0 0 0,3-5-1 0 0,-1 1 2 0 0,0 2-2 0 0,-1-1 0 0 0,0 1 0 0 0,0-1 0 0 0,-1 0 0 0 0,0 0 0 0 0,0 0 0 0 0,-1-1 0 0 0,0 1 0 0 0,1-10 0 0 0,-3 16 0 0 0,1 0 0 0 0,0 0 0 0 0,0 0 0 0 0,-1 0 0 0 0,1 0 0 0 0,0 0 0 0 0,-1 0 0 0 0,1 0 0 0 0,-1 0 0 0 0,1 0 0 0 0,-1 0 0 0 0,0 0 0 0 0,1 0 0 0 0,-1 1 0 0 0,0-1 0 0 0,1 0 0 0 0,-1 1 0 0 0,0-1 0 0 0,0 0 0 0 0,0 1 0 0 0,0-1 0 0 0,0 1 0 0 0,0-1 0 0 0,1 1 0 0 0,-1 0 0 0 0,-2-1 0 0 0,-17-4 0 0 0,19 5 0 0 0,-1-1 0 0 0,-2-1 0 0 0,-15 7 0 0 0,0 3 0 0 0,12-6 0 0 0,12-6 0 0 0,1 1 5 0 0,1 0 0 0 0,0 0 0 0 0,0 0-1 0 0,-1 1 1 0 0,1 1 0 0 0,1-1 0 0 0,-1 1 0 0 0,0 0-1 0 0,0 0 1 0 0,0 1 0 0 0,1 0 0 0 0,-1 1 0 0 0,0-1-1 0 0,0 1 1 0 0,0 1 0 0 0,0-1 0 0 0,0 1 0 0 0,0 1-1 0 0,8 3 1 0 0,0-1 504 0 0,-11-4-383 0 0,0 0 0 0 0,0 0 0 0 0,-1 1 0 0 0,1-1-1 0 0,-1 1 1 0 0,1 0 0 0 0,-1 0 0 0 0,0 1 0 0 0,0-1 0 0 0,0 1-1 0 0,0-1 1 0 0,0 1 0 0 0,0 0 0 0 0,-1 0 0 0 0,1 0-1 0 0,3 6 1 0 0,-6-8-126 0 0,0-1 0 0 0,0 0 0 0 0,0 0 0 0 0,0 0 0 0 0,0 0 0 0 0,0 0 0 0 0,0 0 0 0 0,1 1 0 0 0,-1-1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0,0-1 0 0 0,1 1 0 0 0,-1 0 0 0 0,0 0 0 0 0,0 0 0 0 0,0 0 0 0 0,0 0 0 0 0,0 0 0 0 0,0-1 0 0 0,6-11 0 0 0,1-12 0 0 0,-6 3 0 0 0,-1 17 0 0 0,0-1 0 0 0,1 1 0 0 0,-1 0 0 0 0,1-1 0 0 0,0 1 0 0 0,0 0 0 0 0,0-1 0 0 0,1 1 0 0 0,-1 0 0 0 0,1 0 0 0 0,0 0 0 0 0,0 0 0 0 0,4-4 0 0 0,-1 0 0 0 0,2 4 0 0 0,0 1 0 0 0,-6 2 0 0 0,0 1 0 0 0,-1-1 0 0 0,1 1 0 0 0,0 0 0 0 0,0-1 0 0 0,-1 1 0 0 0,1 0 0 0 0,0 0 0 0 0,0 0 0 0 0,-1-1 0 0 0,1 1 0 0 0,0 0 0 0 0,0 0 0 0 0,0 0 0 0 0,-1 0 0 0 0,1 0 0 0 0,0 1 0 0 0,0-1 0 0 0,0 0 0 0 0,-1 0 0 0 0,1 0 0 0 0,0 1 0 0 0,0-1 0 0 0,-1 0 0 0 0,1 1 0 0 0,0-1 0 0 0,0 1 0 0 0,3 1 0 0 0,6 3 0 0 0,32 29-86 0 0,-41-33-370 0 0,-1-1-182 0 0,0 0-39 0 0,0 0 82 0 0,2 0 390 0 0,8-2 184 0 0,-6 1 14 0 0,15-20 12 0 0,-17 19 49 0 0,1 0-1 0 0,-1 0 1 0 0,1 0 0 0 0,0 1-1 0 0,0-1 1 0 0,-1 1-1 0 0,1-1 1 0 0,0 1 0 0 0,0 0-1 0 0,0 0 1 0 0,1 0-1 0 0,-1 1 1 0 0,0-1 0 0 0,0 1-1 0 0,0 0 1 0 0,0 0-1 0 0,1 0 1 0 0,-1 0 0 0 0,0 0-1 0 0,0 1 1 0 0,0-1-1 0 0,0 1 1 0 0,0 0 0 0 0,5 1-1 0 0,3 3 215 0 0,0 1 0 0 0,-1 0 0 0 0,1 1 0 0 0,18 14 0 0 0,-28-19-498 0 0,1 0-1 0 0,0-1 0 0 0,0 1 1 0 0,0-1-1 0 0,0 1 0 0 0,0-1 1 0 0,0 0-1 0 0,0 0 0 0 0,0 0 1 0 0,0 0-1 0 0,1 0 0 0 0,3 0 1 0 0,-1 0-390 0 0,-4-1-706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55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5407 0 0,'0'0'124'0'0,"0"0"18"0"0,0 0 8 0 0,0 0 110 0 0,0 0 454 0 0,0 0 196 0 0,0 0 40 0 0,0 0-44 0 0,20 21 962 0 0,-4 0-1180 0 0,-1 1-1 0 0,-1 1 0 0 0,-1 0 0 0 0,-1 1 1 0 0,-1 1-1 0 0,15 48 0 0 0,9 19 502 0 0,-33-87-1238 0 0,0 0 0 0 0,0 0-1 0 0,-1 1 1 0 0,0-1 0 0 0,0 1-1 0 0,0-1 1 0 0,-1 1 0 0 0,1 0-1 0 0,-1-1 1 0 0,-1 7 0 0 0,1-10-589 0 0,0-2-39 0 0,0 1 470 0 0,0-1 1 0 0,-1 1 0 0 0,1-1-1 0 0,0 1 1 0 0,0-1-1 0 0,0 1 1 0 0,-1-1-1 0 0,1 0 1 0 0,0 1 0 0 0,-1-1-1 0 0,1 1 1 0 0,0-1-1 0 0,-1 0 1 0 0,1 1-1 0 0,-1-1 1 0 0,1 0-1 0 0,0 1 1 0 0,-1-1 0 0 0,1 0-1 0 0,-1 1 1 0 0,1-1-1 0 0,-1 0 1 0 0,1 0-1 0 0,-1 0 1 0 0,1 0 0 0 0,-1 1-1 0 0,0-1 1 0 0,1 0-1 0 0,-1 0 1 0 0,1 0-1 0 0,-1 0 1 0 0,1 0 0 0 0,-1 0-1 0 0,1 0 1 0 0,-1 0-1 0 0,1-1 1 0 0,-1 1-1 0 0,0 0 1 0 0,-18-20-2595 0 0,-8-34 1600 0 0,-31-141 2336 0 0,54 180-673 0 0,0-40 2605 0 0,4 47-2541 0 0,0 6-15 0 0,0 2 4 0 0,0 0 38 0 0,0 0 20 0 0,0 0 3 0 0,35 4 1264 0 0,-22 0-1462 0 0,0 1 0 0 0,-1 0-1 0 0,1 1 1 0 0,-1 0-1 0 0,0 1 1 0 0,-1 0 0 0 0,0 1-1 0 0,0 1 1 0 0,13 12-1 0 0,-11-9 216 0 0,1-1-1 0 0,1 0 0 0 0,0-1 0 0 0,20 10 1 0 0,-25-16-385 0 0,0-2-186 0 0,0-6-22 0 0,-9 3 0 0 0,0 1 0 0 0,0-1 0 0 0,0 0 0 0 0,-1 0 0 0 0,1 0 0 0 0,0 0 0 0 0,0 1 0 0 0,0-1 0 0 0,-1 0 0 0 0,1 0 0 0 0,-1-1 0 0 0,1 1 0 0 0,-1 0 0 0 0,1 0 0 0 0,-1 0 0 0 0,1 0 0 0 0,-1 0 0 0 0,0 0 0 0 0,0-1 0 0 0,1 1 0 0 0,-1 0 0 0 0,0 0 0 0 0,0 0 0 0 0,0-1 0 0 0,-1 1 0 0 0,1-1 0 0 0,0-2 0 0 0,0-5 0 0 0,0-1 0 0 0,0 0 0 0 0,-1 0 0 0 0,-1 0 0 0 0,1 0 0 0 0,-2 1 0 0 0,1-1 0 0 0,-1 1 0 0 0,-1-1 0 0 0,-5-9 0 0 0,-7-26 0 0 0,-1 10-2513 0 0,51 58 4188 0 0,26 48-991 0 0,20 21-263 0 0,-71-83-898 0 0,0 0-1 0 0,1-1 0 0 0,0 0 0 0 0,1-1 0 0 0,-1 0 0 0 0,1-1 0 0 0,14 6 0 0 0,-22-11-2203 0 0,5-1-2722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55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0,0 0 46 0 0,0 0 184 0 0,0 0 79 0 0,0 0 18 0 0,0 0 11 0 0,10 14 672 0 0,41 59 233 0 0,46 60 1174 0 0,-90-126-2749 0 0,-6-5-370 0 0,-1-2-182 0 0,0 0-39 0 0,0 0-147 0 0,0 0-579 0 0,0 0-254 0 0,0 0-459 0 0,0 0-1643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55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25 282 5407 0 0,'-10'-33'543'0'0,"6"23"-305"0"0,2 1-1 0 0,-1 0 1 0 0,1 0-1 0 0,1-1 1 0 0,0 1 0 0 0,0-1-1 0 0,1 0 1 0 0,0 1-1 0 0,1-1 1 0 0,0 1 0 0 0,0-1-1 0 0,1 1 1 0 0,0-1-1 0 0,1 1 1 0 0,0 0-1 0 0,0 0 1 0 0,1 0 0 0 0,0 1-1 0 0,1-1 1 0 0,-1 1-1 0 0,2 0 1 0 0,-1 0 0 0 0,1 1-1 0 0,1-1 1 0 0,10-9-1 0 0,-16 16-310 0 0,0 0 0 0 0,0 1 0 0 0,0-1 0 0 0,0 1 0 0 0,0-1 1 0 0,0 1-1 0 0,0-1 0 0 0,0 1 0 0 0,0-1 0 0 0,0 1 0 0 0,0 0 0 0 0,0 0 0 0 0,1-1 0 0 0,-1 1 0 0 0,0 0 0 0 0,0 0 0 0 0,0 0 0 0 0,0 0 0 0 0,0 1 0 0 0,0-1 0 0 0,0 0 0 0 0,0 0 0 0 0,1 1 0 0 0,-1-1 0 0 0,0 0 0 0 0,0 1 0 0 0,0-1 0 0 0,0 1 0 0 0,0-1 0 0 0,-1 1 0 0 0,1 0 0 0 0,0-1 0 0 0,0 1 1 0 0,0 0-1 0 0,1 1 0 0 0,20 28-3827 0 0,-21-27 3505 0 0,1-1-1292 0 0</inkml:trace>
  <inkml:trace contextRef="#ctx0" brushRef="#br0" timeOffset="1">85 321 7055 0 0,'0'0'158'0'0,"0"0"22"0"0,0 0 12 0 0,19-28 81 0 0,-2-7 849 0 0,-13 24-669 0 0,1 1-1 0 0,0 0 0 0 0,0 0 1 0 0,1 1-1 0 0,9-12 1 0 0,-12 18-635 0 0,0 0 0 0 0,0-1 0 0 0,1 1 1 0 0,0 0-1 0 0,0 1 0 0 0,0-1 0 0 0,0 1 1 0 0,0 0-1 0 0,0-1 0 0 0,6-1 0 0 0,-8 4-771 0 0,-2 0-324 0 0,0 0-61 0 0,0 0-6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9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55 3999 0 0,'-11'-22'398'0'0,"7"9"-1936"0"0,-1-4 5139 0 0,5 14 661 0 0,6 20-2881 0 0,30 134 435 0 0,-18-72-1141 0 0,-3 0-1 0 0,6 104 0 0 0,-8-65 793 0 0,-9-76-2046 0 0,-2 63 0 0 0,-3-87-753 0 0,0-21-1838 0 0,1-32-952 0 0,1 3 1094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9:08.0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15 8863 0 0,'0'0'192'0'0,"-6"-5"48"0"0,3-1 8 0 0,3 6 0 0 0,0 0-248 0 0,-8-2 0 0 0,8 2 0 0 0,0 0 0 0 0,-9-2 0 0 0,9 2 0 0 0,0 0 0 0 0,0 0-2584 0 0,0 0-560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56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8863 0 0,'0'0'200'0'0,"0"0"34"0"0,0 0 12 0 0,0 0 132 0 0,0 0 542 0 0,24-23 2854 0 0,41-36-4299 0 0,-24 23-4842 0 0,-38 33 3195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56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8863 0 0,'0'0'200'0'0,"0"0"34"0"0,0 0 12 0 0,0 0 46 0 0,0 0 184 0 0,0 0 79 0 0,0 0 18 0 0,-1 29 1267 0 0,4-10-1489 0 0,1-1 0 0 0,1 0-1 0 0,9 20 1 0 0,8 31 897 0 0,-13-7 201 0 0,-6-37-1466 0 0,11 46 0 0 0,-11-63-100 0 0,-2-7-3210 0 0,0 0-3519 0 0,-1-1 3758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32:56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1 257 5407 0 0,'0'-26'582'0'0,"0"19"-1050"0"0,0 2 865 0 0,-1 0 1 0 0,1 1-1 0 0,1-1 1 0 0,-1 1-1 0 0,1-1 1 0 0,0 0 0 0 0,0 1-1 0 0,2-6 1 0 0,-2 9-282 0 0,-1 0 0 0 0,1 0 0 0 0,0 0 0 0 0,0 0 0 0 0,0 0 1 0 0,0 1-1 0 0,0-1 0 0 0,1 0 0 0 0,-1 1 0 0 0,0-1 0 0 0,0 1 0 0 0,0-1 0 0 0,0 1 1 0 0,1-1-1 0 0,-1 1 0 0 0,0 0 0 0 0,1 0 0 0 0,-1-1 0 0 0,0 1 0 0 0,0 0 0 0 0,1 0 1 0 0,-1 0-1 0 0,0 1 0 0 0,1-1 0 0 0,-1 0 0 0 0,0 0 0 0 0,0 1 0 0 0,1-1 0 0 0,-1 1 1 0 0,0-1-1 0 0,0 1 0 0 0,0-1 0 0 0,0 1 0 0 0,0 0 0 0 0,2 1 0 0 0,6 3 299 0 0,-1 1-1 0 0,1 0 1 0 0,-1 1-1 0 0,0-1 1 0 0,-1 2-1 0 0,0-1 0 0 0,0 1 1 0 0,0 0-1 0 0,-1 0 1 0 0,6 12-1 0 0,33 37 1765 0 0,36 17-1949 0 0,-80-73-230 0 0,-1-1 0 0 0,1 1 0 0 0,-1 0 0 0 0,0-1 0 0 0,1 0 0 0 0,-1 1 0 0 0,1-1 0 0 0,0 1 0 0 0,-1-1 0 0 0,1 0 0 0 0,-1 1 0 0 0,1-1 0 0 0,0 0 0 0 0,-1 1 0 0 0,1-1 0 0 0,0 0 0 0 0,-1 0 0 0 0,1 0 0 0 0,0 0 0 0 0,-1 0 0 0 0,1 1 0 0 0,0-1 0 0 0,-1 0 0 0 0,1-1 0 0 0,0 1 0 0 0,-1 0 0 0 0,1 0 0 0 0,0 0 0 0 0,-1 0 0 0 0,1 0 0 0 0,0-1 0 0 0,-1 1 0 0 0,1 0 0 0 0,-1-1 0 0 0,1 1 0 0 0,0 0 0 0 0,-1-1 0 0 0,1 1 0 0 0,-1-1 0 0 0,1 1 0 0 0,-1-1 0 0 0,1 1 0 0 0,-1-1 0 0 0,0 1 0 0 0,1-1 0 0 0,-1 1 0 0 0,1-2 0 0 0,8-27 0 0 0,-8 27 0 0 0,2-19-99 0 0,0 1 0 0 0,-1-1 0 0 0,-1 0 0 0 0,-1 1 0 0 0,-1-1 0 0 0,-1 0 0 0 0,-5-23-1 0 0,3 20-290 0 0,1-1 0 0 0,1 1 0 0 0,1-1-1 0 0,4-39 1 0 0,-3 64 390 0 0,0-1 0 0 0,0 1 0 0 0,0-1 0 0 0,0 1 0 0 0,0 0 0 0 0,0-1 0 0 0,1 1 0 0 0,-1 0 0 0 0,0-1 0 0 0,0 1 0 0 0,0-1 0 0 0,1 1 0 0 0,-1 0-1 0 0,0-1 1 0 0,0 1 0 0 0,1 0 0 0 0,-1 0 0 0 0,0-1 0 0 0,1 1 0 0 0,-1 0 0 0 0,0 0 0 0 0,1-1 0 0 0,-1 1 0 0 0,0 0 0 0 0,1 0 0 0 0,-1 0 0 0 0,0 0 0 0 0,1 0 0 0 0,-1-1 0 0 0,1 1 0 0 0,-1 0-1 0 0,0 0 1 0 0,1 0 0 0 0,-1 0 0 0 0,1 0 0 0 0,-1 0 0 0 0,0 0 0 0 0,1 0 0 0 0,-1 0 0 0 0,1 1 0 0 0,-1-1 0 0 0,0 0 0 0 0,1 0 0 0 0,-1 0 0 0 0,0 0 0 0 0,1 0 0 0 0,-1 1 0 0 0,0-1 0 0 0,1 1-1 0 0,15 9 73 0 0,-16-10-51 0 0,11 11 320 0 0,0 1 1 0 0,0 0-1 0 0,-1 0 1 0 0,-1 1-1 0 0,0 0 1 0 0,-1 1-1 0 0,9 19 1 0 0,8 13-420 0 0,6 7-275 0 0,-14-23 591 0 0,26 34-1 0 0,-35-53-1658 0 0,1-1 1 0 0,1 0-1 0 0,15 13 0 0 0,-23-21-4882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59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 8863 0 0,'0'0'200'0'0,"0"0"34"0"0,0 0 12 0 0,-1 0-39 0 0,-27-1 2043 0 0,28 1-2171 0 0,-1 0 1 0 0,0 0-1 0 0,0 0 0 0 0,0-1 0 0 0,0 1 0 0 0,1 0 0 0 0,-1 0 0 0 0,0 0 0 0 0,0 0 0 0 0,0 0 0 0 0,0 1 0 0 0,0-1 0 0 0,0 0 0 0 0,1 0 0 0 0,-1 1 0 0 0,0-1 0 0 0,0 0 0 0 0,0 1 0 0 0,1-1 0 0 0,-1 1 0 0 0,0-1 0 0 0,1 1 0 0 0,-1-1 0 0 0,0 1 0 0 0,1-1 0 0 0,-1 1 0 0 0,0 0 0 0 0,1-1 0 0 0,-1 1 0 0 0,1 0 0 0 0,0-1 0 0 0,-1 1 0 0 0,0 1 0 0 0,-3 6-7 0 0,-1-1 0 0 0,2 0 0 0 0,-1 1 0 0 0,1 0 0 0 0,0 0 0 0 0,1 0-1 0 0,-1 0 1 0 0,2 0 0 0 0,-1 0 0 0 0,1 0 0 0 0,0 13 0 0 0,1 13 649 0 0,8 53 1 0 0,-1-12-284 0 0,1 6 262 0 0,3-1 0 0 0,4-1-1 0 0,29 92 1 0 0,-39-152-683 0 0,21 68-17 0 0,15 65 0 0 0,-23-72 728 0 0,3-2 0 0 0,4-1 0 0 0,41 89 0 0 0,-44-114-728 0 0,-14-30 0 0 0,2 0 0 0 0,0-1 0 0 0,1 0 0 0 0,0-1 0 0 0,20 24 0 0 0,-20-32-48 0 0,0-1 0 0 0,1 0 0 0 0,0 0 0 0 0,1-2 0 0 0,0 1 0 0 0,1-2 0 0 0,0 0 0 0 0,0 0 0 0 0,0-2 0 0 0,1 0 0 0 0,17 5 0 0 0,-30-10-628 0 0,-1 0-1345 0 0,6 4-5226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02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83 5407 0 0,'0'0'124'0'0,"0"0"18"0"0,0 0 8 0 0,-2-2-23 0 0,-4-4-36 0 0,4 4 245 0 0,2 2 102 0 0,0 0 12 0 0,0 0 11 0 0,0 0 30 0 0,0 0 11 0 0,0 0 2 0 0,15 23 1136 0 0,29 52-278 0 0,-28-51-869 0 0,-2 1-1 0 0,0 0 1 0 0,-1 1-1 0 0,13 43 0 0 0,-24-57-492 0 0,-4-25 0 0 0,0 1 0 0 0,0 0 0 0 0,-9-24 0 0 0,5 19 0 0 0,0-1 0 0 0,-4-35 0 0 0,9-37 0 0 0,2 82 0 0 0,0 0 0 0 0,0 1 0 0 0,0-1 0 0 0,1 0 0 0 0,1 0 0 0 0,-1 1 0 0 0,1-1 0 0 0,1 1 0 0 0,4-8 0 0 0,-7 13-31 0 0,0 1-1 0 0,0 0 1 0 0,0 0 0 0 0,0-1-1 0 0,0 1 1 0 0,1 0-1 0 0,-1 0 1 0 0,1 0-1 0 0,-1 0 1 0 0,0 1 0 0 0,1-1-1 0 0,-1 0 1 0 0,1 0-1 0 0,0 1 1 0 0,-1-1-1 0 0,1 1 1 0 0,0 0 0 0 0,-1-1-1 0 0,1 1 1 0 0,0 0-1 0 0,-1 0 1 0 0,1 0-1 0 0,0 0 1 0 0,1 1 0 0 0,38 10-1566 0 0,-29-7 970 0 0,6 2-1070 0 0,-1 0-21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03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84 437 7055 0 0,'0'0'158'0'0,"0"0"22"0"0,0 0 12 0 0,0-1-183 0 0,0 1 1 0 0,0-1-1 0 0,0 1 0 0 0,0-1 1 0 0,0 1-1 0 0,0-1 1 0 0,0 1-1 0 0,0-1 1 0 0,0 1-1 0 0,0-1 0 0 0,-1 1 1 0 0,1 0-1 0 0,0-1 1 0 0,0 1-1 0 0,0-1 1 0 0,-1 1-1 0 0,1 0 0 0 0,0-1 1 0 0,-1 1-1 0 0,1 0 1 0 0,0-1-1 0 0,-1 1 0 0 0,1 0 1 0 0,0-1-1 0 0,-1 1 1 0 0,1 0-1 0 0,-1 0 1 0 0,0-1-1 0 0,-1 1 86 0 0,-1 0 1 0 0,1-1-1 0 0,-1 1 0 0 0,1 0 0 0 0,-1 1 1 0 0,1-1-1 0 0,-1 0 0 0 0,1 1 0 0 0,-1 0 0 0 0,1-1 1 0 0,0 1-1 0 0,-1 0 0 0 0,1 0 0 0 0,0 0 1 0 0,0 0-1 0 0,0 1 0 0 0,-1-1 0 0 0,1 1 1 0 0,1-1-1 0 0,-1 1 0 0 0,0 0 0 0 0,-2 2 1 0 0,2-1 52 0 0,0 1 1 0 0,0-1-1 0 0,1 1 1 0 0,-1 0-1 0 0,1-1 1 0 0,0 1-1 0 0,0 0 0 0 0,0 0 1 0 0,1 0-1 0 0,-1 0 1 0 0,1-1-1 0 0,0 1 1 0 0,1 8-1 0 0,0-6-142 0 0,0 0 0 0 0,0 0 0 0 0,1 0 0 0 0,-1 0 0 0 0,1 0 0 0 0,1 0 0 0 0,-1-1 0 0 0,1 1 0 0 0,0-1 0 0 0,1 0 0 0 0,-1 0 0 0 0,1 0 0 0 0,0 0 0 0 0,5 5 0 0 0,-8-10 454 0 0,26-7 1550 0 0,-24 2-2010 0 0,1-1 0 0 0,-1 0 0 0 0,0 0 0 0 0,0 0 0 0 0,0 0 0 0 0,-1 0 0 0 0,0-1 0 0 0,0 1 0 0 0,-1-1 0 0 0,0 1 0 0 0,0-1 0 0 0,0 1 0 0 0,-1-14 0 0 0,-2-11 0 0 0,-8-51 0 0 0,8 64 0 0 0,-14-63 0 0 0,-33-98 0 0 0,26 101 0 0 0,15 61 0 0 0,69 132 2516 0 0,-3 21-2316 0 0,30 64-172 0 0,-40-99-3646 0 0,-36-78 2292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04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209 549 8863 0 0,'0'0'200'0'0,"0"0"34"0"0,0 0 12 0 0,-16 3 2 0 0,15-6-220 0 0,-1-1-1 0 0,1 1 0 0 0,0-1 1 0 0,0 1-1 0 0,0-1 0 0 0,0 0 0 0 0,1 1 1 0 0,-1-1-1 0 0,1 0 0 0 0,0 0 1 0 0,1-5-1 0 0,-2-1 165 0 0,1 4-167 0 0,-5-56 572 0 0,-2 0 0 0 0,-25-98 0 0 0,28 147-597 0 0,-5-16 0 0 0,-19-47 0 0 0,25 69 0 0 0,0 1 0 0 0,0-1 0 0 0,-1 1 0 0 0,0-1 0 0 0,-1 1 0 0 0,1 0 0 0 0,-1 1 0 0 0,0-1 0 0 0,-1 1 0 0 0,1 0 0 0 0,-1 0 0 0 0,-8-5 0 0 0,5 7 0 0 0,2 2 0 0 0,6 2 0 0 0,0-1 0 0 0,0 1 0 0 0,0-1 0 0 0,0 1 0 0 0,0 0 0 0 0,1-1 0 0 0,-1 1 0 0 0,0 0 0 0 0,0 0 0 0 0,0-1 0 0 0,1 1 0 0 0,-1 0 0 0 0,1 0 0 0 0,-1 0 0 0 0,0 0 0 0 0,1 0 0 0 0,0 0 0 0 0,-1 0 0 0 0,1 0 0 0 0,-1 0 0 0 0,1 0 0 0 0,0 0 0 0 0,0 0 0 0 0,0 0 0 0 0,0 0 0 0 0,0 0 0 0 0,0 0 0 0 0,0 1 0 0 0,0-1 0 0 0,0 0 0 0 0,1 1 0 0 0,-1 0 0 0 0,0 11 76 0 0,1 0 0 0 0,0-1 1 0 0,1 1-1 0 0,1-1 0 0 0,0 0 0 0 0,0 1 0 0 0,7 12 0 0 0,41 86 936 0 0,-39-88-841 0 0,15 24 460 0 0,3-1 0 0 0,1-2-1 0 0,2-2 1 0 0,46 47-1 0 0,-19-21-271 0 0,-50-58-359 0 0,-1 1 0 0 0,0 1 0 0 0,-1-1 0 0 0,-1 1 0 0 0,0 1 0 0 0,9 21 0 0 0,-15-34 0 0 0,-1 1 0 0 0,0 0 0 0 0,0 0 0 0 0,0-1 0 0 0,0 1 0 0 0,1 0 0 0 0,-1-1 0 0 0,0 1 0 0 0,0 0 0 0 0,-1 0 0 0 0,1-1 0 0 0,0 1 0 0 0,0 0 0 0 0,0 0 0 0 0,0-1 0 0 0,-1 1 0 0 0,1 0 0 0 0,0-1 0 0 0,-1 1 0 0 0,1 0 0 0 0,0-1 0 0 0,-1 1 0 0 0,1-1 0 0 0,-1 1 0 0 0,1-1 0 0 0,-1 1 0 0 0,1-1 0 0 0,-1 1 0 0 0,1-1 0 0 0,-1 1 0 0 0,0-1 0 0 0,1 1 0 0 0,-1-1 0 0 0,0 0 0 0 0,-1 1 0 0 0,-19 3 0 0 0,21-4 0 0 0,-5 0-56 0 0,0 0 1 0 0,0 0-1 0 0,0-1 0 0 0,0 0 0 0 0,0 0 0 0 0,0 0 0 0 0,0 0 1 0 0,0-1-1 0 0,1 0 0 0 0,-1 0 0 0 0,1 0 0 0 0,-1-1 0 0 0,1 1 1 0 0,0-1-1 0 0,0 0 0 0 0,0 0 0 0 0,0-1 0 0 0,1 1 0 0 0,-1-1 1 0 0,1 0-1 0 0,0 0 0 0 0,0 0 0 0 0,-3-6 0 0 0,1 2-39 0 0,1 1-1 0 0,1 0 0 0 0,-1-1 0 0 0,1 0 1 0 0,1 0-1 0 0,-1 0 0 0 0,1 0 1 0 0,1-1-1 0 0,-1 1 0 0 0,1 0 0 0 0,1-1 1 0 0,0 1-1 0 0,1-10 0 0 0,4-8 96 0 0,1 0 0 0 0,2 0 0 0 0,0 1 0 0 0,14-27 0 0 0,-9 23 0 0 0,-1-1 0 0 0,8-37 0 0 0,-19 64 0 0 0,-1-6 0 0 0,-16-2 0 0 0,8 9 0 0 0,-1 2 0 0 0,9 0 0 0 0,-1 0 0 0 0,1 0 0 0 0,-1 0 0 0 0,1 1 0 0 0,-1-1 0 0 0,1 0 0 0 0,-1 0 0 0 0,1 0 0 0 0,-1 1 0 0 0,1-1 0 0 0,-1 0 0 0 0,1 1 0 0 0,-1-1 0 0 0,1 0 0 0 0,0 1 0 0 0,-1-1 0 0 0,1 0 0 0 0,-1 1 0 0 0,1-1 0 0 0,0 1 0 0 0,-1-1 0 0 0,1 1 0 0 0,0-1 0 0 0,0 1 0 0 0,0-1 0 0 0,-1 1 0 0 0,1-1 0 0 0,0 1 0 0 0,0-1 0 0 0,0 1 0 0 0,0-1 0 0 0,0 1 0 0 0,0 0 0 0 0,0-1 0 0 0,0 1 0 0 0,0-1 0 0 0,0 1 0 0 0,0-1 0 0 0,0 1 0 0 0,0-1 0 0 0,0 1 0 0 0,1-1 0 0 0,-1 1 0 0 0,7 21 0 0 0,-7-22 0 0 0,5 11 0 0 0,0 1 0 0 0,0-1 0 0 0,2-1 0 0 0,-1 1 0 0 0,1-1 0 0 0,9 9 0 0 0,-15-16 0 0 0,0 2 0 0 0,18 6 0 0 0,-10-7 0 0 0,-3-1 0 0 0,0-1 0 0 0,0 1 0 0 0,0-1 0 0 0,0-1 0 0 0,1 1 0 0 0,-1-1 0 0 0,0 0 0 0 0,1 0 0 0 0,-1-1 0 0 0,1 0 0 0 0,-1 0 0 0 0,1 0 0 0 0,6-2 0 0 0,20 3-6026 0 0,-18 0 3852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05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40 10943 0 0,'0'0'248'0'0,"0"0"35"0"0,-12-8 376 0 0,6 3-335 0 0,0 0 1 0 0,-1 1-1 0 0,0 0 0 0 0,0 1 1 0 0,-11-5-1 0 0,17 8-291 0 0,-1-1-1 0 0,1 1 1 0 0,0-1-1 0 0,-1 1 0 0 0,1 0 1 0 0,0 0-1 0 0,-1 0 1 0 0,1 0-1 0 0,-1 0 0 0 0,1 0 1 0 0,0 0-1 0 0,-1 0 0 0 0,1 0 1 0 0,-1 1-1 0 0,1-1 1 0 0,0 1-1 0 0,0-1 0 0 0,-1 1 1 0 0,1-1-1 0 0,0 1 1 0 0,0 0-1 0 0,-1-1 0 0 0,1 1 1 0 0,0 0-1 0 0,0 0 1 0 0,0 0-1 0 0,0 0 0 0 0,0 0 1 0 0,0 0-1 0 0,1 0 1 0 0,-1 0-1 0 0,0 1 0 0 0,0-1 1 0 0,1 0-1 0 0,-1 0 1 0 0,0 2-1 0 0,-1 3 91 0 0,0 1 0 0 0,0 0 0 0 0,0-1 1 0 0,1 1-1 0 0,0 0 0 0 0,0 0 0 0 0,0 0 0 0 0,1-1 0 0 0,1 8 1 0 0,-1-9-78 0 0,1-1 0 0 0,0 0 0 0 0,0 0 0 0 0,0 0 0 0 0,0 0 0 0 0,0 0 0 0 0,1-1 0 0 0,0 1 0 0 0,0 0 0 0 0,0-1 0 0 0,0 1 1 0 0,1-1-1 0 0,-1 0 0 0 0,1 1 0 0 0,0-1 0 0 0,0-1 0 0 0,0 1 0 0 0,0 0 0 0 0,5 3 0 0 0,-6-5-46 0 0,0 0 0 0 0,0 0 0 0 0,0 0 0 0 0,0 0 0 0 0,0 0 0 0 0,1 0 0 0 0,-1 0 0 0 0,0 0 0 0 0,0-1 0 0 0,1 0 0 0 0,-1 1 0 0 0,0-1 0 0 0,1 0 0 0 0,-1 0 0 0 0,0 0 0 0 0,1 0 0 0 0,-1-1 0 0 0,1 1 0 0 0,-1 0 0 0 0,0-1 0 0 0,0 0 0 0 0,1 0 0 0 0,-1 1 0 0 0,0-1 0 0 0,0-1 0 0 0,0 1 0 0 0,0 0 0 0 0,0 0 0 0 0,0-1 0 0 0,0 1 0 0 0,-1-1 0 0 0,1 1 0 0 0,0-1 0 0 0,-1 0 0 0 0,1 0 0 0 0,-1 0 0 0 0,0 0 0 0 0,0 0 0 0 0,1 0 0 0 0,-1 0 0 0 0,-1 0 0 0 0,1 0 0 0 0,0-1 0 0 0,0 1 0 0 0,-1 0 0 0 0,1-1 0 0 0,-1 1 0 0 0,0 0 0 0 0,0-1 0 0 0,0 1 0 0 0,0 0 0 0 0,0-1 0 0 0,-1-3 0 0 0,-2 1 0 0 0,-1 0 0 0 0,1 1 0 0 0,-1-1 0 0 0,0 1 0 0 0,0 0 0 0 0,0 0 0 0 0,0 1 0 0 0,-1-1 0 0 0,0 1 0 0 0,0 0 0 0 0,0 0 0 0 0,0 1 0 0 0,-9-4 0 0 0,7 1 0 0 0,6-2 0 0 0,2 5 0 0 0,-1 1 0 0 0,1 0 0 0 0,0-1 0 0 0,-1 1 0 0 0,1 0 0 0 0,0 0 0 0 0,0-1 0 0 0,0 1 0 0 0,0 0 0 0 0,0 0 0 0 0,0 0 0 0 0,0 0 0 0 0,0 0 0 0 0,1 0 0 0 0,-1 1 0 0 0,0-1 0 0 0,1 0 0 0 0,-1 1 0 0 0,0-1 0 0 0,1 1 0 0 0,-1-1 0 0 0,1 1 0 0 0,1-1 0 0 0,-2 1 0 0 0,2-1 0 0 0,0 1 0 0 0,1 0 0 0 0,-1 0 0 0 0,0 0 0 0 0,0 0 0 0 0,1 0 0 0 0,-1 1 0 0 0,0-1 0 0 0,0 1 0 0 0,0 0 0 0 0,0 0 0 0 0,0 0 0 0 0,0 0 0 0 0,0 0 0 0 0,0 1 0 0 0,0 0 0 0 0,-1-1 0 0 0,1 1 0 0 0,0 0 0 0 0,-1 0 0 0 0,0 1 0 0 0,3 2 0 0 0,9 9 0 0 0,-2 1 0 0 0,19 28 0 0 0,-20-27 0 0 0,-5-8 0 0 0,1-2 0 0 0,-6-6 0 0 0,-1 0 0 0 0,1 1 0 0 0,-1-1 0 0 0,1 0 0 0 0,-1 0 0 0 0,1 0 0 0 0,-1-1 0 0 0,1 1 0 0 0,-1 0 0 0 0,0 0 0 0 0,1 0 0 0 0,-1 0 0 0 0,1 0 0 0 0,-1 0 0 0 0,1-1 0 0 0,-1 1 0 0 0,0 0 0 0 0,1 0 0 0 0,-1-1 0 0 0,1 1 0 0 0,-1 0 0 0 0,0 0 0 0 0,1-1 0 0 0,-1 1 0 0 0,0 0 0 0 0,1-1 0 0 0,-1 1 0 0 0,0-1 0 0 0,3-5 0 0 0,4-5 0 0 0,-1 0 0 0 0,0 0 0 0 0,-1-1 0 0 0,-1 1 0 0 0,1-1 0 0 0,4-23 0 0 0,-7 27 0 0 0,-2 8 0 0 0,0 0 0 0 0,0 0 0 0 0,0 0 0 0 0,0 0 0 0 0,0-1 0 0 0,0 1 0 0 0,0 0 0 0 0,0 0 0 0 0,1 0 0 0 0,-1 0 0 0 0,0 0 0 0 0,0 0 0 0 0,0 0 0 0 0,0-1 0 0 0,0 1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1 0 0 0,0-1 0 0 0,0 0 0 0 0,0 0 0 0 0,0 0 0 0 0,1 0 0 0 0,5 12 0 0 0,-1 2 0 0 0,1-5 0 0 0,-6-9 0 0 0,1 0 0 0 0,-1 1 0 0 0,0-1 0 0 0,1 0 0 0 0,-1 0 0 0 0,0 1 0 0 0,1-1 0 0 0,-1 0 0 0 0,0 0 0 0 0,1 0 0 0 0,-1 1 0 0 0,1-1 0 0 0,-1 0 0 0 0,1 0 0 0 0,-1 0 0 0 0,0 0 0 0 0,1 0 0 0 0,-1 0 0 0 0,1 0 0 0 0,-1 0 0 0 0,1 0 0 0 0,-1 0 0 0 0,0 0 0 0 0,1 0 0 0 0,-1 0 0 0 0,1 0 0 0 0,-1-1 0 0 0,0 1 0 0 0,1 0 0 0 0,-1 0 0 0 0,1 0 0 0 0,-1-1 0 0 0,0 1 0 0 0,1 0 0 0 0,-1 0 0 0 0,0-1 0 0 0,1 1 0 0 0,-1 0 0 0 0,0-1 0 0 0,0 1 0 0 0,1 0 0 0 0,-1-1 0 0 0,0 1 0 0 0,0 0 0 0 0,1-1 0 0 0,6-12 0 0 0,1-13 0 0 0,-5 19 0 0 0,-2 6 0 0 0,-1 1 0 0 0,1 0 0 0 0,0-1 0 0 0,-1 1 0 0 0,1 0 0 0 0,-1-1 0 0 0,1 1 0 0 0,0 0 0 0 0,-1 0 0 0 0,1 0 0 0 0,0-1 0 0 0,-1 1 0 0 0,1 0 0 0 0,-1 0 0 0 0,1 0 0 0 0,0 0 0 0 0,-1 0 0 0 0,1 0 0 0 0,0 0 0 0 0,-1 1 0 0 0,1-1 0 0 0,0 0 0 0 0,-1 0 0 0 0,1 0 0 0 0,0 1 0 0 0,-1-1 0 0 0,1 0 0 0 0,-1 0 0 0 0,1 1 0 0 0,0 0 0 0 0,14 10 0 0 0,-14-10 0 0 0,35 32-1592 0 0,13 12-3038 0 0,-48-44-212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0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24 7055 0 0,'0'0'323'0'0,"0"0"-8"0"0,-1-1-205 0 0,-4 0 49 0 0,4 1 601 0 0,0 0-630 0 0,0 1-1 0 0,1-1 1 0 0,-1 1 0 0 0,0-1-1 0 0,0 1 1 0 0,1 0-1 0 0,-1-1 1 0 0,0 1 0 0 0,1 0-1 0 0,-1-1 1 0 0,1 1 0 0 0,-1 0-1 0 0,1-1 1 0 0,-1 1-1 0 0,1 0 1 0 0,-1 0 0 0 0,1 0-1 0 0,0 0 1 0 0,-1 0-1 0 0,1-1 1 0 0,0 1 0 0 0,0 0-1 0 0,0 0 1 0 0,0 0 0 0 0,0 0-1 0 0,0 0 1 0 0,0 0-1 0 0,0 0 1 0 0,0 0 0 0 0,1 1-1 0 0,6 34 1201 0 0,-5-28-842 0 0,12 60 470 0 0,-3 1-1 0 0,3 70 1 0 0,-6-92-4510 0 0,-5-36 2414 0 0,0-1-1 0 0,-1 0 1 0 0,0 1 0 0 0,-1 20-1 0 0,-22-88-3039 0 0,-20-133 2390 0 0,35 147 3002 0 0,2 0-1 0 0,2-65 1 0 0,2 103-587 0 0,1-1 1 0 0,-1 1-1 0 0,1 0 1 0 0,0 0-1 0 0,1 0 1 0 0,2-8-1 0 0,-3 11-28 0 0,19 12 1189 0 0,-11-2-1310 0 0,-1 1 1 0 0,0 0-1 0 0,0 0 1 0 0,-1 1-1 0 0,0 0 1 0 0,10 20-1 0 0,28 75 2181 0 0,-17-35-1083 0 0,10 33-1669 0 0,-28-72-1004 0 0,-13-18-4721 0 0,0-3 120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06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 8863 0 0,'0'0'407'0'0,"0"0"-6"0"0,7-31 3129 0 0,1 19-3356 0 0,0 1 1 0 0,0 0 0 0 0,1 0 0 0 0,1 1 0 0 0,-1 0 0 0 0,2 1-1 0 0,16-12 1 0 0,12-13-4129 0 0,-27 23-612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9:08.4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163 581 10943 0 0,'0'0'248'0'0,"0"0"35"0"0,-15 8 376 0 0,8-6-354 0 0,0 1 1 0 0,-1 0 0 0 0,1 0 0 0 0,0 0-1 0 0,0 1 1 0 0,1 0 0 0 0,-1 1-1 0 0,1-1 1 0 0,0 1 0 0 0,0 1 0 0 0,0-1-1 0 0,1 1 1 0 0,0 0 0 0 0,0 0 0 0 0,0 0-1 0 0,1 1 1 0 0,0 0 0 0 0,0 0 0 0 0,1 0-1 0 0,-4 9 1 0 0,2-3-113 0 0,0-1 0 0 0,1 1 1 0 0,1 0-1 0 0,0 0 0 0 0,1 1 0 0 0,0-1 0 0 0,1 0 0 0 0,1 1 1 0 0,0-1-1 0 0,0 1 0 0 0,4 14 0 0 0,0-10-56 0 0,1-1 0 0 0,0 0 0 0 0,2-1-1 0 0,0 1 1 0 0,13 22 0 0 0,54 68 890 0 0,-5-9-587 0 0,-66-91-535 0 0,0 0 1 0 0,0 0-1 0 0,-1 0 0 0 0,0 0 1 0 0,0 0-1 0 0,0 1 0 0 0,-1-1 1 0 0,0 1-1 0 0,0-1 0 0 0,-1 1 1 0 0,0-1-1 0 0,-1 1 1 0 0,1-1-1 0 0,-4 14 0 0 0,3-18 60 0 0,1 0-1 0 0,-1-1 1 0 0,0 1-1 0 0,0 0 1 0 0,0 0-1 0 0,0-1 1 0 0,0 1-1 0 0,-1 0 1 0 0,1-1-1 0 0,-1 1 1 0 0,0-1-1 0 0,0 0 1 0 0,0 0-1 0 0,0 0 1 0 0,0 0-1 0 0,0 0 1 0 0,0 0-1 0 0,-1 0 1 0 0,1-1-1 0 0,-1 1 1 0 0,1-1-1 0 0,-1 1 1 0 0,0-1-1 0 0,1 0 1 0 0,-1 0-1 0 0,0-1 1 0 0,0 1-1 0 0,0 0 1 0 0,0-1-1 0 0,0 0 1 0 0,0 1-1 0 0,0-1 1 0 0,1-1-1 0 0,-1 1 1 0 0,0 0-1 0 0,0-1 1 0 0,0 1-1 0 0,0-1 1 0 0,-5-2-1 0 0,5 2 36 0 0,-1-1 0 0 0,1 1 0 0 0,0-1 0 0 0,0 0 0 0 0,0 0 0 0 0,0 0 0 0 0,0-1 0 0 0,1 1 0 0 0,-1-1 0 0 0,1 1 0 0 0,-1-1 0 0 0,1 0 0 0 0,0 0 0 0 0,0 0 0 0 0,0 0 0 0 0,1 0 0 0 0,-1 0 0 0 0,1-1 0 0 0,-1 1 0 0 0,1 0 0 0 0,0-1 0 0 0,0-3 0 0 0,-3-11 0 0 0,1-1 0 0 0,1 1 0 0 0,1-20 0 0 0,0 18 0 0 0,-1-52 0 0 0,13-123 0 0 0,28-72 0 0 0,-17 126 0 0 0,-16 100-54 0 0,23-191-1474 0 0,-26 181 1117 0 0,-1 0-1 0 0,-9-80 1 0 0,3 109 411 0 0,-6 61 90 0 0,13 32 571 0 0,2-1 0 0 0,4 0 1 0 0,22 87-1 0 0,-29-144-652 0 0,1 3 11 0 0,11 56 944 0 0,4-2 0 0 0,35 96 0 0 0,-47-153-964 0 0,-6-12 0 0 0,0-1 0 0 0,0 0 0 0 0,0 1 0 0 0,0-1 0 0 0,0 0 0 0 0,1 0 0 0 0,-1 1 0 0 0,0-1 0 0 0,0 0 0 0 0,0 1 0 0 0,0-1 0 0 0,0 0 0 0 0,0 0 0 0 0,1 1 0 0 0,-1-1 0 0 0,0 0 0 0 0,0 0 0 0 0,0 1 0 0 0,1-1 0 0 0,-1 0 0 0 0,0 0 0 0 0,0 0 0 0 0,1 0 0 0 0,-1 1 0 0 0,0-1 0 0 0,1 0 0 0 0,-1 0 0 0 0,0 0 0 0 0,0 0 0 0 0,1 0 0 0 0,-1 0 0 0 0,0 0 0 0 0,1 0 0 0 0,-1 0 0 0 0,0 0 0 0 0,1 0 0 0 0,-1 0 0 0 0,0 0 0 0 0,0 0 0 0 0,1 0 0 0 0,-1 0 0 0 0,0 0 0 0 0,1 0 0 0 0,-1 0 0 0 0,0 0 0 0 0,0 0 0 0 0,1 0 0 0 0,-1-1 0 0 0,0 1 0 0 0,1 0 0 0 0,-1 0 0 0 0,0 0 0 0 0,0-1 0 0 0,0 1 0 0 0,1 0 0 0 0,-1 0 0 0 0,0-1 0 0 0,5-9 0 0 0,-3 2 0 0 0,-1 0 0 0 0,1 0 0 0 0,-1 0 0 0 0,-1 0 0 0 0,1-1 0 0 0,-2-9 0 0 0,0 11 0 0 0,1 0 0 0 0,0 0 0 0 0,0 1 0 0 0,1-1 0 0 0,0 0 0 0 0,0 0 0 0 0,0 1 0 0 0,1-1 0 0 0,0 0 0 0 0,3-6 0 0 0,-4 12 0 0 0,-1 0 0 0 0,1 1 0 0 0,0-1 0 0 0,-1 1 0 0 0,1-1 0 0 0,0 1 0 0 0,-1-1 0 0 0,1 1 0 0 0,0-1 0 0 0,0 1 0 0 0,-1 0 0 0 0,1 0 0 0 0,0-1 0 0 0,0 1 0 0 0,0 0 0 0 0,-1 0 0 0 0,1 0 0 0 0,0 0 0 0 0,0 0 0 0 0,0 0 0 0 0,0 0 0 0 0,-1 0 0 0 0,1 0 0 0 0,0 0 0 0 0,0 0 0 0 0,0 1 0 0 0,0-1 0 0 0,-1 0 0 0 0,1 1 0 0 0,0-1 0 0 0,0 0 0 0 0,-1 1 0 0 0,1-1 0 0 0,0 1 0 0 0,-1-1 0 0 0,1 1 0 0 0,0-1 0 0 0,0 2 0 0 0,18 14 0 0 0,14 19-515 0 0,18 16-1252 0 0,-46-47 1620 0 0,-1-1-1 0 0,1 0 0 0 0,0 0 0 0 0,-1 0 1 0 0,1 0-1 0 0,0-1 0 0 0,1 0 1 0 0,-1 0-1 0 0,0 0 0 0 0,9 1 1 0 0,-1-3-1283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0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7055 0 0,'0'0'323'0'0,"0"0"-8"0"0,0 0 27 0 0,0 0 874 0 0,0 0 404 0 0,0 0 79 0 0,0 0-119 0 0,3 24 876 0 0,25 134-460 0 0,-18-111-581 0 0,-4-12-1209 0 0,-1-11-198 0 0,0 0 0 0 0,14 42 0 0 0,-18-64-8 0 0,1 0 0 0 0,-1 0 0 0 0,0 0 0 0 0,1 0 0 0 0,-1-1 0 0 0,1 1 0 0 0,-1-1 0 0 0,1 1 0 0 0,0-1 0 0 0,0 1 0 0 0,0-1 0 0 0,0 0 0 0 0,0 0 0 0 0,0 0 0 0 0,0 0 0 0 0,0 0 0 0 0,0-1 0 0 0,0 1 0 0 0,0-1 0 0 0,1 1 0 0 0,-1-1 0 0 0,0 0 0 0 0,0 0 0 0 0,1 0 0 0 0,-1 0 0 0 0,0 0 0 0 0,0 0 0 0 0,5-2 0 0 0,-4 1-2 0 0,0 1 0 0 0,0-2 0 0 0,-1 1 0 0 0,1 0 0 0 0,0-1 0 0 0,0 1 0 0 0,-1-1 0 0 0,1 0 0 0 0,-1 1 0 0 0,0-1 0 0 0,1-1 0 0 0,-1 1 0 0 0,0 0 0 0 0,2-3 0 0 0,6-5-526 0 0,46-39-6070 0 0,-46 41 1658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0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73 13247 0 0,'0'0'299'0'0,"-14"-5"838"0"0,9 2-937 0 0,4 3 776 0 0,1 0 338 0 0,0 0 59 0 0,0 0-169 0 0,13 26-739 0 0,-4-5-391 0 0,-1 0 0 0 0,-1 1 0 0 0,0 0 0 0 0,3 26 0 0 0,17 52 2476 0 0,-21-81-2527 0 0,-5-13-36 0 0,2 1 0 0 0,-1 0 0 0 0,1 0 0 0 0,0-1 0 0 0,0 1 0 0 0,7 8 0 0 0,-9-14-471 0 0,-1-1-192 0 0,19-25-912 0 0,-14 5 1350 0 0,-2 0-1 0 0,-1 0 0 0 0,0 0 1 0 0,-1 0-1 0 0,-1 0 0 0 0,-1 0 1 0 0,-5-25-1 0 0,2 1-645 0 0,-10-102 861 0 0,20 177 1271 0 0,17 53 0 0 0,-10-40-1000 0 0,-7-21 76 0 0,1 0-1 0 0,1-1 1 0 0,1 0-1 0 0,1-1 1 0 0,0 0-1 0 0,2-1 1 0 0,0 0 0 0 0,17 21-1 0 0,-12-27-1484 0 0,-15-13-174 0 0,-1 0-75 0 0,6 5-20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21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2087 2791 0 0,'0'0'126'0'0,"3"-1"-5"0"0,9-2 611 0 0,0-1 0 0 0,0 0 0 0 0,0-1 0 0 0,11-7 0 0 0,18-6 787 0 0,44-17 1767 0 0,-35 8-2706 0 0,79-59 0 0 0,-71 45 1444 0 0,-54 40-2024 0 0,12-12 0 0 0,-11 4 0 0 0,-4 5 69 0 0,-1 0 0 0 0,1 0 0 0 0,-1 0 0 0 0,1 0 0 0 0,-1 0 0 0 0,0 0 0 0 0,-1 0 0 0 0,1 0 0 0 0,-1 1 0 0 0,0-1 0 0 0,0 0 0 0 0,0 0 0 0 0,-2-5 0 0 0,-24-43 1423 0 0,18 36-1206 0 0,-144-330-286 0 0,142 317 359 0 0,-12-46 0 0 0,-2-10-166 0 0,21 71 95 0 0,2 0 0 0 0,-1 0 0 0 0,1-22 0 0 0,-1 8-1440 0 0,3 26 544 0 0,0 0 400 0 0,1-7 185 0 0,2-2 23 0 0,0 1 0 0 0,-1 2 90 0 0,-1 6 379 0 0,-1 2 184 0 0,33-31 879 0 0,-23 26-2013 0 0,1 0-1 0 0,-1 1 0 0 0,1 0 1 0 0,-1 1-1 0 0,21-4 1 0 0,-9 2 626 0 0,-1 0-145 0 0,0 1 0 0 0,0 0 0 0 0,0 2 0 0 0,1 1 0 0 0,-1 1 0 0 0,0 0 0 0 0,1 2 0 0 0,40 8 0 0 0,79 20 0 0 0,-118-26 0 0 0,-21-4 0 0 0,0 0 0 0 0,-1 0 0 0 0,1 1 0 0 0,0-1 0 0 0,-1 1 0 0 0,1 0 0 0 0,-1-1 0 0 0,1 1 0 0 0,-1 0 0 0 0,1 0 0 0 0,-1 0 0 0 0,1 0 0 0 0,-1 0 0 0 0,0 0 0 0 0,0 1 0 0 0,1-1 0 0 0,-1 0 0 0 0,1 3 0 0 0,4 2 162 0 0,-1 1-1 0 0,0-1 0 0 0,0 1 1 0 0,0 0-1 0 0,-1 1 1 0 0,0-1-1 0 0,-1 1 1 0 0,1 0-1 0 0,-1 0 0 0 0,-1 0 1 0 0,0 0-1 0 0,0 0 1 0 0,0 1-1 0 0,-1-1 0 0 0,-1 1 1 0 0,0 15-1 0 0,-1 105-161 0 0,1-29 0 0 0,-1-82 0 0 0,2 160 0 0 0,1-160 0 0 0,0-18 0 0 0,1 5 0 0 0,-2 50 0 0 0,-1-42 0 0 0,4 0 0 0 0,2-2 0 0 0,1-2 0 0 0,-4-7 0 0 0,0 0 0 0 0,-1 0 0 0 0,1 0 0 0 0,0 0 0 0 0,0-1 0 0 0,0 1 0 0 0,0-1 0 0 0,0 0 0 0 0,0 0 0 0 0,1 0 0 0 0,-1 0 0 0 0,0-1 0 0 0,0 1 0 0 0,1-1 0 0 0,-1 0 0 0 0,0 0 0 0 0,6-1 0 0 0,47-10 0 0 0,-46 8 0 0 0,44-9 0 0 0,-2-1 0 0 0,1-4 0 0 0,69-31 0 0 0,-89 33 0 0 0,-29 14 0 0 0,14-10 0 0 0,-11 0 0 0 0,3-3 0 0 0,-7-10 0 0 0,-3 15 0 0 0,-3-26 511 0 0,-1 1-1 0 0,-2 0 0 0 0,-1 0 1 0 0,-17-49-1 0 0,-8-39-2966 0 0,26 99 2436 0 0,-1 0 0 0 0,0 1 0 0 0,-17-34 0 0 0,8 21 336 0 0,-17-58 0 0 0,33 91 360 0 0,-7-30-1928 0 0,8 22 1252 0 0,3 1 0 0 0,3-1 0 0 0,3-1 0 0 0,1 0 0 0 0,1 0 0 0 0,0 1 0 0 0,0 1 0 0 0,1 0 0 0 0,0 1 0 0 0,0 1 0 0 0,1 0 0 0 0,26-10 0 0 0,-2 1 0 0 0,4-3 0 0 0,1 1 0 0 0,0 3 0 0 0,1 2 0 0 0,1 2 0 0 0,57-8 0 0 0,-87 19 0 0 0,0 1 0 0 0,2 2 0 0 0,-16-4 0 0 0,0 2 0 0 0,0-1 0 0 0,0 0 0 0 0,0 0 0 0 0,0 0 0 0 0,-1 0 0 0 0,1 0 0 0 0,0 1 0 0 0,0-1 0 0 0,0 0 0 0 0,-1 1 0 0 0,1-1 0 0 0,0 1 0 0 0,0-1 0 0 0,-1 1 0 0 0,1-1 0 0 0,0 1 0 0 0,-1-1 0 0 0,1 1 0 0 0,-1 0 0 0 0,1-1 0 0 0,-1 1 0 0 0,1 0 0 0 0,0 0 0 0 0,3 4 0 0 0,4 7 0 0 0,-4-4 0 0 0,0-1 0 0 0,0 0 0 0 0,-1 1 0 0 0,0 0 0 0 0,0 0 0 0 0,-1 0 0 0 0,0 0 0 0 0,0 0 0 0 0,-1 1 0 0 0,1 13 0 0 0,0 6 0 0 0,10 65 0 0 0,-5-54 0 0 0,-3 1 0 0 0,1 58 0 0 0,3-12 0 0 0,-12 1 0 0 0,1 35 0 0 0,8-71 0 0 0,-3-39 0 0 0,4 0 0 0 0,3-4 0 0 0,-6-5 5 0 0,0-1 0 0 0,1 0 0 0 0,-1-1 0 0 0,1 1 0 0 0,0-1 0 0 0,-1 1 0 0 0,1-1 0 0 0,0 0 0 0 0,0-1 0 0 0,0 1 0 0 0,0-1 0 0 0,0 1 0 0 0,0-1 0 0 0,0 0 0 0 0,3-1 0 0 0,3 1 491 0 0,17-1-43 0 0,0-1 0 0 0,0-1 0 0 0,-1-2-1 0 0,28-8 1 0 0,-35 8-453 0 0,1-1 0 0 0,-1-1 0 0 0,0-1 0 0 0,20-11 0 0 0,46-20 0 0 0,-76 37 0 0 0,-7 2 0 0 0,1-1 0 0 0,0 1 0 0 0,-1-1 0 0 0,1 0 0 0 0,-1 0 0 0 0,1 0 0 0 0,-1 0 0 0 0,1-1 0 0 0,-1 1 0 0 0,0-1 0 0 0,1 1 0 0 0,-1-1 0 0 0,0 0 0 0 0,2-3 0 0 0,-2 2 0 0 0,35-21 0 0 0,10 1 0 0 0,-9 6 0 0 0,-35 15 0 0 0,6-5 0 0 0,-17-6 0 0 0,2 4 0 0 0,-8-12 0 0 0,0-1 0 0 0,2 0 0 0 0,0-1 0 0 0,2-1 0 0 0,0 0 0 0 0,2 0 0 0 0,-7-31 0 0 0,4-22 0 0 0,9 56 0 0 0,-1-1 0 0 0,-5-22 0 0 0,-5 1 0 0 0,6 21 0 0 0,1 0 0 0 0,1 0 0 0 0,-3-29 0 0 0,7 38 0 0 0,-1-39 0 0 0,4 41 0 0 0,-1 8 0 0 0,1 1 0 0 0,-1-1 0 0 0,1 1 0 0 0,0-1 0 0 0,-1 1 0 0 0,1 0 0 0 0,0-1 0 0 0,0 1 0 0 0,1 0 0 0 0,-1 0 0 0 0,0 1 0 0 0,1-1 0 0 0,-1 0 0 0 0,6-2 0 0 0,10-8 0 0 0,-7 6 0 0 0,1 0 0 0 0,0 1 0 0 0,0 0 0 0 0,0 1 0 0 0,17-3 0 0 0,15-6 0 0 0,-13 2 0 0 0,1 1 0 0 0,37-5 0 0 0,19-6 0 0 0,-67 15 0 0 0,123-31 0 0 0,-132 38 0 0 0,-5 10 0 0 0,-4 6 0 0 0,-2 0 0 0 0,0 0 0 0 0,-1 0 0 0 0,0 0 0 0 0,-4 19 0 0 0,0 24 0 0 0,6-25 0 0 0,8 54 0 0 0,-4-47 0 0 0,1 66 0 0 0,-1-69 0 0 0,25 48 0 0 0,-31-81 0 0 0,20 29 0 0 0,-12-24 0 0 0,0 1 0 0 0,2-1 0 0 0,2-2 0 0 0,0 0 0 0 0,3-3 0 0 0,-7-5 0 0 0,0-1 0 0 0,0 0 0 0 0,1 0 0 0 0,-1-1 0 0 0,0 0 0 0 0,0 0 0 0 0,0-1 0 0 0,14-4 0 0 0,-20 5 0 0 0,106-40 0 0 0,-49 17 0 0 0,186-55 0 0 0,-197 65 0 0 0,4-1 0 0 0,-41 11 0 0 0,0-1 0 0 0,-2-2 0 0 0,-4 0 101 0 0,-4 2 61 0 0,-1 1-1 0 0,1-1 1 0 0,-1 0-1 0 0,0 0 0 0 0,0 0 1 0 0,0 0-1 0 0,-1 1 0 0 0,0-1 1 0 0,0 0-1 0 0,0 1 0 0 0,0-1 1 0 0,-1 0-1 0 0,0 1 1 0 0,0 0-1 0 0,0-1 0 0 0,-4-6 1 0 0,-6-16-127 0 0,-3-14-992 0 0,-21-41 1 0 0,3 10 61 0 0,-64-140 895 0 0,89 201 0 0 0,8 9 0 0 0,-6-40 0 0 0,5 31 0 0 0,2 0 0 0 0,0 8 0 0 0,-1 1 0 0 0,1-1 0 0 0,0 0 0 0 0,0 0 0 0 0,0 1 0 0 0,1-1 0 0 0,-1 1 0 0 0,1-1 0 0 0,-1 1 0 0 0,1-1 0 0 0,0 1 0 0 0,0 0 0 0 0,0 0 0 0 0,0 0 0 0 0,0 0 0 0 0,0 0 0 0 0,1 0 0 0 0,-1 1 0 0 0,0-1 0 0 0,5-1 0 0 0,48-19 0 0 0,-46 19 0 0 0,33-13 0 0 0,0 2 0 0 0,1 2 0 0 0,0 2 0 0 0,85-9 0 0 0,-112 19 0 0 0,0 1 0 0 0,1 0 0 0 0,-1 2 0 0 0,0 0 0 0 0,0 0 0 0 0,0 2 0 0 0,-1 0 0 0 0,1 1 0 0 0,-1 0 0 0 0,-1 1 0 0 0,17 10 0 0 0,-26-14 0 0 0,0 0 0 0 0,0-1 0 0 0,-1 1 0 0 0,1 1 0 0 0,-1-1 0 0 0,1 1 0 0 0,-1 0 0 0 0,0 0 0 0 0,5 7 0 0 0,-8-8 0 0 0,1 0 0 0 0,-1 0 0 0 0,1 0 0 0 0,-1 0 0 0 0,0 0 0 0 0,0 0 0 0 0,-1 1 0 0 0,1-1 0 0 0,0 4 0 0 0,1 9 0 0 0,1-3 0 0 0,-1 0 0 0 0,0 0 0 0 0,-1 1 0 0 0,-1-1 0 0 0,0 0 0 0 0,-2 17 0 0 0,0 10 0 0 0,3 6 0 0 0,3-1 0 0 0,2 1 0 0 0,15 59 0 0 0,-2-14 0 0 0,-15-78 0 0 0,0-2 0 0 0,2 0 0 0 0,1-2 0 0 0,5-4 0 0 0,-2-3 0 0 0,-1 0 0 0 0,0-1 0 0 0,1-1 0 0 0,-1 0 0 0 0,0 0 0 0 0,1 0 0 0 0,-1-1 0 0 0,0-1 0 0 0,1 0 0 0 0,-1 0 0 0 0,11-4 0 0 0,399-113 0 0 0,-406 117 0 0 0,-2-3 0 0 0,-10 4 0 0 0,1 0 0 0 0,-1-1 0 0 0,0 1 0 0 0,1-1 0 0 0,-1 1 0 0 0,0-1 0 0 0,0 0 0 0 0,0 1 0 0 0,0-1 0 0 0,-1 0 0 0 0,1 0 0 0 0,0 0 0 0 0,-1 0 0 0 0,1 1 0 0 0,-1-1 0 0 0,0 0 0 0 0,1 0 0 0 0,-1 0 0 0 0,0-4 0 0 0,0 2 0 0 0,0-29 0 0 0,-2 0 0 0 0,-1 0 0 0 0,-1 1 0 0 0,-1-1 0 0 0,-2 1 0 0 0,-2 0 0 0 0,-21-54 0 0 0,17 57 0 0 0,0 0 0 0 0,-2 0 0 0 0,-1 1 0 0 0,-2 1 0 0 0,-23-29 0 0 0,37 55 0 0 0,0-2 0 0 0,-5-22 0 0 0,7 15 0 0 0,1-2 0 0 0,0 2 0 0 0,3 0 0 0 0,2 0 0 0 0,-4 9 0 0 0,0 0 0 0 0,1 0 0 0 0,-1-1 0 0 0,0 1 0 0 0,1 0 0 0 0,-1 0 0 0 0,1 0 0 0 0,0 0 0 0 0,-1 0 0 0 0,1 0 0 0 0,0 1 0 0 0,0-1 0 0 0,-1 0 0 0 0,1 0 0 0 0,0 0 0 0 0,0 1 0 0 0,0-1 0 0 0,0 0 0 0 0,0 1 0 0 0,2-2 0 0 0,17-12 0 0 0,-13 10 0 0 0,-1 0 0 0 0,1 0 0 0 0,-1 1 0 0 0,1 0 0 0 0,0 1 0 0 0,9-3 0 0 0,5-2 0 0 0,-6 1 0 0 0,1 0 0 0 0,0 2 0 0 0,0 0 0 0 0,0 0 0 0 0,1 2 0 0 0,-1 0 0 0 0,1 1 0 0 0,0 0 0 0 0,31 4 0 0 0,-36-3 0 0 0,17 2 0 0 0,127 10 0 0 0,-132-10 0 0 0,-13-2 0 0 0,0 2 0 0 0,0-1 0 0 0,0 1 0 0 0,17 6 0 0 0,-15-4 0 0 0,-1 2 0 0 0,-10-5 0 0 0,0 1 0 0 0,-1 0 0 0 0,1-1 0 0 0,-1 1 0 0 0,0 0 0 0 0,1 0 0 0 0,-1 0 0 0 0,0 0 0 0 0,0 0 0 0 0,0 0 0 0 0,-1 0 0 0 0,1 0 0 0 0,0 0 0 0 0,-1 0 0 0 0,1 0 0 0 0,-1 1 0 0 0,0-1 0 0 0,0 0 0 0 0,0 4 0 0 0,-3 32 0 0 0,3-37 0 0 0,0 18 0 0 0,1 0 0 0 0,1-1 0 0 0,4 20 0 0 0,3 32 0 0 0,20 166 0 0 0,-29-228 0 0 0,1 2 0 0 0,0 0 0 0 0,0-1 0 0 0,1 1 0 0 0,1-1 0 0 0,0 0 0 0 0,0 0 0 0 0,0 0 0 0 0,9 15 0 0 0,-12-19 0 0 0,21 27 0 0 0,-19-27 0 0 0,21 18 0 0 0,-13-15 0 0 0,1-1 0 0 0,0-1 0 0 0,-7-5 0 0 0,-1 0 0 0 0,1 0 0 0 0,-1 0 0 0 0,1-1 0 0 0,-1 1 0 0 0,1-1 0 0 0,0 0 0 0 0,-1 0 0 0 0,1 0 0 0 0,0 0 0 0 0,-1-1 0 0 0,1 0 0 0 0,-1 1 0 0 0,5-3 0 0 0,4 0 0 0 0,31-7 0 0 0,71-27 0 0 0,-69 21 0 0 0,57-13 0 0 0,54 3-9434 0 0,-138 25 3452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2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50 5407 0 0,'0'0'124'0'0,"0"0"18"0"0,0-2 8 0 0,0-8-23 0 0,-5-8 5 0 0,-6 7 2024 0 0,9 9-1737 0 0,1 1 487 0 0,-23-4 1638 0 0,17 8-2549 0 0,1 1 0 0 0,0-1-1 0 0,0 2 1 0 0,0-1 0 0 0,1 1-1 0 0,-1-1 1 0 0,1 2 0 0 0,0-1 0 0 0,1 0-1 0 0,-1 1 1 0 0,1 0 0 0 0,0 0-1 0 0,0 0 1 0 0,-2 8 0 0 0,3-9 64 0 0,1 0 1 0 0,-1 0 0 0 0,1-1 0 0 0,1 2 0 0 0,-1-1-1 0 0,1 0 1 0 0,0 0 0 0 0,0 0 0 0 0,0 1 0 0 0,1-1-1 0 0,0 0 1 0 0,0 0 0 0 0,0 1 0 0 0,1-1 0 0 0,-1 0-1 0 0,1 1 1 0 0,1-1 0 0 0,-1 0 0 0 0,1 0 0 0 0,2 5-1 0 0,-3-7-4 0 0,0-1-1 0 0,1 0 1 0 0,0 0 0 0 0,-1 1-1 0 0,1-1 1 0 0,0 0-1 0 0,0 0 1 0 0,0 0-1 0 0,1-1 1 0 0,-1 1-1 0 0,0-1 1 0 0,1 1 0 0 0,-1-1-1 0 0,0 0 1 0 0,1 1-1 0 0,0-1 1 0 0,-1-1-1 0 0,1 1 1 0 0,0 0-1 0 0,2 0 1 0 0,0-1 3 0 0,0 0 1 0 0,0 0-1 0 0,0-1 0 0 0,-1 1 0 0 0,1-1 1 0 0,0 0-1 0 0,-1-1 0 0 0,1 1 0 0 0,0-1 1 0 0,7-3-1 0 0,1-3-670 0 0,1 0 1 0 0,-1-1 0 0 0,-1-1-1 0 0,0 0 1 0 0,0 0-1 0 0,10-13 1 0 0,-8 7-3484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2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7055 0 0,'-22'14'530'0'0,"19"-10"-504"0"0,0 1 0 0 0,0 0 0 0 0,0 0 1 0 0,0 0-1 0 0,1 0 0 0 0,0 0 0 0 0,0 1 1 0 0,0-1-1 0 0,1 1 0 0 0,0-1 0 0 0,0 1 0 0 0,0 0 1 0 0,0 6-1 0 0,3 76 1245 0 0,1-59-1000 0 0,2-1 0 0 0,1 1-1 0 0,18 49 1 0 0,41 83 1167 0 0,-22-61-1055 0 0,-42-98-382 0 0,5 11-162 0 0,-1 2-1 0 0,0-1 1 0 0,-1 1-1 0 0,5 29 1 0 0,-8-24-3873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2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43 8863 0 0,'-11'-13'530'0'0,"-11"-16"-46"0"0,20 28-50 0 0,2 1 121 0 0,0 0 18 0 0,0 0 11 0 0,0 0 35 0 0,0 0 18 0 0,0 0 3 0 0,1 3-85 0 0,33 278 685 0 0,-26-178-382 0 0,41 182 1 0 0,-37-248-3607 0 0,-11-35 2260 0 0,-1-32-1310 0 0,0-2 2084 0 0,1 1 0 0 0,2-1 1 0 0,1 1-1 0 0,1 0 0 0 0,2 0 1 0 0,1 1-1 0 0,15-39 0 0 0,-17 49-286 0 0,-5 16 0 0 0,0-1 0 0 0,1 1 0 0 0,-1-1 0 0 0,1 1 0 0 0,0 0 0 0 0,1-1 0 0 0,-1 1 0 0 0,1 0 0 0 0,-1 0 0 0 0,1 1 0 0 0,0-1 0 0 0,0 0 0 0 0,1 1 0 0 0,-1 0 0 0 0,1 0 0 0 0,5-4 0 0 0,1 1 0 0 0,-2 1-338 0 0,-6 4-1428 0 0,-2 1-639 0 0,0 0-128 0 0,0 0-25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23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0,'0'0'200'0'0,"0"0"34"0"0,24 16 260 0 0,10 9 149 0 0,35 33 0 0 0,-40-32-521 0 0,57 39 0 0 0,-70-55-4156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4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2791 0 0,'0'0'107'0'0,"0"0"-19"0"0,12 35 1312 0 0,24 90 1351 0 0,20 136 1 0 0,-57-225-6507 0 0,-1-19 2404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4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7 256 5407 0 0,'-3'-41'389'0'0,"0"-57"-276"0"0,3 89 176 0 0,1-1-1 0 0,0 0 0 0 0,0 1 1 0 0,1-1-1 0 0,1 1 1 0 0,-1 0-1 0 0,7-14 1 0 0,-8 22-204 0 0,0 1 0 0 0,0-1 0 0 0,0 1 0 0 0,0-1 0 0 0,0 1 1 0 0,0-1-1 0 0,0 1 0 0 0,0 0 0 0 0,0 0 0 0 0,0-1 0 0 0,0 1 0 0 0,0 0 1 0 0,0 0-1 0 0,0 0 0 0 0,0 0 0 0 0,0 0 0 0 0,0 0 0 0 0,0 1 0 0 0,0-1 1 0 0,0 0-1 0 0,0 0 0 0 0,0 1 0 0 0,0-1 0 0 0,0 1 0 0 0,-1-1 0 0 0,1 1 1 0 0,0-1-1 0 0,0 1 0 0 0,0-1 0 0 0,0 1 0 0 0,-1 0 0 0 0,2 1 0 0 0,31 22 827 0 0,-8 2-523 0 0,0 1 0 0 0,-2 1 0 0 0,29 46-1 0 0,-31-42 391 0 0,1-1 0 0 0,2-1 0 0 0,29 29 0 0 0,-23-30 43 0 0,-24-30-822 0 0,-4-10 0 0 0,-2-12 0 0 0,-5-12 0 0 0,-2 0 0 0 0,-18-55 0 0 0,16 62 0 0 0,1 0 0 0 0,1 0 0 0 0,1-1 0 0 0,-2-51 0 0 0,8 80 0 0 0,0 0 0 0 0,0 0 0 0 0,0-1 0 0 0,0 1 0 0 0,0 0 0 0 0,0 0 0 0 0,0 0 0 0 0,0-1 0 0 0,1 1 0 0 0,-1 0 0 0 0,0 0 0 0 0,0 0 0 0 0,0-1 0 0 0,1 1 0 0 0,-1 0 0 0 0,0 0 0 0 0,0 0 0 0 0,0 0 0 0 0,1 0 0 0 0,-1-1 0 0 0,0 1 0 0 0,0 0 0 0 0,1 0 0 0 0,-1 0 0 0 0,0 0 0 0 0,0 0 0 0 0,0 0 0 0 0,1 0 0 0 0,-1 0 0 0 0,0 0 0 0 0,0 0 0 0 0,1 0 0 0 0,-1 0 0 0 0,0 0 0 0 0,0 0 0 0 0,1 0 0 0 0,-1 0 0 0 0,0 0 0 0 0,0 1 0 0 0,1-1 0 0 0,-1 0 0 0 0,0 0 0 0 0,0 0 0 0 0,1 0 0 0 0,-1 0 0 0 0,0 0 0 0 0,0 1 0 0 0,0-1 0 0 0,0 0 0 0 0,1 0 0 0 0,-1 0 0 0 0,0 1 0 0 0,0-1 0 0 0,0 0 0 0 0,0 0 0 0 0,0 0 0 0 0,1 1 0 0 0,11 9 0 0 0,6 15 0 0 0,-1-1 0 0 0,-1 2 0 0 0,-2 1 0 0 0,20 48 0 0 0,8 13 0 0 0,-29-64-346 0 0,-6-14-222 0 0,-1-1 0 0 0,-1 1 1 0 0,0 1-1 0 0,0-1 0 0 0,-1 1 0 0 0,0 0 0 0 0,-1 0 0 0 0,-1 0 0 0 0,1 1 0 0 0,0 17 0 0 0,-3-26-1831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5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68 336 5407 0 0,'0'0'248'0'0,"0"0"-5"0"0,0 0-23 0 0,0 0 463 0 0,2-29 2770 0 0,21-54-1384 0 0,-18 71-2312 0 0,-1 0 1 0 0,0 0-1 0 0,-1-1 1 0 0,0 0-1 0 0,-1 1 1 0 0,0-1-1 0 0,-1 0 1 0 0,0 0-1 0 0,-2-14 1 0 0,-1 20 238 0 0,0 0 0 0 0,0 1 0 0 0,0 0 0 0 0,-1 0 1 0 0,-7-11-1 0 0,9 14 4 0 0,0 0 0 0 0,-1 1 1 0 0,1 0-1 0 0,-1-1 0 0 0,0 1 0 0 0,0 0 1 0 0,0 0-1 0 0,0 0 0 0 0,0 0 1 0 0,-1 0-1 0 0,1 0 0 0 0,0 1 0 0 0,-1-1 1 0 0,1 1-1 0 0,-5-2 0 0 0,5 2 0 0 0,0 2 0 0 0,0-1 0 0 0,0 0 0 0 0,1 0 0 0 0,-1 1 0 0 0,0-1 0 0 0,1 1 0 0 0,-1-1 0 0 0,0 1 0 0 0,1 0 0 0 0,-1-1 0 0 0,1 1 0 0 0,-1 0 0 0 0,1 0 0 0 0,-1 0 0 0 0,1 0 0 0 0,-1 1 0 0 0,1-1 0 0 0,0 0 0 0 0,0 0 0 0 0,-2 4 0 0 0,-13 22 0 0 0,14-21 151 0 0,1-1-1 0 0,-1 1 0 0 0,1 0 0 0 0,0 1 1 0 0,1-1-1 0 0,-1 0 0 0 0,1 0 0 0 0,0 0 1 0 0,1 0-1 0 0,-1 0 0 0 0,1 0 0 0 0,1 0 1 0 0,-1 0-1 0 0,1 0 0 0 0,3 8 0 0 0,1 0 194 0 0,1-1-1 0 0,0 0 1 0 0,0 0-1 0 0,2 0 0 0 0,-1-1 1 0 0,12 12-1 0 0,-13-18-343 0 0,1-1 0 0 0,-1 0 7 0 0,2-5-5 0 0,7-7-92 0 0,-15 6-337 0 0,-1 1-166 0 0,0 0-42 0 0,0 0 5 0 0,0 0 38 0 0,0 0 14 0 0,0 0-386 0 0,0 0-1628 0 0,0 0-692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9:13.1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376 119 7055 0 0,'0'0'158'0'0,"-20"-20"412"0"0,14 13-176 0 0,0 1-1 0 0,-1-1 0 0 0,0 2 0 0 0,0-1 0 0 0,0 1 1 0 0,-1-1-1 0 0,1 2 0 0 0,-1-1 0 0 0,-1 1 0 0 0,1 1 1 0 0,0 0-1 0 0,-11-3 0 0 0,13 5-309 0 0,1 0 0 0 0,-1 0-1 0 0,0 1 1 0 0,1 0 0 0 0,-1 0 0 0 0,0 0 0 0 0,1 0 0 0 0,-1 1-1 0 0,1 0 1 0 0,-1 1 0 0 0,1-1 0 0 0,-1 1 0 0 0,1 0-1 0 0,0 0 1 0 0,0 1 0 0 0,0-1 0 0 0,0 1 0 0 0,0 0 0 0 0,1 1-1 0 0,-7 5 1 0 0,-3 3-39 0 0,2 1-1 0 0,0 1 1 0 0,1 0-1 0 0,0 1 1 0 0,1 0 0 0 0,0 0-1 0 0,1 1 1 0 0,1 0-1 0 0,-7 20 1 0 0,11-25 100 0 0,1 0 1 0 0,0 0 0 0 0,0 0-1 0 0,1 0 1 0 0,1 0 0 0 0,0 0-1 0 0,0 1 1 0 0,1-1 0 0 0,0 0-1 0 0,1 1 1 0 0,1-1 0 0 0,0 0-1 0 0,0 0 1 0 0,1 0 0 0 0,7 18-1 0 0,-9-25-105 0 0,1 1 1 0 0,0-1-1 0 0,0 0 0 0 0,0-1 0 0 0,1 1 1 0 0,-1 0-1 0 0,1-1 0 0 0,0 1 0 0 0,0-1 0 0 0,0 0 1 0 0,0 0-1 0 0,0 0 0 0 0,1 0 0 0 0,0-1 1 0 0,-1 1-1 0 0,1-1 0 0 0,0 0 0 0 0,0 0 1 0 0,0 0-1 0 0,0-1 0 0 0,1 1 0 0 0,-1-1 0 0 0,0 0 1 0 0,1-1-1 0 0,-1 1 0 0 0,0-1 0 0 0,1 1 1 0 0,-1-1-1 0 0,1-1 0 0 0,-1 1 0 0 0,0 0 1 0 0,1-1-1 0 0,-1 0 0 0 0,8-3 0 0 0,1-1 101 0 0,0 0 0 0 0,0-1 0 0 0,-1-1-1 0 0,0 0 1 0 0,0-1 0 0 0,-1 0 0 0 0,0-1 0 0 0,0 0-1 0 0,18-21 1 0 0,-8 6-141 0 0,-1-1 0 0 0,0-1 0 0 0,-2-1 0 0 0,-2 0 0 0 0,0-2 0 0 0,20-50 0 0 0,-34 74 71 0 0,-1 0 1 0 0,1-1-1 0 0,-1 1 0 0 0,0-1 1 0 0,-1 1-1 0 0,1-1 0 0 0,-1 1 1 0 0,0-1-1 0 0,0 1 0 0 0,-1-1 0 0 0,1 1 1 0 0,-1-1-1 0 0,-1 1 0 0 0,1 0 1 0 0,-1-1-1 0 0,0 1 0 0 0,0 0 1 0 0,0 0-1 0 0,-6-9 0 0 0,5 11-10 0 0,0-1 0 0 0,0 1 0 0 0,-1-1 0 0 0,1 1 0 0 0,-1 0 0 0 0,0 1 0 0 0,0-1 0 0 0,0 1-1 0 0,0-1 1 0 0,0 1 0 0 0,0 1 0 0 0,0-1 0 0 0,-1 0 0 0 0,1 1 0 0 0,-1 0 0 0 0,0 0 0 0 0,1 0 0 0 0,-1 1 0 0 0,1-1-1 0 0,-1 1 1 0 0,0 1 0 0 0,1-1 0 0 0,-9 2 0 0 0,-1 0-53 0 0,1 2 0 0 0,-1 0 1 0 0,0 1-1 0 0,1 0 0 0 0,0 1 0 0 0,1 0 0 0 0,-1 1 0 0 0,1 0 1 0 0,-13 11-1 0 0,4-2-336 0 0,1 2 1 0 0,1 0 0 0 0,-34 40-1 0 0,26-22-1693 0 0,4 1-5226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5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 8863 0 0,'-11'-9'1680'0'0,"27"27"-96"0"0,6 27-258 0 0,25 71 0 0 0,-30-70 0 0 0,34 68 0 0 0,10-25-1412 0 0,-60-87-370 0 0,-1-2-182 0 0,0 0-39 0 0,0 0-147 0 0,0 0-579 0 0,0 0-254 0 0,0 0-459 0 0,0 0-1643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6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17 229 3999 0 0,'-3'-6'-86'0'0,"0"-1"785"0"0,1-1-1 0 0,0 1 1 0 0,0 0-1 0 0,0-1 0 0 0,1 1 1 0 0,-1-12-1 0 0,3 15-397 0 0,-1 1 0 0 0,1 0 0 0 0,0-1 0 0 0,0 1 0 0 0,1 0 0 0 0,-1 0 0 0 0,1 0 0 0 0,-1 0 0 0 0,1 0 0 0 0,0 0 0 0 0,0 0 0 0 0,0 1 0 0 0,1-1 0 0 0,-1 1 0 0 0,1 0 0 0 0,2-3 0 0 0,6-6-248 0 0,0 0 0 0 0,0 1 0 0 0,1 0 0 0 0,1 1-1 0 0,-1 1 1 0 0,1 0 0 0 0,1 0 0 0 0,-1 1 0 0 0,1 1-1 0 0,1 0 1 0 0,-1 1 0 0 0,20-4 0 0 0,-26 9-595 0 0,-6 0-4204 0 0,-2 0 723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7055 0 0,'0'0'158'0'0,"0"0"22"0"0,0 0 12 0 0,33-22 1446 0 0,-1-4-1110 0 0,-29 23-501 0 0,0-1 0 0 0,1 1-1 0 0,-1 0 1 0 0,1 0 0 0 0,-1 0 0 0 0,1 0-1 0 0,0 1 1 0 0,0 0 0 0 0,1-1 0 0 0,-1 2 0 0 0,0-1-1 0 0,1 0 1 0 0,-1 1 0 0 0,1 0 0 0 0,7-1-1 0 0,-11 2-2611 0 0,-1 0-698 0 0</inkml:trace>
  <inkml:trace contextRef="#ctx0" brushRef="#br0" timeOffset="1">54 363 7055 0 0,'0'0'158'0'0,"0"0"22"0"0,0 0 12 0 0,20 24 1446 0 0,-19-23-1577 0 0,1 0-1 0 0,0-1 0 0 0,-1 1 1 0 0,1 0-1 0 0,0 0 0 0 0,-1-1 0 0 0,1 1 1 0 0,0-1-1 0 0,0 0 0 0 0,-1 1 1 0 0,1-1-1 0 0,0 0 0 0 0,0 0 0 0 0,0 0 1 0 0,0 0-1 0 0,-1 0 0 0 0,1-1 1 0 0,0 1-1 0 0,0-1 0 0 0,-1 1 0 0 0,1-1 1 0 0,0 1-1 0 0,-1-1 0 0 0,1 0 1 0 0,2-2-1 0 0,41-23 1276 0 0,-45 26-1336 0 0,69-56-2178 0 0,-61 48-1492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6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 8863 0 0,'0'0'407'0'0,"0"0"-6"0"0,-6-9 4543 0 0,80 262-2128 0 0,-66-220-2895 0 0,45 216-2456 0 0,-52-247 1480 0 0,-1-2-128 0 0,0 0-29 0 0,0 0 31 0 0,-22-35-2622 0 0,3-16 3906 0 0,-21-89-1 0 0,33 106 1109 0 0,1 0 0 0 0,2-1 0 0 0,1-60-1 0 0,3 88-787 0 0,0 0-1 0 0,0 0 1 0 0,1 0-1 0 0,1 0 1 0 0,-1 0-1 0 0,1 0 1 0 0,0 1-1 0 0,4-9 1 0 0,-6 14 262 0 0,0 1 3 0 0,14 4 114 0 0,-8 0-707 0 0,-1-1 0 0 0,0 1 0 0 0,0 0 1 0 0,0 0-1 0 0,0 1 0 0 0,0 0 0 0 0,-1 0 1 0 0,0 0-1 0 0,0 0 0 0 0,6 10 0 0 0,31 66 1983 0 0,-23-43-2365 0 0,35 51 287 0 0,-52-89 0 0 0,-1 0 0 0 0,0 1 0 0 0,0-1 0 0 0,0 0 0 0 0,1 0 0 0 0,-1 1 0 0 0,0-1 0 0 0,0 0 0 0 0,1 1 0 0 0,-1-1 0 0 0,0 0 0 0 0,0 0 0 0 0,1 1 0 0 0,-1-1 0 0 0,0 0 0 0 0,1 0 0 0 0,-1 0 0 0 0,0 0 0 0 0,1 0 0 0 0,-1 1 0 0 0,0-1 0 0 0,1 0 0 0 0,-1 0 0 0 0,1 0 0 0 0,-1 0 0 0 0,0 0 0 0 0,1 0 0 0 0,-1 0 0 0 0,0 0 0 0 0,1 0 0 0 0,-1 0 0 0 0,1 0 0 0 0,-1 0 0 0 0,0-1 0 0 0,1 1 0 0 0,-1 0 0 0 0,0 0 0 0 0,1 0 0 0 0,-1 0 0 0 0,0-1 0 0 0,1 1 0 0 0,-1 0 0 0 0,0 0 0 0 0,0-1 0 0 0,1 1 0 0 0,-1 0 0 0 0,0 0 0 0 0,0-1 0 0 0,1 1 0 0 0,-1 0 0 0 0,0-1 0 0 0,0 1 0 0 0,0 0 0 0 0,0-1 0 0 0,1 1 0 0 0,-1-1 0 0 0,7-17 0 0 0,-3-16 0 0 0,-2 0 0 0 0,-1-1 0 0 0,-2 1 0 0 0,-6-46 0 0 0,10 88 0 0 0,1 1 0 0 0,0-1 0 0 0,1 1 0 0 0,0-1 0 0 0,7 9 0 0 0,14 25 0 0 0,5 12-2018 0 0,-21-38-358 0 0,1-1 1 0 0,0-1 0 0 0,15 15-1 0 0,-10-15 200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8863 0 0,'0'0'407'0'0,"0"0"-6"0"0,-4 5-241 0 0,3 1-80 0 0,1-4 332 0 0,0-2 132 0 0,0 0 28 0 0,0 0 12 0 0,0 0 35 0 0,0 0 18 0 0,0 0 3 0 0,0 0-85 0 0,33-22-850 0 0,-16 2-4566 0 0,-16 19 838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7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8863 0 0,'0'0'200'0'0,"0"0"34"0"0,0 0 12 0 0,0 0 132 0 0,0 0 542 0 0,0 0 236 0 0,0 0 48 0 0,2 23 250 0 0,15 31 1046 0 0,30 64-1 0 0,-27-69-1928 0 0,-20-46-557 0 0,0-3-13 0 0,0 1-1 0 0,0 0 0 0 0,0 0 0 0 0,0-1 1 0 0,0 1-1 0 0,0 0 0 0 0,0-1 1 0 0,0 1-1 0 0,0 0 0 0 0,0 0 1 0 0,0-1-1 0 0,1 1 0 0 0,-1 0 1 0 0,0-1-1 0 0,0 1 0 0 0,1 0 1 0 0,-1-1-1 0 0,0 1 0 0 0,1-1 1 0 0,-1 1-1 0 0,1 0 0 0 0,-1-1 1 0 0,1 1-1 0 0,0 0 0 0 0,2-15 0 0 0,-5-23 0 0 0,-9-55 0 0 0,-1 9 0 0 0,12 74 1226 0 0,3-1-5452 0 0,-3 10 4024 0 0,0 0 1 0 0,1-1-1 0 0,-1 1 0 0 0,0 0 0 0 0,1 0 0 0 0,-1-1 1 0 0,0 1-1 0 0,1 0 0 0 0,-1 0 0 0 0,1 0 0 0 0,-1 0 1 0 0,0 0-1 0 0,1-1 0 0 0,-1 1 0 0 0,1 0 0 0 0,-1 0 0 0 0,0 0 1 0 0,1 0-1 0 0,-1 0 0 0 0,1 0 0 0 0,-1 0 0 0 0,0 1 1 0 0,1-1-1 0 0,-1 0 0 0 0,1 0 0 0 0,-1 0 0 0 0,0 0 1 0 0,1 0-1 0 0,-1 0 0 0 0,0 1 0 0 0,1-1 0 0 0,-1 0 0 0 0,0 0 1 0 0,1 1-1 0 0,-1-1 0 0 0,11 7-1517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1:57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128 514 8863 0 0,'0'0'200'0'0,"0"0"34"0"0,-11-37 260 0 0,5 21 282 0 0,5 11-340 0 0,0 0-1 0 0,0 1 0 0 0,-1-1 0 0 0,0 1 0 0 0,0-1 0 0 0,0 1 1 0 0,0 0-1 0 0,-1 0 0 0 0,0 0 0 0 0,0 0 0 0 0,0 0 0 0 0,0 1 0 0 0,0-1 1 0 0,-1 1-1 0 0,-6-5 0 0 0,9 8 73 0 0,1 0 161 0 0,0 0 31 0 0,-1 0-666 0 0,-1 1 0 0 0,0-1 0 0 0,1 1 0 0 0,-1 0-1 0 0,1 0 1 0 0,-1 0 0 0 0,1 0 0 0 0,0 0 0 0 0,-1 0 0 0 0,1 0-1 0 0,0 0 1 0 0,0 0 0 0 0,-1 1 0 0 0,1-1 0 0 0,0 0 0 0 0,0 1-1 0 0,0-1 1 0 0,1 1 0 0 0,-1 0 0 0 0,0-1 0 0 0,1 1 0 0 0,-1-1-1 0 0,1 1 1 0 0,-1 0 0 0 0,1-1 0 0 0,-1 4 0 0 0,-4 47-108 0 0,5-39 74 0 0,0-7 0 0 0,0-1 0 0 0,0 1 0 0 0,1-1 0 0 0,-1 1 0 0 0,1-1 0 0 0,0 0 0 0 0,1 0 0 0 0,-1 1 0 0 0,1-1 0 0 0,0 0 0 0 0,1 0 0 0 0,-1 0 0 0 0,1-1 0 0 0,0 1 0 0 0,0 0 0 0 0,7 7 0 0 0,-9-11 0 0 0,0 0 0 0 0,0 0 0 0 0,0-1 0 0 0,0 1 0 0 0,0 0 0 0 0,0-1 0 0 0,0 1 0 0 0,0-1 0 0 0,0 1 0 0 0,0-1 0 0 0,1 1 0 0 0,-1-1 0 0 0,0 0 0 0 0,0 1 0 0 0,0-1 0 0 0,1 0 0 0 0,-1 0 0 0 0,0 0 0 0 0,0 0 0 0 0,1 0 0 0 0,-1 0 0 0 0,0 0 0 0 0,0-1 0 0 0,0 1 0 0 0,1 0 0 0 0,-1-1 0 0 0,0 1 0 0 0,0-1 0 0 0,0 1 0 0 0,0-1 0 0 0,0 1 0 0 0,0-1 0 0 0,0 0 0 0 0,0 1 0 0 0,0-1 0 0 0,0 0 0 0 0,0 0 0 0 0,0 0 0 0 0,0 0 0 0 0,-1 0 0 0 0,1 0 0 0 0,0 0 0 0 0,-1 0 0 0 0,1 0 0 0 0,-1 0 0 0 0,1 0 0 0 0,0-2 0 0 0,2-6 1 0 0,0 0-1 0 0,-1 0 0 0 0,0-1 1 0 0,0 1-1 0 0,-1-1 1 0 0,0 1-1 0 0,0-1 1 0 0,-1 1-1 0 0,-1-1 0 0 0,-1-11 1 0 0,-4-18-18 0 0,-13-44 1 0 0,9 46-45 0 0,-80-263-2594 0 0,137 423 5125 0 0,86 184-2196 0 0,-102-228 118 0 0,-20-44-2823 0 0,-4-17-1091 0 0,-1 4-2781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2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81 8863 0 0,'0'0'200'0'0,"0"0"34"0"0,0 0 12 0 0,0 0 46 0 0,-1 4 184 0 0,1 4-274 0 0,1 0 0 0 0,-1 0 0 0 0,2 0 0 0 0,-1 0-1 0 0,1-1 1 0 0,0 1 0 0 0,0-1 0 0 0,6 12 0 0 0,9 33 347 0 0,-3 21-60 0 0,73 288 3776 0 0,-77-336-4437 0 0,-9-23-728 0 0,-1-2-338 0 0,0 0-70 0 0,0 0-46 0 0,0 0-119 0 0,-25-5-4212 0 0,17-5 5224 0 0,0 0 1 0 0,1 0-1 0 0,0 0 1 0 0,0-1 0 0 0,1 0-1 0 0,1 0 1 0 0,0-1-1 0 0,-5-15 1 0 0,-24-106 1250 0 0,20 73-240 0 0,-22-103 2802 0 0,21 54 2628 0 0,15 108-5903 0 0,-1 1 0 0 0,1-1 0 0 0,0 0 0 0 0,0 1 0 0 0,0-1 0 0 0,0 0 0 0 0,0 1 0 0 0,0-1 0 0 0,0 1 0 0 0,0-1 1 0 0,0 0-1 0 0,0 1 0 0 0,0-1 0 0 0,0 1 0 0 0,1-1 0 0 0,-1 0 0 0 0,0 1 0 0 0,0-1 0 0 0,1 1 0 0 0,-1-1 0 0 0,0 1 0 0 0,1-1 1 0 0,-1 1-1 0 0,0-1 0 0 0,1 1 0 0 0,-1-1 0 0 0,1 1 0 0 0,-1 0 0 0 0,1-1 0 0 0,-1 1 0 0 0,1-1 0 0 0,-1 1 0 0 0,2 0 0 0 0,19 5 798 0 0,19 26 410 0 0,-22-11-187 0 0,0 2 0 0 0,21 33 1 0 0,6 9-756 0 0,-23-27-343 0 0,-18-29 0 0 0,1 1 0 0 0,0-1 0 0 0,0 0 0 0 0,1 0 0 0 0,0 0 0 0 0,9 8 0 0 0,-15-16 0 0 0,0 1 0 0 0,1-1 0 0 0,-1 0 0 0 0,0 1 0 0 0,0-1 0 0 0,1 0 0 0 0,-1 0 0 0 0,0 1 0 0 0,0-1 0 0 0,1 0 0 0 0,-1 0 0 0 0,0 0 0 0 0,1 0 0 0 0,-1 1 0 0 0,0-1 0 0 0,1 0 0 0 0,-1 0 0 0 0,0 0 0 0 0,1 0 0 0 0,-1 0 0 0 0,1 0 0 0 0,-1 0 0 0 0,0 0 0 0 0,1 0 0 0 0,-1 0 0 0 0,0 0 0 0 0,1 0 0 0 0,-1 0 0 0 0,0 0 0 0 0,1 0 0 0 0,-1 0 0 0 0,0 0 0 0 0,1 0 0 0 0,-1-1 0 0 0,0 1 0 0 0,1 0 0 0 0,-1 0 0 0 0,0 0 0 0 0,1-1 0 0 0,-1 1 0 0 0,0 0 0 0 0,0 0 0 0 0,1-1 0 0 0,-1 1 0 0 0,0 0 0 0 0,0 0 0 0 0,1-1 0 0 0,-1 1 0 0 0,0 0 0 0 0,0-1 0 0 0,0 1 0 0 0,0 0 0 0 0,0-1 0 0 0,0 1 0 0 0,1-1 0 0 0,-1 1 0 0 0,0 0 0 0 0,0-1 0 0 0,0 1 0 0 0,0-1 0 0 0,2-18 0 0 0,-2 19 0 0 0,-2-38 0 0 0,-2 1 0 0 0,-10-46 0 0 0,-1 3 0 0 0,14 71 0 0 0,-1-1 0 0 0,0 0 0 0 0,1 0 0 0 0,1 0 0 0 0,-1 0 0 0 0,2 0 0 0 0,-1 0 0 0 0,1 0 0 0 0,3-12 0 0 0,-4 22 0 0 0,0-1 0 0 0,1 1 0 0 0,-1 0 0 0 0,0 0 0 0 0,0-1 0 0 0,1 1 0 0 0,-1 0 0 0 0,0 0 0 0 0,0-1 0 0 0,1 1 0 0 0,-1 0 0 0 0,0 0 0 0 0,1 0 0 0 0,-1 0 0 0 0,0-1 0 0 0,1 1 0 0 0,-1 0 0 0 0,0 0 0 0 0,1 0 0 0 0,-1 0 0 0 0,0 0 0 0 0,1 0 0 0 0,-1 0 0 0 0,0 0 0 0 0,1 0 0 0 0,-1 0 0 0 0,0 0 0 0 0,1 0 0 0 0,-1 0 0 0 0,0 0 0 0 0,1 0 0 0 0,-1 0 0 0 0,0 1 0 0 0,1-1 0 0 0,-1 0 0 0 0,0 0 0 0 0,1 0 0 0 0,-1 0 0 0 0,0 1 0 0 0,1-1 0 0 0,-1 0 0 0 0,0 0 0 0 0,0 1 0 0 0,0-1 0 0 0,1 1 0 0 0,11 9 0 0 0,-12-10 0 0 0,16 19 0 0 0,-1 1 0 0 0,-1 0 0 0 0,0 0 0 0 0,-2 2 0 0 0,19 44 0 0 0,-15-32 0 0 0,29 47 0 0 0,-37-68-429 0 0,11 15-1952 0 0,-4-13-3282 0 0,-7-9 560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3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8863 0 0,'0'0'200'0'0,"0"0"34"0"0,0 0 12 0 0,-9 29 3412 0 0,11-13-3127 0 0,1-1 1 0 0,0 0-1 0 0,1 0 1 0 0,1 0-1 0 0,0 0 1 0 0,12 21-1 0 0,-1 1-21 0 0,30 57-776 0 0,-33-70-162 0 0,0 0 0 0 0,17 51 0 0 0,-30-73-1352 0 0,0-2-630 0 0,0 0-2138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3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22 262 5407 0 0,'-3'-8'176'0'0,"-1"0"0"0"0,1-1-1 0 0,1 1 1 0 0,-1-1 0 0 0,1 0-1 0 0,1 0 1 0 0,-1-9-1 0 0,1 7 785 0 0,1 1-1 0 0,0-1 0 0 0,0 1 0 0 0,1 0 0 0 0,5-20 0 0 0,-4 23-771 0 0,1 1 0 0 0,-1 0 0 0 0,1 0 0 0 0,1 0 0 0 0,-1 0 0 0 0,1 1 0 0 0,0-1 0 0 0,0 1 0 0 0,1 0 0 0 0,-1 0 0 0 0,1 1 0 0 0,0-1 0 0 0,1 1 1 0 0,-1 0-1 0 0,1 1 0 0 0,-1-1 0 0 0,11-4 0 0 0,-12 7-174 0 0,-1 0 0 0 0,0 0 0 0 0,1 0 0 0 0,-1 0 1 0 0,1 1-1 0 0,-1-1 0 0 0,1 1 0 0 0,0 0 0 0 0,-1 0 1 0 0,1 0-1 0 0,-1 0 0 0 0,1 1 0 0 0,-1-1 0 0 0,7 3 0 0 0,-7-2-277 0 0,0 1 0 0 0,1 0 0 0 0,-1 0 0 0 0,0 0-1 0 0,0 0 1 0 0,0 1 0 0 0,0-1 0 0 0,0 1 0 0 0,-1 0-1 0 0,1 0 1 0 0,-1 0 0 0 0,0 0 0 0 0,1 0 0 0 0,-1 0-1 0 0,-1 0 1 0 0,3 5 0 0 0,1 6-1445 0 0,-1 0-11 0 0</inkml:trace>
  <inkml:trace contextRef="#ctx0" brushRef="#br0" timeOffset="1">144 316 8863 0 0,'0'0'200'0'0,"0"0"34"0"0,0 0 12 0 0,0 0 46 0 0,26-27 2515 0 0,-14 18-1970 0 0,24-19 499 0 0,-9 14-3200 0 0,-25 14 1106 0 0,-2 0-501 0 0,8 4-1749 0 0,-6-3 1473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9:32.6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11 412 10943 0 0,'0'0'248'0'0,"0"0"35"0"0,0 0 18 0 0,0 0-37 0 0,0 0 8 0 0,0 0 667 0 0,-6-3 4574 0 0,2-3-4877 0 0,4-3-267 0 0,0-1-1 0 0,1 0 0 0 0,1 1 0 0 0,0-1 1 0 0,0 1-1 0 0,1 0 0 0 0,0-1 1 0 0,0 1-1 0 0,10-16 0 0 0,-9 15-291 0 0,73-141-77 0 0,-29 58 0 0 0,-29 54 0 0 0,-17 100 0 0 0,-39 145 1471 0 0,24-150-581 0 0,2 1-1 0 0,-6 110 1 0 0,25-124 900 0 0,-3-23-3571 0 0,-3 0-7266 0 0,-2-20 6209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3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8863 0 0,'0'0'200'0'0,"0"0"34"0"0,0 0 12 0 0,0 0 46 0 0,0 0 184 0 0,0 0 79 0 0,0 0 18 0 0,29 4 1907 0 0,-21-6-2388 0 0,0-2 1 0 0,0 1-1 0 0,-1-1 0 0 0,0 0 0 0 0,1-1 0 0 0,-1 0 0 0 0,-1 0 0 0 0,1 0 1 0 0,10-13-1 0 0,20-14-5360 0 0,-27 25 1510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4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 8863 0 0,'0'0'407'0'0,"0"0"-6"0"0,-1-1-257 0 0,-18-4 3178 0 0,19 5-3175 0 0,0 0-1 0 0,0 0 1 0 0,0 0-1 0 0,0 0 1 0 0,0 0-1 0 0,0 0 0 0 0,0 1 1 0 0,0-1-1 0 0,0 0 1 0 0,0 0-1 0 0,0 0 1 0 0,0 0-1 0 0,-1 0 1 0 0,1 0-1 0 0,0 0 0 0 0,0 0 1 0 0,0 0-1 0 0,0 0 1 0 0,0 0-1 0 0,0 0 1 0 0,0 0-1 0 0,0 0 1 0 0,0 0-1 0 0,0 0 0 0 0,-1 0 1 0 0,1 1-1 0 0,0-1 1 0 0,0 0-1 0 0,0 0 1 0 0,0 0-1 0 0,0 0 1 0 0,11 15-469 0 0,0 8 914 0 0,0 0 1 0 0,-1 0-1 0 0,-1 1 0 0 0,5 26 1 0 0,17 107-1128 0 0,-27-129 587 0 0,-3-27-1443 0 0,-1-1-508 0 0,0 0-106 0 0,0 0-6 0 0,0 0 51 0 0,0 0 28 0 0,0 0 4 0 0,0 0 0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4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19 167 8863 0 0,'-3'-12'336'0'0,"-1"-5"81"0"0,0 0-1 0 0,1 0 1 0 0,1 0-1 0 0,0-1 1 0 0,2 1 0 0 0,1-30-1 0 0,0 47-322 0 0,-1 0 0 0 0,0-1 0 0 0,0 1 0 0 0,1 0-1 0 0,-1-1 1 0 0,0 1 0 0 0,0 0 0 0 0,1-1 0 0 0,-1 1 0 0 0,0 0-1 0 0,1 0 1 0 0,-1-1 0 0 0,1 1 0 0 0,-1 0 0 0 0,0 0 0 0 0,1 0 0 0 0,-1 0-1 0 0,1-1 1 0 0,-1 1 0 0 0,0 0 0 0 0,1 0 0 0 0,-1 0 0 0 0,1 0-1 0 0,-1 0 1 0 0,1 0 0 0 0,-1 0 0 0 0,0 0 0 0 0,1 0 0 0 0,-1 0-1 0 0,1 0 1 0 0,-1 1 0 0 0,1-1 0 0 0,-1 0 0 0 0,1 0 0 0 0,15 4 1559 0 0,-9 0-1326 0 0,-1 0 0 0 0,0 0 0 0 0,0 1 0 0 0,0 0 0 0 0,-1 0 0 0 0,0 0 0 0 0,0 1 0 0 0,6 8 0 0 0,35 59 96 0 0,-23-35 721 0 0,28 26 82 0 0,-10-16-856 0 0,-34-41-370 0 0,1-4 0 0 0,-7-4 0 0 0,0 1 0 0 0,0-1 0 0 0,0 1 0 0 0,0-1 0 0 0,-1 0 0 0 0,1 0 0 0 0,0 1 0 0 0,0-1 0 0 0,-1 0 0 0 0,1 0 0 0 0,0 0 0 0 0,-1 0 0 0 0,1 0 0 0 0,-1 0 0 0 0,1 0 0 0 0,-1 0 0 0 0,1 0 0 0 0,-1 0 0 0 0,0 0 0 0 0,0 0 0 0 0,1 0 0 0 0,-1 0 0 0 0,0 0 0 0 0,0 0 0 0 0,0 0 0 0 0,0-1 0 0 0,0 1 0 0 0,-1 0 0 0 0,1-1 0 0 0,4-192-1252 0 0,22 219 927 0 0,-8 6 839 0 0,22 49 0 0 0,-25-49-4241 0 0,33 55 1 0 0,-27-49-1849 0 0,-10-20 2720 0 0</inkml:trace>
  <inkml:trace contextRef="#ctx0" brushRef="#br0" timeOffset="1">542 361 10943 0 0,'0'0'248'0'0,"0"0"35"0"0,0 0 18 0 0,0 0-37 0 0,-5-1 528 0 0,4-1 3732 0 0,1-5-4480 0 0,2 3-418 0 0,0 0-1 0 0,0 1 1 0 0,1-1-1 0 0,-1 0 1 0 0,1 1-1 0 0,0-1 1 0 0,0 1-1 0 0,0 0 1 0 0,0 0-1 0 0,0 0 1 0 0,1 1-1 0 0,0-1 1 0 0,-1 1-1 0 0,6-3 1 0 0,-8 4-199 0 0,0 1-4269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4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44 8863 0 0,'-5'-5'808'0'0,"0"-1"-664"0"0,-1 1 38 0 0,5 4 674 0 0,1 1 289 0 0,0 0 58 0 0,0 0-59 0 0,0 0-296 0 0,0 0-131 0 0,0 0-21 0 0,0 9-385 0 0,0-1 0 0 0,0 1 1 0 0,1-1-1 0 0,0 0 0 0 0,0 1 0 0 0,1-1 1 0 0,0 0-1 0 0,6 15 0 0 0,4 5 445 0 0,-3-7-728 0 0,0-1 0 0 0,20 30 0 0 0,-24-49-28 0 0,-1-12 0 0 0,-1-12 0 0 0,-5-17-123 0 0,-2-57-85 0 0,10 33-3445 0 0,-5 63 2965 0 0,-1 1-137 0 0,0 0-578 0 0,0 0-254 0 0,0 0-246 0 0,0 0-829 0 0,0 0-356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59 468 8863 0 0,'0'0'200'0'0,"0"0"34"0"0,0 0 12 0 0,15-30 88 0 0,-14 26-66 0 0,0 1-1 0 0,0 0 1 0 0,-1 0 0 0 0,1 0 0 0 0,-1-1 0 0 0,0 1 0 0 0,0 0 0 0 0,0 0 0 0 0,0-1-1 0 0,-1 1 1 0 0,0-5 0 0 0,-1 3 624 0 0,0 0-1 0 0,0 0 1 0 0,-1 1-1 0 0,1-1 1 0 0,-1 1-1 0 0,0-1 1 0 0,-7-7-1 0 0,10 12-890 0 0,-1 0-1 0 0,1-1 1 0 0,0 1-1 0 0,-1 0 1 0 0,1-1-1 0 0,0 1 1 0 0,-1 0 0 0 0,1 0-1 0 0,-1 0 1 0 0,1-1-1 0 0,0 1 1 0 0,-1 0-1 0 0,1 0 1 0 0,-1 0-1 0 0,1 0 1 0 0,0 0-1 0 0,-1 0 1 0 0,1 0 0 0 0,-1 0-1 0 0,1 0 1 0 0,-1 0-1 0 0,1 0 1 0 0,-1 0-1 0 0,1 0 1 0 0,0 0-1 0 0,-1 0 1 0 0,1 0-1 0 0,-1 1 1 0 0,1-1-1 0 0,0 0 1 0 0,-1 0 0 0 0,1 0-1 0 0,-1 1 1 0 0,1-1-1 0 0,0 0 1 0 0,-1 0-1 0 0,1 1 1 0 0,0-1-1 0 0,-1 0 1 0 0,1 1-1 0 0,0-1 1 0 0,0 1 0 0 0,-1-1-1 0 0,1 0 1 0 0,0 1-1 0 0,0-1 1 0 0,0 1-1 0 0,-6 10-2 0 0,3-3 2 0 0,1-1 0 0 0,0 0 0 0 0,0 0 0 0 0,1 1 0 0 0,0-1 0 0 0,0 1 0 0 0,1 0 0 0 0,0-1 0 0 0,0 1 0 0 0,0-1 0 0 0,1 1 0 0 0,1-1 0 0 0,-1 1 0 0 0,1-1 0 0 0,0 0 0 0 0,1 0 0 0 0,0 0 0 0 0,7 13 0 0 0,-3-11 0 0 0,1-2 0 0 0,-7-6 0 0 0,-1-1 0 0 0,1 1 0 0 0,0-1 0 0 0,-1 0 0 0 0,1 1 0 0 0,0-1 0 0 0,-1 0 0 0 0,1 1 0 0 0,0-1 0 0 0,0 0 0 0 0,0 0 0 0 0,-1 0 0 0 0,1 1 0 0 0,0-1 0 0 0,0 0 0 0 0,0 0 0 0 0,0 0 0 0 0,-1 0 0 0 0,1-1 0 0 0,0 1 0 0 0,0 0 0 0 0,0 0 0 0 0,-1 0 0 0 0,1-1 0 0 0,0 1 0 0 0,0 0 0 0 0,-1-1 0 0 0,1 1 0 0 0,0-1 0 0 0,-1 1 0 0 0,1-1 0 0 0,0 1 0 0 0,-1-1 0 0 0,1 1 0 0 0,0-2 0 0 0,9-16 0 0 0,-7 4 1 0 0,-1-1 0 0 0,-1 0 0 0 0,-1 0 0 0 0,0 1 0 0 0,0-1 0 0 0,-4-18 0 0 0,-22-89-66 0 0,22 106 34 0 0,-57-236-2624 0 0,87 305 2745 0 0,42 170 3063 0 0,-25-75-8334 0 0,-37-129-649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8863 0 0,'0'0'407'0'0,"0"0"-6"0"0,0 0-91 0 0,0 0 562 0 0,0 0 273 0 0,0 0 58 0 0,0 0-59 0 0,0 0-296 0 0,0 0-131 0 0,0 0-21 0 0,0 0-99 0 0,27-21-369 0 0,39-39-2192 0 0,-65 59-286 0 0,0 1-129 0 0,5-5-20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5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59 8863 0 0,'-2'-8'183'0'0,"0"0"1"0"0,0 0-1 0 0,-1 0 0 0 0,0 1 0 0 0,-6-11 0 0 0,9 17 696 0 0,0 1 277 0 0,0 0 48 0 0,0 0-152 0 0,1 4-774 0 0,0 1-1 0 0,0-1 1 0 0,1 0 0 0 0,0 0 0 0 0,0 0 0 0 0,0 0 0 0 0,4 5 0 0 0,4 10 449 0 0,67 164-499 0 0,-76-181-210 0 0,-1-1-1 0 0,1 1 1 0 0,0-1-1 0 0,-1 1 1 0 0,1-1-1 0 0,0 1 1 0 0,0-1-1 0 0,0 0 1 0 0,0 1-1 0 0,0-1 1 0 0,1 0-1 0 0,-1 0 1 0 0,0 0-1 0 0,0 0 1 0 0,1 0-1 0 0,-1 0 0 0 0,3 1 1 0 0,-3-2 5 0 0,0 0 1 0 0,-1 0 0 0 0,1 0-1 0 0,0-1 1 0 0,-1 1-1 0 0,1 0 1 0 0,0 0-1 0 0,-1-1 1 0 0,1 1-1 0 0,0 0 1 0 0,-1-1-1 0 0,1 1 1 0 0,-1 0-1 0 0,1-1 1 0 0,-1 1-1 0 0,1-1 1 0 0,-1 1-1 0 0,1-1 1 0 0,-1 1-1 0 0,1-1 1 0 0,-1 0-1 0 0,0 1 1 0 0,1-1-1 0 0,-1 1 1 0 0,0-1-1 0 0,1 0 1 0 0,-1 0-1 0 0,2-5 56 0 0,0-1 0 0 0,0 1 0 0 0,-1 0 0 0 0,1-1 0 0 0,-1 1-1 0 0,-1-1 1 0 0,0-9 0 0 0,2-84-1810 0 0,0 35-2994 0 0,-2 64 2937 0 0,0 1-2308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6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27 8863 0 0,'0'0'200'0'0,"0"0"34"0"0,0 0 12 0 0,-7-12 88 0 0,6 11-224 0 0,1 0 1 0 0,-1 0 0 0 0,0 0 0 0 0,1 0-1 0 0,-1 1 1 0 0,0-1 0 0 0,0 0-1 0 0,0 0 1 0 0,1 0 0 0 0,-1 1-1 0 0,0-1 1 0 0,0 0 0 0 0,0 1 0 0 0,0-1-1 0 0,0 1 1 0 0,0-1 0 0 0,-1 1-1 0 0,1-1 1 0 0,0 1 0 0 0,0 0 0 0 0,0 0-1 0 0,0-1 1 0 0,0 1 0 0 0,-1 0-1 0 0,1 0 1 0 0,0 0 0 0 0,0 0 0 0 0,0 0-1 0 0,0 1 1 0 0,0-1 0 0 0,-1 0-1 0 0,1 1 1 0 0,0-1 0 0 0,0 0 0 0 0,0 1-1 0 0,-2 0 1 0 0,1 1-77 0 0,0 0 0 0 0,1 0 0 0 0,-1 1 0 0 0,1-1 0 0 0,-1 0 0 0 0,1 0 0 0 0,0 1 0 0 0,0-1 0 0 0,0 1 0 0 0,0-1 0 0 0,0 1 0 0 0,0-1 0 0 0,1 1 0 0 0,-1 0 0 0 0,1-1 0 0 0,0 1 0 0 0,0 0 0 0 0,0-1 0 0 0,0 1 0 0 0,1 5 0 0 0,-2-5-34 0 0,6 14 0 0 0,1-9 0 0 0,-4-7 0 0 0,0 0 0 0 0,0 0 0 0 0,0 0 0 0 0,0 0 0 0 0,0-1 0 0 0,0 1 0 0 0,0-1 0 0 0,0 1 0 0 0,0-1 0 0 0,0 0 0 0 0,0 0 0 0 0,0 0 0 0 0,0 0 0 0 0,0 0 0 0 0,0-1 0 0 0,0 1 0 0 0,1 0 0 0 0,-1-1 0 0 0,0 0 0 0 0,-1 1 0 0 0,1-1 0 0 0,0 0 0 0 0,0 0 0 0 0,0 0 0 0 0,0 0 0 0 0,-1-1 0 0 0,3 0 0 0 0,-2 0 0 0 0,4-3-701 0 0,13-6-1020 0 0,-17 11 2147 0 0,-2 0 168 0 0,0 0 40 0 0,0 0-79 0 0,11 1-342 0 0,-1 1-294 0 0,-8-2-346 0 0,-2 0-166 0 0,2-1 144 0 0,0 1-1 0 0,-1-1 1 0 0,1 1 0 0 0,0-1 0 0 0,-1 0 0 0 0,1 1-1 0 0,0-1 1 0 0,-1 0 0 0 0,1 0 0 0 0,-1 0-1 0 0,0-1 1 0 0,1 1 0 0 0,-1 0 0 0 0,2-2-1 0 0,2-5-1470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06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69 280 5407 0 0,'-2'-23'151'0'0,"-1"0"-1"0"0,-1 1 0 0 0,0 0 1 0 0,-16-42-1 0 0,-2-9 2348 0 0,9 22 276 0 0,13 50-2188 0 0,0 1 38 0 0,0 0 14 0 0,0 0 2 0 0,5 15 675 0 0,34 134 1093 0 0,-29-103-1547 0 0,2 0 0 0 0,30 74 0 0 0,24 12 1253 0 0,-31-77-4568 0 0,-28-45-4792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0 247 3999 0 0,'0'0'91'0'0,"0"0"12"0"0,0 0 7 0 0,0 0 40 0 0,0 0 156 0 0,0 0 70 0 0,0 0 10 0 0,0 0 14 0 0,0 0 38 0 0,30 9 1922 0 0,-22-10-2079 0 0,0 0-1 0 0,0 0 1 0 0,-1-1-1 0 0,1 0 0 0 0,0-1 1 0 0,-1 0-1 0 0,0 0 1 0 0,1 0-1 0 0,7-6 1 0 0,16-6 322 0 0,-8 4-210 0 0,-1-1 0 0 0,35-24 0 0 0,-39 23-48 0 0,2 0 1 0 0,0 1-1 0 0,36-14 0 0 0,-34 17-345 0 0,-12 5 0 0 0,2 0 0 0 0,-1 0 0 0 0,0 1 0 0 0,1 1 0 0 0,14-2 0 0 0,29-15 0 0 0,18-3 0 0 0,-31 4-81 0 0,-41 18-346 0 0,-1 0-166 0 0,0 0-42 0 0,0 0-175 0 0,0 0-720 0 0,0 0-320 0 0,-2 1-64 0 0,-12 6-6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58.7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315 120 5407 0 0,'-24'-41'289'0'0,"20"33"173"0"0,0-1 1 0 0,-1 1-1 0 0,0 1 1 0 0,0-1 0 0 0,-8-7-1 0 0,11 13-180 0 0,-1-1 1 0 0,0 1-1 0 0,0 0 0 0 0,-1 0 0 0 0,1 0 0 0 0,0 0 1 0 0,-1 0-1 0 0,1 1 0 0 0,-1 0 0 0 0,1-1 0 0 0,-1 1 1 0 0,0 1-1 0 0,1-1 0 0 0,-1 0 0 0 0,0 1 0 0 0,-6 0 1 0 0,3 0-167 0 0,1 0 0 0 0,-1 1 0 0 0,0 0 1 0 0,1 0-1 0 0,-1 1 0 0 0,1-1 0 0 0,0 1 1 0 0,-1 1-1 0 0,1-1 0 0 0,0 1 0 0 0,0 0 1 0 0,0 1-1 0 0,-10 7 0 0 0,9-4 52 0 0,0-1 1 0 0,0 1-1 0 0,1 1 0 0 0,0-1 1 0 0,1 1-1 0 0,-1 0 0 0 0,2 0 1 0 0,-1 1-1 0 0,-3 8 0 0 0,2 0-82 0 0,0 0-1 0 0,1 1 0 0 0,1-1 0 0 0,0 1 0 0 0,2 0 1 0 0,0 0-1 0 0,1 0 0 0 0,1 0 0 0 0,3 35 0 0 0,-3-51-85 0 0,0-1 0 0 0,1 1 0 0 0,-1-1 0 0 0,0 1 0 0 0,0-1 0 0 0,1 1 0 0 0,-1-1 0 0 0,1 1 0 0 0,-1-1 0 0 0,1 1 0 0 0,-1-1 0 0 0,1 0 0 0 0,0 1 0 0 0,0-1 0 0 0,0 0 0 0 0,0 0 0 0 0,0 1 0 0 0,0-1 0 0 0,0 0 0 0 0,0 0 0 0 0,0 0 0 0 0,0 0 0 0 0,1-1 0 0 0,-1 1 0 0 0,0 0 0 0 0,1 0 0 0 0,-1-1 0 0 0,1 1 0 0 0,-1-1 0 0 0,0 1 0 0 0,1-1 0 0 0,-1 0 0 0 0,1 1 0 0 0,-1-1 0 0 0,1 0 0 0 0,0 0 0 0 0,1 0 0 0 0,2-1 0 0 0,-1 0 0 0 0,0-1 0 0 0,1 1 0 0 0,-1-1 0 0 0,0 0 0 0 0,0 0 0 0 0,0-1 0 0 0,0 1 0 0 0,0-1 0 0 0,0 0 0 0 0,-1 0 0 0 0,1 0 0 0 0,-1 0 0 0 0,0-1 0 0 0,0 1 0 0 0,4-7 0 0 0,6-9 0 0 0,20-38 0 0 0,13-23 0 0 0,-46 80 9 0 0,0 0 0 0 0,0-1 0 0 0,0 1 0 0 0,0 0 0 0 0,0 0 0 0 0,0 0 0 0 0,0-1 0 0 0,0 1 0 0 0,0 0 0 0 0,0 0 0 0 0,0 0 0 0 0,1-1 0 0 0,-1 1 0 0 0,0 0 0 0 0,0 0 0 0 0,0 0 0 0 0,0-1 0 0 0,1 1 0 0 0,-1 0 0 0 0,0 0 0 0 0,0 0 0 0 0,0 0 0 0 0,1 0 0 0 0,-1 0 0 0 0,0 0 0 0 0,0-1 0 0 0,0 1 0 0 0,1 0 0 0 0,-1 0 0 0 0,0 0 0 0 0,0 0 0 0 0,1 0 0 0 0,-1 0 0 0 0,0 0 0 0 0,0 0 0 0 0,1 0 0 0 0,-1 0 0 0 0,0 0 0 0 0,0 0 0 0 0,0 0 0 0 0,1 1 0 0 0,-1-1 0 0 0,0 0 0 0 0,0 0 0 0 0,0 0 0 0 0,1 0 0 0 0,-1 0 1 0 0,0 0-1 0 0,0 0 0 0 0,0 1 0 0 0,1-1 0 0 0,-1 0 0 0 0,0 0 0 0 0,0 0 0 0 0,0 1 0 0 0,0-1 0 0 0,0 0 0 0 0,1 0 0 0 0,-1 0 0 0 0,0 1 0 0 0,0-1 0 0 0,0 0 0 0 0,0 0 0 0 0,0 0 0 0 0,0 1 0 0 0,4 13 590 0 0,-4-13-517 0 0,2 6 19 0 0,0 4 105 0 0,1 1-1 0 0,0 0 1 0 0,1-1-1 0 0,0 1 1 0 0,1-1 0 0 0,10 18-1 0 0,-13-27-207 0 0,0 0-1 0 0,0 1 0 0 0,1-1 1 0 0,-1 0-1 0 0,1 0 1 0 0,-1-1-1 0 0,1 1 0 0 0,0 0 1 0 0,-1-1-1 0 0,1 1 1 0 0,0-1-1 0 0,0 0 1 0 0,0 0-1 0 0,0 0 0 0 0,0-1 1 0 0,0 1-1 0 0,1-1 1 0 0,-1 1-1 0 0,0-1 0 0 0,0 0 1 0 0,0 0-1 0 0,0-1 1 0 0,0 1-1 0 0,1 0 0 0 0,-1-1 1 0 0,0 0-1 0 0,0 0 1 0 0,3-1-1 0 0,3 0-103 0 0,5-3-1202 0 0,0 0 0 0 0,-1-1-1 0 0,0-1 1 0 0,0 0 0 0 0,-1-1 0 0 0,20-15 0 0 0,1 1-874 0 0,3 0 6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0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0,'0'0'126'0'0,"0"0"96"0"0,0 0 326 0 0,0 0 144 0 0,0 0 32 0 0,0 0-32 0 0,0 0-152 0 0,0 0-69 0 0,0 0-14 0 0,0 0 6 0 0,0 0 28 0 0,0 0 11 0 0,0 0 2 0 0,0 0 10 0 0,31 20 1876 0 0,8 6-1504 0 0,-32-22-647 0 0,0 1 0 0 0,0-1 0 0 0,0 1 1 0 0,-1 0-1 0 0,0 1 0 0 0,10 10 0 0 0,4 7 197 0 0,1-2 1 0 0,0 0-1 0 0,2-2 0 0 0,35 25 0 0 0,14 11 127 0 0,-37-22-6627 0 0,-35-33 4848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1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0,'0'0'124'0'0,"0"0"18"0"0,0 0 8 0 0,5 43 1784 0 0,0-21-3109 0 0,-5-22 720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3999 0 0,'0'0'91'0'0,"0"0"12"0"0,0 0 7 0 0,1 1-16 0 0,4 6-76 0 0,13 15-915 0 0,-18-22 562 0 0</inkml:trace>
  <inkml:trace contextRef="#ctx0" brushRef="#br0" timeOffset="1">73 105 3999 0 0,'0'0'183'0'0,"0"0"49"0"0,0 0 103 0 0,0 0 45 0 0,0 0 10 0 0,0 0 12 0 0,-1 11 1476 0 0,14 29-4962 0 0,-13-38 1040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3999 0 0,'0'0'91'0'0,"0"0"12"0"0,0 0 7 0 0,0 0 101 0 0,0 0 413 0 0,0 0 177 0 0,0 0 37 0 0,0 1-105 0 0,14 32-797 0 0,-13-32-353 0 0,-1-1-258 0 0,0 0-964 0 0,0 0-405 0 0</inkml:trace>
  <inkml:trace contextRef="#ctx0" brushRef="#br0" timeOffset="1">42 88 3999 0 0,'0'0'91'0'0,"0"0"12"0"0,0 0 7 0 0,0 0 40 0 0,0 0 156 0 0,0 0 70 0 0,0 0 10 0 0,0 0-48 0 0,2 10-206 0 0,-1-2-181 0 0,1 4-959 0 0,-2-12 617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0 712 3999 0 0,'0'0'91'0'0,"0"0"12"0"0,0 0 7 0 0,0 0 40 0 0,0 0 156 0 0,0 0 70 0 0,0 0 10 0 0,0 0 14 0 0,0 0 38 0 0,0 0 12 0 0,0 0 4 0 0,0 0-58 0 0,0 0-186 0 0,0 0 164 0 0,0 0 105 0 0,0 0 22 0 0,2-1-65 0 0,7-4-21 0 0,-1 0-1 0 0,1 1 0 0 0,0 0 0 0 0,16-5 0 0 0,1 0-17 0 0,41-20-397 0 0,-17 5 0 0 0,36-16 0 0 0,-60 27 0 0 0,-18 8 0 0 0,-3 0 90 0 0,-4 3 370 0 0,-1 2 146 0 0,0 0 30 0 0,0 0-81 0 0,1-1-363 0 0,1-4-171 0 0,2-2-21 0 0,-1 4 0 0 0,-1 0 0 0 0,1 0 0 0 0,0 0 0 0 0,0 1 0 0 0,0-1 0 0 0,0 1 0 0 0,1 0 0 0 0,6-4 0 0 0,6-3 0 0 0,-8 4 0 0 0,-2 0 0 0 0,1 0 0 0 0,0 1 0 0 0,6 0 0 0 0,15-12 0 0 0,-21 11 0 0 0,-1 0 0 0 0,-4 3 0 0 0,0-1 0 0 0,-1 1 0 0 0,1-1 0 0 0,-1 1 0 0 0,0-1 0 0 0,0 0 0 0 0,0 1 0 0 0,0-1 0 0 0,0 0 0 0 0,-1 0 0 0 0,1 0 0 0 0,-1 0 0 0 0,0 0 0 0 0,1 0 0 0 0,-2 1 0 0 0,1-1 0 0 0,-1-6 0 0 0,3-27 0 0 0,12-8 0 0 0,-4 13 0 0 0,0-1 0 0 0,-3-1 0 0 0,6-43 0 0 0,-6-24 0 0 0,-6 92 96 0 0,-1 6 399 0 0,4-7 908 0 0,3-7-1013 0 0,-5 0-6252 0 0,-2 16 1020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6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1 291 5407 0 0,'0'0'124'0'0,"0"0"18"0"0,0 0 8 0 0,0 0 42 0 0,0 0 170 0 0,0 0 76 0 0,0 0 12 0 0,0 0 11 0 0,0 0 30 0 0,0 0 11 0 0,0 0 2 0 0,0 0 10 0 0,0 0 39 0 0,0 0 20 0 0,0 0 3 0 0,0 0-77 0 0,31-15 2229 0 0,14 0-2712 0 0,30-10-14 0 0,78-16 1 0 0,-89 25 991 0 0,70-28 0 0 0,-30 9-238 0 0,-80 28-756 0 0,89-32 0 0 0,-36 12 0 0 0,-25 2-3236 0 0,-42 24 2432 0 0,-7 0-4853 0 0,-3 1 4770 0 0,0 0-1033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7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1 353 7055 0 0,'0'0'158'0'0,"0"0"22"0"0,0 0 12 0 0,0 0 48 0 0,0 0 173 0 0,0 0 71 0 0,0 0 17 0 0,0 0 13 0 0,30 12 1876 0 0,11-16-1834 0 0,1-1-1 0 0,-1-2 1 0 0,-1-2 0 0 0,1-2-1 0 0,-1-1 1 0 0,38-18-1 0 0,80-23 838 0 0,-91 31-1379 0 0,86-39 0 0 0,28-11-20 0 0,-121 52-25 0 0,122-32-480 0 0,-172 49-701 0 0,2-1 776 0 0,-3 6-5486 0 0,4 2 1898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7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0 288 5407 0 0,'0'0'124'0'0,"0"0"18"0"0,0 0 8 0 0,58 0 3834 0 0,19-17-2357 0 0,-2-3 0 0 0,111-45-1 0 0,37-21-1626 0 0,-10 3-225 0 0,-188 72-4256 0 0,-13 6 2763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1 975 0 0,'0'0'0'0'0,"0"0"0"0"0,0 0 0 0 0,0 0 88 0 0,0 0-88 0 0,0 0 0 0 0,0 0 0 0 0,0 0 0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18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0 226 5407 0 0,'0'0'124'0'0,"0"0"18"0"0,0 0 8 0 0,0 0 110 0 0,0 0 454 0 0,0 0 196 0 0,0 0 40 0 0,0 0 42 0 0,0 0 142 0 0,0 0 68 0 0,0 0 12 0 0,0 0-160 0 0,0 0-592 0 0,30-10 2026 0 0,8-10-985 0 0,61-24 0 0 0,118-28-1465 0 0,1 4-38 0 0,-210 66 0 0 0,3 2-486 0 0,-2-2 1512 0 0,-2 0-2126 0 0,13-4-3901 0 0,-20 6 2978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59.0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147 20 8863 0 0,'0'0'200'0'0,"-6"-5"280"0"0,4 3-331 0 0,-1 1 0 0 0,1-1 0 0 0,0 1 0 0 0,-1-1 0 0 0,1 1 0 0 0,-1 0 0 0 0,1 0 0 0 0,-1 0 0 0 0,0 0 0 0 0,1 1 0 0 0,-1-1 0 0 0,0 1 0 0 0,1 0 0 0 0,-1-1 0 0 0,0 1 0 0 0,0 0 0 0 0,1 1-1 0 0,-1-1 1 0 0,0 0 0 0 0,0 1 0 0 0,1 0 0 0 0,-1-1 0 0 0,0 1 0 0 0,1 0 0 0 0,-1 0 0 0 0,1 1 0 0 0,-1-1 0 0 0,1 0 0 0 0,0 1 0 0 0,0 0 0 0 0,-1-1 0 0 0,1 1 0 0 0,0 0 0 0 0,1 0 0 0 0,-1 0 0 0 0,-3 4 0 0 0,0 1 115 0 0,-1 1 0 0 0,1-1 0 0 0,0 1 0 0 0,1 0 0 0 0,0 1 0 0 0,0-1 0 0 0,1 1 0 0 0,-5 17 0 0 0,7-20-264 0 0,0 1 0 0 0,1-1 0 0 0,0 1 0 0 0,0-1 0 0 0,0 1 0 0 0,0-1 0 0 0,1 1 0 0 0,0-1 0 0 0,1 0 0 0 0,-1 1 0 0 0,6 10 0 0 0,-6-14 0 0 0,0-1 0 0 0,1 1 0 0 0,-1-1 0 0 0,1 0 0 0 0,0 0 0 0 0,-1 1 0 0 0,1-1 0 0 0,0 0 0 0 0,0-1 0 0 0,1 1 0 0 0,-1 0 0 0 0,0 0 0 0 0,0-1 0 0 0,1 0 0 0 0,-1 1 0 0 0,1-1 0 0 0,0 0 0 0 0,-1 0 0 0 0,1 0 0 0 0,0-1 0 0 0,-1 1 0 0 0,1 0 0 0 0,0-1 0 0 0,0 0 0 0 0,0 0 0 0 0,-1 0 0 0 0,1 0 0 0 0,0 0 0 0 0,0-1 0 0 0,2 0 0 0 0,4-1-114 0 0,0 0 1 0 0,0-1-1 0 0,0 0 0 0 0,0-1 0 0 0,-1 0 1 0 0,1 0-1 0 0,-1-1 0 0 0,0 0 0 0 0,10-9 0 0 0,-6 4-1148 0 0,0 0 0 0 0,-1-2 0 0 0,0 1-1 0 0,16-24 1 0 0,-16 17-457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32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5407 0 0,'0'0'124'0'0,"0"0"18"0"0,0 0 8 0 0,0 0 110 0 0,0 0 454 0 0,0 0 196 0 0,0 0 40 0 0,0 0 42 0 0,0 0 142 0 0,4 0 68 0 0,-4 0-1121 0 0,1 0 0 0 0,0 0 0 0 0,0 0 0 0 0,0 0 0 0 0,0 0 0 0 0,-1 0 0 0 0,1 0 0 0 0,0 0 0 0 0,0 0 0 0 0,-1 1 0 0 0,1-1 0 0 0,0 0 0 0 0,0 1 0 0 0,-1-1 0 0 0,1 0 0 0 0,0 1 0 0 0,0-1 0 0 0,-1 1 0 0 0,1-1 0 0 0,-1 1 0 0 0,1-1 0 0 0,0 1 0 0 0,-1-1 0 0 0,1 1 0 0 0,0 1 0 0 0,6 22 2561 0 0,-2-3-1944 0 0,-1-1-899 0 0,0 0-1 0 0,-1 1 0 0 0,-1-1 1 0 0,-1 1-1 0 0,-1 0 0 0 0,0 0 1 0 0,-5 22-1 0 0,-1 84-722 0 0,28-197-4787 0 0,-11 3 359 0 0,-9 52 3896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33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64 3999 0 0,'0'-45'416'0'0,"0"45"-370"0"0,-1-1 0 0 0,1 1-1 0 0,0-1 1 0 0,0 1-1 0 0,0-1 1 0 0,0 0-1 0 0,0 1 1 0 0,0-1 0 0 0,0 1-1 0 0,0-1 1 0 0,0 0-1 0 0,0 1 1 0 0,0-1-1 0 0,0 1 1 0 0,1-1 0 0 0,-1 1-1 0 0,0-1 1 0 0,0 0-1 0 0,0 1 1 0 0,1-1-1 0 0,-1 1 1 0 0,0-1 0 0 0,1 1-1 0 0,-1-1 1 0 0,0 1-1 0 0,1 0 1 0 0,-1-1-1 0 0,1 1 1 0 0,-1-1 0 0 0,1 1-1 0 0,-1 0 1 0 0,1 0-1 0 0,-1-1 1 0 0,1 1-1 0 0,-1 0 1 0 0,1 0-1 0 0,-1-1 1 0 0,1 1 0 0 0,0 0-1 0 0,-1 0 1 0 0,1 0-1 0 0,0 0 1 0 0,1 1 348 0 0,0 0-1 0 0,1 1 1 0 0,-2-1 0 0 0,1 1 0 0 0,0 0 0 0 0,0 0-1 0 0,0-1 1 0 0,-1 1 0 0 0,1 0 0 0 0,1 4-1 0 0,5 7 1232 0 0,0 0-1 0 0,-1 0 0 0 0,5 16 0 0 0,-4-9-1403 0 0,-3-8-236 0 0,0 1-1 0 0,-1 0 0 0 0,0 0 0 0 0,3 24 0 0 0,-6-36-440 0 0,-1-1-182 0 0,0 0-632 0 0,0 0-2502 0 0,0 0-1070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33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8863 0 0,'0'0'200'0'0,"0"0"34"0"0,0 0 12 0 0,0 0 46 0 0,0 0 184 0 0,0 0 79 0 0,33-7 706 0 0,85-41-3207 0 0,-108 43-641 0 0,-1-2-696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33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59 2791 0 0,'0'0'126'0'0,"0"0"44"0"0,0 0 108 0 0,0 0 46 0 0,-5 29 1924 0 0,21 41 1037 0 0,-3 15-1890 0 0,2-1 42 0 0,-15-81-1821 0 0,-1-35-2185 0 0,-32-111-3391 0 0,24 47 8614 0 0,13 71-1005 0 0,-1 3 2930 0 0,11 17-2598 0 0,-13 4-1952 0 0,1 0-1 0 0,-1 1 1 0 0,0-1-1 0 0,0 0 1 0 0,1 1-1 0 0,-1-1 1 0 0,0 1-1 0 0,1-1 1 0 0,-1 1-1 0 0,0 0 0 0 0,1 0 1 0 0,-1-1-1 0 0,1 1 1 0 0,-1 0-1 0 0,1 0 1 0 0,-1 0-1 0 0,0 1 1 0 0,1-1-1 0 0,-1 0 0 0 0,1 0 1 0 0,-1 1-1 0 0,0-1 1 0 0,2 2-1 0 0,2-1 112 0 0,0 0 0 0 0,-1 0-1 0 0,1 1 1 0 0,-1-1 0 0 0,1 1 0 0 0,-1 0-1 0 0,0 1 1 0 0,0-1 0 0 0,0 1 0 0 0,0 0-1 0 0,0 0 1 0 0,-1 0 0 0 0,1 0-1 0 0,-1 1 1 0 0,0-1 0 0 0,0 1 0 0 0,5 7-1 0 0,2 3 90 0 0,-7-10-188 0 0,-1-1-1 0 0,0 0 1 0 0,0 1-1 0 0,0-1 1 0 0,-1 1-1 0 0,1-1 1 0 0,-1 1 0 0 0,0 0-1 0 0,0-1 1 0 0,0 1-1 0 0,0 0 1 0 0,-1 0-1 0 0,1 0 1 0 0,-1 0-1 0 0,0 0 1 0 0,-1 0-1 0 0,1 0 1 0 0,0 0 0 0 0,-1-1-1 0 0,0 1 1 0 0,0 0-1 0 0,0 0 1 0 0,-3 5-1 0 0,-1 1 65 0 0,0 0 1 0 0,0-1-1 0 0,-1 0 0 0 0,-1 0 0 0 0,-13 16 0 0 0,1-7-1748 0 0,-5 5-4540 0 0,23-21 1341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3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7055 0 0,'0'0'158'0'0,"0"0"22"0"0,0 0 12 0 0,0 0 124 0 0,0 0 494 0 0,0 0 218 0 0,0 0 42 0 0,0 0-136 0 0,0 0-518 0 0,0 0 92 0 0,0 0 107 0 0,0 0 22 0 0,8 23 131 0 0,5 42 404 0 0,-10-38-677 0 0,2-1 0 0 0,10 37 1 0 0,-14-61-952 0 0,-15-65-4028 0 0,2 28 4297 0 0,9 28 191 0 0,-1-1 0 0 0,2 0-1 0 0,-1 0 1 0 0,1 0 0 0 0,0 0 0 0 0,1-1 0 0 0,-1 1-1 0 0,2 0 1 0 0,-1-1 0 0 0,1 1 0 0 0,1 0 0 0 0,-1-1 0 0 0,4-13-1 0 0,-2 17 469 0 0,-1 2-295 0 0,0-1 0 0 0,0 1-1 0 0,0 0 1 0 0,1 0 0 0 0,0-1 0 0 0,0 1-1 0 0,0 0 1 0 0,0 1 0 0 0,0-1 0 0 0,4-4-1 0 0,-4 5-75 0 0,0 1 0 0 0,0 0-1 0 0,0 0 1 0 0,0 0 0 0 0,1 0 0 0 0,-1 0-1 0 0,0 0 1 0 0,0 0 0 0 0,0 1 0 0 0,1-1-1 0 0,-1 1 1 0 0,0 0 0 0 0,1 0-1 0 0,-1 0 1 0 0,1 0 0 0 0,-1 0 0 0 0,5 1-1 0 0,-7-1 9 0 0,5 0-59 0 0,-1 1 1 0 0,1 0-1 0 0,-1 0 1 0 0,0 1 0 0 0,1-1-1 0 0,-1 1 1 0 0,0 0-1 0 0,0 0 1 0 0,0 0 0 0 0,0 1-1 0 0,0-1 1 0 0,-1 1-1 0 0,1 0 1 0 0,5 6 0 0 0,13 10 12 0 0,-20-18-63 0 0,0 0 0 0 0,0 1 0 0 0,0-1 0 0 0,0 0 0 0 0,-1 1 0 0 0,1-1 0 0 0,0 1 0 0 0,-1 0 0 0 0,1 0 0 0 0,-1-1 0 0 0,0 1 0 0 0,0 0 0 0 0,0 0 0 0 0,0 0 0 0 0,0 0 0 0 0,0 1 0 0 0,0-1 0 0 0,-1 0 0 0 0,1 0 0 0 0,-1 0 0 0 0,1 1 0 0 0,-1-1 0 0 0,0 0 0 0 0,0 0 0 0 0,0 1 0 0 0,0-1 0 0 0,0 0 0 0 0,-1 0 0 0 0,1 1 0 0 0,-1-1 0 0 0,0 3 0 0 0,-2 4 0 0 0,-1 5-449 0 0,-2 0-1 0 0,0-1 1 0 0,0 1-1 0 0,-1-2 1 0 0,-1 1-1 0 0,0-1 1 0 0,0 0 0 0 0,-15 14-1 0 0,19-21 155 0 0,-2 3-4645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0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0 227 3999 0 0,'0'0'91'0'0,"0"0"12"0"0,0 0 7 0 0,0 0 40 0 0,0 0 156 0 0,0 0 70 0 0,0 0 10 0 0,0 0 14 0 0,0 0 38 0 0,0 0 12 0 0,4 15 467 0 0,-3-15-831 0 0,0 1 1 0 0,1-1-1 0 0,-1 1 1 0 0,1-1-1 0 0,-1 0 0 0 0,1 1 1 0 0,-1-1-1 0 0,1 0 1 0 0,-1 0-1 0 0,1 0 0 0 0,-1 0 1 0 0,1 0-1 0 0,-1-1 1 0 0,1 1-1 0 0,-1 0 0 0 0,0-1 1 0 0,1 1-1 0 0,-1-1 0 0 0,2 0 1 0 0,37-14 2104 0 0,-30 11-1727 0 0,0 0-8 0 0,0-1 1 0 0,-1 0 0 0 0,0 0 0 0 0,14-11 0 0 0,-17 12-421 0 0,-1 0 1 0 0,1 1 0 0 0,0-1 0 0 0,0 1 0 0 0,0 0 0 0 0,0 0-1 0 0,8-1 1 0 0,72-23 2479 0 0,-80 27-2493 0 0,-1-1 0 0 0,1 0 0 0 0,0-1 0 0 0,-1 1 0 0 0,1-1 0 0 0,-1 0 1 0 0,1-1-1 0 0,-1 1 0 0 0,6-5 0 0 0,20-10-26 0 0,99-53 3 0 0,-121 65 0 0 0,0 1 0 0 0,-1 0 0 0 0,-2-1 99 0 0,-4 5 409 0 0,-2 0 161 0 0,0 0 31 0 0,1-1-90 0 0,5-3-492 0 0,-5 4-564 0 0,-1 0-208 0 0,0 0-39 0 0,0 0 85 0 0,0 0 304 0 0,0 0-215 0 0,0 0-138 0 0,0 0-23 0 0,0 0 85 0 0,0 0 299 0 0,0 0-192 0 0,0 0-120 0 0,0 0-28 0 0,0 0 82 0 0,1 1 362 0 0,0 0 269 0 0,1 1 1 0 0,-1-1-1 0 0,0 0 1 0 0,0 0 0 0 0,1 0-1 0 0,-1 0 1 0 0,1 0-1 0 0,-1 0 1 0 0,1 0-1 0 0,-1 0 1 0 0,1-1 0 0 0,-1 1-1 0 0,1 0 1 0 0,0-1-1 0 0,-1 0 1 0 0,1 1 0 0 0,0-1-1 0 0,-1 0 1 0 0,3 0-1 0 0,-2 0 86 0 0,0 0 392 0 0,19 10-342 0 0,12-1 75 0 0,-30-9-201 0 0,0 1 0 0 0,-1-1-1 0 0,1 1 1 0 0,-1 0 0 0 0,1 0 0 0 0,0 0 0 0 0,-1 1 0 0 0,0-1-1 0 0,1 0 1 0 0,3 4 0 0 0,49 28 1545 0 0,-44-27-1639 0 0,0 1 1 0 0,0-1 0 0 0,0 2-1 0 0,15 13 1 0 0,-25-20 514 0 0,18 7 1712 0 0,5 8-2231 0 0,-15-12 11 0 0,-1-1 0 0 0,22 11-676 0 0,-18-4-7686 0 0,-12-10 3520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1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8863 0 0,'0'0'200'0'0,"0"0"34"0"0,0 0 12 0 0,0 0 46 0 0,0 0 184 0 0,0 0 79 0 0,0 0 18 0 0,0 0 11 0 0,0 0 35 0 0,0 0 18 0 0,0 0 3 0 0,0 0-85 0 0,-9 18 249 0 0,-2 8-29 0 0,2 0 1 0 0,1 1-1 0 0,-8 42 1 0 0,9-37 861 0 0,-2 20-1432 0 0,6-33-294 0 0,-1 1 0 0 0,0-1 0 0 0,-1 0 0 0 0,-1-1 0 0 0,-12 25 1 0 0,17-36-255 0 0,0-4-1292 0 0,1-2-5237 0 0,0-1 4472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1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0 256 3999 0 0,'0'0'91'0'0,"0"0"12"0"0,0 0 7 0 0,0 0 101 0 0,0 0 413 0 0,0 0 177 0 0,0 0 37 0 0,0 0 39 0 0,0 0 131 0 0,39-5 3599 0 0,175-83-2094 0 0,-37 13-864 0 0,-158 68-1649 0 0,9-4 0 0 0,1 2 0 0 0,40-9 0 0 0,-58 15-11 0 0,-1 0 1 0 0,0 0-1 0 0,-1-1 0 0 0,1 0 0 0 0,-1-1 0 0 0,1 0 0 0 0,11-10 1 0 0,-19 14-446 0 0,-2 1-182 0 0,0 0-975 0 0,0 0-3754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2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0 489 3999 0 0,'0'0'91'0'0,"0"0"12"0"0,0 0 7 0 0,0 0 101 0 0,0 0 413 0 0,0 0 177 0 0,0 0 37 0 0,0 0 39 0 0,0 0 131 0 0,0 0 59 0 0,0 0 11 0 0,0 0-56 0 0,0 0-248 0 0,0 0-108 0 0,0 0-24 0 0,0 0-87 0 0,1-1-363 0 0,3-4 46 0 0,0-1 1 0 0,0 1-1 0 0,0 0 1 0 0,1 0-1 0 0,0 1 0 0 0,0-1 1 0 0,0 1-1 0 0,0 0 1 0 0,1 1-1 0 0,-1-1 1 0 0,1 1-1 0 0,0 0 0 0 0,0 0 1 0 0,1 1-1 0 0,-1 0 1 0 0,0 0-1 0 0,1 0 1 0 0,7 0-1 0 0,38-16 821 0 0,99-42-1059 0 0,-77 32 0 0 0,120-51 0 0 0,123-46 0 0 0,-217 85 72 0 0,-58 21-1018 0 0,0 3-1 0 0,51-13 0 0 0,-73 26-4834 0 0,-9 2 1226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0 379 7055 0 0,'0'0'158'0'0,"0"0"22"0"0,0 0 12 0 0,0 0 48 0 0,0 0 173 0 0,0 0 71 0 0,0 0 17 0 0,0 0 13 0 0,0 0 39 0 0,0 0 20 0 0,0 0 3 0 0,0 0 8 0 0,0 0 35 0 0,0 0 18 0 0,33 4 2691 0 0,-16-5-2390 0 0,0 0 0 0 0,0-1 0 0 0,23-6 0 0 0,93-36-1311 0 0,-72 21 634 0 0,288-106-261 0 0,-209 83 0 0 0,27-9 0 0 0,-142 46 25 0 0,52-10 0 0 0,-49 13-329 0 0,47-16 0 0 0,-72 21-350 0 0,6-3-473 0 0,-5 1-4552 0 0,3-7 3777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59.3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95 1 8863 0 0,'0'0'200'0'0,"0"0"34"0"0,0 0 12 0 0,-13 18 88 0 0,10-12-117 0 0,0 0 1 0 0,1 0 0 0 0,0 0 0 0 0,0 1-1 0 0,0-1 1 0 0,1 1 0 0 0,0-1 0 0 0,0 1-1 0 0,1-1 1 0 0,0 1 0 0 0,0-1 0 0 0,2 11-1 0 0,2 11 693 0 0,11 42 0 0 0,-11-55-771 0 0,4 12 207 0 0,1 1-1 0 0,1-1 1 0 0,1 0 0 0 0,1-1-1 0 0,2 0 1 0 0,0-1 0 0 0,23 28-1 0 0,-17-22-810 0 0,7 8-1337 0 0,-6-17-2476 0 0,-19-21 2118 0 0,-2-1-15 0 0</inkml:trace>
  <inkml:trace contextRef="#ctx0" brushRef="#br0" timeOffset="1">9 453 10943 0 0,'0'0'248'0'0,"0"0"35"0"0,0 0 18 0 0,0 0-37 0 0,-2 0-170 0 0,-3-3 3 0 0,4 3 352 0 0,4-21 1346 0 0,0 15-1828 0 0,-1 1 0 0 0,1 0 1 0 0,0 0-1 0 0,0 0 0 0 0,1 0 0 0 0,0 1 1 0 0,0 0-1 0 0,0-1 0 0 0,0 1 0 0 0,0 1 1 0 0,1-1-1 0 0,0 0 0 0 0,-1 1 0 0 0,2 0 0 0 0,8-4 1 0 0,0 1-868 0 0,2 0 0 0 0,-1 0 1 0 0,0 1-1 0 0,29-4 0 0 0,-4 3-625 0 0,-2 2-10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4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5407 0 0,'0'0'124'0'0,"0"0"18"0"0,0 0 8 0 0,0 0 110 0 0,0 0 454 0 0,0 0 196 0 0,0 0 40 0 0,0 0-44 0 0,0 0-215 0 0,0 0-92 0 0,0 0-21 0 0,0 0 8 0 0,0 0 38 0 0,0 0 14 0 0,0 0 2 0 0,0 0 6 0 0,32-26 2198 0 0,152-39-6 0 0,-114 43-2838 0 0,-46 16 0 0 0,-1-1 0 0 0,43-20 0 0 0,105-45 0 0 0,-137 59 0 0 0,-13 7 3 0 0,28-13-564 0 0,-47 18-93 0 0,8-2-397 0 0,-7 2-5724 0 0,-3 1 1933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4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0 187 5407 0 0,'0'0'124'0'0,"0"0"18"0"0,0 0 8 0 0,0 0 110 0 0,0 0 454 0 0,0 0 196 0 0,0 0 40 0 0,14-5 1246 0 0,13-9-669 0 0,2 2 1 0 0,58-18 0 0 0,2-1 467 0 0,-69 23-1988 0 0,217-76-267 0 0,-235 83-1428 0 0,8 0-2964 0 0,-8 0 2253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5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 7055 0 0,'0'0'158'0'0,"0"0"22"0"0,0 0 12 0 0,0 0 48 0 0,0 0 173 0 0,0 0 71 0 0,0 0 17 0 0,0 0 13 0 0,0 0 39 0 0,5 32 1266 0 0,2 12-1312 0 0,-5-32 156 0 0,0 0 0 0 0,0 1-1 0 0,1-1 1 0 0,9 22 0 0 0,-4-13 752 0 0,-7-19-1871 0 0,-1-2-182 0 0,0 0-39 0 0,0 0 82 0 0,0 0 299 0 0,0 0-192 0 0,0 0-120 0 0,0 0-28 0 0,0 0 6 0 0,-3-2 435 0 0,1 0 0 0 0,0 0 0 0 0,0-1 0 0 0,0 1 0 0 0,0-1 1 0 0,0 1-1 0 0,0-1 0 0 0,1 0 0 0 0,-1 0 0 0 0,-1-5 0 0 0,-1 0-103 0 0,-6-7 298 0 0,7 11 0 0 0,0 0 0 0 0,0 0 0 0 0,0 0 0 0 0,1 0 0 0 0,0 0 0 0 0,0-1 0 0 0,0 1 0 0 0,1-1 0 0 0,-1 1 0 0 0,1-1 0 0 0,0 1 0 0 0,0-1 0 0 0,1 0 0 0 0,-1 0 0 0 0,1-5 0 0 0,1 7 71 0 0,-1 1-1 0 0,0-1 0 0 0,1 1 0 0 0,0 0 1 0 0,0-1-1 0 0,-1 1 0 0 0,1-1 0 0 0,0 1 1 0 0,1 0-1 0 0,-1 0 0 0 0,0 0 0 0 0,1 0 1 0 0,-1 0-1 0 0,1 0 0 0 0,0 0 0 0 0,-1 0 1 0 0,1 1-1 0 0,0-1 0 0 0,0 1 0 0 0,0-1 1 0 0,0 1-1 0 0,1 0 0 0 0,-1-1 0 0 0,0 1 1 0 0,0 0-1 0 0,1 1 0 0 0,-1-1 0 0 0,1 0 1 0 0,-1 1-1 0 0,1-1 0 0 0,2 1 0 0 0,0-2-83 0 0,-3 1 19 0 0,0 0 0 0 0,0 1 0 0 0,0-1 0 0 0,0 1 0 0 0,0 0 0 0 0,0 0 0 0 0,0-1 0 0 0,0 1 0 0 0,0 1 0 0 0,0-1 0 0 0,0 0 0 0 0,0 0 0 0 0,0 1 1 0 0,0-1-1 0 0,-1 1 0 0 0,3 0 0 0 0,-1 0 76 0 0,1-1 67 0 0,0 1 0 0 0,-1-1 1 0 0,1 1-1 0 0,0 0 0 0 0,-1 0 0 0 0,1 1 1 0 0,-1-1-1 0 0,0 1 0 0 0,1 0 1 0 0,-1 0-1 0 0,0 0 0 0 0,0 0 0 0 0,0 0 1 0 0,0 1-1 0 0,3 2 0 0 0,0 4-149 0 0,-5-6 0 0 0,0 1 0 0 0,0 0 0 0 0,0 0 0 0 0,-1 0 0 0 0,1 0 0 0 0,-1 0 0 0 0,0-1 0 0 0,0 1 0 0 0,-1 0 0 0 0,1 0 0 0 0,-1 0 0 0 0,1 0 0 0 0,-1 0 0 0 0,-1-1 0 0 0,1 1 0 0 0,0 0 0 0 0,-1-1 0 0 0,0 1 0 0 0,0-1 0 0 0,0 1 0 0 0,0-1 0 0 0,-1 0 0 0 0,1 0 0 0 0,-4 3 0 0 0,-74 79-4428 0 0,79-84 2902 0 0,1-1-1808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5407 0 0,'0'0'248'0'0,"0"0"-5"0"0,0 0-23 0 0,0 0 463 0 0,0 0 223 0 0,0 0 44 0 0,0 0-44 0 0,0 0-215 0 0,0 0-92 0 0,0 0-21 0 0,0 0 8 0 0,0 0 38 0 0,0 0 14 0 0,0 0 2 0 0,0 0-85 0 0,5 35 901 0 0,-2-10-967 0 0,-2-19-397 0 0,-1 1 0 0 0,1 0 0 0 0,-1 0 0 0 0,0-1 0 0 0,-1 1 0 0 0,0 0 0 0 0,0 0 0 0 0,0-1 0 0 0,-1 1 0 0 0,-3 10 0 0 0,2-8-178 0 0,2-7-984 0 0,0 3 2024 0 0,1-2-6718 0 0,0-2 2409 0 0,0-1-164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5407 0 0,'7'-30'543'0'0,"-7"28"-363"0"0,0-1 1 0 0,1 1-1 0 0,-1-1 0 0 0,1 0 1 0 0,0 1-1 0 0,-1-1 0 0 0,1 1 1 0 0,0 0-1 0 0,1-1 0 0 0,-1 1 1 0 0,0 0-1 0 0,1 0 0 0 0,-1-1 0 0 0,1 1 1 0 0,0 0-1 0 0,0 1 0 0 0,-1-1 1 0 0,1 0-1 0 0,1 0 0 0 0,3-2 1 0 0,-5 4 372 0 0,0-1-478 0 0,0 1 0 0 0,-1 0 0 0 0,1 0 0 0 0,-1-1-1 0 0,1 1 1 0 0,0 0 0 0 0,0 0 0 0 0,-1 0 0 0 0,1 0 0 0 0,0 0 0 0 0,-1 0 0 0 0,1 0 0 0 0,0 0-1 0 0,-1 0 1 0 0,1 0 0 0 0,0 0 0 0 0,-1 0 0 0 0,1 1 0 0 0,0-1 0 0 0,-1 0 0 0 0,1 1 0 0 0,0-1-1 0 0,-1 0 1 0 0,1 1 0 0 0,-1-1 0 0 0,1 0 0 0 0,-1 1 0 0 0,1-1 0 0 0,-1 1 0 0 0,1 0 0 0 0,17 13 1232 0 0,-13-9-1063 0 0,2 3-179 0 0,1 0 1 0 0,-2 1 0 0 0,1-1-1 0 0,-1 1 1 0 0,-1 1-1 0 0,1-1 1 0 0,6 18-1 0 0,-7-16-65 0 0,-4-6 0 0 0,-2 9 0 0 0,1-13-191 0 0,0 0 0 0 0,0 1 0 0 0,0-1 0 0 0,0 0 0 0 0,0 0 0 0 0,0 1 0 0 0,0-1 0 0 0,-1 0 0 0 0,1 0 0 0 0,0 1 0 0 0,-1-1 0 0 0,1 0 1 0 0,-1 0-1 0 0,1 0 0 0 0,-1 0 0 0 0,0 0 0 0 0,1 1 0 0 0,-1-1 0 0 0,0 0 0 0 0,0-1 0 0 0,-1 3 0 0 0,-1-1-722 0 0,-4 5-2845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6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5407 0 0,'0'0'124'0'0,"0"0"18"0"0,0 0 8 0 0,33-16 1686 0 0,69-44-3993 0 0,-99 58 1310 0 0</inkml:trace>
  <inkml:trace contextRef="#ctx0" brushRef="#br0" timeOffset="1">283 0 3999 0 0,'0'0'183'0'0,"0"0"49"0"0,0 0 103 0 0,0 0 45 0 0,0 0 10 0 0,0 0 12 0 0,0 0 36 0 0,14 47 2940 0 0,22 64 471 0 0,-35-109-5252 0 0,-1-2-3077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8863 0 0,'0'0'200'0'0,"0"0"34"0"0,0 0 12 0 0,0 0 46 0 0,0 0 184 0 0,0 0 79 0 0,0 0 18 0 0,2 0-74 0 0,28-9-502 0 0,0-1 0 0 0,0-1 0 0 0,34-18 0 0 0,-39 14-3998 0 0,-23 15 2467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6 3999 0 0,'0'0'183'0'0,"0"0"110"0"0,0 0 361 0 0,0 0 155 0 0,0 0 30 0 0,10 33 2207 0 0,-9-27-2930 0 0,0 0-1 0 0,0-1 0 0 0,-1 1 0 0 0,0 0 0 0 0,0 0 1 0 0,0 0-1 0 0,0 0 0 0 0,-1 0 0 0 0,0 0 0 0 0,-1-1 1 0 0,1 1-1 0 0,-1 0 0 0 0,0-1 0 0 0,0 1 0 0 0,-1-1 1 0 0,0 0-1 0 0,0 0 0 0 0,0 0 0 0 0,-5 6 0 0 0,2-2-782 0 0,0 1 0 0 0,0-1 1 0 0,1 1-1 0 0,-6 17 0 0 0,11-19-3111 0 0</inkml:trace>
  <inkml:trace contextRef="#ctx0" brushRef="#br0" timeOffset="1">11 1 7055 0 0,'0'0'158'0'0,"0"0"22"0"0,0 0 12 0 0,30 8 3086 0 0,-23-3-3173 0 0,0 0-1 0 0,-1 0 0 0 0,1 1 1 0 0,-1 0-1 0 0,-1 0 0 0 0,1 0 1 0 0,-1 1-1 0 0,0 0 0 0 0,-1 0 1 0 0,1 0-1 0 0,-1 1 0 0 0,-1-1 1 0 0,1 1-1 0 0,-2 0 0 0 0,1 0 1 0 0,-1 0-1 0 0,0 0 0 0 0,0 1 1 0 0,0 13-1 0 0,2 0-1685 0 0,-3-21-2493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3999 0 0,'0'0'183'0'0,"0"0"110"0"0,0 0 361 0 0,0 0 155 0 0,0 0 30 0 0,38-15 3823 0 0,-4 8-4721 0 0,49-16 0 0 0,-72 18-3975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9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3999 0 0,'0'0'91'0'0,"0"0"12"0"0,0 0 7 0 0,0 2-16 0 0,0 5-20 0 0,-1-2 440 0 0,6 16 490 0 0,-4-18-1002 0 0,2 2-51 0 0,-3-4-211 0 0,5 5-488 0 0,-5-5 357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59.7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112 108 8863 0 0,'0'0'200'0'0,"0"0"34"0"0,8 10 219 0 0,-5-1-426 0 0,0 0 0 0 0,-1 0-1 0 0,0 0 1 0 0,-1 0 0 0 0,1 14-1 0 0,3 17 930 0 0,-1-24-410 0 0,0 0 0 0 0,0-1 0 0 0,2 0 0 0 0,0 0-1 0 0,1 0 1 0 0,9 15 0 0 0,-11-24-546 0 0,0 0-81 0 0,-4-5-346 0 0,-1-1-166 0 0,4-11-1595 0 0,-3 10 1949 0 0,0-1-1 0 0,-1 1 0 0 0,1-1 0 0 0,0 0 0 0 0,0 0 1 0 0,-1 1-1 0 0,0-1 0 0 0,1 0 0 0 0,-1 0 0 0 0,1-3 1 0 0,-6-28-1675 0 0,-2 2-6 0 0</inkml:trace>
  <inkml:trace contextRef="#ctx0" brushRef="#br0" timeOffset="1">97 93 7055 0 0,'-14'-16'530'0'0,"-3"-2"-308"0"0,11 11 279 0 0,-1 0-1 0 0,0 0 0 0 0,0 0 0 0 0,-1 1 0 0 0,-11-7 1 0 0,8 3 560 0 0,10 9-2060 0 0,15 18-1947 0 0,3-5 1412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49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2791 0 0,'0'0'0'0'0,"0"0"112"0"0,0 0-32 0 0,0 0 16 0 0,0 0-96 0 0,0 0 0 0 0,0 0 0 0 0,0 0 0 0 0,0 0 0 0 0,0 0 0 0 0,5 9 0 0 0,-5-9-808 0 0,0 0-184 0 0</inkml:trace>
  <inkml:trace contextRef="#ctx0" brushRef="#br0" timeOffset="1">35 90 2791 0 0,'0'0'126'0'0,"0"0"96"0"0,0 12 2590 0 0,0-6-3050 0 0,0-4-1133 0 0,0-2-492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50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2791 0 0,'0'0'126'0'0,"0"0"96"0"0,0 0 326 0 0,0 0 144 0 0,-1 23 904 0 0,1-22-1616 0 0,-1 0 0 0 0,1 0 0 0 0,0-1 0 0 0,0 1-1 0 0,0 0 1 0 0,0 0 0 0 0,0 0 0 0 0,0 0-1 0 0,0 0 1 0 0,0-1 0 0 0,0 1 0 0 0,0 0 0 0 0,0 0-1 0 0,0 0 1 0 0,1 0 0 0 0,-1-1 0 0 0,0 1 0 0 0,1 0-1 0 0,-1 0 1 0 0,1-1 0 0 0,-1 1 0 0 0,1 0-1 0 0,-1 0 1 0 0,1-1 0 0 0,-1 1 0 0 0,1-1 0 0 0,-1 1-1 0 0,2 0 1 0 0,2 6-435 0 0,-4-7 64 0 0</inkml:trace>
  <inkml:trace contextRef="#ctx0" brushRef="#br0" timeOffset="1">65 116 2791 0 0,'0'0'0'0'0,"0"0"112"0"0,0 0-32 0 0,0 0 16 0 0,0 0-96 0 0,0 0 0 0 0,0 0 0 0 0,0 0 0 0 0,0 0 0 0 0,0 0 0 0 0,0 0 0 0 0,0 0 0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2:5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5407 0 0,'0'0'248'0'0,"0"0"-5"0"0,0 0-23 0 0,0 0 463 0 0,0 0 223 0 0,0 0 44 0 0,0 0-120 0 0,0 0-716 0 0,0 0-996 0 0,0 0-375 0 0,0 0-78 0 0,0 0-9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42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74 8863 0 0,'-6'5'277'0'0,"-7"6"-425"0"0,4-7 5409 0 0,16 27-4759 0 0,51 237 1382 0 0,-27-108-1092 0 0,-25-132-2268 0 0,-10-45-1732 0 0,-8-32-1074 0 0,-11-26 3733 0 0,4-2 0 0 0,-15-112 0 0 0,25 102 2941 0 0,9 80-1965 0 0,0 0 1 0 0,0 0-1 0 0,1 0 0 0 0,-1 1 1 0 0,2-1-1 0 0,-1 0 1 0 0,1 0-1 0 0,0 1 0 0 0,0-1 1 0 0,4-7-1 0 0,-5 14-400 0 0,0-1-1 0 0,0 1 1 0 0,-1-1-1 0 0,1 1 1 0 0,0 0 0 0 0,0-1-1 0 0,0 1 1 0 0,0 0-1 0 0,-1-1 1 0 0,1 1-1 0 0,0 0 1 0 0,0 0-1 0 0,0 0 1 0 0,0 0-1 0 0,0 0 1 0 0,0 0 0 0 0,-1 0-1 0 0,1 0 1 0 0,0 0-1 0 0,0 1 1 0 0,0-1-1 0 0,0 0 1 0 0,0 1-1 0 0,-1-1 1 0 0,1 0-1 0 0,0 1 1 0 0,0-1-1 0 0,0 1 1 0 0,-1-1 0 0 0,2 2-1 0 0,22 14 15 0 0,-9-1 576 0 0,-1 1 0 0 0,0 1-1 0 0,-2 0 1 0 0,0 1 0 0 0,-1 1-1 0 0,0 0 1 0 0,13 35-1 0 0,4 4-77 0 0,15 25-539 0 0,-43-83 0 0 0,0 1 0 0 0,1-1 0 0 0,-1 1 0 0 0,0-1 0 0 0,0 0 0 0 0,0 1 0 0 0,0-1 0 0 0,1 0 0 0 0,-1 1 0 0 0,0-1 0 0 0,1 0 0 0 0,-1 1 0 0 0,0-1 0 0 0,0 0 0 0 0,1 1 0 0 0,-1-1 0 0 0,1 0 0 0 0,-1 0 0 0 0,0 1 0 0 0,1-1 0 0 0,-1 0 0 0 0,0 0 0 0 0,1 0 0 0 0,-1 0 0 0 0,1 0 0 0 0,-1 1 0 0 0,1-1 0 0 0,-1 0 0 0 0,0 0 0 0 0,1 0 0 0 0,-1 0 0 0 0,1 0 0 0 0,-1 0 0 0 0,1 0 0 0 0,-1-1 0 0 0,0 1 0 0 0,1 0 0 0 0,-1 0 0 0 0,1 0 0 0 0,-1 0 0 0 0,0 0 0 0 0,1-1 0 0 0,-1 1 0 0 0,1 0 0 0 0,-1 0 0 0 0,0-1 0 0 0,1 1 0 0 0,-1 0 0 0 0,0 0 0 0 0,0-1 0 0 0,1 1 0 0 0,-1 0 0 0 0,0-1 0 0 0,0 1 0 0 0,1-1 0 0 0,-1 1 0 0 0,0 0 0 0 0,0-1 0 0 0,0 1 0 0 0,0-1 0 0 0,1 0 0 0 0,6-19 0 0 0,-7 20 0 0 0,2-34-893 0 0,-1 0 0 0 0,-7-59 0 0 0,2 57 872 0 0,2 0-1 0 0,3-42 0 0 0,-1 78 22 0 0,0 0 1 0 0,0 0-1 0 0,0 0 0 0 0,0-1 0 0 0,0 1 0 0 0,0 0 0 0 0,-1 0 1 0 0,1 0-1 0 0,0-1 0 0 0,0 1 0 0 0,0 0 0 0 0,0 0 0 0 0,0 0 1 0 0,1-1-1 0 0,-1 1 0 0 0,0 0 0 0 0,0 0 0 0 0,0 0 1 0 0,0 0-1 0 0,0-1 0 0 0,0 1 0 0 0,0 0 0 0 0,0 0 0 0 0,0 0 1 0 0,0-1-1 0 0,1 1 0 0 0,-1 0 0 0 0,0 0 0 0 0,0 0 0 0 0,0 0 1 0 0,0 0-1 0 0,0-1 0 0 0,1 1 0 0 0,-1 0 0 0 0,0 0 0 0 0,0 0 1 0 0,0 0-1 0 0,0 0 0 0 0,1 0 0 0 0,-1 0 0 0 0,0 0 1 0 0,0 0-1 0 0,0 0 0 0 0,1 0 0 0 0,-1 0 0 0 0,0 0 0 0 0,0 0 1 0 0,0 0-1 0 0,1 0 0 0 0,-1 0 0 0 0,0 0 0 0 0,0 0 0 0 0,0 0 1 0 0,1 0-1 0 0,-1 0 0 0 0,0 0 0 0 0,0 0 0 0 0,0 0 0 0 0,1 0 1 0 0,12 15-27 0 0,8 23 600 0 0,-5 1 556 0 0,15 58 0 0 0,-21-58-1167 0 0,30 66-1 0 0,-31-81-209 0 0,6 10 454 0 0,7-7-7312 0 0,-22-27 4506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43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26 10943 0 0,'-30'-21'1276'0'0,"29"20"-816"0"0,1 1 144 0 0,0 0 32 0 0,1 0-537 0 0,0-1 1 0 0,1 0-1 0 0,-1 1 0 0 0,0 0 0 0 0,1-1 0 0 0,-1 1 1 0 0,1 0-1 0 0,-1-1 0 0 0,0 1 0 0 0,1 0 0 0 0,-1 0 1 0 0,1 0-1 0 0,-1 0 0 0 0,1 1 0 0 0,-1-1 0 0 0,1 0 1 0 0,-1 1-1 0 0,0-1 0 0 0,1 0 0 0 0,-1 1 0 0 0,0 0 1 0 0,1-1-1 0 0,-1 1 0 0 0,0 0 0 0 0,2 1 0 0 0,29 19 812 0 0,-14-6-411 0 0,-1 0 0 0 0,-1 1 0 0 0,24 30 0 0 0,-33-37-443 0 0,0 0 0 0 0,-1 0 1 0 0,0 1-1 0 0,-1 0 0 0 0,0 0 0 0 0,0 1 0 0 0,-1-1 0 0 0,0 1 0 0 0,2 14 1 0 0,-6-24-338 0 0,1 14-1474 0 0,-2-7-5762 0 0,0 0 2972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4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10943 0 0,'0'0'248'0'0,"7"-41"704"0"0,-4 33-711 0 0,1 0-1 0 0,0 0 0 0 0,1 0 1 0 0,0 0-1 0 0,0 1 0 0 0,0-1 1 0 0,1 2-1 0 0,0-1 1 0 0,1 0-1 0 0,-1 1 0 0 0,1 0 1 0 0,1 1-1 0 0,-1 0 0 0 0,1 0 1 0 0,-1 0-1 0 0,2 1 0 0 0,-1 0 1 0 0,0 1-1 0 0,1 0 1 0 0,-1 0-1 0 0,11-2 0 0 0,-17 5-473 0 0,1-1 1 0 0,-1 1-1 0 0,1 0 0 0 0,0 0 0 0 0,-1 0 1 0 0,1 0-1 0 0,0 0 0 0 0,-1 1 0 0 0,1-1 0 0 0,-1 1 1 0 0,1 0-1 0 0,-1 0 0 0 0,1 0 0 0 0,-1 0 0 0 0,1 0 1 0 0,-1 0-1 0 0,0 0 0 0 0,0 1 0 0 0,0-1 0 0 0,1 1 1 0 0,-1 0-1 0 0,-1 0 0 0 0,1 0 0 0 0,0 0 1 0 0,0 0-1 0 0,-1 0 0 0 0,1 0 0 0 0,-1 0 0 0 0,0 0 1 0 0,0 1-1 0 0,1 2 0 0 0,2 8-1486 0 0</inkml:trace>
  <inkml:trace contextRef="#ctx0" brushRef="#br0" timeOffset="1">120 326 8863 0 0,'0'0'200'0'0,"19"-33"528"0"0,-4 10 283 0 0,-13 18-690 0 0,1 1 1 0 0,0-1-1 0 0,0 0 0 0 0,1 1 0 0 0,0-1 0 0 0,-1 1 0 0 0,1 0 0 0 0,1 1 0 0 0,-1-1 0 0 0,0 1 0 0 0,7-4 0 0 0,-10 6-325 0 0,0 1 0 0 0,0-1 0 0 0,-1 1 0 0 0,1-1 0 0 0,0 1-1 0 0,0-1 1 0 0,1 1 0 0 0,-1 0 0 0 0,0 0 0 0 0,0 0 0 0 0,0 0-1 0 0,0-1 1 0 0,0 1 0 0 0,0 0 0 0 0,0 1 0 0 0,0-1 0 0 0,0 0 0 0 0,0 0-1 0 0,0 0 1 0 0,0 1 0 0 0,0-1 0 0 0,0 0 0 0 0,0 1 0 0 0,0-1 0 0 0,0 1-1 0 0,0-1 1 0 0,0 1 0 0 0,0 0 0 0 0,0-1 0 0 0,-1 1 0 0 0,1 0-1 0 0,0 0 1 0 0,-1-1 0 0 0,1 1 0 0 0,0 0 0 0 0,-1 0 0 0 0,1 0 0 0 0,-1 0-1 0 0,1 0 1 0 0,-1 0 0 0 0,1 0 0 0 0,-1 0 0 0 0,1 1 0 0 0,-1 0-96 0 0,1 2-333 0 0,1 0 0 0 0,-1 0 0 0 0,-1 0 0 0 0,1 1 1 0 0,0-1-1 0 0,-1 0 0 0 0,0 1 0 0 0,0-1 0 0 0,0 1 0 0 0,-1-1 1 0 0,0 0-1 0 0,-2 8 0 0 0,3-11 410 0 0,-6 32-2149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4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0 500 13247 0 0,'0'0'299'0'0,"0"0"45"0"0,0 0 21 0 0,0 0-46 0 0,20-25 386 0 0,85-61 1275 0 0,-104 85-2145 0 0,22-12-2299 0 0,-7 7-2299 0 0,-6 4 479 0 0</inkml:trace>
  <inkml:trace contextRef="#ctx0" brushRef="#br0" timeOffset="1">243 13 13247 0 0,'0'0'299'0'0,"0"0"45"0"0,0 0 21 0 0,-11-9 63 0 0,3 6-321 0 0,7 2 382 0 0,1 1 162 0 0,0 0 28 0 0,0 0-85 0 0,2 23-104 0 0,1 0-1 0 0,0 0 1 0 0,2 0-1 0 0,1 0 0 0 0,9 21 1 0 0,-5-13-437 0 0,10 53 1 0 0,-13-31 1170 0 0,-6-34-4732 0 0,2 1-8528 0 0,-3-20 9772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44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17 195 5407 0 0,'0'-16'56'0'0,"0"-1"0"0"0,-2 1-1 0 0,-4-24 1 0 0,-3-23 873 0 0,11 22 2753 0 0,-2 40-2268 0 0,0 1-502 0 0,0 0-220 0 0,0 0-41 0 0,0 0-3 0 0,2 0-478 0 0,0 1 0 0 0,0-1 1 0 0,0 1-1 0 0,0 0 0 0 0,0-1 0 0 0,-1 1 0 0 0,1 0 0 0 0,0 0 1 0 0,0 0-1 0 0,-1 1 0 0 0,1-1 0 0 0,-1 0 0 0 0,1 1 1 0 0,-1-1-1 0 0,0 1 0 0 0,2 2 0 0 0,22 32 1118 0 0,-18-24-620 0 0,27 47 243 0 0,-26-42-926 0 0,1 0 1 0 0,1-2 0 0 0,0 1 0 0 0,17 19 0 0 0,-27-35 14 0 0,1 1 0 0 0,-1-1 0 0 0,0 0 0 0 0,1 0 0 0 0,-1 1 0 0 0,0-1 0 0 0,1 0 0 0 0,-1 0 0 0 0,1 0 0 0 0,-1 0 0 0 0,1 0 0 0 0,-1 1 0 0 0,0-1 0 0 0,1 0 0 0 0,-1 0 0 0 0,1 0 0 0 0,-1 0 0 0 0,1 0 0 0 0,-1 0 0 0 0,0 0 0 0 0,1-1 0 0 0,-1 1 0 0 0,1 0 0 0 0,-1 0 0 0 0,1 0 0 0 0,-1 0 0 0 0,0 0 0 0 0,1-1 0 0 0,-1 1 0 0 0,1 0 0 0 0,-1 0 0 0 0,0-1 0 0 0,1 1 0 0 0,-1 0 0 0 0,0-1 0 0 0,0 1 0 0 0,1 0 0 0 0,-1-1 0 0 0,0 1 0 0 0,0 0 0 0 0,1-1 0 0 0,-1 1 0 0 0,0-1 0 0 0,0 1 0 0 0,0 0 0 0 0,0-1 0 0 0,1 0 0 0 0,7-16 0 0 0,-2-7 0 0 0,5-48 0 0 0,-2 11 0 0 0,-3 59 0 0 0,3 11 0 0 0,4 8 0 0 0,15 48-201 0 0,3 6-2262 0 0,4-27-3422 0 0,-22-33 1330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44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18 8863 0 0,'-2'1'125'0'0,"1"0"-1"0"0,-1-1 0 0 0,1 1 0 0 0,-1 0 0 0 0,1 0 0 0 0,-1 0 0 0 0,1 0 1 0 0,0 0-1 0 0,0 0 0 0 0,0 1 0 0 0,-1-1 0 0 0,1 0 0 0 0,-1 2 0 0 0,-7 8 3749 0 0,44-13-3660 0 0,-26-2-376 0 0,-1 0 1 0 0,0-1-1 0 0,0 1 0 0 0,-1-2 0 0 0,10-7 0 0 0,-11 6-4724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4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13247 0 0,'0'0'299'0'0,"0"0"45"0"0,0 0 21 0 0,0 0-46 0 0,0 0-22 0 0,0 0 691 0 0,0 0 326 0 0,0 0 59 0 0,0 0-169 0 0,8 8-739 0 0,3 13 220 0 0,-1-1 0 0 0,12 36 0 0 0,1 0 204 0 0,18 57-889 0 0,-36-180 0 0 0,-5 29-748 0 0,2-1 0 0 0,2 1 0 0 0,16-70-1 0 0,-19 100 712 0 0,0 7-950 0 0,-1 1-329 0 0,36 21-8039 0 0,-34-20 5899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0.0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0 8863 0 0,'0'0'200'0'0,"0"0"34"0"0,0 0 12 0 0,-10 28 88 0 0,9-13 145 0 0,0-1 0 0 0,0 1 0 0 0,2-1 0 0 0,0 0 0 0 0,0 1 0 0 0,1-1 0 0 0,6 20 0 0 0,-1 0 377 0 0,-3-9-146 0 0,1 1 0 0 0,1-1 1 0 0,2 1-1 0 0,0-2 0 0 0,2 1 1 0 0,0-1-1 0 0,17 25 0 0 0,-27-49-710 0 0,0 0 0 0 0,0 0 0 0 0,0 0 0 0 0,0-1 0 0 0,0 1 0 0 0,0 0 0 0 0,0 0 0 0 0,0 0 0 0 0,0-1 0 0 0,0 1 0 0 0,0 0 0 0 0,0 0 0 0 0,0 0 0 0 0,1 0 0 0 0,-1-1 0 0 0,0 1 0 0 0,0 0 0 0 0,0 0 0 0 0,0 0 0 0 0,1 0 0 0 0,-1 0 0 0 0,0-1 0 0 0,0 1 0 0 0,0 0 0 0 0,0 0 0 0 0,1 0 0 0 0,-1 0 0 0 0,0 0 0 0 0,0 0 0 0 0,0 0 0 0 0,1 0 0 0 0,-1 0 0 0 0,0 0 0 0 0,0 0 0 0 0,0 0 0 0 0,1 0 0 0 0,-1 0 0 0 0,0 0 0 0 0,0 0 0 0 0,0 0 0 0 0,1 0 0 0 0,-1 0 0 0 0,0 0 0 0 0,0 0 0 0 0,0 0 0 0 0,1 0 0 0 0,-1 1 0 0 0,0-1 0 0 0,0 0 0 0 0,0 0 0 0 0,0 0 0 0 0,1 0 0 0 0,-1 0 0 0 0,0 0 0 0 0,0 1 0 0 0,0-1 0 0 0,0 0 0 0 0,0 0 0 0 0,0 0 0 0 0,0 1 0 0 0,1-1 0 0 0,-1 0 0 0 0,0 0 0 0 0,0 0 0 0 0,0 0 0 0 0,0 1 0 0 0,0-1 0 0 0,0 0 0 0 0,2-11 0 0 0,-2-8-219 0 0,-1-1-1 0 0,-1 0 1 0 0,-7-33 0 0 0,5 39-18 0 0,2-1 1 0 0,-1 0 0 0 0,2 0-1 0 0,0 0 1 0 0,1-1 0 0 0,0 1 0 0 0,4-22-1 0 0,-4 37-168 0 0,1-7 172 0 0,1 4-4379 0 0,-2 3 2710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3:45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106 457 13247 0 0,'0'0'299'0'0,"0"0"45"0"0,0 0 21 0 0,-8-37 170 0 0,6 31 11 0 0,0 0-1 0 0,-1 0 1 0 0,0 0 0 0 0,0 0 0 0 0,-1 1-1 0 0,0-1 1 0 0,0 1 0 0 0,0 0-1 0 0,-7-7 1 0 0,6 8-546 0 0,4 4 0 0 0,-1 0 0 0 0,1 0 0 0 0,0 0 0 0 0,0 0 0 0 0,0 0 0 0 0,0 1 0 0 0,-1-1 0 0 0,1 0 0 0 0,0 1 0 0 0,0-1 0 0 0,0 1 0 0 0,0-1 0 0 0,0 1 0 0 0,0 0 0 0 0,0-1 0 0 0,0 1 0 0 0,0 0 0 0 0,0 0 0 0 0,1-1 0 0 0,-1 1 0 0 0,0 0 0 0 0,0 0 0 0 0,1 0 0 0 0,-1 0 0 0 0,1 0 0 0 0,-1 0 0 0 0,1 0 0 0 0,-1 2 0 0 0,0-2 0 0 0,-3 8 0 0 0,0 1 0 0 0,0 0 0 0 0,1 0 0 0 0,0 1 0 0 0,1-1 0 0 0,0 1 0 0 0,0 0 0 0 0,1-1 0 0 0,1 21 0 0 0,0-22 0 0 0,0 0 0 0 0,1 0 0 0 0,0 0 0 0 0,1 0 0 0 0,0 0 0 0 0,0-1 0 0 0,1 1 0 0 0,0 0 0 0 0,1-1 0 0 0,0 0 0 0 0,9 16 0 0 0,-13-24 3 0 0,1 1 0 0 0,-1 0 0 0 0,1-1-1 0 0,-1 1 1 0 0,1-1 0 0 0,0 1 0 0 0,-1-1 0 0 0,1 1-1 0 0,-1-1 1 0 0,1 0 0 0 0,0 1 0 0 0,0-1 0 0 0,-1 0 0 0 0,1 1-1 0 0,0-1 1 0 0,-1 0 0 0 0,1 0 0 0 0,0 0 0 0 0,0 1-1 0 0,-1-1 1 0 0,1 0 0 0 0,0 0 0 0 0,0 0 0 0 0,0 0-1 0 0,-1 0 1 0 0,1-1 0 0 0,0 1 0 0 0,0 0 0 0 0,-1 0 0 0 0,1 0-1 0 0,0-1 1 0 0,0 1 0 0 0,-1 0 0 0 0,1-1 0 0 0,0 1-1 0 0,-1-1 1 0 0,1 1 0 0 0,-1-1 0 0 0,1 1 0 0 0,0-1-1 0 0,0 0 1 0 0,15-20 1195 0 0,-12 11-994 0 0,-1-1 0 0 0,1 1-1 0 0,-2-1 1 0 0,1 0 0 0 0,-1 0 0 0 0,-1 0-1 0 0,0 0 1 0 0,-1-16 0 0 0,-11-94-1680 0 0,9 97 745 0 0,-13-64 296 0 0,-48-162-1 0 0,104 415 1451 0 0,-23-84-102 0 0,33 91-1 0 0,-31-123-4262 0 0,3 0 0 0 0,34 54 0 0 0,-55-99 744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4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1 237 3999 0 0,'0'0'91'0'0,"0"0"12"0"0,0 0 7 0 0,0 0 101 0 0,0 0 413 0 0,0 0 177 0 0,0 0 37 0 0,0 0-37 0 0,0 0-190 0 0,0 0-89 0 0,0 0-11 0 0,0 0 4 0 0,0 0 38 0 0,0 0 20 0 0,34-6 691 0 0,341-131 1296 0 0,-327 120-2560 0 0,-19 6 0 0 0,1 2 0 0 0,0 1 0 0 0,1 1 0 0 0,47-4 0 0 0,-70 11 0 0 0,85-9 0 0 0,-76 6-267 0 0,-15 0-145 0 0,41-9-10 0 0,-40 11 108 0 0,1 0-57 0 0,0 0-8075 0 0,-4 1 6494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4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0 8 0 0,0 0 110 0 0,0 0 454 0 0,0 0 196 0 0,0 0 40 0 0,0 0-44 0 0,0 0-215 0 0,0 0-92 0 0,0 0-21 0 0,0 0 8 0 0,0 0 38 0 0,42 15 1422 0 0,64 31-1424 0 0,-77-31-319 0 0,0-1 0 0 0,1-2 0 0 0,1-1 1 0 0,0-2-1 0 0,0 0 0 0 0,34 3 0 0 0,-43-10-303 0 0,1 1 0 0 0,-1 1 0 0 0,0 0 0 0 0,0 2 0 0 0,27 11 0 0 0,-38-11-86 0 0,-4-2-793 0 0,6 3-137 0 0,-10-4-4452 0 0,-3-3 3749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5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16 5407 0 0,'0'0'124'0'0,"0"0"18"0"0,-1-1 8 0 0,-3-5-23 0 0,1-1-36 0 0,2 6 245 0 0,0 1-24 0 0,-1 1 0 0 0,0 0 0 0 0,1-1 0 0 0,-1 1 0 0 0,1 0 0 0 0,0 0 0 0 0,-1 0 0 0 0,1 0 0 0 0,0 0 0 0 0,-1 0 0 0 0,1 0 0 0 0,0 1 0 0 0,0-1 0 0 0,0 0 0 0 0,0 1 0 0 0,0-1 0 0 0,0 1 0 0 0,1-1 1 0 0,-2 3-1 0 0,-21 46 249 0 0,6-13 734 0 0,-12 9-1088 0 0,20-33-206 0 0,-1 1-1 0 0,2 0 1 0 0,0 1 0 0 0,1 0 0 0 0,0 0 0 0 0,1 0-1 0 0,-5 20 1 0 0,9-24-633 0 0,-1-1-1 0 0,0 0 0 0 0,-1 0 0 0 0,0 0 1 0 0,-9 15-1 0 0,3-7-940 0 0,5-6-2450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5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1 404 5407 0 0,'0'0'124'0'0,"0"0"18"0"0,0 0 8 0 0,2-1-23 0 0,6-3-36 0 0,69-37 3929 0 0,89-30 0 0 0,-29 12-3414 0 0,-56 25-606 0 0,-34 15 0 0 0,43-25 0 0 0,-53 26 0 0 0,0 1 0 0 0,44-13 0 0 0,48-18 0 0 0,-91 30-6577 0 0,-38 18 3058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0 562 7055 0 0,'0'0'158'0'0,"0"0"22"0"0,0 0 12 0 0,1-2-27 0 0,2-8-57 0 0,-2 7 272 0 0,2-5 296 0 0,-2 6-487 0 0,0 0 0 0 0,0 0 0 0 0,0 1 0 0 0,0-1 0 0 0,0 0 0 0 0,1 0 0 0 0,-1 1 0 0 0,1-1 0 0 0,-1 0 0 0 0,1 1 0 0 0,-1-1 0 0 0,1 1 0 0 0,0 0 0 0 0,0 0 0 0 0,0 0 0 0 0,2-1 0 0 0,77-66-189 0 0,-32 33 369 0 0,-20 14 179 0 0,0 1 0 0 0,1 1-1 0 0,46-21 1 0 0,4-1-548 0 0,-55 27 0 0 0,41-17 0 0 0,316-123 1922 0 0,-235 98-1748 0 0,-114 44-396 0 0,-32 12 11 0 0,-1 0-110 0 0,0 0-30 0 0,0 0-274 0 0,0 0-1122 0 0,0 0-480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1807 0 0,'0'0'83'0'0,"0"0"34"0"0,0 0 103 0 0,0 0 42 0 0,0 0 8 0 0,0 0 64 0 0,0 0 255 0 0,0 0 108 0 0,0 0 27 0 0,0 0-93 0 0,0 0-348 0 0,0 0 77 0 0,0 0 78 0 0,43-2 2484 0 0,-7-9-2082 0 0,44-21 1 0 0,-7 2-132 0 0,404-151 3937 0 0,-203 85-4270 0 0,-254 88-366 0 0,15-6 19 0 0,50-14 1 0 0,-56 17-564 0 0,-23 9-7759 0 0,-6 2 4637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0 288 4895 0 0,'0'0'223'0'0,"39"-17"2160"0"0,191-97 5083 0 0,-139 77-6786 0 0,184-49 0 0 0,-144 55-1153 0 0,-105 29-2915 0 0,-23 2 1105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8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5407 0 0,'0'0'124'0'0,"0"0"18"0"0,0 0 8 0 0,0 0 42 0 0,0 0 170 0 0,0 0 76 0 0,-5 31 964 0 0,-1 6-649 0 0,-2 0 0 0 0,-1-1 0 0 0,-3-1 0 0 0,-19 45 0 0 0,26-67-861 0 0,5-11-1213 0 0,0-2-483 0 0,0 0-99 0 0,0 0-16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29 132 3999 0 0,'8'-28'392'0'0,"-7"26"-385"0"0,1-10 683 0 0,1 1-1 0 0,0 0 0 0 0,0 0 0 0 0,1 0 0 0 0,1 1 0 0 0,8-15 0 0 0,-12 23-174 0 0,13-5 1187 0 0,-12 6-1666 0 0,0 1-1 0 0,-1 0 0 0 0,1-1 0 0 0,0 1 1 0 0,0 0-1 0 0,0 0 0 0 0,0 0 1 0 0,0 0-1 0 0,-1 1 0 0 0,1-1 1 0 0,0 0-1 0 0,0 1 0 0 0,0-1 0 0 0,-1 1 1 0 0,1 0-1 0 0,0-1 0 0 0,-1 1 1 0 0,1 0-1 0 0,0 0 0 0 0,-1 0 0 0 0,3 2 1 0 0,-2 0-54 0 0,1 0 0 0 0,0 0 0 0 0,-1 0 0 0 0,0 0 0 0 0,0 1 0 0 0,0-1 0 0 0,0 1 0 0 0,0-1 0 0 0,1 7 0 0 0,2 8 344 0 0,-1 0 1 0 0,0 1-1 0 0,0 25 0 0 0,-3-30 807 0 0,-1-9-941 0 0,0-1-570 0 0,0 0 1 0 0,-1 0-1 0 0,0 1 1 0 0,0-1-1 0 0,0 0 1 0 0,0 0-1 0 0,-1 0 0 0 0,-3 6 1 0 0,3-6-1573 0 0,2-2-2073 0 0</inkml:trace>
  <inkml:trace contextRef="#ctx0" brushRef="#br0" timeOffset="1">1 200 5407 0 0,'0'0'124'0'0,"0"0"18"0"0,0 0 8 0 0,0 0 110 0 0,0 0 454 0 0,0 0 196 0 0,0 0 40 0 0,0 0-120 0 0,26-29-510 0 0,-17 22-619 0 0,0 2 0 0 0,1-1 0 0 0,-1 1 0 0 0,1 1 0 0 0,12-5 0 0 0,-16 7-592 0 0,-4 1-2168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0.4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0 438 7055 0 0,'0'0'158'0'0,"0"0"22"0"0,0 0 12 0 0,0 0 124 0 0,0 0 494 0 0,7-9 1288 0 0,10-20-775 0 0,-1 0 1 0 0,-1-1-1 0 0,13-41 1 0 0,-19 46-1058 0 0,-2 0-1 0 0,-1-1 1 0 0,0 0 0 0 0,2-44-1 0 0,-8 62-265 0 0,-1-1 0 0 0,1 1 0 0 0,-1-1 0 0 0,-4-15 0 0 0,4 22 0 0 0,1 0 0 0 0,0 0 0 0 0,-1 0 0 0 0,0 0 0 0 0,1 0 0 0 0,-1 1 0 0 0,0-1 0 0 0,0 0 0 0 0,0 0 0 0 0,0 1 0 0 0,-1-1 0 0 0,1 0 0 0 0,0 1 0 0 0,-1-1 0 0 0,1 1 0 0 0,-1-1 0 0 0,1 1 0 0 0,-1 0 0 0 0,0 0 0 0 0,1 0 0 0 0,-1 0 0 0 0,0 0 0 0 0,0 0 0 0 0,0 0 0 0 0,-2 0 0 0 0,2 1 0 0 0,0 0 0 0 0,1 1 0 0 0,-1-1 0 0 0,0 1 0 0 0,1-1 0 0 0,-1 1 0 0 0,1-1 0 0 0,-1 1 0 0 0,1 0 0 0 0,-1 0 0 0 0,1 0 0 0 0,0 0 0 0 0,-1 0 0 0 0,1 0 0 0 0,0 0 0 0 0,0 0 0 0 0,0 1 0 0 0,-1-1 0 0 0,1 0 0 0 0,1 1 0 0 0,-1-1 0 0 0,-1 3 0 0 0,-15 34 0 0 0,13-23-622 0 0,-1 2 539 0 0,1 0 0 0 0,0 0-1 0 0,1 0 1 0 0,1 1 0 0 0,0 24 0 0 0,2-38 120 0 0,1 0 0 0 0,-1 0 1 0 0,1 0-1 0 0,0 0 1 0 0,0 0-1 0 0,0 0 0 0 0,0 0 1 0 0,1 0-1 0 0,0-1 1 0 0,0 1-1 0 0,0-1 0 0 0,0 1 1 0 0,0-1-1 0 0,1 0 0 0 0,-1 0 1 0 0,1 0-1 0 0,0 0 1 0 0,0 0-1 0 0,0 0 0 0 0,0-1 1 0 0,0 0-1 0 0,1 1 1 0 0,-1-1-1 0 0,1 0 0 0 0,-1-1 1 0 0,1 1-1 0 0,0-1 0 0 0,0 0 1 0 0,7 2-1 0 0,0-1-451 0 0,0-1 1 0 0,0 0-1 0 0,0-1 0 0 0,0 0 0 0 0,0 0 0 0 0,0-2 0 0 0,0 1 0 0 0,0-1 1 0 0,0-1-1 0 0,-1 0 0 0 0,1 0 0 0 0,-1-1 0 0 0,1 0 0 0 0,-1-1 1 0 0,-1 0-1 0 0,1-1 0 0 0,14-11 0 0 0,10-11-1305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9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65 5407 0 0,'0'0'248'0'0,"0"0"-5"0"0,0 0-23 0 0,0 0 463 0 0,0 0 223 0 0,0 0 44 0 0,0 0-120 0 0,21 22-3 0 0,-18-16-647 0 0,0 1 0 0 0,-1 0 1 0 0,1 0-1 0 0,-1 0 0 0 0,0 0 0 0 0,-1 0 0 0 0,0 0 0 0 0,0 1 1 0 0,-1-1-1 0 0,0 1 0 0 0,0-1 0 0 0,0 0 0 0 0,-3 11 0 0 0,2 18 1650 0 0,1-25-1809 0 0,-1 2-21 0 0,-1-2-81 0 0,1-8-346 0 0,1-3-166 0 0,0 0-42 0 0,0 0-63 0 0,-17-39-3368 0 0,10-39 1839 0 0,-2-53 6004 0 0,9 129-3529 0 0,2-7 1068 0 0,19 0-490 0 0,-16 8-775 0 0,0 1-1 0 0,0-1 0 0 0,0 1 0 0 0,0 0 1 0 0,0 0-1 0 0,-1 0 0 0 0,1 1 0 0 0,0 0 0 0 0,0 0 1 0 0,-1 0-1 0 0,1 0 0 0 0,0 1 0 0 0,-1 0 1 0 0,1 0-1 0 0,-1 0 0 0 0,0 1 0 0 0,0-1 1 0 0,0 1-1 0 0,0 0 0 0 0,0 0 0 0 0,0 0 1 0 0,-1 1-1 0 0,0-1 0 0 0,5 6 0 0 0,-1 0 78 0 0,-1 0-1 0 0,0 1 0 0 0,-1 0 0 0 0,1 0 1 0 0,-2 0-1 0 0,1 0 0 0 0,-2 1 0 0 0,1 0 1 0 0,-1 0-1 0 0,2 18 0 0 0,-5-25 3 0 0,0 0 0 0 0,0-1-1 0 0,-1 1 1 0 0,1 0 0 0 0,-1-1-1 0 0,0 1 1 0 0,0-1 0 0 0,0 1-1 0 0,-1-1 1 0 0,1 1-1 0 0,-1-1 1 0 0,0 0 0 0 0,0 1-1 0 0,-2 2 1 0 0,2-4-384 0 0,1 1-1 0 0,-1-1 1 0 0,1 0-1 0 0,-1 0 1 0 0,0 0-1 0 0,0 0 1 0 0,0-1-1 0 0,0 1 1 0 0,0-1-1 0 0,0 1 1 0 0,0-1-1 0 0,-1 1 1 0 0,1-1-1 0 0,-1 0 1 0 0,1 0-1 0 0,-1 0 1 0 0,-4 0-1 0 0,-30-8-5045 0 0,34 6 3380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29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7055 0 0,'0'0'158'0'0,"0"0"22"0"0,12-14 177 0 0,-6 3-249 0 0,-6 9 272 0 0,2 1 368 0 0,2-4-709 0 0,-1 5 3045 0 0,0 3-2972 0 0,1 1 0 0 0,0-1 1 0 0,-1 1-1 0 0,0 0 0 0 0,0 0 0 0 0,-1 1 1 0 0,1-1-1 0 0,-1 1 0 0 0,0-1 0 0 0,0 1 1 0 0,0 0-1 0 0,0 0 0 0 0,0 6 1 0 0,7 77 2595 0 0,-3-13-1666 0 0,-4-63-1042 0 0,-1-1-86 0 0,-1-9-370 0 0,0-2-182 0 0,0 0-39 0 0,0 0-80 0 0,0 0-298 0 0,-17-40-3178 0 0,16 38 4150 0 0,-24-119-1799 0 0,24 109 2124 0 0,0 0-1 0 0,0 0 0 0 0,1 0 1 0 0,0 0-1 0 0,1 0 1 0 0,1 0-1 0 0,0 0 0 0 0,3-11 1 0 0,-4 17 177 0 0,-1 5-353 0 0,0 0-1 0 0,1-1 1 0 0,-1 1 0 0 0,0 0-1 0 0,1 0 1 0 0,-1 0 0 0 0,0 0 0 0 0,1 0-1 0 0,-1 0 1 0 0,1 0 0 0 0,0 0-1 0 0,-1 0 1 0 0,1 0 0 0 0,0 0 0 0 0,0 0-1 0 0,-1 1 1 0 0,1-1 0 0 0,0 0-1 0 0,0 0 1 0 0,0 1 0 0 0,0-1 0 0 0,0 1-1 0 0,0-1 1 0 0,0 1 0 0 0,0-1-1 0 0,0 1 1 0 0,0-1 0 0 0,0 1 0 0 0,2 0-1 0 0,-1-1 19 0 0,1 1 0 0 0,-1 0 0 0 0,1-1 0 0 0,-1 1 0 0 0,1 0 0 0 0,-1 1-1 0 0,1-1 1 0 0,-1 0 0 0 0,1 1 0 0 0,-1-1 0 0 0,1 1 0 0 0,-1 0 0 0 0,0 0 0 0 0,0 0-1 0 0,1 0 1 0 0,-1 0 0 0 0,0 1 0 0 0,0-1 0 0 0,0 0 0 0 0,0 1 0 0 0,0 0 0 0 0,0-1-1 0 0,-1 1 1 0 0,1 0 0 0 0,0 0 0 0 0,-1 0 0 0 0,0 0 0 0 0,2 3 0 0 0,0-2 22 0 0,2 7 56 0 0,0-1 0 0 0,0 1 0 0 0,-1 0-1 0 0,-1 0 1 0 0,1 0 0 0 0,-2 0 0 0 0,1 0 0 0 0,-2 1 0 0 0,1-1 0 0 0,-1 1 0 0 0,-1 11 0 0 0,0-17-126 0 0,0 1 0 0 0,-1-1 0 0 0,0 1 0 0 0,0-1 0 0 0,-1 1 0 0 0,1-1 0 0 0,-1 0 0 0 0,0 0 0 0 0,-1 1 0 0 0,1-1 0 0 0,-1-1 0 0 0,0 1 0 0 0,0 0 0 0 0,-1-1 0 0 0,1 0 0 0 0,-1 1 0 0 0,0-1 0 0 0,0-1 0 0 0,-6 5 0 0 0,7-4-7 0 0,1-3 517 0 0,-4 5-2088 0 0,-8 0-7174 0 0,14-6 6157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1 265 775 0 0,'0'0'251'0'0,"0"0"782"0"0,0 0 338 0 0,0 0 65 0 0,0 0-77 0 0,21-30 2813 0 0,29 2-2257 0 0,0 2 1 0 0,89-32-1 0 0,17-4-588 0 0,0 7-903 0 0,-154 54-535 0 0,9-2-137 0 0,-8 2-3128 0 0,-3 1 1688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0,'0'0'124'0'0,"0"0"18"0"0,0 0 8 0 0,0 0 42 0 0,0 0 170 0 0,6 30 1060 0 0,-1-1-1352 0 0,-4-19 29 0 0,0-1 0 0 0,1 1-1 0 0,1-1 1 0 0,-1 0 0 0 0,8 15 0 0 0,-5-13-602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3999 0 0,'0'0'91'0'0,"0"0"12"0"0,0 0 7 0 0,1 3-16 0 0,1 5-20 0 0,-2-5 214 0 0,20 49 635 0 0,-20-49-1287 0 0,5 9-1427 0 0,-5-10 255 0 0</inkml:trace>
  <inkml:trace contextRef="#ctx0" brushRef="#br0" timeOffset="1">65 186 3999 0 0,'0'0'183'0'0,"0"0"110"0"0,0 0 361 0 0,0 0 155 0 0,0 0 30 0 0,0 3-106 0 0,0 9-480 0 0,12 43-3442 0 0,-12-55 2006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2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5407 0 0,'0'0'248'0'0,"0"0"-5"0"0,-1 2-152 0 0,-4 11 2087 0 0,4-9-1875 0 0,-1-1 0 0 0,1 0 1 0 0,0 0-1 0 0,0 1 0 0 0,0-1 0 0 0,0 1 0 0 0,0-1 0 0 0,1 1 0 0 0,0-1 0 0 0,0 1 0 0 0,0-1 0 0 0,0 7 0 0 0,11 22-707 0 0,-9-28-3374 0 0,-2-4 2244 0 0</inkml:trace>
  <inkml:trace contextRef="#ctx0" brushRef="#br0" timeOffset="1">43 180 8863 0 0,'0'0'200'0'0,"0"0"34"0"0,0 0 12 0 0,0 0 46 0 0,0 0 184 0 0,0 0 79 0 0,0 0 18 0 0,0 0-74 0 0,0 30-2488 0 0,0-20-1681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4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5407 0 0,'0'0'124'0'0,"0"0"18"0"0,0 0 8 0 0,-1 0-23 0 0,1 0-12 0 0,0-1 0 0 0,-1 1 1 0 0,1 0-1 0 0,0 0 0 0 0,0 0 0 0 0,0 0 0 0 0,0 0 0 0 0,-1 0 0 0 0,1 1 1 0 0,0-1-1 0 0,0 0 0 0 0,0 0 0 0 0,0 0 0 0 0,-1 0 0 0 0,1 0 0 0 0,0 0 1 0 0,0 0-1 0 0,0 0 0 0 0,0 0 0 0 0,0 0 0 0 0,-1 0 0 0 0,1 0 0 0 0,0 1 1 0 0,0-1-1 0 0,0 0 0 0 0,0 0 0 0 0,0 0 0 0 0,0 0 0 0 0,0 0 0 0 0,0 1 1 0 0,-1-1-1 0 0,1 0 0 0 0,0 0 0 0 0,0 0 0 0 0,0 0 0 0 0,0 0 1 0 0,0 1-1 0 0,0-1 0 0 0,0 0 0 0 0,0 0 0 0 0,0 0 0 0 0,0 0 0 0 0,0 1 1 0 0,0-1-1 0 0,0 0 0 0 0,0 0 0 0 0,0 0 0 0 0,0 0 0 0 0,0 1 0 0 0,0-1 1 0 0,1 0-1 0 0,-1 0 0 0 0,0 0 0 0 0,0 0 0 0 0,0 0 0 0 0,0 1 0 0 0,0-1 1 0 0,0 0-1 0 0,3 24 2014 0 0,10 36-2809 0 0,-11-50 1174 0 0,65 297 2250 0 0,-63-282-2710 0 0,-3-17-62 0 0,0-1 0 0 0,0 1-1 0 0,1-1 1 0 0,0 1 0 0 0,0-1-1 0 0,1 0 1 0 0,0 0 0 0 0,0 0-1 0 0,5 7 1 0 0,-7-12-1273 0 0,-1-2-479 0 0,6-7-3664 0 0,-2-3 1658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4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16 170 7055 0 0,'-15'-136'2682'0'0,"16"136"-2540"0"0,1 0 1 0 0,0 1 0 0 0,0-1 0 0 0,0 1-1 0 0,0 0 1 0 0,-1 0 0 0 0,1 0 0 0 0,0-1-1 0 0,-1 1 1 0 0,1 1 0 0 0,-1-1 0 0 0,1 0-1 0 0,-1 0 1 0 0,1 1 0 0 0,-1-1-1 0 0,0 0 1 0 0,2 4 0 0 0,37 35 228 0 0,15 37 1472 0 0,-44-59-1825 0 0,0 0 1 0 0,2-1-1 0 0,0 0 1 0 0,1-1 0 0 0,0-1-1 0 0,2 0 1 0 0,-1-1 0 0 0,21 14-1 0 0,-26-23-18 0 0,-10-5 0 0 0,1 0 0 0 0,0 1 0 0 0,-1-1 0 0 0,1 0 0 0 0,0 0 0 0 0,-1 0 0 0 0,1 0 0 0 0,0 0 0 0 0,-1 0 0 0 0,1 0 0 0 0,0 0 0 0 0,-1 0 0 0 0,1 0 0 0 0,0-1 0 0 0,-1 1 0 0 0,1 0 0 0 0,0 0 0 0 0,-1-1 0 0 0,1 1 0 0 0,0 0 0 0 0,-1-1 0 0 0,1 1 0 0 0,-1-1 0 0 0,1 1 0 0 0,-1 0 0 0 0,1-1 0 0 0,-1 1 0 0 0,1-1 0 0 0,-1 1 0 0 0,0-1 0 0 0,1 0 0 0 0,-1 1 0 0 0,0-1 0 0 0,1 1 0 0 0,-1-2 0 0 0,6-22 0 0 0,-6 22 0 0 0,2-12 0 0 0,-1 0 0 0 0,0 0 0 0 0,-1 0 0 0 0,-1-1 0 0 0,0 1 0 0 0,-1 0 0 0 0,-5-23 0 0 0,-3-18 0 0 0,10 50 0 0 0,-3-13 0 0 0,2-1 0 0 0,1-28 0 0 0,0 46 0 0 0,0 1 0 0 0,-1-1 0 0 0,1 1 0 0 0,0-1 0 0 0,0 1 0 0 0,0-1 0 0 0,0 1 0 0 0,0-1 0 0 0,0 1 0 0 0,0-1 0 0 0,0 1 0 0 0,0-1 0 0 0,0 1 0 0 0,0-1 0 0 0,0 1 0 0 0,0-1 0 0 0,0 1 0 0 0,1-1 0 0 0,-1 1 0 0 0,0-1 0 0 0,0 1 0 0 0,0-1 0 0 0,1 1 0 0 0,-1 0 0 0 0,0-1 0 0 0,1 1 0 0 0,-1-1 0 0 0,0 1 0 0 0,1 0 0 0 0,-1-1 0 0 0,0 1 0 0 0,1 0 0 0 0,-1 0 0 0 0,1-1 0 0 0,-1 1 0 0 0,1 0 0 0 0,-1 0 0 0 0,1 0 0 0 0,-1-1 0 0 0,1 1 0 0 0,-1 0 0 0 0,1 0 0 0 0,-1 0 0 0 0,1 0 0 0 0,-1 0 0 0 0,1 0 0 0 0,-1 0 0 0 0,1 0 0 0 0,-1 0 0 0 0,1 0 0 0 0,14 12 0 0 0,-15-11 0 0 0,17 20 293 0 0,-1 1-1 0 0,0 0 1 0 0,-2 1 0 0 0,-1 1-1 0 0,-1 0 1 0 0,16 45-1 0 0,19 36 404 0 0,-9-39-8546 0 0,-31-52 4996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5407 0 0,'0'0'124'0'0,"0"0"18"0"0,5 29 160 0 0,3 10 915 0 0,2 0-1 0 0,2-1 1 0 0,19 44-1 0 0,-6-15-126 0 0,35 77-894 0 0,-47-117-3592 0 0,-13-27 64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5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16 176 5407 0 0,'-12'-29'592'0'0,"11"24"-225"0"0,0 1-1 0 0,0-1 0 0 0,1 1 0 0 0,-1-1 1 0 0,1 0-1 0 0,0 0 0 0 0,0 1 0 0 0,1-1 1 0 0,0 0-1 0 0,-1 1 0 0 0,1-1 0 0 0,1 1 0 0 0,-1-1 1 0 0,1 1-1 0 0,-1-1 0 0 0,1 1 0 0 0,1 0 1 0 0,-1 0-1 0 0,1 0 0 0 0,2-4 0 0 0,-2 4-319 0 0,0 0 0 0 0,0 1 1 0 0,0-1-1 0 0,0 1 0 0 0,0 0 0 0 0,1 0 0 0 0,-1 0 0 0 0,1 0 0 0 0,0 1 0 0 0,0-1 0 0 0,0 1 0 0 0,0 0 1 0 0,1 0-1 0 0,-1 0 0 0 0,0 1 0 0 0,1 0 0 0 0,-1 0 0 0 0,1 0 0 0 0,-1 0 0 0 0,10 0 0 0 0,-11 2-181 0 0,-1-1 0 0 0,1 1 0 0 0,-1 0 0 0 0,1 0 0 0 0,-1 0 0 0 0,1 0-1 0 0,-1 0 1 0 0,1 0 0 0 0,-1 1 0 0 0,0-1 0 0 0,0 1 0 0 0,0-1 0 0 0,0 1 0 0 0,0 0 0 0 0,0 0-1 0 0,0 0 1 0 0,-1 0 0 0 0,1 0 0 0 0,-1 0 0 0 0,1 1 0 0 0,-1-1 0 0 0,0 0 0 0 0,0 1 0 0 0,0-1-1 0 0,0 1 1 0 0,0-1 0 0 0,-1 1 0 0 0,1 3 0 0 0,4 16-3961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39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54 309 5407 0 0,'-42'-148'264'0'0,"38"128"234"0"0,1 0 0 0 0,0 0-1 0 0,2 0 1 0 0,0 0-1 0 0,4-32 1 0 0,-3 52-426 0 0,0-1 1 0 0,0 1 0 0 0,0 0-1 0 0,0-1 1 0 0,0 1-1 0 0,0-1 1 0 0,0 1 0 0 0,1 0-1 0 0,-1-1 1 0 0,0 1-1 0 0,0 0 1 0 0,0-1 0 0 0,1 1-1 0 0,-1 0 1 0 0,0-1-1 0 0,0 1 1 0 0,1 0 0 0 0,-1-1-1 0 0,0 1 1 0 0,1 0-1 0 0,-1 0 1 0 0,0-1 0 0 0,1 1-1 0 0,-1 0 1 0 0,0 0-1 0 0,1 0 1 0 0,-1 0 0 0 0,1 0-1 0 0,-1-1 1 0 0,0 1-1 0 0,1 0 1 0 0,-1 0 0 0 0,1 0-1 0 0,-1 0 1 0 0,0 0 0 0 0,1 0-1 0 0,-1 0 1 0 0,1 0-1 0 0,21 9 1129 0 0,16 18 29 0 0,-23-11-476 0 0,-1 1 0 0 0,0 1-1 0 0,13 23 1 0 0,-5-7-279 0 0,-15-24-624 0 0,22 32 404 0 0,26 49 0 0 0,-49-78-694 0 0,1 0-1 0 0,-2 1 0 0 0,0 0 0 0 0,0 0 1 0 0,-2 0-1 0 0,1 0 0 0 0,-2 0 0 0 0,2 26 1 0 0,-4-23-887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0.7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0 8863 0 0,'0'0'407'0'0,"0"0"-6"0"0,-5 25-241 0 0,4-12 213 0 0,1-1-1 0 0,0 1 1 0 0,0-1-1 0 0,2 1 1 0 0,-1-1-1 0 0,7 23 0 0 0,30 73 2080 0 0,-10-31-735 0 0,-18-47-1284 0 0,8 24-303 0 0,-3 1 1 0 0,15 95-1 0 0,-14-62-130 0 0,-16-72 0 0 0,-1-14 0 0 0,1-2 0 0 0,0 0 0 0 0,0 1 0 0 0,-1-1 0 0 0,1 0 0 0 0,0 0 0 0 0,0 0 0 0 0,0 0 0 0 0,0 1 0 0 0,0-1 0 0 0,0 0 0 0 0,-1 0 0 0 0,1 0 0 0 0,0 0 0 0 0,0 0 0 0 0,0 0 0 0 0,0 1 0 0 0,-1-1 0 0 0,1 0 0 0 0,0 0 0 0 0,0 0 0 0 0,0 0 0 0 0,0 0 0 0 0,-1 0 0 0 0,1 0 0 0 0,0 0 0 0 0,0 0 0 0 0,0 0 0 0 0,-1 0 0 0 0,1 0 0 0 0,0 0 0 0 0,0 0 0 0 0,0 0 0 0 0,-1 0 0 0 0,1 0 0 0 0,0 0 0 0 0,0 0 0 0 0,0 0 0 0 0,0 0 0 0 0,-1 0 0 0 0,1-1 0 0 0,0 1 0 0 0,0 0 0 0 0,0 0 0 0 0,0 0 0 0 0,-1 0 0 0 0,1 0 0 0 0,0 0 0 0 0,0-1 0 0 0,0 1 0 0 0,0 0 0 0 0,0 0 0 0 0,0 0 0 0 0,0 0 0 0 0,-1-1 0 0 0,1 1 0 0 0,0 0 0 0 0,0 0 0 0 0,0 0 0 0 0,0 0 0 0 0,0-1 0 0 0,-6-11 0 0 0,6 12 0 0 0,-6-13 0 0 0,1-1 0 0 0,0 0 0 0 0,1 0 0 0 0,0 0 0 0 0,1-1 0 0 0,1 1 0 0 0,0-1 0 0 0,1 1 0 0 0,1-1 0 0 0,3-29 0 0 0,-1 36 0 0 0,-1 7 0 0 0,-1 0 0 0 0,0 1 0 0 0,1-1 0 0 0,-1 0 0 0 0,1 1 0 0 0,0-1 0 0 0,-1 0 0 0 0,1 1 0 0 0,0-1 0 0 0,-1 1 0 0 0,1-1 0 0 0,0 1 0 0 0,-1-1 0 0 0,1 1 0 0 0,0 0 0 0 0,0-1 0 0 0,0 1 0 0 0,-1 0 0 0 0,1-1 0 0 0,0 1 0 0 0,0 0 0 0 0,0 0 0 0 0,0 0 0 0 0,0 0 0 0 0,-1 0 0 0 0,1 0 0 0 0,0 0 0 0 0,0 0 0 0 0,0 0 0 0 0,0 1 0 0 0,0-1 0 0 0,-1 0 0 0 0,1 0 0 0 0,1 1 0 0 0,0 0 0 0 0,3 0 0 0 0,1 0 0 0 0,-1 1 0 0 0,0 0 0 0 0,0 0 0 0 0,0 0 0 0 0,0 1 0 0 0,0 0 0 0 0,0 0 0 0 0,-1 0 0 0 0,1 0 0 0 0,-1 1 0 0 0,0 0 0 0 0,5 5 0 0 0,-1-1 0 0 0,0-1 0 0 0,0 0 0 0 0,1 0 0 0 0,1-1 0 0 0,9 6 0 0 0,-4-8-1194 0 0,-14-4 689 0 0,1 0-1 0 0,-1 0 1 0 0,0 0 0 0 0,1 0-1 0 0,-1 0 1 0 0,0 0 0 0 0,0 0-1 0 0,1-1 1 0 0,-1 1 0 0 0,0 0-1 0 0,0-1 1 0 0,1 1-1 0 0,-1-1 1 0 0,1 0 0 0 0,5-6-3281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5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8863 0 0,'0'0'200'0'0,"0"0"34"0"0,0 0 12 0 0,32-18 1650 0 0,-28 15-1652 0 0,2-1-44 0 0,0-1 0 0 0,1 1 0 0 0,-1 1 0 0 0,1-1 0 0 0,0 1 0 0 0,0 0 0 0 0,13-3 0 0 0,-19 6 436 0 0,-1 0-166 0 0,4-1-793 0 0,-1 0-345 0 0,0 3-3412 0 0,2 5 57 0 0</inkml:trace>
  <inkml:trace contextRef="#ctx0" brushRef="#br0" timeOffset="1">45 236 7055 0 0,'0'0'158'0'0,"0"0"22"0"0,0 0 12 0 0,28 2 3032 0 0,-21-4-2930 0 0,0 1 0 0 0,0-2 0 0 0,0 1 0 0 0,0-1 0 0 0,0 0 0 0 0,-1 0 1 0 0,0 0-1 0 0,0-1 0 0 0,0 0 0 0 0,0-1 0 0 0,0 1 0 0 0,6-8 0 0 0,13-8-1223 0 0,-13 11-3951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6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10943 0 0,'0'0'248'0'0,"0"0"35"0"0,0 0 18 0 0,10 24 67 0 0,13 62 209 0 0,-3-14 993 0 0,-3 1 1 0 0,13 129-1 0 0,-27-150-6779 0 0,-3-52 3314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6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3 145 5407 0 0,'-1'-13'388'0'0,"0"-56"-271"0"0,1 64 435 0 0,1 0 0 0 0,-1 0 0 0 0,1 0 0 0 0,0 0 0 0 0,1 0 0 0 0,-1 0 0 0 0,1 0 0 0 0,0 0 0 0 0,0 1 1 0 0,5-8-1 0 0,-6 11 662 0 0,19 6 242 0 0,-10 6-1056 0 0,-1 0 0 0 0,0 1 0 0 0,-1 0-1 0 0,0 0 1 0 0,-1 1 0 0 0,0 0 0 0 0,-1 0 0 0 0,0 0-1 0 0,-1 1 1 0 0,4 19 0 0 0,17 36 772 0 0,-15-42-1153 0 0,-7-15-18 0 0,1-1-1 0 0,1 1 0 0 0,0-1 1 0 0,0 0-1 0 0,1 0 0 0 0,0 0 1 0 0,11 10-1 0 0,-18-21 0 0 0,0 1 0 0 0,0-1 0 0 0,1 1 0 0 0,-1-1 0 0 0,0 0 0 0 0,0 1 0 0 0,1-1 0 0 0,-1 1 0 0 0,0-1 0 0 0,1 0 0 0 0,-1 0 0 0 0,1 1 0 0 0,-1-1 0 0 0,0 0 0 0 0,1 1 0 0 0,-1-1 0 0 0,1 0 0 0 0,-1 0 0 0 0,1 0 0 0 0,-1 0 0 0 0,1 1 0 0 0,-1-1 0 0 0,0 0 0 0 0,1 0 0 0 0,-1 0 0 0 0,1 0 0 0 0,-1 0 0 0 0,1 0 0 0 0,-1 0 0 0 0,1 0 0 0 0,-1 0 0 0 0,1 0 0 0 0,-1-1 0 0 0,1 1 0 0 0,-1 0 0 0 0,1 0 0 0 0,-1 0 0 0 0,1-1 0 0 0,-1 1 0 0 0,0 0 0 0 0,1 0 0 0 0,-1-1 0 0 0,1 1 0 0 0,-1 0 0 0 0,0-1 0 0 0,1 1 0 0 0,-1 0 0 0 0,0-1 0 0 0,0 1 0 0 0,1-1 0 0 0,-1 1 0 0 0,0 0 0 0 0,0-1 0 0 0,1 1 0 0 0,-1-1 0 0 0,0 0 0 0 0,6-22 0 0 0,-6 23 0 0 0,4-15 0 0 0,-1-1 0 0 0,0 0 0 0 0,-1 0 0 0 0,0-33 0 0 0,3-29 0 0 0,12 126 0 0 0,-11-23-8 0 0,18 65 25 0 0,-22-81-28 0 0,2-1 0 0 0,-1 0 0 0 0,1 0 0 0 0,0-1 0 0 0,1 1 1 0 0,0-1-1 0 0,0 0 0 0 0,6 7 0 0 0,-10-13-458 0 0,10 8-845 0 0,-4-1-846 0 0,0-4-3216 0 0,8 0 2976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10943 0 0,'0'0'248'0'0,"0"0"35"0"0,0 0 18 0 0,0 0-37 0 0,0 0-84 0 0,0 0 280 0 0,26-17 2095 0 0,-13 5-1413 0 0,11-9-893 0 0,1 5-4295 0 0,-23 15 2258 0 0,-2 1-2308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7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 8863 0 0,'0'0'200'0'0,"0"0"34"0"0,-12-1 260 0 0,12 1-444 0 0,-1 0 0 0 0,0 0 0 0 0,0 0 0 0 0,1 0 0 0 0,-1 0 0 0 0,0 0 0 0 0,0 0 0 0 0,1 0 0 0 0,-1 1 0 0 0,0-1 0 0 0,1 0 0 0 0,-1 1 0 0 0,0-1 0 0 0,1 0 0 0 0,-1 1 0 0 0,0-1 0 0 0,1 1 0 0 0,-1-1 0 0 0,1 1 0 0 0,-1-1 0 0 0,1 1 0 0 0,-1 0 0 0 0,1-1 0 0 0,-1 1 0 0 0,1 0 0 0 0,-1-1 0 0 0,1 1 0 0 0,0 0 0 0 0,0-1 0 0 0,-1 1 0 0 0,1 0 0 0 0,0 0 0 0 0,0-1 0 0 0,0 1 0 0 0,0 0 0 0 0,0 0 0 0 0,0-1 0 0 0,0 1 0 0 0,0 0 0 0 0,0 1 0 0 0,0 38 2634 0 0,0-35-2522 0 0,4 34 944 0 0,10 54 0 0 0,-3-32-574 0 0,-8-51-532 0 0,-3-10 0 0 0,0 0 0 0 0,0 0 0 0 0,0 0 0 0 0,0 0 0 0 0,0 1 0 0 0,0-1 0 0 0,0 0 0 0 0,0 0 0 0 0,0 0 0 0 0,0 0 0 0 0,0 0 0 0 0,0 0 0 0 0,0 0 0 0 0,0 1 0 0 0,0-1 0 0 0,0 0 0 0 0,0 0 0 0 0,0 0 0 0 0,0 0 0 0 0,0 0 0 0 0,0 0 0 0 0,0 0 0 0 0,0 0 0 0 0,0 1 0 0 0,0-1 0 0 0,1 0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0,1 0 0 0 0,-1 0 0 0 0,0 0 0 0 0,0 0 0 0 0,0 0 0 0 0,0 0 0 0 0,0 0 0 0 0,0 0 0 0 0,0 0 0 0 0,0-1 0 0 0,5-10 0 0 0,1-12 0 0 0,4-60 0 0 0,-7 50 0 0 0,1 1 0 0 0,12-45 0 0 0,-16 76-92 0 0,0 1 0 0 0,0-1-1 0 0,0 0 1 0 0,0 1 0 0 0,0-1-1 0 0,0 1 1 0 0,0-1 0 0 0,0 1 0 0 0,1-1-1 0 0,-1 1 1 0 0,0-1 0 0 0,0 1-1 0 0,1-1 1 0 0,-1 1 0 0 0,0-1-1 0 0,1 1 1 0 0,-1-1 0 0 0,0 1 0 0 0,1 0-1 0 0,-1-1 1 0 0,1 1 0 0 0,-1 0-1 0 0,1-1 1 0 0,-1 1 0 0 0,0 0 0 0 0,1 0-1 0 0,0-1 1 0 0,-1 1 0 0 0,1 0-1 0 0,-1 0 1 0 0,1 0 0 0 0,-1 0-1 0 0,1-1 1 0 0,-1 1 0 0 0,1 0 0 0 0,-1 0-1 0 0,1 0 1 0 0,-1 0 0 0 0,1 0-1 0 0,0 0 1 0 0,-1 1 0 0 0,1-1-1 0 0,-1 0 1 0 0,1 0 0 0 0,-1 0 0 0 0,2 1-1 0 0,14 12-5059 0 0,-16-13 5137 0 0,7 8-1520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7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35 448 8863 0 0,'0'0'200'0'0,"0"0"34"0"0,0 0 12 0 0,-3-34 2208 0 0,-21-48 5566 0 0,21 98-7983 0 0,1 0 0 0 0,1 0 0 0 0,0 0 1 0 0,0 1-1 0 0,4 18 0 0 0,-2 15-30 0 0,-1-50-7 0 0,0 1 0 0 0,0-1 0 0 0,0 1 0 0 0,0-1 0 0 0,0 0 0 0 0,0 1 0 0 0,0-1 0 0 0,1 1 0 0 0,-1-1 0 0 0,0 1 0 0 0,0-1 0 0 0,0 0 0 0 0,0 1 0 0 0,0-1 0 0 0,1 0 0 0 0,-1 1 0 0 0,0-1 0 0 0,0 1 0 0 0,1-1 0 0 0,-1 0 0 0 0,0 1 0 0 0,0-1 0 0 0,1 0 0 0 0,-1 0 0 0 0,0 1 0 0 0,1-1 0 0 0,-1 0 0 0 0,1 0 0 0 0,-1 0 0 0 0,0 1 0 0 0,1-1 0 0 0,-1 0 0 0 0,1 0 0 0 0,-1 0 0 0 0,0 0 0 0 0,1 0 0 0 0,-1 0 0 0 0,1 0 0 0 0,-1 0 0 0 0,0 0 0 0 0,1 0 0 0 0,-1 0 0 0 0,1 0 0 0 0,-1 0 0 0 0,1 0 0 0 0,-1 0 0 0 0,0 0 0 0 0,1 0 0 0 0,-1-1 0 0 0,1 1 0 0 0,-1 0 0 0 0,0 0 0 0 0,1 0 0 0 0,-1-1 0 0 0,1 1 0 0 0,16-12 0 0 0,-12 2 1 0 0,-1 0 1 0 0,0 0-1 0 0,-1 0 0 0 0,0 0 0 0 0,-1-1 1 0 0,0 1-1 0 0,-1-1 0 0 0,0 1 0 0 0,0-1 1 0 0,-2-15-1 0 0,-3-16-32 0 0,-13-56 0 0 0,3 18-479 0 0,4 27-969 0 0,6 39 1338 0 0,1-1-1 0 0,1 1 1 0 0,0-1 0 0 0,0-20-1 0 0,4 46 142 0 0,0 0 0 0 0,1-1 0 0 0,0 0 0 0 0,5 12 0 0 0,8 27 0 0 0,46 178 44 0 0,-26-132-2610 0 0,-30-84-1206 0 0,1-2-1070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7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 3999 0 0,'0'0'183'0'0,"0"2"-10"0"0,-1 7-78 0 0,0-7 204 0 0,1-2 81 0 0,0 0 10 0 0,0 1-226 0 0,0-1 0 0 0,0 1-1 0 0,1 0 1 0 0,-1 0 0 0 0,0-1-1 0 0,0 1 1 0 0,0 0 0 0 0,0 0-1 0 0,1-1 1 0 0,-1 1 0 0 0,0 0-1 0 0,1-1 1 0 0,-1 1 0 0 0,0 0 0 0 0,1-1-1 0 0,-1 1 1 0 0,1-1 0 0 0,-1 1-1 0 0,1-1 1 0 0,0 1 0 0 0,-1-1-1 0 0,1 1 1 0 0,-1-1 0 0 0,1 1-1 0 0,0-1 1 0 0,-1 0 0 0 0,1 1-1 0 0,0-1 1 0 0,-1 0 0 0 0,1 0-1 0 0,0 0 1 0 0,0 1 0 0 0,-1-1-1 0 0,1 0 1 0 0,0 0 0 0 0,0 0-1 0 0,-1 0 1 0 0,1 0 0 0 0,0 0-1 0 0,0 0 1 0 0,-1-1 0 0 0,1 1-1 0 0,0 0 1 0 0,-1 0 0 0 0,1 0-1 0 0,1-1 1 0 0,49-18 1004 0 0,-27 9-861 0 0,-15 6-6269 0 0,-9 4 3788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0,'0'0'200'0'0,"0"0"34"0"0,0 0 12 0 0,5 32 1077 0 0,3-4 407 0 0,19 43 0 0 0,0-1-1369 0 0,-14-33 1011 0 0,28 52 0 0 0,-40-89-1372 0 0,-1 1 0 0 0,1-1 0 0 0,-1 0 0 0 0,1 0 0 0 0,-1 0 0 0 0,1 0 0 0 0,-1 0 0 0 0,1 0 0 0 0,0 0 0 0 0,-1 0 0 0 0,1 0 0 0 0,-1 0 0 0 0,1 0 0 0 0,-1 0 0 0 0,1 0 0 0 0,-1-1 0 0 0,1 1 0 0 0,-1 0 0 0 0,1 0 0 0 0,-1-1 0 0 0,0 1 0 0 0,1 0 0 0 0,-1 0 0 0 0,1-1 0 0 0,-1 1 0 0 0,0 0 0 0 0,1-1 0 0 0,-1 1 0 0 0,0-1 0 0 0,1 1 0 0 0,-1-1 0 0 0,0 1 0 0 0,1 0 0 0 0,-1-1 0 0 0,0 1 0 0 0,0-1 0 0 0,0 1 0 0 0,0-1 0 0 0,1 1 0 0 0,-1-1 0 0 0,0 0 0 0 0,13-22 0 0 0,-9 9-593 0 0,0 0-1 0 0,-2 0 1 0 0,1 0 0 0 0,-2 0-1 0 0,0-1 1 0 0,0 1-1 0 0,-2-1 1 0 0,-3-27 0 0 0,0-23-1924 0 0,4 64-1242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38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64 517 10943 0 0,'0'0'248'0'0,"0"0"35"0"0,0 0 18 0 0,-11-38 603 0 0,11 38-885 0 0,0-1 0 0 0,0 1 0 0 0,0 0-1 0 0,0-1 1 0 0,0 1 0 0 0,0 0 0 0 0,0-1 0 0 0,0 1-1 0 0,0 0 1 0 0,0-1 0 0 0,0 1 0 0 0,-1 0 0 0 0,1-1-1 0 0,0 1 1 0 0,0 0 0 0 0,0 0 0 0 0,-1-1 0 0 0,1 1-1 0 0,0 0 1 0 0,0 0 0 0 0,-1-1 0 0 0,1 1 0 0 0,0 0-1 0 0,0 0 1 0 0,-1 0 0 0 0,1-1 0 0 0,0 1 0 0 0,-1 0-1 0 0,1 0 1 0 0,0 0 0 0 0,-1 0 0 0 0,1 0 0 0 0,0 0-1 0 0,-1 0 1 0 0,1 0 0 0 0,0 0 0 0 0,-1 0 0 0 0,1 0-1 0 0,0 0 1 0 0,-1 0 0 0 0,1 0 0 0 0,0 0 0 0 0,-1 0-1 0 0,1 0 1 0 0,0 0 0 0 0,-1 0 0 0 0,1 1 0 0 0,-17 17 1596 0 0,-6 29 619 0 0,21-25-2234 0 0,4-11 0 0 0,-2-10 0 0 0,1-1 0 0 0,-1 1 0 0 0,1 0 0 0 0,-1 0 0 0 0,1 0 0 0 0,0-1 0 0 0,-1 1 0 0 0,1 0 0 0 0,0-1 0 0 0,0 1 0 0 0,-1-1 0 0 0,1 1 0 0 0,0-1 0 0 0,0 1 0 0 0,0-1 0 0 0,0 0 0 0 0,0 1 0 0 0,0-1 0 0 0,0 0 0 0 0,0 0 0 0 0,0 1 0 0 0,0-1 0 0 0,0 0 0 0 0,0 0 0 0 0,0 0 0 0 0,0 0 0 0 0,0-1 0 0 0,0 1 0 0 0,-1 0 0 0 0,1 0 0 0 0,0 0 0 0 0,0-1 0 0 0,0 1 0 0 0,0-1 0 0 0,0 1 0 0 0,0 0 0 0 0,1-2 0 0 0,-2 2 0 0 0,26-20 0 0 0,-15 10 0 0 0,-11 10-10 0 0,1 0-1 0 0,-1-1 0 0 0,1 1 0 0 0,0 0 1 0 0,-1 0-1 0 0,1-1 0 0 0,-1 1 0 0 0,1 0 1 0 0,0 0-1 0 0,-1 0 0 0 0,1 0 1 0 0,-1 0-1 0 0,1 0 0 0 0,0 0 0 0 0,-1 0 1 0 0,1 0-1 0 0,-1 0 0 0 0,1 0 1 0 0,0 0-1 0 0,-1 0 0 0 0,1 1 0 0 0,-1-1 1 0 0,1 0-1 0 0,0 0 0 0 0,-1 1 0 0 0,1-1 1 0 0,-1 0-1 0 0,1 1 0 0 0,-1-1 1 0 0,1 0-1 0 0,-1 1 0 0 0,1-1 0 0 0,0 2 1 0 0,11 13-689 0 0,-11-14 582 0 0,-1 0-4 0 0,1 0 0 0 0,-1 0-1 0 0,1 0 1 0 0,-1 0-1 0 0,1 0 1 0 0,-1-1 0 0 0,1 1-1 0 0,0 0 1 0 0,0 0 0 0 0,-1 0-1 0 0,1-1 1 0 0,0 1-1 0 0,0 0 1 0 0,0-1 0 0 0,0 1-1 0 0,0-1 1 0 0,0 1 0 0 0,0-1-1 0 0,0 1 1 0 0,0-1-1 0 0,0 0 1 0 0,0 1 0 0 0,0-1-1 0 0,0 0 1 0 0,0 0 0 0 0,0 0-1 0 0,0 0 1 0 0,0 0-1 0 0,2 0 1 0 0,-2-1-12 0 0,0-1-1 0 0,-1 1 1 0 0,1-1 0 0 0,0 1-1 0 0,0-1 1 0 0,-1 1 0 0 0,1-1-1 0 0,-1 0 1 0 0,1 1-1 0 0,-1-1 1 0 0,0 0 0 0 0,0 1-1 0 0,0-1 1 0 0,0 0 0 0 0,0-3-1 0 0,-9-76-2315 0 0,-10-28 3075 0 0,5-2-1 0 0,0-140 0 0 0,14 249-211 0 0,7 18 708 0 0,12 47 595 0 0,-3-1-1 0 0,7 67 1 0 0,-9-52-307 0 0,3 17-286 0 0,35 106 0 0 0,-32-136-6685 0 0,-18-61 3538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1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0,'0'0'107'0'0,"0"0"-19"0"0,0 0 89 0 0,0 0 357 0 0,0 0 155 0 0,0 0 30 0 0,0 0-29 0 0,0 0-150 0 0,0 0-69 0 0,0 0-14 0 0,0 0-61 0 0,4 1-256 0 0,9 5-182 0 0,-10-5-265 0 0,-3-1-114 0 0,1 2-398 0 0,3 9-1496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1.0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 8863 0 0,'0'0'200'0'0,"0"0"34"0"0,0 0 12 0 0,0 0 46 0 0,0 0 184 0 0,0 0 79 0 0,-4 23 1221 0 0,4-2-833 0 0,2 0 0 0 0,0 0-1 0 0,1-1 1 0 0,11 38 0 0 0,-2-6-868 0 0,31 115-2 0 0,-16-97-7387 0 0,-21-57 4770 0 0,-5-11-15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1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2791 0 0,'0'0'0'0'0,"0"0"112"0"0,0 0-32 0 0,0 0 16 0 0,0 0-96 0 0,0 0 0 0 0,0 0 0 0 0,0 0 0 0 0,0 0 288 0 0,0 0 32 0 0,0 0 16 0 0,0 0-1360 0 0,0 0-280 0 0</inkml:trace>
  <inkml:trace contextRef="#ctx0" brushRef="#br0" timeOffset="1">71 134 2791 0 0,'0'0'120'0'0,"0"0"32"0"0,0 0-152 0 0,0 0 0 0 0,0 0 0 0 0,0 0 0 0 0,0 0 0 0 0,0 0 0 0 0,0 0 0 0 0,0 0 0 0 0,0 0 0 0 0,0 0 0 0 0,0 0 0 0 0,0 0 0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2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2791 0 0,'0'0'0'0'0,"0"0"112"0"0,0 0-32 0 0,0 0 16 0 0,0 0-96 0 0,0 0 0 0 0,0 0 0 0 0,0 0 0 0 0,0 0 0 0 0,0 0 0 0 0,6 14 0 0 0,-6-14-1224 0 0</inkml:trace>
  <inkml:trace contextRef="#ctx0" brushRef="#br0" timeOffset="1">40 117 3999 0 0,'0'0'88'0'0,"0"0"16"0"0,0 0 8 0 0,0 0 0 0 0,0 0-112 0 0,0 0 0 0 0,0 0 0 0 0,0 0 0 0 0,0 0 0 0 0,0 0 0 0 0,-1 18 0 0 0,1-18 0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3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8863 0 0,'0'0'200'0'0,"0"0"34"0"0,0 0 12 0 0,0 0 46 0 0,0 0 184 0 0,0 0 79 0 0,0 0 18 0 0,0 0-151 0 0,0 0-649 0 0,27 31-4200 0 0,-26-29 3467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3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5407 0 0,'0'0'124'0'0,"0"0"18"0"0,0 0 8 0 0,-3 7-20 0 0,3-4 3692 0 0,5 37-6727 0 0,-5-40 266 0 0</inkml:trace>
  <inkml:trace contextRef="#ctx0" brushRef="#br0" timeOffset="1">39 150 5407 0 0,'0'0'120'0'0,"0"0"24"0"0,0 0 8 0 0,0 0 0 0 0,0 0-152 0 0,0 0 0 0 0,0 0 0 0 0,0 0 0 0 0,0 0 0 0 0,0 0 0 0 0,0 0 0 0 0,0 0 0 0 0,0 0 0 0 0,10 8 0 0 0,-10-8 0 0 0,0 0 0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0,'0'0'120'0'0,"0"0"32"0"0,0 0-152 0 0,0 0 0 0 0,0 0 0 0 0,2 8 0 0 0,-2-8 296 0 0,0 0 32 0 0,1 8 8 0 0,-1-8 0 0 0,4 9-272 0 0,-4-9-64 0 0,3 10 0 0 0,-3-10 0 0 0</inkml:trace>
  <inkml:trace contextRef="#ctx0" brushRef="#br0" timeOffset="1">62 177 3999 0 0,'0'0'88'0'0,"0"0"16"0"0,0 0 8 0 0,0 0 0 0 0,0 0-112 0 0,0 0 0 0 0,0 0 0 0 0,0 0 0 0 0,0 0-248 0 0,0 0-72 0 0,0 0-8 0 0,0 0-8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4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7055 0 0,'0'0'152'0'0,"0"0"32"0"0,0 0 8 0 0,0 0 8 0 0,0 0-200 0 0,0 0 0 0 0,0 0 0 0 0,0 0 0 0 0,0 0 448 0 0,0 0 40 0 0,0 0 16 0 0,0 0 0 0 0,0 0-408 0 0,0 0-96 0 0,0 0 0 0 0,0 0-2608 0 0,0 0-544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84 476 975 0 0,'0'0'107'0'0,"0"0"78"0"0,0 0 37 0 0,0 0 8 0 0,0 0 8 0 0,0 0 22 0 0,0 0 10 0 0,0 0 2 0 0,-10 4 1382 0 0,6-2-1589 0 0,3-1 218 0 0,-26 15 898 0 0,25-16-1441 0 0,2 0-104 0 0,0 0-20 0 0,-1 1 45 0 0,-4 3 221 0 0,-2 2 104 0 0,-1 0 14 0 0,1-1 0 0 0,1-2 0 0 0,5-3 19 0 0,1 0 0 0 0,0 0 0 0 0,0 0 0 0 0,0 0 0 0 0,0 0 0 0 0,0 0-1 0 0,-1 0 1 0 0,1 0 0 0 0,0 0 0 0 0,0 0 0 0 0,0 0 0 0 0,0 0-1 0 0,0 0 1 0 0,0 0 0 0 0,-1 0 0 0 0,1 0 0 0 0,0 0 0 0 0,0 0 0 0 0,0 0-1 0 0,0 0 1 0 0,0 0 0 0 0,0 0 0 0 0,-1 0 0 0 0,1 0 0 0 0,0 1-1 0 0,0-1 1 0 0,0 0 0 0 0,0 0 0 0 0,0 0 0 0 0,0 0 0 0 0,0 0 0 0 0,0 0-1 0 0,-1 0 1 0 0,1 0 0 0 0,0 1 0 0 0,0-1 0 0 0,0 0 0 0 0,0 0-1 0 0,0 0 1 0 0,0 0 0 0 0,0 0 0 0 0,0 0 0 0 0,0 1 0 0 0,0-1 0 0 0,0 0-1 0 0,0 0 1 0 0,0 0 0 0 0,0 0 0 0 0,0 0 0 0 0,0 1 0 0 0,0-1-1 0 0,0 0 1 0 0,0 0 0 0 0,0 0 0 0 0,0 0 0 0 0,0 0 0 0 0,0 0 0 0 0,0 1-1 0 0,0-1 1 0 0,0 0 0 0 0,1 0 0 0 0,-1 0 0 0 0,0 0 0 0 0,0 0-1 0 0,0 0 1 0 0,0 0 0 0 0,0 0 0 0 0,0 1 0 0 0,0-1 0 0 0,16 1 2914 0 0,21-6 1634 0 0,348-160-419 0 0,-348 146-3944 0 0,-14 7 123 0 0,0 0-1 0 0,1 2 1 0 0,0 0-1 0 0,1 2 1 0 0,0 1-1 0 0,0 1 1 0 0,51-6-1 0 0,-72 14-326 0 0,43-16 0 0 0,-35 10 0 0 0,1-1 0 0 0,-3 0 0 0 0,2 0 0 0 0,63-13-264 0 0,-63 15 264 0 0,1 0 11 0 0,0 0 32 0 0,6-1-33 0 0,-21 4-9 0 0,59-24-2 0 0,-43 19 1 0 0,76-22 40 0 0,-77 22-40 0 0,0 0 0 0 0,-1 0 0 0 0,0-1 0 0 0,1-1 0 0 0,-1 1 0 0 0,1 1 0 0 0,0 0 0 0 0,-2-1 0 0 0,1 1 0 0 0,0-1 0 0 0,0-1 0 0 0,50-23 0 0 0,-15 9 0 0 0,-37 15 0 0 0,0 0 0 0 0,2 1 0 0 0,-1 2 0 0 0,-1-2 0 0 0,0 3-10 0 0,-8 2-57 0 0,-2 0-61 0 0,0 0-1 0 0,0 0 7 0 0,0 0-4 0 0,0 0-28 0 0,0 0-7 0 0,0 0-6 0 0,0 0-33 0 0,0 0-134 0 0,0 0-61 0 0,0 0-12 0 0,0 0-218 0 0,0 0-914 0 0,0 0-401 0 0,0 0-76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5407 0 0,'0'0'124'0'0,"0"0"18"0"0,0 0 8 0 0,0 0 77 0 0,0 0 313 0 0,0 0 136 0 0,0 0 27 0 0,0 0-54 0 0,0 0-257 0 0,0 0-116 0 0,0 0-20 0 0,0 0-107 0 0,0 0-422 0 0,0 0-188 0 0,0 0-34 0 0,0 0 60 0 0,8 12 271 0 0,-2-3 47 0 0,-5-7-488 0 0,-1-2-197 0 0,1 2-275 0 0,5 9-970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49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2791 0 0,'0'0'126'0'0,"0"0"44"0"0,0 0 108 0 0,0 0 46 0 0,0 0 10 0 0,0 0 22 0 0,0 0 84 0 0,0 0 38 0 0,1 2 8 0 0,1 7-100 0 0,1 7-409 0 0,0 1-589 0 0,2-6-419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0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1151 0 0,'0'0'242'0'0,"0"0"610"0"0,0 0 268 0 0,0 0 52 0 0,0 0-148 0 0,0 0-647 0 0,0 0-216 0 0,0 0-29 0 0,13 20 27 0 0,-8-13-4508 0 0,13 7 3590 0 0,-16-13 814 0 0,-2-1 15 0 0,0 0 9 0 0,0 0 28 0 0,0 0 11 0 0,2 0-47 0 0,-1 1-1 0 0,0-1 0 0 0,0 1 1 0 0,0-1-1 0 0,1 1 0 0 0,-1 0 1 0 0,0-1-1 0 0,0 1 0 0 0,0 0 1 0 0,0 0-1 0 0,0 0 0 0 0,0 0 1 0 0,0 0-1 0 0,-1 0 0 0 0,1 0 0 0 0,0 0 1 0 0,0 0-1 0 0,-1 0 0 0 0,1 0 1 0 0,-1 0-1 0 0,1 2 0 0 0,14 32 1319 0 0,-10-21-2598 0 0,-4-12 818 0 0,-1-2 15 0 0,0 0 67 0 0,0 0 28 0 0,0 0 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1.4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85 7055 0 0,'0'0'158'0'0,"0"0"22"0"0,0 0 12 0 0,0 0 124 0 0,0 0 494 0 0,0 0 218 0 0,0 0 42 0 0,0 0-50 0 0,0 0-246 0 0,21-8 1004 0 0,-15 7-2278 0 0,28-6 786 0 0,-2-1-1 0 0,59-22 1 0 0,-55 11-2555 0 0,-30 14-882 0 0,0-1-872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0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0 431 0 0,'0'0'922'0'0,"0"0"104"0"0,0 0 44 0 0,0 0-50 0 0,0 0-246 0 0,0 0-108 0 0,55 26 2778 0 0,9 10-2621 0 0,-6-1 774 0 0,2-4 0 0 0,87 34 0 0 0,-134-59-1226 0 0,0-1 1 0 0,0 2-1 0 0,16 9 0 0 0,4 4-228 0 0,-28-18-85 0 0,76 26-13 0 0,-72-24 379 0 0,-7-2-2178 0 0,1 0-4217 0 0,-3-2 2293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1 1151 0 0,'0'0'188'0'0,"0"0"387"0"0,0 0 169 0 0,0 0 31 0 0,0 0-19 0 0,0 0-111 0 0,0 0-49 0 0,0 0-11 0 0,0 0-2 0 0,0 0-6 0 0,0 0-1 0 0,0 0 0 0 0,0 0-24 0 0,0 0-101 0 0,0 0-47 0 0,0 0-11 0 0,0 0-14 0 0,0 0-58 0 0,0 0-29 0 0,0 0-4 0 0,-36 13 1552 0 0,28-4-1656 0 0,0 0-1 0 0,1 1 0 0 0,0 0 1 0 0,1 0-1 0 0,0 0 0 0 0,1 1 1 0 0,-5 12-1 0 0,-25 87 1365 0 0,16-46-492 0 0,-92 263 1361 0 0,105-308-2387 0 0,4-15-13 0 0,-13 27 68 0 0,-15 26-1250 0 0,28-55 886 0 0,-1 2-5 0 0,0 0-473 0 0,3-2-3986 0 0,0-2 2799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2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1 499 2791 0 0,'0'0'126'0'0,"0"0"44"0"0,0 0 108 0 0,0 0 46 0 0,0 0 10 0 0,31 8 1580 0 0,-14-10-1410 0 0,0 0 0 0 0,0-1 0 0 0,0-1 0 0 0,-1-1 0 0 0,1 0 0 0 0,-1-1 0 0 0,22-12 0 0 0,-13 6 231 0 0,43-12 0 0 0,-18 8-85 0 0,56-25-1 0 0,-36 12 1087 0 0,115-46-1492 0 0,246-84 1029 0 0,-188 84-489 0 0,-193 65-2135 0 0,-40 8 652 0 0,1 1 0 0 0,0-2-1 0 0,-1 1 1 0 0,13-6-1 0 0,-13 4-3716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2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1 654 2791 0 0,'0'0'315'0'0,"0"0"281"0"0,0 0 127 0 0,0 0 21 0 0,0 0-10 0 0,0 0-64 0 0,0 0-29 0 0,0 0-8 0 0,22-14 950 0 0,197-119 725 0 0,-131 82-1685 0 0,-34 19-241 0 0,29-18 427 0 0,97-42 1 0 0,11 14 306 0 0,216-103 573 0 0,-372 160-1590 0 0,-33 20-91 0 0,-2 1-180 0 0,0 0-85 0 0,0 0-21 0 0,0 0-94 0 0,0 0-385 0 0,0 0-166 0 0,0 0-497 0 0,-1 2-1953 0 0,-6 9-838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3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1 461 1175 0 0,'1'-1'87'0'0,"16"-13"241"0"0,-16 12 11 0 0,29-14 2086 0 0,-6 3-750 0 0,-5 3-282 0 0,1 1-1 0 0,29-10 0 0 0,-20 9-119 0 0,43-23 0 0 0,6-1-242 0 0,-76 33-1011 0 0,446-158 3974 0 0,-337 122-3891 0 0,189-53-52 0 0,-228 81-627 0 0,-69 9 288 0 0,3-1 54 0 0,11-1-6056 0 0,-14 2 4974 0 0,-1-1-2308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4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3367 0 0,'0'0'258'0'0,"15"-4"1280"0"0,-5-2-867 0 0,0 2-1 0 0,0 0 0 0 0,0 0 0 0 0,15-3 1 0 0,36-15 1045 0 0,-18 2-238 0 0,48-15 0 0 0,8-3-382 0 0,-85 32-1001 0 0,16-8-21 0 0,1 1 1 0 0,0 1 0 0 0,1 2 0 0 0,33-6-1 0 0,-42 19-872 0 0,-14 2-6060 0 0,5 3 4714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4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0 286 599 0 0,'150'-89'10064'0'0,"-129"76"-9019"0"0,1 2 0 0 0,29-12-1 0 0,16-8 222 0 0,87-32-226 0 0,-138 55-923 0 0,-1 1 1 0 0,32-9-1 0 0,13-5-557 0 0,-58 21 54 0 0,-2 0-20 0 0,8-3-2004 0 0,-6 2 204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5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10 4175 0 0,'0'0'191'0'0,"0"0"72"0"0,0 0 197 0 0,0 0 85 0 0,0 0 20 0 0,0 0 10 0 0,0 0 26 0 0,18 24 2318 0 0,-11-9-2405 0 0,-1 0 0 0 0,0 1 0 0 0,-1 0 0 0 0,-1 0 0 0 0,-1 0 0 0 0,0 0 0 0 0,0 21 0 0 0,6 36 442 0 0,-8-71-1021 0 0,-1-2-9 0 0,0 0-59 0 0,0 0-258 0 0,0 0-110 0 0,0 0-19 0 0,0 0-31 0 0,0 0-101 0 0,0 0-41 0 0,0 0-10 0 0,0 0-21 0 0,0 0-84 0 0,0 0-37 0 0,0 0-10 0 0,-3 0 619 0 0,1-1-1 0 0,-1 0 0 0 0,1 1 0 0 0,-1-1 1 0 0,1 0-1 0 0,-1 0 0 0 0,1 0 0 0 0,0 0 1 0 0,0-1-1 0 0,-1 1 0 0 0,1-1 0 0 0,0 1 1 0 0,-2-3-1 0 0,0-2 189 0 0,-1 0 0 0 0,1 0 0 0 0,1 0-1 0 0,-1 0 1 0 0,1-1 0 0 0,0 0 0 0 0,1 0 0 0 0,0 0 0 0 0,0 0 0 0 0,-2-11 0 0 0,1-5 1069 0 0,2-46 1 0 0,1 47-152 0 0,1 20-718 0 0,-1 0 1 0 0,1 0 0 0 0,0 0 0 0 0,0 1-1 0 0,0-1 1 0 0,0 0 0 0 0,0 1 0 0 0,1-1-1 0 0,-1 1 1 0 0,0 0 0 0 0,1-1 0 0 0,-1 1-1 0 0,1 0 1 0 0,0 0 0 0 0,-1 0 0 0 0,1 0-1 0 0,0 0 1 0 0,-1 0 0 0 0,4-1 0 0 0,0 0 120 0 0,-1 0 1 0 0,1 0 0 0 0,0 0-1 0 0,0 1 1 0 0,0-1 0 0 0,9 0-1 0 0,-2 3 36 0 0,-1 1 0 0 0,0 0-1 0 0,0 1 1 0 0,0 0-1 0 0,-1 1 1 0 0,1 0 0 0 0,-1 1-1 0 0,16 9 1 0 0,-11-7-7 0 0,-11-5-255 0 0,0-1-1 0 0,-1 1 0 0 0,1 0 0 0 0,-1 0 1 0 0,0 0-1 0 0,1 1 0 0 0,-1-1 0 0 0,0 1 1 0 0,0-1-1 0 0,-1 1 0 0 0,1 0 0 0 0,-1 0 1 0 0,1 0-1 0 0,-1 1 0 0 0,0-1 0 0 0,0 0 1 0 0,0 1-1 0 0,-1 0 0 0 0,1-1 0 0 0,-1 1 1 0 0,0 0-1 0 0,0 0 0 0 0,0-1 1 0 0,0 1-1 0 0,-1 0 0 0 0,0 0 0 0 0,1 0 1 0 0,-2 0-1 0 0,1 0 0 0 0,0 0 0 0 0,-1 0 1 0 0,0 0-1 0 0,1 0 0 0 0,-2-1 0 0 0,1 1 1 0 0,0 0-1 0 0,-1 0 0 0 0,1-1 0 0 0,-1 1 1 0 0,0-1-1 0 0,-1 0 0 0 0,1 0 0 0 0,0 1 1 0 0,-1-1-1 0 0,-5 4 0 0 0,-5 5-187 0 0,-1-2 0 0 0,0 1 1 0 0,0-2-1 0 0,-1 0 0 0 0,-29 12 0 0 0,40-19-682 0 0,0 0 0 0 0,0 0 0 0 0,-1-1 0 0 0,1 1 0 0 0,0-1 0 0 0,-1 0 0 0 0,1 0 1 0 0,-1-1-1 0 0,-6 1 0 0 0,-1-4-895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1 775 0 0,'-6'1'10564'0'0,"2"4"-11366"0"0,-3 21 1569 0 0,0 1 0 0 0,1-1 0 0 0,-2 34 0 0 0,-5 27 438 0 0,-8 1-641 0 0,20-86-623 0 0,1-2-9 0 0,0 0-145 0 0,0 0-628 0 0,0 0-278 0 0,0 0-53 0 0,0 0-67 0 0,0 0-237 0 0,0 0-105 0 0,0 0-18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1 125 287 0 0,'0'-9'127'0'0,"0"0"-1"0"0,1 1 0 0 0,1-1 0 0 0,3-14 0 0 0,-4 19 184 0 0,1-1 0 0 0,-1 1 0 0 0,1 0-1 0 0,0 0 1 0 0,0 0 0 0 0,0 0 0 0 0,1 0 0 0 0,-1 0-1 0 0,1 0 1 0 0,0 1 0 0 0,0 0 0 0 0,0-1 0 0 0,1 1-1 0 0,-1 0 1 0 0,1 1 0 0 0,6-5 0 0 0,-8 6 88 0 0,-2 1 2 0 0,26 14 1056 0 0,-19-6-1143 0 0,0 1 0 0 0,0 0 0 0 0,-1 0 0 0 0,0 0 0 0 0,0 1 0 0 0,-1 0 0 0 0,-1 0 0 0 0,1 1 0 0 0,-2-1-1 0 0,1 1 1 0 0,-2 0 0 0 0,1 0 0 0 0,-2 0 0 0 0,1 0 0 0 0,-1 14 0 0 0,0-20-265 0 0,-8 30 267 0 0,-7-12-4719 0 0,3-14 350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1.8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10943 0 0,'0'0'248'0'0,"0"0"35"0"0,0 0 18 0 0,0 0-37 0 0,0 0-84 0 0,0 0 280 0 0,0 0 144 0 0,0 0 32 0 0,0 0 10 0 0,9 9 708 0 0,-2 0-1020 0 0,-1 0 0 0 0,-1 0-1 0 0,1 1 1 0 0,-2 0 0 0 0,1 0 0 0 0,4 17-1 0 0,14 66 1659 0 0,-1 51-1040 0 0,16 69 432 0 0,-35-204-1205 0 0,-1-3-2756 0 0,0-1-5834 0 0,-2-5 3308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0 376 2527 0 0,'0'0'116'0'0,"14"-24"1410"0"0,14-4 2894 0 0,25-2-1940 0 0,-2 3-1838 0 0,-10 7-599 0 0,-12 8-3590 0 0,-17 5 19 0 0</inkml:trace>
  <inkml:trace contextRef="#ctx0" brushRef="#br0" timeOffset="1">442 0 5871 0 0,'0'0'267'0'0,"0"0"0"0"0,0 0-65 0 0,0 0 361 0 0,0 0 174 0 0,0 0 37 0 0,0 0 4 0 0,1 3-15 0 0,6 32 1089 0 0,-1 1 0 0 0,1 44 0 0 0,12 45 459 0 0,-19-123-2363 0 0,0-2-68 0 0,0 0-22 0 0,0 0-94 0 0,0 0-385 0 0,2 10-666 0 0,-2-7-2210 0 0,0-3 962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6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 3367 0 0,'0'0'258'0'0,"8"-34"6891"0"0,-1 27-6716 0 0,0 1 0 0 0,0-1 0 0 0,1 1 0 0 0,0 0-1 0 0,0 1 1 0 0,0 0 0 0 0,1 0 0 0 0,11-4 0 0 0,-9 5-622 0 0,-1 0 1 0 0,1 1-1 0 0,1 0 1 0 0,-1 0-1 0 0,0 1 1 0 0,21 0-1 0 0,-29 2-1472 0 0,-3 0-69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7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20 4319 0 0,'0'0'332'0'0,"0"0"-76"0"0,0 0 503 0 0,0 0 244 0 0,0 0 49 0 0,0 0-28 0 0,-10 29 1390 0 0,-9 69 1256 0 0,14-67-3002 0 0,-1 0 0 0 0,-17 56 1 0 0,3-32-3873 0 0,20-55 885 0 0</inkml:trace>
  <inkml:trace contextRef="#ctx0" brushRef="#br0" timeOffset="1">52 50 431 0 0,'39'-44'259'0'0,"-38"43"1080"0"0,12-3 5242 0 0,-10 4-6416 0 0,-1 1-1 0 0,1-1 1 0 0,0 1 0 0 0,-1 0-1 0 0,1 0 1 0 0,-1 0-1 0 0,1 0 1 0 0,-1 0 0 0 0,1 1-1 0 0,-1-1 1 0 0,0 1 0 0 0,0 0-1 0 0,0-1 1 0 0,0 1 0 0 0,0 0-1 0 0,2 3 1 0 0,-1 1 176 0 0,0-1 0 0 0,0 1 0 0 0,-1-1 0 0 0,0 1 0 0 0,3 11 0 0 0,1 4 118 0 0,0 56 804 0 0,3 30-1293 0 0,-8-104-866 0 0,-2-1-2609 0 0,-5 9-1122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4:5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1151 0 0,'2'-1'80'0'0,"70"-38"9206"0"0,-7 16-6082 0 0,-9 6-1846 0 0,-16 5-5862 0 0,-38 11-40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00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45 5407 0 0,'0'0'124'0'0,"0"0"18"0"0,-3-19 160 0 0,7-3 660 0 0,-4 22-917 0 0,0 0 0 0 0,0 0 0 0 0,0-1 0 0 0,0 1 0 0 0,0 0 0 0 0,0 0 0 0 0,0 0 0 0 0,0 0 0 0 0,0-1 0 0 0,-1 1 0 0 0,1 0 0 0 0,0 0 0 0 0,0 0 0 0 0,0 0 0 0 0,0 0 0 0 0,0-1 0 0 0,0 1 0 0 0,-1 0 0 0 0,1 0 0 0 0,0 0 0 0 0,0 0 0 0 0,0 0 0 0 0,0 0 0 0 0,0 0-1 0 0,-1 0 1 0 0,1 0 0 0 0,0 0 0 0 0,0 0 0 0 0,0 0 0 0 0,-1 0 0 0 0,1 0 0 0 0,0 0 0 0 0,0 0 0 0 0,0 0 0 0 0,0 0 0 0 0,-1 0 0 0 0,1 0 0 0 0,0 0 0 0 0,0 0 0 0 0,0 0 0 0 0,0 0 0 0 0,-1 0 0 0 0,1 0 0 0 0,0 0 0 0 0,0 0 0 0 0,0 0 0 0 0,-20 20 3031 0 0,16-9-2912 0 0,-1 1-1 0 0,1-1 0 0 0,1 1 0 0 0,0 1 1 0 0,1-1-1 0 0,0 0 0 0 0,1 0 0 0 0,1 19 1 0 0,11 106 2242 0 0,-4-78-1802 0 0,4 60 532 0 0,6-1 0 0 0,5 0 0 0 0,5-2 0 0 0,80 213 0 0 0,-76-257-700 0 0,80 134 0 0 0,-77-159-2420 0 0,1-1 0 0 0,2-2-1 0 0,58 53 1 0 0,-71-74 1455 0 0,-16-14-1501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01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 5407 0 0,'0'0'124'0'0,"0"0"18"0"0,0 0 8 0 0,0-18-65 0 0,2 14 3782 0 0,3 11-3533 0 0,1 1 0 0 0,-1-1 0 0 0,-1 1-1 0 0,0 1 1 0 0,0-1 0 0 0,0 0-1 0 0,3 16 1 0 0,4 4 500 0 0,3 5 170 0 0,4 13-802 0 0,27 44 0 0 0,-45-90-202 0 0,0 0 0 0 0,0 0 0 0 0,0 0 0 0 0,0 0 0 0 0,0 0 0 0 0,0 0 0 0 0,0 0 0 0 0,0 1 0 0 0,0-1 0 0 0,0 0 0 0 0,0 0 0 0 0,0 0 0 0 0,0 0 0 0 0,0 0 0 0 0,0 0 0 0 0,1 0 0 0 0,-1 0 0 0 0,0 0 0 0 0,0 0 0 0 0,0 0 0 0 0,0 0 0 0 0,0 0 0 0 0,0 0 0 0 0,0 0 0 0 0,0 0 0 0 0,0 0 0 0 0,0 0 0 0 0,1 0 0 0 0,-1 1 0 0 0,0-1 0 0 0,0 0 0 0 0,0 0 0 0 0,0-1 0 0 0,0 1 0 0 0,0 0 0 0 0,0 0 0 0 0,0 0 0 0 0,1 0 0 0 0,-1 0 0 0 0,0 0 0 0 0,0 0 0 0 0,0 0 0 0 0,0 0 0 0 0,0 0 0 0 0,0 0 0 0 0,0 0 0 0 0,0 0 0 0 0,0 0 0 0 0,0 0 0 0 0,0 0 0 0 0,1 0 0 0 0,-1 0 0 0 0,0 0 0 0 0,0-1 0 0 0,0 1 0 0 0,0 0 0 0 0,0 0 0 0 0,0 0 0 0 0,0 0 0 0 0,0 0 0 0 0,0 0 0 0 0,0 0 0 0 0,0 0 0 0 0,0 0 0 0 0,0-1 0 0 0,0 1 0 0 0,0 0 0 0 0,0 0 0 0 0,0 0 0 0 0,3-14 0 0 0,-1-13 0 0 0,-4-16 0 0 0,-1 4 0 0 0,5-78 0 0 0,-1 104 0 0 0,1 1 0 0 0,0 0 0 0 0,1 0 0 0 0,0 0 0 0 0,1 0 0 0 0,1 0 0 0 0,0 0 0 0 0,0 1 0 0 0,1 0 0 0 0,11-15 0 0 0,-14 23-141 0 0,-1 0 0 0 0,1 1-1 0 0,-1-1 1 0 0,1 0 0 0 0,0 1-1 0 0,0 0 1 0 0,0 0 0 0 0,0-1 0 0 0,1 2-1 0 0,-1-1 1 0 0,1 0 0 0 0,-1 1-1 0 0,1 0 1 0 0,-1-1 0 0 0,1 2 0 0 0,0-1-1 0 0,-1 0 1 0 0,1 1 0 0 0,0-1-1 0 0,0 1 1 0 0,0 0 0 0 0,-1 0-1 0 0,1 1 1 0 0,0-1 0 0 0,0 1 0 0 0,-1 0-1 0 0,1 0 1 0 0,0 0 0 0 0,-1 0-1 0 0,1 1 1 0 0,-1-1 0 0 0,0 1-1 0 0,1 0 1 0 0,-1 0 0 0 0,0 0 0 0 0,0 1-1 0 0,5 4 1 0 0,2 2-3882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01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129 412 5407 0 0,'0'0'248'0'0,"-43"3"1804"0"0,40-3-1972 0 0,-1 1-1 0 0,1-1 1 0 0,0 1-1 0 0,-1 0 1 0 0,1 0-1 0 0,0 0 1 0 0,-1 0-1 0 0,1 1 1 0 0,0-1-1 0 0,0 1 1 0 0,0 0-1 0 0,0 0 1 0 0,0 0-1 0 0,0 0 0 0 0,1 1 1 0 0,-1-1-1 0 0,1 1 1 0 0,0-1-1 0 0,-1 1 1 0 0,1 0-1 0 0,1 0 1 0 0,-1 0-1 0 0,0 0 1 0 0,1 0-1 0 0,-1 0 1 0 0,1 1-1 0 0,0-1 1 0 0,-1 6-1 0 0,-2 4 242 0 0,1 0 0 0 0,1 1 0 0 0,0-1 0 0 0,1 1 0 0 0,1 23 0 0 0,0-28-212 0 0,0-5-102 0 0,0 0-1 0 0,1-1 1 0 0,-1 1 0 0 0,1-1-1 0 0,0 1 1 0 0,0-1 0 0 0,0 1 0 0 0,0-1-1 0 0,0 0 1 0 0,1 1 0 0 0,2 3-1 0 0,6 9-12 0 0,-8-16 102 0 0,-1 1 364 0 0,-1-1 146 0 0,27-10 798 0 0,-21 2-1404 0 0,-1 0 0 0 0,0 0 0 0 0,0 0 0 0 0,-1 0 0 0 0,0-1 0 0 0,-1 0 0 0 0,0 0 0 0 0,0 0 0 0 0,-1 0 0 0 0,0-1 0 0 0,1-13 0 0 0,0-14 0 0 0,-3-56 0 0 0,-8-10-1211 0 0,-40-193 0 0 0,102 479 4103 0 0,0-9-618 0 0,3 6-4340 0 0,-20-71 514 0 0,-28-81 226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02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132 596 8863 0 0,'0'0'200'0'0,"0"0"34"0"0,0 0 12 0 0,0 0 132 0 0,-3-30 3954 0 0,17-102-3459 0 0,-7 95-543 0 0,-3 0-1 0 0,-1-1 0 0 0,-1 1 0 0 0,-2-1 1 0 0,-2 1-1 0 0,-10-56 0 0 0,10 84-516 0 0,-1 1-1 0 0,0 0 1 0 0,-1 0 0 0 0,0 0-1 0 0,0 0 1 0 0,-11-14 0 0 0,13 18 90 0 0,-2 0 1 0 0,1 0 0 0 0,0 0 0 0 0,-1 1 0 0 0,1-1 0 0 0,-1 1 0 0 0,0 0 0 0 0,0 0 0 0 0,-1 1-1 0 0,1-1 1 0 0,0 1 0 0 0,-1 0 0 0 0,-7-3 0 0 0,11 5 95 0 0,-1 0 0 0 0,0 0 1 0 0,1 0-1 0 0,-1 1 0 0 0,0-1 0 0 0,1 0 0 0 0,-1 1 0 0 0,1-1 1 0 0,-1 1-1 0 0,1-1 0 0 0,-1 1 0 0 0,1 0 0 0 0,-1 0 1 0 0,1-1-1 0 0,0 1 0 0 0,-1 0 0 0 0,1 0 0 0 0,0 0 1 0 0,0 1-1 0 0,0-1 0 0 0,0 0 0 0 0,0 0 0 0 0,0 1 1 0 0,0-1-1 0 0,0 1 0 0 0,0-1 0 0 0,0 0 0 0 0,1 1 0 0 0,-1-1 1 0 0,1 1-1 0 0,-1 0 0 0 0,1-1 0 0 0,0 1 0 0 0,-1 2 1 0 0,-7 58 5 0 0,8-38 161 0 0,2 0 1 0 0,0 0-1 0 0,2 0 0 0 0,1-1 0 0 0,0 1 0 0 0,2-1 0 0 0,9 23 0 0 0,78 151 1185 0 0,-93-195-1351 0 0,17 29 616 0 0,40 51 0 0 0,-39-59-220 0 0,-2 1 0 0 0,-1 1 0 0 0,18 37 0 0 0,-30-54-456 0 0,-1 0-1 0 0,0 0 0 0 0,-1 1 1 0 0,0-1-1 0 0,0 1 1 0 0,-1-1-1 0 0,0 1 0 0 0,0 0 1 0 0,-1 0-1 0 0,0 0 1 0 0,-1-1-1 0 0,0 1 0 0 0,0 0 1 0 0,-1-1-1 0 0,0 1 1 0 0,-1-1-1 0 0,0 0 0 0 0,0 1 1 0 0,-8 13-1 0 0,10-21-1 0 0,0 1-1 0 0,0-1 1 0 0,-1 1-1 0 0,1-1 1 0 0,0 1-1 0 0,-1-1 1 0 0,0 0-1 0 0,1 0 1 0 0,-1 0-1 0 0,0 0 1 0 0,1 0-1 0 0,-1 0 1 0 0,0 0-1 0 0,0 0 1 0 0,0-1-1 0 0,1 1 1 0 0,-1-1-1 0 0,0 1 0 0 0,0-1 1 0 0,0 0-1 0 0,0 0 1 0 0,0 0-1 0 0,0 0 1 0 0,0 0-1 0 0,0 0 1 0 0,0 0-1 0 0,0-1 1 0 0,0 1-1 0 0,0-1 1 0 0,0 0-1 0 0,0 1 1 0 0,1-1-1 0 0,-1 0 1 0 0,0 0-1 0 0,0 0 1 0 0,-2-2-1 0 0,0 0-88 0 0,-1 0-1 0 0,1-1 0 0 0,0 1 1 0 0,0-1-1 0 0,0 0 1 0 0,1 0-1 0 0,-1 0 0 0 0,1 0 1 0 0,0-1-1 0 0,0 1 1 0 0,1-1-1 0 0,-4-6 0 0 0,4 0 152 0 0,-1 0 0 0 0,1 0 0 0 0,1 0 0 0 0,0 0 0 0 0,0 0 0 0 0,1 0 0 0 0,1 0 0 0 0,0 0 0 0 0,0 0 0 0 0,5-17 0 0 0,5-11 0 0 0,25-60 0 0 0,-9 26 0 0 0,-6 14 0 0 0,-5 13 0 0 0,-1-1 0 0 0,9-53 0 0 0,-22 93 0 0 0,-1 5 0 0 0,-1 0 0 0 0,1 0 0 0 0,-1-1 0 0 0,1 1 0 0 0,-1 0 0 0 0,0 0 0 0 0,0 0 0 0 0,0-1 0 0 0,0 1 0 0 0,-1 0 0 0 0,1 0 0 0 0,0 0 0 0 0,-1 0 0 0 0,0-1 0 0 0,-1-2 0 0 0,-3-2 0 0 0,-1 2 0 0 0,5 5 0 0 0,0 0 0 0 0,0 0 0 0 0,0 0 0 0 0,0 0 0 0 0,0 0 0 0 0,0 0 0 0 0,0 0 0 0 0,1 0 0 0 0,-1 0 0 0 0,0 0 0 0 0,0 0 0 0 0,0 1 0 0 0,0-1 0 0 0,0 0 0 0 0,0 1 0 0 0,0-1 0 0 0,0 0 0 0 0,1 1 0 0 0,-1-1 0 0 0,0 1 0 0 0,0 0 0 0 0,0-1 0 0 0,1 1 0 0 0,-1-1 0 0 0,0 1 0 0 0,1 0 0 0 0,-1 0 0 0 0,0 1 0 0 0,-12 19 0 0 0,11-15 0 0 0,0 1 0 0 0,0 0 0 0 0,1 0 0 0 0,-1 0 0 0 0,2 0 0 0 0,-1 0 0 0 0,1 1 0 0 0,0-1 0 0 0,1 0 0 0 0,0 0 0 0 0,0 0 0 0 0,0 0 0 0 0,1 0 0 0 0,0 0 0 0 0,0 0 0 0 0,4 7 0 0 0,3 4 0 0 0,1 0 0 0 0,0 0 0 0 0,25 31 0 0 0,3 2-2568 0 0,-33-42-1912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03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75 10943 0 0,'0'0'248'0'0,"-22"-15"694"0"0,6 3-892 0 0,2 6 2241 0 0,13 7-2189 0 0,-1-1 1 0 0,1 1-1 0 0,-1 0 1 0 0,1 0-1 0 0,-1 0 0 0 0,1 0 1 0 0,0 0-1 0 0,-1 0 1 0 0,1 0-1 0 0,0 0 1 0 0,0 0-1 0 0,0 1 0 0 0,0-1 1 0 0,0 0-1 0 0,0 1 1 0 0,0-1-1 0 0,0 1 0 0 0,1-1 1 0 0,-1 1-1 0 0,0-1 1 0 0,1 1-1 0 0,0 0 1 0 0,-1 2-1 0 0,0-1 169 0 0,-1 3-260 0 0,0 1-1 0 0,0-1 0 0 0,0 1 1 0 0,1-1-1 0 0,0 1 0 0 0,1 0 1 0 0,-1-1-1 0 0,1 1 1 0 0,1 0-1 0 0,-1 0 0 0 0,1-1 1 0 0,0 1-1 0 0,1 0 0 0 0,0-1 1 0 0,0 1-1 0 0,0-1 0 0 0,0 0 1 0 0,1 0-1 0 0,0 0 1 0 0,1 0-1 0 0,4 7 0 0 0,-1-6-10 0 0,-1-1 0 0 0,1-1 0 0 0,-5-5 1 0 0,-1 1 0 0 0,0-1-1 0 0,1 1 1 0 0,-1-1 0 0 0,0 0 0 0 0,1 0-1 0 0,-1 0 1 0 0,0 0 0 0 0,1 0-1 0 0,-1 0 1 0 0,0 0 0 0 0,1 0 0 0 0,-1-1-1 0 0,0 1 1 0 0,1 0 0 0 0,-1-1 0 0 0,0 1-1 0 0,0-1 1 0 0,0 1 0 0 0,1-1-1 0 0,-1 0 1 0 0,0 1 0 0 0,0-1 0 0 0,0 0-1 0 0,0 0 1 0 0,0 0 0 0 0,0 0-1 0 0,0 0 1 0 0,1-2 0 0 0,14-26-109 0 0,-14 25 43 0 0,-1 0 0 0 0,0 0-1 0 0,-1 0 1 0 0,1 0 0 0 0,-1 0 0 0 0,0-1 0 0 0,0 1 0 0 0,0 0 0 0 0,0 0 0 0 0,-1 0 0 0 0,0 0 0 0 0,0 0 0 0 0,0 0 0 0 0,0 0 0 0 0,-1 0 0 0 0,1 0 0 0 0,-4-5 0 0 0,-3-5-273 0 0,-1 1 0 0 0,-1 0 0 0 0,-15-16-1 0 0,11 13 269 0 0,10 10 70 0 0,4 5 0 0 0,0 1 0 0 0,0-1 0 0 0,0 0 0 0 0,0 1 0 0 0,0-1 0 0 0,0 1 0 0 0,0-1 0 0 0,1 0 0 0 0,-1 1 0 0 0,0-1 0 0 0,0 1 0 0 0,0-1 0 0 0,1 1 0 0 0,-1-1 0 0 0,0 1 0 0 0,1-1 0 0 0,-1 1 0 0 0,0-1 0 0 0,1 1 0 0 0,-1-1 0 0 0,1 1 0 0 0,-1-1 0 0 0,1 1 0 0 0,-1 0 0 0 0,1-1 0 0 0,-1 1 0 0 0,1 0 0 0 0,-1 0 0 0 0,1-1 0 0 0,-1 1 0 0 0,1 0 0 0 0,-1 0 0 0 0,1 0 0 0 0,0 0 0 0 0,0-1 0 0 0,18-3 0 0 0,-15 4 49 0 0,-1 0 0 0 0,1 0-1 0 0,-1 1 1 0 0,1-1-1 0 0,-1 1 1 0 0,1 0 0 0 0,-1 0-1 0 0,0 0 1 0 0,1 1 0 0 0,-1-1-1 0 0,0 1 1 0 0,0-1 0 0 0,0 1-1 0 0,0 0 1 0 0,0 0 0 0 0,-1 1-1 0 0,1-1 1 0 0,-1 1-1 0 0,1-1 1 0 0,-1 1 0 0 0,2 3-1 0 0,7 8 445 0 0,-1 1-1 0 0,15 31 0 0 0,-15-26-359 0 0,-5-12-133 0 0,-1-7 0 0 0,2-10 0 0 0,0-11 0 0 0,-3-6-440 0 0,-2 19 236 0 0,-1-1 1 0 0,1 1-1 0 0,1 0 0 0 0,-1 0 1 0 0,1-1-1 0 0,0 1 1 0 0,1 0-1 0 0,0 1 0 0 0,0-1 1 0 0,5-7-1 0 0,-8 13 204 0 0,0 1 0 0 0,1 0 0 0 0,-1-1 0 0 0,1 1 0 0 0,-1 0 0 0 0,1-1 0 0 0,-1 1 0 0 0,1 0 0 0 0,-1-1 0 0 0,1 1 0 0 0,-1 0 0 0 0,1 0 0 0 0,-1 0 0 0 0,1-1 0 0 0,0 1 0 0 0,-1 0 0 0 0,1 0 0 0 0,-1 0 0 0 0,1 0 0 0 0,-1 0 0 0 0,1 0 0 0 0,0 0 0 0 0,-1 0 0 0 0,1 0 0 0 0,-1 1 0 0 0,1-1 0 0 0,-1 0 0 0 0,1 0 0 0 0,-1 0 0 0 0,1 1 0 0 0,-1-1 0 0 0,1 0 0 0 0,-1 0 0 0 0,1 1 0 0 0,-1-1 0 0 0,1 1 0 0 0,-1-1 0 0 0,1 0 0 0 0,-1 1 0 0 0,0-1 0 0 0,1 1 0 0 0,-1-1 0 0 0,0 1 0 0 0,1 0 0 0 0,13 17 0 0 0,12 36 1180 0 0,-25-53-502 0 0,0 0-84 0 0,3 6-388 0 0,-4-6-206 0 0,0-1 1 0 0,1 0-1 0 0,-1 0 1 0 0,0 1-1 0 0,0-1 1 0 0,0 0-1 0 0,1 0 1 0 0,-1 1-1 0 0,0-1 1 0 0,0 0-1 0 0,1 0 1 0 0,-1 0 0 0 0,0 0-1 0 0,1 1 1 0 0,-1-1-1 0 0,0 0 1 0 0,0 0-1 0 0,1 0 1 0 0,-1 0-1 0 0,0 0 1 0 0,1 0-1 0 0,-1 0 1 0 0,0 0-1 0 0,1 0 1 0 0,-1 0-1 0 0,0 0 1 0 0,1 0-1 0 0,-1 0 1 0 0,0 0 0 0 0,1 0-1 0 0,-1 0 1 0 0,0 0-1 0 0,1 0 1 0 0,-1-1-1 0 0,0 1 1 0 0,0 0-1 0 0,1 0 1 0 0,-1 0-1 0 0,0 0 1 0 0,0-1-1 0 0,1 1 1 0 0,-1 0-1 0 0,0 0 1 0 0,0-1 0 0 0,1 1-1 0 0,-1 0 1 0 0,0 0-1 0 0,0-1 1 0 0,0 1-1 0 0,0 0 1 0 0,0-1-1 0 0,1 1 1 0 0,-1 0-1 0 0,0 0 1 0 0,0-1-1 0 0,0 1 1 0 0,0-1-1 0 0,7-16-86 0 0,-7 17 78 0 0,5-12-511 0 0,1-1 0 0 0,0 1 1 0 0,0 0-1 0 0,10-12 0 0 0,-16 24 519 0 0,1-1 0 0 0,-1 1 0 0 0,0 0 0 0 0,1-1 0 0 0,-1 1 0 0 0,1 0 0 0 0,-1-1 0 0 0,1 1 0 0 0,-1 0 0 0 0,0 0 0 0 0,1-1 0 0 0,-1 1 0 0 0,1 0 0 0 0,0 0 0 0 0,-1 0 0 0 0,1 0 0 0 0,-1 0 0 0 0,1 0 0 0 0,-1 0 0 0 0,1 0 0 0 0,-1 0 0 0 0,1 0 0 0 0,-1 0 0 0 0,1 0 0 0 0,-1 0 0 0 0,1 0 0 0 0,-1 0 0 0 0,1 1 0 0 0,-1-1 0 0 0,1 0 0 0 0,-1 0 0 0 0,1 1 0 0 0,-1-1 0 0 0,0 0 0 0 0,1 1 0 0 0,-1-1 0 0 0,1 0 0 0 0,-1 1 0 0 0,0-1 0 0 0,1 0 0 0 0,-1 1 0 0 0,1 0 0 0 0,14 17 0 0 0,-14-16 0 0 0,9 11 0 0 0,-1 0 0 0 0,-1 1 0 0 0,10 22 0 0 0,7 11 0 0 0,-21-37-4770 0 0,1-2 3052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03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0,'0'0'248'0'0,"0"0"-5"0"0,18 19 1566 0 0,-9-7-855 0 0,0 2 0 0 0,-2-1 0 0 0,1 1 0 0 0,-2 0 0 0 0,9 27 0 0 0,16 82 525 0 0,-9-32 220 0 0,-11-47-871 0 0,14 41-2798 0 0,-25-83-280 0 0,0-2-129 0 0,0 0-20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2.1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18 159 10943 0 0,'0'0'248'0'0,"0"0"35"0"0,0 0 18 0 0,0 0-37 0 0,-16 18 3507 0 0,15-4-3481 0 0,1 0 0 0 0,0 1 0 0 0,1-1-1 0 0,0 0 1 0 0,1 0 0 0 0,1 0 0 0 0,0-1 0 0 0,1 1 0 0 0,1-1 0 0 0,0 1-1 0 0,1-2 1 0 0,0 1 0 0 0,1 0 0 0 0,10 14 0 0 0,1-17-3542 0 0,-18-10 2976 0 0,1 1 0 0 0,-1-1 1 0 0,1 0-1 0 0,-1 0 0 0 0,1 0 0 0 0,-1 0 1 0 0,1 0-1 0 0,0 0 0 0 0,-1 0 0 0 0,1 0 1 0 0,-1-1-1 0 0,1 1 0 0 0,-1 0 0 0 0,1 0 1 0 0,0 0-1 0 0,-1 0 0 0 0,1-1 0 0 0,-1 1 1 0 0,1 0-1 0 0,-1-1 0 0 0,1 0 0 0 0,7-7-2124 0 0</inkml:trace>
  <inkml:trace contextRef="#ctx0" brushRef="#br0" timeOffset="1">33 7 5407 0 0,'0'0'240'0'0,"0"0"48"0"0,0 0-224 0 0,0 0-64 0 0,-8-5 0 0 0,8 5 0 0 0,0 0 776 0 0,0 0 152 0 0,-8-2 24 0 0,8 2 8 0 0,0 0-312 0 0,0 0-56 0 0,0 0-16 0 0,0 0 0 0 0,0 0-1688 0 0,0 0-336 0 0,0 0-72 0 0,1 16-16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0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24 150 5407 0 0,'-21'-95'537'0'0,"18"54"2176"0"0,3 40-2573 0 0,0 1 0 0 0,0-1 1 0 0,0 0-1 0 0,0 1 1 0 0,1-1-1 0 0,-1 1 0 0 0,0-1 1 0 0,0 1-1 0 0,0-1 0 0 0,0 1 1 0 0,1-1-1 0 0,-1 1 0 0 0,0-1 1 0 0,1 1-1 0 0,-1-1 0 0 0,0 1 1 0 0,1-1-1 0 0,-1 1 1 0 0,0 0-1 0 0,1-1 0 0 0,-1 1 1 0 0,1-1-1 0 0,-1 1 0 0 0,1 0 1 0 0,-1 0-1 0 0,1-1 0 0 0,-1 1 1 0 0,1 0-1 0 0,-1 0 1 0 0,1-1-1 0 0,-1 1 0 0 0,2 0 1 0 0,24 2 1316 0 0,17 12-1581 0 0,-42-14 189 0 0,1 1-312 0 0,0 0-1 0 0,0 0 0 0 0,0 0 1 0 0,0 0-1 0 0,0-1 0 0 0,0 1 1 0 0,0-1-1 0 0,1 1 0 0 0,-1-1 1 0 0,0 0-1 0 0,0 0 1 0 0,1 0-1 0 0,-1 0 0 0 0,0 0 1 0 0,0 0-1 0 0,1-1 0 0 0,-1 1 1 0 0,4-2-1 0 0,-5 1-1471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0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59 7055 0 0,'0'0'158'0'0,"0"0"22"0"0,0 0 12 0 0,0-2-27 0 0,-1-5-132 0 0,-1 1 118 0 0,1 5 626 0 0,1 1 251 0 0,0 0 42 0 0,0 0-50 0 0,0 0-246 0 0,0 0-108 0 0,0 0-24 0 0,0-2-87 0 0,-1-3-363 0 0,32 36 1759 0 0,28 66 314 0 0,53 76-892 0 0,-107-165-1373 0 0,-4-6 0 0 0,-1 0 0 0 0,1 0 0 0 0,0 0 0 0 0,0 0 0 0 0,1-1 0 0 0,-1 1 0 0 0,0 0 0 0 0,0-1 0 0 0,1 1 0 0 0,-1-1 0 0 0,1 0 0 0 0,0 1 0 0 0,-1-1 0 0 0,1 0 0 0 0,2 1 0 0 0,-4-2 0 0 0,0 1 0 0 0,1-1 0 0 0,-1 0 0 0 0,0 0 0 0 0,1 1 0 0 0,-1-1 0 0 0,0 0 0 0 0,1 0 0 0 0,-1 0 0 0 0,1 1 0 0 0,-1-1 0 0 0,0 0 0 0 0,1 0 0 0 0,-1 0 0 0 0,1 0 0 0 0,-1 0 0 0 0,1 0 0 0 0,-1 0 0 0 0,1 0 0 0 0,-1 0 0 0 0,0 0 0 0 0,1 0 0 0 0,-1 0 0 0 0,1 0 0 0 0,-1 0 0 0 0,1 0 0 0 0,-1-1 0 0 0,0 1 0 0 0,1 0 0 0 0,-1 0 0 0 0,1 0 0 0 0,-1-1 0 0 0,0 1 0 0 0,1 0 0 0 0,-1-1 0 0 0,0 1 0 0 0,1 0 0 0 0,-1 0 0 0 0,0-1 0 0 0,0 1 0 0 0,1-1 0 0 0,-1 1 0 0 0,0 0 0 0 0,0-1 0 0 0,0 1 0 0 0,1-1 0 0 0,-1 1 0 0 0,0 0 0 0 0,0-1 0 0 0,0 0 0 0 0,1-15 0 0 0,-8-21-1519 0 0,-25-72 0 0 0,1 2-916 0 0,24 80 2410 0 0,-7-41 27 0 0,49 114-2 0 0,37 74-4965 0 0,-70-118 2234 0 0,-2-2-357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12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0,'0'0'126'0'0,"0"0"96"0"0,0 0 326 0 0,0 0 144 0 0,0 0 32 0 0,0 0-32 0 0,0 0-152 0 0,0 0-69 0 0,0 0-14 0 0,0 0 6 0 0,0 0 28 0 0,0 0 11 0 0,0 0 2 0 0,0 0 10 0 0,0 0 39 0 0,0 0 20 0 0,6 9 673 0 0,2 5-721 0 0,1 0 0 0 0,0-1 0 0 0,0 0 0 0 0,18 17 0 0 0,3 3-476 0 0,36 32 2513 0 0,-65-63-3018 0 0,-1-2-182 0 0,0 0-39 0 0,0 0-3 0 0,10 7-1275 0 0,-5-3-4137 0 0,-5-4 4172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13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7055 0 0,'0'0'158'0'0,"0"0"22"0"0,0 0 12 0 0,0 0 48 0 0,0 0 173 0 0,0 0 71 0 0,9 24 1084 0 0,27 112 913 0 0,-22-74-1523 0 0,25 65 0 0 0,-35-117-958 0 0,2 8-8762 0 0,-6-18 6500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13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2 122 8863 0 0,'0'0'200'0'0,"-2"-39"528"0"0,3 34-551 0 0,-1 0-1 0 0,1 0 0 0 0,0 0 1 0 0,1 0-1 0 0,-1 1 0 0 0,1-1 1 0 0,0 1-1 0 0,0-1 0 0 0,0 1 0 0 0,0-1 1 0 0,1 1-1 0 0,0 0 0 0 0,3-4 1 0 0,-4 7-80 0 0,-1-1 1 0 0,1 1 0 0 0,0 0 0 0 0,0-1 0 0 0,-1 1-1 0 0,1 0 1 0 0,0 0 0 0 0,0 0 0 0 0,0 1 0 0 0,0-1-1 0 0,0 0 1 0 0,0 1 0 0 0,0-1 0 0 0,0 1 0 0 0,0 0-1 0 0,4-1 1 0 0,-2 2-41 0 0,0-1 0 0 0,0 1 0 0 0,0 0 0 0 0,0 0 0 0 0,0 0 0 0 0,0 1 0 0 0,0 0 0 0 0,0-1 0 0 0,-1 1 0 0 0,1 0 0 0 0,5 5 0 0 0,15 16-5345 0 0,-18-13 1265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13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8863 0 0,'0'0'200'0'0,"0"0"34"0"0,0 0 12 0 0,0 0 46 0 0,0 0 184 0 0,23-16 1322 0 0,4-4-1843 0 0,-6 5-110 0 0,-4 6-5620 0 0,-17 9 4424 0 0</inkml:trace>
  <inkml:trace contextRef="#ctx0" brushRef="#br0" timeOffset="1">39 253 8863 0 0,'0'0'200'0'0,"0"0"34"0"0,0 0 12 0 0,0 0 132 0 0,13-29 4316 0 0,-8 23-4971 0 0,1-1-1 0 0,0 1 1 0 0,0 0-1 0 0,0 0 1 0 0,10-7-1 0 0,-14 13-479 0 0,-2 0-502 0 0,7-3-1749 0 0,-6 2 1473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1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8863 0 0,'0'0'200'0'0,"0"0"34"0"0,0 0 12 0 0,0 0 46 0 0,13 23 1312 0 0,0 7-1093 0 0,-1 0 0 0 0,-2 0 0 0 0,-1 1 0 0 0,-1 0 0 0 0,-1 1-1 0 0,2 38 1 0 0,-2-25-839 0 0,-2 13 103 0 0,-5-56-951 0 0,0-2-432 0 0,0 0-497 0 0,0 0-1653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1:45:14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11 140 5407 0 0,'-3'-21'393'0'0,"0"5"-75"0"0,1-1 0 0 0,1 1 0 0 0,0 0-1 0 0,1-1 1 0 0,3-18 0 0 0,-3 34 632 0 0,0 1 42 0 0,0 0 142 0 0,0 0 68 0 0,23 8 2006 0 0,-17-2-2851 0 0,0 1 0 0 0,-1-1 1 0 0,0 1-1 0 0,0 0 1 0 0,-1 0-1 0 0,0 0 1 0 0,0 0-1 0 0,-1 1 0 0 0,0 0 1 0 0,0 0-1 0 0,-1 0 1 0 0,0 0-1 0 0,2 12 1 0 0,10 30-308 0 0,-12-42-50 0 0,10 17 0 0 0,-12-24 0 0 0,1-1 0 0 0,-1 0 0 0 0,0 1 0 0 0,0-1 0 0 0,1 0 0 0 0,-1 0 0 0 0,0 1 0 0 0,0-1 0 0 0,1 0 0 0 0,-1 0 0 0 0,0 0 0 0 0,1 1 0 0 0,-1-1 0 0 0,0 0 0 0 0,1 0 0 0 0,-1 0 0 0 0,0 0 0 0 0,1 0 0 0 0,-1 0 0 0 0,1 0 0 0 0,-1 0 0 0 0,0 1 0 0 0,1-1 0 0 0,-1 0 0 0 0,0-1 0 0 0,1 1 0 0 0,-1 0 0 0 0,1 0 0 0 0,-1 0 0 0 0,0 0 0 0 0,1 0 0 0 0,-1 0 0 0 0,0 0 0 0 0,1-1 0 0 0,-1 1 0 0 0,0 0 0 0 0,1 0 0 0 0,-1 0 0 0 0,0-1 0 0 0,1 1 0 0 0,-1 0 0 0 0,0 0 0 0 0,0-1 0 0 0,1 1 0 0 0,-1 0 0 0 0,0-1 0 0 0,0 1 0 0 0,0 0 0 0 0,0-1 0 0 0,1 1 0 0 0,-1 0 0 0 0,0-1 0 0 0,0 1 0 0 0,0 0 0 0 0,0-1 0 0 0,0 0 0 0 0,8-17 0 0 0,-8 18 0 0 0,4-12 0 0 0,-1-1 0 0 0,0 1 0 0 0,-1-1 0 0 0,0-16 0 0 0,-1 14 0 0 0,1 0 0 0 0,6-28 0 0 0,-8 43 0 0 0,0-1 0 0 0,0 1 0 0 0,1-1 0 0 0,-1 1 0 0 0,0-1 0 0 0,0 1 0 0 0,0 0 0 0 0,0-1 0 0 0,1 1 0 0 0,-1-1 0 0 0,0 1 0 0 0,1-1 0 0 0,-1 1 0 0 0,0 0 0 0 0,1-1 0 0 0,-1 1 0 0 0,0-1 0 0 0,1 1 0 0 0,-1 0 0 0 0,1 0 0 0 0,-1-1 0 0 0,0 1 0 0 0,1 0 0 0 0,-1 0 0 0 0,1-1 0 0 0,-1 1 0 0 0,1 0 0 0 0,-1 0 0 0 0,1 0 0 0 0,-1 0 0 0 0,1 0 0 0 0,-1 0 0 0 0,1 0 0 0 0,-1 0 0 0 0,1 0 0 0 0,-1 0 0 0 0,1 0 0 0 0,-1 0 0 0 0,1 0 0 0 0,-1 0 0 0 0,1 0 0 0 0,-1 1 0 0 0,1-1 0 0 0,-1 0 0 0 0,1 0 0 0 0,-1 1 0 0 0,0-1 0 0 0,1 0 0 0 0,-1 0 0 0 0,1 1 0 0 0,-1-1 0 0 0,0 1 0 0 0,1 0 0 0 0,14 15 0 0 0,11 29 102 0 0,39 95 0 0 0,-15-27-2730 0 0,-48-110 1258 0 0,0 4-20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1.9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219 86 2791 0 0,'0'0'-5'0'0,"-1"-4"33"0"0,0 0 0 0 0,0 1 0 0 0,0-1-1 0 0,0 0 1 0 0,-1 1 0 0 0,0 0-1 0 0,0-1 1 0 0,0 1 0 0 0,-2-4-1 0 0,-4 1 91 0 0,2 0 535 0 0,-1 1 0 0 0,1 0 0 0 0,-1 0 0 0 0,0 1 0 0 0,0-1 0 0 0,-9-2 0 0 0,14 6-519 0 0,0 0 1 0 0,0 1 0 0 0,0-1 0 0 0,0 1 0 0 0,0 0 0 0 0,0 0-1 0 0,0 0 1 0 0,0 0 0 0 0,0 0 0 0 0,0 0 0 0 0,0 0 0 0 0,-1 1-1 0 0,1-1 1 0 0,0 1 0 0 0,1 0 0 0 0,-1-1 0 0 0,0 1 0 0 0,0 0-1 0 0,0 0 1 0 0,0 0 0 0 0,1 0 0 0 0,-1 0 0 0 0,0 1-1 0 0,1-1 1 0 0,-1 1 0 0 0,1-1 0 0 0,-1 1 0 0 0,1-1 0 0 0,0 1-1 0 0,-2 2 1 0 0,-8 13-38 0 0,1 1-1 0 0,1 0 1 0 0,0 0 0 0 0,1 1-1 0 0,1 0 1 0 0,1 0-1 0 0,1 1 1 0 0,0 0-1 0 0,1 0 1 0 0,2 0 0 0 0,0 0-1 0 0,1 1 1 0 0,2 24-1 0 0,8-3 1388 0 0,-8-41-1489 0 0,-1 1 1 0 0,1 0 0 0 0,0 0 0 0 0,-1-1 0 0 0,1 1 0 0 0,0 0-1 0 0,0-1 1 0 0,0 1 0 0 0,0-1 0 0 0,1 0 0 0 0,-1 1 0 0 0,0-1-1 0 0,1 0 1 0 0,-1 1 0 0 0,1-1 0 0 0,-1 0 0 0 0,1 0-1 0 0,2 1 1 0 0,-3-2 4 0 0,0 0 0 0 0,0-1 0 0 0,0 1 0 0 0,1 0 0 0 0,-1-1 0 0 0,0 1 0 0 0,0 0 0 0 0,0-1 0 0 0,0 1 0 0 0,0-1 0 0 0,0 0 0 0 0,0 1 0 0 0,0-1 0 0 0,0 0 0 0 0,0 0 0 0 0,1-1 0 0 0,16-9 0 0 0,-14 10 0 0 0,1 0 0 0 0,-1-1 0 0 0,1 0 0 0 0,-1 0 0 0 0,0 0 0 0 0,1 0 0 0 0,-1 0 0 0 0,-1-1 0 0 0,1 0 0 0 0,7-6 0 0 0,28-39 0 0 0,-33 39 0 0 0,0 1 0 0 0,0 1 0 0 0,0-1 0 0 0,1 1 0 0 0,0 0 0 0 0,0 1 0 0 0,12-9 0 0 0,1 3-2353 0 0,28-23 0 0 0,-32 24 635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2.4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39 29 5407 0 0,'-19'-22'592'0'0,"14"17"-529"0"0,3 4 261 0 0,2 1 107 0 0,0 0 17 0 0,0 0 13 0 0,0 0 30 0 0,0 0 11 0 0,-3 24 1069 0 0,-4 82-105 0 0,5 1 0 0 0,13 124-1 0 0,-10-224-1445 0 0,1 1-1 0 0,0 0 0 0 0,0-1 1 0 0,4 10-1 0 0,-3-11 94 0 0,-1 0-1 0 0,0 0 1 0 0,-1 0 0 0 0,1 0-1 0 0,-1 0 1 0 0,1 9 0 0 0,22-1-3211 0 0,-17-9-58 0 0,1-2-868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2.6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224 11 8863 0 0,'-24'-4'968'0'0,"15"2"-534"0"0,-1 0 0 0 0,1 1 0 0 0,-1 0 0 0 0,1 1 0 0 0,0 0 0 0 0,-1 0 0 0 0,1 1 0 0 0,-1 1 0 0 0,1-1 0 0 0,0 2 0 0 0,-10 3 0 0 0,14-5-207 0 0,0 2-1 0 0,1-1 1 0 0,-1 1-1 0 0,1-1 0 0 0,0 1 1 0 0,0 0-1 0 0,0 1 1 0 0,0-1-1 0 0,1 1 1 0 0,-1 0-1 0 0,1 0 0 0 0,0 0 1 0 0,0 0-1 0 0,1 0 1 0 0,-1 1-1 0 0,1-1 1 0 0,0 1-1 0 0,0-1 0 0 0,0 1 1 0 0,1 0-1 0 0,-1 0 1 0 0,0 6-1 0 0,0-1-226 0 0,1 0 0 0 0,0 0 0 0 0,0 0 0 0 0,1 0 0 0 0,0 0 0 0 0,1 0 0 0 0,0 0 0 0 0,1 0 0 0 0,0 0 0 0 0,1 0 0 0 0,-1 0 0 0 0,2-1 0 0 0,0 1 0 0 0,0-1 0 0 0,0 0 0 0 0,1 0 0 0 0,1-1 0 0 0,-1 1 0 0 0,1-1 0 0 0,1 0 0 0 0,-1-1 0 0 0,1 0 0 0 0,1 0 0 0 0,-1 0 0 0 0,11 6 0 0 0,-9-7 0 0 0,2-3 0 0 0,0-3 0 0 0,-1-1 0 0 0,-8 1 0 0 0,0 0 0 0 0,0 0 0 0 0,0 0 0 0 0,-1 1 0 0 0,1-1 0 0 0,0 1 0 0 0,0-1 0 0 0,0 1 0 0 0,-1-1 0 0 0,1 1 0 0 0,0 0 0 0 0,-1 0 0 0 0,1 0 0 0 0,-1 0 0 0 0,1 0 0 0 0,-1 0 0 0 0,1 1 0 0 0,-1-1 0 0 0,0 0 0 0 0,0 1 0 0 0,0-1 0 0 0,1 1 0 0 0,-1-1 0 0 0,-1 1 0 0 0,1 0 0 0 0,0-1 0 0 0,1 4 0 0 0,1 2 0 0 0,15 28 0 0 0,-13-24 0 0 0,0 0 0 0 0,1-1 0 0 0,9 14 0 0 0,3 10 0 0 0,0-2-10380 0 0,-18-32 6096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3.1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56 5407 0 0,'0'0'124'0'0,"-4"-30"320"0"0,-2 5 1151 0 0,10 41 1552 0 0,8 41-1761 0 0,44 453 3942 0 0,-54-504-5328 0 0,0-12 0 0 0,-2-6 0 0 0,0 10 0 0 0,0-1 0 0 0,1 1 0 0 0,-1-1 0 0 0,0 0 0 0 0,1 1 0 0 0,0-1 0 0 0,-1 1 0 0 0,1-1 0 0 0,0 1 0 0 0,0-1 0 0 0,0 1 0 0 0,3-4 0 0 0,35-95 93 0 0,-15 36-1366 0 0,-13 37 523 0 0,23-40 0 0 0,-25 54 53 0 0,-3 4 54 0 0,-1 4-4842 0 0,-5 6 3950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3.4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5 7055 0 0,'0'0'13'0'0,"0"-1"0"0"0,0 1-1 0 0,-1 0 1 0 0,1 0-1 0 0,0-1 1 0 0,0 1 0 0 0,0 0-1 0 0,0 0 1 0 0,-1 0 0 0 0,1-1-1 0 0,0 1 1 0 0,0 0-1 0 0,0 0 1 0 0,-1 0 0 0 0,1-1-1 0 0,0 1 1 0 0,0 0-1 0 0,-1 0 1 0 0,1 0 0 0 0,0 0-1 0 0,0 0 1 0 0,-1 0-1 0 0,1 0 1 0 0,0 0 0 0 0,0 0-1 0 0,-1 0 1 0 0,1 0 0 0 0,0 0-1 0 0,-1 0 1 0 0,1 0-1 0 0,0 0 1 0 0,0 0 0 0 0,-1 0-1 0 0,1 0 1 0 0,0 0-1 0 0,0 0 1 0 0,-1 0 0 0 0,1 0-1 0 0,-5 12 147 0 0,5-9-57 0 0,-1 0 0 0 0,1 0-1 0 0,0 0 1 0 0,0 0-1 0 0,1-1 1 0 0,-1 1-1 0 0,0 0 1 0 0,1 0-1 0 0,1 3 1 0 0,2 0 174 0 0,1 0 0 0 0,0-1 0 0 0,0 0 1 0 0,0 0-1 0 0,1 0 0 0 0,0 0 0 0 0,-1-1 0 0 0,2 0 0 0 0,9 5 1 0 0,3 3 262 0 0,-1-1 51 0 0,1-1-1 0 0,0-1 0 0 0,1 0 0 0 0,34 10 0 0 0,41 2-4908 0 0,-65-16-252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4.1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26 366 3999 0 0,'0'0'183'0'0,"-1"-1"-10"0"0,1 1-32 0 0,-1-1-1 0 0,1 1 0 0 0,0 0 0 0 0,-1 0 0 0 0,1-1 0 0 0,0 1 1 0 0,-1 0-1 0 0,1 0 0 0 0,-1 0 0 0 0,1 0 0 0 0,-1-1 1 0 0,1 1-1 0 0,0 0 0 0 0,-1 0 0 0 0,1 0 0 0 0,-1 0 0 0 0,1 0 1 0 0,-1 0-1 0 0,1 0 0 0 0,-1 0 0 0 0,1 0 0 0 0,-1 0 0 0 0,1 0 1 0 0,0 1-1 0 0,-1-1 0 0 0,1 0 0 0 0,-1 0 0 0 0,1 0 1 0 0,0 0-1 0 0,-1 1 0 0 0,1-1 0 0 0,-1 0 0 0 0,1 1 0 0 0,0-1 1 0 0,-1 0-1 0 0,1 0 0 0 0,0 1 0 0 0,-1-1 0 0 0,1 1 0 0 0,0-1 1 0 0,0 0-1 0 0,-1 1 0 0 0,1 0 0 0 0,-6 3 3257 0 0,5-11-2084 0 0,2 3-1018 0 0,1-1 1 0 0,-1 0 0 0 0,1 0 0 0 0,0 1 0 0 0,0-1-1 0 0,1 1 1 0 0,0 0 0 0 0,3-6 0 0 0,8-12 512 0 0,1-5-318 0 0,25-33 0 0 0,12-21 74 0 0,-38 57-564 0 0,27-36 0 0 0,-8 15 0 0 0,-35 112 0 0 0,-5 9 0 0 0,4 1 0 0 0,11 115 0 0 0,-6-173-542 0 0,1 1 0 0 0,1-1 0 0 0,1 0 0 0 0,1 0 0 0 0,0-1 0 0 0,17 34 0 0 0,-15-38-848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4.9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77 174 5407 0 0,'-3'1'58'0'0,"0"-1"0"0"0,0 1 0 0 0,1-1 0 0 0,-1 1 0 0 0,0-1 0 0 0,0 0 0 0 0,0 0 0 0 0,1 0-1 0 0,-1-1 1 0 0,0 1 0 0 0,0-1 0 0 0,1 1 0 0 0,-1-1 0 0 0,0 0 0 0 0,1 0 0 0 0,-1 0 0 0 0,1-1-1 0 0,-1 1 1 0 0,1 0 0 0 0,0-1 0 0 0,-1 0 0 0 0,1 1 0 0 0,-4-5 0 0 0,5 3 165 0 0,-1 1 0 0 0,1-1 0 0 0,0 1 0 0 0,0-1 1 0 0,0 0-1 0 0,1 0 0 0 0,-1 0 0 0 0,0 1 0 0 0,1-1 0 0 0,0 0 1 0 0,0 0-1 0 0,0 0 0 0 0,0 0 0 0 0,0 0 0 0 0,0 0 0 0 0,1 0 0 0 0,0 1 1 0 0,-1-1-1 0 0,1 0 0 0 0,0 0 0 0 0,0 1 0 0 0,1-1 0 0 0,-1 1 1 0 0,0-1-1 0 0,1 1 0 0 0,0-1 0 0 0,-1 1 0 0 0,1 0 0 0 0,4-4 1 0 0,3-3-25 0 0,1 1 0 0 0,-1-1 0 0 0,1 2 1 0 0,1 0-1 0 0,16-9 0 0 0,-20 13-199 0 0,0 0 0 0 0,1 1 0 0 0,-1 0 0 0 0,0 0 0 0 0,1 1 0 0 0,-1 0 0 0 0,1 0 0 0 0,-1 1 0 0 0,1 0 0 0 0,-1 0 0 0 0,11 2 0 0 0,-16-1 55 0 0,0-1-1 0 0,0 1 1 0 0,0 0-1 0 0,0 0 1 0 0,-1 0-1 0 0,1 0 0 0 0,0 1 1 0 0,0-1-1 0 0,-1 0 1 0 0,1 1-1 0 0,0-1 1 0 0,-1 1-1 0 0,0 0 1 0 0,1-1-1 0 0,-1 1 1 0 0,0 0-1 0 0,0 0 1 0 0,0 0-1 0 0,0 0 0 0 0,0 0 1 0 0,0 0-1 0 0,-1 0 1 0 0,1 0-1 0 0,-1 0 1 0 0,1 0-1 0 0,-1 0 1 0 0,0 3-1 0 0,1 2 99 0 0,-1-1-1 0 0,1 1 0 0 0,-2 0 1 0 0,1-1-1 0 0,-1 1 0 0 0,0-1 1 0 0,-3 12-1 0 0,-6 14-152 0 0,-2-2 0 0 0,-2 0 0 0 0,-25 44 0 0 0,-81 151 2586 0 0,120-224-2582 0 0,-6 11 50 0 0,1 1 0 0 0,0-1 0 0 0,-4 19 0 0 0,9-28-52 0 0,-1 0-1 0 0,1 0 0 0 0,0 0 1 0 0,0 0-1 0 0,0 0 0 0 0,0 0 1 0 0,0 0-1 0 0,0 0 0 0 0,2 5 1 0 0,-1-7-3 0 0,-1 0 1 0 0,1 1 0 0 0,-1-1 0 0 0,1 0 0 0 0,0 0 0 0 0,-1 0 0 0 0,1 0-1 0 0,0 0 1 0 0,0 0 0 0 0,0 0 0 0 0,0 0 0 0 0,0 0 0 0 0,0-1 0 0 0,0 1-1 0 0,0 0 1 0 0,0-1 0 0 0,0 1 0 0 0,0 0 0 0 0,1-1 0 0 0,-1 1 0 0 0,0-1-1 0 0,0 0 1 0 0,2 1 0 0 0,7-2 0 0 0,0 1 0 0 0,-1-2 0 0 0,1 1 0 0 0,-1-2 0 0 0,1 1 0 0 0,-1-1 0 0 0,15-7 0 0 0,61-29-2780 0 0,133-42-1 0 0,-182 71 758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9.7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 3999 0 0,'0'0'183'0'0,"0"2"-10"0"0,-1 4-137 0 0,-2-8 84 0 0,2 1 498 0 0,1 1 191 0 0,0 0 30 0 0,0 0-38 0 0,0 0-190 0 0,0 0-89 0 0,0 0-11 0 0,0 0 4 0 0,12 25 866 0 0,-6-16-1060 0 0,45 99 2660 0 0,13 60-2714 0 0,-57-143-272 0 0,16 43-215 0 0,-22-66-956 0 0,-1-2-432 0 0,0 0-284 0 0,0 0-839 0 0,0 0-357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0.4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7 7055 0 0,'0'0'158'0'0,"0"0"22"0"0,0 0 12 0 0,0 3-27 0 0,0-3-164 0 0,0 0 0 0 0,0 0 0 0 0,0 0 1 0 0,0 0-1 0 0,0 0 0 0 0,-1 0 0 0 0,1 1 0 0 0,0-1 0 0 0,0 0 0 0 0,0 0 1 0 0,0 0-1 0 0,0 0 0 0 0,0 0 0 0 0,0 0 0 0 0,0 1 0 0 0,0-1 0 0 0,0 0 0 0 0,0 0 1 0 0,0 0-1 0 0,0 0 0 0 0,0 0 0 0 0,0 1 0 0 0,0-1 0 0 0,0 0 0 0 0,0 0 1 0 0,0 0-1 0 0,0 0 0 0 0,0 0 0 0 0,0 0 0 0 0,0 1 0 0 0,0-1 0 0 0,0 0 0 0 0,0 0 1 0 0,0 0-1 0 0,0 0 0 0 0,0 0 0 0 0,0 0 0 0 0,0 1 0 0 0,1-1 0 0 0,-1 0 0 0 0,0 0 1 0 0,0 0-1 0 0,0 0 0 0 0,0 0 0 0 0,0 0 0 0 0,0 0 0 0 0,0 0 0 0 0,1 0 1 0 0,-1 0-1 0 0,0 1 0 0 0,0-1 0 0 0,0 0 0 0 0,0 0 0 0 0,0 0 0 0 0,0 0 0 0 0,1 0 1 0 0,-1 0-1 0 0,0 0 0 0 0,0 0 0 0 0,0 0 0 0 0,0 0 0 0 0,0 0 0 0 0,1 0 1 0 0,-1 0-1 0 0,8-9-140 0 0,-1 2 3263 0 0,7 11-1573 0 0,-12-3-1440 0 0,0-1-1 0 0,-1 1 1 0 0,1-1 0 0 0,0 1 0 0 0,-1-1 0 0 0,1 1-1 0 0,0 0 1 0 0,-1 0 0 0 0,1 0 0 0 0,-1 0 0 0 0,1 0 0 0 0,-1 0-1 0 0,2 2 1 0 0,53 30 2585 0 0,11 45-1872 0 0,-56-65-589 0 0,0 0 0 0 0,0 0 0 0 0,-1 1 0 0 0,14 28 0 0 0,24 65 1310 0 0,-37-81-1449 0 0,-3-12-47 0 0,-6-11-80 0 0,0 0-1 0 0,-1 0 1 0 0,1 0-1 0 0,-1 0 0 0 0,0 0 1 0 0,0 0-1 0 0,0 1 1 0 0,0-1-1 0 0,0 7 1 0 0,-1-9-1360 0 0,0-1-508 0 0,0 0-106 0 0,0 0-18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0.7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0 140 8863 0 0,'0'0'200'0'0,"0"0"34"0"0,0 0 12 0 0,4-9 2 0 0,-4 7-224 0 0,1 0-1 0 0,0 0 0 0 0,0 1 0 0 0,0-1 0 0 0,0 0 1 0 0,1 1-1 0 0,-1-1 0 0 0,0 1 0 0 0,1-1 0 0 0,-1 1 1 0 0,1 0-1 0 0,3-2 0 0 0,0-1 195 0 0,3-2 115 0 0,0 0 0 0 0,1 1 0 0 0,0 0 0 0 0,0 0 0 0 0,0 1 0 0 0,0 0-1 0 0,0 1 1 0 0,12-3 0 0 0,25-10 834 0 0,-15 2-929 0 0,3-3-787 0 0,-10 9-2964 0 0,-4 3-1058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1.1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39 7055 0 0,'0'0'69'0'0,"-1"0"0"0"0,1 0 0 0 0,0-1 0 0 0,0 1 0 0 0,0 0 0 0 0,0 0 0 0 0,-1 0 0 0 0,1 0 0 0 0,0 0 0 0 0,0 0-1 0 0,0 0 1 0 0,0 0 0 0 0,-1 0 0 0 0,1 0 0 0 0,0 0 0 0 0,0 0 0 0 0,0 0 0 0 0,-1 0 0 0 0,1 0 0 0 0,0 0 0 0 0,0 0 0 0 0,0 0 0 0 0,0 0-1 0 0,-1 0 1 0 0,1 0 0 0 0,0 0 0 0 0,0 0 0 0 0,0 0 0 0 0,0 0 0 0 0,-1 1 0 0 0,1-1 0 0 0,0 0 0 0 0,0 0 0 0 0,0 0 0 0 0,0 0-1 0 0,0 0 1 0 0,-1 0 0 0 0,1 1 0 0 0,0-1 0 0 0,0 0 0 0 0,0 0 0 0 0,0 0 0 0 0,0 0 0 0 0,0 1 0 0 0,0-1 0 0 0,0 0 0 0 0,0 0-1 0 0,0 0 1 0 0,0 0 0 0 0,0 1 0 0 0,0-1 0 0 0,0 0 0 0 0,0 0 0 0 0,0 0 0 0 0,0 1 0 0 0,0-1 0 0 0,0 0 0 0 0,0 0 0 0 0,0 0-1 0 0,0 1 1 0 0,0-1 0 0 0,0 0 0 0 0,0 0 0 0 0,0 0 0 0 0,0 0 0 0 0,1 1 0 0 0,-1 28 733 0 0,9 33-1082 0 0,47 257 4015 0 0,-33-231-4092 0 0,-23-86-237 0 0,-3-21-1854 0 0,0 0 0 0 0,-10-27-1 0 0,-18-36 653 0 0,16 48 2286 0 0,-15-63 0 0 0,26 82-254 0 0,-15-93 1416 0 0,18 97-958 0 0,0 0-1 0 0,1-1 0 0 0,1 1 1 0 0,0 0-1 0 0,0-1 0 0 0,1 1 0 0 0,5-17 1 0 0,-7 27-680 0 0,0 0 1 0 0,1 0-1 0 0,-1 0 1 0 0,1 0-1 0 0,-1 1 0 0 0,1-1 1 0 0,-1 0-1 0 0,1 0 1 0 0,0 0-1 0 0,-1 0 1 0 0,1 0-1 0 0,0 1 1 0 0,0-1-1 0 0,0 0 1 0 0,-1 1-1 0 0,1-1 1 0 0,0 1-1 0 0,0-1 1 0 0,0 1-1 0 0,0-1 1 0 0,0 1-1 0 0,0 0 1 0 0,2-1-1 0 0,-1 1 79 0 0,1-1-1 0 0,-1 1 1 0 0,1 0 0 0 0,0 1-1 0 0,-1-1 1 0 0,1 0 0 0 0,-1 1-1 0 0,1-1 1 0 0,4 3-1 0 0,-1-1 262 0 0,1 1-1 0 0,-1 0 0 0 0,0 1 0 0 0,0-1 1 0 0,0 1-1 0 0,10 10 0 0 0,2 3 24 0 0,-1 1 0 0 0,-2 0 0 0 0,1 2-1 0 0,-2 0 1 0 0,12 22 0 0 0,-22-36-289 0 0,-1 0 0 0 0,0 0 0 0 0,-1 1 0 0 0,1 0 1 0 0,-1-1-1 0 0,0 1 0 0 0,-1 0 0 0 0,0 0 0 0 0,0 0 0 0 0,0 0 0 0 0,-1 0 1 0 0,0 0-1 0 0,0 1 0 0 0,-1-1 0 0 0,0 0 0 0 0,0 0 0 0 0,-1 0 0 0 0,1-1 1 0 0,-2 1-1 0 0,1 0 0 0 0,-1-1 0 0 0,-4 8 0 0 0,-4 6 315 0 0,-29 37 0 0 0,32-48-799 0 0,-1 0 0 0 0,0-1-1 0 0,0 0 1 0 0,-1 0 0 0 0,0-1 0 0 0,-18 10-1 0 0,23-14 611 0 0,-3 0-6554 0 0,6-2 5249 0 0,1-1-1508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1.5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95 7055 0 0,'0'0'323'0'0,"0"0"-8"0"0,-19-21 39 0 0,18 21-185 0 0,1 0 0 0 0,0 0 0 0 0,0 0 0 0 0,0 0-1 0 0,-1 0 1 0 0,1 0 0 0 0,0 0 0 0 0,0 0 0 0 0,-1 0-1 0 0,1 0 1 0 0,0 0 0 0 0,0 0 0 0 0,-1 0 0 0 0,1 0-1 0 0,0 0 1 0 0,0 0 0 0 0,-1 0 0 0 0,1 0 0 0 0,0 0 0 0 0,0 1-1 0 0,-1-1 1 0 0,1 0 0 0 0,0 0 0 0 0,0 0 0 0 0,0 0-1 0 0,-1 0 1 0 0,1 1 0 0 0,0-1 0 0 0,0 0 0 0 0,0 0-1 0 0,0 0 1 0 0,0 1 0 0 0,-1-1 0 0 0,1 0 0 0 0,0 0-1 0 0,0 0 1 0 0,0 1 0 0 0,0-1 0 0 0,0 0 0 0 0,0 0-1 0 0,0 1 1 0 0,0-1 0 0 0,0 0 0 0 0,0 0 0 0 0,0 1 0 0 0,0-1-1 0 0,0 0 1 0 0,0 0 0 0 0,0 1 0 0 0,0-1 0 0 0,0 0-1 0 0,0 0 1 0 0,0 0 0 0 0,0 1 0 0 0,0-1 0 0 0,2 31 2178 0 0,12 35-1970 0 0,10 15-351 0 0,-12-45-27 0 0,-1 1-1 0 0,6 47 1 0 0,-16-55-88 0 0,-1-27-380 0 0,-8-20-1578 0 0,-49-160-2468 0 0,50 150 4846 0 0,2 0 0 0 0,1 0 1 0 0,1-1-1 0 0,1-43 0 0 0,2 69-266 0 0,1 0-1 0 0,-1 0 1 0 0,1 0 0 0 0,-1 0-1 0 0,1 0 1 0 0,0 0-1 0 0,0 1 1 0 0,1-1 0 0 0,-1 0-1 0 0,0 0 1 0 0,1 1-1 0 0,0-1 1 0 0,0 1-1 0 0,0-1 1 0 0,0 1 0 0 0,0 0-1 0 0,0 0 1 0 0,0 0-1 0 0,1 0 1 0 0,-1 0 0 0 0,1 0-1 0 0,-1 1 1 0 0,1-1-1 0 0,0 1 1 0 0,0 0-1 0 0,-1 0 1 0 0,1 0 0 0 0,0 0-1 0 0,0 0 1 0 0,0 1-1 0 0,0-1 1 0 0,0 1 0 0 0,0 0-1 0 0,0 0 1 0 0,0 0-1 0 0,1 0 1 0 0,-1 0-1 0 0,0 1 1 0 0,0-1 0 0 0,3 2-1 0 0,17 5-189 0 0,-16-5 306 0 0,0-1 0 0 0,1 1-1 0 0,-1 1 1 0 0,0 0 0 0 0,0 0-1 0 0,-1 0 1 0 0,1 1 0 0 0,0 0-1 0 0,-1 0 1 0 0,0 0 0 0 0,0 1 0 0 0,-1 0-1 0 0,1 0 1 0 0,5 8 0 0 0,-6-6-171 0 0,0 0 0 0 0,-1 0 0 0 0,0 1 0 0 0,-1-1 0 0 0,0 1 0 0 0,0 0 0 0 0,-1 0 0 0 0,1 0 0 0 0,-2 0 0 0 0,1 1 0 0 0,-1-1 0 0 0,-1 0 0 0 0,1 1 0 0 0,-1-1 0 0 0,-1 0 0 0 0,0 1 0 0 0,0-1 0 0 0,0 0 0 0 0,-1 1 0 0 0,0-1 0 0 0,-5 11 0 0 0,-2 3-9 0 0,-1-1 1 0 0,0 0-1 0 0,-2-1 1 0 0,0 0-1 0 0,-1-1 1 0 0,-25 28-1 0 0,29-35-312 0 0,9-11 196 0 0,-1 1 0 0 0,1-1 0 0 0,-1 0 0 0 0,1 0 0 0 0,-1 0 0 0 0,1 0 0 0 0,-1 0 0 0 0,0 0 0 0 0,0 0 0 0 0,1-1 0 0 0,-1 1 0 0 0,0 0-1 0 0,0 0 1 0 0,0-1 0 0 0,0 1 0 0 0,0 0 0 0 0,0-1 0 0 0,0 1 0 0 0,0-1 0 0 0,0 1 0 0 0,0-1 0 0 0,0 1 0 0 0,0-1 0 0 0,0 0 0 0 0,-1 0 0 0 0,1 1 0 0 0,0-1 0 0 0,0 0 0 0 0,0 0 0 0 0,0 0 0 0 0,-1 0 0 0 0,1-1 0 0 0,0 1 0 0 0,0 0 0 0 0,0 0 0 0 0,0-1 0 0 0,-2 0 0 0 0,2 1-5715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1.8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10 262 13247 0 0,'0'0'299'0'0,"0"0"45"0"0,-3 19 449 0 0,-3 4-40 0 0,11-26 1216 0 0,12-25 33 0 0,17-32-1511 0 0,17-35-142 0 0,2-7-349 0 0,-46 91 0 0 0,-7 11 0 0 0,0-1 0 0 0,0 1 0 0 0,0 0 0 0 0,0 0 0 0 0,0-1 0 0 0,0 1 0 0 0,1 0 0 0 0,-1 0 0 0 0,0-1 0 0 0,0 1 0 0 0,0 0 0 0 0,0 0 0 0 0,1 0 0 0 0,-1 0 0 0 0,0-1 0 0 0,0 1 0 0 0,0 0 0 0 0,1 0 0 0 0,-1 0 0 0 0,0 0 0 0 0,0 0 0 0 0,1 0 0 0 0,-1-1 0 0 0,0 1 0 0 0,0 0 0 0 0,1 0 0 0 0,-1 0 0 0 0,0 0 0 0 0,0 0 0 0 0,1 0 0 0 0,-1 0 0 0 0,0 0 0 0 0,0 0 0 0 0,1 0 0 0 0,-1 0 0 0 0,0 0 0 0 0,1 1 0 0 0,-1-1 0 0 0,0 0 0 0 0,0 0 0 0 0,0 0 0 0 0,1 0 0 0 0,-1 0 0 0 0,0 0 0 0 0,0 0 0 0 0,1 1 0 0 0,-1-1 0 0 0,0 0 0 0 0,0 0 0 0 0,0 0 0 0 0,0 1 0 0 0,1-1 0 0 0,-1 0 0 0 0,0 0 0 0 0,0 1 0 0 0,0-1 0 0 0,0 0 0 0 0,0 0 0 0 0,0 0 0 0 0,0 1 0 0 0,1-1 0 0 0,-1 0 0 0 0,0 1 0 0 0,0-1 0 0 0,0 0 0 0 0,0 0 0 0 0,0 1 0 0 0,0-1 0 0 0,-1 1 0 0 0,4 14 0 0 0,-4 88-635 0 0,5 0 0 0 0,17 107 0 0 0,-14-173-68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3.3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152 55 8863 0 0,'0'0'200'0'0,"-23"-22"528"0"0,11 11-620 0 0,10 9 118 0 0,0 0-1 0 0,0 0 0 0 0,0 0 1 0 0,0 1-1 0 0,0-1 0 0 0,-1 0 1 0 0,1 1-1 0 0,-1 0 0 0 0,1-1 1 0 0,-1 1-1 0 0,0 0 0 0 0,1 0 1 0 0,-1 1-1 0 0,-4-2 0 0 0,6 2-88 0 0,-1 1 0 0 0,1-1 0 0 0,-1 1 0 0 0,1-1-1 0 0,-1 1 1 0 0,1-1 0 0 0,-1 1 0 0 0,1 0 0 0 0,-1 0 0 0 0,1-1-1 0 0,0 1 1 0 0,0 0 0 0 0,-1 0 0 0 0,1 1 0 0 0,0-1 0 0 0,0 0 0 0 0,0 0-1 0 0,0 0 1 0 0,0 1 0 0 0,1-1 0 0 0,-1 0 0 0 0,0 1 0 0 0,0 1-1 0 0,-14 39 757 0 0,12-33-918 0 0,-5 23-4 0 0,0 1-1 0 0,3 0 1 0 0,0 0 0 0 0,1 53-1 0 0,5-27 1396 0 0,16 100 1 0 0,-14-140-1309 0 0,2 0 0 0 0,0-1 1 0 0,14 32-1 0 0,-7-18-61 0 0,-8-22 3 0 0,-3-10 0 0 0,-1 1 0 0 0,1-1 0 0 0,-1 1 0 0 0,1-1 0 0 0,-1 0 0 0 0,1 1 0 0 0,-1-1 0 0 0,1 0 0 0 0,0 1 0 0 0,-1-1 0 0 0,1 0 0 0 0,0 0 0 0 0,-1 0 0 0 0,1 1 0 0 0,0-1 0 0 0,-1 0 0 0 0,1 0 0 0 0,0 0 0 0 0,-1 0 0 0 0,1 0 0 0 0,0 0 0 0 0,-1 0 0 0 0,1-1 0 0 0,0 1 0 0 0,-1 0 0 0 0,1 0 0 0 0,-1 0 0 0 0,1-1 0 0 0,0 1 0 0 0,-1 0 0 0 0,1-1 0 0 0,-1 1 0 0 0,1 0 0 0 0,-1-1 0 0 0,1 1 0 0 0,-1-1 0 0 0,1 1 0 0 0,0-1 0 0 0,-1 1 0 0 0,3-3 0 0 0,1 0 0 0 0,-1 0 0 0 0,0-1 0 0 0,0 1 0 0 0,0-1 0 0 0,0 1 0 0 0,0-1 0 0 0,-1 0 0 0 0,0 0 0 0 0,0 0 0 0 0,0 0 0 0 0,0 0 0 0 0,-1-1 0 0 0,1 1 0 0 0,-1 0 0 0 0,0-1 0 0 0,0-5 0 0 0,1-12 0 0 0,0 0 0 0 0,-3-29 0 0 0,1 25 0 0 0,0-18 0 0 0,5 62 416 0 0,1 0 0 0 0,2-1 0 0 0,-1 1 0 0 0,2-2 0 0 0,0 1 0 0 0,23 30 0 0 0,-25-40-416 0 0,5 6-92 0 0,-11-12-392 0 0,-1-1-192 0 0,0 0-41 0 0,0 0-98 0 0,0 0-371 0 0,0 0-166 0 0,0 0-31 0 0,0 0-112 0 0,0 0-438 0 0,-3-2-195 0 0,-7-6-43 0 0,8 6-5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2.5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76 258 8863 0 0,'-1'-2'52'0'0,"0"0"0"0"0,1 0 0 0 0,-1 0 0 0 0,1 0 0 0 0,0-1 0 0 0,-1 1 0 0 0,1 0 0 0 0,0 0 0 0 0,1-4 0 0 0,0-19 3207 0 0,7 74-667 0 0,-13-6-2196 0 0,-1-2 0 0 0,-2 1 0 0 0,-2-1 0 0 0,-27 74 0 0 0,23-73-351 0 0,13-40-945 0 0,1-2-338 0 0,0 0-70 0 0,4-30-2475 0 0,-1 18 2938 0 0,13-102-5802 0 0,-11 39 5715 0 0,6-66 952 0 0,-5 99 2044 0 0,12-53 0 0 0,-16 88-1583 0 0,1 0 0 0 0,-1 0 0 0 0,1 1 0 0 0,0-1 0 0 0,0 1 0 0 0,8-11 0 0 0,-10 16-360 0 0,-1 0 1 0 0,1 0-1 0 0,0 0 1 0 0,0 0-1 0 0,0 0 1 0 0,0 0-1 0 0,0 0 1 0 0,0 0-1 0 0,0 0 1 0 0,0 0-1 0 0,0 1 1 0 0,0-1-1 0 0,0 0 1 0 0,1 1-1 0 0,-1-1 1 0 0,0 1-1 0 0,0-1 1 0 0,1 1-1 0 0,-1 0 1 0 0,0-1-1 0 0,1 1 1 0 0,-1 0-1 0 0,0 0 0 0 0,1 0 1 0 0,-1 0-1 0 0,0 0 1 0 0,1 0-1 0 0,-1 0 1 0 0,0 1-1 0 0,1-1 1 0 0,-1 0-1 0 0,0 1 1 0 0,1-1-1 0 0,-1 1 1 0 0,0 0-1 0 0,0-1 1 0 0,0 1-1 0 0,1 0 1 0 0,-1 0-1 0 0,0-1 1 0 0,0 1-1 0 0,1 2 1 0 0,11 10 596 0 0,-2 2 0 0 0,1-1 1 0 0,10 21-1 0 0,-6-11 63 0 0,-7-10-599 0 0,-1 1 0 0 0,0 0-1 0 0,-2 0 1 0 0,1 0-1 0 0,7 33 1 0 0,9 84 883 0 0,-17-90-972 0 0,1 25-1376 0 0,-7-62 1094 0 0,0 0-1 0 0,0 0 1 0 0,0 0 0 0 0,-1 0-1 0 0,1 0 1 0 0,-1 0-1 0 0,-1 0 1 0 0,1 0-1 0 0,-1-1 1 0 0,1 1 0 0 0,-4 5-1 0 0,-2-3-1815 0 0,0-2-18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2.8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8 113 8863 0 0,'0'0'200'0'0,"0"0"34"0"0,0 0 12 0 0,-1-1-39 0 0,-4 0 5 0 0,3 1 667 0 0,3-2-675 0 0,-1 0 1 0 0,1 0 0 0 0,-1 0 0 0 0,1 1-1 0 0,0-1 1 0 0,0 0 0 0 0,0 0 0 0 0,0 1-1 0 0,0-1 1 0 0,0 0 0 0 0,0 1 0 0 0,0-1-1 0 0,1 1 1 0 0,-1 0 0 0 0,1-1 0 0 0,-1 1-1 0 0,1 0 1 0 0,-1 0 0 0 0,4-2 0 0 0,36-17-262 0 0,-37 18 445 0 0,81-32 1401 0 0,-25 18-7636 0 0,-38 11 1005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3.1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110 53 10943 0 0,'-22'-7'1184'0'0,"14"4"-1002"0"0,7 3-48 0 0,0 0 1 0 0,0 0-1 0 0,1 0 1 0 0,-1 0-1 0 0,0 0 1 0 0,0 0-1 0 0,0 0 1 0 0,0 0-1 0 0,0 0 1 0 0,0 0-1 0 0,0 0 1 0 0,0 1-1 0 0,0-1 1 0 0,0 0 0 0 0,0 1-1 0 0,0-1 1 0 0,1 1-1 0 0,-1-1 1 0 0,0 1-1 0 0,0-1 1 0 0,0 1-1 0 0,1 0 1 0 0,-1-1-1 0 0,0 1 1 0 0,1 0-1 0 0,-1-1 1 0 0,1 1-1 0 0,-1 0 1 0 0,1 0-1 0 0,-1 0 1 0 0,1 0-1 0 0,-1-1 1 0 0,1 3 0 0 0,-9 28 1673 0 0,7 6-1402 0 0,1 1 0 0 0,8 65 0 0 0,0-5-68 0 0,-4-54-338 0 0,-1 29 0 0 0,-1-58-134 0 0,3 0-290 0 0,3-71-3002 0 0,-12 17 2120 0 0,-2 1 0 0 0,-16-54 0 0 0,12 55 1831 0 0,2 0-1 0 0,-8-62 1 0 0,17 92-416 0 0,0 0-1 0 0,0 0 0 0 0,0 0 0 0 0,1 0 1 0 0,0 0-1 0 0,0 0 0 0 0,1 1 0 0 0,0-1 1 0 0,4-10-1 0 0,-5 15-22 0 0,0-1 0 0 0,0 1 0 0 0,1 0 0 0 0,-1 0 0 0 0,1 0 0 0 0,0 0 0 0 0,-1 0 0 0 0,1 0-1 0 0,0 0 1 0 0,0 0 0 0 0,0 1 0 0 0,0-1 0 0 0,0 1 0 0 0,1 0 0 0 0,-1-1 0 0 0,0 1 0 0 0,1 0 0 0 0,-1 0 0 0 0,1 0 0 0 0,-1 1 0 0 0,1-1 0 0 0,-1 1 0 0 0,1-1 0 0 0,-1 1 0 0 0,1 0 0 0 0,0 0 0 0 0,4 1 0 0 0,2 0 95 0 0,1 0 1 0 0,-1 0 0 0 0,0 2-1 0 0,-1-1 1 0 0,1 1 0 0 0,0 0-1 0 0,-1 1 1 0 0,0 0 0 0 0,0 0 0 0 0,10 7-1 0 0,-13-8-159 0 0,0 1-1 0 0,0-1 1 0 0,-1 1-1 0 0,0 0 1 0 0,0 0-1 0 0,0 0 1 0 0,0 0-1 0 0,0 1 1 0 0,-1 0 0 0 0,0 0-1 0 0,0 0 1 0 0,0 0-1 0 0,2 7 1 0 0,-2-3 151 0 0,0 1 1 0 0,-1-1-1 0 0,0 1 1 0 0,-1-1-1 0 0,0 1 1 0 0,0-1-1 0 0,-2 14 1 0 0,-2 5 123 0 0,-1 0 0 0 0,-1-1 1 0 0,-1 0-1 0 0,-16 41 0 0 0,21-66-485 0 0,-15 37-1975 0 0,15-37 1853 0 0,0 0 0 0 0,0 0 0 0 0,0 0 0 0 0,0 0-1 0 0,0-1 1 0 0,0 1 0 0 0,-1 0 0 0 0,1-1 0 0 0,-1 1 0 0 0,1-1-1 0 0,-1 0 1 0 0,0 1 0 0 0,1-1 0 0 0,-1 0 0 0 0,0 0-1 0 0,-2 1 1 0 0,3-2-1623 0 0,-12-4-2366 0 0,10 3 2123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3.6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41 147 10943 0 0,'-16'-39'1096'0'0,"15"38"-1002"0"0,0 1 14 0 0,1 0 1 0 0,-1 1 0 0 0,1-1 0 0 0,-1 0 0 0 0,1 0 0 0 0,-1 0 0 0 0,1 0-1 0 0,-1 0 1 0 0,1 0 0 0 0,-1 0 0 0 0,1 0 0 0 0,-1 0 0 0 0,1 0-1 0 0,-1 0 1 0 0,1 0 0 0 0,-1 0 0 0 0,1 0 0 0 0,-1-1 0 0 0,1 1-1 0 0,0 0 1 0 0,-1 0 0 0 0,1 0 0 0 0,-1-1 0 0 0,1 1 0 0 0,-1 0 0 0 0,1-1-1 0 0,0 1 1 0 0,-1 0 0 0 0,1-1 0 0 0,0 1 0 0 0,-1-1 0 0 0,1 5 2942 0 0,2 1-3027 0 0,3 15 137 0 0,7 19 700 0 0,-3 0 1 0 0,0 1-1 0 0,-3 0 1 0 0,3 68-1 0 0,0 25-953 0 0,-9-131-392 0 0,0-2-192 0 0,0 0-41 0 0,0 0-183 0 0,-5-18-4697 0 0,-21-64-3789 0 0,18 61 9175 0 0,1 0 0 0 0,1-1 0 0 0,-5-32 0 0 0,4-50 1139 0 0,8 88-61 0 0,0-1 1 0 0,1 0-1 0 0,0 1 1 0 0,7-22 0 0 0,-8 35-781 0 0,1-7 698 0 0,2-1-1 0 0,-1 1 0 0 0,1 0 0 0 0,1 0 0 0 0,-1 1 0 0 0,9-12 0 0 0,-12 19-626 0 0,1 0 0 0 0,-1 0 0 0 0,1 1 0 0 0,0-1 0 0 0,0 0 0 0 0,0 1-1 0 0,0 0 1 0 0,0-1 0 0 0,0 1 0 0 0,0 0 0 0 0,0 0 0 0 0,1 0 0 0 0,-1 0 0 0 0,0 0-1 0 0,1 1 1 0 0,-1-1 0 0 0,1 1 0 0 0,-1-1 0 0 0,1 1 0 0 0,-1 0 0 0 0,0 0 0 0 0,1 0 0 0 0,-1 0-1 0 0,1 1 1 0 0,-1-1 0 0 0,1 1 0 0 0,-1-1 0 0 0,0 1 0 0 0,1 0 0 0 0,-1 0 0 0 0,0 0 0 0 0,0 0-1 0 0,1 0 1 0 0,1 2 0 0 0,8 4-35 0 0,0 0-1 0 0,0 1 0 0 0,-1 0 1 0 0,0 1-1 0 0,0 0 0 0 0,-1 1 1 0 0,-1 0-1 0 0,0 1 0 0 0,0 0 1 0 0,8 13-1 0 0,-14-19-81 0 0,0 1 0 0 0,0-1 0 0 0,0 1 0 0 0,-1 0 0 0 0,1 0 0 0 0,-1 0 0 0 0,-1 0-1 0 0,1 1 1 0 0,-1-1 0 0 0,0 0 0 0 0,-1 1 0 0 0,0-1 0 0 0,0 1 0 0 0,0-1 0 0 0,-1 0 0 0 0,1 1 0 0 0,-1-1 0 0 0,-1 0 0 0 0,0 0-1 0 0,1 1 1 0 0,-2-1 0 0 0,1-1 0 0 0,-7 12 0 0 0,1-4-648 0 0,-2 0 1 0 0,0-1-1 0 0,0 0 1 0 0,-1 0-1 0 0,-1-2 0 0 0,0 1 1 0 0,0-1-1 0 0,-1-1 0 0 0,-1 0 1 0 0,1-1-1 0 0,-1 0 0 0 0,-20 7 1 0 0,21-10-5980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4.1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33 172 10943 0 0,'0'0'248'0'0,"0"0"35"0"0,-13-4 376 0 0,12 3-567 0 0,0 0 0 0 0,-1 0 0 0 0,1 0 0 0 0,0 0 0 0 0,0 0 0 0 0,-1 0 1 0 0,1 0-1 0 0,0 0 0 0 0,0 0 0 0 0,0-1 0 0 0,0 1 0 0 0,1 0 0 0 0,-1-1 0 0 0,0 1 1 0 0,0-1-1 0 0,1 1 0 0 0,-1-1 0 0 0,1 1 0 0 0,0-1 0 0 0,-1 1 0 0 0,1-1 0 0 0,0 1 1 0 0,0-1-1 0 0,0 1 0 0 0,0-1 0 0 0,0 0 0 0 0,0 1 0 0 0,0-1 0 0 0,0 1 1 0 0,1-1-1 0 0,-1 1 0 0 0,1-3 0 0 0,2-2 278 0 0,0-1 1 0 0,0 1-1 0 0,1-1 0 0 0,-1 1 1 0 0,6-7-1 0 0,-6 9-356 0 0,4-6-10 0 0,0 0 1 0 0,1 0-1 0 0,0 1 1 0 0,14-13-1 0 0,-15 16-4 0 0,-7 6 0 0 0,1 0 0 0 0,-1-1 0 0 0,1 1 0 0 0,-1-1 0 0 0,1 1 0 0 0,-1-1 0 0 0,1 1 0 0 0,0 0 0 0 0,-1-1 0 0 0,1 1 0 0 0,0 0 0 0 0,-1 0 0 0 0,1 0 0 0 0,0-1 0 0 0,-1 1 0 0 0,1 0 0 0 0,0 0 0 0 0,-1 0 0 0 0,1 0 0 0 0,0 0 0 0 0,-1 0 0 0 0,1 0 0 0 0,0 0 0 0 0,-1 1 0 0 0,2-1 0 0 0,2 0 0 0 0,-3 0 0 0 0,0 0 0 0 0,0 0 0 0 0,0 1 0 0 0,0-1 0 0 0,0 0 0 0 0,0 0 0 0 0,0 0 0 0 0,0 1 0 0 0,0-1 0 0 0,0 1 0 0 0,0-1 0 0 0,0 0 0 0 0,0 1 0 0 0,0 0 0 0 0,0-1 0 0 0,0 1 0 0 0,0 0 0 0 0,-1-1 0 0 0,1 1 0 0 0,0 0 0 0 0,-1 0 0 0 0,1-1 0 0 0,0 1 0 0 0,-1 0 0 0 0,1 0 0 0 0,-1 0 0 0 0,1 0 0 0 0,-1 0 0 0 0,1 2 0 0 0,0-1 0 0 0,1 4 94 0 0,0 1 0 0 0,0 0 0 0 0,0-1 0 0 0,0 1 0 0 0,-1 0-1 0 0,-1 0 1 0 0,1 0 0 0 0,-1 0 0 0 0,0 0 0 0 0,0 0 0 0 0,-1 0 0 0 0,0 0-1 0 0,0 0 1 0 0,-4 8 0 0 0,-3 13 610 0 0,-22 51 0 0 0,-3 4-602 0 0,32-81 420 0 0,1-2 170 0 0,0 0 32 0 0,21-4 148 0 0,-1-6-872 0 0,-2-1 0 0 0,33-24 0 0 0,5-4 0 0 0,-34 26-65 0 0,-16 8-73 0 0,-1 1-1 0 0,1 0 1 0 0,0 0 0 0 0,1 1-1 0 0,-1 0 1 0 0,1 0 0 0 0,-1 0-1 0 0,1 1 1 0 0,0 0 0 0 0,0 1-1 0 0,13-3 1 0 0,3 0-3938 0 0,-13 2 1965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6.0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48 8863 0 0,'0'0'200'0'0,"-1"-10"416"0"0,-2-11-504 0 0,-4 5 1107 0 0,9 20 2498 0 0,7 20 594 0 0,-5-8-5311 0 0,0 4 1158 0 0,-2 0 0 0 0,0-1 0 0 0,-2 1 0 0 0,0 0 0 0 0,-1 0 0 0 0,-1 0 0 0 0,-6 24 0 0 0,-2 3 314 0 0,-31 83 1 0 0,32-113-4634 0 0,11-34-2058 0 0,1 7 1935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6.4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63 7055 0 0,'0'0'158'0'0,"-1"0"-131"0"0,0 0-1 0 0,1 0 1 0 0,-1 0 0 0 0,0 0 0 0 0,1-1 0 0 0,-1 1 0 0 0,0 0 0 0 0,1-1 0 0 0,-1 1-1 0 0,0 0 1 0 0,1-1 0 0 0,-1 1 0 0 0,1-1 0 0 0,-1 1 0 0 0,1 0 0 0 0,-1-1-1 0 0,1 0 1 0 0,-1 1 0 0 0,0-2 0 0 0,-1-4 305 0 0,0-1-1 0 0,0 0 1 0 0,1 0-1 0 0,-1-1 1 0 0,1-11-1 0 0,1 18 739 0 0,0 1-50 0 0,0 0-246 0 0,0 0-108 0 0,0 0-24 0 0,0 0-87 0 0,2 0-501 0 0,1 1 1 0 0,0-1-1 0 0,-1 0 1 0 0,1 1-1 0 0,-1 0 1 0 0,0 0-1 0 0,1 0 1 0 0,-1 0-1 0 0,0 0 1 0 0,1 0-1 0 0,-1 0 0 0 0,0 1 1 0 0,0-1-1 0 0,0 1 1 0 0,2 2-1 0 0,28 32 1745 0 0,-12-11-936 0 0,4-1-542 0 0,-1 1 1 0 0,-2 0-1 0 0,0 2 0 0 0,-2 0 0 0 0,-1 1 0 0 0,18 37 0 0 0,-34-59-350 0 0,4 6-458 0 0,-1 0 1 0 0,-1 0-1 0 0,4 15 0 0 0,-7-24 368 0 0,-1-1 0 0 0,1 1 0 0 0,-1-1-1 0 0,1 1 1 0 0,-1-1 0 0 0,0 1 0 0 0,0 0 0 0 0,0-1-1 0 0,-1 1 1 0 0,1-1 0 0 0,0 1 0 0 0,-1 0 0 0 0,0-1 0 0 0,0 0-1 0 0,1 1 1 0 0,-2-1 0 0 0,1 1 0 0 0,0-1 0 0 0,0 0-1 0 0,-1 0 1 0 0,1 0 0 0 0,-4 4 0 0 0,-9-1-4572 0 0,6-4 2291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6.7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2 176 8863 0 0,'0'0'200'0'0,"0"0"34"0"0,-1-21 260 0 0,3 16-157 0 0,-1 1 0 0 0,1 0 0 0 0,1 0 0 0 0,-1 0 0 0 0,1 0 0 0 0,0 0 0 0 0,-1 0 0 0 0,2 1 0 0 0,-1-1 1 0 0,0 1-1 0 0,1 0 0 0 0,-1 0 0 0 0,1 0 0 0 0,7-4 0 0 0,9-4 156 0 0,36-16 1 0 0,-44 22 281 0 0,78-37-4301 0 0,-68 32-1406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7.1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59 10943 0 0,'0'0'498'0'0,"0"0"-9"0"0,-6 6-292 0 0,3 1-107 0 0,3-5 370 0 0,0-2 146 0 0,0 0 30 0 0,12 26 1364 0 0,3 1-679 0 0,-2 2 0 0 0,16 46 0 0 0,-22-51-1282 0 0,-1 1 1 0 0,0-1-1 0 0,-2 1 0 0 0,-1 0 1 0 0,-1 0-1 0 0,-2 41 1 0 0,-1-66-121 0 0,1 0 1 0 0,0 0 0 0 0,0 0-1 0 0,0 1 1 0 0,0-1-1 0 0,0 0 1 0 0,0 0-1 0 0,0 0 1 0 0,0 0-1 0 0,0 0 1 0 0,0 0 0 0 0,-1 0-1 0 0,1 1 1 0 0,0-1-1 0 0,0 0 1 0 0,0 0-1 0 0,0 0 1 0 0,0 0 0 0 0,0 0-1 0 0,-1 0 1 0 0,1 0-1 0 0,0 0 1 0 0,0 0-1 0 0,0 0 1 0 0,0 0 0 0 0,0 0-1 0 0,-1 0 1 0 0,1 0-1 0 0,0 0 1 0 0,0 0-1 0 0,0 0 1 0 0,0 0-1 0 0,0 0 1 0 0,-1 0 0 0 0,1 0-1 0 0,0 0 1 0 0,0 0-1 0 0,0 0 1 0 0,0 0-1 0 0,0 0 1 0 0,-1-1 0 0 0,1 1-1 0 0,0 0 1 0 0,0 0-1 0 0,0 0 1 0 0,0 0-1 0 0,0 0 1 0 0,0 0-1 0 0,0 0 1 0 0,0-1 0 0 0,0 1-1 0 0,-1 0 1 0 0,1 0-1 0 0,0 0 1 0 0,0 0-1 0 0,0 0 1 0 0,0 0 0 0 0,0-1-1 0 0,0 1 1 0 0,0 0-1 0 0,0 0 1 0 0,0 0-1 0 0,0 0 1 0 0,0 0-1 0 0,0-1 1 0 0,0 1 0 0 0,0 0-1 0 0,-13-20-2524 0 0,-13-25 473 0 0,11 11 2805 0 0,0-2 0 0 0,3 1-1 0 0,-10-45 1 0 0,18 63 26 0 0,1 0 0 0 0,0 0 0 0 0,1-26 0 0 0,2 39-594 0 0,0-1 0 0 0,0 0 0 0 0,0 1 0 0 0,1-1 0 0 0,0 1 0 0 0,-1-1 0 0 0,2 1-1 0 0,-1 0 1 0 0,0-1 0 0 0,1 1 0 0 0,0 0 0 0 0,0 0 0 0 0,0 0 0 0 0,1 0 0 0 0,-1 0 0 0 0,1 1-1 0 0,0-1 1 0 0,5-4 0 0 0,-3 5-34 0 0,0 1 0 0 0,0 0 0 0 0,1 0 0 0 0,-1 1 0 0 0,1 0 0 0 0,-1 0-1 0 0,1 0 1 0 0,0 0 0 0 0,-1 1 0 0 0,1 0 0 0 0,0 0 0 0 0,-1 1 0 0 0,1-1 0 0 0,-1 1 0 0 0,1 0-1 0 0,-1 1 1 0 0,7 2 0 0 0,19 8 976 0 0,-20-8-866 0 0,1 1 0 0 0,-1 0-1 0 0,0 0 1 0 0,12 9-1 0 0,-20-12-62 0 0,0 0 0 0 0,-1 0 0 0 0,1 0 0 0 0,-1 1 0 0 0,0-1 0 0 0,0 1 0 0 0,0-1 0 0 0,0 1 0 0 0,0 0 0 0 0,0-1 0 0 0,-1 1 0 0 0,1 0 0 0 0,-1 0 0 0 0,0 0 0 0 0,0 1 0 0 0,0-1 0 0 0,0 0 0 0 0,-1 0 0 0 0,1 0 0 0 0,-1 6 0 0 0,-1 6-113 0 0,0-1-1 0 0,-1 1 1 0 0,-1-1 0 0 0,0 0-1 0 0,-1 0 1 0 0,0 0 0 0 0,-1-1-1 0 0,-1 1 1 0 0,0-1 0 0 0,0 0-1 0 0,-2-1 1 0 0,0 1 0 0 0,0-2-1 0 0,-1 1 1 0 0,-17 17 0 0 0,17-21-380 0 0,0 0 0 0 0,0-1 1 0 0,-1 1-1 0 0,0-2 0 0 0,0 0 1 0 0,-1 0-1 0 0,-11 4 1 0 0,21-9-1657 0 0,1-1-458 0 0,-1-1-95 0 0,0-6-22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7.5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64 53 13247 0 0,'0'0'299'0'0,"0"0"45"0"0,0 0 21 0 0,-11-6 75 0 0,3 3-252 0 0,6 2 788 0 0,2 1 338 0 0,0 0 59 0 0,1 25 296 0 0,13 65-1669 0 0,-4-32 0 0 0,-2 2 0 0 0,-3-1 0 0 0,-2 61 0 0 0,-2-116 51 0 0,-3 25-363 0 0,1-28-1057 0 0,1-1-525 0 0,-3-10-2008 0 0,-19-69-1285 0 0,-19-75 2535 0 0,35 127 3827 0 0,2-1-1 0 0,1 1 1 0 0,0-46 0 0 0,3 69-916 0 0,0 0 0 0 0,1 0 0 0 0,-1 0 1 0 0,1 0-1 0 0,-1 1 0 0 0,1-1 1 0 0,1 0-1 0 0,-1 0 0 0 0,0 1 0 0 0,1-1 1 0 0,-1 1-1 0 0,1-1 0 0 0,0 1 0 0 0,1 0 1 0 0,-1 0-1 0 0,0 0 0 0 0,1 0 0 0 0,0 0 1 0 0,-1 0-1 0 0,1 1 0 0 0,0-1 1 0 0,0 1-1 0 0,4-2 0 0 0,-2 2-172 0 0,-1 0 1 0 0,1 1-1 0 0,-1 0 0 0 0,1 0 1 0 0,-1 0-1 0 0,1 0 0 0 0,0 1 1 0 0,-1 0-1 0 0,1 0 0 0 0,0 0 0 0 0,0 0 1 0 0,-1 1-1 0 0,1 0 0 0 0,0 0 1 0 0,-1 0-1 0 0,1 0 0 0 0,-1 1 1 0 0,7 3-1 0 0,-5-2 83 0 0,0-1 0 0 0,0 2 0 0 0,0-1 0 0 0,-1 1-1 0 0,1 0 1 0 0,-1 0 0 0 0,0 0 0 0 0,0 1 0 0 0,0 0 0 0 0,-1 0 0 0 0,0 0 0 0 0,0 0 0 0 0,0 1 0 0 0,0 0 0 0 0,-1 0 0 0 0,5 12 0 0 0,-5-10 40 0 0,-1 1 1 0 0,-1 0 0 0 0,1-1 0 0 0,-1 1 0 0 0,0 0-1 0 0,-1 0 1 0 0,0 0 0 0 0,-1 0 0 0 0,0 0 0 0 0,0-1 0 0 0,-1 1-1 0 0,-3 11 1 0 0,-2 4-875 0 0,-1 1 0 0 0,-2-1-1 0 0,0 0 1 0 0,-1-1 0 0 0,-2 0 0 0 0,0-1-1 0 0,-1-1 1 0 0,-1 0 0 0 0,-25 26 0 0 0,32-39-5654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3.7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77 7055 0 0,'0'0'323'0'0,"0"0"-8"0"0,-7 4-193 0 0,-1-2 25 0 0,6-2 613 0 0,2 0 259 0 0,0 0 49 0 0,0 0-960 0 0,0 0 0 0 0,0 0 1 0 0,0 1-1 0 0,0-1 1 0 0,0 0-1 0 0,-1 0 0 0 0,1 0 1 0 0,0 0-1 0 0,0 1 0 0 0,0-1 1 0 0,0 0-1 0 0,0 0 0 0 0,0 0 1 0 0,0 0-1 0 0,0 1 1 0 0,0-1-1 0 0,-1 0 0 0 0,1 0 1 0 0,0 0-1 0 0,0 1 0 0 0,0-1 1 0 0,0 0-1 0 0,0 0 1 0 0,0 0-1 0 0,0 1 0 0 0,0-1 1 0 0,1 0-1 0 0,-1 0 0 0 0,0 0 1 0 0,0 1-1 0 0,0-1 1 0 0,0 0-1 0 0,0 0 0 0 0,0 0 1 0 0,0 0-1 0 0,0 1 0 0 0,0-1 1 0 0,0 0-1 0 0,1 0 0 0 0,-1 0 1 0 0,0 0-1 0 0,0 0 1 0 0,0 1-1 0 0,0-1 0 0 0,1 0 1 0 0,-1 0-1 0 0,0 0 0 0 0,0 0 1 0 0,0 0-1 0 0,0 0 1 0 0,1 0-1 0 0,-1 0 0 0 0,0 0 1 0 0,0 0-1 0 0,0 0 0 0 0,1 0 1 0 0,11 9 2915 0 0,-7-8-3006 0 0,1-1 1 0 0,-1 0-1 0 0,0 0 1 0 0,1-1-1 0 0,-1 0 0 0 0,0 1 1 0 0,0-2-1 0 0,0 1 1 0 0,0-1-1 0 0,9-3 1 0 0,51-31 18 0 0,-32 18-40 0 0,-19 11-2840 0 0,1 0-1 0 0,28-8 1 0 0,-20 9-259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8.0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92 71 7055 0 0,'-16'1'220'0'0,"-31"-4"2414"0"0,44 3-2051 0 0,0-1 0 0 0,1 0 0 0 0,-1 0 0 0 0,0 0 0 0 0,0 0 0 0 0,1 0-1 0 0,-1-1 1 0 0,-2-1 0 0 0,4 2 168 0 0,1 1-51 0 0,0 0-8 0 0,0 0 9 0 0,0 0 3 0 0,15-29 840 0 0,-12 26-1406 0 0,0 0-1 0 0,0 1 1 0 0,0-1-1 0 0,0 1 1 0 0,1 0-1 0 0,0 0 1 0 0,-1 0-1 0 0,1 1 1 0 0,0-1-1 0 0,0 1 1 0 0,0 0-1 0 0,0 0 1 0 0,0 0-1 0 0,0 0 1 0 0,0 1 0 0 0,0 0-1 0 0,0 0 1 0 0,0 0-1 0 0,0 0 1 0 0,5 1-1 0 0,-8-1-136 0 0,0 1 0 0 0,1-1 0 0 0,-1 0-1 0 0,0 1 1 0 0,0-1 0 0 0,0 1 0 0 0,0-1-1 0 0,-1 1 1 0 0,1-1 0 0 0,0 1 0 0 0,0 0 0 0 0,0-1-1 0 0,0 1 1 0 0,0 0 0 0 0,-1 0 0 0 0,1-1-1 0 0,0 1 1 0 0,-1 0 0 0 0,1 0 0 0 0,-1 0 0 0 0,1 0-1 0 0,-1 0 1 0 0,1 0 0 0 0,-1 0 0 0 0,0 0 0 0 0,1 0-1 0 0,-1 0 1 0 0,0 0 0 0 0,0 0 0 0 0,0 0-1 0 0,0 2 1 0 0,1-1-2 0 0,1 7-100 0 0,-1 0 0 0 0,1 0-1 0 0,-2 0 1 0 0,1 0 0 0 0,-1 1 0 0 0,-1-1 0 0 0,1 0-1 0 0,-1 0 1 0 0,-1 0 0 0 0,0 0 0 0 0,-5 13-1 0 0,2-8-81 0 0,0 0-1 0 0,-1-1 0 0 0,-1 0 0 0 0,-1 0 0 0 0,1-1 1 0 0,-15 17-1 0 0,21-28 468 0 0,1-1 356 0 0,0 0 68 0 0,0 0-80 0 0,24 5-387 0 0,-9-2-241 0 0,0 1 0 0 0,0 0 0 0 0,-1 1 0 0 0,0 0 0 0 0,0 1 0 0 0,0 1 0 0 0,15 10 0 0 0,-27-16 0 0 0,0 1 0 0 0,0 0 0 0 0,1 0 0 0 0,-1 0 0 0 0,0 0 0 0 0,-1 0 0 0 0,1 1 0 0 0,0-1 0 0 0,-1 1 0 0 0,1-1 0 0 0,1 5 0 0 0,-2-6 17 0 0,-1 1-1 0 0,1-1 1 0 0,-1 0-1 0 0,0 1 1 0 0,1-1-1 0 0,-1 0 1 0 0,0 1-1 0 0,0-1 1 0 0,0 0 0 0 0,0 1-1 0 0,0-1 1 0 0,0 1-1 0 0,0-1 1 0 0,0 0-1 0 0,0 1 1 0 0,-1-1-1 0 0,1 0 1 0 0,-1 1-1 0 0,1-1 1 0 0,-1 0-1 0 0,1 0 1 0 0,-1 1 0 0 0,-1 1-1 0 0,0 1 210 0 0,-9 16 225 0 0,0 0 1 0 0,-2 0-1 0 0,0-1 1 0 0,-31 34-1 0 0,41-50-554 0 0,-1 1 0 0 0,1-1 0 0 0,-1 0 0 0 0,0 0 0 0 0,0-1 0 0 0,0 1 0 0 0,-1-1 0 0 0,1 1 0 0 0,0-2 0 0 0,-1 1 0 0 0,-5 1 0 0 0,9-3-16 0 0,1 0 0 0 0,-1 0-1 0 0,0 0 1 0 0,0 0 0 0 0,1-1 0 0 0,-1 1-1 0 0,0 0 1 0 0,1 0 0 0 0,-1-1 0 0 0,0 1-1 0 0,1-1 1 0 0,-1 1 0 0 0,1-1 0 0 0,-1 1 0 0 0,0-1-1 0 0,1 1 1 0 0,-1-1 0 0 0,1 1 0 0 0,0-1-1 0 0,-1 0 1 0 0,1 1 0 0 0,-1-1 0 0 0,1 0-1 0 0,0 1 1 0 0,0-1 0 0 0,-1 0 0 0 0,1-1-1 0 0,-8-24-3011 0 0,0-17 396 0 0,2-5-16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8.8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33 5407 0 0,'0'0'248'0'0,"0"0"-5"0"0,0 0-90 0 0,0 0 182 0 0,0 0 96 0 0,0 0 17 0 0,0 0 90 0 0,0 0 354 0 0,10-22 2516 0 0,-10 21-3350 0 0,1 0-1 0 0,-1 0 0 0 0,1 1 1 0 0,-1-1-1 0 0,1 0 0 0 0,0 1 1 0 0,-1-1-1 0 0,1 1 1 0 0,0-1-1 0 0,-1 1 0 0 0,1-1 1 0 0,0 1-1 0 0,0 0 0 0 0,0-1 1 0 0,-1 1-1 0 0,1 0 0 0 0,0-1 1 0 0,0 1-1 0 0,0 0 0 0 0,0 0 1 0 0,0 0-1 0 0,-1 0 0 0 0,1 0 1 0 0,0 0-1 0 0,0 0 1 0 0,0 0-1 0 0,0 0 0 0 0,0 0 1 0 0,-1 0-1 0 0,1 1 0 0 0,0-1 1 0 0,0 0-1 0 0,0 1 0 0 0,0-1 1 0 0,-1 1-1 0 0,1-1 0 0 0,0 1 1 0 0,-1-1-1 0 0,1 1 1 0 0,0-1-1 0 0,0 2 0 0 0,0-1 17 0 0,0-1 0 0 0,0 1 0 0 0,0 0 0 0 0,0-1 1 0 0,0 1-1 0 0,0-1 0 0 0,0 1 0 0 0,0-1 0 0 0,0 0 0 0 0,0 1 0 0 0,0-1 0 0 0,0 0 0 0 0,0 1 0 0 0,0-1 0 0 0,0 0 0 0 0,0 0 0 0 0,0 0 0 0 0,2 0 0 0 0,0-1 26 0 0,-1 1-1 0 0,1 0 1 0 0,0 0-1 0 0,0 0 1 0 0,0 0-1 0 0,-1 1 0 0 0,1-1 1 0 0,0 1-1 0 0,-1 0 1 0 0,1-1-1 0 0,0 1 1 0 0,-1 0-1 0 0,1 1 1 0 0,-1-1-1 0 0,1 0 1 0 0,-1 1-1 0 0,0-1 1 0 0,0 1-1 0 0,0 0 0 0 0,0 0 1 0 0,0 0-1 0 0,0 0 1 0 0,0 0-1 0 0,0 0 1 0 0,2 4-1 0 0,4 7 321 0 0,1 0-1 0 0,-2 1 0 0 0,8 17 0 0 0,-14-27-376 0 0,17 34-26 0 0,-8-18-17 0 0,0-1 1 0 0,-2 1 0 0 0,0 1-1 0 0,-2-1 1 0 0,0 1 0 0 0,-1 0-1 0 0,4 38 1 0 0,-9-44 181 0 0,0 0 0 0 0,-1 0 0 0 0,-1 0 0 0 0,0 0 0 0 0,-1 0 0 0 0,0-1 0 0 0,-8 20 0 0 0,0-8 182 0 0,-1-1 0 0 0,-2 1 0 0 0,-21 29 0 0 0,134-131 2516 0 0,23-9-2971 0 0,-69 65-3938 0 0,-52 19 3301 0 0,-1 1-250 0 0,0 0-1053 0 0,0 0-458 0 0,0 0-95 0 0,0 0-22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39.3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78 158 8863 0 0,'-5'-3'76'0'0,"3"1"-22"0"0,0 1 0 0 0,0 0 0 0 0,0 0 0 0 0,0-1 0 0 0,0 1 0 0 0,0 1 0 0 0,0-1 0 0 0,0 0 0 0 0,0 0 1 0 0,0 1-1 0 0,-1-1 0 0 0,1 1 0 0 0,0 0 0 0 0,-4 0 0 0 0,5 0 12 0 0,0 0 1 0 0,0 0-1 0 0,0 1 0 0 0,0-1 0 0 0,0 0 1 0 0,0 0-1 0 0,0 0 0 0 0,0 0 0 0 0,0 0 1 0 0,0-1-1 0 0,0 1 0 0 0,0 0 0 0 0,0 0 1 0 0,0 0-1 0 0,0-1 0 0 0,1 1 1 0 0,-1-1-1 0 0,0 1 0 0 0,0-1 0 0 0,0 1 1 0 0,0-1-1 0 0,1 1 0 0 0,-1-1 0 0 0,0 0 1 0 0,1 1-1 0 0,-1-1 0 0 0,0 0 0 0 0,1 0 1 0 0,-1 1-1 0 0,1-1 0 0 0,-1 0 0 0 0,1 0 1 0 0,-1 0-1 0 0,0-1 0 0 0,-7-28 3058 0 0,8 26-3006 0 0,1 0 0 0 0,0 1 0 0 0,0-1 0 0 0,0 1 0 0 0,0-1 0 0 0,1 1 0 0 0,-1-1 0 0 0,1 1 0 0 0,0 0 0 0 0,0-1 0 0 0,0 1 0 0 0,0 0 0 0 0,0 1 0 0 0,1-1 0 0 0,0 0 0 0 0,-1 1 0 0 0,1-1 0 0 0,0 1 0 0 0,0 0 0 0 0,0 0 0 0 0,1 0 0 0 0,3-2 0 0 0,2-1 174 0 0,-1 1 1 0 0,1 1 0 0 0,0 0-1 0 0,0 0 1 0 0,0 0-1 0 0,0 1 1 0 0,17-2-1 0 0,-22 4-272 0 0,0 0 0 0 0,0 0 0 0 0,0 0-1 0 0,1 0 1 0 0,-1 1 0 0 0,0 0 0 0 0,0-1 0 0 0,0 2-1 0 0,0-1 1 0 0,0 0 0 0 0,0 1 0 0 0,0-1 0 0 0,-1 1 0 0 0,1 0-1 0 0,-1 1 1 0 0,1-1 0 0 0,-1 1 0 0 0,6 4 0 0 0,-5-2 50 0 0,-1 0 1 0 0,1 0 0 0 0,-1 0 0 0 0,0 1 0 0 0,0-1 0 0 0,-1 1-1 0 0,0 0 1 0 0,0-1 0 0 0,0 1 0 0 0,0 0 0 0 0,0 9 0 0 0,0 10 169 0 0,-1-1 1 0 0,-1 1 0 0 0,-1 0-1 0 0,-1-1 1 0 0,-5 26 0 0 0,-3-4-124 0 0,-30 82-1 0 0,23-80-112 0 0,-12 58 0 0 0,29-105 21 0 0,-1-1-1 0 0,1 1 0 0 0,0 0 1 0 0,0-1-1 0 0,-1 1 1 0 0,1 0-1 0 0,0 0 0 0 0,0-1 1 0 0,0 1-1 0 0,0 0 1 0 0,0 0-1 0 0,0-1 0 0 0,0 1 1 0 0,0 0-1 0 0,0 0 1 0 0,0 0-1 0 0,0-1 0 0 0,0 1 1 0 0,0 0-1 0 0,1-1 1 0 0,-1 1-1 0 0,0 0 1 0 0,1 0-1 0 0,-1-1 0 0 0,0 1 1 0 0,1 0-1 0 0,-1-1 1 0 0,1 1-1 0 0,-1-1 0 0 0,1 1 1 0 0,-1-1-1 0 0,1 1 1 0 0,-1-1-1 0 0,1 1 0 0 0,0-1 1 0 0,-1 1-1 0 0,1-1 1 0 0,0 0-1 0 0,-1 1 0 0 0,1-1 1 0 0,0 0-1 0 0,0 0 1 0 0,-1 0-1 0 0,1 1 0 0 0,0-1 1 0 0,0 0-1 0 0,-1 0 1 0 0,1 0-1 0 0,0 0 1 0 0,0 0-1 0 0,-1 0 0 0 0,1 0 1 0 0,0-1-1 0 0,0 1 1 0 0,-1 0-1 0 0,1 0 0 0 0,0-1 1 0 0,1 1-1 0 0,4-2 264 0 0,-1-1 0 0 0,1 1 0 0 0,0-1 0 0 0,9-5 0 0 0,8-8-288 0 0,-12 10 0 0 0,-1-1 0 0 0,0-1 0 0 0,0 0 0 0 0,-1 0 0 0 0,15-18 0 0 0,-20 22-8 0 0,42-49-957 0 0,-41 48 793 0 0,0 0 0 0 0,0 1 0 0 0,0 0 0 0 0,1 0 0 0 0,-1 0 0 0 0,1 0 0 0 0,0 1 0 0 0,8-3 0 0 0,-4 4-7495 0 0,-9 2 807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13.8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0 8863 0 0,'0'0'200'0'0,"0"0"34"0"0,0 0 12 0 0,-8 5 2 0 0,3-9-162 0 0,5 3 348 0 0,0 1 121 0 0,0 0 18 0 0,0 0 11 0 0,0 0 35 0 0,0 0 18 0 0,0 0 3 0 0,0 0-85 0 0,-2 25-246 0 0,1 14 1435 0 0,1 0 0 0 0,10 72-1 0 0,-7-85-1510 0 0,4 29-1234 0 0,-2-20-1056 0 0,2 62 1 0 0,-23-129-4304 0 0,5 6 4441 0 0,2 1-8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14.1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36 157 7055 0 0,'-11'-10'695'0'0,"-7"-16"-684"0"0,12 15 3037 0 0,6 9-2028 0 0,4-25 1709 0 0,-1 22-2500 0 0,0 0 1 0 0,0 0-1 0 0,1 0 0 0 0,-1 0 1 0 0,1 0-1 0 0,0 1 0 0 0,0 0 1 0 0,0 0-1 0 0,1 0 0 0 0,0 0 1 0 0,-1 1-1 0 0,1-1 1 0 0,1 1-1 0 0,-1 0 0 0 0,0 1 1 0 0,1 0-1 0 0,-1-1 0 0 0,10-1 1 0 0,-8 2-221 0 0,1 1 0 0 0,0-1 0 0 0,0 1 0 0 0,0 1 1 0 0,0 0-1 0 0,0 0 0 0 0,0 0 0 0 0,0 1 0 0 0,0 0 1 0 0,0 1-1 0 0,-1-1 0 0 0,15 7 0 0 0,-19-7-316 0 0,-1 0 0 0 0,1 1 0 0 0,-1-1 0 0 0,1 1 0 0 0,-1 0-1 0 0,0 0 1 0 0,0 0 0 0 0,0 0 0 0 0,0 0 0 0 0,0 0 0 0 0,0 0 0 0 0,0 1-1 0 0,-1-1 1 0 0,0 1 0 0 0,1-1 0 0 0,1 6 0 0 0,0 5-1020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14.5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1 395 13247 0 0,'0'0'299'0'0,"0"0"45"0"0,0 0 21 0 0,0 0-46 0 0,16-10-198 0 0,-6 4 243 0 0,0-1 1 0 0,0 1-1 0 0,0 0 0 0 0,1 1 0 0 0,-1 1 0 0 0,1-1 0 0 0,20-4 0 0 0,84-11 1370 0 0,-105 19-1426 0 0,22-2-1783 0 0,-12 2-3483 0 0,-7 1-740 0 0</inkml:trace>
  <inkml:trace contextRef="#ctx0" brushRef="#br0" timeOffset="1">498 4 10943 0 0,'-12'-3'498'0'0,"10"3"-9"0"0,-6 0-292 0 0,7 0-109 0 0,0 0 0 0 0,0 0 0 0 0,0 0 0 0 0,1 0 0 0 0,-1 0 0 0 0,0 0-1 0 0,0 0 1 0 0,0 1 0 0 0,0-1 0 0 0,1 0 0 0 0,-1 0 0 0 0,0 1 0 0 0,0-1 0 0 0,1 1 0 0 0,-1-1-1 0 0,0 1 1 0 0,1-1 0 0 0,-1 1 0 0 0,0-1 0 0 0,1 1 0 0 0,-1 0 0 0 0,1-1 0 0 0,-1 1-1 0 0,1 0 1 0 0,-1-1 0 0 0,1 1 0 0 0,0 0 0 0 0,-1 0 0 0 0,1-1 0 0 0,0 1 0 0 0,0 0 0 0 0,-1 0-1 0 0,1 0 1 0 0,0-1 0 0 0,0 1 0 0 0,0 0 0 0 0,0 0 0 0 0,0 0 0 0 0,0 0 0 0 0,0 1-1 0 0,5 35 4300 0 0,-4-34-4257 0 0,10 63-130 0 0,2 72 0 0 0,-14-92-10772 0 0,0-47 9232 0 0,-5-3 4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14.8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6 174 5407 0 0,'-1'-5'292'0'0,"0"0"0"0"0,0 1-1 0 0,0-1 1 0 0,0 0 0 0 0,1 0-1 0 0,-1 0 1 0 0,1 0 0 0 0,1 0 0 0 0,-1 0-1 0 0,1 0 1 0 0,0 0 0 0 0,0 0-1 0 0,0 0 1 0 0,1 0 0 0 0,-1 1-1 0 0,1-1 1 0 0,0 1 0 0 0,1-1-1 0 0,-1 1 1 0 0,1 0 0 0 0,0 0-1 0 0,0 0 1 0 0,0 0 0 0 0,1 0-1 0 0,4-4 1 0 0,-2 3 210 0 0,1 0-1 0 0,-1 0 1 0 0,1 0 0 0 0,0 1-1 0 0,0 0 1 0 0,1 0 0 0 0,-1 1-1 0 0,9-3 1 0 0,-8 4-517 0 0,-1 0 0 0 0,1 0 0 0 0,-1 1 0 0 0,16 0 0 0 0,-22 1 25 0 0,2-1-189 0 0,1 1 1 0 0,-1 0-1 0 0,0 0 1 0 0,1 1-1 0 0,-1-1 1 0 0,0 1-1 0 0,1 0 1 0 0,-1 0 0 0 0,0 0-1 0 0,0 0 1 0 0,0 0-1 0 0,6 4 1 0 0,1 8-5076 0 0,-9-12 970 0 0</inkml:trace>
  <inkml:trace contextRef="#ctx0" brushRef="#br0" timeOffset="1">31 236 8863 0 0,'0'0'200'0'0,"0"0"34"0"0,0 0 12 0 0,0 0 132 0 0,0 0 542 0 0,13-4 1440 0 0,9-2-1174 0 0,1 1-1 0 0,0 1 1 0 0,38-2 0 0 0,25 7-6489 0 0,-71 0-123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15.3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31 8863 0 0,'0'0'200'0'0,"-19"-16"528"0"0,9 8-1050 0 0,-4 2 6046 0 0,13 5-5007 0 0,1 1-21 0 0,0 0-4 0 0,0 0 9 0 0,-7 22 1317 0 0,5 4-1942 0 0,2 1 1 0 0,4 47 0 0 0,1 9-77 0 0,-5-49-1316 0 0,2 54-5386 0 0,-2-88 4800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15.6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36 10943 0 0,'0'0'248'0'0,"0"0"35"0"0,0 0 18 0 0,-1-2-37 0 0,0-2-84 0 0,1 3 280 0 0,3-1-165 0 0,0-1-1 0 0,0 1 1 0 0,0 0-1 0 0,0 0 1 0 0,0 0 0 0 0,0 1-1 0 0,1-1 1 0 0,-1 1-1 0 0,1 0 1 0 0,5-2-1 0 0,18-1 66 0 0,1 2 0 0 0,0 0-1 0 0,39 4 1 0 0,-8-1-1359 0 0,-44 9-5493 0 0,-14-9 2208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15.9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62 8863 0 0,'0'0'200'0'0,"0"0"34"0"0,0 0 12 0 0,1 1-82 0 0,-1 0-1 0 0,0 0 1 0 0,1 0 0 0 0,-1 0-1 0 0,1 0 1 0 0,-1 0-1 0 0,1 0 1 0 0,0 0-1 0 0,0 0 1 0 0,-1 0-1 0 0,1 0 1 0 0,0 0 0 0 0,0-1-1 0 0,2 2 1 0 0,10-1 616 0 0,0-2 0 0 0,1 1 0 0 0,-1-2 0 0 0,0 0-1 0 0,0 0 1 0 0,0-1 0 0 0,0-1 0 0 0,18-7 0 0 0,13-3 429 0 0,18-6-1242 0 0,-38 12-1778 0 0,1 1-3353 0 0,-12 3-534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4.1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52 13247 0 0,'-17'-10'87'0'0,"-13"-4"6329"0"0,28 38-5951 0 0,5-3-159 0 0,1 0 0 0 0,0-1-1 0 0,12 31 1 0 0,3 15 543 0 0,-11-31-673 0 0,8 33 172 0 0,13 120 0 0 0,-29-157-348 0 0,0-31-11 0 0,0 0-1 0 0,0 0 0 0 0,0 0 1 0 0,0 1-1 0 0,0-1 0 0 0,0 0 1 0 0,0 0-1 0 0,0 0 0 0 0,0 1 1 0 0,-1-1-1 0 0,1 0 0 0 0,0 0 1 0 0,0 0-1 0 0,0 0 0 0 0,0 1 1 0 0,0-1-1 0 0,0 0 0 0 0,-1 0 1 0 0,1 0-1 0 0,0 0 1 0 0,0 0-1 0 0,0 0 0 0 0,0 0 1 0 0,-1 1-1 0 0,1-1 0 0 0,0 0 1 0 0,0 0-1 0 0,0 0 0 0 0,-1 0 1 0 0,1 0-1 0 0,0 0 0 0 0,0 0 1 0 0,0 0-1 0 0,-1 0 0 0 0,1 0 1 0 0,0 0-1 0 0,0 0 1 0 0,0 0-1 0 0,-1 0 0 0 0,1 0 1 0 0,0 0-1 0 0,0 0 0 0 0,0 0 1 0 0,-1 0-1 0 0,1-1 0 0 0,0 1 1 0 0,0 0-1 0 0,0 0 0 0 0,0 0 1 0 0,-1 0-1 0 0,1 0 0 0 0,0 0 1 0 0,0-1-1 0 0,0 1 1 0 0,0 0-1 0 0,0 0 0 0 0,0 0 1 0 0,-1 0-1 0 0,1-1 0 0 0,0 1 1 0 0,0 0-1 0 0,0 0 0 0 0,0 0 1 0 0,0 0-1 0 0,0-1 0 0 0,0 1 1 0 0,0 0-1 0 0,0-1 0 0 0,-10-10-1153 0 0,7 6 1109 0 0,1-1 0 0 0,-1 0 1 0 0,1 0-1 0 0,0 0 0 0 0,1-1 1 0 0,0 1-1 0 0,0 0 0 0 0,0 0 0 0 0,1-1 1 0 0,0 1-1 0 0,0 0 0 0 0,0-1 1 0 0,1 1-1 0 0,0 0 0 0 0,0-1 1 0 0,4-11-1 0 0,0 5 67 0 0,0-1 0 0 0,0 1 0 0 0,1-1-1 0 0,1 1 1 0 0,0 1 0 0 0,13-17 0 0 0,104-125-11 0 0,-70 89 0 0 0,-52 63 71 0 0,0 0 0 0 0,-1 0 0 0 0,0-1 0 0 0,0 1 0 0 0,0-1 0 0 0,0 1 0 0 0,0-1 0 0 0,0 1 0 0 0,0-1 0 0 0,-1 0 0 0 0,0 1 0 0 0,1-1 0 0 0,-1 0 0 0 0,0 1 0 0 0,0-1 0 0 0,0 0 0 0 0,-1 1 0 0 0,1-1 0 0 0,-1 0 0 0 0,1 1 0 0 0,-1-1 0 0 0,0 0 0 0 0,0 1 0 0 0,0 0 0 0 0,0-1 0 0 0,-1 1 0 0 0,1-1 0 0 0,-1 1 0 0 0,1 0 0 0 0,-1 0 0 0 0,0 0 0 0 0,0 0 0 0 0,0 0 0 0 0,0 0 0 0 0,0 1 0 0 0,0-1 0 0 0,0 1 0 0 0,-1-1 0 0 0,-2 0 0 0 0,4 1-71 0 0,1 1 0 0 0,-1 0 0 0 0,1-1 0 0 0,-1 1 0 0 0,1 0 0 0 0,-1 0 0 0 0,1 0 0 0 0,-1-1 0 0 0,0 1 0 0 0,1 0 0 0 0,-1 0 0 0 0,1 0 0 0 0,-1 0 0 0 0,1 0 0 0 0,-1 0 0 0 0,0 0 0 0 0,1 0 0 0 0,-1 0 0 0 0,1 0 0 0 0,-1 1 0 0 0,1-1 0 0 0,-1 0 0 0 0,1 0 0 0 0,-1 0 0 0 0,1 1 0 0 0,-1-1 0 0 0,1 0 0 0 0,-1 1 0 0 0,1-1 0 0 0,-1 0 0 0 0,1 1 0 0 0,-1-1 0 0 0,1 0 0 0 0,0 1 0 0 0,-1-1 0 0 0,1 1 0 0 0,0-1 0 0 0,-1 1 0 0 0,1-1 0 0 0,0 1 0 0 0,0-1 0 0 0,-1 1 0 0 0,1-1 0 0 0,0 2 0 0 0,-5 19 0 0 0,5-21 0 0 0,-2 24 194 0 0,2 0 0 0 0,0 0-1 0 0,2 0 1 0 0,1 0 0 0 0,0 0 0 0 0,9 27-1 0 0,50 138 1318 0 0,-56-175-1498 0 0,42 96-5222 0 0,-36-84-2518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16.3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129 15 15719 0 0,'-2'-1'163'0'0,"0"-1"-1"0"0,0 1 1 0 0,0 0 0 0 0,0 0-1 0 0,0 0 1 0 0,0 0-1 0 0,0 0 1 0 0,0 0 0 0 0,-1 0-1 0 0,1 1 1 0 0,-4-2-1 0 0,0 1-289 0 0,5 1 625 0 0,1 0 168 0 0,0 0 34 0 0,-1 1-90 0 0,0 1-600 0 0,0 0 1 0 0,-1 0-1 0 0,1 0 1 0 0,0 0 0 0 0,0 0-1 0 0,1 0 1 0 0,-1 0-1 0 0,0 0 1 0 0,1 0 0 0 0,-1 1-1 0 0,1-1 1 0 0,0 0 0 0 0,-1 0-1 0 0,1 1 1 0 0,0-1-1 0 0,1 0 1 0 0,-1 1 0 0 0,0-1-1 0 0,1 0 1 0 0,-1 0 0 0 0,2 4-1 0 0,0 3-13 0 0,2 49 3 0 0,-5 97 0 0 0,1-134-89 0 0,0-19-380 0 0,0-2-185 0 0,0 0-39 0 0,0 0-92 0 0,0 0-350 0 0,-8-6-2245 0 0,-10-8 2561 0 0,15 5 815 0 0,0 0 0 0 0,0 0 0 0 0,1 0-1 0 0,0 0 1 0 0,1 0 0 0 0,0 0 0 0 0,0 0 0 0 0,1-1-1 0 0,1-13 1 0 0,2-6 266 0 0,11-49 0 0 0,-13 75-148 0 0,-1 0 1 0 0,1 0 0 0 0,0 0 0 0 0,1 0 0 0 0,-1 0 0 0 0,0 0-1 0 0,1 0 1 0 0,-1 1 0 0 0,1-1 0 0 0,0 1 0 0 0,0-1 0 0 0,0 1-1 0 0,0 0 1 0 0,1-1 0 0 0,-1 1 0 0 0,1 0 0 0 0,-1 0 0 0 0,1 1-1 0 0,-1-1 1 0 0,1 1 0 0 0,0-1 0 0 0,0 1 0 0 0,0 0 0 0 0,0 0-1 0 0,0 0 1 0 0,0 0 0 0 0,0 1 0 0 0,0-1 0 0 0,0 1 0 0 0,0 0-1 0 0,1 0 1 0 0,-1 0 0 0 0,6 1 0 0 0,4 1 405 0 0,1 0-1 0 0,-1 1 1 0 0,0 0 0 0 0,0 1 0 0 0,-1 1-1 0 0,21 10 1 0 0,-26-11-387 0 0,0 0-1 0 0,-1 0 0 0 0,1 0 1 0 0,-1 1-1 0 0,0 0 0 0 0,-1 1 1 0 0,1-1-1 0 0,-1 1 0 0 0,0 0 1 0 0,8 13-1 0 0,-12-17-88 0 0,1 1 0 0 0,-1-1 1 0 0,0 1-1 0 0,0-1 0 0 0,0 1 0 0 0,0 0 0 0 0,0-1 0 0 0,0 1 0 0 0,-1 0 0 0 0,0 0 0 0 0,1-1 1 0 0,-1 1-1 0 0,0 0 0 0 0,0 0 0 0 0,0 0 0 0 0,-1 0 0 0 0,1-1 0 0 0,-1 1 0 0 0,0 0 1 0 0,1 0-1 0 0,-1-1 0 0 0,0 1 0 0 0,-1-1 0 0 0,1 1 0 0 0,0-1 0 0 0,-1 1 0 0 0,1-1 1 0 0,-1 0-1 0 0,0 1 0 0 0,0-1 0 0 0,0 0 0 0 0,-3 2 0 0 0,-8 8-44 0 0,-1-2 0 0 0,-1 0 0 0 0,0 0 0 0 0,0-1 0 0 0,0-1 0 0 0,-1-1 0 0 0,-1 0 0 0 0,-27 8 0 0 0,22-9-161 0 0,1 0-617 0 0,0 0-1 0 0,-37 4 1 0 0,44-11-1645 0 0,5-1-2020 0 0,-1-1-1539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6.8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3999 0 0,'0'0'183'0'0,"0"0"110"0"0,0 0 361 0 0,0 0 155 0 0,11 26 1964 0 0,-2 13-1620 0 0,-2 0-1 0 0,-1 1 1 0 0,-3 0-1 0 0,0 40 1 0 0,-3 91 1014 0 0,0-92-8017 0 0,0-79 1754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33.3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0 224 7055 0 0,'0'0'158'0'0,"0"0"22"0"0,0 0 12 0 0,11-14 6 0 0,-8 1 398 0 0,0 1 0 0 0,1 0-1 0 0,0 1 1 0 0,1-1-1 0 0,0 1 1 0 0,1 0-1 0 0,0 0 1 0 0,1 1 0 0 0,0-1-1 0 0,0 1 1 0 0,1 1-1 0 0,0 0 1 0 0,18-15-1 0 0,-20 19-444 0 0,0 0 0 0 0,1 1 0 0 0,0-1 0 0 0,0 1 0 0 0,0 1-1 0 0,1-1 1 0 0,-1 1 0 0 0,1 1 0 0 0,14-4 0 0 0,-17 5-201 0 0,1 0 1 0 0,0 1 0 0 0,0 0-1 0 0,-1 0 1 0 0,1 0-1 0 0,0 1 1 0 0,0 0 0 0 0,-1 0-1 0 0,1 1 1 0 0,-1-1-1 0 0,1 1 1 0 0,-1 0-1 0 0,1 1 1 0 0,7 4 0 0 0,-11-6-589 0 0,-2-1-39 0 0,1 1 442 0 0,0-1 0 0 0,0 1 1 0 0,-1 0-1 0 0,1 0 0 0 0,0 0 0 0 0,0 0 1 0 0,0 0-1 0 0,-1 0 0 0 0,1 0 0 0 0,0 0 0 0 0,-1 0 1 0 0,1 0-1 0 0,-1 0 0 0 0,0 1 0 0 0,1-1 1 0 0,-1 0-1 0 0,1 2 0 0 0,4 17-2387 0 0,-5-16 447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33.6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0 221 7055 0 0,'0'0'323'0'0,"0"0"-8"0"0,0 0-58 0 0,0 0 515 0 0,0 0 247 0 0,0 0 49 0 0,25-6 2034 0 0,-15 2-2446 0 0,1-1 0 0 0,-1 1 0 0 0,0-2 0 0 0,13-8 0 0 0,1-4-545 0 0,35-35 1 0 0,8-7-95 0 0,-52 51-483 0 0,0-1-1 0 0,23-9 1 0 0,-20 10-1753 0 0,-9 6 893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34.0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8863 0 0,'0'0'200'0'0,"0"0"34"0"0,0 0 12 0 0,0 0 132 0 0,0 0 542 0 0,0 0 236 0 0,0 26 1462 0 0,58 304 416 0 0,-53-305-3252 0 0,6 18-854 0 0,-11-42-166 0 0,0-1-793 0 0,0 0-2908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34.3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2 191 7055 0 0,'-1'-17'530'0'0,"1"10"-253"0"0,0-1 0 0 0,0 0 0 0 0,1 1-1 0 0,0-1 1 0 0,1 1 0 0 0,0-1 0 0 0,0 1 0 0 0,0-1 0 0 0,1 1 0 0 0,0 0 0 0 0,0 0 0 0 0,1 1 0 0 0,0-1 0 0 0,0 1 0 0 0,1 0 0 0 0,0 0 0 0 0,0 0 0 0 0,7-6 0 0 0,-8 8-212 0 0,0 1 0 0 0,0-1 1 0 0,0 1-1 0 0,1 0 1 0 0,-1 1-1 0 0,1-1 1 0 0,0 1-1 0 0,-1 0 1 0 0,1 0-1 0 0,0 0 1 0 0,0 1-1 0 0,0-1 0 0 0,1 1 1 0 0,-1 1-1 0 0,0-1 1 0 0,0 1-1 0 0,1 0 1 0 0,-1 0-1 0 0,0 0 1 0 0,0 1-1 0 0,0-1 1 0 0,1 1-1 0 0,-1 1 0 0 0,0-1 1 0 0,0 1-1 0 0,0 0 1 0 0,7 4-1 0 0,1 4-486 0 0,-6-1-3188 0 0,-3 1-961 0 0</inkml:trace>
  <inkml:trace contextRef="#ctx0" brushRef="#br0" timeOffset="1">10 385 13247 0 0,'0'0'299'0'0,"0"0"45"0"0,0 0 21 0 0,0 0-46 0 0,15-12-198 0 0,56-23 2093 0 0,-24 9-1692 0 0,-19 13-1918 0 0,37-12-1 0 0,-49 20-3970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29.8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133 312 3999 0 0,'-5'-6'74'0'0,"0"0"0"0"0,1 0 0 0 0,0 0 0 0 0,0-1-1 0 0,0 1 1 0 0,-4-14 0 0 0,0 3 539 0 0,-63-117 6900 0 0,66 125-5486 0 0,6 18 412 0 0,4 15-2116 0 0,-15 242-323 0 0,-1-3 0 0 0,11-251 0 0 0,0-7 0 0 0,0 1 0 0 0,1 0 0 0 0,-1 0 0 0 0,1-1 0 0 0,1 1 0 0 0,-1-1 0 0 0,4 11 0 0 0,-1-9-86 0 0,-3-6-370 0 0,1-4 65 0 0,1 0 0 0 0,-1 0 0 0 0,1 0 0 0 0,-1-1 0 0 0,0 1 1 0 0,0 0-1 0 0,2-6 0 0 0,0-6-621 0 0,0 0 0 0 0,-2 1 0 0 0,0-1 0 0 0,0 0 0 0 0,-1-24 0 0 0,-1 26 537 0 0,-11-240-1559 0 0,-1 74 5508 0 0,3 37 5074 0 0,24 153-8221 0 0,-6-3-10 0 0,0 0-1 0 0,-1 1 1 0 0,0 0-1 0 0,0 1 1 0 0,-1 0 0 0 0,0 0-1 0 0,9 21 1 0 0,32 87 25 0 0,-25-54 816 0 0,10 9 341 0 0,-17-40-1497 0 0,-2-1-1 0 0,12 45 1 0 0,-22-61 309 0 0,-4 1-5124 0 0,-1-15 4393 0 0,1-1-1 0 0,-1 0 0 0 0,0 0 1 0 0,0 0-1 0 0,1 0 1 0 0,-1 0-1 0 0,0 0 1 0 0,0-1-1 0 0,0 1 0 0 0,0 0 1 0 0,0 0-1 0 0,0-1 1 0 0,0 1-1 0 0,-1-1 1 0 0,1 1-1 0 0,0-1 0 0 0,0 1 1 0 0,0-1-1 0 0,-1 1 1 0 0,1-1-1 0 0,0 0 1 0 0,0 0-1 0 0,-2 0 0 0 0,-10 2-3035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0.2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78 185 7055 0 0,'-58'-8'728'0'0,"57"8"-630"0"0,1 0-1 0 0,-1 0 0 0 0,0 0 0 0 0,0 0 0 0 0,0-1 0 0 0,1 1 0 0 0,-1 0 0 0 0,0 0 1 0 0,0 0-1 0 0,1-1 0 0 0,-1 1 0 0 0,0 0 0 0 0,1-1 0 0 0,-1 1 0 0 0,0-1 0 0 0,1 1 1 0 0,-1-1-1 0 0,0 1 0 0 0,1-1 0 0 0,-1 1 0 0 0,1-1 0 0 0,-1 0 0 0 0,1 1 0 0 0,-1-1 1 0 0,1 0-1 0 0,0 1 0 0 0,-1-1 0 0 0,1 0 0 0 0,0 0 0 0 0,-1 1 0 0 0,1-1 0 0 0,0 0 1 0 0,0 0-1 0 0,0 1 0 0 0,0-1 0 0 0,0 0 0 0 0,0 0 0 0 0,0 0 0 0 0,0 1 0 0 0,0-1 1 0 0,0 0-1 0 0,0 0 0 0 0,0 1 0 0 0,1-1 0 0 0,0-1 0 0 0,15-24 1563 0 0,-4 16-1571 0 0,0 0-1 0 0,1 1 0 0 0,0 0 1 0 0,1 1-1 0 0,0 1 0 0 0,0 0 1 0 0,18-5-1 0 0,-1-2-27 0 0,-14 7-91 0 0,0 1-1 0 0,0 0 0 0 0,25-4 0 0 0,0 4-3876 0 0,-13 2-663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0.5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221 104 8863 0 0,'0'0'407'0'0,"-24"-19"154"0"0,20 15-314 0 0,-1-1-1 0 0,0 2 1 0 0,0-1 0 0 0,0 1-1 0 0,0-1 1 0 0,-1 1-1 0 0,1 1 1 0 0,-1-1-1 0 0,0 1 1 0 0,0 0 0 0 0,0 0-1 0 0,0 1 1 0 0,-12-2-1 0 0,11 3-152 0 0,0 0-1 0 0,0-1 1 0 0,0 0 0 0 0,1 0-1 0 0,-1-1 1 0 0,0 0-1 0 0,0 0 1 0 0,1 0 0 0 0,-1-1-1 0 0,1 0 1 0 0,0 0-1 0 0,0-1 1 0 0,0 0 0 0 0,-7-5-1 0 0,10 4-174 0 0,3 4-346 0 0,0 1-166 0 0,0 0-810 0 0,0 0-3077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0.8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13 10943 0 0,'0'0'248'0'0,"-2"-2"35"0"0,-15-8 726 0 0,17 10-941 0 0,-1 0-1 0 0,1 0 1 0 0,0 0-1 0 0,-1 0 1 0 0,1 0 0 0 0,0 0-1 0 0,-1 0 1 0 0,1 0-1 0 0,0 0 1 0 0,-1 0-1 0 0,1 0 1 0 0,0 0 0 0 0,-1 0-1 0 0,1 0 1 0 0,0 1-1 0 0,-1-1 1 0 0,1 0 0 0 0,0 0-1 0 0,-1 0 1 0 0,1 0-1 0 0,0 1 1 0 0,0-1 0 0 0,-1 0-1 0 0,1 0 1 0 0,0 1-1 0 0,0-1 1 0 0,-1 0-1 0 0,1 1 1 0 0,0-1 0 0 0,-1 3 138 0 0,1-1 0 0 0,-1 0 1 0 0,1 1-1 0 0,0-1 0 0 0,0 1 1 0 0,0-1-1 0 0,0 1 0 0 0,0-1 1 0 0,0 0-1 0 0,1 1 0 0 0,-1-1 1 0 0,1 1-1 0 0,1 3 0 0 0,39 110 907 0 0,11 42 622 0 0,-1 54-1735 0 0,-44-189 0 0 0,-33-96 0 0 0,18 45 0 0 0,-2 0 0 0 0,-16-32 0 0 0,11 31 0 0 0,-20-53 0 0 0,31 68 0 0 0,0 1 0 0 0,0-1 0 0 0,2 0 0 0 0,-1 0 0 0 0,2 0 0 0 0,0-22 0 0 0,1 34 0 0 0,0-1 0 0 0,0 0 0 0 0,1 1 0 0 0,-1-1 0 0 0,1 0 0 0 0,0 1 0 0 0,-1-1 0 0 0,1 1 0 0 0,0-1 0 0 0,1 1 0 0 0,-1-1 0 0 0,0 1 0 0 0,1 0 0 0 0,0 0 0 0 0,-1 0 0 0 0,1 0 0 0 0,0 0 0 0 0,0 0 0 0 0,0 0 0 0 0,0 0 0 0 0,0 1 0 0 0,0-1 0 0 0,1 1 0 0 0,-1 0 0 0 0,1 0 0 0 0,-1-1 0 0 0,1 2 0 0 0,-1-1 0 0 0,1 0 0 0 0,-1 0 0 0 0,1 1 0 0 0,0-1 0 0 0,-1 1 0 0 0,1 0 0 0 0,0 0 0 0 0,4 0 0 0 0,3 1 0 0 0,0-1 0 0 0,0 2 0 0 0,0-1 0 0 0,0 1 0 0 0,-1 1 0 0 0,1 0 0 0 0,0 0 0 0 0,13 7 0 0 0,-12-4-2 0 0,1 0 0 0 0,-2 1-1 0 0,1 1 1 0 0,-1 0 0 0 0,0 0-1 0 0,0 1 1 0 0,-1 0 0 0 0,0 0-1 0 0,-1 1 1 0 0,9 14 0 0 0,-13-19 7 0 0,-1 1 0 0 0,-1-1 1 0 0,1 1-1 0 0,-1 0 0 0 0,0 0 1 0 0,0 0-1 0 0,0 0 0 0 0,-1 0 0 0 0,0 0 1 0 0,-1 0-1 0 0,1 0 0 0 0,-1 0 0 0 0,0 0 1 0 0,0 1-1 0 0,-1-1 0 0 0,0 0 1 0 0,0 0-1 0 0,-1 0 0 0 0,1 0 0 0 0,-1 0 1 0 0,-1 0-1 0 0,1-1 0 0 0,-5 9 1 0 0,1-5 355 0 0,0-1 1 0 0,0 1 0 0 0,-1-1 0 0 0,0-1 0 0 0,0 1 0 0 0,-1-1 0 0 0,0 0 0 0 0,-17 10 0 0 0,18-13-487 0 0,0 0 0 0 0,0 0 0 0 0,0-1-1 0 0,0 0 1 0 0,-12 2 0 0 0,15-4-300 0 0,-1 0 0 0 0,1 0 0 0 0,-1-1-1 0 0,1 0 1 0 0,-1 0 0 0 0,1 0 0 0 0,-1 0 0 0 0,0-1-1 0 0,-7-2 1 0 0,6 1-4381 0 0,5 1-1176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05.7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68 393 5407 0 0,'0'0'124'0'0,"0"0"18"0"0,0 0 8 0 0,1-1-23 0 0,23-7 551 0 0,92-26 5893 0 0,149-26-4000 0 0,181-39 1906 0 0,-277 65-4477 0 0,127-22 0 0 0,-287 55 0 0 0,21-4 0 0 0,41 0 0 0 0,-134 22 0 0 0,-65 14 204 0 0,-534 145 2504 0 0,575-144-2708 0 0,55-19 0 0 0,-1-1 0 0 0,-55 13 0 0 0,75-24 0 0 0,22-9 0 0 0,12-3 0 0 0,64-18 0 0 0,1 3 0 0 0,97-15 0 0 0,182-13 0 0 0,-262 40 0 0 0,27-11 0 0 0,-278 59 0 0 0,-230 73 0 0 0,3 0 0 0 0,302-88 204 0 0,-306 69 2472 0 0,364-85-2676 0 0,16-4-8 0 0,-1 1 0 0 0,0 0 0 0 0,0 0 0 0 0,0 0 0 0 0,0 0 0 0 0,0 0 0 0 0,0-1 0 0 0,0 1 0 0 0,0 0 0 0 0,1 0 0 0 0,-1 0-1 0 0,0 0 1 0 0,0-1 0 0 0,0 1 0 0 0,0 0 0 0 0,0 0 0 0 0,0 0 0 0 0,0 0 0 0 0,0-1 0 0 0,0 1 0 0 0,0 0 0 0 0,0 0 0 0 0,0 0 0 0 0,0 0 0 0 0,0-1 0 0 0,0 1 0 0 0,0 0 0 0 0,-1 0 0 0 0,1 0-1 0 0,0 0 1 0 0,0-1 0 0 0,0 1 0 0 0,0 0 0 0 0,0 0 0 0 0,0 0 0 0 0,0 0 0 0 0,0 0 0 0 0,-1-1 0 0 0,1 1 0 0 0,0 0 0 0 0,0 0 0 0 0,0 0 0 0 0,0 0 0 0 0,-1 0 0 0 0,1 0 0 0 0,0 0 0 0 0,0 0-1 0 0,0 0 1 0 0,0 0 0 0 0,-1 0 0 0 0,1 0 0 0 0,0-1 0 0 0,0 1 0 0 0,-1 0 0 0 0,13-10-785 0 0,17-5 417 0 0,1 2 0 0 0,0 1 0 0 0,60-15 0 0 0,-34 11 308 0 0,988-287 68 0 0,-857 250 0 0 0,-67 9 0 0 0,-115 41 0 0 0,-10 2 0 0 0,-9 2 0 0 0,-787 204 0 0 0,508-128 0 0 0,207-50 0 0 0,58-16 0 0 0,0-2 0 0 0,-48 9 0 0 0,170-37 0 0 0,111-35 0 0 0,-102 24 0 0 0,373-118 0 0 0,-414 122 0 0 0,-2-2 0 0 0,66-43 0 0 0,-103 58 0 0 0,-69 26 1236 0 0,-210 97 381 0 0,8 18-6871 0 0,174-84-2473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1.2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94 47 10943 0 0,'-11'-13'248'0'0,"9"10"35"0"0,2 3 18 0 0,-6-21 67 0 0,4 13-189 0 0,2 6 749 0 0,0 2 323 0 0,0 0 58 0 0,0 0-161 0 0,13 32-707 0 0,37 158 959 0 0,2 4 48 0 0,-18-82-1448 0 0,-35-108 0 0 0,-4-8 0 0 0,-7-9 0 0 0,-27-50-220 0 0,-54-93-1286 0 0,78 127 1252 0 0,1 0-1 0 0,2-1 1 0 0,-13-47-1 0 0,24 74 275 0 0,0 0-1 0 0,0 0 1 0 0,0 1-1 0 0,1-1 1 0 0,-1 0-1 0 0,1 0 1 0 0,0 0-1 0 0,0 1 1 0 0,0-1-1 0 0,0 0 1 0 0,1 0-1 0 0,-1 0 1 0 0,1 1-1 0 0,-1-1 1 0 0,1 0-1 0 0,0 0 1 0 0,0 1-1 0 0,0-1 1 0 0,1 1-1 0 0,-1-1 0 0 0,3-3 1 0 0,-2 4 35 0 0,1 1 1 0 0,0-1-1 0 0,-1 0 1 0 0,1 0-1 0 0,0 1 1 0 0,-1 0-1 0 0,1-1 1 0 0,0 1-1 0 0,0 0 1 0 0,0 1-1 0 0,0-1 1 0 0,0 0-1 0 0,0 1 1 0 0,1 0-1 0 0,-1-1 1 0 0,4 2-1 0 0,5-1 98 0 0,1 2-1 0 0,-1-1 1 0 0,1 2-1 0 0,-1 0 0 0 0,0 0 1 0 0,0 1-1 0 0,0 1 1 0 0,16 8-1 0 0,-9-2 91 0 0,0 0 0 0 0,-1 2-1 0 0,0 0 1 0 0,-1 1 0 0 0,18 20-1 0 0,-30-29-169 0 0,0 0 0 0 0,-1 1 0 0 0,1-1-1 0 0,-1 1 1 0 0,0 1 0 0 0,-1-1 0 0 0,1 0 0 0 0,-1 1-1 0 0,-1 0 1 0 0,1 0 0 0 0,-1 0 0 0 0,0 0 0 0 0,-1 0-1 0 0,1 0 1 0 0,-1 0 0 0 0,-1 0 0 0 0,0 1 0 0 0,0-1-1 0 0,-1 11 1 0 0,-1-5-265 0 0,-1 1 1 0 0,-1-1-1 0 0,0 0 0 0 0,-1 0 1 0 0,0-1-1 0 0,-1 0 0 0 0,0 0 1 0 0,-11 16-1 0 0,15-26-214 0 0,0 0 0 0 0,0 0 0 0 0,-1 0 0 0 0,1 0 0 0 0,0 0 0 0 0,-1 0 0 0 0,1-1 0 0 0,-6 3 0 0 0,6-3-16 0 0,-2 1-1689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0.9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107 149 3999 0 0,'0'0'183'0'0,"-25"23"85"0"0,18-11 294 0 0,1 0 0 0 0,0 0 1 0 0,1 1-1 0 0,1-1 0 0 0,-1 1 0 0 0,2 0 0 0 0,0 0 1 0 0,0 0-1 0 0,0 20 0 0 0,-2 3 219 0 0,-2 11-463 0 0,3 0 1 0 0,1 0 0 0 0,5 48-1 0 0,-2-91-92 0 0,0 0 1 0 0,1 0-1 0 0,-1 0 0 0 0,1 0 0 0 0,0 0 0 0 0,0-1 0 0 0,1 1 0 0 0,-1 0 0 0 0,3 4 1 0 0,-3-7-475 0 0,-1-1-316 0 0,0 0-63 0 0,1 0 584 0 0,1-1 0 0 0,-1 0 0 0 0,0 0 0 0 0,0 1 0 0 0,0-1 0 0 0,0 0 0 0 0,0 0 0 0 0,0 0 0 0 0,-1 0 0 0 0,1 0 0 0 0,0 0 0 0 0,0 0 0 0 0,-1 0 0 0 0,1 0 0 0 0,0 0 0 0 0,-1-1 0 0 0,1 1 0 0 0,0-2 0 0 0,8-23-55 0 0,-6 12-679 0 0,-1-1 0 0 0,0 1 0 0 0,-1-1-1 0 0,-1 0 1 0 0,-2-24 0 0 0,-16-75-561 0 0,1 0 1701 0 0,3 40 734 0 0,10 63-791 0 0,1 0 0 0 0,1 0 1 0 0,0 0-1 0 0,0 0 0 0 0,1 0 1 0 0,0-1-1 0 0,1 1 0 0 0,1 0 1 0 0,0-1-1 0 0,4-18 0 0 0,-5 28-262 0 0,0 0 0 0 0,1 1-1 0 0,0-1 1 0 0,-1 1 0 0 0,1-1-1 0 0,0 0 1 0 0,0 1-1 0 0,0-1 1 0 0,0 1 0 0 0,0 0-1 0 0,0-1 1 0 0,0 1 0 0 0,0 0-1 0 0,1 0 1 0 0,-1 0 0 0 0,1 0-1 0 0,-1 0 1 0 0,0 0 0 0 0,1 0-1 0 0,0 0 1 0 0,-1 0-1 0 0,1 1 1 0 0,-1-1 0 0 0,1 1-1 0 0,0-1 1 0 0,-1 1 0 0 0,1 0-1 0 0,0-1 1 0 0,0 1 0 0 0,-1 0-1 0 0,1 0 1 0 0,0 0-1 0 0,0 0 1 0 0,-1 1 0 0 0,1-1-1 0 0,0 0 1 0 0,-1 1 0 0 0,1-1-1 0 0,0 1 1 0 0,-1 0 0 0 0,1 0-1 0 0,-1-1 1 0 0,4 3 0 0 0,5 3 237 0 0,0 0 1 0 0,-1 0 0 0 0,1 1-1 0 0,-1 1 1 0 0,9 8 0 0 0,14 18 47 0 0,-2 2-1 0 0,-1 0 1 0 0,-2 2-1 0 0,-1 2 1 0 0,-2 0-1 0 0,-2 1 1 0 0,-2 1 0 0 0,17 53-1 0 0,-34-89-376 0 0,-1-1-1 0 0,-1-1 0 0 0,1 0-1 0 0,-1 0 1 0 0,0 1-1 0 0,-1-1 1 0 0,1 0-1 0 0,-1 1 1 0 0,0-1-1 0 0,0 6 1 0 0,0-9-28 0 0,0-1 1 0 0,-1 1 0 0 0,1-1 0 0 0,0 1 0 0 0,0-1 0 0 0,-1 1 0 0 0,1-1-1 0 0,0 1 1 0 0,0-1 0 0 0,-1 0 0 0 0,1 1 0 0 0,0-1 0 0 0,-1 1 0 0 0,1-1-1 0 0,-1 0 1 0 0,1 1 0 0 0,0-1 0 0 0,-1 0 0 0 0,1 1 0 0 0,-1-1 0 0 0,1 0-1 0 0,-1 0 1 0 0,1 0 0 0 0,-1 1 0 0 0,1-1 0 0 0,-1 0 0 0 0,1 0 0 0 0,-1 0 0 0 0,0 0-1 0 0,1 0 1 0 0,-1 0 0 0 0,1 0 0 0 0,-1 0 0 0 0,1 0 0 0 0,-1 0 0 0 0,0 0-1 0 0,-24-6-3108 0 0,-3-6 1025 0 0,1 2-15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1.3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14 137 7055 0 0,'-8'4'695'0'0,"4"-3"-511"0"0,3-1 593 0 0,1 0 251 0 0,0 0 42 0 0,0 0-136 0 0,3-1-877 0 0,1 0 0 0 0,0 0-1 0 0,-1 0 1 0 0,0-1-1 0 0,1 1 1 0 0,-1-1 0 0 0,0 0-1 0 0,0 0 1 0 0,6-5-1 0 0,-3 3 302 0 0,80-58 1980 0 0,-34 23-6693 0 0,-29 23-216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1.6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1 10943 0 0,'0'0'248'0'0,"0"0"35"0"0,0 0 18 0 0,0 0-37 0 0,-8 27 980 0 0,9-13-827 0 0,10 86 2860 0 0,-8-88-3212 0 0,0 0 0 0 0,1 0 0 0 0,0 0-1 0 0,0-1 1 0 0,1 0 0 0 0,9 14 0 0 0,10 13-65 0 0,-12-22 0 0 0,-2 0 0 0 0,0 1 0 0 0,-1 0 0 0 0,0 1 0 0 0,-2 0 0 0 0,0 0 0 0 0,5 22 0 0 0,-11-22-659 0 0,-1-18 598 0 0,0 0 0 0 0,0 0-1 0 0,-1 0 1 0 0,1 0-1 0 0,0 1 1 0 0,0-1 0 0 0,0 0-1 0 0,0 0 1 0 0,0 0-1 0 0,-1 0 1 0 0,1 0-1 0 0,0 0 1 0 0,0 0 0 0 0,0 1-1 0 0,0-1 1 0 0,-1 0-1 0 0,1 0 1 0 0,0 0 0 0 0,0 0-1 0 0,0 0 1 0 0,0 0-1 0 0,-1 0 1 0 0,1 0-1 0 0,0 0 1 0 0,0 0 0 0 0,0 0-1 0 0,-1 0 1 0 0,1 0-1 0 0,0 0 1 0 0,0 0 0 0 0,0 0-1 0 0,-1 0 1 0 0,1 0-1 0 0,0 0 1 0 0,0 0 0 0 0,0-1-1 0 0,0 1 1 0 0,-1 0-1 0 0,-14-13-2054 0 0,-76-144-4323 0 0,67 106 8655 0 0,-23-66 0 0 0,46 112-2027 0 0,-1-1-1 0 0,1 1 0 0 0,0 0 1 0 0,0 0-1 0 0,0 0 1 0 0,1-1-1 0 0,0 1 1 0 0,0 0-1 0 0,0-1 1 0 0,1 1-1 0 0,1-7 1 0 0,-2 10-114 0 0,1 0 0 0 0,0 0 0 0 0,0 0-1 0 0,0 0 1 0 0,0 0 0 0 0,0 0 0 0 0,0 1 0 0 0,0-1 0 0 0,1 0 0 0 0,-1 0 0 0 0,1 1-1 0 0,-1-1 1 0 0,1 1 0 0 0,-1-1 0 0 0,1 1 0 0 0,0 0 0 0 0,0 0 0 0 0,0 0 0 0 0,0 0-1 0 0,0 0 1 0 0,0 0 0 0 0,0 0 0 0 0,0 1 0 0 0,0-1 0 0 0,0 1 0 0 0,0-1 0 0 0,1 1-1 0 0,3 0 1 0 0,7 0-97 0 0,0 0 0 0 0,1 1 0 0 0,-1 0 0 0 0,0 1 0 0 0,0 1 0 0 0,0 0 0 0 0,0 1 0 0 0,0 0 0 0 0,21 11 0 0 0,-26-11 205 0 0,1 1-1 0 0,-1 0 0 0 0,0 0 1 0 0,-1 1-1 0 0,1 0 1 0 0,-1 0-1 0 0,0 1 0 0 0,-1-1 1 0 0,1 2-1 0 0,-1-1 1 0 0,-1 1-1 0 0,0 0 0 0 0,0 0 1 0 0,7 14-1 0 0,-11-16-168 0 0,1 0 1 0 0,-1 0-1 0 0,0 1 0 0 0,-1-1 0 0 0,1 0 0 0 0,-1 1 0 0 0,0-1 1 0 0,-1 0-1 0 0,0 1 0 0 0,0-1 0 0 0,0 0 0 0 0,-1 0 0 0 0,1 0 1 0 0,-2 0-1 0 0,-2 7 0 0 0,-6 9 645 0 0,0 0 0 0 0,-21 29 0 0 0,28-44-478 0 0,-1-1 0 0 0,0 0 0 0 0,0 0-1 0 0,0 0 1 0 0,-1-1 0 0 0,1 0 0 0 0,-12 7-1 0 0,16-11-236 0 0,0 0-1 0 0,-1-1 1 0 0,1 1-1 0 0,0 0 1 0 0,-1-1-1 0 0,1 1 1 0 0,-1-1-1 0 0,1 0 1 0 0,-1 1-1 0 0,1-1 1 0 0,-1 0-1 0 0,1 0 0 0 0,-1 0 1 0 0,1 0-1 0 0,-1 0 1 0 0,1 0-1 0 0,-4-1 1 0 0,4 0-251 0 0,-1 0 0 0 0,1 0 1 0 0,-1 0-1 0 0,1 0 1 0 0,-1 0-1 0 0,1-1 0 0 0,0 1 1 0 0,-1 0-1 0 0,1-1 1 0 0,0 1-1 0 0,0-1 0 0 0,0 1 1 0 0,0-1-1 0 0,0 1 0 0 0,1-1 1 0 0,-1 0-1 0 0,0 1 1 0 0,0-4-1 0 0,-1-6-5096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2.1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45 164 7055 0 0,'0'0'323'0'0,"0"0"-8"0"0,-20-17-108 0 0,13 13 2702 0 0,6 4-2787 0 0,0 0 1 0 0,0 0-1 0 0,1 0 1 0 0,-1 0-1 0 0,0 0 1 0 0,1 0 0 0 0,-1 1-1 0 0,0-1 1 0 0,1 0-1 0 0,-1 0 1 0 0,1 1-1 0 0,-1-1 1 0 0,0 0 0 0 0,1 1-1 0 0,-1-1 1 0 0,1 1-1 0 0,-1-1 1 0 0,1 0-1 0 0,-1 1 1 0 0,1-1 0 0 0,-1 1-1 0 0,1 0 1 0 0,0-1-1 0 0,-1 1 1 0 0,1-1-1 0 0,0 1 1 0 0,-1 0-1 0 0,1-1 1 0 0,0 1 0 0 0,-1 1-1 0 0,1 27 1636 0 0,16 29-742 0 0,-15-57-989 0 0,144 343 2811 0 0,-135-316-2838 0 0,-48-85-3296 0 0,13 12 2700 0 0,1-2-1 0 0,-31-91 0 0 0,48 114 860 0 0,0 0 1 0 0,2 0-1 0 0,0 0 0 0 0,2-1 0 0 0,1 0 0 0 0,1 1 1 0 0,1-1-1 0 0,3-29 0 0 0,-2 50-203 0 0,-1 1-1 0 0,1-1 1 0 0,-1 1 0 0 0,1-1-1 0 0,0 0 1 0 0,1 1 0 0 0,-1-1-1 0 0,1 1 1 0 0,-1 0 0 0 0,1 0 0 0 0,0-1-1 0 0,0 1 1 0 0,1 0 0 0 0,-1 1-1 0 0,0-1 1 0 0,1 0 0 0 0,0 1-1 0 0,0-1 1 0 0,-1 1 0 0 0,1 0-1 0 0,1 0 1 0 0,-1 0 0 0 0,5-2 0 0 0,-3 2 20 0 0,1 1 0 0 0,-1 0 0 0 0,1 0 1 0 0,-1 0-1 0 0,0 1 0 0 0,1 0 1 0 0,-1 0-1 0 0,1 0 0 0 0,-1 1 0 0 0,1 0 1 0 0,-1 0-1 0 0,0 0 0 0 0,1 1 1 0 0,-1-1-1 0 0,7 4 0 0 0,-2 0-82 0 0,0 0 0 0 0,1 0-1 0 0,-2 1 1 0 0,1 0 0 0 0,-1 0-1 0 0,0 1 1 0 0,0 1 0 0 0,0-1-1 0 0,-1 2 1 0 0,8 10 0 0 0,-11-12 10 0 0,0 0 1 0 0,-1 0-1 0 0,0 1 1 0 0,-1-1-1 0 0,1 1 1 0 0,-1 0-1 0 0,-1 0 0 0 0,0 0 1 0 0,0 1-1 0 0,0-1 1 0 0,-1 0-1 0 0,-1 1 1 0 0,1-1-1 0 0,-2 13 1 0 0,-2 3 449 0 0,-1 0 0 0 0,0 0 0 0 0,-2-1 0 0 0,-1 1 0 0 0,-1-1 1 0 0,-18 36-1 0 0,-9 3-2642 0 0,-3-8-3915 0 0,22-35-487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4.2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30 240 8863 0 0,'0'0'200'0'0,"0"0"34"0"0,0 0 12 0 0,-14-11 2 0 0,8 7-77 0 0,5 3 708 0 0,1 1 277 0 0,0 0-1076 0 0,0 0 0 0 0,0 0 0 0 0,-1 0 0 0 0,1 0 0 0 0,0 0 0 0 0,0 0 0 0 0,-1 0 1 0 0,1 0-1 0 0,0 0 0 0 0,-1 0 0 0 0,1 0 0 0 0,0 0 0 0 0,0 0 0 0 0,-1 0 0 0 0,1 0 0 0 0,0 0 1 0 0,0 0-1 0 0,-1 0 0 0 0,1 0 0 0 0,0 0 0 0 0,0 0 0 0 0,-1-1 0 0 0,1 1 0 0 0,0 0 0 0 0,0 0 1 0 0,0 0-1 0 0,-1 0 0 0 0,1-1 0 0 0,0 1 0 0 0,0 0 0 0 0,0 0 0 0 0,0-1 0 0 0,-1 1 1 0 0,1 0-1 0 0,0 0 0 0 0,0-1 0 0 0,0 1 0 0 0,0 0 0 0 0,0 0 0 0 0,0-1 0 0 0,0 1 0 0 0,7-11 1648 0 0,15-7-1287 0 0,10 2 312 0 0,0 1 0 0 0,46-13-1 0 0,-25 9-293 0 0,7-3-449 0 0,156-67-109 0 0,-215 88-370 0 0,-1 1-185 0 0,0 0-39 0 0,0 0-170 0 0,0 0-673 0 0,0 0-293 0 0,0 0-587 0 0,0 0-2139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4.6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3 136 10943 0 0,'0'0'248'0'0,"-3"-16"694"0"0,4 13-806 0 0,0-1 0 0 0,1 1 0 0 0,-1 0 0 0 0,1 0 0 0 0,-1 0 0 0 0,1 0 0 0 0,0 1 0 0 0,0-1 1 0 0,0 0-1 0 0,0 1 0 0 0,1-1 0 0 0,-1 1 0 0 0,1 0 0 0 0,0 0 0 0 0,-1 0 0 0 0,6-3 0 0 0,4-2 814 0 0,0 1 0 0 0,21-8 0 0 0,-25 11-847 0 0,15-6-103 0 0,1 1 0 0 0,0 1 0 0 0,0 1 0 0 0,32-3 0 0 0,-49 8 0 0 0,1 0 0 0 0,-1 0 0 0 0,1 1 0 0 0,0 1 0 0 0,-1-1 0 0 0,1 1 0 0 0,-1 0 0 0 0,1 1 0 0 0,-1 0 0 0 0,0 0 0 0 0,0 0 0 0 0,1 1 0 0 0,-2 0 0 0 0,1 1 0 0 0,0-1 0 0 0,-1 1 0 0 0,1 1 0 0 0,7 6 0 0 0,-12-8 59 0 0,0 0 0 0 0,1 0 0 0 0,-1 1 0 0 0,0-1 1 0 0,-1 1-1 0 0,1 0 0 0 0,-1-1 0 0 0,1 1 0 0 0,-1 0 0 0 0,0 0 0 0 0,-1 0 0 0 0,1 0 0 0 0,-1 0 0 0 0,0 0 0 0 0,0 0 0 0 0,0 0 0 0 0,0 0 0 0 0,0 0 0 0 0,-1 0 0 0 0,0 0 1 0 0,0 0-1 0 0,0-1 0 0 0,0 1 0 0 0,-1 0 0 0 0,-2 4 0 0 0,-2 7 320 0 0,-2 0 1 0 0,0-1-1 0 0,0 0 1 0 0,-20 24 0 0 0,-70 71 2185 0 0,26-45-5673 0 0,70-63 1477 0 0,2-1-322 0 0,0 0-60 0 0,0 0-17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2.1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27 8863 0 0,'0'0'200'0'0,"-9"-3"280"0"0,-33-15 818 0 0,41 17-142 0 0,1 1 48 0 0,-3-3 2487 0 0,5 11-3152 0 0,115 162-664 0 0,-23-41 1526 0 0,-88-118-91 0 0,-1-11-1156 0 0,-3-8-88 0 0,-2-8-56 0 0,-30-86-10 0 0,27 77 0 0 0,-3-15 0 0 0,0-46 0 0 0,5 77 0 0 0,0 7 0 0 0,1 0 0 0 0,-1-1 0 0 0,1 1 0 0 0,0 0 0 0 0,0 0 0 0 0,0 0 0 0 0,0 0 0 0 0,0 0 0 0 0,1 0 0 0 0,0-4 0 0 0,-1 6 2 0 0,0-1-1 0 0,0 1 0 0 0,0 0 1 0 0,0-1-1 0 0,0 1 0 0 0,1 0 1 0 0,-1-1-1 0 0,0 1 0 0 0,0 0 1 0 0,0 0-1 0 0,0-1 1 0 0,1 1-1 0 0,-1 0 0 0 0,0 0 1 0 0,0-1-1 0 0,0 1 0 0 0,1 0 1 0 0,-1 0-1 0 0,0-1 0 0 0,0 1 1 0 0,1 0-1 0 0,-1 0 1 0 0,0 0-1 0 0,1 0 0 0 0,-1 0 1 0 0,0-1-1 0 0,1 1 0 0 0,-1 0 1 0 0,0 0-1 0 0,1 0 0 0 0,-1 0 1 0 0,0 0-1 0 0,1 0 0 0 0,-1 0 1 0 0,0 0-1 0 0,0 0 1 0 0,1 0-1 0 0,-1 0 0 0 0,0 0 1 0 0,1 1-1 0 0,-1-1 0 0 0,0 0 1 0 0,1 0-1 0 0,-1 0 0 0 0,0 0 1 0 0,1 0-1 0 0,-1 1 1 0 0,0-1-1 0 0,10 7-334 0 0,23 20-4962 0 0,-20-18 3272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2.4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19 325 13247 0 0,'0'0'299'0'0,"0"0"45"0"0,0 0 21 0 0,0 0-46 0 0,-8-19-10 0 0,6 13-96 0 0,0-1 0 0 0,0 0-1 0 0,0 0 1 0 0,1 0 0 0 0,1 0 0 0 0,-1 0-1 0 0,1 0 1 0 0,1-10 0 0 0,10-60 2516 0 0,-4 34-2041 0 0,-2 13-257 0 0,-1 6 705 0 0,0-36 0 0 0,-3 65-1101 0 0,1-1 0 0 0,-1 1 0 0 0,1-1-1 0 0,0 1 1 0 0,0-1 0 0 0,6 7 0 0 0,-1 2-38 0 0,1 4-74 0 0,7 13-1264 0 0,21 31 0 0 0,-31-52 700 0 0,2 0 0 0 0,0-1 0 0 0,0 0 0 0 0,0 0 0 0 0,1-1 1 0 0,0 0-1 0 0,15 10 0 0 0,-10-9-5945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3.2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128 145 3999 0 0,'0'0'91'0'0,"-5"6"122"0"0,4-5-206 0 0,-1 1 0 0 0,1-1-1 0 0,-1 0 1 0 0,0 0 0 0 0,0 0-1 0 0,1 0 1 0 0,-1 0 0 0 0,0 0-1 0 0,0 0 1 0 0,0-1-1 0 0,0 1 1 0 0,0-1 0 0 0,0 0-1 0 0,0 1 1 0 0,0-1 0 0 0,0 0-1 0 0,-4 0 1 0 0,-1 0 103 0 0,0 1 238 0 0,1 0 473 0 0,1 0 0 0 0,0 0 0 0 0,-1-1 0 0 0,1 1 0 0 0,0-1 0 0 0,-1-1 0 0 0,1 1 0 0 0,-1-1-1 0 0,1 0 1 0 0,-8-2 0 0 0,9 0 2149 0 0,13 9-2420 0 0,54 76 425 0 0,-46-57-515 0 0,2-1 0 0 0,0 0 1 0 0,27 23-1 0 0,-46-46-460 0 0,0-1 0 0 0,0 0 0 0 0,0 0 0 0 0,1 1 0 0 0,-1-1 0 0 0,0 0 0 0 0,0 0 0 0 0,1 0 0 0 0,-1 0 0 0 0,0 1 0 0 0,0-1 0 0 0,1 0 0 0 0,-1 0 0 0 0,0 0 0 0 0,1 0 0 0 0,-1 0 0 0 0,0 0 0 0 0,1 0 0 0 0,-1 0 0 0 0,0 0 0 0 0,1 0 0 0 0,-1 0 0 0 0,0 0 0 0 0,0 0 0 0 0,1 0 0 0 0,-1 0 0 0 0,0 0 0 0 0,1 0 0 0 0,-1 0 0 0 0,0 0 0 0 0,1 0 0 0 0,-1-1 0 0 0,0 1 0 0 0,0 0 0 0 0,1 0 0 0 0,-1 0 0 0 0,0-1 0 0 0,0 1 0 0 0,1 0 0 0 0,-1 0 0 0 0,0 0 0 0 0,0-1 0 0 0,0 1 0 0 0,0 0 0 0 0,1 0 0 0 0,-1-1 0 0 0,0 1 0 0 0,0 0 0 0 0,0-1 0 0 0,0 1 0 0 0,0 0 0 0 0,0-1 0 0 0,0 1 0 0 0,4-15 0 0 0,-4 15 0 0 0,0-17 0 0 0,-1 0 0 0 0,0-1 0 0 0,-1 1 0 0 0,-1 0 0 0 0,-1 0 0 0 0,-6-19 0 0 0,-8-43 0 0 0,-4-29 0 0 0,21 102 3 0 0,1-2 13 0 0,3-1-124 0 0,0 9-363 0 0,0 0-1 0 0,0-1 1 0 0,0 1 0 0 0,0 0 0 0 0,0 1-1 0 0,0-1 1 0 0,0 0 0 0 0,0 1-1 0 0,5 1 1 0 0,-5-1-1757 0 0,12 1-3470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0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620 222 8983 0 0,'-25'-13'531'0'0,"-3"-1"-235"0"0,-1 0-1 0 0,-18-4-295 0 0,35 14 856 0 0,0 1 1 0 0,-1 1 0 0 0,1 0 0 0 0,-1 0 0 0 0,0 1-1 0 0,0 1 1 0 0,-12 0-857 0 0,12 2 311 0 0,0-1-1 0 0,-1 2 1 0 0,1 0-1 0 0,0 0 1 0 0,0 1-1 0 0,1 1 0 0 0,-7 3-310 0 0,10-3 52 0 0,-1-1-1 0 0,1 2 0 0 0,0-1 0 0 0,1 1 0 0 0,-1 1 0 0 0,1 0 0 0 0,0 0 0 0 0,1 0 1 0 0,0 1-1 0 0,0 0 0 0 0,1 1 0 0 0,-1-1 0 0 0,2 1 0 0 0,0 0 0 0 0,0 1 0 0 0,0-1 1 0 0,1 1-1 0 0,1 0 0 0 0,-1 0 0 0 0,0 7-51 0 0,-2 18 182 0 0,1 0 0 0 0,1 0-1 0 0,2 0 1 0 0,2 1 0 0 0,1-1 0 0 0,1 1 0 0 0,3-1 0 0 0,0 0 0 0 0,4 5-182 0 0,-5-23 68 0 0,1 1 0 0 0,1 0 0 0 0,1-1 0 0 0,0 0 0 0 0,1-1 0 0 0,1 0 0 0 0,1 0 0 0 0,0-1 0 0 0,1 0 0 0 0,0-1 0 0 0,1 0 0 0 0,1 0 0 0 0,0-2 0 0 0,1 0 0 0 0,1 0 0 0 0,-1-1 0 0 0,2-1 0 0 0,6 3-68 0 0,-15-9 0 0 0,1 0 0 0 0,-1-1 0 0 0,1 0 0 0 0,0-1 0 0 0,0 0 0 0 0,0 0 0 0 0,0 0 0 0 0,0-1 0 0 0,0-1 0 0 0,0 1 0 0 0,0-1 0 0 0,1 0 0 0 0,-1-1 0 0 0,0 0 0 0 0,0 0 0 0 0,0-1 0 0 0,0 0 0 0 0,2-1 0 0 0,0-1 0 0 0,-1 0 0 0 0,0-1 0 0 0,0 0 0 0 0,0-1 0 0 0,-1 1 0 0 0,0-1 0 0 0,0-1 0 0 0,0 0 0 0 0,-1 0 0 0 0,0 0 0 0 0,0-1 0 0 0,-1 0 0 0 0,0-1 0 0 0,3-4 0 0 0,7-16-356 0 0,0-1 0 0 0,-2 0 0 0 0,-2-1 0 0 0,0-1 0 0 0,-2-1 356 0 0,6-25-890 0 0,-4-1 0 0 0,2-23 890 0 0,-10 48 0 0 0,-1 0 0 0 0,-2 0 0 0 0,-1 1 0 0 0,-2-1 0 0 0,-1 0 0 0 0,-3-4 0 0 0,2 17 0 0 0,0 0 0 0 0,-2 0 0 0 0,0 1 0 0 0,-2-1 0 0 0,0 1 0 0 0,-1 1 0 0 0,-1 0 0 0 0,-1 0 0 0 0,-1 1 0 0 0,-2-1 0 0 0,11 14 75 0 0,0 1-1 0 0,-1 0 1 0 0,0 0-1 0 0,0 0 1 0 0,0 1-1 0 0,0-1 1 0 0,0 1-1 0 0,-1 0 1 0 0,1 0-1 0 0,-1 1 1 0 0,0-1-1 0 0,0 1 1 0 0,0 0-1 0 0,0 1 1 0 0,0-1-1 0 0,-1 1 1 0 0,1 0-1 0 0,0 0 1 0 0,-1 0 0 0 0,-1 1-75 0 0,0 0 135 0 0,-1 1 1 0 0,0 0 0 0 0,0 1-1 0 0,1 0 1 0 0,-1 0 0 0 0,1 0 0 0 0,-1 1-1 0 0,1 0 1 0 0,0 0 0 0 0,0 1-1 0 0,0 0 1 0 0,1 0 0 0 0,-6 5-136 0 0,-7 7 11 0 0,0 0 0 0 0,1 2 0 0 0,1 0 0 0 0,0 1 0 0 0,2 1 0 0 0,0 0 0 0 0,-8 17-11 0 0,-12 24-1119 0 0,4 1 1 0 0,-3 12 1118 0 0,-13 48-5257 0 0,-11 54 5257 0 0,17-47-1783 0 0,-6 5-360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0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15 485 8863 0 0,'-1'0'36'0'0,"0"-1"0"0"0,0 1 1 0 0,0-1-1 0 0,0 1 0 0 0,1-1 0 0 0,-1 0 0 0 0,0 1 0 0 0,0-1 0 0 0,0 0 0 0 0,1 0 0 0 0,-1 0 0 0 0,0 1 0 0 0,1-1 0 0 0,-1 0 0 0 0,1 0 0 0 0,-1 0 0 0 0,1 0 0 0 0,-1 0 1 0 0,1 0-1 0 0,0 0 0 0 0,0 0 0 0 0,-1 0 0 0 0,1 0 0 0 0,0 0 0 0 0,0-1 0 0 0,0 1 0 0 0,0 0 0 0 0,0 0 0 0 0,0 0 0 0 0,1 0 0 0 0,-1 0 0 0 0,0 0 0 0 0,0 0 0 0 0,1 0 1 0 0,-1 0-1 0 0,1 0 0 0 0,-1 0 0 0 0,1 0 0 0 0,-1 0 0 0 0,2-1 0 0 0,1-4 271 0 0,1 1 0 0 0,0-1 1 0 0,1 1-1 0 0,6-7 0 0 0,-9 11-162 0 0,16-16 577 0 0,1 0-1 0 0,0 2 0 0 0,38-22 0 0 0,27-9-6311 0 0,-69 39 1567 0 0</inkml:trace>
  <inkml:trace contextRef="#ctx0" brushRef="#br0" timeOffset="1">279 33 7055 0 0,'-3'-7'748'0'0,"2"6"-601"0"0,0 0 1 0 0,0 0-1 0 0,0 0 0 0 0,1 0 0 0 0,-1 0 0 0 0,0 0 0 0 0,1 0 0 0 0,-1 0 0 0 0,1 0 0 0 0,-1 0 1 0 0,1 0-1 0 0,0 0 0 0 0,-1 0 0 0 0,1-1 0 0 0,0 1 0 0 0,0 0 0 0 0,0-2 0 0 0,0 3-60 0 0,0 0 0 0 0,1-1 0 0 0,-1 1 0 0 0,0 0 0 0 0,1-1 0 0 0,-1 1 0 0 0,0 0 0 0 0,1-1 0 0 0,-1 1 0 0 0,1 0 0 0 0,-1 0 0 0 0,0 0 0 0 0,1-1 0 0 0,-1 1 0 0 0,1 0 0 0 0,-1 0 0 0 0,1 0 0 0 0,-1 0 0 0 0,1 0-1 0 0,-1 0 1 0 0,1 0 0 0 0,-1 0 0 0 0,0 0 0 0 0,1 0 0 0 0,-1 0 0 0 0,1 0 0 0 0,0 1 0 0 0,38 11 1900 0 0,-37-11-2202 0 0,29 13 896 0 0,0 2 0 0 0,-2 1 1 0 0,33 24-1 0 0,31 19-3083 0 0,-81-54-1370 0 0,-1-3-1070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2271 0 0,'0'0'102'0'0,"0"0"36"0"0,0 0 73 0 0,0 0 28 0 0,0 0 7 0 0,0 0 9 0 0,0 0 26 0 0,0 0 9 0 0,1 3 4 0 0,13 45 990 0 0,-1 2 0 0 0,-2 0 0 0 0,1 31-1284 0 0,8 36 1599 0 0,52 271 2633 0 0,-16 4 0 0 0,-12 98-4232 0 0,30 260 488 0 0,-51-547 945 0 0,120 1255 449 0 0,-99-832 1787 0 0,-24-339-3549 0 0,10 181 112 0 0,-23-187-137 0 0,-10-93-73 0 0,-42 561-22 0 0,0-250 0 0 0,21-163 0 0 0,15 96 0 0 0,25 33 0 0 0,1 2 0 0 0,-12 518 0 0 0,2-662 0 0 0,2-113 0 0 0,-8-194 0 0 0,10 179 0 0 0,2 96 0 0 0,-6 2 0 0 0,-2 554 0 0 0,-5-748 0 0 0,6 20-106 0 0,20 115 106 0 0,-25-224-22 0 0,0-5-540 0 0,3 28-909 0 0,-3-10-6008 0 0,-1-23 1231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3.6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58 209 10943 0 0,'-19'4'832'0'0,"-3"-5"-93"0"0,21 1-630 0 0,0 0 1 0 0,0 0 0 0 0,1 0 0 0 0,-1 0 0 0 0,0-1 0 0 0,0 1 0 0 0,1 0 0 0 0,-1-1-1 0 0,0 1 1 0 0,0-1 0 0 0,1 1 0 0 0,-1 0 0 0 0,1-1 0 0 0,-1 0 0 0 0,0 1 0 0 0,1-1-1 0 0,-1 1 1 0 0,1-1 0 0 0,-1 0 0 0 0,1 1 0 0 0,-1-1 0 0 0,1 0 0 0 0,0 1 0 0 0,-1-1 0 0 0,1 0-1 0 0,0 0 1 0 0,0 1 0 0 0,0-1 0 0 0,-1-1 0 0 0,1-4 49 0 0,1 0 1 0 0,0-1-1 0 0,0 1 0 0 0,0 0 0 0 0,0 0 1 0 0,1 0-1 0 0,0 1 0 0 0,0-1 1 0 0,1 0-1 0 0,0 1 0 0 0,0-1 0 0 0,0 1 1 0 0,1 0-1 0 0,-1 0 0 0 0,8-7 1 0 0,3-4 312 0 0,1 1 0 0 0,1 1 0 0 0,21-16 0 0 0,-33 28-472 0 0,-1-1 0 0 0,1 0 0 0 0,-1 1 0 0 0,1 0 0 0 0,0 0 0 0 0,0 0 0 0 0,0 1 0 0 0,0-1 0 0 0,0 1 0 0 0,5-1 0 0 0,-8 2 0 0 0,1 0 0 0 0,-1 0 0 0 0,0 0 0 0 0,0 0 0 0 0,0 0 0 0 0,1 1 0 0 0,-1-1 0 0 0,0 0 0 0 0,0 1 0 0 0,0-1 0 0 0,0 1 0 0 0,0 0 0 0 0,0-1 0 0 0,0 1 0 0 0,0 0 0 0 0,0-1 0 0 0,0 1 0 0 0,0 0 0 0 0,0 0 0 0 0,-1 0 0 0 0,1 0 0 0 0,0 0 0 0 0,-1 0 0 0 0,1 0 0 0 0,0 0 0 0 0,-1 0 0 0 0,1 0 0 0 0,-1 0 0 0 0,1 2 0 0 0,-1-2 0 0 0,2 5 0 0 0,0-1 0 0 0,-1 0 0 0 0,1 1 0 0 0,-1 0 0 0 0,0-1 0 0 0,-1 1 0 0 0,0-1 0 0 0,0 1 0 0 0,-1 9 0 0 0,-10 54 0 0 0,6-42 0 0 0,-36 142 0 0 0,41-169 0 0 0,0 1 0 0 0,0-1 0 0 0,0 0 0 0 0,0 0 0 0 0,0 1 0 0 0,0-1 0 0 0,0 0 0 0 0,0 1 0 0 0,0-1 0 0 0,0 0 0 0 0,0 0 0 0 0,0 1 0 0 0,0-1 0 0 0,0 0 0 0 0,0 0 0 0 0,0 1 0 0 0,0-1 0 0 0,0 0 0 0 0,0 0 0 0 0,0 1 0 0 0,0-1 0 0 0,0 0 0 0 0,0 0 0 0 0,0 1 0 0 0,1-1 0 0 0,-1 0 0 0 0,0 0 0 0 0,0 1 0 0 0,0-1 0 0 0,0 0 0 0 0,1 0 0 0 0,-1 0 0 0 0,0 0 0 0 0,0 1 0 0 0,1-1 0 0 0,-1 0 0 0 0,0 0 0 0 0,0 0 0 0 0,0 0 0 0 0,1 0 0 0 0,-1 0 0 0 0,0 0 0 0 0,1 0 0 0 0,-1 1 0 0 0,0-1 0 0 0,0 0 0 0 0,1 0 0 0 0,-1 0 0 0 0,0 0 0 0 0,0 0 0 0 0,1 0 0 0 0,-1-1 0 0 0,0 1 0 0 0,0 0 0 0 0,1 0 0 0 0,-1 0 0 0 0,13-5 0 0 0,-13 5 0 0 0,102-62 0 0 0,-89 55-193 0 0,-4 2-880 0 0,1 1-1 0 0,-1 0 0 0 0,0 0 1 0 0,11-2-1 0 0,0 2-5229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5.3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93 5407 0 0,'0'0'248'0'0,"-13"-22"96"0"0,-4-10 2114 0 0,16 30-2071 0 0,0 0-1 0 0,1 0 0 0 0,-1 0 1 0 0,0 0-1 0 0,1 0 1 0 0,-1 0-1 0 0,1-1 0 0 0,0 1 1 0 0,-1 0-1 0 0,1 0 0 0 0,0 0 1 0 0,0 0-1 0 0,1 0 0 0 0,-1-4 1 0 0,1 6-321 0 0,-1-1 1 0 0,1 1 0 0 0,0 0-1 0 0,-1-1 1 0 0,1 1 0 0 0,-1 0-1 0 0,1 0 1 0 0,-1-1 0 0 0,1 1-1 0 0,0 0 1 0 0,-1 0 0 0 0,1 0-1 0 0,0 0 1 0 0,-1 0 0 0 0,1 0-1 0 0,0 0 1 0 0,-1 0-1 0 0,1 0 1 0 0,-1 0 0 0 0,1 0-1 0 0,0 0 1 0 0,-1 1 0 0 0,1-1-1 0 0,0 0 1 0 0,-1 0 0 0 0,1 0-1 0 0,-1 1 1 0 0,1-1 0 0 0,-1 0-1 0 0,1 1 1 0 0,-1-1 0 0 0,1 1-1 0 0,-1-1 1 0 0,1 1 0 0 0,0 0-1 0 0,18 15 691 0 0,-10-3-754 0 0,-1 0 1 0 0,0 1 0 0 0,-1 0-1 0 0,0 0 1 0 0,8 28 0 0 0,4 7-4 0 0,-5-18-111 0 0,1 4-609 0 0,20 34 1 0 0,-34-67-1061 0 0,-1-2-368 0 0,0 0-1148 0 0,0 0-490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5.7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57 183 5407 0 0,'-3'-2'19'0'0,"0"0"-1"0"0,0 0 1 0 0,0 0 0 0 0,0 1-1 0 0,-1-1 1 0 0,1 1-1 0 0,0 0 1 0 0,-5-2-1 0 0,-15-6 4649 0 0,22 9-3253 0 0,1 0-502 0 0,0 0-220 0 0,0 0-41 0 0,2-25 2046 0 0,1 21-2562 0 0,1 0-1 0 0,-1-1 1 0 0,1 1-1 0 0,-1 1 1 0 0,1-1 0 0 0,1 0-1 0 0,-1 1 1 0 0,0 0-1 0 0,9-4 1 0 0,50-22 1644 0 0,-24 13-1264 0 0,-16 6-2369 0 0,0 1 1 0 0,46-11-1 0 0,-40 12-4449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6.7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85 173 3999 0 0,'0'0'91'0'0,"0"0"12"0"0,-20-13 119 0 0,12 8 584 0 0,1-1 0 0 0,0 1 0 0 0,0-1 0 0 0,0 0 0 0 0,1-1 0 0 0,-1 0 0 0 0,-8-13 0 0 0,14 19-230 0 0,1-2 3389 0 0,0 3-1488 0 0,6 6-2927 0 0,30 42 1013 0 0,-1 1 1 0 0,-3 2-1 0 0,-2 1 0 0 0,47 110 0 0 0,-96-203-563 0 0,8 18 0 0 0,0 0 0 0 0,2-1 0 0 0,-9-36 0 0 0,13 37 163 0 0,1-1 0 0 0,1 1 0 0 0,0-35 1 0 0,3 51-147 0 0,0 0 0 0 0,1 1 0 0 0,0-1 0 0 0,0 0 0 0 0,1 1 0 0 0,0-1 0 0 0,0 1 0 0 0,1-1 0 0 0,-1 1 0 0 0,1 0 0 0 0,1 0 0 0 0,-1 1 1 0 0,1-1-1 0 0,0 0 0 0 0,0 1 0 0 0,9-8 0 0 0,-7 8-169 0 0,0 0 0 0 0,0 1 0 0 0,0 0 0 0 0,1 0 0 0 0,0 0 0 0 0,0 1 0 0 0,0 0 0 0 0,0 0 0 0 0,0 1 1 0 0,9-2-1 0 0,23-2-6150 0 0,-22 4 604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37.1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58 10943 0 0,'0'0'248'0'0,"0"0"35"0"0,0 0 18 0 0,0 0-37 0 0,-5-9-160 0 0,5 3-17 0 0,0 5 362 0 0,0-1-341 0 0,0 0 0 0 0,1 0 0 0 0,-1 0 0 0 0,1 0 0 0 0,-1 1 0 0 0,1-1 0 0 0,0 0 0 0 0,0 0 0 0 0,-1 0 0 0 0,2 1 0 0 0,-1-1 0 0 0,0 0 0 0 0,0 1 0 0 0,0-1 0 0 0,1 1 0 0 0,-1 0 0 0 0,1-1 0 0 0,-1 1 0 0 0,1 0 0 0 0,-1 0 0 0 0,1 0 0 0 0,0 0 0 0 0,0 0 0 0 0,-1 0 0 0 0,1 0 0 0 0,0 1 0 0 0,0-1 0 0 0,0 1 0 0 0,0-1 0 0 0,0 1 0 0 0,0 0 0 0 0,0 0 0 0 0,0-1 0 0 0,0 2 0 0 0,0-1 0 0 0,0 0 0 0 0,0 0 0 0 0,0 1 0 0 0,0-1 0 0 0,-1 1 0 0 0,1-1 0 0 0,0 1 0 0 0,3 1 0 0 0,-4-1-108 0 0,0-1 0 0 0,0 1 0 0 0,0-1 0 0 0,0 1 0 0 0,0-1 0 0 0,0 1 0 0 0,0 0 0 0 0,0-1 0 0 0,-1 1 0 0 0,1 0 0 0 0,0-1 0 0 0,0 1 0 0 0,-1 0 0 0 0,1 0 0 0 0,-1 0 0 0 0,1 0 0 0 0,-1 0 0 0 0,1 0 0 0 0,-1 0 0 0 0,1 0 0 0 0,-1 0 0 0 0,0 0 0 0 0,1 0 0 0 0,-1 0 0 0 0,0 0 0 0 0,0 0 0 0 0,0 0 0 0 0,0 0 0 0 0,0 2 0 0 0,-7 23 0 0 0,-1-11 111 0 0,-2 0 0 0 0,-19 26 0 0 0,19-28 832 0 0,9-12-243 0 0,0 1-90 0 0,1-2-606 0 0,0 0 0 0 0,0 0 0 0 0,0 1 0 0 0,0-1 0 0 0,0 0 1 0 0,0 0-1 0 0,0 1 0 0 0,0-1 0 0 0,0 0 0 0 0,0 0 0 0 0,0 1 1 0 0,0-1-1 0 0,0 0 0 0 0,0 1 0 0 0,0-1 0 0 0,0 0 0 0 0,0 0 1 0 0,0 1-1 0 0,1-1 0 0 0,-1 0 0 0 0,0 0 0 0 0,0 0 0 0 0,0 1 1 0 0,0-1-1 0 0,0 0 0 0 0,1 0 0 0 0,-1 0 0 0 0,0 1 0 0 0,0-1 1 0 0,0 0-1 0 0,1 0 0 0 0,-1 0 0 0 0,0 0 0 0 0,0 0 0 0 0,1 1 1 0 0,-1-1-1 0 0,0 0 0 0 0,0 0 0 0 0,1 0 0 0 0,-1 0 0 0 0,0 0 0 0 0,0 0 1 0 0,1 0-1 0 0,-1 0 0 0 0,0 0 0 0 0,0 0 0 0 0,1 0 0 0 0,-1 0 1 0 0,0 0-1 0 0,0 0 0 0 0,1 0 0 0 0,15 0 11 0 0,-16 0-16 0 0,26-2 1 0 0,-9 0 0 0 0,-1 1 0 0 0,0 0 0 0 0,1 1 0 0 0,-1 1 0 0 0,1 1 0 0 0,-1 0 0 0 0,0 1 0 0 0,21 7 0 0 0,-35-9 39 0 0,0 0-1 0 0,1 0 1 0 0,-1 0-1 0 0,0 1 1 0 0,0-1-1 0 0,0 1 1 0 0,0-1 0 0 0,0 1-1 0 0,0 0 1 0 0,-1 0-1 0 0,1 0 1 0 0,0 0-1 0 0,-1 0 1 0 0,0 0-1 0 0,1 1 1 0 0,-1-1-1 0 0,0 0 1 0 0,0 1-1 0 0,0-1 1 0 0,-1 0 0 0 0,1 1-1 0 0,0-1 1 0 0,-1 1-1 0 0,0-1 1 0 0,0 1-1 0 0,0 0 1 0 0,0-1-1 0 0,0 1 1 0 0,0-1-1 0 0,0 1 1 0 0,-1-1-1 0 0,1 1 1 0 0,-1-1 0 0 0,0 1-1 0 0,0-1 1 0 0,-1 3-1 0 0,-2 6 145 0 0,-1-1 0 0 0,0 0-1 0 0,0-1 1 0 0,-1 1 0 0 0,-1-1 0 0 0,1 0-1 0 0,-10 9 1 0 0,-11 12-179 0 0,-36 55 0 0 0,30-34-3261 0 0,28-43-3990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5.3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182 243 7055 0 0,'-41'11'297'0'0,"27"-6"205"0"0,0-1-1 0 0,0-1 1 0 0,-18 2 0 0 0,28-4-121 0 0,1-1 1 0 0,-1 0-1 0 0,1 0 1 0 0,0-1-1 0 0,-1 1 1 0 0,1 0-1 0 0,-1-1 1 0 0,1 0-1 0 0,-1 0 1 0 0,1 0-1 0 0,0 0 1 0 0,0-1-1 0 0,0 1 1 0 0,0-1-1 0 0,0 0 1 0 0,0 0-1 0 0,0 0 1 0 0,-3-3-1 0 0,5 4 310 0 0,5-22 2028 0 0,8 9-2691 0 0,2 0 1 0 0,-1 1 0 0 0,2 0 0 0 0,-1 2 0 0 0,2-1 0 0 0,-1 2-1 0 0,29-15 1 0 0,15-8-3544 0 0,107-44 0 0 0,-156 74-2183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5.6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43 10943 0 0,'-4'-1'158'0'0,"-21"-12"803"0"0,18 9-701 0 0,6 3 668 0 0,1 1 323 0 0,15-11 1603 0 0,-6 8-2847 0 0,1 0 0 0 0,-1 1 0 0 0,1 0 0 0 0,-1 1 0 0 0,1 0-1 0 0,0 0 1 0 0,10 1 0 0 0,6 2-12 0 0,37 6-1 0 0,-50-6 218 0 0,-1 1-1 0 0,0 1 1 0 0,0-1-1 0 0,0 2 0 0 0,0 0 1 0 0,-1 0-1 0 0,0 1 1 0 0,17 12-1 0 0,-24-15-124 0 0,-1 0 0 0 0,1 0 0 0 0,-1 0 0 0 0,1 0 0 0 0,-1 1 0 0 0,0-1 0 0 0,0 1 0 0 0,-1 0 0 0 0,1 0 0 0 0,-1 0 0 0 0,0 0 0 0 0,0 1 0 0 0,0-1 0 0 0,0 0 0 0 0,-1 1 0 0 0,0-1 0 0 0,0 1-1 0 0,0 0 1 0 0,0-1 0 0 0,-1 1 0 0 0,0 0 0 0 0,0 0 0 0 0,0-1 0 0 0,-1 1 0 0 0,-1 9 0 0 0,-7 16 148 0 0,-1-1 0 0 0,-1 0 0 0 0,-2 0 0 0 0,0-1 0 0 0,-26 38-1 0 0,37-63-981 0 0,-12 17-32 0 0,5-13-6870 0 0,9-7 1667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6.0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48 10943 0 0,'-10'-8'585'0'0,"0"0"0"0"0,0-1 0 0 0,-10-12 0 0 0,20 20 51 0 0,0 1 10 0 0,0 0 23 0 0,0 0 16 0 0,16 29 805 0 0,111 209 1348 0 0,-77-138-2838 0 0,-45-90 0 0 0,-5-10 0 0 0,0 0-1 0 0,0 1 1 0 0,0-1 0 0 0,0 0-1 0 0,0 0 1 0 0,0 0-1 0 0,1 1 1 0 0,-1-1 0 0 0,0 0-1 0 0,0 0 1 0 0,0 0-1 0 0,0 0 1 0 0,1 0 0 0 0,-1 0-1 0 0,0 1 1 0 0,0-1-1 0 0,0 0 1 0 0,0 0 0 0 0,1 0-1 0 0,-1 0 1 0 0,0 0 0 0 0,0 0-1 0 0,0 0 1 0 0,1 0-1 0 0,-1 0 1 0 0,0 0 0 0 0,0 0-1 0 0,1 0 1 0 0,-1 0-1 0 0,0 0 1 0 0,0 0 0 0 0,0 0-1 0 0,1 0 1 0 0,-1 0-1 0 0,0 0 1 0 0,0 0 0 0 0,0 0-1 0 0,1-1 1 0 0,-1 1-1 0 0,0 0 1 0 0,0 0 0 0 0,0 0-1 0 0,0 0 1 0 0,1 0-1 0 0,-1 0 1 0 0,0-1 0 0 0,0 1-1 0 0,0 0 1 0 0,0 0-1 0 0,0 0 1 0 0,0 0 0 0 0,0-1-1 0 0,1 1 1 0 0,-1 0-1 0 0,0 0 1 0 0,0 0 0 0 0,0-1-1 0 0,0 1 1 0 0,0 0 0 0 0,0 0-1 0 0,0 0 1 0 0,0-1-1 0 0,0 1 1 0 0,3-12 112 0 0,-3 12-97 0 0,19-172 2795 0 0,-17 159-3148 0 0,1-1 1 0 0,1 1-1 0 0,7-17 0 0 0,-10 26 228 0 0,1 0 0 0 0,0 0-1 0 0,0 1 1 0 0,0-1 0 0 0,0 1-1 0 0,1 0 1 0 0,0 0 0 0 0,-1-1-1 0 0,1 2 1 0 0,0-1 0 0 0,0 0-1 0 0,1 1 1 0 0,-1-1 0 0 0,1 1 0 0 0,6-3-1 0 0,2 2-2114 0 0,-4 4-1575 0 0,1 0-1603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6.4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70 20 15719 0 0,'0'0'356'0'0,"0"0"50"0"0,0 0 20 0 0,0-2-40 0 0,-4-5-248 0 0,3 6-61 0 0,1 0-1 0 0,-1 1 0 0 0,0-1 1 0 0,0 0-1 0 0,0 0 0 0 0,0 0 1 0 0,0 1-1 0 0,0-1 0 0 0,0 1 1 0 0,0-1-1 0 0,0 1 0 0 0,-1-1 1 0 0,1 1-1 0 0,0-1 1 0 0,0 1-1 0 0,0 0 0 0 0,-1 0 1 0 0,1 0-1 0 0,0 0 0 0 0,0 0 1 0 0,-2 0-1 0 0,1 0 220 0 0,1-1 314 0 0,-12 21-278 0 0,8-7 69 0 0,0 1 1 0 0,1 0-1 0 0,1 0 1 0 0,0 0-1 0 0,1 1 1 0 0,0 14-1 0 0,2-28-401 0 0,0-1 0 0 0,0 1 0 0 0,0-1 0 0 0,0 1 0 0 0,0-1 0 0 0,0 1 0 0 0,1-1 0 0 0,-1 1 0 0 0,0 0 0 0 0,0-1 0 0 0,1 0 0 0 0,-1 1 0 0 0,0-1 0 0 0,1 1 0 0 0,-1-1 0 0 0,0 1 0 0 0,1-1 0 0 0,-1 0 0 0 0,0 1 0 0 0,1-1 0 0 0,-1 0 0 0 0,1 1 0 0 0,-1-1 0 0 0,1 0 0 0 0,-1 1 0 0 0,1-1 0 0 0,-1 0 0 0 0,1 0 0 0 0,-1 0 0 0 0,1 0 0 0 0,-1 1 0 0 0,1-1 0 0 0,0 0 0 0 0,-1 0 0 0 0,1 0 0 0 0,-1 0 0 0 0,1 0 0 0 0,-1 0 0 0 0,1-1 0 0 0,-1 1 0 0 0,1 0 0 0 0,0 0 0 0 0,-1 0 0 0 0,1 0 0 0 0,-1-1 0 0 0,1 1 0 0 0,-1 0 0 0 0,0 0 0 0 0,1-1 0 0 0,0 1 0 0 0,11-4 0 0 0,0 1 0 0 0,-1-2 0 0 0,15-7 0 0 0,-17 8 0 0 0,0-1 0 0 0,0 1 0 0 0,1 1 0 0 0,-1 0 0 0 0,13-2 0 0 0,-18 4 0 0 0,0 1 0 0 0,-1 0 0 0 0,1 0 0 0 0,-1 0 0 0 0,1 1 0 0 0,0-1 0 0 0,-1 1 0 0 0,1 0 0 0 0,-1 0 0 0 0,0 0 0 0 0,1 0 0 0 0,-1 1 0 0 0,0 0 0 0 0,0-1 0 0 0,0 1 0 0 0,0 0 0 0 0,0 0 0 0 0,0 1 0 0 0,3 2 0 0 0,-2 0-114 0 0,0-1 0 0 0,0 1 1 0 0,-1 1-1 0 0,0-1 0 0 0,0 0 0 0 0,0 1 0 0 0,0 0 0 0 0,-1 0 0 0 0,0-1 1 0 0,0 1-1 0 0,-1 1 0 0 0,1-1 0 0 0,-1 0 0 0 0,-1 0 0 0 0,1 0 0 0 0,-1 1 1 0 0,0-1-1 0 0,-2 10 0 0 0,2-11-58 0 0,0 0-1 0 0,-1-1 1 0 0,0 1 0 0 0,0 0-1 0 0,0-1 1 0 0,-1 1 0 0 0,0-1 0 0 0,1 0-1 0 0,-2 1 1 0 0,1-1 0 0 0,0 0-1 0 0,-1 0 1 0 0,0 0 0 0 0,1-1 0 0 0,-2 1-1 0 0,1-1 1 0 0,0 1 0 0 0,-1-1 0 0 0,1 0-1 0 0,-1 0 1 0 0,0-1 0 0 0,0 1-1 0 0,0-1 1 0 0,0 0 0 0 0,-5 2 0 0 0,-6-1-6146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6.7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1 300 13247 0 0,'-1'-3'299'0'0,"1"0"-237"0"0,0-1 1 0 0,0 1 0 0 0,1-1-1 0 0,-1 1 1 0 0,1-1-1 0 0,-1 1 1 0 0,1 0-1 0 0,0-1 1 0 0,1 1-1 0 0,-1 0 1 0 0,0 0-1 0 0,1 0 1 0 0,0 0-1 0 0,-1 0 1 0 0,1 0-1 0 0,3-3 1 0 0,45-49 40 0 0,-30 35-25 0 0,1-1 701 0 0,0 0 1 0 0,0 2-1 0 0,2 1 0 0 0,31-19 1 0 0,-44 30-824 0 0,0 1 0 0 0,1 0 1 0 0,0 1-1 0 0,1 0 0 0 0,-1 1 0 0 0,1 1 0 0 0,0-1 1 0 0,0 2-1 0 0,0 0 0 0 0,0 0 0 0 0,0 1 1 0 0,22 1-1 0 0,-32 0-342 0 0,1 1 0 0 0,0-1 0 0 0,-1 1 1 0 0,1 0-1 0 0,-1 0 0 0 0,1 0 0 0 0,-1 0 0 0 0,0 0 0 0 0,1 1 0 0 0,-1-1 1 0 0,0 1-1 0 0,3 2 0 0 0,8 12-2213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57 5527 0 0,'-2'-41'133'0'0,"1"25"71"0"0,0 17 107 0 0,1 6 8 0 0,0-7 101 0 0,0 0 17 0 0,3 27 2204 0 0,9 15-465 0 0,2 9-655 0 0,26 202 563 0 0,-9-85-7618 0 0,-30-167 3833 0 0,-1-1-128 0 0,0 0-26 0 0,0 0-8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7.6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3999 0 0,'0'0'91'0'0,"0"0"12"0"0,0 0 7 0 0,0 0 101 0 0,0 0 413 0 0,0 0 177 0 0,0 0 37 0 0,0 0-37 0 0,0 0-190 0 0,5 21 859 0 0,-2-3-1373 0 0,1-1 0 0 0,7 20 0 0 0,7 24 819 0 0,29 285 1532 0 0,-25-148-1075 0 0,-20-181-767 0 0,1-1 0 0 0,1 1 0 0 0,8 22 0 0 0,-12-38-874 0 0,14-13-1825 0 0,-11 6 1497 0 0,0 0 0 0 0,0 0 0 0 0,-1-1 0 0 0,0 1 0 0 0,0 0 0 0 0,-1-1 0 0 0,1-7 0 0 0,2-12-1123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7.9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59 94 7055 0 0,'-11'-13'332'0'0,"1"-1"-1"0"0,0-1 0 0 0,1 0 0 0 0,-9-20 0 0 0,17 33 697 0 0,1 2 42 0 0,0 0-136 0 0,3 1-798 0 0,-1 1-1 0 0,0-1 1 0 0,0 0-1 0 0,1 1 1 0 0,-1 0 0 0 0,0-1-1 0 0,-1 1 1 0 0,1 0-1 0 0,3 4 1 0 0,-3-4 47 0 0,31 37 255 0 0,-2 1 1 0 0,33 58-1 0 0,-34-52-348 0 0,82 139-227 0 0,-72-101-3623 0 0,-33-66-335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8.2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42 213 8863 0 0,'-16'-8'680'0'0,"14"7"-655"0"0,1 0 0 0 0,-1 0 0 0 0,0 0 0 0 0,1 0-1 0 0,-1 0 1 0 0,1 0 0 0 0,-1-1 0 0 0,1 1 0 0 0,0 0 0 0 0,0-1-1 0 0,-1 1 1 0 0,1-1 0 0 0,0 0 0 0 0,0 1 0 0 0,1-1 0 0 0,-1 0-1 0 0,0 0 1 0 0,0 1 0 0 0,1-1 0 0 0,-1 0 0 0 0,0-3-1 0 0,2 2 135 0 0,-1 0 0 0 0,0 0 0 0 0,1 0 0 0 0,-1 0 0 0 0,1 1 0 0 0,0-1 0 0 0,0 0 0 0 0,0 1-1 0 0,0-1 1 0 0,1 0 0 0 0,-1 1 0 0 0,1 0 0 0 0,1-3 0 0 0,4-4 180 0 0,1 0 0 0 0,0 1 0 0 0,0 0 0 0 0,1 1 0 0 0,0 0 0 0 0,13-8 0 0 0,86-40-1316 0 0,-85 43-3910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8.6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0 8863 0 0,'0'0'200'0'0,"0"0"34"0"0,0 0 12 0 0,-12 25 88 0 0,11-19-123 0 0,1 0 1 0 0,0-1 0 0 0,1 1 0 0 0,-1 0-1 0 0,1-1 1 0 0,1 1 0 0 0,-1-1-1 0 0,1 1 1 0 0,2 6 0 0 0,26 51 1218 0 0,-19-42-935 0 0,-9-18-477 0 0,152 318 3476 0 0,-144-296-3496 0 0,-4-11-26 0 0,0 0 0 0 0,11 20 0 0 0,-16-33-428 0 0,-1-1-182 0 0,-5-21-1851 0 0,-6-6 1465 0 0,-1 1 0 0 0,-1 1 0 0 0,-17-25 0 0 0,-16-32-779 0 0,36 62 1851 0 0,-52-118 1732 0 0,54 117-1430 0 0,2 0-1 0 0,0 0 1 0 0,1 0 0 0 0,-4-41-1 0 0,8 61-239 0 0,1-1-1 0 0,0 1 0 0 0,0-1 1 0 0,0 0-1 0 0,0 1 0 0 0,0-1 1 0 0,0 0-1 0 0,0 1 0 0 0,1-1 1 0 0,-1 0-1 0 0,1 1 0 0 0,-1-1 1 0 0,1 1-1 0 0,-1-1 0 0 0,1 1 0 0 0,0-1 1 0 0,0 1-1 0 0,0 0 0 0 0,0-1 1 0 0,0 1-1 0 0,0 0 0 0 0,0 0 1 0 0,0 0-1 0 0,0-1 0 0 0,3 0 1 0 0,-2 1-32 0 0,1 0 0 0 0,0 0 0 0 0,-1 1 1 0 0,1-1-1 0 0,0 1 0 0 0,0-1 0 0 0,0 1 0 0 0,-1 0 1 0 0,1 0-1 0 0,0 0 0 0 0,0 1 0 0 0,0-1 0 0 0,3 1 1 0 0,9 3 327 0 0,-1 1 0 0 0,1 0 1 0 0,-1 1-1 0 0,19 11 1 0 0,-21-10-376 0 0,-1 0-1 0 0,0 0 1 0 0,0 1 0 0 0,-1 0 0 0 0,0 1 0 0 0,15 17 0 0 0,-20-20 142 0 0,-1 0 1 0 0,0 0-1 0 0,0 0 0 0 0,-1 1 1 0 0,0-1-1 0 0,0 1 0 0 0,-1 0 1 0 0,1 0-1 0 0,-1 0 0 0 0,-1 0 0 0 0,1 0 1 0 0,-1 0-1 0 0,-1 0 0 0 0,1 8 1 0 0,-1-3-167 0 0,0 17 0 0 0,-1 0 0 0 0,-6 36 0 0 0,6-59-8 0 0,0 0 1 0 0,0 1 0 0 0,-1-1-1 0 0,0 0 1 0 0,0 0 0 0 0,-1 0 0 0 0,1 0-1 0 0,-1-1 1 0 0,0 1 0 0 0,-1-1-1 0 0,0 1 1 0 0,1-1 0 0 0,-2 0-1 0 0,1-1 1 0 0,-1 1 0 0 0,-5 4-1 0 0,7-7-177 0 0,1-1 0 0 0,0 0 0 0 0,0 0-1 0 0,-1 0 1 0 0,1 0 0 0 0,0-1 0 0 0,-1 1 0 0 0,1 0-1 0 0,-1-1 1 0 0,1 0 0 0 0,-1 0 0 0 0,1 0 0 0 0,-1 0-1 0 0,1 0 1 0 0,-1 0 0 0 0,1-1 0 0 0,-1 1-1 0 0,1-1 1 0 0,-1 1 0 0 0,1-1 0 0 0,0 0 0 0 0,-1 0-1 0 0,1 0 1 0 0,0-1 0 0 0,0 1 0 0 0,0 0 0 0 0,0-1-1 0 0,0 1 1 0 0,0-1 0 0 0,0 0 0 0 0,0 0 0 0 0,1 1-1 0 0,-1-1 1 0 0,-1-3 0 0 0,-5-8-5225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8.9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69 45 13247 0 0,'0'0'299'0'0,"-28"-14"850"0"0,27 14-1113 0 0,-1 0 0 0 0,1 0 0 0 0,-1 0 0 0 0,1 0 0 0 0,-1 0 0 0 0,1 1 0 0 0,-1-1 0 0 0,1 1 0 0 0,-1-1 0 0 0,1 1 0 0 0,-1-1 0 0 0,1 1-1 0 0,0 0 1 0 0,-1-1 0 0 0,1 1 0 0 0,0 0 0 0 0,0 0 0 0 0,-1 0 0 0 0,1 0 0 0 0,0 0 0 0 0,0 1 0 0 0,0-1 0 0 0,-1 2 0 0 0,1 0 122 0 0,0-1 0 0 0,0 1 0 0 0,0 0 0 0 0,0 0 0 0 0,0 0 1 0 0,1 0-1 0 0,-1 0 0 0 0,1 0 0 0 0,0 1 0 0 0,0-1 0 0 0,0 3 0 0 0,2 8 394 0 0,1-1 0 0 0,-1 1 0 0 0,2-1 0 0 0,7 18 0 0 0,14 23 142 0 0,2-2 1 0 0,3 0-1 0 0,45 60 0 0 0,-45-69-527 0 0,-12-20-149 0 0,-12-15-40 0 0,0 0 0 0 0,0 0 0 0 0,-1 0 0 0 0,5 11 0 0 0,-9-17-462 0 0,-1-2-192 0 0,0 0-41 0 0,-13-22-154 0 0,-47-90-1345 0 0,-30-63-1032 0 0,77 146 3718 0 0,2 0-1 0 0,1 0 1 0 0,1-1 0 0 0,-5-37-1 0 0,13 65-443 0 0,1 0 0 0 0,0 0-1 0 0,0-1 1 0 0,-1 1 0 0 0,1 0 0 0 0,0 0-1 0 0,1-1 1 0 0,-1 1 0 0 0,0 0-1 0 0,1 0 1 0 0,-1-1 0 0 0,1 1 0 0 0,0 0-1 0 0,0 0 1 0 0,0 0 0 0 0,0 0-1 0 0,0 0 1 0 0,0 0 0 0 0,0 0 0 0 0,1 0-1 0 0,-1 1 1 0 0,3-3 0 0 0,-1 1 53 0 0,0 1 1 0 0,1 0-1 0 0,-1 1 1 0 0,1-1-1 0 0,-1 0 1 0 0,1 1-1 0 0,-1 0 1 0 0,1 0-1 0 0,0 0 1 0 0,-1 1-1 0 0,1-1 1 0 0,5 0-1 0 0,5 1 124 0 0,0 1 0 0 0,0 0-1 0 0,0 1 1 0 0,0 0 0 0 0,-1 1-1 0 0,19 6 1 0 0,-21-5-60 0 0,-1 0-1 0 0,1 1 1 0 0,-1 0 0 0 0,0 1-1 0 0,-1 0 1 0 0,1 0-1 0 0,-1 1 1 0 0,-1 0 0 0 0,9 9-1 0 0,-12-11-56 0 0,-1 0 0 0 0,0 1 0 0 0,0-1 0 0 0,0 1 0 0 0,-1 0 0 0 0,0 0 0 0 0,0 1 0 0 0,0-1 0 0 0,-1 0 0 0 0,0 1 0 0 0,0-1 0 0 0,-1 1 0 0 0,0 0 0 0 0,0 0 0 0 0,-1-1 0 0 0,1 10 0 0 0,-3 3-82 0 0,0 1 0 0 0,-1-1-1 0 0,-1 0 1 0 0,-1 0 0 0 0,0 0 0 0 0,-2 0-1 0 0,-8 17 1 0 0,1-7-5 0 0,-1-1-1 0 0,-2-1 1 0 0,-30 39-1 0 0,10-28-1485 0 0,-6-8-3396 0 0,25-20-2331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2.8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7 162 7055 0 0,'0'0'158'0'0,"0"0"22"0"0,0 0 12 0 0,0-1-27 0 0,-3-4-132 0 0,-1 0 203 0 0,16 27 9251 0 0,48 100-6976 0 0,-45-90-2314 0 0,-8-17-186 0 0,0 0 0 0 0,6 21 0 0 0,-21-67-11 0 0,1-1 0 0 0,1 0 0 0 0,2 0 0 0 0,1-1 0 0 0,2 1 0 0 0,1-1 0 0 0,1 1 0 0 0,8-41 0 0 0,-8 70-137 0 0,-1 0 0 0 0,1 0 0 0 0,0 0 0 0 0,0 0 0 0 0,1 1 0 0 0,-1-1 0 0 0,1 0 0 0 0,-1 1 0 0 0,1-1 0 0 0,0 1 0 0 0,0 0 0 0 0,0-1 0 0 0,0 1 0 0 0,0 0 0 0 0,1 0 0 0 0,-1 0 0 0 0,0 1 1 0 0,1-1-1 0 0,0 0 0 0 0,-1 1 0 0 0,5-2 0 0 0,0 1-546 0 0,0 0 1 0 0,1 0-1 0 0,-1 0 1 0 0,0 1-1 0 0,1 0 1 0 0,-1 1-1 0 0,15 0 1 0 0,-6 2-4421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3.2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73 153 10943 0 0,'-21'4'1096'0'0,"17"-5"-941"0"0,1-1 0 0 0,0 1 0 0 0,0-1 0 0 0,0 0 0 0 0,0 0 0 0 0,0-1-1 0 0,0 1 1 0 0,1 0 0 0 0,-1-1 0 0 0,1 0 0 0 0,0 1 0 0 0,-1-1 0 0 0,1 0-1 0 0,1 0 1 0 0,-1-1 0 0 0,0 1 0 0 0,1 0 0 0 0,-1 0 0 0 0,1-1 0 0 0,0 1-1 0 0,0-1 1 0 0,0 1 0 0 0,1-1 0 0 0,-1 1 0 0 0,1-1 0 0 0,0 0 0 0 0,0 1 0 0 0,0-1-1 0 0,1 1 1 0 0,-1-1 0 0 0,1 0 0 0 0,0 1 0 0 0,0 0 0 0 0,0-1 0 0 0,0 1-1 0 0,0-1 1 0 0,1 1 0 0 0,0 0 0 0 0,0 0 0 0 0,0 0 0 0 0,0 0 0 0 0,0 0 0 0 0,0 0-1 0 0,1 1 1 0 0,-1-1 0 0 0,1 1 0 0 0,0 0 0 0 0,0-1 0 0 0,0 1 0 0 0,0 0-1 0 0,0 1 1 0 0,5-3 0 0 0,-7 3-155 0 0,0 1 0 0 0,1-1 0 0 0,-1 1 0 0 0,0 0 0 0 0,0-1 0 0 0,1 1 0 0 0,-1 0 0 0 0,0 0 0 0 0,1 0 0 0 0,-1 0 0 0 0,0 0 0 0 0,1 0 0 0 0,-1 0 0 0 0,0 0 0 0 0,1 1 0 0 0,-1-1 0 0 0,0 1 0 0 0,1-1 0 0 0,-1 1 0 0 0,0-1 0 0 0,0 1 0 0 0,0-1 0 0 0,1 1 0 0 0,-1 0 0 0 0,0 0 0 0 0,0 0 0 0 0,0 0 0 0 0,0-1 0 0 0,0 1 0 0 0,0 0 0 0 0,-1 1 0 0 0,1-1 0 0 0,0 0 0 0 0,0 0 0 0 0,-1 0 0 0 0,1 0 0 0 0,-1 1 0 0 0,1 0 0 0 0,1 2 0 0 0,-1 0 0 0 0,0 1 0 0 0,1-1 0 0 0,-2 0 0 0 0,1 0 0 0 0,0 1 0 0 0,-1 5 0 0 0,-2 1 2 0 0,-1-1 0 0 0,0 1 1 0 0,-1-1-1 0 0,0 0 0 0 0,0 0 0 0 0,-1 0 0 0 0,0-1 0 0 0,-9 12 0 0 0,1-1 81 0 0,12-18 439 0 0,1-2 170 0 0,0 0 32 0 0,0 0-93 0 0,9 7-966 0 0,0-4 79 0 0,0-1 0 0 0,0 0 1 0 0,0-1-1 0 0,0 0 0 0 0,0 0 0 0 0,1-1 0 0 0,14-1 0 0 0,-17 0 258 0 0,1 0 0 0 0,-1 1-1 0 0,1 0 1 0 0,-1 0 0 0 0,1 1 0 0 0,-1 0-1 0 0,1 0 1 0 0,-1 1 0 0 0,1 0 0 0 0,-1 0-1 0 0,0 0 1 0 0,0 1 0 0 0,8 5 0 0 0,-14-7 4 0 0,0 0 1 0 0,0 0 0 0 0,-1 0 0 0 0,1 1-1 0 0,-1-1 1 0 0,1 0 0 0 0,-1 0 0 0 0,1 0-1 0 0,-1 1 1 0 0,0-1 0 0 0,1 0 0 0 0,-1 1-1 0 0,0-1 1 0 0,0 0 0 0 0,0 0 0 0 0,0 1 0 0 0,0-1-1 0 0,0 0 1 0 0,0 1 0 0 0,-1-1 0 0 0,1 0-1 0 0,0 0 1 0 0,-2 3 0 0 0,-10 28 1505 0 0,11-32-1459 0 0,-13 27 125 0 0,-2 0-1 0 0,0-2 1 0 0,-41 48-1 0 0,29-38-379 0 0,27-34-1689 0 0,1-1-693 0 0,0-3-140 0 0,3-12-26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3.5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52 21 10943 0 0,'-11'-7'453'0'0,"9"6"-395"0"0,1-1 0 0 0,-1 1 0 0 0,1 0 0 0 0,-1 0-1 0 0,0 0 1 0 0,1 0 0 0 0,-1 0 0 0 0,0 0 0 0 0,0 0 0 0 0,0 1 0 0 0,0-1-1 0 0,1 1 1 0 0,-1-1 0 0 0,0 1 0 0 0,-3-1 0 0 0,4 1 870 0 0,-7 17 3221 0 0,9-4-4106 0 0,2 0-1 0 0,-1 1 1 0 0,1-1-1 0 0,1 0 0 0 0,1 0 1 0 0,9 20-1 0 0,4 13 289 0 0,8 29 1447 0 0,30 103-1678 0 0,-54-169-1461 0 0,-1 1 1 0 0,0-1-1 0 0,-1 1 0 0 0,0 12 1 0 0,-2-2-1239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3.9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31 203 13247 0 0,'-23'-18'1448'0'0,"17"13"-1353"0"0,6 4-8 0 0,0 0 0 0 0,-1 0 0 0 0,1 0 1 0 0,0 0-1 0 0,0 0 0 0 0,0 0 0 0 0,0 0 0 0 0,0 0 0 0 0,0 0 0 0 0,0 0 0 0 0,0 0 1 0 0,0 0-1 0 0,0 0 0 0 0,0 0 0 0 0,1 0 0 0 0,-1 0 0 0 0,0 0 0 0 0,1 0 1 0 0,-1 0-1 0 0,1 0 0 0 0,-1 0 0 0 0,1 1 0 0 0,0-2 0 0 0,12-19 1031 0 0,-3 10-973 0 0,-1 1-1 0 0,1 0 1 0 0,1 1 0 0 0,0 0-1 0 0,0 0 1 0 0,1 1-1 0 0,16-8 1 0 0,-5 5-1768 0 0,0 1 0 0 0,1 1-1 0 0,30-7 1 0 0,-30 9-3825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4.2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86 81 10943 0 0,'-54'-13'1232'0'0,"22"4"4592"0"0,42 42-3598 0 0,103 189-2204 0 0,-117-235-22 0 0,1 0 0 0 0,0 0 0 0 0,0-1 0 0 0,0-15 0 0 0,-2-10 0 0 0,3 29-38 0 0,1-1-1 0 0,0 1 0 0 0,1 0 1 0 0,0 0-1 0 0,1 0 1 0 0,0 0-1 0 0,0 0 1 0 0,1 0-1 0 0,6-17 1 0 0,-7 22-15 0 0,1 1 0 0 0,0 0 0 0 0,0 0 0 0 0,0 0 0 0 0,1 0 0 0 0,-1 0 0 0 0,1 0 0 0 0,0 1 0 0 0,0 0 0 0 0,0-1 0 0 0,1 1 0 0 0,-1 0 0 0 0,1 0 0 0 0,0 1 0 0 0,-1-1 0 0 0,1 1 0 0 0,0 0 0 0 0,1 0 0 0 0,-1 0 0 0 0,0 0 0 0 0,0 1 0 0 0,1 0 0 0 0,8-2 0 0 0,15 1-3851 0 0,-14 3 1881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34 229 8983 0 0,'-9'14'200'0'0,"7"-12"34"0"0,2-2 14 0 0,-6-9 6 0 0,3 0 24 0 0,0-1 0 0 0,1-1 0 0 0,0 1 0 0 0,1 0 0 0 0,0 0 0 0 0,0-1 0 0 0,1 1 0 0 0,1-4-278 0 0,-1 8 158 0 0,9-7 1596 0 0,-6 9-1410 0 0,6-8-170 0 0,0-1-1 0 0,1 1 1 0 0,0 1-1 0 0,0 0 0 0 0,2 0 1 0 0,-1 1-1 0 0,5-2-173 0 0,-12 9-143 0 0,-1 0 0 0 0,1 0-1 0 0,0 1 1 0 0,1 0-1 0 0,-1 0 1 0 0,0 0 0 0 0,1 0-1 0 0,-1 1 1 0 0,1-1-1 0 0,-1 1 1 0 0,1 0 0 0 0,0 1-1 0 0,-1-1 1 0 0,1 1 0 0 0,0 0-1 0 0,0 0 1 0 0,-1 0-1 0 0,1 1 1 0 0,0 0 0 0 0,-1-1-1 0 0,1 2 1 0 0,-1-1-1 0 0,1 1 1 0 0,-1-1 0 0 0,3 3 143 0 0,-5-4-403 0 0,-1 1 1 0 0,1 0 0 0 0,-1 0 0 0 0,1 0 0 0 0,-1 0-1 0 0,0 0 1 0 0,0 1 0 0 0,0-1 0 0 0,1 0-1 0 0,-1 0 1 0 0,0 1 0 0 0,0 0 402 0 0,5 10-3155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4.6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179 118 8863 0 0,'0'0'200'0'0,"-15"-16"528"0"0,-3-26 586 0 0,13 33 196 0 0,1 1 1 0 0,-1 1 0 0 0,-1-1-1 0 0,0 1 1 0 0,-8-9 0 0 0,9 12-1465 0 0,4 4-46 0 0,0 0 0 0 0,0-1 0 0 0,0 2 0 0 0,0-1 0 0 0,0 0 0 0 0,0 0 0 0 0,0 0 0 0 0,0 0 0 0 0,0 1 0 0 0,0-1 0 0 0,0 0 0 0 0,0 1 0 0 0,0-1 0 0 0,0 1 0 0 0,0-1 0 0 0,0 1 0 0 0,0-1 0 0 0,1 1 0 0 0,-1 0 0 0 0,0-1 0 0 0,0 1 0 0 0,1 0 0 0 0,-1 0 0 0 0,0 1 0 0 0,0-2 0 0 0,-6 9 0 0 0,0 0 0 0 0,0 0 0 0 0,0 1 0 0 0,1 0 0 0 0,1 0 0 0 0,0 1 0 0 0,0 0 0 0 0,-5 20 0 0 0,5-16 0 0 0,1 1 0 0 0,1 0 0 0 0,1 0 0 0 0,0 0 0 0 0,1 29 0 0 0,6-21 0 0 0,-5-23 0 0 0,0-1 0 0 0,0 1 0 0 0,0 0 0 0 0,1-1 0 0 0,-1 1 0 0 0,0 0 0 0 0,1-1 0 0 0,-1 1 0 0 0,0-1 0 0 0,1 1 0 0 0,-1-1 0 0 0,1 1 0 0 0,-1-1 0 0 0,1 1 0 0 0,-1-1 0 0 0,1 1 0 0 0,0-1 0 0 0,-1 0 0 0 0,1 1 0 0 0,-1-1 0 0 0,1 0 0 0 0,0 1 0 0 0,-1-1 0 0 0,1 0 0 0 0,0 0 0 0 0,-1 0 0 0 0,1 0 0 0 0,0 0 0 0 0,-1 1 0 0 0,1-1 0 0 0,0 0 0 0 0,-1-1 0 0 0,1 1 0 0 0,0 0 0 0 0,-1 0 0 0 0,2 0 0 0 0,18-9 0 0 0,-20 8 0 0 0,13-8 18 0 0,-2-1-1 0 0,1 0 1 0 0,-2 0 0 0 0,20-24-1 0 0,-19 20-7 0 0,0 2 0 0 0,1-1 0 0 0,20-16 0 0 0,-6 4-2212 0 0,-25 24-257 0 0,-1 1-121 0 0,0 0-19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44.9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10943 0 0,'0'0'248'0'0,"0"0"35"0"0,0 0 18 0 0,0 0-37 0 0,2 13-160 0 0,1 15 1175 0 0,2 0 0 0 0,2 0-1 0 0,17 49 1 0 0,-17-59-1213 0 0,1-1 0 0 0,15 23 0 0 0,-16-28-1029 0 0,1-1 0 0 0,1 0 0 0 0,0-1 0 0 0,11 9 0 0 0,-3-4-4463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56.4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71 36 3999 0 0,'0'0'91'0'0,"-27"-11"234"0"0,-16-13 3449 0 0,42 24-3252 0 0,1 0-11 0 0,0 0 4 0 0,0 0 38 0 0,0 0 20 0 0,0 0 3 0 0,0 0-77 0 0,0 0-239 0 0,0 0 219 0 0,0 0 127 0 0,2 1-475 0 0,0 0-1 0 0,0 1 0 0 0,0-1 1 0 0,0 1-1 0 0,0-1 1 0 0,0 1-1 0 0,-1 0 0 0 0,1-1 1 0 0,1 4-1 0 0,2 0-51 0 0,48 53 1443 0 0,86 126 1 0 0,-76-96-1803 0 0,-31-35 1556 0 0,-31-52-576 0 0,-1-1-90 0 0,-12-19-380 0 0,-7-26-230 0 0,2-1 0 0 0,2 0 0 0 0,-14-75 0 0 0,24 100-1621 0 0,2 1 0 0 0,0-1-1 0 0,1-21 1 0 0,10 39-774 0 0,1 2 1179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56.9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16 188 7055 0 0,'0'0'323'0'0,"0"0"-8"0"0,-13-23 235 0 0,12 16-118 0 0,1 1 1 0 0,-1-1-1 0 0,1 1 0 0 0,0-1 0 0 0,1 0 0 0 0,-1 1 0 0 0,1-1 0 0 0,1 1 0 0 0,-1 0 1 0 0,1-1-1 0 0,0 1 0 0 0,4-7 0 0 0,-4 7-315 0 0,1-1 0 0 0,0 1 0 0 0,0 0 1 0 0,1 1-1 0 0,0-1 0 0 0,0 0 0 0 0,0 1 0 0 0,1 0 1 0 0,-1 0-1 0 0,1 0 0 0 0,8-5 0 0 0,-12 9 545 0 0,-1 1 18 0 0,2 0-86 0 0,-2 0-585 0 0,1 0 0 0 0,0 0 0 0 0,0 0 0 0 0,-1 0 0 0 0,1 0 0 0 0,0 0 0 0 0,-1 1 0 0 0,1-1 0 0 0,0 0-1 0 0,0 0 1 0 0,-1 0 0 0 0,1 1 0 0 0,0-1 0 0 0,-1 1 0 0 0,1-1 0 0 0,-1 0 0 0 0,1 1 0 0 0,-1-1 0 0 0,1 1 0 0 0,0-1 0 0 0,-1 1 0 0 0,0-1 0 0 0,1 1-1 0 0,-1 0 1 0 0,1-1 0 0 0,-1 1 0 0 0,1 1 0 0 0,5 15-47 0 0,-6-16 54 0 0,2 10-16 0 0,-2-1 0 0 0,1 1 0 0 0,-2-1 0 0 0,1 0 0 0 0,-1 1 0 0 0,-1-1 0 0 0,-2 11 0 0 0,0-3 0 0 0,1-2 0 0 0,-1-1 0 0 0,-9 21 0 0 0,-1 5 0 0 0,15-40 0 0 0,-1-1 0 0 0,1 0 0 0 0,-1 1 0 0 0,1-1 0 0 0,-1 0 0 0 0,1 0 0 0 0,-1 1 0 0 0,1-1 0 0 0,-1 0 0 0 0,1 0 0 0 0,-1 0 0 0 0,1 0 0 0 0,0 0 0 0 0,-1 0 0 0 0,1 0 0 0 0,-1 0 0 0 0,1 0 0 0 0,-1 0 0 0 0,1 0 0 0 0,0 0 0 0 0,-1 0 0 0 0,1 0 0 0 0,-1-1 0 0 0,1 1 0 0 0,-1 0 0 0 0,1 0 0 0 0,-1-1 0 0 0,1 1 0 0 0,-1 0 0 0 0,1-1 0 0 0,0 1 0 0 0,23-11 0 0 0,0-3 0 0 0,-14 7 0 0 0,1 1 0 0 0,-1 1 0 0 0,1-1 0 0 0,0 2 0 0 0,12-5 0 0 0,-20 8 0 0 0,1 1 0 0 0,-1-1 0 0 0,0 1 0 0 0,1 0 0 0 0,-1 0 0 0 0,0 0 0 0 0,1 0 0 0 0,-1 0 0 0 0,0 1 0 0 0,1-1 0 0 0,-1 1 0 0 0,0 0 0 0 0,0 0 0 0 0,0 0 0 0 0,0 1 0 0 0,0-1 0 0 0,0 1 0 0 0,0-1 0 0 0,0 1 0 0 0,0 0 0 0 0,-1 0 0 0 0,1 0 0 0 0,2 3 0 0 0,-1 0 108 0 0,0-1-1 0 0,-1 0 1 0 0,0 1 0 0 0,0-1-1 0 0,0 1 1 0 0,0 0-1 0 0,-1 0 1 0 0,1 0 0 0 0,-1 1-1 0 0,-1-1 1 0 0,1 0-1 0 0,-1 1 1 0 0,0-1-1 0 0,0 1 1 0 0,-1-1 0 0 0,1 1-1 0 0,-1 0 1 0 0,0-1-1 0 0,-1 1 1 0 0,1-1 0 0 0,-1 1-1 0 0,0-1 1 0 0,-4 9-1 0 0,-1 4 36 0 0,0-1 0 0 0,-2 0 0 0 0,0 0 0 0 0,-1-1 0 0 0,-22 29 0 0 0,22-36 1195 0 0,2-2-1704 0 0,4-3-4120 0 0,3-4 2376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57.3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 5407 0 0,'0'0'124'0'0,"0"0"18"0"0,0 0 8 0 0,0-1-23 0 0,0-4-36 0 0,0 3 245 0 0,0 2 102 0 0,11 8 550 0 0,-1 2-366 0 0,0 0-1 0 0,-2 1 1 0 0,1 0-1 0 0,-1 0 1 0 0,-1 1-1 0 0,0 0 1 0 0,10 24-1 0 0,11 18 515 0 0,25 46 1224 0 0,-38-69-2070 0 0,1 0 0 0 0,2-1 0 0 0,32 42 0 0 0,-44-66-466 0 0,6 8-597 0 0,-8-6-2619 0 0,-4-8-1547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57.7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6 283 8863 0 0,'0'0'407'0'0,"-6"-25"154"0"0,7 20-368 0 0,-1 0-1 0 0,1 0 1 0 0,0 0-1 0 0,0 0 1 0 0,1 0-1 0 0,0 1 0 0 0,0-1 1 0 0,0 0-1 0 0,0 1 1 0 0,1-1-1 0 0,-1 1 1 0 0,5-5-1 0 0,44-48 1827 0 0,-35 41-1705 0 0,-1 1-292 0 0,2 0 0 0 0,0 1-1 0 0,35-22 1 0 0,-4 9-4125 0 0,-26 16-468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58.1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73 2791 0 0,'0'0'107'0'0,"0"0"-19"0"0,0 0 89 0 0,0 0 357 0 0,0 0 155 0 0,0 0 30 0 0,0 0 38 0 0,0 0 131 0 0,0 0 59 0 0,0 0 11 0 0,0 0-50 0 0,0 0-217 0 0,6-8 1696 0 0,3 15-1826 0 0,0 0 0 0 0,0 0 0 0 0,-1 0 0 0 0,0 1 0 0 0,0 0-1 0 0,-1 1 1 0 0,8 11 0 0 0,42 74 231 0 0,-36-57 695 0 0,-21-37-1480 0 0,16 27 410 0 0,24 56-1 0 0,-35-74-416 0 0,-14-70 0 0 0,1 17 0 0 0,-12-82 0 0 0,19 113 0 0 0,1 1 0 0 0,0 0 0 0 0,0-1 0 0 0,2 1 0 0 0,-1 0 0 0 0,1 0 0 0 0,8-23 0 0 0,-10 33-234 0 0,1 0-1 0 0,0 0 1 0 0,0 0 0 0 0,0 0-1 0 0,0 0 1 0 0,0 0 0 0 0,1 0-1 0 0,-1 1 1 0 0,0-1 0 0 0,1 0-1 0 0,-1 1 1 0 0,1 0 0 0 0,0-1-1 0 0,0 1 1 0 0,-1 0 0 0 0,1 0-1 0 0,0 0 1 0 0,0 0-1 0 0,0 0 1 0 0,0 0 0 0 0,0 0-1 0 0,0 1 1 0 0,0-1 0 0 0,0 1-1 0 0,1-1 1 0 0,-1 1 0 0 0,0 0-1 0 0,0 0 1 0 0,2 0 0 0 0,-2 0-5464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59.4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80 8 5407 0 0,'0'0'248'0'0,"0"0"-5"0"0,-12-6 2733 0 0,4 5 2816 0 0,4 5-5675 0 0,2-3 378 0 0,2-1 157 0 0,0 0 27 0 0,-2 4-548 0 0,1 0 1 0 0,-1 1-1 0 0,0-1 1 0 0,1 0 0 0 0,0 1-1 0 0,-1 5 1 0 0,-38 247 2585 0 0,38-222-2730 0 0,2-1 128 0 0,0-33 407 0 0,3-1-314 0 0,-1-1 0 0 0,1 0 0 0 0,-1 0 0 0 0,1 0 0 0 0,-1 0 0 0 0,0-1 0 0 0,1 1 0 0 0,-1-1 0 0 0,0 1 0 0 0,3-4 0 0 0,17-19-208 0 0,33-48 0 0 0,-9 10 0 0 0,-16 25-92 0 0,-29 36-392 0 0,-1 1-192 0 0,0 0-41 0 0,0 0-98 0 0,0 0-371 0 0,0 0-166 0 0,0 0-31 0 0,0 0-112 0 0,0 0-438 0 0,0 0-195 0 0,0 0-43 0 0,0 0-5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8:59.7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7055 0 0,'0'0'158'0'0,"0"0"22"0"0,0 0 12 0 0,9 18 945 0 0,-2-3-357 0 0,10 26 2772 0 0,18 58 0 0 0,39 138 89 0 0,-73-235-3933 0 0,-1 0 0 0 0,1 0-1 0 0,0-1 1 0 0,0 1 0 0 0,0 0-1 0 0,0 0 1 0 0,0-1 0 0 0,1 1-1 0 0,-1 0 1 0 0,0-1 0 0 0,1 0-1 0 0,-1 1 1 0 0,1-1 0 0 0,0 0-1 0 0,-1 1 1 0 0,3 0 0 0 0,-1 0-1769 0 0,-1-1-3637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00.2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72 312 8863 0 0,'-70'22'1978'0'0,"68"-21"-822"0"0,2-1 48 0 0,0 0-60 0 0,0 0-296 0 0,0 0-131 0 0,0 0-21 0 0,0 0-4 0 0,0 0 9 0 0,0 0 3 0 0,0 0 0 0 0,7-3-575 0 0,-1 0 0 0 0,0 0 0 0 0,0-1 0 0 0,0 0 1 0 0,0 0-1 0 0,6-7 0 0 0,6-3 431 0 0,76-57 404 0 0,-52 38-302 0 0,66-41 0 0 0,38-5-5162 0 0,-115 59-339 0 0,-23 14 1452 0 0,-1 1-1159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14 147 4231 0 0,'-1'2'91'0'0,"-10"41"341"0"0,10-42-328 0 0,1 0 0 0 0,0 0-1 0 0,0 0 1 0 0,0 0 0 0 0,0 0 0 0 0,0 0-1 0 0,0 0 1 0 0,0 0 0 0 0,1 0 0 0 0,-1 0-1 0 0,0 0 1 0 0,0 0 0 0 0,1 0 0 0 0,-1 0-1 0 0,1 0 1 0 0,-1 0 0 0 0,1 0 0 0 0,-1 0 0 0 0,1-1-1 0 0,-1 1 1 0 0,1 0 0 0 0,0 0 0 0 0,0-1-1 0 0,-1 1 1 0 0,1 0 0 0 0,0-1 0 0 0,0 1-1 0 0,0-1 1 0 0,0 1 0 0 0,-1-1 0 0 0,1 1-1 0 0,0-1 1 0 0,0 1 0 0 0,0-1 0 0 0,0 0-1 0 0,0 0 1 0 0,0 0-104 0 0,2 1 251 0 0,-1 0 0 0 0,0-1-1 0 0,0 1 1 0 0,1-1 0 0 0,-1 1 0 0 0,0-1-1 0 0,1 0 1 0 0,-1 0 0 0 0,0 0-1 0 0,1-1 1 0 0,-1 1 0 0 0,0 0 0 0 0,0-1-1 0 0,3 0-250 0 0,6-7 396 0 0,-1-1 0 0 0,0 0 0 0 0,0 0 0 0 0,-1-1 0 0 0,0 0-1 0 0,0-1 1 0 0,-1 0 0 0 0,1-2-396 0 0,34-42-105 0 0,16 3-2989 0 0,-46 43 612 0 0,5-6-1660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00.5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93 14 10943 0 0,'-8'0'222'0'0,"0"0"0"0"0,-1 0 0 0 0,1 0 0 0 0,0-2 0 0 0,-11-1 0 0 0,-6-3 5939 0 0,18 4-3038 0 0,36 7-2360 0 0,15 5 74 0 0,-31-5-837 0 0,1 1 0 0 0,-1 1 0 0 0,0 0 0 0 0,0 1 0 0 0,-1 0 0 0 0,21 19 0 0 0,-28-23 0 0 0,-1 1 0 0 0,-1-1 0 0 0,1 1 0 0 0,0 0 0 0 0,-1 0 0 0 0,0 0 0 0 0,0 0 0 0 0,-1 0 0 0 0,1 1 0 0 0,-1-1 0 0 0,0 1 0 0 0,-1 0 0 0 0,1 0 0 0 0,-1-1 0 0 0,0 1 0 0 0,-1 0 0 0 0,1 0 0 0 0,-1 0 0 0 0,-2 11 0 0 0,-1 0-180 0 0,-1 0 0 0 0,-1-1 0 0 0,0 1 0 0 0,-14 26 0 0 0,12-28-139 0 0,0 0 0 0 0,2 1 0 0 0,-1 0-1 0 0,-5 31 1 0 0,11-29-4030 0 0,0-15 1832 0 0,0-1-3465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00.9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20 10943 0 0,'0'0'498'0'0,"-9"-13"188"0"0,5 8-596 0 0,3 4 370 0 0,1 1 146 0 0,0 0 30 0 0,0 0 10 0 0,0 0 23 0 0,0 0 16 0 0,1 10-137 0 0,0-1-1 0 0,1 1 0 0 0,0 0 0 0 0,1-1 1 0 0,0 1-1 0 0,4 8 0 0 0,5 18-72 0 0,32 84-572 0 0,-11-36 1532 0 0,-5-10 161 0 0,-33-86-1596 0 0,0-2 0 0 0,1 1 0 0 0,1 0 0 0 0,0-1 0 0 0,1 0 0 0 0,0 0 0 0 0,0-18 0 0 0,2 7 0 0 0,1 1 0 0 0,1-1 0 0 0,8-42 0 0 0,-9 66-145 0 0,-1-1-1 0 0,1 0 1 0 0,-1 1-1 0 0,1-1 1 0 0,0 1-1 0 0,0-1 1 0 0,-1 1-1 0 0,1 0 1 0 0,0-1 0 0 0,0 1-1 0 0,1 0 1 0 0,-1 0-1 0 0,0 0 1 0 0,0-1-1 0 0,0 1 1 0 0,1 0-1 0 0,-1 1 1 0 0,1-1-1 0 0,-1 0 1 0 0,1 0 0 0 0,-1 1-1 0 0,1-1 1 0 0,-1 0-1 0 0,1 1 1 0 0,-1 0-1 0 0,1-1 1 0 0,0 1-1 0 0,-1 0 1 0 0,1 0-1 0 0,0 0 1 0 0,-1 0-1 0 0,1 0 1 0 0,1 1 0 0 0,4-1-938 0 0,-1 1 0 0 0,0 0 1 0 0,0 1-1 0 0,1-1 1 0 0,6 4-1 0 0,-10-3-2020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01.2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292 14 15719 0 0,'-26'-8'1574'0'0,"20"6"-1516"0"0,1 1 0 0 0,0 0 0 0 0,-1 0 0 0 0,0 1 0 0 0,1-1 0 0 0,-1 1 0 0 0,1 1 1 0 0,-1-1-1 0 0,1 1 0 0 0,-1-1 0 0 0,1 2 0 0 0,0-1 0 0 0,-1 1 0 0 0,1-1 0 0 0,0 1 1 0 0,-9 5-1 0 0,8-3 108 0 0,0 1 1 0 0,0-1-1 0 0,0 1 0 0 0,1 1 1 0 0,-1-1-1 0 0,1 1 1 0 0,1-1-1 0 0,-1 1 1 0 0,1 1-1 0 0,0-1 0 0 0,-4 10 1 0 0,3-6-17 0 0,1-1 0 0 0,0 1 0 0 0,1 0 0 0 0,1 0 0 0 0,-1 0 0 0 0,1 0 0 0 0,1 0 0 0 0,0 1 0 0 0,0-1-1 0 0,1 0 1 0 0,1 1 0 0 0,0-1 0 0 0,0 0 0 0 0,1 0 0 0 0,0 1 0 0 0,0-1 0 0 0,1 0 0 0 0,5 10 0 0 0,-5-15-150 0 0,0 1 0 0 0,0-1 0 0 0,1 0 0 0 0,-1 0 0 0 0,1-1 0 0 0,0 1 0 0 0,1-1 0 0 0,-1 0 0 0 0,1 0 0 0 0,0 0 0 0 0,0-1 0 0 0,0 1 0 0 0,8 3 0 0 0,-10-6 0 0 0,1 0 0 0 0,-1 0 0 0 0,0 0 0 0 0,1 0 0 0 0,0-1 0 0 0,-1 1 0 0 0,1-1 0 0 0,-1 0 0 0 0,1 0 0 0 0,-1 0 0 0 0,1 0 0 0 0,0-1 0 0 0,-1 0 0 0 0,1 1 0 0 0,-1-1 0 0 0,0 0 0 0 0,1-1 0 0 0,-1 1 0 0 0,0-1 0 0 0,0 1 0 0 0,1-1 0 0 0,-1 0 0 0 0,5-5 0 0 0,24-24 0 0 0,-30 29 0 0 0,0 0 0 0 0,0-1 0 0 0,0 1 0 0 0,-1-1 0 0 0,1 1 0 0 0,-1-1 0 0 0,0 0 0 0 0,1 0 0 0 0,-1 0 0 0 0,0 1 0 0 0,-1-1 0 0 0,2-6 0 0 0,-2 8 0 0 0,0 0 0 0 0,0 1 0 0 0,0-1 0 0 0,0 0 0 0 0,0 0 0 0 0,0 0 0 0 0,-1 0 0 0 0,1 1 0 0 0,0-1 0 0 0,0 0 0 0 0,-1 0 0 0 0,1 1 0 0 0,-1-1 0 0 0,1 0 0 0 0,0 0 0 0 0,-1 1 0 0 0,1-1 0 0 0,-1 0 0 0 0,0 1 0 0 0,1-1 0 0 0,-1 1 0 0 0,1-1 0 0 0,-1 1 0 0 0,0-1 0 0 0,0 1 0 0 0,1-1 0 0 0,-1 1 0 0 0,0 0 0 0 0,0-1 0 0 0,0 1 0 0 0,-1-1 0 0 0,-1-1-2 0 0,0 0 0 0 0,-1 0 0 0 0,1 0 0 0 0,0 1 0 0 0,-1 0 0 0 0,1-1 0 0 0,-1 1 0 0 0,1 0 0 0 0,-1 1 0 0 0,0-1 0 0 0,1 1 0 0 0,-1-1 0 0 0,0 1 0 0 0,-6 1 0 0 0,2 0-11 0 0,1 0-1 0 0,0 1 0 0 0,-1 0 1 0 0,1 0-1 0 0,0 1 0 0 0,-13 6 1 0 0,4 0-59 0 0,0 1 1 0 0,0 1-1 0 0,1 1 1 0 0,1 0-1 0 0,-14 15 0 0 0,-9 12-2614 0 0,20-20-4561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14.3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5 307 8863 0 0,'0'0'407'0'0,"0"0"-6"0"0,0 0-91 0 0,0 0 562 0 0,-5-17 2620 0 0,6-51-526 0 0,11-35-2933 0 0,-2 34 54 0 0,-9 61-35 0 0,-1 3 27 0 0,1 0 1 0 0,0 0-1 0 0,0 0 0 0 0,0 0 0 0 0,0 0 1 0 0,4-5-1 0 0,-5 8 590 0 0,0 2 31 0 0,0 0-90 0 0,7 10-380 0 0,4 9-230 0 0,-2 0 0 0 0,0 0 0 0 0,0 0 0 0 0,-2 1 0 0 0,6 26 0 0 0,-6-19 0 0 0,2-1 0 0 0,16 33 0 0 0,25 31-3022 0 0,-35-67-3268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15.0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43 184 5407 0 0,'-13'-17'416'0'0,"7"6"-255"0"0,0-1-1 0 0,1 0 1 0 0,-4-15-1 0 0,6 0 2862 0 0,4 23-2889 0 0,0 0 0 0 0,0 0 0 0 0,1 0 0 0 0,0 1 0 0 0,-1-1-1 0 0,1 0 1 0 0,1 1 0 0 0,-1-1 0 0 0,0 1 0 0 0,1 0 0 0 0,0 0 0 0 0,0 0-1 0 0,0 0 1 0 0,0 0 0 0 0,0 0 0 0 0,0 1 0 0 0,1 0 0 0 0,-1-1-1 0 0,1 1 1 0 0,7-2 0 0 0,-7 1-283 0 0,-3 3 151 0 0,0-1-1 0 0,0 0 0 0 0,1 0 0 0 0,-1 1 0 0 0,0-1 1 0 0,0 1-1 0 0,0-1 0 0 0,1 1 0 0 0,-1-1 1 0 0,0 1-1 0 0,1 0 0 0 0,-1 0 0 0 0,0-1 0 0 0,1 1 1 0 0,-1 0-1 0 0,0 0 0 0 0,1 0 0 0 0,-1 1 1 0 0,0-1-1 0 0,1 0 0 0 0,-1 0 0 0 0,0 1 1 0 0,1-1-1 0 0,-1 1 0 0 0,0-1 0 0 0,0 1 0 0 0,0 0 1 0 0,1-1-1 0 0,-1 1 0 0 0,0 0 0 0 0,0 0 1 0 0,0 0-1 0 0,0-1 0 0 0,0 1 0 0 0,0 0 0 0 0,1 2 1 0 0,7 23 540 0 0,-6-10-180 0 0,-1 0 1 0 0,-1 1-1 0 0,0-1 1 0 0,-1 0 0 0 0,-1 1-1 0 0,-5 31 1 0 0,2-25 379 0 0,2 0 0 0 0,1 35 0 0 0,0-55-741 0 0,1-2 0 0 0,0 0 0 0 0,0 0 0 0 0,0 0 0 0 0,0 0 0 0 0,0 0 0 0 0,0 0 0 0 0,0 0 0 0 0,0-1 0 0 0,0 1 0 0 0,1 0 0 0 0,-1 0 0 0 0,0 0 0 0 0,1 0 0 0 0,-1-1 0 0 0,1 1 0 0 0,-1 0 0 0 0,0 0 0 0 0,1-1 0 0 0,0 1 0 0 0,0 0 0 0 0,0 1-1 0 0,0-1 0 0 0,0 1 0 0 0,0-1 0 0 0,0 0-1 0 0,1 0 1 0 0,-1 1 0 0 0,0-1 0 0 0,1 0 0 0 0,-1 0-1 0 0,1-1 1 0 0,-1 1 0 0 0,1 0 0 0 0,-1 0 0 0 0,1-1 0 0 0,-1 1-1 0 0,1-1 1 0 0,0 1 0 0 0,0-1 0 0 0,-1 0 0 0 0,1 1-1 0 0,0-1 1 0 0,-1 0 0 0 0,1 0 0 0 0,0 0 0 0 0,0-1 0 0 0,-1 1-1 0 0,1 0 1 0 0,0-1 0 0 0,-1 1 0 0 0,1-1 0 0 0,0 1-1 0 0,-1-1 1 0 0,3-1 0 0 0,0 1-45 0 0,15-6-1375 0 0,-1-1 1 0 0,21-11-1 0 0,8-4-2936 0 0,-20 15 2182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15.6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20 124 10943 0 0,'-17'-21'1200'0'0,"16"18"-1102"0"0,1 1-1 0 0,-1-1 0 0 0,1 0 0 0 0,0 1 0 0 0,0-1 1 0 0,0 0-1 0 0,0 1 0 0 0,1-1 0 0 0,-1 1 1 0 0,1-1-1 0 0,-1 1 0 0 0,1-1 0 0 0,0 1 1 0 0,0-1-1 0 0,0 1 0 0 0,0-1 0 0 0,1 1 0 0 0,-1 0 1 0 0,1 0-1 0 0,-1 0 0 0 0,1 0 0 0 0,0 0 1 0 0,-1 0-1 0 0,5-3 0 0 0,-1 0-83 0 0,1 0 0 0 0,0 0 0 0 0,0 1 1 0 0,0 0-1 0 0,1 0 0 0 0,-1 0 0 0 0,12-4 0 0 0,-17 8 56 0 0,0 0 0 0 0,0 0 0 0 0,0 0 0 0 0,0-1 0 0 0,0 1 0 0 0,0 1 0 0 0,0-1 0 0 0,0 0 0 0 0,0 0 0 0 0,0 0 0 0 0,0 0 0 0 0,0 1 0 0 0,0-1 0 0 0,0 0 0 0 0,0 1 0 0 0,0-1 0 0 0,0 1 0 0 0,0-1 0 0 0,0 1 0 0 0,0 0 0 0 0,-1-1 0 0 0,1 1 0 0 0,0 0 0 0 0,0-1 0 0 0,-1 1 0 0 0,1 0 0 0 0,-1 0 0 0 0,1 0 0 0 0,0 0 0 0 0,-1 0 0 0 0,1 0 0 0 0,-1-1 0 0 0,0 1-1 0 0,1 0 1 0 0,-1 0 0 0 0,0 0 0 0 0,0 0 0 0 0,0 1 0 0 0,1-1 0 0 0,-1 0 0 0 0,0 2 0 0 0,2 46-265 0 0,-4-29 195 0 0,-2 0 0 0 0,0-1 0 0 0,-1 1 0 0 0,0 0 0 0 0,-11 20 0 0 0,1 3 0 0 0,15-42 15 0 0,-1 0-1 0 0,1 0 1 0 0,0 0 0 0 0,-1 0-1 0 0,1 0 1 0 0,0 0 0 0 0,0 0-1 0 0,0 0 1 0 0,0 0-1 0 0,0 0 1 0 0,0 0 0 0 0,0 0-1 0 0,0 0 1 0 0,1 0 0 0 0,-1 0-1 0 0,0 0 1 0 0,1 0 0 0 0,-1 0-1 0 0,0 0 1 0 0,1 0-1 0 0,-1 0 1 0 0,1 0 0 0 0,0 0-1 0 0,-1-1 1 0 0,2 3 0 0 0,0-2 63 0 0,0 1 1 0 0,1-1-1 0 0,-1 1 1 0 0,0-1-1 0 0,1 0 1 0 0,-1 0 0 0 0,1 0-1 0 0,-1 0 1 0 0,1-1-1 0 0,2 2 1 0 0,9 0 429 0 0,1-1-1 0 0,27 0 1 0 0,-34-1-460 0 0,13 0-48 0 0,-14-1 0 0 0,1 1 0 0 0,0 0 0 0 0,-1 0 0 0 0,1 1 0 0 0,0 0 0 0 0,-1 0 0 0 0,1 1 0 0 0,11 4 0 0 0,-18-5 33 0 0,1 0 0 0 0,-1-1 1 0 0,0 1-1 0 0,0 0 0 0 0,0 0 0 0 0,0 0 0 0 0,0 0 0 0 0,0 0 0 0 0,0 0 1 0 0,0 0-1 0 0,-1 0 0 0 0,1 0 0 0 0,0 0 0 0 0,-1 0 0 0 0,1 0 0 0 0,0 1 1 0 0,-1-1-1 0 0,0 0 0 0 0,1 0 0 0 0,-1 1 0 0 0,0-1 0 0 0,1 0 0 0 0,-1 1 1 0 0,0-1-1 0 0,0 0 0 0 0,0 1 0 0 0,0-1 0 0 0,0 0 0 0 0,-1 0 0 0 0,1 1 1 0 0,0-1-1 0 0,-1 0 0 0 0,1 1 0 0 0,-1-1 0 0 0,1 0 0 0 0,-2 2 1 0 0,-1 6 327 0 0,-1-1 0 0 0,0 0 0 0 0,-9 14 0 0 0,-19 26-264 0 0,11-18-881 0 0,1 0 0 0 0,-26 56 0 0 0,41-73-626 0 0,3-3-20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44.4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75 31 8863 0 0,'0'0'200'0'0,"0"0"34"0"0,0 0 12 0 0,-27-10 2 0 0,-2-2 2439 0 0,17 6 2409 0 0,6 3 248 0 0,8 26-5103 0 0,5 17 479 0 0,22 65 0 0 0,-24-91-560 0 0,1 0 0 0 0,0-1 0 0 0,1 1 0 0 0,1-2 0 0 0,0 1 0 0 0,0-1 0 0 0,1 0 0 0 0,11 11 0 0 0,-11-18-160 0 0,0 0 0 0 0,0 0 0 0 0,1-1 0 0 0,0 0 0 0 0,-1-1 0 0 0,1 0 0 0 0,14 3 0 0 0,-18-5 0 0 0,5 1 0 0 0,-1-2 0 0 0,1 1 0 0 0,0-1 0 0 0,-1-1 0 0 0,1 0 0 0 0,-1 0 0 0 0,1-1 0 0 0,-1 0 0 0 0,1-1 0 0 0,-1 0 0 0 0,13-7 0 0 0,-20 9 0 0 0,0 0 0 0 0,-1 0 0 0 0,1 0 0 0 0,0 0 0 0 0,0 0 0 0 0,0 1 0 0 0,0-1 0 0 0,0 1 0 0 0,0 0 0 0 0,0 0 0 0 0,-1 0 0 0 0,1 0 0 0 0,0 1 0 0 0,0-1 0 0 0,0 1 0 0 0,0-1 0 0 0,0 1 0 0 0,-1 0 0 0 0,1 0 0 0 0,0 1 0 0 0,-1-1 0 0 0,1 0 0 0 0,2 3 0 0 0,-2-2 103 0 0,0 1 0 0 0,0-1 0 0 0,-1 1 1 0 0,1 0-1 0 0,-1 0 0 0 0,0 0 0 0 0,0 0 0 0 0,0 0 0 0 0,0 1 0 0 0,0-1 0 0 0,-1 1 0 0 0,1-1 1 0 0,-1 1-1 0 0,0 0 0 0 0,0-1 0 0 0,-1 1 0 0 0,1 0 0 0 0,-1 0 0 0 0,0-1 0 0 0,1 1 0 0 0,-2 0 1 0 0,1 0-1 0 0,0 0 0 0 0,-1-1 0 0 0,0 1 0 0 0,-1 5 0 0 0,-10 14 229 0 0,0 0 0 0 0,-2 0 0 0 0,0-2 0 0 0,-2 0 0 0 0,0 0 0 0 0,-1-2 0 0 0,-26 24 0 0 0,19-24-857 0 0,23-18-90 0 0,1-1-38 0 0,0 0-110 0 0,-9-17-4100 0 0,6 4-1259 0 0,1-1-1633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44.8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15 374 15719 0 0,'0'0'356'0'0,"-10"-6"1000"0"0,7 3-1146 0 0,2 2-37 0 0,1 1-1 0 0,0-1 1 0 0,0 0 0 0 0,-1 0 0 0 0,1 1 0 0 0,0-1 0 0 0,0 0 0 0 0,0 0 0 0 0,0 0 0 0 0,0 1 0 0 0,0-1 0 0 0,0 0 0 0 0,0 0 0 0 0,1 1 0 0 0,-1-1 0 0 0,0 0 0 0 0,0 0 0 0 0,1 1 0 0 0,-1-1 0 0 0,0 0 0 0 0,1 1 0 0 0,-1-1 0 0 0,0 0 0 0 0,2-1 0 0 0,11-14 941 0 0,18-13-548 0 0,2 2-1 0 0,49-31 0 0 0,-40 30 67 0 0,43-38 0 0 0,-65 48-715 0 0,-5 2-227 0 0,2 2-1 0 0,0 0 1 0 0,0 1 0 0 0,1 0-1 0 0,32-15 1 0 0,-49 27-240 0 0,13-3-221 0 0,-8 7-8205 0 0,-1 6 2994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45.3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0 5407 0 0,'0'0'248'0'0,"-1"1"-5"0"0,-6-1-152 0 0,-15-1 3235 0 0,11 2 3396 0 0,10 12-3234 0 0,1-4-4310 0 0,1 16 1489 0 0,0-1 0 0 0,2 1 0 0 0,0-1 0 0 0,2 0 0 0 0,1 0 0 0 0,1-1 0 0 0,0 1-1 0 0,2-1 1 0 0,1-1 0 0 0,24 41 0 0 0,-33-61-667 0 0,0-1 0 0 0,1 1 0 0 0,-1-1 0 0 0,1 1 0 0 0,0-1 0 0 0,-1 0 0 0 0,1 0 0 0 0,0 0 0 0 0,-1 0 0 0 0,1 0 0 0 0,0 0 0 0 0,0 0 0 0 0,0 0 0 0 0,0-1 0 0 0,0 1 0 0 0,0-1 0 0 0,0 0 0 0 0,0 1 0 0 0,0-1 0 0 0,0 0 0 0 0,4 0 0 0 0,37-10 0 0 0,-40 9 0 0 0,20-6 0 0 0,0 0 0 0 0,0 2 0 0 0,0 0 0 0 0,1 1 0 0 0,0 2 0 0 0,-1 0 0 0 0,34 3 0 0 0,-53-1 20 0 0,-1 1 0 0 0,0 0 0 0 0,0 0 0 0 0,1 0 0 0 0,-1 1 0 0 0,0-1 0 0 0,0 1 0 0 0,0-1 0 0 0,0 1 0 0 0,-1 0 0 0 0,1 0 0 0 0,0 1 0 0 0,-1-1-1 0 0,0 0 1 0 0,1 1 0 0 0,-1-1 0 0 0,0 1 0 0 0,0 0 0 0 0,0 0 0 0 0,-1 0 0 0 0,1 0 0 0 0,-1 0 0 0 0,0 0 0 0 0,1 0 0 0 0,-1 1 0 0 0,-1-1 0 0 0,1 0 0 0 0,0 0 0 0 0,-1 6 0 0 0,0-1 162 0 0,-1-1 0 0 0,0 1 0 0 0,0-1 0 0 0,-1 1 0 0 0,0-1 1 0 0,0 0-1 0 0,-1 1 0 0 0,0-1 0 0 0,0-1 0 0 0,0 1 0 0 0,-1 0 0 0 0,-9 11 1 0 0,4-6-214 0 0,0-1 1 0 0,-1 0-1 0 0,0 0 1 0 0,0-1 0 0 0,-24 16-1 0 0,32-23 20 0 0,-1-1 0 0 0,-1 0 0 0 0,1-1 0 0 0,0 1 0 0 0,0 0 0 0 0,-1-1 0 0 0,1 0 0 0 0,-1 0 0 0 0,1 0-1 0 0,-1 0 1 0 0,1 0 0 0 0,-1-1 0 0 0,1 0 0 0 0,-1 1 0 0 0,0-1 0 0 0,1-1 0 0 0,-1 1 0 0 0,0 0 0 0 0,1-1 0 0 0,-1 0 0 0 0,1 0 0 0 0,-1 0 0 0 0,1 0 0 0 0,-1-1 0 0 0,1 1-1 0 0,0-1 1 0 0,0 0 0 0 0,0 0 0 0 0,-6-4 0 0 0,2 0-749 0 0,1-1-1 0 0,-1-1 1 0 0,1 1 0 0 0,1-1-1 0 0,-1 0 1 0 0,1 0 0 0 0,1 0-1 0 0,-1-1 1 0 0,1 0 0 0 0,-4-13-1 0 0,-19-53-6739 0 0,12 35 3664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45.6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0 359 15719 0 0,'0'0'356'0'0,"0"0"50"0"0,0 0 20 0 0,0 0-40 0 0,10-1-38 0 0,13-6 957 0 0,0-2 0 0 0,0 0 0 0 0,0-1 0 0 0,-2-2 0 0 0,34-21 0 0 0,95-84 1673 0 0,-34 25-2604 0 0,-71 56-546 0 0,-16 12-3117 0 0,-20 17 883 0 0,-7 6 265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83 606 8983 0 0,'-7'19'407'0'0,"6"-15"-6"0"0,4-58 4785 0 0,7-46-5186 0 0,-2 35 278 0 0,1-6-278 0 0,-2 15 0 0 0,0-34 0 0 0,-6 74 0 0 0,-2 0 0 0 0,0 1 0 0 0,0-1 0 0 0,-2 0 0 0 0,0 1 0 0 0,0-1 0 0 0,-6-13 0 0 0,8 26 0 0 0,0 0 0 0 0,0 0 0 0 0,0 1 0 0 0,0-1 0 0 0,-1 0 0 0 0,1 1 0 0 0,-1-1 0 0 0,1 0 0 0 0,-1 1 0 0 0,0 0 0 0 0,0 0 0 0 0,0-1 0 0 0,-1 1 0 0 0,1 0 0 0 0,0 1 0 0 0,-1-1 0 0 0,1 0 0 0 0,-1 1 0 0 0,1-1 0 0 0,-1 1 0 0 0,0 0 0 0 0,0 0 0 0 0,0 0 0 0 0,0 0 0 0 0,0 0 0 0 0,0 1 0 0 0,1-1 0 0 0,-3 1 0 0 0,4 0 0 0 0,0 1 0 0 0,-1-1 0 0 0,1 1 0 0 0,0 0 0 0 0,0-1 0 0 0,-1 1 0 0 0,1 0 0 0 0,0 0 0 0 0,0 0 0 0 0,0 0 0 0 0,0 0 0 0 0,0 0 0 0 0,0 0 0 0 0,0 0 0 0 0,0 0 0 0 0,1 0 0 0 0,-1 1 0 0 0,0-1 0 0 0,1 0 0 0 0,-1 1 0 0 0,1-1 0 0 0,-1 0 0 0 0,1 1 0 0 0,0-1 0 0 0,0 0 0 0 0,-1 1 0 0 0,1 0 0 0 0,-1 1 0 0 0,-1 7 0 0 0,1-1 0 0 0,-1 1 0 0 0,2-1 0 0 0,-1 1 0 0 0,1-1 0 0 0,0 1 0 0 0,1 0 0 0 0,2 8 0 0 0,20 80 0 0 0,-16-76 0 0 0,7 31 0 0 0,2 12 0 0 0,4-1 0 0 0,2-2 0 0 0,16 32 0 0 0,-16-51 195 0 0,6 15 1599 0 0,4 15-1794 0 0,-25-54 211 0 0,0-1 0 0 0,-2 1 0 0 0,0 0 1 0 0,-2 1-1 0 0,0-1 0 0 0,0 5-211 0 0,-3-18 0 0 0,1 0 0 0 0,-1 1 0 0 0,-1-1 0 0 0,1 0 0 0 0,-1 0 0 0 0,0 0 0 0 0,0 0 0 0 0,-1 0 0 0 0,0 1 0 0 0,1-4 0 0 0,-1-1 0 0 0,1 0 0 0 0,0 0 0 0 0,-1 0 0 0 0,1 0 0 0 0,-1 0 0 0 0,0 0 0 0 0,1 0 0 0 0,-1 0 0 0 0,0-1 0 0 0,0 1 0 0 0,0-1 0 0 0,-1 1 0 0 0,1-1 0 0 0,0 0 0 0 0,0 0 0 0 0,-1 0 0 0 0,1 0 0 0 0,0 0 0 0 0,-1-1 0 0 0,1 1 0 0 0,-1-1 0 0 0,-1 1 0 0 0,1-1 0 0 0,-1 1 0 0 0,1-1 0 0 0,-1 0 0 0 0,1 0 0 0 0,-1 0 0 0 0,1 0 0 0 0,-1-1 0 0 0,1 0 0 0 0,-1 1 0 0 0,1-1 0 0 0,-1-1 0 0 0,1 1 0 0 0,0 0 0 0 0,0-1 0 0 0,0 1 0 0 0,0-1 0 0 0,0 0 0 0 0,0 0 0 0 0,0-1 0 0 0,0 1 0 0 0,1 0 0 0 0,-1-1 0 0 0,1 1 0 0 0,0-1 0 0 0,0 0 0 0 0,0 0 0 0 0,0 0 0 0 0,0 0 0 0 0,0 0 0 0 0,1-1 0 0 0,0 1 0 0 0,-1-2 0 0 0,-3-12-199 0 0,1 0-1 0 0,0 0 0 0 0,2 0 1 0 0,0 0-1 0 0,0 0 1 0 0,2-1-1 0 0,0 1 0 0 0,1-1 1 0 0,1 1-1 0 0,1-2 200 0 0,3-16-763 0 0,2 0 0 0 0,2 1 0 0 0,1 0 0 0 0,7-14 763 0 0,-15 41-893 0 0,0 1 0 0 0,0 0-1 0 0,1 0 1 0 0,0 0 0 0 0,3-3 893 0 0,9-10-2286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5.7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42 7055 0 0,'0'0'323'0'0,"-1"-1"-8"0"0,-4-2-205 0 0,-1 1-28 0 0,5 1 276 0 0,1 1 121 0 0,0 0 22 0 0,1-3-254 0 0,-1 1-1 0 0,2-1 0 0 0,-1 0 0 0 0,0 1 0 0 0,1-1 1 0 0,-1 1-1 0 0,1-1 0 0 0,3-3 0 0 0,-3 5-200 0 0,0 0 0 0 0,1 0 0 0 0,-1 0 0 0 0,1 0 0 0 0,-1 1-1 0 0,1-1 1 0 0,-1 1 0 0 0,1-1 0 0 0,-1 1 0 0 0,1 0 0 0 0,-1 0 0 0 0,1 0-1 0 0,0 0 1 0 0,-1 1 0 0 0,6 0 0 0 0,43 13 445 0 0,-40-10 128 0 0,-3-2-470 0 0,0 1 0 0 0,-1 0-1 0 0,1 0 1 0 0,-1 0 0 0 0,0 1 0 0 0,0 1-1 0 0,0-1 1 0 0,11 11 0 0 0,-16-14-91 0 0,-1 1 1 0 0,1 0-1 0 0,-1-1 1 0 0,1 1-1 0 0,-1 0 0 0 0,1 0 1 0 0,-1 0-1 0 0,0 0 1 0 0,0 0-1 0 0,0 1 1 0 0,0-1-1 0 0,-1 0 0 0 0,1 0 1 0 0,-1 1-1 0 0,1-1 1 0 0,-1 0-1 0 0,0 1 1 0 0,0-1-1 0 0,0 0 1 0 0,0 1-1 0 0,0-1 0 0 0,0 1 1 0 0,-1-1-1 0 0,1 0 1 0 0,-1 0-1 0 0,0 1 1 0 0,1-1-1 0 0,-1 0 0 0 0,0 0 1 0 0,0 0-1 0 0,-1 0 1 0 0,1 0-1 0 0,-3 4 1 0 0,-12 13 619 0 0,0 0 0 0 0,-1-2 0 0 0,-28 23 0 0 0,-8 9 248 0 0,52-49-926 0 0,1 0 0 0 0,0 0 0 0 0,-1 1 0 0 0,1-1 0 0 0,0 0 0 0 0,-1 0 0 0 0,1 0 0 0 0,0 1 0 0 0,0-1 0 0 0,-1 0 0 0 0,1 0 0 0 0,0 1 0 0 0,0-1 0 0 0,-1 0 0 0 0,1 1 0 0 0,0-1 0 0 0,0 0 0 0 0,0 1 0 0 0,0-1 0 0 0,-1 0 0 0 0,1 1 0 0 0,0-1 0 0 0,0 0 0 0 0,0 1 0 0 0,0-1 0 0 0,0 0 0 0 0,0 1 0 0 0,0-1 0 0 0,0 1 0 0 0,0-1 0 0 0,0 0 0 0 0,0 1 0 0 0,0-1 0 0 0,0 0 0 0 0,0 1 0 0 0,1-1 0 0 0,-1 0 0 0 0,0 1 0 0 0,0-1 0 0 0,0 0 0 0 0,0 1 0 0 0,1-1 0 0 0,-1 0 0 0 0,0 1 0 0 0,0-1 0 0 0,1 0 0 0 0,-1 0 0 0 0,0 1 0 0 0,0-1 0 0 0,1 0 0 0 0,-1 0 0 0 0,1 1 0 0 0,11 2 0 0 0,-12-3 0 0 0,43-8 0 0 0,-35 6 0 0 0,-1 1 0 0 0,1-1 0 0 0,-1 1 0 0 0,14 0 0 0 0,-13 1 0 0 0,0 0 0 0 0,0 1 0 0 0,0 0 0 0 0,0 0 0 0 0,0 1 0 0 0,0 0 0 0 0,0 0 0 0 0,-1 1 0 0 0,1 0 0 0 0,-1 1 0 0 0,0-1 0 0 0,0 1 0 0 0,0 1 0 0 0,10 8 0 0 0,-16-12 13 0 0,1 1-1 0 0,-1 0 1 0 0,0 0-1 0 0,0 0 0 0 0,0 0 1 0 0,0 0-1 0 0,-1 0 1 0 0,1 0-1 0 0,0 0 1 0 0,-1 0-1 0 0,0 1 1 0 0,1-1-1 0 0,-1 0 1 0 0,0 0-1 0 0,0 0 0 0 0,0 1 1 0 0,0-1-1 0 0,-1 0 1 0 0,1 0-1 0 0,-1 0 1 0 0,1 0-1 0 0,-1 1 1 0 0,0-1-1 0 0,0 0 1 0 0,-1 2-1 0 0,-4 8 155 0 0,0 0 0 0 0,-1 0 0 0 0,-10 11 0 0 0,1 1 157 0 0,-1 2-96 0 0,-1-1 0 0 0,0-1 0 0 0,-2 0 0 0 0,-1-2 0 0 0,-1 0 0 0 0,-36 27 0 0 0,45-37-159 0 0,-18 11-501 0 0,39-33-4905 0 0,-1-1 3475 0 0,10-7-888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6.3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219 15 10943 0 0,'0'0'248'0'0,"0"0"35"0"0,0 0 18 0 0,0-1-37 0 0,-1-6-170 0 0,0 1 3 0 0,1 5 352 0 0,0 1 155 0 0,0 0 32 0 0,0 0 10 0 0,0 0 23 0 0,0 0 16 0 0,-13 19 1395 0 0,-41 64-736 0 0,2-4-440 0 0,21-29-904 0 0,20-34 0 0 0,1 0 0 0 0,1 1 0 0 0,0 0 0 0 0,1 0 0 0 0,-8 27 0 0 0,13-28 0 0 0,3-15 0 0 0,0 0 0 0 0,-1 0 0 0 0,1 0 0 0 0,0 0 0 0 0,1 0 0 0 0,-1 0 0 0 0,0 0 0 0 0,0 0 0 0 0,0 0 0 0 0,1 0 0 0 0,-1 1 0 0 0,0-1 0 0 0,1 0 0 0 0,-1 0 0 0 0,1 0 0 0 0,-1-1 0 0 0,1 1 0 0 0,-1 0 0 0 0,1 0 0 0 0,0 0 0 0 0,0 0 0 0 0,-1 0 0 0 0,1-1 0 0 0,0 1 0 0 0,2 1 0 0 0,0-1 0 0 0,0 0 0 0 0,0-1 0 0 0,0 1 0 0 0,0-1 0 0 0,0 1 0 0 0,0-1 0 0 0,0 0 0 0 0,0 0 0 0 0,0 0 0 0 0,0-1 0 0 0,5 0 0 0 0,39-13 0 0 0,-21 6 0 0 0,234-65 0 0 0,-229 73-7145 0 0,-31 0 4546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6.7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0 10943 0 0,'0'0'248'0'0,"0"0"35"0"0,0 0 18 0 0,0 0-37 0 0,0 0 8 0 0,-5 17 3227 0 0,-10 61-2390 0 0,3 0 1 0 0,4 1-1 0 0,1 87 0 0 0,8-150-2300 0 0,1 0 0 0 0,0 1 1 0 0,1-1-1 0 0,1 0 0 0 0,9 24 0 0 0,-2-20-1408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7.4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5 8863 0 0,'0'0'407'0'0,"0"0"-6"0"0,-1 0-257 0 0,-2-4 38 0 0,2 3 674 0 0,1 1 289 0 0,0 0 58 0 0,0 0-151 0 0,0 0-590 0 0,0 0 90 0 0,1 5-245 0 0,-1 0 0 0 0,1 0 0 0 0,-1 1-1 0 0,0-1 1 0 0,-1 0 0 0 0,0 5 0 0 0,1-5-291 0 0,-4 22 686 0 0,-10 44-1 0 0,8-46 6 0 0,-5 47-1 0 0,11-62-706 0 0,0-9 0 0 0,0 0 0 0 0,0-1 0 0 0,0 1 0 0 0,0 0 0 0 0,1-1 0 0 0,-1 1 0 0 0,0 0 0 0 0,0-1 0 0 0,1 1 0 0 0,-1-1 0 0 0,0 1 0 0 0,1-1 0 0 0,-1 1 0 0 0,0-1 0 0 0,1 1 0 0 0,-1-1 0 0 0,1 1 0 0 0,-1-1 0 0 0,1 1 0 0 0,-1-1 0 0 0,1 0 0 0 0,0 1 0 0 0,-1-1 0 0 0,1 0 0 0 0,-1 1 0 0 0,1-1 0 0 0,0 0 0 0 0,-1 0 0 0 0,1 0 0 0 0,-1 1 0 0 0,1-1 0 0 0,0 0 0 0 0,-1 0 0 0 0,1 0 0 0 0,0 0 0 0 0,-1 0 0 0 0,1 0 0 0 0,1-1 0 0 0,19-7 0 0 0,-19 7 0 0 0,30-16 0 0 0,-23 12 0 0 0,0 0 0 0 0,0 1 0 0 0,0-1 0 0 0,1 2 0 0 0,0-1 0 0 0,13-2 0 0 0,-20 6 0 0 0,0 0 0 0 0,0 0 0 0 0,0 0 0 0 0,0 0 0 0 0,0 0 0 0 0,0 1 0 0 0,0 0 0 0 0,0-1 0 0 0,0 1 0 0 0,0 0 0 0 0,0 0 0 0 0,0 1 0 0 0,0-1 0 0 0,-1 1 0 0 0,1-1 0 0 0,-1 1 0 0 0,1 0 0 0 0,-1 0 0 0 0,1 0 0 0 0,-1 0 0 0 0,0 0 0 0 0,0 0 0 0 0,0 1 0 0 0,0-1 0 0 0,-1 1 0 0 0,2 3 0 0 0,1 1 47 0 0,0 1-1 0 0,-1 0 1 0 0,0 0-1 0 0,0 1 1 0 0,-1-1 0 0 0,0 1-1 0 0,-1-1 1 0 0,0 1-1 0 0,0-1 1 0 0,-1 1-1 0 0,0 0 1 0 0,-1-1-1 0 0,1 1 1 0 0,-2 0 0 0 0,1-1-1 0 0,-1 1 1 0 0,-4 9-1 0 0,-1 6 195 0 0,-2-1-1 0 0,-1 1 0 0 0,0-2 1 0 0,-26 39-1 0 0,25-44 98 0 0,-1 0-1 0 0,-23 24 0 0 0,31-37-678 0 0,0 1 0 0 0,0-1 0 0 0,-1-1 0 0 0,1 1-1 0 0,-1-1 1 0 0,0 0 0 0 0,0 0 0 0 0,0 0 0 0 0,0 0 0 0 0,-1-1 0 0 0,1 0-1 0 0,-1 0 1 0 0,1-1 0 0 0,-7 2 0 0 0,10-3 24 0 0,1 0 0 0 0,0 0 0 0 0,0-1 0 0 0,0 1 0 0 0,-1 0-1 0 0,1 0 1 0 0,0-1 0 0 0,0 1 0 0 0,0 0 0 0 0,0-1 0 0 0,0 1 0 0 0,-1-1 0 0 0,1 1 0 0 0,0-1 0 0 0,-1-1 0 0 0,-6-7-2289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7.7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8 227 13247 0 0,'-1'-3'72'0'0,"-1"-1"0"0"0,1 1-1 0 0,0-1 1 0 0,0 0-1 0 0,1 1 1 0 0,-1-1 0 0 0,1 0-1 0 0,0 1 1 0 0,0-1-1 0 0,0 0 1 0 0,0 1 0 0 0,1-1-1 0 0,-1 1 1 0 0,1-1 0 0 0,2-6-1 0 0,-1 7 114 0 0,0-1 1 0 0,0 1-1 0 0,1 0 0 0 0,-1-1 1 0 0,1 1-1 0 0,0 0 0 0 0,0 0 1 0 0,0 1-1 0 0,0-1 0 0 0,1 1 0 0 0,-1-1 1 0 0,1 1-1 0 0,-1 0 0 0 0,5-1 1 0 0,44-22 1711 0 0,109-36 1 0 0,-124 51-2529 0 0,40-6 0 0 0,-50 12-1046 0 0,-1 2 0 0 0,34 0 0 0 0,-35 4-4615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19:28.5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405 11 8863 0 0,'0'0'407'0'0,"-24"-7"154"0"0,21 6-407 0 0,0 0 0 0 0,-1 1 0 0 0,1-1 0 0 0,0 1 0 0 0,-1 0-1 0 0,1 0 1 0 0,-1 0 0 0 0,1 0 0 0 0,-1 0 0 0 0,1 1 0 0 0,0 0 0 0 0,-1-1 0 0 0,1 1-1 0 0,0 1 1 0 0,0-1 0 0 0,0 0 0 0 0,-1 1 0 0 0,1 0 0 0 0,1-1 0 0 0,-1 1-1 0 0,0 0 1 0 0,0 1 0 0 0,-2 2 0 0 0,-4 2 245 0 0,1 1 0 0 0,0 0 1 0 0,1 0-1 0 0,-1 1 0 0 0,-10 18 0 0 0,-13 32 423 0 0,-29 83 1 0 0,45-105-349 0 0,5-9 742 0 0,-14 56-1 0 0,21-70-834 0 0,1 0 0 0 0,0 0 0 0 0,1 0 0 0 0,0 0-1 0 0,1 0 1 0 0,3 18 0 0 0,-3-31-380 0 0,0 1 0 0 0,1-1 0 0 0,-1 1 0 0 0,0 0 0 0 0,1-1 0 0 0,-1 1 0 0 0,1-1 0 0 0,0 1 0 0 0,-1-1 0 0 0,1 1 0 0 0,0-1 0 0 0,0 1 0 0 0,0-1 0 0 0,0 0 0 0 0,0 0 0 0 0,0 1 0 0 0,1-1 0 0 0,-1 0 0 0 0,0 0 0 0 0,0 0 0 0 0,1 0 0 0 0,-1-1 0 0 0,3 2 0 0 0,-2-1 0 0 0,1-1-1 0 0,0 1 1 0 0,0-1-1 0 0,0 1 0 0 0,0-1 1 0 0,-1 0-1 0 0,1 0 1 0 0,0-1-1 0 0,0 1 1 0 0,0-1-1 0 0,0 1 1 0 0,3-2-1 0 0,6-3-1 0 0,0 1 0 0 0,-1-2 0 0 0,1 0-1 0 0,18-13 1 0 0,-8 4 1 0 0,-1-1 0 0 0,-1 0 0 0 0,-1-1 0 0 0,32-37 0 0 0,-50 53 0 0 0,-1 0 0 0 0,1 0 0 0 0,0 1 0 0 0,-1-1 0 0 0,1 0 0 0 0,-1 0 0 0 0,1 0 0 0 0,-1 0 0 0 0,1 0 0 0 0,-1 0 0 0 0,0 0 0 0 0,0 0 0 0 0,1 0 0 0 0,-1 0 0 0 0,0 0 0 0 0,0 0 0 0 0,0 0 0 0 0,0 0 0 0 0,0 0 0 0 0,0-1 0 0 0,0 1 0 0 0,0 0 0 0 0,-1 0 0 0 0,1 0 0 0 0,0 0 0 0 0,-1 0 0 0 0,1 0 0 0 0,-1-1 0 0 0,-1 0 0 0 0,1 0 0 0 0,-1 1 0 0 0,0-1 0 0 0,0 0 0 0 0,0 1 0 0 0,0-1 0 0 0,0 1 0 0 0,0-1 0 0 0,0 1 0 0 0,-1 0 0 0 0,-3-2 0 0 0,-3 0 0 0 0,-1 0 0 0 0,0 0 0 0 0,0 1 0 0 0,0 0 0 0 0,-11 0 0 0 0,-3 2-327 0 0,0 2-1 0 0,0 0 1 0 0,1 2 0 0 0,-1 0 0 0 0,1 2-1 0 0,0 0 1 0 0,1 2 0 0 0,-1 0-1 0 0,-20 12 1 0 0,19-9-6920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0.1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0 5407 0 0,'0'0'124'0'0,"0"0"18"0"0,0 0 8 0 0,0 0 42 0 0,0 0 170 0 0,-16 7 5004 0 0,14-5-5326 0 0,1 0-1 0 0,-1 1 1 0 0,1-1-1 0 0,0 1 1 0 0,-1-1 0 0 0,1 1-1 0 0,1 0 1 0 0,-1-1-1 0 0,0 1 1 0 0,1 0-1 0 0,-1 0 1 0 0,1-1-1 0 0,0 1 1 0 0,0 0-1 0 0,0 3 1 0 0,8 48 1274 0 0,-3-26-530 0 0,1 22-633 0 0,5 31-161 0 0,0 97 1 0 0,-11-177-418 0 0,0-1-166 0 0,0 0-810 0 0,0 0-3077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0.4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86 5407 0 0,'-1'-5'181'0'0,"-1"1"-1"0"0,1-1 0 0 0,0 1 1 0 0,1-1-1 0 0,-1 0 0 0 0,1 0 1 0 0,1-8-1 0 0,-1 11 105 0 0,0 0-1 0 0,1 1 1 0 0,-1-1 0 0 0,0 1 0 0 0,1-1-1 0 0,0 1 1 0 0,-1-1 0 0 0,1 1-1 0 0,0-1 1 0 0,0 1 0 0 0,0 0 0 0 0,0-1-1 0 0,0 1 1 0 0,0 0 0 0 0,0 0-1 0 0,0 0 1 0 0,1 0 0 0 0,-1 0 0 0 0,0 0-1 0 0,1 0 1 0 0,-1 0 0 0 0,0 0-1 0 0,1 1 1 0 0,-1-1 0 0 0,4 0 0 0 0,0-1-99 0 0,1 0 0 0 0,0 1 0 0 0,0 0 0 0 0,0 0 1 0 0,0 1-1 0 0,-1-1 0 0 0,1 1 0 0 0,9 1 1 0 0,8 0 820 0 0,29 4-766 0 0,-49-4-815 0 0,1 0-1 0 0,-1 0 0 0 0,0 0 0 0 0,0 1 1 0 0,0-1-1 0 0,0 1 0 0 0,5 2 0 0 0,-7-3-1213 0 0,-1-1-2308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0.8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96 5407 0 0,'0'0'248'0'0,"0"0"-5"0"0,0 0-23 0 0,0 0 463 0 0,0 0 223 0 0,14-12 2170 0 0,16-11 275 0 0,-9 11-2784 0 0,41-18-1 0 0,-53 26-272 0 0,0 1-1 0 0,1 0 1 0 0,-1 1-1 0 0,1 0 1 0 0,-1 0 0 0 0,1 1-1 0 0,12 0 1 0 0,13 6-7072 0 0,-32-4 4379 0 0</inkml:trace>
  <inkml:trace contextRef="#ctx0" brushRef="#br0" timeOffset="1">132 135 8863 0 0,'0'0'200'0'0,"0"0"34"0"0,0 0 12 0 0,0 0 132 0 0,0 0 542 0 0,0 0 236 0 0,26-10 2757 0 0,45-10-2061 0 0,-33 11-3309 0 0,-2-4-3639 0 0,-24 9 254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1.1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74 163 10943 0 0,'-18'-17'1184'0'0,"-8"-7"3742"0"0,26 23-4029 0 0,0 1-156 0 0,0 0-33 0 0,0 0-97 0 0,22 10-374 0 0,-8-2-237 0 0,0 0 0 0 0,20 18 0 0 0,-22-16 0 0 0,1-1 0 0 0,23 14 0 0 0,-20-14 0 0 0,-1 1-1 0 0,0 1 0 0 0,19 16 1 0 0,-11-7-264 0 0,-15-11-5031 0 0,-8-9 3272 0 0</inkml:trace>
  <inkml:trace contextRef="#ctx0" brushRef="#br0" timeOffset="1">312 35 10943 0 0,'-13'-29'1200'0'0,"12"25"-1021"0"0,0 3 749 0 0,1 1 323 0 0,0 0 58 0 0,0 0-66 0 0,-19 36 1714 0 0,-3 23-2276 0 0,-1-2 0 0 0,-4 0 1 0 0,-1-2-1 0 0,-42 59 0 0 0,-28 18-2663 0 0,90-122-1 0 0,7-8-110 0 0,1-2-18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32 171 7111 0 0,'0'0'158'0'0,"0"0"-132"0"0,-1 0 0 0 0,1 1 1 0 0,-1-1-1 0 0,1 0 0 0 0,-1 0 1 0 0,1 1-1 0 0,-1-1 0 0 0,1 0 0 0 0,-1 0 1 0 0,1 0-1 0 0,-1 0 0 0 0,1 0 1 0 0,-1 0-1 0 0,1 0 0 0 0,-1 0 1 0 0,1 0-1 0 0,-1 0 0 0 0,1 0 0 0 0,-1 0 1 0 0,1 0-1 0 0,-1 0 0 0 0,1 0-26 0 0,-1-1 85 0 0,-1-1 0 0 0,1 1-1 0 0,0-1 1 0 0,0 1-1 0 0,0-1 1 0 0,0 0 0 0 0,0 1-1 0 0,1-1 1 0 0,-1 0-1 0 0,0 1 1 0 0,1-1-1 0 0,-1 0 1 0 0,1 0 0 0 0,0 0-1 0 0,-1 0 1 0 0,1 1-1 0 0,0-1 1 0 0,0 0 0 0 0,0 0-1 0 0,0 0 1 0 0,1 0-1 0 0,-1 0 1 0 0,0 1 0 0 0,1-1-1 0 0,0 0 1 0 0,-1 0-1 0 0,2-1-84 0 0,0-3 381 0 0,1-1 0 0 0,0 1-1 0 0,0 0 1 0 0,1 0 0 0 0,0 0-1 0 0,1-1-380 0 0,52-62-3349 0 0,-49 62 912 0 0,-1 4-457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2.7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98 5407 0 0,'0'0'124'0'0,"0"0"18"0"0,0 0 8 0 0,-8-26 795 0 0,7 22 2606 0 0,1 4 3333 0 0,3 28-6275 0 0,-1 0 0 0 0,-1 0 0 0 0,-1 0-1 0 0,-7 45 1 0 0,4-49-601 0 0,-1 8-57 0 0,0 41 1 0 0,4-72-421 0 0,0-1-185 0 0,0 0-39 0 0,0 0-7 0 0,0 0 9 0 0,0 0 3 0 0,-8-28-2996 0 0,-1-85-828 0 0,8 95 4308 0 0,0-7 488 0 0,-1-2 1479 0 0,3-39 0 0 0,-1 60-1522 0 0,1-1 0 0 0,0 1 0 0 0,0-1 0 0 0,0 1 0 0 0,1 0 0 0 0,0-1 0 0 0,0 1 0 0 0,1 0 0 0 0,0 1 0 0 0,0-1 0 0 0,5-7 0 0 0,-7 12-184 0 0,-1 0 1 0 0,1 0-1 0 0,0 0 1 0 0,-1 1-1 0 0,1-1 1 0 0,0 0-1 0 0,0 0 1 0 0,-1 1-1 0 0,1-1 1 0 0,0 1-1 0 0,0-1 1 0 0,0 1-1 0 0,0-1 1 0 0,0 1-1 0 0,0-1 1 0 0,0 1-1 0 0,0 0 1 0 0,0-1-1 0 0,0 1 1 0 0,0 0 0 0 0,0 0-1 0 0,0 0 1 0 0,0 0-1 0 0,0 0 1 0 0,0 0-1 0 0,0 0 1 0 0,0 0-1 0 0,0 1 1 0 0,0-1-1 0 0,0 0 1 0 0,0 1-1 0 0,0-1 1 0 0,0 0-1 0 0,0 1 1 0 0,0 0-1 0 0,0-1 1 0 0,0 1-1 0 0,0-1 1 0 0,0 1-1 0 0,-1 0 1 0 0,1-1-1 0 0,1 3 1 0 0,4 3 535 0 0,-1 1 0 0 0,0-1 1 0 0,0 1-1 0 0,5 11 0 0 0,-4-8-350 0 0,4 7-243 0 0,-2 0 0 0 0,11 30 0 0 0,1 2 0 0 0,-13-39 0 0 0,-6-10 0 0 0,-1 0 0 0 0,1 1 0 0 0,-1-1 0 0 0,1 0 0 0 0,-1 1 0 0 0,1-1 0 0 0,-1 0 0 0 0,1 0 0 0 0,0 0 0 0 0,-1 0 0 0 0,1 0 0 0 0,-1 1 0 0 0,1-1 0 0 0,0 0 0 0 0,-1 0 0 0 0,1-1 0 0 0,-1 1 0 0 0,1 0 0 0 0,0 0 0 0 0,-1 0 0 0 0,1 0 0 0 0,-1 0 0 0 0,1-1 0 0 0,-1 1 0 0 0,1 0 0 0 0,0 0 0 0 0,-1-1 0 0 0,1 1 0 0 0,-1 0 0 0 0,0-1 0 0 0,1 1 0 0 0,-1-1 0 0 0,1 1 0 0 0,-1-1 0 0 0,1 1 0 0 0,-1-1 0 0 0,0 1 0 0 0,1-1 0 0 0,-1 1 0 0 0,0-1 0 0 0,0 1 0 0 0,1-1 0 0 0,-1 1 0 0 0,0-1 0 0 0,0 1 0 0 0,0-1 0 0 0,0-1 0 0 0,4-8 0 0 0,-1 0 0 0 0,-1-1 0 0 0,0 0 0 0 0,0 1 0 0 0,-1-1 0 0 0,-1 0 0 0 0,-1-18 0 0 0,5-39 0 0 0,2 37 0 0 0,-6 31 0 0 0,0 0 0 0 0,0-1 0 0 0,1 1 0 0 0,-1 0 0 0 0,0 0 0 0 0,0 0 0 0 0,0-1 0 0 0,0 1 0 0 0,0 0 0 0 0,1 0 0 0 0,-1 0 0 0 0,0-1 0 0 0,0 1 0 0 0,0 0 0 0 0,0 0 0 0 0,1 0 0 0 0,-1 0 0 0 0,0 0 0 0 0,0 0 0 0 0,1-1 0 0 0,-1 1 0 0 0,0 0 0 0 0,0 0 0 0 0,0 0 0 0 0,1 0 0 0 0,-1 0 0 0 0,0 0 0 0 0,0 0 0 0 0,1 0 0 0 0,-1 0 0 0 0,0 0 0 0 0,0 0 0 0 0,1 0 0 0 0,-1 0 0 0 0,0 0 0 0 0,0 0 0 0 0,1 0 0 0 0,-1 1 0 0 0,0-1 0 0 0,0 0 0 0 0,0 0 0 0 0,1 0 0 0 0,-1 0 0 0 0,0 0 0 0 0,0 0 0 0 0,0 1 0 0 0,1-1 0 0 0,-1 0 0 0 0,0 0 0 0 0,0 0 0 0 0,0 0 0 0 0,1 1 0 0 0,6 7 0 0 0,-3-3 0 0 0,0 1 0 0 0,0 0 0 0 0,0 0 0 0 0,-1 1 0 0 0,0-1 0 0 0,0 1 0 0 0,3 11 0 0 0,10 53 0 0 0,-15-61 0 0 0,19 91-266 0 0,-20-100-1125 0 0,0-1-508 0 0,0 0-782 0 0,0 0-2722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3.1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95 8863 0 0,'-7'-32'632'0'0,"7"27"-464"0"0,-1 0 0 0 0,0-1 1 0 0,-1 1-1 0 0,1 0 0 0 0,-1 0 0 0 0,0 0 0 0 0,-4-7 1 0 0,6 11 987 0 0,0 1 48 0 0,0 0-60 0 0,0 0-296 0 0,0 0-131 0 0,3 28 1372 0 0,3 8-1399 0 0,1 0-1 0 0,14 36 1 0 0,-11-38-511 0 0,17 49-268 0 0,-27-82-380 0 0,0-1-185 0 0,0-8-924 0 0,-1-1-1 0 0,0 1 0 0 0,0-1 0 0 0,-6-14 1 0 0,-14-34-994 0 0,13 39 2791 0 0,1-1-1 0 0,-5-22 0 0 0,12 40-216 0 0,-2-6 498 0 0,0-1 1 0 0,1 0-1 0 0,0 0 0 0 0,0 1 1 0 0,1-1-1 0 0,0-8 0 0 0,1 13-305 0 0,-1 1 0 0 0,1 0 0 0 0,0-1 0 0 0,0 1 0 0 0,0 0 0 0 0,0 0 0 0 0,0-1 0 0 0,0 1 0 0 0,1 0 0 0 0,-1 0 0 0 0,1 0 0 0 0,-1 1 0 0 0,1-1 0 0 0,0 0 0 0 0,0 0 0 0 0,-1 1 0 0 0,1-1 0 0 0,0 1 0 0 0,1 0 0 0 0,-1 0 0 0 0,0 0 0 0 0,0 0 0 0 0,3-1 0 0 0,-3 1-194 0 0,0 0 0 0 0,-1 1 0 0 0,1-1 0 0 0,0 1 0 0 0,0-1 0 0 0,-1 1 0 0 0,1 0 0 0 0,0 0 0 0 0,0 0 0 0 0,0 0 0 0 0,0 0 0 0 0,-1 0 0 0 0,1 0 0 0 0,0 1 0 0 0,0-1 0 0 0,-1 1 0 0 0,1-1 0 0 0,0 1 0 0 0,2 1 1 0 0,1 0-1 0 0,17 8 282 0 0,-6-2-1831 0 0,-11-7-3409 0 0,-5-1 115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3.5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28 8863 0 0,'0'0'200'0'0,"0"0"34"0"0,0 0 12 0 0,0 0 46 0 0,2 2-7 0 0,1-1-1 0 0,-1 1 0 0 0,1-1 0 0 0,0 1 0 0 0,-1-1 0 0 0,1 0 0 0 0,4 1 1 0 0,-1-3-227 0 0,1 0 1 0 0,-1-1 0 0 0,1 0 0 0 0,-1 0 0 0 0,0-1-1 0 0,11-6 1 0 0,19-7-1543 0 0,-11 12-3418 0 0,-25 4 3551 0 0</inkml:trace>
  <inkml:trace contextRef="#ctx0" brushRef="#br0" timeOffset="1">23 201 8863 0 0,'0'0'200'0'0,"0"0"34"0"0,-7 7 219 0 0,2-1-241 0 0,4-4 667 0 0,1-2 277 0 0,0 0 48 0 0,0 0-60 0 0,0 0-296 0 0,18 9 1162 0 0,-13-9-1974 0 0,0 1-1 0 0,0-2 1 0 0,0 1-1 0 0,1 0 1 0 0,-1-1-1 0 0,0 0 1 0 0,0 0-1 0 0,0-1 1 0 0,9-3-1 0 0,45-24-1348 0 0,-46 22 49 0 0,-1 0-2508 0 0,-2 1-1070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3.9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37 7055 0 0,'0'-2'122'0'0,"1"1"0"0"0,-1-1 0 0 0,1 1 0 0 0,-1-1 0 0 0,1 1 0 0 0,-1-1 0 0 0,0 0 0 0 0,0 1 0 0 0,0-1 0 0 0,0 0 0 0 0,0 1 0 0 0,0-1 0 0 0,0 0 0 0 0,0 1 0 0 0,-1-1 0 0 0,1 1 0 0 0,-2-3 0 0 0,2 2 1498 0 0,0 2 79 0 0,-5-3 906 0 0,3 3 2389 0 0,0 21-4981 0 0,1-1 0 0 0,1 1 1 0 0,4 24-1 0 0,-1-1-20 0 0,-3-11 7 0 0,0 1 0 0 0,-7 37 0 0 0,5-52-9784 0 0,2-19 5240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4.2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0 103 7055 0 0,'3'-12'338'0'0,"-1"-15"37"0"0,-1 18-80 0 0,0-1-1 0 0,0 1 1 0 0,0 0-1 0 0,6-16 1 0 0,-6 23 1334 0 0,-1 2 71 0 0,0 0-120 0 0,0 0-575 0 0,19 10 1138 0 0,-11-2-1849 0 0,0 1-1 0 0,-1-1 1 0 0,0 1 0 0 0,-1 0-1 0 0,1 1 1 0 0,-2-1 0 0 0,0 1-1 0 0,0 1 1 0 0,0-1 0 0 0,3 14-1 0 0,13 26 2097 0 0,-12-29-2149 0 0,-9-21-249 0 0,0 1 0 0 0,0-1-1 0 0,0 0 1 0 0,0 0 0 0 0,1 1-1 0 0,-1-1 1 0 0,0 0 0 0 0,0 0-1 0 0,1 1 1 0 0,-1-1 0 0 0,0 0-1 0 0,0 0 1 0 0,1 0 0 0 0,-1 1-1 0 0,0-1 1 0 0,1 0 0 0 0,-1 0-1 0 0,0 0 1 0 0,1 0 0 0 0,-1 0 0 0 0,0 0-1 0 0,1 0 1 0 0,-1 0 0 0 0,0 0-1 0 0,1 0 1 0 0,-1 0 0 0 0,0 0-1 0 0,1 0 1 0 0,-1 0 0 0 0,0 0-1 0 0,1 0 1 0 0,-1 0 0 0 0,0 0-1 0 0,1 0 1 0 0,-1 0 0 0 0,0 0 0 0 0,1-1-1 0 0,-1 1 1 0 0,0 0 0 0 0,0 0-1 0 0,1 0 1 0 0,-1-1 0 0 0,0 1-1 0 0,0 0 1 0 0,1 0 0 0 0,-1-1-1 0 0,0 1 1 0 0,0 0 0 0 0,0 0-1 0 0,1-1 1 0 0,-1 1 0 0 0,0 0-1 0 0,0-1 1 0 0,11-13-795 0 0,-5 1 377 0 0,-1-1-1 0 0,-1 0 0 0 0,5-19 1 0 0,-7 21 449 0 0,1-1 1 0 0,1 1 0 0 0,0 0 0 0 0,11-22-1 0 0,-9 26-23 0 0,3 9 0 0 0,-4 1 4 0 0,-1 1-1 0 0,0-1 1 0 0,1 1 0 0 0,-1 0-1 0 0,0 0 1 0 0,-1 0-1 0 0,1 1 1 0 0,0 0-1 0 0,-1-1 1 0 0,0 1 0 0 0,0 0-1 0 0,0 1 1 0 0,3 6-1 0 0,5 10-128 0 0,13 37-1 0 0,-8-17-1378 0 0,2 0-2417 0 0,-8-20 1891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35.0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5407 0 0,'0'0'248'0'0,"0"0"-5"0"0,0 0-23 0 0,0 0 463 0 0,0 0 223 0 0,0 0 44 0 0,25 12 1824 0 0,-21-8-2497 0 0,0 1-1 0 0,0 0 0 0 0,0 0 1 0 0,-1 0-1 0 0,1 0 0 0 0,-1 1 1 0 0,-1-1-1 0 0,1 1 1 0 0,-1 0-1 0 0,3 11 0 0 0,12 62 531 0 0,-12 0 2080 0 0,-5-45-4848 0 0,0-6-4376 0 0,0-28 2053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35.3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 93 8863 0 0,'0'0'200'0'0,"-8"-10"528"0"0,5 6-557 0 0,2 3 708 0 0,1 1 277 0 0,0 0 48 0 0,24-18 2201 0 0,-5 8-3432 0 0,1 1-1 0 0,1 1 1 0 0,-1 1-1 0 0,1 0 1 0 0,1 2-1 0 0,-1 0 1 0 0,1 1 0 0 0,36-1-1 0 0,-56 5-1210 0 0,-2 0-793 0 0,0 0-2908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35.6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0 244 7055 0 0,'0'0'158'0'0,"0"0"22"0"0,11-6 177 0 0,6-7-198 0 0,-1 0 0 0 0,14-16-1 0 0,28-24 1353 0 0,-24 28-1104 0 0,-6 3 1460 0 0,46-27-1 0 0,-63 43-2368 0 0,1 0-1 0 0,0 1 1 0 0,0 0-1 0 0,17-3 1 0 0,-16 5-712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36.1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20 144 10943 0 0,'-16'-19'1096'0'0,"13"10"3496"0"0,10 13-3309 0 0,11 13-494 0 0,-6 1-599 0 0,0 0-1 0 0,-2 1 1 0 0,0 1 0 0 0,8 25-1 0 0,21 86 407 0 0,-38-129-597 0 0,0 3-50 0 0,0 0 0 0 0,0 0 1 0 0,0-1-1 0 0,-1 1 1 0 0,0 0-1 0 0,0 0 0 0 0,0 0 1 0 0,0-1-1 0 0,-1 1 0 0 0,-1 6 1 0 0,2-9-604 0 0,0-2-39 0 0,0 0-7 0 0,0 0 9 0 0,-4-1 67 0 0,0 0-1 0 0,0-1 1 0 0,1 1-1 0 0,-1-1 0 0 0,0 1 1 0 0,-4-4-1 0 0,3 1 73 0 0,0-1 0 0 0,0 1 0 0 0,0-1 0 0 0,1 0 0 0 0,-1 0 0 0 0,1 0 0 0 0,-6-11 0 0 0,4 4 444 0 0,0 1 0 0 0,1-1-1 0 0,-5-19 1 0 0,3 2 1931 0 0,1-1 0 0 0,-3-47 0 0 0,8 63-1188 0 0,0 0-1 0 0,1 0 1 0 0,1 0-1 0 0,1 1 1 0 0,0-1 0 0 0,0 0-1 0 0,6-14 1 0 0,-7 25-499 0 0,0-1 1 0 0,0 1-1 0 0,0 0 1 0 0,1 0-1 0 0,-1 0 1 0 0,1 0-1 0 0,0 0 1 0 0,0 0-1 0 0,0 0 1 0 0,0 0 0 0 0,0 1-1 0 0,1-1 1 0 0,-1 1-1 0 0,1 0 1 0 0,0-1-1 0 0,-1 1 1 0 0,1 0-1 0 0,0 1 1 0 0,0-1-1 0 0,0 0 1 0 0,1 1-1 0 0,-1 0 1 0 0,0 0-1 0 0,1 0 1 0 0,-1 0 0 0 0,0 0-1 0 0,1 1 1 0 0,-1 0-1 0 0,1-1 1 0 0,-1 1-1 0 0,1 0 1 0 0,-1 1-1 0 0,6 0 1 0 0,1 1-114 0 0,0 0 0 0 0,0 0 0 0 0,-1 1 0 0 0,1 0 0 0 0,0 1 0 0 0,-1 0 0 0 0,0 0 0 0 0,0 1 0 0 0,10 7-1 0 0,-15-8-21 0 0,0-1 0 0 0,0 1-1 0 0,0 0 1 0 0,-1 1 0 0 0,1-1-1 0 0,-1 0 1 0 0,0 1-1 0 0,-1 0 1 0 0,1 0 0 0 0,-1 0-1 0 0,1 0 1 0 0,-2 0-1 0 0,1 0 1 0 0,0 1 0 0 0,-1-1-1 0 0,0 1 1 0 0,-1-1 0 0 0,1 8-1 0 0,-1 0 124 0 0,-1 0 1 0 0,-1 0-1 0 0,0-1 0 0 0,0 1 0 0 0,-1 0 0 0 0,-1-1 1 0 0,0 0-1 0 0,-1 0 0 0 0,0 0 0 0 0,-9 14 0 0 0,-12 17 628 0 0,-38 48 0 0 0,58-83-742 0 0,3-3-67 0 0,0 0-458 0 0,-1 1 0 0 0,1-1 0 0 0,-1-1 0 0 0,0 1 1 0 0,0 0-1 0 0,0-1 0 0 0,-1 0 0 0 0,1 0 0 0 0,-1 0 0 0 0,0-1 1 0 0,0 0-1 0 0,-1 0 0 0 0,1 0 0 0 0,-7 2 0 0 0,10-4-2321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44.9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1807 0 0,'0'0'83'0'0,"0"0"80"0"0,0 0 291 0 0,0 0 122 0 0,0 0 28 0 0,0 0 36 0 0,0 0 134 0 0,0 3 5810 0 0,0 4-3423 0 0,0 39-3328 0 0,9 218-118 0 0,-9-263-1203 0 0,0-1-544 0 0,0 0-117 0 0,0 0-25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92 7111 0 0,'-1'-6'106'0'0,"1"0"0"0"0,-1 1-1 0 0,0-1 1 0 0,-1 0 0 0 0,1 0 0 0 0,-1 1-1 0 0,0-1 1 0 0,-2-2-106 0 0,3 5 206 0 0,0 1 1 0 0,0-1-1 0 0,-1 1 0 0 0,1 0 1 0 0,-1-1-1 0 0,1 1 0 0 0,-1 0 1 0 0,0 0-1 0 0,0 0 0 0 0,0 0 1 0 0,0 0-1 0 0,0 0 1 0 0,0 1-1 0 0,-1-1 0 0 0,1 1 1 0 0,-1-1-1 0 0,1 1 0 0 0,-1 0-206 0 0,1 1 133 0 0,1 0 0 0 0,-1-1 0 0 0,1 1 0 0 0,-1 1 0 0 0,1-1 0 0 0,-1 0 0 0 0,1 0-1 0 0,0 0 1 0 0,-1 1 0 0 0,1-1 0 0 0,-1 1 0 0 0,1-1 0 0 0,0 1 0 0 0,-1-1 0 0 0,1 1 0 0 0,0 0 0 0 0,0 0-1 0 0,0 0 1 0 0,-1 0 0 0 0,1 0 0 0 0,0 0 0 0 0,0 0-133 0 0,-22 27 719 0 0,16-18-778 0 0,0 0 59 0 0,6-10 0 0 0,1 1 0 0 0,0-1 0 0 0,0 1 0 0 0,-1 0 0 0 0,1-1 0 0 0,-1 1 0 0 0,1-1 0 0 0,0 1 0 0 0,-1-1 0 0 0,1 1 0 0 0,-1-1 0 0 0,1 1 0 0 0,-1-1 0 0 0,1 0 0 0 0,-1 1 0 0 0,0-1 0 0 0,1 1 0 0 0,-1-1 0 0 0,1 0 0 0 0,-1 0 0 0 0,0 1 0 0 0,1-1 0 0 0,-1 0 0 0 0,0 0 0 0 0,1 0 0 0 0,-1 0 0 0 0,0 0 0 0 0,1 0 0 0 0,-1 0 0 0 0,0 0 0 0 0,0 0 0 0 0,0 0 0 0 0,1 1 0 0 0,-1-1 0 0 0,0 1 0 0 0,1-1 0 0 0,-1 1 0 0 0,0 0 0 0 0,1-1 0 0 0,-1 1 0 0 0,1 0 0 0 0,-1-1 0 0 0,1 1 0 0 0,0 0 0 0 0,-1 0 0 0 0,1-1 0 0 0,0 1 0 0 0,-1 0 0 0 0,1 0 0 0 0,0 0 0 0 0,0-1 0 0 0,0 1 0 0 0,-1 0 0 0 0,1 0 0 0 0,0 0 0 0 0,0 0 0 0 0,0 0 0 0 0,1 0 0 0 0,-3 27 0 0 0,2-25 0 0 0,1 0 0 0 0,-1 1 0 0 0,1-1 0 0 0,-1 0 0 0 0,1 0 0 0 0,0 1 0 0 0,0-1 0 0 0,1 0 0 0 0,-1 0 0 0 0,2 3 0 0 0,-2-5 0 0 0,-1-1 0 0 0,1 1 0 0 0,-1 0 0 0 0,1 0 0 0 0,-1 0 0 0 0,1-1 0 0 0,0 1 0 0 0,-1 0 0 0 0,1-1 0 0 0,0 1 0 0 0,-1 0 0 0 0,1-1 0 0 0,0 1 0 0 0,0-1 0 0 0,0 1 0 0 0,-1-1 0 0 0,1 0 0 0 0,0 1 0 0 0,0-1 0 0 0,0 0 0 0 0,0 0 0 0 0,0 1 0 0 0,0-1 0 0 0,0 0 0 0 0,0 0 0 0 0,0 0 0 0 0,0 0 0 0 0,-1 0 0 0 0,1 0 0 0 0,0-1 0 0 0,0 1 0 0 0,0 0 0 0 0,0 0 0 0 0,0-1 0 0 0,0 1 0 0 0,0 0 0 0 0,0-1 0 0 0,0 0 0 0 0,0 1 0 0 0,1-1 0 0 0,-1 0 0 0 0,1 1 0 0 0,-1-1 0 0 0,1 1 0 0 0,-1-1 0 0 0,1 1 0 0 0,-1 0 0 0 0,1 0 0 0 0,0 0 0 0 0,-1 0 0 0 0,1 0 0 0 0,-1 0 0 0 0,1 0 0 0 0,0 0 0 0 0,-1 0 0 0 0,1 1 0 0 0,-1-1 0 0 0,1 1 0 0 0,-1-1 0 0 0,1 1 0 0 0,-1 0 0 0 0,0 0 0 0 0,1-1 0 0 0,-1 1 0 0 0,0 0 0 0 0,1 0 0 0 0,-1 0 0 0 0,1 1 0 0 0,-1-1 0 0 0,1 0 0 0 0,0 0 0 0 0,-1 0 0 0 0,1 0 0 0 0,0-1 0 0 0,0 1 0 0 0,0 0 0 0 0,0-1 0 0 0,0 1 0 0 0,0-1 0 0 0,0 0 0 0 0,0 1 0 0 0,0-1 0 0 0,0 0 0 0 0,0 0 0 0 0,0-1 0 0 0,1 1 0 0 0,-1 0 0 0 0,1-1 0 0 0,-1 1 0 0 0,1 0 0 0 0,-1-1 0 0 0,1 1 0 0 0,-1 1 0 0 0,1-1 0 0 0,0 0 0 0 0,-1 1 0 0 0,1-1 0 0 0,-1 1 0 0 0,1 0 0 0 0,-1-1 0 0 0,0 1 0 0 0,1 1 0 0 0,-1-1 0 0 0,0 0 0 0 0,0 0 0 0 0,0 1 0 0 0,0-1 0 0 0,0 1 0 0 0,0 0 0 0 0,0 0 0 0 0,0 0 0 0 0,0 0 0 0 0,-1 0 0 0 0,1 0 0 0 0,3 3 0 0 0,-1 0 0 0 0,2 0 0 0 0,-1-1 0 0 0,0 0 0 0 0,1 0 0 0 0,0 0 0 0 0,0-1 0 0 0,-4-1 0 0 0,0-1 0 0 0,0 1 0 0 0,-1 0 0 0 0,1 0 0 0 0,0 0 0 0 0,-1 0 0 0 0,0 0 0 0 0,1 0 0 0 0,-1 1 0 0 0,0-1 0 0 0,0 0 0 0 0,0 1 0 0 0,0-1 0 0 0,-1 0 0 0 0,1 1 0 0 0,-1-1 0 0 0,1 1 0 0 0,-1-1 0 0 0,0 1 0 0 0,0-1 0 0 0,0 1 0 0 0,0 7 0 0 0,0 0 0 0 0,0 0 0 0 0,-1-1 0 0 0,0 1 0 0 0,-1 0 0 0 0,0-2 243 0 0,0 1-1 0 0,-1-1 1 0 0,-1 0 0 0 0,1 0-1 0 0,-1 0 1 0 0,0 0-1 0 0,-1-1 1 0 0,0 0-1 0 0,0 1 1 0 0,-1-2-1 0 0,1 1 1 0 0,-1-1 0 0 0,-6 5-243 0 0,11-10-540 0 0,1-1-215 0 0,0 0-49 0 0,-2-2-207 0 0,0-4 111 0 0,-1 1 0 0 0,1-1-1 0 0,0 0 1 0 0,0 1-1 0 0,1-1 1 0 0,-1 0 0 0 0,1 0 900 0 0,-1-14-2286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45.2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14 191 7055 0 0,'-5'-36'-210'0'0,"2"23"825"0"0,1 0 0 0 0,0-1 0 0 0,1 1-1 0 0,1-17 1 0 0,0 28-402 0 0,0-1-1 0 0,0 0 1 0 0,1 0-1 0 0,0 0 1 0 0,-1 0-1 0 0,1 1 1 0 0,0-1-1 0 0,0 0 1 0 0,0 1 0 0 0,1-1-1 0 0,-1 1 1 0 0,1-1-1 0 0,-1 1 1 0 0,1 0-1 0 0,0-1 1 0 0,0 1-1 0 0,0 0 1 0 0,0 0-1 0 0,0 0 1 0 0,0 1-1 0 0,1-1 1 0 0,-1 0 0 0 0,0 1-1 0 0,6-3 1 0 0,-4 2-125 0 0,0 0-1 0 0,0 1 1 0 0,0-1 0 0 0,1 1 0 0 0,-1 0 0 0 0,0 0 0 0 0,1 0 0 0 0,-1 1 0 0 0,1 0 0 0 0,-1-1 0 0 0,0 1 0 0 0,1 1 0 0 0,-1-1 0 0 0,1 1 0 0 0,-1 0 0 0 0,0 0 0 0 0,0 0 0 0 0,1 0 0 0 0,-1 1 0 0 0,0 0-1 0 0,0 0 1 0 0,0 0 0 0 0,0 0 0 0 0,4 4 0 0 0,-2-2-172 0 0,1 1 75 0 0,0 0-1 0 0,0 0 1 0 0,0 1-1 0 0,8 10 1 0 0,-3 7-2109 0 0,-10 7-3483 0 0,-3-12 2747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45.6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57 5407 0 0,'0'0'248'0'0,"0"0"-5"0"0,21-16 3422 0 0,-5 7-2702 0 0,-1 2 0 0 0,25-9 0 0 0,-33 14-1572 0 0,0 0-1 0 0,0 0 0 0 0,0 1 0 0 0,1 0 0 0 0,6 0 0 0 0,-14 1-3168 0 0</inkml:trace>
  <inkml:trace contextRef="#ctx0" brushRef="#br0" timeOffset="1">15 305 8863 0 0,'0'0'407'0'0,"-8"5"138"0"0,3-1-363 0 0,4-3 674 0 0,1-1 289 0 0,0 0 58 0 0,0 0-59 0 0,21-9 1117 0 0,20-13-801 0 0,80-42 724 0 0,-40 23-10660 0 0,-65 33 3373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45.9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1 13247 0 0,'0'0'299'0'0,"0"0"45"0"0,0 0 21 0 0,-10 3 63 0 0,8-3-335 0 0,1 1 0 0 0,0-1 0 0 0,0 1 0 0 0,0-1 0 0 0,0 1 0 0 0,0 0 0 0 0,0-1 0 0 0,0 1 0 0 0,0 0 0 0 0,0-1 0 0 0,0 1 0 0 0,0 0 0 0 0,0 0 0 0 0,1 0 0 0 0,-1 0 0 0 0,0 0 0 0 0,1 0 0 0 0,-1 0 0 0 0,1 0 0 0 0,-1 0 0 0 0,1 0 0 0 0,-1 1 0 0 0,1-1 0 0 0,0 0 0 0 0,-1 0 0 0 0,1 0 0 0 0,0 1 0 0 0,0-1 0 0 0,0 0 1 0 0,0 0-1 0 0,0 2 0 0 0,1 3-139 0 0,0-1 0 0 0,0 1 0 0 0,1-1 1 0 0,-1 0-1 0 0,4 7 0 0 0,-1-1 699 0 0,6 28 218 0 0,-1 0 0 0 0,4 53 0 0 0,-12-71-1861 0 0,-1 0 0 0 0,0 0 0 0 0,-5 30 0 0 0,3-42-1015 0 0,-1 0-18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48.8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23 7055 0 0,'0'0'323'0'0,"0"0"-8"0"0,0-2-205 0 0,-1-3 134 0 0,0 3 960 0 0,2 2-890 0 0,-1-1-1 0 0,0 0 0 0 0,0 1 0 0 0,1-1 1 0 0,-1 0-1 0 0,0 1 0 0 0,1-1 1 0 0,-1 0-1 0 0,1 1 0 0 0,-1-1 0 0 0,1 1 1 0 0,-1-1-1 0 0,1 1 0 0 0,-1-1 0 0 0,1 1 1 0 0,-1-1-1 0 0,1 1 0 0 0,0 0 1 0 0,-1-1-1 0 0,1 1 0 0 0,0-1 0 0 0,20-1 1692 0 0,26 12-2862 0 0,-33-6 2273 0 0,62 9 993 0 0,82 4-1 0 0,-83-11-4275 0 0,0 2-5993 0 0,-59-5 1878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0.7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66 7055 0 0,'-10'-13'760'0'0,"6"10"-675"0"0,-5-3 4802 0 0,9 9 627 0 0,0 5-6612 0 0,0 23 1429 0 0,2-1 0 0 0,6 34 0 0 0,1 21 1490 0 0,-9-83-1815 0 0,2 33 39 0 0,0 0 0 0 0,2 0-1 0 0,2 0 1 0 0,11 40 0 0 0,-17-74-130 0 0,0-1-1 0 0,0 1 1 0 0,1 0-1 0 0,-1-1 0 0 0,0 1 1 0 0,0-1-1 0 0,0 1 1 0 0,0 0-1 0 0,1-1 1 0 0,-1 1-1 0 0,0-1 1 0 0,0 1-1 0 0,1-1 1 0 0,-1 1-1 0 0,0-1 0 0 0,1 1 1 0 0,-1-1-1 0 0,1 1 1 0 0,-1-1-1 0 0,1 0 1 0 0,-1 1-1 0 0,0-1 1 0 0,1 1-1 0 0,0-1 1 0 0,0 1-1 0 0,2-16-4850 0 0,-5-31-2648 0 0,-25-92 4759 0 0,15 89 5341 0 0,3 0 0 0 0,-4-59 0 0 0,12 102-2114 0 0,2-1 1 0 0,-1 1-1 0 0,1 0 0 0 0,-1 0 1 0 0,2 0-1 0 0,-1 0 0 0 0,1 0 1 0 0,0 0-1 0 0,3-7 1 0 0,-4 11-273 0 0,0 1 1 0 0,-1 0 0 0 0,1 0 0 0 0,0-1 0 0 0,0 1 0 0 0,0 0 0 0 0,0 0 0 0 0,0 0 0 0 0,0 0 0 0 0,0 0 0 0 0,0 0 0 0 0,0 0-1 0 0,1 0 1 0 0,-1 1 0 0 0,0-1 0 0 0,1 0 0 0 0,-1 1 0 0 0,0-1 0 0 0,1 1 0 0 0,-1-1 0 0 0,1 1 0 0 0,-1 0 0 0 0,1-1 0 0 0,-1 1-1 0 0,1 0 1 0 0,-1 0 0 0 0,1 0 0 0 0,-1 0 0 0 0,0 1 0 0 0,1-1 0 0 0,-1 0 0 0 0,1 1 0 0 0,-1-1 0 0 0,1 0 0 0 0,-1 1 0 0 0,0 0-1 0 0,1-1 1 0 0,-1 1 0 0 0,0 0 0 0 0,0 0 0 0 0,1 0 0 0 0,-1 0 0 0 0,2 1 0 0 0,7 7 62 0 0,0-1 0 0 0,0 2 0 0 0,0-1 0 0 0,-1 1 0 0 0,-1 0 0 0 0,8 12 0 0 0,40 73 1438 0 0,-39-63-1464 0 0,-10-19-157 0 0,-2-7-5 0 0,7 2-112 0 0,-12-8 54 0 0,0 0-1 0 0,1 0 1 0 0,-1-1-1 0 0,1 1 1 0 0,-1 0-1 0 0,1 0 1 0 0,-1 0-1 0 0,1-1 1 0 0,-1 1-1 0 0,0 0 1 0 0,1 0 0 0 0,-1-1-1 0 0,1 1 1 0 0,-1 0-1 0 0,0-1 1 0 0,1 1-1 0 0,-1 0 1 0 0,0-1-1 0 0,0 1 1 0 0,1-1-1 0 0,-1 1 1 0 0,0 0-1 0 0,0-1 1 0 0,1 1-1 0 0,-1-1 1 0 0,0 1 0 0 0,0-1-1 0 0,0 1 1 0 0,0-1-1 0 0,6-14-848 0 0,-3-1 850 0 0,-2 1 0 0 0,0 0 0 0 0,0-1 0 0 0,-3-22 1 0 0,1 20 56 0 0,0 1 1 0 0,4-34 0 0 0,-1 23-6 0 0,0 23 0 0 0,6 9 0 0 0,4 11 0 0 0,6 21 549 0 0,18 48-1 0 0,3 7 177 0 0,-5-33-4207 0 0,-20-37-484 0 0,-7-14 1936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1.0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8 10943 0 0,'-8'-7'1190'0'0,"2"6"-1001"0"0,8 26 3299 0 0,33 101 811 0 0,-15-69-4363 0 0,35 67 0 0 0,-54-122-466 0 0,1 2 294 0 0,-1-1-4969 0 0,-1-3-198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1.3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10 283 10943 0 0,'-3'-15'299'0'0,"0"-1"-1"0"0,1 1 0 0 0,1-1 0 0 0,0 0 0 0 0,1 1 1 0 0,1-1-1 0 0,1 0 0 0 0,6-28 0 0 0,-6 36-84 0 0,0 1 0 0 0,0 0 0 0 0,1 0 0 0 0,1 0 0 0 0,-1 0 0 0 0,1 0-1 0 0,0 1 1 0 0,0-1 0 0 0,6-5 0 0 0,-6 9-103 0 0,-1-1 0 0 0,1 1 0 0 0,0-1 0 0 0,1 1 0 0 0,-1 0 0 0 0,0 1 0 0 0,1-1 0 0 0,0 1 0 0 0,-1 0 0 0 0,1 0 0 0 0,0 0 0 0 0,0 1 0 0 0,0 0 0 0 0,8-1 0 0 0,-11 1-143 0 0,0 1 0 0 0,1 0-1 0 0,-1 0 1 0 0,0 0 0 0 0,0 0 0 0 0,1 0-1 0 0,-1 1 1 0 0,0-1 0 0 0,0 1-1 0 0,1-1 1 0 0,-1 1 0 0 0,0 0 0 0 0,0 0-1 0 0,0 0 1 0 0,0 0 0 0 0,0 0 0 0 0,0 1-1 0 0,0-1 1 0 0,2 3 0 0 0,-2-2-430 0 0,-1-1 1 0 0,0 1 0 0 0,0 0 0 0 0,1 0 0 0 0,-1-1-1 0 0,-1 1 1 0 0,1 0 0 0 0,0 0 0 0 0,0 0-1 0 0,-1 0 1 0 0,1 1 0 0 0,-1-1 0 0 0,1 0 0 0 0,-1 2-1 0 0,0 10-3822 0 0</inkml:trace>
  <inkml:trace contextRef="#ctx0" brushRef="#br0" timeOffset="1">26 359 10943 0 0,'0'0'248'0'0,"0"0"35"0"0,0 0 18 0 0,0 0-37 0 0,17-9-73 0 0,85-43 2266 0 0,-80 42-2342 0 0,-15 9-6807 0 0,-7 1 3173 0 0</inkml:trace>
  <inkml:trace contextRef="#ctx0" brushRef="#br0" timeOffset="2">59 507 13247 0 0,'0'0'299'0'0,"0"0"45"0"0,0 0 21 0 0,24-5 75 0 0,4-11 2135 0 0,47-35-1 0 0,-34 22-2423 0 0,2 2-3455 0 0,-32 20 1299 0 0,0 1-18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1.7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1 13247 0 0,'-3'1'299'0'0,"-1"-2"-171"0"0,-1 2-102 0 0,-16 13 1064 0 0,20-12-968 0 0,0-1 1 0 0,0 1-1 0 0,0-1 1 0 0,0 1-1 0 0,0 0 1 0 0,0-1-1 0 0,1 1 1 0 0,-1 0-1 0 0,0-1 1 0 0,1 1-1 0 0,-1 0 1 0 0,1 0-1 0 0,0 0 1 0 0,0-1-1 0 0,0 1 1 0 0,0 0-1 0 0,0 0 1 0 0,0 0-1 0 0,0 0 1 0 0,0-1-1 0 0,1 4 1 0 0,12 46-182 0 0,-7-33 671 0 0,20 63 1646 0 0,-6-21-2984 0 0,-6 1-3314 0 0,-15-34-651 0 0,0-24 2291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2.0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10 239 5407 0 0,'-3'-17'124'0'0,"0"-1"0"0"0,1 0 0 0 0,0-21 0 0 0,8-7 1150 0 0,-4 39-360 0 0,0 0 0 0 0,0 1 0 0 0,0 0 0 0 0,6-11 0 0 0,-6 15-694 0 0,-1 0 1 0 0,0 0-1 0 0,1 0 0 0 0,0 0 0 0 0,0 0 0 0 0,-1 0 1 0 0,1 0-1 0 0,0 0 0 0 0,0 1 0 0 0,1-1 0 0 0,-1 1 0 0 0,0 0 1 0 0,0 0-1 0 0,1 0 0 0 0,-1 0 0 0 0,1 0 0 0 0,-1 0 0 0 0,1 0 1 0 0,-1 1-1 0 0,1-1 0 0 0,-1 1 0 0 0,1 0 0 0 0,-1 0 0 0 0,1 0 1 0 0,0 0-1 0 0,-1 0 0 0 0,1 0 0 0 0,-1 1 0 0 0,1 0 0 0 0,-1-1 1 0 0,1 1-1 0 0,-1 0 0 0 0,1 0 0 0 0,-1 0 0 0 0,0 0 0 0 0,4 3 1 0 0,1-1 49 0 0,-1 1 0 0 0,1 0 0 0 0,-1 1 0 0 0,0 0 0 0 0,0 0 0 0 0,-1 0 0 0 0,1 1 1 0 0,-1-1-1 0 0,0 1 0 0 0,0 0 0 0 0,4 9 0 0 0,-3-2-266 0 0,0 0 0 0 0,0 0 0 0 0,-2 1 0 0 0,0 0 0 0 0,3 14 0 0 0,-7-28-4 0 0,0 0 0 0 0,0-1 0 0 0,0 1 0 0 0,1 0 0 0 0,-1 0 0 0 0,0 0 0 0 0,0-1 0 0 0,0 1 0 0 0,0 0 0 0 0,1 0 0 0 0,-1 0 0 0 0,0-1 0 0 0,0 1 0 0 0,0 0 0 0 0,1 0 0 0 0,-1 0 0 0 0,0 0 0 0 0,0 0 0 0 0,1-1 0 0 0,-1 1 0 0 0,0 0 0 0 0,1 0 0 0 0,-1 0 0 0 0,0 0 0 0 0,0 0 0 0 0,1 0 0 0 0,-1 0 0 0 0,0 0 0 0 0,1 0 0 0 0,-1 0 0 0 0,0 0 0 0 0,0 0 0 0 0,1 0 0 0 0,-1 0 0 0 0,0 0 0 0 0,0 1 0 0 0,1-1 0 0 0,-1 0 0 0 0,0 0 0 0 0,0 0 0 0 0,1 0 0 0 0,-1 0 0 0 0,0 1 0 0 0,0-1 0 0 0,1 0 0 0 0,-1 0 0 0 0,0 0 0 0 0,0 1 0 0 0,0-1 0 0 0,0 0 0 0 0,1 0 0 0 0,-1 0 0 0 0,0 1 0 0 0,0-1 0 0 0,0 0 0 0 0,0 1 0 0 0,0-1 0 0 0,0 0 0 0 0,0 0 0 0 0,0 1 0 0 0,0-1 0 0 0,0 0 0 0 0,0 0 0 0 0,0 1 0 0 0,0-1 0 0 0,0 1 0 0 0,10-18 0 0 0,-10 17 0 0 0,5-15 0 0 0,0-1 0 0 0,-2 0 0 0 0,4-30 0 0 0,-5 29 0 0 0,1 0 0 0 0,0-1 0 0 0,7-17 0 0 0,-10 34 0 0 0,0 1 0 0 0,0 0 0 0 0,0-1 0 0 0,0 1 0 0 0,0-1 0 0 0,0 1 0 0 0,1-1 0 0 0,-1 1 0 0 0,0 0 0 0 0,0-1 0 0 0,0 1 0 0 0,1 0 0 0 0,-1-1 0 0 0,0 1 0 0 0,1 0 0 0 0,-1-1 0 0 0,0 1 0 0 0,1 0 0 0 0,-1 0 0 0 0,0-1 0 0 0,1 1 0 0 0,-1 0 0 0 0,1 0 0 0 0,-1 0 0 0 0,0-1 0 0 0,1 1 0 0 0,-1 0 0 0 0,1 0 0 0 0,-1 0 0 0 0,0 0 0 0 0,1 0 0 0 0,-1 0 0 0 0,1 0 0 0 0,-1 0 0 0 0,1 0 0 0 0,-1 0 0 0 0,0 0 0 0 0,1 0 0 0 0,-1 0 0 0 0,1 0 0 0 0,-1 1 0 0 0,1-1 0 0 0,-1 0 0 0 0,0 0 0 0 0,1 0 0 0 0,-1 1 0 0 0,0-1 0 0 0,1 0 0 0 0,-1 0 0 0 0,0 1 0 0 0,1-1 0 0 0,0 1 0 0 0,15 18 0 0 0,-15-17 0 0 0,7 10-18 0 0,-1 1 0 0 0,0 0 0 0 0,-1 0 0 0 0,-1 1-1 0 0,7 23 1 0 0,-9-25-34 0 0,0-1 0 0 0,1 1 1 0 0,1-1-1 0 0,0 0 0 0 0,0 0 0 0 0,1 0 0 0 0,0-1 0 0 0,16 20 0 0 0,-22-30-280 0 0,1 1 0 0 0,-1-1-1 0 0,1 1 1 0 0,0-1 0 0 0,-1 0-1 0 0,1 1 1 0 0,0-1 0 0 0,-1 1-1 0 0,1-1 1 0 0,0 0 0 0 0,-1 0 0 0 0,1 1-1 0 0,0-1 1 0 0,0 0 0 0 0,-1 0-1 0 0,1 0 1 0 0,0 0 0 0 0,0 0-1 0 0,-1 0 1 0 0,1 0 0 0 0,1 0 0 0 0,8-1-6254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2.9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22 170 7055 0 0,'-9'-13'-1251'0'0,"-4"-8"8893"0"0,16 20-3368 0 0,11 11-2595 0 0,-4-1-1336 0 0,-1-1 0 0 0,0 2-1 0 0,-1 0 1 0 0,0 0 0 0 0,11 19-1 0 0,28 60 1362 0 0,-26-38-1704 0 0,-21-50 0 0 0,1-1 0 0 0,-1 1 0 0 0,0-1 0 0 0,0 1 0 0 0,1-1 0 0 0,-1 0 0 0 0,0 1 0 0 0,1-1 0 0 0,-1 0 0 0 0,1 1 0 0 0,-1-1 0 0 0,0 0 0 0 0,1 1 0 0 0,-1-1 0 0 0,1 0 0 0 0,-1 0 0 0 0,1 0 0 0 0,-1 1 0 0 0,0-1 0 0 0,1 0 0 0 0,-1 0 0 0 0,1 0 0 0 0,-1 0 0 0 0,1 0 0 0 0,-1 0 0 0 0,1 0 0 0 0,-1 0 0 0 0,1 0 0 0 0,-1 0 0 0 0,1 0 0 0 0,-1 0 0 0 0,1 0 0 0 0,-1-1 0 0 0,1 1 0 0 0,-1 0 0 0 0,1 0 0 0 0,-1 0 0 0 0,1-1 0 0 0,-1 1 0 0 0,0 0 0 0 0,1 0 0 0 0,-1-1 0 0 0,0 1 0 0 0,1 0 0 0 0,-1-1 0 0 0,1 0 0 0 0,13-16 0 0 0,-13 16 0 0 0,5-9 0 0 0,0-1 0 0 0,-1 1 0 0 0,0-2 0 0 0,-1 1 0 0 0,0 0 0 0 0,4-17 0 0 0,5-16 0 0 0,-6 13 0 0 0,-7 32 0 0 0,1-1 0 0 0,-1 0 0 0 0,1 0 0 0 0,-1 0 0 0 0,1 1 0 0 0,-1-1 0 0 0,1 0 0 0 0,-1 1 0 0 0,1-1 0 0 0,-1 0 0 0 0,0 1 0 0 0,1-1 0 0 0,-1 1 0 0 0,1-1 0 0 0,-1 1 0 0 0,0-1 0 0 0,0 1 0 0 0,1-1 0 0 0,-1 1 0 0 0,0-1 0 0 0,0 1 0 0 0,1-1 0 0 0,-1 1 0 0 0,0-1 0 0 0,0 1 0 0 0,0 0 0 0 0,10 19 0 0 0,-10-19 0 0 0,2 5 0 0 0,0 0 0 0 0,1-1 0 0 0,0 1 0 0 0,0 0 0 0 0,0-1 0 0 0,0 0 0 0 0,1 1 0 0 0,0-1 0 0 0,0-1 0 0 0,0 1 0 0 0,1-1 0 0 0,-1 1 0 0 0,1-1 0 0 0,0-1 0 0 0,1 1 0 0 0,-1-1 0 0 0,0 0 0 0 0,13 5 0 0 0,-9-5 0 0 0,-8-3 0 0 0,0 0 0 0 0,0 0 0 0 0,0 0 0 0 0,-1 0 0 0 0,1 0 0 0 0,0 0 0 0 0,0 0 0 0 0,0 0 0 0 0,-1-1 0 0 0,1 1 0 0 0,0 0 0 0 0,0-1 0 0 0,0 1 0 0 0,-1 0 0 0 0,1-1 0 0 0,0 1 0 0 0,-1-1 0 0 0,1 1 0 0 0,0-1 0 0 0,-1 1 0 0 0,1-1 0 0 0,-1 0 0 0 0,1 1 0 0 0,-1-1 0 0 0,1 0 0 0 0,-1 1 0 0 0,0-1 0 0 0,1 0 0 0 0,-1 0 0 0 0,1-1 0 0 0,0 0 0 0 0,4-3-169 0 0,0-1 0 0 0,0 0 0 0 0,0-1 0 0 0,-1 1-1 0 0,0-1 1 0 0,-1 0 0 0 0,1 0 0 0 0,-1 0 0 0 0,-1 0 0 0 0,4-15 0 0 0,-1-3-1145 0 0,-2 0 0 0 0,1-26 1 0 0,-3 25-357 0 0,7-40 0 0 0,-6 56-3733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40 4231 0 0,'0'0'191'0'0,"8"-18"26"0"0,1-3 2196 0 0,-9 21-2357 0 0,0 0 0 0 0,0 0 0 0 0,0 0-1 0 0,0 0 1 0 0,0 0 0 0 0,0 0 0 0 0,0 0 0 0 0,0 0 0 0 0,0 1-1 0 0,0-1 1 0 0,0 0 0 0 0,0 0 0 0 0,0 0 0 0 0,0 0-1 0 0,0 0 1 0 0,0 0 0 0 0,0 0 0 0 0,0 0 0 0 0,0 0 0 0 0,0 0-1 0 0,1 0 1 0 0,-1 0 0 0 0,0 1 0 0 0,0-1 0 0 0,0 0 0 0 0,0 0-1 0 0,0 0 1 0 0,0 0 0 0 0,0 0 0 0 0,0 0 0 0 0,0 0 0 0 0,1 0-1 0 0,-1 0 1 0 0,0 0 0 0 0,0 0 0 0 0,0 0 0 0 0,0 0 0 0 0,0 0-1 0 0,0 0 1 0 0,0 0 0 0 0,0 0 0 0 0,0 0 0 0 0,1 0 0 0 0,-1 0-1 0 0,0 0 1 0 0,0 0 0 0 0,0-1 0 0 0,0 1 0 0 0,0 0-1 0 0,0 0 1 0 0,0 0 0 0 0,0 0 0 0 0,0 0 0 0 0,0 0 0 0 0,0 0-1 0 0,0 0 1 0 0,1 0 0 0 0,-1 0 0 0 0,0 0 0 0 0,0 0 0 0 0,0-1-1 0 0,0 1 1 0 0,0 0 0 0 0,0 0 0 0 0,0 0 0 0 0,0 0 0 0 0,0 0-1 0 0,0 0 1 0 0,0 0 0 0 0,0 0-56 0 0,2 30 5754 0 0,-2-16-7213 0 0,15 67 2652 0 0,-9-56-175 0 0,-2 2 1 0 0,1 9-1019 0 0,1-1-323 0 0,2 0 1 0 0,2 0-1 0 0,9 21 323 0 0,-12-35-1662 0 0,-6-19 156 0 0,-1-2-113 0 0,0 0-396 0 0,0 0-175 0 0,0 0-33 0 0,0 0-8 0 0</inkml:trace>
  <inkml:trace contextRef="#ctx0" brushRef="#br0" timeOffset="1">38 295 5527 0 0,'-2'2'71'0'0,"1"-2"-48"0"0,1 1-1 0 0,-1-1 1 0 0,0 1 0 0 0,1-1 0 0 0,-1 1 0 0 0,0-1 0 0 0,1 0-1 0 0,-1 1 1 0 0,0-1 0 0 0,0 0 0 0 0,1 0 0 0 0,-1 0-1 0 0,0 1 1 0 0,0-1 0 0 0,0 0 0 0 0,1 0 0 0 0,-1 0 0 0 0,0 0-1 0 0,0 0 1 0 0,0 0 0 0 0,1-1 0 0 0,-1 1 0 0 0,0 0-1 0 0,0 0 1 0 0,0-1 0 0 0,1 1 0 0 0,-1 0 0 0 0,0-1-23 0 0,0 1 40 0 0,1 0 0 0 0,-1-1 0 0 0,0 1-1 0 0,1-1 1 0 0,-1 1 0 0 0,0 0 0 0 0,1-1 0 0 0,-1 1 0 0 0,1-1 0 0 0,-1 0 0 0 0,1 1 0 0 0,-1-1 0 0 0,1 1 0 0 0,-1-1 0 0 0,1 0-1 0 0,0 1 1 0 0,-1-1 0 0 0,1 0 0 0 0,0 0 0 0 0,0 1 0 0 0,-1-1 0 0 0,1 0 0 0 0,0 0 0 0 0,0 1 0 0 0,0-1 0 0 0,0 0 0 0 0,0 0-40 0 0,9-22 2111 0 0,-5 18-1613 0 0,0-1 0 0 0,0 1 1 0 0,0 1-1 0 0,1-1 0 0 0,0 1 0 0 0,2-2-498 0 0,2 1-555 0 0,0 0 0 0 0,0 1 0 0 0,0 0 0 0 0,1 1 0 0 0,-1 0 0 0 0,1 0 0 0 0,0 1 0 0 0,0 0 0 0 0,0 1 0 0 0,0 0 0 0 0,4 1 555 0 0,27-5-1423 0 0,-15 0 327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3.5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90 85 10943 0 0,'-23'15'1184'0'0,"20"-11"-957"0"0,1 1 0 0 0,-1 0 0 0 0,1 0 0 0 0,0 0 0 0 0,1 0-1 0 0,-1 0 1 0 0,1 0 0 0 0,0 1 0 0 0,0-1 0 0 0,1 0 0 0 0,0 1-1 0 0,0-1 1 0 0,0 1 0 0 0,0-1 0 0 0,1 0 0 0 0,1 7 0 0 0,3 13 730 0 0,2-1 0 0 0,10 27 0 0 0,-12-35-405 0 0,43 103 3157 0 0,-12-44-5635 0 0,-35-74 1297 0 0,-1 0 411 0 0,1 4 96 0 0,-1-4-386 0 0,0-1-162 0 0,0 0-30 0 0,-2-1 512 0 0,0 1 0 0 0,-1-1 0 0 0,1 0 0 0 0,-1 0 0 0 0,1 0 0 0 0,0 0 0 0 0,0 0 0 0 0,0 0 0 0 0,-1-1 0 0 0,1 1 0 0 0,0-1 0 0 0,1 1 0 0 0,-1-1 0 0 0,0 0 0 0 0,0 0 0 0 0,1 0 0 0 0,-3-3 0 0 0,-23-38-18 0 0,27 42 204 0 0,-19-39 199 0 0,1-1 0 0 0,3-1-1 0 0,1 0 1 0 0,2-1 0 0 0,-7-52-1 0 0,18 87-8 0 0,-2-2 325 0 0,1-1 0 0 0,1 0 1 0 0,0 0-1 0 0,1 0 0 0 0,0 0 0 0 0,0 0 0 0 0,3-15 1 0 0,-3 24-475 0 0,1 1 0 0 0,-1-1 0 0 0,1 1 1 0 0,-1 0-1 0 0,1-1 0 0 0,0 1 1 0 0,-1 0-1 0 0,1-1 0 0 0,0 1 1 0 0,0 0-1 0 0,0 0 0 0 0,0 0 1 0 0,0 0-1 0 0,0 0 0 0 0,0 0 1 0 0,1 0-1 0 0,-1 0 0 0 0,0 0 1 0 0,0 1-1 0 0,1-1 0 0 0,-1 0 0 0 0,0 1 1 0 0,1-1-1 0 0,-1 1 0 0 0,1 0 1 0 0,-1-1-1 0 0,1 1 0 0 0,-1 0 1 0 0,1 0-1 0 0,-1 0 0 0 0,1 0 1 0 0,-1 0-1 0 0,1 0 0 0 0,2 1 1 0 0,2 0 216 0 0,1 1 0 0 0,0 0 1 0 0,0 0-1 0 0,-1 0 0 0 0,8 5 1 0 0,-11-6-237 0 0,1 1-20 0 0,0 0 0 0 0,0 0 0 0 0,0 1 0 0 0,0-1 0 0 0,0 1 0 0 0,0 0 0 0 0,-1 0 0 0 0,1 0 0 0 0,-1 0 0 0 0,0 1 0 0 0,0 0 0 0 0,0-1 0 0 0,-1 1 0 0 0,1 0 0 0 0,-1 0 0 0 0,0 0 0 0 0,3 9 0 0 0,-2 0 0 0 0,-1-1 0 0 0,0 1 0 0 0,-1 0 0 0 0,0 0 0 0 0,-1 14 0 0 0,0-19 0 0 0,1-2 0 0 0,0-1 0 0 0,0 0 0 0 0,1 1 0 0 0,-1-1 0 0 0,1 0 0 0 0,0 0 0 0 0,1 0 0 0 0,-1 0 0 0 0,1-1 0 0 0,0 1 0 0 0,0-1 0 0 0,1 1 0 0 0,-1-1 0 0 0,1 0 0 0 0,0 0 0 0 0,0-1 0 0 0,6 5 0 0 0,15 16 0 0 0,-18-17 218 0 0,1 0-1 0 0,-1 0 1 0 0,13 7 0 0 0,-15-11-84 0 0,0-1-1 0 0,0 2 1 0 0,0-1 0 0 0,0 1 0 0 0,-1 0 0 0 0,0 0 0 0 0,0 0 0 0 0,0 0 0 0 0,0 1 0 0 0,0-1 0 0 0,-1 1 0 0 0,0 0 0 0 0,0 0 0 0 0,3 9 0 0 0,-6-11-58 0 0,0 0 0 0 0,0 0-1 0 0,0-1 1 0 0,-1 1 0 0 0,1 0 0 0 0,-1 0-1 0 0,0-1 1 0 0,0 1 0 0 0,0-1 0 0 0,0 1-1 0 0,0-1 1 0 0,0 1 0 0 0,-1-1 0 0 0,1 0-1 0 0,-1 1 1 0 0,0-1 0 0 0,-2 2 0 0 0,-35 34 1321 0 0,10-16-1423 0 0,-2-2-1 0 0,0-2 0 0 0,-1 0 0 0 0,0-2 0 0 0,-37 11 0 0 0,68-26-934 0 0,1-1-359 0 0,0 0-1532 0 0,0 0-5823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4.7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73 3999 0 0,'0'0'91'0'0,"0"0"12"0"0,4-24 119 0 0,-6-8 3378 0 0,1 17 3972 0 0,1 13-6552 0 0,23 26-196 0 0,-16-12-544 0 0,0 0-1 0 0,-1 0 1 0 0,0 1-1 0 0,-1 0 1 0 0,-1 0 0 0 0,0 1-1 0 0,3 24 1 0 0,6 12 277 0 0,1 1-536 0 0,-6-17-21 0 0,2 1 1 0 0,2-2-1 0 0,18 37 0 0 0,-25-61 0 0 0,0-5-266 0 0,-4-3-1125 0 0,-1-1-508 0 0,5-16-3018 0 0,-4 14 4668 0 0,0 1 0 0 0,-1-1 0 0 0,1 0-1 0 0,0 1 1 0 0,-1-1 0 0 0,1 0 0 0 0,-1 0-1 0 0,0 0 1 0 0,1 1 0 0 0,-1-1 0 0 0,0-3-1 0 0,-4-20-1678 0 0,2 1 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5.0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1 133 10943 0 0,'0'0'248'0'0,"0"0"35"0"0,0 0 18 0 0,0 0-37 0 0,14-15 980 0 0,8-3 8 0 0,0 2-1 0 0,29-17 1 0 0,-37 25-1269 0 0,1 1 1 0 0,0 0-1 0 0,1 1 1 0 0,-1 1-1 0 0,1 0 0 0 0,0 1 1 0 0,0 1-1 0 0,24-2 1 0 0,-39 5-157 0 0,1 0 1 0 0,0 0 0 0 0,0-1 0 0 0,0 1 0 0 0,-1 0 0 0 0,1 1-1 0 0,0-1 1 0 0,0 0 0 0 0,0 0 0 0 0,-1 1 0 0 0,1-1 0 0 0,0 1-1 0 0,2 1 1 0 0,-2-1-39 0 0,-1 1 0 0 0,0-1-1 0 0,0 1 1 0 0,-1-1 0 0 0,1 1-1 0 0,0 0 1 0 0,0-1 0 0 0,-1 1-1 0 0,1 0 1 0 0,-1-1 0 0 0,0 1 0 0 0,1 0-1 0 0,-1 0 1 0 0,0 0 0 0 0,0-1-1 0 0,0 3 1 0 0,0 29-1949 0 0,-1 0-15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5.4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73 10943 0 0,'0'0'248'0'0,"-7"13"533"0"0,7-9 4300 0 0,8-3-4888 0 0,1-1 1 0 0,-1 0 0 0 0,0 0 0 0 0,1-1-1 0 0,-1 0 1 0 0,14-3 0 0 0,55-20 1285 0 0,-35 11-1120 0 0,131-27-3381 0 0,-149 32-3268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5.8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32 5407 0 0,'-3'-12'248'0'0,"3"9"-5"0"0,-8-10 1928 0 0,5 9 4993 0 0,36 104-5854 0 0,46 134 2394 0 0,-74-221-3704 0 0,-1 1 0 0 0,-1 0 0 0 0,3 22 0 0 0,-7-28-266 0 0,1-6-1125 0 0,0-2-508 0 0,0 0-106 0 0,0 0 48 0 0,-9-10-1297 0 0,-1-3 1714 0 0,0-1 4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6.1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20 255 5407 0 0,'-4'-11'166'0'0,"1"0"-1"0"0,-1 0 1 0 0,-1-13-1 0 0,3 15 512 0 0,1 0 0 0 0,1 0 1 0 0,0-1-1 0 0,0 1 0 0 0,0 0 0 0 0,1 0 0 0 0,3-14 0 0 0,-2 17-317 0 0,0 0 0 0 0,0 1 0 0 0,0-1 0 0 0,1 0 1 0 0,0 1-1 0 0,0-1 0 0 0,0 1 0 0 0,1 0 0 0 0,0 0 0 0 0,0 0 0 0 0,0 0 0 0 0,0 1 0 0 0,1 0 0 0 0,0 0 0 0 0,0 0 0 0 0,0 0 0 0 0,0 1 0 0 0,0 0 0 0 0,1 0 0 0 0,0 0 0 0 0,8-2 0 0 0,-7 3-247 0 0,1 0-1 0 0,-1 0 1 0 0,1 1-1 0 0,-1 0 1 0 0,1 0 0 0 0,-1 1-1 0 0,1 0 1 0 0,0 1-1 0 0,14 2 1 0 0,-17-2-273 0 0,0 0 1 0 0,-1 0 0 0 0,1 0-1 0 0,-1 1 1 0 0,1 0-1 0 0,-1 0 1 0 0,0 0 0 0 0,0 1-1 0 0,0-1 1 0 0,0 1 0 0 0,0 0-1 0 0,0 0 1 0 0,-1 0-1 0 0,1 1 1 0 0,-1-1 0 0 0,5 8-1 0 0,-6-8-2098 0 0,2 7-3572 0 0</inkml:trace>
  <inkml:trace contextRef="#ctx0" brushRef="#br0" timeOffset="1">102 273 10943 0 0,'0'0'248'0'0,"-8"-3"872"0"0,9-2-846 0 0,1 0 0 0 0,1 0 0 0 0,-1 1 0 0 0,1-1 0 0 0,-1 1 0 0 0,1 0 0 0 0,0 0 0 0 0,1 0 0 0 0,-1 0 0 0 0,1 1 0 0 0,-1-1 0 0 0,1 1 0 0 0,0 0 0 0 0,8-5 0 0 0,7-4 1639 0 0,40-20 0 0 0,-39 24-3025 0 0,0 1 0 0 0,1 1-1 0 0,-1 1 1 0 0,24-3 0 0 0,-27 5-5191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7.0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7055 0 0,'0'0'158'0'0,"0"0"22"0"0,0 0 12 0 0,18 15 461 0 0,-4 10-19 0 0,-1 1 0 0 0,-1 1 0 0 0,-1 0 0 0 0,-1 1 0 0 0,-2 0 1 0 0,7 36-1 0 0,-8-38 159 0 0,-4-14-627 0 0,0 0-1 0 0,-1 0 0 0 0,0 1 0 0 0,0-1 1 0 0,-2 22-1 0 0,0-32-1341 0 0,0-2-432 0 0,0 0-497 0 0,0 0-1653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7.3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23 171 7055 0 0,'-14'-20'760'0'0,"13"18"-666"0"0,-1 0-1 0 0,1 0 1 0 0,0 0-1 0 0,0 0 1 0 0,1 0-1 0 0,-1-1 1 0 0,0 1-1 0 0,1 0 1 0 0,0-1-1 0 0,-1 1 1 0 0,1 0-1 0 0,0-1 1 0 0,0 1-1 0 0,0 0 0 0 0,0-1 1 0 0,1 1-1 0 0,-1-1 1 0 0,1 1-1 0 0,1-5 1 0 0,0 4 252 0 0,0 0 0 0 0,0-1-1 0 0,0 1 1 0 0,1 0 0 0 0,-1 0 0 0 0,1 0 0 0 0,0 0 0 0 0,0 1 0 0 0,0-1-1 0 0,0 1 1 0 0,4-2 0 0 0,8-5 933 0 0,1 1 0 0 0,0 1 1 0 0,0 0-1 0 0,20-4 0 0 0,-33 10-1263 0 0,15-5-428 0 0,0 2 0 0 0,0 0 0 0 0,26-2 0 0 0,-39 5 279 0 0,-1 1 1 0 0,0-1-1 0 0,0 1 0 0 0,0 0 1 0 0,0 1-1 0 0,0-1 0 0 0,1 1 0 0 0,-1 0 1 0 0,0 0-1 0 0,0 0 0 0 0,0 0 1 0 0,0 1-1 0 0,-1 0 0 0 0,1-1 0 0 0,0 1 1 0 0,-1 1-1 0 0,1-1 0 0 0,-1 0 0 0 0,0 1 1 0 0,0 0-1 0 0,5 4 0 0 0,-4 2-2444 0 0,-3 2-22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7.6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1 124 15719 0 0,'0'0'356'0'0,"0"0"50"0"0,0 0 20 0 0,0 0-40 0 0,18 8 362 0 0,-12-8-639 0 0,0 0 1 0 0,0-1 0 0 0,0 0 0 0 0,0 0 0 0 0,1 0 0 0 0,-1-1 0 0 0,-1 1 0 0 0,9-5 0 0 0,47-25 953 0 0,-37 19-909 0 0,73-52-3948 0 0,-79 53 2404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8.0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23 15719 0 0,'0'0'356'0'0,"0"0"50"0"0,0 0 20 0 0,0 0-40 0 0,-1 1-278 0 0,1 1 1 0 0,0-1 0 0 0,-1 1 0 0 0,1-1 0 0 0,0 1-1 0 0,0-1 1 0 0,0 1 0 0 0,0-1 0 0 0,1 1 0 0 0,-1-1 0 0 0,0 1-1 0 0,1 1 1 0 0,11 22 796 0 0,25 35 0 0 0,-22-37 296 0 0,21 43-1 0 0,-28-46-1057 0 0,0 0 0 0 0,-1 0 0 0 0,4 26 0 0 0,-9-36-507 0 0,-1 0-1 0 0,0 0 0 0 0,-1 18 0 0 0,0-23-305 0 0,-1 0 0 0 0,0 0 0 0 0,0 1 0 0 0,0-1 0 0 0,0 0 1 0 0,-1 0-1 0 0,0 0 0 0 0,-3 5 0 0 0,5-10 424 0 0,0 1 0 0 0,-1 0 0 0 0,1-1 0 0 0,0 1 0 0 0,-1-1 1 0 0,1 1-1 0 0,0 0 0 0 0,-1-1 0 0 0,1 1 0 0 0,-1-1 0 0 0,1 1 0 0 0,-1-1 0 0 0,1 1 0 0 0,-1-1 1 0 0,1 0-1 0 0,-1 1 0 0 0,0-1 0 0 0,1 0 0 0 0,-1 1 0 0 0,0-1 0 0 0,1 0 0 0 0,-1 0 0 0 0,0 0 1 0 0,1 1-1 0 0,-1-1 0 0 0,0 0 0 0 0,1 0 0 0 0,-1 0 0 0 0,0 0 0 0 0,1 0 0 0 0,-1 0 0 0 0,-1-1 1 0 0,0 0 52 0 0,0 0 0 0 0,1 0 1 0 0,-1 0-1 0 0,0 0 0 0 0,0 0 1 0 0,1-1-1 0 0,-1 1 1 0 0,1-1-1 0 0,-1 1 0 0 0,-1-4 1 0 0,-26-44 540 0 0,18 25 581 0 0,2-1 1 0 0,0 0-1 0 0,1 0 1 0 0,1-1-1 0 0,2 0 1 0 0,1-1-1 0 0,1 1 0 0 0,0-46 1 0 0,3 66-557 0 0,1 0 0 0 0,-1 0 0 0 0,1 0 1 0 0,1 1-1 0 0,-1-1 0 0 0,1 0 0 0 0,0 1 0 0 0,0 0 0 0 0,1-1 1 0 0,-1 1-1 0 0,7-8 0 0 0,-7 11-315 0 0,0 0 0 0 0,0-1 0 0 0,0 1-1 0 0,1 0 1 0 0,-1 0 0 0 0,1 1 0 0 0,0-1 0 0 0,-1 1 0 0 0,1-1 0 0 0,0 1-1 0 0,0 0 1 0 0,0 0 0 0 0,0 0 0 0 0,0 0 0 0 0,0 0 0 0 0,0 1 0 0 0,0 0-1 0 0,0-1 1 0 0,0 1 0 0 0,1 0 0 0 0,-1 1 0 0 0,0-1 0 0 0,3 1 0 0 0,7 1 90 0 0,0 1 0 0 0,-1 0 0 0 0,0 1 0 0 0,0 0 0 0 0,0 1 0 0 0,0 0 0 0 0,-1 1 1 0 0,0 0-1 0 0,13 10 0 0 0,-17-11-53 0 0,0 1 0 0 0,0 0 0 0 0,0 1 0 0 0,-1-1 0 0 0,0 1 0 0 0,0 1-1 0 0,0-1 1 0 0,-1 1 0 0 0,-1 0 0 0 0,1 0 0 0 0,-1 0 0 0 0,0 0 0 0 0,3 15 0 0 0,-6-18-95 0 0,0 1 0 0 0,0 0 0 0 0,-1 0 0 0 0,0 0 0 0 0,0 0 0 0 0,-1 0 0 0 0,1 0 0 0 0,-1-1 0 0 0,-1 1 0 0 0,1 0 0 0 0,-1 0 0 0 0,0-1 0 0 0,-4 9 0 0 0,-5 8 0 0 0,-1-1 0 0 0,-15 20 0 0 0,12-20 0 0 0,-7 15-1890 0 0,-2-2-1 0 0,-2 0 0 0 0,-50 51 1 0 0,61-71-860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148 616 3167 0 0,'-1'-14'727'0'0,"1"13"-533"0"0,0 1-1 0 0,-1-1 0 0 0,1 0 1 0 0,0 1-1 0 0,0-1 1 0 0,-1 1-1 0 0,1-1 0 0 0,0 0 1 0 0,-1 1-1 0 0,1-1 1 0 0,0 1-1 0 0,-1-1 0 0 0,1 1 1 0 0,-1-1-1 0 0,1 1 1 0 0,-1-1-1 0 0,1 1 1 0 0,-1 0-1 0 0,1-1 0 0 0,-1 1 1 0 0,1 0-1 0 0,-1-1 1 0 0,0 1-1 0 0,1 0 0 0 0,-1 0 1 0 0,0-1-1 0 0,1 1 1 0 0,-1 0-1 0 0,1 0 0 0 0,-1 0 1 0 0,0 0-1 0 0,1 0 1 0 0,-1 0-1 0 0,0 0 0 0 0,1 0 1 0 0,-1 0-1 0 0,0 0 1 0 0,0 1-194 0 0,-11 5-191 0 0,1 3 541 0 0,2 1 0 0 0,-1 0 0 0 0,1 1 1 0 0,0 0-1 0 0,1 1 0 0 0,1-1 0 0 0,0 2 0 0 0,0-1 1 0 0,1 1-1 0 0,1 0 0 0 0,0 0 0 0 0,-3 13-350 0 0,6-19 7 0 0,1-5 0 0 0,0 0 1 0 0,1 0 0 0 0,-1 0-1 0 0,1 0 1 0 0,-1 0-1 0 0,1 0 1 0 0,0 0 0 0 0,0 0-1 0 0,0 0 1 0 0,0 0 0 0 0,0 0-1 0 0,1 0 1 0 0,-1 0 0 0 0,1 2-8 0 0,-1-3 42 0 0,0 0 1 0 0,0 0-1 0 0,1 0 0 0 0,-1 0 1 0 0,0 0-1 0 0,1 0 1 0 0,-1 0-1 0 0,1 0 1 0 0,-1 0-1 0 0,1 0 1 0 0,-1-1-1 0 0,1 1 1 0 0,-1 0-1 0 0,1 0 1 0 0,0 0-1 0 0,0-1 1 0 0,-1 1-1 0 0,1 0 1 0 0,0-1-1 0 0,0 1 0 0 0,0 0 1 0 0,0-1-1 0 0,0 1 1 0 0,0-1-1 0 0,0 0 1 0 0,0 1-1 0 0,0-1 1 0 0,0 0-1 0 0,0 1 1 0 0,0-1-1 0 0,0 0 1 0 0,0 0-1 0 0,0 0 1 0 0,0 0-1 0 0,0 0 1 0 0,0 0-1 0 0,0 0 0 0 0,0 0 1 0 0,1-1-43 0 0,1 1 135 0 0,0-1 0 0 0,1 0 0 0 0,-1 0 0 0 0,0 0 0 0 0,0 0 1 0 0,0-1-1 0 0,0 1 0 0 0,0-1 0 0 0,0 0 0 0 0,-1 0 0 0 0,2 0-135 0 0,4-8-199 0 0,0 1-1 0 0,-1-1 0 0 0,0 0 0 0 0,-1-1 1 0 0,0 0-1 0 0,0 0 0 0 0,0-4 200 0 0,16-28-803 0 0,-21 41 98 0 0,1 8 899 0 0,0-1 1 0 0,1 1-1 0 0,0-1 1 0 0,-1 0-1 0 0,2 0 1 0 0,-1-1-1 0 0,1 1 1 0 0,-1 0-1 0 0,1-1-194 0 0,2 4 887 0 0,-4-7-953 0 0,-1 1-1 0 0,0-1 1 0 0,1 1-1 0 0,-1-1 1 0 0,1 0 0 0 0,-1 1-1 0 0,1-1 1 0 0,-1 0 0 0 0,1 0-1 0 0,0 0 1 0 0,0 0 0 0 0,0 0-1 0 0,0-1 1 0 0,-1 1 0 0 0,1 0-1 0 0,0-1 1 0 0,2 1 66 0 0,-2-3-107 0 0,1 1-1 0 0,0 0 1 0 0,0-1-1 0 0,-1 0 1 0 0,1 0 0 0 0,-1 0-1 0 0,0 0 1 0 0,1 0-1 0 0,-1 0 1 0 0,0-1 0 0 0,0 1-1 0 0,0-1 1 0 0,-1 1-1 0 0,1-1 1 0 0,-1 0 0 0 0,1 0-1 0 0,0-1 108 0 0,19-52-1079 0 0,-14 28 461 0 0,-1 0 1 0 0,-2 0 0 0 0,0-1-1 0 0,-2 1 1 0 0,-1-1-1 0 0,-2 1 1 0 0,-1-6 617 0 0,-7-54-3728 0 0,-14-57 3728 0 0,21 133 39 0 0,-5-29 1004 0 0,-2 0 0 0 0,-2 1 0 0 0,-5-11-1043 0 0,16 49 534 0 0,0 2 54 0 0,1 32 1264 0 0,8 100 1320 0 0,5 44-403 0 0,-12-156-2697 0 0,7 53 156 0 0,11 35-228 0 0,-13-80-27 0 0,1 0 0 0 0,1 0 1 0 0,2-1-1 0 0,1 0 1 0 0,11 17 26 0 0,-23-43-59 0 0,1-1 0 0 0,-1 0 0 0 0,1 0 0 0 0,-1 0-1 0 0,1 0 1 0 0,-1 0 0 0 0,1 0 0 0 0,-1 0 0 0 0,1 0 0 0 0,0 0 0 0 0,-1 0 0 0 0,1 0 0 0 0,-1 0 0 0 0,1 0 0 0 0,-1-1 0 0 0,1 1 0 0 0,-1 0 0 0 0,1 0 0 0 0,-1 0 0 0 0,1-1 0 0 0,-1 1 0 0 0,0 0 0 0 0,1-1 0 0 0,-1 1 0 0 0,1 0 0 0 0,-1-1 0 0 0,0 1 0 0 0,1-1 59 0 0,11-10-1398 0 0,-9 3 461 0 0,0-1 1 0 0,0 0-1 0 0,-1 0 1 0 0,-1 0-1 0 0,1 0 1 0 0,-2 0-1 0 0,1 0 1 0 0,-1-8 936 0 0,0 11-189 0 0,-1-81-1300 0 0,-5 0 1 0 0,-10-56 1488 0 0,3 47 2205 0 0,2-88-2205 0 0,11 175 2353 0 0,2 11-453 0 0,3 23 701 0 0,5 49-1069 0 0,-9-67-1600 0 0,37 336 3330 0 0,-34-308-3256 0 0,2-1 1 0 0,2 0 0 0 0,1 0-1 0 0,12 31-6 0 0,-17-56-264 0 0,-1-1 0 0 0,1 1 1 0 0,1-1-1 0 0,-1 0 0 0 0,1 0 0 0 0,1-1 0 0 0,0 1 0 0 0,0-1 0 0 0,0-1 0 0 0,1 1 0 0 0,0-1 1 0 0,2 2 263 0 0,5 0-5642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58.5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3 10943 0 0,'0'0'248'0'0,"-2"-2"35"0"0,14 39 5528 0 0,-1 13-4445 0 0,7 70 0 0 0,-16-81-1315 0 0,-1 1 0 0 0,-4 39 0 0 0,1-65-1598 0 0,-1 0 1 0 0,-6 23-1 0 0,8-35-754 0 0,1-2-223 0 0,0 0-578 0 0,0 0-246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2.3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53 48 7055 0 0,'-18'-1'530'0'0,"0"-1"-1585"0"0,2 0 8263 0 0,22-3-3296 0 0,5-1-4060 0 0,-1 1 594 0 0,0 0 0 0 0,1 1 0 0 0,0 0-1 0 0,0 0 1 0 0,0 2 0 0 0,0-1 0 0 0,19-1 0 0 0,-23 4-643 0 0,-1 0-1 0 0,0 0 1 0 0,0 1 0 0 0,0 0 0 0 0,0 0 0 0 0,11 3-1 0 0,-13-2-521 0 0,0-1-1 0 0,0 1 1 0 0,-1 0-1 0 0,1 0 1 0 0,-1 0-1 0 0,1 1 1 0 0,-1-1-1 0 0,0 1 1 0 0,0 0-1 0 0,6 6 1 0 0,-8-8-4384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2.7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80 7055 0 0,'0'0'323'0'0,"0"0"-8"0"0,0 0-135 0 0,16-15 1170 0 0,-7 9-322 0 0,-1 0-1 0 0,1 0 0 0 0,16-7 0 0 0,-12 7-588 0 0,1 0 0 0 0,0 1 0 0 0,0 1 0 0 0,0 0 0 0 0,1 1-1 0 0,-1 1 1 0 0,25-2 0 0 0,-37 4-1041 0 0,-2 0-66 0 0,5 6-1448 0 0,-5-5 1994 0 0,1-1-1 0 0,-1 0 1 0 0,1 1-1 0 0,-1-1 1 0 0,1 1-1 0 0,-1-1 1 0 0,1 1 0 0 0,-1-1-1 0 0,0 1 1 0 0,1-1-1 0 0,-1 1 1 0 0,0-1-1 0 0,1 1 1 0 0,-1-1 0 0 0,0 1-1 0 0,0 0 1 0 0,0-1-1 0 0,1 1 1 0 0,-1-1-1 0 0,0 2 1 0 0,-2 14-2038 0 0,0 1-15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3.0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4 471 10943 0 0,'0'0'248'0'0,"0"0"35"0"0,0 0 18 0 0,-1 0-37 0 0,1 0-247 0 0,-1-1 1 0 0,1 1-1 0 0,0 0 0 0 0,0-1 0 0 0,-1 1 0 0 0,1 0 0 0 0,0-1 0 0 0,0 1 0 0 0,0 0 0 0 0,0-1 0 0 0,0 1 1 0 0,-1-1-1 0 0,1 1 0 0 0,0 0 0 0 0,0-1 0 0 0,0 1 0 0 0,0-1 0 0 0,0 1 0 0 0,0 0 0 0 0,0-1 0 0 0,1 1 0 0 0,-1-1 1 0 0,0 1-1 0 0,0 0 0 0 0,0-1 0 0 0,0 1 0 0 0,0 0 0 0 0,1-1 0 0 0,-1 1 0 0 0,0 0 0 0 0,0-1 0 0 0,0 1 1 0 0,1 0-1 0 0,-1-1 0 0 0,11-12 1398 0 0,-10 12-967 0 0,5-5 102 0 0,-1 0 0 0 0,1 1 1 0 0,0 0-1 0 0,0 0 0 0 0,1 1 1 0 0,-1-1-1 0 0,1 1 0 0 0,0 1 1 0 0,15-6-1 0 0,7-1-344 0 0,40-7 0 0 0,17-6-4943 0 0,-69 16 2160 0 0,1-1-22 0 0</inkml:trace>
  <inkml:trace contextRef="#ctx0" brushRef="#br0" timeOffset="1">454 35 10943 0 0,'-35'-28'2304'0'0,"35"27"-1050"0"0,0 1 55 0 0,0 0-66 0 0,0 0-346 0 0,23-6 1260 0 0,-9 7-1938 0 0,-1 1-1 0 0,1 0 1 0 0,-1 0 0 0 0,1 1-1 0 0,-1 1 1 0 0,19 8-1 0 0,77 40 1254 0 0,-92-43-1422 0 0,33 21-1666 0 0,-33-19 221 0 0,0-1 0 0 0,25 10 0 0 0,-32-16-716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3.3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270 26 8863 0 0,'-6'-5'109'0'0,"-26"-13"1812"0"0,31 18-1642 0 0,0-1 1 0 0,0 1 0 0 0,-1 0 0 0 0,1-1 0 0 0,0 1-1 0 0,0 0 1 0 0,-1 0 0 0 0,1 0 0 0 0,0 0 0 0 0,0 0 0 0 0,-1 0-1 0 0,1 0 1 0 0,0 0 0 0 0,-2 1 0 0 0,0 1 43 0 0,0-1 0 0 0,0 1 0 0 0,1 0 0 0 0,-1 0 1 0 0,1 1-1 0 0,-1-1 0 0 0,1 0 0 0 0,0 1 0 0 0,0-1 0 0 0,0 1 0 0 0,0 0 0 0 0,0 0 0 0 0,-2 5 1 0 0,-17 47 968 0 0,15-38-639 0 0,-110 294 947 0 0,110-293-1958 0 0,0 0 0 0 0,-3 21 0 0 0,1-3-1841 0 0,4-16-5048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3.7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164 65 8863 0 0,'-8'-4'239'0'0,"1"-1"0"0"0,0 0-1 0 0,-13-10 1 0 0,16 11 567 0 0,-1 0-1 0 0,1 0 1 0 0,-1 1 0 0 0,0-1-1 0 0,0 1 1 0 0,0 1 0 0 0,0-1 0 0 0,-1 1-1 0 0,1-1 1 0 0,-9-1 0 0 0,13 4-777 0 0,0 1 1 0 0,0-1-1 0 0,0 0 1 0 0,0 0-1 0 0,0 1 1 0 0,0-1 0 0 0,0 1-1 0 0,0-1 1 0 0,1 1-1 0 0,-1-1 1 0 0,0 1 0 0 0,0 0-1 0 0,1-1 1 0 0,-1 1-1 0 0,0 0 1 0 0,1-1 0 0 0,-1 1-1 0 0,0 0 1 0 0,1 0-1 0 0,-1 0 1 0 0,1 0-1 0 0,0-1 1 0 0,-1 1 0 0 0,1 0-1 0 0,0 0 1 0 0,-1 0-1 0 0,1 0 1 0 0,0 0 0 0 0,0 0-1 0 0,0 2 1 0 0,-5 34 612 0 0,4-35-635 0 0,-8 243 2536 0 0,7-174-2174 0 0,1-44-1982 0 0,-1 1 0 0 0,-1-1-1 0 0,-10 42 1 0 0,10-61-1075 0 0,2-7-2715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4.0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0 159 8863 0 0,'1'-14'-376'0'0,"-1"2"954"0"0,0-1 1 0 0,1 1-1 0 0,1 0 1 0 0,0 0-1 0 0,6-20 1 0 0,-7 29-373 0 0,0 1 1 0 0,0 0 0 0 0,0 0-1 0 0,1-1 1 0 0,-1 1 0 0 0,0 0-1 0 0,1 0 1 0 0,-1 0 0 0 0,1 1-1 0 0,0-1 1 0 0,0 0 0 0 0,0 1-1 0 0,0-1 1 0 0,0 1 0 0 0,0-1-1 0 0,0 1 1 0 0,0 0 0 0 0,0 0-1 0 0,0 0 1 0 0,1 0 0 0 0,-1 0-1 0 0,0 1 1 0 0,1-1 0 0 0,-1 1-1 0 0,1-1 1 0 0,-1 1 0 0 0,1 0-1 0 0,-1 0 1 0 0,1 0 0 0 0,-1 0 0 0 0,1 1-1 0 0,-1-1 1 0 0,0 1 0 0 0,1-1-1 0 0,2 2 1 0 0,2 1 47 0 0,0-1 1 0 0,-1 2 0 0 0,1-1-1 0 0,-1 1 1 0 0,0 0-1 0 0,0 0 1 0 0,0 0-1 0 0,0 1 1 0 0,-1 0 0 0 0,0 0-1 0 0,0 1 1 0 0,0-1-1 0 0,-1 1 1 0 0,5 8-1 0 0,2 3 446 0 0,-1 1 0 0 0,-1 0-1 0 0,14 36 1 0 0,14 70-676 0 0,-37-124-28 0 0,0 0 0 0 0,0 0 0 0 0,0 1 0 0 0,0-1 0 0 0,0 0 0 0 0,0 0 0 0 0,0 0 0 0 0,0 0 0 0 0,0 0 0 0 0,0 0 0 0 0,0 0 0 0 0,0 1 0 0 0,0-1 0 0 0,0 0 0 0 0,0 0 0 0 0,0 0 0 0 0,0 0 0 0 0,0 0 0 0 0,0 0 0 0 0,0 0 0 0 0,0 0 0 0 0,0 1 0 0 0,1-1 0 0 0,-1 0 0 0 0,0 0 0 0 0,0 0 0 0 0,0 0 0 0 0,0 0 0 0 0,0 0 0 0 0,0 0 0 0 0,0 0 0 0 0,0 0 0 0 0,0 0 0 0 0,1 0 0 0 0,-1 0 0 0 0,0 0 0 0 0,0 0 0 0 0,0 0 0 0 0,0 1 0 0 0,0-1 0 0 0,0 0 0 0 0,0 0 0 0 0,1 0 0 0 0,-1 0-1 0 0,0 0 1 0 0,0 0 0 0 0,0-1 0 0 0,0 1 0 0 0,0 0 0 0 0,0 0 0 0 0,0 0 0 0 0,1 0 0 0 0,-1 0 0 0 0,0 0 0 0 0,0 0 0 0 0,0 0 0 0 0,0 0 0 0 0,0 0 0 0 0,7-9-553 0 0,1-11-594 0 0,-1-7-12 0 0,-1 0 0 0 0,4-47 1 0 0,-9 51 1104 0 0,2 1 1 0 0,1-1 0 0 0,0 1-1 0 0,15-41 1 0 0,-14 53 57 0 0,-5 10 14 0 0,0 0-1 0 0,1 0 1 0 0,-1-1-1 0 0,0 1 1 0 0,0 0-1 0 0,0-1 1 0 0,0 1-1 0 0,1 0 1 0 0,-1 0 0 0 0,0-1-1 0 0,0 1 1 0 0,1 0-1 0 0,-1 0 1 0 0,0 0-1 0 0,1 0 1 0 0,-1-1-1 0 0,0 1 1 0 0,0 0-1 0 0,1 0 1 0 0,-1 0-1 0 0,0 0 1 0 0,1 0-1 0 0,-1 0 1 0 0,0 0-1 0 0,1 0 1 0 0,-1 0 0 0 0,0 0-1 0 0,1 0 1 0 0,-1 0-1 0 0,0 0 1 0 0,1 0-1 0 0,-1 0 1 0 0,0 0-1 0 0,1 0 1 0 0,-1 0-1 0 0,0 0 1 0 0,1 0-1 0 0,-1 1 1 0 0,0-1-1 0 0,0 0 1 0 0,1 0-1 0 0,-1 0 1 0 0,0 1 0 0 0,1-1-1 0 0,7 10 547 0 0,-8-9-477 0 0,6 7-10 0 0,0 1 0 0 0,-1-1-1 0 0,-1 1 1 0 0,0 1 0 0 0,0-1-1 0 0,0 1 1 0 0,-2-1 0 0 0,1 1 0 0 0,2 20-1 0 0,-1 10 279 0 0,-2 49-1 0 0,-1-17-190 0 0,3 19-9308 0 0,-4-91 5824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4.3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2 10943 0 0,'0'0'498'0'0,"0"0"-9"0"0,-1 0-312 0 0,-3-2 118 0 0,3 2 1129 0 0,1 0 488 0 0,-2 6 2078 0 0,1 16-3468 0 0,3 2-72 0 0,1-1 0 0 0,1 1 0 0 0,1-1 1 0 0,1 0-1 0 0,13 30 0 0 0,-8-21-242 0 0,-7-22-300 0 0,4 15-2494 0 0,-6-16-2622 0 0,-2-7-1378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4.7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11 250 10943 0 0,'-3'-16'581'0'0,"0"-1"-1"0"0,1 0 0 0 0,0-33 0 0 0,2 44-143 0 0,1 0-1 0 0,-1 1 1 0 0,1-1 0 0 0,1 1-1 0 0,-1 0 1 0 0,1-1-1 0 0,0 1 1 0 0,0 0 0 0 0,1 0-1 0 0,-1 0 1 0 0,1 0-1 0 0,0 0 1 0 0,0 1 0 0 0,1-1-1 0 0,7-6 1 0 0,-6 5-310 0 0,1 0 0 0 0,1 1 0 0 0,-1 0 0 0 0,1 0 0 0 0,-1 1 0 0 0,1-1 0 0 0,1 2 0 0 0,-1-1 0 0 0,0 1 0 0 0,1 0 0 0 0,0 0 0 0 0,0 1 0 0 0,0 0 0 0 0,0 0 0 0 0,0 1 0 0 0,0 0 0 0 0,9 1 0 0 0,-16 0-269 0 0,0 0-1 0 0,-1 0 1 0 0,1 0-1 0 0,0 0 0 0 0,0 1 1 0 0,-1-1-1 0 0,1 0 0 0 0,0 1 1 0 0,0-1-1 0 0,-1 0 1 0 0,1 1-1 0 0,0-1 0 0 0,-1 1 1 0 0,1-1-1 0 0,0 1 0 0 0,-1-1 1 0 0,1 1-1 0 0,-1 0 0 0 0,1-1 1 0 0,-1 1-1 0 0,1 0 1 0 0,-1-1-1 0 0,1 1 0 0 0,-1 0 1 0 0,0 0-1 0 0,1-1 0 0 0,-1 1 1 0 0,0 0-1 0 0,0 0 0 0 0,0 0 1 0 0,1-1-1 0 0,-1 1 1 0 0,0 0-1 0 0,0 0 0 0 0,0 0 1 0 0,0 0-1 0 0,0-1 0 0 0,-1 1 1 0 0,1 0-1 0 0,0 0 0 0 0,0 0 1 0 0,-1-1-1 0 0,1 2 1 0 0,-13 36-5076 0 0,-8-5 2110 0 0,10-14 1572 0 0</inkml:trace>
  <inkml:trace contextRef="#ctx0" brushRef="#br0" timeOffset="1">55 225 3999 0 0,'0'0'183'0'0,"0"0"110"0"0,0 0 361 0 0,19-6 1871 0 0,26-16 1726 0 0,-35 17-3904 0 0,0-1 0 0 0,0 1 0 0 0,1 1-1 0 0,-1 0 1 0 0,1 0 0 0 0,0 1 0 0 0,12-1-1 0 0,-22 4-377 0 0,-1 0 0 0 0,0 0 1 0 0,1 0-1 0 0,-1 0 0 0 0,0 0 0 0 0,1 0 0 0 0,-1 0 0 0 0,0 0 0 0 0,1 0 0 0 0,-1 0 0 0 0,0 0 0 0 0,1 0 0 0 0,-1 0 0 0 0,0 0 1 0 0,1 1-1 0 0,-1-1 0 0 0,0 0 0 0 0,0 0 0 0 0,1 0 0 0 0,-1 1 0 0 0,0-1 0 0 0,0 0 0 0 0,1 0 0 0 0,-1 1 0 0 0,0-1 0 0 0,0 0 0 0 0,0 1 1 0 0,0-1-1 0 0,1 0 0 0 0,-1 0 0 0 0,0 1 0 0 0,0-1 0 0 0,0 0 0 0 0,0 1 0 0 0,0-1 0 0 0,0 0 0 0 0,0 1 0 0 0,0-1 0 0 0,0 0 1 0 0,0 1-1 0 0,0-1 0 0 0,0 0 0 0 0,0 1 0 0 0,0-1 0 0 0,0 0 0 0 0,0 1 0 0 0,-4 13-1411 0 0,4-14 1336 0 0,-7 13-1591 0 0,-2 1-21 0 0</inkml:trace>
  <inkml:trace contextRef="#ctx0" brushRef="#br0" timeOffset="2">63 426 13247 0 0,'0'0'299'0'0,"0"0"45"0"0,0 0 21 0 0,0 0-46 0 0,1 1-210 0 0,1 0 22 0 0,1 0 0 0 0,-1 1 0 0 0,0-1 0 0 0,1 0 0 0 0,-1 0 0 0 0,1 0 0 0 0,-1 0 0 0 0,1-1 0 0 0,-1 1 0 0 0,1-1 0 0 0,0 0-1 0 0,-1 0 1 0 0,1 1 0 0 0,-1-2 0 0 0,1 1 0 0 0,0 0 0 0 0,-1 0 0 0 0,1-1 0 0 0,-1 0 0 0 0,1 1 0 0 0,-1-1 0 0 0,5-2 0 0 0,0 1 173 0 0,103-31 1793 0 0,-40 5-7507 0 0,-46 17 3387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5.0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 18255 0 0,'0'0'414'0'0,"0"0"56"0"0,0 0 32 0 0,0 0-60 0 0,0 0-186 0 0,-11 37 2540 0 0,10-11-2786 0 0,0 0 0 0 0,5 43 0 0 0,-1-39-13 0 0,-2 51 0 0 0,-2-73-74 0 0,1 8-1171 0 0,-2 0 1 0 0,0-1-1 0 0,0 1 1 0 0,-2-1-1 0 0,-6 20 1 0 0,5-25-1503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28 221 3167 0 0,'0'0'68'0'0,"0"-4"109"0"0,-2-11-108 0 0,-7-64 808 0 0,1 5 3103 0 0,0 27-647 0 0,8 46-2703 0 0,0 1 54 0 0,0 0 20 0 0,0 0 6 0 0,0 0-92 0 0,14 27-380 0 0,-5 3 454 0 0,-1 1 0 0 0,-1 0 0 0 0,0 8-692 0 0,-1-3 911 0 0,-2-12-765 0 0,-3-14-131 0 0,1 0 1 0 0,0 1-1 0 0,1-1 1 0 0,0 0-1 0 0,0-1 0 0 0,1 1 1 0 0,0 0-1 0 0,5 6-15 0 0,-3-4 0 0 0,0 0 0 0 0,-1 1 0 0 0,0 0 0 0 0,-1 0 0 0 0,0 0 0 0 0,19 49 0 0 0,-14-43-280 0 0,-9-17-1181 0 0,0-2-539 0 0,-1-19-5559 0 0,-5-6 6808 0 0,4 15-172 0 0,-5-19-695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5.4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4 233 10943 0 0,'-2'-22'277'0'0,"1"-1"-1"0"0,2-33 0 0 0,0 46 173 0 0,0 1-1 0 0,0-1 1 0 0,1 1 0 0 0,1 0-1 0 0,0 0 1 0 0,0 0 0 0 0,0 0-1 0 0,8-13 1 0 0,-10 21-386 0 0,-1 0 0 0 0,1 0 0 0 0,0 0 0 0 0,-1 0 0 0 0,1 0 1 0 0,0 1-1 0 0,0-1 0 0 0,0 0 0 0 0,0 1 0 0 0,0-1 0 0 0,-1 1 0 0 0,1-1 0 0 0,0 1 0 0 0,0-1 1 0 0,0 1-1 0 0,1-1 0 0 0,-1 1 0 0 0,0 0 0 0 0,0 0 0 0 0,0-1 0 0 0,0 1 0 0 0,0 0 0 0 0,2 0 0 0 0,0 1 212 0 0,0-1 0 0 0,0 1 0 0 0,0 0 0 0 0,0-1 0 0 0,-1 1 0 0 0,1 0 0 0 0,0 1 0 0 0,4 1 0 0 0,1 2 390 0 0,0 1 1 0 0,0 0 0 0 0,-1 0-1 0 0,12 11 1 0 0,-8-3-426 0 0,-1 1 1 0 0,-1 0-1 0 0,0 1 1 0 0,-1-1-1 0 0,0 2 0 0 0,9 30 1 0 0,-9-27 66 0 0,0 1 0 0 0,1-1 1 0 0,20 34-1 0 0,-28-54-307 0 0,-1 1 0 0 0,1 0 0 0 0,-1-1 0 0 0,1 1 0 0 0,-1-1 0 0 0,1 1 0 0 0,-1 0 0 0 0,1-1 0 0 0,-1 1 0 0 0,1-1 0 0 0,0 0 0 0 0,-1 1 0 0 0,1-1 0 0 0,0 1 0 0 0,0-1 0 0 0,-1 0 0 0 0,1 0 0 0 0,0 1 0 0 0,0-1 0 0 0,-1 0 0 0 0,1 0 0 0 0,0 0 0 0 0,0 0 0 0 0,-1 0 0 0 0,1 0 0 0 0,0 0 0 0 0,0 0 0 0 0,0 0 0 0 0,-1 0 0 0 0,1-1 0 0 0,0 1 0 0 0,0 0 0 0 0,-1 0 0 0 0,1-1 0 0 0,0 1 0 0 0,-1 0 0 0 0,1-1 0 0 0,0 1 0 0 0,-1-1 0 0 0,1 1 0 0 0,0-1 0 0 0,-1 1 0 0 0,1-1 0 0 0,-1 1 0 0 0,1-1 0 0 0,-1 0 0 0 0,1 1 0 0 0,-1-1 0 0 0,1-1 0 0 0,19-32 0 0 0,-20 32 0 0 0,9-21 0 0 0,-1-1 0 0 0,7-39 0 0 0,11-32 0 0 0,-23 86 0 0 0,0 0 0 0 0,1 1 0 0 0,1-1 0 0 0,-1 1 0 0 0,1 0 0 0 0,0 1 0 0 0,1-1 0 0 0,7-6 0 0 0,-13 13 0 0 0,1 1 0 0 0,-1 0 0 0 0,1-1 0 0 0,-1 1 0 0 0,1 0 0 0 0,-1 0 0 0 0,1 0 0 0 0,-1-1 0 0 0,1 1 0 0 0,-1 0 0 0 0,1 0 0 0 0,-1 0 0 0 0,1 0 0 0 0,0 0 0 0 0,-1 0 0 0 0,1 0 0 0 0,-1 0 0 0 0,1 0 0 0 0,-1 0 0 0 0,1 0 0 0 0,0 0 0 0 0,-1 0 0 0 0,1 1 0 0 0,-1-1 0 0 0,1 0 0 0 0,-1 0 0 0 0,1 1 0 0 0,-1-1 0 0 0,1 0 0 0 0,-1 1 0 0 0,1-1 0 0 0,-1 0 0 0 0,0 1 0 0 0,1-1 0 0 0,-1 1 0 0 0,0-1 0 0 0,1 1 0 0 0,-1-1 0 0 0,0 1 0 0 0,1-1 0 0 0,-1 1 0 0 0,0-1 0 0 0,0 1 0 0 0,0-1 0 0 0,1 1 0 0 0,-1-1 0 0 0,0 2 0 0 0,0-2 0 0 0,7 13-180 0 0,0 1 1 0 0,-2-1-1 0 0,0 1 1 0 0,0 0-1 0 0,-1 0 0 0 0,4 28 1 0 0,2 95-2404 0 0,-7-76 1447 0 0,-2-32-1668 0 0,2-9-32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6.2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1 188 8863 0 0,'8'-27'887'0'0,"-7"22"-1449"0"0,7-19 2780 0 0,-8 24-2085 0 0,1-1-1 0 0,-1 1 0 0 0,0 0 0 0 0,1-1 1 0 0,-1 1-1 0 0,1 0 0 0 0,-1-1 1 0 0,1 1-1 0 0,-1 0 0 0 0,1 0 1 0 0,0 0-1 0 0,-1 0 0 0 0,1-1 1 0 0,-1 1-1 0 0,1 0 0 0 0,-1 0 1 0 0,1 0-1 0 0,0 0 0 0 0,-1 0 1 0 0,1 0-1 0 0,-1 1 0 0 0,1-1 1 0 0,-1 0-1 0 0,1 0 0 0 0,-1 0 0 0 0,1 0 1 0 0,-1 1-1 0 0,1-1 0 0 0,-1 0 1 0 0,1 0-1 0 0,-1 1 0 0 0,1-1 1 0 0,-1 1-1 0 0,1-1 0 0 0,-1 0 1 0 0,0 1-1 0 0,1-1 0 0 0,-1 1 1 0 0,1-1-1 0 0,-1 1 0 0 0,5 4 190 0 0,0 0 0 0 0,-1 0-1 0 0,0 1 1 0 0,0 0 0 0 0,-1-1-1 0 0,1 1 1 0 0,-1 0 0 0 0,0 0-1 0 0,-1 1 1 0 0,1-1 0 0 0,1 11-1 0 0,2 10 909 0 0,4 41-1 0 0,-8-49-644 0 0,2 23-95 0 0,-4-27-289 0 0,1 0 1 0 0,1 0-1 0 0,0 0 1 0 0,1-1 0 0 0,1 1-1 0 0,0-1 1 0 0,1 0-1 0 0,7 15 1 0 0,-11-29-202 0 0,-1 1 0 0 0,0 0 0 0 0,1-1 0 0 0,-1 1 0 0 0,1-1 0 0 0,-1 1 0 0 0,1-1 0 0 0,-1 1 0 0 0,1-1 0 0 0,0 1 0 0 0,-1-1 0 0 0,1 0 0 0 0,-1 1 0 0 0,1-1 0 0 0,0 0 0 0 0,0 0 0 0 0,-1 1 0 0 0,1-1 0 0 0,0 0 0 0 0,-1 0 0 0 0,1 0 0 0 0,0 0 0 0 0,-1 0 0 0 0,1 0 0 0 0,0 0 0 0 0,0 0 0 0 0,-1 0 0 0 0,1 0 0 0 0,0 0 0 0 0,-1-1 0 0 0,1 1 0 0 0,0 0 0 0 0,-1 0 0 0 0,2-1 0 0 0,14-10 0 0 0,-8 3-84 0 0,0 0 0 0 0,0-1 0 0 0,-1 0 0 0 0,-1-1 0 0 0,1 1 0 0 0,-2-1 1 0 0,9-17-1 0 0,-1-8-562 0 0,10-37 0 0 0,-15 42 364 0 0,2 1 1 0 0,14-32-1 0 0,-24 61 282 0 0,0 0 0 0 0,0-1 0 0 0,0 1 0 0 0,1-1 0 0 0,-1 1 0 0 0,0 0 0 0 0,0-1 0 0 0,0 1 0 0 0,0 0 0 0 0,1-1 0 0 0,-1 1 0 0 0,0 0 0 0 0,0-1 0 0 0,1 1 0 0 0,-1 0 0 0 0,0 0 0 0 0,0-1 0 0 0,1 1 0 0 0,-1 0 0 0 0,0 0 0 0 0,1-1 0 0 0,-1 1 0 0 0,0 0 0 0 0,1 0 0 0 0,-1 0 0 0 0,1 0 0 0 0,-1 0 0 0 0,0-1 0 0 0,1 1 0 0 0,-1 0 0 0 0,1 0 0 0 0,-1 0 0 0 0,0 0 0 0 0,1 0 0 0 0,-1 0 0 0 0,0 0 0 0 0,1 0 0 0 0,-1 1 0 0 0,1-1 0 0 0,-1 0 0 0 0,0 0 0 0 0,1 0 0 0 0,-1 0 0 0 0,0 0 0 0 0,1 1 0 0 0,-1-1 0 0 0,0 0 0 0 0,1 0 0 0 0,-1 1 0 0 0,9 11 0 0 0,-9-12 0 0 0,7 11 190 0 0,-1 1 0 0 0,-1 0 1 0 0,5 16-1 0 0,-6-16 316 0 0,1 1-1 0 0,1-1 1 0 0,8 15 0 0 0,10 3-476 0 0,-23-29-30 0 0,1 0 0 0 0,-1 0-1 0 0,0-1 1 0 0,0 1 0 0 0,0 0 0 0 0,1 0 0 0 0,-1 0-1 0 0,0-1 1 0 0,1 1 0 0 0,-1-1 0 0 0,1 1-1 0 0,-1-1 1 0 0,1 0 0 0 0,-1 1 0 0 0,1-1 0 0 0,-1 0-1 0 0,1 0 1 0 0,-1 0 0 0 0,1 0 0 0 0,-1 0-1 0 0,1 0 1 0 0,-1-1 0 0 0,0 1 0 0 0,1 0 0 0 0,-1-1-1 0 0,2 0 1 0 0,4-3-40 0 0,-1 0-1 0 0,1 0 1 0 0,-1-1 0 0 0,-1 0-1 0 0,1 0 1 0 0,-1-1 0 0 0,1 1-1 0 0,-2-1 1 0 0,1 0 0 0 0,-1-1-1 0 0,0 1 1 0 0,0-1 0 0 0,0 1-1 0 0,2-9 1 0 0,5-15-382 0 0,-1 0 1 0 0,6-36-1 0 0,0 4-229 0 0,-11 42-690 0 0,6-18-2284 0 0,0 16-1817 0 0,-6 15 2835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6.5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1 10943 0 0,'0'0'498'0'0,"0"0"-9"0"0,0 0-130 0 0,-13 13 3162 0 0,10-9-3375 0 0,1 0 0 0 0,-1 1 0 0 0,1-1 0 0 0,0 0 0 0 0,0 1 0 0 0,0-1 0 0 0,1 1 0 0 0,0 0 0 0 0,0-1 0 0 0,0 1 0 0 0,0 5 0 0 0,0 56 241 0 0,1-39 370 0 0,4 47 356 0 0,2-1 1 0 0,4 0-1 0 0,26 96 0 0 0,-25-119-9470 0 0,-10-51 4957 0 0,2-7-1283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6.9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316 247 7055 0 0,'-15'-112'811'0'0,"0"1"5076"0"0,15 110-5671 0 0,0 0-1 0 0,-1 0 1 0 0,1 0 0 0 0,0 0 0 0 0,0 1 0 0 0,0-1 0 0 0,0 0 0 0 0,0 0 0 0 0,1 0 0 0 0,-1 0 0 0 0,0 0 0 0 0,0 1 0 0 0,1-1 0 0 0,-1 0 0 0 0,0 0-1 0 0,1 1 1 0 0,-1-1 0 0 0,0 0 0 0 0,1 0 0 0 0,-1 1 0 0 0,1-1 0 0 0,0 0 0 0 0,0 0 0 0 0,0 0-47 0 0,0 1 0 0 0,0 0 0 0 0,0-1 0 0 0,1 1 0 0 0,-1 0 0 0 0,0-1 0 0 0,0 1 0 0 0,1 0 0 0 0,-1 0 0 0 0,0 0 0 0 0,0 0 0 0 0,1 0 0 0 0,-1 0-1 0 0,0 0 1 0 0,0 1 0 0 0,1-1 0 0 0,-1 0 0 0 0,0 1 0 0 0,0-1 0 0 0,0 1 0 0 0,0-1 0 0 0,1 1 0 0 0,-1 0 0 0 0,1 0 0 0 0,56 38-169 0 0,-47-32 0 0 0,-9-5 0 0 0,1 0 0 0 0,0 0 0 0 0,-1 0 0 0 0,0 0 0 0 0,1 1 0 0 0,-1-1 0 0 0,0 1 0 0 0,0-1 0 0 0,3 6 0 0 0,-5-7 0 0 0,5 8 0 0 0,-1 0 0 0 0,0 0 0 0 0,-1 0 0 0 0,0 1 0 0 0,-1-1 0 0 0,2 13 0 0 0,4 12 0 0 0,-5-22 262 0 0,0-1 0 0 0,1 0 0 0 0,0-1-1 0 0,1 1 1 0 0,1-1 0 0 0,-1 0 0 0 0,1 0 0 0 0,1 0-1 0 0,0-1 1 0 0,11 12 0 0 0,-12-16-262 0 0,-1-1 0 0 0,17 3 0 0 0,-21-6 13 0 0,0-1 0 0 0,0 1 1 0 0,0 0-1 0 0,0 0 0 0 0,0 0 0 0 0,-1 0 0 0 0,1-1 1 0 0,0 1-1 0 0,0 0 0 0 0,-1 0 0 0 0,1 0 0 0 0,0 1 0 0 0,-1-1 1 0 0,1 0-1 0 0,-1 0 0 0 0,1 0 0 0 0,-1 0 0 0 0,0 1 1 0 0,1-1-1 0 0,-1 0 0 0 0,0 0 0 0 0,0 0 0 0 0,0 1 0 0 0,0-1 1 0 0,0 0-1 0 0,0 0 0 0 0,0 1 0 0 0,-1-1 0 0 0,1 0 1 0 0,0 0-1 0 0,-1 0 0 0 0,1 1 0 0 0,-1-1 0 0 0,1 0 0 0 0,-1 0 1 0 0,1 0-1 0 0,-2 2 0 0 0,1-2 85 0 0,-5 11 197 0 0,-1-1-1 0 0,0 1 1 0 0,0-1 0 0 0,-1-1 0 0 0,-1 0 0 0 0,0 0-1 0 0,-12 10 1 0 0,-77 58-603 0 0,83-67 443 0 0,-30 23-338 0 0,-79 53 630 0 0,110-78-791 0 0,-2 0-1 0 0,1-2 1 0 0,-1 0-1 0 0,0 0 0 0 0,-1-2 1 0 0,-24 6-1 0 0,38-11 43 0 0,0 1 0 0 0,0-1 0 0 0,0 0 0 0 0,0 0 0 0 0,0 0-1 0 0,0 0 1 0 0,0 0 0 0 0,0-1 0 0 0,0 1 0 0 0,1-1 0 0 0,-1 0 0 0 0,0 0 0 0 0,0 0 0 0 0,1 0-1 0 0,-1 0 1 0 0,-4-3 0 0 0,6 2 38 0 0,-1 0-1 0 0,0 1 1 0 0,1-1 0 0 0,-1 0-1 0 0,1 0 1 0 0,0 0-1 0 0,0-1 1 0 0,0 1 0 0 0,-2-3-1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9.3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62 238 8863 0 0,'-21'-15'968'0'0,"16"10"-472"0"0,1 0 0 0 0,0 0 0 0 0,0 0 0 0 0,0-1 0 0 0,1 0 0 0 0,-1 1 0 0 0,1-1 0 0 0,1 0 0 0 0,-4-11 0 0 0,5 14-269 0 0,1 0 0 0 0,0 0 0 0 0,-1 0 1 0 0,1 0-1 0 0,0 0 0 0 0,1-1 0 0 0,-1 1 0 0 0,1 0 1 0 0,-1 0-1 0 0,1 0 0 0 0,0 0 0 0 0,0 0 0 0 0,0 0 1 0 0,1 1-1 0 0,-1-1 0 0 0,0 0 0 0 0,1 0 1 0 0,0 1-1 0 0,0-1 0 0 0,0 1 0 0 0,0 0 0 0 0,3-4 1 0 0,6-3-225 0 0,0 0 0 0 0,1 0 0 0 0,-1 1 1 0 0,1 0-1 0 0,1 1 0 0 0,0 1 0 0 0,0 0 0 0 0,0 1 1 0 0,0 0-1 0 0,1 1 0 0 0,0 0 0 0 0,20-2 1 0 0,-26 5 31 0 0,0 0 0 0 0,0 1 1 0 0,-1 0-1 0 0,1 1 1 0 0,0-1-1 0 0,-1 2 0 0 0,1-1 1 0 0,-1 1-1 0 0,1 0 0 0 0,12 6 1 0 0,-15-5 118 0 0,0-1 1 0 0,0 2-1 0 0,0-1 0 0 0,0 1 1 0 0,-1-1-1 0 0,0 1 0 0 0,0 1 1 0 0,0-1-1 0 0,0 0 1 0 0,0 1-1 0 0,-1 0 0 0 0,0 0 1 0 0,0 0-1 0 0,0 0 0 0 0,3 10 1 0 0,-3-5-139 0 0,-1 0 0 0 0,0 0 0 0 0,0 0 0 0 0,-1 0 1 0 0,0 0-1 0 0,0 0 0 0 0,-1 1 0 0 0,-1-1 0 0 0,0 0 0 0 0,0 0 0 0 0,-1 0 1 0 0,-5 17-1 0 0,-6 11 1 0 0,-34 70 0 0 0,15-39-20 0 0,-26 47-823 0 0,36-74 400 0 0,12-25-1025 0 0,-2-1-3732 0 0,2-3-1403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09.7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1 179 15719 0 0,'0'0'356'0'0,"0"0"50"0"0,0 0 20 0 0,15-13 114 0 0,0 6 318 0 0,1 1-1 0 0,0 0 0 0 0,1 1 1 0 0,0 0-1 0 0,21-2 0 0 0,16-5 996 0 0,161-51 220 0 0,-144 41-4553 0 0,1-2-4182 0 0,-46 16-826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23.9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69 3999 0 0,'0'0'91'0'0,"0"0"12"0"0,0 0 7 0 0,-1 0-16 0 0,0-4-20 0 0,1 4 214 0 0,0-10 1583 0 0,0 9-1767 0 0,-1 1 1 0 0,1-1-1 0 0,0 0 1 0 0,0 0-1 0 0,0 0 1 0 0,0 0-1 0 0,0 1 1 0 0,0-1-1 0 0,0 0 0 0 0,0 0 1 0 0,0 0-1 0 0,0 0 1 0 0,1 1-1 0 0,-1-1 1 0 0,0 0-1 0 0,0 0 1 0 0,1 0-1 0 0,-1 1 1 0 0,1-2-1 0 0,9-8 1080 0 0,-9 10-1110 0 0,-1 0 0 0 0,1-1 0 0 0,0 1-1 0 0,-1 0 1 0 0,1 0 0 0 0,0 0-1 0 0,-1 0 1 0 0,1 0 0 0 0,0 0 0 0 0,-1 0-1 0 0,1 0 1 0 0,0 0 0 0 0,0 0 0 0 0,-1 0-1 0 0,1 0 1 0 0,0 0 0 0 0,-1 1-1 0 0,1-1 1 0 0,0 0 0 0 0,-1 0 0 0 0,1 1-1 0 0,0-1 1 0 0,-1 1 0 0 0,1-1 0 0 0,-1 0-1 0 0,1 1 1 0 0,-1-1 0 0 0,2 2-1 0 0,13 15 38 0 0,-13-15-46 0 0,0 0 5 0 0,0 0 1 0 0,-1 0-1 0 0,1 0 1 0 0,0 1 0 0 0,-1-1-1 0 0,1 1 1 0 0,-1-1-1 0 0,0 1 1 0 0,0 0 0 0 0,0-1-1 0 0,0 1 1 0 0,0 0-1 0 0,-1 0 1 0 0,1-1-1 0 0,-1 1 1 0 0,0 0 0 0 0,0 0-1 0 0,0 0 1 0 0,0 0-1 0 0,0 0 1 0 0,-1-1 0 0 0,1 1-1 0 0,-1 0 1 0 0,0 0-1 0 0,1 0 1 0 0,-2-1 0 0 0,1 1-1 0 0,0-1 1 0 0,0 1-1 0 0,-1-1 1 0 0,1 1 0 0 0,-1-1-1 0 0,0 0 1 0 0,-3 4-1 0 0,2-3-70 0 0,2-1 0 0 0,0 0 0 0 0,-1-1 0 0 0,1 0 0 0 0,-1 1 0 0 0,1-1 0 0 0,-1 0 0 0 0,0 0 0 0 0,1 1 0 0 0,-1-2 0 0 0,0 1 0 0 0,0 0 0 0 0,0 0 0 0 0,1 0 0 0 0,-1-1 0 0 0,0 1 0 0 0,0-1 0 0 0,-4 1 0 0 0,-2-1 0 0 0,7 0 71 0 0,0 0-1 0 0,0 0 1 0 0,-1 0-1 0 0,1 0 1 0 0,0-1-1 0 0,0 1 0 0 0,0 0 1 0 0,0-1-1 0 0,0 1 1 0 0,-1-1-1 0 0,1 1 1 0 0,0-1-1 0 0,0 0 1 0 0,0 1-1 0 0,0-1 1 0 0,1 0-1 0 0,-2 0 0 0 0,1 0-14 0 0,1 0 0 0 0,0 1-1 0 0,-1-1 1 0 0,1 0-1 0 0,0 1 1 0 0,0-1-1 0 0,0 0 1 0 0,-1 1-1 0 0,1-1 1 0 0,0 0-1 0 0,0 0 1 0 0,0 1-1 0 0,0-1 1 0 0,0 0-1 0 0,0 1 1 0 0,0-1 0 0 0,1 0-1 0 0,-1 0 1 0 0,0 0-1 0 0,16-23 310 0 0,-14 22-365 0 0,1 0 0 0 0,-1-1 0 0 0,1 1 0 0 0,0 1 0 0 0,-1-1 0 0 0,1 0 0 0 0,0 1 0 0 0,0-1 0 0 0,0 1 0 0 0,1 0 0 0 0,-1 0 0 0 0,0 0 0 0 0,0 0 0 0 0,1 1 0 0 0,-1-1 0 0 0,0 1 0 0 0,1 0 0 0 0,-1 0 0 0 0,0 0 0 0 0,1 1 0 0 0,-1-1 0 0 0,0 1 0 0 0,0-1 0 0 0,1 1 0 0 0,-1 0 0 0 0,0 1 0 0 0,0-1 0 0 0,4 2 0 0 0,0 4 0 0 0,-6-5 0 0 0,0-1 0 0 0,0 0 0 0 0,0 1 0 0 0,0-1 0 0 0,-1 1 0 0 0,1 0 0 0 0,0-1 0 0 0,-1 1 0 0 0,1-1 0 0 0,-1 1 0 0 0,0 0 0 0 0,0 0 0 0 0,1-1 0 0 0,-1 1 0 0 0,0 0 0 0 0,0-1 0 0 0,-1 1 0 0 0,1 0 0 0 0,0 0 0 0 0,0-1 0 0 0,-1 1 0 0 0,1-1 0 0 0,-1 1 0 0 0,0 0 0 0 0,1-1 0 0 0,-1 1 0 0 0,0-1 0 0 0,0 1 0 0 0,-1 1 0 0 0,0 1 0 0 0,1-3 0 0 0,0 1 0 0 0,0-1 0 0 0,0 1 0 0 0,0-1 0 0 0,0 0 0 0 0,0 1 0 0 0,0-1 0 0 0,-1 0 0 0 0,1 0 0 0 0,0 0 0 0 0,-1 0 0 0 0,1 0 0 0 0,-1 0 0 0 0,1 0 0 0 0,-1-1 0 0 0,0 1 0 0 0,-2 0 0 0 0,4-1 0 0 0,-1 1 0 0 0,0-1 0 0 0,0 0 0 0 0,0 0 0 0 0,0 0 0 0 0,0 0 0 0 0,0 0 0 0 0,0 0 0 0 0,0 0 0 0 0,0 0 0 0 0,0 0 0 0 0,0 0 0 0 0,1 0 0 0 0,-1-1 0 0 0,0 1 0 0 0,0 0 0 0 0,0-1 0 0 0,0 1 0 0 0,0 0 0 0 0,1-1 0 0 0,-1 1 0 0 0,0-1 0 0 0,0 0 0 0 0,1 1 0 0 0,-1-1 0 0 0,0 0 0 0 0,1 1 0 0 0,-1-1 0 0 0,1 0 0 0 0,-1 0 0 0 0,1 1 0 0 0,-1-1 0 0 0,1 0 0 0 0,-1 0 0 0 0,1 0 0 0 0,0 0 0 0 0,-1 0 0 0 0,1 1 0 0 0,0-1 0 0 0,0-2 0 0 0,0 3 0 0 0,-2-4 0 0 0,2-1 0 0 0,-1 1 0 0 0,0 0 0 0 0,1-1 0 0 0,0 1 0 0 0,0-1 0 0 0,0 1 0 0 0,1 0 0 0 0,0-1 0 0 0,-1 1 0 0 0,3-6 0 0 0,1 1 0 0 0,-3 6 0 0 0,1 1 0 0 0,-1-1 0 0 0,1 1 0 0 0,0-1 0 0 0,0 1 0 0 0,0 0 0 0 0,0 0 0 0 0,0 0 0 0 0,1 0 0 0 0,-1 0 0 0 0,0 0 0 0 0,1 1 0 0 0,-1-1 0 0 0,5-1 0 0 0,-6 2-5 0 0,0 1-1 0 0,0-1 1 0 0,0 1 0 0 0,0-1-1 0 0,0 1 1 0 0,1-1-1 0 0,-1 1 1 0 0,0 0-1 0 0,0 0 1 0 0,0-1 0 0 0,0 1-1 0 0,1 0 1 0 0,-1 0-1 0 0,0 0 1 0 0,0 0-1 0 0,0 1 1 0 0,2-1 0 0 0,-2 0 16 0 0,-1 1 0 0 0,1-1 0 0 0,-1 0 0 0 0,1 1 0 0 0,-1-1 1 0 0,1 1-1 0 0,-1-1 0 0 0,1 1 0 0 0,-1-1 0 0 0,0 1 0 0 0,1-1 1 0 0,-1 1-1 0 0,0-1 0 0 0,1 1 0 0 0,-1-1 0 0 0,0 1 0 0 0,0 0 0 0 0,0-1 1 0 0,0 1-1 0 0,1-1 0 0 0,-1 2 0 0 0,0 1 192 0 0,0 0 0 0 0,0-1 0 0 0,0 1 1 0 0,0 0-1 0 0,-1-1 0 0 0,1 1 0 0 0,-1-1 0 0 0,-1 6 0 0 0,0-6-174 0 0,1 0 0 0 0,-1 0 0 0 0,1 0 0 0 0,-1 0 0 0 0,0 0 0 0 0,1 0 0 0 0,-1-1 0 0 0,0 1 0 0 0,-1 0 0 0 0,1-1 0 0 0,0 0 0 0 0,0 1 0 0 0,0-1 0 0 0,-1 0 0 0 0,1 0 0 0 0,-1 0 0 0 0,1 0 0 0 0,-1-1 0 0 0,1 1 0 0 0,-1-1-1 0 0,1 0 1 0 0,-1 1 0 0 0,0-1 0 0 0,1 0 0 0 0,-1-1 0 0 0,1 1 0 0 0,-1 0 0 0 0,-4-2 0 0 0,0 0-29 0 0,0-1 0 0 0,7 3 0 0 0,-1 0 0 0 0,0-1 0 0 0,0 1 0 0 0,0 0 0 0 0,1-1 0 0 0,-1 1 0 0 0,0-1 0 0 0,1 1 0 0 0,-1-1 0 0 0,1 1 0 0 0,-1-1 0 0 0,0 0 0 0 0,1 1 0 0 0,-1-1 0 0 0,1 0 0 0 0,-1 1 0 0 0,1-1 0 0 0,0 0 0 0 0,-1 0 0 0 0,1 1 0 0 0,0-1 0 0 0,-1 0 0 0 0,1 0 0 0 0,0 1 0 0 0,0-1 0 0 0,0 0 0 0 0,0 0 0 0 0,0 0 0 0 0,0 0 0 0 0,0 1 0 0 0,0-1 0 0 0,0 0 0 0 0,0 0 0 0 0,0 0 0 0 0,1 0 0 0 0,-1 1 0 0 0,0-1 0 0 0,0 0 0 0 0,1 0 0 0 0,-1 1 0 0 0,1-1 0 0 0,-1 0 0 0 0,1 1 0 0 0,-1-1 0 0 0,1 0 0 0 0,-1 1 0 0 0,1-1 0 0 0,-1 1 0 0 0,1-1 0 0 0,0 0 0 0 0,0 1 0 0 0,2-3 0 0 0,0 1 0 0 0,0 0 0 0 0,0 0 0 0 0,0 1 0 0 0,0-1 0 0 0,0 0 0 0 0,1 1 0 0 0,3-1 0 0 0,-2 1-121 0 0,1 1 0 0 0,-1 0 0 0 0,1 1-1 0 0,0-1 1 0 0,-1 1 0 0 0,1 0 0 0 0,-1 0 0 0 0,0 1-1 0 0,11 3 1 0 0,-15-4-572 0 0,-1-1 178 0 0,0 0 789 0 0,0 0 344 0 0,0 0 72 0 0,5 10 126 0 0,-4-8-816 0 0,-1-1 1 0 0,0 1 0 0 0,1 0 0 0 0,-1 0-1 0 0,0 0 1 0 0,0 0 0 0 0,0 0 0 0 0,0 0 0 0 0,0 0-1 0 0,0 0 1 0 0,-1-1 0 0 0,1 1 0 0 0,-1 0-1 0 0,1 0 1 0 0,-1 0 0 0 0,0 0 0 0 0,1-1 0 0 0,-1 1-1 0 0,0 0 1 0 0,0-1 0 0 0,-1 1 0 0 0,1-1-1 0 0,0 1 1 0 0,0-1 0 0 0,-1 1 0 0 0,1-1 0 0 0,0 0-1 0 0,-1 0 1 0 0,-3 2 0 0 0,2 0-2 0 0,0 0 1 0 0,2-2 0 0 0,0 0 0 0 0,0 0 0 0 0,0 0 0 0 0,0 1 0 0 0,0-1 0 0 0,0 0 0 0 0,-1 0 0 0 0,1 0 0 0 0,0-1 0 0 0,-1 1 0 0 0,1 0 0 0 0,-1-1 0 0 0,1 1 0 0 0,-1 0 0 0 0,1-1 0 0 0,-1 0 0 0 0,1 1 0 0 0,-1-1 0 0 0,0 0 0 0 0,1 0 0 0 0,-1 0 0 0 0,1 0 0 0 0,-1 0 0 0 0,0 0 0 0 0,1 0 0 0 0,-1-1 0 0 0,1 1 0 0 0,-3-1 0 0 0,2 0 0 0 0,0-1 0 0 0,0 1 0 0 0,0-1 0 0 0,0 1 0 0 0,0-1 0 0 0,1 0 0 0 0,-1 0 0 0 0,0 0 0 0 0,1 0 0 0 0,-1 0 0 0 0,1 0 0 0 0,0 0 0 0 0,0 0 0 0 0,-1-1 0 0 0,1 1 0 0 0,1 0 0 0 0,-1-1 0 0 0,0 1 0 0 0,1-1 0 0 0,-1 1 0 0 0,1-1 0 0 0,0 1 0 0 0,0-1 0 0 0,0 1 0 0 0,0-1 0 0 0,0 1 0 0 0,1-3 0 0 0,0-1 0 0 0,0 0 0 0 0,0 0 0 0 0,0 0 0 0 0,1 0 0 0 0,0 0 0 0 0,1 1 0 0 0,-1-1 0 0 0,7-10 0 0 0,-3 7 0 0 0,-5 6 0 0 0,1 1 0 0 0,0 0 0 0 0,-1-1 0 0 0,1 1 0 0 0,0 0 0 0 0,0 0 0 0 0,1 0 0 0 0,-1 0 0 0 0,0 0 0 0 0,1 1 0 0 0,-1-1 0 0 0,4-1 0 0 0,0-1 0 0 0,-6 4 0 0 0,0-1 0 0 0,1 1 0 0 0,-1 0 0 0 0,1 0 0 0 0,-1-1 0 0 0,0 1 0 0 0,1 0 0 0 0,-1 0 0 0 0,1-1 0 0 0,-1 1 0 0 0,1 0 0 0 0,-1 0 0 0 0,1 0 0 0 0,-1 0 0 0 0,1 0 0 0 0,-1 0 0 0 0,1 0 0 0 0,-1 0 0 0 0,1 0 0 0 0,-1 0 0 0 0,1 0 0 0 0,-1 0 0 0 0,1 0 0 0 0,-1 0 0 0 0,1 0 0 0 0,-1 1 0 0 0,1-1 0 0 0,-1 0 0 0 0,1 0 0 0 0,0 1 0 0 0,5 1 0 0 0,-3-1 0 0 0,-1 0 0 0 0,1 1 0 0 0,-1-1 0 0 0,0 0 0 0 0,1 1 0 0 0,-1-1 0 0 0,0 1 0 0 0,0 0 0 0 0,0 0 0 0 0,0 0 0 0 0,0 0 0 0 0,-1 0 0 0 0,1 0 0 0 0,0 1 0 0 0,-1-1 0 0 0,0 0 0 0 0,1 1 0 0 0,-1-1 0 0 0,0 1 0 0 0,1 4 0 0 0,0 0 0 0 0,1-2 0 0 0,-3-3 0 0 0,1 0 0 0 0,0 1 0 0 0,0-1 0 0 0,-1 0 0 0 0,1 1 0 0 0,-1-1 0 0 0,0 1 0 0 0,0-1 0 0 0,0 1 0 0 0,0 3 0 0 0,0-3 0 0 0,0-1 0 0 0,0 0 0 0 0,-1 0 0 0 0,1 0 0 0 0,0 1 0 0 0,-1-1 0 0 0,1 0 0 0 0,-1 0 0 0 0,0 0 0 0 0,0 0 0 0 0,0 0 0 0 0,0 0 0 0 0,0 0 0 0 0,0 0 0 0 0,-1-1 0 0 0,1 1 0 0 0,0 0 0 0 0,-1-1 0 0 0,-2 3 0 0 0,-3 3 0 0 0,5-6 0 0 0,1 0 0 0 0,-1 0 0 0 0,0 0 0 0 0,0 0 0 0 0,0-1 0 0 0,1 1 0 0 0,-1 0 0 0 0,0-1 0 0 0,0 0 0 0 0,0 1 0 0 0,0-1 0 0 0,0 0 0 0 0,0 0 0 0 0,0 0 0 0 0,0 0 0 0 0,0 0 0 0 0,0-1 0 0 0,0 1 0 0 0,0-1 0 0 0,0 1 0 0 0,1-1 0 0 0,-1 0 0 0 0,-2 0 0 0 0,2 0 0 0 0,-1 0 0 0 0,1 1 0 0 0,0-1 0 0 0,0 0 0 0 0,0 0 0 0 0,0 0 0 0 0,0 0 0 0 0,0-1 0 0 0,0 1 0 0 0,0 0 0 0 0,1-1 0 0 0,-1 0 0 0 0,0 1 0 0 0,1-1 0 0 0,-1 0 0 0 0,1 0 0 0 0,0 1 0 0 0,0-1 0 0 0,0 0 0 0 0,-2-4 0 0 0,-1-1 0 0 0,3 5 0 0 0,1 1 0 0 0,-1-1 0 0 0,1 0 0 0 0,-1 1 0 0 0,1-1 0 0 0,0 0 0 0 0,-1 1 0 0 0,1-1 0 0 0,0 0 0 0 0,0 0 0 0 0,0 1 0 0 0,0-1 0 0 0,1 0 0 0 0,-1 0 0 0 0,0 1 0 0 0,1-1 0 0 0,-1 0 0 0 0,1 1 0 0 0,0-1 0 0 0,-1 1 0 0 0,1-1 0 0 0,2-2 0 0 0,19-20 0 0 0,-19 22 0 0 0,1 0 0 0 0,-1 0 0 0 0,1 0 0 0 0,0 1 0 0 0,-1-1 0 0 0,1 1 0 0 0,0 0 0 0 0,0 0 0 0 0,0 1 0 0 0,0-1 0 0 0,0 1 0 0 0,7 0 0 0 0,-3 3 0 0 0,-7-3 0 0 0,0 1 0 0 0,0 0 0 0 0,-1 0 0 0 0,1 0 0 0 0,0 0 0 0 0,-1 1 0 0 0,1-1 0 0 0,0 0 0 0 0,-1 0 0 0 0,0 0 0 0 0,1 0 0 0 0,-1 1 0 0 0,0-1 0 0 0,1 0 0 0 0,-1 0 0 0 0,0 1 0 0 0,0-1 0 0 0,0 0 0 0 0,0 0 0 0 0,0 1 0 0 0,0-1 0 0 0,0 0 0 0 0,-1 0 0 0 0,1 1 0 0 0,-1 0 0 0 0,1 0 0 0 0,-1 2 0 0 0,-1 1 0 0 0,0-1 0 0 0,0 1 0 0 0,0-1 0 0 0,0 0 0 0 0,0 1 0 0 0,-1-1 0 0 0,0 0 0 0 0,0-1 0 0 0,0 1 0 0 0,0 0 0 0 0,0-1 0 0 0,-1 0 0 0 0,0 0 0 0 0,0 0 0 0 0,1 0 0 0 0,-2 0 0 0 0,1-1 0 0 0,0 0 0 0 0,0 0 0 0 0,-1 0 0 0 0,1 0 0 0 0,-1-1 0 0 0,0 0 0 0 0,-7 1 0 0 0,10-2 0 0 0,0 0 0 0 0,0 0 0 0 0,0 0 0 0 0,0-1 0 0 0,0 1 0 0 0,0-1 0 0 0,0 0 0 0 0,0 0 0 0 0,0 1 0 0 0,0-1 0 0 0,0 0 0 0 0,1-1 0 0 0,-1 1 0 0 0,0 0 0 0 0,1 0 0 0 0,-1-1 0 0 0,1 1 0 0 0,-1-1 0 0 0,1 1 0 0 0,-1-1 0 0 0,1 0 0 0 0,0 0 0 0 0,0 1 0 0 0,0-1 0 0 0,0 0 0 0 0,0 0 0 0 0,1 0 0 0 0,-1 0 0 0 0,0 0 0 0 0,1 0 0 0 0,-1-3 0 0 0,1-2-342 0 0,0 6-1445 0 0,7-9-2504 0 0,-6 9 3566 0 0,1-1-1874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25.6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33 3999 0 0,'0'0'91'0'0,"0"0"12"0"0,0 0 7 0 0,-1 1-16 0 0,-13 11 2461 0 0,23-15 2795 0 0,11-9-1118 0 0,-13 8-6079 0 0,1 0 1847 0 0,-1 0 0 0 0,1 1 0 0 0,0-1 0 0 0,0 2 0 0 0,0-1 0 0 0,0 1 0 0 0,1 0 0 0 0,-1 1 0 0 0,14-1 0 0 0,-20 3 51 0 0,1-1 0 0 0,-1 1 0 0 0,0-1-1 0 0,1 1 1 0 0,-1 0 0 0 0,0 0 0 0 0,0 0-1 0 0,0 0 1 0 0,1 0 0 0 0,-1 0-1 0 0,0 1 1 0 0,-1-1 0 0 0,1 1 0 0 0,3 3-1 0 0,-1-1 432 0 0,-3-3 197 0 0,22 22 143 0 0,-17-13-630 0 0,-1 0-1 0 0,0 0 0 0 0,0 1 0 0 0,-1 0 1 0 0,0 0-1 0 0,3 19 0 0 0,-2 1 543 0 0,1 37 0 0 0,-6-61-725 0 0,2 13-9 0 0,-1 14 0 0 0,2 0 0 0 0,10 42 0 0 0,-11-62 389 0 0,0 1-1 0 0,-2-1 1 0 0,0 1-1 0 0,0-1 1 0 0,-4 25-1 0 0,-1 5 193 0 0,3-5-558 0 0,-1-17 77 0 0,2 0 0 0 0,1-1 0 0 0,0 1 0 0 0,1 0 0 0 0,6 25 0 0 0,-7-46 584 0 0,21 61 889 0 0,-19-55-1573 0 0,1 0 0 0 0,6 4 0 0 0,3 3 0 0 0,11 4 0 0 0,-10-4 0 0 0,-5-9 0 0 0,0-1 0 0 0,46 16 0 0 0,-52-17 0 0 0,23-4 0 0 0,46-14 0 0 0,-41 7 0 0 0,-27 7 0 0 0,15-3 0 0 0,-1 0 0 0 0,0 1 0 0 0,1 1 0 0 0,34 0 0 0 0,-43 2 0 0 0,5-1 19 0 0,-12 2-22 0 0,17 7-104 0 0,-18-8-657 0 0,6 4 741 0 0,-5-2-4826 0 0,0 0-5030 0 0,6 5 5333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26.0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8 5407 0 0,'0'0'248'0'0,"0"0"-5"0"0,-14-4 2692 0 0,-2 0 6182 0 0,15 4-8376 0 0,1 0-33 0 0,0 0 0 0 0,0 0 16 0 0,0 0 4 0 0,0 0 0 0 0,0 1-97 0 0,1 2-621 0 0,0-1 0 0 0,0 0 0 0 0,0 0 0 0 0,0 0 1 0 0,0 0-1 0 0,1-1 0 0 0,-1 1 0 0 0,0 0 0 0 0,1-1 0 0 0,0 1 0 0 0,-1 0 1 0 0,1-1-1 0 0,0 0 0 0 0,0 1 0 0 0,0-1 0 0 0,0 0 0 0 0,0 0 0 0 0,0 0 1 0 0,0 0-1 0 0,0-1 0 0 0,0 1 0 0 0,0 0 0 0 0,4 0 0 0 0,1 1-12 0 0,75 35 2 0 0,-72-32 0 0 0,-9-4 52 0 0,0 0 1 0 0,0 0-1 0 0,0 0 0 0 0,0 1 0 0 0,0-1 0 0 0,0 0 1 0 0,-1 1-1 0 0,1-1 0 0 0,0 0 0 0 0,-1 1 1 0 0,1-1-1 0 0,-1 1 0 0 0,1-1 0 0 0,-1 0 0 0 0,0 1 1 0 0,1-1-1 0 0,-1 1 0 0 0,0 0 0 0 0,0-1 1 0 0,0 1-1 0 0,0-1 0 0 0,0 1 0 0 0,-1-1 0 0 0,1 1 1 0 0,0-1-1 0 0,-1 2 0 0 0,0 0 109 0 0,-1 0-1 0 0,1 0 1 0 0,0-1 0 0 0,-1 1-1 0 0,1-1 1 0 0,-1 1 0 0 0,0-1-1 0 0,-3 5 1 0 0,-22 20-138 0 0,20-19 1 0 0,0-1 1 0 0,0 0 0 0 0,-14 10-1 0 0,-74 46 2663 0 0,89-58-2775 0 0,5-4-375 0 0,1-1-182 0 0,0 0-40 0 0,0 0-295 0 0,5 8-6721 0 0,-5-8 4863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55.4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27 110 2791 0 0,'0'0'126'0'0,"0"0"96"0"0,0 0 326 0 0,-15-15 3527 0 0,11 9 180 0 0,4 5-4128 0 0,1-1 0 0 0,-1 1 0 0 0,1-1 0 0 0,-1 1 1 0 0,1-1-1 0 0,0 1 0 0 0,0 0 0 0 0,-1-1 0 0 0,1 1 0 0 0,0 0 1 0 0,0-1-1 0 0,1 1 0 0 0,-1 0 0 0 0,0 0 0 0 0,0 0 0 0 0,0 0 1 0 0,1 0-1 0 0,-1 0 0 0 0,0 1 0 0 0,2-2 0 0 0,6-1-127 0 0,1 4 0 0 0,-2 5 0 0 0,-3 2 0 0 0,-2 0 0 0 0,-3 1 0 0 0,0-8 89 0 0,0 0-1 0 0,0 1 1 0 0,-1-1-1 0 0,1 0 1 0 0,0 0-1 0 0,0 0 1 0 0,-1 0-1 0 0,1 0 1 0 0,-1 0-1 0 0,1 0 1 0 0,-1 0-1 0 0,1 0 1 0 0,-1 0-1 0 0,0 0 1 0 0,1 0 0 0 0,-1 0-1 0 0,0 0 1 0 0,0 0-1 0 0,0-1 1 0 0,0 1-1 0 0,1 0 1 0 0,-1-1-1 0 0,0 1 1 0 0,0 0-1 0 0,0-1 1 0 0,0 1-1 0 0,-1-1 1 0 0,1 0-1 0 0,0 1 1 0 0,-1-1-1 0 0,-6 3-88 0 0,0-4 0 0 0,1-1 0 0 0,3-3 0 0 0,2 1 0 0 0,1 3 0 0 0,1 1 0 0 0,-1-1 0 0 0,1 1 0 0 0,0-1 0 0 0,0 1 0 0 0,-1-1 0 0 0,1 0 0 0 0,0 1 0 0 0,0-1 0 0 0,0 1 0 0 0,0-1 0 0 0,-1 0 0 0 0,1 1 0 0 0,0-1 0 0 0,0 0 0 0 0,0 1 0 0 0,0-1 0 0 0,0 1 0 0 0,1-1 0 0 0,-1 0 0 0 0,0 1 0 0 0,0-1 0 0 0,1 0 0 0 0,-1-2 0 0 0,2-2 0 0 0,1-2 0 0 0,6-2 0 0 0,-3 5 0 0 0,-4 11 0 0 0,-5 9 0 0 0,2-14 0 0 0,-2 3 0 0 0,2-11 0 0 0,1 5 0 0 0,0-1 0 0 0,0 1 0 0 0,1-1 0 0 0,-1 1 0 0 0,1-1 0 0 0,-1 1 0 0 0,1-1 0 0 0,0 1 0 0 0,0 0 0 0 0,0-1 0 0 0,-1 1 0 0 0,1 0 0 0 0,0 0 0 0 0,0-1 0 0 0,1 1 0 0 0,-1 0 0 0 0,0 0 0 0 0,0 0 0 0 0,1 0 0 0 0,-1 1 0 0 0,0-1 0 0 0,1 0 0 0 0,-1 0 0 0 0,1 1 0 0 0,-1-1 0 0 0,3 0 0 0 0,-2 1-2 0 0,-1 0 0 0 0,1 0 0 0 0,-1 0 0 0 0,1 0 0 0 0,-1 0 0 0 0,1 0 0 0 0,0 1 0 0 0,-1-1 0 0 0,1 0 0 0 0,-1 1 0 0 0,0-1 0 0 0,1 1 0 0 0,-1 0 0 0 0,1-1 0 0 0,-1 1 0 0 0,0 0 0 0 0,0 0 0 0 0,1 0 0 0 0,-1 0 0 0 0,0 0 0 0 0,0 0 0 0 0,0 0 0 0 0,0 0 0 0 0,0 1 0 0 0,0-1 0 0 0,0 0 0 0 0,-1 1 0 0 0,1-1 0 0 0,0 0 0 0 0,-1 1 0 0 0,1-1-1 0 0,-1 1 1 0 0,1-1 0 0 0,-1 3 0 0 0,1 2 165 0 0,0 1-1 0 0,0-1 1 0 0,-1 1-1 0 0,0-1 0 0 0,-1 9 1 0 0,1-13 209 0 0,-1 0-281 0 0,1 0-1 0 0,-1 0 1 0 0,1 0 0 0 0,-1 0-1 0 0,0 0 1 0 0,0 0-1 0 0,0 0 1 0 0,0 0-1 0 0,0-1 1 0 0,0 1 0 0 0,0 0-1 0 0,-1-1 1 0 0,1 1-1 0 0,0-1 1 0 0,-1 1 0 0 0,-1 0-1 0 0,0 0-90 0 0,-2 1 0 0 0,1-1 0 0 0,0 1 0 0 0,0-1 0 0 0,-1 0 0 0 0,1-1 0 0 0,-1 1 0 0 0,0-1 0 0 0,-8 2 0 0 0,5-4 0 0 0,7 1 0 0 0,0 0 0 0 0,0-1 0 0 0,0 1 0 0 0,0-1 0 0 0,0 1 0 0 0,1-1 0 0 0,-1 0 0 0 0,0 1 0 0 0,0-1 0 0 0,1 0 0 0 0,-1 1 0 0 0,0-1 0 0 0,1 0 0 0 0,-1 0 0 0 0,1 0 0 0 0,-1 1 0 0 0,1-1 0 0 0,0 0 0 0 0,-1 0 0 0 0,1 0 0 0 0,0 0 0 0 0,-1 0 0 0 0,1 0 0 0 0,0 0 0 0 0,0 0 0 0 0,0 0 0 0 0,0 0 0 0 0,0 0 0 0 0,0 0 0 0 0,0 0 0 0 0,0 0 0 0 0,0 0 0 0 0,1 0 0 0 0,-1-1 0 0 0,10-26 0 0 0,-10 28 0 0 0,2-3 0 0 0,0-1 0 0 0,1 1 0 0 0,-1 0 0 0 0,1 0 0 0 0,-1 0 0 0 0,1 0 0 0 0,0 1 0 0 0,0-1 0 0 0,0 1 0 0 0,0 0 0 0 0,4-3 0 0 0,1 0 0 0 0,-8 5 0 0 0,1 0 0 0 0,-1 0 0 0 0,0 0 0 0 0,0 0 0 0 0,1-1 0 0 0,-1 1 0 0 0,0 0 0 0 0,0 0 0 0 0,1 0 0 0 0,-1 0 0 0 0,0 0 0 0 0,0 0 0 0 0,1 0 0 0 0,-1 0 0 0 0,0 0 0 0 0,1 0 0 0 0,-1 0 0 0 0,0 0 0 0 0,0 0 0 0 0,1 0 0 0 0,-1 0 0 0 0,0 0 0 0 0,0 0 0 0 0,1 0 0 0 0,-1 1 0 0 0,0-1 0 0 0,0 0 0 0 0,1 0 0 0 0,-1 0 0 0 0,0 0 0 0 0,0 0 0 0 0,0 1 0 0 0,1-1 0 0 0,-1 0 0 0 0,0 0 0 0 0,0 0 0 0 0,0 1 0 0 0,0-1 0 0 0,1 0 0 0 0,-1 0 0 0 0,0 1 0 0 0,0-1 0 0 0,0 0 0 0 0,0 0 0 0 0,0 1 0 0 0,0-1 0 0 0,0 1 0 0 0,-1 18 0 0 0,-3-12 0 0 0,-3-2 0 0 0,7-5 0 0 0,-1 1 0 0 0,1-1 0 0 0,-1 0 0 0 0,1 0 0 0 0,-1 1 0 0 0,0-1 0 0 0,1 0 0 0 0,-1 0 0 0 0,1 0 0 0 0,-1 0 0 0 0,0 0 0 0 0,1 0 0 0 0,-1 0 0 0 0,1 0 0 0 0,-1 0 0 0 0,0 0 0 0 0,1 0 0 0 0,-1 0 0 0 0,1 0 0 0 0,-1 0 0 0 0,0 0 0 0 0,1-1 0 0 0,-1 1 0 0 0,1 0 0 0 0,-1-1 0 0 0,1 1 0 0 0,-1 0 0 0 0,1-1 0 0 0,-1 1 0 0 0,1 0 0 0 0,-1-1 0 0 0,1 1 0 0 0,0-1 0 0 0,-1 1 0 0 0,0-1 0 0 0,-8-17 0 0 0,8 17 0 0 0,0-3 0 0 0,-1-1 0 0 0,1 0 0 0 0,0 0 0 0 0,0 1 0 0 0,1-1 0 0 0,0 0 0 0 0,0 0 0 0 0,0 0 0 0 0,0 0 0 0 0,1 0 0 0 0,-1 0 0 0 0,1 1 0 0 0,3-8 0 0 0,-4 12 0 0 0,0 0 0 0 0,0-1 0 0 0,0 1 0 0 0,1 0 0 0 0,-1-1 0 0 0,0 1 0 0 0,1 0 0 0 0,-1-1 0 0 0,0 1 0 0 0,1 0 0 0 0,-1-1 0 0 0,0 1 0 0 0,1 0 0 0 0,-1 0 0 0 0,0 0 0 0 0,1-1 0 0 0,-1 1 0 0 0,1 0 0 0 0,-1 0 0 0 0,0 0 0 0 0,1 0 0 0 0,-1 0 0 0 0,1 0 0 0 0,-1 0 0 0 0,1 0 0 0 0,-1 0 0 0 0,0 0 0 0 0,1 0 0 0 0,-1 0 0 0 0,1 0 0 0 0,-1 0 0 0 0,1 0 0 0 0,-1 0 0 0 0,0 0 0 0 0,1 0 0 0 0,-1 1 0 0 0,1-1 0 0 0,-1 0 0 0 0,0 0 0 0 0,1 1 0 0 0,-1-1 0 0 0,0 0 0 0 0,1 0 0 0 0,-1 1 0 0 0,1 0 0 0 0,14 10 0 0 0,-8-4 0 0 0,0 1 0 0 0,-1 1 0 0 0,0-1 0 0 0,-1 1 0 0 0,0 0 0 0 0,0 0 0 0 0,-1 1 0 0 0,0-1 0 0 0,-1 1 0 0 0,0 0 0 0 0,0 0 0 0 0,-1 0 0 0 0,-1 0 0 0 0,1 17 0 0 0,-1-25 10 0 0,-1 0 0 0 0,0 1 0 0 0,-1-1 0 0 0,1 0 0 0 0,0 0 0 0 0,-1 1-1 0 0,1-1 1 0 0,-1 0 0 0 0,0 0 0 0 0,1 0 0 0 0,-1 0 0 0 0,0 1 0 0 0,-2 1 0 0 0,2-3 8 0 0,0 0 0 0 0,1 0-1 0 0,-1-1 1 0 0,0 1 0 0 0,0 0 0 0 0,0-1 0 0 0,0 1 0 0 0,0-1 0 0 0,0 1 0 0 0,0-1 0 0 0,1 1 0 0 0,-1-1 0 0 0,-1 0 0 0 0,1 1 0 0 0,0-1-1 0 0,0 0 1 0 0,0 0 0 0 0,-2 0 0 0 0,1 0 52 0 0,-1 0 0 0 0,0-1-1 0 0,1 1 1 0 0,-1-1 0 0 0,1 0 0 0 0,-1 0-1 0 0,1 1 1 0 0,-1-2 0 0 0,1 1 0 0 0,-1 0-1 0 0,-2-2 1 0 0,4 1-33 0 0,-4-2 93 0 0,0 0 0 0 0,0-1 0 0 0,1 0 0 0 0,0 0 0 0 0,-1 0 0 0 0,2-1 0 0 0,-1 1-1 0 0,1-1 1 0 0,0 0 0 0 0,0 0 0 0 0,-3-10 0 0 0,5 13-130 0 0,0 1 0 0 0,0 1 0 0 0,1-1 0 0 0,0 0 0 0 0,-1 1 0 0 0,1-1 0 0 0,0 1 0 0 0,0-1 0 0 0,0 0 0 0 0,0 1 0 0 0,0-1 0 0 0,0 0 0 0 0,0 1 0 0 0,1-1 0 0 0,0-2 0 0 0,2-5 0 0 0,0 2 0 0 0,-1 6 0 0 0,-1-1 0 0 0,1 1 0 0 0,-1 0 0 0 0,1 0 0 0 0,-1 0 0 0 0,1 0 0 0 0,0 0 0 0 0,0 0 0 0 0,-1 1 0 0 0,1-1 0 0 0,0 0 0 0 0,0 1 0 0 0,0 0 0 0 0,0-1 0 0 0,0 1 0 0 0,0 0 0 0 0,0 0 0 0 0,0 0 0 0 0,0 0 0 0 0,0 0 0 0 0,2 1 0 0 0,-2-1 0 0 0,2 0 0 0 0,-2 1 0 0 0,0-1 0 0 0,-1 0 0 0 0,1 1 0 0 0,-1-1 0 0 0,1 1 0 0 0,-1-1 0 0 0,1 1 0 0 0,-1 0 0 0 0,0-1 0 0 0,1 1 0 0 0,-1 0 0 0 0,0 0 0 0 0,1 0 0 0 0,-1 0 0 0 0,0 0 0 0 0,0 0 0 0 0,0 1 0 0 0,2 1 0 0 0,4 5 0 0 0,-3 1 0 0 0,-4 0 0 0 0,-4-1 0 0 0,3-7 0 0 0,1-1 0 0 0,-1 1 0 0 0,0-1 0 0 0,0 0 0 0 0,0 1 0 0 0,0-1 0 0 0,0 0 0 0 0,0 0 0 0 0,0 1 0 0 0,0-1 0 0 0,0 0 0 0 0,0 0 0 0 0,0 0 0 0 0,0 0 0 0 0,0 0 0 0 0,0 0 0 0 0,0-1 0 0 0,0 1 0 0 0,0 0 0 0 0,0 0 0 0 0,0-1 0 0 0,0 1 0 0 0,0-1 0 0 0,0 1 0 0 0,1-1 0 0 0,-1 1 0 0 0,0-1 0 0 0,0 1 0 0 0,0-1 0 0 0,1 0 0 0 0,-1 1 0 0 0,-1-3 0 0 0,2 3 0 0 0,-4-3 0 0 0,0 0 0 0 0,0-1 0 0 0,0 0 0 0 0,1 1 0 0 0,0-1 0 0 0,-1 0 0 0 0,2-1 0 0 0,-1 1 0 0 0,0-1 0 0 0,1 1 0 0 0,0-1 0 0 0,0 0 0 0 0,0 1 0 0 0,1-1 0 0 0,-1 0 0 0 0,1 0 0 0 0,0-1 0 0 0,1 1 0 0 0,-1 0 0 0 0,1 0 0 0 0,0 0 0 0 0,0 0 0 0 0,1 0 0 0 0,0 0 0 0 0,-1-1 0 0 0,2 1 0 0 0,1-7 0 0 0,-3 12 0 0 0,0 0 0 0 0,0 0 1 0 0,0 0-1 0 0,0 0 0 0 0,0 0 0 0 0,0 0 0 0 0,0 0 1 0 0,0-1-1 0 0,0 1 0 0 0,0 0 0 0 0,0 0 0 0 0,1 0 0 0 0,-1 0 1 0 0,0 0-1 0 0,0 0 0 0 0,0 0 0 0 0,0 0 0 0 0,0 0 0 0 0,0 0 1 0 0,0 0-1 0 0,0 0 0 0 0,0-1 0 0 0,0 1 0 0 0,0 0 0 0 0,0 0 1 0 0,0 0-1 0 0,0 0 0 0 0,0 0 0 0 0,0 0 0 0 0,0 0 1 0 0,1 0-1 0 0,-1 0 0 0 0,0 0 0 0 0,0 0 0 0 0,0 0 0 0 0,0 0 1 0 0,0 0-1 0 0,0 0 0 0 0,0 0 0 0 0,0 0 0 0 0,0 0 0 0 0,0 0 1 0 0,1 0-1 0 0,-1 0 0 0 0,0 0 0 0 0,0 0 0 0 0,0 0 0 0 0,0 0 1 0 0,0 0-1 0 0,0 0 0 0 0,0 0 0 0 0,0 0 0 0 0,0 0 1 0 0,0 0-1 0 0,0 0 0 0 0,0 0 0 0 0,1 0 0 0 0,-1 1 0 0 0,0-1 1 0 0,0 0-1 0 0,0 0 0 0 0,0 0 0 0 0,0 0 0 0 0,0 0 0 0 0,0 0 1 0 0,5 9 10 0 0,0 9-126 0 0,2 34-3066 0 0,-5-31-4066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0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108 126 8863 0 0,'0'0'200'0'0,"-12"-14"487"0"0,6 8-646 0 0,0 3 130 0 0,6 3-49 0 0,-1 0 1 0 0,0 0-1 0 0,0 0 0 0 0,1 0 0 0 0,-1 0 1 0 0,0 0-1 0 0,1 1 0 0 0,-1-1 1 0 0,0 0-1 0 0,0 0 0 0 0,1 1 0 0 0,-1-1 1 0 0,1 1-1 0 0,-1-1 0 0 0,0 0 1 0 0,1 1-1 0 0,-1-1 0 0 0,1 1 0 0 0,-1 0 1 0 0,1-1-1 0 0,-1 1 0 0 0,1-1 1 0 0,-1 1-1 0 0,1 0 0 0 0,0-1 0 0 0,-1 1 1 0 0,1 0-1 0 0,0-1 0 0 0,0 1 1 0 0,-1 1-1 0 0,-8 22 1318 0 0,-24 174 1014 0 0,18-92-694 0 0,11-79-1126 0 0,-1 49-1 0 0,9-23-1828 0 0,-3-46 101 0 0,1 1 0 0 0,0-1 0 0 0,0 0 1 0 0,6 11-1 0 0,-1-5-4309 0 0</inkml:trace>
  <inkml:trace contextRef="#ctx0" brushRef="#br0" timeOffset="1">218 1 10943 0 0,'0'0'248'0'0,"0"0"35"0"0,0 0 18 0 0,0 0-37 0 0,0 0 8 0 0,0 0 667 0 0,0 0 312 0 0,0 0 58 0 0,0 9 236 0 0,3 15-1507 0 0,2 0-1 0 0,0 0 1 0 0,10 26 0 0 0,7 29 1863 0 0,-17-58-1631 0 0,0 0 0 0 0,12 27 0 0 0,11 5-3008 0 0,-27-51 1202 0 0,1 7-2178 0 0,-2-7 1812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100 240 3167 0 0,'-29'-16'210'0'0,"19"11"-43"0"0,0 0 0 0 0,0-1 0 0 0,1 0 0 0 0,-1-2-167 0 0,8 7 220 0 0,0-1 0 0 0,1 1 0 0 0,-1-1 1 0 0,0 0-1 0 0,1 1 0 0 0,0-1 0 0 0,-1 0 1 0 0,1 0-1 0 0,0 0 0 0 0,0 0 0 0 0,0 0 1 0 0,0 0-1 0 0,1 0 0 0 0,-1-1 0 0 0,0 1 0 0 0,1 0 1 0 0,-1 0-1 0 0,1 0 0 0 0,0-1 0 0 0,0 1 1 0 0,0 0-1 0 0,0-1-220 0 0,1-1 347 0 0,0 1 0 0 0,0-1 1 0 0,0 0-1 0 0,1 1 0 0 0,-1-1 1 0 0,1 1-1 0 0,0 0 0 0 0,0-1 1 0 0,0 1-1 0 0,0 0 0 0 0,1 0 1 0 0,1-1-348 0 0,8-8 433 0 0,0 1 0 0 0,1 0 0 0 0,1 1 0 0 0,0 1 0 0 0,7-4-433 0 0,-9 7-54 0 0,0 0 1 0 0,0 1-1 0 0,0 1 0 0 0,1 0 0 0 0,-1 1 0 0 0,1 0 0 0 0,0 1 0 0 0,0 0 0 0 0,0 1 1 0 0,6 1 53 0 0,-13-1-313 0 0,-1 2-1 0 0,1-1 1 0 0,-1 1 0 0 0,1 0 0 0 0,-1 0 0 0 0,1 0 0 0 0,-1 1 0 0 0,0 0 0 0 0,0 0 0 0 0,0 0 0 0 0,0 1 0 0 0,0 0 0 0 0,0 0 0 0 0,-1 0-1 0 0,1 0 1 0 0,-1 1 0 0 0,0-1 0 0 0,0 1 0 0 0,0 0 0 0 0,0 1 0 0 0,2 3 313 0 0,5 17-1575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56.5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2 117 3999 0 0,'0'0'91'0'0,"0"0"12"0"0,0 0 7 0 0,-1-29 3286 0 0,3 23-2719 0 0,0 0-1 0 0,1 0 1 0 0,0 0-1 0 0,0 1 0 0 0,0-1 1 0 0,8-9-1 0 0,-8 11-557 0 0,1 1-1 0 0,-1 0 1 0 0,1-1-1 0 0,0 2 1 0 0,0-1 0 0 0,0 0-1 0 0,0 1 1 0 0,0 0-1 0 0,0 0 1 0 0,1 0 0 0 0,-1 0-1 0 0,1 1 1 0 0,-1-1-1 0 0,1 1 1 0 0,0 1 0 0 0,-1-1-1 0 0,1 1 1 0 0,7-1-1 0 0,-7 2-76 0 0,-1-1 1 0 0,0 1-1 0 0,1 0 0 0 0,-1 0 0 0 0,0 0 0 0 0,1 0 1 0 0,-1 1-1 0 0,0 0 0 0 0,0 0 0 0 0,0 0 0 0 0,-1 0 1 0 0,1 1-1 0 0,4 2 0 0 0,21 28 2089 0 0,-28-32-2130 0 0,1 1 1 0 0,-1 0-1 0 0,1 0 1 0 0,-1 0-1 0 0,0 0 0 0 0,0 0 1 0 0,0 0-1 0 0,0 0 1 0 0,0 0-1 0 0,0 0 1 0 0,0 0-1 0 0,-1 0 1 0 0,1 1-1 0 0,-1 1 1 0 0,3 8-2 0 0,16 26 502 0 0,-9-18 77 0 0,0 1-1 0 0,-1 0 1 0 0,5 23-1 0 0,-9-22-92 0 0,2 0-1 0 0,0-1 0 0 0,1 0 0 0 0,1 0 1 0 0,22 38-1 0 0,51 69-485 0 0,-78-125 184 0 0,-1 0 0 0 0,1 0-1 0 0,0-1 1 0 0,0 1 0 0 0,1-1 0 0 0,-1 0-1 0 0,0 0 1 0 0,1-1 0 0 0,-1 1 0 0 0,1-1-1 0 0,0 0 1 0 0,-1 0 0 0 0,10 0 0 0 0,-5 1 99 0 0,-4-2-280 0 0,1 1 0 0 0,-1-1 0 0 0,0 0 1 0 0,1-1-1 0 0,-1 1 0 0 0,0-1 0 0 0,0 0 0 0 0,10-3 0 0 0,10-2-7 0 0,-11 5 4 0 0,1-2 0 0 0,0 1 0 0 0,26-10 0 0 0,-17 3 0 0 0,-9 5 11 0 0,-9 2-26 0 0,-1 1 1 0 0,1-1-1 0 0,-1 0 1 0 0,0 0-1 0 0,0-1 1 0 0,5-3-1 0 0,-9 5-462 0 0,-1 1-191 0 0,0 0-41 0 0,0 0-105 0 0,0 0-399 0 0,0 0-177 0 0,0 0-682 0 0,0 0-2736 0 0,0 0-1174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56.9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0 10943 0 0,'0'0'248'0'0,"0"0"35"0"0,0 0 18 0 0,0 0-37 0 0,0 0 8 0 0,0 0 667 0 0,-1 25 5210 0 0,4-21-5882 0 0,0 0 0 0 0,0 0 0 0 0,0 0 0 0 0,0-1 1 0 0,0 1-1 0 0,1-1 0 0 0,0 0 0 0 0,0 0 0 0 0,0 0 0 0 0,0 0 0 0 0,0 0 0 0 0,8 3 0 0 0,8 5 21 0 0,-19-10-288 0 0,0 0 0 0 0,1 0 0 0 0,-1 0 0 0 0,0 0 0 0 0,0 1 0 0 0,0-1 0 0 0,0 0 0 0 0,-1 0 0 0 0,1 1 0 0 0,0-1 0 0 0,0 0 0 0 0,-1 1 0 0 0,1-1 0 0 0,-1 1 0 0 0,1-1 0 0 0,-1 1 0 0 0,0-1 0 0 0,0 1 0 0 0,1-1 0 0 0,-1 1 0 0 0,0 0 0 0 0,0-1 0 0 0,-1 1 0 0 0,1-1 0 0 0,0 1 0 0 0,-1 1 0 0 0,1 0 0 0 0,-2 3 0 0 0,1 0 0 0 0,-1-1 0 0 0,-1 1 0 0 0,1 0 0 0 0,-1-1 0 0 0,0 0 0 0 0,0 0 0 0 0,0 0 0 0 0,-1 0 0 0 0,-7 8 0 0 0,-14 21 0 0 0,11-8-103 0 0,6-14-256 0 0,1 0 1 0 0,1 1-1 0 0,0 0 1 0 0,1 0-1 0 0,-5 16 1 0 0,10-21-3127 0 0,3-1 2470 0 0,-2-5 207 0 0,0 1-1942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4.9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62 8863 0 0,'0'0'200'0'0,"1"-28"528"0"0,0 20-219 0 0,-1 6-73 0 0,0 0-1 0 0,0 0 1 0 0,0 0 0 0 0,0 1-1 0 0,0-1 1 0 0,1 0 0 0 0,-1 0-1 0 0,1 1 1 0 0,-1-1 0 0 0,1 0-1 0 0,1-2 1 0 0,-1 4-297 0 0,0-1-1 0 0,0 1 1 0 0,0 0-1 0 0,0 0 1 0 0,-1 0-1 0 0,1 0 1 0 0,0-1-1 0 0,0 1 1 0 0,0 1 0 0 0,0-1-1 0 0,0 0 1 0 0,0 0-1 0 0,0 0 1 0 0,0 0-1 0 0,0 1 1 0 0,0-1-1 0 0,0 0 1 0 0,-1 1-1 0 0,1-1 1 0 0,0 0-1 0 0,0 1 1 0 0,0-1 0 0 0,-1 1-1 0 0,1 0 1 0 0,0-1-1 0 0,-1 1 1 0 0,2 1-1 0 0,2 1-98 0 0,-1 0 0 0 0,0 0 0 0 0,0 0 0 0 0,1 0-1 0 0,-2 1 1 0 0,1 0 0 0 0,0-1 0 0 0,-1 1 0 0 0,0 0-1 0 0,0 0 1 0 0,0 0 0 0 0,1 5 0 0 0,15 57 254 0 0,-13-43-266 0 0,21 125 2012 0 0,-25-147-1409 0 0,22-17-482 0 0,-17 4-502 0 0,0 0 1 0 0,-1-1-1 0 0,0 1 0 0 0,-1-1 0 0 0,-1 0 0 0 0,0 0 1 0 0,2-22-1 0 0,-2 17 371 0 0,0 0 1 0 0,1 1 0 0 0,8-22-1 0 0,-8 31-18 0 0,-4 7 0 0 0,1 1 0 0 0,-1 0 0 0 0,0-1 0 0 0,0 1 0 0 0,0 0 0 0 0,1 0 0 0 0,-1-1 0 0 0,0 1 0 0 0,1 0 0 0 0,-1 0 0 0 0,0-1 0 0 0,1 1 0 0 0,-1 0 0 0 0,0 0 0 0 0,1 0 0 0 0,-1 0 0 0 0,0 0 0 0 0,1-1 0 0 0,-1 1 0 0 0,0 0 0 0 0,1 0 0 0 0,-1 0 0 0 0,0 0 0 0 0,1 0 0 0 0,-1 0 0 0 0,1 0 0 0 0,-1 0 0 0 0,0 0 0 0 0,1 0 0 0 0,-1 0 0 0 0,0 1 0 0 0,1-1 0 0 0,-1 0 0 0 0,0 0 0 0 0,1 0 0 0 0,-1 0 0 0 0,0 0 0 0 0,1 1 0 0 0,-1-1 0 0 0,1 1 0 0 0,7 6 0 0 0,-4-2-17 0 0,0 0 0 0 0,-1 0-1 0 0,1 1 1 0 0,-1-1 0 0 0,0 1 0 0 0,3 9-1 0 0,11 22 1391 0 0,0-9 191 0 0,-17-27-1563 0 0,0-1 0 0 0,0 0 0 0 0,1 1-1 0 0,-1-1 1 0 0,0 1 0 0 0,1-1 0 0 0,-1 0 0 0 0,1 0 0 0 0,-1 1-1 0 0,0-1 1 0 0,1 0 0 0 0,-1 0 0 0 0,1 1 0 0 0,-1-1 0 0 0,1 0-1 0 0,-1 0 1 0 0,1 0 0 0 0,-1 0 0 0 0,0 0 0 0 0,1 0 0 0 0,-1 0-1 0 0,1 0 1 0 0,-1 0 0 0 0,1 0 0 0 0,-1 0 0 0 0,1 0 0 0 0,-1 0-1 0 0,1 0 1 0 0,-1 0 0 0 0,1 0 0 0 0,-1 0 0 0 0,1-1 0 0 0,-1 1-1 0 0,1 0 1 0 0,0-1 0 0 0,11-7-7 0 0,-11 7 6 0 0,8-9-1016 0 0,0 0 1 0 0,0-1-1 0 0,-1 0 0 0 0,0 0 1 0 0,-1-1-1 0 0,-1 0 0 0 0,1 0 1 0 0,6-20-1 0 0,-8 19-4387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5.3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 7055 0 0,'0'0'323'0'0,"0"0"-8"0"0,0 0 27 0 0,0 0 874 0 0,-13 15 3683 0 0,11-11-4642 0 0,0 0 0 0 0,0 1 0 0 0,0 0 0 0 0,1-1 0 0 0,0 1 0 0 0,0 0 0 0 0,0 0 0 0 0,0-1 0 0 0,1 9 0 0 0,2 49 2775 0 0,-1-37-2537 0 0,0-11-495 0 0,-1 11 0 0 0,2 0 0 0 0,1 0 0 0 0,11 45 0 0 0,-12-63-342 0 0,-1-5-1445 0 0,3-8-2314 0 0,-1 3 3186 0 0,3-9-1684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1:25.6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30 167 8863 0 0,'-5'-23'680'0'0,"3"11"-838"0"0,-8-46 1590 0 0,9 54-906 0 0,1 0 1 0 0,0-1-1 0 0,0 1 0 0 0,0-1 0 0 0,1 1 1 0 0,-1-1-1 0 0,1 1 0 0 0,0 0 0 0 0,0-1 1 0 0,2-3-1 0 0,-2 6-391 0 0,1 1 0 0 0,-1-1 0 0 0,0 1-1 0 0,0-1 1 0 0,1 1 0 0 0,-1 0 0 0 0,1-1 0 0 0,-1 1 0 0 0,1 0 0 0 0,-1 0-1 0 0,1 0 1 0 0,0 0 0 0 0,-1 0 0 0 0,1 1 0 0 0,0-1 0 0 0,0 0 0 0 0,0 1-1 0 0,0-1 1 0 0,-1 1 0 0 0,1 0 0 0 0,0 0 0 0 0,0-1 0 0 0,0 1 0 0 0,0 1-1 0 0,0-1 1 0 0,3 1 0 0 0,5 0-135 0 0,-8 0 0 0 0,0 0 0 0 0,0 0 0 0 0,-1 1 0 0 0,1-1 0 0 0,0 0 0 0 0,0 1 0 0 0,-1-1 0 0 0,1 1 0 0 0,-1-1 0 0 0,1 1 0 0 0,-1 0 0 0 0,0-1 0 0 0,0 1 0 0 0,0 0 0 0 0,0 0 0 0 0,0 0 0 0 0,0 0 0 0 0,0 0 0 0 0,0 0 0 0 0,-1 0 0 0 0,1 1 0 0 0,-1-1 0 0 0,0 0 0 0 0,0 0 0 0 0,1 0 0 0 0,-1 0 0 0 0,-1 1 0 0 0,1-1 0 0 0,0 0 0 0 0,0 0 0 0 0,-1 0 0 0 0,1 0 0 0 0,-3 4 0 0 0,0 3 0 0 0,-1-2 0 0 0,0 1 0 0 0,-1 0 0 0 0,0-1 0 0 0,-6 9 0 0 0,-11 15 0 0 0,21-30 0 0 0,1-1 0 0 0,0 1 0 0 0,-1-1 0 0 0,1 1 0 0 0,0 0 0 0 0,0-1 0 0 0,0 1 0 0 0,-1-1 0 0 0,1 1 0 0 0,0 0 0 0 0,0-1 0 0 0,0 1 0 0 0,0 0 0 0 0,0-1 0 0 0,0 1 0 0 0,0 0 0 0 0,0-1 0 0 0,0 1 0 0 0,0-1 0 0 0,1 1 0 0 0,-1 0 0 0 0,0-1 0 0 0,0 1 0 0 0,0-1 0 0 0,1 1 0 0 0,-1-1 0 0 0,0 1 0 0 0,1 0 0 0 0,-1-1 0 0 0,1 1 0 0 0,-1-1 0 0 0,0 0 0 0 0,1 1 0 0 0,0 0 0 0 0,15 7 0 0 0,-14-8 0 0 0,24 10 83 0 0,41 9 0 0 0,15 5 375 0 0,-81-24-430 0 0,0 0 0 0 0,0 0 0 0 0,0 1 0 0 0,-1-1-1 0 0,1 0 1 0 0,0 1 0 0 0,-1-1 0 0 0,1 0 0 0 0,0 1-1 0 0,-1-1 1 0 0,1 1 0 0 0,0 0 0 0 0,-1-1 0 0 0,1 1 0 0 0,-1-1-1 0 0,1 1 1 0 0,-1 0 0 0 0,1-1 0 0 0,-1 1 0 0 0,0 0 0 0 0,1-1-1 0 0,-1 1 1 0 0,0 0 0 0 0,0 0 0 0 0,1 0 0 0 0,-1-1 0 0 0,0 1-1 0 0,0 0 1 0 0,0 0 0 0 0,0 0 0 0 0,0-1 0 0 0,0 1 0 0 0,0 0-1 0 0,0 0 1 0 0,0-1 0 0 0,0 1 0 0 0,-1 0 0 0 0,1 0 0 0 0,0 0-1 0 0,-1-1 1 0 0,1 1 0 0 0,0 0 0 0 0,-1-1 0 0 0,1 1 0 0 0,-1 0-1 0 0,0 0 1 0 0,-21 24 952 0 0,-69 44-2750 0 0,55-43-246 0 0,-53 48 1 0 0,73-59-96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58.9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31 1807 0 0,'0'0'78'0'0,"0"0"43"0"0,0 0 100 0 0,0 0 41 0 0,0 0 8 0 0,0 0 10 0 0,0 0 35 0 0,0 0 18 0 0,-8-13 1343 0 0,5 8 2620 0 0,0 0-4068 0 0,2 4 202 0 0,1 1 119 0 0,0 0 24 0 0,0 0-74 0 0,1-1-328 0 0,2-4-153 0 0,-3 5-8 0 0,0 0-1 0 0,0 0 0 0 0,1 0 0 0 0,-1 0 0 0 0,0 0 1 0 0,0 0-1 0 0,0 0 0 0 0,1-1 0 0 0,-1 1 0 0 0,0 0 1 0 0,0 0-1 0 0,0 0 0 0 0,1 0 0 0 0,-1 0 0 0 0,0 0 1 0 0,0 0-1 0 0,1 1 0 0 0,-1-1 0 0 0,0 0 0 0 0,0 0 1 0 0,0 0-1 0 0,0 0 0 0 0,1 0 0 0 0,-1 0 0 0 0,0 0 1 0 0,0 0-1 0 0,0 0 0 0 0,1 1 0 0 0,-1-1 0 0 0,0 0 1 0 0,0 0-1 0 0,0 0 0 0 0,0 0 0 0 0,0 0 0 0 0,0 1 1 0 0,1-1-1 0 0,-1 0 0 0 0,0 0 0 0 0,0 0 0 0 0,0 1 1 0 0,0-1-1 0 0,0 0 0 0 0,0 0 0 0 0,0 0 0 0 0,0 1 1 0 0,0-1-1 0 0,0 0 0 0 0,0 0 0 0 0,0 0 0 0 0,0 1 1 0 0,0-1-1 0 0,0 0 0 0 0,0 0 0 0 0,0 0 0 0 0,0 1 1 0 0,0-1-1 0 0,0 0 0 0 0,0 0 0 0 0,0 1 0 0 0,0 11 595 0 0,1-9-396 0 0,-1-2-156 0 0,0-1 0 0 0,0 1 0 0 0,0 0 0 0 0,0 0 0 0 0,0-1 0 0 0,0 1 0 0 0,0 0 0 0 0,-1 0 0 0 0,1-1 0 0 0,0 1 0 0 0,0 0 0 0 0,-1-1 0 0 0,1 1 0 0 0,0 0 0 0 0,-1-1 0 0 0,1 1 0 0 0,0 0 0 0 0,-1-1 0 0 0,1 1 0 0 0,-1-1 0 0 0,1 1 0 0 0,-2 0 0 0 0,-3 4-52 0 0,0-7 96 0 0,4 1 399 0 0,1 1 157 0 0,0 0 27 0 0,0 0-85 0 0,0-1-388 0 0,0 0-206 0 0,0 0 1 0 0,1 0 0 0 0,-1 1 0 0 0,0-1-1 0 0,1 0 1 0 0,-1 1 0 0 0,1-1 0 0 0,-1 0-1 0 0,1 1 1 0 0,-1-1 0 0 0,1 0 0 0 0,-1 1 0 0 0,1-1-1 0 0,0 1 1 0 0,-1-1 0 0 0,1 1 0 0 0,0 0-1 0 0,-1-1 1 0 0,1 1 0 0 0,0-1 0 0 0,0 1 0 0 0,-1 0-1 0 0,1 0 1 0 0,0-1 0 0 0,0 1 0 0 0,-1 0-1 0 0,1 0 1 0 0,0 0 0 0 0,0 0 0 0 0,0 0-1 0 0,0 0 1 0 0,26 4-3 0 0,-24-3 2 0 0,-2-1 0 0 0,-1 0 0 0 0,1 0 0 0 0,0 0 0 0 0,0 0 0 0 0,-1 0 0 0 0,1 1 0 0 0,0-1 0 0 0,0 0 0 0 0,-1 0 0 0 0,1 1 0 0 0,0-1 0 0 0,-1 0 0 0 0,1 1 0 0 0,0-1 0 0 0,-1 1 0 0 0,1-1 0 0 0,-1 1 0 0 0,1-1 0 0 0,-1 1 0 0 0,1-1 0 0 0,-1 1 0 0 0,1 0 0 0 0,-1-1 0 0 0,1 1 0 0 0,-1-1 0 0 0,0 1 0 0 0,1 0 0 0 0,-1 0 0 0 0,0 0 0 0 0,2 3 0 0 0,-2-4 0 0 0,1 1 0 0 0,-1-1 0 0 0,0 1 0 0 0,0-1 0 0 0,1 0 0 0 0,-1 1 0 0 0,0-1 0 0 0,0 1 0 0 0,1-1 0 0 0,-1 1 0 0 0,0-1 0 0 0,0 1 0 0 0,0-1 0 0 0,0 1 0 0 0,0 0 0 0 0,0-1 0 0 0,0 1 0 0 0,0-1 0 0 0,0 1 0 0 0,0-1 0 0 0,0 1 0 0 0,0-1 0 0 0,0 1 0 0 0,-1-1 0 0 0,1 1 0 0 0,0-1 0 0 0,0 1 0 0 0,0-1 0 0 0,-1 1 0 0 0,-4 10 0 0 0,1-4 0 0 0,-1 0 0 0 0,5-8 0 0 0,0 1 0 0 0,0 0 0 0 0,1 0 0 0 0,-1-1 0 0 0,0 1 0 0 0,0 0 0 0 0,0-1 0 0 0,0 1 0 0 0,0 0 0 0 0,1-1 0 0 0,-1 1 0 0 0,0 0 0 0 0,0-1 0 0 0,0 1 0 0 0,0 0 0 0 0,0-1 0 0 0,0 1 0 0 0,0 0 0 0 0,0-1 0 0 0,0 1 0 0 0,0 0 0 0 0,-1 0 0 0 0,1-1 0 0 0,0 1 0 0 0,0 0 0 0 0,0-1 0 0 0,0 1 0 0 0,0 0 0 0 0,-1-1 0 0 0,1 1 0 0 0,0 0 0 0 0,0 0 0 0 0,0-1 0 0 0,-1 1 0 0 0,1 0 0 0 0,0 0 0 0 0,0 0 0 0 0,-1-1 0 0 0,1 1 0 0 0,0 0 0 0 0,0 0 0 0 0,-1 0 0 0 0,1 0 0 0 0,0-1 0 0 0,-1 1 0 0 0,1 0 0 0 0,0 0 0 0 0,-1 0 0 0 0,1 0 0 0 0,0 0 0 0 0,-1 0 0 0 0,1 0 0 0 0,0 0 0 0 0,-1 0 0 0 0,1 0 0 0 0,0 0 0 0 0,-1 0 0 0 0,1 0 0 0 0,0 0 0 0 0,-1 1 0 0 0,1-1 0 0 0,0 0 0 0 0,0 0 0 0 0,-1 0 0 0 0,1 0 0 0 0,0 1 0 0 0,-1-1 0 0 0,1 0 0 0 0,0 0 0 0 0,0 0 0 0 0,0-1 0 0 0,0 1 0 0 0,1 0 0 0 0,-1-1 0 0 0,0 1 0 0 0,0 0 0 0 0,0-1 0 0 0,1 1 0 0 0,-1 0 0 0 0,0 0 0 0 0,1-1 0 0 0,-1 1 0 0 0,0 0 0 0 0,1 0 0 0 0,-1 0 0 0 0,0 0 0 0 0,1-1 0 0 0,-1 1 0 0 0,0 0 0 0 0,1 0 0 0 0,-1 0 0 0 0,0 0 0 0 0,1 0 0 0 0,-1 0 0 0 0,0 0 0 0 0,1 0 0 0 0,-1 0 0 0 0,1 0 0 0 0,0 0 0 0 0,3 2 0 0 0,5-1 0 0 0,-1 3 0 0 0,-7-2 4 0 0,1-1 0 0 0,0 1 0 0 0,-1 0 0 0 0,1-1 0 0 0,-1 1 0 0 0,1 0 0 0 0,-1 0 0 0 0,0 0 0 0 0,0 1 0 0 0,0-1 0 0 0,0 0 0 0 0,0 0 0 0 0,0 0-1 0 0,-1 1 1 0 0,1-1 0 0 0,-1 0 0 0 0,1 1 0 0 0,-1-1 0 0 0,0 1 0 0 0,0-1 0 0 0,0 0 0 0 0,-1 1 0 0 0,1-1 0 0 0,-1 3 0 0 0,1-3 504 0 0,0-2 161 0 0,-2 2 351 0 0,2-1-1006 0 0,0-1-1 0 0,0 1 1 0 0,0-1 0 0 0,0 0 0 0 0,0 1 0 0 0,0-1 0 0 0,0 1-1 0 0,0-1 1 0 0,0 1 0 0 0,-1-1 0 0 0,1 1 0 0 0,0-1-1 0 0,0 0 1 0 0,0 1 0 0 0,0-1 0 0 0,-1 1 0 0 0,1-1 0 0 0,0 0-1 0 0,0 1 1 0 0,-1-1 0 0 0,1 0 0 0 0,0 1 0 0 0,-1-1 0 0 0,1 0-1 0 0,0 1 1 0 0,-1-1 0 0 0,1 0 0 0 0,0 0 0 0 0,-1 1 0 0 0,1-1-1 0 0,-1 0 1 0 0,1 0 0 0 0,0 0 0 0 0,-1 0 0 0 0,0 1 0 0 0,-1-1-13 0 0,1 0 0 0 0,-1 0 0 0 0,0 0 0 0 0,1-1 0 0 0,-1 1 0 0 0,0 0 0 0 0,1-1 0 0 0,-1 1 0 0 0,1-1 0 0 0,-1 1 0 0 0,1-1 0 0 0,-1 0 0 0 0,1 0 0 0 0,-1 0 0 0 0,1 0 0 0 0,-1 0 0 0 0,1 0 0 0 0,0 0 0 0 0,0 0 0 0 0,-1 0 0 0 0,0-3 0 0 0,0 1-1 0 0,0 1 0 0 0,0-1 0 0 0,0 0 0 0 0,1 0 0 0 0,-1 0 0 0 0,1 0 0 0 0,0 0 0 0 0,0-1 0 0 0,0 1 0 0 0,1 0 0 0 0,-1 0 0 0 0,1-1 0 0 0,-1 1 0 0 0,1 0 0 0 0,0-1 0 0 0,1 1 0 0 0,-1 0 0 0 0,0-1 0 0 0,1 1 0 0 0,0 0 0 0 0,1-5 0 0 0,3 1 0 0 0,2 3 0 0 0,0 1 0 0 0,2 2 0 0 0,0 3 0 0 0,-8-1 0 0 0,0-1 0 0 0,0 1 0 0 0,0-1 0 0 0,0 0 0 0 0,0 1 0 0 0,0 0 0 0 0,0-1 0 0 0,-1 1 0 0 0,1-1 0 0 0,0 1 0 0 0,0 0 0 0 0,-1 0 0 0 0,1 0 0 0 0,0-1 0 0 0,-1 1 0 0 0,1 0 0 0 0,-1 0 0 0 0,1 0 0 0 0,-1 0 0 0 0,1 0 0 0 0,-1 0 0 0 0,0 0 0 0 0,1 2 0 0 0,0-1 0 0 0,-1-1 0 0 0,0-1 0 0 0,1 1 0 0 0,-1-1 0 0 0,1 1 0 0 0,-1-1 0 0 0,0 1 0 0 0,1-1 0 0 0,-1 1 0 0 0,0-1 0 0 0,0 1 0 0 0,1-1 0 0 0,-1 1 0 0 0,0-1 0 0 0,0 1 0 0 0,0 0 0 0 0,0-1 0 0 0,0 1 0 0 0,1-1 0 0 0,-1 1 0 0 0,0 0 0 0 0,-1-1 0 0 0,1 1 0 0 0,0-1 0 0 0,0 1 0 0 0,0 0 0 0 0,0-1 0 0 0,-1 2 0 0 0,-2 7 0 0 0,0-1 0 0 0,-3-2 0 0 0,-2-4 0 0 0,6-3 0 0 0,1 1 0 0 0,0 0 0 0 0,-1-1 0 0 0,1 1 0 0 0,0-1 0 0 0,0 1 0 0 0,-1-1 0 0 0,1 0 0 0 0,0 0 0 0 0,0 1 0 0 0,0-1 0 0 0,0 0 0 0 0,0 0 0 0 0,0 0 0 0 0,0 0 0 0 0,0 0 0 0 0,0 0 0 0 0,0 0 0 0 0,1-1 0 0 0,-1 1 0 0 0,0 0 0 0 0,1 0 0 0 0,-1-1 0 0 0,1 1 0 0 0,0 0 0 0 0,-1-1 0 0 0,1 1 0 0 0,0-2 0 0 0,-2-5 0 0 0,4 2 0 0 0,3 0 0 0 0,2 4 0 0 0,1 5 0 0 0,-7-2 0 0 0,0-1 0 0 0,-1 0 0 0 0,1 1 0 0 0,0-1 0 0 0,-1 1 0 0 0,1-1 0 0 0,0 1 0 0 0,-1-1 0 0 0,1 1 0 0 0,-1-1 0 0 0,1 1 0 0 0,0 0 0 0 0,-1-1 0 0 0,0 1 0 0 0,1 0 0 0 0,-1 0 0 0 0,1-1 0 0 0,-1 1 0 0 0,0 0 0 0 0,1 0 0 0 0,-1-1 0 0 0,0 1 0 0 0,0 0 0 0 0,0 0 0 0 0,0 0 0 0 0,0-1 0 0 0,0 1 0 0 0,0 0 0 0 0,0 0 0 0 0,0 0 0 0 0,0 0 0 0 0,0-1 0 0 0,0 1 0 0 0,-1 0 0 0 0,1 1 0 0 0,-4 7 0 0 0,3-7 0 0 0,0-1 0 0 0,0 1 0 0 0,0-1 0 0 0,-1 1 0 0 0,1-1 0 0 0,0 1 0 0 0,-1-1 0 0 0,1 0 0 0 0,-1 0 0 0 0,1 0 0 0 0,-1 0 0 0 0,0 0 0 0 0,1 0 0 0 0,-1 0 0 0 0,0-1 0 0 0,0 1 0 0 0,0-1 0 0 0,1 1 0 0 0,-1-1 0 0 0,0 1 0 0 0,0-1 0 0 0,-3 0 0 0 0,-3 1 0 0 0,6 0 2 0 0,-1-1-1 0 0,0 0 1 0 0,1 1-1 0 0,-1-1 1 0 0,0 0-1 0 0,1 0 1 0 0,-1 0-1 0 0,0-1 1 0 0,1 1-1 0 0,-1-1 1 0 0,0 1-1 0 0,1-1 1 0 0,-1 0-1 0 0,-2-1 1 0 0,3 1-6 0 0,1 0 0 0 0,0 1 0 0 0,0-1 1 0 0,-1 0-1 0 0,1 0 0 0 0,0 0 0 0 0,0 0 1 0 0,0 0-1 0 0,0 0 0 0 0,0 0 1 0 0,1-1-1 0 0,-1 1 0 0 0,0 0 0 0 0,0 0 1 0 0,1-1-1 0 0,-1 1 0 0 0,1 0 1 0 0,-1-1-1 0 0,1 1 0 0 0,0 0 0 0 0,-1-1 1 0 0,1 1-1 0 0,0-1 0 0 0,0 1 0 0 0,0-1 1 0 0,0 1-1 0 0,0-1 0 0 0,0 1 1 0 0,1-2-1 0 0,0-1-544 0 0,0 0 0 0 0,0 0-1 0 0,1 0 1 0 0,-1 0 0 0 0,1 0 0 0 0,0 1 0 0 0,0-1 0 0 0,1 1 0 0 0,-1-1-1 0 0,1 1 1 0 0,0 0 0 0 0,-1 0 0 0 0,1 0 0 0 0,1 0 0 0 0,-1 1-1 0 0,6-5 1 0 0,8-1-1852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2:59.6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93 174 5407 0 0,'0'0'124'0'0,"0"0"18"0"0,-8-3 135 0 0,-42-15 1990 0 0,50 18-1765 0 0,0 0 2 0 0,-15-26 2915 0 0,15 24-3320 0 0,0 0 1 0 0,0 0-1 0 0,0 0 0 0 0,0 0 0 0 0,0 0 1 0 0,0 0-1 0 0,1 0 0 0 0,-1 0 0 0 0,1 1 1 0 0,-1-1-1 0 0,1 0 0 0 0,0 0 1 0 0,0 0-1 0 0,-1 1 0 0 0,1-1 0 0 0,0 1 1 0 0,1-1-1 0 0,1-2 0 0 0,27-18 1982 0 0,-27 21-1487 0 0,0 1-517 0 0,-2 0-73 0 0,0 0 0 0 0,-1-1 1 0 0,1 1-1 0 0,0 0 0 0 0,-1 0 1 0 0,1 0-1 0 0,0 0 0 0 0,-1 0 1 0 0,1 1-1 0 0,0-1 0 0 0,-1 0 1 0 0,1 0-1 0 0,-1 0 0 0 0,1 1 1 0 0,0-1-1 0 0,-1 0 0 0 0,1 0 1 0 0,-1 1-1 0 0,1-1 0 0 0,-1 1 1 0 0,1-1-1 0 0,-1 0 0 0 0,1 1 1 0 0,-1-1-1 0 0,1 1 0 0 0,-1-1 1 0 0,1 1-1 0 0,-1-1 0 0 0,0 1 1 0 0,1 1-1 0 0,2 2 13 0 0,-1-1-17 0 0,0-1 0 0 0,-1 1 0 0 0,1-1 0 0 0,-1 1 0 0 0,0 0 0 0 0,0 0 0 0 0,0 0 0 0 0,0 0 0 0 0,-1-1 0 0 0,1 1 0 0 0,-1 0 0 0 0,0 0 0 0 0,0 0 0 0 0,0 0 0 0 0,0 0 0 0 0,0 0 0 0 0,0 0 0 0 0,-2 6 0 0 0,0 2 0 0 0,2 0 0 0 0,-2-6 0 0 0,-6 5 0 0 0,8-9 0 0 0,-1 0 0 0 0,1 0 0 0 0,0-1 0 0 0,-1 1 0 0 0,1 0 0 0 0,-1 0 0 0 0,1-1 0 0 0,-1 1 0 0 0,1 0 0 0 0,-1 0 0 0 0,0-1 0 0 0,1 1 0 0 0,-1-1 0 0 0,0 1 0 0 0,1-1 0 0 0,-1 1 0 0 0,0-1 0 0 0,0 1 0 0 0,1-1 0 0 0,-1 1 0 0 0,0-1 0 0 0,0 0 0 0 0,0 0 0 0 0,0 1 0 0 0,1-1 0 0 0,-1 0 0 0 0,0 0 0 0 0,0 0 0 0 0,0 0 0 0 0,0 0 0 0 0,0 0 0 0 0,0 0 0 0 0,0 0 0 0 0,1-1 0 0 0,-1 1 0 0 0,0 0 0 0 0,0 0 0 0 0,0-1 0 0 0,0 1 0 0 0,1 0 0 0 0,-1-1 0 0 0,0 1 0 0 0,0-1 0 0 0,1 1 0 0 0,-1-1 0 0 0,0 1 0 0 0,1-1 0 0 0,-1 0 0 0 0,0 1 0 0 0,1-1 0 0 0,-1 0 0 0 0,1 0 0 0 0,-1 0 0 0 0,-15-33 0 0 0,15 32 21 0 0,0 0 0 0 0,1 0 0 0 0,-1 0 0 0 0,0-1 0 0 0,1 1 0 0 0,-1 0 0 0 0,1 0 0 0 0,0 0 0 0 0,0 0-1 0 0,0 0 1 0 0,0-1 0 0 0,0 1 0 0 0,0 0 0 0 0,0 0 0 0 0,1 0 0 0 0,-1 0 0 0 0,1 0 0 0 0,0-1 0 0 0,0 1 0 0 0,-1 0 0 0 0,1 1-1 0 0,0-1 1 0 0,1 0 0 0 0,-1 0 0 0 0,0 0 0 0 0,0 1 0 0 0,1-1 0 0 0,2-3 0 0 0,-3 5 6 0 0,0-1 0 0 0,0 0 0 0 0,0 1-1 0 0,0-1 1 0 0,0 0 0 0 0,0 1 0 0 0,0-1 0 0 0,0 1 0 0 0,0 0 0 0 0,0-1 0 0 0,0 1 0 0 0,0 0-1 0 0,1 0 1 0 0,-1-1 0 0 0,0 1 0 0 0,0 0 0 0 0,0 0 0 0 0,0 0 0 0 0,0 0 0 0 0,0 1-1 0 0,1-1 1 0 0,-1 0 0 0 0,0 0 0 0 0,0 1 0 0 0,0-1 0 0 0,0 0 0 0 0,0 1 0 0 0,0-1 0 0 0,0 1-1 0 0,0 0 1 0 0,0-1 0 0 0,0 1 0 0 0,0 0 0 0 0,-1-1 0 0 0,1 1 0 0 0,0 0 0 0 0,0 0 0 0 0,-1 0-1 0 0,1 0 1 0 0,0 0 0 0 0,-1 0 0 0 0,1 0 0 0 0,-1 0 0 0 0,1 0 0 0 0,-1 0 0 0 0,1 2 0 0 0,1 1 67 0 0,0 1 1 0 0,-1 0-1 0 0,0 0 1 0 0,1-1-1 0 0,-2 1 1 0 0,1 0-1 0 0,0 0 1 0 0,-1 0 0 0 0,-1 8-1 0 0,1-9-94 0 0,-2 1 0 0 0,1 0 0 0 0,0-1 0 0 0,-1 1 0 0 0,0-1 0 0 0,0 0 0 0 0,0 1 0 0 0,-1-1 0 0 0,0 0 0 0 0,1 0 0 0 0,-1-1 0 0 0,-1 1 0 0 0,1-1 0 0 0,0 1 0 0 0,-1-1 0 0 0,0 0 0 0 0,0 0 0 0 0,-4 2 0 0 0,0-2 0 0 0,7-3 0 0 0,0 0 0 0 0,0 0 0 0 0,-1 1 0 0 0,1-1 0 0 0,0 0 0 0 0,0 0 0 0 0,0 0 0 0 0,0 0 0 0 0,0-1 0 0 0,0 1 0 0 0,0 0 0 0 0,0 0 0 0 0,-1-1 0 0 0,1 1 0 0 0,0 0 0 0 0,0-1 0 0 0,0 1 0 0 0,0-1 0 0 0,0 0 0 0 0,1 1 0 0 0,-1-1 0 0 0,0 0 0 0 0,0 1 0 0 0,0-1 0 0 0,1 0 0 0 0,-1 0 0 0 0,0 0 0 0 0,0 0 0 0 0,1 0 0 0 0,-1 0 0 0 0,1 0 0 0 0,-1 0 0 0 0,1 0 0 0 0,-1-2 0 0 0,-4-34 0 0 0,5 33 0 0 0,0-8 0 0 0,0-1 0 0 0,1 1 0 0 0,0 0 0 0 0,1 0 0 0 0,1 0 0 0 0,0 0 0 0 0,0 1 0 0 0,2-1 0 0 0,-1 1 0 0 0,1 0 0 0 0,1 0 0 0 0,12-20 0 0 0,-17 31 0 0 0,-1 0 0 0 0,0 0 0 0 0,1-1 0 0 0,-1 1 0 0 0,0 0 0 0 0,1 0 0 0 0,-1 0 0 0 0,0 0 0 0 0,1 0 0 0 0,-1 0 0 0 0,0 0 0 0 0,1 0 0 0 0,-1-1 0 0 0,0 1 0 0 0,1 0 0 0 0,-1 0 0 0 0,0 1 0 0 0,1-1 0 0 0,-1 0 0 0 0,0 0 0 0 0,1 0 0 0 0,-1 0 0 0 0,0 0 0 0 0,1 0 0 0 0,-1 0 0 0 0,0 0 0 0 0,1 1 0 0 0,-1-1 0 0 0,0 0 0 0 0,0 0 0 0 0,1 0 0 0 0,-1 1 0 0 0,0-1 0 0 0,0 0 0 0 0,1 0 0 0 0,-1 1 0 0 0,0-1 0 0 0,0 0 0 0 0,0 1 0 0 0,1-1 0 0 0,-1 0 0 0 0,0 0 0 0 0,0 1 0 0 0,0-1 0 0 0,0 0 0 0 0,0 1 0 0 0,0-1 0 0 0,0 1 0 0 0,0-1 0 0 0,0 0 0 0 0,0 1 0 0 0,0-1 0 0 0,0 0 0 0 0,0 1 0 0 0,5 17 0 0 0,-4 43-2861 0 0,-1-49 1770 0 0,-1 0 0 0 0,2 0 0 0 0,0 0 0 0 0,0 0-1 0 0,5 17 1 0 0,1-12-1309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3:06.6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605 3 7055 0 0,'0'0'158'0'0,"0"0"22"0"0,0 0 12 0 0,0 0 124 0 0,0 0 494 0 0,0 0 218 0 0,0 0 42 0 0,0 0-50 0 0,0 0-246 0 0,0 0-108 0 0,0 0-24 0 0,0 0-87 0 0,0 0-267 0 0,0 0 229 0 0,22-3 1621 0 0,-14 4-1875 0 0,0 0-1 0 0,0 0 1 0 0,0 1 0 0 0,0 0 0 0 0,0 1 0 0 0,0 0 0 0 0,-1 0 0 0 0,1 0 0 0 0,-1 1 0 0 0,13 8 0 0 0,-6 0 451 0 0,0 1 1 0 0,-1 0 0 0 0,22 29-1 0 0,-21-28-714 0 0,-9-11 0 0 0,0 1 0 0 0,0 1 0 0 0,0-1 0 0 0,-1 1 0 0 0,0 0 0 0 0,0 0 0 0 0,0 0 0 0 0,-1 0 0 0 0,1 0 0 0 0,3 10 0 0 0,-7-14 0 0 0,2 3 0 0 0,-1 0 0 0 0,-1 0 0 0 0,1 0 0 0 0,-1 0 0 0 0,1 0 0 0 0,-1 0 0 0 0,0 0 0 0 0,0 0 0 0 0,-1 0 0 0 0,1 0 0 0 0,-1 0 0 0 0,0 0 0 0 0,0-1 0 0 0,0 1 0 0 0,-3 4 0 0 0,-53 112 2880 0 0,52-109-2880 0 0,-1-1 0 0 0,0 0 0 0 0,0-1 0 0 0,-13 15 0 0 0,-2 1 0 0 0,-56 61 0 0 0,67-74 0 0 0,0-1 0 0 0,-17 14 0 0 0,-7 8 0 0 0,22-21 0 0 0,-1-1 0 0 0,-1 0 0 0 0,0-1 0 0 0,-28 15 0 0 0,-1 2 0 0 0,37-23 0 0 0,0-1 0 0 0,-1 1 0 0 0,1-1 0 0 0,-1-1 0 0 0,0 1 0 0 0,0-1 0 0 0,-10 2 0 0 0,14-3 0 0 0,-6 2 0 0 0,-4 1 0 0 0,0-1 0 0 0,0 0 0 0 0,0-1 0 0 0,-1-1 0 0 0,-26 0 0 0 0,28 0 0 0 0,0 1 0 0 0,0 0 0 0 0,0 0 0 0 0,0 1 0 0 0,0 1 0 0 0,1 0 0 0 0,-20 10 0 0 0,24-12 0 0 0,0 1 0 0 0,1 0 0 0 0,-1 0 0 0 0,1 1 0 0 0,0 0 0 0 0,0 0 0 0 0,1 0 0 0 0,-1 1 0 0 0,1 0 0 0 0,0 0 0 0 0,-7 9 0 0 0,-3 4 0 0 0,7-7 0 0 0,1 0 0 0 0,1 1 0 0 0,0 0 0 0 0,1 0 0 0 0,0 0 0 0 0,1 1 0 0 0,-4 14 0 0 0,6-14 0 0 0,0 0 0 0 0,0-1 0 0 0,1 1 0 0 0,1 0 0 0 0,0 0 0 0 0,1 0 0 0 0,0 0 0 0 0,1 0 0 0 0,0-1 0 0 0,1 1 0 0 0,6 15 0 0 0,6 35 0 0 0,-12-48 557 0 0,1 0 0 0 0,1 0-1 0 0,0-1 1 0 0,10 19 0 0 0,48 73-557 0 0,-43-76 0 0 0,-14-20 0 0 0,3 4 0 0 0,0-1 0 0 0,22 23 0 0 0,-24-29 0 0 0,-1 0 0 0 0,2 0 0 0 0,0 0 0 0 0,-1-1 0 0 0,1 1 0 0 0,0-2 0 0 0,3 4 5 0 0,19 10-98 0 0,-29-18-370 0 0,5 2-126 0 0,0 5-3382 0 0,3 0-8730 0 0,-9-8 7873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3:07.0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19 166 8863 0 0,'0'0'200'0'0,"0"0"34"0"0,0 0 12 0 0,-3 2-39 0 0,-8 6 5 0 0,9-6 667 0 0,2-2 277 0 0,0 0 48 0 0,-2-2 2622 0 0,10 0-606 0 0,6 5-2517 0 0,0 1-1 0 0,20 7 1 0 0,-25-7-243 0 0,1-1 1 0 0,-1 0-1 0 0,0 0 1 0 0,1-1 0 0 0,-1 0-1 0 0,1-1 1 0 0,16 0-1 0 0,-25-1-460 0 0,1 0 0 0 0,-1 0 0 0 0,0-1 0 0 0,0 1 0 0 0,1 0 0 0 0,-1-1 0 0 0,0 1 0 0 0,0-1 0 0 0,0 0 0 0 0,0 1 0 0 0,1-1 0 0 0,-1 0 0 0 0,0 0 0 0 0,0 0 0 0 0,0 1 0 0 0,-1-1 0 0 0,1 0 0 0 0,0 0 0 0 0,0 0 0 0 0,0-1 0 0 0,-1 1 0 0 0,1 0 0 0 0,-1 0 0 0 0,1 0 0 0 0,-1 0 0 0 0,1-1 0 0 0,0-1 0 0 0,-1 2 0 0 0,6-17 0 0 0,-3 13 0 0 0,-2 0 0 0 0,1 0 0 0 0,0 0 0 0 0,-1 0 0 0 0,0-1 0 0 0,-1 1 0 0 0,1-8 0 0 0,-3-65 0 0 0,-1 69 0 0 0,-5-8 0 0 0,7 5-3929 0 0,0 10-806 0 0,1 2-2753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9.1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26 351 5407 0 0,'-10'-22'543'0'0,"3"5"-1918"0"0,-1-6 7287 0 0,11 22-2632 0 0,8 12-1813 0 0,7 13-935 0 0,-2 1 1 0 0,-1 0-1 0 0,0 1 0 0 0,12 34 1 0 0,16 28 1588 0 0,18 11-1789 0 0,-60-99-292 0 0,-1 1 0 0 0,0-1 0 0 0,1 0 0 0 0,-1 0 0 0 0,0 0 0 0 0,0 0 0 0 0,1 0 0 0 0,-1 0 1 0 0,0-1-1 0 0,1 1 0 0 0,-1 0 0 0 0,0 0 0 0 0,1 0 0 0 0,-1 0 0 0 0,0 0 0 0 0,1 0 0 0 0,-1-1 1 0 0,0 1-1 0 0,0 0 0 0 0,1 0 0 0 0,-1 0 0 0 0,0-1 0 0 0,0 1 0 0 0,1 0 0 0 0,-1 0 0 0 0,0-1 1 0 0,0 1-1 0 0,0 0 0 0 0,1 0 0 0 0,-1-1 0 0 0,0 1 0 0 0,0 0 0 0 0,0-1 0 0 0,0 1 0 0 0,0 0 1 0 0,0-1-1 0 0,0 1 0 0 0,0 0 0 0 0,0-1 0 0 0,0 1 0 0 0,0 0 0 0 0,0-1 0 0 0,0 1 0 0 0,6-17 765 0 0,-5-12-759 0 0,-1 0 1 0 0,-2 1-1 0 0,0-1 0 0 0,-11-43 1 0 0,7 42-45 0 0,1-1 0 0 0,2 1 1 0 0,0-55-1 0 0,4 75-2 0 0,-1 9 0 0 0,0 1 0 0 0,0 0 0 0 0,0 0 0 0 0,1 0 0 0 0,-1-1 0 0 0,0 1 0 0 0,0 0 0 0 0,0 0 0 0 0,0 0 0 0 0,0-1 0 0 0,1 1 0 0 0,-1 0 0 0 0,0 0 0 0 0,0 0 0 0 0,0 0 0 0 0,0 0 0 0 0,1-1 0 0 0,-1 1 0 0 0,0 0 0 0 0,0 0 0 0 0,0 0 0 0 0,1 0 0 0 0,-1 0 0 0 0,0 0 0 0 0,0 0 0 0 0,1 0 0 0 0,-1 0 0 0 0,0 0 0 0 0,0 0 0 0 0,0 0 0 0 0,1 0 0 0 0,-1 0 0 0 0,0 0 0 0 0,0 0 0 0 0,1 0 0 0 0,-1 0 0 0 0,0 0 0 0 0,0 0 0 0 0,0 0 0 0 0,1 0 0 0 0,-1 1 0 0 0,0-1 0 0 0,0 0 0 0 0,0 0 0 0 0,1 0 0 0 0,-1 0 0 0 0,0 0 0 0 0,0 1 0 0 0,0-1 0 0 0,0 0 0 0 0,0 0 0 0 0,1 0 0 0 0,-1 0 0 0 0,0 1 0 0 0,0-1 0 0 0,0 0 0 0 0,0 0 0 0 0,0 0 0 0 0,0 1 0 0 0,0-1 0 0 0,10 11 0 0 0,-10-11 0 0 0,29 42 0 0 0,35 64 0 0 0,-63-104 0 0 0,0 2 0 0 0,1-1 0 0 0,-1 1 0 0 0,1-1 0 0 0,0 0 0 0 0,0 0 0 0 0,0 0 0 0 0,0 0 0 0 0,1 0 0 0 0,-1-1 0 0 0,1 1 0 0 0,0 0 0 0 0,0-1 0 0 0,-1 0 0 0 0,1 0 0 0 0,1 0 0 0 0,-1 0 0 0 0,0 0 0 0 0,0-1 0 0 0,1 1 0 0 0,-1-1 0 0 0,5 1 0 0 0,-6-2 39 0 0,-1 0-1 0 0,1 0 1 0 0,-1 0-1 0 0,1-1 1 0 0,-1 1-1 0 0,0 0 1 0 0,1-1-1 0 0,-1 1 0 0 0,1-1 1 0 0,-1 1-1 0 0,0-1 1 0 0,1 0-1 0 0,-1 1 1 0 0,0-1-1 0 0,0 0 1 0 0,0 0-1 0 0,0 0 1 0 0,1 0-1 0 0,-1 0 1 0 0,0 0-1 0 0,-1 0 1 0 0,1-1-1 0 0,0 1 1 0 0,0 0-1 0 0,0 0 1 0 0,-1-1-1 0 0,1 1 1 0 0,-1 0-1 0 0,1-1 1 0 0,-1 1-1 0 0,1-1 0 0 0,-1 1 1 0 0,0-2-1 0 0,3-9 348 0 0,-1 1-1 0 0,0 0 0 0 0,0-13 0 0 0,-2 19-354 0 0,0-34-849 0 0,-1 0-1 0 0,-2 1 1 0 0,-2-1 0 0 0,-18-66-1 0 0,9 35 63 0 0,8 32-4512 0 0,6 37 1119 0 0,0 1-954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57 138 4231 0 0,'-7'14'309'0'0,"-1"-1"-1"0"0,-1 0 0 0 0,0 0 0 0 0,0-1 1 0 0,-2 0-309 0 0,11-12 38 0 0,0 0 0 0 0,-1 1 0 0 0,1-1 0 0 0,0 0 0 0 0,0 0 1 0 0,-1 0-1 0 0,1 0 0 0 0,0 0 0 0 0,0 1 0 0 0,0-1 0 0 0,0 0 0 0 0,-1 0 1 0 0,1 0-1 0 0,0 1 0 0 0,0-1 0 0 0,0 0 0 0 0,0 0 0 0 0,0 1 0 0 0,0-1 1 0 0,0 0-1 0 0,0 0 0 0 0,-1 1 0 0 0,1-1 0 0 0,0 0 0 0 0,0 0 0 0 0,0 1 1 0 0,0-1-1 0 0,0 0 0 0 0,0 0 0 0 0,0 1 0 0 0,0-1 0 0 0,1 0 0 0 0,-1 0 1 0 0,0 1-1 0 0,0-1 0 0 0,0 0-38 0 0,9 2 2246 0 0,14-7 777 0 0,-1-8-2701 0 0,-19 11-201 0 0,0-1-1 0 0,1 1 0 0 0,-1 0 0 0 0,1 1 0 0 0,-1-1 0 0 0,1 0 0 0 0,0 1 0 0 0,2-1-120 0 0,2 0-5 0 0,0-1-1 0 0,-1-1 1 0 0,1 1 0 0 0,-1-1-1 0 0,0 0 1 0 0,0-1-1 0 0,0 0 1 0 0,-1 0 0 0 0,1 0-1 0 0,-1-1 1 0 0,0 0 0 0 0,3-5 5 0 0,22-18-1215 0 0,56-41-4903 0 0,-51 43 3888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16.5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99 363 5407 0 0,'-5'-10'85'0'0,"0"0"0"0"0,1-1 0 0 0,0 1 1 0 0,0-1-1 0 0,-3-21 0 0 0,-9-23 1704 0 0,11 41-880 0 0,-25-65 3013 0 0,12 28 2939 0 0,18 49-6250 0 0,2 26-374 0 0,2 1-237 0 0,2 1 0 0 0,12 35 0 0 0,-1-7 0 0 0,110 365 0 0 0,-116-393 0 0 0,-54-116 0 0 0,-52-153 0 0 0,85 211 210 0 0,2-1-1 0 0,1 0 1 0 0,-3-34-1 0 0,9 52-89 0 0,1 0 1 0 0,0 0-1 0 0,1 0 0 0 0,0 0 0 0 0,1 0 0 0 0,1 0 1 0 0,0 1-1 0 0,2-1 0 0 0,6-17 0 0 0,-9 29-96 0 0,0-1 0 0 0,0 1 0 0 0,0 1 0 0 0,0-1 0 0 0,0 0 0 0 0,1 0 0 0 0,-1 1 0 0 0,1-1 0 0 0,0 1 0 0 0,0 0 0 0 0,0 0 0 0 0,0 0 0 0 0,0 0 0 0 0,0 1 0 0 0,0-1 0 0 0,1 1 0 0 0,-1 0 0 0 0,0 0 0 0 0,1 0 0 0 0,-1 0 0 0 0,6 0 0 0 0,9-1 53 0 0,0 1 1 0 0,0 0-1 0 0,21 3 0 0 0,-4-1-42 0 0,-29 0-580 0 0,1 0 1 0 0,0 0-1 0 0,0 0 0 0 0,-1 1 0 0 0,1 0 0 0 0,-1 1 0 0 0,1-1 1 0 0,-1 1-1 0 0,0 0 0 0 0,0 1 0 0 0,0-1 0 0 0,-1 1 1 0 0,1 0-1 0 0,-1 1 0 0 0,0-1 0 0 0,0 1 0 0 0,0 0 0 0 0,-1 0 1 0 0,0 1-1 0 0,5 6 0 0 0,5 11-2558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16.9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1 389 8863 0 0,'0'0'200'0'0,"0"0"34"0"0,0 0 12 0 0,8-20 1052 0 0,54-99 4985 0 0,0-1-3390 0 0,-58 111-2830 0 0,2-3-237 0 0,0 0 0 0 0,-1-1 0 0 0,-1 0 0 0 0,0 0-1 0 0,3-15 1 0 0,-7 26-519 0 0,-3-6 271 0 0,3 7 412 0 0,0 0 0 0 0,0 0 1 0 0,0 1-1 0 0,0-1 0 0 0,0 0 1 0 0,-1 0-1 0 0,1 1 0 0 0,0-1 1 0 0,0 0-1 0 0,0 0 0 0 0,-1 1 0 0 0,1-1 1 0 0,0 0-1 0 0,-1 1 0 0 0,1-1 1 0 0,-1 0-1 0 0,1 1 0 0 0,0-1 1 0 0,-1 1-1 0 0,0-1 0 0 0,1 1 1 0 0,-1-1-1 0 0,1 1 0 0 0,-1-1 1 0 0,0 1-1 0 0,1-1 0 0 0,-1 1 0 0 0,0 0 1 0 0,1-1-1 0 0,-1 1 0 0 0,0 0 1 0 0,1 0-1 0 0,-1 0 0 0 0,0-1 1 0 0,0 1-1 0 0,1 0 0 0 0,-1 0 1 0 0,0 0-1 0 0,0 0 0 0 0,1 0 1 0 0,-1 0-1 0 0,-1 1 0 0 0,-2 0 10 0 0,0 1 0 0 0,-1 0 0 0 0,1 0 0 0 0,0 0 0 0 0,0 0 0 0 0,0 1 0 0 0,1-1 0 0 0,-1 1 0 0 0,1 0 0 0 0,-1 1 0 0 0,1-1 0 0 0,0 0 0 0 0,0 1 0 0 0,1 0 0 0 0,-1-1 0 0 0,1 1 0 0 0,0 0 0 0 0,0 0 0 0 0,0 1 0 0 0,0-1 0 0 0,-1 6 0 0 0,-2 4 0 0 0,1-1 0 0 0,1 1 0 0 0,0 0 0 0 0,1 0 0 0 0,-1 25 0 0 0,3-31 40 0 0,0-1-1 0 0,1 0 1 0 0,0 0-1 0 0,0 0 1 0 0,0 1-1 0 0,1-1 1 0 0,0 0 0 0 0,1-1-1 0 0,0 1 1 0 0,6 11-1 0 0,-7-14 0 0 0,1-1 0 0 0,-1 1 0 0 0,1-1 0 0 0,0 0-1 0 0,0 0 1 0 0,0 0 0 0 0,0-1 0 0 0,1 1 0 0 0,-1-1 0 0 0,1 1 0 0 0,0-1-1 0 0,0 0 1 0 0,-1-1 0 0 0,1 1 0 0 0,0-1 0 0 0,1 1 0 0 0,-1-1 0 0 0,0-1-1 0 0,7 2 1 0 0,3-1 236 0 0,-1-1-1 0 0,1-1 1 0 0,-1 0-1 0 0,0-1 1 0 0,1 0-1 0 0,12-5 1 0 0,44-14-3100 0 0,-33 9-1770 0 0,-13 5-1103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17.8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13 130 8863 0 0,'0'0'200'0'0,"0"0"34"0"0,-9-13 260 0 0,6 9-408 0 0,2 3 348 0 0,1 1 121 0 0,17-24 1858 0 0,-7 14-1888 0 0,1 0 1 0 0,0 0-1 0 0,1 1 0 0 0,0 1 0 0 0,16-8 0 0 0,4 2-2595 0 0,2 5-4180 0 0,-26 7 2731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18.5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180 105 2791 0 0,'0'0'126'0'0,"-4"-33"2060"0"0,4 28-1638 0 0,0 0 0 0 0,0 0 0 0 0,1 0 0 0 0,0 0 0 0 0,0 1 0 0 0,1-1 0 0 0,2-7 0 0 0,-3 10-454 0 0,0 0 1 0 0,0 1-1 0 0,0-1 0 0 0,1 1 0 0 0,-1-1 0 0 0,0 1 0 0 0,1-1 0 0 0,-1 1 1 0 0,1-1-1 0 0,-1 1 0 0 0,1 0 0 0 0,0 0 0 0 0,-1 0 0 0 0,1 0 0 0 0,0 0 0 0 0,0 1 1 0 0,0-1-1 0 0,0 0 0 0 0,0 1 0 0 0,0-1 0 0 0,0 1 0 0 0,3 0 0 0 0,-3-1 192 0 0,1 1-277 0 0,0 0 1 0 0,-1 1-1 0 0,1-1 0 0 0,-1 0 0 0 0,1 1 1 0 0,-1 0-1 0 0,0-1 0 0 0,1 1 1 0 0,-1 0-1 0 0,0 1 0 0 0,1-1 0 0 0,-1 0 1 0 0,0 0-1 0 0,0 1 0 0 0,0-1 1 0 0,3 4-1 0 0,28 29 572 0 0,-29-29-276 0 0,1 0 0 0 0,-2 1 0 0 0,1 0 0 0 0,0 0 0 0 0,-1 0-1 0 0,0 0 1 0 0,-1 0 0 0 0,1 1 0 0 0,-1-1 0 0 0,0 1 0 0 0,-1-1 0 0 0,2 9 0 0 0,-3-11-158 0 0,0 0 0 0 0,0 0 0 0 0,-1 0-1 0 0,1 0 1 0 0,-1-1 0 0 0,0 1 0 0 0,0 0-1 0 0,0 0 1 0 0,0-1 0 0 0,0 1 0 0 0,-1-1-1 0 0,0 1 1 0 0,0-1 0 0 0,0 0 0 0 0,0 1-1 0 0,0-1 1 0 0,-1 0 0 0 0,1-1 0 0 0,-1 1-1 0 0,0 0 1 0 0,0-1 0 0 0,-4 4 0 0 0,-47 28 656 0 0,-1-2 1 0 0,-77 33-1 0 0,123-61-312 0 0,-41 23-250 0 0,50-27-241 0 0,0 1 0 0 0,0-1 0 0 0,0 0 0 0 0,0 0 0 0 0,0 0 0 0 0,-1 0 0 0 0,1 0 0 0 0,0 0 0 0 0,0 0 0 0 0,0 1 0 0 0,0-1 0 0 0,0 0 0 0 0,0 0 0 0 0,0 0 0 0 0,0 0 0 0 0,0 0 0 0 0,0 1 0 0 0,0-1 0 0 0,-1 0 0 0 0,1 0 0 0 0,0 0 0 0 0,0 0 0 0 0,0 0 0 0 0,0 1 0 0 0,0-1 0 0 0,0 0 0 0 0,0 0 0 0 0,0 0 0 0 0,0 0 0 0 0,0 1 0 0 0,0-1 0 0 0,1 0 0 0 0,-1 0 0 0 0,0 0 0 0 0,0 0 0 0 0,0 0 0 0 0,0 1 0 0 0,0-1 0 0 0,0 0 0 0 0,0 0 0 0 0,0 0 0 0 0,0 0 0 0 0,0 0 0 0 0,1 0 0 0 0,-1 1 0 0 0,0-1 0 0 0,0 0 0 0 0,0 0 0 0 0,0 0 0 0 0,12 5 0 0 0,2-1 0 0 0,-8-3 0 0 0,0 1 0 0 0,0-1 0 0 0,0 1 0 0 0,0 0 0 0 0,0 1 0 0 0,-1-1 0 0 0,1 1 0 0 0,8 6 0 0 0,42 27 0 0 0,26 14 0 0 0,44 25-6766 0 0,-68-37 3482 0 0,-39-26 678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19.5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218 41 5407 0 0,'0'0'124'0'0,"-26"-21"320"0"0,23 19-191 0 0,-1-1-1 0 0,0 1 1 0 0,1 1-1 0 0,-1-1 1 0 0,0 0-1 0 0,0 1 1 0 0,0 0-1 0 0,0 0 1 0 0,0 0-1 0 0,0 1 0 0 0,0-1 1 0 0,0 1-1 0 0,0 0 1 0 0,0 0-1 0 0,-1 0 1 0 0,1 1-1 0 0,0-1 1 0 0,0 1-1 0 0,0 0 1 0 0,0 0-1 0 0,0 1 0 0 0,0-1 1 0 0,1 1-1 0 0,-1 0 1 0 0,0 0-1 0 0,1 0 1 0 0,-7 5-1 0 0,4-2-134 0 0,0 0-1 0 0,0 1 0 0 0,1-1 1 0 0,0 1-1 0 0,0 1 0 0 0,0-1 1 0 0,1 1-1 0 0,0 0 0 0 0,0 0 1 0 0,0 0-1 0 0,1 0 1 0 0,0 0-1 0 0,-3 16 0 0 0,4-14-117 0 0,-7 46 0 0 0,9-51 0 0 0,0 0 0 0 0,0 0 0 0 0,0 0 0 0 0,1 0 0 0 0,-1 0 0 0 0,1 0 0 0 0,0 0 0 0 0,0 0 0 0 0,1 0 0 0 0,-1 0 0 0 0,3 4 0 0 0,-3-7 35 0 0,-1 0-1 0 0,1 0 1 0 0,-1 0 0 0 0,1 0-1 0 0,0 0 1 0 0,0 0 0 0 0,0-1-1 0 0,-1 1 1 0 0,1 0-1 0 0,0-1 1 0 0,0 1 0 0 0,0-1-1 0 0,0 1 1 0 0,0-1-1 0 0,0 1 1 0 0,0-1 0 0 0,0 1-1 0 0,1-1 1 0 0,-1 0-1 0 0,0 0 1 0 0,0 0 0 0 0,0 1-1 0 0,0-1 1 0 0,0 0-1 0 0,0 0 1 0 0,0-1 0 0 0,1 1-1 0 0,-1 0 1 0 0,0 0 0 0 0,2-1-1 0 0,-2 1 136 0 0,3-1-85 0 0,-1-1 0 0 0,0 1-1 0 0,0 0 1 0 0,0-1 0 0 0,0 0 0 0 0,0 1 0 0 0,0-1-1 0 0,0 0 1 0 0,-1-1 0 0 0,1 1 0 0 0,-1 0 0 0 0,1-1-1 0 0,-1 1 1 0 0,0-1 0 0 0,0 0 0 0 0,0 0 0 0 0,0 0-1 0 0,1-4 1 0 0,5-7-121 0 0,-2-1-1 0 0,8-21 0 0 0,-11 27 43 0 0,3-10 10 0 0,1 0-1 0 0,-2 0 1 0 0,-1 0-1 0 0,0-1 0 0 0,1-22 1 0 0,-5 41 492 0 0,0 1 161 0 0,0 0 31 0 0,6 11 118 0 0,23 57 646 0 0,39 138 1 0 0,-66-199-1460 0 0,7 24-5 0 0,-2 1 0 0 0,0 0 0 0 0,-3 0 0 0 0,0 0 0 0 0,-2 0 0 0 0,-2 1 0 0 0,0-1 0 0 0,-3 1 0 0 0,0-1 0 0 0,-2 0 0 0 0,-2 0 0 0 0,-16 51 0 0 0,22-81-79 0 0,0 1 0 0 0,0-1 0 0 0,0 0 1 0 0,0 1-1 0 0,0-1 0 0 0,0 0 0 0 0,-1 0 0 0 0,1 0 0 0 0,-1 0 0 0 0,1 0 0 0 0,-1 0 0 0 0,0 0 1 0 0,0-1-1 0 0,0 1 0 0 0,0 0 0 0 0,0-1 0 0 0,-3 2 0 0 0,3-2 15 0 0,0-1-1 0 0,0 0 1 0 0,0 0-1 0 0,0 0 0 0 0,0 0 1 0 0,0 0-1 0 0,0 0 1 0 0,0 0-1 0 0,0 0 1 0 0,0-1-1 0 0,0 1 1 0 0,1-1-1 0 0,-1 0 1 0 0,0 1-1 0 0,0-1 0 0 0,0 0 1 0 0,1 0-1 0 0,-1 0 1 0 0,0 0-1 0 0,1-1 1 0 0,-3-1-1 0 0,0-1 65 0 0,0-1 0 0 0,0 1 0 0 0,0-1 0 0 0,0 0 0 0 0,1 0 0 0 0,0 0 0 0 0,0 0 0 0 0,1 0 0 0 0,-1-1 0 0 0,1 1 0 0 0,-2-11 0 0 0,-13-68 0 0 0,16 74 0 0 0,-2-8-277 0 0,2-1-1 0 0,0 0 0 0 0,1 0 1 0 0,1 1-1 0 0,1-1 0 0 0,0 0 0 0 0,2 1 1 0 0,0-1-1 0 0,1 1 0 0 0,9-21 1 0 0,-3 13-2241 0 0,22-38 0 0 0,-14 31 616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1.3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14 5407 0 0,'0'0'124'0'0,"-27"-12"320"0"0,11 11 864 0 0,11 10 2009 0 0,8 10-603 0 0,2-5-3901 0 0,44 109 3348 0 0,-27-73-589 0 0,24 88-1 0 0,-39-118-1571 0 0,-17-48 0 0 0,1-1 0 0 0,2 0 0 0 0,1 0 0 0 0,1 0 0 0 0,2-1 0 0 0,-1-39 0 0 0,5 62 0 0 0,-2 3 0 0 0,1 1 0 0 0,0-1 0 0 0,1 1 0 0 0,-1-1 0 0 0,1 1 0 0 0,-1-1 0 0 0,1 1 0 0 0,0-1 0 0 0,0 1 0 0 0,1 0 0 0 0,-1 0 0 0 0,1 0 0 0 0,-1-1 0 0 0,1 1 0 0 0,0 1 0 0 0,4-6 0 0 0,-4 6-4 0 0,0 1-1 0 0,-1 0 1 0 0,1 0-1 0 0,-1 0 1 0 0,1 0-1 0 0,0 0 1 0 0,0 1-1 0 0,0-1 1 0 0,0 0-1 0 0,-1 1 1 0 0,1-1-1 0 0,0 1 1 0 0,0 0-1 0 0,0 0 1 0 0,0 0-1 0 0,0 0 0 0 0,0 0 1 0 0,0 0-1 0 0,0 0 1 0 0,0 0-1 0 0,0 1 1 0 0,0-1-1 0 0,0 1 1 0 0,0 0-1 0 0,-1-1 1 0 0,3 2-1 0 0,1 1-631 0 0,1-1 0 0 0,-1 1 1 0 0,-1 0-1 0 0,1 1 0 0 0,0-1 0 0 0,-1 1 0 0 0,4 4 0 0 0,2 2-1259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1.7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78 365 10943 0 0,'-17'26'1096'0'0,"6"-11"-905"0"0,10-14 258 0 0,1-1 155 0 0,0 0 32 0 0,0 0 10 0 0,-8-40 1992 0 0,12 3-2515 0 0,11-53 0 0 0,2-20-145 0 0,-16 96 22 0 0,0 0 1 0 0,-1-1 0 0 0,-1 1 0 0 0,0 0-1 0 0,-6-23 1 0 0,7 36-1 0 0,0 0 0 0 0,0 0 0 0 0,0 0 0 0 0,0 0 0 0 0,0 1 0 0 0,0-1 0 0 0,-1 0 0 0 0,1 0 0 0 0,0 0 0 0 0,-1 0 0 0 0,1 1 0 0 0,-1-1 0 0 0,1 0 0 0 0,-1 0 0 0 0,1 1 0 0 0,-1-1 0 0 0,1 0 0 0 0,-1 1 0 0 0,1-1 0 0 0,-1 0 0 0 0,0 1 0 0 0,0-1 0 0 0,1 1 0 0 0,-1-1 0 0 0,0 1 0 0 0,0 0 0 0 0,0-1 0 0 0,1 1 0 0 0,-1 0 0 0 0,0-1 0 0 0,0 1 0 0 0,0 0 0 0 0,0 0 0 0 0,0 0 0 0 0,1 0 0 0 0,-1 0 0 0 0,0 0 0 0 0,0 0 0 0 0,0 0 0 0 0,0 0 0 0 0,0 0 0 0 0,0 1 0 0 0,0-1 0 0 0,1 0 0 0 0,-1 0 0 0 0,0 1 0 0 0,0-1 0 0 0,0 1 0 0 0,-2 1 0 0 0,1-1 0 0 0,-1 1 0 0 0,1 0 0 0 0,0 0 0 0 0,0 0 0 0 0,0 0 0 0 0,0 0 0 0 0,0 0 0 0 0,0 1 0 0 0,0-1 0 0 0,1 1 0 0 0,-1-1 0 0 0,-1 5 0 0 0,1 2 33 0 0,0 1-1 0 0,0-1 0 0 0,1 1 1 0 0,0-1-1 0 0,0 1 0 0 0,1 0 0 0 0,1-1 1 0 0,0 1-1 0 0,0 0 0 0 0,0-1 1 0 0,1 0-1 0 0,6 17 0 0 0,-6-23-96 0 0,-1 1-1 0 0,1 0 1 0 0,-1-1-1 0 0,1 0 1 0 0,0 1-1 0 0,0-1 1 0 0,1 0-1 0 0,-1 0 1 0 0,1 0-1 0 0,-1-1 1 0 0,1 1-1 0 0,0-1 1 0 0,0 1-1 0 0,0-1 1 0 0,1 0-1 0 0,-1 0 1 0 0,0 0-1 0 0,5 1 0 0 0,-5-2-219 0 0,1 0-1 0 0,0 0 1 0 0,0-1-1 0 0,-1 0 0 0 0,1 0 1 0 0,0 0-1 0 0,0 0 0 0 0,0 0 1 0 0,-1-1-1 0 0,1 1 1 0 0,0-1-1 0 0,-1 0 0 0 0,7-2 1 0 0,4-4-5142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2.0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198 1 8863 0 0,'-23'8'952'0'0,"15"-6"-702"0"0,1 1-1 0 0,-1 0 1 0 0,1 0-1 0 0,0 0 1 0 0,0 1-1 0 0,0 0 1 0 0,0 1-1 0 0,0 0 1 0 0,1 0-1 0 0,-6 6 1 0 0,-7 8 1773 0 0,-26 35 0 0 0,41-48-1678 0 0,1 0 1 0 0,-1 0 0 0 0,1 0-1 0 0,-5 11 1 0 0,7-14-228 0 0,0-1 0 0 0,0 1 0 0 0,1-1 0 0 0,-1 1 1 0 0,0-1-1 0 0,1 1 0 0 0,0-1 0 0 0,0 1 0 0 0,0-1 0 0 0,0 1 1 0 0,0-1-1 0 0,0 1 0 0 0,0 0 0 0 0,1-1 0 0 0,1 5 1 0 0,-2-6-119 0 0,1 0 1 0 0,-1 0-1 0 0,1-1 1 0 0,0 1-1 0 0,-1 0 1 0 0,1 0 0 0 0,0-1-1 0 0,0 1 1 0 0,-1 0-1 0 0,1 0 1 0 0,0-1 0 0 0,0 1-1 0 0,0-1 1 0 0,0 1-1 0 0,0-1 1 0 0,0 1 0 0 0,0-1-1 0 0,0 0 1 0 0,0 0-1 0 0,0 1 1 0 0,0-1-1 0 0,0 0 1 0 0,0 0 0 0 0,0 0-1 0 0,0 0 1 0 0,0 0-1 0 0,0 0 1 0 0,0 0 0 0 0,0 0-1 0 0,0-1 1 0 0,0 1-1 0 0,0 0 1 0 0,0 0 0 0 0,0-1-1 0 0,0 1 1 0 0,0-1-1 0 0,0 1 1 0 0,1-2-1 0 0,-1 2 0 0 0,8-5-125 0 0,-1 0 1 0 0,0-1-1 0 0,0 0 0 0 0,0 0 1 0 0,-1-1-1 0 0,0 0 0 0 0,0 0 0 0 0,0 0 1 0 0,-1-1-1 0 0,7-11 0 0 0,-1 0-218 0 0,-1-1 0 0 0,-1 0 0 0 0,11-32 0 0 0,-7 138 2249 0 0,25 91-962 0 0,2 14-1392 0 0,-41-189-10 0 0,1 9-1220 0 0,-2 1-2989 0 0,-2 7 2068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2.5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5 198 8863 0 0,'0'0'407'0'0,"0"0"-6"0"0,-5-24-75 0 0,7 16 449 0 0,0 1 0 0 0,1 0 0 0 0,-1 0 0 0 0,1 0 1 0 0,1 0-1 0 0,-1 1 0 0 0,1-1 0 0 0,6-7 0 0 0,12-23-317 0 0,-2 4-458 0 0,-15 28 0 0 0,-4 4 0 0 0,0 1 0 0 0,-1 0 0 0 0,1 0 0 0 0,0 0 0 0 0,0 0 0 0 0,0 0 0 0 0,-1 0 0 0 0,1 0 0 0 0,0 0 0 0 0,0 0 0 0 0,0 0 0 0 0,-1 0 0 0 0,1 0 0 0 0,0 1 0 0 0,0-1 0 0 0,0 0 0 0 0,-1 0 0 0 0,1 1 0 0 0,0-1 0 0 0,-1 1 0 0 0,1-1 0 0 0,0 1 0 0 0,-1-1 0 0 0,1 1 0 0 0,0-1 0 0 0,-1 1 0 0 0,1-1 0 0 0,-1 1 0 0 0,1 0 0 0 0,-1-1 0 0 0,1 1 0 0 0,-1 0 0 0 0,1 0 0 0 0,-1 0 0 0 0,4 4 213 0 0,1 2-1 0 0,-1-1 0 0 0,0 0 0 0 0,-1 1 1 0 0,0 0-1 0 0,0 0 0 0 0,0 0 0 0 0,2 10 1 0 0,12 28 692 0 0,-17-44-905 0 0,0 0 0 0 0,1-1 0 0 0,-1 1 0 0 0,1-1 0 0 0,-1 1 0 0 0,0-1 0 0 0,1 1 0 0 0,-1-1 0 0 0,1 1 0 0 0,0-1 0 0 0,-1 1 0 0 0,1-1 0 0 0,-1 0 0 0 0,1 1 0 0 0,0-1 0 0 0,-1 0 0 0 0,1 0 0 0 0,0 1 0 0 0,-1-1 0 0 0,1 0 0 0 0,0 0 0 0 0,-1 0 0 0 0,1 0 0 0 0,0 0 0 0 0,0 0 0 0 0,-1 0 0 0 0,1 0 0 0 0,0 0 0 0 0,-1 0 0 0 0,1 0 0 0 0,0 0 0 0 0,-1-1 0 0 0,1 1 0 0 0,0 0 0 0 0,-1 0 0 0 0,1-1 0 0 0,0 1 0 0 0,-1 0 0 0 0,1-1 0 0 0,-1 1 0 0 0,1-1 0 0 0,-1 1 0 0 0,1-1 0 0 0,-1 1 0 0 0,1-1 0 0 0,-1 1 0 0 0,1-1 0 0 0,-1 0 0 0 0,0 1 0 0 0,1-1 0 0 0,-1 0 0 0 0,1 0 0 0 0,4-5 2 0 0,0-1 0 0 0,-1 1 0 0 0,0-2-1 0 0,0 1 1 0 0,0 0 0 0 0,-1-1 0 0 0,0 1-1 0 0,0-1 1 0 0,3-16 0 0 0,13-33-109 0 0,-19 57 105 0 0,0-1 0 0 0,1 1 1 0 0,-1 0-1 0 0,0-1 0 0 0,0 1 0 0 0,1-1 1 0 0,-1 1-1 0 0,0 0 0 0 0,1-1 0 0 0,-1 1 1 0 0,0 0-1 0 0,1-1 0 0 0,-1 1 0 0 0,0 0 1 0 0,1 0-1 0 0,-1-1 0 0 0,1 1 0 0 0,-1 0 1 0 0,1 0-1 0 0,-1 0 0 0 0,1-1 0 0 0,-1 1 1 0 0,0 0-1 0 0,1 0 0 0 0,-1 0 0 0 0,1 0 1 0 0,-1 0-1 0 0,1 0 0 0 0,-1 0 0 0 0,1 0 0 0 0,-1 0 1 0 0,1 0-1 0 0,-1 0 0 0 0,1 1 0 0 0,18 11 40 0 0,9 24 75 0 0,-27-36-113 0 0,4 9 0 0 0,-4-7 0 0 0,1 1 0 0 0,-1 0 0 0 0,1 0 0 0 0,0-1 0 0 0,0 1 0 0 0,0-1 0 0 0,0 0 0 0 0,1 0 0 0 0,-1 1 0 0 0,5 2 0 0 0,-5-4-164 0 0,0 0 0 0 0,0 1-1 0 0,0-1 1 0 0,0 0 0 0 0,0 0 0 0 0,1 0-1 0 0,-1-1 1 0 0,0 1 0 0 0,0-1 0 0 0,1 1-1 0 0,-1-1 1 0 0,1 1 0 0 0,-1-1 0 0 0,0 0-1 0 0,1 0 1 0 0,2-1 0 0 0,0 1-600 0 0,-1-1-1241 0 0,4-3-18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2.8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1 10943 0 0,'-22'18'1040'0'0,"20"-17"-969"0"0,0 0 1 0 0,-1 1 0 0 0,1-1 0 0 0,0 1-1 0 0,0-1 1 0 0,0 1 0 0 0,0 0-1 0 0,1 0 1 0 0,-1-1 0 0 0,0 1 0 0 0,1 0-1 0 0,0 1 1 0 0,-1-1 0 0 0,1 0 0 0 0,0 0-1 0 0,0 1 1 0 0,0-1 0 0 0,0 0-1 0 0,0 1 1 0 0,1-1 0 0 0,-1 1 0 0 0,1-1-1 0 0,0 1 1 0 0,0-1 0 0 0,0 1 0 0 0,0 4-1 0 0,2 5 381 0 0,0 0 0 0 0,1 0 0 0 0,1 0 0 0 0,0-1 0 0 0,0 1 0 0 0,1-1 0 0 0,0 0 0 0 0,1 0 0 0 0,1 0 0 0 0,0-1 0 0 0,0 0 0 0 0,1-1 0 0 0,9 10 0 0 0,-16-18-598 0 0,-1 0 1 0 0,1 0-1 0 0,0 0 0 0 0,0 0 0 0 0,0-1 0 0 0,-1 1 0 0 0,1 0 1 0 0,0 0-1 0 0,0-1 0 0 0,0 1 0 0 0,0-1 0 0 0,0 1 1 0 0,0-1-1 0 0,0 1 0 0 0,0-1 0 0 0,1 0 0 0 0,-1 1 0 0 0,0-1 1 0 0,0 0-1 0 0,0 0 0 0 0,0 0 0 0 0,0 0 0 0 0,1 0 0 0 0,-1 0 1 0 0,0 0-1 0 0,0 0 0 0 0,0 0 0 0 0,0-1 0 0 0,0 1 1 0 0,1 0-1 0 0,-1-1 0 0 0,0 1 0 0 0,0-1 0 0 0,0 1 0 0 0,0-1 1 0 0,0 0-1 0 0,0 1 0 0 0,0-1 0 0 0,-1 0 0 0 0,1 0 1 0 0,0 1-1 0 0,0-1 0 0 0,-1 0 0 0 0,1 0 0 0 0,0 0 0 0 0,-1 0 1 0 0,1 0-1 0 0,0-1 0 0 0,2-7-2453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187 572 5527 0 0,'0'0'250'0'0,"0"0"-2"0"0,-2-19-146 0 0,2-4 688 0 0,1-1-1 0 0,2 1 0 0 0,0 0 1 0 0,1 0-1 0 0,4-14-789 0 0,-1 6 1455 0 0,-1 0 1 0 0,1-23-1456 0 0,-6 24 739 0 0,0 0 0 0 0,-2 0 1 0 0,-4-23-740 0 0,4 45 3 0 0,0 0 0 0 0,-1 0 1 0 0,0 0-1 0 0,0 0 0 0 0,0 1 0 0 0,-1-1 1 0 0,-1 1-1 0 0,1-1 0 0 0,-1 1 1 0 0,-1 0-1 0 0,1 0 0 0 0,-1 1 0 0 0,0-1 1 0 0,-1 1-1 0 0,1 0 0 0 0,-4-2-3 0 0,7 6 0 0 0,-1 0 0 0 0,0 1 0 0 0,0-1 0 0 0,0 0 0 0 0,0 1 0 0 0,-1 0 0 0 0,1 0 0 0 0,0 0 0 0 0,0 0 0 0 0,-1 0 0 0 0,1 0 0 0 0,-1 1 0 0 0,1 0 0 0 0,-1 0 0 0 0,1 0 0 0 0,0 0 0 0 0,-1 0 0 0 0,1 1 0 0 0,-1-1 0 0 0,1 1 0 0 0,0 0 0 0 0,-1 0 0 0 0,1 0 0 0 0,0 1 0 0 0,0-1 0 0 0,0 1 0 0 0,0 0 0 0 0,0-1 0 0 0,0 1 0 0 0,1 1 0 0 0,-1-1 0 0 0,-2 2 0 0 0,0 0 0 0 0,1 1 0 0 0,0-1 0 0 0,-1 1 0 0 0,2 0 0 0 0,-1 0 0 0 0,1 0 0 0 0,-1 0 0 0 0,1 1 0 0 0,1-1 0 0 0,-1 1 0 0 0,1 0 0 0 0,0 0 0 0 0,0 0 0 0 0,1 0 0 0 0,0 0 0 0 0,0 0 0 0 0,0 13 0 0 0,0 0 0 0 0,2 0 0 0 0,0 0 0 0 0,1 0 0 0 0,1 0 0 0 0,1 0 0 0 0,0-1 0 0 0,7 16 0 0 0,4 13 0 0 0,3-1 0 0 0,1-1 0 0 0,3 0 0 0 0,1-2 0 0 0,24 33 0 0 0,-24-45 0 0 0,-7-8 0 0 0,0 0 0 0 0,-1 0 0 0 0,-1 1 0 0 0,-1 1 0 0 0,0 5 0 0 0,-7-14 0 0 0,1 1 0 0 0,-1 0 0 0 0,-1 1 0 0 0,-1-1 0 0 0,1 7 0 0 0,-4-19 0 0 0,-1 0 0 0 0,1-1 0 0 0,-1 1 0 0 0,0 0 0 0 0,0-1 0 0 0,-1 1 0 0 0,0 0 0 0 0,1-1 0 0 0,-2 1 0 0 0,1-1 0 0 0,0 1 0 0 0,-1-1 0 0 0,0 1 0 0 0,0-1 0 0 0,0 0 0 0 0,-1 0 0 0 0,1 0 0 0 0,-1 0 0 0 0,0 0 0 0 0,-39 29 0 0 0,41-32 0 0 0,1-1 0 0 0,-1 1 0 0 0,1-1 0 0 0,-1 1 0 0 0,1-1 0 0 0,-1 1 0 0 0,1-1 0 0 0,-1 1 0 0 0,0-1 0 0 0,1 0 0 0 0,-1 1 0 0 0,0-1 0 0 0,1 0 0 0 0,-1 1 0 0 0,0-1 0 0 0,0 0 0 0 0,1 0 0 0 0,-1 0 0 0 0,0 0 0 0 0,0 1 0 0 0,1-1 0 0 0,-1 0 0 0 0,0-1 0 0 0,0 1 0 0 0,1 0 0 0 0,-1 0 0 0 0,0 0 0 0 0,0 0 0 0 0,1 0 0 0 0,-1-1 0 0 0,0 1 0 0 0,1 0 0 0 0,-1-1 0 0 0,0 1 0 0 0,1 0 0 0 0,-1-1 0 0 0,0 1 0 0 0,1-1 0 0 0,-1 1 0 0 0,1-1 0 0 0,-1 1 0 0 0,1-1 0 0 0,-1 0 0 0 0,1 1 0 0 0,-1-1 0 0 0,1 0 0 0 0,0 1 0 0 0,-1-1 0 0 0,1 0 0 0 0,0 1 0 0 0,0-1 0 0 0,-1 0 0 0 0,1 0 0 0 0,-16-44 0 0 0,14 41 0 0 0,0-6 38 0 0,0 1-1 0 0,1-1 0 0 0,0 0 0 0 0,0 0 1 0 0,1 0-1 0 0,0 0 0 0 0,1 0 0 0 0,0 0 1 0 0,0 1-1 0 0,1-1 0 0 0,3-8-37 0 0,0 4-312 0 0,-1 1 0 0 0,2 0 0 0 0,4-8 312 0 0,24-32-5140 0 0,-23 40 998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3.1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12 8863 0 0,'0'0'200'0'0,"-21"5"528"0"0,20-5-685 0 0,0 1 0 0 0,0-1 0 0 0,1 0 0 0 0,-1 1-1 0 0,0-1 1 0 0,0 0 0 0 0,0 0 0 0 0,0 0-1 0 0,1 1 1 0 0,-1-1 0 0 0,0 0 0 0 0,0 0 0 0 0,0 0-1 0 0,0 0 1 0 0,0 0 0 0 0,1-1 0 0 0,-2 1 0 0 0,-1 0 261 0 0,2 0 269 0 0,-8 0 2462 0 0,5 0-3130 0 0,3 0-1377 0 0,-1-3-561 0 0,-2-9-116 0 0,3 9-25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3.5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91 46 10943 0 0,'-6'0'167'0'0,"0"0"1"0"0,0 0-1 0 0,0 0 0 0 0,0-1 0 0 0,0 0 0 0 0,0 0 0 0 0,0 0 0 0 0,0-1 1 0 0,0 0-1 0 0,0 0 0 0 0,1 0 0 0 0,-1-1 0 0 0,-7-5 0 0 0,13 8 469 0 0,0 0 10 0 0,0 0 23 0 0,0 0 16 0 0,0 0 3 0 0,0 0 3 0 0,14 20 1418 0 0,64 89-1387 0 0,-39-52-604 0 0,-39-57-118 0 0,0 0 0 0 0,0 1 0 0 0,0-1 0 0 0,0 0 0 0 0,0 0 0 0 0,0 0 0 0 0,0 0 0 0 0,0 0 0 0 0,0 0 0 0 0,0 0 0 0 0,0 0 0 0 0,0 0 0 0 0,0 0 0 0 0,0 0 0 0 0,0 0 0 0 0,0 1 0 0 0,0-1 0 0 0,0 0 0 0 0,0 0 0 0 0,1 0 0 0 0,-1 0 0 0 0,0 0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0,0-1 0 0 0,0 1 0 0 0,0 0 0 0 0,0 0 0 0 0,0 0 0 0 0,0 0 0 0 0,0 0 0 0 0,0 0 0 0 0,0 0 0 0 0,0 0 0 0 0,0 0 0 0 0,0 0 0 0 0,0 0 0 0 0,0 0 0 0 0,0-1 0 0 0,0 1 0 0 0,0 0 0 0 0,0 0 0 0 0,2-11 0 0 0,-2-10 0 0 0,-2 3-62 0 0,2 1 0 0 0,0-1 0 0 0,1 1 0 0 0,1 0 0 0 0,0-1 0 0 0,2 1 0 0 0,0 0 0 0 0,7-19 0 0 0,-11 34-592 0 0,0 2-39 0 0,14 6-1119 0 0,10 7-3509 0 0,-15-3 479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3.8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1 351 13247 0 0,'0'0'299'0'0,"0"0"45"0"0,0 0 21 0 0,0 0-46 0 0,3-2-210 0 0,9-5-120 0 0,-8 6 125 0 0,-1 0 1 0 0,0-1-1 0 0,0 0 1 0 0,0 0-1 0 0,0 0 0 0 0,0 0 1 0 0,0 0-1 0 0,0 0 0 0 0,-1-1 1 0 0,3-2-1 0 0,5-12 22 0 0,-1 0 1 0 0,0 0-1 0 0,-1 0 1 0 0,-2-1-1 0 0,1 0 1 0 0,-2 0-1 0 0,0-1 1 0 0,-2 0-1 0 0,0 1 1 0 0,1-36-1 0 0,-5 46-136 0 0,1 0 0 0 0,-1 0 0 0 0,-1 0 0 0 0,0 0 0 0 0,-5-14 0 0 0,6 20 0 0 0,1 0 0 0 0,-1 1 0 0 0,0-1 0 0 0,1 1 0 0 0,-1-1 0 0 0,0 1 0 0 0,0-1 0 0 0,0 1 0 0 0,-1-1 0 0 0,1 1 0 0 0,0 0 0 0 0,0 0 0 0 0,-1 0 0 0 0,-1-2 0 0 0,2 3 0 0 0,0 0 0 0 0,0 0 0 0 0,0-1 0 0 0,0 1 0 0 0,0 0 0 0 0,0 0 0 0 0,0 1 0 0 0,0-1 0 0 0,0 0 0 0 0,0 0 0 0 0,0 0 0 0 0,0 1 0 0 0,0-1 0 0 0,0 0 0 0 0,0 1 0 0 0,1-1 0 0 0,-1 1 0 0 0,0-1 0 0 0,0 1 0 0 0,0-1 0 0 0,1 1 0 0 0,-1-1 0 0 0,0 1 0 0 0,1 0 0 0 0,-1 0 0 0 0,0-1 0 0 0,1 1 0 0 0,-1 0 0 0 0,0 1 0 0 0,-2 3 0 0 0,0 0 0 0 0,0 1 0 0 0,1-1 0 0 0,-1 1 0 0 0,1-1 0 0 0,0 1 0 0 0,1 0 0 0 0,0 0 0 0 0,0 0 0 0 0,0 0 0 0 0,0 10 0 0 0,1 5 0 0 0,0-1 0 0 0,4 23 0 0 0,-3-36 201 0 0,0 1-1 0 0,0-1 0 0 0,1 0 1 0 0,0 0-1 0 0,1 0 0 0 0,-1 0 1 0 0,1-1-1 0 0,1 1 1 0 0,-1-1-1 0 0,1 0 0 0 0,0 0 1 0 0,6 7-1 0 0,-8-10-181 0 0,1-1 0 0 0,0 1-1 0 0,1-1 1 0 0,-1 1 0 0 0,0-1 0 0 0,1 0 0 0 0,-1 0-1 0 0,1 0 1 0 0,7 2 0 0 0,-7-3-396 0 0,1 0 0 0 0,0 0-1 0 0,0-1 1 0 0,0 1 0 0 0,0-1 0 0 0,0 0 0 0 0,0-1 0 0 0,0 1 0 0 0,6-2 0 0 0,6-2-1013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4.8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34 673 10943 0 0,'-16'10'1096'0'0,"11"-9"-916"0"0,4-1-123 0 0,1 0-1 0 0,-1 0 1 0 0,1-1-1 0 0,-1 1 1 0 0,1 0-1 0 0,-1 0 0 0 0,1-1 1 0 0,-1 1-1 0 0,1-1 1 0 0,-1 1-1 0 0,1 0 1 0 0,0-1-1 0 0,-1 1 1 0 0,1-1-1 0 0,0 1 0 0 0,-1-1 1 0 0,1 1-1 0 0,0-1 1 0 0,-1 1-1 0 0,1-1 1 0 0,0 1-1 0 0,0-1 0 0 0,0 0 1 0 0,0 1-1 0 0,0-1 1 0 0,0 0-1 0 0,-3-16 766 0 0,4 7-602 0 0,2-1 1 0 0,-1 1-1 0 0,1 0 1 0 0,1 0-1 0 0,0 0 1 0 0,0 0-1 0 0,1 1 1 0 0,0-1-1 0 0,1 1 1 0 0,0 1-1 0 0,1-1 1 0 0,7-7-1 0 0,-12 14-153 0 0,-1 0 0 0 0,1 0 0 0 0,0 0 0 0 0,0 0 0 0 0,0 1 1 0 0,0-1-1 0 0,0 1 0 0 0,1 0 0 0 0,-1 0 0 0 0,0-1 0 0 0,0 1 0 0 0,1 1 0 0 0,-1-1 0 0 0,1 0 0 0 0,-1 1 0 0 0,1-1 0 0 0,-1 1 0 0 0,1 0 0 0 0,0-1 0 0 0,4 2 0 0 0,-4 0 11 0 0,0 0 1 0 0,-1 0-1 0 0,1 0 0 0 0,0 0 0 0 0,-1 1 1 0 0,1 0-1 0 0,-1-1 0 0 0,1 1 0 0 0,-1 0 0 0 0,0 0 1 0 0,1 0-1 0 0,-1 0 0 0 0,0 1 0 0 0,0-1 1 0 0,-1 1-1 0 0,1-1 0 0 0,1 4 0 0 0,15 36-78 0 0,-15-33 0 0 0,0 0 0 0 0,1 0 0 0 0,0 0 0 0 0,1-1 0 0 0,7 13 0 0 0,-11-21 0 0 0,-1 0 0 0 0,0 1 0 0 0,0-1 0 0 0,1 1 0 0 0,-1-1 0 0 0,0 1 0 0 0,1-1 0 0 0,-1 0 0 0 0,1 1 0 0 0,-1-1 0 0 0,0 0 0 0 0,1 0 0 0 0,-1 1 0 0 0,1-1 0 0 0,-1 0 0 0 0,1 0 0 0 0,-1 1 0 0 0,1-1 0 0 0,-1 0 0 0 0,0 0 0 0 0,1 0 0 0 0,-1 0 0 0 0,1 0 0 0 0,-1 0 0 0 0,1 0 0 0 0,0 0 0 0 0,-1 0 0 0 0,1 0 0 0 0,-1 0 0 0 0,1 0 0 0 0,-1 0 0 0 0,0 0 0 0 0,1 0 0 0 0,-1-1 0 0 0,1 1 0 0 0,-1 0 0 0 0,1 0 0 0 0,-1-1 0 0 0,1 1 0 0 0,-1 0 0 0 0,1-1 0 0 0,10-13 0 0 0,-10 14 0 0 0,10-17 0 0 0,0-1 0 0 0,-1 1 0 0 0,12-30 0 0 0,13-26 0 0 0,-35 73 0 0 0,1 0 0 0 0,-1-1 0 0 0,0 1 0 0 0,0 0 0 0 0,0-1 0 0 0,1 1 0 0 0,-1 0 0 0 0,0 0 0 0 0,1-1 0 0 0,-1 1 0 0 0,0 0 0 0 0,0 0 0 0 0,1-1 0 0 0,-1 1 0 0 0,0 0 0 0 0,1 0 0 0 0,-1 0 0 0 0,1 0 0 0 0,-1-1 0 0 0,0 1 0 0 0,1 0 0 0 0,-1 0 0 0 0,1 0 0 0 0,-1 0 0 0 0,0 0 0 0 0,1 0 0 0 0,-1 0 0 0 0,1 0 0 0 0,-1 0 0 0 0,0 0 0 0 0,1 0 0 0 0,-1 0 0 0 0,0 1 0 0 0,1-1 0 0 0,-1 0 0 0 0,1 0 0 0 0,-1 0 0 0 0,0 0 0 0 0,1 1 0 0 0,-1-1 0 0 0,0 0 0 0 0,1 0 0 0 0,-1 1 0 0 0,0-1 0 0 0,0 0 0 0 0,1 1 0 0 0,-1-1 0 0 0,0 0 0 0 0,0 0 0 0 0,1 1 0 0 0,-1 0 0 0 0,9 13 0 0 0,-2 15 0 0 0,-7-25 0 0 0,0 0 0 0 0,1 0 0 0 0,0 0 0 0 0,0 0 0 0 0,0 0 0 0 0,0 0 0 0 0,0 0 0 0 0,1 0 0 0 0,0 0 0 0 0,0 0 0 0 0,0-1 0 0 0,0 1 0 0 0,0-1 0 0 0,1 1 0 0 0,0-1 0 0 0,-1 0 0 0 0,1 0 0 0 0,0 0 0 0 0,1 0 0 0 0,-1-1 0 0 0,4 3 0 0 0,-5-5-4 0 0,-1 1 1 0 0,1-1-1 0 0,-1 0 0 0 0,1 0 1 0 0,-1 0-1 0 0,1 0 0 0 0,-1 0 1 0 0,1 0-1 0 0,-1-1 0 0 0,1 1 0 0 0,-1 0 1 0 0,1-1-1 0 0,-1 1 0 0 0,1-1 1 0 0,-1 1-1 0 0,0-1 0 0 0,1 0 0 0 0,-1 0 1 0 0,0 0-1 0 0,0 1 0 0 0,0-1 1 0 0,1 0-1 0 0,-1-1 0 0 0,0 1 0 0 0,0 0 1 0 0,0 0-1 0 0,0-2 0 0 0,27-37-341 0 0,-24 34 236 0 0,35-72-2077 0 0,-38 73 2186 0 0,-1 6 0 0 0,0-1 0 0 0,0 0 0 0 0,0 0 0 0 0,0 0 0 0 0,0 0 0 0 0,0 0 0 0 0,0 0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0,10 33 0 0 0,-7-25 0 0 0,-3-8 0 0 0,0 0 0 0 0,1 0 0 0 0,-1 0 0 0 0,0 1 0 0 0,1-1 0 0 0,-1 0 0 0 0,0 0 0 0 0,1 0 0 0 0,-1 0 0 0 0,0 0 0 0 0,1 0 0 0 0,-1 0 0 0 0,0 0 0 0 0,1 0 0 0 0,-1 0 0 0 0,0 0 0 0 0,1 0 0 0 0,-1 0 0 0 0,0 0 0 0 0,1 0 0 0 0,-1 0 0 0 0,0-1 0 0 0,1 1 0 0 0,-1 0 0 0 0,0 0 0 0 0,1 0 0 0 0,-1 0 0 0 0,0-1 0 0 0,0 1 0 0 0,1 0 0 0 0,-1-1 0 0 0,3-2 0 0 0,-1 1 4 0 0,0 0 1 0 0,0 0-1 0 0,-1 0 0 0 0,1 0 1 0 0,-1-1-1 0 0,1 1 0 0 0,-1 0 0 0 0,0-1 1 0 0,0 1-1 0 0,0-1 0 0 0,0 1 0 0 0,-1-1 1 0 0,1 1-1 0 0,-1-1 0 0 0,1 0 0 0 0,-1 1 1 0 0,0-1-1 0 0,0 1 0 0 0,0-1 0 0 0,-1-4 1 0 0,1 5 464 0 0,-8 22 1486 0 0,7-18-1943 0 0,1 0 1 0 0,-1 1 0 0 0,1-1 0 0 0,0 0 0 0 0,-1 0 0 0 0,1 0 0 0 0,0 0 0 0 0,0 1 0 0 0,0-1 0 0 0,1 0 0 0 0,-1 0 0 0 0,1 0 0 0 0,-1 1 0 0 0,1-1 0 0 0,-1 0 0 0 0,1 0-1 0 0,0 0 1 0 0,0 0 0 0 0,2 2 0 0 0,-3-3-17 0 0,1 0 0 0 0,0 0-1 0 0,0 0 1 0 0,0 0 0 0 0,-1 0-1 0 0,1 0 1 0 0,0 0-1 0 0,0-1 1 0 0,0 1 0 0 0,0 0-1 0 0,0-1 1 0 0,0 1 0 0 0,1-1-1 0 0,-1 1 1 0 0,0-1 0 0 0,0 1-1 0 0,0-1 1 0 0,0 0 0 0 0,1 0-1 0 0,-1 0 1 0 0,0 1 0 0 0,0-1-1 0 0,0 0 1 0 0,1 0 0 0 0,-1-1-1 0 0,2 1 1 0 0,1-2-313 0 0,0 0 1 0 0,1 0-1 0 0,-1 0 1 0 0,0 0-1 0 0,-1-1 1 0 0,1 0-1 0 0,0 1 1 0 0,-1-2-1 0 0,1 1 1 0 0,-1 0-1 0 0,0-1 1 0 0,4-4-1 0 0,17-20-975 0 0,-17 24 1292 0 0,-4 3 0 0 0,0 1 0 0 0,0-1 0 0 0,0 1 0 0 0,0 0 0 0 0,0 0 0 0 0,0 1 0 0 0,0-1 0 0 0,0 1 0 0 0,0-1 0 0 0,0 1 0 0 0,-1 0 0 0 0,1 0 0 0 0,4 2 0 0 0,2 0 0 0 0,-5-5 2 0 0,0 0 0 0 0,0 0 0 0 0,-1 0 0 0 0,1 0-1 0 0,-1 0 1 0 0,0-1 0 0 0,0 0 0 0 0,0 1 0 0 0,0-1 0 0 0,0 0-1 0 0,0-1 1 0 0,-1 1 0 0 0,1 0 0 0 0,-1-1 0 0 0,0 0 0 0 0,2-4-1 0 0,-2 3-341 0 0,1 1-1 0 0,0-1 0 0 0,0 0 0 0 0,1 1 0 0 0,0 0 0 0 0,6-7 1 0 0,-7 10 148 0 0,-3 0 191 0 0,1 1 0 0 0,-1 0 1 0 0,1-1-1 0 0,-1 1 1 0 0,1 0-1 0 0,-1 0 0 0 0,1-1 1 0 0,-1 1-1 0 0,1 0 0 0 0,-1 0 1 0 0,1 0-1 0 0,-1 0 1 0 0,1 0-1 0 0,-1 0 0 0 0,1 0 1 0 0,-1 0-1 0 0,1 0 0 0 0,-1 0 1 0 0,1 0-1 0 0,-1 0 1 0 0,1 0-1 0 0,-1 0 0 0 0,1 0 1 0 0,-1 0-1 0 0,1 1 1 0 0,-1-1-1 0 0,1 0 0 0 0,-1 0 1 0 0,1 1-1 0 0,-1-1 0 0 0,1 0 1 0 0,0 1-1 0 0,8 6 0 0 0,9 7 1 0 0,-18-13 0 0 0,1-1 1 0 0,-1 0-1 0 0,1 1 0 0 0,-1-1 0 0 0,1 1 0 0 0,-1-1 0 0 0,1 0 1 0 0,0 1-1 0 0,-1-1 0 0 0,1 0 0 0 0,0 1 0 0 0,-1-1 0 0 0,1 0 0 0 0,0 0 1 0 0,-1 0-1 0 0,1 0 0 0 0,0 0 0 0 0,-1 0 0 0 0,1 0 0 0 0,0 0 1 0 0,0 0-1 0 0,-1 0 0 0 0,1 0 0 0 0,0 0 0 0 0,-1 0 0 0 0,1-1 0 0 0,0 1 1 0 0,-1 0-1 0 0,1 0 0 0 0,0-1 0 0 0,-1 1 0 0 0,1 0 0 0 0,-1-1 0 0 0,1 1 1 0 0,-1-1-1 0 0,1 1 0 0 0,0-1 0 0 0,11-17-366 0 0,-11 17 233 0 0,2-6-190 0 0,-1 1 1 0 0,1-1-1 0 0,-1 0 0 0 0,0 0 1 0 0,-1 0-1 0 0,1 0 0 0 0,-2 0 1 0 0,1 0-1 0 0,-1 0 0 0 0,0 0 1 0 0,0 0-1 0 0,-1 0 0 0 0,-1-10 1 0 0,-4-9 758 0 0,-1 1 1 0 0,-13-32 0 0 0,6 18 1889 0 0,2 11-989 0 0,9 22-1023 0 0,0-1 0 0 0,0 1 0 0 0,1-1 0 0 0,0 1 0 0 0,0-1 0 0 0,1 0 0 0 0,-2-10 0 0 0,27 54 299 0 0,6 31 1298 0 0,-22-47-1849 0 0,0-2 1 0 0,2 1-1 0 0,12 19 0 0 0,-15-29-90 0 0,-1-1-20 0 0,0 0 0 0 0,0 0 0 0 0,-1 0 0 0 0,-1 1 0 0 0,7 18 0 0 0,-10-26-1600 0 0,-1 13-2981 0 0,0-12 2230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5.1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9 132 13247 0 0,'0'0'27'0'0,"0"1"-1"0"0,0-1 1 0 0,0 0-1 0 0,-1 0 1 0 0,1 0-1 0 0,0 0 1 0 0,0 1-1 0 0,0-1 1 0 0,0 0-1 0 0,-1 0 1 0 0,1 0-1 0 0,0 0 1 0 0,0 0-1 0 0,-1 0 1 0 0,1 0-1 0 0,0 0 0 0 0,0 0 1 0 0,0 0-1 0 0,-1 0 1 0 0,1 0-1 0 0,0 0 1 0 0,0 0-1 0 0,-1 0 1 0 0,1 0-1 0 0,0 0 1 0 0,0 0-1 0 0,0 0 1 0 0,-1 0-1 0 0,1 0 1 0 0,0 0-1 0 0,0 0 1 0 0,0 0-1 0 0,-1 0 1 0 0,1 0-1 0 0,0-1 1 0 0,0 1-1 0 0,0 0 1 0 0,-1 0-1 0 0,1 0 1 0 0,0 0-1 0 0,0 0 1 0 0,0-1-1 0 0,0 1 0 0 0,0 0 1 0 0,-1 0-1 0 0,1 0 1 0 0,0-1-1 0 0,0 1 1 0 0,10-11 392 0 0,19-11 547 0 0,-2 8-124 0 0,46-17 1 0 0,32-5-2471 0 0,-74 26 279 0 0,-2 4-4018 0 0</inkml:trace>
  <inkml:trace contextRef="#ctx0" brushRef="#br0" timeOffset="1">659 265 15719 0 0,'0'0'344'0'0,"0"0"72"0"0,0 0 8 0 0,0 0 24 0 0,0 0-352 0 0,0 0-96 0 0,0 0 0 0 0,0 0 0 0 0,0 0 0 0 0,0 0 0 0 0,0 0 0 0 0,0 0-6976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25.5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61 0 15719 0 0,'-15'3'344'0'0,"15"-3"72"0"0,-8 7 8 0 0,0-1 24 0 0,1-1-352 0 0,1 0-96 0 0,-4 0 0 0 0,4 0 0 0 0,6-5 0 0 0,0 0 0 0 0,0 0 0 0 0,0 0-6976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34.0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74 280 8863 0 0,'-1'4'53'0'0,"0"-1"-1"0"0,0 1 0 0 0,0 0 0 0 0,1 0 1 0 0,-1 0-1 0 0,1 0 0 0 0,0 0 0 0 0,0 0 0 0 0,0 1 1 0 0,1-1-1 0 0,-1 0 0 0 0,1 0 0 0 0,0-1 1 0 0,0 1-1 0 0,1 0 0 0 0,-1 0 0 0 0,3 4 1 0 0,2 9-66 0 0,88 226 2349 0 0,-92-237-2246 0 0,-1-5 370 0 0,-1-1 146 0 0,0 0 30 0 0,0 0-166 0 0,0 0-718 0 0,-68-101-2203 0 0,47 63 2314 0 0,3-2 0 0 0,1 0 0 0 0,1-1 0 0 0,3 0 1 0 0,-15-78-1 0 0,27 107 604 0 0,0 0 0 0 0,1-1 1 0 0,1 1-1 0 0,0 0 1 0 0,1 0-1 0 0,0-1 1 0 0,1 1-1 0 0,0 0 0 0 0,6-14 1 0 0,-7 21-281 0 0,1 0 0 0 0,-1 0 0 0 0,1 1 0 0 0,0 0 0 0 0,0-1 0 0 0,0 1 0 0 0,0 0 0 0 0,1 0 0 0 0,0 1 0 0 0,7-7 0 0 0,-8 8-87 0 0,0 1 1 0 0,0-1-1 0 0,0 1 0 0 0,0-1 1 0 0,1 1-1 0 0,-1 0 1 0 0,0 0-1 0 0,1 0 1 0 0,-1 1-1 0 0,1-1 0 0 0,-1 1 1 0 0,1 0-1 0 0,-1 0 1 0 0,1 0-1 0 0,-1 1 0 0 0,1-1 1 0 0,5 2-1 0 0,-5-1-76 0 0,0 1 0 0 0,1-1 0 0 0,-1 1 0 0 0,0 0-1 0 0,0 0 1 0 0,0 0 0 0 0,0 1 0 0 0,0 0 0 0 0,0-1 0 0 0,-1 1-1 0 0,0 1 1 0 0,1-1 0 0 0,-1 0 0 0 0,0 1 0 0 0,-1-1 0 0 0,1 1-1 0 0,0 0 1 0 0,-1 0 0 0 0,0 0 0 0 0,0 0 0 0 0,0 1 0 0 0,-1-1 0 0 0,1 0-1 0 0,0 6 1 0 0,-1-3-8 0 0,1 0 1 0 0,-2 0-1 0 0,1 0 0 0 0,-1 0 1 0 0,0 0-1 0 0,0 0 0 0 0,-1 0 0 0 0,0 0 1 0 0,0 0-1 0 0,0 0 0 0 0,-1 0 0 0 0,0 0 1 0 0,-1-1-1 0 0,-5 13 0 0 0,1-9-16 0 0,0-1 0 0 0,0 1 0 0 0,-1-1 0 0 0,0-1 0 0 0,0 1 0 0 0,-1-1 0 0 0,0-1 0 0 0,-1 0 0 0 0,1 0 0 0 0,-1-1 0 0 0,-1 0 0 0 0,1 0 0 0 0,-1-1 0 0 0,-15 4 0 0 0,26-7 122 0 0,9 1 181 0 0,11-1 487 0 0,-19-1-689 0 0,49 7 1136 0 0,71 21 0 0 0,-49-8-3150 0 0,-6-1-4938 0 0,-64-19 265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34.4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9 13247 0 0,'0'0'299'0'0,"0"0"45"0"0,0 0 21 0 0,-1-2-46 0 0,-6-3-115 0 0,6 4 297 0 0,16 22 1518 0 0,-4-6-1314 0 0,-1 0-1 0 0,-1 1 1 0 0,0 0-1 0 0,-1 1 1 0 0,7 22 0 0 0,7 11 687 0 0,-15-33-1568 0 0,34 77 867 0 0,-23-31-4673 0 0,-18-62 1048 0 0,0-1-3384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34.8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86 10943 0 0,'-7'-3'375'0'0,"5"2"-273"0"0,0 0-1 0 0,-1 0 0 0 0,1 0 1 0 0,0-1-1 0 0,-1 1 0 0 0,1-1 0 0 0,0 0 1 0 0,-3-2-1 0 0,4 3 348 0 0,1 1 155 0 0,0 0 32 0 0,0 0-81 0 0,2-2-538 0 0,-1 1 0 0 0,0-1 0 0 0,0 0 0 0 0,0 1 0 0 0,0-1 0 0 0,0 0 0 0 0,0 0 0 0 0,0 0 0 0 0,-1 0 0 0 0,1 1 0 0 0,-1-1 0 0 0,1-4 0 0 0,5-12-25 0 0,-4 16 84 0 0,-1 0 0 0 0,1 0 0 0 0,-1 1 0 0 0,1-1 0 0 0,0 1 0 0 0,-1-1 0 0 0,1 1 0 0 0,0 0 0 0 0,0 0 0 0 0,0 0 0 0 0,0 0 0 0 0,0 0 0 0 0,0 0 0 0 0,1 1 0 0 0,-1-1 0 0 0,0 1 0 0 0,0-1 0 0 0,0 1 0 0 0,1 0 0 0 0,-1 0 0 0 0,0 0 0 0 0,1 0 0 0 0,-1 0 0 0 0,0 0 0 0 0,3 1 0 0 0,19 10-2102 0 0,-15-4-3340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35.1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1 209 5407 0 0,'0'1'49'0'0,"0"0"-1"0"0,-1-1 1 0 0,1 1-1 0 0,0 0 1 0 0,0-1-1 0 0,0 1 0 0 0,0 0 1 0 0,0-1-1 0 0,0 1 1 0 0,0 0-1 0 0,0 0 1 0 0,1-1-1 0 0,-1 1 1 0 0,0 0-1 0 0,0-1 0 0 0,0 1 1 0 0,1 0-1 0 0,-1-1 1 0 0,0 1-1 0 0,1-1 1 0 0,-1 1-1 0 0,1 0 0 0 0,-1-1 1 0 0,1 1-1 0 0,-1-1 1 0 0,1 1-1 0 0,-1-1 1 0 0,1 0-1 0 0,-1 1 1 0 0,1-1-1 0 0,0 1 0 0 0,1-1 102 0 0,-1 0-1 0 0,0 0 1 0 0,1 0-1 0 0,-1 0 1 0 0,0 0 0 0 0,1-1-1 0 0,-1 1 1 0 0,0 0-1 0 0,0-1 1 0 0,1 1-1 0 0,-1-1 1 0 0,0 1-1 0 0,0-1 1 0 0,0 0-1 0 0,1 0 1 0 0,-1 1-1 0 0,2-3 1 0 0,17-14 1883 0 0,-1-2 0 0 0,23-25 1 0 0,-28 27-1698 0 0,2 0 1 0 0,0 1-1 0 0,0 1 1 0 0,22-14-1 0 0,-24 20-1638 0 0,0 0 0 0 0,1 1-1 0 0,16-6 1 0 0,-9 8-593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83 3167 0 0,'0'0'38'0'0,"-1"-1"-26"0"0,1 0 1 0 0,-1 1-1 0 0,1-1 0 0 0,0 1 1 0 0,-1-1-1 0 0,1 0 1 0 0,-1 1-1 0 0,1-1 0 0 0,-1 1 1 0 0,0 0-1 0 0,1-1 1 0 0,-1 1-1 0 0,1-1 1 0 0,-1 1-1 0 0,0 0 0 0 0,1-1 1 0 0,-1 1-1 0 0,0 0 1 0 0,1 0-1 0 0,-1 0 0 0 0,0-1 1 0 0,0 1-1 0 0,1 0 1 0 0,-1 0-1 0 0,0 0 1 0 0,1 0-1 0 0,-1 0 0 0 0,0 0 1 0 0,0 1-13 0 0,0-1 480 0 0,-12 17 5410 0 0,13-2-5552 0 0,1 0-1 0 0,0-1 0 0 0,1 1 0 0 0,0 0 1 0 0,1 0-1 0 0,1-1 0 0 0,0 0 1 0 0,1 1-1 0 0,6 12-337 0 0,17 54 1430 0 0,-19-44-646 0 0,9 44-714 0 0,-17-72-70 0 0,-13-16-565 0 0,6 0 339 0 0,1 1-1 0 0,-1-1 1 0 0,1 0 0 0 0,1-1 0 0 0,-1 1-1 0 0,1-1 1 0 0,1 0 0 0 0,-1 0-1 0 0,1 0 1 0 0,0-3 226 0 0,-5-10 52 0 0,-1-4-52 0 0,1-1 0 0 0,1 0 0 0 0,1 0 0 0 0,2 0 0 0 0,0-1 0 0 0,2 1 0 0 0,1-20 0 0 0,1 40 164 0 0,0-1-1 0 0,1 0 0 0 0,0 1 0 0 0,0-1 1 0 0,0 1-1 0 0,1-1 0 0 0,0 1 1 0 0,0 0-1 0 0,0 0 0 0 0,1 0 1 0 0,0 0-1 0 0,0 0 0 0 0,1 0 0 0 0,0 1 1 0 0,0 0-1 0 0,0-1 0 0 0,1 0-163 0 0,5 0 0 0 0,0 7 0 0 0,-8-1 0 0 0,0 1 0 0 0,0 0 0 0 0,0 0 0 0 0,0 0 0 0 0,0 0 0 0 0,0 0 0 0 0,-1 0 0 0 0,1 1 0 0 0,-1-1 0 0 0,1 1 0 0 0,-1-1 0 0 0,1 1 0 0 0,-1-1 0 0 0,0 1 0 0 0,1 0 0 0 0,-1 0 0 0 0,0 0 0 0 0,0 0 0 0 0,-1 0 0 0 0,1 0 0 0 0,0 0 0 0 0,-1 0 0 0 0,1 0 0 0 0,-1 0 0 0 0,1 0 0 0 0,-1 0 0 0 0,0 0 0 0 0,0 0 0 0 0,0 0 0 0 0,0 0 0 0 0,0 1 0 0 0,-1-1 0 0 0,1 0 0 0 0,-1 0 0 0 0,1 0 0 0 0,-1 0 0 0 0,0 0 0 0 0,0 0 0 0 0,-1 1 0 0 0,-46 95-241 0 0,47-97-1019 0 0,0 7-4067 0 0,10-30 1027 0 0,-4 14 2556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39.6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20 10943 0 0,'-10'-7'499'0'0,"-12"-5"381"0"0,22 12 48 0 0,0 0 323 0 0,0 0 58 0 0,0 0-161 0 0,6 26-707 0 0,24 51-98 0 0,-7-19 432 0 0,-2 1-1 0 0,25 123 1 0 0,-46-181-1722 0 0,0-1-349 0 0,0 0-605 0 0,0 0-2247 0 0,0 0-955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39.9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17 192 8863 0 0,'-14'-26'928'0'0,"13"24"-796"0"0,1 1-1 0 0,-1-1 0 0 0,1 1 1 0 0,0-1-1 0 0,0 1 1 0 0,-1-1-1 0 0,1 0 0 0 0,0 1 1 0 0,0-1-1 0 0,1 1 0 0 0,-1-1 1 0 0,0 0-1 0 0,0 1 0 0 0,1-1 1 0 0,-1 1-1 0 0,1-1 1 0 0,0 1-1 0 0,-1-1 0 0 0,1 1 1 0 0,0 0-1 0 0,0-1 0 0 0,0 1 1 0 0,0 0-1 0 0,0-1 1 0 0,0 1-1 0 0,0 0 0 0 0,0 0 1 0 0,0 0-1 0 0,0 0 0 0 0,1 0 1 0 0,2-1-1 0 0,6-5 655 0 0,0 1 0 0 0,1 0 0 0 0,13-5 0 0 0,-14 6-627 0 0,30-13 1583 0 0,78-25-1 0 0,-92 36-3773 0 0,1 1 1 0 0,30-3-1 0 0,-40 8-4271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0.3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47 131 10943 0 0,'-44'-12'1366'0'0,"42"11"-428"0"0,2 1 316 0 0,0 0 55 0 0,0 0-161 0 0,0 3-1077 0 0,0-1 0 0 0,-1 0 1 0 0,1 1-1 0 0,0-1 0 0 0,0 0 1 0 0,1 1-1 0 0,-1-1 0 0 0,0 0 0 0 0,1 0 1 0 0,-1 1-1 0 0,1-1 0 0 0,0 0 1 0 0,0 0-1 0 0,1 3 0 0 0,127 281 2149 0 0,-91-189-6545 0 0,-37-95 177 0 0,-1-2-955 0 0</inkml:trace>
  <inkml:trace contextRef="#ctx0" brushRef="#br0" timeOffset="1">35 175 10943 0 0,'-3'-6'196'0'0,"1"1"-1"0"0,-1-1 1 0 0,1 0 0 0 0,0 0-1 0 0,0 0 1 0 0,1-1-1 0 0,0 1 1 0 0,0 0-1 0 0,0 0 1 0 0,1-1-1 0 0,0 1 1 0 0,0-1-1 0 0,2-8 1 0 0,-1 11 92 0 0,0 0-1 0 0,0 0 1 0 0,1 0 0 0 0,0 0-1 0 0,0 1 1 0 0,0-1 0 0 0,0 1-1 0 0,1-1 1 0 0,-1 1 0 0 0,1 0-1 0 0,0 0 1 0 0,-1 0 0 0 0,2 0-1 0 0,-1 0 1 0 0,0 1 0 0 0,0 0-1 0 0,1-1 1 0 0,0 1 0 0 0,-1 0 0 0 0,1 1-1 0 0,7-3 1 0 0,-3 1-271 0 0,-1 1 0 0 0,1 0 0 0 0,0 0 0 0 0,-1 1 0 0 0,1 0 0 0 0,0 1 0 0 0,0 0-1 0 0,0 0 1 0 0,-1 0 0 0 0,1 1 0 0 0,0 0 0 0 0,0 1 0 0 0,11 3 0 0 0,-18-4-139 0 0,1 0-1 0 0,-1 0 1 0 0,1 0 0 0 0,-1 0-1 0 0,1 1 1 0 0,-1-1-1 0 0,1 0 1 0 0,-1 1 0 0 0,0-1-1 0 0,0 1 1 0 0,0-1-1 0 0,0 1 1 0 0,0 0 0 0 0,0-1-1 0 0,0 1 1 0 0,-1 0-1 0 0,1 0 1 0 0,0-1-1 0 0,-1 1 1 0 0,0 0 0 0 0,1 0-1 0 0,-1 0 1 0 0,0 0-1 0 0,0 0 1 0 0,0 0 0 0 0,0-1-1 0 0,0 1 1 0 0,-1 0-1 0 0,1 0 1 0 0,-1 2 0 0 0,-1 4-971 0 0,0 0 0 0 0,-1-1 0 0 0,0 1 0 0 0,0-1 0 0 0,-1 0 0 0 0,0 0 0 0 0,-9 13-1 0 0,12-19 1033 0 0,-14 25-2499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0.7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1 109 7055 0 0,'0'0'323'0'0,"0"0"-8"0"0,19-16 714 0 0,-1 3-602 0 0,65-38 4376 0 0,-73 46-4311 0 0,0 1 1 0 0,0-1-1 0 0,0 2 1 0 0,0 0-1 0 0,0 0 1 0 0,22-3-1 0 0,-23 7-492 0 0,-8-1-129 0 0,0 1 0 0 0,0 0 0 0 0,0-1 1 0 0,-1 1-1 0 0,1 0 0 0 0,0-1 0 0 0,0 1 0 0 0,-1 0 0 0 0,1 0 0 0 0,0 0 0 0 0,-1 0 0 0 0,1 0 0 0 0,-1 0 0 0 0,1 0 0 0 0,-1 0 1 0 0,0 0-1 0 0,1 0 0 0 0,-1 0 0 0 0,0 0 0 0 0,0 0 0 0 0,0 0 0 0 0,1 0 0 0 0,-1 0 0 0 0,0 0 0 0 0,-1 0 0 0 0,1 0 0 0 0,0 0 1 0 0,0 2-1 0 0,0-2-322 0 0,-2 12-1922 0 0,1-1-25 0 0</inkml:trace>
  <inkml:trace contextRef="#ctx0" brushRef="#br0" timeOffset="1">57 389 15719 0 0,'0'0'356'0'0,"0"0"50"0"0,0 0 20 0 0,0 0-40 0 0,28 8 1728 0 0,-20-10-1729 0 0,0 1 1 0 0,0-2-1 0 0,0 1 0 0 0,0-1 0 0 0,-1 0 0 0 0,1 0 0 0 0,13-10 1 0 0,47-38 381 0 0,-11 8-2025 0 0,-42 33 384 0 0,15-10-1768 0 0,-9 8-2043 0 0,1 3-1297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1.0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25 123 13247 0 0,'-2'4'247'0'0,"-7"4"-96"0"0,-4-5 2813 0 0,16-4-2731 0 0,0-1 0 0 0,0 1 0 0 0,-1-1 0 0 0,1 0 0 0 0,0 1-1 0 0,-1-1 1 0 0,1 0 0 0 0,2-4 0 0 0,7-4 469 0 0,5-1-289 0 0,57-40-476 0 0,-26 16-4129 0 0,-33 23-1638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1.3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101 89 7055 0 0,'-11'-12'485'0'0,"-38"-35"-178"0"0,16 21 2655 0 0,25 22 2018 0 0,10 9-2465 0 0,15 20-1643 0 0,1-1-31 0 0,121 212-611 0 0,-134-228-368 0 0,0 1 0 0 0,-1 0 0 0 0,1 0 0 0 0,-2 0 0 0 0,1 0 0 0 0,-1 0-1 0 0,-1 1 1 0 0,0-1 0 0 0,0 1 0 0 0,-1 0 0 0 0,0 14 0 0 0,-1-23-1761 0 0,0-1-106 0 0,0 1 1715 0 0,-1 0 0 0 0,1-1 0 0 0,-1 1 0 0 0,0-1 0 0 0,1 1 0 0 0,-1-1 0 0 0,0 1 0 0 0,1-1 0 0 0,-1 1 0 0 0,0-1 0 0 0,0 0 0 0 0,1 0 0 0 0,-1 1 0 0 0,0-1 0 0 0,0 0 0 0 0,0 0 0 0 0,1 0 0 0 0,-1 0 0 0 0,0 0 0 0 0,0 0 0 0 0,0 0-1 0 0,1 0 1 0 0,-1 0 0 0 0,0 0 0 0 0,0 0 0 0 0,-1-1 0 0 0,-6-3-1638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1.7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73 404 7055 0 0,'-17'-34'51'0'0,"6"13"484"0"0,1 0 0 0 0,1-1-1 0 0,-12-43 1 0 0,20 59-77 0 0,-1-1 0 0 0,2 0 1 0 0,-1 1-1 0 0,1-1 0 0 0,0 0 0 0 0,0 1 0 0 0,1-1 0 0 0,-1 0 0 0 0,2 1 1 0 0,-1-1-1 0 0,1 1 0 0 0,0-1 0 0 0,0 1 0 0 0,1 0 0 0 0,0 0 0 0 0,0 0 1 0 0,0 0-1 0 0,7-8 0 0 0,-2 4-290 0 0,1 0 0 0 0,0 1 0 0 0,1 0 0 0 0,0 0 0 0 0,1 1 0 0 0,-1 0 0 0 0,19-9 0 0 0,-21 12-82 0 0,2 1 1 0 0,-1 0 0 0 0,0 0-1 0 0,1 1 1 0 0,-1 0 0 0 0,1 1-1 0 0,0 0 1 0 0,0 1 0 0 0,0 0-1 0 0,15 0 1 0 0,-3 6-7232 0 0,-22-5 4546 0 0</inkml:trace>
  <inkml:trace contextRef="#ctx0" brushRef="#br0" timeOffset="1">112 348 10943 0 0,'0'0'498'0'0,"0"0"-9"0"0,0 0-130 0 0,0 0 599 0 0,0 0 296 0 0,13-4 1298 0 0,29-5-198 0 0,-18 4-1979 0 0,37-13 1 0 0,-53 15-639 0 0,23-10-1373 0 0,-13 0-3406 0 0,-3-2-656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2.0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164 159 13247 0 0,'-1'0'136'0'0,"0"0"-1"0"0,0 0 0 0 0,0 0 1 0 0,-1 0-1 0 0,1 0 0 0 0,0 0 1 0 0,0 0-1 0 0,0 0 0 0 0,0 1 1 0 0,-1-1-1 0 0,1 0 1 0 0,0 1-1 0 0,0-1 0 0 0,0 1 1 0 0,0-1-1 0 0,0 1 0 0 0,0-1 1 0 0,0 1-1 0 0,0 0 0 0 0,0 0 1 0 0,0-1-1 0 0,0 1 0 0 0,1 0 1 0 0,-1 0-1 0 0,0 0 1 0 0,0 0-1 0 0,1 0 0 0 0,-2 2 1 0 0,1 7 340 0 0,1 0 1 0 0,0 0 0 0 0,1 0 0 0 0,0 0 0 0 0,0 0 0 0 0,4 14 0 0 0,22 62 497 0 0,-18-59 459 0 0,-5-18-1437 0 0,-1 1 0 0 0,1-1 0 0 0,1 0 0 0 0,0 0 0 0 0,0 0 0 0 0,1-1 0 0 0,0 1 0 0 0,9 9 0 0 0,-14-18-1444 0 0,2 4-3469 0 0,-3-3-1401 0 0</inkml:trace>
  <inkml:trace contextRef="#ctx0" brushRef="#br0" timeOffset="1">27 0 13247 0 0,'-20'19'1636'0'0,"19"-18"-660"0"0,1-1 338 0 0,0 0 59 0 0,-2 0-169 0 0,-2 2-1677 0 0,4-2-4129 0 0,7-5-1690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2.7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33 166 13247 0 0,'-17'-10'1162'0'0,"3"-1"-781"0"0,13 11 108 0 0,1 0 162 0 0,0 0 28 0 0,0 0 10 0 0,18 24 1486 0 0,-9-12-1631 0 0,1 3-431 0 0,8 12 493 0 0,-1 0 0 0 0,-2 0-1 0 0,-1 2 1 0 0,17 50 0 0 0,-27-68-692 0 0,-2-6-59 0 0,0-1 0 0 0,-1 1 1 0 0,0 0-1 0 0,1 0 0 0 0,-2-1 0 0 0,1 1 0 0 0,0 0 0 0 0,-1 0 0 0 0,0 0 0 0 0,0 0 1 0 0,-1 0-1 0 0,-1 9 0 0 0,1-13-484 0 0,-21-25-889 0 0,15 17 1389 0 0,0 0-1 0 0,0 0 1 0 0,1 0-1 0 0,0-1 1 0 0,1 0 0 0 0,0 0-1 0 0,0-1 1 0 0,1 0-1 0 0,0 0 1 0 0,0 0-1 0 0,1 0 1 0 0,-3-15-1 0 0,-2-9 208 0 0,3 0-1 0 0,-2-41 1 0 0,6 63 208 0 0,0 0 0 0 0,2 0 0 0 0,-1 1 1 0 0,1-1-1 0 0,1 0 0 0 0,0 1 0 0 0,6-19 1 0 0,-7 25-167 0 0,1-1 0 0 0,0 1 0 0 0,0 0 1 0 0,1 0-1 0 0,-1 0 0 0 0,1 0 0 0 0,0 0 0 0 0,0 1 1 0 0,0-1-1 0 0,0 1 0 0 0,1-1 0 0 0,-1 1 1 0 0,1 1-1 0 0,0-1 0 0 0,0 0 0 0 0,0 1 0 0 0,0 0 1 0 0,1 0-1 0 0,7-3 0 0 0,0 0 179 0 0,-11 4-275 0 0,0 0 1 0 0,0 1-1 0 0,0-1 0 0 0,0 1 0 0 0,1-1 1 0 0,-1 1-1 0 0,0-1 0 0 0,0 1 0 0 0,0 0 1 0 0,0 0-1 0 0,1-1 0 0 0,-1 1 1 0 0,0 0-1 0 0,0 0 0 0 0,0 0 0 0 0,2 1 1 0 0,-1 0-14 0 0,0 0 1 0 0,1 0-1 0 0,-1 1 0 0 0,0-1 1 0 0,0 1-1 0 0,0-1 1 0 0,0 1-1 0 0,-1 0 1 0 0,1 0-1 0 0,0 0 1 0 0,-1 0-1 0 0,1 0 1 0 0,1 4-1 0 0,0-3-11 0 0,-2-2 0 0 0,0 0 0 0 0,0 1 0 0 0,0-1 0 0 0,0 0 0 0 0,0 1 0 0 0,-1-1 0 0 0,1 1 0 0 0,-1 0 0 0 0,1-1 0 0 0,-1 1 0 0 0,1-1 0 0 0,-1 1 0 0 0,0 0 0 0 0,0-1 0 0 0,0 3 0 0 0,2 4-101 0 0,-2 0-1 0 0,1 0 1 0 0,-1 0-1 0 0,0 1 1 0 0,0-1 0 0 0,-1 0-1 0 0,-1 0 1 0 0,1 0-1 0 0,-1 0 1 0 0,0-1-1 0 0,-1 1 1 0 0,0 0 0 0 0,-4 8-1 0 0,2-7-40 0 0,0 0 0 0 0,-1 0 0 0 0,1 0 0 0 0,-2-1 0 0 0,1 0 0 0 0,-1 0 0 0 0,-1-1 0 0 0,1 1 0 0 0,-16 10 0 0 0,17-16 142 0 0,7-8 0 0 0,1 5 125 0 0,1 0 0 0 0,0 0 0 0 0,0 0 0 0 0,-1 1-1 0 0,1-1 1 0 0,0 1 0 0 0,0 0 0 0 0,0-1 0 0 0,0 1 0 0 0,-1 1-1 0 0,1-1 1 0 0,0 0 0 0 0,0 1 0 0 0,0-1 0 0 0,0 1 0 0 0,2 1 0 0 0,25 2 568 0 0,-22-4-689 0 0,0 1 0 0 0,-1 0-1 0 0,1 1 1 0 0,-1 0 0 0 0,1 0 0 0 0,-1 1-1 0 0,14 6 1 0 0,-12-5-5 0 0,-1 0 0 0 0,1-1 0 0 0,0 0 0 0 0,0 0 0 0 0,10 0 0 0 0,2-1-19 0 0,-15-2-31 0 0,-1 0 1 0 0,1 1-1 0 0,0-1 1 0 0,-1 1-1 0 0,1 0 1 0 0,-1 1-1 0 0,0-1 1 0 0,1 1-1 0 0,-1 0 1 0 0,9 5-1 0 0,7 0-1215 0 0,-19-7 993 0 0,-1 0 0 0 0,1 0 0 0 0,0 0 0 0 0,-1 1 0 0 0,1-1 0 0 0,0 0 0 0 0,-1 1 0 0 0,1 0-1 0 0,-1-1 1 0 0,1 1 0 0 0,-1 0 0 0 0,3 1 0 0 0,-2 0-231 0 0,0 0 0 0 0,0-1 0 0 0,0 1 0 0 0,0-1 0 0 0,1 1 0 0 0,-1-1 0 0 0,0 0-1 0 0,1 0 1 0 0,-1 0 0 0 0,1 0 0 0 0,2 0 0 0 0,15-4-2599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3.1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214 125 13247 0 0,'-20'-27'984'0'0,"15"20"-781"0"0,-1-1 1 0 0,1 1 0 0 0,0-1-1 0 0,0 0 1 0 0,1 0-1 0 0,0 0 1 0 0,-2-9-1 0 0,-1-6 4153 0 0,4 19-4356 0 0,-13 6 0 0 0,15-3 0 0 0,0 1 0 0 0,0 0 0 0 0,1 0 0 0 0,-1 1 0 0 0,0-1 0 0 0,0 0 0 0 0,1 0 0 0 0,-1 0 0 0 0,0 0 0 0 0,0 1 0 0 0,1-1 0 0 0,-1 0 0 0 0,0 1 0 0 0,1-1 0 0 0,-1 0 0 0 0,0 1 0 0 0,1-1 0 0 0,-1 1 0 0 0,1-1 0 0 0,-1 1 0 0 0,1 0 0 0 0,-1-1 0 0 0,1 1 0 0 0,-1-1 0 0 0,1 1 0 0 0,-1 0 0 0 0,-2 4 0 0 0,0-1 0 0 0,-1 1 0 0 0,0-1 0 0 0,0 0 0 0 0,0 0 0 0 0,0-1 0 0 0,-1 1 0 0 0,1-1 0 0 0,-1 0 0 0 0,0 0 0 0 0,-8 3 0 0 0,10-4 0 0 0,0 1 0 0 0,-1-1 0 0 0,1 1 0 0 0,1 0 0 0 0,-1 0 0 0 0,0 0 0 0 0,1 1 0 0 0,-1-1 0 0 0,1 0 0 0 0,0 1 0 0 0,0-1 0 0 0,1 1 0 0 0,-2 4 0 0 0,-5 6 0 0 0,7-12 0 0 0,0 1 0 0 0,0-1 0 0 0,0 0 0 0 0,0 1 0 0 0,1-1 0 0 0,-1 0 0 0 0,1 1 0 0 0,-1-1 0 0 0,1 1 0 0 0,0-1 0 0 0,0 1 0 0 0,0-1 0 0 0,0 1 0 0 0,1-1 0 0 0,-1 1 0 0 0,1-1 0 0 0,-1 1 0 0 0,1-1 0 0 0,0 1 0 0 0,0-1 0 0 0,1 3 0 0 0,0-1 0 0 0,1 3 0 0 0,0 0 0 0 0,1-1 0 0 0,0 1 0 0 0,0-1 0 0 0,1 0 0 0 0,-1-1 0 0 0,1 1 0 0 0,1-1 0 0 0,-1 0 0 0 0,1 0 0 0 0,9 6 0 0 0,-1-2 0 0 0,1 0 0 0 0,-1-2 0 0 0,2 0 0 0 0,16 6 0 0 0,7-5 1114 0 0,-32-7-796 0 0,0 0 0 0 0,0 0-1 0 0,-1 1 1 0 0,10 3 0 0 0,6 9-89 0 0,-21-13-228 0 0,-1 0 0 0 0,1 0-1 0 0,-1 0 1 0 0,0-1-1 0 0,1 1 1 0 0,-1 0-1 0 0,0 0 1 0 0,1 0-1 0 0,-1 0 1 0 0,0 0-1 0 0,0 0 1 0 0,0 0-1 0 0,0 0 1 0 0,0 0-1 0 0,0 0 1 0 0,0 0-1 0 0,0-1 1 0 0,0 1 0 0 0,-1 0-1 0 0,1 0 1 0 0,-1 1-1 0 0,-1 6-218 0 0,0 0 0 0 0,-1-1 0 0 0,-1 1 0 0 0,1-1 0 0 0,-1 0-1 0 0,0 0 1 0 0,-1 0 0 0 0,0-1 0 0 0,0 1 0 0 0,0-1 0 0 0,-1 0 0 0 0,0-1 0 0 0,0 1 0 0 0,0-1-1 0 0,-1 0 1 0 0,-11 6 0 0 0,16-10-2716 0 0,2-1-3384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80 3167 0 0,'-1'-2'23'0'0,"0"0"0"0"0,0 1 0 0 0,1-1 0 0 0,-1 0 0 0 0,1 0 0 0 0,0 0 0 0 0,-1 0 0 0 0,1-1 0 0 0,0 1 0 0 0,0 0 0 0 0,0 0 0 0 0,1 0 0 0 0,-1 0 0 0 0,0 0 0 0 0,1 0 0 0 0,-1 0 0 0 0,1-1-23 0 0,3-24 1116 0 0,-4 27-972 0 0,0-1 0 0 0,0 1 0 0 0,0-1 1 0 0,0 1-1 0 0,0-1 0 0 0,0 1 0 0 0,1-1 0 0 0,-1 0 0 0 0,-1 1 0 0 0,1-1 0 0 0,0 1 1 0 0,0-1-1 0 0,0 1 0 0 0,0-1 0 0 0,0 0 0 0 0,0 1 0 0 0,-1-1 0 0 0,1 1 1 0 0,0-1-1 0 0,0 1 0 0 0,-1-1 0 0 0,1 1 0 0 0,0-1 0 0 0,-1 1 0 0 0,1 0 0 0 0,-1-1 1 0 0,1 1-1 0 0,-1-1 0 0 0,1 1 0 0 0,0 0 0 0 0,-1-1 0 0 0,0 1-144 0 0,-8 16 2206 0 0,-4 32-1304 0 0,9-27-527 0 0,2 0-1 0 0,1 0 1 0 0,0-1 0 0 0,1 1-1 0 0,2 0 1 0 0,0 0 0 0 0,3 10-375 0 0,-3-27 15 0 0,-1 0-1 0 0,1-1 1 0 0,1 1 0 0 0,-1-1 0 0 0,0 0 0 0 0,1 0 0 0 0,-1 0 0 0 0,1 0 0 0 0,0 0 0 0 0,0-1 0 0 0,0 1 0 0 0,1-1 0 0 0,-1 0 0 0 0,1 0 0 0 0,-1 0 0 0 0,1 0-15 0 0,24 18-1 0 0,-27-20 1 0 0,-1 1 0 0 0,1-1 0 0 0,-1 0 0 0 0,1 1 0 0 0,-1-1 0 0 0,1 0 0 0 0,0 0 0 0 0,-1 1 0 0 0,1-1 0 0 0,0 0 0 0 0,-1 0 0 0 0,1 0 0 0 0,0 0 0 0 0,-1 0 0 0 0,1 0 0 0 0,0 0 0 0 0,0 0 0 0 0,-1 0 0 0 0,1 0 0 0 0,0 0 0 0 0,-1 0 0 0 0,1 0 0 0 0,0-1 0 0 0,-1 1 0 0 0,1 0 0 0 0,-1 0 0 0 0,1-1 0 0 0,0 1 0 0 0,-1 0 0 0 0,1-1 0 0 0,-1 1 0 0 0,1-1 0 0 0,-1 1 0 0 0,1-1 0 0 0,-1 1 0 0 0,1-1 0 0 0,-1 1 0 0 0,1-1 0 0 0,-1 1 0 0 0,0-1 0 0 0,1 0 0 0 0,-1 1 0 0 0,0-1 0 0 0,0 0 0 0 0,1 0 0 0 0,3-3-63 0 0,0 1-1 0 0,0-1 0 0 0,0 0 1 0 0,1 1-1 0 0,-1 0 1 0 0,5-2 63 0 0,4-3-840 0 0,-8 3 227 0 0,-1 0 0 0 0,0 0 0 0 0,0 0 0 0 0,0-1 0 0 0,0 1 0 0 0,-1-1 0 0 0,0 0 0 0 0,0 0 0 0 0,-1 0 0 0 0,2-5 613 0 0,7-14-1603 0 0,6-2-627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3.4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56 13247 0 0,'-1'-42'1623'0'0,"-5"29"1571"0"0,0 18-927 0 0,-2 21-312 0 0,9 5-1746 0 0,1 0 0 0 0,1-1-1 0 0,13 52 1 0 0,-9-45-171 0 0,1-2 427 0 0,0-2 0 0 0,3 1 0 0 0,1-1 0 0 0,1-1 0 0 0,27 49-1 0 0,-30-65-1133 0 0,-5-8 46 0 0,-1 0 1 0 0,1 1-1 0 0,-2 0 1 0 0,1 0 0 0 0,-1 0-1 0 0,4 19 1 0 0,-7-27-1978 0 0,0-1-421 0 0,0 0-1269 0 0,0 0-538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5:43.9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10 262 13247 0 0,'-10'-28'1448'0'0,"11"24"-1098"0"0,0 0 0 0 0,1 0-1 0 0,0 0 1 0 0,-1 0-1 0 0,1 0 1 0 0,0 1 0 0 0,1-1-1 0 0,-1 0 1 0 0,1 1-1 0 0,-1 0 1 0 0,1 0 0 0 0,0 0-1 0 0,1 0 1 0 0,6-5 0 0 0,8-9 491 0 0,-9 8-372 0 0,2 0 0 0 0,-1 0 0 0 0,1 2 0 0 0,1-1 0 0 0,-1 1 0 0 0,1 1 0 0 0,13-5 0 0 0,40-25 1013 0 0,-48 25-1895 0 0,33-16 0 0 0,-42 23-847 0 0,0 1 0 0 0,1 0 1 0 0,15-3-1 0 0,-5 4-883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6:00.9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897 2138 3999 0 0,'0'0'91'0'0,"10"-29"234"0"0,-7 24-185 0 0,1-1 0 0 0,0 1 0 0 0,0-1 0 0 0,1 1 0 0 0,0 0-1 0 0,0 1 1 0 0,0-1 0 0 0,0 1 0 0 0,1 0 0 0 0,7-4-1 0 0,9-4 443 0 0,36-13 0 0 0,-17 7 518 0 0,159-88 3876 0 0,-22 11-3514 0 0,-90 53-938 0 0,317-160 1728 0 0,272-98-729 0 0,-68 35-230 0 0,-564 243-1273 0 0,395-193 934 0 0,-10 1-218 0 0,4-2 591 0 0,-391 197-1270 0 0,0 2 0 0 0,48-11 0 0 0,-77 26-57 0 0,-14 2 0 0 0,0 0 0 0 0,0 0 0 0 0,0 0 0 0 0,0 0 0 0 0,1 0 0 0 0,-1 1 0 0 0,0-1 0 0 0,0 0 0 0 0,0 0 0 0 0,0 0 0 0 0,1 0 0 0 0,-1 0 0 0 0,0 0 0 0 0,0 0 0 0 0,0 0 0 0 0,0 0 0 0 0,0 0 0 0 0,1 0 0 0 0,-1 1 0 0 0,0-1 0 0 0,0 0 0 0 0,0 0 0 0 0,0 0 0 0 0,0 0 0 0 0,0 0 0 0 0,0 0 0 0 0,0 1 0 0 0,0-1 0 0 0,1 0 0 0 0,-1 0 0 0 0,0 0 0 0 0,0 0 0 0 0,0 1 0 0 0,0-1 0 0 0,0 0 0 0 0,0 0 0 0 0,0 0 0 0 0,0 0 0 0 0,0 1 0 0 0,0-1 0 0 0,0 0 0 0 0,0 0 0 0 0,0 0 0 0 0,0 0 0 0 0,0 1 0 0 0,0-1 0 0 0,-1 0 0 0 0,1 0 0 0 0,0 0 0 0 0,0 0 0 0 0,0 0 0 0 0,0 1 0 0 0,0-1 0 0 0,0 0 0 0 0,0 0 0 0 0,0 0 0 0 0,-1 0 0 0 0,1 0 0 0 0,0 0 0 0 0,0 1 0 0 0,0-1 0 0 0,0 0 0 0 0,0 0 0 0 0,-1 0 0 0 0,1 0 0 0 0,-8 8 0 0 0,-36 25 0 0 0,-1-2 0 0 0,-2-2 0 0 0,0-3 0 0 0,-74 31 0 0 0,16-11-5 0 0,-426 196-126 0 0,16 31 27 0 0,76-27 71 0 0,23-15-25 0 0,-507 312-323 0 0,632-368 381 0 0,-166 96 0 0 0,34-14 691 0 0,140-82-297 0 0,268-167-358 0 0,0 0 0 0 0,-29 12-1 0 0,44-20-35 0 0,-1 0 0 0 0,1 0 0 0 0,0 1 0 0 0,0-1 0 0 0,-1 0 0 0 0,1 0 0 0 0,0 1 0 0 0,-1-1 0 0 0,1 0 0 0 0,0 0 0 0 0,-1 0 0 0 0,1 0 0 0 0,0 0 0 0 0,-1 1 0 0 0,1-1 0 0 0,0 0 0 0 0,-1 0 0 0 0,1 0 0 0 0,-1 0 0 0 0,1 0 0 0 0,0 0 0 0 0,-1 0 0 0 0,1 0 0 0 0,0 0 0 0 0,-1 0 0 0 0,1-1 0 0 0,0 1 0 0 0,-1 0 0 0 0,1 0 0 0 0,0 0 0 0 0,-1 0 0 0 0,1 0 0 0 0,0-1 0 0 0,-1 1 0 0 0,1 0 0 0 0,0 0 0 0 0,-1-1 0 0 0,1 1 0 0 0,0 0 0 0 0,0 0 0 0 0,-1-1 0 0 0,1 1 0 0 0,0 0 0 0 0,0-1 0 0 0,0 1 0 0 0,0 0 0 0 0,-1-1 0 0 0,1 1 0 0 0,0 0 0 0 0,0-1 0 0 0,0 1 0 0 0,0 0 0 0 0,0-1 0 0 0,0 1 0 0 0,0 0 0 0 0,0-1 0 0 0,0 1 0 0 0,0-1 0 0 0,0 1 0 0 0,0 0 0 0 0,0-1 0 0 0,0 0 0 0 0,7-15 0 0 0,-7 16 0 0 0,11-18-9 0 0,1 0-1 0 0,0 1 0 0 0,2 0 1 0 0,26-25-1 0 0,69-53-38 0 0,-108 95 48 0 0,394-283 32 0 0,23 30 0 0 0,-409 248-32 0 0,640-326 30 0 0,-312 167-7 0 0,581-269 588 0 0,72 2-415 0 0,-955 416-233 0 0,235-108 19 0 0,-217 95 51 0 0,-1-2 0 0 0,90-69 0 0 0,-134 94-25 0 0,-1-1 0 0 0,0-1 0 0 0,-1 1 0 0 0,1-1 0 0 0,-1 0 0 0 0,0 0 0 0 0,6-13 0 0 0,-11 20-7 0 0,-1-1-1 0 0,0 1 1 0 0,0 0 0 0 0,0-1-1 0 0,1 1 1 0 0,-1-1-1 0 0,0 1 1 0 0,0-1 0 0 0,0 1-1 0 0,0-1 1 0 0,0 1-1 0 0,0-1 1 0 0,0 1 0 0 0,0-1-1 0 0,0 1 1 0 0,0 0 0 0 0,0-1-1 0 0,0 1 1 0 0,0-1-1 0 0,-1 1 1 0 0,1-1 0 0 0,0 1-1 0 0,0-1 1 0 0,0 1-1 0 0,-1 0 1 0 0,1-1 0 0 0,0 1-1 0 0,-1-1 1 0 0,1 1 0 0 0,0 0-1 0 0,-1-1 1 0 0,1 1-1 0 0,0 0 1 0 0,-1 0 0 0 0,1-1-1 0 0,0 1 1 0 0,-1 0-1 0 0,1 0 1 0 0,-1-1 0 0 0,1 1-1 0 0,-1 0 1 0 0,-17-3 42 0 0,18 3-37 0 0,-14-1 4 0 0,0 0 0 0 0,1 2 0 0 0,-1-1 0 0 0,1 2 0 0 0,-27 5 0 0 0,-68 26-43 0 0,51-14-28 0 0,-665 246-364 0 0,18 52 375 0 0,508-226 1 0 0,-259 129-171 0 0,11 20 0 0 0,-499 357-1 0 0,828-515 288 0 0,-300 219 551 0 0,415-301-617 0 0,0 0-1 0 0,0 0 0 0 0,0 0 0 0 0,0 0 0 0 0,0 0 0 0 0,0 0 0 0 0,0 0 0 0 0,0 0 0 0 0,0 0 1 0 0,0 0-1 0 0,0 0 0 0 0,0 0 0 0 0,0 0 0 0 0,1 0 0 0 0,-1 0 0 0 0,0 0 0 0 0,0 0 0 0 0,0 0 1 0 0,0 0-1 0 0,0 0 0 0 0,0 0 0 0 0,0 0 0 0 0,0 0 0 0 0,0 0 0 0 0,0 0 0 0 0,0 0 0 0 0,0 1 1 0 0,0-1-1 0 0,0 0 0 0 0,0 0 0 0 0,0 0 0 0 0,0 0 0 0 0,0 0 0 0 0,0 0 0 0 0,0 0 0 0 0,0 0 1 0 0,0 0-1 0 0,0 0 0 0 0,0 0 0 0 0,0 0 0 0 0,0 0 0 0 0,0 0 0 0 0,0 0 0 0 0,0 0 0 0 0,0 1 1 0 0,0-1-1 0 0,0 0 0 0 0,0 0 0 0 0,0 0 0 0 0,0 0 0 0 0,0 0 0 0 0,0 0 0 0 0,0 0 0 0 0,0 0 1 0 0,0 0-1 0 0,0 0 0 0 0,0 0 0 0 0,0 0 0 0 0,11-1-14 0 0,14-3-45 0 0,40-19-19 0 0,-1-3 0 0 0,-2-3-1 0 0,84-51 1 0 0,-59 31 68 0 0,1015-592 10 0 0,-679 387 0 0 0,311-151 185 0 0,-432 243-71 0 0,528-259 148 0 0,-138 74-95 0 0,-359 185-95 0 0,-818 409-2148 0 0,273-133 1102 0 0,-40 16-1759 0 0,-49 26-4090 0 0,152-76 1517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6:25.01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0 3999 0 0,'0'0'183'0'0,"0"0"177"0"0,0 0 641 0 0,0 0 285 0 0,0 0 52 0 0,0 0-95 0 0,0 0-427 0 0,0 0-192 0 0,0 0-43 0 0,0 0 5 0 0,0 0 38 0 0,0 0 14 0 0,0 0 2 0 0,0 0 6 0 0,0 0 23 0 0,32 4 4322 0 0,-14-3-4405 0 0,-1 1 1 0 0,1 2 0 0 0,-1-1 0 0 0,31 12 0 0 0,65 20-587 0 0,-78-22 576 0 0,-1 1 0 0 0,0 2 0 0 0,-2 1 0 0 0,59 41 0 0 0,-72-45-576 0 0,-1 1 0 0 0,0 1 0 0 0,-1 1 0 0 0,0 0 0 0 0,-2 1 0 0 0,0 0 0 0 0,-1 2 0 0 0,18 29 0 0 0,-1 15 0 0 0,-5-14 0 0 0,-14-23 579 0 0,-1 1 0 0 0,14 52-1 0 0,7 16 470 0 0,-20-53-1048 0 0,-10-33 0 0 0,0 0 0 0 0,0-1 0 0 0,1 1 0 0 0,5 8 0 0 0,6 13 0 0 0,-1 1 0 0 0,-2 1 0 0 0,-1 0 0 0 0,-1 1 0 0 0,5 39 0 0 0,8 30 0 0 0,-7-40 0 0 0,-11-35 0 0 0,-1 1 0 0 0,-1-1 0 0 0,-3 42 0 0 0,2 34 0 0 0,1-84 0 0 0,7 81 0 0 0,-8 182 0 0 0,-4-258 0 0 0,-1-1 0 0 0,-13 39 0 0 0,-1 4 0 0 0,-9 34 525 0 0,-4 16 1606 0 0,18-54-2131 0 0,-8 49 0 0 0,14-93 3 0 0,-2-1-90 0 0,9-16-354 0 0,-2-1 606 0 0,-5 1-10574 0 0,5-3 8412 0 0,-13-16-8163 0 0,0 0 5761 0 0,-17-22 1356 0 0,11 5 4710 0 0,-7-22 5383 0 0,13 26-3609 0 0,14 30-2799 0 0,-3-9 3162 0 0,4 7-987 0 0,5 11-1786 0 0,1 3-654 0 0,-1 1-1 0 0,-1-1 1 0 0,0 1-1 0 0,0 1 1 0 0,2 19-1 0 0,-4-21-98 0 0,0-1-1 0 0,0 1 0 0 0,1 0 0 0 0,1-1 0 0 0,-1 0 0 0 0,2 0 0 0 0,8 15 0 0 0,-7-19-277 0 0,-5-5 0 0 0,0-1 0 0 0,0 1 0 0 0,1-1 0 0 0,-1 0 0 0 0,0 0 0 0 0,0 1 0 0 0,0-1 0 0 0,1 0 0 0 0,-1 0 0 0 0,0 0 0 0 0,0 0 0 0 0,1 0 0 0 0,-1-1 0 0 0,0 1 0 0 0,0 0 0 0 0,0 0 0 0 0,0-1 0 0 0,1 1 0 0 0,-1-1 0 0 0,0 1 0 0 0,0-1 0 0 0,0 0 0 0 0,0 1 0 0 0,0-1 0 0 0,0 0 0 0 0,1-1 0 0 0,0 1 0 0 0,4-5 216 0 0,1-1 0 0 0,-1 0-1 0 0,0 0 1 0 0,0 0 0 0 0,-1 0-1 0 0,0-1 1 0 0,0 0 0 0 0,-1 0 0 0 0,6-16-1 0 0,9-15 389 0 0,-7 18-661 0 0,30-38-1 0 0,-13 30-5121 0 0,-21 23-3496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6:28.88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5 9 5039 0 0,'-1'-2'153'0'0,"-1"0"-135"0"0,1 0 115 0 0,1 0 215 0 0,0 1 54 0 0,0 1 172 0 0,0 0 30 0 0,7 4 170 0 0,12 6-726 0 0,58 43 335 0 0,-50-32 49 0 0,2-1 1 0 0,0-1 0 0 0,2-2 0 0 0,33 14-1 0 0,9-6 790 0 0,138 29 0 0 0,82-7 483 0 0,-153-26-1224 0 0,-96-14-365 0 0,564 75 941 0 0,-471-71-902 0 0,1-6 1 0 0,199-17 0 0 0,-3-48 380 0 0,-223 36 25 0 0,167-16 0 0 0,-203 45 303 0 0,-74-6-834 0 0,0 1 0 0 0,1 0 0 0 0,-1 0 0 0 0,0 0 0 0 0,1 0 0 0 0,-1 1 0 0 0,1-1 0 0 0,-1 0 0 0 0,0 1 0 0 0,1-1 0 0 0,-1 0 0 0 0,0 1 0 0 0,0 0 0 0 0,1-1 0 0 0,-1 1 0 0 0,0 0 0 0 0,0-1 0 0 0,0 1 0 0 0,0 0 0 0 0,0 0 0 0 0,0 0 0 0 0,0 0 0 0 0,0 0 0 0 0,0 0 0 0 0,0 0 0 0 0,-1 1 0 0 0,1-1 0 0 0,0 0 0 0 0,-1 0 0 0 0,1 0 0 0 0,-1 1 0 0 0,1 1 0 0 0,-1-1 16 0 0,1 0-1 0 0,-1 0 1 0 0,0 0-1 0 0,-1 1 1 0 0,1-1 0 0 0,0 0-1 0 0,0 0 1 0 0,-1 0-1 0 0,1 0 1 0 0,-1 0 0 0 0,0 0-1 0 0,0 0 1 0 0,0 0-1 0 0,0 0 1 0 0,0 0-1 0 0,0 0 1 0 0,0-1 0 0 0,-2 3-1 0 0,-8 7-795 0 0,-1-1-1 0 0,0 0 1 0 0,-16 10 0 0 0,14-11-110 0 0,-3 3-1703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6:33.18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105 1 13247 0 0,'-18'1'1008'0'0,"18"-2"-689"0"0,-27 11 5888 0 0,22-8-5660 0 0,-2 0-42 0 0,-6-1 2838 0 0,13-3-2720 0 0,1 7-350 0 0,1 0 0 0 0,0 0 0 0 0,0 0 0 0 0,1 0 0 0 0,0 0-1 0 0,0-1 1 0 0,0 1 0 0 0,0-1 0 0 0,0 0 0 0 0,1 0 0 0 0,8 7 0 0 0,61 48-727 0 0,-34-30 657 0 0,4 6-203 0 0,40 34 0 0 0,-83-68 0 0 0,1-1 0 0 0,0 0 0 0 0,-1 1 0 0 0,1-1 0 0 0,-1 0 0 0 0,1 1 0 0 0,-1-1 0 0 0,1 1 0 0 0,-1-1 0 0 0,1 1 0 0 0,-1-1 0 0 0,1 1 0 0 0,-1-1 0 0 0,0 1 0 0 0,1-1 0 0 0,-1 1 0 0 0,0-1 0 0 0,1 1 0 0 0,-1 0 0 0 0,0-1 0 0 0,0 1 0 0 0,0 0 0 0 0,1-1 0 0 0,-1 1 0 0 0,0 0 0 0 0,0-1 0 0 0,0 1 0 0 0,0 0 0 0 0,0-1 0 0 0,0 1 0 0 0,-1 0 0 0 0,0 11 0 0 0,0-11 0 0 0,1 1 0 0 0,0 0 0 0 0,0 0 0 0 0,-1 0 0 0 0,1 0 0 0 0,-1-1 0 0 0,0 1 0 0 0,1 0 0 0 0,-1-1 0 0 0,0 1 0 0 0,0 0 0 0 0,0-1 0 0 0,0 1 0 0 0,-1-1 0 0 0,1 0 0 0 0,0 1 0 0 0,0-1 0 0 0,-1 0 0 0 0,1 0 0 0 0,-1 0 0 0 0,1 0 0 0 0,-1 0 0 0 0,0 0 0 0 0,1 0 0 0 0,-1 0 0 0 0,0 0 0 0 0,1-1 0 0 0,-4 1 0 0 0,-14 9 0 0 0,8-1 251 0 0,-2 1-1 0 0,-19 11 0 0 0,-20 14 1438 0 0,-80 85-1996 0 0,109-95-1220 0 0,19-14-8455 0 0,4-11 1603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7:56.07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0 140 7055 0 0,'0'0'323'0'0,"0"0"-8"0"0,0 0-58 0 0,0 0 515 0 0,0 0 247 0 0,0 0 49 0 0,2-6 2781 0 0,8 20-3403 0 0,0 0 1 0 0,-1 1 0 0 0,0 0-1 0 0,-2 1 1 0 0,0-1-1 0 0,0 2 1 0 0,-1-1-1 0 0,-1 1 1 0 0,-1-1-1 0 0,-1 1 1 0 0,3 27 0 0 0,65 440-775 0 0,-71-482-326 0 0,0-2-39 0 0,0 0-7 0 0,0 0 9 0 0,-12-25-1366 0 0,-11-32 746 0 0,-18-70-1 0 0,38 114 1624 0 0,0-1-1 0 0,1 1 0 0 0,1-1 1 0 0,0 0-1 0 0,1 1 1 0 0,0-1-1 0 0,1 0 0 0 0,1 1 1 0 0,0-1-1 0 0,1 1 0 0 0,0-1 1 0 0,8-19-1 0 0,5-3 671 0 0,1 1 0 0 0,2 0 0 0 0,25-34 0 0 0,-35 56-982 0 0,-1 0 0 0 0,0 0 0 0 0,-1 0 0 0 0,0-1 0 0 0,-1 0 0 0 0,-1-1 0 0 0,0 1 0 0 0,-1-1 0 0 0,4-27 0 0 0,-4 15-587 0 0,-2 18 160 0 0,-1 0 0 0 0,0 0 0 0 0,0 0 1 0 0,-2-18-1 0 0,-1 28 404 0 0,-2 8 18 0 0,-3 10 10 0 0,5 10 493 0 0,1-1 1 0 0,1 1-1 0 0,5 38 0 0 0,0 13 253 0 0,-3-39-168 0 0,2 0-1 0 0,1 0 0 0 0,3-1 1 0 0,18 60-1 0 0,-21-87-1024 0 0,0-1 0 0 0,1 0 0 0 0,0-1-1 0 0,0 1 1 0 0,2-1 0 0 0,11 14 0 0 0,-15-20 163 0 0,0 0-1 0 0,0-1 1 0 0,1 1 0 0 0,-1-1 0 0 0,1 0 0 0 0,0 0-1 0 0,0-1 1 0 0,1 0 0 0 0,-1 1 0 0 0,1-2 0 0 0,-1 1-1 0 0,1-1 1 0 0,0 1 0 0 0,0-2 0 0 0,6 2 0 0 0,12-5-2471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7:56.41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192 25 10943 0 0,'-23'-13'1184'0'0,"20"11"-1097"0"0,0 1-1 0 0,0-1 0 0 0,0 1 0 0 0,0 0 0 0 0,-1 0 0 0 0,1 0 1 0 0,0 0-1 0 0,0 1 0 0 0,-1-1 0 0 0,1 1 0 0 0,0 0 1 0 0,-1 0-1 0 0,1 0 0 0 0,-1 0 0 0 0,1 1 0 0 0,0-1 0 0 0,-1 1 1 0 0,1 0-1 0 0,-5 2 0 0 0,3-1 259 0 0,0 1 0 0 0,0 0-1 0 0,1 0 1 0 0,-1 1 0 0 0,1-1 0 0 0,0 1-1 0 0,0 0 1 0 0,0 0 0 0 0,0 0-1 0 0,-6 10 1 0 0,4-5 115 0 0,0 1 0 0 0,1 0-1 0 0,0 0 1 0 0,1 0 0 0 0,0 1-1 0 0,1-1 1 0 0,0 1 0 0 0,0 0-1 0 0,1 0 1 0 0,1 0 0 0 0,-1 16-1 0 0,2-25-459 0 0,0 0 0 0 0,-1-1 0 0 0,1 1 0 0 0,1-1 0 0 0,-1 1 0 0 0,0 0 0 0 0,0-1 0 0 0,1 1 0 0 0,-1-1 0 0 0,1 1 0 0 0,-1-1 0 0 0,1 1 0 0 0,-1-1 0 0 0,1 1 0 0 0,0-1 0 0 0,0 1 0 0 0,0-1 0 0 0,0 0 0 0 0,0 1 0 0 0,0-1 0 0 0,0 0 0 0 0,0 0 0 0 0,1 0 0 0 0,-1 0 0 0 0,0 0 0 0 0,1 0 0 0 0,-1 0 0 0 0,0-1 0 0 0,1 1 0 0 0,-1 0 0 0 0,1-1 0 0 0,0 1 0 0 0,-1-1 0 0 0,1 0 0 0 0,-1 1 0 0 0,1-1 0 0 0,0 0 0 0 0,-1 0 0 0 0,1 0 0 0 0,-1 0 0 0 0,1 0 0 0 0,3-1 0 0 0,1 0 0 0 0,0-1 0 0 0,0 0 0 0 0,0 0 0 0 0,0 0 0 0 0,-1-1 0 0 0,1 0 0 0 0,-1 0 0 0 0,1-1 0 0 0,-1 1 0 0 0,5-6 0 0 0,17-18-562 0 0,-21 20 307 0 0,0 1 1 0 0,0-1-1 0 0,1 1 1 0 0,0 1-1 0 0,0-1 1 0 0,0 1-1 0 0,11-6 1 0 0,-15 11 36 0 0,-1 1 217 0 0,0 0 0 0 0,-1-1 1 0 0,1 1-1 0 0,0 0 0 0 0,-1 0 0 0 0,1 0 0 0 0,-1 1 0 0 0,1-1 1 0 0,-1 0-1 0 0,0 0 0 0 0,1 1 0 0 0,-1-1 0 0 0,0 1 0 0 0,0-1 0 0 0,0 1 1 0 0,0 0-1 0 0,0-1 0 0 0,0 1 0 0 0,-1 0 0 0 0,1 0 0 0 0,-1-1 1 0 0,1 1-1 0 0,-1 0 0 0 0,1 0 0 0 0,-1 2 0 0 0,2 4-1 0 0,0-2 18 0 0,0 0 0 0 0,1 0 0 0 0,0 0 0 0 0,0-1 0 0 0,0 1 0 0 0,1-1 0 0 0,0 0 0 0 0,8 9 0 0 0,-11-13-138 0 0,1 0 1 0 0,-1 1-1 0 0,1-1 1 0 0,0 0-1 0 0,0 0 1 0 0,-1-1-1 0 0,1 1 1 0 0,0 0-1 0 0,0 0 1 0 0,0-1-1 0 0,0 1 1 0 0,0-1-1 0 0,0 0 1 0 0,0 0-1 0 0,0 0 1 0 0,0 1-1 0 0,0-2 0 0 0,0 1 1 0 0,-1 0-1 0 0,1 0 1 0 0,0-1-1 0 0,0 1 1 0 0,0-1-1 0 0,0 1 1 0 0,0-1-1 0 0,0 0 1 0 0,-1 0-1 0 0,1 0 1 0 0,0 0-1 0 0,0 0 1 0 0,-1 0-1 0 0,2-2 1 0 0,9-5-1269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7:56.802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53 79 13247 0 0,'-13'17'1008'0'0,"8"-14"-317"0"0,-17 10-1227 0 0,10-11 5876 0 0,22-18-4875 0 0,-1 5-465 0 0,1 1 0 0 0,0 0 0 0 0,0 1 0 0 0,1 0 0 0 0,0 1 0 0 0,24-14 0 0 0,-30 19 0 0 0,0 0 0 0 0,0 1 0 0 0,1 0 0 0 0,-1 0 0 0 0,1 0 0 0 0,0 1 0 0 0,-1 0 0 0 0,1 0 0 0 0,0 0 0 0 0,0 1 0 0 0,0-1 0 0 0,-1 1 0 0 0,1 1 0 0 0,0-1 0 0 0,0 1 0 0 0,0 0 0 0 0,-1 1 0 0 0,1-1 0 0 0,6 3 0 0 0,-11-3 0 0 0,1 0 0 0 0,-1-1 0 0 0,0 1 0 0 0,1 0 0 0 0,-1 0 0 0 0,0 0 0 0 0,1 0 0 0 0,-1 0 0 0 0,0 0 0 0 0,0 0 0 0 0,0 1 0 0 0,0-1 0 0 0,0 0 0 0 0,0 0 0 0 0,0 1 0 0 0,-1-1 0 0 0,1 1 0 0 0,0-1 0 0 0,-1 1 0 0 0,1-1 0 0 0,-1 1 0 0 0,0-1 0 0 0,1 1 0 0 0,-1-1 0 0 0,0 3 0 0 0,1 2 0 0 0,2 10 0 0 0,-1-1 0 0 0,0 1 0 0 0,-1-1 0 0 0,-1 1 0 0 0,-2 20 0 0 0,-15 80 0 0 0,7-59 0 0 0,4-27 0 0 0,4-21 0 0 0,0 1 0 0 0,1 0 0 0 0,0 0 0 0 0,0 15 0 0 0,1-24 0 0 0,0 0 0 0 0,0-1 0 0 0,0 1 0 0 0,0-1 0 0 0,0 1 0 0 0,0 0 0 0 0,1-1 0 0 0,-1 1 0 0 0,0-1 0 0 0,0 1 0 0 0,0-1 0 0 0,1 1 0 0 0,-1-1 0 0 0,0 1 0 0 0,1-1 0 0 0,-1 1 0 0 0,0-1 0 0 0,1 1 0 0 0,-1-1 0 0 0,1 1 0 0 0,-1-1 0 0 0,0 0 0 0 0,1 1 0 0 0,-1-1 0 0 0,1 0 0 0 0,-1 0 0 0 0,1 1 0 0 0,0-1 0 0 0,-1 0 0 0 0,1 0 0 0 0,-1 1 0 0 0,1-1 0 0 0,-1 0 0 0 0,1 0 0 0 0,0 0 0 0 0,-1 0 0 0 0,2 0 0 0 0,15-4 0 0 0,-16 3 0 0 0,7-2-112 0 0,0-1 0 0 0,-1 0 0 0 0,1-1 0 0 0,-1 0 0 0 0,0 0-1 0 0,0-1 1 0 0,-1 0 0 0 0,7-7 0 0 0,44-58-1877 0 0,-43 52 1463 0 0,-14 18-1839 0 0,1 0-1530 0 0,0-4-649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7:57.152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0 122 8863 0 0,'0'0'200'0'0,"0"0"34"0"0,0 0 12 0 0,0-26 522 0 0,8 18-295 0 0,0 0 0 0 0,0 0 0 0 0,1 1-1 0 0,0 0 1 0 0,1 1 0 0 0,-1 0 0 0 0,18-8 0 0 0,43-13-2385 0 0,-53 22-2567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2271 0 0,'0'0'102'0'0,"0"-19"786"0"0,0 12-866 0 0,0 6 173 0 0,0-1-1 0 0,-1 1 0 0 0,1 0 1 0 0,0-1-1 0 0,0 1 0 0 0,0 0 1 0 0,0-1-1 0 0,0 1 0 0 0,1-1 1 0 0,-1 1-1 0 0,0 0 0 0 0,1 0 1 0 0,-1-1-1 0 0,0 1 0 0 0,1 0 1 0 0,0 0-1 0 0,-1-1 0 0 0,1 1 1 0 0,0 0-1 0 0,-1 0 1 0 0,1 0-1 0 0,0 0 0 0 0,0 0 1 0 0,0 0-1 0 0,0 0 0 0 0,0 0 1 0 0,0 0-1 0 0,0 1 0 0 0,1-1 1 0 0,-1 0-1 0 0,0 1 0 0 0,0-1 1 0 0,2 0-195 0 0,13 1 396 0 0,-15 0-300 0 0,1 1 0 0 0,0-1 0 0 0,0 0 0 0 0,0 0 0 0 0,0 0-1 0 0,-1 0 1 0 0,1 0 0 0 0,0-1 0 0 0,0 1 0 0 0,0 0 0 0 0,0-1 0 0 0,-1 1-1 0 0,1-1 1 0 0,0 0 0 0 0,-1 0 0 0 0,1 0 0 0 0,0 0 0 0 0,-1 0 0 0 0,1 0 0 0 0,-1 0-1 0 0,1 0 1 0 0,-1 0 0 0 0,0-1 0 0 0,1 0-96 0 0,3-3 3 0 0,1-1 0 0 0,0 1 0 0 0,0 1 0 0 0,0-1 0 0 0,0 1 1 0 0,1 0-1 0 0,0 0 0 0 0,0 1-3 0 0,19-12-152 0 0,-26 14 90 0 0,1 1-1 0 0,0-1 0 0 0,-1 1 0 0 0,1-1 0 0 0,0 1 1 0 0,0-1-1 0 0,0 1 0 0 0,-1-1 0 0 0,1 1 1 0 0,0 0-1 0 0,0 0 0 0 0,0-1 0 0 0,0 1 0 0 0,0 0 1 0 0,0 0-1 0 0,0 0 0 0 0,0 0 0 0 0,0 0 1 0 0,-1 0-1 0 0,1 0 0 0 0,0 0 0 0 0,0 1 0 0 0,0-1 1 0 0,0 0-1 0 0,0 0 0 0 0,0 1 0 0 0,0-1 0 0 0,-1 1 1 0 0,1-1-1 0 0,0 0 0 0 0,0 1 0 0 0,-1 0 1 0 0,1-1-1 0 0,0 1 0 0 0,0-1 0 0 0,-1 1 0 0 0,1 0 1 0 0,-1 0-1 0 0,1-1 0 0 0,-1 1 0 0 0,1 0 1 0 0,-1 0-1 0 0,1 0 0 0 0,-1-1 0 0 0,0 1 0 0 0,1 0 1 0 0,-1 1 62 0 0,11 13-1134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7:57.50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262 2 10943 0 0,'-9'-1'321'0'0,"0"0"0"0"0,-1 1 0 0 0,1 0 0 0 0,-1 1-1 0 0,1 0 1 0 0,0 0 0 0 0,-1 1 0 0 0,1 0 0 0 0,0 0 0 0 0,0 1-1 0 0,0 0 1 0 0,0 1 0 0 0,1 0 0 0 0,-1 1 0 0 0,1-1-1 0 0,0 2 1 0 0,1-1 0 0 0,-1 1 0 0 0,1 0 0 0 0,0 1 0 0 0,0-1-1 0 0,1 1 1 0 0,0 1 0 0 0,0-1 0 0 0,1 1 0 0 0,0 0 0 0 0,0 0-1 0 0,-6 16 1 0 0,6-11-30 0 0,0-1 1 0 0,0 0-1 0 0,1 1 0 0 0,-3 17 0 0 0,6-27-239 0 0,1 0 0 0 0,-1 0 0 0 0,1-1 0 0 0,0 1 0 0 0,0 0 0 0 0,0 0 0 0 0,0 0 0 0 0,0-1 0 0 0,0 1 0 0 0,1 0 0 0 0,-1 0 0 0 0,1-1 0 0 0,0 1 0 0 0,0 0 0 0 0,0-1 0 0 0,0 1 0 0 0,0-1 0 0 0,1 1 0 0 0,-1-1 0 0 0,1 1 0 0 0,0-1 0 0 0,-1 0 0 0 0,1 0 0 0 0,0 0 0 0 0,0 0 0 0 0,0 0 0 0 0,3 1 0 0 0,-2-2-52 0 0,-1 0 0 0 0,1-1 0 0 0,-1 1 0 0 0,1-1 0 0 0,0 1 0 0 0,-1-1 0 0 0,1 0 0 0 0,0 0 0 0 0,-1-1 0 0 0,1 1 0 0 0,0 0 0 0 0,-1-1 0 0 0,1 0 0 0 0,-1 1 0 0 0,1-1 0 0 0,-1 0 0 0 0,1 0 0 0 0,-1 0 0 0 0,0-1 0 0 0,0 1 0 0 0,1-1 0 0 0,-1 1 0 0 0,0-1 0 0 0,0 0 0 0 0,0 0 0 0 0,-1 1 0 0 0,3-4 0 0 0,6-6 0 0 0,0 0 0 0 0,0-1 0 0 0,9-16 0 0 0,32-58-2816 0 0,-51 86 2816 0 0,0 0-1 0 0,0 0 0 0 0,0 0 1 0 0,1 0-1 0 0,-1-1 1 0 0,0 1-1 0 0,0 0 1 0 0,0 0-1 0 0,1 0 0 0 0,-1 0 1 0 0,0 0-1 0 0,0 0 1 0 0,1 0-1 0 0,-1 0 0 0 0,0-1 1 0 0,0 1-1 0 0,1 0 1 0 0,-1 0-1 0 0,0 0 1 0 0,0 0-1 0 0,1 0 0 0 0,-1 1 1 0 0,0-1-1 0 0,1 0 1 0 0,-1 0-1 0 0,0 0 0 0 0,0 0 1 0 0,0 0-1 0 0,1 0 1 0 0,-1 0-1 0 0,0 0 1 0 0,0 0-1 0 0,1 1 0 0 0,-1-1 1 0 0,0 0-1 0 0,0 0 1 0 0,0 0-1 0 0,1 0 0 0 0,-1 1 1 0 0,0-1-1 0 0,0 0 1 0 0,0 0-1 0 0,0 1 0 0 0,0-1 1 0 0,1 0-1 0 0,-1 0 1 0 0,0 0-1 0 0,0 1 1 0 0,0-1-1 0 0,0 0 0 0 0,0 0 1 0 0,0 1-1 0 0,0-1 1 0 0,0 0-1 0 0,0 1 0 0 0,7 16 69 0 0,-6-17-35 0 0,0 4 131 0 0,0-1 92 0 0,1 0 0 0 0,-1 1 0 0 0,1-1 0 0 0,-1 0 0 0 0,1 0 0 0 0,0 0 0 0 0,0-1 0 0 0,0 1 0 0 0,4 3 0 0 0,-5-5-371 0 0,1 1 0 0 0,0-1 0 0 0,-1 0 0 0 0,1 0 0 0 0,0 0 0 0 0,0 0 0 0 0,0-1 0 0 0,0 1 0 0 0,0 0 0 0 0,0-1 0 0 0,-1 1 0 0 0,1-1 1 0 0,0 0-1 0 0,1 0 0 0 0,-1 0 0 0 0,0 0 0 0 0,0 0 0 0 0,0 0 0 0 0,0 0 0 0 0,2-1 0 0 0,16-9-6809 0 0,-9-2 942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7:57.83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 34 8863 0 0,'0'0'407'0'0,"-1"-1"-6"0"0,-1-3-91 0 0,2 3 562 0 0,0 1 273 0 0,0 24 2630 0 0,1-16-3491 0 0,0 1 1 0 0,1-1 0 0 0,-1 0 0 0 0,2 0 0 0 0,-1 0-1 0 0,1 0 1 0 0,0 0 0 0 0,6 9 0 0 0,1 0 185 0 0,1-1 0 0 0,1 0-1 0 0,14 15 1 0 0,-19-26-470 0 0,-6-4 0 0 0,-1-1 0 0 0,1 0 0 0 0,0 0 0 0 0,0 0 0 0 0,0 0 0 0 0,-1 0 0 0 0,1-1 0 0 0,0 1 0 0 0,0 0 0 0 0,0 0 0 0 0,-1 0 0 0 0,1-1 0 0 0,0 1 0 0 0,-1 0 0 0 0,1-1 0 0 0,0 1 0 0 0,-1-1 0 0 0,1 1 0 0 0,0-1 0 0 0,-1 1 0 0 0,1-1 0 0 0,-1 1 0 0 0,1-1 0 0 0,-1 0 0 0 0,1 1 0 0 0,-1-1 0 0 0,1 0 0 0 0,-1 1 0 0 0,0-1 0 0 0,1-1 0 0 0,3-5 0 0 0,-1 0 0 0 0,0 0 0 0 0,-1-1 0 0 0,0 1 0 0 0,0-1 0 0 0,1-13 0 0 0,4-10 0 0 0,4-49 0 0 0,-10 75 0 0 0,-2 4 0 0 0,1 0 0 0 0,0 0 0 0 0,0 0 0 0 0,1 0 0 0 0,-1 0 0 0 0,0 0 0 0 0,0-1 0 0 0,0 1 0 0 0,1 0 0 0 0,-1 0 0 0 0,1 0 0 0 0,-1 0 0 0 0,1 0 0 0 0,-1 0 0 0 0,1 0 0 0 0,-1 0 0 0 0,1 0 0 0 0,0 1 0 0 0,-1-1 0 0 0,1 0 0 0 0,0 0 0 0 0,1-1 0 0 0,-1 2-28 0 0,0 0 0 0 0,0-1-1 0 0,0 1 1 0 0,-1 0 0 0 0,1 0-1 0 0,0 0 1 0 0,0 0 0 0 0,0-1 0 0 0,0 1-1 0 0,0 0 1 0 0,0 1 0 0 0,0-1-1 0 0,0 0 1 0 0,-1 0 0 0 0,1 0-1 0 0,0 0 1 0 0,0 1 0 0 0,0-1 0 0 0,0 0-1 0 0,-1 1 1 0 0,1-1 0 0 0,0 1-1 0 0,0-1 1 0 0,0 1 0 0 0,-1-1-1 0 0,1 1 1 0 0,0-1 0 0 0,-1 1 0 0 0,1 0-1 0 0,-1-1 1 0 0,1 1 0 0 0,0 1-1 0 0,0-2-138 0 0,21 17-3382 0 0,-9-9-2281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7:58.212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274 669 8863 0 0,'-25'-16'968'0'0,"20"13"-1020"0"0,-21-13 2753 0 0,-32-25 0 0 0,50 33-2083 0 0,-1 1 1 0 0,1-1 0 0 0,1-1-1 0 0,0 1 1 0 0,0-1 0 0 0,0 0-1 0 0,-7-16 1 0 0,13 24-1071 0 0,1 1-192 0 0,0 0-48 0 0,0 0 84 0 0,-1 1 400 0 0,-3 6 185 0 0,-1 1 23 0 0,-35 47 2846 0 0,36-44-2699 0 0,0 0 1 0 0,1 0 0 0 0,1 0 0 0 0,0 0 0 0 0,0 0 0 0 0,1 1 0 0 0,0-1 0 0 0,1 0 0 0 0,0 1 0 0 0,1-1 0 0 0,1 0 0 0 0,-1 1 0 0 0,2-1 0 0 0,0 0-1 0 0,0 0 1 0 0,1 0 0 0 0,0-1 0 0 0,7 14 0 0 0,-11-23-148 0 0,1 0 0 0 0,-1 0 0 0 0,1 0 0 0 0,-1 0 0 0 0,1 0 0 0 0,0 1 0 0 0,-1-1 0 0 0,1 0 0 0 0,0 0 0 0 0,-1 0 0 0 0,1-1 0 0 0,0 1 0 0 0,0 0 0 0 0,0 0 0 0 0,0 0 0 0 0,0-1 0 0 0,0 1 0 0 0,0 0 0 0 0,0-1 0 0 0,0 1 0 0 0,1-1 0 0 0,-1 1 0 0 0,0-1 0 0 0,0 0 0 0 0,0 1 0 0 0,1-1 0 0 0,-1 0 0 0 0,0 0 0 0 0,0 0 0 0 0,1 0 0 0 0,-1 0 0 0 0,0 0 0 0 0,0 0 0 0 0,0 0 0 0 0,1-1 0 0 0,-1 1 0 0 0,0 0 0 0 0,2-2 0 0 0,0 1 0 0 0,0-1 0 0 0,0 0 0 0 0,-1-1 0 0 0,1 1 0 0 0,-1 0 0 0 0,1-1 0 0 0,-1 1 0 0 0,0-1 0 0 0,3-4 0 0 0,0-4 0 0 0,1-1 0 0 0,-2 0 0 0 0,1 0 0 0 0,-2 0 0 0 0,0-1 0 0 0,0 1 0 0 0,-1-1 0 0 0,-1 1 0 0 0,0-1 0 0 0,-1-21 0 0 0,-2-7 0 0 0,-16-80 0 0 0,-102-307 0 0 0,104 379 0 0 0,66 208 101 0 0,-49-156-59 0 0,93 288 2818 0 0,-74-242-3471 0 0,1-1 0 0 0,2 0 1 0 0,54 78-1 0 0,-38-67-4849 0 0,-19-43 2624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04.70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44 135 8863 0 0,'-10'-14'680'0'0,"3"5"-426"0"0,6 5-268 0 0,0-6 108 0 0,0 8 340 0 0,1 2 121 0 0,2 23 1221 0 0,3 6-1025 0 0,1-1 0 0 0,14 39 0 0 0,-10-37 106 0 0,9 52 0 0 0,-13-52 136 0 0,10 31 0 0 0,-8-33-167 0 0,5 34 0 0 0,-13-62-826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1 0 0 0,0-1 0 0 0,0 0 0 0 0,0 0 0 0 0,0 0 0 0 0,0 0 0 0 0,0 0 0 0 0,0 0 0 0 0,0 0 0 0 0,0 0 0 0 0,0 0 0 0 0,0 0 0 0 0,0 0 0 0 0,-7-8 0 0 0,-7-12 0 0 0,13 18 0 0 0,-18-46 0 0 0,3-1 0 0 0,-15-68 0 0 0,17 57 0 0 0,-9-109 0 0 0,22 167 0 0 0,1-1 0 0 0,0 1 0 0 0,0-1 0 0 0,0 1 0 0 0,0-1 0 0 0,0 1 0 0 0,0-1 0 0 0,1 1 0 0 0,-1-1 0 0 0,1 1 0 0 0,0 0 0 0 0,0-1 0 0 0,0 1 0 0 0,0 0 0 0 0,0 0 0 0 0,0-1 0 0 0,0 1 0 0 0,1 0 0 0 0,-1 0 0 0 0,1 0 0 0 0,3-2 0 0 0,-2 2 0 0 0,0 0 0 0 0,1 1 0 0 0,-1 0 0 0 0,1 0 0 0 0,0 0 0 0 0,-1 0 0 0 0,1 0 0 0 0,0 1 0 0 0,-1-1 0 0 0,1 1 0 0 0,0 0 0 0 0,0 1 0 0 0,6 0 0 0 0,4 0 0 0 0,1 1 0 0 0,-1 1 0 0 0,0 0 0 0 0,1 1 0 0 0,-2 1 0 0 0,1 0 0 0 0,0 1 0 0 0,-1 0 0 0 0,0 1 0 0 0,-1 0 0 0 0,1 1 0 0 0,16 15 0 0 0,-26-21 2 0 0,2 2 86 0 0,-1 0-1 0 0,1-1 1 0 0,-1 1-1 0 0,0 1 1 0 0,0-1 0 0 0,0 1-1 0 0,-1-1 1 0 0,1 1-1 0 0,-1 0 1 0 0,-1 1 0 0 0,1-1-1 0 0,-1 0 1 0 0,1 1 0 0 0,1 7-1 0 0,-1 1 50 0 0,-1 0 0 0 0,-1 0 0 0 0,0-1-1 0 0,0 1 1 0 0,-2 0 0 0 0,1 0 0 0 0,-2 0 0 0 0,0-1-1 0 0,-1 1 1 0 0,0 0 0 0 0,-7 18 0 0 0,2-12 264 0 0,0 1 1 0 0,-2-2-1 0 0,0 0 1 0 0,-1 0-1 0 0,-1-1 1 0 0,-23 27-1 0 0,-12 0-565 0 0,46-44-819 0 0,1-1-367 0 0,0 0-81 0 0,20 14-4951 0 0,-6-10 3787 0 0,0 1-12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05.64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246 480 13247 0 0,'0'-7'182'0'0,"-1"0"-1"0"0,1 0 0 0 0,-1-1 1 0 0,0 1-1 0 0,-1 0 0 0 0,0 0 1 0 0,0 0-1 0 0,0 0 0 0 0,-5-8 1 0 0,5 12 104 0 0,0 0 0 0 0,0 0 0 0 0,0-1 0 0 0,-1 1 0 0 0,1 1 0 0 0,-1-1 0 0 0,0 0 0 0 0,1 1 0 0 0,-1-1 0 0 0,0 1 0 0 0,-1 0 0 0 0,1 0 0 0 0,0 0 0 0 0,-1 0 0 0 0,1 1 0 0 0,-1-1 0 0 0,1 1 0 0 0,-1 0 0 0 0,-5-1 0 0 0,-5-1 390 0 0,12 2-614 0 0,0 1 0 0 0,1-1 0 0 0,-1 1 1 0 0,0-1-1 0 0,0 1 0 0 0,1-1 0 0 0,-1 1 0 0 0,0 0 0 0 0,0 0 1 0 0,0 0-1 0 0,1 0 0 0 0,-1 1 0 0 0,0-1 0 0 0,0 0 0 0 0,0 1 0 0 0,1-1 1 0 0,-1 1-1 0 0,0-1 0 0 0,1 1 0 0 0,-1 0 0 0 0,1 0 0 0 0,-1 0 1 0 0,1 0-1 0 0,-1 0 0 0 0,1 0 0 0 0,-2 2 0 0 0,-9 9-59 0 0,0 0-1 0 0,1 1 1 0 0,1 1 0 0 0,0 0-1 0 0,1 0 1 0 0,0 1 0 0 0,2 0-1 0 0,-11 27 1 0 0,17-42-3 0 0,1 1 0 0 0,-1 0 0 0 0,1-1 0 0 0,-1 1 0 0 0,1 0 0 0 0,0-1 0 0 0,-1 1 0 0 0,1 0 0 0 0,0 0 0 0 0,0-1 0 0 0,0 1 0 0 0,-1 0 0 0 0,1 0 0 0 0,0-1 0 0 0,0 1 0 0 0,0 0 0 0 0,0 0 0 0 0,0-1 0 0 0,0 1 0 0 0,0 0 0 0 0,1 0 0 0 0,-1-1 0 0 0,0 1 0 0 0,0 0 0 0 0,1-1 0 0 0,-1 1 0 0 0,0 0 0 0 0,1 0 0 0 0,-1-1 0 0 0,1 2 0 0 0,1 0 0 0 0,-2-2 0 0 0,0 1 0 0 0,1-1 0 0 0,-1 1 0 0 0,0 0 0 0 0,1-1 0 0 0,-1 1 0 0 0,1-1 0 0 0,-1 1 0 0 0,0-1 0 0 0,1 1 0 0 0,-1-1 0 0 0,1 1 0 0 0,0-1 0 0 0,-1 1 0 0 0,1-1 0 0 0,-1 0 0 0 0,1 1 0 0 0,0-1 0 0 0,-1 0 0 0 0,1 0 0 0 0,0 1 0 0 0,-1-1 0 0 0,1 0 0 0 0,0 0 0 0 0,-1 0 0 0 0,1 0 0 0 0,0 0 0 0 0,-1 0 0 0 0,1 0 0 0 0,0 0 0 0 0,0 0 0 0 0,-1 0 0 0 0,1 0 0 0 0,0-1 0 0 0,-1 1 0 0 0,1 0 0 0 0,0 0 0 0 0,-1-1 0 0 0,1 1 0 0 0,-1 0 0 0 0,1-1 0 0 0,0 1 0 0 0,-1-1 0 0 0,1 1 0 0 0,-1 0 0 0 0,1-1 0 0 0,-1 0 0 0 0,1 1 0 0 0,0-2 0 0 0,-1 2 0 0 0,30-26 0 0 0,31-34 0 0 0,0 0 0 0 0,-60 59 0 0 0,-1 1 0 0 0,1-1 0 0 0,0 0 0 0 0,0 0 0 0 0,0 1 0 0 0,-1-1 0 0 0,1 0 0 0 0,0 1 0 0 0,0-1 0 0 0,0 1 0 0 0,0-1 0 0 0,0 1 0 0 0,0-1 0 0 0,0 1 0 0 0,0 0 0 0 0,0-1 0 0 0,0 1 0 0 0,0 0 0 0 0,0 0 0 0 0,1 0 0 0 0,-1 0 0 0 0,0 0 0 0 0,0 0 0 0 0,0 0 0 0 0,0 0 0 0 0,0 1 0 0 0,0-1 0 0 0,0 0 0 0 0,0 1 0 0 0,0-1 0 0 0,0 0 0 0 0,0 1 0 0 0,0 0 0 0 0,0-1 0 0 0,0 1 0 0 0,0-1 0 0 0,0 1 0 0 0,1 1 0 0 0,1 2 0 0 0,0 1 0 0 0,0-1 0 0 0,0 0 0 0 0,-1 1 0 0 0,0-1 0 0 0,3 7 0 0 0,-2-2 0 0 0,1-1-19 0 0,1 1 0 0 0,-1-1 1 0 0,1 0-1 0 0,1 0 0 0 0,0-1 0 0 0,7 9 0 0 0,-12-15 6 0 0,1 1 0 0 0,0-1 0 0 0,-1 0 0 0 0,1 0 0 0 0,0 0 0 0 0,0 0 0 0 0,0 0 0 0 0,0 0 0 0 0,0 0 0 0 0,0 0 0 0 0,0-1-1 0 0,0 1 1 0 0,0-1 0 0 0,0 0 0 0 0,0 1 0 0 0,0-1 0 0 0,0 0 0 0 0,0 0 0 0 0,1 0 0 0 0,-1-1 0 0 0,0 1 0 0 0,0 0 0 0 0,0-1 0 0 0,0 1 0 0 0,0-1 0 0 0,0 0 0 0 0,0 0 0 0 0,0 0-1 0 0,0 0 1 0 0,-1 0 0 0 0,1 0 0 0 0,0 0 0 0 0,2-2 0 0 0,14-9-1033 0 0,-15 11 800 0 0,0-1-1 0 0,-1 1 0 0 0,0-1 0 0 0,1 1 1 0 0,-1-1-1 0 0,0 0 0 0 0,0 0 1 0 0,0 0-1 0 0,0 0 0 0 0,0 0 0 0 0,0-1 1 0 0,0 1-1 0 0,-1-1 0 0 0,2-3 1 0 0,1-1-528 0 0,-1-1 0 0 0,0 0 0 0 0,-1-1-1 0 0,0 1 1 0 0,0 0 0 0 0,1-15 0 0 0,-3 11 409 0 0,0 0-1 0 0,-1-1 1 0 0,0 1-1 0 0,-3-13 1 0 0,-6-11 1479 0 0,-1 0-1 0 0,-19-41 1 0 0,16 44 1795 0 0,-16-61 0 0 0,27 88-2662 0 0,2 4-104 0 0,0 1 0 0 0,0-1 0 0 0,1 1 0 0 0,-1-1 0 0 0,1 0 1 0 0,-1 1-1 0 0,1-1 0 0 0,-1 0 0 0 0,1 1 0 0 0,0-1 0 0 0,0 0 1 0 0,0 0-1 0 0,0 0 0 0 0,0 1 0 0 0,1-4 0 0 0,20 26 729 0 0,-10-2-872 0 0,0 0 0 0 0,-2 1 0 0 0,0 1 0 0 0,-2-1 0 0 0,0 2 0 0 0,-1-1 0 0 0,4 27 0 0 0,9 31 0 0 0,-14-61 12 0 0,-2-7-38 0 0,0-1 0 0 0,1 0 0 0 0,8 18 0 0 0,-11-27-458 0 0,-1-1-192 0 0,0 0-41 0 0,0 0-327 0 0,0 0-1335 0 0,-10-9-4600 0 0,3 2 4994 0 0,-37-20-3989 0 0,-6 1 3912 0 0,-2 7 3745 0 0,1 9 3581 0 0,55 5 4612 0 0,16-6-7438 0 0,24-8-2241 0 0,-11 13-1179 0 0,0 0 0 0 0,0 2 0 0 0,0 2 0 0 0,0 1 0 0 0,38 3 0 0 0,67-3-3796 0 0,-119 0 4499 0 0,1-2 0 0 0,-2 0-1 0 0,1-1 1 0 0,0-1 0 0 0,22-9-1 0 0,-25 8 408 0 0,-1-2-1 0 0,0 1 1 0 0,17-12-1 0 0,-29 17 150 0 0,0 0 0 0 0,0 0 0 0 0,-1-1 0 0 0,1 1 0 0 0,0 0 0 0 0,-1-1 0 0 0,1 0 0 0 0,-1 1 0 0 0,0-1 0 0 0,0 0-1 0 0,0 0 1 0 0,0 0 0 0 0,0-1 0 0 0,-1 1 0 0 0,0 0 0 0 0,1 0 0 0 0,-1-1 0 0 0,-1 1 0 0 0,1-1 0 0 0,0 1 0 0 0,0-7 0 0 0,-2 8-123 0 0,1 0 0 0 0,0 1 0 0 0,-1-1 0 0 0,1 0 0 0 0,-1 1 1 0 0,0-1-1 0 0,0 1 0 0 0,1-1 0 0 0,-1 1 0 0 0,0-1 0 0 0,0 1 0 0 0,0-1 0 0 0,-1 1 0 0 0,1 0 0 0 0,0 0 1 0 0,0-1-1 0 0,-1 1 0 0 0,1 0 0 0 0,-1 0 0 0 0,1 0 0 0 0,-1 1 0 0 0,1-1 0 0 0,-1 0 0 0 0,1 0 1 0 0,-1 1-1 0 0,0-1 0 0 0,1 1 0 0 0,-1 0 0 0 0,0-1 0 0 0,0 1 0 0 0,1 0 0 0 0,-1 0 0 0 0,0 0 0 0 0,0 0 1 0 0,-2 1-1 0 0,-4-1 168 0 0,0 1 1 0 0,0 0-1 0 0,1 1 1 0 0,-1-1-1 0 0,0 1 1 0 0,-12 6-1 0 0,5-1 21 0 0,0 1 0 0 0,0 1 0 0 0,1 1 0 0 0,0 0 0 0 0,-15 14 0 0 0,23-18-222 0 0,0 0 0 0 0,1-1 0 0 0,0 2 0 0 0,0-1 0 0 0,0 1 0 0 0,0-1 0 0 0,1 1 0 0 0,0 1 0 0 0,1-1 0 0 0,0 0 0 0 0,0 1 0 0 0,0 0 0 0 0,-1 8 0 0 0,4-15-121 0 0,0-1 0 0 0,0 1 0 0 0,0-1 0 0 0,0 1 0 0 0,0-1 0 0 0,0 1 0 0 0,0-1 0 0 0,0 1 0 0 0,0 0 0 0 0,0-1 0 0 0,0 1 0 0 0,0-1 0 0 0,0 1 0 0 0,0-1 0 0 0,0 1 0 0 0,1-1 0 0 0,-1 1 0 0 0,0-1 0 0 0,0 1 0 0 0,1-1 0 0 0,-1 1 0 0 0,0-1 0 0 0,1 0 0 0 0,-1 1 0 0 0,1-1 0 0 0,-1 1 0 0 0,0-1 0 0 0,1 0 0 0 0,-1 1 0 0 0,1-1 0 0 0,-1 0 0 0 0,1 0 0 0 0,-1 1 0 0 0,1-1 0 0 0,-1 0 0 0 0,1 0 0 0 0,-1 0 0 0 0,1 0 0 0 0,-1 0 0 0 0,1 1 0 0 0,0-1 0 0 0,-1 0 0 0 0,1 0 0 0 0,0-1 0 0 0,17-2 0 0 0,-18 3 0 0 0,14-6 0 0 0,-1-1 0 0 0,0 0 0 0 0,0-1 0 0 0,19-15 0 0 0,-24 16 0 0 0,0 1 0 0 0,1-1 0 0 0,0 2 0 0 0,-1-1 0 0 0,2 1 0 0 0,-1 1 0 0 0,1-1 0 0 0,-1 2 0 0 0,1-1 0 0 0,0 2 0 0 0,14-3 0 0 0,-22 4 0 0 0,1 2 0 0 0,-1-1 0 0 0,1 0 0 0 0,-1 0 0 0 0,1 1 0 0 0,-1 0 0 0 0,1-1 0 0 0,-1 1 0 0 0,1 0 0 0 0,-1 0 0 0 0,0 0 0 0 0,0 0 0 0 0,0 1 0 0 0,1-1 0 0 0,-1 1 0 0 0,0-1 0 0 0,-1 1 0 0 0,1 0 0 0 0,0-1 0 0 0,0 1 0 0 0,-1 0 0 0 0,1 0 0 0 0,-1 0 0 0 0,0 1 0 0 0,2 2 0 0 0,3 8 0 0 0,-1-1 0 0 0,0 2 0 0 0,5 22 0 0 0,6 14 0 0 0,-14-47-84 0 0,-1-1-1 0 0,0 1 0 0 0,0 0 1 0 0,1 0-1 0 0,0-1 1 0 0,-1 1-1 0 0,1-1 0 0 0,0 0 1 0 0,0 1-1 0 0,1-1 1 0 0,-1 0-1 0 0,0 0 1 0 0,1 0-1 0 0,-1-1 0 0 0,1 1 1 0 0,0 0-1 0 0,-1-1 1 0 0,1 0-1 0 0,0 0 1 0 0,0 0-1 0 0,0 0 0 0 0,5 1 1 0 0,6-4-635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07.044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149 0 10943 0 0,'0'0'248'0'0,"-4"4"35"0"0,-10 9 18 0 0,14-13-283 0 0,-1 0 0 0 0,0 0 0 0 0,0 0 0 0 0,0-1 0 0 0,0 1 0 0 0,1 0 0 0 0,-1 0 0 0 0,0 0 1 0 0,0-1-1 0 0,1 1 0 0 0,-1 0 0 0 0,0-1 0 0 0,0 1 0 0 0,1-1 0 0 0,-1 1 0 0 0,1-1 0 0 0,-1 1 0 0 0,0-1 0 0 0,1 1 0 0 0,-2-2 0 0 0,-10-6 58 0 0,9 9 108 0 0,-1 0 1 0 0,1 0-1 0 0,0 1 0 0 0,0-1 1 0 0,0 1-1 0 0,0-1 1 0 0,0 1-1 0 0,0 0 0 0 0,0 0 1 0 0,1 1-1 0 0,-1-1 0 0 0,1 0 1 0 0,0 1-1 0 0,-1 0 1 0 0,1-1-1 0 0,0 1 0 0 0,1 0 1 0 0,-1 0-1 0 0,0 0 0 0 0,-1 4 1 0 0,-5 10 284 0 0,1 1 0 0 0,-7 23 0 0 0,11-32-547 0 0,-2 5 349 0 0,3-10-156 0 0,0-1 1 0 0,1 1 0 0 0,0-1 0 0 0,0 1-1 0 0,0-1 1 0 0,0 1 0 0 0,0-1-1 0 0,1 1 1 0 0,0 0 0 0 0,0 0-1 0 0,0-1 1 0 0,0 1 0 0 0,0 0 0 0 0,1-1-1 0 0,0 1 1 0 0,-1 0 0 0 0,1-1-1 0 0,1 1 1 0 0,-1-1 0 0 0,0 1-1 0 0,4 4 1 0 0,-3-4-116 0 0,0 0 0 0 0,1 0 0 0 0,-1 0 0 0 0,1 0 0 0 0,0-1 0 0 0,0 1 0 0 0,0-1 0 0 0,1 0 0 0 0,-1 0 0 0 0,1 0 0 0 0,0 0 0 0 0,0-1 0 0 0,0 1 0 0 0,0-1 0 0 0,0 0 0 0 0,9 3 0 0 0,1-2 0 0 0,1 0 0 0 0,0 0 0 0 0,29 0 0 0 0,18 3 0 0 0,-61-6 15 0 0,0 0 0 0 0,-1 1 1 0 0,1-1-1 0 0,0 0 0 0 0,-1 0 0 0 0,1 1 0 0 0,0-1 0 0 0,-1 1 0 0 0,1-1 0 0 0,-1 1 0 0 0,1-1 1 0 0,-1 1-1 0 0,1-1 0 0 0,-1 1 0 0 0,1-1 0 0 0,-1 1 0 0 0,1-1 0 0 0,-1 1 0 0 0,1 0 0 0 0,-1-1 1 0 0,0 1-1 0 0,0 0 0 0 0,1 0 0 0 0,-1-1 0 0 0,0 1 0 0 0,0 0 0 0 0,0-1 0 0 0,0 2 0 0 0,0 17 788 0 0,0-18-728 0 0,-3 12 433 0 0,0-1 0 0 0,-9 26 0 0 0,11-35-528 0 0,-4 12 66 0 0,-6 15-11441 0 0,9-28 8292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0.554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120 205 5407 0 0,'-21'-10'592'0'0,"18"9"-369"0"0,0 0 0 0 0,0 0 0 0 0,0 0 0 0 0,0 0 0 0 0,0 1 0 0 0,0-1 1 0 0,0 1-1 0 0,0 0 0 0 0,0 0 0 0 0,0 0 0 0 0,0 0 0 0 0,-1 1 0 0 0,1-1 0 0 0,0 1 0 0 0,0-1 0 0 0,0 1 0 0 0,0 0 0 0 0,1 1 0 0 0,-1-1 0 0 0,0 0 0 0 0,0 1 0 0 0,1-1 0 0 0,-1 1 0 0 0,1 0 0 0 0,-1 0 0 0 0,1 0 0 0 0,0 0 0 0 0,-1 0 0 0 0,1 1 0 0 0,1-1 0 0 0,-1 1 0 0 0,0-1 0 0 0,0 1 0 0 0,1 0 0 0 0,0 0 0 0 0,-1-1 0 0 0,0 7 0 0 0,1 0-59 0 0,1-1-1 0 0,1 0 1 0 0,0 1 0 0 0,0-1 0 0 0,1 0-1 0 0,0 0 1 0 0,0 1 0 0 0,1-1-1 0 0,0-1 1 0 0,0 1 0 0 0,1 0 0 0 0,0-1-1 0 0,0 0 1 0 0,1 0 0 0 0,0 0-1 0 0,0 0 1 0 0,0-1 0 0 0,1 0 0 0 0,0 0-1 0 0,8 5 1 0 0,-9-7-2 0 0,0 0 0 0 0,0 0 0 0 0,0-1 1 0 0,1 0-1 0 0,-1 0 0 0 0,1-1 0 0 0,0 1 0 0 0,0-1 0 0 0,0 0 1 0 0,0-1-1 0 0,0 0 0 0 0,8 1 0 0 0,-9-2-36 0 0,-1 0 0 0 0,1 0 0 0 0,0-1 0 0 0,-1 1 0 0 0,1-1 0 0 0,0-1 0 0 0,-1 1 0 0 0,0 0 0 0 0,1-1 0 0 0,-1 0-1 0 0,0 0 1 0 0,0 0 0 0 0,0-1 0 0 0,0 1 0 0 0,0-1 0 0 0,0 0 0 0 0,5-6 0 0 0,10-11-53 0 0,-2 0-1 0 0,0-1 1 0 0,-2 0 0 0 0,0-1-1 0 0,-1-1 1 0 0,-2-1 0 0 0,0 0-1 0 0,-1 0 1 0 0,-2-1 0 0 0,0-1-1 0 0,7-41 1 0 0,-15 63-73 0 0,-1 1 0 0 0,0-1 0 0 0,0 0 0 0 0,0 1 0 0 0,0-1 0 0 0,0 1 0 0 0,-1-1 0 0 0,0 1 0 0 0,0-1 0 0 0,0 1 0 0 0,0-1 0 0 0,0 1 0 0 0,-1 0 0 0 0,1 0 0 0 0,-1-1 0 0 0,0 1 0 0 0,0 0 0 0 0,0 0 0 0 0,0 1 0 0 0,-5-5 0 0 0,6 6 0 0 0,-1 0 0 0 0,1 0 0 0 0,-1-1 0 0 0,1 1 0 0 0,-1 0 0 0 0,0 0 0 0 0,0 1 0 0 0,1-1 0 0 0,-1 0 0 0 0,0 1 0 0 0,0-1 0 0 0,0 1 0 0 0,0-1 0 0 0,0 1 0 0 0,0 0 0 0 0,0 0 0 0 0,0 0 0 0 0,0 0 0 0 0,0 0 0 0 0,0 0 0 0 0,0 1 0 0 0,0-1 0 0 0,0 1 0 0 0,0-1 0 0 0,1 1 0 0 0,-1 0 0 0 0,0-1 0 0 0,0 1 0 0 0,0 0 0 0 0,1 0 0 0 0,-1 1 0 0 0,1-1 0 0 0,-1 0 0 0 0,1 0 0 0 0,-1 1 0 0 0,1-1 0 0 0,-2 3 0 0 0,-2 1 0 0 0,1 1 0 0 0,0-1 0 0 0,1 1 0 0 0,-1 0 0 0 0,1 0 0 0 0,0 0 0 0 0,0 0 0 0 0,1 0 0 0 0,0 1 0 0 0,0-1 0 0 0,0 1 0 0 0,-1 12 0 0 0,3-8 0 0 0,-1 0 0 0 0,2 1 0 0 0,-1-1 0 0 0,2 0 0 0 0,-1 0 0 0 0,1 0 0 0 0,4 11 0 0 0,-4-19 0 0 0,-1 0 0 0 0,0 0 0 0 0,1 0 0 0 0,0 0 0 0 0,0 0 0 0 0,0 0 0 0 0,0 0 0 0 0,1 0 0 0 0,-1-1 0 0 0,1 1 0 0 0,-1-1 0 0 0,1 0 0 0 0,0 0 0 0 0,0 0 0 0 0,0 0 0 0 0,0 0 0 0 0,0-1 0 0 0,0 1 0 0 0,0-1 0 0 0,1 0 0 0 0,-1 0 0 0 0,1 0 0 0 0,-1 0 0 0 0,1-1 0 0 0,-1 1 0 0 0,1-1 0 0 0,-1 0 0 0 0,1 0 0 0 0,-1 0 0 0 0,1 0 0 0 0,-1-1 0 0 0,1 0 0 0 0,-1 0 0 0 0,0 1 0 0 0,1-2 0 0 0,-1 1 0 0 0,0 0 0 0 0,1-1 0 0 0,2-1 0 0 0,7-5-687 0 0,0 0-1 0 0,-1-1 1 0 0,0-1-1 0 0,0 0 1 0 0,-1 0-1 0 0,0-1 1 0 0,-1 0-1 0 0,0-1 1 0 0,-1 0-1 0 0,12-20 1 0 0,-3 3-2063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0.97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23 6 8863 0 0,'-17'-4'887'0'0,"12"3"-675"0"0,4 1 667 0 0,1 0 277 0 0,0 0 48 0 0,0 0-60 0 0,5 30 1809 0 0,12 7-1971 0 0,2-1 0 0 0,33 51 1 0 0,-50-85-981 0 0,-2-1-2 0 0,0-1 0 0 0,0 0 0 0 0,0 0 0 0 0,0 1 0 0 0,0-1 0 0 0,1 0 0 0 0,-1 0 0 0 0,0 1 0 0 0,0-1 0 0 0,0 0 0 0 0,1 0 0 0 0,-1 0 0 0 0,0 1 0 0 0,0-1 0 0 0,1 0 0 0 0,-1 0 0 0 0,0 0 0 0 0,1 0 0 0 0,-1 0 0 0 0,0 1 0 0 0,0-1 0 0 0,1 0 0 0 0,-1 0 0 0 0,0 0 0 0 0,1 0 0 0 0,-1 0 0 0 0,0 0 0 0 0,1 0 0 0 0,-1 0 0 0 0,0 0 0 0 0,0 0 0 0 0,1 0 0 0 0,-1 0 0 0 0,0-1 0 0 0,1 1 0 0 0,-1 0 0 0 0,0 0 0 0 0,0 0 0 0 0,1 0 0 0 0,-1 0 0 0 0,0 0 0 0 0,0-1 0 0 0,1 1 0 0 0,-1 0 0 0 0,0 0 0 0 0,0 0 0 0 0,1-1 0 0 0,-1 1 0 0 0,0 0 0 0 0,0 0 0 0 0,0-1 0 0 0,0 1 0 0 0,0 0 0 0 0,1-1 0 0 0,-1 1 0 0 0,6-12 0 0 0,5-30 0 0 0,-10 32 0 0 0,2 1 0 0 0,-1-1 0 0 0,1 1 0 0 0,4-10 0 0 0,-2 12 0 0 0,-5 6 0 0 0,1 1 0 0 0,-1-1 0 0 0,1 1 0 0 0,-1 0 0 0 0,1-1 0 0 0,-1 1 0 0 0,1 0 0 0 0,0 0 0 0 0,-1-1 0 0 0,1 1 0 0 0,-1 0 0 0 0,1 0 0 0 0,0 0 0 0 0,-1 0 0 0 0,1 0 0 0 0,0 0 0 0 0,-1 0 0 0 0,1 0 0 0 0,0 0 0 0 0,-1 0 0 0 0,1 0 0 0 0,-1 0 0 0 0,1 0 0 0 0,0 0 0 0 0,-1 0 0 0 0,1 1 0 0 0,0-1 0 0 0,-1 0 0 0 0,1 1 0 0 0,-1-1 0 0 0,2 1 0 0 0,5 2 246 0 0,-1 0-1 0 0,1 0 0 0 0,0 1 1 0 0,-1 0-1 0 0,0 0 1 0 0,0 0-1 0 0,0 1 0 0 0,-1 0 1 0 0,1 0-1 0 0,7 11 1 0 0,1-2-126 0 0,-10-11-957 0 0,-1-1 0 0 0,1 0-1 0 0,0 0 1 0 0,-1 0 0 0 0,1 0 0 0 0,0 0-1 0 0,0-1 1 0 0,7 2 0 0 0,-8-2-2 0 0,5 1-1191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1.30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183 36 13247 0 0,'0'0'299'0'0,"-25"-15"838"0"0,19 12-665 0 0,0 0 0 0 0,0 0 0 0 0,0 1 0 0 0,-1 0 0 0 0,1 0 0 0 0,-1 0-1 0 0,1 1 1 0 0,-10-1 0 0 0,13 2-270 0 0,-1 0-1 0 0,1 0 0 0 0,0 1 1 0 0,0 0-1 0 0,0 0 0 0 0,0 0 1 0 0,1 0-1 0 0,-1 0 1 0 0,0 0-1 0 0,0 1 0 0 0,1-1 1 0 0,-1 1-1 0 0,0 0 1 0 0,1 0-1 0 0,0 0 0 0 0,-1 0 1 0 0,1 0-1 0 0,0 0 0 0 0,0 0 1 0 0,-3 6-1 0 0,2-4-201 0 0,-1 0 0 0 0,1 0 0 0 0,0 0 0 0 0,0 1 0 0 0,1 0 0 0 0,-1-1 0 0 0,1 1 0 0 0,0 0 0 0 0,0 0 0 0 0,1 0 0 0 0,0 1 0 0 0,-1-1 0 0 0,2 0 0 0 0,-1 0 0 0 0,1 1 0 0 0,-1-1 0 0 0,2 0 0 0 0,-1 1 0 0 0,2 9 0 0 0,-2-14 0 0 0,1 0 0 0 0,-1 0 0 0 0,1 1 0 0 0,-1-1 0 0 0,1 0 0 0 0,0 0 0 0 0,0 0 0 0 0,-1 0 0 0 0,1 0 0 0 0,0 0 0 0 0,0 0 0 0 0,0 0 0 0 0,0-1 0 0 0,0 1 0 0 0,0 0 0 0 0,0 0 0 0 0,0-1 0 0 0,0 1 0 0 0,1-1 0 0 0,-1 1 0 0 0,0-1 0 0 0,0 1 0 0 0,0-1 0 0 0,1 0 0 0 0,-1 1 0 0 0,0-1 0 0 0,1 0 0 0 0,-1 0 0 0 0,0 0 0 0 0,0 0 0 0 0,1 0 0 0 0,-1 0 0 0 0,0-1 0 0 0,3 0 0 0 0,-4 1 0 0 0,5-2-139 0 0,0 0 0 0 0,0 0 0 0 0,-1-1 0 0 0,1 1 1 0 0,-1-1-1 0 0,0 0 0 0 0,0-1 0 0 0,0 1 0 0 0,0-1 0 0 0,0 1 0 0 0,-1-1 0 0 0,0 0 0 0 0,0-1 0 0 0,0 1 0 0 0,0 0 0 0 0,0-1 1 0 0,1-6-1 0 0,9-9-177 0 0,-7 14 292 0 0,1 9 24 0 0,10 7 732 0 0,25 14 253 0 0,-19-18-3521 0 0,1-9-3855 0 0,-15-1 3785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1.64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44 48 10943 0 0,'-11'-11'442'0'0,"-21"-24"495"0"0,32 34-9 0 0,0 1 323 0 0,0 0 58 0 0,0 0-66 0 0,0 0-346 0 0,0 0-156 0 0,13 31 791 0 0,-1-2-1694 0 0,-5-11 777 0 0,0-1 0 0 0,1 1 0 0 0,1-1-1 0 0,23 31 1 0 0,-1 1-591 0 0,-34-113-24 0 0,2 58-6 0 0,0-1 1 0 0,0 0-1 0 0,1 0 0 0 0,0 0 0 0 0,0 0 1 0 0,0 0-1 0 0,1 0 0 0 0,0 1 0 0 0,1-1 1 0 0,-1 0-1 0 0,1 1 0 0 0,0-1 0 0 0,1 1 1 0 0,0-1-1 0 0,6-9 0 0 0,-8 15-314 0 0,-1 0-1 0 0,1 0 0 0 0,0 0 1 0 0,0 0-1 0 0,0 0 0 0 0,0 1 1 0 0,0-1-1 0 0,0 0 1 0 0,0 1-1 0 0,0-1 0 0 0,0 1 1 0 0,0-1-1 0 0,0 1 0 0 0,0 0 1 0 0,1-1-1 0 0,-1 1 1 0 0,0 0-1 0 0,0 0 0 0 0,0 0 1 0 0,1 0-1 0 0,-1 0 0 0 0,0 0 1 0 0,0 0-1 0 0,0 0 1 0 0,0 0-1 0 0,1 1 0 0 0,-1-1 1 0 0,0 0-1 0 0,2 1 1 0 0,2 1-2696 0 0,-3-2-1530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32 5527 0 0,'-35'29'576'0'0,"21"-19"2383"0"0,21-15 185 0 0,-1 4-3051 0 0,-4 1-83 0 0,1 0 0 0 0,-1-1-1 0 0,0 1 1 0 0,0-1 0 0 0,1 1-1 0 0,-1-1 1 0 0,0 0 0 0 0,0 0-1 0 0,0 0 1 0 0,0 0 0 0 0,0-1-1 0 0,1 1-9 0 0,35-12-1060 0 0,-7-15-2574 0 0,-17 15 288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1.97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53 177 10943 0 0,'0'0'248'0'0,"0"0"35"0"0,-4-8 376 0 0,3 1-470 0 0,1 6 739 0 0,0 1 323 0 0,0 0 58 0 0,0 0-66 0 0,0 0-346 0 0,14 33 1376 0 0,-13-32-2269 0 0,0 2-8 0 0,0 1 1 0 0,0-1-1 0 0,0 0 0 0 0,1-1 1 0 0,-1 1-1 0 0,1 0 0 0 0,0 0 1 0 0,0-1-1 0 0,0 1 1 0 0,0-1-1 0 0,0 1 0 0 0,0-1 1 0 0,1 0-1 0 0,-1 0 0 0 0,1 0 1 0 0,0 0-1 0 0,0-1 0 0 0,5 3 1 0 0,-7-3-71 0 0,-1-1 0 0 0,1 0 0 0 0,0 0 0 0 0,-1 0 1 0 0,1 0-1 0 0,-1 0 0 0 0,1 0 0 0 0,0 0 0 0 0,-1 0 0 0 0,1 0 0 0 0,0 0 0 0 0,-1 0 1 0 0,1 0-1 0 0,-1-1 0 0 0,1 1 0 0 0,0 0 0 0 0,-1 0 0 0 0,1-1 0 0 0,-1 1 1 0 0,1 0-1 0 0,-1-1 0 0 0,1 1 0 0 0,-1 0 0 0 0,1-1 0 0 0,-1 1 0 0 0,1-1 0 0 0,-1 1 1 0 0,1-1-1 0 0,-1 1 0 0 0,0-1 0 0 0,1 1 0 0 0,-1-1 0 0 0,0 1 0 0 0,0-1 1 0 0,1 0-1 0 0,-1 1 0 0 0,0-1 0 0 0,0 1 0 0 0,0-1 0 0 0,0 0 0 0 0,0 1 0 0 0,0-1 1 0 0,0-1-1 0 0,1-26-1940 0 0,-4 16 1480 0 0,1 1 0 0 0,-2-1 0 0 0,1 1 1 0 0,-1 0-1 0 0,-1 0 0 0 0,0 0 0 0 0,-12-17 0 0 0,7 12 1304 0 0,-1 2 1 0 0,0-1-1 0 0,-2 2 0 0 0,-18-18 0 0 0,26 27-1229 0 0,4 3-2906 0 0,1 1-1206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2.32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106 55 8863 0 0,'0'0'407'0'0,"-1"-29"154"0"0,1 28-380 0 0,0 0 0 0 0,0 0 0 0 0,0 0-1 0 0,0 0 1 0 0,-1 0 0 0 0,1 0 0 0 0,0 0 0 0 0,0 0-1 0 0,-1 0 1 0 0,1 0 0 0 0,-1 0 0 0 0,1 0-1 0 0,-1 0 1 0 0,1 0 0 0 0,-1 0 0 0 0,0 1 0 0 0,1-1-1 0 0,-1 0 1 0 0,0 0 0 0 0,0 1 0 0 0,1-1-1 0 0,-1 0 1 0 0,0 1 0 0 0,0-1 0 0 0,0 1 0 0 0,0-1-1 0 0,0 1 1 0 0,0-1 0 0 0,0 1 0 0 0,0 0-1 0 0,0 0 1 0 0,0-1 0 0 0,0 1 0 0 0,0 0 0 0 0,0 0-1 0 0,0 0 1 0 0,0 0 0 0 0,0 0 0 0 0,0 0-1 0 0,0 0 1 0 0,0 0 0 0 0,0 1 0 0 0,0-1 0 0 0,0 0-1 0 0,0 1 1 0 0,0-1 0 0 0,-1 1 0 0 0,-2 1 162 0 0,0 0 1 0 0,0 1-1 0 0,0-1 1 0 0,1 0-1 0 0,-1 1 1 0 0,1 0-1 0 0,-1 0 1 0 0,1 0-1 0 0,0 1 1 0 0,-2 3-1 0 0,1 0-309 0 0,0 1-1 0 0,0 0 1 0 0,1 0-1 0 0,0 0 1 0 0,1 0-1 0 0,0 0 1 0 0,0 0-1 0 0,1 1 1 0 0,-1-1 0 0 0,2 1-1 0 0,0-1 1 0 0,0 1-1 0 0,0-1 1 0 0,1 1-1 0 0,0-1 1 0 0,1 1-1 0 0,0-1 1 0 0,0 0-1 0 0,1 0 1 0 0,0 0-1 0 0,0 0 1 0 0,1 0 0 0 0,0-1-1 0 0,0 1 1 0 0,7 7-1 0 0,-10-14-33 0 0,0 0 0 0 0,1 1 0 0 0,-1-1 0 0 0,1 0 0 0 0,-1 0 0 0 0,1-1 0 0 0,0 1 0 0 0,-1 0 0 0 0,1 0 0 0 0,0-1 0 0 0,-1 1 0 0 0,1-1 0 0 0,0 1 0 0 0,0-1 0 0 0,0 0 0 0 0,0 0 0 0 0,-1 0 0 0 0,1 0 0 0 0,0 0 0 0 0,0 0 0 0 0,0 0 0 0 0,-1-1 0 0 0,1 1 0 0 0,0-1 0 0 0,0 1 0 0 0,-1-1 0 0 0,1 0 0 0 0,0 1 0 0 0,-1-1 0 0 0,1 0 0 0 0,0 0 0 0 0,-1 0 0 0 0,0 0 0 0 0,1-1 0 0 0,-1 1 0 0 0,0 0 0 0 0,1-1 0 0 0,-1 1 0 0 0,2-4 0 0 0,3-2 0 0 0,-1 0 0 0 0,0-1 0 0 0,0 0 0 0 0,-1 0 0 0 0,0-1 0 0 0,5-13 0 0 0,-8 17 0 0 0,1 0 0 0 0,-1 1 0 0 0,0-1 0 0 0,-1 0 0 0 0,1 0 0 0 0,-1 0 0 0 0,0 0 0 0 0,0 0 0 0 0,0 0 0 0 0,-1 0 0 0 0,0 0 0 0 0,0 1 0 0 0,-3-10 0 0 0,4 13 0 0 0,-1-1 0 0 0,0 1 0 0 0,0 0 0 0 0,0 0 0 0 0,0-1 0 0 0,0 1 0 0 0,0 0 0 0 0,0 0 0 0 0,0 0 0 0 0,0 0 0 0 0,0 0 0 0 0,0 1 0 0 0,-1-1 0 0 0,1 0 0 0 0,0 0 0 0 0,-1 1 0 0 0,1-1 0 0 0,-1 1 0 0 0,1-1 0 0 0,0 1 0 0 0,-1 0 0 0 0,1-1 0 0 0,-1 1 0 0 0,1 0 0 0 0,-1 0 0 0 0,1 0 0 0 0,-3 0 0 0 0,0 0 0 0 0,1 0-209 0 0,1 0-1 0 0,-1 1 1 0 0,0-1-1 0 0,1 0 0 0 0,-1 1 1 0 0,1 0-1 0 0,0-1 1 0 0,-1 1-1 0 0,1 0 1 0 0,0 0-1 0 0,-1 0 1 0 0,1 1-1 0 0,0-1 1 0 0,0 1-1 0 0,0-1 1 0 0,0 1-1 0 0,0-1 0 0 0,0 1 1 0 0,0 0-1 0 0,1 0 1 0 0,-1 0-1 0 0,1 0 1 0 0,-1 0-1 0 0,1 1 1 0 0,0-1-1 0 0,0 0 1 0 0,0 0-1 0 0,0 1 1 0 0,0-1-1 0 0,1 1 0 0 0,-2 3 1 0 0,0 11-1182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2.655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133 363 18255 0 0,'-10'3'486'0'0,"-48"9"650"0"0,54-11-963 0 0,0-1-1 0 0,0 0 0 0 0,0 0 0 0 0,1 0 0 0 0,-1 0 1 0 0,0-1-1 0 0,0 1 0 0 0,0-1 0 0 0,1 0 1 0 0,-1 0-1 0 0,1 0 0 0 0,-1-1 0 0 0,-3-1 0 0 0,6 2-149 0 0,0 0-1 0 0,1 0 1 0 0,-1 0-1 0 0,0 0 1 0 0,0 0-1 0 0,1 0 1 0 0,-1-1-1 0 0,1 1 1 0 0,-1 0-1 0 0,1 0 1 0 0,0 0-1 0 0,-1-1 1 0 0,1 1-1 0 0,0 0 1 0 0,0 0-1 0 0,0-1 1 0 0,0 1-1 0 0,0 0 1 0 0,0 0-1 0 0,0-1 1 0 0,0 1-1 0 0,0 0 1 0 0,1-3-1 0 0,11-35 283 0 0,-9 30-279 0 0,10-32-26 0 0,-2 0 0 0 0,-2-1 0 0 0,-1 0 0 0 0,3-72 0 0 0,-11 104 0 0 0,17 55 0 0 0,11 76 404 0 0,19 68 945 0 0,-37-160-1238 0 0,0 0 1 0 0,2 0 0 0 0,1-1 0 0 0,22 33 0 0 0,-16-36-1612 0 0,-4-13-5096 0 0,-4-6-892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2.98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146 239 10943 0 0,'0'0'498'0'0,"0"0"-9"0"0,0 0-37 0 0,0 0 992 0 0,0 0 468 0 0,0 0 96 0 0,0 0-152 0 0,-3 8-1308 0 0,3-8-2691 0 0</inkml:trace>
  <inkml:trace contextRef="#ctx0" brushRef="#br0" timeOffset="1">72 1 18255 0 0,'0'0'808'0'0,"0"0"168"0"0,0 0-784 0 0,-10 3-192 0 0,-3-3 0 0 0,1 0 0 0 0,1 0 624 0 0,1 2 80 0 0,2-1 24 0 0,8-1 0 0 0,-8 2-8 0 0,8-2 0 0 0,0 0 0 0 0,0 0 0 0 0,0 0-1736 0 0,0 0-344 0 0,0 0-72 0 0,0 0-8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5.53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38 153 8863 0 0,'-4'2'200'0'0,"-11"8"34"0"0,15-10-220 0 0,-1 0 1 0 0,1 0 0 0 0,-1 0-1 0 0,1 0 1 0 0,-1-1 0 0 0,1 1-1 0 0,0 0 1 0 0,-1 0 0 0 0,1 0-1 0 0,-1-1 1 0 0,1 1 0 0 0,-1 0-1 0 0,1-1 1 0 0,0 1 0 0 0,-1 0-1 0 0,1-1 1 0 0,0 1 0 0 0,-1 0-1 0 0,1-1 1 0 0,0 1 0 0 0,0-1-1 0 0,-1 1 1 0 0,1-1-1 0 0,0 1 1 0 0,0 0 0 0 0,0-1-1 0 0,0 1 1 0 0,-1-1 0 0 0,1 1-1 0 0,0-1 1 0 0,0 1 0 0 0,0-1-1 0 0,0 0 1 0 0,-7-14 67 0 0,6 14 352 0 0,1 1 121 0 0,0 0 18 0 0,0 0 11 0 0,0 0 35 0 0,0 0 18 0 0,0 0 3 0 0,2 1-575 0 0,0 0 1 0 0,-1 0-1 0 0,1 0 0 0 0,0 1 0 0 0,-1-1 0 0 0,1 1 1 0 0,-1-1-1 0 0,0 1 0 0 0,1-1 0 0 0,0 4 0 0 0,1-2-14 0 0,10 14 366 0 0,0 1-1 0 0,-2 0 1 0 0,18 39-1 0 0,20 65 782 0 0,-46-113-1318 0 0,21 61 897 0 0,25 59 1262 0 0,-80-223-4552 0 0,-24-41 2328 0 0,-2 0 137 0 0,50 112 48 0 0,0 0 1 0 0,1-1 0 0 0,-5-47-1 0 0,10 64 172 0 0,1 1-1 0 0,0-1 1 0 0,0 0-1 0 0,1 0 1 0 0,-1 0-1 0 0,2 0 1 0 0,2-12-1 0 0,-3 18-136 0 0,0-1-1 0 0,-1 1 0 0 0,1-1 0 0 0,0 1 1 0 0,0-1-1 0 0,0 1 0 0 0,0 0 1 0 0,0 0-1 0 0,0-1 0 0 0,0 1 1 0 0,0 0-1 0 0,0 0 0 0 0,0 0 0 0 0,1 0 1 0 0,-1 0-1 0 0,0 0 0 0 0,1 1 1 0 0,-1-1-1 0 0,1 0 0 0 0,-1 1 1 0 0,1-1-1 0 0,-1 1 0 0 0,1-1 0 0 0,0 1 1 0 0,-1 0-1 0 0,1 0 0 0 0,-1 0 1 0 0,1 0-1 0 0,0 0 0 0 0,-1 0 1 0 0,1 0-1 0 0,0 0 0 0 0,-1 1 0 0 0,1-1 1 0 0,-1 0-1 0 0,1 1 0 0 0,-1 0 1 0 0,1-1-1 0 0,1 2 0 0 0,3 1-34 0 0,0 0 0 0 0,0 0 0 0 0,0 0 0 0 0,-1 1 0 0 0,1 0 0 0 0,-1 0 0 0 0,0 0 0 0 0,0 1 0 0 0,-1 0 0 0 0,1 0 0 0 0,-1 0 0 0 0,0 0 0 0 0,0 1 0 0 0,-1 0 0 0 0,0 0 0 0 0,0 0 0 0 0,0 0 0 0 0,3 11 0 0 0,-3-9 0 0 0,-1 0 0 0 0,-1 1 0 0 0,1-1 0 0 0,-1 0 0 0 0,0 1 0 0 0,-1-1 0 0 0,0 1 0 0 0,-1-1 0 0 0,1 1 0 0 0,-2-1 0 0 0,1 1 0 0 0,-1-1 0 0 0,0 0 0 0 0,-5 11 0 0 0,0-6 0 0 0,1 0 0 0 0,-2 0 0 0 0,0 0 0 0 0,-1-1 0 0 0,0-1 0 0 0,0 0 0 0 0,-13 11 0 0 0,27-25 0 0 0,-1 0 0 0 0,1 0 0 0 0,-1 1 0 0 0,1-1 0 0 0,0 1 0 0 0,0 0 0 0 0,0 1 0 0 0,0-1 0 0 0,1 1 0 0 0,-1 0 0 0 0,0 0 0 0 0,1 0 0 0 0,-1 1 0 0 0,0 0 0 0 0,8 0 0 0 0,10 4 364 0 0,-1 1 0 0 0,1 0 0 0 0,-1 2 0 0 0,0 1 0 0 0,-1 0 0 0 0,0 2 0 0 0,37 22 0 0 0,-48-25-364 0 0,0 0 0 0 0,-8-6 0 0 0,1 0 0 0 0,-1 0 0 0 0,1 0 0 0 0,-1 0 0 0 0,1-1 0 0 0,0 1 0 0 0,-1-1 0 0 0,1 0 0 0 0,0 0 0 0 0,-1 0 0 0 0,1 0 0 0 0,0 0 0 0 0,-1 0 0 0 0,1-1 0 0 0,0 1 0 0 0,-1-1 0 0 0,1 0 0 0 0,-1 0 0 0 0,1 0 0 0 0,-1 0 0 0 0,1 0 0 0 0,-1 0 0 0 0,0-1 0 0 0,1 1 0 0 0,-1-1 0 0 0,0 0 0 0 0,0 1 0 0 0,3-5 0 0 0,0 2 0 0 0,6-5-177 0 0,0 0-1 0 0,-1-1 1 0 0,0 0-1 0 0,-1 0 1 0 0,0-1-1 0 0,-1 0 1 0 0,13-22-1 0 0,-18 27 99 0 0,0 0 0 0 0,0 0 1 0 0,-1-1-1 0 0,0 1 0 0 0,0-1 0 0 0,0 1 0 0 0,-1-1 0 0 0,0 0 0 0 0,0 0 0 0 0,0 1 0 0 0,-1-1 1 0 0,0 0-1 0 0,-1 0 0 0 0,0 0 0 0 0,0 0 0 0 0,0 1 0 0 0,-4-11 0 0 0,2 8 79 0 0,-1 0 0 0 0,0 0 0 0 0,-1 1 0 0 0,1-1 0 0 0,-10-11 0 0 0,13 19 0 0 0,0 0 0 0 0,0 0 0 0 0,0-1 0 0 0,0 1 0 0 0,0 0 0 0 0,0 0 0 0 0,0 0 0 0 0,-1 0 0 0 0,1 0 0 0 0,0 0 0 0 0,-1 0 0 0 0,1 0 0 0 0,-1 1 0 0 0,1-1 0 0 0,0 1 0 0 0,-1-1 0 0 0,1 1 0 0 0,-1-1 0 0 0,0 1 0 0 0,1 0 0 0 0,-1 0 0 0 0,1-1 0 0 0,-1 1 0 0 0,1 1 0 0 0,-1-1 0 0 0,0 0 0 0 0,1 0 0 0 0,-1 0 0 0 0,1 1 0 0 0,-1-1 0 0 0,1 1 0 0 0,-1-1 0 0 0,1 1 0 0 0,-1 0 0 0 0,1-1 0 0 0,0 1 0 0 0,-1 0 0 0 0,1 0 0 0 0,0 0 0 0 0,0 0 0 0 0,-1 0 0 0 0,0 2 0 0 0,-1 0 0 0 0,0 0 0 0 0,0 0 0 0 0,0 1 0 0 0,1-1 0 0 0,-1 1 0 0 0,1 0 0 0 0,0 0 0 0 0,0-1 0 0 0,0 1 0 0 0,1 1 0 0 0,-1-1 0 0 0,1 0 0 0 0,0 0 0 0 0,0 0 0 0 0,0 1 0 0 0,1-1 0 0 0,0 0 0 0 0,0 1 0 0 0,0-1 0 0 0,0 0 0 0 0,0 1 0 0 0,1-1 0 0 0,0 0 0 0 0,0 1 0 0 0,0-1 0 0 0,1 0 0 0 0,-1 0 0 0 0,1 0 0 0 0,0 0 0 0 0,0 0 0 0 0,0-1 0 0 0,1 1 0 0 0,-1-1 0 0 0,1 1 0 0 0,0-1 0 0 0,0 0 0 0 0,0 0 0 0 0,0 0 0 0 0,1 0 0 0 0,-1-1 0 0 0,5 3 0 0 0,-3-2 40 0 0,0 0 0 0 0,0-1-1 0 0,0 0 1 0 0,0 0 0 0 0,1 0-1 0 0,-1 0 1 0 0,1-1 0 0 0,-1 0-1 0 0,1 0 1 0 0,-1-1 0 0 0,1 0-1 0 0,0 0 1 0 0,-1 0 0 0 0,1 0-1 0 0,0-1 1 0 0,-1 0 0 0 0,1 0 0 0 0,8-3-1 0 0,-5 0-406 0 0,1 1 0 0 0,-1-1 0 0 0,-1-1 0 0 0,1 1 0 0 0,10-9 0 0 0,16-17-6787 0 0,-27 21 4052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6.014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114 93 8863 0 0,'0'0'200'0'0,"-6"-18"487"0"0,-11-21-47 0 0,-9 6 4163 0 0,25 33-4727 0 0,0-1 1 0 0,1 1 0 0 0,-1 0-1 0 0,0-1 1 0 0,0 1 0 0 0,1 0 0 0 0,-1 0-1 0 0,0 0 1 0 0,0-1 0 0 0,1 1 0 0 0,-1 0-1 0 0,0 0 1 0 0,0 0 0 0 0,1 0-1 0 0,-1 0 1 0 0,0 0 0 0 0,0 1 0 0 0,1-1-1 0 0,-1 0 1 0 0,0 0 0 0 0,0 0-1 0 0,1 1 1 0 0,-1-1 0 0 0,0 0 0 0 0,1 1-1 0 0,-1-1 1 0 0,0 1 0 0 0,1-1 0 0 0,-1 1-1 0 0,1-1 1 0 0,-1 1 0 0 0,0-1-1 0 0,1 1 1 0 0,-1 0 0 0 0,0 0 0 0 0,-16 22 1375 0 0,13-13-1370 0 0,0 0-1 0 0,1-1 0 0 0,0 1 1 0 0,0 1-1 0 0,1-1 0 0 0,1 0 1 0 0,0 0-1 0 0,0 1 0 0 0,1-1 1 0 0,0 0-1 0 0,1 1 0 0 0,0-1 1 0 0,1 0-1 0 0,0 1 0 0 0,0-1 1 0 0,1 0-1 0 0,8 17 0 0 0,-10-25-13 0 0,1 1 1 0 0,-1-1-1 0 0,1 0 0 0 0,0 0 0 0 0,-1 0 0 0 0,1 0 0 0 0,0 0 1 0 0,0 0-1 0 0,1 0 0 0 0,-1-1 0 0 0,0 1 0 0 0,0-1 1 0 0,1 1-1 0 0,-1-1 0 0 0,1 0 0 0 0,-1 0 0 0 0,1 0 0 0 0,-1-1 1 0 0,1 1-1 0 0,0 0 0 0 0,-1-1 0 0 0,1 0 0 0 0,0 0 1 0 0,-1 1-1 0 0,1-2 0 0 0,0 1 0 0 0,0 0 0 0 0,-1 0 0 0 0,1-1 1 0 0,0 0-1 0 0,-1 1 0 0 0,1-1 0 0 0,-1 0 0 0 0,1 0 1 0 0,-1-1-1 0 0,1 1 0 0 0,2-2 0 0 0,0-1-255 0 0,1 1 0 0 0,-1-1 0 0 0,0 0 0 0 0,0 0 0 0 0,0-1 0 0 0,-1 0 0 0 0,0 0 0 0 0,0 0 1 0 0,0 0-1 0 0,0 0 0 0 0,-1-1 0 0 0,0 0 0 0 0,0 0 0 0 0,3-8 0 0 0,-5 9 366 0 0,0 1-1 0 0,0 0 1 0 0,0-1 0 0 0,-1 1-1 0 0,1 0 1 0 0,-1-1 0 0 0,0 1-1 0 0,-1 0 1 0 0,1-1-1 0 0,-1 1 1 0 0,0 0 0 0 0,0-1-1 0 0,-3-7 1 0 0,42 112-179 0 0,-34-90 0 0 0,69 155 0 0 0,-66-144 0 0 0,0-1 0 0 0,-2 1 0 0 0,0 0 0 0 0,-1 0 0 0 0,-2 0 0 0 0,1 30 0 0 0,-4-31 60 0 0,-1 0 0 0 0,-1 0 0 0 0,-8 32 0 0 0,7-41-39 0 0,1 1 0 0 0,-2-1 0 0 0,1 0 0 0 0,-2 0 0 0 0,1-1 0 0 0,-1 1 0 0 0,-11 12 0 0 0,16-21 39 0 0,0-1 0 0 0,0 0 0 0 0,0 1 0 0 0,0-1 0 0 0,0 0 0 0 0,0 0 0 0 0,0 0 0 0 0,0 0 0 0 0,0 0 0 0 0,-1 0 0 0 0,1 0 0 0 0,-1 0 0 0 0,1-1 0 0 0,0 1 0 0 0,-1-1 0 0 0,1 1 0 0 0,-1-1 0 0 0,1 1 0 0 0,-1-1 0 0 0,0 0 0 0 0,1 1 0 0 0,-1-1 0 0 0,1 0 0 0 0,-1 0 0 0 0,1 0 0 0 0,-1-1 0 0 0,0 1 0 0 0,1 0 0 0 0,-1 0 0 0 0,1-1 0 0 0,-1 1 0 0 0,1-1 0 0 0,-1 0 0 0 0,1 1 0 0 0,0-1 0 0 0,-1 0-1 0 0,1 0 1 0 0,0 0 0 0 0,-3-1 0 0 0,1-2-165 0 0,-1 0-1 0 0,1 0 0 0 0,-1 0 0 0 0,1-1 1 0 0,1 1-1 0 0,-1-1 0 0 0,0 1 0 0 0,1-1 1 0 0,0 0-1 0 0,-2-9 0 0 0,-2-12-51 0 0,2 0 0 0 0,0 0 0 0 0,2-1-1 0 0,1 1 1 0 0,1-1 0 0 0,1 0 0 0 0,2 1 0 0 0,0-1-1 0 0,12-38 1 0 0,-9 43 267 0 0,1 1 0 0 0,1 0 0 0 0,20-38 0 0 0,-20 47-706 0 0,0 0 0 0 0,14-18 1 0 0,-15 23-980 0 0,0 0 1 0 0,0 0 0 0 0,1 1 0 0 0,11-8 0 0 0,8-1-1752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6.84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212 655 8863 0 0,'0'0'407'0'0,"-5"-11"138"0"0,1-5 20 0 0,0 0 0 0 0,1-1 0 0 0,1 1 0 0 0,1-1 0 0 0,0 1 0 0 0,1-1 0 0 0,1 1 0 0 0,4-25-1 0 0,-1-9-808 0 0,-3 20 708 0 0,-1 0 0 0 0,-1 0 0 0 0,-2 1 1 0 0,0-1-1 0 0,-14-47 0 0 0,13 63-598 0 0,0 0 1 0 0,-2 0 0 0 0,1 0 0 0 0,-2 1-1 0 0,0 0 1 0 0,0 0 0 0 0,-1 1 0 0 0,-1 0-1 0 0,0 0 1 0 0,-1 1 0 0 0,0 0-1 0 0,0 1 1 0 0,-17-12 0 0 0,25 20 92 0 0,0 1 0 0 0,0 0 0 0 0,0 0-1 0 0,0 0 1 0 0,0 0 0 0 0,0 0 0 0 0,0 1 0 0 0,0-1 0 0 0,-1 0 0 0 0,1 1-1 0 0,0 0 1 0 0,0-1 0 0 0,-1 1 0 0 0,1 0 0 0 0,0 0 0 0 0,0 1 0 0 0,-1-1 0 0 0,1 0-1 0 0,-3 2 1 0 0,4-2 41 0 0,0 0 0 0 0,1 0 0 0 0,0 0 0 0 0,-1 0 0 0 0,1 1 0 0 0,-1-1 0 0 0,1 0 0 0 0,-1 1 0 0 0,1-1 0 0 0,-1 0 0 0 0,1 1 0 0 0,0-1 0 0 0,-1 0 0 0 0,1 1 0 0 0,0-1 0 0 0,-1 1 0 0 0,1-1 0 0 0,0 1 0 0 0,0-1 0 0 0,-1 1 0 0 0,1-1 0 0 0,0 1 0 0 0,0-1 0 0 0,0 1 0 0 0,0-1 0 0 0,-1 1 0 0 0,1-1 0 0 0,0 1 0 0 0,0-1 0 0 0,0 1 0 0 0,0-1 0 0 0,0 1 0 0 0,0-1 0 0 0,1 1 0 0 0,-1-1 0 0 0,0 1 0 0 0,0 0 0 0 0,0 11 0 0 0,1-1 0 0 0,0 1 0 0 0,0-1 0 0 0,2 1 0 0 0,-1-1 0 0 0,1 0 0 0 0,8 20 0 0 0,42 76 0 0 0,-40-82 0 0 0,149 248 602 0 0,6 11 2752 0 0,-165-279-3429 0 0,-1 1 0 0 0,1-1 1 0 0,-1 1-1 0 0,0 0 0 0 0,-1-1 0 0 0,1 1 0 0 0,-1 0 0 0 0,0 0 0 0 0,0 0 1 0 0,-1 0-1 0 0,0 1 0 0 0,-1 6 0 0 0,1-12 67 0 0,-1 1-1 0 0,1-1 1 0 0,-1 0 0 0 0,0 1 0 0 0,1-1-1 0 0,-1 1 1 0 0,0-1 0 0 0,0 0 0 0 0,0 0-1 0 0,0 0 1 0 0,0 1 0 0 0,-1-1 0 0 0,1 0 0 0 0,0 0-1 0 0,0 0 1 0 0,-1-1 0 0 0,1 1 0 0 0,-1 0-1 0 0,1 0 1 0 0,-1-1 0 0 0,1 1 0 0 0,-1-1-1 0 0,1 1 1 0 0,-1-1 0 0 0,1 0 0 0 0,-1 0-1 0 0,-2 0 1 0 0,4 0 8 0 0,-3 1 0 0 0,1-1 0 0 0,-1 0 0 0 0,1 0 0 0 0,-1-1 0 0 0,0 1 0 0 0,1-1 0 0 0,-1 1 0 0 0,1-1 0 0 0,-1 0 0 0 0,1 0 0 0 0,-1 0 0 0 0,1 0 0 0 0,0 0 0 0 0,-1-1 0 0 0,1 1 0 0 0,0-1 0 0 0,-3-2 0 0 0,1 0 0 0 0,1 0 0 0 0,-1 0 0 0 0,1 0 0 0 0,0-1 0 0 0,0 1 0 0 0,1-1 0 0 0,0 0 0 0 0,-3-6 0 0 0,0-3 0 0 0,2 1 0 0 0,-1-1 0 0 0,2 0 0 0 0,0 0 0 0 0,-1-24 0 0 0,4 7 0 0 0,1 1 0 0 0,2 0 0 0 0,1 0 0 0 0,16-57 0 0 0,-14 66 0 0 0,1 0 0 0 0,1 0 0 0 0,1 1 0 0 0,0 0 0 0 0,1 1 0 0 0,2 0 0 0 0,19-23 0 0 0,-32 42 0 0 0,0 0 0 0 0,0-1 0 0 0,1 1 0 0 0,-1 0 0 0 0,0 0 0 0 0,1 0 0 0 0,-1 0 0 0 0,0 0 0 0 0,0-1 0 0 0,1 1 0 0 0,-1 0 0 0 0,0 0 0 0 0,1 0 0 0 0,-1 0 0 0 0,0 0 0 0 0,1 0 0 0 0,-1 0 0 0 0,0 0 0 0 0,1 0 0 0 0,-1 0 0 0 0,0 0 0 0 0,1 0 0 0 0,-1 1 0 0 0,0-1 0 0 0,1 0 0 0 0,-1 0 0 0 0,0 0 0 0 0,0 0 0 0 0,1 0 0 0 0,-1 1 0 0 0,0-1 0 0 0,0 0 0 0 0,1 0 0 0 0,-1 0 0 0 0,0 1 0 0 0,0-1 0 0 0,1 0 0 0 0,-1 0 0 0 0,0 1 0 0 0,0-1 0 0 0,0 0 0 0 0,0 1 0 0 0,0-1 0 0 0,1 0 0 0 0,-1 0 0 0 0,0 1 0 0 0,0-1 0 0 0,0 1 0 0 0,7 14 0 0 0,-7-14 0 0 0,13 39 810 0 0,-8-21-349 0 0,2-1 0 0 0,0 0 1 0 0,11 20-1 0 0,-18-37-930 0 0,0-1-185 0 0,0 0-39 0 0,0 0-298 0 0,0 0-1210 0 0,0 0-530 0 0,1-3-106 0 0,0-11-18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7.16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45 58 8863 0 0,'0'0'392'0'0,"-7"-8"88"0"0,-1-1-384 0 0,0 1-96 0 0,2 2 0 0 0,1 1 0 0 0,0 0 480 0 0,5 5 72 0 0,0 0 24 0 0,0 0 0 0 0,-5-5 48 0 0,5 5 16 0 0,0 0 0 0 0,0 0 0 0 0,0 0-1024 0 0,0 0-208 0 0,8-6-40 0 0,2 1-8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7.50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22 0 10943 0 0,'0'0'248'0'0,"0"0"35"0"0,0 0 18 0 0,0 0-37 0 0,-11 20-160 0 0,9-12 309 0 0,-1-1-1 0 0,2 0 1 0 0,-1 1-1 0 0,1-1 0 0 0,0 1 1 0 0,1 15-1 0 0,4 49 1913 0 0,-3-56-2325 0 0,3 26 362 0 0,1 1-1 0 0,2-1 1 0 0,2 0-1 0 0,2 0 1 0 0,2-1-1 0 0,1-1 1 0 0,23 45-1 0 0,-33-79-1044 0 0,1 0 0 0 0,-1 0 0 0 0,1 0 0 0 0,0-1 1 0 0,9 8-1 0 0,7 7-2365 0 0,-19-17 449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7.882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75 258 13247 0 0,'-14'27'443'0'0,"6"-14"881"0"0,-2 7 3412 0 0,44-66-4271 0 0,-23 27-408 0 0,0 0-1 0 0,-1 0 0 0 0,-1-2 1 0 0,7-25-1 0 0,-14 38-37 0 0,0 1 0 0 0,0-2 0 0 0,-1 1-1 0 0,0 0 1 0 0,-1 0 0 0 0,0-13 0 0 0,-1 17-24 0 0,1 0 0 0 0,-1 0 0 0 0,0 0 1 0 0,0 0-1 0 0,-1 1 0 0 0,1-1 0 0 0,-1 0 0 0 0,0 0 0 0 0,0 1 0 0 0,0-1 0 0 0,0 1 0 0 0,0 0 0 0 0,-6-6 1 0 0,6 7-3 0 0,1 0 0 0 0,-1 0 1 0 0,0 1-1 0 0,1-1 1 0 0,-1 0-1 0 0,0 1 1 0 0,0 0-1 0 0,0-1 0 0 0,-1 1 1 0 0,1 0-1 0 0,0 0 1 0 0,0 0-1 0 0,-1 1 1 0 0,1-1-1 0 0,0 0 1 0 0,-1 1-1 0 0,1-1 0 0 0,0 1 1 0 0,-1 0-1 0 0,1 0 1 0 0,-1 0-1 0 0,1 0 1 0 0,-1 1-1 0 0,1-1 0 0 0,0 0 1 0 0,-1 1-1 0 0,1 0 1 0 0,0 0-1 0 0,-1-1 1 0 0,1 1-1 0 0,0 0 1 0 0,0 1-1 0 0,0-1 0 0 0,0 0 1 0 0,0 1-1 0 0,0-1 1 0 0,0 1-1 0 0,0 0 1 0 0,-2 3-1 0 0,1-2 8 0 0,0 1 0 0 0,0-1 0 0 0,1 1 0 0 0,0 0 0 0 0,0 0 0 0 0,0 0 0 0 0,0 0 0 0 0,0 1 0 0 0,1-1 0 0 0,0 0 0 0 0,0 1 0 0 0,0-1 0 0 0,0 1 0 0 0,1-1 0 0 0,-1 1 0 0 0,1-1 0 0 0,0 1 0 0 0,1-1 0 0 0,-1 1 0 0 0,3 8 0 0 0,-1-8 91 0 0,-1 0 0 0 0,2-1 0 0 0,-1 1 0 0 0,0 0 0 0 0,1-1 0 0 0,0 1 0 0 0,0-1 0 0 0,0 0 0 0 0,1 0 0 0 0,-1 0 0 0 0,1 0 0 0 0,0-1 0 0 0,0 1 0 0 0,0-1 0 0 0,6 3 0 0 0,-3-2 71 0 0,0-1 0 0 0,0-1 1 0 0,0 1-1 0 0,0-1 0 0 0,0 0 0 0 0,1-1 1 0 0,-1 1-1 0 0,1-2 0 0 0,12 1 0 0 0,-4-1-399 0 0,-1-2 0 0 0,0 1-1 0 0,0-2 1 0 0,18-5 0 0 0,-15 3-2087 0 0,0-2 0 0 0,28-13 0 0 0,-17 4-4263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26 4231 0 0,'-11'-10'91'0'0,"9"8"12"0"0,-6-2 114 0 0,-13-5 4156 0 0,21 18-3258 0 0,3 2-1208 0 0,4 33 712 0 0,1-2 0 0 0,3 1 1 0 0,1-1-1 0 0,6 10-619 0 0,-17-50 509 0 0,-1-2 166 0 0,0 0 28 0 0,14-15 151 0 0,-6 0-1046 0 0,-2 0 0 0 0,0-1-1 0 0,-1 0 1 0 0,0 0-1 0 0,-1 0 1 0 0,0-12 192 0 0,-1 14-767 0 0,12-72-88 0 0,-12 92 855 0 0,0 0 0 0 0,-1 0 0 0 0,1 0 0 0 0,-1 0 0 0 0,-1 0 0 0 0,1 1 0 0 0,5 22 103 0 0,-6-17 22 0 0,2 0-1 0 0,-1-1 0 0 0,2 1 0 0 0,0-1 1 0 0,0 0-1 0 0,1 0 0 0 0,0 0 0 0 0,1-1 1 0 0,5 9-125 0 0,-10-18 700 0 0,-1-1-179 0 0,4 0-972 0 0,1 0 0 0 0,-1-1 0 0 0,0 0 0 0 0,0 0 0 0 0,0 0 0 0 0,0 0 0 0 0,-1-1-1 0 0,1 0 1 0 0,0 0 0 0 0,0 0 0 0 0,-1 0 0 0 0,0 0 0 0 0,1 0 0 0 0,-1-1 0 0 0,0 0 0 0 0,0 0 0 0 0,0 0 0 0 0,0 0 0 0 0,2-3 451 0 0,-4 5-51 0 0,16-18-2179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18.23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1231 8863 0 0,'0'0'200'0'0,"0"0"34"0"0,0 0 12 0 0,5-6 88 0 0,11-11 291 0 0,0 1 0 0 0,0 0 0 0 0,2 2 0 0 0,36-25 0 0 0,88-42 1235 0 0,-110 64-1488 0 0,998-557 4317 0 0,-500 232-8145 0 0,-405 257 803 0 0,-91 62 1326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22.63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57 381 7055 0 0,'0'0'158'0'0,"0"0"22"0"0,0 0 12 0 0,0 0 124 0 0,0 0 494 0 0,0 0 218 0 0,0 0 42 0 0,17-13 1390 0 0,10-5-2113 0 0,0 3 0 0 0,1 0-1 0 0,47-18 1 0 0,1 0-324 0 0,87-54-23 0 0,-67 35 0 0 0,96-60 0 0 0,-186 110 0 0 0,-8 7 0 0 0,-9 6 0 0 0,-100 72 1779 0 0,-3-6 0 0 0,-160 83 1 0 0,116-87-1550 0 0,153-74-230 0 0,9-7 0 0 0,10-9 0 0 0,33-17 0 0 0,77-43 0 0 0,0 1 0 0 0,-102 61-1 0 0,244-162 104 0 0,-323 226 2683 0 0,-290 191-2756 0 0,76-58-36 0 0,259-172 6 0 0,10-6 0 0 0,9-3 0 0 0,8-5 0 0 0,152-77 0 0 0,-113 53 0 0 0,63-36 0 0 0,-4-4 0 0 0,145-114 0 0 0,-245 171 0 0 0,-81 48 0 0 0,59-31 0 0 0,-423 258 101 0 0,414-254 36 0 0,-139 85 2505 0 0,148-88-2733 0 0,7-5-386 0 0,5-3-191 0 0,17-4 425 0 0,0 0 0 0 0,0-2 0 0 0,0 0 0 0 0,-1-2 0 0 0,32-18 0 0 0,-26 14 129 0 0,61-34 114 0 0,-1-4 0 0 0,-2-3 0 0 0,86-75 0 0 0,-148 111 8 0 0,1 0 19 0 0,-1-1 1 0 0,30-35 0 0 0,-50 52 449 0 0,-31 7 1523 0 0,-3 8-1951 0 0,0 0-1 0 0,1 2 1 0 0,1 1 0 0 0,-49 35-1 0 0,14-10-51 0 0,24-16 3 0 0,-108 68 0 0 0,122-74 0 0 0,2 1 0 0 0,1 1 0 0 0,-29 31 0 0 0,54-52 0 0 0,0 0 0 0 0,0 0 0 0 0,1 0 0 0 0,-1 0 0 0 0,0 0 0 0 0,0 0 0 0 0,1 0 0 0 0,-1 0 0 0 0,0 0 0 0 0,0 0 0 0 0,0 0 0 0 0,1 0 0 0 0,-1 0 0 0 0,0 0 0 0 0,0 0 0 0 0,0 0 0 0 0,1 0 0 0 0,-1 0 0 0 0,0 1 0 0 0,0-1 0 0 0,0 0 0 0 0,1 0 0 0 0,-1 0 0 0 0,0 0 0 0 0,0 0 0 0 0,0 0 0 0 0,0 1 0 0 0,0-1 0 0 0,1 0 0 0 0,-1 0 0 0 0,0 0 0 0 0,0 1 0 0 0,0-1 0 0 0,0 0 0 0 0,0 0 0 0 0,0 0 0 0 0,0 1 0 0 0,0-1 0 0 0,0 0 0 0 0,0 0 0 0 0,1 0 0 0 0,-1 1 0 0 0,0-1 0 0 0,0 0 0 0 0,0 0 0 0 0,-1 0 0 0 0,1 1 0 0 0,0-1 0 0 0,0 0 0 0 0,0 0 0 0 0,0 1 0 0 0,0-1 0 0 0,0 0 0 0 0,0 0 0 0 0,0 0 0 0 0,0 0 0 0 0,0 1 0 0 0,0-1 0 0 0,-1 0 0 0 0,1 0 0 0 0,0 0 0 0 0,0 0 0 0 0,0 1 0 0 0,0-1 0 0 0,-1 0 0 0 0,1 0 0 0 0,0 0 0 0 0,14-1 0 0 0,4-4 17 0 0,-1-1-1 0 0,0 0 0 0 0,-1-1 1 0 0,17-11-1 0 0,67-42-130 0 0,-52 30-227 0 0,129-87-7066 0 0,-116 73 4571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21.34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141 475 8863 0 0,'0'0'407'0'0,"0"0"-6"0"0,-1 0-257 0 0,-5 3 38 0 0,5-3 674 0 0,1 0 289 0 0,0 0 58 0 0,0 0-59 0 0,0 0-296 0 0,14-18 1257 0 0,0 6-1723 0 0,0 0-1 0 0,1 1 1 0 0,1 0-1 0 0,0 2 1 0 0,1-1 0 0 0,30-11-1 0 0,-10 4-103 0 0,207-96-278 0 0,64-32 0 0 0,-133 51 0 0 0,-172 91 0 0 0,-9 2 0 0 0,-9 2 0 0 0,-66 25 0 0 0,-100 48 0 0 0,71-27 0 0 0,-36 13 1456 0 0,-209 116 0 0 0,407-189-1456 0 0,53-26 0 0 0,382-159 0 0 0,-670 271 0 0 0,5 15 0 0 0,-264 115 0 0 0,574-283 0 0 0,420-247 0 0 0,-493 290 0 0 0,0-1 101 0 0,-58 37 421 0 0,-5 2-310 0 0,0 0 1 0 0,1 0 0 0 0,-1 0-1 0 0,1 0 1 0 0,0 0-1 0 0,-1 1 1 0 0,1 0 0 0 0,0 0-1 0 0,-4 2 1 0 0,-5 4-106 0 0,-84 46-92 0 0,-92 70 0 0 0,-77 79-21 0 0,260-197-25 0 0,13-6-68 0 0,11-5-339 0 0,12-10-126 0 0,0-1-1 0 0,-2-2 0 0 0,39-29 1 0 0,3-2 582 0 0,225-129-18 0 0,-365 234 91 0 0,-217 142 1891 0 0,-40 30-7399 0 0,292-203-1831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24.11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181 479 13247 0 0,'0'0'299'0'0,"0"0"45"0"0,0 0 21 0 0,-11-28 170 0 0,12 24-369 0 0,1 1 0 0 0,-1-1 0 0 0,1 1 1 0 0,-1-1-1 0 0,1 1 0 0 0,0 0 0 0 0,0 0 0 0 0,1 0 0 0 0,-1 0 1 0 0,1 0-1 0 0,-1 0 0 0 0,1 1 0 0 0,0-1 0 0 0,0 1 0 0 0,0 0 1 0 0,7-4-1 0 0,6-4-258 0 0,34-15 0 0 0,-22 13 109 0 0,161-70 1382 0 0,214-125 1 0 0,-322 148-1400 0 0,-81 57 0 0 0,-7 3 0 0 0,-9 2 0 0 0,-266 132 0 0 0,205-95 0 0 0,-430 255 2912 0 0,480-274-2912 0 0,26-21 0 0 0,1 0 0 0 0,0 0 0 0 0,0 0 0 0 0,0 0 0 0 0,0 0 0 0 0,0 0 0 0 0,0 0 0 0 0,0 0 0 0 0,0 0 0 0 0,0 0 0 0 0,-1 0 0 0 0,1 0 0 0 0,0 0 0 0 0,0 0 0 0 0,0 0 0 0 0,0 0 0 0 0,0 0 0 0 0,0 0 0 0 0,0 0 0 0 0,0 0 0 0 0,0 1 0 0 0,0-1 0 0 0,0 0 0 0 0,0 0 0 0 0,0 0 0 0 0,-1 0 0 0 0,1 0 0 0 0,0 0 0 0 0,0 0 0 0 0,0 0 0 0 0,0 0 0 0 0,0 1 0 0 0,0-1 0 0 0,0 0 0 0 0,0 0 0 0 0,0 0 0 0 0,0 0 0 0 0,0 0 0 0 0,0 0 0 0 0,0 0 0 0 0,0 0 0 0 0,0 1 0 0 0,0-1 0 0 0,1 0 0 0 0,-1 0 0 0 0,0 0 0 0 0,0 0 0 0 0,0 0 0 0 0,0 0 0 0 0,0 0 0 0 0,0 0 0 0 0,0 0 0 0 0,0 0 0 0 0,0 1 0 0 0,0-1 0 0 0,0 0 0 0 0,0 0 0 0 0,0 0 0 0 0,1 0 0 0 0,-1 0 0 0 0,0 0 0 0 0,10 0 0 0 0,11-3 0 0 0,6-6 0 0 0,0-1 0 0 0,-1-1 0 0 0,43-25 0 0 0,2-2 0 0 0,539-246 0 0 0,-745 344-19 0 0,-155 77 139 0 0,-27 36 2659 0 0,305-166-2779 0 0,213-114 0 0 0,254-132 0 0 0,-376 194-568 0 0,-77 44-100 0 0,-2 1-41 0 0,0 0 182 0 0,-30 13 2138 0 0,-553 297-750 0 0,531-282-861 0 0,106-64 0 0 0,231-115 0 0 0,-72 36 0 0 0,-68 35 0 0 0,-278 156 0 0 0,-217 128 0 0 0,157-91 0 0 0,-15 9 0 0 0,155-93 0 0 0,49-30 0 0 0,7-5 0 0 0,7-8 0 0 0,20-13 0 0 0,1 1 0 0 0,1 1 0 0 0,61-34 0 0 0,-47 31 0 0 0,3-5-309 0 0,1 3 0 0 0,2 2 0 0 0,107-42 0 0 0,-157 69 143 0 0,0 0-1 0 0,0 1 0 0 0,1-1 1 0 0,-1 1-1 0 0,0-1 1 0 0,1 1-1 0 0,-1 0 1 0 0,1 0-1 0 0,-1 0 0 0 0,5 1 1 0 0,-6-1 56 0 0,0 0 1 0 0,-1 1 0 0 0,1-1-1 0 0,0 1 1 0 0,-1-1 0 0 0,1 1 0 0 0,-1 0-1 0 0,1-1 1 0 0,0 1 0 0 0,-1 0-1 0 0,1-1 1 0 0,-1 1 0 0 0,0 0-1 0 0,1-1 1 0 0,-1 1 0 0 0,0 0-1 0 0,1 0 1 0 0,-1 0 0 0 0,0-1-1 0 0,0 1 1 0 0,1 0 0 0 0,-1 0-1 0 0,0 0 1 0 0,0 0 0 0 0,0-1-1 0 0,0 1 1 0 0,0 0 0 0 0,0 0-1 0 0,-1 0 1 0 0,1 0 0 0 0,0-1 0 0 0,0 1-1 0 0,-1 1 1 0 0,-5 17-1322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8:25.23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117 544 10943 0 0,'-4'0'143'0'0,"0"-1"0"0"0,0-1 0 0 0,1 1 0 0 0,-1-1 0 0 0,0 1 0 0 0,1-1 0 0 0,-1 0 0 0 0,1 0 0 0 0,-1-1 0 0 0,1 1-1 0 0,0-1 1 0 0,0 0 0 0 0,0 1 0 0 0,1-1 0 0 0,-1-1 0 0 0,1 1 0 0 0,-1 0 0 0 0,1 0 0 0 0,0-1 0 0 0,0 0 0 0 0,1 1 0 0 0,-1-1 0 0 0,1 0-1 0 0,0 0 1 0 0,-2-6 0 0 0,4 7 160 0 0,-1 0 0 0 0,1 0 0 0 0,0 1-1 0 0,0-1 1 0 0,0 0 0 0 0,0 0 0 0 0,0 0 0 0 0,1 1 0 0 0,-1-1-1 0 0,1 0 1 0 0,-1 1 0 0 0,1 0 0 0 0,0-1 0 0 0,0 1-1 0 0,1 0 1 0 0,3-3 0 0 0,0-2 105 0 0,14-13 410 0 0,0 1-1 0 0,43-29 0 0 0,-26 20-325 0 0,105-74-492 0 0,-66 50 0 0 0,27-13 0 0 0,-237 164 0 0 0,11-10 0 0 0,-108 86 0 0 0,192-145 0 0 0,28-22 0 0 0,28-21 0 0 0,114-88 0 0 0,245-174 0 0 0,-229 182 0 0 0,-214 148 0 0 0,5-4 0 0 0,-289 241 2468 0 0,244-198-2056 0 0,247-225-412 0 0,189-115 0 0 0,-277 211 0 0 0,-9 4 0 0 0,-32 23 0 0 0,-30 21 0 0 0,-270 207 0 0 0,141-104 0 0 0,12-14 0 0 0,426-313 0 0 0,-235 172 0 0 0,128-79 0 0 0,-447 317 0 0 0,103-73 0 0 0,166-139-443 0 0,9-8-350 0 0,61-56-3212 0 0,-35 37-275 0 0,-21 21-2039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5.04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13 0 2791 0 0,'0'0'126'0'0,"-10"25"2819"0"0,9-8-1790 0 0,0-1 0 0 0,1 1 0 0 0,0 0 0 0 0,6 31 0 0 0,19 68 693 0 0,-21-99-1414 0 0,150 593 5872 0 0,-190-741-6823 0 0,-62-281-1688 0 0,97 405 2311 0 0,0 0-1 0 0,1-1 1 0 0,-1 1-1 0 0,2 0 1 0 0,-1 0-1 0 0,1 0 1 0 0,0-1 0 0 0,0 1-1 0 0,1 0 1 0 0,0 0-1 0 0,0 1 1 0 0,4-9-1 0 0,-4 12-54 0 0,0 0 0 0 0,0 0 0 0 0,0 0-1 0 0,0 0 1 0 0,0 1 0 0 0,0-1 0 0 0,1 1 0 0 0,0-1 0 0 0,-1 1-1 0 0,1 0 1 0 0,0 0 0 0 0,0 0 0 0 0,0 0 0 0 0,0 1-1 0 0,0-1 1 0 0,0 1 0 0 0,1 0 0 0 0,-1 0 0 0 0,0 0 0 0 0,1 0-1 0 0,-1 1 1 0 0,1-1 0 0 0,-1 1 0 0 0,0 0 0 0 0,1 0-1 0 0,6 1 1 0 0,4 1-51 0 0,-1 0 0 0 0,1 2 0 0 0,-1 0 0 0 0,0 0 0 0 0,0 1 0 0 0,0 1 0 0 0,-1 0 0 0 0,1 1 0 0 0,-1 0 0 0 0,-1 1 0 0 0,17 13 0 0 0,-20-13 0 0 0,1-1 0 0 0,-1 1 0 0 0,0 0 0 0 0,-1 1 0 0 0,0 0 0 0 0,-1 0 0 0 0,1 1 0 0 0,-2-1 0 0 0,1 1 0 0 0,-1 1 0 0 0,-1-1 0 0 0,0 1 0 0 0,-1-1 0 0 0,4 20 0 0 0,-7-24 63 0 0,0 0 1 0 0,0 0-1 0 0,-1 0 0 0 0,0 1 1 0 0,0-1-1 0 0,0 0 0 0 0,-1 0 1 0 0,0-1-1 0 0,0 1 0 0 0,-1 0 1 0 0,0-1-1 0 0,0 1 0 0 0,0-1 0 0 0,0 0 1 0 0,-1 0-1 0 0,0 0 0 0 0,0 0 1 0 0,0-1-1 0 0,-1 1 0 0 0,1-1 1 0 0,-1 0-1 0 0,-6 3 0 0 0,-2 2 119 0 0,0 0 0 0 0,0-1 0 0 0,-1-1 0 0 0,0 0 0 0 0,0-1 0 0 0,-1-1 0 0 0,-27 7 0 0 0,-42 8-2151 0 0,83-20 992 0 0,1 0-1054 0 0,0 0-458 0 0,0 1-95 0 0,3 8-22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5.521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233 222 8863 0 0,'-8'-24'887'0'0,"-12"-25"-201"0"0,12 32 805 0 0,-1 0 1 0 0,-1 1-1 0 0,0 0 0 0 0,-20-23 1 0 0,-2 8-1954 0 0,31 30 462 0 0,0 0 0 0 0,-1 0 0 0 0,1-1 0 0 0,-1 1 0 0 0,1 0 0 0 0,-1 0 0 0 0,1 1 0 0 0,-1-1 0 0 0,0 0 0 0 0,0 0 0 0 0,1 1 0 0 0,-1-1 0 0 0,0 1 0 0 0,0 0 0 0 0,1-1 0 0 0,-1 1 0 0 0,0 0 0 0 0,0 0 0 0 0,0 0 0 0 0,0 0 0 0 0,1 1 0 0 0,-1-1 0 0 0,-3 1 0 0 0,3 0 0 0 0,-1 1 0 0 0,1-1 0 0 0,0 1 0 0 0,0 0 0 0 0,-1 0 0 0 0,1-1 0 0 0,0 1 0 0 0,0 1 0 0 0,1-1 0 0 0,-1 0 0 0 0,0 0 0 0 0,1 1 0 0 0,-3 3 0 0 0,-2 7 0 0 0,1 1 0 0 0,0-1 0 0 0,1 1 0 0 0,-4 25 0 0 0,6-27 0 0 0,1 1 0 0 0,0-1 0 0 0,1 0 0 0 0,0 0 0 0 0,1 0 0 0 0,1 0 0 0 0,4 18 0 0 0,-5-26 0 0 0,0-1 0 0 0,0 0 0 0 0,0 0 0 0 0,0 0 0 0 0,1 0 0 0 0,0 0 0 0 0,0 0 0 0 0,-1 0 0 0 0,2 0 0 0 0,-1-1 0 0 0,0 1 0 0 0,0-1 0 0 0,5 4 0 0 0,-5-5 0 0 0,1 0 0 0 0,-1 1 0 0 0,0-2 0 0 0,1 1 0 0 0,-1 0 0 0 0,1 0 0 0 0,-1-1 0 0 0,1 0 0 0 0,-1 1 0 0 0,1-1 0 0 0,-1 0 0 0 0,1 0 0 0 0,-1 0 0 0 0,1 0 0 0 0,-1-1 0 0 0,1 1 0 0 0,-1-1 0 0 0,1 0 0 0 0,-1 1 0 0 0,5-3 0 0 0,0-1 0 0 0,0 1 0 0 0,0-2 0 0 0,0 1 0 0 0,-1-1 0 0 0,1 1 0 0 0,-1-2 0 0 0,0 1 0 0 0,8-10 0 0 0,40-55 0 0 0,-38 47 0 0 0,-10 15 0 0 0,-6 8 0 0 0,1 0 0 0 0,0 0 0 0 0,0 0 0 0 0,0-1 0 0 0,-1 1 0 0 0,1 0 0 0 0,0 0 0 0 0,0 0 0 0 0,-1 0 0 0 0,1 0 0 0 0,0 1 0 0 0,0-1 0 0 0,0 0 0 0 0,-1 0 0 0 0,1 0 0 0 0,0 1 0 0 0,0-1 0 0 0,-1 0 0 0 0,1 1 0 0 0,0-1 0 0 0,-1 0 0 0 0,1 1 0 0 0,0-1 0 0 0,-1 1 0 0 0,1-1 0 0 0,-1 1 0 0 0,1 0 0 0 0,-1-1 0 0 0,1 1 0 0 0,-1-1 0 0 0,1 1 0 0 0,-1 0 0 0 0,1 1 0 0 0,5 5-46 0 0,25 28 128 0 0,-29-34-143 0 0,0 0 0 0 0,-1 0 1 0 0,1 0-1 0 0,0 0 0 0 0,0 0 0 0 0,-1-1 0 0 0,1 1 1 0 0,0 0-1 0 0,0-1 0 0 0,0 1 0 0 0,0-1 1 0 0,0 0-1 0 0,0 0 0 0 0,0 0 0 0 0,0 0 0 0 0,0 0 1 0 0,-1 0-1 0 0,1 0 0 0 0,2-1 0 0 0,0 0-331 0 0,0-1 1 0 0,0 0-1 0 0,0 1 0 0 0,0-1 0 0 0,0-1 0 0 0,-1 1 0 0 0,0 0 1 0 0,1-1-1 0 0,-1 0 0 0 0,0 0 0 0 0,0 0 0 0 0,0 0 0 0 0,0 0 1 0 0,-1-1-1 0 0,3-3 0 0 0,5-9-1327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6.141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180 298 5407 0 0,'-17'-64'745'0'0,"-24"-78"-665"0"0,30 112 3434 0 0,-15-30-1 0 0,25 59-2862 0 0,1 1-3 0 0,0 0 27 0 0,4 27 995 0 0,-1-16-1275 0 0,10 67-35 0 0,-1 3 287 0 0,4 0 1 0 0,3-2-1 0 0,32 87 0 0 0,-17-86-736 0 0,-33-78-380 0 0,-1-2-185 0 0,0 0-39 0 0,0 0-92 0 0,0 0-350 0 0,-22-17-2766 0 0,-90-99-2068 0 0,39 36 7220 0 0,44 45 3549 0 0,28 35-4134 0 0,1 0-24 0 0,0 0-87 0 0,40-14-342 0 0,-6 8-692 0 0,1 2 1 0 0,52 0-1 0 0,-43 3-855 0 0,44-8 0 0 0,-48 3 958 0 0,47-15-1 0 0,-74 17 385 0 0,1-1-1 0 0,-2 0 0 0 0,1-1 0 0 0,-1 0 0 0 0,0-1 0 0 0,0-1 0 0 0,14-11 0 0 0,-25 18 102 0 0,0 1 0 0 0,0-1-1 0 0,0 1 1 0 0,0-1-1 0 0,0 1 1 0 0,0-1 0 0 0,-1 0-1 0 0,1 0 1 0 0,0 1 0 0 0,0-1-1 0 0,-1 0 1 0 0,1 0-1 0 0,-1 0 1 0 0,1 0 0 0 0,-1 0-1 0 0,1 0 1 0 0,-1 0-1 0 0,1 0 1 0 0,-1 0 0 0 0,0 0-1 0 0,0 0 1 0 0,1 0 0 0 0,-1 0-1 0 0,0 0 1 0 0,0 0-1 0 0,0-2 1 0 0,-1 2 63 0 0,-1 0 1 0 0,1 0-1 0 0,0 1 1 0 0,0-1-1 0 0,0 0 1 0 0,-1 1-1 0 0,1-1 1 0 0,0 1-1 0 0,-1 0 1 0 0,1-1-1 0 0,-1 1 0 0 0,1 0 1 0 0,0 0-1 0 0,-1 0 1 0 0,1 0-1 0 0,-1 0 1 0 0,1 0-1 0 0,0 0 1 0 0,-1 0-1 0 0,1 1 0 0 0,-2-1 1 0 0,-4 2-62 0 0,1 0-1 0 0,0 0 1 0 0,0 0 0 0 0,-1 1 0 0 0,2 0-1 0 0,-1 0 1 0 0,0 0 0 0 0,0 1 0 0 0,1 0-1 0 0,0 0 1 0 0,0 1 0 0 0,0-1 0 0 0,0 1 0 0 0,1 0-1 0 0,0 0 1 0 0,0 0 0 0 0,-4 7 0 0 0,-6 11 438 0 0,0 1 0 0 0,-16 42 0 0 0,28-63-537 0 0,-15 45 1282 0 0,16-46-1196 0 0,0 1-1 0 0,1 0 1 0 0,-1 0-1 0 0,1 0 1 0 0,0 0-1 0 0,0 0 1 0 0,0 0-1 0 0,0 0 0 0 0,0 0 1 0 0,1 0-1 0 0,-1 0 1 0 0,1 0-1 0 0,2 5 1 0 0,-3-7-91 0 0,1 0 0 0 0,-1 0 0 0 0,0-1 0 0 0,1 1 0 0 0,-1 0 0 0 0,1 0 0 0 0,0-1 0 0 0,-1 1 1 0 0,1 0-1 0 0,0-1 0 0 0,-1 1 0 0 0,1-1 0 0 0,0 1 0 0 0,-1-1 0 0 0,1 1 0 0 0,0-1 0 0 0,0 1 0 0 0,0-1 0 0 0,0 0 0 0 0,-1 0 1 0 0,1 1-1 0 0,0-1 0 0 0,0 0 0 0 0,0 0 0 0 0,0 0 0 0 0,0 0 0 0 0,0 0 0 0 0,0 0 0 0 0,0 0 0 0 0,1 0 0 0 0,21-11 17 0 0,-20 9-26 0 0,7-4 2 0 0,-2 0 0 0 0,1-1 0 0 0,-1 0 0 0 0,0 0 0 0 0,0-1 0 0 0,9-12 0 0 0,-12 13 0 0 0,2-1 0 0 0,-1 1 0 0 0,1 1 0 0 0,0-1 0 0 0,0 1 0 0 0,1 0 0 0 0,-1 1 0 0 0,17-9 0 0 0,-23 14 0 0 0,-1-1 0 0 0,1 1 0 0 0,0 0 0 0 0,0-1 0 0 0,0 1 0 0 0,-1 0 0 0 0,1 0 0 0 0,0 0 0 0 0,0 0 0 0 0,0 0 0 0 0,0 0 0 0 0,0 0 0 0 0,0 0 0 0 0,-1 0 0 0 0,1 0 0 0 0,0 0 0 0 0,0 0 0 0 0,0 1 0 0 0,0-1 0 0 0,0 0 0 0 0,-1 1 0 0 0,1-1 0 0 0,0 1 0 0 0,0-1 0 0 0,-1 1 0 0 0,1-1 0 0 0,0 1 0 0 0,-1-1 0 0 0,1 1 0 0 0,0 0 0 0 0,0 1 0 0 0,10 24 0 0 0,-9-18 0 0 0,13 42-714 0 0,-12-37 318 0 0,0-1 1 0 0,1 1-1 0 0,0-1 1 0 0,13 23-1 0 0,10-7-2838 0 0,-19-22-3064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7.14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35 155 8863 0 0,'-2'-1'64'0'0,"1"0"0"0"0,0 1-1 0 0,0-1 1 0 0,-1 1 0 0 0,1-1 0 0 0,0 1-1 0 0,-1-1 1 0 0,1 1 0 0 0,0 0-1 0 0,-1 0 1 0 0,1 0 0 0 0,0 0-1 0 0,-3 0 1 0 0,4 0-21 0 0,-1 0 1 0 0,0 1-1 0 0,1-1 1 0 0,-1 0-1 0 0,1 1 1 0 0,-1-1-1 0 0,1 1 0 0 0,-1-1 1 0 0,1 0-1 0 0,-1 1 1 0 0,1 0-1 0 0,-1-1 1 0 0,1 1-1 0 0,0-1 0 0 0,-1 1 1 0 0,1-1-1 0 0,0 1 1 0 0,-1 0-1 0 0,1-1 1 0 0,0 1-1 0 0,0 0 0 0 0,0-1 1 0 0,-1 1-1 0 0,1 1 1 0 0,-2 15 715 0 0,1 1 1 0 0,1 0 0 0 0,0 0 0 0 0,1 0 0 0 0,1 0-1 0 0,4 20 1 0 0,-2-17-313 0 0,93 450 3194 0 0,-100-532-5546 0 0,-3 17 1737 0 0,1-1 0 0 0,3 1 1 0 0,2-1-1 0 0,8-69 0 0 0,2 62 158 0 0,24-75 0 0 0,-22 90 32 0 0,-1-1 0 0 0,-2-1 0 0 0,-1 1 0 0 0,3-77 0 0 0,-11 114 447 0 0,0 1 184 0 0,0 0 41 0 0,0 0-86 0 0,1 2-400 0 0,8 52-201 0 0,3 0 1 0 0,37 98-1 0 0,-32-114-215 0 0,1 0-1 0 0,2-1 1 0 0,41 56 0 0 0,-42-64-87 0 0,7 3-3259 0 0,-11-18-2276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7.49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206 132 10943 0 0,'-4'-10'132'0'0,"-2"-5"292"0"0,0-1 0 0 0,-1 2 0 0 0,-1-1 0 0 0,-11-15 0 0 0,18 27-246 0 0,0 1-1 0 0,-1 0 0 0 0,1 0 0 0 0,-1 0 1 0 0,0 0-1 0 0,1 0 0 0 0,-1 0 0 0 0,0 1 1 0 0,0-1-1 0 0,0 1 0 0 0,-1-1 0 0 0,1 1 1 0 0,0 0-1 0 0,0 0 0 0 0,-1 0 0 0 0,1 0 1 0 0,-1 0-1 0 0,1 0 0 0 0,-1 1 0 0 0,1-1 1 0 0,-1 1-1 0 0,1 0 0 0 0,-1-1 0 0 0,0 1 1 0 0,1 0-1 0 0,-1 1 0 0 0,1-1 0 0 0,-1 0 1 0 0,1 1-1 0 0,-1 0 0 0 0,1-1 0 0 0,-1 1 1 0 0,1 0-1 0 0,-4 2 0 0 0,1 1-48 0 0,0 0-1 0 0,0 0 1 0 0,1 0-1 0 0,-1 0 1 0 0,1 1-1 0 0,0 0 1 0 0,1 0-1 0 0,-1 0 1 0 0,1 0-1 0 0,0 0 1 0 0,0 1-1 0 0,0-1 1 0 0,1 1-1 0 0,0 0 1 0 0,-2 8-1 0 0,0 4 298 0 0,0 1 0 0 0,1 0 0 0 0,-2 31 0 0 0,5-44-426 0 0,0 0 0 0 0,1 0 0 0 0,-1-1 0 0 0,1 1 0 0 0,0 0 0 0 0,0-1 0 0 0,1 1 0 0 0,-1-1 0 0 0,1 0 0 0 0,5 10 0 0 0,-6-13 0 0 0,0-1 0 0 0,0 1 0 0 0,1-1 0 0 0,-1 1 0 0 0,0-1 0 0 0,0 0 0 0 0,1 0 0 0 0,-1 1 0 0 0,1-1 0 0 0,-1 0 0 0 0,1 0 0 0 0,0 0 0 0 0,-1-1 0 0 0,1 1 0 0 0,0 0 0 0 0,-1 0 0 0 0,1-1 0 0 0,0 0 0 0 0,0 1 0 0 0,0-1 0 0 0,0 0 0 0 0,-1 0 0 0 0,1 1 0 0 0,0-2 0 0 0,0 1 0 0 0,0 0 0 0 0,0 0 0 0 0,-1 0 0 0 0,1-1 0 0 0,0 1 0 0 0,0-1 0 0 0,0 0 0 0 0,-1 1 0 0 0,1-1 0 0 0,0 0 0 0 0,1-1 0 0 0,5-3 0 0 0,0-1 0 0 0,0 1 0 0 0,-1-1 0 0 0,0-1 0 0 0,0 0 0 0 0,0 0 0 0 0,-1 0 0 0 0,0 0 0 0 0,-1-1 0 0 0,8-12 0 0 0,4-11 0 0 0,18-47 0 0 0,-31 79 0 0 0,0 9 0 0 0,4 14 0 0 0,-7-20 0 0 0,2 3-717 0 0,0 1 0 0 0,0-1 0 0 0,0 0 0 0 0,1 0 0 0 0,1 0-1 0 0,-1 0 1 0 0,8 7 0 0 0,-11-12 514 0 0,0 0 0 0 0,1-1 0 0 0,-1 1-1 0 0,1-1 1 0 0,-1 1 0 0 0,1-1 0 0 0,-1 0-1 0 0,1 1 1 0 0,0-1 0 0 0,0 0 0 0 0,0 0-1 0 0,0 0 1 0 0,0-1 0 0 0,0 1 0 0 0,0 0-1 0 0,0-1 1 0 0,0 1 0 0 0,0-1 0 0 0,0 0-1 0 0,0 1 1 0 0,0-1 0 0 0,0 0 0 0 0,1-1-1 0 0,-1 1 1 0 0,0 0 0 0 0,0 0 0 0 0,0-1 0 0 0,0 1-1 0 0,0-1 1 0 0,0 0 0 0 0,0 0 0 0 0,3-1-1 0 0,11-15-3656 0 0,-14 15 1932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 5527 0 0,'-1'0'21'0'0,"0"0"-1"0"0,0-1 0 0 0,1 1 0 0 0,-1 0 1 0 0,0-1-1 0 0,0 1 0 0 0,1 0 0 0 0,-1 0 1 0 0,0 0-1 0 0,0 0 0 0 0,0 0 0 0 0,0 0 0 0 0,1 0 1 0 0,-1 0-1 0 0,0 0 0 0 0,0 0 0 0 0,0 0 1 0 0,0 0-1 0 0,1 1 0 0 0,-1-1 0 0 0,0 0 1 0 0,0 1-1 0 0,1-1 0 0 0,-1 0 0 0 0,0 1 1 0 0,0-1-1 0 0,1 1 0 0 0,-1-1 0 0 0,1 1 0 0 0,-1 0 1 0 0,0-1-1 0 0,1 1-20 0 0,-1 1 107 0 0,0 1 0 0 0,0 0 0 0 0,0-1 0 0 0,0 1 0 0 0,1 0 0 0 0,-1-1 0 0 0,1 1 0 0 0,0 0-1 0 0,0 0 1 0 0,0 0 0 0 0,0 0-107 0 0,2 48 2772 0 0,8 41-2772 0 0,-3-34 2178 0 0,-2 15-2178 0 0,-1-28 777 0 0,1-1-1 0 0,3 0 1 0 0,2-1 0 0 0,12 36-777 0 0,-8-29-153 0 0,-13-48 154 0 0,0 0 0 0 0,-1 0-1 0 0,1 0 1 0 0,-1 0 0 0 0,0 0 0 0 0,0 0-1 0 0,1 0 1 0 0,-1 0 0 0 0,0 0-1 0 0,-1 0 1 0 0,1 0 0 0 0,0 1-1 0 0,1 19-99 0 0,-1-21-376 0 0,0-1-181 0 0,0 0-44 0 0,-2-1 638 0 0,1-1 0 0 0,-1 1 1 0 0,1-1-1 0 0,-1 0 0 0 0,1 0 0 0 0,-1 1 0 0 0,1-1 1 0 0,0 0-1 0 0,0 0 0 0 0,0 0 0 0 0,0-1 0 0 0,0 1 1 0 0,0-1 61 0 0,1 2-52 0 0,-19-53-812 0 0,2 0-1 0 0,3-1 0 0 0,0-12 865 0 0,-6-21-328 0 0,13 58 180 0 0,2 0 0 0 0,0 0 0 0 0,3-1 1 0 0,0 1-1 0 0,3-28 148 0 0,5 27 1631 0 0,-5 29-1023 0 0,-1 2 6 0 0,0 0-79 0 0,12 3-326 0 0,-1 2-209 0 0,-9-3 0 0 0,0-1 0 0 0,0 0 0 0 0,0 1 0 0 0,-1-1 0 0 0,1 1 0 0 0,-1 0 0 0 0,1-1 0 0 0,-1 1 0 0 0,1 0 0 0 0,-1 0 0 0 0,0 0 0 0 0,0 0 0 0 0,1 2 0 0 0,2 5 0 0 0,5 2 521 0 0,-2 1-1 0 0,1 0 0 0 0,-1 0 0 0 0,-1 1 1 0 0,2 7-521 0 0,-7-17 1 0 0,-1 0 0 0 0,1-1 0 0 0,-1 1 0 0 0,0 0 1 0 0,0 0-1 0 0,-1 0 0 0 0,1 0 0 0 0,0 0 0 0 0,-1-1 1 0 0,0 1-1 0 0,0 0 0 0 0,0 0 0 0 0,0-1 0 0 0,0 1-1 0 0,-18 34-1699 0 0,-3 5 630 0 0,14-33-3398 0 0,8-9 1372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7.901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61 197 8863 0 0,'-10'-21'680'0'0,"-24"-46"-108"0"0,19 40 2514 0 0,14 25-1942 0 0,1 2-296 0 0,0 0-131 0 0,0 0-21 0 0,0 0-99 0 0,2 3-560 0 0,0-1 0 0 0,0 1 0 0 0,0-1 0 0 0,-1 1 0 0 0,1 0 0 0 0,-1 0 0 0 0,2 4-1 0 0,-2-6-4 0 0,35 98 1291 0 0,10 22 71 0 0,-43-124-1394 0 0,0-10 0 0 0,1-15 0 0 0,-6-45 0 0 0,1 46 0 0 0,2-42 0 0 0,0 59 0 0 0,0-1 0 0 0,1 1 0 0 0,1 0 0 0 0,0 0 0 0 0,0 0 0 0 0,1 0 0 0 0,8-16 0 0 0,-8 20 0 0 0,2 0 0 0 0,1 1 0 0 0,9 6-8018 0 0,-16-1 6116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8.54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27 145 8863 0 0,'0'0'200'0'0,"0"0"34"0"0,-18 6 260 0 0,11-5-323 0 0,6 0 708 0 0,1-1 277 0 0,0 0 48 0 0,0 0-152 0 0,8-10-650 0 0,8-6-124 0 0,1 1-1 0 0,0 1 1 0 0,0 0 0 0 0,2 1-1 0 0,0 1 1 0 0,0 1-1 0 0,1 1 1 0 0,0 0 0 0 0,43-13-1 0 0,-61 22-219 0 0,1 1-1 0 0,0-1 1 0 0,-1 0-1 0 0,1 1 1 0 0,0-1-1 0 0,0 1 1 0 0,-1 0-1 0 0,1 0 0 0 0,0 0 1 0 0,0 0-1 0 0,-1 0 1 0 0,1 1-1 0 0,0-1 1 0 0,-1 1-1 0 0,1 0 1 0 0,0 0-1 0 0,-1 0 1 0 0,1 0-1 0 0,-1 0 1 0 0,1 0-1 0 0,-1 1 1 0 0,0-1-1 0 0,1 1 0 0 0,-1 0 1 0 0,0-1-1 0 0,0 1 1 0 0,0 0-1 0 0,0 0 1 0 0,-1 1-1 0 0,1-1 1 0 0,-1 0-1 0 0,1 1 1 0 0,-1-1-1 0 0,0 0 1 0 0,0 1-1 0 0,0 0 1 0 0,0-1-1 0 0,0 1 1 0 0,0 0-1 0 0,-1-1 0 0 0,1 1 1 0 0,-1 0-1 0 0,0-1 1 0 0,0 1-1 0 0,0 0 1 0 0,0 0-1 0 0,0 0 1 0 0,-2 3-1 0 0,-3 30 315 0 0,-2 0 0 0 0,-2 0 0 0 0,-1-1 0 0 0,-18 43 0 0 0,-20 71 680 0 0,47-148-1052 0 0,1-1 0 0 0,0 0 0 0 0,0 1 0 0 0,0-1 0 0 0,0 1 0 0 0,0-1 0 0 0,0 1 0 0 0,0-1 0 0 0,0 0 0 0 0,0 1 0 0 0,0-1 0 0 0,0 1 0 0 0,0-1 0 0 0,0 1 0 0 0,0-1 0 0 0,0 0 0 0 0,0 1 0 0 0,0-1 0 0 0,1 1 0 0 0,-1-1 0 0 0,0 1 0 0 0,0-1 0 0 0,0 0 0 0 0,1 1 0 0 0,-1-1 0 0 0,0 0 0 0 0,1 1 0 0 0,-1-1 0 0 0,0 0 0 0 0,1 1 0 0 0,-1-1 0 0 0,0 0 0 0 0,1 0 0 0 0,-1 1 0 0 0,0-1 0 0 0,1 0 0 0 0,-1 0 0 0 0,1 0 0 0 0,-1 0 0 0 0,1 0 0 0 0,-1 1 0 0 0,0-1 0 0 0,1 0 0 0 0,-1 0 0 0 0,1 0 0 0 0,14-2 0 0 0,-10 0 0 0 0,-1-1 0 0 0,1 1 0 0 0,-1-1 0 0 0,0 0 0 0 0,1 0 0 0 0,-1 0 0 0 0,0-1 0 0 0,-1 1 0 0 0,5-6 0 0 0,31-43 0 0 0,-11 13 0 0 0,5-10-108 0 0,-28 38-9 0 0,2 1 0 0 0,-1 0 0 0 0,15-16 0 0 0,-20 25-559 0 0,-1 1-41 0 0,0 0 574 0 0,1-1 1 0 0,-1 1-1 0 0,0-1 1 0 0,0 1-1 0 0,0 0 1 0 0,1-1-1 0 0,-1 1 1 0 0,0-1-1 0 0,0 1 1 0 0,0 0-1 0 0,0-1 0 0 0,0 1 1 0 0,0-1-1 0 0,0 1 1 0 0,0-1-1 0 0,0 1 1 0 0,0 0-1 0 0,0-1 1 0 0,0 1-1 0 0,0-1 1 0 0,-1 1-1 0 0,1 0 1 0 0,0-1-1 0 0,0 1 1 0 0,0-1-1 0 0,0 1 1 0 0,-1 0-1 0 0,1-1 0 0 0,0 1 1 0 0,0 0-1 0 0,-1-1 1 0 0,-8-15-2800 0 0,8 15 1881 0 0,-1-2-3958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8.90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1 146 15719 0 0,'0'0'356'0'0,"0"0"50"0"0,0 0 20 0 0,0 0-40 0 0,0 0-152 0 0,0 0 280 0 0,10-5 852 0 0,100-63-537 0 0,-98 60-818 0 0,13-9-2791 0 0,51-24-1 0 0,-59 34 758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9.364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233 270 10943 0 0,'0'0'248'0'0,"0"0"35"0"0,0 0 18 0 0,-16-10 67 0 0,-2-7 575 0 0,6 5 843 0 0,-1 1-1 0 0,0 1 1 0 0,-27-18-1 0 0,1 14-1664 0 0,38 14 401 0 0,-21 6 1427 0 0,17-1-1933 0 0,0-1 0 0 0,0 1 0 0 0,0 0 0 0 0,1 0-1 0 0,0 0 1 0 0,0 1 0 0 0,1-1 0 0 0,-1 1 0 0 0,1 0-1 0 0,1 0 1 0 0,-1 0 0 0 0,-2 10 0 0 0,4-12-10 0 0,-1 0-1 0 0,1 0 1 0 0,0-1 0 0 0,1 1 0 0 0,-1 0 0 0 0,1 0-1 0 0,0 0 1 0 0,0 0 0 0 0,0 0 0 0 0,0 0 0 0 0,1 0-1 0 0,-1 0 1 0 0,1-1 0 0 0,0 1 0 0 0,0 0 0 0 0,1 0-1 0 0,-1-1 1 0 0,1 1 0 0 0,0-1 0 0 0,0 1 0 0 0,0-1-1 0 0,3 4 1 0 0,2-1-98 0 0,-6-6-4 0 0,0 1 0 0 0,0-1-1 0 0,0 1 1 0 0,1-1 0 0 0,-1 1 0 0 0,0-1-1 0 0,1 0 1 0 0,-1 0 0 0 0,0 0 0 0 0,0 0-1 0 0,1 0 1 0 0,-1 0 0 0 0,0 0 0 0 0,1 0-1 0 0,-1 0 1 0 0,0-1 0 0 0,1 1 0 0 0,-1 0-1 0 0,0-1 1 0 0,0 1 0 0 0,0-1 0 0 0,1 1-1 0 0,0-2 1 0 0,25-16 1629 0 0,-19 10-1394 0 0,-1 0 1 0 0,1 0 0 0 0,-2-1-1 0 0,1 0 1 0 0,7-14 0 0 0,-5 9-109 0 0,-8 13-31 0 0,-1 1 0 0 0,0 0 0 0 0,0 0 0 0 0,0-1 0 0 0,0 1 0 0 0,1 0 0 0 0,-1 0 0 0 0,0 0 0 0 0,0-1 0 0 0,1 1 0 0 0,-1 0 0 0 0,0 0 0 0 0,0 0 0 0 0,1 0 0 0 0,-1 0 0 0 0,0-1 0 0 0,0 1 0 0 0,1 0 0 0 0,-1 0 0 0 0,0 0 0 0 0,1 0 0 0 0,-1 0 0 0 0,0 0 0 0 0,1 0 0 0 0,-1 0 0 0 0,0 0 0 0 0,0 0 0 0 0,1 0 0 0 0,-1 0 0 0 0,0 0 0 0 0,1 0 0 0 0,-1 1 0 0 0,0-1 0 0 0,0 0 0 0 0,1 0 0 0 0,-1 0 0 0 0,0 0 0 0 0,0 0 0 0 0,1 1 0 0 0,-1-1 0 0 0,0 0 0 0 0,0 0 0 0 0,1 0 0 0 0,-1 1 0 0 0,0-1 0 0 0,0 0 0 0 0,0 0 0 0 0,0 1 0 0 0,1-1 0 0 0,-1 0 0 0 0,0 0 0 0 0,0 1 0 0 0,0-1 0 0 0,0 0 0 0 0,0 1 0 0 0,0-1 0 0 0,0 0 0 0 0,0 1 0 0 0,7 16 0 0 0,-7-16 0 0 0,3 7-140 0 0,-1 0-1 0 0,1 0 1 0 0,1-1 0 0 0,0 1-1 0 0,0-1 1 0 0,0 0 0 0 0,8 10-1 0 0,-11-16 96 0 0,0 1-1 0 0,1-1 0 0 0,-1 0 0 0 0,0 1 0 0 0,1-1 0 0 0,-1 0 0 0 0,1 0 0 0 0,0 0 0 0 0,-1 0 0 0 0,1 0 0 0 0,0 0 0 0 0,-1-1 0 0 0,1 1 0 0 0,0 0 0 0 0,0-1 0 0 0,0 1 0 0 0,-1-1 0 0 0,1 0 0 0 0,0 0 0 0 0,0 0 0 0 0,0 0 0 0 0,0 0 0 0 0,0 0 0 0 0,0 0 0 0 0,-1-1 0 0 0,1 1 0 0 0,0 0 1 0 0,0-1-1 0 0,0 0 0 0 0,-1 1 0 0 0,1-1 0 0 0,0 0 0 0 0,-1 0 0 0 0,1 0 0 0 0,0 0 0 0 0,-1 0 0 0 0,2-2 0 0 0,2-1-919 0 0,0 0 1 0 0,-1-1 0 0 0,1 0-1 0 0,-1 1 1 0 0,0-2 0 0 0,0 1-1 0 0,-1 0 1 0 0,1-1-1 0 0,3-9 1 0 0,-3 5-7 0 0,-1 1-1 0 0,0-1 1 0 0,0 0 0 0 0,-1-1-1 0 0,1-14 1 0 0,-2 7 404 0 0,-1 1 1 0 0,-2-28 0 0 0,-12-29 3309 0 0,12 66-1828 0 0,0 1 0 0 0,-1-1 0 0 0,0 1 0 0 0,0-1 1 0 0,-7-11-1 0 0,9 18 929 0 0,1 1 48 0 0,0 0-150 0 0,0 0-670 0 0,-3 23 1035 0 0,7-1-2081 0 0,1 0 1 0 0,1-1-1 0 0,0 1 0 0 0,2-1 1 0 0,0-1-1 0 0,2 1 0 0 0,0-1 1 0 0,18 26-1 0 0,-28-46-26 0 0,0 0 0 0 0,0 0 0 0 0,1 1 0 0 0,-1-1 0 0 0,0 0 0 0 0,0 0 0 0 0,0 0 0 0 0,0 1 0 0 0,0-1 0 0 0,1 0 0 0 0,-1 0 0 0 0,0 0 0 0 0,0 0 0 0 0,0 0 0 0 0,0 1 0 0 0,1-1 0 0 0,-1 0 0 0 0,0 0 0 0 0,0 0 0 0 0,1 0 0 0 0,-1 0 0 0 0,0 0 0 0 0,0 0 0 0 0,0 0 0 0 0,1 0 0 0 0,-1 0 0 0 0,0 0 0 0 0,0 0 0 0 0,1 0 0 0 0,-1 0 0 0 0,0 0 0 0 0,0 0 0 0 0,0 0 0 0 0,1 0 0 0 0,-1 0 0 0 0,0 0 0 0 0,0 0 0 0 0,1 0 0 0 0,-1 0 0 0 0,0-1 0 0 0,0 1 0 0 0,0 0 0 0 0,0 0 0 0 0,1 0 0 0 0,-1 0 0 0 0,0 0 0 0 0,0-1 0 0 0,0 1 0 0 0,0 0 0 0 0,1 0 0 0 0,-1 0 0 0 0,0-1 0 0 0,0 1 0 0 0,0 0 0 0 0,0 0 0 0 0,0 0 0 0 0,0-1 0 0 0,0 1 0 0 0,5-13 0 0 0,-5 12 0 0 0,4-16 0 0 0,-2 0 0 0 0,3-34 0 0 0,-5 38 0 0 0,1-1 0 0 0,0 0 0 0 0,1 0 0 0 0,1 1 0 0 0,7-24 0 0 0,-9 34 0 0 0,8-9 0 0 0,-8 11-160 0 0,0 1 0 0 0,0-1 0 0 0,0 1 0 0 0,0-1 0 0 0,0 1 0 0 0,0 0 0 0 0,0-1 0 0 0,1 1 0 0 0,-1 0-1 0 0,0 0 1 0 0,0 0 0 0 0,0 0 0 0 0,0 0 0 0 0,1 0 0 0 0,-1 0 0 0 0,0 0 0 0 0,0 0 0 0 0,0 1 0 0 0,0-1 0 0 0,0 0 0 0 0,0 1 0 0 0,0-1-1 0 0,0 1 1 0 0,0-1 0 0 0,0 1 0 0 0,0 0 0 0 0,0-1 0 0 0,0 1 0 0 0,0 0 0 0 0,0 0 0 0 0,0 0 0 0 0,1 1 0 0 0,-1-1-479 0 0,10 9-3256 0 0,1 1-649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39.79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246 732 10943 0 0,'0'0'248'0'0,"-10"-13"600"0"0,-5-4 48 0 0,0 1 0 0 0,-29-24 0 0 0,36 33-224 0 0,0 1 1 0 0,-1 0-1 0 0,0 0 1 0 0,0 1 0 0 0,0 0-1 0 0,-1 1 1 0 0,-18-6-1 0 0,26 9-628 0 0,0 0 0 0 0,0 1-1 0 0,0-1 1 0 0,-1 1 0 0 0,1-1 0 0 0,0 1-1 0 0,0 0 1 0 0,0 0 0 0 0,-1 0-1 0 0,1 0 1 0 0,0 0 0 0 0,0 1 0 0 0,0-1-1 0 0,0 1 1 0 0,0-1 0 0 0,-1 1-1 0 0,1 0 1 0 0,0 0 0 0 0,0 0 0 0 0,1 0-1 0 0,-1 0 1 0 0,0 0 0 0 0,0 0-1 0 0,0 1 1 0 0,1-1 0 0 0,-1 1 0 0 0,1-1-1 0 0,-1 1 1 0 0,1 0 0 0 0,-1-1-1 0 0,1 1 1 0 0,0 0 0 0 0,0 0 0 0 0,0 0-1 0 0,0 0 1 0 0,0 0 0 0 0,1 0-1 0 0,-2 2 1 0 0,1 2 40 0 0,1-1 1 0 0,-1 0-1 0 0,1 0 0 0 0,0 0 0 0 0,0 0 0 0 0,0 1 0 0 0,1-1 1 0 0,0 0-1 0 0,0 0 0 0 0,0 0 0 0 0,1 0 0 0 0,0 0 1 0 0,-1 0-1 0 0,2-1 0 0 0,3 7 0 0 0,-5-7-84 0 0,1-1 0 0 0,0 0 0 0 0,0-1 0 0 0,0 1 0 0 0,1 0 0 0 0,-1-1 0 0 0,0 1 0 0 0,1-1 0 0 0,0 0 0 0 0,0 0 0 0 0,0 0 0 0 0,0 0 0 0 0,0 0 0 0 0,0 0 0 0 0,0-1 0 0 0,0 0 0 0 0,1 0 0 0 0,4 2 0 0 0,-5-3 0 0 0,0 0 0 0 0,1 0 0 0 0,-1-1 0 0 0,1 1 0 0 0,-1-1 0 0 0,0 0 0 0 0,0 0 0 0 0,1 0 0 0 0,-1 0 0 0 0,0 0 0 0 0,0-1 0 0 0,0 1 0 0 0,0-1 0 0 0,0 0 0 0 0,-1 0 0 0 0,1 0 0 0 0,0 0 0 0 0,-1 0 0 0 0,3-4 0 0 0,2-2 2 0 0,0 0 0 0 0,-1-1-1 0 0,-1 0 1 0 0,1 0 0 0 0,-1 0 0 0 0,-1-1 0 0 0,0 1-1 0 0,0-1 1 0 0,-1 0 0 0 0,0 0 0 0 0,-1-1-1 0 0,2-17 1 0 0,0-8-40 0 0,-3 1-1 0 0,-3-53 1 0 0,-9-14-878 0 0,-4 0 0 0 0,-33-115 0 0 0,44 203 916 0 0,6 76 0 0 0,17 75 1485 0 0,44 162 0 0 0,-36-203-2280 0 0,5-1 0 0 0,62 131 1 0 0,-84-204-1860 0 0,21 31 0 0 0,-7-25-96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4.08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252 108 8863 0 0,'-3'-2'200'0'0,"0"-2"-110"0"0,1 1 0 0 0,-1 0 0 0 0,1-1 0 0 0,0 0 0 0 0,0 1 0 0 0,0-1 0 0 0,0 0 0 0 0,-2-8 0 0 0,2 6 337 0 0,0-1 1 0 0,-1 1-1 0 0,0 0 1 0 0,0 0-1 0 0,-1 0 1 0 0,1 1-1 0 0,-6-7 1 0 0,7 10-328 0 0,1 1 0 0 0,-1 0 1 0 0,1 0-1 0 0,-1 0 1 0 0,1 1-1 0 0,-1-1 1 0 0,0 0-1 0 0,0 0 1 0 0,1 1-1 0 0,-1-1 1 0 0,0 1-1 0 0,0 0 1 0 0,1-1-1 0 0,-1 1 1 0 0,0 0-1 0 0,0 0 1 0 0,0 0-1 0 0,1 0 1 0 0,-1 0-1 0 0,0 1 1 0 0,0-1-1 0 0,0 1 1 0 0,1-1-1 0 0,-1 1 1 0 0,0-1-1 0 0,1 1 1 0 0,-1 0-1 0 0,0 0 1 0 0,1 0-1 0 0,-1 0 1 0 0,1 0-1 0 0,-3 2 1 0 0,-5 4 10 0 0,1 0 1 0 0,-1 1 0 0 0,2 0 0 0 0,-1 0 0 0 0,1 0 0 0 0,0 1 0 0 0,-11 19-1 0 0,1 3-147 0 0,-14 38 0 0 0,27-60 36 0 0,1-1 0 0 0,0 1 0 0 0,1 0 0 0 0,0 0 0 0 0,0 0 0 0 0,1 0 0 0 0,0 0 0 0 0,1 0 0 0 0,0 0 0 0 0,0 1 0 0 0,1-1 0 0 0,2 10 0 0 0,-2-15 0 0 0,0 1 0 0 0,0-1 0 0 0,1 0 0 0 0,0 0 0 0 0,0 0 0 0 0,0 0 0 0 0,0 0 0 0 0,0 0 0 0 0,1 0 0 0 0,0-1 0 0 0,0 1 0 0 0,0-1 0 0 0,0 0 0 0 0,0 0 0 0 0,1 0 0 0 0,0 0 0 0 0,-1 0 0 0 0,1-1 0 0 0,0 0 0 0 0,0 0 0 0 0,0 0 0 0 0,0 0 0 0 0,1 0 0 0 0,-1-1 0 0 0,9 2 0 0 0,0-2 0 0 0,0 0 0 0 0,1 0 0 0 0,-1-1 0 0 0,22-3 0 0 0,31 0 0 0 0,-55 5 0 0 0,-2-1 99 0 0,-8-1 409 0 0,-1 6-346 0 0,-1-1 1 0 0,0 0-1 0 0,0 0 1 0 0,-1 0-1 0 0,0 0 1 0 0,0 0-1 0 0,0 0 1 0 0,0 0-1 0 0,-1 0 0 0 0,0-1 1 0 0,0 1-1 0 0,0-1 1 0 0,0 0-1 0 0,-8 8 1 0 0,-6 4-430 0 0,-37 28 0 0 0,49-40 307 0 0,4-3-1431 0 0,1-1-508 0 0,0 0-782 0 0,0 0-2722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4.82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120 251 8863 0 0,'0'0'200'0'0,"-5"-21"528"0"0,5 19-560 0 0,0 1-1 0 0,-1-1 1 0 0,1 1-1 0 0,-1-1 1 0 0,1 1-1 0 0,-1 0 1 0 0,1-1-1 0 0,-1 1 1 0 0,0-1-1 0 0,0 1 0 0 0,1 0 1 0 0,-1 0-1 0 0,0-1 1 0 0,0 1-1 0 0,0 0 1 0 0,-1 0-1 0 0,1 0 1 0 0,0 0-1 0 0,0 0 1 0 0,-1 0-1 0 0,1 1 1 0 0,0-1-1 0 0,-1 0 1 0 0,1 1-1 0 0,-1-1 0 0 0,1 1 1 0 0,-1-1-1 0 0,1 1 1 0 0,-1-1-1 0 0,1 1 1 0 0,-1 0-1 0 0,1 0 1 0 0,-3 0-1 0 0,1 0-45 0 0,0 1-1 0 0,1 0 1 0 0,-1-1 0 0 0,1 1-1 0 0,-1 0 1 0 0,1 0 0 0 0,-1 0-1 0 0,1 0 1 0 0,0 1-1 0 0,-1-1 1 0 0,1 1 0 0 0,0-1-1 0 0,0 1 1 0 0,0 0 0 0 0,-3 3-1 0 0,0 1 34 0 0,1 0 1 0 0,0 0-1 0 0,1 1 0 0 0,0-1 0 0 0,0 1 0 0 0,0 0 1 0 0,0 0-1 0 0,1 0 0 0 0,1 0 0 0 0,-1 0 0 0 0,1 0 0 0 0,0 1 1 0 0,0-1-1 0 0,1 0 0 0 0,0 1 0 0 0,1-1 0 0 0,2 14 1 0 0,-3-19-156 0 0,1 0 1 0 0,0 1 0 0 0,0-1 0 0 0,0 0-1 0 0,0 0 1 0 0,0 0 0 0 0,1 0 0 0 0,-1 0-1 0 0,0 0 1 0 0,1-1 0 0 0,0 1 0 0 0,-1 0-1 0 0,1-1 1 0 0,0 1 0 0 0,0-1 0 0 0,0 1-1 0 0,0-1 1 0 0,0 0 0 0 0,0 0 0 0 0,0 0-1 0 0,0 0 1 0 0,0 0 0 0 0,1-1 0 0 0,-1 1-1 0 0,0-1 1 0 0,1 1 0 0 0,-1-1 0 0 0,0 0-1 0 0,5 0 1 0 0,-2-1-1 0 0,0 0 0 0 0,-1 0 0 0 0,1 0 0 0 0,0-1 0 0 0,-1 1 0 0 0,1-1 0 0 0,-1 0 0 0 0,1-1 0 0 0,-1 1 0 0 0,0-1 0 0 0,0 0 0 0 0,0 0 0 0 0,-1 0 0 0 0,7-7 0 0 0,5-6 0 0 0,24-32 0 0 0,-13 12 0 0 0,-2-2 0 0 0,29-59 0 0 0,-52 94 0 0 0,0 1 0 0 0,0-1 0 0 0,0 0 0 0 0,0 1 0 0 0,0-1 0 0 0,-1 0 0 0 0,0 0 0 0 0,1 0 0 0 0,-1 0 0 0 0,0 1 0 0 0,0-1 0 0 0,-1 0 0 0 0,1 0 0 0 0,0 0 0 0 0,-1 1 0 0 0,0-1 0 0 0,-1-4 0 0 0,2 6 0 0 0,-1 0 0 0 0,0 0 0 0 0,1 0 0 0 0,-1 0 0 0 0,0 0 0 0 0,0 0 0 0 0,1 0 0 0 0,-1 0 0 0 0,0 0 0 0 0,0 0 0 0 0,0 0 0 0 0,0 1 0 0 0,0-1 0 0 0,0 0 0 0 0,0 1 0 0 0,-1-1 0 0 0,1 1 0 0 0,0-1 0 0 0,0 1 0 0 0,0-1 0 0 0,-1 1 0 0 0,1 0 0 0 0,0 0 0 0 0,0 0 0 0 0,-1-1 0 0 0,1 1 0 0 0,0 0 0 0 0,-1 1 0 0 0,1-1 0 0 0,0 0 0 0 0,0 0 0 0 0,-1 0 0 0 0,1 1 0 0 0,0-1 0 0 0,0 1 0 0 0,0-1 0 0 0,-1 1 0 0 0,1-1 0 0 0,-1 2 0 0 0,-4 1 0 0 0,2 0 0 0 0,-1 0 0 0 0,0 0 0 0 0,0 1 0 0 0,-5 5 0 0 0,6-5 0 0 0,1 1 0 0 0,0-1 0 0 0,0 1 0 0 0,0-1 0 0 0,0 1 0 0 0,1 0 0 0 0,-1 0 0 0 0,1 0 0 0 0,1 1 0 0 0,-1-1 0 0 0,1 0 0 0 0,0 1 0 0 0,0-1 0 0 0,0 1 0 0 0,1-1 0 0 0,0 1 0 0 0,1 8 0 0 0,2-4 0 0 0,-3-9 0 0 0,1 1 0 0 0,-1-1 0 0 0,1 0 0 0 0,-1 0 0 0 0,1 0 0 0 0,0 0 0 0 0,-1 0 0 0 0,1 0 0 0 0,0 0 0 0 0,0 0 0 0 0,0 0 0 0 0,0 0 0 0 0,0 0 0 0 0,0 0 0 0 0,0 0 0 0 0,0-1 0 0 0,0 1 0 0 0,0-1 0 0 0,1 1 0 0 0,-1 0 0 0 0,0-1 0 0 0,0 0 0 0 0,1 1 0 0 0,-1-1 0 0 0,0 0 0 0 0,0 0 0 0 0,1 0 0 0 0,-1 0 0 0 0,0 0 0 0 0,1 0 0 0 0,-1 0 0 0 0,0 0 0 0 0,3-1 0 0 0,0 0 0 0 0,0-1 0 0 0,0 1 0 0 0,0-1 0 0 0,0 0 0 0 0,-1 0 0 0 0,7-5 0 0 0,-9 6 0 0 0,49-44 0 0 0,-39 34 0 0 0,0 0 0 0 0,1 0 0 0 0,1 1 0 0 0,25-15 0 0 0,-30 22 0 0 0,-7 2 0 0 0,0 1 0 0 0,0 0 0 0 0,0 0 0 0 0,0 0 0 0 0,0 0 0 0 0,0 1 0 0 0,0-1 0 0 0,0 0 0 0 0,-1 0 0 0 0,1 1 0 0 0,0-1 0 0 0,0 0 0 0 0,0 1 0 0 0,0-1 0 0 0,0 1 0 0 0,0-1 0 0 0,-1 1 0 0 0,1-1 0 0 0,0 1 0 0 0,0 0 0 0 0,-1-1 0 0 0,1 1 0 0 0,0 0 0 0 0,-1 0 0 0 0,1 0 0 0 0,-1-1 0 0 0,1 1 0 0 0,-1 0 0 0 0,1 0 0 0 0,-1 1 0 0 0,1 0 0 0 0,7 6 0 0 0,-1 1 0 0 0,11 34 0 0 0,-18-43 0 0 0,0 1 0 0 0,1-1 0 0 0,-1 0 0 0 0,0 1 0 0 0,0-1 0 0 0,0 0 0 0 0,0 1 0 0 0,1-1 0 0 0,-1 0 0 0 0,0 1 0 0 0,0-1 0 0 0,1 0 0 0 0,-1 0 0 0 0,0 1 0 0 0,1-1 0 0 0,-1 0 0 0 0,0 0 0 0 0,1 0 0 0 0,-1 1 0 0 0,0-1 0 0 0,1 0 0 0 0,-1 0 0 0 0,0 0 0 0 0,1 0 0 0 0,-1 0 0 0 0,0 0 0 0 0,1 0 0 0 0,-1 0 0 0 0,1 0 0 0 0,-1 0 0 0 0,0 0 0 0 0,1 0 0 0 0,-1 0 0 0 0,0 0 0 0 0,1 0 0 0 0,-1 0 0 0 0,1 0 0 0 0,-1 0 0 0 0,0 0 0 0 0,1-1 0 0 0,-1 1 0 0 0,0 0 0 0 0,1 0 0 0 0,-1 0 0 0 0,0-1 0 0 0,1 1 0 0 0,9-11 0 0 0,-9 11 0 0 0,4-7 0 0 0,1 0 0 0 0,-1 0 0 0 0,-1-1 0 0 0,1 0 0 0 0,-1 0 0 0 0,-1 0 0 0 0,1 0 0 0 0,2-12 0 0 0,-3 8 0 0 0,1 1 0 0 0,1 0 0 0 0,11-19 0 0 0,-16 30 0 0 0,0-1 0 0 0,0 1 0 0 0,1 0 0 0 0,-1-1 0 0 0,1 1 0 0 0,-1 0 0 0 0,0-1 0 0 0,1 1 0 0 0,-1 0 0 0 0,1 0 0 0 0,-1-1 0 0 0,0 1 0 0 0,1 0 0 0 0,-1 0 0 0 0,1 0 0 0 0,-1 0 0 0 0,1 0 0 0 0,-1 0 0 0 0,1 0 0 0 0,-1 0 0 0 0,1 0 0 0 0,-1 0 0 0 0,1 0 0 0 0,-1 0 0 0 0,0 0 0 0 0,1 0 0 0 0,-1 0 0 0 0,1 0 0 0 0,-1 0 0 0 0,1 0 0 0 0,-1 1 0 0 0,1-1 0 0 0,-1 0 0 0 0,0 0 0 0 0,1 1 0 0 0,-1-1 0 0 0,0 0 0 0 0,1 1 0 0 0,13 12 0 0 0,-14-12 0 0 0,10 9-368 0 0,-4-4-646 0 0,0 0 1 0 0,0 0 0 0 0,0 0 0 0 0,0-1 0 0 0,1 0 0 0 0,0-1 0 0 0,12 7 0 0 0,-7-7-4090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5.17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186 46 10943 0 0,'0'0'248'0'0,"0"0"35"0"0,0 0 18 0 0,-20-18 67 0 0,14 14 91 0 0,1 1 0 0 0,-1-1 0 0 0,0 2 0 0 0,0-1 0 0 0,-1 1 0 0 0,1-1 0 0 0,0 2 0 0 0,-1-1 0 0 0,1 1 0 0 0,-1 0 0 0 0,-11 0 0 0 0,14 1-196 0 0,0 0-1 0 0,0 0 0 0 0,0 1 0 0 0,0 0 1 0 0,0 0-1 0 0,0 0 0 0 0,0 0 0 0 0,0 1 1 0 0,1-1-1 0 0,-1 1 0 0 0,0 0 1 0 0,1 0-1 0 0,0 1 0 0 0,-1-1 0 0 0,1 1 1 0 0,0-1-1 0 0,0 1 0 0 0,0 0 1 0 0,1 0-1 0 0,-4 5 0 0 0,5-7-269 0 0,1-1-1 0 0,0 0 1 0 0,0 0-1 0 0,0 1 1 0 0,-1-1-1 0 0,1 0 1 0 0,0 0-1 0 0,0 1 1 0 0,0-1-1 0 0,0 0 1 0 0,0 1-1 0 0,0-1 1 0 0,0 0-1 0 0,0 1 1 0 0,0-1-1 0 0,0 0 1 0 0,0 0-1 0 0,0 1 1 0 0,0-1-1 0 0,0 0 1 0 0,0 1 0 0 0,0-1-1 0 0,0 0 1 0 0,0 1-1 0 0,0-1 1 0 0,0 0-1 0 0,0 0 1 0 0,1 1-1 0 0,-1-1 1 0 0,0 0-1 0 0,0 1 1 0 0,0-1-1 0 0,0 0 1 0 0,1 0-1 0 0,-1 0 1 0 0,0 1-1 0 0,0-1 1 0 0,1 0-1 0 0,-1 0 1 0 0,0 0-1 0 0,0 1 1 0 0,1-1-1 0 0,-1 0 1 0 0,0 0-1 0 0,1 0 1 0 0,-1 0-1 0 0,0 0 1 0 0,0 0-1 0 0,1 0 1 0 0,-1 0-1 0 0,0 0 1 0 0,1 0-1 0 0,-1 0 1 0 0,0 0 0 0 0,1 0-1 0 0,-1 0 1 0 0,0 0-1 0 0,1 0 1 0 0,-1 0-1 0 0,17-1-795 0 0,-13 0 638 0 0,0-1-1 0 0,0 0 0 0 0,0 0 1 0 0,0 0-1 0 0,0 0 0 0 0,-1-1 1 0 0,1 0-1 0 0,0 1 1 0 0,3-6-1 0 0,-3 5 177 0 0,0-1 1 0 0,0 1-1 0 0,0 0 0 0 0,0 0 1 0 0,10-5-1 0 0,-6 6-11 0 0,-5 2 11 0 0,0 0 0 0 0,-1 0 0 0 0,1 1-1 0 0,0-1 1 0 0,-1 0 0 0 0,1 1 0 0 0,-1 0 0 0 0,1 0-1 0 0,0 0 1 0 0,-1 0 0 0 0,0 0 0 0 0,1 0 0 0 0,-1 0-1 0 0,0 1 1 0 0,1-1 0 0 0,-1 1 0 0 0,0 0 0 0 0,0 0-1 0 0,1 2 1 0 0,-1-3-282 0 0,-1 0-1 0 0,0 1 1 0 0,1-1 0 0 0,-1 0-1 0 0,0 0 1 0 0,1 0 0 0 0,-1 0-1 0 0,1 0 1 0 0,0 0-1 0 0,-1 0 1 0 0,1-1 0 0 0,0 1-1 0 0,-1 0 1 0 0,1-1 0 0 0,0 0-1 0 0,2 1 1 0 0,6-4-3877 0 0,1-3-955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5.531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50 55 8863 0 0,'-6'-11'210'0'0,"4"8"-92"0"0,1-1 0 0 0,-1 1-1 0 0,0 0 1 0 0,0 0 0 0 0,0 0 0 0 0,0 0 0 0 0,-1 1 0 0 0,1-1 0 0 0,-1 0-1 0 0,0 1 1 0 0,0 0 0 0 0,1 0 0 0 0,-1-1 0 0 0,-7-2 0 0 0,9 5 1038 0 0,1 0 48 0 0,0 0-60 0 0,-1 26 1117 0 0,6-7-2125 0 0,0 0 0 0 0,2-1 1 0 0,0 0-1 0 0,0 0 0 0 0,18 29 0 0 0,-24-46-128 0 0,12 19-8 0 0,-13-19 0 0 0,0-1 0 0 0,0 0 0 0 0,0 1 0 0 0,1-1 0 0 0,-1 0 0 0 0,0 1 0 0 0,0-1 0 0 0,1 0 0 0 0,-1 0 0 0 0,0 1 0 0 0,0-1 0 0 0,1 0 0 0 0,-1 0 0 0 0,0 0 0 0 0,1 1 0 0 0,-1-1 0 0 0,1 0 0 0 0,-1 0 0 0 0,0 0 0 0 0,1 0 0 0 0,-1 0 0 0 0,0 0 0 0 0,1 0 0 0 0,-1 0 0 0 0,1 0 0 0 0,-1 0 0 0 0,0 0 0 0 0,1 0 0 0 0,-1 0 0 0 0,1 0 0 0 0,-1 0 0 0 0,0 0 0 0 0,1 0 0 0 0,-1 0 0 0 0,0 0 0 0 0,1 0 0 0 0,-1-1 0 0 0,0 1 0 0 0,1 0 0 0 0,-1 0 0 0 0,0-1 0 0 0,1 1 0 0 0,-1 0 0 0 0,0 0 0 0 0,1-1 0 0 0,-1 1 0 0 0,0 0 0 0 0,1-1 0 0 0,6-13 0 0 0,-6 14 0 0 0,1-7 0 0 0,0 0 0 0 0,0-1 0 0 0,0 1 0 0 0,-1-1 0 0 0,0 0 0 0 0,-1-11 0 0 0,3-16 0 0 0,-3 1 430 0 0,0 25-3172 0 0,0 1-3651 0 0,0 8 4218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5.86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33 163 10943 0 0,'0'0'248'0'0,"0"0"35"0"0,0 0 18 0 0,-10-8 57 0 0,2-3-278 0 0,8 10 29 0 0,0 0 819 0 0,0 1 323 0 0,0 0 58 0 0,0 0-66 0 0,0 0-346 0 0,2 13 552 0 0,-2-11-1335 0 0,1 4-71 0 0,0 0 0 0 0,0 0 0 0 0,0 0 0 0 0,1-1 0 0 0,0 1 0 0 0,0-1 0 0 0,0 1 0 0 0,1-1 0 0 0,0 0 0 0 0,0 0 0 0 0,0 0 0 0 0,1 0 0 0 0,-1 0 0 0 0,6 5 0 0 0,-7-10-348 0 0,-1 1 0 0 0,0 0 0 0 0,0-1 0 0 0,1 1 0 0 0,-1-1 0 0 0,0 0 0 0 0,1 1 0 0 0,-1-1 0 0 0,1 0 0 0 0,-1 0 0 0 0,0 0 0 0 0,1 0 0 0 0,-1 0 0 0 0,1 0 0 0 0,-1 0 0 0 0,0 0 0 0 0,1 0 0 0 0,-1-1 0 0 0,1 1 0 0 0,-1-1 1 0 0,0 1-1 0 0,0-1 0 0 0,1 1 0 0 0,-1-1 0 0 0,2-1 0 0 0,2-7-1597 0 0</inkml:trace>
  <inkml:trace contextRef="#ctx0" brushRef="#br0" timeOffset="1">52 25 8863 0 0,'0'0'192'0'0,"-8"-3"48"0"0,-3-2 8 0 0,1 0 0 0 0,2 0-248 0 0,1 0 0 0 0,7 5 0 0 0,0 0 0 0 0,0 0 512 0 0,0 0 48 0 0,-8-2 16 0 0,8 2 0 0 0,0 0-1328 0 0,0 0-264 0 0,0 0-48 0 0,0 0-16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48 574 3167 0 0,'15'-17'240'0'0,"20"-22"-61"0"0,-33 38 289 0 0,-2 1 152 0 0,0-32 3003 0 0,-5 29-3387 0 0,0-1 0 0 0,1 1 1 0 0,-1-1-1 0 0,1 0 1 0 0,0-1-1 0 0,-1 1 0 0 0,0-2-236 0 0,5 5 0 0 0,0 1 0 0 0,-1 0 0 0 0,1-1 0 0 0,0 1 0 0 0,-1 0 0 0 0,1-1 0 0 0,0 1 0 0 0,-1 0 0 0 0,1 0 0 0 0,0-1 0 0 0,-1 1 0 0 0,1 0 0 0 0,-1 0 0 0 0,1 0 0 0 0,0 0 0 0 0,-1-1 0 0 0,1 1 0 0 0,-1 0 0 0 0,1 0 0 0 0,-1 0 0 0 0,1 0 0 0 0,-1 0 0 0 0,1 0 0 0 0,0 0 0 0 0,-1 0 0 0 0,1 0 0 0 0,-1 0 0 0 0,1 1 0 0 0,-1-1 0 0 0,1 0 0 0 0,0 0 0 0 0,-1 0 0 0 0,1 0 0 0 0,-1 1 0 0 0,1-1 0 0 0,0 0 0 0 0,-1 0 0 0 0,1 1 0 0 0,-10 10 0 0 0,9-10 0 0 0,-3 4 110 0 0,0 0 0 0 0,1 0-1 0 0,-1 0 1 0 0,1 1 0 0 0,0 0 0 0 0,0-1-1 0 0,1 1 1 0 0,0 0 0 0 0,0 1-1 0 0,0-1 1 0 0,1 0 0 0 0,0 0 0 0 0,0 1-1 0 0,0-1 1 0 0,1 0 0 0 0,0 1-1 0 0,0-1 1 0 0,1 1 0 0 0,0-1 0 0 0,0 0-1 0 0,0 1 1 0 0,1-1 0 0 0,0 0-1 0 0,0 0 1 0 0,0 0 0 0 0,1 0 0 0 0,0-1-1 0 0,2 5-109 0 0,-4-10 55 0 0,0 1 0 0 0,-1-1 0 0 0,1 1 0 0 0,-1-1 0 0 0,1 0 0 0 0,-1 1 0 0 0,1-1 0 0 0,0 1 0 0 0,-1-1 0 0 0,1 0 0 0 0,0 0 0 0 0,0 1 0 0 0,-1-1 0 0 0,1 0 0 0 0,0 0 0 0 0,-1 0 1 0 0,1 0-1 0 0,0 0 0 0 0,0 0 0 0 0,-1 0 0 0 0,1 0 0 0 0,0 0 0 0 0,0 0 0 0 0,-1 0 0 0 0,1-1 0 0 0,0 1 0 0 0,-1 0 0 0 0,1 0 0 0 0,0-1 0 0 0,-1 1 0 0 0,1 0 0 0 0,0-1 0 0 0,-1 1 0 0 0,1-1 0 0 0,0 1 0 0 0,-1-1 0 0 0,1 1 0 0 0,-1-1 0 0 0,1 1 0 0 0,-1-1 0 0 0,0 0 0 0 0,1 1 0 0 0,-1-1 0 0 0,1 0-55 0 0,20-28-189 0 0,-16 17 2 0 0,-1 0 0 0 0,0 0 0 0 0,-1-1 1 0 0,0 1-1 0 0,-1-1 0 0 0,0 0 0 0 0,-1 1 0 0 0,0-1 0 0 0,-1 0 0 0 0,-1 0 0 0 0,0 0 187 0 0,-5-38-502 0 0,-1 1 0 0 0,-6-11 502 0 0,-1-5 198 0 0,-33-160-2584 0 0,51 298 2877 0 0,2-25-24 0 0,8 48 1502 0 0,9 23-1969 0 0,-16-88-856 0 0,2-1 0 0 0,0 0 0 0 0,2 0 0 0 0,2-1 0 0 0,0 0 0 0 0,2 0 856 0 0,-4-11-3095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6.20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121 103 10943 0 0,'0'0'248'0'0,"-2"-30"694"0"0,0 25-660 0 0,0 0 0 0 0,0 0 1 0 0,0 0-1 0 0,0 0 0 0 0,-1 0 0 0 0,0 0 1 0 0,0 0-1 0 0,-5-5 0 0 0,6 8-50 0 0,1 0 0 0 0,-1 0 0 0 0,0 1 0 0 0,1-1 1 0 0,-1 1-1 0 0,0-1 0 0 0,0 1 0 0 0,0 0 0 0 0,0-1 0 0 0,0 1 0 0 0,0 0 0 0 0,0 0 0 0 0,-1 1 0 0 0,1-1 0 0 0,0 0 0 0 0,0 1 0 0 0,-1-1 0 0 0,1 1 0 0 0,0 0 0 0 0,-1 0 0 0 0,1 0 0 0 0,-3 0 0 0 0,3 1-222 0 0,-1 0-1 0 0,1 0 1 0 0,0 0 0 0 0,0 1 0 0 0,0-1-1 0 0,0 1 1 0 0,0-1 0 0 0,0 1 0 0 0,1 0 0 0 0,-1-1-1 0 0,0 1 1 0 0,1 0 0 0 0,-1 0 0 0 0,1 0-1 0 0,0 0 1 0 0,0 1 0 0 0,0-1 0 0 0,0 0-1 0 0,0 0 1 0 0,0 1 0 0 0,1-1 0 0 0,-1 3 0 0 0,-1 1-9 0 0,0 1 1 0 0,1-1-1 0 0,0 1 1 0 0,1-1-1 0 0,-1 1 1 0 0,1-1 0 0 0,1 8-1 0 0,0-10 70 0 0,-1 0 1 0 0,1 0-1 0 0,0 0 0 0 0,0-1 1 0 0,0 1-1 0 0,1 0 0 0 0,0-1 1 0 0,-1 1-1 0 0,1-1 0 0 0,0 1 0 0 0,1-1 1 0 0,-1 0-1 0 0,0 0 0 0 0,1 0 1 0 0,0 0-1 0 0,0-1 0 0 0,0 1 1 0 0,0-1-1 0 0,4 3 0 0 0,-4-3-4 0 0,0-1-1 0 0,1 0 1 0 0,-1 0-1 0 0,1 0 0 0 0,-1-1 1 0 0,1 1-1 0 0,-1-1 1 0 0,1 1-1 0 0,-1-1 1 0 0,1-1-1 0 0,-1 1 1 0 0,1 0-1 0 0,0-1 1 0 0,-1 1-1 0 0,0-1 0 0 0,1 0 1 0 0,-1 0-1 0 0,1-1 1 0 0,-1 1-1 0 0,0-1 1 0 0,5-3-1 0 0,-4 3-160 0 0,-1-1 0 0 0,0 1 0 0 0,1-1-1 0 0,-1 0 1 0 0,0 0 0 0 0,0 0 0 0 0,-1-1 0 0 0,1 1-1 0 0,-1-1 1 0 0,1 1 0 0 0,-1-1 0 0 0,0 0 0 0 0,-1 0-1 0 0,1 0 1 0 0,-1 0 0 0 0,1 0 0 0 0,-1 0 0 0 0,0-5 0 0 0,0 7 62 0 0,-1-1 1 0 0,0 1 0 0 0,0-1 0 0 0,0 1 0 0 0,0-1 0 0 0,0 1 0 0 0,0-1 0 0 0,-1 1 0 0 0,1 0 0 0 0,-1-1-1 0 0,0 1 1 0 0,1 0 0 0 0,-1-1 0 0 0,0 1 0 0 0,-1 0 0 0 0,1 0 0 0 0,0 0 0 0 0,0 0 0 0 0,-1 0 0 0 0,0 0-1 0 0,1 0 1 0 0,-1 0 0 0 0,0 1 0 0 0,0-1 0 0 0,0 1 0 0 0,0-1 0 0 0,0 1 0 0 0,0 0 0 0 0,0 0 0 0 0,0 0-1 0 0,0 0 1 0 0,-4-1 0 0 0,0 0 89 0 0,0 1-1 0 0,0-1 1 0 0,0 1-1 0 0,0 1 1 0 0,0-1-1 0 0,-10 2 1 0 0,13-1-207 0 0,0 0 0 0 0,0 1 0 0 0,0-1 1 0 0,0 1-1 0 0,1 0 0 0 0,-1 0 0 0 0,-5 3 0 0 0,-7 9-3700 0 0,14-12 1269 0 0,1-1-19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6.534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35 145 8863 0 0,'-15'-25'968'0'0,"12"22"-641"0"0,1-1 0 0 0,0 0-1 0 0,0 0 1 0 0,0 0 0 0 0,0 0 0 0 0,1 0-1 0 0,-1-1 1 0 0,1 1 0 0 0,0 0-1 0 0,0-1 1 0 0,1 1 0 0 0,-1 0 0 0 0,1-1-1 0 0,0 1 1 0 0,0-1 0 0 0,1 1 0 0 0,-1-1-1 0 0,1 1 1 0 0,0 0 0 0 0,0-1-1 0 0,1 1 1 0 0,-1 0 0 0 0,1 0 0 0 0,4-7-1 0 0,-5 10-213 0 0,1 0-1 0 0,0 0 0 0 0,0 0 1 0 0,0 1-1 0 0,0-1 1 0 0,0 0-1 0 0,0 1 0 0 0,0 0 1 0 0,0-1-1 0 0,0 1 1 0 0,0 0-1 0 0,0 0 0 0 0,0 0 1 0 0,0 0-1 0 0,0 0 1 0 0,0 1-1 0 0,0-1 0 0 0,0 1 1 0 0,2 0-1 0 0,-1 1-75 0 0,0 0-1 0 0,0 0 1 0 0,-1 1 0 0 0,1-1-1 0 0,0 1 1 0 0,-1-1-1 0 0,0 1 1 0 0,0 0 0 0 0,0 0-1 0 0,0 0 1 0 0,0 0-1 0 0,0 0 1 0 0,-1 0 0 0 0,1 1-1 0 0,-1-1 1 0 0,0 1-1 0 0,0-1 1 0 0,-1 1 0 0 0,1-1-1 0 0,0 5 1 0 0,1 11 359 0 0,-1 1 0 0 0,-1 26-1 0 0,0-38-311 0 0,-6 65 363 0 0,3-48-341 0 0,1 1 0 0 0,2-1 1 0 0,3 44-1 0 0,-3-66-106 0 0,1-1 0 0 0,-1 1 0 0 0,1-1 0 0 0,-1 1 0 0 0,1-1 0 0 0,0 1 0 0 0,0-1 0 0 0,0 0 0 0 0,0 1 0 0 0,0-1 0 0 0,1 0 0 0 0,-1 0 0 0 0,1 0 0 0 0,0 0 0 0 0,-1 0 0 0 0,1 0 0 0 0,0 0 0 0 0,0 0 0 0 0,4 2 0 0 0,-3-3 0 0 0,0 0 0 0 0,0 0 0 0 0,0 0 0 0 0,1 0 0 0 0,-1 0 0 0 0,0-1 0 0 0,1 0 0 0 0,-1 1 0 0 0,0-1 0 0 0,0 0 0 0 0,1-1 0 0 0,-1 1 0 0 0,5-2 0 0 0,7-2 0 0 0,1-1 0 0 0,-2 0 0 0 0,1-2 0 0 0,-1 1 0 0 0,16-11 0 0 0,-24 13-715 0 0,0 0 0 0 0,0 1 0 0 0,1 0 0 0 0,-1 0 0 0 0,1 0 0 0 0,0 1 0 0 0,0 0 0 0 0,0 0 0 0 0,0 1-1 0 0,0 0 1 0 0,1 0 0 0 0,-1 1 0 0 0,0 0 0 0 0,0 0 0 0 0,15 2 0 0 0,1 7-2388 0 0</inkml:trace>
  <inkml:trace contextRef="#ctx0" brushRef="#br0" timeOffset="1">654 368 15719 0 0,'0'0'356'0'0,"-29"2"1016"0"0,14-1 379 0 0,0-5 2042 0 0,14 4-4212 0 0,-2-8-963 0 0,1 0 655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6.85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35 7 18255 0 0,'0'0'400'0'0,"0"0"80"0"0,0 0 24 0 0,-7-6 8 0 0,-1 6-408 0 0,2 2-104 0 0,6-2 0 0 0,-7 0 0 0 0,1 0 608 0 0,6 0 96 0 0,0 0 16 0 0,0 0 8 0 0,0 0-1728 0 0,0 0-344 0 0,0 0-72 0 0,0 0-16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7.49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25 132 10943 0 0,'-9'-20'552'0'0,"6"16"-434"0"0,1 0 0 0 0,0 0 0 0 0,0 0 0 0 0,1-1 1 0 0,-1 1-1 0 0,-1-8 0 0 0,3 10 810 0 0,0 2 323 0 0,4 31 2198 0 0,29 105-2412 0 0,14 70 223 0 0,-5 22-1260 0 0,-49-297-8468 0 0,-28-64 5976 0 0,-4-15 1549 0 0,31 111 2158 0 0,2 0 0 0 0,-1-40 0 0 0,5 39 2569 0 0,2 36-2404 0 0,0 2 10 0 0,25 14 282 0 0,-5 5-1429 0 0,-2 0 0 0 0,0 2 0 0 0,-1 0 0 0 0,16 27-1 0 0,-22-30-25 0 0,1-1-1 0 0,0 0 0 0 0,2 0 0 0 0,0-2 1 0 0,0 1-1 0 0,2-2 0 0 0,33 25 0 0 0,-47-38-216 0 0,0 1 0 0 0,0-1 0 0 0,0 0 0 0 0,1 0 0 0 0,-1 0 0 0 0,1 0 0 0 0,-1-1 0 0 0,0 1 0 0 0,1 0 0 0 0,0-1 0 0 0,-1 0 0 0 0,1 0 0 0 0,-1 0 0 0 0,1 0 0 0 0,-1 0 0 0 0,1 0 0 0 0,-1 0 0 0 0,1-1 0 0 0,-1 0 0 0 0,1 1 0 0 0,-1-1 0 0 0,1 0 0 0 0,-1 0 0 0 0,3-2 0 0 0,-2 1 0 0 0,0 0 0 0 0,-1-1 0 0 0,1 1 0 0 0,0-1 0 0 0,-1 0 0 0 0,1 0 0 0 0,-1 0 0 0 0,0 0 0 0 0,0 0 0 0 0,0-1 0 0 0,-1 1 0 0 0,1-1 0 0 0,-1 1 0 0 0,1-1 0 0 0,-1 1 0 0 0,0-5 0 0 0,8-48 0 0 0,-2-1 0 0 0,-2 0 0 0 0,-7-108 0 0 0,5 131 0 0 0,1 30 0 0 0,2 10 0 0 0,5 10 0 0 0,-11-15 0 0 0,69 126-1636 0 0,35 56-4614 0 0,-89-160-336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8.005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116 352 10943 0 0,'-8'-2'199'0'0,"0"0"-1"0"0,1 0 1 0 0,0-1-1 0 0,-1 0 0 0 0,1-1 1 0 0,0 0-1 0 0,1 0 1 0 0,-1 0-1 0 0,1-1 0 0 0,0 0 1 0 0,0 0-1 0 0,0 0 0 0 0,1-1 1 0 0,-8-9-1 0 0,13 14 448 0 0,0 1 23 0 0,0 0 16 0 0,0 0 3 0 0,0 0 3 0 0,0 0 10 0 0,0 0 3 0 0,1 1-658 0 0,1-1 0 0 0,-1 1 1 0 0,0-1-1 0 0,1 1 0 0 0,-1 0 0 0 0,1 0 0 0 0,-1 0 0 0 0,0 0 0 0 0,0 0 0 0 0,1 0 1 0 0,-1 0-1 0 0,0 0 0 0 0,0 0 0 0 0,0 0 0 0 0,0 0 0 0 0,0 1 0 0 0,1 2 0 0 0,16 28 626 0 0,-15-27-630 0 0,95 197-42 0 0,-79-173-4112 0 0,-12-25 1202 0 0,-8-21 1415 0 0,-9-20 1187 0 0,-1 1-1 0 0,-2 0 1 0 0,-1 0-1 0 0,-2 1 1 0 0,-22-35-1 0 0,-2-2 309 0 0,26 48-828 0 0,12 21 1145 0 0,0 1 1 0 0,0 0-1 0 0,0-1 0 0 0,1 0 0 0 0,-1 1 0 0 0,1-1 0 0 0,0 0 1 0 0,-1 1-1 0 0,1-1 0 0 0,0 0 0 0 0,1 0 0 0 0,-1 0 1 0 0,1 0-1 0 0,-1 0 0 0 0,1 0 0 0 0,0 0 0 0 0,0 0 0 0 0,0 0 1 0 0,0 0-1 0 0,1 0 0 0 0,-1 0 0 0 0,1 0 0 0 0,0 0 1 0 0,0 0-1 0 0,2-5 0 0 0,2 0-95 0 0,-1 1-1 0 0,1 0 1 0 0,1 1 0 0 0,-1 0 0 0 0,1-1-1 0 0,0 2 1 0 0,1-1 0 0 0,-1 1 0 0 0,1 0-1 0 0,0 0 1 0 0,1 1 0 0 0,-1 0 0 0 0,8-4 0 0 0,11-2 696 0 0,-1 0 1 0 0,48-10 0 0 0,-67 18-1027 0 0,0 0-525 0 0,0 1 0 0 0,0 0 0 0 0,1 0 0 0 0,-1 0 0 0 0,13 1 0 0 0,-9 2-797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8.35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1 166 10943 0 0,'0'0'498'0'0,"0"0"-9"0"0,1-24 2082 0 0,1 17-2320 0 0,1 0 1 0 0,-1 0 0 0 0,1 0 0 0 0,0 1 0 0 0,0-1-1 0 0,1 1 1 0 0,0 0 0 0 0,0 0 0 0 0,1 0 0 0 0,-1 1-1 0 0,1-1 1 0 0,1 1 0 0 0,6-6 0 0 0,-5 5-746 0 0,1 1 1 0 0,0-1-1 0 0,-1 1 0 0 0,2 0 1 0 0,-1 1-1 0 0,0 0 1 0 0,1 0-1 0 0,0 1 1 0 0,15-4-1 0 0,-22 7-4445 0 0</inkml:trace>
  <inkml:trace contextRef="#ctx0" brushRef="#br0" timeOffset="1">39 358 10943 0 0,'-9'12'582'0'0,"9"-9"3703"0"0,13-8-3783 0 0,-1-1-1 0 0,0-1 1 0 0,0 0 0 0 0,-1-1 0 0 0,0 0 0 0 0,0 0-1 0 0,-1-1 1 0 0,10-11 0 0 0,30-23-1139 0 0,-13 8-1827 0 0,-19 17-3826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8.68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68 19 15719 0 0,'-12'-6'466'0'0,"-16"-6"1949"0"0,27 12-2328 0 0,0 0 0 0 0,0 0 0 0 0,1 0 0 0 0,-1 0 0 0 0,0-1 0 0 0,1 1 0 0 0,-1 0 0 0 0,0 1 0 0 0,0-1 0 0 0,1 0 0 0 0,-1 0 0 0 0,0 0 0 0 0,1 0 0 0 0,-1 0 0 0 0,0 1 0 0 0,1-1 0 0 0,-1 0 0 0 0,0 1 0 0 0,1-1 0 0 0,-1 0 1 0 0,0 1-1 0 0,1-1 0 0 0,-1 1 0 0 0,1-1 0 0 0,-1 1 0 0 0,1-1 0 0 0,-1 1 0 0 0,1-1 0 0 0,0 1 0 0 0,-1 0 0 0 0,1-1 0 0 0,0 1 0 0 0,-1 1 0 0 0,-1 5 75 0 0,0 0-1 0 0,1 1 1 0 0,0 0-1 0 0,1-1 1 0 0,-1 1-1 0 0,1 0 1 0 0,1 7-1 0 0,0 20 147 0 0,0 154-308 0 0,11-41 0 0 0,-15-11-5526 0 0,4-131 4898 0 0,-1-3-1499 0 0,0 0-3162 0 0,0-3 2427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49.00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13 317 8863 0 0,'-2'-15'376'0'0,"-9"-105"476"0"0,14 60 1502 0 0,-1 50-795 0 0,0 0 0 0 0,0 0 0 0 0,6-15 0 0 0,-7 25-1484 0 0,-1-1 1 0 0,0 1 0 0 0,1-1 0 0 0,-1 1 0 0 0,1-1 0 0 0,-1 1 0 0 0,1-1-1 0 0,-1 1 1 0 0,1 0 0 0 0,-1-1 0 0 0,1 1 0 0 0,0 0 0 0 0,-1-1 0 0 0,1 1 0 0 0,0 0-1 0 0,-1 0 1 0 0,1 0 0 0 0,-1-1 0 0 0,1 1 0 0 0,0 0 0 0 0,-1 0 0 0 0,1 0-1 0 0,0 0 1 0 0,-1 0 0 0 0,1 0 0 0 0,0 0 0 0 0,-1 1 0 0 0,1-1 0 0 0,0 0-1 0 0,-1 0 1 0 0,1 0 0 0 0,1 1 0 0 0,19 9 1027 0 0,-8-2-929 0 0,-1 2 1 0 0,1-1-1 0 0,-2 2 0 0 0,1 0 0 0 0,-2 0 1 0 0,12 15-1 0 0,51 82 1549 0 0,-5-7-914 0 0,-68-100-809 0 0,1-1 0 0 0,-1 1 0 0 0,0-1 0 0 0,1 1 0 0 0,-1-1 0 0 0,1 1 0 0 0,-1-1 0 0 0,0 0 0 0 0,1 1 0 0 0,-1-1 0 0 0,1 1 0 0 0,-1-1 0 0 0,1 0 0 0 0,0 1 0 0 0,-1-1 0 0 0,1 0 0 0 0,-1 0 0 0 0,1 0 0 0 0,-1 1 0 0 0,1-1 0 0 0,0 0 0 0 0,-1 0 0 0 0,1 0 0 0 0,0 0 0 0 0,-1 0 0 0 0,1 0 0 0 0,-1 0 0 0 0,1 0 0 0 0,0 0 0 0 0,-1 0 0 0 0,1-1 0 0 0,-1 1 0 0 0,1 0 0 0 0,0 0 0 0 0,-1-1 0 0 0,1 1 0 0 0,-1 0 0 0 0,1-1 0 0 0,-1 1 0 0 0,1 0 0 0 0,-1-1 0 0 0,1 0 0 0 0,12-16 0 0 0,-13 17 0 0 0,8-20-188 0 0,-1 1 0 0 0,0-1 1 0 0,-2 0-1 0 0,0 0 0 0 0,-1-1 0 0 0,-1 1 0 0 0,0-23 0 0 0,-1 20-25 0 0,0 0-1 0 0,2-1 1 0 0,0 1-1 0 0,2 0 1 0 0,9-22-1 0 0,-15 44 228 0 0,0 1-1 0 0,0-1 1 0 0,0 1-1 0 0,0-1 0 0 0,1 1 1 0 0,-1 0-1 0 0,0-1 1 0 0,0 1-1 0 0,1-1 1 0 0,-1 1-1 0 0,0 0 1 0 0,1-1-1 0 0,-1 1 1 0 0,0 0-1 0 0,1 0 1 0 0,-1-1-1 0 0,0 1 1 0 0,1 0-1 0 0,-1 0 0 0 0,1-1 1 0 0,-1 1-1 0 0,1 0 1 0 0,-1 0-1 0 0,1 0 1 0 0,-1 0-1 0 0,0 0 1 0 0,1 0-1 0 0,-1 0 1 0 0,1 0-1 0 0,-1 0 1 0 0,1 0-1 0 0,-1 0 0 0 0,1 0 1 0 0,-1 0-1 0 0,1 0 1 0 0,-1 0-1 0 0,0 0 1 0 0,1 0-1 0 0,-1 1 1 0 0,1-1-1 0 0,-1 0 1 0 0,1 1-1 0 0,10 7 602 0 0,-11-8-597 0 0,9 10 129 0 0,0 1-1 0 0,-1-1 0 0 0,0 2 1 0 0,-1-1-1 0 0,0 1 1 0 0,-1 0-1 0 0,0 0 1 0 0,6 20-1 0 0,12 22 108 0 0,17 29-5463 0 0,-30-63-2518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57.6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13 188 1807 0 0,'-1'-11'291'0'0,"0"0"0"0"0,1 1 0 0 0,0-1 0 0 0,1 1 0 0 0,3-22-1 0 0,-1 22-9 0 0,-2-1 0 0 0,0 0 0 0 0,0 0 0 0 0,-1 1 0 0 0,0-1 0 0 0,-2-11 0 0 0,2 22 44 0 0,0-1 0 0 0,0 0 0 0 0,0 1-1 0 0,0-1 1 0 0,0 0 0 0 0,0 1 0 0 0,0-1-1 0 0,0 0 1 0 0,0 1 0 0 0,-1-1-1 0 0,1 0 1 0 0,0 1 0 0 0,0-1 0 0 0,-1 0-1 0 0,1 1 1 0 0,0-1 0 0 0,-1 1 0 0 0,1-1-1 0 0,0 1 1 0 0,-1-1 0 0 0,1 1-1 0 0,-1-1 1 0 0,1 1 0 0 0,-1-1 0 0 0,1 1-1 0 0,-2-1 1 0 0,-4 17 2247 0 0,0 35-2022 0 0,11 360-529 0 0,-4-380-20 0 0,-2-7-87 0 0,1-22-370 0 0,0-2-182 0 0,0 0-39 0 0,0 0-3 0 0,-1-33-1953 0 0,7-169-3219 0 0,8 0 7062 0 0,-13 198-1120 0 0,-1-4 488 0 0,2-26 1277 0 0,-3 11 3913 0 0,21 39-3679 0 0,5 16-1307 0 0,-2 1 0 0 0,31 58-1 0 0,-26-41 438 0 0,-12-20-820 0 0,-2 1 0 0 0,-2 0 0 0 0,13 47 0 0 0,-23-72-396 0 0,1 3-34 0 0,-1 0-1 0 0,0 1 0 0 0,0 0 1 0 0,-1-1-1 0 0,0 16 0 0 0,-1-23-942 0 0,0-2-361 0 0,0 0-725 0 0,-1 1-2746 0 0,-6 1-1176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58.0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 77 10943 0 0,'-8'-2'1096'0'0,"2"2"-1002"0"0,0-1 3 0 0,5 1 352 0 0,1 0 155 0 0,0 0 32 0 0,0 0 10 0 0,0 0 23 0 0,3-1-452 0 0,0 0 1 0 0,0 0-1 0 0,-1 0 0 0 0,1-1 1 0 0,0 1-1 0 0,-1-1 0 0 0,1 1 0 0 0,-1-1 1 0 0,4-3-1 0 0,13-7-193 0 0,4 4-155 0 0,1 1-1 0 0,30-4 1 0 0,5-2-4684 0 0,-39 8 2920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0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12 167 8863 0 0,'-7'-19'680'0'0,"6"16"-521"0"0,0 0-1 0 0,1-1 0 0 0,-1 1 0 0 0,0 0 0 0 0,1-1 0 0 0,0 1 1 0 0,0-1-1 0 0,0 1 0 0 0,0-1 0 0 0,0 1 0 0 0,1 0 0 0 0,0-1 1 0 0,0 1-1 0 0,-1 0 0 0 0,2-1 0 0 0,-1 1 0 0 0,0 0 0 0 0,1 0 1 0 0,-1 0-1 0 0,4-4 0 0 0,-1 3 14 0 0,0-1 0 0 0,0 1-1 0 0,1 0 1 0 0,-1 0 0 0 0,1 0 0 0 0,0 1 0 0 0,1-1 0 0 0,-1 1 0 0 0,0 0-1 0 0,11-3 1 0 0,2-1 538 0 0,-1 1 0 0 0,2 1-1 0 0,31-6 1 0 0,-41 10-799 0 0,0 0-1 0 0,1 1 1 0 0,15 2 0 0 0,-17-1-602 0 0,-1 0 0 0 0,1 1-1 0 0,-1 0 1 0 0,0 1 0 0 0,9 3 0 0 0,-1 3-4248 0 0</inkml:trace>
  <inkml:trace contextRef="#ctx0" brushRef="#br0" timeOffset="1">154 570 8863 0 0,'0'0'200'0'0,"0"0"34"0"0,0 0 12 0 0,15-21 2 0 0,-6 11 152 0 0,-1-1-1 0 0,0-1 0 0 0,-1 1 0 0 0,0-1 0 0 0,6-15 0 0 0,19-31 1334 0 0,-24 46-1469 0 0,1 0 0 0 0,17-17-1 0 0,-4 10-4323 0 0,-11 11-511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92 407 3167 0 0,'0'0'142'0'0,"0"0"86"0"0,0 0 280 0 0,0 0 120 0 0,0 0 20 0 0,-33 6 1833 0 0,30-4-2341 0 0,-1 0 0 0 0,1 0 0 0 0,0 1 0 0 0,-1 0 0 0 0,1-1 0 0 0,0 1 0 0 0,1 0 1 0 0,-1 0-1 0 0,0 1 0 0 0,1-1 0 0 0,0 1 0 0 0,0-1 0 0 0,0 1 0 0 0,0 0 0 0 0,0-1 0 0 0,1 2-140 0 0,-2 3 309 0 0,0-1 0 0 0,1 1 0 0 0,0 0 0 0 0,0 0 0 0 0,1 0 0 0 0,0 1 0 0 0,0 2-309 0 0,2-7 188 0 0,0 3-167 0 0,4 0-21 0 0,-5-7 0 0 0,1 1 0 0 0,-1-1 0 0 0,0 0 0 0 0,1 1 0 0 0,-1-1 0 0 0,1 0 0 0 0,-1 1 0 0 0,1-1 0 0 0,-1 0 0 0 0,1 0 0 0 0,-1 0 0 0 0,1 0 0 0 0,-1 1 0 0 0,1-1 0 0 0,-1 0 0 0 0,1 0 0 0 0,-1 0 0 0 0,1 0 0 0 0,-1 0 0 0 0,1 0 0 0 0,-1 0 0 0 0,1 0 0 0 0,-1 0 0 0 0,1-1 0 0 0,-1 1 0 0 0,1 0 0 0 0,-1 0 0 0 0,1 0 0 0 0,-1-1 0 0 0,1 1 0 0 0,-1 0 0 0 0,0 0 0 0 0,1-1 0 0 0,-1 1 0 0 0,1 0 0 0 0,-1-1 0 0 0,0 1 0 0 0,1 0 0 0 0,-1-1 0 0 0,0 1 0 0 0,1-1 0 0 0,4-4 0 0 0,1 0 0 0 0,-1 0 0 0 0,0-1 0 0 0,0 1 0 0 0,-1-1 0 0 0,0 0 0 0 0,1-1 0 0 0,0 1 0 0 0,0 0 0 0 0,0 0 0 0 0,0 0 0 0 0,6-3 0 0 0,0-4 0 0 0,-4 10 0 0 0,-7 3 0 0 0,1 0 0 0 0,-1 0 0 0 0,1 0 0 0 0,0 0 0 0 0,-1 0 0 0 0,1 0 0 0 0,-1 0 0 0 0,1 0 0 0 0,-1 0 0 0 0,1 0 0 0 0,-1 0 0 0 0,1 0 0 0 0,-1 0 0 0 0,1 1 0 0 0,-1-1 0 0 0,1 0 0 0 0,-1 0 0 0 0,1 1 0 0 0,-1-1 0 0 0,1 0 0 0 0,-1 0 0 0 0,0 1 0 0 0,1-1 0 0 0,-1 0 0 0 0,0 1 0 0 0,1-1 0 0 0,-1 1 0 0 0,0-1 0 0 0,1 1 0 0 0,0 0 0 0 0,0 1 0 0 0,0-1 0 0 0,0 1 0 0 0,0-1 0 0 0,0 0 0 0 0,0 0 0 0 0,1 1 0 0 0,-1-1 0 0 0,0 0 0 0 0,1 0 0 0 0,-1 0 0 0 0,1-1 0 0 0,-1 1 0 0 0,1 0 0 0 0,-1 0 0 0 0,1-1 0 0 0,0 1 0 0 0,-1-1-26 0 0,0 1-1 0 0,0-1 0 0 0,0 0 0 0 0,0 0 0 0 0,0 1 0 0 0,0-1 1 0 0,0 0-1 0 0,0 0 0 0 0,0 0 0 0 0,0 0 0 0 0,-1 0 1 0 0,1 0-1 0 0,0-1 0 0 0,0 1 0 0 0,0 0 0 0 0,0 0 1 0 0,0-1-1 0 0,0 1 0 0 0,0 0 0 0 0,0-1 0 0 0,-1 1 1 0 0,1-1-1 0 0,0 1 0 0 0,0-1 0 0 0,-1 1 0 0 0,1-1 1 0 0,0 0-1 0 0,-1 1 0 0 0,1-1 0 0 0,0 0 0 0 0,-1 0 1 0 0,1 1-1 0 0,-1-1 27 0 0,1-1-176 0 0,2-1-18 0 0,0 0 0 0 0,-1 0 0 0 0,0 0-1 0 0,0 0 1 0 0,0-1 0 0 0,0 1 0 0 0,-1-1 0 0 0,1 1-1 0 0,-1-1 1 0 0,0 0 0 0 0,0 0 0 0 0,0 0-1 0 0,0 1 1 0 0,-1-1 0 0 0,0 0 0 0 0,1 0 0 0 0,-1 0-1 0 0,-1 0 1 0 0,1 0 0 0 0,-1 0 0 0 0,1 0 0 0 0,-1 0 194 0 0,-4-17-832 0 0,0-1 0 0 0,-2 1 0 0 0,-5-12 832 0 0,1 3 148 0 0,-2-21-124 0 0,1 0 0 0 0,1-14-24 0 0,-6-25 1275 0 0,37 280 4338 0 0,20 84-4869 0 0,-39-224-4138 0 0,-1-48 1483 0 0,0-2-16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58.3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79 2 8863 0 0,'-12'-1'928'0'0,"12"1"-796"0"0,-1 0 0 0 0,0 0 1 0 0,0 0-1 0 0,0 0 0 0 0,1 0 0 0 0,-1 0 0 0 0,0 1 0 0 0,0-1 0 0 0,1 0 0 0 0,-1 1 0 0 0,0-1 0 0 0,1 0 0 0 0,-1 1 0 0 0,0-1 0 0 0,1 1 0 0 0,-1-1 0 0 0,1 1 1 0 0,-1-1-1 0 0,0 1 0 0 0,1 0 0 0 0,0-1 0 0 0,-1 1 0 0 0,1 0 0 0 0,-1-1 0 0 0,1 1 0 0 0,0 0 0 0 0,-1-1 0 0 0,1 1 0 0 0,0 0 0 0 0,-1 1 0 0 0,0 22 2429 0 0,1-21-2176 0 0,21 304 3012 0 0,-19-290-3378 0 0,10 49-1495 0 0,-6-40 365 0 0,-5-23 676 0 0,-1-9 161 0 0,-6-16-465 0 0,0-1-1 0 0,-12-27 1 0 0,3 8 757 0 0,2 4-75 0 0,-12-63-1 0 0,23 91 371 0 0,0 0 0 0 0,1 0 0 0 0,0 0 0 0 0,1 0-1 0 0,0-1 1 0 0,1 1 0 0 0,0 0 0 0 0,0 0 0 0 0,1 1 0 0 0,1-1 0 0 0,-1 0-1 0 0,6-10 1 0 0,-7 18-286 0 0,0 1-1 0 0,0-1 1 0 0,0 0-1 0 0,0 1 1 0 0,1 0-1 0 0,-1-1 1 0 0,0 1-1 0 0,1 0 1 0 0,-1-1-1 0 0,1 1 1 0 0,0 0-1 0 0,-1 0 1 0 0,1 0-1 0 0,0 0 1 0 0,0 1-1 0 0,-1-1 1 0 0,1 0 0 0 0,0 1-1 0 0,0 0 1 0 0,0-1-1 0 0,0 1 1 0 0,0 0-1 0 0,0 0 1 0 0,0 0-1 0 0,0 0 1 0 0,0 0-1 0 0,0 0 1 0 0,2 1-1 0 0,8 1 145 0 0,-1 1-1 0 0,0 0 1 0 0,19 9 0 0 0,-8-4-79 0 0,-15-6 113 0 0,0 1-1 0 0,0 0 0 0 0,0 0 1 0 0,0 0-1 0 0,11 9 1 0 0,-15-10-109 0 0,0 1 0 0 0,-1-1 0 0 0,1 0 1 0 0,-1 1-1 0 0,1 0 0 0 0,-1-1 1 0 0,0 1-1 0 0,-1 0 0 0 0,1 0 0 0 0,0 0 1 0 0,-1 1-1 0 0,1-1 0 0 0,-1 0 1 0 0,1 7-1 0 0,0-4-75 0 0,-1 0 0 0 0,-1 0-1 0 0,1 1 1 0 0,-1-1 0 0 0,-1 0 0 0 0,1 1 0 0 0,-1-1 0 0 0,0 0 0 0 0,0 0 0 0 0,-4 11-1 0 0,-1-2-16 0 0,-1-1 0 0 0,-17 28 0 0 0,15-31-4 0 0,0 0 0 0 0,0-1 0 0 0,-1 0 0 0 0,-1 0 0 0 0,-11 7 0 0 0,11-8-1253 0 0,-1 0-1 0 0,0-1 0 0 0,-1-1 1 0 0,-17 7-1 0 0,28-12-3283 0 0,0 5-842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29:58.8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 79 7055 0 0,'0'0'323'0'0,"-3"-18"114"0"0,-1 4-278 0 0,-7-4 6110 0 0,10 17-4777 0 0,1 1-78 0 0,0 0-20 0 0,0 0-187 0 0,-1 29-837 0 0,2 29-275 0 0,23 80 729 0 0,-12-79-117 0 0,-2 1 0 0 0,2 83-1 0 0,-12-143-706 0 0,0 0 0 0 0,0 0 0 0 0,1 0 0 0 0,-1 0 0 0 0,0 1 0 0 0,0-1 0 0 0,0 0 0 0 0,0 0 0 0 0,0 0 0 0 0,0 0 0 0 0,0 0 0 0 0,0 0 0 0 0,0 0 0 0 0,0 0 0 0 0,0 0 0 0 0,0 1 0 0 0,0-1 0 0 0,0 0 0 0 0,0 0 0 0 0,0 0 0 0 0,0 0 0 0 0,0 0 0 0 0,0 0 0 0 0,0 0 0 0 0,0 0 0 0 0,0 1 0 0 0,0-1 0 0 0,0 0 0 0 0,0 0 0 0 0,-1 0 0 0 0,1 0 0 0 0,0 0 0 0 0,0 0 0 0 0,0 0 0 0 0,0 0 0 0 0,0 0 0 0 0,0 0 0 0 0,0 0 0 0 0,0 0 0 0 0,0 1 0 0 0,0-1 0 0 0,0 0 0 0 0,0 0 0 0 0,-1 0 0 0 0,1 0 0 0 0,0 0 0 0 0,0 0 0 0 0,0 0 0 0 0,0 0 0 0 0,0 0 0 0 0,0 0 0 0 0,0 0 0 0 0,0 0 0 0 0,-1 0 0 0 0,1 0 0 0 0,0 0 0 0 0,0 0 0 0 0,0 0 0 0 0,0 0 0 0 0,0 0 0 0 0,0 0 0 0 0,0 0 0 0 0,0 0 0 0 0,-1-1 0 0 0,-5-6 0 0 0,-4-12 0 0 0,-3-9-469 0 0,2 0-1 0 0,1-1 1 0 0,1 0 0 0 0,2-1 0 0 0,-5-33-1 0 0,8 28 604 0 0,-1 4-262 0 0,-1-56 0 0 0,6 79 336 0 0,0 1 0 0 0,1 0 1 0 0,-1 0-1 0 0,1 0 0 0 0,1 0 0 0 0,0 0 0 0 0,0 0 0 0 0,0 0 0 0 0,1 0 1 0 0,0 0-1 0 0,0 1 0 0 0,0-1 0 0 0,6-7 0 0 0,-7 12-207 0 0,1 0 1 0 0,-1-1-1 0 0,0 1 0 0 0,1 0 1 0 0,-1 0-1 0 0,1 0 0 0 0,-1 1 1 0 0,1-1-1 0 0,0 1 0 0 0,0-1 1 0 0,0 1-1 0 0,0 0 0 0 0,0 0 1 0 0,0 0-1 0 0,0 1 0 0 0,0-1 1 0 0,6 0-1 0 0,-3 1 0 0 0,0 1-1 0 0,-1-1 1 0 0,1 1 0 0 0,0 0-1 0 0,-1 1 1 0 0,1-1-1 0 0,-1 1 1 0 0,1 0 0 0 0,7 4-1 0 0,-5-1 0 0 0,0 0-1 0 0,1 0 1 0 0,-2 1-1 0 0,1 0 1 0 0,-1 0-1 0 0,0 1 1 0 0,0-1-1 0 0,0 2 1 0 0,-1-1-1 0 0,0 1 1 0 0,8 14-1 0 0,-12-17 48 0 0,0 1-1 0 0,0 0 1 0 0,0 0 0 0 0,-1 0-1 0 0,0 0 1 0 0,0 0 0 0 0,-1 0-1 0 0,1 1 1 0 0,-1-1-1 0 0,-1 0 1 0 0,1 0 0 0 0,-1 0-1 0 0,0 0 1 0 0,0 1 0 0 0,-1-1-1 0 0,0-1 1 0 0,0 1-1 0 0,0 0 1 0 0,-1 0 0 0 0,-3 5-1 0 0,-9 12 343 0 0,0 0-1 0 0,-1-2 0 0 0,-28 30 1 0 0,-5 6-42 0 0,31-35-970 0 0,10-12-210 0 0,1-1 1 0 0,-1 1 0 0 0,-10 21 0 0 0,14-19-608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0.1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3 237 5407 0 0,'0'0'124'0'0,"0"0"18"0"0,0 0 8 0 0,0 2-23 0 0,-2 4 108 0 0,1-4 849 0 0,1-2 366 0 0,0 0 72 0 0,0 0-108 0 0,0 0-502 0 0,0 0-220 0 0,0 0-41 0 0,0 0-3 0 0,20-36 2152 0 0,-12 23-2743 0 0,-1 0 0 0 0,10-24 1 0 0,2-12 1334 0 0,-11 32-1788 0 0,-1-2 0 0 0,9-35 0 0 0,-16 47 277 0 0,0 5 566 0 0,0 2 206 0 0,0 0 41 0 0,0 0-86 0 0,2 30-378 0 0,1 17 256 0 0,2 0-1 0 0,2 0 0 0 0,2-1 0 0 0,2 0 1 0 0,23 62-1 0 0,-2-44-2307 0 0,-23-50 371 0 0,-2-2-5796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9.1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68 5407 0 0,'0'0'124'0'0,"0"0"18"0"0,-16-18 160 0 0,-5-6 1344 0 0,-1-1 3932 0 0,21 24-4432 0 0,1 1-298 0 0,0 0-131 0 0,0 0-21 0 0,0 0-99 0 0,4 30-369 0 0,11 37-258 0 0,84 305 2978 0 0,-98-371-2426 0 0,-1-1 170 0 0,0 0 32 0 0,0 0-93 0 0,1 1-414 0 0,4-1-215 0 0,-1 0-1 0 0,1 0 0 0 0,0 0 1 0 0,-1 0-1 0 0,1-1 0 0 0,-1 0 1 0 0,1 0-1 0 0,-1 0 1 0 0,1 0-1 0 0,-1-1 0 0 0,0 1 1 0 0,0-1-1 0 0,1-1 1 0 0,-1 1-1 0 0,-1 0 0 0 0,1-1 1 0 0,0 0-1 0 0,-1 0 0 0 0,4-3 1 0 0,22-15-6 0 0,80-50-10801 0 0,-96 65 5426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9.4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151 25 10943 0 0,'0'0'248'0'0,"0"0"35"0"0,-18-6 376 0 0,16 4-471 0 0,-1 0 1 0 0,1 0 0 0 0,-1 0-1 0 0,1 1 1 0 0,-1-1 0 0 0,0 1 0 0 0,1 0-1 0 0,-1 0 1 0 0,0 0 0 0 0,0 0-1 0 0,0 0 1 0 0,0 0 0 0 0,0 1 0 0 0,0 0-1 0 0,0-1 1 0 0,0 1 0 0 0,0 0-1 0 0,0 1 1 0 0,0-1 0 0 0,0 0 0 0 0,0 1-1 0 0,0 0 1 0 0,0-1 0 0 0,0 1-1 0 0,0 0 1 0 0,1 1 0 0 0,-1-1 0 0 0,0 0-1 0 0,1 1 1 0 0,-1 0 0 0 0,1-1-1 0 0,-1 1 1 0 0,1 0 0 0 0,0 0 0 0 0,0 1-1 0 0,0-1 1 0 0,0 0 0 0 0,0 1-1 0 0,0-1 1 0 0,1 1 0 0 0,-1-1-1 0 0,0 4 1 0 0,-2 3-189 0 0,0 0 0 0 0,1 0 0 0 0,1 0 0 0 0,-1 0 0 0 0,1 0 0 0 0,0 13 0 0 0,1-19 0 0 0,1 0 0 0 0,0 0 0 0 0,0 1 0 0 0,0-1 0 0 0,0 0 0 0 0,1 0 0 0 0,-1 0 0 0 0,1 0 0 0 0,0 0 0 0 0,0 0 0 0 0,0 0 0 0 0,0 0 0 0 0,0 0 0 0 0,1 0 0 0 0,-1 0 0 0 0,1-1 0 0 0,0 1 0 0 0,0 0 0 0 0,0-1 0 0 0,0 0 0 0 0,0 1 0 0 0,5 3 0 0 0,-4-5 0 0 0,1 1 0 0 0,0-1 0 0 0,-1 0 0 0 0,1 1 0 0 0,0-2 0 0 0,-1 1 0 0 0,1 0 0 0 0,0-1 0 0 0,0 0 0 0 0,0 0 0 0 0,0 0 0 0 0,-1 0 0 0 0,1 0 0 0 0,0-1 0 0 0,0 0 0 0 0,-1 0 0 0 0,1 0 0 0 0,0 0 0 0 0,-1 0 0 0 0,1-1 0 0 0,-1 0 0 0 0,1 1 0 0 0,-1-1 0 0 0,0-1 0 0 0,0 1 0 0 0,4-3 0 0 0,3-3 0 0 0,-1 0 0 0 0,0-1 0 0 0,0 0 0 0 0,-1 0 0 0 0,0-1 0 0 0,13-19 0 0 0,-18 23 0 0 0,0 1 0 0 0,-1-1 0 0 0,1 0 0 0 0,-1 0 0 0 0,0 0 0 0 0,-1 0 0 0 0,2-9 0 0 0,-3 14 0 0 0,0 0 0 0 0,0 0 0 0 0,0 0 0 0 0,0 0 0 0 0,0 0 0 0 0,0 0 0 0 0,-1 0 0 0 0,1 0 0 0 0,0 0 0 0 0,-1 0 0 0 0,1 0 0 0 0,0 0 0 0 0,-1 0 0 0 0,1 0 0 0 0,-1 0 0 0 0,0 0 0 0 0,1 0 0 0 0,-1 1 0 0 0,0-1 0 0 0,1 0 0 0 0,-1 0 0 0 0,0 1 0 0 0,0-1 0 0 0,0 1 0 0 0,1-1 0 0 0,-1 1 0 0 0,0-1 0 0 0,0 1 0 0 0,0-1 0 0 0,0 1 0 0 0,-1-1 0 0 0,-29-4 0 0 0,28 5 0 0 0,3 0 0 0 0,-4-1-118 0 0,-1 1-1 0 0,1 0 1 0 0,0 0 0 0 0,-1 0-1 0 0,1 0 1 0 0,0 1-1 0 0,-1 0 1 0 0,1 0 0 0 0,0 0-1 0 0,0 0 1 0 0,0 0 0 0 0,-1 1-1 0 0,-4 3 1 0 0,3 4-3786 0 0,3-1 1881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9.8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251 26 13247 0 0,'0'0'299'0'0,"-15"-12"729"0"0,4 9-669 0 0,0 0 1 0 0,0 0-1 0 0,-1 1 1 0 0,0 1-1 0 0,1 0 1 0 0,-1 1-1 0 0,-15 1 1 0 0,21 0-207 0 0,1 0 1 0 0,-1 1 0 0 0,1-1-1 0 0,0 1 1 0 0,-1 0-1 0 0,1 1 1 0 0,0-1 0 0 0,0 1-1 0 0,1 0 1 0 0,-1 1 0 0 0,1-1-1 0 0,-1 1 1 0 0,1-1 0 0 0,0 1-1 0 0,0 0 1 0 0,1 1 0 0 0,-5 6-1 0 0,2-3-153 0 0,1 1 0 0 0,0-1 0 0 0,1 1 0 0 0,0 0 0 0 0,0 1 0 0 0,1-1 0 0 0,-3 16 0 0 0,5-22 0 0 0,1-1 0 0 0,-1 1 0 0 0,1 0 0 0 0,-1 0 0 0 0,1 0 0 0 0,0 0 0 0 0,0-1 0 0 0,0 1 0 0 0,1 0 0 0 0,-1 0 0 0 0,1 0 0 0 0,0 0 0 0 0,-1-1 0 0 0,1 1 0 0 0,0 0 0 0 0,0-1 0 0 0,1 1 0 0 0,-1-1 0 0 0,1 1 0 0 0,-1-1 0 0 0,1 0 0 0 0,0 1 0 0 0,0-1 0 0 0,0 0 0 0 0,0 0 0 0 0,0 0 0 0 0,0-1 0 0 0,0 1 0 0 0,1 0 0 0 0,2 1 0 0 0,-2-2 0 0 0,0-1 0 0 0,0 1 0 0 0,-1-1 0 0 0,1 0 0 0 0,0 0 0 0 0,0 0 0 0 0,0 0 0 0 0,-1 0 0 0 0,1 0 0 0 0,0-1 0 0 0,0 0 0 0 0,-1 1 0 0 0,1-1 0 0 0,0 0 0 0 0,-1 0 0 0 0,1 0 0 0 0,-1-1 0 0 0,1 1 0 0 0,-1-1 0 0 0,1 1 0 0 0,-1-1 0 0 0,3-3 0 0 0,5-3 0 0 0,-1-1 0 0 0,0 0 0 0 0,13-16 0 0 0,-11 10 0 0 0,-1 1 0 0 0,-1-1 0 0 0,8-17 0 0 0,-17 32 0 0 0,0 0 0 0 0,0-1 0 0 0,1 1 0 0 0,-1 0 0 0 0,0 0 0 0 0,0 0 0 0 0,0 0 0 0 0,1-1 0 0 0,-1 1 0 0 0,0 0 0 0 0,0 0 0 0 0,1 0 0 0 0,-1 0 0 0 0,0 0 0 0 0,0 0 0 0 0,1 0 0 0 0,-1 0 0 0 0,0 0 0 0 0,0 0 0 0 0,1 0 0 0 0,-1 0 0 0 0,0 0 0 0 0,1 0 0 0 0,-1 0 0 0 0,0 0 0 0 0,0 0 0 0 0,1 0 0 0 0,-1 0 0 0 0,0 0 0 0 0,0 0 0 0 0,1 0 0 0 0,-1 0 0 0 0,0 1 0 0 0,0-1 0 0 0,0 0 0 0 0,1 0 0 0 0,-1 0 0 0 0,0 0 0 0 0,0 1 0 0 0,0-1 0 0 0,1 0 0 0 0,-1 0 0 0 0,0 0 0 0 0,0 1 0 0 0,0-1 0 0 0,0 0 0 0 0,0 0 0 0 0,1 1 0 0 0,-1-1 0 0 0,0 0 0 0 0,0 0 0 0 0,0 1 0 0 0,0-1 0 0 0,0 0 0 0 0,0 1 0 0 0,0-1 0 0 0,10 19 0 0 0,-10-17 0 0 0,3 2-345 0 0,-1 0 1 0 0,0 0-1 0 0,1-1 0 0 0,0 1 1 0 0,0-1-1 0 0,0 1 0 0 0,0-1 0 0 0,0 0 1 0 0,1-1-1 0 0,-1 1 0 0 0,1 0 0 0 0,0-1 1 0 0,0 0-1 0 0,0 0 0 0 0,0 0 0 0 0,0-1 1 0 0,5 2-1 0 0,4-1-5058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10.3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217 449 10943 0 0,'-3'-4'181'0'0,"0"0"0"0"0,1 0-1 0 0,-1 1 1 0 0,-1-1-1 0 0,1 0 1 0 0,-1 1 0 0 0,1 0-1 0 0,-1 0 1 0 0,0 0-1 0 0,0 1 1 0 0,0-1 0 0 0,0 1-1 0 0,0 0 1 0 0,-1 0 0 0 0,1 0-1 0 0,-1 1 1 0 0,0-1-1 0 0,1 1 1 0 0,-1 0 0 0 0,0 1-1 0 0,1-1 1 0 0,-1 1-1 0 0,0 0 1 0 0,0 0 0 0 0,-6 1-1 0 0,7-1-10 0 0,-1 1-1 0 0,0-1 1 0 0,1 1-1 0 0,-1 0 1 0 0,1 0-1 0 0,-1 1 1 0 0,1 0-1 0 0,-1-1 1 0 0,1 1-1 0 0,0 1 1 0 0,0-1-1 0 0,0 1 0 0 0,0-1 1 0 0,0 1-1 0 0,1 0 1 0 0,-1 0-1 0 0,1 1 1 0 0,0-1-1 0 0,0 1 1 0 0,0 0-1 0 0,1-1 1 0 0,-1 1-1 0 0,1 1 1 0 0,0-1-1 0 0,0 0 1 0 0,-2 6-1 0 0,2-3-169 0 0,1 0 0 0 0,0 1 0 0 0,0-1 0 0 0,1 1 0 0 0,0-1 0 0 0,0 1 0 0 0,1-1 0 0 0,-1 1 0 0 0,2-1 0 0 0,-1 1 0 0 0,5 12 0 0 0,-5-18 0 0 0,0 1 0 0 0,0 0 0 0 0,1-1 0 0 0,-1 1 0 0 0,1-1 0 0 0,-1 1 0 0 0,1-1 0 0 0,0 0 0 0 0,0 0 0 0 0,0 0 0 0 0,0 0 0 0 0,0 0 0 0 0,0 0 0 0 0,1 0 0 0 0,-1-1 0 0 0,0 1 0 0 0,1-1 0 0 0,0 0 0 0 0,-1 1 0 0 0,1-1 0 0 0,0 0 0 0 0,-1-1 0 0 0,1 1 0 0 0,0 0 0 0 0,0-1 0 0 0,0 0 0 0 0,0 0 0 0 0,0 0 0 0 0,-1 0 0 0 0,1 0 0 0 0,0 0 0 0 0,0-1 0 0 0,4 0 0 0 0,-1-1 0 0 0,0 0 0 0 0,0 0 0 0 0,-1-1 0 0 0,1 0 0 0 0,-1 0 0 0 0,0 0 0 0 0,0-1 0 0 0,0 1 0 0 0,0-1 0 0 0,-1 0 0 0 0,1 0 0 0 0,-1-1 0 0 0,0 0 0 0 0,0 1 0 0 0,-1-1 0 0 0,1-1 0 0 0,-1 1 0 0 0,0 0 0 0 0,-1-1 0 0 0,1 1 0 0 0,-1-1 0 0 0,2-7 0 0 0,0-2 0 0 0,0-1 0 0 0,-1 1 0 0 0,-1-1 0 0 0,0 0 0 0 0,-1 1 0 0 0,0-1 0 0 0,-3-23 0 0 0,-5 3 0 0 0,-2 1 0 0 0,0 0 0 0 0,-3 0 0 0 0,-30-64 0 0 0,7 19 0 0 0,10 35 2072 0 0,24 44-1441 0 0,11 29-390 0 0,62 184 448 0 0,-30-86-71 0 0,-36-109-315 0 0,0 0 0 0 0,2-1 1 0 0,0 1-1 0 0,14 20 0 0 0,-18-31-691 0 0,0-1-1 0 0,1 1 0 0 0,-1-1 0 0 0,1 0 0 0 0,0 0 0 0 0,0 0 1 0 0,1-1-1 0 0,-1 0 0 0 0,1 0 0 0 0,0 0 0 0 0,0-1 0 0 0,1 0 1 0 0,-1 0-1 0 0,8 2 0 0 0,15 0-1754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1.5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53 211 8863 0 0,'0'0'200'0'0,"-20"-18"528"0"0,17 14-108 0 0,-1 0-1 0 0,1 0 1 0 0,0-1-1 0 0,0 1 1 0 0,0-1-1 0 0,0 0 1 0 0,1 0-1 0 0,0 0 1 0 0,0 0-1 0 0,-2-11 1 0 0,4 15-23 0 0,0 1-293 0 0,0 0 227 0 0,0 0 138 0 0,0 0 31 0 0,0 0-676 0 0,1 0 0 0 0,0 0 0 0 0,0 0 0 0 0,-1 0-1 0 0,1 0 1 0 0,0 0 0 0 0,-1 1 0 0 0,1-1 0 0 0,0 0 0 0 0,0 0-1 0 0,-1 1 1 0 0,1-1 0 0 0,-1 0 0 0 0,1 1 0 0 0,0-1 0 0 0,-1 0-1 0 0,1 1 1 0 0,-1-1 0 0 0,1 1 0 0 0,-1-1 0 0 0,1 1 0 0 0,-1 0 0 0 0,1-1-1 0 0,0 2 1 0 0,12 14 220 0 0,1 5 369 0 0,21 46 1 0 0,-24-43-193 0 0,2-1 0 0 0,0 0 1 0 0,19 24-1 0 0,-28-46-421 0 0,-2-9 0 0 0,-2-10 0 0 0,-8-29 0 0 0,2 19 0 0 0,1 0 0 0 0,1 0 0 0 0,1 0 0 0 0,2 0 0 0 0,1-1 0 0 0,5-44 0 0 0,-4 70 0 0 0,0 0 0 0 0,0 0 0 0 0,0 1 0 0 0,0-1 0 0 0,1 0 0 0 0,-1 1 0 0 0,1-1 0 0 0,0 1 0 0 0,-1-1 0 0 0,1 1 0 0 0,0 0 0 0 0,1 0 0 0 0,3-4 0 0 0,-5 5-77 0 0,1 0 1 0 0,-1 1-1 0 0,0-1 0 0 0,0 0 0 0 0,1 1 1 0 0,-1-1-1 0 0,0 1 0 0 0,1 0 1 0 0,-1-1-1 0 0,0 1 0 0 0,1 0 0 0 0,-1 0 1 0 0,0-1-1 0 0,1 1 0 0 0,-1 0 0 0 0,1 1 1 0 0,-1-1-1 0 0,0 0 0 0 0,1 0 0 0 0,-1 1 1 0 0,0-1-1 0 0,1 0 0 0 0,-1 1 0 0 0,0-1 1 0 0,3 2-1 0 0,-1 0-424 0 0,6 1-901 0 0,-1 0-1 0 0,0 1 1 0 0,1 1-1 0 0,-2-1 1 0 0,1 1-1 0 0,11 10 1 0 0,1 1-1005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1.9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10 201 13247 0 0,'0'0'299'0'0,"0"0"45"0"0,0 0 21 0 0,0 0-46 0 0,-8-14-103 0 0,7 6 202 0 0,1 0 1 0 0,-1 0-1 0 0,2-1 1 0 0,-1 1-1 0 0,1 0 0 0 0,0 0 1 0 0,1 0-1 0 0,3-10 1 0 0,5-34 1250 0 0,-5 1-1545 0 0,7 82 1871 0 0,-4-15-1421 0 0,1 12-534 0 0,2-1 0 0 0,1 0 0 0 0,1-1 1 0 0,1-1-1 0 0,34 46 0 0 0,-47-70-116 0 0,-1 1-281 0 0,1-1 1 0 0,0 1-1 0 0,1-1 1 0 0,-1 0-1 0 0,0 0 1 0 0,0 1-1 0 0,0-1 1 0 0,1 0-1 0 0,-1 0 1 0 0,1 0-1 0 0,-1 0 1 0 0,1-1-1 0 0,-1 1 1 0 0,1 0 0 0 0,-1-1-1 0 0,1 1 1 0 0,0-1-1 0 0,-1 1 1 0 0,1-1-1 0 0,3 0 1 0 0,15-5-2394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2.4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32 10943 0 0,'-16'-13'832'0'0,"8"7"-870"0"0,-10-6 4606 0 0,19 21 496 0 0,3 7-6210 0 0,60 218 1174 0 0,-34-134-32 0 0,-11-46-406 0 0,-19-52-1729 0 0,0-2-770 0 0,-1 3-163 0 0,-3 10-30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15 187 4231 0 0,'-4'-12'194'0'0,"1"1"68"0"0,1 0 1 0 0,0 0 0 0 0,0-1-1 0 0,1 1 1 0 0,1 0-1 0 0,0-1 1 0 0,0 1 0 0 0,1-2-263 0 0,0 9 122 0 0,-1 1 0 0 0,1-1 1 0 0,0 1-1 0 0,0 0 0 0 0,0-1 1 0 0,0 1-1 0 0,0 0 0 0 0,1 0 1 0 0,0 0-1 0 0,0 0 0 0 0,-1 0 1 0 0,2 0-1 0 0,-1 0 1 0 0,0 1-1 0 0,0-1 0 0 0,1 1 1 0 0,0-1-1 0 0,-1 1 0 0 0,1 0 1 0 0,0 0-1 0 0,0 0 0 0 0,0 1 1 0 0,0-1-1 0 0,0 1 0 0 0,1 0 1 0 0,-1 0-1 0 0,0 0 0 0 0,3-1-122 0 0,-3 2-82 0 0,1 0 0 0 0,0 1 0 0 0,-1-1 0 0 0,1 1 0 0 0,0-1 0 0 0,-1 1-1 0 0,1 0 1 0 0,-1 0 0 0 0,1 1 0 0 0,-1-1 0 0 0,1 1 82 0 0,20 14-3831 0 0,-18-7 1557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2.7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6 156 10943 0 0,'0'0'498'0'0,"0"0"-9"0"0,0-1-312 0 0,-4-1 25 0 0,4 2 736 0 0,-1-2-575 0 0,1 0 0 0 0,0 1 0 0 0,0-1 0 0 0,0 0 0 0 0,0 1 0 0 0,0-1 0 0 0,0 0 0 0 0,1 1 0 0 0,-1-1 0 0 0,1 0 0 0 0,-1 1-1 0 0,1-1 1 0 0,0 0 0 0 0,1-2 0 0 0,1 0-32 0 0,1-1-1 0 0,0 0 0 0 0,0 1 1 0 0,0-1-1 0 0,1 1 0 0 0,-1 0 1 0 0,1 1-1 0 0,0-1 0 0 0,0 1 1 0 0,8-4-1 0 0,60-21 583 0 0,-21 10-2153 0 0,6-4-4777 0 0,-50 20 3833 0 0,9-5-3798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3.1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64 221 13247 0 0,'-30'-10'1016'0'0,"28"10"-659"0"0,-1-1 0 0 0,0 1 0 0 0,1-1-1 0 0,-1 0 1 0 0,1 0 0 0 0,-1 0 0 0 0,1 0 0 0 0,-1 0 0 0 0,1 0 0 0 0,0-1 0 0 0,-3-1 0 0 0,4 2 944 0 0,1-1-1257 0 0,0 1 0 0 0,-1-1 0 0 0,1 1 0 0 0,0 0 0 0 0,1-1 0 0 0,-1 1 1 0 0,0-1-1 0 0,0 1 0 0 0,1 0 0 0 0,-1-1 0 0 0,0 1 0 0 0,1-1 0 0 0,0 1 0 0 0,-1 0 0 0 0,1 0 0 0 0,0-1 0 0 0,-1 1 0 0 0,1 0 0 0 0,0 0 0 0 0,0 0 0 0 0,0 0 0 0 0,0 0 0 0 0,0 0 0 0 0,0 0 0 0 0,1 0 0 0 0,-1 0 0 0 0,0 1 0 0 0,0-1 1 0 0,1 0-1 0 0,-1 1 0 0 0,0-1 0 0 0,1 1 0 0 0,-1-1 0 0 0,0 1 0 0 0,1 0 0 0 0,-1 0 0 0 0,1-1 0 0 0,-1 1 0 0 0,1 0 0 0 0,-1 0 0 0 0,0 1 0 0 0,1-1 0 0 0,1 0 0 0 0,2 1 94 0 0,0 0-1 0 0,0 0 0 0 0,0 1 1 0 0,-1-1-1 0 0,1 1 1 0 0,0 0-1 0 0,-1 0 0 0 0,1 1 1 0 0,6 4-1 0 0,-4 0-137 0 0,-1 0 0 0 0,0 0 0 0 0,0 0 0 0 0,-1 1 0 0 0,0 0 0 0 0,0 0 0 0 0,-1 0 0 0 0,0 1 0 0 0,0-1 0 0 0,-1 1 0 0 0,0 0 0 0 0,2 12 0 0 0,1 11 0 0 0,-1-1 0 0 0,0 41 0 0 0,-5-45 0 0 0,-2-23 0 0 0,-3-11 0 0 0,-4-9 0 0 0,3-8 0 0 0,0 1 0 0 0,2-1 0 0 0,1 0 0 0 0,1 0 0 0 0,0-1 0 0 0,2 1 0 0 0,1 0 0 0 0,8-48 0 0 0,-5 62 0 0 0,-1 0 0 0 0,1 0 0 0 0,1 0 0 0 0,-1 0 0 0 0,2 1 0 0 0,-1-1 0 0 0,1 2 0 0 0,1-1 0 0 0,0 0 0 0 0,0 1 0 0 0,0 1 0 0 0,1-1 0 0 0,1 1 0 0 0,-1 0 0 0 0,1 1 0 0 0,0 0 0 0 0,0 1 0 0 0,1 0 0 0 0,-1 0 0 0 0,1 1 0 0 0,21-7 0 0 0,-24 10-277 0 0,-6 1-1171 0 0,-1 0-535 0 0,2 1-110 0 0,6 4-18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3.5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60 105 10943 0 0,'-1'1'92'0'0,"0"0"-1"0"0,-1-1 0 0 0,1 1 0 0 0,0 0 0 0 0,0-1 1 0 0,-1 1-1 0 0,1-1 0 0 0,0 1 0 0 0,-1-1 0 0 0,1 0 1 0 0,-1 0-1 0 0,1 1 0 0 0,0-1 0 0 0,-1 0 1 0 0,1 0-1 0 0,-1 0 0 0 0,1-1 0 0 0,0 1 0 0 0,-1 0 1 0 0,1 0-1 0 0,-1-1 0 0 0,1 1 0 0 0,0-1 0 0 0,0 1 1 0 0,-1-1-1 0 0,1 0 0 0 0,0 1 0 0 0,0-1 0 0 0,-1 0 1 0 0,1 0-1 0 0,0 0 0 0 0,0 0 0 0 0,0 0 1 0 0,0 0-1 0 0,0 0 0 0 0,1 0 0 0 0,-1 0 0 0 0,-1-3 1 0 0,0 1 137 0 0,1 0 1 0 0,-1 0 0 0 0,1 0 0 0 0,0 0 0 0 0,0-1 0 0 0,0 1 0 0 0,1 0 0 0 0,-1-1-1 0 0,1 1 1 0 0,-1-1 0 0 0,1 1 0 0 0,0-1 0 0 0,1 1 0 0 0,-1-1 0 0 0,1 1-1 0 0,-1 0 1 0 0,1-1 0 0 0,0 1 0 0 0,0 0 0 0 0,0-1 0 0 0,1 1 0 0 0,-1 0-1 0 0,1 0 1 0 0,2-3 0 0 0,-4 6-203 0 0,0-1-1 0 0,1 1 1 0 0,-1-1-1 0 0,0 1 1 0 0,0-1-1 0 0,1 1 0 0 0,-1-1 1 0 0,1 1-1 0 0,-1 0 1 0 0,0-1-1 0 0,1 1 1 0 0,-1 0-1 0 0,1-1 1 0 0,-1 1-1 0 0,1 0 1 0 0,-1 0-1 0 0,1-1 1 0 0,-1 1-1 0 0,1 0 1 0 0,-1 0-1 0 0,1 0 1 0 0,0 0-1 0 0,-1-1 1 0 0,1 1-1 0 0,-1 0 0 0 0,1 0 1 0 0,-1 0-1 0 0,1 0 1 0 0,-1 0-1 0 0,1 1 1 0 0,0-1-1 0 0,-1 0 1 0 0,1 0-1 0 0,-1 0 1 0 0,1 0-1 0 0,-1 1 1 0 0,1-1-1 0 0,-1 0 1 0 0,1 0-1 0 0,-1 1 1 0 0,1-1-1 0 0,-1 0 0 0 0,1 1 1 0 0,-1-1-1 0 0,0 1 1 0 0,1-1-1 0 0,-1 0 1 0 0,0 1-1 0 0,1-1 1 0 0,-1 1-1 0 0,0-1 1 0 0,0 1-1 0 0,1-1 1 0 0,-1 2-1 0 0,8 24 1430 0 0,-10 84-1456 0 0,0-39 0 0 0,-7-5 0 0 0,9-65 0 0 0,0-1 0 0 0,0 1 0 0 0,0-1 0 0 0,0 1 0 0 0,0-1 0 0 0,1 1 0 0 0,-1-1 0 0 0,0 1 0 0 0,0-1 0 0 0,0 1 0 0 0,1-1 0 0 0,-1 1 0 0 0,0-1 0 0 0,1 1 0 0 0,-1-1 0 0 0,0 1 0 0 0,1-1 0 0 0,-1 0 0 0 0,0 1 0 0 0,1-1 0 0 0,-1 0 0 0 0,1 1 0 0 0,-1-1 0 0 0,1 0 0 0 0,-1 0 0 0 0,1 1 0 0 0,-1-1 0 0 0,1 0 0 0 0,-1 0 0 0 0,1 0 0 0 0,-1 0 0 0 0,1 1 0 0 0,-1-1 0 0 0,1 0 0 0 0,-1 0 0 0 0,1 0 0 0 0,0 0 0 0 0,-1 0 0 0 0,1 0 0 0 0,-1-1 0 0 0,1 1 0 0 0,-1 0 0 0 0,1 0 0 0 0,-1 0 0 0 0,1 0 0 0 0,-1-1 0 0 0,1 1 0 0 0,-1 0 0 0 0,1-1 0 0 0,0 1 0 0 0,-1 0 0 0 0,11-4 0 0 0,-1 0 0 0 0,0-1 0 0 0,0 0 0 0 0,0-1 0 0 0,-1 0 0 0 0,10-7 0 0 0,14-9 0 0 0,-32 21-2 0 0,36-20-2518 0 0,-2-2 0 0 0,39-32 0 0 0,-59 43-230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4.8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8 164 7055 0 0,'0'0'158'0'0,"0"0"22"0"0,0 0 12 0 0,0 0 124 0 0,-8-22 3704 0 0,9 17-3723 0 0,-1 0 0 0 0,1 0 0 0 0,0 0 1 0 0,0 0-1 0 0,0 0 0 0 0,1 0 0 0 0,0 0 0 0 0,0 0 1 0 0,0 1-1 0 0,1-1 0 0 0,-1 1 0 0 0,1-1 0 0 0,0 1 1 0 0,6-6-1 0 0,-2 2 256 0 0,0 0-1 0 0,1 1 1 0 0,-1-1-1 0 0,2 2 1 0 0,-1-1 0 0 0,12-6-1 0 0,-18 12-532 0 0,-1 0 0 0 0,1 0-1 0 0,0 0 1 0 0,0 1 0 0 0,0-1-1 0 0,-1 0 1 0 0,1 1 0 0 0,0 0-1 0 0,0-1 1 0 0,0 1 0 0 0,0 0-1 0 0,0 0 1 0 0,0 0 0 0 0,0 0 0 0 0,0 0-1 0 0,0 0 1 0 0,-1 1 0 0 0,1-1-1 0 0,0 1 1 0 0,0-1 0 0 0,0 1-1 0 0,2 0 1 0 0,-2 1 63 0 0,1 0 0 0 0,0 0 0 0 0,-1 1 1 0 0,1-1-1 0 0,-1 0 0 0 0,0 1 0 0 0,0 0 0 0 0,0-1 0 0 0,0 1 0 0 0,-1 0 0 0 0,4 6 1 0 0,1 7 281 0 0,-1 0 0 0 0,0 0 1 0 0,5 34-1 0 0,-10-50-365 0 0,23 154-3273 0 0,-23-152-3974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4.1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28 221 8863 0 0,'0'0'407'0'0,"0"0"-6"0"0,-1 0-257 0 0,-1 0-4 0 0,0 0 0 0 0,1 0 0 0 0,-1 0 0 0 0,0 0 0 0 0,1 0 0 0 0,-1 0 0 0 0,0 0 0 0 0,1 0-1 0 0,-1-1 1 0 0,0 1 0 0 0,1-1 0 0 0,-1 1 0 0 0,1-1 0 0 0,-2-1 0 0 0,3 2 13 0 0,0-1 0 0 0,0 1-1 0 0,0-1 1 0 0,0 1 0 0 0,0-1 0 0 0,0 1 0 0 0,0 0 0 0 0,0-1-1 0 0,0 1 1 0 0,1-1 0 0 0,-1 1 0 0 0,0-1 0 0 0,0 1 0 0 0,0 0 0 0 0,1-1-1 0 0,-1 1 1 0 0,0 0 0 0 0,1-1 0 0 0,-1 1 0 0 0,0 0 0 0 0,1-1-1 0 0,-1 1 1 0 0,0 0 0 0 0,1 0 0 0 0,-1-1 0 0 0,1 1 0 0 0,-1 0 0 0 0,0 0-1 0 0,2-1 1 0 0,40-18 6507 0 0,67-16-6614 0 0,52-21-21 0 0,-140 46-98 0 0,0 0 1 0 0,-1-1 0 0 0,0-1 0 0 0,-1 0 0 0 0,24-22-1 0 0,-37 29-1032 0 0,-5 4-4989 0 0,-1 1 3344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4.4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81 10943 0 0,'-3'-3'6'0'0,"1"0"158"0"0,-1 1-1 0 0,1 0 1 0 0,-1-1-1 0 0,1 0 1 0 0,0 1-1 0 0,0-1 1 0 0,0 0 0 0 0,-2-6-1 0 0,4 8-3 0 0,-1 0 0 0 0,1-1-1 0 0,0 1 1 0 0,0 0 0 0 0,1-1-1 0 0,-1 1 1 0 0,0 0 0 0 0,0 0-1 0 0,1-1 1 0 0,-1 1 0 0 0,1 0 0 0 0,-1 0-1 0 0,1-1 1 0 0,-1 1 0 0 0,1 0-1 0 0,0 0 1 0 0,-1 0 0 0 0,1 0 0 0 0,0 0-1 0 0,0 0 1 0 0,0 0 0 0 0,0 0-1 0 0,0 0 1 0 0,0 1 0 0 0,0-1-1 0 0,0 0 1 0 0,0 1 0 0 0,2-2 0 0 0,1 0 109 0 0,1-1 1 0 0,0 1 0 0 0,-1 1 0 0 0,1-1 0 0 0,0 0 0 0 0,0 1-1 0 0,0 0 1 0 0,0 0 0 0 0,8 0 0 0 0,53 2 1406 0 0,-38-1-816 0 0,-15 0-798 0 0,-1 1 0 0 0,1 0 0 0 0,-1 1-1 0 0,1 0 1 0 0,-1 1 0 0 0,0 0 0 0 0,0 1 0 0 0,0 0-1 0 0,15 9 1 0 0,-23-11-54 0 0,0 0 0 0 0,-1 0-1 0 0,0 1 1 0 0,1-1 0 0 0,-1 1-1 0 0,0-1 1 0 0,0 1 0 0 0,0 0-1 0 0,-1 1 1 0 0,1-1 0 0 0,-1 0 0 0 0,0 1-1 0 0,0-1 1 0 0,0 1 0 0 0,0 0-1 0 0,0-1 1 0 0,-1 1 0 0 0,0 0-1 0 0,0 0 1 0 0,0 0 0 0 0,0 0-1 0 0,0 0 1 0 0,-1 0 0 0 0,0 1 0 0 0,0-1-1 0 0,0 0 1 0 0,0 0 0 0 0,-1 0-1 0 0,0 0 1 0 0,0 0 0 0 0,0 0-1 0 0,-2 5 1 0 0,-2 7-305 0 0,-2-1-1 0 0,0 0 1 0 0,-1 0-1 0 0,-14 20 1 0 0,2-7-2145 0 0,-28 29 1 0 0,30-39-4773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5.5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40 138 8863 0 0,'-12'-21'887'0'0,"-15"-35"1360"0"0,27 55-1043 0 0,0-4 2606 0 0,0 14-606 0 0,33 105-1323 0 0,-8-36-818 0 0,4 24-1063 0 0,-32-121 0 0 0,0-1 0 0 0,2 0 0 0 0,0 0 0 0 0,1 0 0 0 0,1 0 0 0 0,1 0 0 0 0,1 1 0 0 0,1-1 0 0 0,0 1 0 0 0,1-1 0 0 0,2 1 0 0 0,-1 1 0 0 0,2-1 0 0 0,15-25 0 0 0,-20 41-114 0 0,-1 0-1 0 0,1 0 1 0 0,0 0 0 0 0,0 0-1 0 0,0 1 1 0 0,0-1-1 0 0,0 1 1 0 0,0 0-1 0 0,1 0 1 0 0,-1 0 0 0 0,1 1-1 0 0,5-3 1 0 0,-4 2-497 0 0,1 1 1 0 0,0-1 0 0 0,0 1-1 0 0,0 0 1 0 0,0 1-1 0 0,0-1 1 0 0,10 2 0 0 0,3 1-6604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06.0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0 18255 0 0,'0'0'414'0'0,"-22"9"1172"0"0,14-8-1484 0 0,7-1 420 0 0,1 0 169 0 0,0 0 27 0 0,0 0 8 0 0,0 0-5 0 0,0 0-1 0 0,21 8 864 0 0,-14-6-1584 0 0,0 1 0 0 0,0-1 0 0 0,0 1 0 0 0,0 1 0 0 0,-1-1 0 0 0,1 1 0 0 0,-1 0 0 0 0,10 9 0 0 0,-14-11 0 0 0,0 0 0 0 0,0 0 0 0 0,0 0 0 0 0,-1 0 0 0 0,1 1 0 0 0,0-1 0 0 0,-1 1 0 0 0,0-1 0 0 0,0 1 0 0 0,1-1 0 0 0,-1 1 0 0 0,-1 0 0 0 0,1-1 0 0 0,0 1 0 0 0,-1 0 0 0 0,1 0 0 0 0,-1 0 0 0 0,0 0 0 0 0,0-1 0 0 0,0 1 0 0 0,-1 0 0 0 0,1 0 0 0 0,0 0 0 0 0,-1 0 0 0 0,-2 5 0 0 0,-1 5 0 0 0,-2 1 0 0 0,0-1 0 0 0,0 0 0 0 0,-1 0 0 0 0,-1-1 0 0 0,-10 13 0 0 0,18-25 0 0 0,0 1 0 0 0,0-1 0 0 0,0 0 0 0 0,0 0 0 0 0,0 1 0 0 0,0-1 0 0 0,0 0 0 0 0,0 0 0 0 0,0 1 0 0 0,0-1 0 0 0,0 0 0 0 0,0 0 0 0 0,0 1 0 0 0,0-1 0 0 0,0 0 0 0 0,0 0 0 0 0,0 1 0 0 0,0-1 0 0 0,1 0 0 0 0,-1 0 0 0 0,0 0 0 0 0,0 1 0 0 0,0-1 0 0 0,0 0 0 0 0,1 0 0 0 0,-1 0 0 0 0,0 1 0 0 0,0-1 0 0 0,0 0 0 0 0,0 0 0 0 0,1 0 0 0 0,-1 0 0 0 0,0 1 0 0 0,0-1 0 0 0,1 0 0 0 0,-1 0 0 0 0,0 0 0 0 0,0 0 0 0 0,1 0 0 0 0,-1 0 0 0 0,0 0 0 0 0,0 0 0 0 0,1 0 0 0 0,-1 0 0 0 0,0 0 0 0 0,0 0 0 0 0,1 0 0 0 0,-1 0 0 0 0,0 0 0 0 0,1 0 0 0 0,15 1 0 0 0,-15-1 0 0 0,42-2 0 0 0,-36 1 0 0 0,-1 0 0 0 0,1 0 0 0 0,0 1 0 0 0,0 0 0 0 0,0 0 0 0 0,0 0 0 0 0,0 1 0 0 0,-1 0 0 0 0,1 1 0 0 0,0-1 0 0 0,-1 1 0 0 0,1 1 0 0 0,-1-1 0 0 0,1 1 0 0 0,6 4 0 0 0,-12-6 0 0 0,-1 0 0 0 0,1 0 0 0 0,0 1 0 0 0,0-1 0 0 0,-1 0 0 0 0,1 0 0 0 0,0 1 0 0 0,-1-1 0 0 0,1 1 0 0 0,-1-1 0 0 0,0 0 0 0 0,1 1 0 0 0,-1-1 0 0 0,0 1 0 0 0,0-1 0 0 0,0 1 0 0 0,0-1 0 0 0,0 1 0 0 0,0-1 0 0 0,-1 0 0 0 0,1 1 0 0 0,0-1 0 0 0,-1 1 0 0 0,1-1 0 0 0,-1 0 0 0 0,1 1 0 0 0,-2 0 0 0 0,2-1 0 0 0,-5 11 243 0 0,0-1-1 0 0,0-1 1 0 0,-1 1-1 0 0,0-1 1 0 0,-1 0-1 0 0,0 0 1 0 0,-1-1-1 0 0,-13 13 1 0 0,-9 5 1183 0 0,-44 29 1 0 0,35-27-1295 0 0,38-28-1552 0 0,-6 1-2579 0 0,6-1 1922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43.4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245 72 3999 0 0,'0'0'91'0'0,"-23"-16"234"0"0,-3-2 831 0 0,23 15-689 0 0,0 0 0 0 0,-1 1 0 0 0,0-1 0 0 0,1 1 1 0 0,-1 0-1 0 0,0 0 0 0 0,0 0 0 0 0,-7-2 0 0 0,-8-1-586 0 0,13 3 403 0 0,-1 0 1 0 0,0 0-1 0 0,0 1 1 0 0,0-1-1 0 0,-1 2 1 0 0,1-1 0 0 0,0 1-1 0 0,-9 1 1 0 0,7 0 377 0 0,7-2-422 0 0,0 1 1 0 0,-1 0-1 0 0,1 1 0 0 0,0-1 0 0 0,0 0 0 0 0,0 0 1 0 0,0 1-1 0 0,0 0 0 0 0,-1-1 0 0 0,1 1 1 0 0,0 0-1 0 0,1 0 0 0 0,-1 0 0 0 0,0 0 1 0 0,0 0-1 0 0,0 0 0 0 0,-2 3 0 0 0,1 1-228 0 0,1 0 0 0 0,0 0 0 0 0,0 0 0 0 0,0 0 0 0 0,1 0 0 0 0,0 0 0 0 0,0 0 0 0 0,0 0 0 0 0,0 1 0 0 0,1-1 0 0 0,0 0-1 0 0,0 0 1 0 0,0 1 0 0 0,1-1 0 0 0,0 0 0 0 0,0 0 0 0 0,2 7 0 0 0,-2-7 1 0 0,25 104-13 0 0,10 58 0 0 0,-32-140 0 0 0,-2-10 0 0 0,1-1 0 0 0,0 0 0 0 0,8 20 0 0 0,-8-25 0 0 0,0-1 0 0 0,2-1 0 0 0,2 9 607 0 0,-6-16 62 0 0,-1-2 31 0 0,0 0-90 0 0,19 6-380 0 0,-13-6-230 0 0,0 0 0 0 0,0 0 0 0 0,-1-1 0 0 0,1 0 0 0 0,0 0 0 0 0,-1 0 0 0 0,1-1 0 0 0,-1 1 0 0 0,1-1 0 0 0,-1-1 0 0 0,6-3 0 0 0,7-2 0 0 0,79-37-1811 0 0,-73 32 744 0 0,1 1 0 0 0,0 1 1 0 0,0 1-1 0 0,40-10 0 0 0,-45 18-1532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44.1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1807 0 0,'0'0'83'0'0,"0"0"80"0"0,0 0 291 0 0,0 0 122 0 0,0 0 28 0 0,0 0-25 0 0,0 0-123 0 0,0 0-52 0 0,0 0-11 0 0,0 0 9 0 0,0 0 36 0 0,0 0 12 0 0,0 0 4 0 0,0 0 9 0 0,0 0 28 0 0,13 23 1029 0 0,-6-11-1109 0 0,1 0 0 0 0,0 0 1 0 0,1-1-1 0 0,0 0 0 0 0,1 0 0 0 0,0-1 1 0 0,0-1-1 0 0,1 0 0 0 0,0 0 1 0 0,13 7-1 0 0,-11-9-1838 0 0,1 0 0 0 0,27 10 1 0 0,-28-13-292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59 329 5527 0 0,'0'0'124'0'0,"0"0"18"0"0,0 0 10 0 0,11-18 817 0 0,-4 0-787 0 0,0 0 0 0 0,-2-1 0 0 0,0 1 0 0 0,0-1 0 0 0,0-12-182 0 0,-1 6 55 0 0,-2 14-4 0 0,0 0 1 0 0,-1 0-1 0 0,0 0 0 0 0,-1 0 0 0 0,0 0 0 0 0,-1 0 0 0 0,0 0 0 0 0,-1 1 0 0 0,0-1 0 0 0,-1 0 0 0 0,0 1 0 0 0,0-1 0 0 0,-5-7-51 0 0,8 18-5 0 0,0 0-1 0 0,0 0 0 0 0,0-1 0 0 0,-1 1 0 0 0,1 0 0 0 0,0 0 0 0 0,0-1 0 0 0,0 1 1 0 0,-1 0-1 0 0,1 0 0 0 0,0 0 0 0 0,0-1 0 0 0,0 1 0 0 0,-1 0 0 0 0,1 0 1 0 0,0 0-1 0 0,-1 0 0 0 0,1 0 0 0 0,0 0 0 0 0,0 0 0 0 0,-1-1 0 0 0,1 1 1 0 0,0 0-1 0 0,-1 0 0 0 0,1 0 0 0 0,0 0 0 0 0,0 0 0 0 0,-1 0 0 0 0,1 0 1 0 0,0 1-1 0 0,-1-1 0 0 0,1 0 0 0 0,0 0 0 0 0,0 0 0 0 0,-1 0 0 0 0,1 0 1 0 0,0 0-1 0 0,0 0 0 0 0,-1 1 0 0 0,1-1 0 0 0,0 0 6 0 0,-15 13-196 0 0,-7 18 16 0 0,15-18 355 0 0,0 0-1 0 0,2 1 0 0 0,-1 0 1 0 0,2 1-1 0 0,0-1 0 0 0,1 1 0 0 0,0 0 1 0 0,1 0-1 0 0,0 0 0 0 0,2 0 1 0 0,0 0-1 0 0,0 0 0 0 0,1 0 0 0 0,1 0 1 0 0,1-1-1 0 0,0 1 0 0 0,1 0 1 0 0,2 4-175 0 0,-5-16 89 0 0,1-1 0 0 0,-1 1 1 0 0,1 0-1 0 0,0-1 0 0 0,0 0 1 0 0,0 1-1 0 0,0-1 1 0 0,0 0-1 0 0,0 0 0 0 0,0 0 1 0 0,1 0-1 0 0,-1 0 0 0 0,1-1 1 0 0,-1 1-1 0 0,1-1 0 0 0,0 0 1 0 0,0 0-1 0 0,0 1-89 0 0,6 0-734 0 0,-1 0 1 0 0,0 0-1 0 0,1 0 0 0 0,-1-1 1 0 0,9 0 733 0 0,3-1-3870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44.5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211 0 10943 0 0,'-19'1'832'0'0,"12"0"-587"0"0,0 1 0 0 0,0 1 0 0 0,0-1-1 0 0,0 1 1 0 0,1 0 0 0 0,-1 1 0 0 0,1-1-1 0 0,-1 1 1 0 0,1 0 0 0 0,1 1 0 0 0,-1 0 0 0 0,1 0-1 0 0,-1 0 1 0 0,1 0 0 0 0,1 1 0 0 0,-1 0-1 0 0,1 0 1 0 0,-7 12 0 0 0,-3 10 82 0 0,1 0-1 0 0,2 0 1 0 0,-10 35 0 0 0,16-48-629 0 0,3-9 200 0 0,0 1 0 0 0,0 0-1 0 0,1 0 1 0 0,0-1 0 0 0,0 1-1 0 0,0 0 1 0 0,1 11 0 0 0,8 8-5302 0 0,-7-24 562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44.8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16 5407 0 0,'0'0'124'0'0,"0"0"18"0"0,0 0 8 0 0,0 0 110 0 0,0 0 454 0 0,0 0 196 0 0,0 0 40 0 0,-2-13 1232 0 0,3 10 1645 0 0,98 69-1062 0 0,-78-55-2793 0 0,-13-6 9 0 0,0 0 0 0 0,0-1 0 0 0,1 0 0 0 0,-1-1-1 0 0,1 1 1 0 0,0-2 0 0 0,0 1 0 0 0,0-1 0 0 0,1 0-1 0 0,-1-1 1 0 0,0 0 0 0 0,1-1 0 0 0,-1 0-1 0 0,13-2 1 0 0,-14-6-6258 0 0,3-3 3878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45.1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146 1 7055 0 0,'0'0'323'0'0,"0"0"-8"0"0,-24 8 714 0 0,19-4-329 0 0,1 0-1 0 0,-1 0 1 0 0,1 1-1 0 0,0-1 1 0 0,0 1-1 0 0,1 0 1 0 0,0 0-1 0 0,-1 0 1 0 0,1 1-1 0 0,-4 11 1 0 0,-19 64 2627 0 0,18-54-2848 0 0,-7 30-600 0 0,-11 77 0 0 0,27-123-5174 0 0,-1-11 3272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45.5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10943 0 0,'0'0'248'0'0,"0"0"35"0"0,0 0 18 0 0,0 0-37 0 0,0 0-84 0 0,0 0 280 0 0,0 0 144 0 0,0 0 32 0 0,0 0-81 0 0,15 15-342 0 0,-2 2 259 0 0,-1 1-1 0 0,0 0 0 0 0,-1 1 1 0 0,-2 0-1 0 0,13 33 0 0 0,16 35-641 0 0,-37-86-286 0 0,-1-1-182 0 0,0 0-39 0 0,0 0-208 0 0,5-18-3888 0 0,-2 6 3583 0 0,-1-8-985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0:45.8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7055 0 0,'0'0'323'0'0,"0"0"-8"0"0,0 0-58 0 0,0 0 515 0 0,0 0 247 0 0,20 8 1843 0 0,12 0-1252 0 0,1-2-1 0 0,54 4 0 0 0,-33-10-538 0 0,2 0-157 0 0,-20 7-4773 0 0,-18-1-1971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13.5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31 204 3999 0 0,'-2'-8'241'0'0,"0"1"-1"0"0,0-1 0 0 0,-1 1 0 0 0,0 0 0 0 0,0 0 0 0 0,-1 0 1 0 0,-7-11-1 0 0,10 17 198 0 0,1 1 12 0 0,0 0 4 0 0,0 0 9 0 0,0 0 28 0 0,2-14 515 0 0,-1 7-879 0 0,0 1-1 0 0,1 0 0 0 0,0-1 0 0 0,0 1 1 0 0,1 0-1 0 0,-1 0 0 0 0,1 0 0 0 0,1 0 1 0 0,-1 1-1 0 0,1-1 0 0 0,0 1 0 0 0,0 0 1 0 0,0 0-1 0 0,1 0 0 0 0,0 1 1 0 0,0 0-1 0 0,0 0 0 0 0,0 0 0 0 0,1 0 1 0 0,0 1-1 0 0,-1 0 0 0 0,10-4 0 0 0,-14 7-126 0 0,0 0 0 0 0,0 0 0 0 0,0 0 0 0 0,0 0 0 0 0,0 0 0 0 0,1 1 0 0 0,-1-1 0 0 0,0 0 0 0 0,0 0 0 0 0,0 1 0 0 0,0-1 0 0 0,0 1 0 0 0,0-1 0 0 0,0 1 0 0 0,0-1 0 0 0,0 1 0 0 0,0 0 0 0 0,1 0 0 0 0,-1 0 0 0 0,0 0 0 0 0,0 0 0 0 0,0 0 0 0 0,0-1 0 0 0,0 1 0 0 0,1-1 0 0 0,-1 1 0 0 0,0-1 0 0 0,0 1 0 0 0,0-1 0 0 0,1 1 0 0 0,-1-1 0 0 0,0 0 0 0 0,1 0 0 0 0,-1 0 0 0 0,0 0 0 0 0,1 0 0 0 0,-1 0 0 0 0,2 0 0 0 0,1-2 0 0 0,-1 1 0 0 0,-1 0 0 0 0,1 0 0 0 0,-1 0 0 0 0,1 0 0 0 0,0 0 0 0 0,-1 1 0 0 0,1-1 0 0 0,0 1 0 0 0,-1 0 0 0 0,1 0 0 0 0,0 0 0 0 0,4 1 0 0 0,-2 1 15 0 0,-1 1-1 0 0,1-1 0 0 0,-1 1 0 0 0,0 1 1 0 0,0-1-1 0 0,0 0 0 0 0,-1 1 1 0 0,1 0-1 0 0,-1 0 0 0 0,0 0 0 0 0,0 0 1 0 0,0 0-1 0 0,-1 1 0 0 0,0-1 0 0 0,1 1 1 0 0,1 8-1 0 0,3 9 568 0 0,-1 0 0 0 0,4 33 1 0 0,-5-28-34 0 0,87 366 2216 0 0,-86-370-2765 0 0,-4-11 0 0 0,1-1 0 0 0,1 0 0 0 0,0 0 0 0 0,0 0 0 0 0,1-1 0 0 0,8 13 0 0 0,-10-17 8 0 0,1 2-25 0 0,-2 6 125 0 0,-1-12 400 0 0,-8-2-270 0 0,0 1 0 0 0,1 0 0 0 0,-1 0 0 0 0,-11 4 1 0 0,12-3-94 0 0,0 0 1 0 0,0-1-1 0 0,0 0 1 0 0,0 0-1 0 0,0 0 1 0 0,-7-1-1 0 0,5 1-145 0 0,0-1 0 0 0,0 1 0 0 0,1 0 0 0 0,-1 1 0 0 0,1 0 0 0 0,-1 0 0 0 0,1 1 0 0 0,0-1 0 0 0,-12 8 0 0 0,-23 7 0 0 0,39-16-202 0 0,0 1 0 0 0,-1 0 0 0 0,1 0 0 0 0,0 0 0 0 0,0 0 0 0 0,0 0 0 0 0,0 0 0 0 0,0 1 0 0 0,1-1 0 0 0,-1 1 0 0 0,-3 5 0 0 0,5-7-1168 0 0,1-1-20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14.3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23 370 5407 0 0,'0'0'124'0'0,"-9"0"295"0"0,3-2-260 0 0,4 1 529 0 0,2 1-573 0 0,0 0-1 0 0,-1 0 1 0 0,1 0 0 0 0,0 0 0 0 0,0 0 0 0 0,-1-1 0 0 0,1 1 0 0 0,0 0-1 0 0,-1 0 1 0 0,1 0 0 0 0,0-1 0 0 0,0 1 0 0 0,-1 0 0 0 0,1 0 0 0 0,0 0-1 0 0,0-1 1 0 0,0 1 0 0 0,0 0 0 0 0,-1-1 0 0 0,1 1 0 0 0,0 0-1 0 0,0 0 1 0 0,0-1 0 0 0,0 1 0 0 0,0 0 0 0 0,0-1 0 0 0,0 1 0 0 0,0 0-1 0 0,0-1 1 0 0,0 1 0 0 0,0 0 0 0 0,0-1 0 0 0,0 1 0 0 0,0 0 0 0 0,0 0-1 0 0,0-1 1 0 0,0 1 0 0 0,0 0 0 0 0,0-1 0 0 0,0 1 0 0 0,0 0-1 0 0,1-1 1 0 0,-1 1 0 0 0,0 0 0 0 0,0 0 0 0 0,0-1 0 0 0,0 1 0 0 0,1 0-1 0 0,-1 0 1 0 0,0 0 0 0 0,1-1 0 0 0,8-13 1731 0 0,24-1-1569 0 0,-6 3 760 0 0,83-38 2441 0 0,101-59-2851 0 0,-27 16-414 0 0,-145 68-718 0 0,-25 16 38 0 0,0 1 0 0 0,20-10 1 0 0,-32 18-234 0 0,-2 0 9 0 0,0 0 3 0 0,0 0 0 0 0,-22 14-4753 0 0,11-6 2953 0 0,-3-1-71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14.6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95 96 5407 0 0,'-5'0'110'0'0,"0"0"-1"0"0,0 0 1 0 0,1-1 0 0 0,-1 1-1 0 0,0-1 1 0 0,1 0-1 0 0,-1-1 1 0 0,0 1-1 0 0,1-1 1 0 0,0 0-1 0 0,-1 0 1 0 0,1 0-1 0 0,0-1 1 0 0,0 1-1 0 0,0-1 1 0 0,0 0-1 0 0,1 0 1 0 0,-1-1-1 0 0,1 1 1 0 0,-5-6-1 0 0,8 8 841 0 0,0 1 42 0 0,0 0 142 0 0,0 0 68 0 0,0 0 12 0 0,9-5-44 0 0,29-10-784 0 0,30 3 1445 0 0,0 3 0 0 0,76 0-1 0 0,-137 8-1830 0 0,0 1 0 0 0,0 1 0 0 0,0-1 0 0 0,0 1 0 0 0,0 0 0 0 0,0 1 0 0 0,12 3 0 0 0,-17-4 0 0 0,-1-1 0 0 0,1 1 0 0 0,0 0 0 0 0,-1 0 0 0 0,1-1 0 0 0,-1 1 0 0 0,0 0 0 0 0,1 0 0 0 0,-1 0 0 0 0,0 0 0 0 0,1 1 0 0 0,-1-1 0 0 0,0 0 0 0 0,0 1 0 0 0,0-1 0 0 0,0 0 0 0 0,0 1 0 0 0,0-1 0 0 0,-1 1 0 0 0,1 0 0 0 0,0-1 0 0 0,-1 1 0 0 0,1-1 0 0 0,-1 1 0 0 0,0 0 0 0 0,1 0 0 0 0,-1 2 0 0 0,0 0 0 0 0,-1 0 0 0 0,1-1 0 0 0,-1 1 0 0 0,0-1 0 0 0,0 0 0 0 0,0 1 0 0 0,-1-1 0 0 0,-2 6 0 0 0,-9 12 416 0 0,-1-1 0 0 0,-1 0 0 0 0,-1-1 0 0 0,0-1 0 0 0,-1-1 0 0 0,-21 17 0 0 0,8-7-416 0 0,-1-3 0 0 0,-44 29 0 0 0,69-50-5801 0 0,13-9 3690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16.1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75 165 7055 0 0,'-7'-19'291'0'0,"0"-1"0"0"0,-18-28 1 0 0,15 28 2045 0 0,-15-38 0 0 0,67 182 1485 0 0,62 123 0 0 0,-82-209-3822 0 0,-22-38 0 0 0,0 0 0 0 0,0 0 0 0 0,0 0 0 0 0,0-1 0 0 0,0 1 0 0 0,1 0 0 0 0,-1 0 0 0 0,0 0 0 0 0,0 0 0 0 0,0-1 0 0 0,0 1 0 0 0,0 0 0 0 0,0 0 0 0 0,0 0 0 0 0,0 0 0 0 0,1-1 0 0 0,-1 1 0 0 0,0 0 0 0 0,0 0 0 0 0,0 0 0 0 0,0 0 0 0 0,1 0 0 0 0,-1 0 0 0 0,0 0 0 0 0,0 0 0 0 0,0-1 0 0 0,0 1 0 0 0,1 0 0 0 0,-1 0 0 0 0,0 0 0 0 0,0 0 0 0 0,0 0 0 0 0,1 0 0 0 0,-1 0 0 0 0,0 0 0 0 0,0 0 0 0 0,0 0 0 0 0,1 0 0 0 0,-1 0 0 0 0,0 0 0 0 0,0 1 0 0 0,0-1 0 0 0,1 0 0 0 0,-1 0 0 0 0,0 0 0 0 0,0 0 0 0 0,0 0 0 0 0,0 0 0 0 0,0 0 0 0 0,1 0 0 0 0,-1 1 0 0 0,0-1 0 0 0,0 0 0 0 0,0 0 0 0 0,0 0 0 0 0,0 0 0 0 0,1 0 0 0 0,-1 1 0 0 0,0-1 0 0 0,0 0 0 0 0,0 0 0 0 0,0 1 0 0 0,1-13 0 0 0,-3-68 0 0 0,0 42 0 0 0,2 0 0 0 0,1 1 0 0 0,1-1 0 0 0,14-60 0 0 0,-15 92 0 0 0,-1 3 0 0 0,1 1 0 0 0,0-1 0 0 0,-1 0 0 0 0,1 0 0 0 0,0 1 0 0 0,0-1 0 0 0,1 1 0 0 0,-1-1 0 0 0,1 1 0 0 0,-1-1 0 0 0,1 1 0 0 0,0 0 0 0 0,3-4 0 0 0,-4 5-242 0 0,0 0 1 0 0,0 1-1 0 0,0-1 0 0 0,0 0 0 0 0,0 1 0 0 0,0-1 1 0 0,0 1-1 0 0,1-1 0 0 0,-1 1 0 0 0,0-1 0 0 0,0 1 1 0 0,0 0-1 0 0,0 0 0 0 0,1-1 0 0 0,-1 1 0 0 0,0 0 1 0 0,0 0-1 0 0,0 0 0 0 0,1 0 0 0 0,-1 1 1 0 0,0-1-1 0 0,1 0 0 0 0,8 3-1781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19.0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15 100 5407 0 0,'0'0'124'0'0,"0"0"18"0"0,0 0 8 0 0,-1-1-23 0 0,-1-1 183 0 0,1 0 1 0 0,-1 0-1 0 0,1 0 1 0 0,0 0-1 0 0,-1 0 0 0 0,1-1 1 0 0,0 1-1 0 0,1 0 0 0 0,-2-4 1 0 0,7-9 949 0 0,-5 14-708 0 0,16-15 691 0 0,32-19 1122 0 0,-42 31-2211 0 0,-6 4-152 0 0,1 0-1 0 0,-1-1 1 0 0,0 1 0 0 0,1 0-1 0 0,-1 0 1 0 0,0-1 0 0 0,1 1 0 0 0,-1 0-1 0 0,1 0 1 0 0,-1 0 0 0 0,0 0 0 0 0,1-1-1 0 0,-1 1 1 0 0,1 0 0 0 0,-1 0-1 0 0,1 0 1 0 0,-1 0 0 0 0,0 0 0 0 0,1 0-1 0 0,-1 0 1 0 0,1 0 0 0 0,-1 0 0 0 0,1 0-1 0 0,-1 1 1 0 0,0-1 0 0 0,1 0-1 0 0,9 2 12 0 0,0 1-13 0 0,-9-2 0 0 0,0 0 0 0 0,0 0 0 0 0,0-1 0 0 0,0 1 0 0 0,0 0 0 0 0,0 0 0 0 0,-1 0 0 0 0,1 0 0 0 0,0 0 0 0 0,0 0 0 0 0,-1 1 0 0 0,1-1 0 0 0,-1 0 0 0 0,1 0 0 0 0,-1 0 0 0 0,1 1 0 0 0,-1-1 0 0 0,0 0 0 0 0,0 1 0 0 0,1-1 0 0 0,-1 0 0 0 0,0 1 0 0 0,0-1 0 0 0,0 0 0 0 0,0 0 0 0 0,-1 1 0 0 0,1-1 0 0 0,0 0 0 0 0,-1 3 0 0 0,0 0 0 0 0,0 5 216 0 0,-1 1 0 0 0,0-1 0 0 0,0 1 0 0 0,-1-1 0 0 0,0 1 0 0 0,-1-1 0 0 0,-5 9 1 0 0,-5 16 776 0 0,3 14-971 0 0,10-38-22 0 0,1-10 8 0 0,0 0 1 0 0,0 1-1 0 0,0-1 0 0 0,0 0 0 0 0,0 1 0 0 0,0-1 0 0 0,0 0 1 0 0,0 1-1 0 0,1-1 0 0 0,-1 0 0 0 0,0 1 0 0 0,0-1 1 0 0,0 0-1 0 0,1 0 0 0 0,-1 1 0 0 0,0-1 0 0 0,0 0 0 0 0,0 0 1 0 0,1 1-1 0 0,-1-1 0 0 0,0 0 0 0 0,1 0 0 0 0,-1 0 0 0 0,0 0 1 0 0,0 1-1 0 0,1-1 0 0 0,-1 0 0 0 0,0 0 0 0 0,1 0 1 0 0,-1 0-1 0 0,0 0 0 0 0,1 0 0 0 0,-1 0 0 0 0,0 0 0 0 0,1 0 1 0 0,-1 0-1 0 0,0 0 0 0 0,1 0 0 0 0,5-2 280 0 0,9-5-42 0 0,0 1 1 0 0,0-2-1 0 0,0 0 0 0 0,-1-1 0 0 0,-1-1 1 0 0,22-18-1 0 0,23-16 239 0 0,-47 37-1279 0 0,0-1-1 0 0,1 2 1 0 0,0 0-1 0 0,1 0 1 0 0,-1 1-1 0 0,24-6 1 0 0,-34 11-5509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0,'0'0'124'0'0,"0"0"18"0"0,0 0 10 0 0,0 0 113 0 0,0 0 450 0 0,0 0 195 0 0,0 0 40 0 0,0 0-38 0 0,2 2-194 0 0,1 2-500 0 0,0 0-1 0 0,0 0 0 0 0,0 0 0 0 0,-1 0 1 0 0,0 1-1 0 0,0-1 0 0 0,0 1 0 0 0,0 0 1 0 0,-1 0-1 0 0,1 0-217 0 0,10 58 1669 0 0,-7-35-909 0 0,35 226-522 0 0,-25-149-238 0 0,-14-103-469 0 0,1 16 1220 0 0,-1-11-6487 0 0,-1-7 1870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0.1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65 328 2791 0 0,'-29'-132'1485'0'0,"2"48"3888"0"0,23 77-699 0 0,2 9-2030 0 0,0 18-1497 0 0,5 29-1830 0 0,32 298 3499 0 0,-29-359-2816 0 0,0-14 0 0 0,-4-24-748 0 0,-2 1-1 0 0,-8-59 1 0 0,3 33 249 0 0,0 21 1018 0 0,2 36-148 0 0,1 0 0 0 0,1-1 0 0 0,1 1-1 0 0,1 0 1 0 0,4-29 0 0 0,-5 47-371 0 0,0-1 0 0 0,0 1 0 0 0,1-1 0 0 0,-1 0 0 0 0,0 1 0 0 0,1-1 0 0 0,-1 1 0 0 0,0-1 0 0 0,1 1 0 0 0,-1-1 0 0 0,0 1 0 0 0,1-1 0 0 0,-1 1 0 0 0,1 0 0 0 0,-1-1 0 0 0,1 1 0 0 0,-1 0 0 0 0,1-1 0 0 0,-1 1 0 0 0,1 0 0 0 0,-1-1 0 0 0,1 1 0 0 0,0 0 0 0 0,-1 0 0 0 0,1 0 0 0 0,-1 0 0 0 0,1-1 0 0 0,0 1 0 0 0,-1 0 0 0 0,1 0 0 0 0,-1 0 0 0 0,1 0 0 0 0,0 1 0 0 0,-1-1 0 0 0,1 0 0 0 0,0 0 0 0 0,-1 0 0 0 0,1 0 0 0 0,-1 1 0 0 0,1-1 0 0 0,-1 0 0 0 0,1 0 0 0 0,-1 1 0 0 0,1-1 0 0 0,-1 0 0 0 0,2 2 0 0 0,-2-2 0 0 0,5 3 0 0 0,-1 0 0 0 0,0 0 0 0 0,0 0 0 0 0,0 0 0 0 0,-1 1 0 0 0,1 0 0 0 0,-1 0 0 0 0,0 0 0 0 0,4 5 0 0 0,20 23 0 0 0,-10-14 46 0 0,-1 0-1 0 0,0 1 1 0 0,-1 1 0 0 0,-2 0-1 0 0,0 1 1 0 0,-1 0 0 0 0,-1 1-1 0 0,9 24 1 0 0,-17-36 271 0 0,0-1 0 0 0,0 1 0 0 0,-1 0 1 0 0,0 1-1 0 0,0 14 0 0 0,-1 25-2534 0 0,-1-50 2163 0 0,-7 27-6218 0 0,3-16 869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0.4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35 248 8863 0 0,'-1'1'21'0'0,"-11"6"189"0"0,11-7-178 0 0,0 0 0 0 0,0 0 0 0 0,0-1 0 0 0,0 1 1 0 0,0 0-1 0 0,0-1 0 0 0,0 1 0 0 0,1 0 0 0 0,-1-1 0 0 0,0 1 1 0 0,0-1-1 0 0,0 0 0 0 0,0 1 0 0 0,1-1 0 0 0,-1 0 0 0 0,0 1 0 0 0,1-1 1 0 0,-1 0-1 0 0,0 0 0 0 0,1 1 0 0 0,-1-1 0 0 0,1 0 0 0 0,-1 0 1 0 0,1 0-1 0 0,-1 0 0 0 0,1-2 0 0 0,-1 2 847 0 0,11-24 2625 0 0,-3 11-3267 0 0,2 1 0 0 0,-1 0 1 0 0,2 0-1 0 0,-1 1 1 0 0,2 0-1 0 0,0 1 1 0 0,0 0-1 0 0,1 1 1 0 0,0 0-1 0 0,1 1 0 0 0,0 0 1 0 0,25-12-1 0 0,5 6-586 0 0,-35 12-316 0 0,1 1-1 0 0,-1-1 1 0 0,0-1 0 0 0,0 0-1 0 0,11-7 1 0 0,1-1-4274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0.8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76 6 10943 0 0,'1'0'99'0'0,"-1"1"-73"0"0,0-1 0 0 0,0 0 1 0 0,0 0-1 0 0,0 1 0 0 0,0-1 0 0 0,0 0 0 0 0,0 1 0 0 0,1-1 0 0 0,-1 0 0 0 0,0 1 0 0 0,0-1 1 0 0,0 0-1 0 0,0 1 0 0 0,0-1 0 0 0,0 0 0 0 0,-1 1 0 0 0,1-1 0 0 0,0 0 0 0 0,0 0 1 0 0,0 1-1 0 0,0-1 0 0 0,0 0 0 0 0,0 1 0 0 0,0-1 0 0 0,-1 0 0 0 0,1 0 0 0 0,0 1 0 0 0,0-1 1 0 0,0 0-1 0 0,-1 0 0 0 0,1 1 0 0 0,0-1 0 0 0,0 0 0 0 0,-1 0 0 0 0,1 0 0 0 0,0 1 1 0 0,0-1-1 0 0,-1 0 0 0 0,1 0 0 0 0,0 0 0 0 0,-1 0 0 0 0,1 0 0 0 0,0 0 0 0 0,-1 0 1 0 0,1 0-1 0 0,0 0 0 0 0,0 0 0 0 0,-1 0 0 0 0,0 2 261 0 0,0 0-1 0 0,1 0 1 0 0,0 1 0 0 0,-1-1 0 0 0,1 0 0 0 0,0 0-1 0 0,0 0 1 0 0,0 0 0 0 0,0 0 0 0 0,1 4-1 0 0,-1-4 48 0 0,2 19-92 0 0,1 1-1 0 0,1-1 1 0 0,1 0 0 0 0,1 0-1 0 0,0 0 1 0 0,17 33 0 0 0,-8-16 800 0 0,-11-24-773 0 0,2 0 0 0 0,0 0 0 0 0,1 0 0 0 0,0-1 0 0 0,10 14 0 0 0,-16-25-738 0 0,-1-2-185 0 0,0 0-39 0 0,0 0-7 0 0,0 0 9 0 0,0 0 3 0 0,-5-22-1334 0 0,-2 4 1603 0 0,-1 0 1 0 0,-1 0 0 0 0,-1 1 0 0 0,-21-29-1 0 0,-12-22 461 0 0,18 28-35 0 0,19 33 165 0 0,1 0 0 0 0,0-1 0 0 0,1 0 0 0 0,0 1 0 0 0,0-2 1 0 0,1 1-1 0 0,0 0 0 0 0,0-1 0 0 0,-1-8 0 0 0,4 16-97 0 0,-1 0-1 0 0,1 0 1 0 0,0 0-1 0 0,0 0 1 0 0,0 0-1 0 0,0 0 1 0 0,0 0-1 0 0,0 0 1 0 0,0 0-1 0 0,0 1 1 0 0,1-1-1 0 0,-1 0 1 0 0,0 0-1 0 0,1 0 1 0 0,-1 0-1 0 0,0 0 1 0 0,1 0-1 0 0,-1 1 1 0 0,1-1-1 0 0,-1 0 1 0 0,1 0-1 0 0,0 1 1 0 0,-1-1-1 0 0,1 0 1 0 0,0 1-1 0 0,-1-1 1 0 0,1 1-1 0 0,0-1 1 0 0,0 1 0 0 0,-1-1-1 0 0,1 1 1 0 0,0-1-1 0 0,0 1 1 0 0,0 0-1 0 0,0-1 1 0 0,0 1-1 0 0,0 0 1 0 0,-1 0-1 0 0,1 0 1 0 0,0 0-1 0 0,0 0 1 0 0,0 0-1 0 0,0 0 1 0 0,0 0-1 0 0,0 0 1 0 0,0 0-1 0 0,0 0 1 0 0,0 0-1 0 0,1 1 1 0 0,8 1-188 0 0,1 1-1 0 0,-1 0 1 0 0,15 7 0 0 0,-12-5 352 0 0,5 1-239 0 0,-7-3 0 0 0,-1 0 0 0 0,0 1 0 0 0,0 1 0 0 0,15 8 0 0 0,3 1 0 0 0,-23-12 0 0 0,-1 0 0 0 0,0 0 0 0 0,0 0 0 0 0,0 0 0 0 0,0 1 0 0 0,0-1 0 0 0,-1 1 0 0 0,5 4 0 0 0,-3-1 235 0 0,0-1 0 0 0,0 1-1 0 0,-1 0 1 0 0,0 0 0 0 0,7 14-1 0 0,-10-17-146 0 0,0 0 0 0 0,0 1 0 0 0,0-1 0 0 0,-1 1 0 0 0,0-1 0 0 0,1 1 0 0 0,-1-1 0 0 0,0 1 0 0 0,-1-1 0 0 0,1 1 0 0 0,-1-1 0 0 0,1 1 0 0 0,-1-1 0 0 0,0 0 0 0 0,-2 4 0 0 0,-3 7-88 0 0,-1 0 0 0 0,-1-1 0 0 0,-1 0 0 0 0,0 0 0 0 0,0-1 0 0 0,-1 0 0 0 0,-1-1 0 0 0,0 0 0 0 0,0-1 0 0 0,-14 10 0 0 0,14-11 0 0 0,-19 11 0 0 0,29-19 0 0 0,-1-1 0 0 0,1 1 0 0 0,-1 0 0 0 0,1 0 0 0 0,-1-1 0 0 0,1 1 0 0 0,-1-1 0 0 0,1 1 0 0 0,-1-1 0 0 0,1 0 0 0 0,-1 0 0 0 0,0 0 0 0 0,1 1 0 0 0,-1-1 0 0 0,1-1 0 0 0,-1 1 0 0 0,-2 0 0 0 0,-3-5-307 0 0,6 5 169 0 0,1 0-1 0 0,-1 0 1 0 0,0-1 0 0 0,0 1 0 0 0,1-1-1 0 0,-1 1 1 0 0,0-1 0 0 0,1 1 0 0 0,-1-1-1 0 0,1 1 1 0 0,-1-1 0 0 0,1 1 0 0 0,-1-1-1 0 0,1 0 1 0 0,-1 1 0 0 0,1-1 0 0 0,-1 0-1 0 0,1 1 1 0 0,0-1 0 0 0,-1 0-1 0 0,1 0 1 0 0,0 1 0 0 0,0-1 0 0 0,0 0-1 0 0,0 0 1 0 0,-1 0 0 0 0,1 1 0 0 0,0-1-1 0 0,0 0 1 0 0,0 0 0 0 0,1 0 0 0 0,-1 1-1 0 0,0-1 1 0 0,0 0 0 0 0,0 0-1 0 0,1 1 1 0 0,-1-2 0 0 0,3-16-1885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1.2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1 117 10943 0 0,'0'0'248'0'0,"0"0"35"0"0,0 0 18 0 0,0 0-37 0 0,0 0-84 0 0,7 9 884 0 0,8 19-414 0 0,0-1 1 0 0,-1 2-1 0 0,16 51 0 0 0,19 97 1710 0 0,-40-139-1897 0 0,13 51 988 0 0,-21-87-1920 0 0,-1-2-185 0 0,0 0-39 0 0,0 0-92 0 0,0 0-350 0 0,-1-23-2700 0 0,-5-19 2948 0 0,-3-1 0 0 0,-2 1 0 0 0,-1 0 0 0 0,-19-42 0 0 0,-10-32 2253 0 0,33 86 1047 0 0,-11-60 1 0 0,19 84-2010 0 0,-1-1 1 0 0,1 0 0 0 0,0 1 0 0 0,0-1 0 0 0,2-8 0 0 0,-2 13-382 0 0,1 0 1 0 0,-1 1-1 0 0,0-1 1 0 0,1 1-1 0 0,-1 0 1 0 0,1-1-1 0 0,-1 1 0 0 0,1-1 1 0 0,0 1-1 0 0,0 0 1 0 0,-1-1-1 0 0,1 1 1 0 0,0 0-1 0 0,0 0 1 0 0,0 0-1 0 0,1-1 1 0 0,-1 1-1 0 0,0 0 1 0 0,0 1-1 0 0,0-1 1 0 0,1 0-1 0 0,-1 0 1 0 0,0 0-1 0 0,1 1 1 0 0,-1-1-1 0 0,1 1 1 0 0,1-1-1 0 0,7-1 129 0 0,-1 1 0 0 0,1 1 0 0 0,-1 0 0 0 0,1 0 0 0 0,-1 0 0 0 0,1 2 0 0 0,-1-1 0 0 0,1 1 0 0 0,-1 0 0 0 0,0 1 0 0 0,0 0 0 0 0,13 6 0 0 0,25 9 257 0 0,-41-16-380 0 0,0-1 0 0 0,0 2 0 0 0,1-1-1 0 0,-1 0 1 0 0,-1 1 0 0 0,1 0-1 0 0,0 0 1 0 0,-1 1 0 0 0,0 0 0 0 0,1 0-1 0 0,-2 0 1 0 0,1 0 0 0 0,0 1-1 0 0,5 7 1 0 0,-7-9-29 0 0,10 21 0 0 0,-11-19 105 0 0,0 1-1 0 0,-1 0 1 0 0,0 0-1 0 0,-1 0 1 0 0,1 0-1 0 0,-1 0 0 0 0,0-1 1 0 0,-1 1-1 0 0,1 0 1 0 0,-1 0-1 0 0,0 0 1 0 0,-4 9-1 0 0,-3 11 665 0 0,-15 33-1 0 0,21-53-751 0 0,-6 11-24 0 0,-8 21-1626 0 0,-25 81 0 0 0,38-100-5614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1.8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91 183 7055 0 0,'-24'-11'695'0'0,"-10"1"-124"0"0,2 1 5019 0 0,31 8-4943 0 0,1 1 28 0 0,0 0 11 0 0,0 0 2 0 0,1 4-585 0 0,0 0 0 0 0,0-1 0 0 0,0 1 0 0 0,0-1 0 0 0,0 0 0 0 0,1 1 0 0 0,3 4 0 0 0,71 156 1736 0 0,-29-57-862 0 0,-22-67-977 0 0,-17-33 0 0 0,-7-7 0 0 0,-1 0 0 0 0,1 1 0 0 0,-1-1 0 0 0,1 0 0 0 0,-1 0 0 0 0,0 0 0 0 0,1 0 0 0 0,-1 1 0 0 0,1-1 0 0 0,-1 0 0 0 0,1 0 0 0 0,-1 0 0 0 0,1 0 0 0 0,0 0 0 0 0,-1 0 0 0 0,1 0 0 0 0,-1-1 0 0 0,0 1 0 0 0,1 0 0 0 0,-1 0 0 0 0,1 0 0 0 0,-1 0 0 0 0,1-1 0 0 0,-1 1 0 0 0,1 0 0 0 0,-1 0 0 0 0,1-1 0 0 0,-1 1 0 0 0,0 0 0 0 0,1-1 0 0 0,1-5 0 0 0,2-1 10 0 0,-1 0 0 0 0,-1-1 0 0 0,1 1 0 0 0,-1-1-1 0 0,-1 0 1 0 0,1 1 0 0 0,-1-1 0 0 0,0-8 0 0 0,-4-68 271 0 0,1 39-27 0 0,0-20 890 0 0,12-109 0 0 0,-10 171-1143 0 0,1-1-10 0 0,-1 0 1 0 0,1 0 0 0 0,0 0-1 0 0,1 0 1 0 0,-1 0-1 0 0,1 0 1 0 0,-1 0-1 0 0,1 1 1 0 0,0-1 0 0 0,3-4-1 0 0,-3 8-153 0 0,0 0 0 0 0,0-1-1 0 0,-1 1 1 0 0,1 0 0 0 0,0 0-1 0 0,0 0 1 0 0,-1 0 0 0 0,1 0 0 0 0,0 1-1 0 0,0-1 1 0 0,-1 1 0 0 0,1-1-1 0 0,0 1 1 0 0,-1-1 0 0 0,1 1-1 0 0,0 0 1 0 0,1 1 0 0 0,0 0-642 0 0,1 1-1 0 0,-1 0 1 0 0,0-1 0 0 0,0 1 0 0 0,-1 0-1 0 0,1 1 1 0 0,0-1 0 0 0,2 6 0 0 0,2 1-386 0 0,9 9-1913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2.2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42 187 10943 0 0,'-12'-7'248'0'0,"10"6"35"0"0,2 1 18 0 0,-19-20 67 0 0,17 17-218 0 0,1 0 0 0 0,0 0 1 0 0,0-1-1 0 0,0 1 0 0 0,0 0 0 0 0,1-1 0 0 0,-1 1 0 0 0,1 0 0 0 0,0-1 0 0 0,0 1 0 0 0,0 0 0 0 0,0-1 0 0 0,1 1 0 0 0,-1-1 0 0 0,1 1 0 0 0,0 0 1 0 0,0 0-1 0 0,0-1 0 0 0,0 1 0 0 0,1 0 0 0 0,-1 0 0 0 0,1 0 0 0 0,0 1 0 0 0,0-1 0 0 0,0 0 0 0 0,3-3 0 0 0,2-2 357 0 0,-1 0-1 0 0,1 1 1 0 0,1 0-1 0 0,-1 0 1 0 0,1 1-1 0 0,1 0 1 0 0,14-8-1 0 0,-12 8-506 0 0,-10 5 0 0 0,0 1 0 0 0,0 0 0 0 0,0 0 0 0 0,0 0 0 0 0,0 0 0 0 0,0 0 0 0 0,0 0 0 0 0,0 0 0 0 0,0 1 0 0 0,0-1 0 0 0,0 0 0 0 0,0 0 0 0 0,0 1 0 0 0,0-1 0 0 0,0 1 0 0 0,0-1 0 0 0,0 1 0 0 0,-1-1 0 0 0,1 1 0 0 0,0 0 0 0 0,0-1 0 0 0,0 1 0 0 0,-1 0 0 0 0,1-1 0 0 0,0 1 0 0 0,-1 0 0 0 0,1 0 0 0 0,-1 0 0 0 0,1 0 0 0 0,-1 0 0 0 0,1 0 0 0 0,-1 0 0 0 0,0 0 0 0 0,1 1 0 0 0,0-1 0 0 0,0 2 0 0 0,0-1 0 0 0,-1 1 0 0 0,1 0 0 0 0,0 0 0 0 0,-1 0 0 0 0,0-1 0 0 0,1 1 0 0 0,-1 0 0 0 0,0 0 0 0 0,-1 0 0 0 0,1 0 0 0 0,-1 4 0 0 0,-11 38 0 0 0,8-33 0 0 0,-59 188 102 0 0,63-198 420 0 0,0-2 170 0 0,0 0 32 0 0,5-1-668 0 0,0 0 1 0 0,0 0-1 0 0,0-1 0 0 0,-1 1 0 0 0,1-1 0 0 0,0 0 0 0 0,-1 0 1 0 0,1-1-1 0 0,-1 1 0 0 0,6-5 0 0 0,38-32 198 0 0,-38 29-1195 0 0,1 0 1 0 0,0 1-1 0 0,0 0 0 0 0,1 0 1 0 0,0 2-1 0 0,0-1 0 0 0,1 2 0 0 0,22-9 1 0 0,-19 10-1090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2.8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73 5407 0 0,'-25'-50'587'0'0,"18"28"2076"0"0,7 21-1671 0 0,0 1 142 0 0,0 0 68 0 0,0 0 12 0 0,0 0-68 0 0,13 19 1115 0 0,15 27-1236 0 0,-3 1 1 0 0,26 68-1 0 0,-18-37-460 0 0,-32-76-589 0 0,2 3-1144 0 0,-1 0 0 0 0,0 1 1 0 0,0-1-1 0 0,0 1 0 0 0,1 10 1 0 0,-3-16-4531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3.2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8 258 10943 0 0,'0'0'248'0'0,"-8"-14"883"0"0,8 8-915 0 0,0 1-1 0 0,1-1 1 0 0,-1 0-1 0 0,1 1 1 0 0,0-1 0 0 0,1 0-1 0 0,-1 1 1 0 0,1-1-1 0 0,0 1 1 0 0,1 0 0 0 0,-1-1-1 0 0,1 1 1 0 0,0 0 0 0 0,0 1-1 0 0,1-1 1 0 0,-1 1-1 0 0,1-1 1 0 0,8-6 0 0 0,3-3 741 0 0,0 1 0 0 0,2 0 0 0 0,33-20 0 0 0,-28 20-1295 0 0,-11 5-315 0 0,0 1 0 0 0,0 1 0 0 0,1 0 0 0 0,0 0 0 0 0,1 1 1 0 0,-1 1-1 0 0,22-5 0 0 0,-18 8-1370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3.5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80 10943 0 0,'-19'5'832'0'0,"17"-6"-776"0"0,0 1-27 0 0,0 0 0 0 0,0 0 0 0 0,0-1-1 0 0,0 1 1 0 0,0-1 0 0 0,0 0 0 0 0,0 1 0 0 0,0-1 0 0 0,1 0 0 0 0,-1 0 0 0 0,0 0 0 0 0,0 0-1 0 0,1 0 1 0 0,-1-1 0 0 0,1 1 0 0 0,-3-3 0 0 0,3 3 899 0 0,1 1 323 0 0,0 0 58 0 0,0 0-66 0 0,0 0-346 0 0,3 13 552 0 0,7 7-1310 0 0,0 0 0 0 0,1 0 0 0 0,1-1 0 0 0,27 31 0 0 0,17 28 14 0 0,-17-16-153 0 0,-39-62 0 0 0,0 0 0 0 0,0 0 0 0 0,0 0 0 0 0,0-1 0 0 0,0 1 0 0 0,0 0 0 0 0,0 0 0 0 0,0 0 0 0 0,1 0 0 0 0,-1 0 0 0 0,0-1 0 0 0,0 1 0 0 0,0 0 0 0 0,0 0 0 0 0,0 0 0 0 0,1 0 0 0 0,-1 0 0 0 0,0 0 0 0 0,0 0 0 0 0,0 0 0 0 0,0-1 0 0 0,1 1 0 0 0,-1 0 0 0 0,0 0 0 0 0,0 0 0 0 0,0 0 0 0 0,1 0 0 0 0,-1 0 0 0 0,0 0 0 0 0,0 0 0 0 0,0 0 0 0 0,1 0 0 0 0,-1 0 0 0 0,0 0 0 0 0,0 0 0 0 0,0 1 0 0 0,0-1 0 0 0,1 0 0 0 0,-1 0 0 0 0,0 0 0 0 0,0 0 0 0 0,0 0 0 0 0,0 0 0 0 0,1 0 0 0 0,-1 0 0 0 0,0 1 0 0 0,0-1 0 0 0,0 0 0 0 0,0 0 0 0 0,0 0 0 0 0,0 0 0 0 0,1 0 0 0 0,-1 1 0 0 0,0-1 0 0 0,0 0 0 0 0,0 0 0 0 0,0 0 0 0 0,0 1 0 0 0,0-1 0 0 0,0 0 0 0 0,0 0 0 0 0,3-14 0 0 0,-3 14 0 0 0,7-119 0 0 0,-7 96 0 0 0,0 0 0 0 0,1 0 0 0 0,2-1 0 0 0,0 1 0 0 0,1 1 0 0 0,2-1 0 0 0,9-26 0 0 0,-11 42-342 0 0,4 8-3356 0 0,15 8 593 0 0,-19-7 506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5.1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72 5407 0 0,'0'0'248'0'0,"0"0"-5"0"0,0 0-23 0 0,-12-15 4515 0 0,12 14-4642 0 0,0-1 5 0 0,-1 1 1 0 0,1-1-1 0 0,-1 1 1 0 0,1-1-1 0 0,0 1 1 0 0,0-1-1 0 0,0 1 1 0 0,0-1-1 0 0,0 1 1 0 0,0-1-1 0 0,0 1 0 0 0,0-1 1 0 0,1 1-1 0 0,-1-1 1 0 0,1 1-1 0 0,-1-1 1 0 0,1 1-1 0 0,-1-1 1 0 0,1 1-1 0 0,0 0 1 0 0,0-1-1 0 0,0 1 0 0 0,0 0 1 0 0,0 0-1 0 0,0 0 1 0 0,0 0-1 0 0,0-1 1 0 0,0 1-1 0 0,0 1 1 0 0,1-1-1 0 0,-1 0 1 0 0,0 0-1 0 0,1 0 0 0 0,-1 1 1 0 0,0-1-1 0 0,1 1 1 0 0,1-1-1 0 0,7-1-277 0 0,55-4 990 0 0,-59 6-619 0 0,-1 0 0 0 0,0 1 0 0 0,0 0 0 0 0,0 0 0 0 0,0 0 0 0 0,0 0 0 0 0,0 1 0 0 0,0 0 0 0 0,0 0 0 0 0,8 5 0 0 0,-12-6-192 0 0,0 0 0 0 0,1 0 0 0 0,-1 0 0 0 0,0 1 0 0 0,0-1 0 0 0,0 0 0 0 0,0 1 0 0 0,0-1 0 0 0,0 1 0 0 0,0 0 0 0 0,-1-1 0 0 0,1 1 0 0 0,0-1 0 0 0,-1 1 0 0 0,1 0 0 0 0,-1 0 0 0 0,0-1 0 0 0,1 1 0 0 0,-1 0 0 0 0,0 0 0 0 0,0-1 0 0 0,0 1 0 0 0,-1 0 0 0 0,1 0 0 0 0,0-1 0 0 0,-1 4 0 0 0,0 0 0 0 0,1-2 121 0 0,-1 1 0 0 0,0 0 0 0 0,1 0 0 0 0,-1-1 0 0 0,-1 1 0 0 0,1-1 0 0 0,0 1 0 0 0,-1-1 0 0 0,0 1 0 0 0,0-1 0 0 0,0 0 0 0 0,0 0 0 0 0,0 0 0 0 0,-1 0 0 0 0,1 0 0 0 0,-1 0 0 0 0,0-1 0 0 0,-3 3 0 0 0,-21 23 396 0 0,27-28-517 0 0,0 0 0 0 0,-1 1 0 0 0,1-1 0 0 0,0 0 0 0 0,0 1 0 0 0,0-1 0 0 0,0 0 0 0 0,0 1 0 0 0,0-1 0 0 0,0 1 0 0 0,0-1 0 0 0,0 0 0 0 0,0 1 0 0 0,0-1 0 0 0,0 0 0 0 0,0 1 0 0 0,0-1 0 0 0,0 0 0 0 0,0 1 0 0 0,0-1 0 0 0,0 0 0 0 0,0 1 0 0 0,0-1 0 0 0,0 0 0 0 0,1 1 0 0 0,-1-1 0 0 0,0 0 0 0 0,0 1 0 0 0,0-1 0 0 0,1 0 0 0 0,-1 0 0 0 0,0 1 0 0 0,0-1 0 0 0,1 0 0 0 0,-1 0 0 0 0,0 1 0 0 0,1-1 0 0 0,-1 0 0 0 0,0 0 0 0 0,1 0 0 0 0,-1 0 0 0 0,0 1 0 0 0,1-1 0 0 0,-1 0 0 0 0,0 0 0 0 0,1 0 0 0 0,-1 0 0 0 0,0 0 0 0 0,1 0 0 0 0,-1 0 0 0 0,1 0 0 0 0,-1 0 0 0 0,1 0 0 0 0,17 3 0 0 0,7-4 120 0 0,-18 1-12 0 0,-1-1 1 0 0,0 1 0 0 0,1 1 0 0 0,-1-1-1 0 0,1 1 1 0 0,-1 1 0 0 0,0-1 0 0 0,1 1 0 0 0,-1 0-1 0 0,8 4 1 0 0,-13-6 615 0 0,-1 0-93 0 0,2 12-390 0 0,-2-8-241 0 0,-1 0 0 0 0,1-1 0 0 0,-1 1 0 0 0,0 0 0 0 0,0-1 0 0 0,0 1 0 0 0,0-1 0 0 0,-1 1 0 0 0,1-1 0 0 0,-1 1 0 0 0,0-1 0 0 0,0 0 0 0 0,-4 6 0 0 0,-40 40 0 0 0,25-29 0 0 0,16-14 0 0 0,-6 6 0 0 0,-1 0 0 0 0,0-1 0 0 0,0 0 0 0 0,-28 17 0 0 0,35-25-277 0 0,17-24-6088 0 0,-3 10 47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90 4231 0 0,'-26'-1'411'0'0,"25"0"-374"0"0,-1 1 0 0 0,0 0 0 0 0,0-1 0 0 0,1 1-1 0 0,-1-1 1 0 0,0 1 0 0 0,1-1 0 0 0,-1 0 0 0 0,1 0 0 0 0,-1 0 0 0 0,1 0 0 0 0,-1 0 0 0 0,1 0-1 0 0,0 0 1 0 0,-1 0 0 0 0,1 0 0 0 0,-1-2-37 0 0,2 2 152 0 0,-1 0-1 0 0,1 1 0 0 0,0-1 1 0 0,0 0-1 0 0,0 0 1 0 0,-1 0-1 0 0,1 0 1 0 0,0 0-1 0 0,0 0 1 0 0,0 1-1 0 0,0-1 1 0 0,1 0-1 0 0,-1 0 1 0 0,0 0-1 0 0,0 0 1 0 0,0 0-1 0 0,1 1 1 0 0,-1-1-1 0 0,0 0 0 0 0,1 0 1 0 0,-1 0-1 0 0,1 1 1 0 0,-1-1-1 0 0,1 0-151 0 0,1-2 479 0 0,1 0-1 0 0,-1 0 0 0 0,1 0 0 0 0,-1 1 0 0 0,1 0 1 0 0,0-1-1 0 0,0 1 0 0 0,3-1-478 0 0,16-8-336 0 0,2 6 151 0 0,0 0 0 0 0,1 2-1 0 0,-1 1 1 0 0,1 0 0 0 0,-1 2 0 0 0,1 1 0 0 0,1 1 185 0 0,51 1-3960 0 0,-44-2 2356 0 0,-7 9-11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5.4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44 271 8863 0 0,'-36'-2'1134'0'0,"36"2"-968"0"0,0 0 0 0 0,0 0-1 0 0,-1 0 1 0 0,1 0 0 0 0,0 0 0 0 0,0 0 0 0 0,-1 0 0 0 0,1 0 0 0 0,0 0 0 0 0,0 0 0 0 0,0 0 0 0 0,-1 0 0 0 0,1 0 0 0 0,0 0-1 0 0,0 0 1 0 0,-1 0 0 0 0,1-1 0 0 0,0 1 0 0 0,0 0 0 0 0,-1 0 0 0 0,1 0 0 0 0,0 0 0 0 0,0 0 0 0 0,0 0 0 0 0,-1-1 0 0 0,1 1 0 0 0,0 0-1 0 0,0 0 1 0 0,0 0 0 0 0,0-1 0 0 0,0 1 0 0 0,-1 0 0 0 0,1 0 0 0 0,0 0 0 0 0,0-1 0 0 0,0 1 0 0 0,0 0 0 0 0,0 0 0 0 0,0-1 0 0 0,0 1-1 0 0,0 0 1 0 0,0 0 0 0 0,0-1 0 0 0,7-12 1750 0 0,17-10-1112 0 0,128-69-574 0 0,-135 81 372 0 0,33-16 1 0 0,-12 7 232 0 0,6-1-477 0 0,-32 16-879 0 0,-1 0 0 0 0,0-1 0 0 0,19-13 0 0 0,-23 14 352 0 0,20-10-324 0 0,-26 14-1685 0 0,-1 1-752 0 0,0 0-144 0 0,0 0-28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5.8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32 108 10943 0 0,'0'0'248'0'0,"0"0"35"0"0,-18-8 376 0 0,16 4-563 0 0,0 1-1 0 0,0-1 1 0 0,1 0 0 0 0,-1 1 0 0 0,1-1 0 0 0,0 0 0 0 0,0 0 0 0 0,0 0 0 0 0,1 0 0 0 0,-1 0-1 0 0,1-7 1 0 0,1 8 126 0 0,1 1-1 0 0,-1-1 1 0 0,1 1 0 0 0,-1 0-1 0 0,1 0 1 0 0,0 0-1 0 0,0 0 1 0 0,0 0 0 0 0,0 0-1 0 0,0 0 1 0 0,0 1-1 0 0,0-1 1 0 0,1 1 0 0 0,3-2-1 0 0,1 0-63 0 0,0 0-1 0 0,0 1 0 0 0,1 0 0 0 0,-1 0 1 0 0,1 0-1 0 0,-1 1 0 0 0,1 1 0 0 0,0-1 1 0 0,-1 1-1 0 0,1 0 0 0 0,0 1 1 0 0,-1 0-1 0 0,1 0 0 0 0,-1 1 0 0 0,1-1 1 0 0,-1 2-1 0 0,0-1 0 0 0,1 1 0 0 0,-1 0 1 0 0,-1 1-1 0 0,1-1 0 0 0,11 10 1 0 0,-16-12-155 0 0,8 6 0 0 0,0 1 0 0 0,-1 1 0 0 0,13 13 0 0 0,-19-18 5 0 0,0 0 1 0 0,-1 1-1 0 0,1-1 0 0 0,-1 1 1 0 0,0-1-1 0 0,0 1 0 0 0,0 0 1 0 0,-1-1-1 0 0,1 1 0 0 0,-1 0 1 0 0,0 0-1 0 0,0 6 1 0 0,-1-1 106 0 0,0 1 0 0 0,-1-1 0 0 0,0 0 0 0 0,0 0 0 0 0,-1 0 0 0 0,-1 0 0 0 0,0 0 0 0 0,-6 15 0 0 0,-6 7 609 0 0,-22 35 0 0 0,7-14-397 0 0,24-41-1904 0 0,-2 0 0 0 0,0 0-1 0 0,0-1 1 0 0,-15 16 0 0 0,16-21-5009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7.8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13 120 5407 0 0,'-7'-12'543'0'0,"1"4"3362"0"0,10 16-2321 0 0,13 15-951 0 0,-1 1-1 0 0,-2 1 1 0 0,0 1-1 0 0,-1 0 1 0 0,8 27-1 0 0,-13-37 23 0 0,0 0 0 0 0,14 21 0 0 0,18 32 853 0 0,-39-72-1447 0 0,0 0 0 0 0,0-1 0 0 0,0 1-1 0 0,0-1 1 0 0,-1 1 0 0 0,0-1 0 0 0,1 1 0 0 0,-1-1 0 0 0,-1 0-1 0 0,1 1 1 0 0,-1-4 0 0 0,-10-45 621 0 0,5 29-554 0 0,-8-47-128 0 0,-7-96 0 0 0,20 161 0 0 0,1 2 0 0 0,-1 0 0 0 0,1 0 0 0 0,0-1 0 0 0,0 1 0 0 0,0 0 0 0 0,1 0 0 0 0,-1 0 0 0 0,1 0 0 0 0,0-1 0 0 0,0 1 0 0 0,0 0 0 0 0,1-3 0 0 0,3 2-89 0 0,-1 2-494 0 0,1 0 1 0 0,-1 0 0 0 0,1 0-1 0 0,0 1 1 0 0,-1 0-1 0 0,1 0 1 0 0,0 0 0 0 0,0 0-1 0 0,0 1 1 0 0,0 0-1 0 0,0 0 1 0 0,0 0 0 0 0,0 1-1 0 0,0 0 1 0 0,8 2-1 0 0,10 3-1817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28.1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16 328 8863 0 0,'0'0'407'0'0,"0"0"-6"0"0,0 0-91 0 0,0 0 562 0 0,0 0 273 0 0,-10-16 2050 0 0,8 6-2732 0 0,1-1 1 0 0,-1 1-1 0 0,2 0 0 0 0,-1-1 1 0 0,1 1-1 0 0,1-1 1 0 0,0 1-1 0 0,2-11 1 0 0,0 0 189 0 0,14-165-423 0 0,-13 190-213 0 0,-1 1 0 0 0,0 0 0 0 0,0 0 0 0 0,-1 0 0 0 0,4 10 0 0 0,-2-1 43 0 0,6 26 627 0 0,2 0 1 0 0,1-1 0 0 0,33 67-1 0 0,-43-101-646 0 0,-1-2-117 0 0,0 0-1 0 0,0 0 1 0 0,0 0-1 0 0,1 0 1 0 0,-1-1-1 0 0,1 1 1 0 0,0-1-1 0 0,-1 0 1 0 0,5 3-1 0 0,-3-1-226 0 0,7 4-5040 0 0,1 0-1871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1.4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209 179 5407 0 0,'-9'-9'157'0'0,"0"-1"0"0"0,1 0 0 0 0,0-1-1 0 0,1 0 1 0 0,0 0 0 0 0,-5-14 0 0 0,3 9 1292 0 0,0 0 0 0 0,-16-21 1 0 0,24 35-1296 0 0,-1 0 1 0 0,0 0-1 0 0,0-1 1 0 0,0 1-1 0 0,-1 1 1 0 0,1-1-1 0 0,0 0 1 0 0,-1 0-1 0 0,-3-1 1 0 0,5 2-81 0 0,0 1 0 0 0,0 0 0 0 0,0 0 1 0 0,0 0-1 0 0,0 0 0 0 0,0-1 0 0 0,-1 1 0 0 0,1 1 0 0 0,0-1 0 0 0,0 0 1 0 0,0 0-1 0 0,0 0 0 0 0,0 0 0 0 0,0 1 0 0 0,0-1 0 0 0,0 0 0 0 0,0 1 1 0 0,0-1-1 0 0,0 1 0 0 0,1 0 0 0 0,-1-1 0 0 0,0 1 0 0 0,0-1 0 0 0,0 1 1 0 0,1 0-1 0 0,-1 0 0 0 0,-1 1 0 0 0,-3 4-56 0 0,1 1 1 0 0,0 0-1 0 0,0 0 0 0 0,0 0 0 0 0,1 0 1 0 0,0 1-1 0 0,1-1 0 0 0,-1 1 1 0 0,-1 11-1 0 0,-8 73 550 0 0,12-89-515 0 0,-2 9 162 0 0,1 0 1 0 0,0 0-1 0 0,1 0 0 0 0,0 0 1 0 0,1 1-1 0 0,0-1 0 0 0,1 0 1 0 0,1 0-1 0 0,4 13 0 0 0,-7-24-215 0 0,1 1 0 0 0,0-1 0 0 0,-1 1 0 0 0,1-1 0 0 0,0 0 0 0 0,0 1 0 0 0,0-1 0 0 0,0 0 0 0 0,0 0 0 0 0,1 0 0 0 0,-1 0 0 0 0,0 0 0 0 0,0 0 0 0 0,1 0 0 0 0,-1 0 0 0 0,0-1 0 0 0,1 1 0 0 0,-1 0 0 0 0,1-1 0 0 0,-1 1 0 0 0,1-1 0 0 0,-1 0 0 0 0,1 1 0 0 0,0-1 0 0 0,-1 0 0 0 0,1 0 0 0 0,-1 0 0 0 0,1 0 0 0 0,2 0 0 0 0,-1-1 0 0 0,0 0 0 0 0,0 0 0 0 0,0 0 0 0 0,0 0 0 0 0,0 0 0 0 0,0-1 0 0 0,0 1 0 0 0,-1-1 0 0 0,6-3 0 0 0,44-45-546 0 0,-20 14-5130 0 0,-21 23 834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3.1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64 3999 0 0,'0'0'91'0'0,"0"0"12"0"0,0 0 7 0 0,0-1-16 0 0,-15-29 644 0 0,14 29-352 0 0,-2-4 460 0 0,-4-2 4854 0 0,8 32-4833 0 0,0 0-1 0 0,8 45 0 0 0,-9-70-865 0 0,1 3 0 0 0,0 0 0 0 0,0 0 0 0 0,0 1 1 0 0,0-2-1 0 0,1 1 0 0 0,-1 0 0 0 0,1 0 0 0 0,0 0 1 0 0,0-1-1 0 0,0 1 0 0 0,0-1 0 0 0,0 1 0 0 0,1-1 1 0 0,-1 0-1 0 0,1 0 0 0 0,4 3 0 0 0,-6-5-1 0 0,0 1 0 0 0,0-1 0 0 0,0 1 0 0 0,0-1 0 0 0,0 0 0 0 0,0 0 0 0 0,0 1 0 0 0,0-1 0 0 0,0 0 0 0 0,0 0 0 0 0,0 0 0 0 0,0 0 0 0 0,0 0 0 0 0,0 0 0 0 0,0 0 0 0 0,0-1 0 0 0,0 1 0 0 0,0 0 0 0 0,0-1 0 0 0,0 1 0 0 0,0 0 0 0 0,0-1 0 0 0,0 1 0 0 0,-1-1 0 0 0,1 1 0 0 0,0-1 0 0 0,0 0 0 0 0,0 1 0 0 0,0-2 0 0 0,0 1 0 0 0,3-2 0 0 0,-1 0 0 0 0,1 0 0 0 0,-1 0 0 0 0,0-1 0 0 0,0 0 0 0 0,0 1 0 0 0,0-1 0 0 0,-1 0 0 0 0,1 0 0 0 0,-1-1 0 0 0,0 1 0 0 0,0 0 0 0 0,-1-1 0 0 0,1 1 0 0 0,0-8 0 0 0,0 2 0 0 0,-1-1 0 0 0,0 1 0 0 0,-1-1 0 0 0,0 1 0 0 0,-1 0 0 0 0,0-1 0 0 0,-2-10 0 0 0,0 5 0 0 0,3 16 0 0 0,0 0 0 0 0,0 0 0 0 0,0 0 0 0 0,0-1 0 0 0,0 1 0 0 0,0 0 0 0 0,0 0 0 0 0,0 0 0 0 0,0 0 0 0 0,0 0 0 0 0,0 0 0 0 0,0 0 0 0 0,0 0 0 0 0,0 0 0 0 0,0 0 0 0 0,0-1 0 0 0,0 1 0 0 0,0 0 0 0 0,0 0 0 0 0,0 0 0 0 0,0 0 0 0 0,0 0 0 0 0,0 0 0 0 0,0 0 0 0 0,0 0 0 0 0,1 0 0 0 0,-1 0 0 0 0,0 0 0 0 0,0 0 0 0 0,0 0 0 0 0,0 0 0 0 0,0 0 0 0 0,0-1 0 0 0,0 1 0 0 0,0 0 0 0 0,0 0 0 0 0,0 0 0 0 0,0 0 0 0 0,1 0 0 0 0,-1 0 0 0 0,0 0 0 0 0,0 0 0 0 0,0 0 0 0 0,0 0 0 0 0,0 0 0 0 0,0 0 0 0 0,0 0 0 0 0,0 0 0 0 0,0 0 0 0 0,0 0 0 0 0,1 0 0 0 0,-1 1 0 0 0,0-1 0 0 0,0 0 0 0 0,0 0 0 0 0,0 0 0 0 0,0 0 0 0 0,0 0 0 0 0,0 0 0 0 0,0 0 0 0 0,0 0 0 0 0,0 0 0 0 0,8 7 0 0 0,6 9 0 0 0,-1 8 305 0 0,0 1 0 0 0,-1 1 0 0 0,-2 0 0 0 0,0 0 0 0 0,-2 1 0 0 0,-1 0-1 0 0,-1 0 1 0 0,3 37 0 0 0,-8-53-148 0 0,0 1-1 0 0,0 0 1 0 0,-2-1-1 0 0,1 1 0 0 0,-2 0 1 0 0,1-1-1 0 0,-2 1 1 0 0,-4 15-1 0 0,6-23-106 0 0,-1 0 1 0 0,0-1-1 0 0,1 1 0 0 0,-1-1 1 0 0,0 1-1 0 0,0-1 0 0 0,-1 0 0 0 0,1 0 1 0 0,-1 0-1 0 0,0 0 0 0 0,1 0 1 0 0,-1 0-1 0 0,0-1 0 0 0,-1 1 0 0 0,1-1 1 0 0,0 0-1 0 0,-1 0 0 0 0,1 0 1 0 0,-1-1-1 0 0,0 1 0 0 0,1-1 0 0 0,-1 0 1 0 0,0 0-1 0 0,0 0 0 0 0,0-1 1 0 0,0 1-1 0 0,-7-1 0 0 0,6 0-50 0 0,0-1 0 0 0,1 0 0 0 0,-1-1 0 0 0,1 1 0 0 0,-1-1 0 0 0,1 1 0 0 0,0-2 0 0 0,0 1 0 0 0,0 0 0 0 0,0-1 0 0 0,0 1 0 0 0,0-1 0 0 0,0 0 0 0 0,-4-6 0 0 0,-1 1 0 0 0,7 7-24 0 0,1-1 0 0 0,0 1 0 0 0,0-1 0 0 0,0 1 0 0 0,0-1 1 0 0,0 0-1 0 0,0 0 0 0 0,0 1 0 0 0,0-1 0 0 0,1 0 0 0 0,-1 0 0 0 0,1 0 0 0 0,0 0 0 0 0,-1 1 0 0 0,1-1 0 0 0,0 0 0 0 0,0 0 0 0 0,0 0 0 0 0,0 0 0 0 0,0 0 0 0 0,1 0 0 0 0,-1 0 0 0 0,0 0 0 0 0,1 1 1 0 0,1-4-1 0 0,2-7-242 0 0,1 1 0 0 0,0 0 0 0 0,7-10-1 0 0,-6 10 49 0 0,0 3-932 0 0,0 0-1 0 0,0 0 1 0 0,1 1 0 0 0,0 0 0 0 0,1 0 0 0 0,11-8-1 0 0,-9 7 443 0 0,21-15-2147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3.5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231 19 7055 0 0,'-5'-3'183'0'0,"-1"0"1"0"0,0 1-1 0 0,0-1 0 0 0,0 1 0 0 0,1 1 0 0 0,-2-1 0 0 0,1 1 0 0 0,0 0 0 0 0,0 1 0 0 0,0-1 0 0 0,0 1 0 0 0,-1 0 0 0 0,1 1 0 0 0,0 0 0 0 0,0 0 1 0 0,0 0-1 0 0,0 0 0 0 0,0 1 0 0 0,0 0 0 0 0,0 1 0 0 0,-8 4 0 0 0,7-4 7 0 0,1 0-1 0 0,0 1 1 0 0,1 0 0 0 0,-1 0-1 0 0,1 0 1 0 0,-1 1 0 0 0,1-1 0 0 0,1 1-1 0 0,-1 1 1 0 0,1-1 0 0 0,-1 1-1 0 0,2-1 1 0 0,-1 1 0 0 0,1 0-1 0 0,-1 1 1 0 0,2-1 0 0 0,-1 1 0 0 0,-2 11-1 0 0,4-16-130 0 0,1 1 0 0 0,-1 0 0 0 0,1 0 0 0 0,0-1 0 0 0,0 1 0 0 0,0 0 0 0 0,0 0-1 0 0,1 0 1 0 0,-1-1 0 0 0,1 1 0 0 0,-1 0 0 0 0,1 0 0 0 0,0-1 0 0 0,0 1 0 0 0,0-1 0 0 0,1 1-1 0 0,-1-1 1 0 0,1 1 0 0 0,-1-1 0 0 0,1 0 0 0 0,0 0 0 0 0,0 0 0 0 0,0 0 0 0 0,2 2 0 0 0,0 0 390 0 0,-3-3-397 0 0,1-1 1 0 0,-1 1-1 0 0,1 0 1 0 0,-1 0-1 0 0,1-1 1 0 0,0 1-1 0 0,-1-1 1 0 0,1 1-1 0 0,0-1 1 0 0,-1 0-1 0 0,1 0 1 0 0,0 0-1 0 0,0 0 1 0 0,-1 0-1 0 0,1 0 1 0 0,3-1 0 0 0,25-6-124 0 0,-22 2-127 0 0,-1 1 0 0 0,1-1 0 0 0,-1 0 0 0 0,0-1 0 0 0,-1 0 0 0 0,1 0 0 0 0,-1 0 0 0 0,6-9 0 0 0,3-4-3263 0 0,18-34-1 0 0,-21 37 1287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3.8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19 7055 0 0,'-1'-4'109'0'0,"-11"-9"612"0"0,11 12-363 0 0,1 1 121 0 0,0 0 22 0 0,0 2 13 0 0,3 67 2385 0 0,17 92 0 0 0,-4-51-1025 0 0,-13-83-2062 0 0,0 7-337 0 0,1-1 0 0 0,2 0 0 0 0,14 44 0 0 0,-18-74-783 0 0,5 6-18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4.1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91 265 10943 0 0,'-4'12'832'0'0,"-10"9"-377"0"0,12-19-6 0 0,2-2 155 0 0,0 0 32 0 0,15-17 132 0 0,0-9-768 0 0,-1-1 0 0 0,-1 0 0 0 0,-1 0 0 0 0,11-42 0 0 0,-21 65 0 0 0,-1-1 0 0 0,0 1 0 0 0,-1-1 0 0 0,1 1 0 0 0,-1-1 0 0 0,1 1 0 0 0,-2-1 0 0 0,1 1 0 0 0,0-1 0 0 0,-1 1 0 0 0,0-1 0 0 0,0 1 0 0 0,0 0 0 0 0,0-1 0 0 0,-4-5 0 0 0,4 8 0 0 0,0 0 0 0 0,-1 0 0 0 0,1-1 0 0 0,-1 2 0 0 0,0-1 0 0 0,0 0 0 0 0,0 0 0 0 0,0 1 0 0 0,0-1 0 0 0,0 1 0 0 0,0-1 0 0 0,0 1 0 0 0,-1 0 0 0 0,1 0 0 0 0,0 0 0 0 0,-1 0 0 0 0,1 0 0 0 0,-1 1 0 0 0,1-1 0 0 0,-1 1 0 0 0,1 0 0 0 0,-1-1 0 0 0,0 1 0 0 0,1 0 0 0 0,-1 1 0 0 0,1-1 0 0 0,-5 1 0 0 0,2 0 1 0 0,1 0-1 0 0,0 0 0 0 0,-1 1 1 0 0,1 0-1 0 0,0 0 1 0 0,-1 0-1 0 0,1 0 0 0 0,0 0 1 0 0,1 1-1 0 0,-1 0 0 0 0,0 0 1 0 0,1 0-1 0 0,-1 0 1 0 0,1 0-1 0 0,0 1 0 0 0,0-1 1 0 0,1 1-1 0 0,-1 0 0 0 0,1 0 1 0 0,0 0-1 0 0,-1 0 1 0 0,2 1-1 0 0,-1-1 0 0 0,1 0 1 0 0,-2 8-1 0 0,1-4 193 0 0,0 1 0 0 0,0 0-1 0 0,1 0 1 0 0,1 0 0 0 0,0 0 0 0 0,0 0 0 0 0,0 0-1 0 0,1 0 1 0 0,1 0 0 0 0,-1 0 0 0 0,1 0-1 0 0,4 9 1 0 0,-3-10-172 0 0,1-1-1 0 0,0 1 0 0 0,0-1 0 0 0,0 0 1 0 0,1-1-1 0 0,0 1 0 0 0,0-1 1 0 0,1 0-1 0 0,0 0 0 0 0,0 0 0 0 0,0-1 1 0 0,1 0-1 0 0,-1 0 0 0 0,12 5 1 0 0,-11-7-833 0 0,0 0 1 0 0,0 0 0 0 0,0-1 0 0 0,1 0 0 0 0,14 2 0 0 0,6-2-4615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4.9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1 359 5407 0 0,'0'0'124'0'0,"0"0"18"0"0,0 0 8 0 0,0 2-23 0 0,0 5 32 0 0,0-6 529 0 0,0-1 222 0 0,0 0-788 0 0,0 1 0 0 0,-1-1 0 0 0,1 0 0 0 0,0 1 0 0 0,0-1 0 0 0,0 0 0 0 0,0 0 0 0 0,0 1 0 0 0,0-1 0 0 0,0 0 0 0 0,1 0 0 0 0,-1 1 0 0 0,0-1 0 0 0,0 0-1 0 0,0 0 1 0 0,0 1 0 0 0,0-1 0 0 0,0 0 0 0 0,0 0 0 0 0,1 1 0 0 0,-1-1 0 0 0,0 0 0 0 0,0 0 0 0 0,0 0 0 0 0,0 1 0 0 0,1-1 0 0 0,-1 0 0 0 0,0 0 0 0 0,0 0 0 0 0,0 0-1 0 0,1 0 1 0 0,-1 1 0 0 0,0-1 0 0 0,0 0 0 0 0,1 0 0 0 0,-1 0 0 0 0,0 0 0 0 0,1 0 0 0 0,-1 0 0 0 0,0 0 0 0 0,0 0 0 0 0,1 0 0 0 0,-1 0 0 0 0,0 0 0 0 0,0 0 0 0 0,1 0 0 0 0,-1 0-1 0 0,0 0 1 0 0,18-10 1210 0 0,14-19-1659 0 0,-11 0 1127 0 0,-2-1-1 0 0,20-40 0 0 0,21-32-453 0 0,17 0-346 0 0,-77 101 0 0 0,0 1 0 0 0,1 0 0 0 0,-1 0 0 0 0,0-1 0 0 0,0 1 0 0 0,0 0 0 0 0,1 0 0 0 0,-1 0 0 0 0,0-1 0 0 0,0 1 0 0 0,1 0 0 0 0,-1 0 0 0 0,0 0 0 0 0,1 0 0 0 0,-1-1 0 0 0,0 1 0 0 0,1 0 0 0 0,-1 0 0 0 0,0 0 0 0 0,0 0 0 0 0,1 0 0 0 0,-1 0 0 0 0,0 0 0 0 0,1 0 0 0 0,-1 0 0 0 0,0 0 0 0 0,1 0 0 0 0,-1 0 0 0 0,0 0 0 0 0,1 0 0 0 0,-1 0 0 0 0,0 0 0 0 0,0 1 0 0 0,1-1 0 0 0,-1 0 0 0 0,0 0 0 0 0,1 0 0 0 0,-1 0 0 0 0,0 1 0 0 0,0-1 0 0 0,1 0 0 0 0,-1 0 0 0 0,0 0 0 0 0,0 1 0 0 0,0-1 0 0 0,1 0 0 0 0,-1 1 0 0 0,8 12 0 0 0,-7-12 0 0 0,2 5 8 0 0,0 1 0 0 0,-1-1 0 0 0,1 1 0 0 0,-1 0 0 0 0,-1-1 0 0 0,1 1 0 0 0,0 14 0 0 0,-1 53 975 0 0,-1-33-54 0 0,-2 55 130 0 0,-1-68-610 0 0,2-1 0 0 0,1 0 0 0 0,1 1 0 0 0,2-1-1 0 0,11 54 1 0 0,-7-65-1990 0 0,2-3-6166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28 105 5527 0 0,'-7'16'85'0'0,"-14"42"560"0"0,21-57 27 0 0,0-1 234 0 0,0 0 44 0 0,0 0-38 0 0,5-2-646 0 0,0 0 1 0 0,0 0 0 0 0,0 0-1 0 0,0-1 1 0 0,0 0 0 0 0,-1 0-1 0 0,1 0 1 0 0,-1-1 0 0 0,0 0-1 0 0,2-2-266 0 0,-2 3 52 0 0,12-11-52 0 0,-6 4 0 0 0,0 1 0 0 0,1 1 0 0 0,0-1 0 0 0,1 2 0 0 0,6-4 0 0 0,-5 4-847 0 0,1-2 1 0 0,-2 0-1 0 0,1-1 0 0 0,-2 0 0 0 0,3-2 847 0 0,-13 10-78 0 0,18-13-1490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5.9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94 35 8863 0 0,'-19'4'607'0'0,"2"-1"-150"0"0,1 0 0 0 0,-20 8 0 0 0,35-11 699 0 0,1 0 48 0 0,-1 0-152 0 0,1-1-1018 0 0,-1 1-1 0 0,1 0 1 0 0,0-1 0 0 0,-1 1 0 0 0,1 0 0 0 0,0-1 0 0 0,0 1 0 0 0,0-1 0 0 0,-1 1 0 0 0,1 0 0 0 0,0-1 0 0 0,0 1-1 0 0,0-1 1 0 0,0 1 0 0 0,0-1 0 0 0,0 1 0 0 0,0-1 0 0 0,0 1 0 0 0,0 0 0 0 0,0-1 0 0 0,0 1 0 0 0,0-1 0 0 0,0 1-1 0 0,0-1 1 0 0,0 1 0 0 0,0 0 0 0 0,1-1 0 0 0,-1 1 0 0 0,0-1 0 0 0,0 1 0 0 0,0 0 0 0 0,1-1 0 0 0,-1 1 0 0 0,0 0-1 0 0,1-1 1 0 0,-1 1 0 0 0,0 0 0 0 0,1-1 0 0 0,11-12 1000 0 0,-6 9-966 0 0,0 1 1 0 0,0-1 0 0 0,0 1 0 0 0,1 1 0 0 0,-1-1 0 0 0,1 1-1 0 0,0 0 1 0 0,0 1 0 0 0,0 0 0 0 0,-1 0 0 0 0,1 0 0 0 0,12 1-1 0 0,-15 0-80 0 0,0 0 0 0 0,1 1 0 0 0,-1 0 0 0 0,0 0 0 0 0,1 0 0 0 0,-1 0 0 0 0,0 0 0 0 0,0 1 0 0 0,6 3 0 0 0,-8-4 14 0 0,0 0 1 0 0,0 1-1 0 0,0-1 1 0 0,-1 1 0 0 0,1 0-1 0 0,0-1 1 0 0,-1 1-1 0 0,1 0 1 0 0,-1 0-1 0 0,0 0 1 0 0,1 0-1 0 0,-1 0 1 0 0,0 0-1 0 0,0 0 1 0 0,-1 0 0 0 0,1 0-1 0 0,0 1 1 0 0,0 3-1 0 0,0 7 88 0 0,0 0-1 0 0,-1 0 1 0 0,0 0-1 0 0,-1 0 1 0 0,-1 0-1 0 0,0 0 0 0 0,-1-1 1 0 0,0 1-1 0 0,-7 18 1 0 0,-9 14 653 0 0,-30 53 1 0 0,5-10-310 0 0,39-77-367 0 0,0-1 321 0 0,1 0 1 0 0,0 1 0 0 0,-4 17-1 0 0,7-25-324 0 0,0 0-1 0 0,1 0 0 0 0,0 0 1 0 0,0-1-1 0 0,0 1 0 0 0,0 0 1 0 0,0 0-1 0 0,1 0 0 0 0,-1 0 1 0 0,1-1-1 0 0,-1 1 0 0 0,1 0 1 0 0,0-1-1 0 0,0 1 0 0 0,1 0 1 0 0,-1-1-1 0 0,0 0 0 0 0,1 1 1 0 0,3 3-1 0 0,-3-4-61 0 0,0-1 0 0 0,1 1 0 0 0,-1-1 0 0 0,1 0 0 0 0,0 0-1 0 0,-1 0 1 0 0,1 0 0 0 0,0 0 0 0 0,-1 0 0 0 0,1-1 0 0 0,0 0 0 0 0,0 1 0 0 0,0-1-1 0 0,0 0 1 0 0,4-1 0 0 0,44-4-8 0 0,-17-3 6 0 0,0-1 0 0 0,38-16 0 0 0,26-7 0 0 0,-59 21-823 0 0,66-15-4155 0 0,-72 22 2867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2.3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78 119 3999 0 0,'0'0'183'0'0,"-14"-24"26"0"0,-4-13 3104 0 0,10 23-378 0 0,6 13-1069 0 0,3 7 295 0 0,7 30-1530 0 0,-1 1 0 0 0,2 39 0 0 0,-5-41 13 0 0,1 48-540 0 0,-8 124 0 0 0,1-161-84 0 0,2-12-20 0 0,2-93-1490 0 0,-1 0-1 0 0,-9-65 0 0 0,-3 57 834 0 0,-6-64 522 0 0,16 117 139 0 0,1 0-1 0 0,0 0 1 0 0,1 0-1 0 0,1 0 0 0 0,0 0 1 0 0,8-27-1 0 0,-10 39 44 0 0,0 0-1 0 0,1 0 1 0 0,-1 1-1 0 0,1-1 1 0 0,0 0-1 0 0,0 0 0 0 0,0 0 1 0 0,-1 1-1 0 0,1-1 1 0 0,1 1-1 0 0,-1-1 1 0 0,0 0-1 0 0,0 1 1 0 0,1 0-1 0 0,-1-1 1 0 0,1 1-1 0 0,-1 0 0 0 0,1 0 1 0 0,-1 0-1 0 0,1 0 1 0 0,0 0-1 0 0,-1 0 1 0 0,1 0-1 0 0,0 1 1 0 0,0-1-1 0 0,0 0 1 0 0,0 1-1 0 0,3-1 0 0 0,-1 2 37 0 0,0 0-1 0 0,-1 0 0 0 0,1 0 0 0 0,0 0 0 0 0,0 1 0 0 0,-1 0 0 0 0,1-1 0 0 0,-1 1 0 0 0,1 1 0 0 0,-1-1 0 0 0,0 0 0 0 0,0 1 0 0 0,4 4 0 0 0,5 4 110 0 0,-2 1 0 0 0,0 0 0 0 0,0 1 0 0 0,-1 0 0 0 0,-1 1 0 0 0,0 0 0 0 0,0 0 0 0 0,4 16 0 0 0,38 125 1111 0 0,-42-126-1491 0 0,0 2 861 0 0,-2 1-1 0 0,-1 1 1 0 0,2 36 0 0 0,-6-37-1266 0 0,-6 48 0 0 0,5-79 350 0 0,0 1-1 0 0,0 0 0 0 0,0-1 0 0 0,0 1 1 0 0,0 0-1 0 0,-1-1 0 0 0,1 1 1 0 0,-1-1-1 0 0,1 1 0 0 0,-1-1 1 0 0,0 1-1 0 0,0-1 0 0 0,1 1 0 0 0,-1-1 1 0 0,0 1-1 0 0,0-1 0 0 0,0 0 1 0 0,-1 0-1 0 0,1 0 0 0 0,0 1 1 0 0,0-1-1 0 0,-1 0 0 0 0,1-1 0 0 0,0 1 1 0 0,-1 0-1 0 0,1 0 0 0 0,-1 0 1 0 0,1-1-1 0 0,-1 1 0 0 0,1-1 1 0 0,-1 1-1 0 0,0-1 0 0 0,1 0 0 0 0,-1 0 1 0 0,0 0-1 0 0,1 0 0 0 0,-1 0 1 0 0,0 0-1 0 0,1 0 0 0 0,-1 0 1 0 0,1 0-1 0 0,-3-1 0 0 0,-8-3-1222 0 0,0 1-1 0 0,0-2 0 0 0,0 1 1 0 0,-18-11-1 0 0,7 3 1622 0 0,-26-10-292 0 0,37 16 1110 0 0,1 0-1 0 0,0-1 1 0 0,1 0-1 0 0,-15-13 1 0 0,22 17-635 0 0,-1 0 0 0 0,1 0 0 0 0,0 0 0 0 0,1-1 0 0 0,-1 1 1 0 0,0-1-1 0 0,1 0 0 0 0,0 0 0 0 0,0 0 0 0 0,0 0 0 0 0,0 0 0 0 0,1 0 1 0 0,0 0-1 0 0,0-1 0 0 0,0 1 0 0 0,0-1 0 0 0,0 1 0 0 0,1 0 0 0 0,0-1 1 0 0,0 1-1 0 0,0-1 0 0 0,1 1 0 0 0,-1-1 0 0 0,1 1 0 0 0,0 0 0 0 0,0-1 1 0 0,1 1-1 0 0,1-4 0 0 0,3-6-131 0 0,1 1 1 0 0,1 1-1 0 0,-1-1 0 0 0,2 2 1 0 0,0-1-1 0 0,0 1 0 0 0,20-18 1 0 0,-4 7-283 0 0,1 1 0 0 0,38-23 1 0 0,8 5-1168 0 0,-22 19-3652 0 0,-21 10 52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2.8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12 13247 0 0,'0'0'299'0'0,"-6"-5"838"0"0,-1 5-1030 0 0,7 0-38 0 0,-1 0-1 0 0,0 1 1 0 0,0-1 0 0 0,1 0 0 0 0,-1 1 0 0 0,1-1-1 0 0,-1 1 1 0 0,0-1 0 0 0,1 1 0 0 0,-1-1-1 0 0,1 1 1 0 0,-1-1 0 0 0,1 1 0 0 0,-1-1-1 0 0,1 1 1 0 0,0 0 0 0 0,-1-1 0 0 0,1 1-1 0 0,0 0 1 0 0,-1 0 0 0 0,1-1 0 0 0,0 1 0 0 0,0 1-1 0 0,-4 17 790 0 0,4 0-352 0 0,0-1 0 0 0,2 1 0 0 0,0 0 0 0 0,9 29 0 0 0,-3-7-87 0 0,13 59 125 0 0,-9-45 9 0 0,9 85-1 0 0,-21-140-575 0 0,0 0 0 0 0,0 0 0 0 0,0 0 0 0 0,0 1 0 0 0,0-1-1 0 0,0 0 1 0 0,0 0 0 0 0,1 0 0 0 0,-1 0 0 0 0,0 0 0 0 0,0 1-1 0 0,0-1 1 0 0,0 0 0 0 0,0 0 0 0 0,0 0 0 0 0,0 0 0 0 0,0 1-1 0 0,0-1 1 0 0,0 0 0 0 0,0 0 0 0 0,0 0 0 0 0,0 0-1 0 0,0 1 1 0 0,0-1 0 0 0,0 0 0 0 0,0 0 0 0 0,0 0 0 0 0,0 0-1 0 0,0 1 1 0 0,0-1 0 0 0,0 0 0 0 0,-1 0 0 0 0,1 0 0 0 0,0 0-1 0 0,0 0 1 0 0,0 1 0 0 0,0-1 0 0 0,0 0 0 0 0,0 0-1 0 0,0 0 1 0 0,-1 0 0 0 0,1 0 0 0 0,0 0 0 0 0,0 0 0 0 0,0 0-1 0 0,0 1 1 0 0,0-1 0 0 0,-1 0 0 0 0,1 0 0 0 0,0 0 0 0 0,0 0-1 0 0,0 0 1 0 0,0 0 0 0 0,-1 0 0 0 0,1 0 0 0 0,0 0 0 0 0,0 0-1 0 0,0 0 1 0 0,0 0 0 0 0,-1 0 0 0 0,1 0 0 0 0,0 0-1 0 0,0 0 1 0 0,-11-14-210 0 0,-8-21-234 0 0,-4-21-775 0 0,-19-73 0 0 0,37 110 1428 0 0,1-1 0 0 0,1 1-1 0 0,1-1 1 0 0,0 1 0 0 0,1-1 0 0 0,2 0-1 0 0,4-36 1 0 0,-5 51-131 0 0,1 1 0 0 0,0 0 1 0 0,0 0-1 0 0,1 0 0 0 0,-1 0 0 0 0,1 0 0 0 0,0 0 0 0 0,0 0 0 0 0,0 0 0 0 0,0 0 0 0 0,1 1 1 0 0,-1 0-1 0 0,1-1 0 0 0,0 1 0 0 0,0 0 0 0 0,5-4 0 0 0,-5 6-26 0 0,1-1-1 0 0,-1 1 0 0 0,0-1 1 0 0,1 1-1 0 0,-1 0 0 0 0,0 0 1 0 0,1 1-1 0 0,-1-1 0 0 0,1 1 1 0 0,0 0-1 0 0,-1 0 0 0 0,1 0 1 0 0,-1 0-1 0 0,1 0 0 0 0,-1 1 1 0 0,1 0-1 0 0,-1 0 0 0 0,1 0 1 0 0,-1 0-1 0 0,4 2 0 0 0,3 0 118 0 0,0 2-1 0 0,-1-1 1 0 0,1 1 0 0 0,-1 1-1 0 0,0 0 1 0 0,0 0-1 0 0,0 0 1 0 0,-1 1 0 0 0,15 16-1 0 0,-19-18-68 0 0,-1 0-1 0 0,1 1 1 0 0,-1-1 0 0 0,0 1-1 0 0,0-1 1 0 0,-1 1 0 0 0,1 0-1 0 0,-1 0 1 0 0,-1 0-1 0 0,1 0 1 0 0,-1 0 0 0 0,0 1-1 0 0,0-1 1 0 0,-1 0 0 0 0,0 1-1 0 0,0-1 1 0 0,0 0 0 0 0,-2 9-1 0 0,-3 7-76 0 0,0 0 0 0 0,-1 0 0 0 0,-1-1 0 0 0,-2 0 0 0 0,0 0 0 0 0,-1-1 0 0 0,0 0 0 0 0,-2-1 0 0 0,0 0 0 0 0,-2-1 0 0 0,-18 21 0 0 0,27-35-216 0 0,1-1 1 0 0,-1 1-1 0 0,0-1 0 0 0,0 1 1 0 0,0-2-1 0 0,-1 1 1 0 0,-8 3-1 0 0,12-5-1767 0 0,2-1-951 0 0,0 0-3384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3.2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49 66 13247 0 0,'0'0'299'0'0,"0"0"45"0"0,0-11 340 0 0,-4-32-468 0 0,4 42 273 0 0,0 1 162 0 0,0 0 28 0 0,0 0 10 0 0,-2 27 1420 0 0,7 17-1531 0 0,2 0 0 0 0,2 0 0 0 0,22 67 0 0 0,-15-59 142 0 0,17 94 0 0 0,-16-45-907 0 0,-34-116-3532 0 0,5 0 2989 0 0,1-1 1 0 0,1 0 0 0 0,0 0 0 0 0,1-1 0 0 0,-7-22 0 0 0,-27-91 602 0 0,41 121 101 0 0,-7-25 183 0 0,-10-67 1 0 0,18 92 124 0 0,0-1-1 0 0,1 1 1 0 0,0-1 0 0 0,1 0 0 0 0,-1 1 0 0 0,2-1-1 0 0,0 1 1 0 0,0 0 0 0 0,0-1 0 0 0,1 1 0 0 0,1 0-1 0 0,4-10 1 0 0,-6 16-235 0 0,0 1 0 0 0,0-1 0 0 0,0 0 0 0 0,0 1 1 0 0,0-1-1 0 0,0 1 0 0 0,1 0 0 0 0,-1-1 0 0 0,1 1 0 0 0,0 1 0 0 0,0-1 0 0 0,-1 0 0 0 0,1 1 0 0 0,0-1 0 0 0,0 1 0 0 0,1 0 0 0 0,-1 0 0 0 0,4-1 0 0 0,-1 1 104 0 0,0 1 0 0 0,0-1 0 0 0,0 1 0 0 0,1 1 0 0 0,-1-1 0 0 0,0 1 0 0 0,0 0 0 0 0,0 0 0 0 0,8 4 0 0 0,-1-1 77 0 0,-1 2 0 0 0,0-1 0 0 0,0 1 0 0 0,0 1 0 0 0,-1 0 0 0 0,0 1 0 0 0,-1 0 0 0 0,16 16 0 0 0,-20-17-228 0 0,0-1 0 0 0,0 2 0 0 0,-1-1 0 0 0,-1 0 0 0 0,1 1 0 0 0,-1 0 0 0 0,0 0 0 0 0,-1 0 0 0 0,0 0 0 0 0,0 1 0 0 0,-1-1 0 0 0,0 1 0 0 0,0 0 0 0 0,-1 0 0 0 0,0-1 0 0 0,-1 1 0 0 0,0 0 0 0 0,0 0 0 0 0,-3 11 0 0 0,0-6 0 0 0,0 0 0 0 0,-1-1 0 0 0,-1 1 0 0 0,-1-1 0 0 0,1 0 0 0 0,-2 0 0 0 0,0-1 0 0 0,-1 1 0 0 0,0-2 0 0 0,0 1 0 0 0,-13 12 0 0 0,8-10-2629 0 0,-1-1 0 0 0,-26 20 1 0 0,32-26-3958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3.6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48 235 10943 0 0,'0'0'498'0'0,"-1"2"-9"0"0,0 0-338 0 0,-1-1 0 0 0,1 1 0 0 0,0 0 0 0 0,-1-1 0 0 0,1 1 0 0 0,-1-1 0 0 0,0 1 0 0 0,1-1 0 0 0,-1 0 1 0 0,0 0-1 0 0,0 0 0 0 0,0 0 0 0 0,0 0 0 0 0,0 0 0 0 0,0 0 0 0 0,-3 0 0 0 0,0 1 3097 0 0,5-2-3140 0 0,0 0 1 0 0,-1 0-1 0 0,1 0 1 0 0,0 0-1 0 0,0 0 1 0 0,-1 0-1 0 0,1 0 1 0 0,0 0-1 0 0,-1 0 0 0 0,1 0 1 0 0,0 0-1 0 0,0 0 1 0 0,-1 0-1 0 0,1-1 1 0 0,0 1-1 0 0,0 0 1 0 0,0 0-1 0 0,-1 0 1 0 0,1 0-1 0 0,0 0 1 0 0,0-1-1 0 0,-1 1 0 0 0,1 0 1 0 0,0 0-1 0 0,0 0 1 0 0,0 0-1 0 0,0-1 1 0 0,-1 1-1 0 0,1 0 1 0 0,0 0-1 0 0,0-1 1 0 0,0 1-1 0 0,0 0 0 0 0,0 0 1 0 0,0-1-1 0 0,0 1 1 0 0,0 0-1 0 0,0 0 1 0 0,0-1-1 0 0,-2-9 738 0 0,2 10-860 0 0,1-18 45 0 0,1 0-1 0 0,1 1 0 0 0,0-1 1 0 0,2 1-1 0 0,0 0 0 0 0,0 0 1 0 0,13-23-1 0 0,-7 10-30 0 0,-8 21 0 0 0,0 1 0 0 0,0-1 0 0 0,1 1 0 0 0,5-8 0 0 0,-9 16 0 0 0,0-1 0 0 0,0 1 0 0 0,0 0 0 0 0,1 0 0 0 0,-1 0 0 0 0,0 0 0 0 0,0-1 0 0 0,0 1 0 0 0,0 0 0 0 0,0 0 0 0 0,1 0 0 0 0,-1 0 0 0 0,0 0 0 0 0,0 0 0 0 0,0 0 0 0 0,0-1 0 0 0,1 1 0 0 0,-1 0 0 0 0,0 0 0 0 0,0 0 0 0 0,0 0 0 0 0,1 0 0 0 0,-1 0 0 0 0,0 0 0 0 0,0 0 0 0 0,0 0 0 0 0,1 0 0 0 0,-1 0 0 0 0,0 0 0 0 0,0 0 0 0 0,0 0 0 0 0,0 0 0 0 0,1 0 0 0 0,-1 1 0 0 0,0-1 0 0 0,0 0 0 0 0,0 0 0 0 0,1 0 0 0 0,-1 0 0 0 0,0 0 0 0 0,0 0 0 0 0,0 0 0 0 0,0 1 0 0 0,0-1 0 0 0,1 0 0 0 0,-1 0 0 0 0,0 0 0 0 0,0 0 0 0 0,0 0 0 0 0,0 1 0 0 0,0-1 0 0 0,0 0 0 0 0,0 0 0 0 0,0 0 0 0 0,0 1 0 0 0,1-1 0 0 0,-1 0 0 0 0,0 0 0 0 0,0 0 0 0 0,0 0 0 0 0,0 1 0 0 0,0-1 0 0 0,0 0 0 0 0,0 0 0 0 0,-1 1 0 0 0,5 15 0 0 0,-4-15 0 0 0,33 232 0 0 0,-27-200-173 0 0,1 7-760 0 0,1-2-1 0 0,2 1 1 0 0,16 37 0 0 0,-14-52-497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4.8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 8863 0 0,'-8'5'71'0'0,"6"-4"-20"0"0,1 0 0 0 0,-1 0 0 0 0,1 0-1 0 0,-1 0 1 0 0,1 0 0 0 0,-1-1 0 0 0,0 1-1 0 0,0 0 1 0 0,1-1 0 0 0,-1 1 0 0 0,-3-1-1 0 0,8 2 62 0 0,0-1-1 0 0,-1 1 1 0 0,1 0-1 0 0,-1 0 1 0 0,1 0 0 0 0,-1 0-1 0 0,0 0 1 0 0,0 1-1 0 0,0-1 1 0 0,0 1-1 0 0,0-1 1 0 0,0 1-1 0 0,-1 0 1 0 0,0 0-1 0 0,1-1 1 0 0,0 5-1 0 0,18 51 1905 0 0,-4-14-1022 0 0,-2 0 0 0 0,-2 0 0 0 0,7 52 0 0 0,-18-72-887 0 0,-1-5-1044 0 0,2-6-2705 0 0,-2-13 3543 0 0,0 0 0 0 0,0 0 0 0 0,0 1 0 0 0,0-1 0 0 0,0 0-1 0 0,0 0 1 0 0,-1 0 0 0 0,1 1 0 0 0,0-1 0 0 0,0 0 0 0 0,0 0 0 0 0,-1 0-1 0 0,1 1 1 0 0,0-1 0 0 0,0 0 0 0 0,-1 0 0 0 0,1 0 0 0 0,0 0-1 0 0,0 0 1 0 0,-1 1 0 0 0,1-1 0 0 0,0 0 0 0 0,0 0 0 0 0,-1 0 0 0 0,1 0-1 0 0,0 0 1 0 0,0 0 0 0 0,-1 0 0 0 0,1 0 0 0 0,0 0 0 0 0,-1 0 0 0 0,1 0-1 0 0,0 0 1 0 0,0 0 0 0 0,-1 0 0 0 0,1-1 0 0 0,0 1 0 0 0,0 0 0 0 0,-1 0-1 0 0,1 0 1 0 0,0 0 0 0 0,-1-1 0 0 0,-11-2-1750 0 0,-3-5-71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5.2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43 257 5407 0 0,'-12'-18'416'0'0,"7"10"-183"0"0,1 0 0 0 0,0-1 0 0 0,0 0 0 0 0,1 0 0 0 0,0 0 0 0 0,1 0 0 0 0,0 0-1 0 0,0 0 1 0 0,0-11 0 0 0,2 14 31 0 0,1 0 0 0 0,-1 1 0 0 0,1-1 0 0 0,0 1 0 0 0,1-1 0 0 0,0 1 0 0 0,-1-1 0 0 0,2 1 0 0 0,-1 0 0 0 0,0 0 0 0 0,1 0 1 0 0,0 0-1 0 0,0 1 0 0 0,1-1 0 0 0,-1 1 0 0 0,9-8 0 0 0,-9 9-129 0 0,0 0 0 0 0,0 0 0 0 0,1 0 0 0 0,-1 0 0 0 0,1 1 0 0 0,-1-1 0 0 0,1 1 0 0 0,0 0 0 0 0,0 0 0 0 0,0 1 0 0 0,0-1 0 0 0,1 1 0 0 0,-1 0 0 0 0,5-1 0 0 0,17-4-113 0 0,-24 5-22 0 0,1 0 0 0 0,0 0 0 0 0,0 0 0 0 0,0 0 0 0 0,0 1 0 0 0,0-1 0 0 0,0 1 0 0 0,0 0 0 0 0,0 0 0 0 0,0 0 0 0 0,0 0-1 0 0,0 1 1 0 0,0-1 0 0 0,0 1 0 0 0,5 2 0 0 0,-2-1-153 0 0,-1 0-1 0 0,0 1 0 0 0,1 0 0 0 0,-1 0 1 0 0,0 0-1 0 0,6 6 0 0 0,12 17-4139 0 0,-13-11 270 0 0</inkml:trace>
  <inkml:trace contextRef="#ctx0" brushRef="#br0" timeOffset="1">104 541 10943 0 0,'0'0'248'0'0,"0"0"35"0"0,0 0 18 0 0,0 0-37 0 0,12-15-73 0 0,4-7 562 0 0,1 0 0 0 0,2 2 0 0 0,29-28-1 0 0,-38 40-1156 0 0,0 0-1 0 0,0 1 0 0 0,1 0 1 0 0,-1 1-1 0 0,2 0 0 0 0,-1 0 1 0 0,0 1-1 0 0,1 1 0 0 0,0 0 1 0 0,13-2-1 0 0,-11 4-3690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5.5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88 8863 0 0,'0'0'407'0'0,"-12"-3"154"0"0,11 3-452 0 0,1 0-1 0 0,-1 0 0 0 0,1 0 0 0 0,0 0 0 0 0,-1 0 1 0 0,1 0-1 0 0,-1 0 0 0 0,1 0 0 0 0,-1 0 1 0 0,1 1-1 0 0,0-1 0 0 0,-1 0 0 0 0,1 0 0 0 0,0 0 1 0 0,-1 1-1 0 0,1-1 0 0 0,0 0 0 0 0,-1 0 1 0 0,1 1-1 0 0,0-1 0 0 0,-1 0 0 0 0,1 1 0 0 0,0-1 1 0 0,0 0-1 0 0,-1 1 0 0 0,1-1 0 0 0,0 0 0 0 0,0 1 1 0 0,0-1-1 0 0,0 1 0 0 0,0-1 0 0 0,-1 0 1 0 0,1 1-1 0 0,0-1 0 0 0,0 1 0 0 0,0-1 0 0 0,0 1 1 0 0,0-1-1 0 0,0 0 0 0 0,0 1 0 0 0,0-1 1 0 0,1 1-1 0 0,-1 14 600 0 0,2-6-333 0 0,0-1 1 0 0,0 0-1 0 0,1 0 1 0 0,0 0-1 0 0,9 14 1 0 0,3 11-391 0 0,45 152 55 0 0,-43-106-2390 0 0,-17-77 619 0 0,0-2-1792 0 0,0 0-761 0 0</inkml:trace>
  <inkml:trace contextRef="#ctx0" brushRef="#br0" timeOffset="1">35 200 5407 0 0,'-4'-12'204'0'0,"1"0"-1"0"0,1 0 0 0 0,0-1 1 0 0,1 1-1 0 0,0 0 0 0 0,2-15 1 0 0,-1 22 96 0 0,0-1 0 0 0,1 1 0 0 0,0 0 0 0 0,0 0 0 0 0,0-1 0 0 0,1 1 0 0 0,-1 0 0 0 0,1 0 0 0 0,0 0 0 0 0,1 1 0 0 0,-1-1 0 0 0,1 1 0 0 0,0-1 0 0 0,0 1 0 0 0,1 0 0 0 0,6-7 0 0 0,-7 9-324 0 0,-1 1 0 0 0,0 0 0 0 0,1 0 0 0 0,-1 0 0 0 0,1 0-1 0 0,-1 0 1 0 0,1 0 0 0 0,0 1 0 0 0,-1-1 0 0 0,1 1 0 0 0,0 0 0 0 0,0 0-1 0 0,-1 0 1 0 0,1 0 0 0 0,0 0 0 0 0,-1 0 0 0 0,1 1 0 0 0,0 0 0 0 0,-1-1-1 0 0,1 1 1 0 0,0 0 0 0 0,-1 0 0 0 0,1 0 0 0 0,-1 1 0 0 0,0-1 0 0 0,1 0-1 0 0,2 3 1 0 0,7 17-2049 0 0,-8-9 994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5.8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0 148 10943 0 0,'4'7'427'0'0,"2"-13"234"0"0,7-10-549 0 0,21-11 1190 0 0,-10 6-1255 0 0,1 1 0 0 0,46-28 0 0 0,-55 40-682 0 0,1 0-5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6.2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35 7055 0 0,'0'0'158'0'0,"0"0"22"0"0,0 0 12 0 0,10-16 6 0 0,-10 15-108 0 0,1 0 0 0 0,-1 0 0 0 0,1 0 0 0 0,-1 0 0 0 0,1 0 0 0 0,-1 0 0 0 0,1 0 0 0 0,0 0 0 0 0,0 0 0 0 0,-1 0-1 0 0,1 1 1 0 0,0-1 0 0 0,0 0 0 0 0,0 0 0 0 0,0 1 0 0 0,0-1 0 0 0,0 1 0 0 0,0-1 0 0 0,0 1 0 0 0,0-1 0 0 0,1 1-1 0 0,-1-1 1 0 0,0 1 0 0 0,0 0 0 0 0,0 0 0 0 0,0 0 0 0 0,0 0 0 0 0,1 0 0 0 0,-1 0 0 0 0,0 0 0 0 0,0 0 0 0 0,0 0-1 0 0,1 0 1 0 0,-1 1 0 0 0,0-1 0 0 0,0 0 0 0 0,0 1 0 0 0,0-1 0 0 0,0 1 0 0 0,0-1 0 0 0,0 1 0 0 0,0 0 0 0 0,0-1 0 0 0,0 1-1 0 0,0 0 1 0 0,0 0 0 0 0,0-1 0 0 0,-1 1 0 0 0,1 0 0 0 0,0 0 0 0 0,0 1 0 0 0,3 3 144 0 0,-1-1 0 0 0,1 1 0 0 0,-1-1 0 0 0,0 1 0 0 0,0 0 0 0 0,-1 0 0 0 0,1 1 0 0 0,2 8 0 0 0,2 34 746 0 0,-4-25-39 0 0,1-1-1 0 0,1 1 0 0 0,0-1 1 0 0,15 35-1 0 0,-3-24-1003 0 0,-9-18-102 0 0,0 0 0 0 0,7 24 0 0 0,-14-37-489 0 0,-1-2-39 0 0,0 0-170 0 0,0 0-673 0 0,-8-8-2709 0 0,0-2-310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189 412 7111 0 0,'-1'-2'60'0'0,"0"1"-27"0"0,1 0 1 0 0,0-1 0 0 0,-1 1-1 0 0,0 0 1 0 0,1 0 0 0 0,-1 0-1 0 0,0 0 1 0 0,1 0 0 0 0,-1 1-1 0 0,0-1 1 0 0,0 0 0 0 0,0 0-1 0 0,0 0 1 0 0,0 0-34 0 0,1 1 11 0 0,-1 1 0 0 0,1-1 0 0 0,0 0 0 0 0,0 0 0 0 0,0 0 0 0 0,0 0 0 0 0,0 0 0 0 0,0 0 0 0 0,0 1 0 0 0,0-1 0 0 0,0 0 0 0 0,-1 0 0 0 0,1 0 0 0 0,0 0 0 0 0,0 0 0 0 0,0 1 0 0 0,0-1 0 0 0,0 0 0 0 0,0 0 0 0 0,0 0 0 0 0,0 0 0 0 0,0 0 0 0 0,0 1 0 0 0,0-1 0 0 0,0 0 0 0 0,0 0 0 0 0,0 0 0 0 0,0 0 0 0 0,1 0 0 0 0,-1 1 0 0 0,0-1 0 0 0,0 0 0 0 0,0 0 0 0 0,0 0 0 0 0,0 0 0 0 0,0 0 0 0 0,0 1 0 0 0,0-1 0 0 0,0 0 0 0 0,0 0 0 0 0,1 0 0 0 0,-1 0 0 0 0,0 0 0 0 0,0 0 0 0 0,0 0 0 0 0,0 0 0 0 0,0 0 0 0 0,1 0 0 0 0,-1 1 0 0 0,0-1 0 0 0,0 0 0 0 0,0 0 0 0 0,0 0 0 0 0,0 0 0 0 0,1 0 0 0 0,-1 0 0 0 0,0 0 0 0 0,0 0 0 0 0,0 0 0 0 0,0 0 0 0 0,1 0-11 0 0,-1 0 29 0 0,0 0 1 0 0,0 0-1 0 0,0 0 1 0 0,1 0-1 0 0,-1 0 0 0 0,0 1 1 0 0,0-1-1 0 0,1 0 1 0 0,-1 0-1 0 0,0 0 0 0 0,0 0 1 0 0,1 0-1 0 0,-1 0 1 0 0,0 0-1 0 0,0 0 0 0 0,1 0 1 0 0,-1 0-1 0 0,0 0 1 0 0,0 0-1 0 0,1 0 0 0 0,-1 0 1 0 0,0 0-1 0 0,0 0 1 0 0,1 0-1 0 0,-1 0 0 0 0,0-1 1 0 0,0 1-1 0 0,0 0 1 0 0,1 0-1 0 0,-1 0 0 0 0,0 0 1 0 0,0 0-1 0 0,0-1 1 0 0,1 1-1 0 0,-1 0 0 0 0,0 0 1 0 0,0 0-1 0 0,0-1 1 0 0,0 1-1 0 0,1 0 0 0 0,-1 0 1 0 0,0 0-1 0 0,0-1 1 0 0,0 1-1 0 0,0 0 0 0 0,0 0 1 0 0,0-1-1 0 0,0 1 1 0 0,0 0-1 0 0,0 0 0 0 0,0-1 1 0 0,0 1-1 0 0,0 0 1 0 0,0-1-30 0 0,0-3 234 0 0,0 1 0 0 0,-1-1 0 0 0,1 0 0 0 0,-1 0 0 0 0,0 1 0 0 0,0-1 0 0 0,-2-3-234 0 0,-4-23 844 0 0,4-117 2028 0 0,1 136-2907 0 0,0 0 0 0 0,0 1-1 0 0,-2-1 1 0 0,1 1 0 0 0,-1 0-1 0 0,-1 0 1 0 0,0 0 0 0 0,0 1-1 0 0,-1-1 1 0 0,0 1 0 0 0,0 0-1 0 0,-1 1 1 0 0,0 0 0 0 0,-1 0-1 0 0,0 0 1 0 0,-7-4 35 0 0,11 9-307 0 0,-1 0 1 0 0,0 0-1 0 0,0 1 1 0 0,0 0-1 0 0,0 0 1 0 0,0 0-1 0 0,-6-1 307 0 0,10 3-1 0 0,0-1 0 0 0,0 1-1 0 0,0 0 1 0 0,0 0-1 0 0,0-1 1 0 0,0 1-1 0 0,0 0 1 0 0,0 0-1 0 0,0 0 1 0 0,0 0-1 0 0,0 0 1 0 0,0 1-1 0 0,0-1 1 0 0,0 0-1 0 0,0 0 1 0 0,0 1-1 0 0,0-1 1 0 0,1 0-1 0 0,-1 1 1 0 0,0-1-1 0 0,0 1 1 0 0,0-1-1 0 0,0 1 1 0 0,1 0-1 0 0,-1-1 1 0 0,0 1-1 0 0,0 0 1 0 0,1 0 0 0 0,-1-1-1 0 0,1 1 1 0 0,-1 0-1 0 0,0 0 1 0 0,1 0-1 0 0,0 0 1 0 0,-1 0-1 0 0,1-1 1 0 0,-1 1-1 0 0,1 0 1 0 0,0 0-1 0 0,0 0 1 0 0,0 0-1 0 0,0 0 1 0 0,-1 0-1 0 0,1 1 2 0 0,0 15 0 0 0,1 0 0 0 0,1 0 0 0 0,0 1 0 0 0,1-1 0 0 0,1-1 0 0 0,0 1 0 0 0,5 10 0 0 0,1-4 0 0 0,0-1 0 0 0,2-1 0 0 0,1 0 0 0 0,0-1 0 0 0,12 12 0 0 0,25 41 0 0 0,41 99 18 0 0,-71-132 55 0 0,-17-34-13 0 0,3 6 268 0 0,0-1 0 0 0,-1 1 1 0 0,0-1-1 0 0,-1 1 0 0 0,0 1 0 0 0,-1-1 0 0 0,-1 0 0 0 0,1 1-328 0 0,-3-11 0 0 0,0-1 0 0 0,0 1 0 0 0,0-1 0 0 0,0 1 0 0 0,0 0 0 0 0,0-1 0 0 0,0 1 0 0 0,-1-1 0 0 0,1 1 0 0 0,0 0 0 0 0,-1-1 0 0 0,1 1 0 0 0,-1-1 0 0 0,0 1 0 0 0,1-1 0 0 0,-1 0 0 0 0,0 1 0 0 0,0-1 0 0 0,0 0 0 0 0,0 1 0 0 0,0-1 0 0 0,0 0 0 0 0,0 0 0 0 0,-1 0 0 0 0,1 0 0 0 0,0 0 0 0 0,-1 0 0 0 0,1 0 0 0 0,0-1 0 0 0,-1 1 0 0 0,1 0 0 0 0,-1-1 0 0 0,1 1 0 0 0,-1-1 0 0 0,0 0 0 0 0,1 1 0 0 0,-1-1 0 0 0,1 0 0 0 0,-1 0 0 0 0,0 0 0 0 0,1 0 0 0 0,-1 0 0 0 0,1 0 0 0 0,-1-1 0 0 0,0 1 0 0 0,1 0 0 0 0,-1-1 0 0 0,0 0 0 0 0,-3-2 0 0 0,-1 1 0 0 0,1 0 0 0 0,0 0 0 0 0,0 0 0 0 0,-1 1 0 0 0,1 0 0 0 0,-1 0 0 0 0,0 0 0 0 0,1 1 0 0 0,1-1 0 0 0,-1 0 0 0 0,1 0 0 0 0,-1 0 0 0 0,1-1 0 0 0,-1 1 0 0 0,1-1 0 0 0,0 0 0 0 0,-4-3 0 0 0,-5-3-436 0 0,11 6 335 0 0,-1 1-1 0 0,1-1 0 0 0,-1 1 0 0 0,1-1 1 0 0,-1 0-1 0 0,1 0 0 0 0,0 0 0 0 0,0 0 1 0 0,0-1-1 0 0,0 1 0 0 0,0 0 0 0 0,0-1 1 0 0,1 1-1 0 0,-1-1 0 0 0,1 0 0 0 0,0 0 1 0 0,0 1-1 0 0,0-1 0 0 0,0 0 1 0 0,0 0-1 0 0,1 0 0 0 0,-1 0 0 0 0,1-1 102 0 0,-1-3-418 0 0,1 1-1 0 0,0-1 0 0 0,0 1 0 0 0,0-1 0 0 0,1 1 0 0 0,0 0 1 0 0,0-1-1 0 0,1 1 0 0 0,0 0 0 0 0,0 0 0 0 0,0 0 1 0 0,2-2 418 0 0,-1 1-825 0 0,6-21-2069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6.5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11 119 7055 0 0,'0'0'158'0'0,"-7"-3"379"0"0,4 0-353 0 0,3 1 59 0 0,0 0 1 0 0,0 1-1 0 0,0-1 1 0 0,0 0-1 0 0,1 1 1 0 0,-1-1-1 0 0,1 0 0 0 0,-1 1 1 0 0,1-1-1 0 0,0 0 1 0 0,0 1-1 0 0,0-1 0 0 0,-1 1 1 0 0,1-1-1 0 0,3-1 1 0 0,3-5 16 0 0,0 2 0 0 0,1-1 1 0 0,0 1-1 0 0,1 0 1 0 0,-1 0-1 0 0,1 1 0 0 0,0 1 1 0 0,0-1-1 0 0,1 1 0 0 0,-1 1 1 0 0,19-5-1 0 0,-3 3-602 0 0,-1 0 1 0 0,1 2-1 0 0,42-1 0 0 0,-25 4-2310 0 0,-40 0 1169 0 0,0 4-42 0 0,9 15-10 0 0</inkml:trace>
  <inkml:trace contextRef="#ctx0" brushRef="#br0" timeOffset="1">130 464 10943 0 0,'0'0'248'0'0,"0"0"35"0"0,0 0 18 0 0,27 5 67 0 0,-17-9-70 0 0,0 0 0 0 0,-1 0 0 0 0,1-1 0 0 0,-1 0 0 0 0,-1 0 0 0 0,1-1 0 0 0,9-8 0 0 0,21-14-138 0 0,17-7 10 0 0,-8 5-696 0 0,-15 11-3155 0 0,-15 8-890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7.0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76 13247 0 0,'-9'-3'309'0'0,"7"1"-242"0"0,0 1-1 0 0,0 0 0 0 0,0 0 1 0 0,0 0-1 0 0,-1 1 0 0 0,1-1 1 0 0,0 0-1 0 0,-1 1 0 0 0,1 0 1 0 0,-1-1-1 0 0,1 1 0 0 0,0 0 1 0 0,-1 0-1 0 0,1 0 1 0 0,-1 1-1 0 0,1-1 0 0 0,0 1 1 0 0,-1-1-1 0 0,-1 2 0 0 0,3-2 100 0 0,0 1 1 0 0,0 0-1 0 0,0 0 0 0 0,1 0 0 0 0,-1 0 0 0 0,0 0 0 0 0,1 0 0 0 0,-1-1 0 0 0,1 1 1 0 0,-1 0-1 0 0,1 1 0 0 0,0-1 0 0 0,-1 0 0 0 0,1 0 0 0 0,0 0 0 0 0,0 0 0 0 0,0 0 1 0 0,0 0-1 0 0,0 0 0 0 0,0 0 0 0 0,0 0 0 0 0,0 1 0 0 0,0-1 0 0 0,1 2 0 0 0,4 25 967 0 0,10 18-1106 0 0,31 66 1 0 0,-12-33-37 0 0,-5-3-167 0 0,-29-74-749 0 0,0-2-366 0 0,0 0-79 0 0,0 0 4 0 0,0 0 98 0 0,-24-5-3400 0 0,19 1 4514 0 0,1-1 0 0 0,-1 1 0 0 0,1-1 0 0 0,0 0 0 0 0,1 0 0 0 0,-1 0 0 0 0,1-1 0 0 0,0 1 0 0 0,0-1 0 0 0,0 0 0 0 0,1 0 0 0 0,0 0 0 0 0,0 0 0 0 0,-1-6 0 0 0,-1-11 780 0 0,0-1 0 0 0,-1-31 0 0 0,4 37-193 0 0,1 0 0 0 0,0 0 0 0 0,1 0 0 0 0,1-1 0 0 0,1 1 0 0 0,4-17 0 0 0,-5 29-222 0 0,0 0 0 0 0,0 1 0 0 0,1-1 0 0 0,-1 1 1 0 0,1 0-1 0 0,0 0 0 0 0,0 0 0 0 0,1 0 0 0 0,0 1 1 0 0,0-1-1 0 0,0 1 0 0 0,0 0 0 0 0,0 0 0 0 0,1 0 1 0 0,0 1-1 0 0,0-1 0 0 0,0 1 0 0 0,0 1 0 0 0,0-1 1 0 0,1 1-1 0 0,-1-1 0 0 0,8-1 0 0 0,-9 3-151 0 0,0 0 1 0 0,-1 1-1 0 0,1-1 0 0 0,0 0 0 0 0,0 1 1 0 0,0 0-1 0 0,0 0 0 0 0,0 0 0 0 0,0 1 1 0 0,-1-1-1 0 0,1 1 0 0 0,0 0 0 0 0,0 0 0 0 0,-1 0 1 0 0,1 0-1 0 0,0 1 0 0 0,6 3 0 0 0,-6-1 58 0 0,0-1 0 0 0,0 1 0 0 0,0-1-1 0 0,0 1 1 0 0,-1 0 0 0 0,1 0 0 0 0,-1 1-1 0 0,0-1 1 0 0,-1 1 0 0 0,1-1 0 0 0,3 10-1 0 0,-2-3 73 0 0,-1-1-1 0 0,0 0 0 0 0,-1 0 0 0 0,0 1 0 0 0,-1-1 0 0 0,0 1 0 0 0,0 0 1 0 0,-1-1-1 0 0,0 1 0 0 0,-1 0 0 0 0,-1-1 0 0 0,-3 17 0 0 0,-3-6 87 0 0,-1-1 1 0 0,-1-1-1 0 0,0 1 0 0 0,-2-2 0 0 0,0 1 1 0 0,-1-2-1 0 0,-19 21 0 0 0,-41 36-1843 0 0,-2-12-5042 0 0,47-41 3859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5.6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83 7055 0 0,'-10'-10'530'0'0,"4"-4"-246"0"0,1 2 340 0 0,-1 1-1 0 0,-12-20 0 0 0,17 30 447 0 0,1-2 2321 0 0,2 11-2912 0 0,11 38 38 0 0,-3-1 0 0 0,-1 2 0 0 0,2 51 0 0 0,-4-38 145 0 0,-1-4-641 0 0,-5-33-21 0 0,1 0 0 0 0,2 0 1 0 0,0 0-1 0 0,1 0 0 0 0,11 28 0 0 0,-16-49 0 0 0,0-1 0 0 0,0 0 0 0 0,0 0 0 0 0,0 0 0 0 0,1-1 0 0 0,-1 1 0 0 0,0 0 0 0 0,1 0 0 0 0,-1 0 0 0 0,0-1 0 0 0,1 1 0 0 0,-1 0 0 0 0,1 0 0 0 0,-1-1 0 0 0,1 1 0 0 0,-1 0 0 0 0,1-1 0 0 0,0 1 0 0 0,-1 0 0 0 0,1-1 0 0 0,0 1 0 0 0,-1-1 0 0 0,1 1 0 0 0,0-1 0 0 0,1 1 0 0 0,-2-1 0 0 0,1 1 0 0 0,-1-1 0 0 0,1 0 0 0 0,-1 1 0 0 0,1-1 0 0 0,0 0 0 0 0,-1 0 0 0 0,1 1 0 0 0,-1-1 0 0 0,1 0 0 0 0,-1 0 0 0 0,1 0 0 0 0,0 0 0 0 0,-1 0 0 0 0,1 0 0 0 0,-1 0 0 0 0,1 0 0 0 0,0 0 0 0 0,-1 0 0 0 0,1 0 0 0 0,-1 0 0 0 0,1 0 0 0 0,0-1 0 0 0,-1 1 0 0 0,1 0 0 0 0,-1 0 0 0 0,1-1 0 0 0,-1 1 0 0 0,1 0 0 0 0,-1 0 0 0 0,1-1 0 0 0,-1 1 0 0 0,1-1 0 0 0,-1 1 0 0 0,1-1 0 0 0,0 0 0 0 0,10-7 191 0 0,0-1-1 0 0,-1 0 1 0 0,1-1-1 0 0,13-18 1 0 0,-14 16 395 0 0,1 1 0 0 0,23-21 0 0 0,-28 28-886 0 0,-1 1 0 0 0,1-1 0 0 0,0 1 0 0 0,0 0 0 0 0,13-4 0 0 0,26-3-4951 0 0,-33 7 311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5.9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172 59 7055 0 0,'0'0'158'0'0,"0"0"22"0"0,0 0 12 0 0,-1-1-27 0 0,-6-6 631 0 0,1 0 0 0 0,-1 1-1 0 0,-1 0 1 0 0,1 0 0 0 0,-1 1 0 0 0,0 0 0 0 0,-15-7-1 0 0,22 11-628 0 0,-1 1-1 0 0,0-1 1 0 0,0 1-1 0 0,0-1 0 0 0,0 1 1 0 0,0 0-1 0 0,0 0 1 0 0,0 0-1 0 0,0 0 1 0 0,0 0-1 0 0,0 0 1 0 0,0 1-1 0 0,0-1 0 0 0,0 1 1 0 0,-3 1-1 0 0,2-1-119 0 0,1 1-1 0 0,0-1 1 0 0,0 1 0 0 0,-1 0-1 0 0,1 0 1 0 0,0 0-1 0 0,0 0 1 0 0,1 0-1 0 0,-1 1 1 0 0,0-1 0 0 0,1 0-1 0 0,-1 1 1 0 0,-1 4-1 0 0,-4 9 166 0 0,0-1-1 0 0,-8 31 0 0 0,14-43-160 0 0,0 1 0 0 0,0 0 0 0 0,1-1 0 0 0,-1 1-1 0 0,1 0 1 0 0,0-1 0 0 0,0 1 0 0 0,0 0 0 0 0,0 0 0 0 0,1-1-1 0 0,0 1 1 0 0,-1 0 0 0 0,1-1 0 0 0,1 1 0 0 0,-1-1 0 0 0,0 1 0 0 0,1-1-1 0 0,3 6 1 0 0,-3-7-81 0 0,-1-1 0 0 0,1 1 0 0 0,0-1 0 0 0,-1 0 0 0 0,1 1 0 0 0,0-1 0 0 0,0 0 0 0 0,0 0 0 0 0,0 0 0 0 0,0 0 0 0 0,0-1-1 0 0,0 1 1 0 0,1 0 0 0 0,-1-1 0 0 0,0 0 0 0 0,0 1 0 0 0,0-1 0 0 0,1 0 0 0 0,-1 0 0 0 0,0 0 0 0 0,0 0 0 0 0,1-1 0 0 0,-1 1 0 0 0,0-1 0 0 0,0 1 0 0 0,0-1-1 0 0,0 0 1 0 0,0 0 0 0 0,0 0 0 0 0,4-2 0 0 0,2-1-69 0 0,0-1 0 0 0,-1 0-1 0 0,1 0 1 0 0,-1 0 0 0 0,12-14-1 0 0,-12 13 100 0 0,41-51 0 0 0,-45 53 0 0 0,0 0 0 0 0,0-1 0 0 0,0 1 0 0 0,-1-1 0 0 0,0 1 0 0 0,0-1 0 0 0,0 0 0 0 0,0 0 0 0 0,-1 0 0 0 0,0 0 0 0 0,1-9 0 0 0,-2 13 0 0 0,0 0 0 0 0,0 0 0 0 0,0 0 0 0 0,-1 1 0 0 0,1-1 0 0 0,0 0 0 0 0,0 0 0 0 0,-1 1 0 0 0,1-1 0 0 0,0 0 0 0 0,-1 1 0 0 0,1-1 0 0 0,-1 0 0 0 0,1 1 0 0 0,-1-1 0 0 0,1 0 0 0 0,-1 1 0 0 0,1-1 0 0 0,-1 1 0 0 0,1-1 0 0 0,-1 1 0 0 0,0 0 0 0 0,1-1 0 0 0,-1 1 0 0 0,0-1 0 0 0,0 1 0 0 0,1 0 0 0 0,-1 0 0 0 0,0-1 0 0 0,0 1 0 0 0,1 0 0 0 0,-2 0 0 0 0,-18 0 0 0 0,14 1-572 0 0,-1 1 0 0 0,1 0 0 0 0,-1 0-1 0 0,1 1 1 0 0,0-1 0 0 0,0 1 0 0 0,0 1-1 0 0,0-1 1 0 0,0 1 0 0 0,-7 7 0 0 0,12-10-4270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6.3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185 72 7055 0 0,'-4'-23'695'0'0,"4"20"-553"0"0,-1 1-1 0 0,1 0 1 0 0,-1-1 0 0 0,0 1-1 0 0,0-1 1 0 0,0 1 0 0 0,-1 0 0 0 0,1 0-1 0 0,0 0 1 0 0,-1-1 0 0 0,1 1-1 0 0,-1 1 1 0 0,0-1 0 0 0,0 0-1 0 0,0 0 1 0 0,0 1 0 0 0,0-1-1 0 0,0 1 1 0 0,0-1 0 0 0,0 1 0 0 0,-1 0-1 0 0,1 0 1 0 0,0 0 0 0 0,-1 0-1 0 0,1 0 1 0 0,-1 1 0 0 0,1-1-1 0 0,-1 1 1 0 0,1 0 0 0 0,-1-1-1 0 0,1 1 1 0 0,-1 0 0 0 0,1 1 0 0 0,-1-1-1 0 0,0 0 1 0 0,1 1 0 0 0,-1-1-1 0 0,-4 3 1 0 0,1-1 118 0 0,1 0-1 0 0,-1 1 1 0 0,1-1 0 0 0,0 1-1 0 0,0 1 1 0 0,0-1 0 0 0,0 1 0 0 0,0 0-1 0 0,1 0 1 0 0,-1 0 0 0 0,1 0-1 0 0,0 1 1 0 0,1 0 0 0 0,-1 0 0 0 0,-5 10-1 0 0,5-5-259 0 0,1 0 0 0 0,-1 1 0 0 0,2-1 0 0 0,-1 1 0 0 0,2 0 0 0 0,-2 21 0 0 0,3-29 0 0 0,-1 0 0 0 0,1 0 0 0 0,0 1 0 0 0,0-1 0 0 0,1 0 0 0 0,-1 0 0 0 0,1 0 0 0 0,0 0 0 0 0,-1 0 0 0 0,1 0 0 0 0,0 0 0 0 0,1 0 0 0 0,-1 0 0 0 0,1 0 0 0 0,-1-1 0 0 0,1 1 0 0 0,0 0 0 0 0,0-1 0 0 0,0 0 0 0 0,0 1 0 0 0,0-1 0 0 0,1 0 0 0 0,-1 0 0 0 0,0 0 0 0 0,1 0 0 0 0,0-1 0 0 0,0 1 0 0 0,4 1 0 0 0,-4-2 118 0 0,0-1 0 0 0,0 0 0 0 0,0 0-1 0 0,0-1 1 0 0,0 1 0 0 0,0 0 0 0 0,0-1-1 0 0,1 0 1 0 0,-2 0 0 0 0,1 0 0 0 0,0 0 0 0 0,0 0-1 0 0,0 0 1 0 0,0-1 0 0 0,-1 0 0 0 0,1 1-1 0 0,-1-1 1 0 0,1 0 0 0 0,-1 0 0 0 0,0 0 0 0 0,4-5-1 0 0,4-4-200 0 0,0 0-1 0 0,-1 0 1 0 0,10-17 0 0 0,8-16-2103 0 0,-26 43 2186 0 0,-1 1 0 0 0,1 0 0 0 0,-1 0 0 0 0,0 0 0 0 0,1 0 0 0 0,-1 0 0 0 0,1 0 0 0 0,-1-1 0 0 0,1 1 0 0 0,-1 0 0 0 0,0 0 0 0 0,1 0 0 0 0,-1 1 0 0 0,1-1 0 0 0,-1 0 0 0 0,1 0 0 0 0,-1 0 0 0 0,0 0 0 0 0,1 0 0 0 0,-1 0 0 0 0,1 1 0 0 0,-1-1 0 0 0,0 0 0 0 0,1 0 0 0 0,-1 1 0 0 0,0-1 0 0 0,1 0 0 0 0,-1 0 0 0 0,0 1 0 0 0,1-1 0 0 0,-1 0 0 0 0,0 1 0 0 0,0-1 0 0 0,1 0 0 0 0,-1 1 0 0 0,0-1 0 0 0,0 1 0 0 0,0-1 0 0 0,0 0 0 0 0,1 1 0 0 0,12 20 0 0 0,-11-19 0 0 0,47 59-2522 0 0,-38-54-1250 0 0,3-7-1070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6.7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254 364 8863 0 0,'-5'-9'256'0'0,"-1"0"0"0"0,-1 0 0 0 0,1 0-1 0 0,-1 1 1 0 0,-1 0 0 0 0,1 0 0 0 0,-2 1-1 0 0,1 0 1 0 0,-1 0 0 0 0,0 1 0 0 0,0 0-1 0 0,0 1 1 0 0,-1 0 0 0 0,0 0 0 0 0,0 1 0 0 0,-12-3-1 0 0,19 7-88 0 0,0 0-1 0 0,0 0 0 0 0,0 0 1 0 0,0 1-1 0 0,0-1 1 0 0,0 1-1 0 0,0 0 0 0 0,0 0 1 0 0,0 0-1 0 0,1 0 1 0 0,-1 0-1 0 0,0 1 0 0 0,0-1 1 0 0,1 1-1 0 0,-1 0 1 0 0,1 0-1 0 0,0 0 0 0 0,-1 0 1 0 0,1 0-1 0 0,0 0 1 0 0,0 1-1 0 0,0-1 0 0 0,1 1 1 0 0,-1-1-1 0 0,-2 6 0 0 0,-1 1 1 0 0,0 1 0 0 0,0-1 0 0 0,1 1 0 0 0,1 0 0 0 0,0 0 0 0 0,-3 15 0 0 0,4-12-32 0 0,1 1 0 0 0,0 0 0 0 0,2 0 0 0 0,-1 0 0 0 0,2 0 0 0 0,5 24 0 0 0,-6-31-98 0 0,1-1 0 0 0,0 1 0 0 0,0-1 1 0 0,0 1-1 0 0,1-1 0 0 0,0 0 1 0 0,1 0-1 0 0,-1-1 0 0 0,1 1 0 0 0,0-1 1 0 0,0 1-1 0 0,1-1 0 0 0,0 0 1 0 0,0-1-1 0 0,11 9 0 0 0,-13-11-37 0 0,0-1 0 0 0,1 1 0 0 0,0-1 0 0 0,-1 0 0 0 0,1 0 0 0 0,0 0 0 0 0,-1 0 0 0 0,1-1 0 0 0,0 1 0 0 0,0-1 0 0 0,0 0 0 0 0,0 0 0 0 0,-1-1 0 0 0,1 1 0 0 0,0-1 0 0 0,0 0 0 0 0,0 0 0 0 0,-1 0 0 0 0,1 0 0 0 0,-1-1 0 0 0,1 1 0 0 0,-1-1 0 0 0,1 0 0 0 0,-1 0 0 0 0,0 0 0 0 0,0 0 0 0 0,0-1 0 0 0,0 1 0 0 0,0-1 0 0 0,2-3 0 0 0,5-5 0 0 0,-1 1 0 0 0,-1-1 0 0 0,0 0 0 0 0,0-1 0 0 0,-1 0 0 0 0,-1 0 0 0 0,6-15 0 0 0,-8 14 0 0 0,0-1 0 0 0,-1 1 0 0 0,-1-1 0 0 0,0 0 0 0 0,-1 1 0 0 0,-1-1 0 0 0,0 0 0 0 0,0 0 0 0 0,-2 0 0 0 0,1 0 0 0 0,-2 1 0 0 0,0-1 0 0 0,-7-18 0 0 0,-5-11 0 0 0,-3 1 0 0 0,-38-69 0 0 0,20 55 0 0 0,33 55 0 0 0,0 9 0 0 0,2 7 0 0 0,3 16 0 0 0,2 0 0 0 0,2 0 0 0 0,1 0 0 0 0,1-1 0 0 0,14 35 0 0 0,-7-21 0 0 0,-8-18-378 0 0,2 0 1 0 0,1-1-1 0 0,1 0 0 0 0,1 0 0 0 0,1-2 0 0 0,1 1 0 0 0,20 24 1 0 0,-14-26-5913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7.3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98 7055 0 0,'-12'-19'530'0'0,"-1"-2"-204"0"0,-7-13 893 0 0,15 11 8342 0 0,28 40-8029 0 0,-17-9-1392 0 0,1 1-1 0 0,-1 0 1 0 0,0 0-1 0 0,-1 0 1 0 0,0 0-1 0 0,-1 1 1 0 0,4 12 0 0 0,20 78 1455 0 0,-19-62-1371 0 0,34 103-334 0 0,-33-112-57 0 0,-10-27-1281 0 0,0-2-535 0 0,0 0-110 0 0,0 0-27 0 0,0 0-40 0 0,-8-18-2191 0 0,0 3 2175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7.6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19 230 7055 0 0,'-9'-18'530'0'0,"7"13"-440"0"0,0 0 0 0 0,1 0 0 0 0,0 0 0 0 0,0 0 1 0 0,0-1-1 0 0,0 1 0 0 0,1 0 0 0 0,0 0 0 0 0,0-1 0 0 0,0 1 1 0 0,1 0-1 0 0,0-1 0 0 0,0 1 0 0 0,0 0 0 0 0,0 0 1 0 0,1 0-1 0 0,0 0 0 0 0,0 0 0 0 0,0 0 0 0 0,1 0 0 0 0,0 1 1 0 0,0-1-1 0 0,0 1 0 0 0,0 0 0 0 0,1 0 0 0 0,-1 0 0 0 0,1 0 1 0 0,0 1-1 0 0,6-4 0 0 0,11-10 584 0 0,-17 13-506 0 0,0 1 0 0 0,0-1-1 0 0,1 1 1 0 0,-1 0 0 0 0,1 0 0 0 0,0 1 0 0 0,0-1-1 0 0,0 1 1 0 0,9-3 0 0 0,9 0 522 0 0,1 1-1 0 0,39-2 1 0 0,-54 6-707 0 0,0 0 1 0 0,1 0-1 0 0,-1 1 1 0 0,0 0-1 0 0,0 1 0 0 0,0 0 1 0 0,0 1-1 0 0,0-1 1 0 0,0 2-1 0 0,8 3 1 0 0,-14-5-272 0 0,0 0 1 0 0,-1 0-1 0 0,1 0 1 0 0,-1 1-1 0 0,1-1 1 0 0,-1 1-1 0 0,0-1 1 0 0,0 1-1 0 0,0 0 1 0 0,2 3-1 0 0,3 8-927 0 0</inkml:trace>
  <inkml:trace contextRef="#ctx0" brushRef="#br0" timeOffset="1">165 477 10943 0 0,'-31'26'1096'0'0,"30"-25"-916"0"0,1-1 280 0 0,0 0 144 0 0,3-1-463 0 0,0 0-1 0 0,1 0 1 0 0,-1 0 0 0 0,0 0-1 0 0,0-1 1 0 0,0 0-1 0 0,0 1 1 0 0,-1-1-1 0 0,4-3 1 0 0,10-5-143 0 0,155-66-975 0 0,-149 67-3910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8.0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7 13247 0 0,'-2'-2'-144'0'0,"1"2"190"0"0,0-1-1 0 0,0 1 1 0 0,1-1-1 0 0,-1 1 1 0 0,0-1-1 0 0,0 1 1 0 0,0 0-1 0 0,0-1 1 0 0,0 1-1 0 0,0 0 1 0 0,0 0-1 0 0,0-1 1 0 0,0 1-1 0 0,0 0 1 0 0,0 0-1 0 0,0 0 1 0 0,0 0-1 0 0,0 1 1 0 0,0-1-1 0 0,0 0 1 0 0,0 0-1 0 0,0 1 0 0 0,0-1 1 0 0,0 0-1 0 0,0 1 1 0 0,0-1-1 0 0,1 1 1 0 0,-1-1-1 0 0,0 1 1 0 0,0-1-1 0 0,0 1 1 0 0,1 0-1 0 0,-1-1 1 0 0,-1 2-1 0 0,0 0 61 0 0,1 1-1 0 0,-1-1 0 0 0,1 0 1 0 0,0 0-1 0 0,-1 1 0 0 0,1-1 1 0 0,0 0-1 0 0,1 1 1 0 0,-1-1-1 0 0,0 1 0 0 0,1 0 1 0 0,-1-1-1 0 0,1 1 0 0 0,0-1 1 0 0,0 1-1 0 0,0 0 0 0 0,0-1 1 0 0,0 1-1 0 0,1 4 1 0 0,2 7 544 0 0,1 0 1 0 0,7 20-1 0 0,-2-8 3 0 0,2 13-27 0 0,2 0-1 0 0,1-1 0 0 0,2 0 0 0 0,1-1 1 0 0,35 52-1 0 0,-37-66-1012 0 0,-7-11-466 0 0,1 1 0 0 0,15 16 0 0 0,-23-27-1178 0 0,-1-2-458 0 0,0 0-578 0 0,0 0-1952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8.3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40 339 5407 0 0,'-3'-18'163'0'0,"0"-1"0"0"0,-10-28-1 0 0,7 27 702 0 0,-7-39-1 0 0,13 53-356 0 0,-1-1 0 0 0,1 1 0 0 0,0-1 0 0 0,0 1 0 0 0,1 0 0 0 0,0-1 0 0 0,0 1 0 0 0,0-1 0 0 0,1 1 0 0 0,3-7 0 0 0,-1 4 93 0 0,-1 0 1 0 0,1 0 0 0 0,0 1 0 0 0,1 0 0 0 0,7-11 0 0 0,-10 16-556 0 0,1 0-1 0 0,0 0 1 0 0,0 1 0 0 0,0-1 0 0 0,0 1 0 0 0,1-1-1 0 0,-1 1 1 0 0,1 0 0 0 0,-1 1 0 0 0,1-1 0 0 0,0 0 0 0 0,-1 1-1 0 0,7-2 1 0 0,-5 2-74 0 0,0 0 0 0 0,1 0 0 0 0,-1 0 0 0 0,0 1-1 0 0,0-1 1 0 0,0 1 0 0 0,1 1 0 0 0,-1-1 0 0 0,0 1 0 0 0,0 0 0 0 0,0 0-1 0 0,0 0 1 0 0,0 1 0 0 0,7 2 0 0 0,-10-3-144 0 0,0 1 0 0 0,0-1 1 0 0,0 0-1 0 0,0 1 0 0 0,0 0 1 0 0,0-1-1 0 0,-1 1 0 0 0,1 0 0 0 0,0 0 1 0 0,-1 0-1 0 0,0 0 0 0 0,1 0 0 0 0,0 3 1 0 0,-1-2-316 0 0,1 0 1 0 0,-2 1-1 0 0,1-1 1 0 0,0 1-1 0 0,-1-1 1 0 0,1 0-1 0 0,-1 1 1 0 0,0-1-1 0 0,0 1 1 0 0,0-1-1 0 0,-2 6 1 0 0,-2 11-1688 0 0</inkml:trace>
  <inkml:trace contextRef="#ctx0" brushRef="#br0" timeOffset="1">40 391 8863 0 0,'0'0'407'0'0,"0"0"-6"0"0,0 0-91 0 0,5-23 5482 0 0,2 18-5506 0 0,1-1 1 0 0,-1 1 0 0 0,1 0 0 0 0,0 0-1 0 0,1 1 1 0 0,-1 1 0 0 0,1-1 0 0 0,-1 1-1 0 0,1 0 1 0 0,0 1 0 0 0,17-2 0 0 0,39-13 714 0 0,61-31-6530 0 0,-93 34 3506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5527 0 0,'-8'55'249'0'0,"6"-36"-161"0"0,-1 0 0 0 0,0 0 0 0 0,-2 0-1 0 0,-1 4-87 0 0,6-23 49 0 0,0 0 0 0 0,0 0-1 0 0,0 0 1 0 0,0 0 0 0 0,0 0-1 0 0,0 0 1 0 0,0 0-1 0 0,0 0 1 0 0,0 0 0 0 0,0 1-1 0 0,0-1 1 0 0,0 0 0 0 0,0 0-1 0 0,1 0 1 0 0,-1 0-1 0 0,0 0 1 0 0,0 0 0 0 0,0 0-1 0 0,0 0 1 0 0,0 0 0 0 0,0 0-1 0 0,0 0 1 0 0,0 0-1 0 0,0 0 1 0 0,0 0 0 0 0,0 0-1 0 0,0 0-48 0 0,8-11 2654 0 0,7-9-354 0 0,37-33-5033 0 0,-43 42 870 0 0,-1 0-1232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6.6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7 10943 0 0,'0'0'248'0'0,"0"0"35"0"0,0 0 18 0 0,0-1-37 0 0,-1-4-84 0 0,0 4 280 0 0,1 1 144 0 0,0 0 32 0 0,2 3-414 0 0,0 0 0 0 0,0-1-1 0 0,0 1 1 0 0,0 0 0 0 0,-1 0 0 0 0,1 1-1 0 0,0 3 1 0 0,-1-4 4 0 0,8 19 364 0 0,-1 0-1 0 0,-2 1 1 0 0,0 0-1 0 0,-1 0 0 0 0,-2 0 1 0 0,2 46-1 0 0,-17 140-454 0 0,1-79-249 0 0,11-121 741 0 0,-1 3-7114 0 0,-2-19 752 0 0,0-6 2279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6.9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1 283 7055 0 0,'0'-18'372'0'0,"3"-91"-256"0"0,-1 96 351 0 0,0 0-1 0 0,1-1 1 0 0,0 1-1 0 0,1 0 1 0 0,1 1-1 0 0,6-14 1 0 0,-10 22-172 0 0,1 1 0 0 0,0 0 0 0 0,0 0 0 0 0,0-1 0 0 0,1 2 0 0 0,-1-1 0 0 0,1 0 0 0 0,0 0 0 0 0,-1 1 0 0 0,1 0 0 0 0,0-1 0 0 0,1 1 0 0 0,-1 0 0 0 0,0 0 0 0 0,1 1 0 0 0,-1-1 0 0 0,5-1 0 0 0,-2 2-120 0 0,0 0-1 0 0,0 0 1 0 0,1 0 0 0 0,-1 1 0 0 0,0 0 0 0 0,0 0 0 0 0,0 0-1 0 0,0 1 1 0 0,12 3 0 0 0,-7-1 22 0 0,0 0-1 0 0,-1 1 0 0 0,0 0 1 0 0,0 1-1 0 0,0 0 1 0 0,0 0-1 0 0,-1 1 1 0 0,0 0-1 0 0,0 1 1 0 0,0 0-1 0 0,10 12 1 0 0,-11-8-167 0 0,-2-1 1 0 0,1 1-1 0 0,-2 0 1 0 0,1 0-1 0 0,-1 0 1 0 0,-1 1 0 0 0,0-1-1 0 0,-1 1 1 0 0,0 0-1 0 0,2 25 1 0 0,-3-14-805 0 0,-1 0 0 0 0,-1 0 0 0 0,-1 0 0 0 0,-8 45 0 0 0,4-49-1231 0 0,1-1-18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7.3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55 233 10943 0 0,'-6'-3'200'0'0,"-1"0"0"0"0,1-1 0 0 0,0 1 0 0 0,0-1 0 0 0,-10-8 0 0 0,16 11-28 0 0,-1 0-1 0 0,0 1 1 0 0,1-1 0 0 0,-1 0-1 0 0,0 0 1 0 0,1 1-1 0 0,-1-1 1 0 0,1 0-1 0 0,0 0 1 0 0,-1 0-1 0 0,1 0 1 0 0,0 1 0 0 0,-1-1-1 0 0,1 0 1 0 0,0 0-1 0 0,0 0 1 0 0,0 0-1 0 0,0 0 1 0 0,0 0-1 0 0,0 0 1 0 0,0 0-1 0 0,0 0 1 0 0,0 0 0 0 0,0 1-1 0 0,0-1 1 0 0,1 0-1 0 0,-1 0 1 0 0,0 0-1 0 0,1 0 1 0 0,-1 0-1 0 0,1 0 1 0 0,-1 1 0 0 0,1-1-1 0 0,-1 0 1 0 0,1 0-1 0 0,-1 1 1 0 0,2-2-1 0 0,22-20 1597 0 0,-23 22-1948 0 0,44-29-288 0 0,2 3 1 0 0,52-22 0 0 0,-39 19-1928 0 0,-26 13 1005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7.6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57 18255 0 0,'0'0'414'0'0,"0"0"56"0"0,-6 3 474 0 0,3 0-937 0 0,1 0 0 0 0,-1 1 0 0 0,1-1 0 0 0,0 1 1 0 0,0 0-1 0 0,0 0 0 0 0,0 0 0 0 0,1 0 0 0 0,0 0 0 0 0,0 0 0 0 0,0 0 0 0 0,0 0 0 0 0,0 0 0 0 0,1 0 0 0 0,0 1 0 0 0,0-1 0 0 0,0 0 0 0 0,2 8 1 0 0,0 9 201 0 0,2 1 0 0 0,8 25 0 0 0,-12-45-175 0 0,64 201 2583 0 0,-50-166-4259 0 0,30 53 1 0 0,-43-88-390 0 0,-1-2-458 0 0,0 0-95 0 0,0 0 258 0 0,0 0 1176 0 0,-1-4 902 0 0,0 1 0 0 0,0-1 0 0 0,-1 1 1 0 0,1 0-1 0 0,-1 0 0 0 0,0 0 0 0 0,1 0 1 0 0,-5-5-1 0 0,-1-3-116 0 0,-18-36 953 0 0,3-2 0 0 0,2-1 0 0 0,-16-59 0 0 0,14 39 834 0 0,18 56-570 0 0,0-1 0 0 0,0 0 0 0 0,2 0 0 0 0,-2-30 0 0 0,3 41-673 0 0,1 0 0 0 0,0 0 0 0 0,0 0 1 0 0,0 0-1 0 0,1 0 0 0 0,0 0 0 0 0,-1 0 0 0 0,1 0 1 0 0,1 0-1 0 0,-1 0 0 0 0,1 0 0 0 0,-1 0 0 0 0,1 1 0 0 0,0-1 1 0 0,0 0-1 0 0,1 1 0 0 0,-1 0 0 0 0,1 0 0 0 0,0-1 0 0 0,-1 2 1 0 0,1-1-1 0 0,1 0 0 0 0,3-2 0 0 0,-1 4-103 0 0,0 0-1 0 0,1 0 0 0 0,-1 1 1 0 0,0 0-1 0 0,0 1 0 0 0,1-1 1 0 0,-1 1-1 0 0,0 0 0 0 0,0 1 1 0 0,11 3-1 0 0,-8-1 1 0 0,0 0-1 0 0,-1 0 1 0 0,0 1 0 0 0,0 0-1 0 0,0 0 1 0 0,0 1 0 0 0,-1 0-1 0 0,0 0 1 0 0,0 1-1 0 0,-1 0 1 0 0,0 0 0 0 0,0 0-1 0 0,0 1 1 0 0,-1 0 0 0 0,0 0-1 0 0,-1 1 1 0 0,0-1 0 0 0,5 15-1 0 0,-5-11 28 0 0,-1 0 0 0 0,-1 0 0 0 0,1 0 0 0 0,-2 1 0 0 0,0-1 0 0 0,0 0 0 0 0,-1 1 0 0 0,-1-1 0 0 0,0 1 0 0 0,-1-1 0 0 0,0 0 0 0 0,-1 0 0 0 0,-6 19 0 0 0,-6 2-735 0 0,-1 0 1 0 0,-2-1-1 0 0,-29 41 0 0 0,10-18-554 0 0,28-42-1749 0 0,0-2-3384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8.0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47 10943 0 0,'-1'-5'62'0'0,"-7"-20"1244"0"0,7 24-367 0 0,1 1 312 0 0,2 25 2198 0 0,6 3-2007 0 0,18 48 1 0 0,-14-47-281 0 0,10 42 0 0 0,39 243 1150 0 0,-60-312-2980 0 0,-1-2-41 0 0,0 0-197 0 0,0 0-784 0 0,0 0-345 0 0,0 0-535 0 0,0 0-1969 0 0,0 0-840 0 0</inkml:trace>
  <inkml:trace contextRef="#ctx0" brushRef="#br0" timeOffset="1">33 115 7055 0 0,'-9'-20'647'0'0,"-9"-26"-541"0"0,13 16 4656 0 0,5 29-3089 0 0,0 1-181 0 0,1-2-1383 0 0,0 1-1 0 0,0 0 0 0 0,1-1 0 0 0,-1 1 1 0 0,0 0-1 0 0,1 0 0 0 0,-1 0 0 0 0,1 0 1 0 0,0 0-1 0 0,-1 0 0 0 0,1 0 0 0 0,0 1 0 0 0,0-1 1 0 0,-1 0-1 0 0,1 1 0 0 0,0 0 0 0 0,0-1 1 0 0,0 1-1 0 0,0 0 0 0 0,-1 0 0 0 0,1 0 1 0 0,0 0-1 0 0,2 0 0 0 0,44 7 1774 0 0,-35-4-1718 0 0,0 1-1 0 0,0 0 1 0 0,0 1-1 0 0,-1 0 1 0 0,1 1 0 0 0,-1 0-1 0 0,-1 1 1 0 0,22 16-1 0 0,-28-19-89 0 0,0 1-1 0 0,0 0 1 0 0,-1 0 0 0 0,1 0-1 0 0,-1 1 1 0 0,0-1-1 0 0,0 1 1 0 0,-1 0 0 0 0,0 0-1 0 0,0 1 1 0 0,0-1-1 0 0,-1 1 1 0 0,0-1 0 0 0,0 1-1 0 0,-1 0 1 0 0,0-1-1 0 0,0 1 1 0 0,0 0 0 0 0,-1 10-1 0 0,-2 0-180 0 0,0-1 0 0 0,0 0 0 0 0,-2 0 0 0 0,0-1 0 0 0,-1 1 0 0 0,-12 27 0 0 0,-55 86-1532 0 0,17-32 319 0 0,54-96-773 0 0,1-1-18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8.3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4 13247 0 0,'0'0'604'0'0,"0"0"-13"0"0,-6-3 352 0 0,5 2 5221 0 0,4 1-6098 0 0,0 0 0 0 0,0 1 0 0 0,0-1 0 0 0,-1 1 0 0 0,1 0 0 0 0,0 0 0 0 0,-1 0 0 0 0,1 0 0 0 0,0 0 0 0 0,-1 0 0 0 0,1 1 1 0 0,-1-1-1 0 0,0 1 0 0 0,4 3 0 0 0,31 30 553 0 0,-33-30-615 0 0,0 1-1 0 0,-1 0 1 0 0,1 0-1 0 0,-1 0 1 0 0,0 0-1 0 0,-1 1 1 0 0,0-1 0 0 0,0 1-1 0 0,0 0 1 0 0,-1 0-1 0 0,0 0 1 0 0,0-1-1 0 0,0 13 1 0 0,-3 1 35 0 0,0 1 0 0 0,-1-1-1 0 0,-7 24 1 0 0,6-30 8 0 0,0 1-1 0 0,1-1 0 0 0,1 0 1 0 0,0 1-1 0 0,1-1 1 0 0,1 1-1 0 0,0-1 0 0 0,4 22 1 0 0,-4-35-30 0 0,0 0 0 0 0,0 0 0 0 0,0 0-1 0 0,0 0 1 0 0,1 0 0 0 0,-1-1 0 0 0,0 1 0 0 0,1 0 0 0 0,-1 0 0 0 0,1 0 0 0 0,-1-1 0 0 0,1 1 0 0 0,-1 0 0 0 0,1-1 0 0 0,0 1 0 0 0,-1 0-1 0 0,1-1 1 0 0,0 1 0 0 0,-1-1 0 0 0,1 1 0 0 0,0-1 0 0 0,0 1 0 0 0,0-1 0 0 0,-1 1 0 0 0,1-1 0 0 0,0 0 0 0 0,0 1 0 0 0,0-1 0 0 0,0 0-1 0 0,1 0 1 0 0,0 0 51 0 0,1 0-1 0 0,0-1 1 0 0,-1 1-1 0 0,1-1 0 0 0,0 1 1 0 0,-1-1-1 0 0,1 0 1 0 0,0 0-1 0 0,-1 0 1 0 0,3-2-1 0 0,9-5 263 0 0,-2-1 0 0 0,21-17 0 0 0,-32 25-329 0 0,11-10-57 0 0,40-34-2861 0 0,77-51 1 0 0,-113 86 773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9.1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37 5407 0 0,'10'-6'97'0'0,"1"1"-1"0"0,-1 0 1 0 0,1 1-1 0 0,-1 0 1 0 0,1 1-1 0 0,1 0 1 0 0,-1 0-1 0 0,12 0 1 0 0,-20 2-22 0 0,0 1 1 0 0,0 0-1 0 0,0 0 1 0 0,-1 0-1 0 0,1 1 1 0 0,0-1 0 0 0,0 1-1 0 0,-1-1 1 0 0,1 1-1 0 0,0 0 1 0 0,-1 0 0 0 0,1 0-1 0 0,-1 0 1 0 0,1 1-1 0 0,-1-1 1 0 0,0 1-1 0 0,1-1 1 0 0,-1 1 0 0 0,0 0-1 0 0,0 0 1 0 0,0 0-1 0 0,0 0 1 0 0,-1 0 0 0 0,1 0-1 0 0,0 1 1 0 0,-1-1-1 0 0,0 0 1 0 0,1 1-1 0 0,-1-1 1 0 0,0 1 0 0 0,0 0-1 0 0,-1-1 1 0 0,1 1-1 0 0,0 0 1 0 0,-1-1 0 0 0,0 1-1 0 0,1 0 1 0 0,-1 5-1 0 0,0 3 26 0 0,0 1-1 0 0,-1 0 1 0 0,0-1-1 0 0,0 1 1 0 0,-1 0 0 0 0,-1-1-1 0 0,0 0 1 0 0,-8 20-1 0 0,-4 2 1051 0 0,-30 47 0 0 0,31-58-177 0 0,1 0-1 0 0,1 1 1 0 0,1 0-1 0 0,-14 44 1 0 0,20-41 199 0 0,5-24-1081 0 0,0-1 0 0 0,0 1 1 0 0,0-1-1 0 0,-1 0 0 0 0,2 1 1 0 0,-1-1-1 0 0,0 0 0 0 0,0 1 0 0 0,0-1 1 0 0,1 1-1 0 0,-1-1 0 0 0,0 0 1 0 0,1 0-1 0 0,-1 1 0 0 0,1-1 1 0 0,0 0-1 0 0,-1 0 0 0 0,2 2 1 0 0,1-1-13 0 0,-1-1 0 0 0,1 0 1 0 0,0 1-1 0 0,0-1 1 0 0,-1 0-1 0 0,1 0 1 0 0,0-1-1 0 0,0 1 1 0 0,0-1-1 0 0,0 1 1 0 0,0-1-1 0 0,0 0 0 0 0,0 0 1 0 0,0 0-1 0 0,0 0 1 0 0,0-1-1 0 0,0 1 1 0 0,0-1-1 0 0,0 0 1 0 0,0 0-1 0 0,0 0 1 0 0,0 0-1 0 0,4-3 1 0 0,-4 3 50 0 0,30-15 45 0 0,-1-1 1 0 0,-1-2-1 0 0,0-1 0 0 0,44-38 1 0 0,8-6-1912 0 0,-59 52-2341 0 0,-22 11 1965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6.6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0 124 3999 0 0,'0'0'183'0'0,"2"-21"26"0"0,-1 17-46 0 0,0 0 0 0 0,0 1 0 0 0,0-1-1 0 0,0 1 1 0 0,1-1 0 0 0,-1 1 0 0 0,1 0-1 0 0,0-1 1 0 0,0 1 0 0 0,0 0 0 0 0,0 0-1 0 0,1 0 1 0 0,-1 1 0 0 0,5-4 0 0 0,-2 1 128 0 0,2 1 0 0 0,-1-1 1 0 0,0 1-1 0 0,1 1 1 0 0,0-1-1 0 0,12-3 0 0 0,-5 2 76 0 0,0 1 0 0 0,0 1 0 0 0,1 0-1 0 0,-1 2 1 0 0,1-1 0 0 0,27 2-1 0 0,-35 0-298 0 0,0 1 0 0 0,0 0 0 0 0,0 1 0 0 0,-1 0 0 0 0,1 0-1 0 0,0 0 1 0 0,-1 1 0 0 0,1-1 0 0 0,-1 2 0 0 0,10 5 0 0 0,-14-7-70 0 0,0 0 0 0 0,0-1 0 0 0,0 1 0 0 0,0 0 0 0 0,0 0 0 0 0,0 1 0 0 0,-1-1 0 0 0,1 0 0 0 0,-1 1 0 0 0,1-1 0 0 0,-1 1 0 0 0,0-1 0 0 0,0 1 0 0 0,0-1-1 0 0,0 1 1 0 0,-1 0 0 0 0,1-1 0 0 0,-1 1 0 0 0,1 0 0 0 0,-1 0 0 0 0,0 0 0 0 0,0-1 0 0 0,0 1 0 0 0,0 0 0 0 0,-1 0 0 0 0,1-1 0 0 0,-1 1 0 0 0,-1 3 0 0 0,-6 13 398 0 0,-1-1 1 0 0,-1 0-1 0 0,-1 0 0 0 0,0-2 0 0 0,-1 1 0 0 0,-26 26 0 0 0,1 2 634 0 0,28-34-528 0 0,2-3-345 0 0,1 0 0 0 0,0 0-1 0 0,1 0 1 0 0,-1 1 0 0 0,2 0 0 0 0,-8 16 0 0 0,12-23 351 0 0,0-2 161 0 0,2 4-636 0 0,0-1-1 0 0,0 0 0 0 0,0 0 1 0 0,0 0-1 0 0,1 0 1 0 0,0 0-1 0 0,-1-1 0 0 0,1 1 1 0 0,0-1-1 0 0,0 1 1 0 0,1-1-1 0 0,-1 0 0 0 0,0 0 1 0 0,1-1-1 0 0,-1 1 1 0 0,1-1-1 0 0,-1 0 0 0 0,1 0 1 0 0,0 0-1 0 0,0 0 1 0 0,4 0-1 0 0,10 0 138 0 0,-1 0 0 0 0,1-1-1 0 0,26-4 1 0 0,8 0-22 0 0,-45 4-148 0 0,1-1 0 0 0,0 1 0 0 0,1 1 0 0 0,-1-1 0 0 0,0 1 0 0 0,0 1 0 0 0,0-1 0 0 0,15 6 0 0 0,-22-6 0 0 0,0-1 0 0 0,0 1 0 0 0,0-1 0 0 0,-1 1 0 0 0,1 0 0 0 0,0 0 0 0 0,-1-1 0 0 0,1 1 0 0 0,-1 0 0 0 0,1 0 0 0 0,0-1 0 0 0,-1 1 0 0 0,0 0 0 0 0,1 0 0 0 0,-1 0 0 0 0,0 0 0 0 0,1 0 0 0 0,-1 0 0 0 0,0 0 0 0 0,0 0 0 0 0,0 0 0 0 0,0 0 0 0 0,0 0 0 0 0,0 0 0 0 0,0 0 0 0 0,0 0 0 0 0,0 0 0 0 0,0 0 0 0 0,0 0 0 0 0,-1 0 0 0 0,1-1 0 0 0,0 1 0 0 0,-1 0 0 0 0,1 0 0 0 0,-1 0 0 0 0,1 0 0 0 0,-1 0 0 0 0,0 0 0 0 0,0 1 0 0 0,-3 7 159 0 0,-1 0-1 0 0,-1 0 1 0 0,1-1-1 0 0,-1 1 0 0 0,0-1 1 0 0,-1-1-1 0 0,0 1 1 0 0,-9 7-1 0 0,-67 49 1327 0 0,81-63-1484 0 0,-5 5-1 0 0,-1-1 0 0 0,0 0 0 0 0,0 0 0 0 0,0-1 0 0 0,-1 0 0 0 0,1 0 0 0 0,-17 3 0 0 0,26-7-8 0 0,-1 0-1 0 0,0 0 0 0 0,0 0 1 0 0,0 0-1 0 0,0 0 1 0 0,0-1-1 0 0,0 1 0 0 0,0 0 1 0 0,0 0-1 0 0,0 0 1 0 0,0 0-1 0 0,0-1 0 0 0,0 1 1 0 0,0 0-1 0 0,0 0 1 0 0,0 0-1 0 0,0 0 0 0 0,0-1 1 0 0,0 1-1 0 0,0 0 1 0 0,0 0-1 0 0,0 0 0 0 0,0 0 1 0 0,0-1-1 0 0,0 1 1 0 0,0 0-1 0 0,0 0 0 0 0,0 0 1 0 0,0 0-1 0 0,0 0 1 0 0,0-1-1 0 0,-1 1 1 0 0,1 0-1 0 0,0 0 0 0 0,0 0 1 0 0,0 0-1 0 0,0 0 1 0 0,0 0-1 0 0,0 0 0 0 0,-1-1 1 0 0,1 1-1 0 0,0 0 1 0 0,0 0-1 0 0,0 0 0 0 0,0 0 1 0 0,0 0-1 0 0,-1 0 1 0 0,1 0-1 0 0,0 0 0 0 0,0 0 1 0 0,0 0-1 0 0,0 0 1 0 0,-1 0-1 0 0,1 0 0 0 0,0 0 1 0 0,0 0-1 0 0,0 0 1 0 0,0 0-1 0 0,-1 0 0 0 0,1 0 1 0 0,8-7-1722 0 0,37-15-3578 0 0,-11 6 2558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0.8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308 247 8863 0 0,'-2'-19'680'0'0,"2"11"-189"0"0,-1 0 0 0 0,0 0 0 0 0,-1 0-1 0 0,0 0 1 0 0,0 0 0 0 0,-1 1-1 0 0,0-1 1 0 0,0 1 0 0 0,-1 0 0 0 0,-7-12-1 0 0,8 15-260 0 0,1 1-1 0 0,-1 0 0 0 0,0 0 0 0 0,0 0 1 0 0,-1 0-1 0 0,1 1 0 0 0,-1-1 1 0 0,1 1-1 0 0,-1 0 0 0 0,0 0 1 0 0,1 0-1 0 0,-1 0 0 0 0,0 1 0 0 0,-1 0 1 0 0,1 0-1 0 0,0 0 0 0 0,0 0 1 0 0,0 0-1 0 0,-1 1 0 0 0,1 0 1 0 0,0 0-1 0 0,-6 0 0 0 0,-4 2-229 0 0,0 0 0 0 0,0 1 0 0 0,0 0 0 0 0,0 1 0 0 0,-17 7 0 0 0,25-8 0 0 0,0-1 0 0 0,1 1 0 0 0,-1 0 0 0 0,1 0 0 0 0,0 1 0 0 0,0-1 0 0 0,0 1 0 0 0,1 0 0 0 0,-1 0 0 0 0,1 1 0 0 0,0 0 0 0 0,0-1 0 0 0,0 1 0 0 0,1 1 0 0 0,-3 4 0 0 0,5-7 0 0 0,0-1 0 0 0,0 0 0 0 0,1 0 0 0 0,-1 1 0 0 0,1-1 0 0 0,0 0 0 0 0,0 1 0 0 0,0-1 0 0 0,0 1 0 0 0,0-1 0 0 0,0 0 0 0 0,1 1 0 0 0,-1-1 0 0 0,1 0 0 0 0,-1 1 0 0 0,1-1 0 0 0,0 0 0 0 0,0 0 0 0 0,0 0 0 0 0,0 0 0 0 0,1 0 0 0 0,-1 0 0 0 0,0 0 0 0 0,1 0 0 0 0,-1 0 0 0 0,1 0 0 0 0,0-1 0 0 0,2 3 0 0 0,-2-3 0 0 0,5 6 0 0 0,1-1 0 0 0,0 0 0 0 0,0-1 0 0 0,1 0 0 0 0,0 0 0 0 0,-1-1 0 0 0,17 5 0 0 0,68 17 0 0 0,-82-23 7 0 0,98 27 526 0 0,-95-26-398 0 0,-1 1 0 0 0,0 1-1 0 0,-1 0 1 0 0,1 1 0 0 0,21 16-1 0 0,-32-22-114 0 0,-1 0 0 0 0,1 1-1 0 0,0-1 1 0 0,-1 1 0 0 0,0-1 0 0 0,1 1 0 0 0,-1 0-1 0 0,0-1 1 0 0,0 1 0 0 0,0 0 0 0 0,0 0-1 0 0,0 0 1 0 0,0 0 0 0 0,-1 0 0 0 0,1 0 0 0 0,-1 0-1 0 0,1 0 1 0 0,-1 0 0 0 0,0 0 0 0 0,0 3-1 0 0,0-1 26 0 0,-1-1 0 0 0,1 1-1 0 0,-1 0 1 0 0,0-1-1 0 0,-1 1 1 0 0,1-1 0 0 0,-1 1-1 0 0,1-1 1 0 0,-1 0-1 0 0,-4 6 1 0 0,-6 5 124 0 0,0-1-1 0 0,0 0 1 0 0,-27 21 0 0 0,30-27-154 0 0,-2 2-15 0 0,0-1 0 0 0,-1 0 0 0 0,0-1 0 0 0,0 0 0 0 0,-1-1 0 0 0,-22 8 0 0 0,31-13 0 0 0,0 0 0 0 0,0 0 0 0 0,0 0 0 0 0,1-1 0 0 0,-1 1 0 0 0,-1-1 0 0 0,1 0 0 0 0,0 0 0 0 0,0-1 0 0 0,0 1 0 0 0,0-1 0 0 0,-4-1 0 0 0,5 1 0 0 0,1 0 0 0 0,-1-1 0 0 0,1 1 0 0 0,0 0 0 0 0,0-1 0 0 0,-1 0 0 0 0,1 0 0 0 0,0 1 0 0 0,0-1 0 0 0,1 0 0 0 0,-1-1 0 0 0,0 1 0 0 0,1 0 0 0 0,-1 0 0 0 0,1-1 0 0 0,0 1 0 0 0,0-1 0 0 0,0 1 0 0 0,0-1 0 0 0,-1-2 0 0 0,1-3 0 0 0,-1 0 0 0 0,1 0 0 0 0,0-1 0 0 0,1 1 0 0 0,0 0 0 0 0,0 0 0 0 0,1 0 0 0 0,1-10 0 0 0,18-63 0 0 0,-17 70 0 0 0,16-44 0 0 0,3 1 0 0 0,2 1 0 0 0,2 0 0 0 0,46-66 0 0 0,-37 64 0 0 0,-34 55-10 0 0,-1-1-1 0 0,0 0 1 0 0,0 1-1 0 0,1-1 1 0 0,-1 0-1 0 0,0 1 1 0 0,0-1-1 0 0,0 0 1 0 0,0 0-1 0 0,0 1 1 0 0,0-1-1 0 0,0 0 1 0 0,0 0-1 0 0,0 1 1 0 0,0-1-1 0 0,0 0 1 0 0,0 1-1 0 0,-1-1 1 0 0,1 0-1 0 0,0 0 1 0 0,0 1-1 0 0,-1-1 1 0 0,1 0-1 0 0,-1 1 1 0 0,1-1-1 0 0,0 1 1 0 0,-1-1-1 0 0,1 1 1 0 0,-1-1-1 0 0,1 1 1 0 0,-1-1-1 0 0,0 1 1 0 0,1-1-1 0 0,-1 1 1 0 0,1-1-1 0 0,-1 1 1 0 0,0 0-1 0 0,1 0 1 0 0,-1-1-1 0 0,0 1 1 0 0,0 0-1 0 0,1 0 1 0 0,-1 0-1 0 0,0-1 1 0 0,1 1-1 0 0,-1 0 1 0 0,0 0-1 0 0,0 0 1 0 0,1 0-1 0 0,-1 1 1 0 0,-1-1-1 0 0,2 0-19 0 0,-30 6-2051 0 0,10 3-3148 0 0,3 3-1357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8.1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1 168 5407 0 0,'0'0'124'0'0,"0"0"18"0"0,0 0 8 0 0,-1-14 2711 0 0,3 8 4374 0 0,6 14-6975 0 0,0 0-1 0 0,-1 1 1 0 0,0 0-1 0 0,0 0 1 0 0,-1 0 0 0 0,0 1-1 0 0,0 0 1 0 0,5 14-1 0 0,3 9 737 0 0,12 46 0 0 0,-14-18-914 0 0,-9-40-224 0 0,1 0 1 0 0,8 24 0 0 0,-11-44-1646 0 0,-1-1-652 0 0,2-4-1890 0 0,1-15 2238 0 0,-3 11 1353 0 0,-1-1 0 0 0,1 0 0 0 0,-1 0 0 0 0,-1 0 0 0 0,0 0 0 0 0,-5-16 0 0 0,-26-51-946 0 0,21 52 3031 0 0,-11-36 0 0 0,18 46-242 0 0,2-1-1 0 0,0 0 1 0 0,0-1-1 0 0,1 1 1 0 0,1-30-1 0 0,1 39-918 0 0,1 0 0 0 0,0 0 0 0 0,0 0 1 0 0,0 0-1 0 0,0 0 0 0 0,1 0 0 0 0,0 1 0 0 0,0-1 1 0 0,1 1-1 0 0,0-1 0 0 0,0 1 0 0 0,0 0 0 0 0,0 0 0 0 0,1 0 1 0 0,0 0-1 0 0,0 1 0 0 0,0-1 0 0 0,5-3 0 0 0,-5 6-72 0 0,0-1 0 0 0,1 1 0 0 0,-1 0 0 0 0,0 0 0 0 0,1 1 0 0 0,-1 0 0 0 0,1-1-1 0 0,0 1 1 0 0,-1 1 0 0 0,1-1 0 0 0,0 1 0 0 0,-1 0 0 0 0,1 0 0 0 0,0 0 0 0 0,0 1 0 0 0,-1-1-1 0 0,1 1 1 0 0,7 2 0 0 0,-11-2-152 0 0,1 0 0 0 0,0 0 1 0 0,0 0-1 0 0,-1 1 0 0 0,1-1 0 0 0,-1 0 0 0 0,1 1 0 0 0,-1-1 0 0 0,0 1 0 0 0,1-1 0 0 0,-1 1 1 0 0,0 0-1 0 0,0-1 0 0 0,0 1 0 0 0,0 0 0 0 0,0 0 0 0 0,-1 0 0 0 0,1 0 0 0 0,0-1 0 0 0,-1 1 1 0 0,1 2-1 0 0,0 2-309 0 0,1 1-279 0 0,-1 0 0 0 0,-1 0 0 0 0,1 0-1 0 0,-1 0 1 0 0,0 0 0 0 0,-1 0 0 0 0,1 0-1 0 0,-1 0 1 0 0,-1 0 0 0 0,1 0 0 0 0,-1 0-1 0 0,-5 10 1 0 0,0 2-2893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5527 0 0,'0'0'124'0'0,"0"0"18"0"0,0 0 10 0 0,0 0 44 0 0,0 0 157 0 0,-7-4 1450 0 0,9 11-1573 0 0,0-1 1 0 0,1 0-1 0 0,-1 0 1 0 0,1 0 0 0 0,1 0-1 0 0,-1-1 1 0 0,1 1-1 0 0,0-1-230 0 0,16 28 924 0 0,-4 0 473 0 0,0-1-1 0 0,3-1 1 0 0,19 27-1397 0 0,-25-39 0 0 0,-2 1 0 0 0,0 0 0 0 0,-2 1 0 0 0,0 0 0 0 0,-1 1 0 0 0,1 9 0 0 0,8 18 0 0 0,-11-38 0 0 0,-2-14 0 0 0,-2-10 0 0 0,-2 13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 0 0 0,0 0 0 0 0,0 0 0 0 0,0 0 0 0 0,0 0 0 0 0,0 0 0 0 0,0 0 0 0 0,0 0 0 0 0,0 0 0 0 0,1 8 0 0 0,-1-3-845 0 0,-2-9 580 0 0,-1-6-1183 0 0,3 9 1363 0 0,0 1 0 0 0,0 0 0 0 0,0 0 1 0 0,0 0-1 0 0,0 0 0 0 0,0 0 0 0 0,0 0 1 0 0,0 0-1 0 0,-1-1 0 0 0,1 1 0 0 0,0 0 0 0 0,0 0 1 0 0,0 0-1 0 0,0 0 0 0 0,0 0 0 0 0,0 0 0 0 0,0 0 1 0 0,0 0-1 0 0,0 0 0 0 0,-1 0 0 0 0,1 0 1 0 0,0 0-1 0 0,0-1 0 0 0,0 1 0 0 0,0 0 0 0 0,0 0 1 0 0,0 0-1 0 0,-1 0 0 0 0,1 0 0 0 0,0 0 0 0 0,0 0 1 0 0,0 0-1 0 0,0 0 0 0 0,0 0 0 0 0,0 0 1 0 0,-1 0-1 0 0,1 1 0 0 0,0-1 0 0 0,0 0 0 0 0,0 0 1 0 0,0 0-1 0 0,0 0 0 0 0,0 0 0 0 0,0 0 0 0 0,0 0 1 0 0,-1 0-1 0 0,1 0 0 0 0,0 0 0 0 0,0 0 1 0 0,0 0-1 0 0,0 1 0 0 0,0-1 0 0 0,0 0 0 0 0,0 0 1 0 0,0 0-1 0 0,0 0 0 0 0,0 0 0 0 0,0 0 0 0 0,0 0 1 0 0,0 1-1 0 0,0-1 0 0 0,0 0 0 0 0,-1 0 1 0 0,1 0-1 0 0,0 0 0 0 0,0 0 0 0 0,0 0 0 0 0,0 1 85 0 0,-8-15-2724 0 0,-1-10 1380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8.4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32 8863 0 0,'0'0'200'0'0,"0"0"34"0"0,0 0 12 0 0,0 0 46 0 0,31-8 1896 0 0,0-1-12 0 0,-6 2-2004 0 0,-3 0-2865 0 0,-21 6 588 0 0,-1 1-1653 0 0</inkml:trace>
  <inkml:trace contextRef="#ctx0" brushRef="#br0" timeOffset="1">45 162 7055 0 0,'-7'16'530'0'0,"2"-4"-315"0"0,4-4 425 0 0,1 3 2841 0 0,31-15 1556 0 0,96-54-4482 0 0,-39 16-6859 0 0,-67 33 1462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8.7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7 13247 0 0,'-18'-5'1436'0'0,"14"4"-1329"0"0,3 0 382 0 0,11 21 1435 0 0,26 19-1820 0 0,62 53 0 0 0,-76-72-84 0 0,1 4-73 0 0,6 6-148 0 0,-4-15-6138 0 0,-12-10 3940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9.1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322 9 8863 0 0,'0'0'407'0'0,"-1"-1"-6"0"0,1 0-334 0 0,0 1 0 0 0,-1-1-1 0 0,1 1 1 0 0,0 0-1 0 0,0-1 1 0 0,-1 1-1 0 0,1-1 1 0 0,0 1 0 0 0,-1 0-1 0 0,1-1 1 0 0,0 1-1 0 0,-1 0 1 0 0,1 0 0 0 0,0-1-1 0 0,-1 1 1 0 0,1 0-1 0 0,0 0 1 0 0,-1 0-1 0 0,1-1 1 0 0,-1 1 0 0 0,1 0-1 0 0,-1 0 1 0 0,1 0-1 0 0,-1 0 1 0 0,1 0-1 0 0,0 0 1 0 0,-1 0 0 0 0,1 0-1 0 0,-1 0 1 0 0,1 0-1 0 0,-1 0 1 0 0,1 0 0 0 0,-1 0-1 0 0,1 0 1 0 0,0 1-1 0 0,-1-1 1 0 0,1 0-1 0 0,-1 0 1 0 0,1 0 0 0 0,0 1-1 0 0,-1-1 1 0 0,1 0-1 0 0,0 0 1 0 0,-1 1 0 0 0,1-1-1 0 0,-1 1 1 0 0,-11 14 1975 0 0,12-14-1795 0 0,-20 35 1667 0 0,-24 58 0 0 0,7-12-585 0 0,-91 159-189 0 0,84-169-5170 0 0,27-38 1920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8.8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31 185 7055 0 0,'-6'-13'138'0'0,"1"-1"-1"0"0,0 1 1 0 0,1-1-1 0 0,1-1 0 0 0,-3-24 1 0 0,4-7 2791 0 0,2 45-2804 0 0,0-1 0 0 0,0 1 0 0 0,1 0 1 0 0,-1-1-1 0 0,0 1 0 0 0,0-1 0 0 0,1 1 1 0 0,-1-1-1 0 0,1 1 0 0 0,-1 0 0 0 0,1-1 1 0 0,0 1-1 0 0,0 0 0 0 0,-1-1 0 0 0,1 1 1 0 0,0 0-1 0 0,0 0 0 0 0,2-2 0 0 0,-2 3-11 0 0,0-1-1 0 0,0 1 0 0 0,0-1 1 0 0,0 1-1 0 0,0 0 0 0 0,0-1 1 0 0,0 1-1 0 0,0 0 0 0 0,0 0 1 0 0,1 0-1 0 0,-1 0 0 0 0,0 0 1 0 0,0 0-1 0 0,0 0 0 0 0,0 0 1 0 0,0 0-1 0 0,0 1 0 0 0,0-1 0 0 0,2 1 1 0 0,0 0 25 0 0,0 1 1 0 0,1 0-1 0 0,-1-1 1 0 0,0 1 0 0 0,0 1-1 0 0,0-1 1 0 0,0 0-1 0 0,0 1 1 0 0,-1-1-1 0 0,1 1 1 0 0,-1 0-1 0 0,1 0 1 0 0,2 5 0 0 0,11 26 265 0 0,-2-1 1 0 0,-2 2-1 0 0,0 0 1 0 0,-3 0-1 0 0,-1 1 1 0 0,4 37-1 0 0,-11-63-369 0 0,-1-5-78 0 0,1-1 0 0 0,-1 0 0 0 0,1 0 0 0 0,0 0 0 0 0,0 0 0 0 0,1 0 0 0 0,-1 0 0 0 0,4 5 0 0 0,-4-7-1745 0 0,2-10-2345 0 0,-2 5 3248 0 0,3-9-1715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9.1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60 113 7055 0 0,'-19'3'748'0'0,"17"-3"-450"0"0,-1 0 0 0 0,1 0 0 0 0,-1 0 0 0 0,1 0 0 0 0,0-1 0 0 0,-1 1 0 0 0,1-1 0 0 0,0 1 0 0 0,0-1-1 0 0,-1 0 1 0 0,1 0 0 0 0,0 0 0 0 0,0 0 0 0 0,0 0 0 0 0,-4-3 0 0 0,5 3 1282 0 0,1 1-575 0 0,14-15 1138 0 0,9 2-1367 0 0,1 1 1 0 0,0 1 0 0 0,35-11-1 0 0,-34 14-1524 0 0,1 1 0 0 0,-1 2 0 0 0,39-4 1 0 0,-58 9-192 0 0,1 0 0 0 0,0 0-1 0 0,-1 0 1 0 0,1 1 0 0 0,-1 0 0 0 0,9 2 0 0 0,-3 1-1461 0 0</inkml:trace>
  <inkml:trace contextRef="#ctx0" brushRef="#br0" timeOffset="1">149 437 13247 0 0,'-42'33'1531'0'0,"41"-32"-1030"0"0,6-3-120 0 0,1 0-1 0 0,-1-1 1 0 0,0 0-1 0 0,1 0 0 0 0,-1 0 1 0 0,-1 0-1 0 0,1-1 1 0 0,5-4-1 0 0,107-85 1155 0 0,-33 40-6208 0 0,-62 42-1157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9.6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58 118 10943 0 0,'-10'-8'461'0'0,"1"0"0"0"0,0-1 0 0 0,0 0 0 0 0,-8-10-1 0 0,16 18 794 0 0,1 1 55 0 0,0 0-66 0 0,0 0-346 0 0,0 0-156 0 0,2 19-469 0 0,0 0-1 0 0,2-1 1 0 0,0 1 0 0 0,11 29-1 0 0,-3-6-73 0 0,56 167 2031 0 0,-36-115-1546 0 0,-28-75-2160 0 0,-12-32-1911 0 0,-18-36-2867 0 0,24 44 5946 0 0,-27-53-569 0 0,-21-64 0 0 0,43 102 1371 0 0,1-1 1 0 0,0 1-1 0 0,2-1 0 0 0,1 0 0 0 0,0-1 0 0 0,2 1 0 0 0,1-25 0 0 0,0 40-318 0 0,0 1 0 0 0,1 0 0 0 0,0 0 0 0 0,0 0 0 0 0,0 0 0 0 0,1 0 0 0 0,-1 0 0 0 0,1 0 0 0 0,0 0 0 0 0,1 1 0 0 0,-1-1 0 0 0,1 1 0 0 0,0-1 0 0 0,0 1-1 0 0,1 0 1 0 0,-1 0 0 0 0,1 0 0 0 0,4-3 0 0 0,-4 5-17 0 0,0-1 0 0 0,1 1 1 0 0,-1 0-1 0 0,1 0 0 0 0,0 0 0 0 0,-1 0 0 0 0,1 1 0 0 0,0 0 0 0 0,0 0 0 0 0,0 0 0 0 0,0 1 0 0 0,0 0 1 0 0,0 0-1 0 0,0 0 0 0 0,0 0 0 0 0,0 1 0 0 0,0 0 0 0 0,9 2 0 0 0,-5 0-95 0 0,-1 0 1 0 0,1 0-1 0 0,0 0 0 0 0,-1 1 1 0 0,0 0-1 0 0,0 1 0 0 0,0 0 1 0 0,0 0-1 0 0,-1 1 0 0 0,0 0 1 0 0,0 0-1 0 0,0 1 0 0 0,-1 0 0 0 0,0 0 1 0 0,0 0-1 0 0,-1 1 0 0 0,0 0 1 0 0,0 0-1 0 0,-1 0 0 0 0,0 0 1 0 0,-1 1-1 0 0,5 15 0 0 0,-5-10 34 0 0,0 0 0 0 0,-1 0 0 0 0,0 1 0 0 0,-2-1 0 0 0,1 0 1 0 0,-2 0-1 0 0,0 1 0 0 0,-1-1 0 0 0,0 0 0 0 0,-1 0 0 0 0,0 0 0 0 0,-1-1 0 0 0,-1 1 0 0 0,-8 16 0 0 0,10-23-116 0 0,-10 21-1232 0 0,-25 37 0 0 0,33-58 887 0 0,-1 1-1 0 0,0-1 1 0 0,0 0-1 0 0,-1 0 1 0 0,1-1-1 0 0,-2 0 1 0 0,1 0-1 0 0,-16 9 1 0 0,4-4-1747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9.8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10 100 13247 0 0,'0'0'299'0'0,"0"0"45"0"0,0 0 21 0 0,-6-13 75 0 0,3 7-345 0 0,3 5 394 0 0,0-2-439 0 0,0 1 0 0 0,0-1 0 0 0,1 0 0 0 0,-1 0 0 0 0,1 1 0 0 0,-1-1 0 0 0,1 0 0 0 0,0 1 0 0 0,0-1 0 0 0,0 1 0 0 0,1-1 0 0 0,-1 1 0 0 0,1 0 0 0 0,-1-1 0 0 0,1 1 0 0 0,0 0 0 0 0,0 0 0 0 0,3-3 0 0 0,-1 2 119 0 0,1 0-1 0 0,-1 0 1 0 0,1 0 0 0 0,0 1 0 0 0,0-1 0 0 0,0 1 0 0 0,0 1 0 0 0,0-1-1 0 0,7-1 1 0 0,-2 1 43 0 0,0 1 0 0 0,0 0 0 0 0,0 0-1 0 0,0 1 1 0 0,0 1 0 0 0,0-1 0 0 0,0 2 0 0 0,0-1 0 0 0,0 1-1 0 0,11 4 1 0 0,-15-3-212 0 0,0-1 0 0 0,0 1 0 0 0,-1-1 0 0 0,1 1 0 0 0,-1 1 0 0 0,0-1 0 0 0,0 1 0 0 0,0 0 0 0 0,0 0 0 0 0,0 1 0 0 0,-1-1 0 0 0,0 1 0 0 0,0 0 0 0 0,0 0 0 0 0,-1 1 0 0 0,0-1 0 0 0,0 1 0 0 0,0-1 0 0 0,-1 1 0 0 0,1 0 0 0 0,-1 0 0 0 0,-1 0 0 0 0,1 0 0 0 0,-1 1 0 0 0,0-1 0 0 0,-1 0 0 0 0,1 0 0 0 0,-1 1 0 0 0,-1 7 0 0 0,-1 5 211 0 0,0 0 1 0 0,-2 0-1 0 0,0 0 0 0 0,-1-1 1 0 0,-1 0-1 0 0,-12 28 0 0 0,-59 99 1130 0 0,41-89-3379 0 0,7-23-4298 0 0,22-28 4306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0.2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0 156 10943 0 0,'0'0'498'0'0,"18"-13"188"0"0,4 0 174 0 0,1 2 0 0 0,0 0-1 0 0,0 2 1 0 0,48-14-1 0 0,-3 1 125 0 0,66-18-880 0 0,-77 29-4976 0 0,-34 9-554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7.4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152 110 8863 0 0,'0'0'200'0'0,"0"0"34"0"0,-3-18 260 0 0,2 9 256 0 0,0 0-1 0 0,1-1 1 0 0,0 1-1 0 0,1 0 0 0 0,0 0 1 0 0,4-16-1 0 0,-3 15 124 0 0,-1 9-177 0 0,-1 1-99 0 0,0 0-293 0 0,0 0 227 0 0,0 0 138 0 0,-9 9 641 0 0,-9 14-1264 0 0,1 2 1 0 0,1 0-1 0 0,1 1 1 0 0,-21 49 0 0 0,19-38-50 0 0,9-22 3 0 0,5-11 0 0 0,1 1 0 0 0,-1-1 0 0 0,1 1 0 0 0,0 0 0 0 0,0 0 0 0 0,1 0 0 0 0,-1 0 0 0 0,1 0 0 0 0,0 0 0 0 0,0 0 0 0 0,1 1 0 0 0,0-1 0 0 0,0 0 0 0 0,1 9 0 0 0,-1-13 0 0 0,0 1 0 0 0,1 0 0 0 0,-1 0 0 0 0,1-1 0 0 0,0 1 0 0 0,-1 0 0 0 0,1-1 0 0 0,0 1 0 0 0,0-1 0 0 0,0 1 0 0 0,0-1 0 0 0,0 0 0 0 0,0 1 0 0 0,1-1 0 0 0,-1 0 0 0 0,0 0 0 0 0,1 0 0 0 0,-1 0 0 0 0,1 0 0 0 0,-1 0 0 0 0,1 0 0 0 0,0 0 0 0 0,-1 0 0 0 0,1-1 0 0 0,2 1 0 0 0,-1 0 0 0 0,-1 0 0 0 0,1-1 0 0 0,0 0 0 0 0,-1 1 0 0 0,1-1 0 0 0,0 0 0 0 0,-1 0 0 0 0,1-1 0 0 0,0 1 0 0 0,0 0 0 0 0,-1-1 0 0 0,4-1 0 0 0,16-7 0 0 0,-13 6 0 0 0,-1-1 0 0 0,0 0 0 0 0,0 0 0 0 0,8-6 0 0 0,134-91-4873 0 0,-78 54 1273 0 0,-70 46-1503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7.7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0 7055 0 0,'0'0'323'0'0,"-1"0"-8"0"0,-1 0-174 0 0,1 0 1 0 0,0 0 0 0 0,0 1-1 0 0,0-1 1 0 0,0 0-1 0 0,0 0 1 0 0,-1 1 0 0 0,1-1-1 0 0,0 1 1 0 0,0-1-1 0 0,0 1 1 0 0,0 0 0 0 0,0-1-1 0 0,0 1 1 0 0,0 0-1 0 0,0 0 1 0 0,1-1 0 0 0,-1 1-1 0 0,0 0 1 0 0,0 0 0 0 0,1 0-1 0 0,-1 0 1 0 0,0 0-1 0 0,1 0 1 0 0,-1 0 0 0 0,1 0-1 0 0,-1 2 1 0 0,-4 28 2682 0 0,2 31-1383 0 0,3 0 1 0 0,2 0-1 0 0,18 103 0 0 0,-15-144-1890 0 0,2-1 0 0 0,12 29-1 0 0,-11-32-6290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83 3167 0 0,'0'0'142'0'0,"-1"-2"-8"0"0,-1 1 52 0 0,1 0-1 0 0,0-1 0 0 0,0 1 0 0 0,0-1 0 0 0,0 0 0 0 0,0 1 1 0 0,0-1-1 0 0,0 0 0 0 0,1 1 0 0 0,-1-1 0 0 0,1 0 1 0 0,-1 0-1 0 0,1 0 0 0 0,-1 0 0 0 0,1 1 0 0 0,0-1 0 0 0,0 0 1 0 0,0 0-1 0 0,0-1-185 0 0,1-5 863 0 0,-1 7 95 0 0,0 1-44 0 0,0 0-196 0 0,0 0-80 0 0,13-15 703 0 0,-12 14-1340 0 0,0-1-1 0 0,0 0 1 0 0,1 1-1 0 0,-1-1 1 0 0,0 1-1 0 0,1-1 1 0 0,0 1-1 0 0,-1 0 1 0 0,1 0-1 0 0,-1 0 1 0 0,1 0 0 0 0,0 0-1 0 0,0 0 1 0 0,0 0-1 0 0,0 1 1 0 0,-1-1-1 0 0,1 0 1 0 0,0 1-1 0 0,0 0 1 0 0,0-1-1 0 0,0 1 1 0 0,0 0 0 0 0,0 0-1 0 0,0 0 1 0 0,0 0-1 0 0,0 1 1 0 0,0-1-1 0 0,0 0 1 0 0,0 1-1 0 0,0 0 1 0 0,0-1-1 0 0,0 1 1 0 0,0 0 0 0 0,0 0-1 0 0,-1 0 1 0 0,1 0-1 0 0,0 0 1 0 0,-1 0-1 0 0,2 2 0 0 0,17 5 0 0 0,-18-8 0 0 0,-1 1 0 0 0,1-1 0 0 0,-1 0 0 0 0,0 1 0 0 0,1-1 0 0 0,-1 1 0 0 0,0-1 0 0 0,0 1 0 0 0,1 0 0 0 0,-1-1 0 0 0,0 1 0 0 0,0 0 0 0 0,0 0 0 0 0,0 0 0 0 0,0 0 0 0 0,0 0 0 0 0,0 0 0 0 0,0 0 0 0 0,0 0 0 0 0,-1 0 0 0 0,2 2 0 0 0,8 17 99 0 0,-9-18 410 0 0,4 23 1699 0 0,-5-20-2187 0 0,0-1-1 0 0,0 0 1 0 0,-1 1-1 0 0,0-1 0 0 0,0 0 1 0 0,0 0-1 0 0,-1 0 1 0 0,1 0-1 0 0,-1 0 1 0 0,0 0-1 0 0,0 0 1 0 0,-2 3-21 0 0,-36 38-1927 0 0,31-36 406 0 0,8-8-490 0 0,-1-1-805 0 0,-7 0-339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8.4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37 7055 0 0,'11'-35'1667'0'0,"-11"34"-648"0"0,0 1 49 0 0,0 0-48 0 0,0 0-246 0 0,0 0-108 0 0,0 0-24 0 0,0 40 1900 0 0,2-18-1792 0 0,5 152 2272 0 0,-1-148-3000 0 0,-6-25-22 0 0,0 0 0 0 0,1 0 0 0 0,-1-1 0 0 0,1 1 0 0 0,-1 0 0 0 0,1 0 0 0 0,0-1 0 0 0,-1 1 0 0 0,1 0 0 0 0,0-1 0 0 0,-1 1 0 0 0,1-1 0 0 0,0 1 0 0 0,0-1 0 0 0,0 1 0 0 0,-1-1 0 0 0,1 0 0 0 0,0 1 0 0 0,0-1 0 0 0,0 0 0 0 0,0 0 0 0 0,0 0 0 0 0,0 0 0 0 0,-1 1 0 0 0,1-1 0 0 0,0 0 0 0 0,0 0 0 0 0,0-1 0 0 0,0 1 0 0 0,0 0 0 0 0,0 0 0 0 0,0 0 0 0 0,0-1 0 0 0,-1 1 0 0 0,1 0 0 0 0,0-1 0 0 0,0 1 0 0 0,0-1 0 0 0,-1 1 0 0 0,1-1 0 0 0,0 1 0 0 0,0-2 0 0 0,1 1 0 0 0,1 0-1 0 0,10-5-298 0 0,1 1 0 0 0,0 0-1 0 0,20-5 1 0 0,-28 10 205 0 0,-1-1 0 0 0,1 1 0 0 0,0 0 0 0 0,-1 0 0 0 0,1 0 0 0 0,-1 1 0 0 0,1 0 0 0 0,0 0 0 0 0,-1 0 0 0 0,0 1 0 0 0,1 0 0 0 0,5 2 0 0 0,-6-2 185 0 0,0 0-1 0 0,-1 1 0 0 0,1-1 1 0 0,0 1-1 0 0,-1 0 1 0 0,1 0-1 0 0,-1 1 0 0 0,0-1 1 0 0,0 1-1 0 0,-1 0 0 0 0,1 0 1 0 0,5 8-1 0 0,-7-6 23 0 0,1 0 1 0 0,-1 0-1 0 0,0 0 0 0 0,0 0 0 0 0,-1 0 0 0 0,1 1 0 0 0,-1-1 1 0 0,-1 0-1 0 0,1 1 0 0 0,-2 7 0 0 0,1-8-192 0 0,-2 1 1 0 0,1-1-1 0 0,0 0 0 0 0,-1 0 0 0 0,0 1 0 0 0,-1-1 0 0 0,1-1 1 0 0,-1 1-1 0 0,0 0 0 0 0,-1-1 0 0 0,0 1 0 0 0,1-1 1 0 0,-1 0-1 0 0,-1-1 0 0 0,1 1 0 0 0,-1-1 0 0 0,-7 6 1 0 0,7-5-84 0 0,0-1 1 0 0,0-1-1 0 0,-1 1 1 0 0,1-1-1 0 0,-1 0 1 0 0,0 0-1 0 0,1 0 1 0 0,-1-1-1 0 0,-1 0 1 0 0,1 0-1 0 0,0-1 1 0 0,0 0-1 0 0,-1 0 1 0 0,1 0-1 0 0,0-1 1 0 0,-1 0-1 0 0,-11-1 1 0 0,4-4-3987 0 0,0-2-955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8.7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0 176 13247 0 0,'1'-3'89'0'0,"0"0"0"0"0,1 0-1 0 0,-1 0 1 0 0,0 0 0 0 0,1 0-1 0 0,0 0 1 0 0,0 1 0 0 0,0-1-1 0 0,0 0 1 0 0,0 1 0 0 0,0 0-1 0 0,1 0 1 0 0,-1-1 0 0 0,1 1-1 0 0,-1 1 1 0 0,5-3 0 0 0,49-27-186 0 0,-52 29 134 0 0,36-16 489 0 0,1 2-1 0 0,1 2 1 0 0,72-15-1 0 0,-9 12-4239 0 0,-70 14-1218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49.2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270 63 10943 0 0,'0'0'248'0'0,"0"0"35"0"0,-8-11 376 0 0,-23-12-510 0 0,29 20 17 0 0,0 1 1 0 0,0-1-1 0 0,0 1 1 0 0,-1 0-1 0 0,1 0 0 0 0,-1 0 1 0 0,1 1-1 0 0,-1-1 0 0 0,0 0 1 0 0,0 1-1 0 0,0 0 0 0 0,0 0 1 0 0,0 0-1 0 0,0 0 0 0 0,0 0 1 0 0,0 0-1 0 0,0 1 0 0 0,0-1 1 0 0,0 1-1 0 0,0 0 0 0 0,-1 0 1 0 0,1 0-1 0 0,0 1 1 0 0,0-1-1 0 0,-5 2 0 0 0,1 1-68 0 0,0 0 1 0 0,1 0-1 0 0,0 1 0 0 0,-1 0 0 0 0,1 0 1 0 0,1 0-1 0 0,-1 1 0 0 0,0 0 0 0 0,1 0 1 0 0,0 0-1 0 0,1 1 0 0 0,-1-1 0 0 0,1 1 1 0 0,0 1-1 0 0,0-1 0 0 0,1 0 0 0 0,-1 1 1 0 0,-3 12-1 0 0,-4 12 486 0 0,2 0-1 0 0,-10 59 1 0 0,17-77-562 0 0,-3 13-22 0 0,2 1 0 0 0,1 47 0 0 0,2-60 0 0 0,1 1 0 0 0,1-1 0 0 0,0 0 0 0 0,1 0 0 0 0,0 0 0 0 0,11 25 0 0 0,-12-35 0 0 0,0 0 0 0 0,0 0 0 0 0,0 0 0 0 0,0 0 0 0 0,1 0 0 0 0,0-1 0 0 0,-1 1 0 0 0,1-1 0 0 0,1 0 0 0 0,-1 0 0 0 0,0 0 0 0 0,1 0 0 0 0,0-1 0 0 0,-1 1 0 0 0,1-1 0 0 0,0 0 0 0 0,0 0 0 0 0,7 2 0 0 0,-5-3 0 0 0,0 0 0 0 0,0 0 0 0 0,0-1 0 0 0,0 1 0 0 0,0-1 0 0 0,1-1 0 0 0,-1 1 0 0 0,0-1 0 0 0,0 0 0 0 0,0-1 0 0 0,0 1 0 0 0,6-4 0 0 0,2 0 0 0 0,-2-1 0 0 0,1-1 0 0 0,0 0 0 0 0,-1-1 0 0 0,-1 0 0 0 0,1 0 0 0 0,-1-1 0 0 0,-1-1 0 0 0,0 0 0 0 0,18-22 0 0 0,-27 29 0 0 0,1 1 0 0 0,-1 0 0 0 0,1 0 0 0 0,-1-1 0 0 0,1 1 0 0 0,-1 0 0 0 0,0-1 0 0 0,0 0 0 0 0,-1 1 0 0 0,1-1 0 0 0,0 1 0 0 0,-1-1 0 0 0,1 0 0 0 0,-1 0 0 0 0,0 1 0 0 0,0-1 0 0 0,0 0 0 0 0,0 1 0 0 0,-1-1 0 0 0,0-4 0 0 0,0 5 0 0 0,-1 0 0 0 0,1 0 0 0 0,-1 1 0 0 0,1-1 0 0 0,-1 0 0 0 0,1 1 0 0 0,-1-1 0 0 0,0 1 0 0 0,0-1 0 0 0,0 1 0 0 0,0 0 0 0 0,0 0 0 0 0,0 0 0 0 0,0 0 0 0 0,0 0 0 0 0,-1 0 0 0 0,1 0 0 0 0,0 1 0 0 0,-1-1 0 0 0,1 1 0 0 0,0 0 0 0 0,-1 0 0 0 0,1 0 0 0 0,-3 0 0 0 0,-8 0-110 0 0,1 1-1 0 0,0 0 1 0 0,0 1-1 0 0,0 1 1 0 0,0 0-1 0 0,0 0 1 0 0,1 1-1 0 0,-1 1 1 0 0,1 0-1 0 0,0 0 1 0 0,0 1-1 0 0,1 1 1 0 0,0-1-1 0 0,-18 17 1 0 0,18-6-3794 0 0,9-16 1881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9.4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64 1 8863 0 0,'-6'5'143'0'0,"1"1"1"0"0,-1-1-1 0 0,2 1 0 0 0,-1 1 0 0 0,1-1 0 0 0,0 1 0 0 0,0-1 0 0 0,0 1 0 0 0,1 0 0 0 0,0 0 1 0 0,1 1-1 0 0,-1-1 0 0 0,2 1 0 0 0,-1-1 0 0 0,1 1 0 0 0,0 0 0 0 0,0 12 0 0 0,-4 94 2983 0 0,21 23-260 0 0,-15-134-3282 0 0,-1 0 1419 0 0,0 1-2774 0 0,0 7-3638 0 0,0-11 3010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2:59.7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8 120 7055 0 0,'-1'-4'40'0'0,"-1"0"0"0"0,1 0 0 0 0,0 0 0 0 0,0 0 0 0 0,1 0 0 0 0,-1 0 0 0 0,1 0 0 0 0,0 0 0 0 0,0 0 0 0 0,0-1 0 0 0,0 1 0 0 0,1 0 0 0 0,-1 0 0 0 0,1 0-1 0 0,0 0 1 0 0,1 0 0 0 0,-1 0 0 0 0,1 1 0 0 0,-1-1 0 0 0,1 0 0 0 0,3-3 0 0 0,-4 5 104 0 0,-1 0 0 0 0,1 0 0 0 0,0 1 0 0 0,0-1 0 0 0,0 0 0 0 0,0 1 0 0 0,1-1 0 0 0,-1 1 0 0 0,0 0 0 0 0,1-1 0 0 0,-1 1 0 0 0,1 0 0 0 0,-1 0 0 0 0,1 0 0 0 0,0 0 0 0 0,-1 0 0 0 0,1 0 0 0 0,0 0 0 0 0,0 1 0 0 0,-1-1 0 0 0,1 0 0 0 0,0 1 0 0 0,0 0 0 0 0,0-1 0 0 0,0 1 0 0 0,0 0 0 0 0,0 0 0 0 0,0 0 0 0 0,0 0 0 0 0,-1 1 0 0 0,1-1 0 0 0,0 0 0 0 0,0 1 0 0 0,0-1 0 0 0,0 1 0 0 0,0 0 0 0 0,-1-1 0 0 0,1 1 0 0 0,0 0 0 0 0,-1 0 0 0 0,1 0 0 0 0,-1 1 0 0 0,1-1 0 0 0,-1 0 0 0 0,2 2 0 0 0,11 9 358 0 0,-1 0-1 0 0,-1 0 1 0 0,0 1-1 0 0,0 1 1 0 0,14 23 0 0 0,46 94 2177 0 0,-72-131-2679 0 0,0 0 0 0 0,0 1 0 0 0,0-1 0 0 0,0 0 0 0 0,0 0 0 0 0,0 0 0 0 0,0 1 0 0 0,0-1 0 0 0,0 0 0 0 0,0 0 0 0 0,1 1 0 0 0,-1-1 0 0 0,0 0 0 0 0,0 0 0 0 0,0 0 0 0 0,0 1 0 0 0,0-1 0 0 0,1 0 0 0 0,-1 0 0 0 0,0 0 0 0 0,0 0 0 0 0,1 1 0 0 0,-1-1 0 0 0,0 0 0 0 0,0 0 0 0 0,0 0 0 0 0,1 0 0 0 0,-1 0 0 0 0,0 0 0 0 0,0 0 0 0 0,1 0 0 0 0,-1 0 0 0 0,0 0 0 0 0,0 0 0 0 0,1 0 0 0 0,-1 0 0 0 0,0 0 0 0 0,0 0 0 0 0,1 0 0 0 0,-1 0 0 0 0,0 0 0 0 0,0 0 0 0 0,1 0 0 0 0,-1 0 0 0 0,0 0 0 0 0,0 0 0 0 0,0-1 0 0 0,1 1 0 0 0,-1 0 0 0 0,0 0 0 0 0,0 0 0 0 0,0 0 0 0 0,1-1 0 0 0,-1 1 0 0 0,0 0 0 0 0,0 0 0 0 0,0 0 0 0 0,0-1 0 0 0,1 1 0 0 0,4-10 0 0 0,-5 10 0 0 0,5-15-325 0 0,-1 0 0 0 0,0 1 1 0 0,-1-2-1 0 0,0 1 0 0 0,0-25 0 0 0,5-34-380 0 0,5 107 2521 0 0,5 33-1445 0 0,30 95 96 0 0,-38-144-1363 0 0,-9-16-3769 0 0,-1-1-1638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0.1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71 8863 0 0,'0'0'200'0'0,"0"0"34"0"0,0 0 12 0 0,0 0 132 0 0,4 22 2902 0 0,2 53-31 0 0,-4-41-3004 0 0,1 1 1 0 0,2 0-1 0 0,13 43 0 0 0,-16-70-494 0 0,-1-6-1052 0 0,-1-2-479 0 0,0 0-630 0 0,0 0-2138 0 0</inkml:trace>
  <inkml:trace contextRef="#ctx0" brushRef="#br0" timeOffset="1">20 260 7055 0 0,'-5'-13'220'0'0,"1"1"0"0"0,1 0 0 0 0,0-1 0 0 0,1 0-1 0 0,-1-18 1 0 0,3 25 86 0 0,1 1 0 0 0,-1 0 0 0 0,1-1 0 0 0,0 1 0 0 0,1 0 0 0 0,-1 0 0 0 0,1 0-1 0 0,0 0 1 0 0,0 0 0 0 0,0 0 0 0 0,1 0 0 0 0,0 1 0 0 0,0-1 0 0 0,0 1 0 0 0,7-8 0 0 0,-4 5 14 0 0,0 0 0 0 0,1 0 0 0 0,-1 0 0 0 0,1 1 1 0 0,1 0-1 0 0,-1 1 0 0 0,1-1 0 0 0,0 1 0 0 0,1 1 1 0 0,-1 0-1 0 0,1 0 0 0 0,17-5 0 0 0,-16 8-320 0 0,-9 1-173 0 0,0 0 1 0 0,1 0-1 0 0,-1 1 0 0 0,0-1 0 0 0,0 0 1 0 0,1 1-1 0 0,-1-1 0 0 0,0 1 0 0 0,0-1 1 0 0,0 1-1 0 0,0 0 0 0 0,1 0 0 0 0,-1-1 1 0 0,0 1-1 0 0,0 0 0 0 0,0 0 0 0 0,-1 0 1 0 0,1 0-1 0 0,0 0 0 0 0,0 0 0 0 0,0 0 1 0 0,-1 0-1 0 0,1 0 0 0 0,-1 1 0 0 0,1-1 1 0 0,-1 0-1 0 0,1 0 0 0 0,-1 1 0 0 0,0-1 1 0 0,1 3-1 0 0,-1-3-212 0 0,1 11-4163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0.4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1 114 8863 0 0,'0'0'200'0'0,"0"0"34"0"0,0 0 12 0 0,14-12 88 0 0,-3-1 182 0 0,-5 4-103 0 0,2 0 1 0 0,-1 0-1 0 0,1 0 1 0 0,0 1 0 0 0,1 0-1 0 0,0 1 1 0 0,0 0-1 0 0,1 0 1 0 0,15-7 0 0 0,-23 13-1242 0 0,-2 1-306 0 0,1 1-67 0 0,6 6-14 0 0</inkml:trace>
  <inkml:trace contextRef="#ctx0" brushRef="#br0" timeOffset="1">5 309 8863 0 0,'0'0'200'0'0,"0"0"34"0"0,0 0 12 0 0,19-14 2 0 0,-7 5 608 0 0,0 1 0 0 0,26-12 0 0 0,-4 2 704 0 0,0 0-506 0 0,0 1-5377 0 0,-22 9-248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0.8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1 10943 0 0,'0'0'248'0'0,"0"0"35"0"0,0 0 18 0 0,0 0-37 0 0,-13 20 947 0 0,11-16-997 0 0,0 1 0 0 0,0-1 0 0 0,0 1-1 0 0,0 0 1 0 0,1 0 0 0 0,0-1 0 0 0,0 1 0 0 0,0 0 0 0 0,1 0 0 0 0,-1 8-1 0 0,6 56 3125 0 0,0-17-2031 0 0,1 111-1307 0 0,-4-153-342 0 0,-2-8-1445 0 0,0-2-652 0 0,0 0-138 0 0,0 0-22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1.1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5 110 7055 0 0,'-1'-12'443'0'0,"0"10"-350"0"0,0-1 0 0 0,0 0 1 0 0,1 0-1 0 0,0 1 1 0 0,-1-1-1 0 0,1 0 1 0 0,0 0-1 0 0,0 1 1 0 0,1-1-1 0 0,-1 0 1 0 0,0 0-1 0 0,1 1 1 0 0,0-1-1 0 0,0 0 1 0 0,0 1-1 0 0,0-1 0 0 0,0 1 1 0 0,0-1-1 0 0,0 1 1 0 0,1 0-1 0 0,-1-1 1 0 0,1 1-1 0 0,3-3 1 0 0,-5 5 974 0 0,0 0 44 0 0,22 1 2774 0 0,-13 3-3684 0 0,-1-1 0 0 0,0 2 0 0 0,0-1 0 0 0,0 1-1 0 0,-1 0 1 0 0,1 0 0 0 0,-1 1 0 0 0,0 0 0 0 0,-1 0-1 0 0,0 1 1 0 0,0 0 0 0 0,0 0 0 0 0,0 0 0 0 0,-1 1-1 0 0,-1 0 1 0 0,1 0 0 0 0,-1 0 0 0 0,-1 0 0 0 0,1 1 0 0 0,-2-1-1 0 0,3 12 1 0 0,3 3-202 0 0,-8-23 0 0 0,0 0 1 0 0,0 0-1 0 0,0 0 0 0 0,1 0 0 0 0,-1 0 0 0 0,0 0 1 0 0,0 1-1 0 0,0-1 0 0 0,0 0 0 0 0,0 0 1 0 0,0 0-1 0 0,0 0 0 0 0,0 0 0 0 0,0 0 0 0 0,0 0 1 0 0,0 0-1 0 0,0 0 0 0 0,1 1 0 0 0,-1-1 0 0 0,0 0 1 0 0,0 0-1 0 0,0 0 0 0 0,0 0 0 0 0,0 0 1 0 0,0 0-1 0 0,1 0 0 0 0,-1 0 0 0 0,0 0 0 0 0,0 0 1 0 0,0 0-1 0 0,0 0 0 0 0,0 0 0 0 0,0 0 0 0 0,1 0 1 0 0,-1 0-1 0 0,0 0 0 0 0,0 0 0 0 0,0 0 1 0 0,0 0-1 0 0,0 0 0 0 0,0 0 0 0 0,0 0 0 0 0,1 0 1 0 0,-1 0-1 0 0,0-1 0 0 0,0 1 0 0 0,0 0 1 0 0,0 0-1 0 0,0 0 0 0 0,0 0 0 0 0,0 0 0 0 0,7-9 12 0 0,1-9-124 0 0,-6 6-270 0 0,1 1-1 0 0,-1-1 1 0 0,-1 0 0 0 0,0-17 0 0 0,2-13-362 0 0,-2 26 732 0 0,-1 10 27 0 0,1 0-1 0 0,0 0 1 0 0,0 0-1 0 0,0 0 1 0 0,1 0-1 0 0,3-8 1 0 0,-5 13 454 0 0,25 26 1694 0 0,-4 1-1405 0 0,-1 0 0 0 0,-2 2 1 0 0,30 57-1 0 0,13 23-2582 0 0,-53-98-2252 0 0,1-5 1965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1.5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5407 0 0,'0'0'124'0'0,"0"0"18"0"0,0 0 8 0 0,0 0 110 0 0,0 0 454 0 0,0 0 196 0 0,6 34 2814 0 0,-1-2-1961 0 0,-2 1 1 0 0,-1 0-1 0 0,-2 0 0 0 0,-4 35 0 0 0,3-58-7324 0 0,1-10-742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1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8863 0 0,'0'0'200'0'0,"2"11"280"0"0,76 280 2104 0 0,-51-200-3121 0 0,-26-90-2260 0 0,-1-1-981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4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4231 0 0,'-12'7'31'0'0,"0"1"220"0"0,12-7-248 0 0,0-1 0 0 0,1 0 1 0 0,-1 1-1 0 0,0-1 0 0 0,0 0 1 0 0,0 0-1 0 0,1 0 0 0 0,-1 1 1 0 0,0-1-1 0 0,1 0 0 0 0,-1 0 1 0 0,0 0-1 0 0,0 1 0 0 0,1-1 1 0 0,-1 0-1 0 0,0 0 0 0 0,1 0 1 0 0,-1 0-1 0 0,0 0 0 0 0,1 0 1 0 0,-1 0-1 0 0,0 0 0 0 0,1 0 1 0 0,-1 0-1 0 0,0 0 0 0 0,1 0 1 0 0,-1 0-1 0 0,0 0 0 0 0,1 0 1 0 0,-1 0-1 0 0,0 0 0 0 0,0 0 1 0 0,1-1-1 0 0,-1 1 0 0 0,0 0 1 0 0,1 0-1 0 0,-1 0 0 0 0,0 0-3 0 0,6 1-19 0 0,-14 2 75 0 0,-18 3 597 0 0,21-6-209 0 0,0-1 0 0 0,0 1 1 0 0,1-1-1 0 0,-1 0 0 0 0,0 0 0 0 0,1 0 1 0 0,-1 0-1 0 0,1-1 0 0 0,-3-1-444 0 0,6 3 58 0 0,-1-1 0 0 0,0 1 0 0 0,0 0-1 0 0,0 0 1 0 0,0 0 0 0 0,0 0-1 0 0,1 0 1 0 0,-1 0 0 0 0,0 0 0 0 0,0 1-1 0 0,0-1 1 0 0,0 1 0 0 0,1-1-1 0 0,-1 1 1 0 0,0 0 0 0 0,0 0 0 0 0,1 0-1 0 0,-1-1 1 0 0,1 2 0 0 0,-1-1 0 0 0,1 0-1 0 0,-1 0 1 0 0,1 0 0 0 0,0 1-1 0 0,-1-1 1 0 0,1 1 0 0 0,0-1 0 0 0,0 1-1 0 0,0-1-57 0 0,-2 4 157 0 0,-1-1 1 0 0,1 1-1 0 0,1 0 0 0 0,-1 0 0 0 0,1 0 0 0 0,0 0 0 0 0,0 1 0 0 0,0-1 0 0 0,0 1-157 0 0,2 0 142 0 0,-1-1 0 0 0,1 1 0 0 0,0-1 0 0 0,0 1 0 0 0,0 0 0 0 0,1-1 0 0 0,0 1 0 0 0,0-1 0 0 0,0 1 0 0 0,1-1 0 0 0,0 0 0 0 0,0 1 0 0 0,0-1 0 0 0,0 0 0 0 0,1 0 0 0 0,0-1 0 0 0,0 1 0 0 0,1 0 0 0 0,-1-1 0 0 0,3 2-142 0 0,-4-3 11 0 0,1-1-1 0 0,0 1 0 0 0,0-1 1 0 0,0 0-1 0 0,0 0 1 0 0,0 0-1 0 0,1 0 0 0 0,-1-1 1 0 0,0 1-1 0 0,1-1 1 0 0,-1 0-1 0 0,1 0 0 0 0,0 0 1 0 0,-1-1-1 0 0,1 1 0 0 0,0-1 1 0 0,-1 0-1 0 0,1 0 1 0 0,0 0-1 0 0,-1 0 0 0 0,4-1-10 0 0,4-2-418 0 0,-1 0-1 0 0,0 0 0 0 0,0-1 1 0 0,0 0-1 0 0,-1 0 1 0 0,1-2 418 0 0,-3 3-933 0 0,9-6-1295 0 0,-1-2-1638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2.7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7055 0 0,'0'0'158'0'0,"0"0"22"0"0,0 0 12 0 0,0 0 124 0 0,0 0 494 0 0,0 0 218 0 0,0 0 42 0 0,0 0-136 0 0,8 23-574 0 0,26 67 2876 0 0,-19-54-2538 0 0,-1 1-1 0 0,9 41 0 0 0,-20-75-697 0 0,-1 34 0 0 0,-1-7 0 0 0,2-18 343 0 0,-2-2-1325 0 0,0-3-4119 0 0,-1-7 553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3.0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51 128 7055 0 0,'-10'-18'297'0'0,"0"-1"-1"0"0,-9-28 1 0 0,7 9 2567 0 0,12 32 4431 0 0,5 7-5223 0 0,14 16-4655 0 0,-18-15 3052 0 0,-1-2 184 0 0,8 8 338 0 0,3 13-3746 0 0,-8-9 776 0 0,-1 0 0 0 0,0 0 0 0 0,-1 0 0 0 0,0 13-1 0 0,-1-11-1108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3.5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1 111 8863 0 0,'0'0'200'0'0,"0"0"34"0"0,0 0 12 0 0,0 0 46 0 0,0 0 184 0 0,0 0 79 0 0,0 0 18 0 0,4 12 1199 0 0,29 72 3502 0 0,4 1-3527 0 0,-23-54-1718 0 0,2-1 0 0 0,2-1 0 0 0,27 37 1 0 0,-44-65 492 0 0,-1-1 170 0 0,0 0 32 0 0,0 0-93 0 0,2 0-623 0 0,0 0 0 0 0,0-1 0 0 0,0 1 0 0 0,0-1 0 0 0,0 0 0 0 0,0 1 0 0 0,0-1 0 0 0,-1 0 0 0 0,1 0 0 0 0,0 0 1 0 0,0 0-1 0 0,-1-1 0 0 0,1 1 0 0 0,-1 0 0 0 0,1-1 0 0 0,-1 1 0 0 0,0-1 0 0 0,1 0 0 0 0,-1 1 0 0 0,0-1 0 0 0,0 0 0 0 0,0 1 0 0 0,0-1 0 0 0,-1 0 0 0 0,1 0 0 0 0,0 0 0 0 0,0-4 1 0 0,2-6-5 0 0,0-1 0 0 0,-1 1 0 0 0,1-15-1 0 0,-3 22-3 0 0,7-185 0 0 0,-5 190 0 0 0,3 8 0 0 0,4 11 0 0 0,1 13 0 0 0,-5-15 0 0 0,0 0 0 0 0,1 0 0 0 0,1-1 0 0 0,0 0 0 0 0,1 0 0 0 0,14 19 0 0 0,-15-29 0 0 0,-7-6 0 0 0,1 0 0 0 0,-1 1 0 0 0,1-1 0 0 0,-1 0 0 0 0,1 1 0 0 0,-1-1 0 0 0,1 0 0 0 0,-1 0 0 0 0,1 0 0 0 0,-1 1 0 0 0,1-1 0 0 0,0 0 0 0 0,-1 0 0 0 0,1 0 0 0 0,-1 0 0 0 0,1 0 0 0 0,-1 0 0 0 0,1 0 0 0 0,0 0 0 0 0,-1-1 0 0 0,1 1 0 0 0,-1 0 0 0 0,1 0 0 0 0,-1 0 0 0 0,1 0 0 0 0,-1-1 0 0 0,1 1 0 0 0,-1 0 0 0 0,1-1 0 0 0,-1 1 0 0 0,1 0 0 0 0,-1-1 0 0 0,0 1 0 0 0,1 0 0 0 0,-1-1 0 0 0,1 1 0 0 0,-1-1 0 0 0,0 1 0 0 0,1-1 0 0 0,-1 0 0 0 0,7-5 0 0 0,-1-1 0 0 0,0 0 0 0 0,-1 0 0 0 0,0 0 0 0 0,0-1 0 0 0,0 0 0 0 0,-1 0 0 0 0,0 0 0 0 0,-1 0 0 0 0,5-17 0 0 0,2-10 0 0 0,5-47 0 0 0,-14 74 0 0 0,20-111-1969 0 0,-21 117 992 0 0,0 2-1054 0 0,0 0-458 0 0,0 0-95 0 0,0 0-22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3.9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13247 0 0,'0'0'299'0'0,"0"0"45"0"0,0 0 21 0 0,0 0-46 0 0,2 19-103 0 0,6 22 362 0 0,3 9 1862 0 0,23 72-1 0 0,-18-51-14496 0 0,-16-71 9794 0 0,0 0-1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04.2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31 274 3999 0 0,'-4'-7'158'0'0,"1"1"-1"0"0,0-1 1 0 0,0 0-1 0 0,1 0 1 0 0,0 0-1 0 0,0-1 1 0 0,-1-12-1 0 0,-3-58 4175 0 0,5 57-3073 0 0,0 15-909 0 0,1 1 0 0 0,-1 0 0 0 0,1-1 0 0 0,1 1 0 0 0,-1-1 1 0 0,1 1-1 0 0,-1 0 0 0 0,1-1 0 0 0,1 1 0 0 0,-1 0 0 0 0,1 0 0 0 0,0 0 0 0 0,0 0 0 0 0,1 0 0 0 0,-1 0 1 0 0,1 1-1 0 0,0-1 0 0 0,6-5 0 0 0,-8 9-246 0 0,0 1 0 0 0,0 0-1 0 0,0-1 1 0 0,0 1 0 0 0,0 0 0 0 0,1 0 0 0 0,-1 0 0 0 0,0 0-1 0 0,0 0 1 0 0,0 0 0 0 0,0 0 0 0 0,1 0 0 0 0,-1 1 0 0 0,0-1 0 0 0,0 0-1 0 0,0 1 1 0 0,0-1 0 0 0,2 2 0 0 0,21 9 607 0 0,-22-11-672 0 0,0 2-38 0 0,1 0 0 0 0,0 0 0 0 0,-1 0 0 0 0,0 1 0 0 0,1-1 0 0 0,-1 1 0 0 0,0-1 1 0 0,0 1-1 0 0,0 0 0 0 0,-1-1 0 0 0,1 1 0 0 0,-1 0 0 0 0,0 0 0 0 0,1 0 1 0 0,-1 0-1 0 0,0 0 0 0 0,-1 1 0 0 0,1-1 0 0 0,-1 0 0 0 0,1 0 0 0 0,-1 1 0 0 0,0-1 1 0 0,0 0-1 0 0,-1 5 0 0 0,0 3-2 0 0,0 0 0 0 0,-1 0 0 0 0,0-1 1 0 0,0 1-1 0 0,-2-1 0 0 0,-4 12 0 0 0,4-13 126 0 0,0 0 0 0 0,-1 0 0 0 0,0 0-1 0 0,-12 14 1 0 0,17-22 567 0 0,0-1 32 0 0,0 0-93 0 0,0 0-506 0 0,0 0-585 0 0,19 14-1465 0 0,19 4 2304 0 0,-30-15-215 0 0,0 0-1 0 0,0 0 0 0 0,0 1 0 0 0,-1 0 0 0 0,0 1 1 0 0,1 0-1 0 0,-2 0 0 0 0,1 0 0 0 0,0 1 1 0 0,-1 0-1 0 0,0 0 0 0 0,5 7 0 0 0,-10-11-141 0 0,0 0 0 0 0,0 0-1 0 0,0 1 1 0 0,-1-1 0 0 0,1 0-1 0 0,0 0 1 0 0,-1 0 0 0 0,0 1-1 0 0,1-1 1 0 0,-1 0 0 0 0,0 1 0 0 0,0-1-1 0 0,0 0 1 0 0,0 1 0 0 0,-1-1-1 0 0,1 0 1 0 0,-1 0 0 0 0,1 1-1 0 0,-1-1 1 0 0,0 0 0 0 0,-1 3-1 0 0,-1 0 118 0 0,0 0-1 0 0,-1 1 0 0 0,1-1 0 0 0,-1 0 1 0 0,-5 4-1 0 0,6-5-54 0 0,-10 10 544 0 0,0-1-1 0 0,-18 15 0 0 0,-3-9-3198 0 0,32-18 1820 0 0,-1-1 0 0 0,0 1-1 0 0,0 0 1 0 0,1-1 0 0 0,-1 0 0 0 0,0 1 0 0 0,0-1 0 0 0,0 0-1 0 0,1 0 1 0 0,-5-1 0 0 0,4 0-2000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0.2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11 118 7055 0 0,'0'0'158'0'0,"0"0"22"0"0,-3-24 210 0 0,1 9-236 0 0,-3-32 2741 0 0,7 17 4223 0 0,-2 29-6377 0 0,0 1-33 0 0,0 0-97 0 0,4 3-585 0 0,-1 0 1 0 0,1 0-1 0 0,-1 0 0 0 0,0 0 1 0 0,0 1-1 0 0,0 0 0 0 0,0-1 1 0 0,2 5-1 0 0,3 6-26 0 0,-1-1 0 0 0,-1 1 0 0 0,0 0 0 0 0,9 28 0 0 0,9 64 0 0 0,-20-85 0 0 0,-2-10 9 0 0,2 9-126 0 0,1 1 0 0 0,14 37 0 0 0,-19-56-1670 0 0,0-2-652 0 0,0 0-345 0 0,0 0-889 0 0,0 0-374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0.6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44 405 5407 0 0,'-27'-80'776'0'0,"22"61"338"0"0,1-1 0 0 0,1 0 0 0 0,1 1 0 0 0,0-36 0 0 0,1 47-789 0 0,2 0 1 0 0,-1 1 0 0 0,1-1 0 0 0,0 0 0 0 0,1 0 0 0 0,0 1-1 0 0,0-1 1 0 0,1 1 0 0 0,-1-1 0 0 0,2 1 0 0 0,-1 0 0 0 0,1 0 0 0 0,0 1-1 0 0,1-1 1 0 0,-1 1 0 0 0,1 0 0 0 0,0 0 0 0 0,1 0 0 0 0,0 1-1 0 0,-1-1 1 0 0,2 2 0 0 0,-1-1 0 0 0,1 1 0 0 0,-1 0 0 0 0,12-5 0 0 0,-10 5-333 0 0,-1 1 1 0 0,1 0 0 0 0,0 1 0 0 0,1-1 0 0 0,-1 2 0 0 0,0-1 0 0 0,1 1 0 0 0,-1 0 0 0 0,1 1 0 0 0,13 1 0 0 0,-19 0-268 0 0,-1 0 1 0 0,0 0 0 0 0,0 0-1 0 0,0 1 1 0 0,0-1-1 0 0,0 1 1 0 0,0-1-1 0 0,0 1 1 0 0,-1 0 0 0 0,1 0-1 0 0,-1-1 1 0 0,1 1-1 0 0,-1 0 1 0 0,0 0 0 0 0,1 1-1 0 0,-1-1 1 0 0,0 0-1 0 0,0 0 1 0 0,-1 0-1 0 0,1 1 1 0 0,0-1 0 0 0,-1 1-1 0 0,1-1 1 0 0,-1 0-1 0 0,0 1 1 0 0,0-1-1 0 0,0 1 1 0 0,0 2 0 0 0,-2 14-1629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0.9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87 10943 0 0,'0'0'248'0'0,"0"0"35"0"0,0 0 18 0 0,0 0-37 0 0,18-19 1616 0 0,-10 13-1265 0 0,2-2-253 0 0,1 0 0 0 0,0 0 0 0 0,0 1 1 0 0,1 1-1 0 0,0 0 0 0 0,0 0 0 0 0,19-5 0 0 0,-30 11-513 0 0,0-1-1 0 0,0 1 0 0 0,0 0 1 0 0,0 0-1 0 0,0 0 0 0 0,0 0 1 0 0,0 0-1 0 0,0 0 0 0 0,0 0 1 0 0,0 0-1 0 0,0 0 0 0 0,0 0 1 0 0,0 0-1 0 0,0 1 1 0 0,0-1-1 0 0,-1 0 0 0 0,1 1 1 0 0,0-1-1 0 0,0 1 0 0 0,0-1 1 0 0,0 1-1 0 0,0-1 0 0 0,-1 1 1 0 0,1 0-1 0 0,0-1 0 0 0,-1 1 1 0 0,1 0-1 0 0,0-1 1 0 0,-1 1-1 0 0,1 0 0 0 0,-1 0 1 0 0,1 0-1 0 0,-1 0 0 0 0,1 0 1 0 0,-1-1-1 0 0,0 1 0 0 0,1 0 1 0 0,-1 0-1 0 0,0 0 0 0 0,0 0 1 0 0,0 0-1 0 0,0 1 1 0 0,0-1 78 0 0,1 12-2326 0 0</inkml:trace>
  <inkml:trace contextRef="#ctx0" brushRef="#br0" timeOffset="1">46 317 10943 0 0,'0'0'248'0'0,"0"0"35"0"0,0 0 18 0 0,0 0-37 0 0,18-3-73 0 0,1-9 433 0 0,-2 0 0 0 0,1-2 0 0 0,27-27 1 0 0,15-13-665 0 0,-19 24-3997 0 0,-22 17-534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1.2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31 174 13247 0 0,'0'0'299'0'0,"0"0"45"0"0,1-3 21 0 0,-1 3-325 0 0,0-1 1 0 0,1 0-1 0 0,-1 1 0 0 0,0-1 0 0 0,0 1 0 0 0,1-1 0 0 0,-1 1 0 0 0,0-1 1 0 0,1 1-1 0 0,-1-1 0 0 0,0 1 0 0 0,1-1 0 0 0,-1 1 0 0 0,1-1 0 0 0,-1 1 1 0 0,0 0-1 0 0,1-1 0 0 0,-1 1 0 0 0,1 0 0 0 0,-1-1 0 0 0,1 1 0 0 0,0 0 1 0 0,-1 0-1 0 0,1-1 0 0 0,-1 1 0 0 0,1 0 0 0 0,-1 0 0 0 0,1 0 0 0 0,0 0 1 0 0,-1 0-1 0 0,2 0 0 0 0,23 11 1718 0 0,-5 4-1009 0 0,0 0 1 0 0,29 27-1 0 0,-4-1-48 0 0,31 25-1829 0 0,-74-65-168 0 0,-2-1-74 0 0,0 0-20 0 0</inkml:trace>
  <inkml:trace contextRef="#ctx0" brushRef="#br0" timeOffset="1">274 1 15719 0 0,'0'0'356'0'0,"0"0"50"0"0,0 0 20 0 0,0 0-40 0 0,-15 13-232 0 0,-6 17 782 0 0,2 0 0 0 0,1 1 0 0 0,1 1 0 0 0,-23 64 0 0 0,4-12 96 0 0,-6 2-2101 0 0,-14 30-4232 0 0,46-89-1913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1.8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 13247 0 0,'0'0'299'0'0,"0"0"-200"0"0,0 0 1 0 0,0-1-1 0 0,0 1 0 0 0,0 0 1 0 0,-1-1-1 0 0,1 1 0 0 0,0-1 1 0 0,0 1-1 0 0,0-1 0 0 0,0 1 1 0 0,0 0-1 0 0,0-1 0 0 0,0 1 1 0 0,0-1-1 0 0,0 1 0 0 0,0 0 1 0 0,0-1-1 0 0,1 1 0 0 0,-1-1 1 0 0,0 1-1 0 0,0 0 0 0 0,0-1 1 0 0,1 0-1 0 0,3 4 31 0 0,-1 0 1 0 0,1 0-1 0 0,-1 0 1 0 0,1 1-1 0 0,-1-1 1 0 0,0 1-1 0 0,0-1 1 0 0,-1 1-1 0 0,1 0 1 0 0,-1 0-1 0 0,0 1 1 0 0,2 3-1 0 0,20 63 2064 0 0,-14-39-1767 0 0,12 35 423 0 0,-3 0 0 0 0,9 72-1 0 0,-27-137-2740 0 0,-1-2-693 0 0,0 0-140 0 0,0 0-26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4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96 5527 0 0,'-1'-1'90'0'0,"1"0"-1"0"0,0 0 0 0 0,0 0 1 0 0,0 0-1 0 0,0 0 1 0 0,0 0-1 0 0,0 0 0 0 0,0 0 1 0 0,0 0-1 0 0,0 0 0 0 0,0 0 1 0 0,0 0-1 0 0,1 0 0 0 0,-1 0 1 0 0,0 0-1 0 0,1 0 1 0 0,-1 0-1 0 0,1 0 0 0 0,-1 0 1 0 0,1 1-1 0 0,-1-1 0 0 0,1 0 1 0 0,0 0-1 0 0,0 0 0 0 0,0 0-89 0 0,1 0 218 0 0,1-1-1 0 0,-1 1 1 0 0,1 0-1 0 0,-1 0 0 0 0,1 0 1 0 0,0 0-1 0 0,-1 1 1 0 0,1-1-1 0 0,0 1 0 0 0,1-1-217 0 0,2 0-314 0 0,0 0-1 0 0,1 0 1 0 0,-1-1-1 0 0,0 0 1 0 0,0 0 0 0 0,0-1-1 0 0,0 0 1 0 0,0 0-1 0 0,-1 0 1 0 0,1 0-1 0 0,-1-1 1 0 0,0 0-1 0 0,0 0 1 0 0,4-5 314 0 0,5-6-1614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2.1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16 147 10943 0 0,'-1'0'31'0'0,"1"0"1"0"0,-1 0-1 0 0,0-1 0 0 0,1 1 0 0 0,-1 0 0 0 0,0-1 0 0 0,1 1 0 0 0,-1 0 0 0 0,1-1 0 0 0,-1 1 0 0 0,0-1 0 0 0,1 1 0 0 0,-1-1 1 0 0,1 1-1 0 0,0-1 0 0 0,-1 1 0 0 0,1-1 0 0 0,-1 0 0 0 0,1 1 0 0 0,0-1 0 0 0,-1 0 0 0 0,1 1 0 0 0,0-1 0 0 0,-1-1 0 0 0,-1-25 197 0 0,2 19 33 0 0,1 0-1 0 0,0 0 0 0 0,1 0 1 0 0,3-12-1 0 0,-5 19-213 0 0,0 0 1 0 0,1 1-1 0 0,-1-1 1 0 0,0 0-1 0 0,1 0 1 0 0,-1 0-1 0 0,1 0 1 0 0,-1 1-1 0 0,1-1 1 0 0,-1 0-1 0 0,1 1 1 0 0,-1-1-1 0 0,1 0 1 0 0,0 1-1 0 0,0-1 0 0 0,-1 0 1 0 0,1 1-1 0 0,0-1 1 0 0,0 1-1 0 0,-1 0 1 0 0,1-1-1 0 0,0 1 1 0 0,0 0-1 0 0,0-1 1 0 0,0 1-1 0 0,0 0 1 0 0,0 0-1 0 0,-1 0 1 0 0,3 0-1 0 0,-1 0 150 0 0,1 1 1 0 0,-1-1-1 0 0,0 1 1 0 0,1 0-1 0 0,-1 0 0 0 0,0 0 1 0 0,0 0-1 0 0,0 0 0 0 0,0 0 1 0 0,0 1-1 0 0,2 1 1 0 0,6 6 603 0 0,0 0 0 0 0,-1 1 0 0 0,10 12 0 0 0,-4 0-259 0 0,0 1-1 0 0,15 34 0 0 0,-15-28 91 0 0,19 27 0 0 0,-26-47-608 0 0,-8-8-34 0 0,1-1 0 0 0,-1 1 0 0 0,1-1 0 0 0,-1 1 0 0 0,1-1-1 0 0,0 0 1 0 0,-1 1 0 0 0,1-1 0 0 0,-1 0 0 0 0,1 1 0 0 0,0-1 0 0 0,-1 0 0 0 0,1 0 0 0 0,0 1-1 0 0,-1-1 1 0 0,1 0 0 0 0,0 0 0 0 0,0 0 0 0 0,-1 0 0 0 0,1 0 0 0 0,0 0 0 0 0,-1 0 0 0 0,1 0-1 0 0,0 0 1 0 0,0-1 0 0 0,-1 1 0 0 0,1 0 0 0 0,0 0 0 0 0,-1 0 0 0 0,1-1 0 0 0,-1 1 0 0 0,1 0-1 0 0,0-1 1 0 0,-1 1 0 0 0,1-1 0 0 0,-1 1 0 0 0,1-1 0 0 0,-1 1 0 0 0,1-1 0 0 0,-1 1 0 0 0,1-1-1 0 0,-1 1 1 0 0,0-1 0 0 0,1 0 0 0 0,-1 1 0 0 0,1-2 0 0 0,-1 1-91 0 0,3-4-138 0 0,0 0-1 0 0,0 0 1 0 0,-1 0-1 0 0,0 0 1 0 0,0-1-1 0 0,0 1 1 0 0,-1-1-1 0 0,2-11 1 0 0,1-48 130 0 0,-5 23 109 0 0,0 25 0 0 0,0 0 0 0 0,1 0 0 0 0,1 1 0 0 0,1-1 0 0 0,5-21 0 0 0,-7 37 0 0 0,0 1 0 0 0,1 0 0 0 0,-1-1 0 0 0,0 1 0 0 0,1 0 0 0 0,-1 0 0 0 0,0-1 0 0 0,1 1 0 0 0,-1 0 0 0 0,1 0 0 0 0,-1 0 0 0 0,0 0 0 0 0,1-1 0 0 0,-1 1 0 0 0,1 0 0 0 0,-1 0 0 0 0,0 0 0 0 0,1 0 0 0 0,-1 0 0 0 0,1 0 0 0 0,-1 0 0 0 0,1 0 0 0 0,-1 0 0 0 0,0 0 0 0 0,1 0 0 0 0,-1 1 0 0 0,1-1 0 0 0,-1 0 0 0 0,0 0 0 0 0,1 0 0 0 0,-1 0 0 0 0,0 1 0 0 0,1-1 0 0 0,-1 0 0 0 0,1 0 0 0 0,-1 1 0 0 0,0-1 0 0 0,0 0 0 0 0,1 1 0 0 0,-1-1 0 0 0,0 0 0 0 0,1 1 0 0 0,9 9 0 0 0,0 0 0 0 0,-1 1 0 0 0,-1 0 0 0 0,1 0 0 0 0,-2 1 0 0 0,1 0 0 0 0,7 18 0 0 0,6 9 0 0 0,-1-5 40 0 0,24 37-3946 0 0,-37-61 2516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2.4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3 10943 0 0,'-14'-2'498'0'0,"12"1"-9"0"0,-1 2-442 0 0,0 0 1 0 0,0 0-1 0 0,0 0 0 0 0,1 0 1 0 0,-1 1-1 0 0,0-1 0 0 0,-3 3 1 0 0,5 0 278 0 0,0-1 0 0 0,-1 0 0 0 0,1 1 0 0 0,0-1 0 0 0,0 0 0 0 0,1 1 1 0 0,-1-1-1 0 0,1 1 0 0 0,0 0 0 0 0,0-1 0 0 0,0 1 0 0 0,0-1 0 0 0,0 1 1 0 0,1-1-1 0 0,0 1 0 0 0,-1-1 0 0 0,3 4 0 0 0,2 9 297 0 0,1 0-1 0 0,10 19 1 0 0,-11-26-447 0 0,2 5-173 0 0,4 11-14 0 0,1 0 0 0 0,1 0-1 0 0,2-2 1 0 0,0 0-1 0 0,23 26 1 0 0,-31-41-879 0 0,-2-2-465 0 0,-3-4-3341 0 0,-2-2-1002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2.8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20 187 10943 0 0,'-4'-8'264'0'0,"1"-1"0"0"0,0 1 0 0 0,1-1 0 0 0,0 0 0 0 0,0 1 0 0 0,1-1-1 0 0,0 0 1 0 0,0-14 0 0 0,1 19 56 0 0,1-1 0 0 0,0 1 0 0 0,0 0 0 0 0,1-1 0 0 0,-1 1 0 0 0,1 0 1 0 0,0 0-1 0 0,0 0 0 0 0,0 0 0 0 0,0 0 0 0 0,1 0 0 0 0,0 0 0 0 0,0 1 0 0 0,0 0 0 0 0,0-1 0 0 0,0 1 0 0 0,0 0 0 0 0,8-4 0 0 0,-8 4-264 0 0,0 1 0 0 0,1 1 1 0 0,-1-1-1 0 0,0 0 0 0 0,0 1 0 0 0,1 0 0 0 0,-1-1 0 0 0,1 1 0 0 0,-1 1 0 0 0,1-1 0 0 0,0 1 0 0 0,-1-1 1 0 0,1 1-1 0 0,0 0 0 0 0,-1 0 0 0 0,1 0 0 0 0,0 1 0 0 0,-1 0 0 0 0,1-1 0 0 0,-1 1 0 0 0,7 2 0 0 0,-8-1-202 0 0,1-1 0 0 0,0 1 0 0 0,-1-1 0 0 0,1 1 0 0 0,-1 0 0 0 0,0 0 0 0 0,1 0 0 0 0,-1 0 0 0 0,0 0 0 0 0,0 0 0 0 0,-1 1 0 0 0,1-1 0 0 0,0 1 0 0 0,-1-1 0 0 0,1 1 0 0 0,-1 0 0 0 0,0 0 0 0 0,0-1 0 0 0,0 1 0 0 0,0 0 0 0 0,-1 0 0 0 0,1 0 0 0 0,-1 0 0 0 0,0 0 0 0 0,1 0 0 0 0,-2 5 0 0 0,0 8-2535 0 0,-1 0-2722 0 0</inkml:trace>
  <inkml:trace contextRef="#ctx0" brushRef="#br0" timeOffset="1">40 349 10943 0 0,'0'0'248'0'0,"0"0"35"0"0,0 0 18 0 0,0 0-37 0 0,14-19 376 0 0,3-1 1232 0 0,34-30-1 0 0,-44 44-1759 0 0,0 1 1 0 0,0-1-1 0 0,1 1 0 0 0,0 1 0 0 0,0-1 0 0 0,0 1 0 0 0,0 1 0 0 0,14-5 0 0 0,-4 10-2076 0 0,-14 9-2665 0 0,-2 1 2230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3.1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3 417 8863 0 0,'-2'8'600'0'0,"2"-7"5027"0"0,5-5-5489 0 0,18-21 1535 0 0,2 2 0 0 0,54-39 0 0 0,-69 54-2518 0 0,-8 7 259 0 0,0-1-1 0 0,0 0 0 0 0,1 1 0 0 0,-1-1 0 0 0,0 1 1 0 0,1 0-1 0 0,-1-1 0 0 0,1 1 0 0 0,-1 0 0 0 0,1 1 1 0 0,0-1-1 0 0,3 0 0 0 0,-6 1-4516 0 0</inkml:trace>
  <inkml:trace contextRef="#ctx0" brushRef="#br0" timeOffset="1">221 20 10943 0 0,'-4'-6'987'0'0,"1"-1"-810"0"0,0 2 25 0 0,3 4 736 0 0,0 1 316 0 0,0 0 55 0 0,0 0-66 0 0,0 0-346 0 0,15 23 1163 0 0,-8-8-1934 0 0,1 1 1 0 0,-2 0-1 0 0,0 0 0 0 0,-1 0 1 0 0,-1 1-1 0 0,4 31 1 0 0,-1 30-1214 0 0,-5-4-5619 0 0,-2-74 4107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3.5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0 260 10943 0 0,'3'-27'561'0'0,"-2"19"-470"0"0,-1-1 0 0 0,1 1 0 0 0,1 0 0 0 0,0-1-1 0 0,0 1 1 0 0,0 0 0 0 0,1 0 0 0 0,5-8 0 0 0,-8 15 47 0 0,1 1 1 0 0,-1-1-1 0 0,1 0 0 0 0,0 1 1 0 0,-1-1-1 0 0,1 0 0 0 0,0 1 1 0 0,0-1-1 0 0,0 1 1 0 0,-1-1-1 0 0,1 1 0 0 0,0-1 1 0 0,0 1-1 0 0,0 0 0 0 0,0 0 1 0 0,0-1-1 0 0,0 1 0 0 0,0 0 1 0 0,0 0-1 0 0,0 0 0 0 0,0 0 1 0 0,-1 0-1 0 0,1 0 0 0 0,0 0 1 0 0,0 0-1 0 0,0 0 0 0 0,0 0 1 0 0,0 1-1 0 0,0-1 1 0 0,0 0-1 0 0,0 1 0 0 0,0-1 1 0 0,0 1-1 0 0,-1-1 0 0 0,1 1 1 0 0,0-1-1 0 0,0 1 0 0 0,0 0 1 0 0,28 24 1542 0 0,-20-13-1361 0 0,-1 0 0 0 0,-1 1-1 0 0,0-1 1 0 0,0 1 0 0 0,-1 1-1 0 0,-1-1 1 0 0,0 1 0 0 0,3 15-1 0 0,16 41 564 0 0,-18-51-883 0 0,-5-15 0 0 0,1 0 0 0 0,-1 0 0 0 0,1 0 0 0 0,-1 0 0 0 0,1 0 0 0 0,4 5 0 0 0,-6-9 0 0 0,1 0 0 0 0,-1 1 0 0 0,1-1 0 0 0,-1 0 0 0 0,1 1 0 0 0,-1-1 0 0 0,1 0 0 0 0,-1 0 0 0 0,1 1 0 0 0,-1-1 0 0 0,1 0 0 0 0,0 0 0 0 0,-1 0 0 0 0,1 0 0 0 0,-1 0 0 0 0,1 0 0 0 0,-1 0 0 0 0,1 0 0 0 0,0 0 0 0 0,-1 0 0 0 0,1 0 0 0 0,-1 0 0 0 0,1 0 0 0 0,-1 0 0 0 0,1 0 0 0 0,-1-1 0 0 0,1 1 0 0 0,0 0 0 0 0,-1 0 0 0 0,1-1 0 0 0,-1 1 0 0 0,0 0 0 0 0,1-1 0 0 0,-1 1 0 0 0,1 0 0 0 0,-1-1 0 0 0,1 1 0 0 0,-1-1 0 0 0,0 1 0 0 0,1-1 0 0 0,-1 1 0 0 0,0-1 0 0 0,0 1 0 0 0,1-1 0 0 0,-1 1 0 0 0,0-2 0 0 0,0 2 0 0 0,2-4-19 0 0,0 0 0 0 0,-1-1 0 0 0,0 1 0 0 0,0 0 0 0 0,0-1 0 0 0,0 1 0 0 0,-1-1 0 0 0,1 1 0 0 0,-1-1 0 0 0,0 1 0 0 0,-1-1 0 0 0,-1-7 0 0 0,1-20-310 0 0,3-1-710 0 0,-2 16 835 0 0,1 0 0 0 0,1 0 0 0 0,0 0-1 0 0,1 0 1 0 0,9-26 0 0 0,-12 42 204 0 0,0 1 0 0 0,0 0 0 0 0,1-1 0 0 0,-1 1 0 0 0,0-1 0 0 0,0 1 0 0 0,1 0 0 0 0,-1-1 0 0 0,0 1-1 0 0,1 0 1 0 0,-1-1 0 0 0,0 1 0 0 0,1 0 0 0 0,-1-1 0 0 0,0 1 0 0 0,1 0 0 0 0,-1 0 0 0 0,1 0 0 0 0,-1-1 0 0 0,0 1 0 0 0,1 0 0 0 0,-1 0-1 0 0,1 0 1 0 0,-1 0 0 0 0,1 0 0 0 0,-1 0 0 0 0,0 0 0 0 0,1 0 0 0 0,-1 0 0 0 0,1 0 0 0 0,-1 0 0 0 0,1 0 0 0 0,-1 0 0 0 0,1 0 0 0 0,-1 0-1 0 0,1 1 1 0 0,12 6 60 0 0,-12-7-25 0 0,10 8 251 0 0,0 1-1 0 0,0 0 0 0 0,-1 0 1 0 0,-1 1-1 0 0,15 18 1 0 0,-8-9 231 0 0,30 28 1 0 0,-46-46-521 0 0,1-1 0 0 0,-1 1 0 0 0,1-1 0 0 0,-1 0 0 0 0,1 1 0 0 0,-1-1 0 0 0,1 0 0 0 0,-1 1 0 0 0,1-1-1 0 0,-1 0 1 0 0,1 0 0 0 0,0 1 0 0 0,-1-1 0 0 0,1 0 0 0 0,-1 0 0 0 0,1 0 0 0 0,0 0 0 0 0,-1 0 0 0 0,1 0 0 0 0,-1 0 0 0 0,1 0 0 0 0,0 0 0 0 0,-1 0-1 0 0,1 0 1 0 0,-1 0 0 0 0,1-1 0 0 0,0 1 0 0 0,-1 0 0 0 0,1 0 0 0 0,-1-1 0 0 0,1 1 0 0 0,-1 0 0 0 0,1-1 0 0 0,-1 1 0 0 0,1 0 0 0 0,-1-1 0 0 0,1 1-1 0 0,-1-1 1 0 0,0 1 0 0 0,1-1 0 0 0,-1 1 0 0 0,1-2 0 0 0,8-16-441 0 0,-5-2-1076 0 0,0 0-1 0 0,-2 0 0 0 0,0-33 1 0 0,2-8-1582 0 0,-1-8-314 0 0,-1 32 1696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4.6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51 205 7055 0 0,'-8'-20'530'0'0,"1"6"-144"0"0,0 0 0 0 0,1-1 0 0 0,1 1 0 0 0,-6-28 0 0 0,9 32 872 0 0,0 0 1 0 0,1-1-1 0 0,0 1 1 0 0,1-16-1 0 0,0 26-1192 0 0,0 0-1 0 0,0 0 0 0 0,0 0 1 0 0,0 0-1 0 0,0 1 0 0 0,0-1 0 0 0,0 0 1 0 0,0 0-1 0 0,0 0 0 0 0,0 0 1 0 0,0 0-1 0 0,0 0 0 0 0,0 0 1 0 0,1 0-1 0 0,-1 0 0 0 0,0 0 1 0 0,0 0-1 0 0,0 1 0 0 0,0-1 1 0 0,0 0-1 0 0,0 0 0 0 0,0 0 0 0 0,0 0 1 0 0,0 0-1 0 0,0 0 0 0 0,1 0 1 0 0,-1 0-1 0 0,0 0 0 0 0,0 0 1 0 0,0 0-1 0 0,0 0 0 0 0,0 0 1 0 0,0 0-1 0 0,0 0 0 0 0,1 0 1 0 0,-1 0-1 0 0,0 0 0 0 0,0 0 0 0 0,0 0 1 0 0,0 0-1 0 0,0 0 0 0 0,0 0 1 0 0,0 0-1 0 0,0 0 0 0 0,0-1 1 0 0,1 1-1 0 0,-1 0 0 0 0,0 0 1 0 0,0 0-1 0 0,0 0 0 0 0,0 0 1 0 0,0 0-1 0 0,0 0 0 0 0,0 0 0 0 0,0 0 1 0 0,0 0-1 0 0,0 0 0 0 0,0-1 1 0 0,0 1-1 0 0,0 0 0 0 0,0 0 1 0 0,0 0-1 0 0,0 0 0 0 0,10 15 576 0 0,6 20-920 0 0,-7-4 637 0 0,-2 0 1 0 0,4 31 0 0 0,-9-40-142 0 0,1-2-1 0 0,1 1 1 0 0,1 0 0 0 0,1-1 0 0 0,1 0 0 0 0,0 0-1 0 0,12 19 1 0 0,-19-38-217 0 0,1 0 0 0 0,0 0 0 0 0,-1-1 0 0 0,1 1 0 0 0,0 0 0 0 0,-1-1 0 0 0,1 1 0 0 0,0-1 0 0 0,0 1 0 0 0,-1-1 0 0 0,1 1 0 0 0,0-1 0 0 0,0 1 0 0 0,0-1 0 0 0,0 0 0 0 0,0 0 0 0 0,0 1 0 0 0,0-1 0 0 0,0 0 0 0 0,0 0 0 0 0,0 0 0 0 0,-1 0 0 0 0,1 0 0 0 0,0 0 0 0 0,0 0 0 0 0,0-1 0 0 0,0 1 0 0 0,0 0 0 0 0,0 0 0 0 0,0-1 0 0 0,0 1 0 0 0,0 0 0 0 0,-1-1 0 0 0,1 1 0 0 0,0-1 0 0 0,0 1 0 0 0,0-1 0 0 0,-1 0 0 0 0,1 1 0 0 0,0-1 0 0 0,-1 0 0 0 0,2 0 0 0 0,-1 0 0 0 0,1-1 0 0 0,0-1 0 0 0,0 1 0 0 0,0-1 0 0 0,0 1 0 0 0,0-1 0 0 0,0 0 0 0 0,-1 0 0 0 0,1 1 0 0 0,-1-1 0 0 0,0 0 0 0 0,1 0 0 0 0,0-6 0 0 0,7-45 0 0 0,-7 34 0 0 0,4-20 0 0 0,1-58 0 0 0,2 107 0 0 0,1 9 0 0 0,1 7 0 0 0,-8-15 0 0 0,0-1 0 0 0,1 0 0 0 0,1 0 0 0 0,-1 0 0 0 0,1-1 0 0 0,1 0 0 0 0,-1 0 0 0 0,1 0 0 0 0,12 11 0 0 0,-16-18 0 0 0,-1 0 0 0 0,0 0 0 0 0,0 0 0 0 0,1 0 0 0 0,-1-1 0 0 0,1 1 0 0 0,-1 0 0 0 0,1-1 0 0 0,-1 1 0 0 0,1-1 0 0 0,-1 0 0 0 0,1 1 0 0 0,-1-1 0 0 0,1 0 0 0 0,0 0 0 0 0,-1 0 0 0 0,1 0 0 0 0,-1 0 0 0 0,1-1 0 0 0,-1 1 0 0 0,1 0 0 0 0,0-1 0 0 0,-1 1 0 0 0,0-1 0 0 0,3 0 0 0 0,-1-1 0 0 0,0 0 0 0 0,0 0 0 0 0,0 0 0 0 0,0-1 0 0 0,0 1 0 0 0,5-6 0 0 0,-4 3-48 0 0,1-1 1 0 0,-1 0-1 0 0,0 0 0 0 0,-1-1 0 0 0,1 1 1 0 0,-1-1-1 0 0,-1 0 0 0 0,1 0 0 0 0,2-13 1 0 0,0-5-424 0 0,1-39 1 0 0,1 3-81 0 0,-7 57-154 0 0,2-5-34 0 0,3 3-5898 0 0,4-3 4031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15.2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41 121 10943 0 0,'0'0'498'0'0,"-8"2"168"0"0,6-1-526 0 0,0-1 1 0 0,1 1-1 0 0,-1 0 0 0 0,0 0 0 0 0,0 0 0 0 0,1 0 0 0 0,-1 0 1 0 0,1 0-1 0 0,-1 0 0 0 0,1 0 0 0 0,0 1 0 0 0,-1-1 0 0 0,1 0 1 0 0,0 1-1 0 0,0-1 0 0 0,0 1 0 0 0,0 0 0 0 0,0-1 0 0 0,0 1 1 0 0,0 0-1 0 0,1-1 0 0 0,-1 1 0 0 0,1 0 0 0 0,-1 3 0 0 0,0 1 380 0 0,0-1-1 0 0,1 1 0 0 0,0 0 0 0 0,0-1 0 0 0,2 9 1 0 0,-2-12-556 0 0,11 58 1651 0 0,34 111-1 0 0,-4-27-375 0 0,-39-135-1516 0 0,-2-8-1171 0 0,0-1-535 0 0,0 0-110 0 0,-5-50-4921 0 0,-12-28 3188 0 0,5 26 2639 0 0,2 7 990 0 0,-18-107 1112 0 0,24 127 553 0 0,2-1 0 0 0,1 1 0 0 0,3-48 0 0 0,-1 67-791 0 0,0 1 0 0 0,1 0 0 0 0,-1-1 0 0 0,1 1 0 0 0,0 0 0 0 0,0 0 0 0 0,0 0 0 0 0,1 0 0 0 0,4-6 0 0 0,-6 11-616 0 0,-1-1 0 0 0,1 1 0 0 0,0-1 0 0 0,0 1 1 0 0,0 0-1 0 0,0-1 0 0 0,0 1 0 0 0,0 0 0 0 0,0 0 0 0 0,0 0 0 0 0,0 0 0 0 0,0 0 0 0 0,0 0 0 0 0,0 0 0 0 0,0 0 0 0 0,0 0 0 0 0,0 1 0 0 0,0-1 0 0 0,0 0 0 0 0,0 0 0 0 0,0 1 1 0 0,-1-1-1 0 0,1 1 0 0 0,0-1 0 0 0,0 1 0 0 0,0-1 0 0 0,0 1 0 0 0,0 0 0 0 0,24 18 1040 0 0,-22-16-1065 0 0,0 1 0 0 0,0-1 0 0 0,-1 1 0 0 0,0 0 0 0 0,1 0 0 0 0,-1 0 0 0 0,-1 0 0 0 0,1 0 0 0 0,0 0 1 0 0,-1 1-1 0 0,0-1 0 0 0,0 0 0 0 0,0 1 0 0 0,-1-1 0 0 0,0 1 0 0 0,0-1 0 0 0,0 1 0 0 0,0-1 0 0 0,0 1 0 0 0,-1-1 0 0 0,0 1 0 0 0,0-1 0 0 0,0 0 0 0 0,-1 1 0 0 0,-1 3 0 0 0,-5 12 128 0 0,-1-1-1 0 0,-1 0 1 0 0,-23 33-1 0 0,28-45-158 0 0,-10 12-5 0 0,12-11 0 0 0,3-7 0 0 0,1-1 0 0 0,-1 1 0 0 0,0 0 0 0 0,0-1 0 0 0,1 1 0 0 0,-1-1 0 0 0,0 1 0 0 0,1-1 0 0 0,-1 1 0 0 0,0-1 0 0 0,1 1 0 0 0,-1-1 0 0 0,1 1 0 0 0,-1-1 0 0 0,1 1 0 0 0,-1-1 0 0 0,1 0 0 0 0,-1 1 0 0 0,1-1 0 0 0,-1 0 0 0 0,1 1 0 0 0,0-1 0 0 0,-1 0 0 0 0,1 0 0 0 0,-1 0 0 0 0,1 1 0 0 0,0-1 0 0 0,-1 0 0 0 0,1 0 0 0 0,0 0 0 0 0,18 6 0 0 0,-1-1 0 0 0,34 5 0 0 0,-3-1 0 0 0,-29-6 0 0 0,-16-2 0 0 0,1-1 0 0 0,-1 1 0 0 0,1 0 0 0 0,-1 0 0 0 0,0 0 0 0 0,0 0 0 0 0,1 1 0 0 0,-1 0 0 0 0,0 0 0 0 0,0 0 0 0 0,5 4 0 0 0,-7-5 0 0 0,0 0 0 0 0,-1 1 0 0 0,1-1 0 0 0,-1 0 0 0 0,1 1 0 0 0,-1-1 0 0 0,1 1 0 0 0,-1-1 0 0 0,0 1 0 0 0,0 0 0 0 0,0-1 0 0 0,0 1 0 0 0,0 0 0 0 0,0 0 0 0 0,0 0 0 0 0,-1 0 0 0 0,1 0 0 0 0,-1 0 0 0 0,1 0 0 0 0,-1 0 0 0 0,0 0 0 0 0,1 0 0 0 0,-1 0 0 0 0,0 0 0 0 0,-1 0 0 0 0,1 0 0 0 0,0 0 0 0 0,0 0 0 0 0,-1 0 0 0 0,-1 3 0 0 0,0 1 0 0 0,-1 0 0 0 0,0 0 0 0 0,0 0 0 0 0,-1 0 0 0 0,1-1 0 0 0,-7 8 0 0 0,-45 51-283 0 0,-88 82 1 0 0,129-133-7929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0.9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110 135 7055 0 0,'-24'-20'695'0'0,"18"15"-925"0"0,-41-41 2033 0 0,43 41-1232 0 0,0 0 1 0 0,1 1-1 0 0,-1-1 1 0 0,1 0-1 0 0,0-1 1 0 0,0 1-1 0 0,0 0 0 0 0,-2-9 1 0 0,5 11-380 0 0,0-2-75 0 0,0 4 379 0 0,0 1 162 0 0,19 10 822 0 0,-11-2-1337 0 0,0 1 1 0 0,-1 0-1 0 0,-1 0 1 0 0,1 0 0 0 0,-2 1-1 0 0,10 18 1 0 0,21 67 1659 0 0,-34-88-1795 0 0,60 190 120 0 0,-39-112 2339 0 0,-17-47-4098 0 0,-6-37 817 0 0,0-1-372 0 0,0 0-166 0 0,0 0-562 0 0,0 0-2235 0 0,0 0-954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1.2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134 406 7055 0 0,'-29'-40'208'0'0,"9"13"346"0"0,1 0 1 0 0,-26-51 0 0 0,42 71-77 0 0,-1 0 0 0 0,2-1 0 0 0,-1 1 0 0 0,1-1 0 0 0,0 0 0 0 0,0 0 0 0 0,1 0 0 0 0,0 0 0 0 0,0 0 0 0 0,1 0 0 0 0,0 0 0 0 0,1 0 0 0 0,0 0 0 0 0,0 1 0 0 0,0-1 0 0 0,4-11 0 0 0,-2 13-394 0 0,1 0 1 0 0,-1 1 0 0 0,1-1 0 0 0,-1 1 0 0 0,2 0 0 0 0,-1 1 0 0 0,0-1 0 0 0,1 1-1 0 0,0-1 1 0 0,0 1 0 0 0,0 1 0 0 0,1-1 0 0 0,-1 1 0 0 0,1 0 0 0 0,0 0 0 0 0,-1 1-1 0 0,1-1 1 0 0,1 1 0 0 0,-1 1 0 0 0,0-1 0 0 0,7 0 0 0 0,5-1 105 0 0,1 1-1 0 0,-1 0 1 0 0,0 1-1 0 0,1 1 1 0 0,-1 1 0 0 0,23 4-1 0 0,-30-3-490 0 0,-1 0 0 0 0,0 1 0 0 0,0 0 0 0 0,0 0 0 0 0,0 1 1 0 0,17 10-1 0 0,-23-12 104 0 0,0 1 0 0 0,-1-1 0 0 0,0 1 1 0 0,0 0-1 0 0,1 0 0 0 0,-2 0 1 0 0,1 0-1 0 0,0 0 0 0 0,-1 1 1 0 0,1-1-1 0 0,-1 1 0 0 0,0 0 1 0 0,0 0-1 0 0,-1 0 0 0 0,1 0 0 0 0,-1 0 1 0 0,0 0-1 0 0,0 0 0 0 0,0 0 1 0 0,0 5-1 0 0,0 11-5206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1.6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0 750 15719 0 0,'0'0'356'0'0,"0"0"50"0"0,0 0 20 0 0,0 0-40 0 0,3-10-232 0 0,18-15 395 0 0,0 1-1 0 0,1 2 1 0 0,1 0-1 0 0,47-35 1 0 0,-54 46-492 0 0,20-14-1831 0 0,1 1-1 0 0,77-34 1 0 0,-53 28-48 0 0,-28 14-777 0 0</inkml:trace>
  <inkml:trace contextRef="#ctx0" brushRef="#br0" timeOffset="1">629 37 13247 0 0,'-68'-36'1636'0'0,"67"36"-660"0"0,2 25 2915 0 0,12 14-3160 0 0,24 50 0 0 0,-6-17 975 0 0,11 67-1473 0 0,-4-13-225 0 0,-29-104-6650 0 0,-9-22 324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4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171 242 3167 0 0,'0'0'68'0'0,"-9"-9"178"0"0,5 3-232 0 0,1 2 29 0 0,3 3 176 0 0,-2-4-47 0 0,0 0 0 0 0,0 0 0 0 0,1 0 0 0 0,0 0 0 0 0,0 0 0 0 0,1 0 0 0 0,-1 0 0 0 0,1 0 0 0 0,0 0 0 0 0,0 0-1 0 0,1 0 1 0 0,0-4-172 0 0,0 2 238 0 0,0-2-117 0 0,-1 0 1 0 0,1 0-1 0 0,-2 0 1 0 0,1-1-1 0 0,-1 1 1 0 0,0 0-1 0 0,-1 0 0 0 0,0 0 1 0 0,-1 0-1 0 0,0 0 1 0 0,0 1-1 0 0,-1-1 1 0 0,0 1-1 0 0,0 0 0 0 0,-2-2-121 0 0,6 10 0 0 0,0 0 0 0 0,0 0 0 0 0,0 0 0 0 0,0-1 0 0 0,-1 1 0 0 0,1 0 0 0 0,0 0 0 0 0,0 0 0 0 0,-1 0 0 0 0,1-1 0 0 0,0 1 0 0 0,0 0 0 0 0,-1 0 0 0 0,1 0 0 0 0,0 0 0 0 0,0 0 0 0 0,-1 0 0 0 0,1 0 0 0 0,0 0 0 0 0,-1 0 0 0 0,1 0 0 0 0,0 0 0 0 0,0 0 0 0 0,-1 0 0 0 0,1 0 0 0 0,0 0 0 0 0,-1 0 0 0 0,1 0 0 0 0,0 0 0 0 0,0 0 0 0 0,-1 0 0 0 0,1 0 0 0 0,0 0 0 0 0,0 1 0 0 0,-1-1 0 0 0,1 0 0 0 0,0 0 0 0 0,0 0 0 0 0,0 0 0 0 0,-1 1 0 0 0,1-1 0 0 0,0 0 0 0 0,0 0 0 0 0,0 1 0 0 0,-1-1 0 0 0,1 0 0 0 0,-9 11 0 0 0,9-9 0 0 0,-6 4 3 0 0,-1 1 60 0 0,0 1 0 0 0,1-1 0 0 0,0 2 0 0 0,0-1 0 0 0,1 0 0 0 0,0 1 0 0 0,0 2-63 0 0,3-6 217 0 0,-9 17 518 0 0,2 1-1 0 0,-5 21-734 0 0,12-37-5 0 0,0 1 0 0 0,1-1-1 0 0,0 1 1 0 0,1 0 0 0 0,-1 0 0 0 0,1-1-1 0 0,1 1 1 0 0,0 0 0 0 0,0 0 0 0 0,0-1-1 0 0,1 2 6 0 0,2-1 0 0 0,5-5 0 0 0,-7-3 0 0 0,0-1 0 0 0,-1 0 0 0 0,1 1 0 0 0,0-1 0 0 0,-1 0 0 0 0,1 0 0 0 0,-1 0 0 0 0,1 0 0 0 0,-1 0 0 0 0,1 0 0 0 0,-1-1 0 0 0,0 1 0 0 0,1 0 0 0 0,-1-1 0 0 0,0 1 0 0 0,0-1 0 0 0,0 1 0 0 0,0-1 0 0 0,0-1 0 0 0,18-37 0 0 0,-13 26 0 0 0,3-6 0 0 0,-3 10 0 0 0,5-3 0 0 0,-3 5 0 0 0,-8 7 0 0 0,0 1 0 0 0,1 0 0 0 0,-1-1 0 0 0,0 1 0 0 0,1 0 0 0 0,-1-1 0 0 0,1 1 0 0 0,-1 0 0 0 0,0 0 0 0 0,1-1 0 0 0,-1 1 0 0 0,1 0 0 0 0,-1 0 0 0 0,1 0 0 0 0,-1 0 0 0 0,1-1 0 0 0,-1 1 0 0 0,1 0 0 0 0,-1 0 0 0 0,1 0 0 0 0,-1 0 0 0 0,1 0 0 0 0,-1 0 0 0 0,1 0 0 0 0,-1 1 0 0 0,1-1 0 0 0,-1 0 0 0 0,0 0 0 0 0,1 0 0 0 0,-1 0 0 0 0,1 1 0 0 0,-1-1 0 0 0,1 0 0 0 0,-1 0 0 0 0,0 1 0 0 0,1-1 0 0 0,-1 0 0 0 0,1 1 0 0 0,-1-1 0 0 0,0 0 0 0 0,1 1 0 0 0,-1-1 0 0 0,0 1 0 0 0,0-1 0 0 0,1 0 0 0 0,-1 1 0 0 0,0-1 0 0 0,2 2 33 0 0,1 1 0 0 0,-1-1 0 0 0,0 0 0 0 0,0 1 0 0 0,0-1 0 0 0,0 1 0 0 0,-1 0 0 0 0,1-1 0 0 0,-1 1 0 0 0,1 0-1 0 0,-1 0 1 0 0,0 0 0 0 0,0 0 0 0 0,-1 0 0 0 0,1 0 0 0 0,0 1-33 0 0,-1-3 587 0 0,0-1 21 0 0,3 0-619 0 0,-1 0 1 0 0,1-1 0 0 0,-1 1 0 0 0,1 0-1 0 0,-1-1 1 0 0,1 0 0 0 0,-1 0-1 0 0,1 0 1 0 0,-1 0 0 0 0,0 0 0 0 0,0 0-1 0 0,1 0 1 0 0,-1-1 0 0 0,0 1 0 0 0,0-1-1 0 0,0 0 1 0 0,0 1 0 0 0,-1-1-1 0 0,1 0 1 0 0,1-1 10 0 0,8-8-717 0 0,-2 1 4 0 0,-8 9 434 0 0,0-1-1 0 0,0 1 1 0 0,1-1-1 0 0,-1 1 0 0 0,0 0 1 0 0,1 0-1 0 0,-1-1 1 0 0,1 1-1 0 0,0 0 1 0 0,-1 0-1 0 0,1 0 1 0 0,0 1-1 0 0,-1-1 0 0 0,3 0 280 0 0,-4 1-2452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1.9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6 327 8863 0 0,'-2'-15'385'0'0,"0"0"0"0"0,1 1 0 0 0,1-1 0 0 0,0 0 0 0 0,1 0 0 0 0,0 1 0 0 0,1-1 0 0 0,1 1 0 0 0,0-1 0 0 0,8-21 0 0 0,-7 26-114 0 0,1 0 0 0 0,0 0 0 0 0,0 1-1 0 0,1 0 1 0 0,0 0 0 0 0,0 0 0 0 0,1 0 0 0 0,0 1-1 0 0,1 0 1 0 0,0 1 0 0 0,0 0 0 0 0,0 0 0 0 0,1 0 0 0 0,0 1-1 0 0,11-5 1 0 0,-17 10-262 0 0,1-1 0 0 0,-1 1-1 0 0,1 0 1 0 0,0 0 0 0 0,0 0-1 0 0,-1 1 1 0 0,1-1 0 0 0,0 1-1 0 0,0 0 1 0 0,0 0 0 0 0,-1 0 0 0 0,8 2-1 0 0,-9-2-193 0 0,0 1-1 0 0,0-1 0 0 0,0 1 1 0 0,0 0-1 0 0,0 0 1 0 0,0-1-1 0 0,0 1 0 0 0,0 0 1 0 0,0 1-1 0 0,0-1 1 0 0,0 0-1 0 0,-1 0 1 0 0,1 1-1 0 0,-1-1 0 0 0,1 1 1 0 0,-1 0-1 0 0,1-1 1 0 0,-1 1-1 0 0,0 0 0 0 0,0 0 1 0 0,0 0-1 0 0,0 0 1 0 0,1 2-1 0 0,2 10-4753 0 0</inkml:trace>
  <inkml:trace contextRef="#ctx0" brushRef="#br0" timeOffset="1">0 464 10943 0 0,'0'0'498'0'0,"0"0"-9"0"0,15-11-292 0 0,17-14 2412 0 0,1 1-1 0 0,58-32 1 0 0,-60 38-2339 0 0,43-19-3070 0 0,-60 30 63 0 0,14-6-3566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2.3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 50 5407 0 0,'0'0'248'0'0,"-25"-21"303"0"0,-7-7 6381 0 0,31 27-5592 0 0,1 1-11 0 0,0 0-83 0 0,0 0-349 0 0,0 0-156 0 0,3 49 1057 0 0,15 88-1 0 0,-5-59-924 0 0,-4 5-873 0 0,6 37 0 0 0,-13-99-11441 0 0,-2-21 8338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2.7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22 171 8863 0 0,'-3'-3'162'0'0,"1"0"0"0"0,0-1 1 0 0,0 1-1 0 0,0 0 0 0 0,0-1 0 0 0,0 1 0 0 0,1-1 0 0 0,0 1 0 0 0,0-1 0 0 0,0 0 0 0 0,0 1 0 0 0,0-1 0 0 0,1 0 0 0 0,0 0 0 0 0,-1 0 0 0 0,1 1 0 0 0,1-1 0 0 0,-1 0 0 0 0,1 0 0 0 0,-1 0 0 0 0,1 1 0 0 0,0-1 0 0 0,0 0 0 0 0,3-4 0 0 0,-2 4 63 0 0,0-1 0 0 0,0 1 0 0 0,1 0-1 0 0,-1 0 1 0 0,1 0 0 0 0,0 1-1 0 0,0-1 1 0 0,0 0 0 0 0,1 1 0 0 0,0 0-1 0 0,-1 0 1 0 0,1 0 0 0 0,0 0-1 0 0,0 1 1 0 0,0 0 0 0 0,1-1-1 0 0,-1 1 1 0 0,1 1 0 0 0,4-2 0 0 0,6-1-193 0 0,1 1 1 0 0,0 1 0 0 0,-1 1 0 0 0,1 0 0 0 0,31 2-1 0 0,-39 0-174 0 0,-1 0-1 0 0,0 1 1 0 0,0-1-1 0 0,0 1 1 0 0,0 1-1 0 0,0-1 1 0 0,0 1-1 0 0,0 0 1 0 0,-1 1-1 0 0,1 0 0 0 0,-1 0 1 0 0,0 0-1 0 0,0 0 1 0 0,10 12-1 0 0,-14-14-243 0 0,0 1 1 0 0,-1-1-1 0 0,1 1 0 0 0,-1 0 0 0 0,1 0 1 0 0,-1 0-1 0 0,0 0 0 0 0,0 0 0 0 0,0 0 1 0 0,0 0-1 0 0,0 5 0 0 0,3 19-2013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3.0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11 149 10943 0 0,'-10'8'4960'0'0,"22"-11"-2917"0"0,24-12-590 0 0,44-31-681 0 0,-44 24-781 0 0,42-19 0 0 0,-63 35-723 0 0,0 0 0 0 0,0 1 0 0 0,23-4 0 0 0,-17 5-5558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3.4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94 124 13247 0 0,'-20'-26'1309'0'0,"-1"1"-1"0"0,-28-24 1 0 0,65 71 3719 0 0,9 34-3598 0 0,9 45-1279 0 0,-17-33 972 0 0,7 78-1 0 0,-11-65-2346 0 0,-13-79 515 0 0,0-2-11 0 0,0 0-7 0 0,0 0-1 0 0,0 0 0 0 0,0 0-88 0 0,-1-3 370 0 0,0 1 1 0 0,0-1-1 0 0,0 1 0 0 0,0-1 0 0 0,-1 1 0 0 0,1-1 1 0 0,-1 1-1 0 0,-2-3 0 0 0,-5-8-668 0 0,-12-31 1505 0 0,1-2-1 0 0,2 0 1 0 0,2 0 0 0 0,-15-79 0 0 0,30 116-243 0 0,0 0 0 0 0,0 0-1 0 0,1 0 1 0 0,0-1 0 0 0,1 1 0 0 0,0 0-1 0 0,0 0 1 0 0,1 0 0 0 0,0 0-1 0 0,6-14 1 0 0,-7 20-111 0 0,0 1-1 0 0,0-1 0 0 0,1 1 1 0 0,-1-1-1 0 0,1 1 1 0 0,0 0-1 0 0,-1 0 0 0 0,1 0 1 0 0,0 0-1 0 0,0 0 0 0 0,0 0 1 0 0,0 1-1 0 0,1-1 1 0 0,-1 1-1 0 0,0-1 0 0 0,1 1 1 0 0,-1 0-1 0 0,1 0 1 0 0,0 0-1 0 0,-1 0 0 0 0,1 0 1 0 0,0 1-1 0 0,-1-1 0 0 0,1 1 1 0 0,0 0-1 0 0,-1 0 1 0 0,1 0-1 0 0,0 0 0 0 0,0 0 1 0 0,-1 0-1 0 0,1 1 0 0 0,0-1 1 0 0,-1 1-1 0 0,1 0 1 0 0,0 0-1 0 0,-1 0 0 0 0,1 0 1 0 0,3 3-1 0 0,4 0 100 0 0,-1 1 0 0 0,1 0 0 0 0,-1 1 1 0 0,0 0-1 0 0,0 0 0 0 0,-1 1 0 0 0,0 0 0 0 0,0 0 0 0 0,0 1 0 0 0,-1 0 0 0 0,-1 1 0 0 0,1-1 0 0 0,-1 1 0 0 0,-1 0 0 0 0,0 1 1 0 0,0 0-1 0 0,0-1 0 0 0,-1 1 0 0 0,-1 1 0 0 0,0-1 0 0 0,0 1 0 0 0,-1-1 0 0 0,-1 1 0 0 0,0-1 0 0 0,0 1 0 0 0,-1 0 0 0 0,0 0 1 0 0,-1 0-1 0 0,0-1 0 0 0,-4 18 0 0 0,-1-3 224 0 0,-2 0 0 0 0,-1 0 0 0 0,0-1 0 0 0,-16 27 0 0 0,18-38-522 0 0,-1 0-1 0 0,0-1 1 0 0,-1 0-1 0 0,0-1 0 0 0,-1 1 1 0 0,0-2-1 0 0,-1 1 1 0 0,-21 15-1 0 0,20-20-2045 0 0,2-2-6004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3.9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12 10943 0 0,'0'0'248'0'0,"0"0"35"0"0,0 0 18 0 0,-2 0-37 0 0,-4-4-170 0 0,4-2 95 0 0,2 5 739 0 0,0 1 323 0 0,0 0 58 0 0,0 0-66 0 0,0 0-346 0 0,20 38 1376 0 0,-9-15-2180 0 0,-1 0-1 0 0,-1 0 1 0 0,-1 1-1 0 0,-1 0 1 0 0,-1 1 0 0 0,4 40-1 0 0,-7-50 269 0 0,33 167 314 0 0,-36-180-1392 0 0,0-2-327 0 0,0 0-1335 0 0,0 0-586 0 0,3-1-119 0 0,12-3-19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4.2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23 207 10943 0 0,'-3'-3'43'0'0,"0"-1"0"0"0,1 1 0 0 0,0-1 0 0 0,-1 0-1 0 0,1 0 1 0 0,1 0 0 0 0,-2-4 0 0 0,2 4 125 0 0,0 1 0 0 0,1 0 0 0 0,-1-1 0 0 0,1 1 0 0 0,0 0 0 0 0,0-1 1 0 0,0 1-1 0 0,0-1 0 0 0,1 1 0 0 0,-1 0 0 0 0,1-1 0 0 0,2-5 0 0 0,-1 4 205 0 0,1-1 0 0 0,0 1 0 0 0,0 1 0 0 0,0-1 0 0 0,1 0-1 0 0,-1 1 1 0 0,1-1 0 0 0,0 1 0 0 0,1 0 0 0 0,-1 1 0 0 0,1-1 0 0 0,-1 1-1 0 0,10-5 1 0 0,3-1-178 0 0,1 0-1 0 0,1 1 1 0 0,0 1-1 0 0,0 1 1 0 0,0 0-1 0 0,1 2 1 0 0,36-5-1 0 0,-53 9-265 0 0,0 0 1 0 0,0 1-1 0 0,0-1 0 0 0,0 1 1 0 0,0-1-1 0 0,0 1 0 0 0,0 0 1 0 0,0 0-1 0 0,0 0 0 0 0,4 2 1 0 0,-6-2 28 0 0,0 0 0 0 0,1-1 0 0 0,-1 1 0 0 0,0 0 1 0 0,0 0-1 0 0,0 0 0 0 0,0 0 0 0 0,0 0 1 0 0,0 0-1 0 0,0 0 0 0 0,0 0 0 0 0,0 0 1 0 0,0 0-1 0 0,0 0 0 0 0,-1 1 0 0 0,1-1 1 0 0,-1 0-1 0 0,1 1 0 0 0,-1-1 0 0 0,1 0 0 0 0,-1 1 1 0 0,0-1-1 0 0,0 1 0 0 0,1-1 0 0 0,-1 0 1 0 0,0 3-1 0 0,-2 4-1030 0 0,0-1 0 0 0,0 0 1 0 0,-1 0-1 0 0,0 0 0 0 0,0-1 0 0 0,-6 11 0 0 0,-1 0-1328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4.6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14 211 8863 0 0,'0'0'200'0'0,"0"0"34"0"0,-11-18 260 0 0,10 14-240 0 0,0-1-1 0 0,1 0 1 0 0,0 0-1 0 0,0 1 0 0 0,0-1 1 0 0,1 0-1 0 0,-1 1 1 0 0,1-1-1 0 0,0 0 1 0 0,1 1-1 0 0,-1-1 0 0 0,1 1 1 0 0,0 0-1 0 0,0 0 1 0 0,0-1-1 0 0,1 1 0 0 0,-1 0 1 0 0,1 1-1 0 0,0-1 1 0 0,0 0-1 0 0,0 1 1 0 0,5-4-1 0 0,6-6 109 0 0,0 1 1 0 0,1 0-1 0 0,0 1 0 0 0,19-10 0 0 0,-27 18-320 0 0,-1-1-1 0 0,1 1 0 0 0,0 1 1 0 0,1 0-1 0 0,-1-1 1 0 0,14 0-1 0 0,-18 2-272 0 0,1 1-1 0 0,-1 0 1 0 0,1 0-1 0 0,-1 0 1 0 0,1 0-1 0 0,0 1 1 0 0,4 1-1 0 0,-7-2-218 0 0,1 1-1 0 0,0 0 0 0 0,-1-1 0 0 0,1 1 0 0 0,0 0 1 0 0,-1 0-1 0 0,0 0 0 0 0,1 0 0 0 0,-1 0 0 0 0,1 0 1 0 0,-1 1-1 0 0,0-1 0 0 0,0 0 0 0 0,0 1 0 0 0,2 1 1 0 0,2 8-3336 0 0</inkml:trace>
  <inkml:trace contextRef="#ctx0" brushRef="#br0" timeOffset="1">57 484 13247 0 0,'0'0'299'0'0,"0"0"45"0"0,0 0 21 0 0,0 0-46 0 0,11-3-10 0 0,9-1 1500 0 0,-2-1 0 0 0,37-15 0 0 0,36-22-1793 0 0,-6 2-3651 0 0,-67 31 1630 0 0,-3 2-18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4.95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7 111 13247 0 0,'0'0'604'0'0,"-1"0"-13"0"0,-4 1-187 0 0,4-1 607 0 0,1 0 305 0 0,0 0 57 0 0,0 0-169 0 0,27 9-868 0 0,49 22 0 0 0,-42-16 805 0 0,-17-7-558 0 0,-1 0-1 0 0,30 22 1 0 0,1 9-2704 0 0,-38-27 695 0 0,-7-6-3645 0 0,-2-6 3041 0 0</inkml:trace>
  <inkml:trace contextRef="#ctx0" brushRef="#br0" timeOffset="1">217 77 10943 0 0,'0'-6'325'0'0,"0"1"-183"0"0,0 1-1 0 0,0-1 1 0 0,-1 0-1 0 0,1 0 1 0 0,-1 1-1 0 0,0-1 1 0 0,-1 1 0 0 0,1-1-1 0 0,-1 1 1 0 0,0 0-1 0 0,0-1 1 0 0,0 1-1 0 0,-5-7 1 0 0,6 10 1109 0 0,1 1 58 0 0,0 0 30 0 0,0 0 59 0 0,-7 32 2703 0 0,-40 167-1817 0 0,8-40-1221 0 0,23-53-4463 0 0,14-86-4812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6.3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12 5407 0 0,'0'0'124'0'0,"0"0"18"0"0,0 0 8 0 0,-1-3-23 0 0,2-5 5553 0 0,6 20-4119 0 0,7 23-833 0 0,6 24 150 0 0,-4 1 0 0 0,-2 1 0 0 0,10 91 0 0 0,-24-123-986 0 0,2 10 153 0 0,4-15-4323 0 0,-5-22-661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4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138 315 3167 0 0,'0'0'142'0'0,"0"1"-28"0"0,0-1 1 0 0,0 0 0 0 0,0 1-1 0 0,-1-1 1 0 0,1 1 0 0 0,0-1-1 0 0,0 0 1 0 0,-1 1 0 0 0,1-1-1 0 0,0 0 1 0 0,-1 1 0 0 0,1-1-1 0 0,0 0 1 0 0,-1 1 0 0 0,1-1-1 0 0,0 0 1 0 0,-1 0 0 0 0,1 0-1 0 0,-1 1 1 0 0,1-1 0 0 0,0 0-1 0 0,-1 0 1 0 0,0 0-115 0 0,-1 0 124 0 0,-1 0 0 0 0,0-1-1 0 0,0 0 1 0 0,0 1 0 0 0,1-1-1 0 0,-1 0 1 0 0,0 0 0 0 0,1 0 0 0 0,-1-1-1 0 0,1 1 1 0 0,-1-1 0 0 0,1 1-1 0 0,0-1 1 0 0,0 0 0 0 0,-1 0 0 0 0,1 0-1 0 0,0 0 1 0 0,1 0 0 0 0,-1 0-124 0 0,1 1 48 0 0,1-1 0 0 0,-1 1-1 0 0,0 0 1 0 0,1 1 0 0 0,-1-1 0 0 0,0 0 0 0 0,0 0 0 0 0,0 0 0 0 0,0 0 0 0 0,0 1 0 0 0,0-1 0 0 0,0 0 0 0 0,0 1 0 0 0,0-1-1 0 0,0 1 1 0 0,0-1 0 0 0,0 1 0 0 0,0-1 0 0 0,0 1 0 0 0,-1 0 0 0 0,1-1 0 0 0,0 1 0 0 0,0 0 0 0 0,0 0 0 0 0,-1 0 0 0 0,1 0-1 0 0,-1 0-47 0 0,0 1 73 0 0,0 0-1 0 0,0 0 1 0 0,1 0 0 0 0,-1 0-1 0 0,0 1 1 0 0,1-1-1 0 0,-1 0 1 0 0,1 1-1 0 0,-1-1 1 0 0,1 1-1 0 0,0-1 1 0 0,0 1-1 0 0,-1 0 1 0 0,1-1-1 0 0,0 2-72 0 0,-3 5 246 0 0,0 1-1 0 0,0-1 0 0 0,1 1 0 0 0,0-1 0 0 0,1 1 0 0 0,0 0 0 0 0,0 2-245 0 0,0 6 2 0 0,0 1 0 0 0,1 0 0 0 0,2-1 0 0 0,-1 1 0 0 0,2 0 0 0 0,0-1 0 0 0,2 1-1 0 0,-1-1 1 0 0,2 0 0 0 0,0 0 0 0 0,5 9-2 0 0,10 1 0 0 0,-20-26 4 0 0,0-1-1 0 0,1 1 0 0 0,-1-1 1 0 0,0 0-1 0 0,0 1 1 0 0,1-1-1 0 0,-1 0 0 0 0,0 1 1 0 0,1-1-1 0 0,-1 0 0 0 0,0 1 1 0 0,1-1-1 0 0,-1 0 1 0 0,1 0-1 0 0,-1 1 0 0 0,1-1 1 0 0,-1 0-1 0 0,0 0 0 0 0,1 0 1 0 0,-1 1-1 0 0,1-1 1 0 0,-1 0-1 0 0,1 0 0 0 0,-1 0 1 0 0,1 0-1 0 0,-1 0 0 0 0,1 0 1 0 0,-1 0-1 0 0,1 0 0 0 0,-1 0 1 0 0,1 0-1 0 0,-1-1 1 0 0,1 1-1 0 0,-1 0 0 0 0,0 0 1 0 0,1 0-1 0 0,-1-1 0 0 0,1 1 1 0 0,-1 0-1 0 0,0 0 1 0 0,1-1-1 0 0,0 1-3 0 0,8-12 456 0 0,-9 12-446 0 0,6-13 296 0 0,-2-1 0 0 0,0 1 0 0 0,0-1 0 0 0,-1 0 0 0 0,-1 0 0 0 0,0 0 0 0 0,-1-11-306 0 0,-1-19-530 0 0,-2 1 0 0 0,-2 0 0 0 0,-2 0 0 0 0,-2 0 0 0 0,-5-13 530 0 0,-9-51-36 0 0,9 55 36 0 0,7 35 0 0 0,2-3 0 0 0,4 19 0 0 0,0-1 0 0 0,0 0 0 0 0,0 1 0 0 0,0-1 0 0 0,-1 0 0 0 0,1 1 0 0 0,-1-1 0 0 0,1 1 0 0 0,-1-1 0 0 0,0 1 0 0 0,1-1 0 0 0,-2 0 0 0 0,4 31 0 0 0,18 54 1125 0 0,3 23-910 0 0,5-2 0 0 0,40 96-215 0 0,-62-186-946 0 0,1 0-1 0 0,0-1 1 0 0,4 6 946 0 0,-9-16-610 0 0,1 0 1 0 0,-1 1-1 0 0,1-1 1 0 0,0 0-1 0 0,-1 0 0 0 0,1-1 1 0 0,1 1-1 0 0,-1-1 1 0 0,2 2 609 0 0,6-1-2510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6.7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56 200 7055 0 0,'-17'-39'828'0'0,"-19"-67"0"0"0,35 106-732 0 0,1 0 0 0 0,0 0-1 0 0,0-1 1 0 0,0 1 0 0 0,0 0-1 0 0,-1 0 1 0 0,1-1 0 0 0,0 1-1 0 0,0 0 1 0 0,0 0 0 0 0,0 0-1 0 0,0-1 1 0 0,0 1 0 0 0,0 0-1 0 0,0 0 1 0 0,-1-1 0 0 0,1 1-1 0 0,0 0 1 0 0,0 0 0 0 0,0-1-1 0 0,0 1 1 0 0,0 0 0 0 0,0-1-1 0 0,1 1 1 0 0,-1 0 0 0 0,0 0-1 0 0,0-1 1 0 0,0 1 0 0 0,0 0-1 0 0,0 0 1 0 0,0 0 0 0 0,0-1-1 0 0,0 1 1 0 0,1 0 0 0 0,-1 0-1 0 0,0-1 1 0 0,0 1 0 0 0,0 0-1 0 0,0 0 1 0 0,1 0 0 0 0,-1 0-1 0 0,0-1 1 0 0,0 1 0 0 0,1 0-1 0 0,-1 0 1 0 0,0 0 0 0 0,0 0-1 0 0,0 0 1 0 0,1 0 0 0 0,-1 0-1 0 0,0 0 1 0 0,0 0 0 0 0,1 0-1 0 0,-1 0 1 0 0,18 11 1449 0 0,17 27-456 0 0,0 16-425 0 0,-1 0 824 0 0,59 71 0 0 0,-88-117-1488 0 0,-3-6 0 0 0,0 1 0 0 0,0-1 0 0 0,0 0 0 0 0,0 0 0 0 0,1 0 0 0 0,-1 0 0 0 0,0 0 0 0 0,1 0 0 0 0,0-1 0 0 0,4 3 0 0 0,-7-4 0 0 0,1 1 0 0 0,0-1 0 0 0,0 0 0 0 0,-1 0 0 0 0,1 0 0 0 0,0 0 0 0 0,-1 0 0 0 0,1 0 0 0 0,0 0 0 0 0,0 0 0 0 0,-1 0 0 0 0,1 0 0 0 0,0 0 0 0 0,0 0 0 0 0,-1 0 0 0 0,1 0 0 0 0,0-1 0 0 0,-1 1 0 0 0,1 0 0 0 0,0-1 0 0 0,-1 1 0 0 0,1 0 0 0 0,0-1 0 0 0,-1 1 0 0 0,1-1 0 0 0,-1 1 0 0 0,1-1 0 0 0,-1 1 0 0 0,1-1 0 0 0,-1 1 0 0 0,1-1 0 0 0,-1 0 0 0 0,0 1 0 0 0,1-1 0 0 0,-1 0 0 0 0,0 1 0 0 0,1-1 0 0 0,-1 0 0 0 0,0 1 0 0 0,0-1 0 0 0,0 0 0 0 0,0 0 0 0 0,0 1 0 0 0,0-1 0 0 0,0-1 0 0 0,1 1 0 0 0,2-18 0 0 0,0-1 0 0 0,-1 0 0 0 0,0 1 0 0 0,-2-1 0 0 0,0 0 0 0 0,-6-30 0 0 0,4 29 0 0 0,0-1 0 0 0,1 1 0 0 0,1 0 0 0 0,1-1 0 0 0,5-28 0 0 0,-6 50 0 0 0,0-1 0 0 0,0 0 0 0 0,0 1 0 0 0,0-1 0 0 0,1 1 0 0 0,-1-1 0 0 0,0 0 0 0 0,0 1 0 0 0,0-1 0 0 0,1 1 0 0 0,-1-1 0 0 0,0 0 0 0 0,0 1 0 0 0,1-1 0 0 0,-1 1 0 0 0,1-1 0 0 0,-1 1 0 0 0,0-1 0 0 0,1 1 0 0 0,-1 0 0 0 0,1-1 0 0 0,-1 1 0 0 0,1-1 0 0 0,-1 1 0 0 0,1 0 0 0 0,0-1 0 0 0,-1 1 0 0 0,1 0 0 0 0,-1 0 0 0 0,1 0 0 0 0,0-1 0 0 0,-1 1 0 0 0,1 0 0 0 0,-1 0 0 0 0,1 0 0 0 0,0 0 0 0 0,-1 0 0 0 0,1 0 0 0 0,0 0 0 0 0,-1 0 0 0 0,1 0 0 0 0,0 0 0 0 0,-1 1 0 0 0,1-1 0 0 0,-1 0 0 0 0,1 0 0 0 0,0 1 0 0 0,-1-1 0 0 0,1 0 0 0 0,-1 1 0 0 0,1-1 0 0 0,-1 0 0 0 0,1 1 0 0 0,-1-1 0 0 0,1 1 0 0 0,24 24 0 0 0,-24-24 0 0 0,29 40 277 0 0,-1 2 0 0 0,-2 1-1 0 0,-2 1 1 0 0,-2 1 0 0 0,20 57-1 0 0,-38-91-2219 0 0,-1-5-2748 0 0,-4-6-1895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7.1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 10943 0 0,'0'0'248'0'0,"0"0"35"0"0,0 0 18 0 0,0 0-37 0 0,-3 24-160 0 0,5-8 862 0 0,1-1 0 0 0,0 0 1 0 0,1 0-1 0 0,0 0 0 0 0,12 25 0 0 0,-6-13-215 0 0,54 120 2845 0 0,-63-145-3063 0 0,-1-2-817 0 0,0 0-356 0 0,0 0-67 0 0,0 0-269 0 0,0 0-1055 0 0,0 0-458 0 0,0 0-95 0 0,0 0-22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7.4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24 267 8863 0 0,'-4'-9'441'0'0,"0"-1"-1"0"0,1 0 0 0 0,0 0 1 0 0,0 0-1 0 0,1 0 0 0 0,0 0 0 0 0,1 0 1 0 0,0-1-1 0 0,1 1 0 0 0,0 0 1 0 0,0-1-1 0 0,3-12 0 0 0,-2 17-184 0 0,0 0 0 0 0,1 0 0 0 0,0 0 0 0 0,-1 0-1 0 0,2 0 1 0 0,-1 0 0 0 0,1 1 0 0 0,0-1 0 0 0,0 1-1 0 0,1 0 1 0 0,-1 0 0 0 0,1 0 0 0 0,0 0 0 0 0,1 1-1 0 0,-1 0 1 0 0,1-1 0 0 0,0 2 0 0 0,0-1 0 0 0,0 0 0 0 0,0 1-1 0 0,9-4 1 0 0,-11 5-267 0 0,1 1 0 0 0,0-1 1 0 0,0 1-1 0 0,0 0 0 0 0,0 0 0 0 0,0 0 0 0 0,0 0 0 0 0,0 0 0 0 0,0 1 0 0 0,0 0 0 0 0,0 0 1 0 0,1 0-1 0 0,-1 1 0 0 0,0-1 0 0 0,0 1 0 0 0,0 0 0 0 0,0 0 0 0 0,0 0 0 0 0,0 1 0 0 0,0-1 1 0 0,-1 1-1 0 0,1 0 0 0 0,5 4 0 0 0,-8-5-261 0 0,0 0 1 0 0,0 0-1 0 0,0 1 1 0 0,0-1-1 0 0,0 0 1 0 0,0 0-1 0 0,0 1 1 0 0,0-1-1 0 0,-1 1 1 0 0,1-1-1 0 0,0 1 1 0 0,-1-1-1 0 0,1 1 1 0 0,-1-1-1 0 0,0 1 1 0 0,1-1-1 0 0,-1 1 1 0 0,0 0-1 0 0,0 2 1 0 0,-5 30-3538 0 0,-10 30-51 0 0,2-22 1932 0 0</inkml:trace>
  <inkml:trace contextRef="#ctx0" brushRef="#br0" timeOffset="1">71 364 8863 0 0,'0'0'200'0'0,"0"0"34"0"0,0 0 12 0 0,2 10 3412 0 0,13-19-2569 0 0,0 1 1 0 0,-1-2-1 0 0,0 0 1 0 0,0-1-1 0 0,13-13 1 0 0,-9 9-613 0 0,17-16-2107 0 0,-33 29-264 0 0,-2 2-787 0 0,0 0-2722 0 0</inkml:trace>
  <inkml:trace contextRef="#ctx0" brushRef="#br0" timeOffset="2">134 510 8863 0 0,'-11'20'952'0'0,"8"-13"-770"0"0,3-6 674 0 0,0-1 289 0 0,0 0 58 0 0,0 0 34 0 0,0 0 98 0 0,22-7 2642 0 0,-11 0-3934 0 0,-1 0 0 0 0,0-1 0 0 0,-1 0 0 0 0,0-1 0 0 0,0 0 0 0 0,-1 0 0 0 0,0-1 0 0 0,12-20 0 0 0,11-10-1146 0 0,-5 11-810 0 0,6-7-4369 0 0,-22 23 3882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28.0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96 13247 0 0,'0'0'299'0'0,"0"0"45"0"0,0 0 21 0 0,0 0-46 0 0,-1-1-210 0 0,-1-3 91 0 0,2 2 776 0 0,13 29 3012 0 0,2 9-2177 0 0,21 73 0 0 0,-27-71-2381 0 0,-2 1 0 0 0,-1 1 1 0 0,0 68-1 0 0,-6-106-407 0 0,0-2-1054 0 0,0 0-458 0 0,0 0-95 0 0,0 0 198 0 0,-9-19-1119 0 0,-1-13 2854 0 0,2 0 1 0 0,-8-65-1 0 0,13 67 2476 0 0,2 0 1 0 0,1-1-1 0 0,5-41 0 0 0,-4 67-1488 0 0,-1-1 0 0 0,1 1-1 0 0,0 0 1 0 0,1-1 0 0 0,-1 1-1 0 0,1 0 1 0 0,0 0 0 0 0,1 0-1 0 0,-1 0 1 0 0,1 0 0 0 0,5-7-1 0 0,-6 12-175 0 0,0 1 1 0 0,0-1-1 0 0,0 1 0 0 0,0-1 0 0 0,-1 1 1 0 0,1 0-1 0 0,0 0 0 0 0,0 0 0 0 0,-1 0 1 0 0,1 0-1 0 0,-1 0 0 0 0,3 2 0 0 0,6 6 124 0 0,-1 0 0 0 0,-1 1-1 0 0,0 0 1 0 0,0 0 0 0 0,10 19 0 0 0,27 62 1962 0 0,-22-42-1747 0 0,-10-30-500 0 0,-13-19 0 0 0,0 1 0 0 0,0-1 0 0 0,1 0 0 0 0,-1 0 0 0 0,0 0 0 0 0,0 1 0 0 0,1-1 0 0 0,-1 0 0 0 0,0 0 0 0 0,0 0 0 0 0,1 0 0 0 0,-1 0 0 0 0,0 0 0 0 0,1 0 0 0 0,-1 0 0 0 0,0 0 0 0 0,1 1 0 0 0,-1-1 0 0 0,0 0 0 0 0,1-1 0 0 0,-1 1 0 0 0,0 0 0 0 0,0 0 0 0 0,1 0 0 0 0,-1 0 0 0 0,0 0 0 0 0,1 0 0 0 0,-1 0 0 0 0,0 0 0 0 0,0 0 0 0 0,1-1 0 0 0,-1 1 0 0 0,0 0 0 0 0,0 0 0 0 0,1 0 0 0 0,-1-1 0 0 0,0 1 0 0 0,0 0 0 0 0,1 0 0 0 0,-1-1 0 0 0,0 1 0 0 0,0 0 0 0 0,0 0 0 0 0,0-1 0 0 0,0 1 0 0 0,1 0 0 0 0,-1-1 0 0 0,0 1 0 0 0,0 0 0 0 0,0-1 0 0 0,7-15 0 0 0,-7 15 0 0 0,6-19 0 0 0,-1-1 0 0 0,-1 1 0 0 0,0-1 0 0 0,0-41 0 0 0,-4 41 0 0 0,2 1 0 0 0,0-1 0 0 0,1 1 0 0 0,1 0 0 0 0,7-23 0 0 0,-7 34 0 0 0,-4 9 0 0 0,1 0 0 0 0,-1-1 0 0 0,0 1 0 0 0,0 0 0 0 0,1 0 0 0 0,-1-1 0 0 0,0 1 0 0 0,0 0 0 0 0,1-1 0 0 0,-1 1 0 0 0,0 0 0 0 0,1 0 0 0 0,-1 0 0 0 0,0-1 0 0 0,1 1 0 0 0,-1 0 0 0 0,0 0 0 0 0,1 0 0 0 0,-1 0 0 0 0,0 0 0 0 0,1 0 0 0 0,-1 0 0 0 0,1 0 0 0 0,-1 0 0 0 0,0 0 0 0 0,1 0 0 0 0,-1 0 0 0 0,0 0 0 0 0,1 0 0 0 0,-1 0 0 0 0,1 0 0 0 0,-1 0 0 0 0,0 0 0 0 0,1 0 0 0 0,-1 0 0 0 0,0 1 0 0 0,1-1 0 0 0,-1 0 0 0 0,0 0 0 0 0,1 0 0 0 0,-1 1 0 0 0,10 8 0 0 0,-10-9 0 0 0,8 11 0 0 0,0 0 0 0 0,0 1 0 0 0,-2-1 0 0 0,1 2 0 0 0,-2-1 0 0 0,8 20 0 0 0,13 29 0 0 0,-26-60 0 0 0,0 0 0 0 0,1 0 0 0 0,-1-1 0 0 0,0 1 0 0 0,1 0 0 0 0,-1 0 0 0 0,0 0 0 0 0,1-1 0 0 0,-1 1 0 0 0,1 0 0 0 0,-1 0 0 0 0,1-1 0 0 0,-1 1 0 0 0,1 0 0 0 0,0-1 0 0 0,-1 1 0 0 0,1-1 0 0 0,0 1 0 0 0,0-1 0 0 0,-1 1 0 0 0,2-1 0 0 0,1 1 0 0 0,-3 0 0 0 0,1-1 0 0 0,-1 0 0 0 0,1 1 0 0 0,0-1 0 0 0,-1 0 0 0 0,1 0 0 0 0,0 1 0 0 0,-1-1 0 0 0,1 0 0 0 0,0 0 0 0 0,-1 0 0 0 0,1 0 0 0 0,0 0 0 0 0,0 0 0 0 0,-1 0 0 0 0,1 0 0 0 0,0 0 0 0 0,-1 0 0 0 0,1 0 0 0 0,0 0 0 0 0,-1-1 0 0 0,1 1 0 0 0,0 0 0 0 0,-1-1 0 0 0,1 1 0 0 0,-1 0 0 0 0,1-1 0 0 0,0 1 0 0 0,-1 0 0 0 0,1-1 0 0 0,-1 1 0 0 0,1-2 0 0 0,9-13 0 0 0,-9 14 0 0 0,5-15-1107 0 0,0 0 0 0 0,-1-1 0 0 0,0 1 0 0 0,-2-1 0 0 0,3-29 0 0 0,-3 20-5211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30.0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21 7055 0 0,'0'0'323'0'0,"-6"-5"102"0"0,-7-10 1235 0 0,16 24 1519 0 0,26 207-525 0 0,-17-95-541 0 0,-8-54-2351 0 0,-3-22-3035 0 0,-1-39 2465 0 0,0 6-4131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30.8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7 317 8863 0 0,'-1'-6'180'0'0,"-4"-38"568"0"0,5 44-703 0 0,0-1-1 0 0,-1 0 0 0 0,1 1 0 0 0,0-1 0 0 0,0 1 1 0 0,1-1-1 0 0,-1 0 0 0 0,0 1 0 0 0,0-1 0 0 0,0 0 1 0 0,0 1-1 0 0,0-1 0 0 0,1 1 0 0 0,-1-1 1 0 0,0 0-1 0 0,1 1 0 0 0,-1-1 0 0 0,0 1 0 0 0,1-1 1 0 0,-1 1-1 0 0,1-1 0 0 0,-1 1 0 0 0,1-1 0 0 0,-1 1 1 0 0,1 0-1 0 0,-1-1 0 0 0,1 1 0 0 0,-1 0 0 0 0,1-1 1 0 0,-1 1-1 0 0,1 0 0 0 0,0 0 0 0 0,-1-1 1 0 0,1 1-1 0 0,-1 0 0 0 0,1 0 0 0 0,0 0 0 0 0,-1 0 1 0 0,1 0-1 0 0,0 0 0 0 0,-1 0 0 0 0,1 0 0 0 0,0 0 1 0 0,-1 0-1 0 0,1 0 0 0 0,0 0 0 0 0,-1 1 1 0 0,1-1-1 0 0,0 1 0 0 0,23 12 1178 0 0,-24-13-1167 0 0,11 10 507 0 0,-1 1 0 0 0,0-1 0 0 0,0 1 0 0 0,-1 1 0 0 0,0 0 0 0 0,-1 0 0 0 0,8 16 0 0 0,-2-3 674 0 0,32 41 0 0 0,-15-37-1236 0 0,-10-10 0 0 0,-15-11 0 0 0,-2-2 0 0 0,-2-12 0 0 0,62-397 2912 0 0,-63 386-2912 0 0,2 1 0 0 0,0 0 0 0 0,8-25 0 0 0,-8 33 0 0 0,1-8 0 0 0,16 55 0 0 0,-8 4 0 0 0,14 80 0 0 0,-17-74 0 0 0,20 134 0 0 0,-29-182 0 0 0,0-1 0 0 0,0 0 0 0 0,0 0 0 0 0,0 0 0 0 0,0 0 0 0 0,0 0 0 0 0,0 0 0 0 0,0 0 0 0 0,0 0 0 0 0,0 0 0 0 0,0 0 0 0 0,0 0 0 0 0,0 1 0 0 0,0-1 0 0 0,0 0 0 0 0,0 0 0 0 0,0 0 0 0 0,0 0 0 0 0,0 0 0 0 0,0 0 0 0 0,0 0 0 0 0,0 0 0 0 0,0 0 0 0 0,1 0 0 0 0,-1 0 0 0 0,0 0 0 0 0,0 1 0 0 0,0-1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0,0-1 0 0 0,0 1 0 0 0,0 0 0 0 0,0 0 0 0 0,0 0 0 0 0,0 0 0 0 0,6-8 0 0 0,3-12 0 0 0,-8 14-23 0 0,38-235-12210 0 0,-38 228 10057 0 0,-1 0 0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32.6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1 219 2791 0 0,'0'0'126'0'0,"1"0"-5"0"0,0-1 57 0 0,0 1 0 0 0,1-1 0 0 0,-1 1 0 0 0,0-1 0 0 0,0 1 0 0 0,0-1 0 0 0,0 0 0 0 0,0 1 0 0 0,0-1 0 0 0,0 0 1 0 0,0 0-1 0 0,-1 0 0 0 0,3-2 0 0 0,0 0 1041 0 0,-2 2-272 0 0,-1 1 11 0 0,0-1-649 0 0,1 0-1 0 0,0 1 0 0 0,0-1 0 0 0,-1 0 1 0 0,1 0-1 0 0,0 1 0 0 0,0-1 0 0 0,0 0 1 0 0,0 1-1 0 0,0-1 0 0 0,0 1 1 0 0,0-1-1 0 0,0 1 0 0 0,2-1 0 0 0,11 13 534 0 0,0 0 1 0 0,-1 1-1 0 0,0 0 0 0 0,-1 1 0 0 0,-1 1 0 0 0,0 0 0 0 0,17 32 1 0 0,9 14 728 0 0,56 71 0 0 0,-93-132-1571 0 0,2 2 0 0 0,0 1 0 0 0,1-1 0 0 0,-1 1 0 0 0,0-1 0 0 0,1 0 0 0 0,-1 0 0 0 0,1 0 0 0 0,0-1 0 0 0,0 1 0 0 0,0-1 0 0 0,0 1 0 0 0,3 0 0 0 0,2 1 0 0 0,-7-3 0 0 0,0-1 0 0 0,0 1 0 0 0,0 0 0 0 0,0-1 0 0 0,0 1 0 0 0,-1 0 0 0 0,1-1 0 0 0,0 1 0 0 0,0-1 0 0 0,0 1 0 0 0,-1-1 0 0 0,1 0 0 0 0,0 1 0 0 0,-1-1 0 0 0,1 0 0 0 0,0 1 0 0 0,-1-1 0 0 0,1 0 0 0 0,-1 0 0 0 0,1 0 0 0 0,-1 1 0 0 0,0-1 0 0 0,1 0 0 0 0,-1 0 0 0 0,0 0 0 0 0,0 0 0 0 0,1 0 0 0 0,-1-1 0 0 0,0 2 0 0 0,3-8 0 0 0,0 1 0 0 0,0 0 0 0 0,-1-1 0 0 0,0 0 0 0 0,0 0 0 0 0,-1 0 0 0 0,0-10 0 0 0,0-59 0 0 0,-1 76 0 0 0,-17-255 0 0 0,48 313 0 0 0,11 58 0 0 0,-34-87 0 0 0,1 0 0 0 0,2 0 0 0 0,1-1 0 0 0,26 45 0 0 0,-29-59 0 0 0,-8-11 0 0 0,0-1 0 0 0,0 1 0 0 0,0-1 0 0 0,0 0 0 0 0,1 0 0 0 0,-1 0 0 0 0,0 0 0 0 0,1 0 0 0 0,-1 0 0 0 0,1 0 0 0 0,-1 0 0 0 0,1-1 0 0 0,-1 1 0 0 0,1 0 0 0 0,-1-1 0 0 0,1 1 0 0 0,2-1 0 0 0,-2 0 0 0 0,0-1 0 0 0,0 0 0 0 0,0 0 0 0 0,0 0 0 0 0,0 0 0 0 0,0 0 0 0 0,-1-1 0 0 0,1 1 0 0 0,0-1 0 0 0,-1 1 0 0 0,1-1 0 0 0,-1 1 0 0 0,1-1 0 0 0,-1 0 0 0 0,0 0 0 0 0,0 0 0 0 0,0 0 0 0 0,0 0 0 0 0,1-3 0 0 0,16-42 0 0 0,2-44 1440 0 0,15-176 0 0 0,-35 198-1440 0 0,-1 62-91 0 0,1 5-386 0 0,0 2-191 0 0,0 0-41 0 0,0 0 86 0 0,0 0 34 0 0,0 0-1371 0 0,0 0-640 0 0,0 0-753 0 0,0 0-2537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33.0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8863 0 0,'0'0'200'0'0,"0"0"34"0"0,0 0 12 0 0,0 0 132 0 0,0 0 542 0 0,0 0 236 0 0,0 0 48 0 0,0 0-60 0 0,0 0-296 0 0,1 2-131 0 0,11 25-121 0 0,-1 1-1 0 0,-1 0 1 0 0,-2 1 0 0 0,-1 0 0 0 0,4 32 0 0 0,5 20 166 0 0,-1-25-762 0 0,-6-23 0 0 0,8 51 0 0 0,-17-80 42 0 0,5 13-350 0 0,-4-15-1083 0 0,-1-2-508 0 0,0 0-106 0 0,0 0 48 0 0,0 0 271 0 0,0 0 118 0 0,-7-5-2325 0 0,0-3 1438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33.5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35 356 5407 0 0,'-5'-27'410'0'0,"-16"-110"192"0"0,13 46 4726 0 0,8 84-4402 0 0,0 0 0 0 0,0-1 0 0 0,1 1 0 0 0,2-14 0 0 0,-2 19-699 0 0,-1-1 0 0 0,1 0 0 0 0,0 0 0 0 0,0 1 0 0 0,1-1 0 0 0,-1 1 0 0 0,0-1 0 0 0,1 1 0 0 0,0-1 0 0 0,-1 1 0 0 0,1 0 1 0 0,0 0-1 0 0,0 0 0 0 0,0 0 0 0 0,4-2 0 0 0,-5 2-220 0 0,1 1 0 0 0,0 0 0 0 0,0 0 1 0 0,0 0-1 0 0,0 0 0 0 0,0 0 0 0 0,0 1 0 0 0,0-1 1 0 0,0 0-1 0 0,0 1 0 0 0,0 0 0 0 0,0-1 0 0 0,0 1 1 0 0,0 0-1 0 0,0 0 0 0 0,1 0 0 0 0,-1 0 0 0 0,0 1 0 0 0,0-1 1 0 0,0 1-1 0 0,0-1 0 0 0,0 1 0 0 0,0-1 0 0 0,0 1 1 0 0,0 0-1 0 0,0 0 0 0 0,0 0 0 0 0,0 0 0 0 0,-1 1 1 0 0,1-1-1 0 0,0 0 0 0 0,1 3 0 0 0,-1-3 43 0 0,1 1 1 0 0,-1 0-1 0 0,0 0 0 0 0,0 1 0 0 0,0-1 0 0 0,0 0 1 0 0,0 1-1 0 0,0-1 0 0 0,-1 1 0 0 0,1 0 0 0 0,-1 0 1 0 0,0-1-1 0 0,0 1 0 0 0,0 0 0 0 0,0 0 0 0 0,0 0 1 0 0,-1 0-1 0 0,1 0 0 0 0,-1 0 0 0 0,0 0 1 0 0,0 0-1 0 0,0 0 0 0 0,0 0 0 0 0,0 0 0 0 0,-1 0 1 0 0,1 0-1 0 0,-1 0 0 0 0,-1 4 0 0 0,-2 3 158 0 0,0 1 0 0 0,0-1 0 0 0,-1 0 0 0 0,0-1 0 0 0,-1 1 0 0 0,-9 11 0 0 0,7-10-208 0 0,-18 22 0 0 0,20-26 0 0 0,9 1 0 0 0,6-2 0 0 0,1 0 0 0 0,-1-1 0 0 0,1 0 0 0 0,0-1 0 0 0,1 0 0 0 0,11 3 0 0 0,2 1 0 0 0,-16-5 0 0 0,0 0 0 0 0,0 0 0 0 0,0 1 0 0 0,-1 0 0 0 0,1 1 0 0 0,-1 0 0 0 0,0 0 0 0 0,-1 0 0 0 0,1 1 0 0 0,5 6 0 0 0,-9-9 0 0 0,-1 1 0 0 0,0-1 0 0 0,0 0 0 0 0,0 1 0 0 0,0-1 0 0 0,-1 1 0 0 0,1-1 0 0 0,-1 1 0 0 0,0 0 0 0 0,0 0 0 0 0,0 0 0 0 0,-1-1 0 0 0,0 1 0 0 0,1 0 0 0 0,-1 0 0 0 0,0 0 0 0 0,-1 0 0 0 0,1 0 0 0 0,-1 0 0 0 0,0 0 0 0 0,1-1 0 0 0,-2 1 0 0 0,1 0 0 0 0,-3 4 0 0 0,-5 11 262 0 0,0-1 0 0 0,-2 0 0 0 0,0 0-1 0 0,-1-1 1 0 0,-1-1 0 0 0,0 0 0 0 0,-1-1 0 0 0,-1-1-1 0 0,-1 0 1 0 0,-31 22 0 0 0,47-35-332 0 0,-1 0 1 0 0,0-1-1 0 0,0 1 0 0 0,0 0 0 0 0,0-1 1 0 0,0 1-1 0 0,0-1 0 0 0,0 1 1 0 0,0-1-1 0 0,-1 0 0 0 0,1 1 0 0 0,0-1 1 0 0,0 0-1 0 0,0 0 0 0 0,0 0 0 0 0,0 1 1 0 0,-1-1-1 0 0,1-1 0 0 0,0 1 1 0 0,0 0-1 0 0,0 0 0 0 0,0 0 0 0 0,-1 0 1 0 0,1-1-1 0 0,0 1 0 0 0,0-1 0 0 0,0 1 1 0 0,0-1-1 0 0,0 1 0 0 0,0-1 1 0 0,0 0-1 0 0,0 1 0 0 0,0-1 0 0 0,0 0 1 0 0,1 0-1 0 0,-1 1 0 0 0,0-1 0 0 0,0 0 1 0 0,1 0-1 0 0,-1 0 0 0 0,0 0 1 0 0,1 0-1 0 0,-1 0 0 0 0,1 0 0 0 0,-1 0 1 0 0,1-1-1 0 0,0 1 0 0 0,0 0 0 0 0,-1 0 1 0 0,1 0-1 0 0,0 0 0 0 0,0 0 1 0 0,0-2-1 0 0,0-8-2054 0 0,3-1-19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42.2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35 193 1807 0 0,'0'0'83'0'0,"0"0"80"0"0,0 0 291 0 0,0 0 122 0 0,0 0 28 0 0,0 0-25 0 0,0 0-123 0 0,-11-5 851 0 0,7 3 4595 0 0,5-1-5726 0 0,8 0-137 0 0,12 1-72 0 0,-20 2 47 0 0,2-1-31 0 0,18-2 1845 0 0,-16 7-992 0 0,-13 11-923 0 0,8-14 87 0 0,-1 0 0 0 0,0 0 0 0 0,1 0-1 0 0,-1 0 1 0 0,0 0 0 0 0,0-1 0 0 0,0 1 0 0 0,1 0-1 0 0,-1 0 1 0 0,0 0 0 0 0,0-1 0 0 0,0 1 0 0 0,0-1-1 0 0,0 1 1 0 0,-1-1 0 0 0,1 1 0 0 0,0-1-1 0 0,0 1 1 0 0,0-1 0 0 0,0 0 0 0 0,0 0 0 0 0,-1 0-1 0 0,1 0 1 0 0,0 0 0 0 0,0 0 0 0 0,0 0 0 0 0,-1 0-1 0 0,1 0 1 0 0,0 0 0 0 0,0 0 0 0 0,0-1 0 0 0,0 1-1 0 0,0-1 1 0 0,-1 1 0 0 0,1-1 0 0 0,0 1-1 0 0,0-1 1 0 0,0 1 0 0 0,-1-2 0 0 0,-1-1 10 0 0,1 1 1 0 0,0 0-1 0 0,-1-1 1 0 0,1 1-1 0 0,0-1 1 0 0,1 1-1 0 0,-1-1 0 0 0,0 0 1 0 0,-1-5-1 0 0,0 1 339 0 0,2 5-244 0 0,0 0-1 0 0,0 0 1 0 0,0 0-1 0 0,1 0 1 0 0,-1-1-1 0 0,1 1 1 0 0,0 0-1 0 0,0 0 1 0 0,0 0-1 0 0,0-1 1 0 0,0 1-1 0 0,0 0 1 0 0,0 0-1 0 0,1 0 1 0 0,-1 0-1 0 0,1-1 1 0 0,-1 1-1 0 0,1 0 1 0 0,0 0-1 0 0,0 0 1 0 0,2-2-1 0 0,0-5-104 0 0,-1 8 0 0 0,-1-1 0 0 0,1 0 0 0 0,0 0 0 0 0,-1 1 0 0 0,1-1 0 0 0,0 1 0 0 0,0 0 0 0 0,0-1 0 0 0,0 1 0 0 0,0 0 0 0 0,0 0 0 0 0,0 0 0 0 0,1 0 0 0 0,-1 1 0 0 0,0-1 0 0 0,0 1 0 0 0,1-1 0 0 0,-1 1 0 0 0,0 0 0 0 0,1 0 0 0 0,-1 0 0 0 0,0 0 0 0 0,1 0 0 0 0,-1 0 0 0 0,0 1 0 0 0,1-1 0 0 0,-1 1 0 0 0,0 0 0 0 0,0-1 0 0 0,4 3 0 0 0,-5-3 60 0 0,0 1-1 0 0,-1-1 0 0 0,1 1 0 0 0,-1-1 1 0 0,1 1-1 0 0,0-1 0 0 0,-1 1 1 0 0,1-1-1 0 0,-1 1 0 0 0,1 0 1 0 0,-1-1-1 0 0,0 1 0 0 0,1-1 1 0 0,-1 1-1 0 0,0 0 0 0 0,1 0 0 0 0,-1-1 1 0 0,0 1-1 0 0,0 0 0 0 0,1 0 1 0 0,-1-1-1 0 0,0 1 0 0 0,0 0 1 0 0,0 0-1 0 0,0-1 0 0 0,0 1 0 0 0,0 0 1 0 0,0 0-1 0 0,-1-1 0 0 0,1 1 1 0 0,0 0-1 0 0,0 0 0 0 0,0-1 1 0 0,-1 1-1 0 0,0 1 0 0 0,1 0 392 0 0,-1 0-443 0 0,0 0 1 0 0,0 1 0 0 0,0-1 0 0 0,0 0 0 0 0,0 0 0 0 0,0 0 0 0 0,-1 0 0 0 0,1 0-1 0 0,-1 0 1 0 0,1-1 0 0 0,-1 1 0 0 0,1 0 0 0 0,-1-1 0 0 0,0 1 0 0 0,0-1-1 0 0,0 1 1 0 0,0-1 0 0 0,0 0 0 0 0,0 0 0 0 0,0 0 0 0 0,-1 0 0 0 0,1-1 0 0 0,0 1-1 0 0,-1 0 1 0 0,-2 0 0 0 0,4-2-9 0 0,1 1 0 0 0,-1 0 0 0 0,1 0 0 0 0,0 0 0 0 0,-1 0 0 0 0,1 0 0 0 0,-1-1 0 0 0,1 1 0 0 0,0 0 0 0 0,-1 0 0 0 0,1-1 0 0 0,-1 1 0 0 0,1 0 0 0 0,0 0 0 0 0,-1-1 0 0 0,1 1 0 0 0,0 0 0 0 0,0-1 0 0 0,-1 1 0 0 0,1-1 0 0 0,0 1 0 0 0,0 0 0 0 0,-1-1 0 0 0,1 1 0 0 0,0-1 0 0 0,0 1 0 0 0,0-1 0 0 0,0 1 0 0 0,0 0 0 0 0,0-1 0 0 0,0 1 0 0 0,0-1 0 0 0,0 1 0 0 0,0-1 0 0 0,0 1 0 0 0,0-1 0 0 0,0 1 0 0 0,0-1 0 0 0,0 1 0 0 0,0 0 0 0 0,0-1 0 0 0,1 1 0 0 0,-1-1 0 0 0,0 1 0 0 0,0 0 0 0 0,1-1 0 0 0,8-16 0 0 0,-7 15 0 0 0,1-1 0 0 0,-1 1 0 0 0,1-1 0 0 0,0 1 0 0 0,-1 0 0 0 0,1 0 0 0 0,1 0 0 0 0,-1 0 0 0 0,0 1 0 0 0,0-1 0 0 0,0 1 0 0 0,1 0 0 0 0,-1 0 0 0 0,1 0 0 0 0,-1 1 0 0 0,1-1 0 0 0,-1 1 0 0 0,1-1 0 0 0,3 1 0 0 0,3 1 0 0 0,-10-1 0 0 0,1 0 0 0 0,0 0 0 0 0,-1 0 0 0 0,1 0 0 0 0,0 1 0 0 0,-1-1 0 0 0,1 0 0 0 0,0 0 0 0 0,-1 1 0 0 0,1-1 0 0 0,0 0 0 0 0,-1 1 0 0 0,1-1 0 0 0,-1 0 0 0 0,1 1 0 0 0,0-1 0 0 0,-1 1 0 0 0,1-1 0 0 0,-1 1 0 0 0,0-1 0 0 0,1 1 0 0 0,-1 0 0 0 0,1-1 0 0 0,-1 1 0 0 0,0-1 0 0 0,1 1 0 0 0,-1 0 0 0 0,0-1 0 0 0,0 1 0 0 0,0 0 0 0 0,1-1 0 0 0,-1 1 0 0 0,0 0 0 0 0,0 0 0 0 0,0-1 0 0 0,0 1 0 0 0,0 0 0 0 0,0-1 0 0 0,-1 2 0 0 0,-1 6 0 0 0,0-5 0 0 0,1-1 0 0 0,0 0 0 0 0,-1 0 0 0 0,0 0 0 0 0,1 0 0 0 0,-1 0 0 0 0,0 0 0 0 0,0-1 0 0 0,0 1 0 0 0,0 0 0 0 0,0-1 0 0 0,0 0 0 0 0,-1 1 0 0 0,1-1 0 0 0,0 0 0 0 0,-1 0 0 0 0,1 0 0 0 0,-1-1 0 0 0,1 1 0 0 0,-5 0 0 0 0,0 0 102 0 0,6-1 420 0 0,-9-12 1766 0 0,7 6-2288 0 0,4 4 0 0 0,-1-1 0 0 0,1 1 0 0 0,-1 0 0 0 0,1 0 0 0 0,0 0 0 0 0,0 0 0 0 0,0 0 0 0 0,0 0 0 0 0,1 0 0 0 0,-1 0 0 0 0,0 0 0 0 0,1 1 0 0 0,-1-1 0 0 0,1 0 0 0 0,0 1 0 0 0,-1 0 0 0 0,1-1 0 0 0,0 1 0 0 0,0 0 0 0 0,0 0 0 0 0,0 0 0 0 0,0 0 0 0 0,0 0 0 0 0,2-1 0 0 0,5 3 0 0 0,-8-1 0 0 0,0 0 0 0 0,0 0 0 0 0,-1 1 0 0 0,1-1 0 0 0,-1 1 0 0 0,1-1 0 0 0,0 0 0 0 0,-1 1 0 0 0,1-1 0 0 0,-1 1 0 0 0,1 0 0 0 0,-1-1 0 0 0,1 1 0 0 0,-1-1 0 0 0,0 1 0 0 0,1 0 0 0 0,-1-1 0 0 0,0 1 0 0 0,1 0 0 0 0,-1-1 0 0 0,0 1 0 0 0,0 0 0 0 0,1-1 0 0 0,-1 1 0 0 0,0 0 0 0 0,0 0 0 0 0,0-1 0 0 0,0 1 0 0 0,0 0 0 0 0,0 0 0 0 0,0-1 0 0 0,0 1 0 0 0,-1 0 0 0 0,1-1 0 0 0,0 1 0 0 0,-1 1 0 0 0,1-2 0 0 0,-2 10 0 0 0,-1-1 0 0 0,-4 5 0 0 0,-3-3 0 0 0,3-5 0 0 0,1-2 0 0 0,4-3 0 0 0,1-1 0 0 0,0 0 0 0 0,0 0 0 0 0,0 0 0 0 0,0-1 0 0 0,-1 1 0 0 0,1 0 0 0 0,0 0 0 0 0,0-1 0 0 0,0 1 0 0 0,0 0 0 0 0,0-1 0 0 0,0 1 0 0 0,0-1 0 0 0,0 0 0 0 0,0 1 0 0 0,0-1 0 0 0,0 0 0 0 0,0 1 0 0 0,0-1 0 0 0,1 0 0 0 0,-1 0 0 0 0,0 0 0 0 0,0 0 0 0 0,1 0 0 0 0,-1 0 0 0 0,1 0 0 0 0,-1 0 0 0 0,1 0 0 0 0,-1 0 0 0 0,1 0 0 0 0,-1 0 0 0 0,1-2 0 0 0,-1 2 0 0 0,0-3 0 0 0,0 0 0 0 0,-1 1 0 0 0,1-1 0 0 0,1 0 0 0 0,-1 0 0 0 0,1 0 0 0 0,-1 0 0 0 0,1 1 0 0 0,0-1 0 0 0,0 0 0 0 0,1 0 0 0 0,-1 0 0 0 0,1 0 0 0 0,0 1 0 0 0,0-1 0 0 0,0 0 0 0 0,1 0 0 0 0,-1 1 0 0 0,4-6 0 0 0,1 3 0 0 0,-5 5 0 0 0,0 0 0 0 0,1 1 0 0 0,-1-1 0 0 0,0 1 0 0 0,1-1 0 0 0,-1 1 0 0 0,1 0 0 0 0,-1-1 0 0 0,1 1 0 0 0,-1 0 0 0 0,1 0 0 0 0,-1 0 0 0 0,1 0 0 0 0,-1 0 0 0 0,1 0 0 0 0,-1 1 0 0 0,1-1 0 0 0,-1 0 0 0 0,1 1 0 0 0,-1-1 0 0 0,1 1 0 0 0,-1-1 0 0 0,0 1 0 0 0,1 0 0 0 0,-1 0 0 0 0,0 0 0 0 0,0 0 0 0 0,2 1 0 0 0,-2-1 0 0 0,3 2 9 0 0,-1 0 0 0 0,1 1-1 0 0,-1-1 1 0 0,0 1 0 0 0,0-1 0 0 0,0 1-1 0 0,-1 0 1 0 0,0 0 0 0 0,1 0-1 0 0,-1 0 1 0 0,-1 1 0 0 0,1-1 0 0 0,0 1-1 0 0,-1-1 1 0 0,0 1 0 0 0,0 5-1 0 0,0-3 40 0 0,0 0-1 0 0,0 0 1 0 0,-1 0-1 0 0,0 0 1 0 0,-1 0-1 0 0,0 0 1 0 0,0 1-1 0 0,0-1 0 0 0,-5 12 1 0 0,6-18-24 0 0,0-1 1 0 0,0 1-1 0 0,0 0 0 0 0,-1 0 1 0 0,1 0-1 0 0,0 0 0 0 0,0-1 1 0 0,-1 1-1 0 0,1 0 1 0 0,-1 0-1 0 0,1-1 0 0 0,-1 1 1 0 0,1 0-1 0 0,-1-1 0 0 0,1 1 1 0 0,-1 0-1 0 0,1-1 0 0 0,-1 1 1 0 0,0-1-1 0 0,1 1 1 0 0,-1-1-1 0 0,0 1 0 0 0,0-1 1 0 0,1 0-1 0 0,-1 1 0 0 0,0-1 1 0 0,0 0-1 0 0,0 1 1 0 0,0-1-1 0 0,1 0 0 0 0,-1 0 1 0 0,0 0-1 0 0,0 0 0 0 0,0 0 1 0 0,0 0-1 0 0,1 0 1 0 0,-1 0-1 0 0,0 0 0 0 0,0 0 1 0 0,0-1-1 0 0,0 1 0 0 0,1 0 1 0 0,-1 0-1 0 0,0-1 0 0 0,0 1 1 0 0,0-1-1 0 0,1 1 1 0 0,-1-1-1 0 0,0 1 0 0 0,1-1 1 0 0,-1 1-1 0 0,0-1 0 0 0,-22-28 942 0 0,20 23-966 0 0,0 1 0 0 0,0-2 0 0 0,1 1 0 0 0,-1 0 0 0 0,2 0 0 0 0,-1-1 0 0 0,1 1 0 0 0,0-1 0 0 0,0 1 0 0 0,0-1 0 0 0,1 1 0 0 0,0-1 0 0 0,1 0 0 0 0,0 1 0 0 0,0-1 0 0 0,0 1 0 0 0,3-9 0 0 0,0 7 0 0 0,3 2 0 0 0,-5 5 0 0 0,-1 1 0 0 0,1-1 0 0 0,-1 1 0 0 0,1-1 0 0 0,-1 1 0 0 0,1 0 0 0 0,-1 0 0 0 0,1-1 0 0 0,0 1 0 0 0,-1 0 0 0 0,1 0 0 0 0,-1 1 0 0 0,1-1 0 0 0,-1 0 0 0 0,1 1 0 0 0,0-1 0 0 0,-1 0 0 0 0,1 1 0 0 0,-1 0 0 0 0,0-1 0 0 0,1 1 0 0 0,-1 0 0 0 0,1 0 0 0 0,-1 0 0 0 0,0 0 0 0 0,0 0 0 0 0,1 0 0 0 0,1 2 0 0 0,-2-2 0 0 0,2 2 0 0 0,0 0 0 0 0,0 0 0 0 0,0 0 0 0 0,0 0 0 0 0,-1 1 0 0 0,1-1 0 0 0,-1 1 0 0 0,0 0 0 0 0,0-1 0 0 0,0 1 0 0 0,-1 0 0 0 0,1 0 0 0 0,-1 0 0 0 0,0 0 0 0 0,0 1 0 0 0,0-1 0 0 0,-1 0 0 0 0,1 0 0 0 0,-1 1 0 0 0,0-1 0 0 0,0 0 0 0 0,-1 0 0 0 0,1 1 0 0 0,-3 7 0 0 0,3-11 0 0 0,-1 1 0 0 0,0-1 0 0 0,1 1 0 0 0,-1-1 0 0 0,0 1 0 0 0,1-1 0 0 0,-1 1 0 0 0,0-1 0 0 0,0 1 0 0 0,0-1 0 0 0,-1 0 0 0 0,1 0 0 0 0,0 1 0 0 0,0-1 0 0 0,-1 0 0 0 0,1 0 0 0 0,0 0 0 0 0,-1-1 0 0 0,1 1 0 0 0,-1 0 0 0 0,0 0 0 0 0,1-1 0 0 0,-1 1 0 0 0,1-1 0 0 0,-1 0 0 0 0,0 1 0 0 0,1-1 0 0 0,-1 0 0 0 0,0 0 0 0 0,1 0 0 0 0,-1 0 0 0 0,0 0 0 0 0,1 0 0 0 0,-1-1 0 0 0,0 1 0 0 0,1 0 0 0 0,-1-1 0 0 0,0 1 0 0 0,1-1 0 0 0,-1 0 0 0 0,1 0 0 0 0,-1 1 0 0 0,1-1 0 0 0,0 0 0 0 0,-1 0 0 0 0,1 0 0 0 0,0-1 0 0 0,-1 1 0 0 0,0-2 0 0 0,0 1 0 0 0,-2-4 0 0 0,1 1 0 0 0,-1-1 0 0 0,1 0 0 0 0,0 0 0 0 0,-4-12 0 0 0,7 15 0 0 0,-1 0 0 0 0,1 0 0 0 0,-1 0 0 0 0,1 0 0 0 0,0 0 0 0 0,0 0 0 0 0,0 0 0 0 0,1 0 0 0 0,-1 0 0 0 0,1 0 0 0 0,0 0 0 0 0,0 0 0 0 0,0 0 0 0 0,0 0 0 0 0,0 0 0 0 0,1 0 0 0 0,-1 1 0 0 0,3-4 0 0 0,-3 4 0 0 0,0 1 0 0 0,1 0 0 0 0,-1-1 0 0 0,1 1 0 0 0,-1 0 0 0 0,1 0 0 0 0,-1 0 0 0 0,1 0 0 0 0,0 0 0 0 0,-1 0 0 0 0,1 1 0 0 0,0-1 0 0 0,0 1 0 0 0,0-1 0 0 0,0 1 0 0 0,-1-1 0 0 0,1 1 0 0 0,0 0 0 0 0,0 0 0 0 0,0 0 0 0 0,0 0 0 0 0,0 0 0 0 0,0 1 0 0 0,0-1 0 0 0,-1 0 0 0 0,1 1 0 0 0,0-1 0 0 0,3 2 0 0 0,-2 0 0 0 0,0-1 0 0 0,0 0 0 0 0,0 1 0 0 0,0-1 0 0 0,0 1 0 0 0,-1 0 0 0 0,1 0 0 0 0,0 0 0 0 0,-1 0 0 0 0,1 1 0 0 0,-1-1 0 0 0,0 0 0 0 0,0 1 0 0 0,0 0 0 0 0,0 0 0 0 0,-1-1 0 0 0,1 1 0 0 0,-1 0 0 0 0,1 0 0 0 0,-1 0 0 0 0,0 1 0 0 0,0-1 0 0 0,0 0 0 0 0,-1 0 0 0 0,1 1 0 0 0,-1-1 0 0 0,0 0 0 0 0,0 0 0 0 0,0 1 0 0 0,0-1 0 0 0,-1 0 0 0 0,1 1 0 0 0,-1-1 0 0 0,0 0 0 0 0,0 0 0 0 0,-2 5 0 0 0,3-6 0 0 0,-1 0 0 0 0,0 0 0 0 0,1 0 0 0 0,-1 0 0 0 0,0 0 0 0 0,0 0 0 0 0,-1-1 0 0 0,1 1 0 0 0,0 0 0 0 0,-1 0 0 0 0,1-1 0 0 0,-1 1 0 0 0,1-1 0 0 0,-1 0 0 0 0,0 1 0 0 0,0-1 0 0 0,1 0 0 0 0,-1 0 0 0 0,0 0 0 0 0,0 0 0 0 0,0 0 0 0 0,0-1 0 0 0,0 1 0 0 0,0-1 0 0 0,0 1 0 0 0,-1-1 0 0 0,1 1 0 0 0,0-1 0 0 0,0 0 0 0 0,0 0 0 0 0,0 0 0 0 0,0-1 0 0 0,-1 1 0 0 0,1 0 0 0 0,-3-2 0 0 0,2 1 0 0 0,-1-1 0 0 0,1 1 0 0 0,0-1 0 0 0,0 0 0 0 0,0 0 0 0 0,0 0 0 0 0,0 0 0 0 0,1-1 0 0 0,-1 1 0 0 0,0-1 0 0 0,1 0 0 0 0,0 1 0 0 0,0-1 0 0 0,0 0 0 0 0,0-1 0 0 0,0 1 0 0 0,0 0 0 0 0,1 0 0 0 0,0-1 0 0 0,-2-5 0 0 0,1-1 0 0 0,0 0 0 0 0,1 0 0 0 0,0 0 0 0 0,1 0 0 0 0,1-19 0 0 0,-1 24 0 0 0,1 0 0 0 0,0 0 0 0 0,0 0 0 0 0,1 0 0 0 0,-1 0 0 0 0,1 0 0 0 0,0 1 0 0 0,0-1 0 0 0,1 0 0 0 0,-1 1 0 0 0,1 0 0 0 0,0 0 0 0 0,5-6 0 0 0,-7 9 0 0 0,0 0 0 0 0,0 0 0 0 0,1 1 0 0 0,-1-1 0 0 0,0 0 0 0 0,0 0 0 0 0,1 1 0 0 0,-1-1 0 0 0,1 1 0 0 0,-1-1 0 0 0,0 1 0 0 0,1-1 0 0 0,-1 1 0 0 0,1 0 0 0 0,-1 0 0 0 0,1 0 0 0 0,-1 0 0 0 0,1 0 0 0 0,-1 0 0 0 0,1 0 0 0 0,-1 0 0 0 0,1 1 0 0 0,-1-1 0 0 0,0 0 0 0 0,1 1 0 0 0,-1 0 0 0 0,1-1 0 0 0,-1 1 0 0 0,0 0 0 0 0,0-1 0 0 0,1 1 0 0 0,-1 0 0 0 0,0 0 0 0 0,2 2 0 0 0,1 0 0 0 0,-1 0 0 0 0,1 1 0 0 0,-1 0 0 0 0,1 0 0 0 0,-1 0 0 0 0,3 4 0 0 0,-5-4 0 0 0,0 0 0 0 0,0-1 0 0 0,0 1 0 0 0,-1 0 0 0 0,1 0 0 0 0,-1 0 0 0 0,0-1 0 0 0,0 1 0 0 0,0 0 0 0 0,0 0 0 0 0,-1 0 0 0 0,0 0 0 0 0,0-1 0 0 0,0 1 0 0 0,0 0 0 0 0,0-1 0 0 0,-1 1 0 0 0,1-1 0 0 0,-1 1 0 0 0,0-1 0 0 0,0 0 0 0 0,-1 0 0 0 0,1 0 0 0 0,-6 6 0 0 0,6-7 0 0 0,0 0 0 0 0,0 1 0 0 0,0-1 0 0 0,-1 0 0 0 0,1 0 0 0 0,-1 0 0 0 0,1-1 0 0 0,-1 1 0 0 0,0-1 0 0 0,-3 2 0 0 0,5-3 0 0 0,0 1 0 0 0,-1-1 0 0 0,1 1 0 0 0,0-1 0 0 0,0 0 0 0 0,-1 0 0 0 0,1 0 0 0 0,0 0 0 0 0,-1 0 0 0 0,1 0 0 0 0,0 0 0 0 0,-1 0 0 0 0,1 0 0 0 0,0 0 0 0 0,0-1 0 0 0,-1 1 0 0 0,1-1 0 0 0,0 1 0 0 0,0-1 0 0 0,0 1 0 0 0,-1-1 0 0 0,1 0 0 0 0,-1-1 0 0 0,-1 0 0 0 0,1-2 0 0 0,0 1 0 0 0,0 0 0 0 0,0 0 0 0 0,0-1 0 0 0,0 1 0 0 0,1-1 0 0 0,-1 1 0 0 0,1-1 0 0 0,0 0 0 0 0,0 0 0 0 0,0 1 0 0 0,1-1 0 0 0,-1 0 0 0 0,1 0 0 0 0,0 0 0 0 0,0 0 0 0 0,1 0 0 0 0,-1 1 0 0 0,1-1 0 0 0,-1 0 0 0 0,1 0 0 0 0,0 0 0 0 0,1 1 0 0 0,-1-1 0 0 0,1 1 0 0 0,0-1 0 0 0,-1 1 0 0 0,1 0 0 0 0,1-1 0 0 0,-1 1 0 0 0,5-5 0 0 0,-6 7 0 0 0,0 0 0 0 0,0 1 0 0 0,0-1 0 0 0,0 1 0 0 0,1-1 0 0 0,-1 1 0 0 0,0-1 0 0 0,0 1 0 0 0,0-1 0 0 0,0 1 0 0 0,0 0 0 0 0,1 0 0 0 0,-1 0 0 0 0,0 0 0 0 0,0 0 0 0 0,0 0 0 0 0,1 0 0 0 0,-1 0 0 0 0,0 0 0 0 0,0 0 0 0 0,0 1 0 0 0,0-1 0 0 0,0 0 0 0 0,1 1 0 0 0,-1-1 0 0 0,0 1 0 0 0,0 0 0 0 0,1 0 0 0 0,19 14 0 0 0,-21-15 0 0 0,2 1 47 0 0,-1 1-1 0 0,0-1 0 0 0,1 1 1 0 0,-1-1-1 0 0,0 1 0 0 0,0-1 1 0 0,0 1-1 0 0,0 0 1 0 0,0 0-1 0 0,0-1 0 0 0,0 1 1 0 0,0 0-1 0 0,-1 0 1 0 0,1 0-1 0 0,-1 0 0 0 0,0 0 1 0 0,1 0-1 0 0,-1 0 1 0 0,0 0-1 0 0,0 0 0 0 0,0 0 1 0 0,0 0-1 0 0,-1 0 1 0 0,1 0-1 0 0,0 0 0 0 0,-1 0 1 0 0,0 0-1 0 0,1 0 1 0 0,-3 2-1 0 0,0 2 153 0 0,0 0 0 0 0,-1 0 0 0 0,0-1-1 0 0,0 1 1 0 0,0-1 0 0 0,-6 5 0 0 0,8-8-180 0 0,0 0 0 0 0,0 0-1 0 0,0 0 1 0 0,-1 0 0 0 0,1 0 0 0 0,-1-1 0 0 0,1 1-1 0 0,-1-1 1 0 0,-5 2 0 0 0,-23 12-3186 0 0,32-17-3234 0 0,5-4-1979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4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162 427 3167 0 0,'-2'-7'80'0'0,"-2"-8"-1"0"0,-1 0 1 0 0,0 1-1 0 0,0-1 1 0 0,-4-4-80 0 0,7 15 185 0 0,0 1 1 0 0,-1-1-1 0 0,1 1 1 0 0,-1-1-1 0 0,1 1 1 0 0,-1 0-1 0 0,0 0 1 0 0,0 0-1 0 0,-1 0 1 0 0,1 1-1 0 0,0-1 1 0 0,-1 1-1 0 0,0 0 1 0 0,1 0-1 0 0,-1 0 0 0 0,0 1 1 0 0,0-1-1 0 0,-2 0-185 0 0,5 2 84 0 0,-1 0 0 0 0,1 0 0 0 0,-1-1 0 0 0,1 1-1 0 0,-1 0 1 0 0,1 0 0 0 0,-1 0 0 0 0,1 1 0 0 0,-1-1-1 0 0,1 0 1 0 0,-1 1 0 0 0,1-1 0 0 0,-1 1 0 0 0,1-1 0 0 0,-1 1-1 0 0,1-1 1 0 0,0 1 0 0 0,-1 0 0 0 0,1 0 0 0 0,0 0-1 0 0,0 0 1 0 0,0 0 0 0 0,0 0 0 0 0,0 0 0 0 0,0 0-1 0 0,0 0 1 0 0,0 1 0 0 0,0-1 0 0 0,0 0 0 0 0,0 1-84 0 0,-1 3 205 0 0,-1-1-1 0 0,1 1 1 0 0,1 0 0 0 0,-1 0 0 0 0,1 0 0 0 0,-1 0 0 0 0,1 0 0 0 0,0 2-205 0 0,-1 15 208 0 0,0 0 0 0 0,2 1 0 0 0,0-1 0 0 0,2 8-208 0 0,-1-19 53 0 0,1-1-1 0 0,0 1 1 0 0,0-1 0 0 0,1 0-1 0 0,1 0 1 0 0,-1 0-1 0 0,2 0 1 0 0,-1-1 0 0 0,1 0-1 0 0,3 4-52 0 0,-7-12 54 0 0,-1 0-1 0 0,1 0 0 0 0,-1-1 1 0 0,1 1-1 0 0,0 0 0 0 0,-1-1 1 0 0,1 1-1 0 0,0 0 0 0 0,0-1 1 0 0,-1 1-1 0 0,1-1 0 0 0,0 1 1 0 0,0-1-1 0 0,0 0 0 0 0,0 1 1 0 0,0-1-1 0 0,0 0 0 0 0,-1 0 1 0 0,1 1-1 0 0,0-1 0 0 0,0 0 1 0 0,0 0-1 0 0,0 0 0 0 0,0 0 1 0 0,0 0-1 0 0,0 0 0 0 0,0-1 1 0 0,0 1-1 0 0,0 0 0 0 0,0 0 1 0 0,0-1-1 0 0,-1 1 0 0 0,1 0 1 0 0,0-1-1 0 0,0 1 0 0 0,0-1 1 0 0,0 1-1 0 0,-1-1 0 0 0,1 0 1 0 0,0 1-1 0 0,-1-1 0 0 0,1 0 1 0 0,0 1-1 0 0,-1-1 0 0 0,1 0 1 0 0,-1 0-1 0 0,1 0-53 0 0,3-9-254 0 0,0 0 0 0 0,-1 0 0 0 0,0 0 0 0 0,-1-1 0 0 0,0 1 0 0 0,-1-1 0 0 0,0 0 0 0 0,-1 0 0 0 0,0 1 0 0 0,0-1 254 0 0,0-6 97 0 0,-1-18-97 0 0,-2 0 0 0 0,-1 0 0 0 0,-2 0 0 0 0,-1 1 0 0 0,-9-21 0 0 0,-3-25 0 0 0,9 45 0 0 0,-12-31 0 0 0,6 22 0 0 0,14 43 0 0 0,0 10 0 0 0,1 11 0 0 0,2 15 229 0 0,2 0 0 0 0,1 1-1 0 0,7 20-228 0 0,29 106 2012 0 0,-32-132-1934 0 0,8 24 205 0 0,14 35-283 0 0,-22-69-702 0 0,1 0 0 0 0,1 0 0 0 0,1-1 1 0 0,1-1-1 0 0,10 13 702 0 0,-21-29-2011 0 0,-1-2-805 0 0,0 0-339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4:00.09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49 25 5407 0 0,'-20'23'124'0'0,"16"-18"18"0"0,4-5 8 0 0,0 0 42 0 0,-1-1-65 0 0,1 1 0 0 0,-1 0 0 0 0,1-1 0 0 0,-1 1 0 0 0,1-1 0 0 0,-1 1 0 0 0,1 0 0 0 0,0-1 0 0 0,-1 1 0 0 0,1-1 0 0 0,0 1 0 0 0,-1-1 0 0 0,1 1 0 0 0,0-1 0 0 0,0 0-1 0 0,-1 1 1 0 0,1-1 0 0 0,0 1 0 0 0,0-1 0 0 0,0 1 0 0 0,0-1 0 0 0,0 0 0 0 0,0 1 0 0 0,0-1 0 0 0,0 1 0 0 0,0-1 0 0 0,0 0 0 0 0,0 1 0 0 0,0-1 0 0 0,0 1 0 0 0,1-1 0 0 0,-1 1 0 0 0,0-1-1 0 0,0 1 1 0 0,1-1 0 0 0,-1 1 0 0 0,0-1 0 0 0,1 1 0 0 0,-1-1 0 0 0,0 1 0 0 0,1-1 0 0 0,-1 1 0 0 0,1-1 0 0 0,-1 1 0 0 0,1 0 0 0 0,-1-1 0 0 0,1 1 0 0 0,7-3-109 0 0,2 0-18 0 0,-10 3 0 0 0,1 0 0 0 0,-1 0 0 0 0,0 0 0 0 0,1 0 0 0 0,-1 0 0 0 0,1 0 0 0 0,-1 0 0 0 0,1 0 0 0 0,-1 0 0 0 0,1 0 0 0 0,-1 0 0 0 0,1 0 0 0 0,-1 0 0 0 0,1 0 0 0 0,-1 0 0 0 0,1 0 0 0 0,-1 0 0 0 0,0 1 0 0 0,1-1 0 0 0,-1 0 0 0 0,1 0 0 0 0,-1 1 0 0 0,1-1 0 0 0,5 3 0 0 0,2 2 0 0 0,0 2 0 0 0,-7-6 58 0 0,-1 0 1 0 0,1 0-1 0 0,-1 1 0 0 0,1-1 0 0 0,-1 0 0 0 0,0 0 1 0 0,1 1-1 0 0,-1-1 0 0 0,0 0 0 0 0,0 0 0 0 0,0 1 0 0 0,0-1 1 0 0,0 0-1 0 0,0 0 0 0 0,0 1 0 0 0,0-1 0 0 0,0 0 1 0 0,-1 0-1 0 0,1 1 0 0 0,0-1 0 0 0,-1 0 0 0 0,1 0 0 0 0,-1 0 1 0 0,0 1-1 0 0,1-1 0 0 0,-1 0 0 0 0,0 0 0 0 0,0 0 1 0 0,1 0-1 0 0,-1 0 0 0 0,0-1 0 0 0,0 1 0 0 0,0 0 0 0 0,0 0 1 0 0,0 0-1 0 0,0-1 0 0 0,0 1 0 0 0,-1-1 0 0 0,1 1 1 0 0,0-1-1 0 0,0 1 0 0 0,0-1 0 0 0,-3 1 0 0 0,3-1-58 0 0,-1 0 0 0 0,0 0 0 0 0,1 0 0 0 0,-1 0 0 0 0,1-1 0 0 0,-1 1 0 0 0,0 0 0 0 0,1-1 0 0 0,-1 1 0 0 0,1-1 0 0 0,-1 0 0 0 0,1 1 0 0 0,-1-1 0 0 0,1 0 0 0 0,-1 0 0 0 0,1 0 0 0 0,0 0 0 0 0,0 0 0 0 0,-1 0 0 0 0,1 0 0 0 0,0-1 0 0 0,0 1 0 0 0,0 0 0 0 0,0-1 0 0 0,0 1 0 0 0,0-3 0 0 0,-12-33 0 0 0,13 36 0 0 0,-1-20 96 0 0,1 20 399 0 0,0 1 157 0 0,2 0-607 0 0,0-1 1 0 0,1 1-1 0 0,-1 0 1 0 0,1 0-1 0 0,-1 0 1 0 0,1 0-1 0 0,-1 0 1 0 0,1 0-1 0 0,-1 1 1 0 0,1-1-1 0 0,-1 1 1 0 0,0 0-1 0 0,1 0 1 0 0,-1 0-1 0 0,0 0 1 0 0,0 0-1 0 0,1 0 1 0 0,-1 0-1 0 0,0 1 1 0 0,0-1-1 0 0,0 1 1 0 0,-1 0-1 0 0,1-1 1 0 0,0 1-1 0 0,-1 0 1 0 0,1 0-1 0 0,-1 0 1 0 0,1 0-1 0 0,-1 1 1 0 0,0-1-1 0 0,0 0 1 0 0,1 3-1 0 0,-2-1-45 0 0,0 0 0 0 0,-1 0 0 0 0,1 0 0 0 0,-1-1 0 0 0,0 1 0 0 0,0 0 0 0 0,0 0 0 0 0,-1-1 0 0 0,-2 7 0 0 0,4-9 0 0 0,-1 1 0 0 0,0-1 0 0 0,0 1 0 0 0,1-1 0 0 0,-1 0 0 0 0,0 1 0 0 0,0-1 0 0 0,0 0 0 0 0,0 1 0 0 0,0-1 0 0 0,-1 0 0 0 0,1 0 0 0 0,0 0 0 0 0,0 0 0 0 0,-1 0 0 0 0,1 0 0 0 0,-1 0 0 0 0,1-1 0 0 0,-1 1 0 0 0,1-1 0 0 0,-1 1 0 0 0,1-1 0 0 0,-1 1 0 0 0,0-1 0 0 0,1 0 0 0 0,-1 0 0 0 0,0 1 0 0 0,1-1 0 0 0,-1 0 0 0 0,0-1 0 0 0,1 1 0 0 0,-1 0 0 0 0,1 0 0 0 0,-3-2 0 0 0,3 2 0 0 0,0 0 0 0 0,1 0 0 0 0,-1 0 0 0 0,1-1 0 0 0,-1 1 0 0 0,1 0 0 0 0,-1 0 0 0 0,1-1 0 0 0,-1 1 0 0 0,1 0 0 0 0,-1-1 0 0 0,1 1 0 0 0,-1-1 0 0 0,1 1 0 0 0,-1-1 0 0 0,1 1 0 0 0,0-1 0 0 0,-1 1 0 0 0,1-1 0 0 0,0 1 0 0 0,-1-1 0 0 0,1 1 0 0 0,0-1 0 0 0,0 0 0 0 0,0 1 0 0 0,0-1 0 0 0,-1 0 0 0 0,2-1 0 0 0,-1 0 0 0 0,1 1 0 0 0,-1-1 0 0 0,1 0 0 0 0,-1 1 0 0 0,1-1 0 0 0,0 0 0 0 0,0 1 0 0 0,0-1 0 0 0,0 1 0 0 0,0-1 0 0 0,0 1 0 0 0,3-3 0 0 0,2-2 0 0 0,-3 4 0 0 0,1 1 0 0 0,0-1 0 0 0,-1 1 0 0 0,1-1 0 0 0,0 1 0 0 0,0 0 0 0 0,-1 1 0 0 0,1-1 0 0 0,0 1 0 0 0,0 0 0 0 0,0 0 0 0 0,0 0 0 0 0,0 0 0 0 0,6 1 0 0 0,9 6 0 0 0,-18-7 0 0 0,0 0 0 0 0,-1 0 0 0 0,1 0 0 0 0,-1 1 0 0 0,1-1 0 0 0,-1 0 0 0 0,1 1 0 0 0,-1-1 0 0 0,1 0 0 0 0,-1 1 0 0 0,0-1 0 0 0,1 1 0 0 0,-1-1 0 0 0,0 1 0 0 0,1-1 0 0 0,-1 1 0 0 0,0-1 0 0 0,1 1 0 0 0,-1-1 0 0 0,0 1 0 0 0,0-1 0 0 0,1 1 0 0 0,-1-1 0 0 0,0 1 0 0 0,0-1 0 0 0,0 1 0 0 0,0 0 0 0 0,0-1 0 0 0,0 1 0 0 0,0-1 0 0 0,0 1 0 0 0,0-1 0 0 0,0 1 0 0 0,0 0 0 0 0,0-1 0 0 0,-1 1 0 0 0,1-1 0 0 0,0 1 0 0 0,0-1 0 0 0,0 1 0 0 0,-1-1 0 0 0,1 1 0 0 0,0-1 0 0 0,-1 2 0 0 0,-15 18 0 0 0,15-19 0 0 0,0 1 46 0 0,-1-1 1 0 0,0 0-1 0 0,0 0 0 0 0,0 1 0 0 0,0-1 0 0 0,0 0 0 0 0,0-1 1 0 0,0 1-1 0 0,0 0 0 0 0,0-1 0 0 0,-1 1 0 0 0,1-1 0 0 0,0 1 1 0 0,0-1-1 0 0,-1 0 0 0 0,1 0 0 0 0,0 0 0 0 0,0 0 0 0 0,-1-1 0 0 0,1 1 1 0 0,0-1-1 0 0,0 1 0 0 0,0-1 0 0 0,0 0 0 0 0,0 0 0 0 0,0 0 1 0 0,0 0-1 0 0,0 0 0 0 0,0 0 0 0 0,0 0 0 0 0,0-1 0 0 0,0 1 1 0 0,1-1-1 0 0,-1 1 0 0 0,1-1 0 0 0,-1 0 0 0 0,1 1 0 0 0,-1-1 1 0 0,1 0-1 0 0,0 0 0 0 0,0 0 0 0 0,0 0 0 0 0,0 0 0 0 0,1 0 1 0 0,-1 0-1 0 0,0-1 0 0 0,1 1 0 0 0,-1 0 0 0 0,1 0 0 0 0,0-1 1 0 0,0 1-1 0 0,0 0 0 0 0,0 0 0 0 0,0-1 0 0 0,1 1 0 0 0,-1 0 1 0 0,0 0-1 0 0,1 0 0 0 0,0 0 0 0 0,1-4 0 0 0,0-2-46 0 0,5-1 0 0 0,-2 5 0 0 0,-2 2 0 0 0,-3 1 0 0 0,1 1 0 0 0,-1-1 0 0 0,1 1 0 0 0,-1-1 0 0 0,1 1 0 0 0,0 0 0 0 0,-1-1 0 0 0,1 1 0 0 0,-1-1 0 0 0,1 1 0 0 0,0 0 0 0 0,-1-1 0 0 0,1 1 0 0 0,0 0 0 0 0,-1 0 0 0 0,1 0 0 0 0,0 0 0 0 0,0-1 0 0 0,-1 1 0 0 0,1 0 0 0 0,0 0 0 0 0,-1 0 0 0 0,1 0 0 0 0,0 1 0 0 0,0-1 0 0 0,-1 0 0 0 0,2 1 0 0 0,5 0 0 0 0,-4-1 0 0 0,-3 0 0 0 0,1 0 0 0 0,0 0 0 0 0,-1 0 0 0 0,1 0 0 0 0,-1 0 0 0 0,1 0 0 0 0,0 0 0 0 0,-1 0 0 0 0,1 0 0 0 0,0 1 0 0 0,-1-1 0 0 0,1 0 0 0 0,-1 0 0 0 0,1 1 0 0 0,0-1 0 0 0,-1 0 0 0 0,1 1 0 0 0,-1-1 0 0 0,1 0 0 0 0,-1 1 0 0 0,1-1 0 0 0,-1 1 0 0 0,1-1 0 0 0,0 2 0 0 0,6 7 0 0 0,-6-7 0 0 0,0-1 0 0 0,1 1 0 0 0,-1 0 0 0 0,0 0 0 0 0,0 0 0 0 0,0 0 0 0 0,-1 0 0 0 0,1 0 0 0 0,0 1 0 0 0,-1-1 0 0 0,1 0 0 0 0,-1 0 0 0 0,0 0 0 0 0,0 1 0 0 0,0-1 0 0 0,0 0 0 0 0,0 0 0 0 0,0 1 0 0 0,0-1 0 0 0,-1 0 0 0 0,1 0 0 0 0,-1 0 0 0 0,0 1 0 0 0,0-1 0 0 0,0 0 0 0 0,0 0 0 0 0,0 0 0 0 0,0 0 0 0 0,-3 2 0 0 0,4-2 0 0 0,-1-1 0 0 0,1 0 0 0 0,-1 0 0 0 0,0 0 0 0 0,0 0 0 0 0,1 0 0 0 0,-1-1 0 0 0,0 1 0 0 0,0 0 0 0 0,0 0 0 0 0,0 0 0 0 0,0-1 0 0 0,0 1 0 0 0,0 0 0 0 0,-1-1 0 0 0,1 1 0 0 0,-2 0 0 0 0,-8 3 0 0 0,3-2 0 0 0,5-2 0 0 0,2 0 0 0 0,1 0 0 0 0,-1 1 0 0 0,1-1 0 0 0,-1 0 0 0 0,1 0 0 0 0,-1 0 0 0 0,1 0 0 0 0,-1 0 0 0 0,1 0 0 0 0,-1 0 0 0 0,1 0 0 0 0,0 0 0 0 0,-1 0 0 0 0,1 0 0 0 0,-1-1 0 0 0,1 1 0 0 0,-1 0 0 0 0,1 0 0 0 0,-1 0 0 0 0,1 0 0 0 0,0-1 0 0 0,-1 1 0 0 0,1 0 0 0 0,-1-1 0 0 0,1 1 0 0 0,0 0 0 0 0,-1-1 0 0 0,-3-3 0 0 0,-1-1-181 0 0,4 4-766 0 0,1 1-349 0 0,0 0-605 0 0,0 0-2247 0 0,0 0-955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54.66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756 26 3999 0 0,'0'0'91'0'0,"0"0"12"0"0,0 0 7 0 0,0 0 101 0 0,0 0 413 0 0,0 0 177 0 0,0 0 37 0 0,0 0-37 0 0,0 0-190 0 0,0 0-89 0 0,0 0-11 0 0,-4-12 2376 0 0,6 4-2779 0 0,-1 6 352 0 0,-1 2 146 0 0,0 1 100 0 0,1-2-673 0 0,0 0 0 0 0,0 1 0 0 0,-1 0 1 0 0,1-1-1 0 0,0 1 0 0 0,0-1 0 0 0,0 1 1 0 0,0 0-1 0 0,0 0 0 0 0,0 0 1 0 0,0-1-1 0 0,0 1 0 0 0,0 0 0 0 0,0 0 1 0 0,0 0-1 0 0,0 1 0 0 0,0-1 0 0 0,0 0 1 0 0,0 0-1 0 0,1 1 0 0 0,10 2-33 0 0,-1 3 0 0 0,-3 1 390 0 0,1 0-1 0 0,-1 0 1 0 0,0 0-1 0 0,-1 1 1 0 0,1 0-1 0 0,-2 1 1 0 0,1 0-1 0 0,-1 0 1 0 0,0 0 0 0 0,-1 1-1 0 0,4 11 1 0 0,-6-16 265 0 0,17 29-425 0 0,4 17-230 0 0,-12-22 0 0 0,-4-10 263 0 0,-5-11-74 0 0,0-1 1 0 0,0 1-1 0 0,0-1 0 0 0,-1 1 0 0 0,0 0 0 0 0,-1 0 1 0 0,0 0-1 0 0,0 0 0 0 0,-1 0 0 0 0,0 0 1 0 0,0 0-1 0 0,-1 0 0 0 0,-1 9 0 0 0,0-4-189 0 0,-3 18 0 0 0,-2 0 0 0 0,0-1 0 0 0,-2 0 0 0 0,-2 0 0 0 0,0-1 0 0 0,-18 32 0 0 0,-7 14 0 0 0,23-45 0 0 0,-2 0 0 0 0,-27 40 0 0 0,37-62 0 0 0,-20 26 0 0 0,-32 36 0 0 0,-118 122 0 0 0,139-146 0 0 0,29-37 0 0 0,1 1 0 0 0,-1-1 0 0 0,-1 0 0 0 0,-9 8 0 0 0,0-2 0 0 0,0 1 0 0 0,1 1 0 0 0,1 0 0 0 0,0 1 0 0 0,-20 34 0 0 0,24-33 0 0 0,4-4 0 0 0,-2 0 0 0 0,-12 17 0 0 0,-100 145 0 0 0,80-120 0 0 0,26-34 0 0 0,-1 0 0 0 0,-27 27 0 0 0,39-45 0 0 0,1-1 0 0 0,-1 1 0 0 0,1-1 0 0 0,0 1 0 0 0,0 0 0 0 0,0 0 0 0 0,1 0 0 0 0,0 1 0 0 0,0-1 0 0 0,0 1 0 0 0,1-1 0 0 0,0 1 0 0 0,0-1 0 0 0,-1 12 0 0 0,1-3 0 0 0,0-5 0 0 0,0 0 0 0 0,1 0 0 0 0,0 0 0 0 0,0 0 0 0 0,1 0 0 0 0,0 0 0 0 0,1-1 0 0 0,0 1 0 0 0,0 0 0 0 0,8 16 0 0 0,25 19 0 0 0,12 0 0 0 0,-39-36 0 0 0,-3-2 0 0 0,0 1 0 0 0,0-1 0 0 0,1-1 0 0 0,0 1 0 0 0,13 9 0 0 0,-10-10 0 0 0,45 29-187 0 0,-51-32-484 0 0,1 0 675 0 0,-2 0-4328 0 0,1 1-4068 0 0,11 8 5530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3:55.09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183 1 10943 0 0,'0'0'248'0'0,"0"0"35"0"0,0 0 18 0 0,0 0-37 0 0,-2 1-170 0 0,-9 3 95 0 0,8-3 739 0 0,3-1 323 0 0,0 0 58 0 0,0 0-161 0 0,4 36-604 0 0,11 5 325 0 0,-10-32-635 0 0,-1 0 1 0 0,-1 1-1 0 0,1-1 1 0 0,-1 1-1 0 0,-1 0 1 0 0,0 0 0 0 0,1 20-1 0 0,-3-28-179 0 0,0 0 0 0 0,0 1 0 0 0,0-1-1 0 0,-1 1 1 0 0,1-1 0 0 0,-1 0 0 0 0,1 1 0 0 0,-1-1-1 0 0,0 0 1 0 0,0 1 0 0 0,0-1 0 0 0,0 0-1 0 0,-1 0 1 0 0,1 0 0 0 0,-1 0 0 0 0,1 0 0 0 0,-1 0-1 0 0,1-1 1 0 0,-1 1 0 0 0,0-1 0 0 0,-4 4 0 0 0,0-2 211 0 0,-1 1 1 0 0,0-1-1 0 0,1-1 1 0 0,-1 1-1 0 0,-9 1 1 0 0,5-1-160 0 0,-54 9-107 0 0,20-6 0 0 0,37-5 0 0 0,1-2-1027 0 0,7 0-4316 0 0,2-6-1871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4:08.08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754 0 1807 0 0,'0'0'78'0'0,"0"0"88"0"0,0 0 290 0 0,0 0 120 0 0,0 0 28 0 0,0 0-25 0 0,0 0-123 0 0,0 0-52 0 0,0 0-11 0 0,0 0-53 0 0,0 0-157 0 0,0 0 160 0 0,0 0 89 0 0,0 0 16 0 0,0 0-54 0 0,0 0-184 0 0,0 0 164 0 0,0 0 105 0 0,4 11 606 0 0,2-5-901 0 0,1 0 1 0 0,0-1-1 0 0,0 0 0 0 0,0 0 0 0 0,0-1 0 0 0,0 0 0 0 0,1 0 0 0 0,0-1 0 0 0,0 0 0 0 0,0 0 0 0 0,16 2 0 0 0,37 16 1719 0 0,-34-16-1135 0 0,-19-2-768 0 0,-6-2 1 0 0,0 0 0 0 0,-1 0 0 0 0,0 0 0 0 0,1 0-1 0 0,-1 0 1 0 0,1 0 0 0 0,-1 1 0 0 0,0-1 0 0 0,0 0-1 0 0,0 0 1 0 0,0 1 0 0 0,0-1 0 0 0,0 1 0 0 0,0-1-1 0 0,0 1 1 0 0,-1 0 0 0 0,1-1 0 0 0,0 1 0 0 0,-1-1-1 0 0,0 1 1 0 0,1 2 0 0 0,0 1 77 0 0,0-3 417 0 0,3 11 836 0 0,1 2-728 0 0,-2-5-566 0 0,0 0-1 0 0,-1 1 1 0 0,0 0-1 0 0,0 0 1 0 0,-1 16-1 0 0,-2-11 363 0 0,0 0 0 0 0,-1 0 0 0 0,-1 0 0 0 0,0-1 0 0 0,-2 1 0 0 0,-7 19 1 0 0,5-20-397 0 0,0-1 1 0 0,-1 0 0 0 0,-1 0 0 0 0,0-1-1 0 0,-16 18 1 0 0,13-17-4 0 0,-20 20 0 0 0,17-22 0 0 0,-27 27 0 0 0,30-27 0 0 0,-1 0 0 0 0,-28 20 0 0 0,-21 19 2289 0 0,-3-2-1666 0 0,48-37-623 0 0,0 0 0 0 0,1 1 0 0 0,-23 24 0 0 0,-27 24 0 0 0,29-20 0 0 0,-25 12 0 0 0,46-31 0 0 0,5-4 0 0 0,7-12 0 0 0,-1-1 0 0 0,1 1 0 0 0,-1-1 0 0 0,-11 9 0 0 0,2-2 0 0 0,-52 71 0 0 0,34-34 0 0 0,-4 12 0 0 0,29-50 0 0 0,0 1 0 0 0,1-1 0 0 0,1 1 0 0 0,-6 19 0 0 0,-13 26 0 0 0,19-49 0 0 0,-2-1 0 0 0,3 6 0 0 0,2 0 0 0 0,-18 78 1319 0 0,14-66 242 0 0,-2-2-1561 0 0,6-14 0 0 0,2-1 0 0 0,-3 0 0 0 0,1 1 0 0 0,0-1 0 0 0,-2 17 0 0 0,4-15 0 0 0,-1-1 0 0 0,0 1 0 0 0,-1-1 0 0 0,-4 14 0 0 0,-5 24 0 0 0,4-22 0 0 0,5-19 0 0 0,1-12 0 0 0,3-2 0 0 0,-1 1-91 0 0,-1 5-386 0 0,0 2-191 0 0,0 0-41 0 0,0 0-11 0 0,0 0-7 0 0,0 0-1 0 0,3-5-1312 0 0,0-1 0 0 0,1 1-1 0 0,-1-1 1 0 0,7-6 0 0 0,-8 9-1063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4:08.54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31 189 5407 0 0,'0'0'124'0'0,"0"0"18"0"0,0 0 8 0 0,-1 0-23 0 0,0 0 43 0 0,0 0 0 0 0,0 0-1 0 0,-1 0 1 0 0,1 0 0 0 0,0 0 0 0 0,0 0 0 0 0,0-1-1 0 0,0 1 1 0 0,0 0 0 0 0,0-1 0 0 0,0 1 0 0 0,0-1-1 0 0,0 1 1 0 0,0-1 0 0 0,0 0 0 0 0,0 1 0 0 0,0-1-1 0 0,0 0 1 0 0,0 0 0 0 0,0 1 0 0 0,1-1 0 0 0,-1 0-1 0 0,0 0 1 0 0,1 0 0 0 0,-1 0 0 0 0,0 0 0 0 0,0-2-1 0 0,-1 0 2020 0 0,2 13-1163 0 0,4 19-369 0 0,1 0 0 0 0,1 0 0 0 0,1 0-1 0 0,14 31 1 0 0,-19-56-451 0 0,3 0-85 0 0,-4-3-94 0 0,0-1-1 0 0,-1 1 1 0 0,1-1 0 0 0,0 1 0 0 0,0-1-1 0 0,0 1 1 0 0,0-1 0 0 0,0 1 0 0 0,0-1-1 0 0,-1 0 1 0 0,1 1 0 0 0,0-1 0 0 0,0 0-1 0 0,0 0 1 0 0,0 0 0 0 0,0 0 0 0 0,0 0-1 0 0,0 0 1 0 0,0 0 0 0 0,0 0 0 0 0,0 0-1 0 0,0-1 1 0 0,0 1 0 0 0,0 0-1 0 0,0 0 1 0 0,0-1 0 0 0,0 1 0 0 0,-1-1-1 0 0,1 1 1 0 0,0-1 0 0 0,0 1 0 0 0,0-1-1 0 0,-1 0 1 0 0,1 1 0 0 0,0-1 0 0 0,-1 0-1 0 0,1 1 1 0 0,1-3 0 0 0,2-3 255 0 0,0 0 1 0 0,0 0-1 0 0,-1-1 1 0 0,4-8-1 0 0,1-1-20 0 0,12-18-262 0 0,-12 18 0 0 0,2 0 0 0 0,0 0 0 0 0,16-17 0 0 0,-15 19 15 0 0,-1 0 0 0 0,14-25 0 0 0,-16 25-72 0 0,0 0 1 0 0,1 1-1 0 0,20-23 1 0 0,0 5-4445 0 0,-19 20-1329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3.842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14 3999 0 0,'0'0'183'0'0,"1"-12"1027"0"0,0 10 5421 0 0,14 52-4821 0 0,-2 0 0 0 0,10 87 0 0 0,-12-61-1832 0 0,6 67 1457 0 0,-13-91-12 0 0,3-1 0 0 0,21 84 0 0 0,-9-58-1399 0 0,-11-57-116 0 0,-8-18-392 0 0,0-2-192 0 0,0 0-41 0 0,0 0-6 0 0,5-28-2257 0 0,-20-13-2808 0 0,7 24 1232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4.175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1 210 13247 0 0,'0'0'299'0'0,"0"0"45"0"0,0 0 21 0 0,0 1-346 0 0,1-1-1 0 0,-1 1 0 0 0,0-1 1 0 0,1 0-1 0 0,-1 1 0 0 0,1-1 1 0 0,-1 1-1 0 0,0-1 0 0 0,0 1 1 0 0,1-1-1 0 0,-1 1 0 0 0,0-1 1 0 0,0 1-1 0 0,1 0 0 0 0,-1-1 1 0 0,0 1-1 0 0,0-1 0 0 0,0 1 1 0 0,0-1-1 0 0,0 1 0 0 0,0 0 1 0 0,0-1-1 0 0,0 1 0 0 0,-3 8 77 0 0,2-8 394 0 0,1-1 162 0 0,0 0 28 0 0,0 0 10 0 0,0 0 12 0 0,25-24 1525 0 0,14-25-1841 0 0,35-38 1189 0 0,-65 77-1435 0 0,1 1 0 0 0,0 0 1 0 0,0 1-1 0 0,1 0 0 0 0,0 0 1 0 0,15-6-1 0 0,-24 13-139 0 0,1 0 0 0 0,0 0 0 0 0,-1 0 0 0 0,1 0 0 0 0,0 1 0 0 0,0-1 0 0 0,-1 1 0 0 0,1 0 0 0 0,0 0 0 0 0,0 0 0 0 0,-1 0 0 0 0,1 0 0 0 0,0 1 0 0 0,0-1 0 0 0,-1 1 0 0 0,1 0 0 0 0,0 0 0 0 0,-1 0 0 0 0,1 0 0 0 0,-1 0 0 0 0,1 0 0 0 0,-1 1 0 0 0,0-1 0 0 0,1 1 0 0 0,-1 0 0 0 0,0-1 0 0 0,0 1 0 0 0,0 0 0 0 0,0 0 0 0 0,2 4 0 0 0,17 29-51 0 0,-16-24-271 0 0,1 0 0 0 0,1 0 0 0 0,-1-1-1 0 0,2 0 1 0 0,-1-1 0 0 0,1 0 0 0 0,1 0-1 0 0,0-1 1 0 0,19 15 0 0 0,-15-15-6925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4.751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6 7 8863 0 0,'0'0'200'0'0,"0"0"34"0"0,0 0 12 0 0,-1-1-39 0 0,-2-3 5 0 0,2 3 667 0 0,1 1 277 0 0,0 0 48 0 0,0 0-60 0 0,0 0-296 0 0,0 0-131 0 0,6 20 1372 0 0,0 5-1329 0 0,-2 1 0 0 0,1 28-1 0 0,-4-34-357 0 0,1 0 0 0 0,1-1 0 0 0,0 1-1 0 0,12 34 1 0 0,-15-54-530 0 0,0 1 0 0 0,1-1 1 0 0,-1 1-1 0 0,0-1 0 0 0,1 1 0 0 0,-1-1 0 0 0,0 1 0 0 0,1-1 0 0 0,-1 0 0 0 0,1 1 0 0 0,-1-1 1 0 0,1 1-1 0 0,-1-1 0 0 0,1 0 0 0 0,-1 1 0 0 0,1-1 0 0 0,-1 0 0 0 0,1 0 0 0 0,0 0 0 0 0,-1 1 1 0 0,1-1-1 0 0,-1 0 0 0 0,1 0 0 0 0,0 0 0 0 0,-1 0 0 0 0,1 0 0 0 0,-1 0 0 0 0,1 0 1 0 0,0 0-1 0 0,-1 0 0 0 0,1 0 0 0 0,-1 0 0 0 0,1-1 0 0 0,0 1 0 0 0,-1 0 0 0 0,1 0 0 0 0,-1-1 1 0 0,1 1-1 0 0,-1 0 0 0 0,1-1 0 0 0,-1 1 0 0 0,1 0 0 0 0,-1-1 0 0 0,1 1 0 0 0,-1-1 0 0 0,0 1 1 0 0,1-1-1 0 0,-1 1 0 0 0,1-1 0 0 0,1-1-372 0 0,1-1 1 0 0,-1 1-1 0 0,0 0 1 0 0,0-1-1 0 0,0 1 1 0 0,-1-1-1 0 0,1 0 1 0 0,-1 1 0 0 0,3-7-1 0 0,2-19-1671 0 0,-3-1-5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5.08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9 106 10943 0 0,'-2'14'711'0'0,"-1"-22"837"0"0,0-24 484 0 0,4 25-1867 0 0,1 0 1 0 0,-1 0-1 0 0,1 0 1 0 0,1 0-1 0 0,0 0 1 0 0,0 0-1 0 0,0 1 1 0 0,0 0-1 0 0,9-12 1 0 0,-11 17-804 0 0,-1 1-39 0 0,0 0 82 0 0,0 0 299 0 0,0 0-192 0 0,0 0-120 0 0,0 0-28 0 0,0 0-122 0 0,0 0-501 0 0,0 0-224 0 0,0 0-42 0 0,0 0-10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5.82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90 96 5407 0 0,'-2'11'582'0'0,"-3"-7"-442"0"0,5-4 42 0 0,0 1 0 0 0,0-1 0 0 0,-1 0 0 0 0,1 1 0 0 0,-1-1 0 0 0,1 0 0 0 0,0 0 1 0 0,-1 1-1 0 0,1-1 0 0 0,0 0 0 0 0,-1 0 0 0 0,1 0 0 0 0,-1 1 0 0 0,1-1 0 0 0,-1 0 0 0 0,1 0 0 0 0,-1 0 0 0 0,1 0 1 0 0,-1 0-1 0 0,1 0 0 0 0,0 0 0 0 0,-1 0 0 0 0,1 0 0 0 0,-1 0 0 0 0,1 0 0 0 0,-1 0 0 0 0,1 0 0 0 0,-1 0 1 0 0,1-1-1 0 0,0 1 0 0 0,-1 0 0 0 0,1 0 0 0 0,-1 0 0 0 0,1-1 0 0 0,-1 1 0 0 0,1 0 0 0 0,0-1 0 0 0,-1 1 0 0 0,1 0 1 0 0,0-1-1 0 0,-1 1 0 0 0,1 0 0 0 0,0-1 0 0 0,0 1 0 0 0,-1 0 0 0 0,1-1 0 0 0,1-7-182 0 0,6-7 0 0 0,-5 8 0 0 0,-7 12 0 0 0,0 1 0 0 0,-3 0 0 0 0,-1-3 0 0 0,8-3 14 0 0,0 0-1 0 0,-1 1 0 0 0,1-1 1 0 0,0 0-1 0 0,0 0 0 0 0,-1 0 1 0 0,1 0-1 0 0,0 0 0 0 0,0 0 1 0 0,-1 0-1 0 0,1 0 0 0 0,0 0 1 0 0,0-1-1 0 0,-1 1 0 0 0,1 0 1 0 0,0-1-1 0 0,0 1 0 0 0,0-1 1 0 0,0 1-1 0 0,0-1 1 0 0,0 0-1 0 0,0 0 0 0 0,0 1 1 0 0,0-1-1 0 0,0 0 0 0 0,0 0 1 0 0,0 0-1 0 0,0 0 0 0 0,0 0 1 0 0,0-1-1 0 0,-1-1 221 0 0,1 0-1 0 0,-1 0 1 0 0,1 0-1 0 0,0 0 1 0 0,0 0-1 0 0,0 0 1 0 0,0 0 0 0 0,0-4-1 0 0,0 4-331 0 0,1 1 0 0 0,0-1 0 0 0,0 0 0 0 0,0 0 0 0 0,0 1 0 0 0,1-1 0 0 0,-1 0-1 0 0,1 0 1 0 0,0 1 0 0 0,-1-1 0 0 0,1 1 0 0 0,0-1 0 0 0,1 1 0 0 0,-1-1 0 0 0,0 1 0 0 0,1-1-1 0 0,-1 1 1 0 0,4-3 0 0 0,-4 4 701 0 0,-1 1 65 0 0,31 3 153 0 0,-30-2-823 0 0,1 0 0 0 0,0 0-1 0 0,-1-1 1 0 0,1 1 0 0 0,0 0-1 0 0,-1 1 1 0 0,0-1 0 0 0,1 0 0 0 0,-1 0-1 0 0,1 0 1 0 0,-1 1 0 0 0,0-1-1 0 0,0 1 1 0 0,0-1 0 0 0,0 1-1 0 0,0-1 1 0 0,0 1 0 0 0,0 0-1 0 0,-1-1 1 0 0,1 1 0 0 0,-1 0 0 0 0,1 0-1 0 0,-1 0 1 0 0,1-1 0 0 0,-1 1-1 0 0,0 0 1 0 0,0 0 0 0 0,0 0-1 0 0,-1 3 1 0 0,1 2 226 0 0,-1-1 1 0 0,-1 0-1 0 0,1 1 0 0 0,-1-1 0 0 0,-4 11 0 0 0,2-9 194 0 0,3-5-278 0 0,-1 1 1 0 0,1 0-1 0 0,-1-1 0 0 0,0 0 0 0 0,0 1 1 0 0,-1-1-1 0 0,-2 3 0 0 0,5-5-140 0 0,0-1 0 0 0,-1 0 0 0 0,1 1 0 0 0,0-1 0 0 0,-1 0 0 0 0,1 1 0 0 0,0-1 0 0 0,-1 0 0 0 0,1 1 0 0 0,0-1 0 0 0,-1 0 0 0 0,1 0 0 0 0,-1 1 0 0 0,1-1 0 0 0,0 0 0 0 0,-1 0 0 0 0,1 0 0 0 0,-1 0 0 0 0,1 0 0 0 0,-1 0 0 0 0,1 0 0 0 0,-1 1 0 0 0,1-1 0 0 0,-1 0 0 0 0,1-1 0 0 0,0 1 0 0 0,-1 0 0 0 0,1 0 0 0 0,-1 0 0 0 0,1 0 0 0 0,-1 0 0 0 0,1 0 0 0 0,-1 0 0 0 0,1-1 0 0 0,0 1 0 0 0,-1 0 0 0 0,1 0 0 0 0,-1-1 0 0 0,1 1 0 0 0,0 0 0 0 0,-1-1 0 0 0,0 0 0 0 0,-8-11 0 0 0,9 12 0 0 0,-2-8 0 0 0,0 1 0 0 0,0-1 0 0 0,1 0 0 0 0,-1 0 0 0 0,2 1 0 0 0,-1-1 0 0 0,1 0 0 0 0,0 0 0 0 0,1 0 0 0 0,0 0 0 0 0,0 0 0 0 0,1 0 0 0 0,0 1 0 0 0,4-11 0 0 0,-3 85-4568 0 0,-3-65 1991 0 0,0-2-22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4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7111 0 0,'0'0'158'0'0,"0"0"22"0"0,0 0 13 0 0,0 0 54 0 0,0 0 177 0 0,0 0 78 0 0,0 3 12 0 0,1 37 332 0 0,3 1 1 0 0,1-1 0 0 0,2 0-1 0 0,1-1 1 0 0,3 0 0 0 0,1 0-1 0 0,4 5-846 0 0,-15-41 0 0 0,0 0 0 0 0,0 0 0 0 0,0 0 0 0 0,0 0 0 0 0,1 0 0 0 0,0 0 0 0 0,-1-1 0 0 0,1 1 0 0 0,0 0 0 0 0,2 1 0 0 0,3 6 0 0 0,4 14 0 0 0,-11-24 0 0 0,0 0 0 0 0,0 0 0 0 0,0 0 0 0 0,0 0 0 0 0,0 0 0 0 0,0 0 0 0 0,1 0 0 0 0,-1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 0 0 0,0 0 0 0 0,0-1 0 0 0,0 1 0 0 0,0 0 0 0 0,0 0 0 0 0,0 0 0 0 0,0 0 0 0 0,0 0 0 0 0,0 0 0 0 0,0 0 0 0 0,0 0 0 0 0,0 0 0 0 0,0 0 0 0 0,2-11 0 0 0,-1-9 0 0 0,-7-53 0 0 0,1 32 0 0 0,2-32 0 0 0,3 61 0 0 0,0 0 0 0 0,1 1 0 0 0,1-1 0 0 0,0 0 0 0 0,1 0 0 0 0,0 1 0 0 0,1-1 0 0 0,1-1 0 0 0,6-8 0 0 0,-10 20-49 0 0,-1 0-1 0 0,0 1 1 0 0,1-1-1 0 0,-1 1 1 0 0,1 0-1 0 0,-1-1 1 0 0,1 1-1 0 0,0-1 1 0 0,-1 1-1 0 0,1 0 1 0 0,-1-1-1 0 0,1 1 1 0 0,0 0-1 0 0,-1 0 1 0 0,1-1-1 0 0,0 1 1 0 0,-1 0-1 0 0,1 0 1 0 0,0 0-1 0 0,-1 0 1 0 0,1 0-1 0 0,0 0 1 0 0,-1 0-1 0 0,1 0 1 0 0,0 0-1 0 0,-1 0 1 0 0,1 0-1 0 0,0 1 1 0 0,-1-1-1 0 0,1 0 1 0 0,0 0-1 0 0,0 1 50 0 0,16 10-1928 0 0,-15-10 1244 0 0,9 6-3528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6.37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5 31 8863 0 0,'0'0'200'0'0,"0"0"34"0"0,0 0 12 0 0,0 0 132 0 0,0 0 542 0 0,0 0 236 0 0,0 0 48 0 0,-4 18 1505 0 0,4 7-2100 0 0,1 1 1 0 0,1-1 0 0 0,6 30-1 0 0,-1-10 1060 0 0,-5-29-1536 0 0,0-4-101 0 0,-1 0 1 0 0,0 24-1 0 0,-9-103-32 0 0,7 51 0 0 0,1 0 0 0 0,1 1 0 0 0,0-1 0 0 0,1 0 0 0 0,1 1 0 0 0,0-1 0 0 0,1 1 0 0 0,1 0 0 0 0,1 0 0 0 0,0 1 0 0 0,10-20 0 0 0,-5 10 0 0 0,-7 17 0 0 0,5 8 0 0 0,-6 0 60 0 0,0 1 0 0 0,0-1 0 0 0,0 1 0 0 0,0 0 1 0 0,-1 1-1 0 0,1-1 0 0 0,0 0 0 0 0,-1 1 0 0 0,0-1 0 0 0,1 1 0 0 0,-1 0 0 0 0,0 0 0 0 0,-1 0 0 0 0,1 0 0 0 0,0 0 0 0 0,-1 0 0 0 0,2 5 1 0 0,3 10 471 0 0,0 0 1 0 0,3 19 0 0 0,-3-11-301 0 0,7 20-324 0 0,-12-45-392 0 0,-1-1-192 0 0,0 0-878 0 0,0 0-3526 0 0,0 0-1506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6.77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169 76 10943 0 0,'0'0'248'0'0,"-24"-11"694"0"0,-4-13-391 0 0,23 20-158 0 0,1-1-1 0 0,-1 1 1 0 0,0 0-1 0 0,0 0 0 0 0,0 0 1 0 0,-1 1-1 0 0,1 0 1 0 0,-1 0-1 0 0,-12-4 1 0 0,17 7-349 0 0,0 1 0 0 0,0-1 1 0 0,0 0-1 0 0,0 1 0 0 0,0-1 1 0 0,1 1-1 0 0,-1-1 1 0 0,0 1-1 0 0,0-1 0 0 0,0 1 1 0 0,0 0-1 0 0,0-1 1 0 0,1 1-1 0 0,-1 0 0 0 0,0 0 1 0 0,1-1-1 0 0,-1 1 0 0 0,0 0 1 0 0,0 1-1 0 0,-10 17-109 0 0,7-12 65 0 0,2-1 0 0 0,-1 0 0 0 0,1 1 0 0 0,0 0 0 0 0,0-1 0 0 0,1 1 0 0 0,0 0 0 0 0,0 0 0 0 0,1 13 0 0 0,0-17 0 0 0,0 0 0 0 0,1 0 0 0 0,-1 0 0 0 0,1 0 0 0 0,0 0 0 0 0,-1 0 0 0 0,1 0 0 0 0,1-1 0 0 0,-1 1 0 0 0,0 0 0 0 0,1-1 0 0 0,-1 1 0 0 0,1-1 0 0 0,0 1 0 0 0,0-1 0 0 0,0 0 0 0 0,0 1 0 0 0,0-1 0 0 0,1-1 0 0 0,-1 1 0 0 0,1 0 0 0 0,-1 0 0 0 0,1-1 0 0 0,4 3 0 0 0,3 0 6 0 0,34 8 87 0 0,-42-12 415 0 0,-12 20 1471 0 0,5-13-1946 0 0,0 0 1 0 0,0 0-1 0 0,-1-1 1 0 0,0 0 0 0 0,0 0-1 0 0,0 0 1 0 0,-1 0 0 0 0,-10 6-1 0 0,-14 2-5666 0 0,29-13 3610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7.11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2 218 10943 0 0,'-1'11'987'0'0,"0"-2"-720"0"0,1-8 213 0 0,0-1 126 0 0,0 1-554 0 0,1-1-1 0 0,-1 0 0 0 0,0 1 0 0 0,0-1 1 0 0,1 0-1 0 0,-1 0 0 0 0,0 1 0 0 0,1-1 1 0 0,-1 0-1 0 0,0 0 0 0 0,1 0 0 0 0,-1 0 1 0 0,1 1-1 0 0,-1-1 0 0 0,0 0 1 0 0,1 0-1 0 0,-1 0 0 0 0,1 0 0 0 0,-1 0 1 0 0,0 0-1 0 0,1 0 0 0 0,-1 0 0 0 0,1 0 1 0 0,-1 0-1 0 0,0 0 0 0 0,1 0 0 0 0,-1 0 1 0 0,1-1-1 0 0,-1 1 0 0 0,0 0 1 0 0,1 0-1 0 0,0-1 0 0 0,14-3 893 0 0,-7-2-710 0 0,1-1 0 0 0,-1 0 0 0 0,0 0 0 0 0,-1-1 0 0 0,0 0-1 0 0,0 0 1 0 0,7-12 0 0 0,4-8 983 0 0,14-31 1 0 0,-31 56-1350 0 0,1-1 1 0 0,-1 1 0 0 0,1 0 0 0 0,-1-1 0 0 0,0 1 0 0 0,0-1 0 0 0,-1 1 0 0 0,1-1 0 0 0,-1 0 0 0 0,1 1 0 0 0,-1-1 0 0 0,0 1-1 0 0,-1-1 1 0 0,1 0 0 0 0,-1 1 0 0 0,1-1 0 0 0,-1 1 0 0 0,-2-4 0 0 0,3 6 124 0 0,-1 0 1 0 0,1 1-1 0 0,-1-1 0 0 0,0 0 1 0 0,1 1-1 0 0,-1-1 0 0 0,0 1 0 0 0,0-1 1 0 0,1 1-1 0 0,-1 0 0 0 0,0-1 1 0 0,0 1-1 0 0,0 0 0 0 0,1 0 1 0 0,-1-1-1 0 0,0 1 0 0 0,0 0 1 0 0,0 0-1 0 0,0 0 0 0 0,0 0 1 0 0,1 0-1 0 0,-1 0 0 0 0,0 0 1 0 0,0 0-1 0 0,0 0 0 0 0,0 1 1 0 0,0-1-1 0 0,1 0 0 0 0,-1 1 1 0 0,0-1-1 0 0,0 0 0 0 0,-1 1 1 0 0,-23 14-5 0 0,18-8 155 0 0,0 1 0 0 0,0 0 0 0 0,1 0 0 0 0,0 0 0 0 0,0 1 0 0 0,1 0 0 0 0,-4 10 0 0 0,6-14-64 0 0,1-1 0 0 0,1 1 0 0 0,-1 0 0 0 0,1-1 0 0 0,-1 1 0 0 0,1 0 1 0 0,1 0-1 0 0,-1 0 0 0 0,1 0 0 0 0,0 0 0 0 0,0 0 0 0 0,0 0 0 0 0,1-1 0 0 0,-1 1 0 0 0,1 0 0 0 0,3 9 1 0 0,-3-13-74 0 0,0 1 0 0 0,0 0 1 0 0,0-1-1 0 0,0 1 1 0 0,0-1-1 0 0,0 1 1 0 0,1-1-1 0 0,-1 1 1 0 0,0-1-1 0 0,1 0 0 0 0,-1 0 1 0 0,1 0-1 0 0,0 0 1 0 0,-1 0-1 0 0,1 0 1 0 0,0 0-1 0 0,-1 0 1 0 0,1-1-1 0 0,0 1 1 0 0,0 0-1 0 0,0-1 0 0 0,0 0 1 0 0,-1 1-1 0 0,1-1 1 0 0,0 0-1 0 0,0 0 1 0 0,4-1-1 0 0,3 0-2 0 0,0 0 0 0 0,0-1-1 0 0,0-1 1 0 0,13-5 0 0 0,-7 3-7 0 0,-5 1-705 0 0,-1 0 0 0 0,1-1 0 0 0,-1 0-1 0 0,0 0 1 0 0,10-9 0 0 0,1 0-611 0 0,-4 3-705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7.44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63 0 10943 0 0,'0'0'248'0'0,"0"0"35"0"0,-19 5 376 0 0,16-4-539 0 0,1 0 1 0 0,-1 0 0 0 0,1 0-1 0 0,-1 1 1 0 0,1-1-1 0 0,0 1 1 0 0,0-1 0 0 0,0 1-1 0 0,0 0 1 0 0,0-1 0 0 0,0 1-1 0 0,0 0 1 0 0,0 0-1 0 0,1 1 1 0 0,-1-1 0 0 0,1 0-1 0 0,0 1 1 0 0,-1-1 0 0 0,1 0-1 0 0,0 1 1 0 0,0-1 0 0 0,1 1-1 0 0,-1 0 1 0 0,0-1-1 0 0,1 1 1 0 0,0 3 0 0 0,0 4 622 0 0,0 1 1 0 0,1-1 0 0 0,1 0-1 0 0,0 1 1 0 0,4 12 0 0 0,0-1-349 0 0,24 67 229 0 0,-20-60 1423 0 0,-10-29-2051 0 0,0 0 0 0 0,0 0 0 0 0,0 0 0 0 0,0 0 0 0 0,0 1 0 0 0,0-1 0 0 0,0 0-1 0 0,0 0 1 0 0,0 0 0 0 0,0 0 0 0 0,0 0 0 0 0,0 0 0 0 0,0 0 0 0 0,0 0 0 0 0,1 0 0 0 0,-1 0 0 0 0,0 0 0 0 0,0 0 0 0 0,0 1 0 0 0,0-1 0 0 0,0 0 0 0 0,0 0 0 0 0,0 0 0 0 0,0 0 0 0 0,0 0 0 0 0,0 0 0 0 0,1 0 0 0 0,-1 0 0 0 0,0 0 0 0 0,0 0 0 0 0,0 0 0 0 0,0 0-1 0 0,0 0 1 0 0,0 0 0 0 0,0 0 0 0 0,0 0 0 0 0,0 0 0 0 0,1 0 0 0 0,-1 0 0 0 0,0 0 0 0 0,0 0 0 0 0,0 0 0 0 0,0 0 0 0 0,0 0 0 0 0,0 0 0 0 0,0 0 0 0 0,0 0 0 0 0,0-1 0 0 0,0 1 0 0 0,1 0 0 0 0,-1 0 0 0 0,0 0 0 0 0,0 0 0 0 0,0 0 0 0 0,0 0 0 0 0,0 0-1 0 0,0 0 1 0 0,5-9-477 0 0,2-9-531 0 0,-5-43 72 0 0,-3 51 949 0 0,1 0 1 0 0,0 0 0 0 0,1 0 0 0 0,0 0 0 0 0,0 0 0 0 0,6-19 0 0 0,-2 11-108 0 0,-5 16-410 0 0,0 2-162 0 0,0 0-30 0 0,8-2-1084 0 0,-6 1-3077 0 0,-2 1 306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7.781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83 65 10943 0 0,'-14'-12'832'0'0,"-8"-10"-527"0"0,18 18 228 0 0,1 0 0 0 0,-1 0 0 0 0,0 0-1 0 0,-1 1 1 0 0,1 0 0 0 0,-7-5 0 0 0,10 8 710 0 0,1 0-346 0 0,0 0-156 0 0,0 0-33 0 0,-10 37 140 0 0,12-3-362 0 0,2-1-1 0 0,1 0 0 0 0,2-1 0 0 0,1 0 1 0 0,16 40-1 0 0,-12-45 785 0 0,-12-25-1212 0 0,1-1 1 0 0,-1 0-1 0 0,1 1 1 0 0,0-1 0 0 0,-1 0-1 0 0,1 1 1 0 0,0-1-1 0 0,0 0 1 0 0,0 0-1 0 0,0 0 1 0 0,0 0 0 0 0,0 0-1 0 0,0 0 1 0 0,1 0-1 0 0,-1 0 1 0 0,2 1-1 0 0,-3-2-690 0 0,6 2-547 0 0,-3-2-2971 0 0,2-7 1205 0 0,-1-3-3374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8.112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0 133 15719 0 0,'0'0'356'0'0,"0"0"50"0"0,0 0 20 0 0,0 0-40 0 0,0 0-152 0 0,8-9 946 0 0,47-25 637 0 0,6 4-3297 0 0,14-10-2878 0 0,-44 20 2335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8.55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27 51 5407 0 0,'-19'-39'513'0'0,"13"28"7477"0"0,5 44-5981 0 0,7 35-996 0 0,4 1-1 0 0,22 80 1 0 0,4 27 277 0 0,-20-104-1290 0 0,-14-69 0 0 0,2-10 0 0 0,2-12 0 0 0,-6 18 0 0 0,2-16 0 0 0,1 0 0 0 0,1 0 0 0 0,1 0 0 0 0,11-27 0 0 0,-15 41 0 0 0,0 0 0 0 0,0 0 0 0 0,1 0 0 0 0,-1 1 0 0 0,1-1 0 0 0,0 0 0 0 0,0 1 0 0 0,0 0 0 0 0,0-1 0 0 0,0 1 0 0 0,1 0 0 0 0,-1 0 0 0 0,1 0 0 0 0,-1 0 0 0 0,1 0 0 0 0,0 1 0 0 0,-1-1 0 0 0,1 1 0 0 0,0 0 0 0 0,0 0 0 0 0,0 0 0 0 0,0 0 0 0 0,0 0 0 0 0,0 1 0 0 0,1-1 0 0 0,-1 1 0 0 0,0 0 0 0 0,0 0 0 0 0,0 0 0 0 0,0 0 0 0 0,1 1 0 0 0,-1-1 0 0 0,5 3 0 0 0,4 0 120 0 0,0 1 0 0 0,-1 0-1 0 0,0 1 1 0 0,0 0 0 0 0,0 1-1 0 0,16 11 1 0 0,-25-15-80 0 0,0-1 0 0 0,0 1 0 0 0,0 0 0 0 0,-1-1 0 0 0,1 1 0 0 0,-1 0 0 0 0,1 0-1 0 0,-1 0 1 0 0,0 0 0 0 0,0 1 0 0 0,0-1 0 0 0,0 0 0 0 0,0 0 0 0 0,0 1 0 0 0,0-1 0 0 0,0 4 0 0 0,-1-3-11 0 0,-1-1 0 0 0,1 1 0 0 0,-1 0 0 0 0,1 0 0 0 0,-1-1 0 0 0,0 1 0 0 0,0 0 0 0 0,0-1 0 0 0,0 1 0 0 0,0-1 1 0 0,-1 1-1 0 0,1-1 0 0 0,-1 0 0 0 0,1 1 0 0 0,-1-1 0 0 0,0 0 0 0 0,-4 3 0 0 0,-3 4 138 0 0,-1-1-1 0 0,0 0 1 0 0,-1-1-1 0 0,1 0 1 0 0,-17 7-1 0 0,21-11-224 0 0,0 0-1 0 0,0-1 0 0 0,-1 1 1 0 0,1-1-1 0 0,0-1 1 0 0,-1 1-1 0 0,1-1 0 0 0,-1 0 1 0 0,0-1-1 0 0,1 0 1 0 0,-12 0-1 0 0,16-1-617 0 0,3-22-6898 0 0,5 14 3674 0 0,3-1-646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8.89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13 8863 0 0,'0'0'200'0'0,"0"0"34"0"0,0 0 12 0 0,5-6 2 0 0,-1 1-77 0 0,-3 3 708 0 0,-1 2 277 0 0,0 0 48 0 0,0 0-60 0 0,0 0-296 0 0,0 0-131 0 0,3 27 782 0 0,-1-8-1578 0 0,-2-11 440 0 0,0-1 1 0 0,1 1 0 0 0,0 0 0 0 0,1-1 0 0 0,0 1 0 0 0,0-1 0 0 0,5 13 0 0 0,-7-20-362 0 0,1 1 1 0 0,-1-1 0 0 0,0 0-1 0 0,1 1 1 0 0,-1-1 0 0 0,0 1-1 0 0,1-1 1 0 0,-1 1 0 0 0,1-1-1 0 0,-1 0 1 0 0,0 1 0 0 0,1-1-1 0 0,-1 0 1 0 0,1 0 0 0 0,-1 1-1 0 0,1-1 1 0 0,0 0 0 0 0,-1 0-1 0 0,1 0 1 0 0,-1 0 0 0 0,1 0-1 0 0,-1 1 1 0 0,1-1 0 0 0,-1 0-1 0 0,1 0 1 0 0,-1 0 0 0 0,1-1-1 0 0,0 1 1 0 0,-1 0 0 0 0,1 0-1 0 0,-1 0 1 0 0,1 0 0 0 0,-1 0-1 0 0,1-1 1 0 0,-1 1 0 0 0,1 0-1 0 0,-1 0 1 0 0,1-1 0 0 0,-1 1-1 0 0,1 0 1 0 0,0-1 0 0 0,14-15-7 0 0,-14 16 6 0 0,3-6-206 0 0,0-1-1 0 0,0 1 0 0 0,-1-1 1 0 0,0 1-1 0 0,3-9 1 0 0,14-26-1068 0 0,-17 42 1441 0 0,-1 0 1 0 0,1 0-1 0 0,-1 1 1 0 0,1-1-1 0 0,-1 1 1 0 0,0-1-1 0 0,0 1 1 0 0,1 0-1 0 0,2 3 1 0 0,66 83 670 0 0,-70-88-938 0 0,-1 1 1 0 0,0 0-1 0 0,1-1 0 0 0,-1 1 1 0 0,1 0-1 0 0,0-1 0 0 0,-1 1 0 0 0,1-1 1 0 0,-1 1-1 0 0,1-1 0 0 0,0 1 0 0 0,-1-1 1 0 0,1 1-1 0 0,0-1 0 0 0,0 0 0 0 0,-1 1 1 0 0,1-1-1 0 0,0 0 0 0 0,0 0 1 0 0,0 0-1 0 0,-1 1 0 0 0,1-1 0 0 0,0 0 1 0 0,0 0-1 0 0,0 0 0 0 0,-1 0 0 0 0,1 0 1 0 0,0-1-1 0 0,0 1 0 0 0,0 0 0 0 0,-1 0 1 0 0,1 0-1 0 0,0-1 0 0 0,0 1 1 0 0,-1 0-1 0 0,1-1 0 0 0,0 1 0 0 0,0-1 1 0 0,-1 1-1 0 0,1-1 0 0 0,-1 1 0 0 0,1-1 1 0 0,0 0-1 0 0,1-2-529 0 0,0 1 1 0 0,-1-1-1 0 0,0 1 0 0 0,0-1 0 0 0,0 0 1 0 0,0 1-1 0 0,0-1 0 0 0,1-5 1 0 0,1-16-1926 0 0,-2 1-6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9.32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28 132 8863 0 0,'-3'-12'434'0'0,"-5"-14"89"0"0,2-1 0 0 0,-5-39 0 0 0,12 66 631 0 0,7 14 1897 0 0,22 40-1515 0 0,-2 22 102 0 0,-4 2 0 0 0,-3 0 0 0 0,12 88 0 0 0,-31-154-1638 0 0,-1-3-92 0 0,-1-7-392 0 0,0-2-192 0 0,0 0-41 0 0,0-4 350 0 0,0-1 0 0 0,0 1 0 0 0,0 0 0 0 0,-1-1 1 0 0,1 1-1 0 0,-1 0 0 0 0,-2-5 0 0 0,1 3-147 0 0,-3-19 17 0 0,-1-1 82 0 0,1 1 1 0 0,-2-35 0 0 0,6 54 504 0 0,1-1-1 0 0,0 1 0 0 0,0 0 1 0 0,1 0-1 0 0,0 0 0 0 0,0 0 1 0 0,0 0-1 0 0,1 0 1 0 0,0 1-1 0 0,0-1 0 0 0,0 0 1 0 0,1 1-1 0 0,0-1 0 0 0,0 1 1 0 0,6-8-1 0 0,-9 12-89 0 0,1 0 0 0 0,0 0 0 0 0,0 1-1 0 0,0-1 1 0 0,0 0 0 0 0,0 0 0 0 0,0 1-1 0 0,0-1 1 0 0,0 1 0 0 0,0-1 0 0 0,1 1-1 0 0,-1-1 1 0 0,0 1 0 0 0,0 0 0 0 0,0-1-1 0 0,1 1 1 0 0,-1 0 0 0 0,0 0 0 0 0,0 0-1 0 0,1 0 1 0 0,-1 0 0 0 0,0 0 0 0 0,0 0-1 0 0,0 1 1 0 0,1-1 0 0 0,-1 0 0 0 0,0 1-1 0 0,0-1 1 0 0,0 1 0 0 0,0-1 0 0 0,2 2-1 0 0,25 20 82 0 0,-27-21-55 0 0,8 8 276 0 0,0 0 0 0 0,-1 0 0 0 0,-1 0 0 0 0,1 1 0 0 0,-1 0-1 0 0,-1 1 1 0 0,0 0 0 0 0,8 21 0 0 0,-12-25-302 0 0,-1 5 0 0 0,-4 3 0 0 0,3-13 77 0 0,0-1 0 0 0,0 1 0 0 0,-1 0 0 0 0,1-1 0 0 0,-1 1 0 0 0,0 0-1 0 0,1-1 1 0 0,-1 1 0 0 0,0-1 0 0 0,0 1 0 0 0,0-1 0 0 0,0 1 0 0 0,0-1 0 0 0,0 0-1 0 0,0 1 1 0 0,-1-1 0 0 0,1 0 0 0 0,0 0 0 0 0,-1 0 0 0 0,1 0 0 0 0,-1 0 0 0 0,1 0 0 0 0,-1-1-1 0 0,-3 2 1 0 0,5-2 41 0 0,-32 13-1938 0 0,31-13 1112 0 0,1 0 4 0 0,-23-11-5930 0 0,14-2 3795 0 0,-1 0-16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09.92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36 60 10943 0 0,'-6'-7'766'0'0,"-7"-11"-342"0"0,2 5-235 0 0,10 12 739 0 0,1 1 323 0 0,-1-5 436 0 0,-3-8 1046 0 0,5 11-1799 0 0,5 8-566 0 0,-1 4-125 0 0,0 1 1 0 0,0-1-1 0 0,-1 1 0 0 0,0 1 0 0 0,-1-1 0 0 0,3 18 0 0 0,4 12 750 0 0,37 150-752 0 0,-23-24-241 0 0,-24-157 0 0 0,-1-2-92 0 0,1-6-392 0 0,0-2-192 0 0,0 0-41 0 0,0 0-6 0 0,0 0 15 0 0,0 0 4 0 0,0 0 0 0 0,0 0 94 0 0,-4-29 372 0 0,2 8 657 0 0,0 0 0 0 0,0 0 0 0 0,2 0 0 0 0,1 0 0 0 0,3-22 0 0 0,-1 34-211 0 0,-2 9-208 0 0,0-1 1 0 0,0 0 0 0 0,0 1 0 0 0,-1-1-1 0 0,1 1 1 0 0,0-1 0 0 0,0 1 0 0 0,0-1-1 0 0,0 1 1 0 0,0 0 0 0 0,0 0 0 0 0,0-1-1 0 0,0 1 1 0 0,0 0 0 0 0,0 0-1 0 0,0 0 1 0 0,0 0 0 0 0,0 0 0 0 0,0 0-1 0 0,0 0 1 0 0,0 0 0 0 0,0 1 0 0 0,0-1-1 0 0,0 0 1 0 0,0 1 0 0 0,0-1 0 0 0,0 0-1 0 0,0 1 1 0 0,0-1 0 0 0,1 2 0 0 0,0-1-2 0 0,10 5 205 0 0,1 0 0 0 0,-1 1 0 0 0,0 1 0 0 0,-1 0 0 0 0,0 0 0 0 0,0 1 0 0 0,0 1 0 0 0,-2 0 0 0 0,11 12 0 0 0,-19-21 427 0 0,4 17-446 0 0,-4-16-183 0 0,0-1 0 0 0,-1 1 0 0 0,1-1 0 0 0,0 1 0 0 0,-1-1-1 0 0,1 1 1 0 0,-1 0 0 0 0,0-1 0 0 0,1 1 0 0 0,-1 0 0 0 0,0-1 0 0 0,0 1-1 0 0,0 0 1 0 0,0-1 0 0 0,0 1 0 0 0,0 0 0 0 0,-1-1 0 0 0,1 1 0 0 0,-1 0 0 0 0,1-1-1 0 0,-1 1 1 0 0,1-1 0 0 0,-1 1 0 0 0,0-1 0 0 0,0 1 0 0 0,0-1 0 0 0,0 0-1 0 0,0 1 1 0 0,-2 1 0 0 0,0 1-129 0 0,-1-1 0 0 0,-1 1 0 0 0,1-1-1 0 0,0 1 1 0 0,-1-1 0 0 0,0 0 0 0 0,1-1-1 0 0,-1 1 1 0 0,0-1 0 0 0,-1 0 0 0 0,1-1 0 0 0,0 1-1 0 0,-6 0 1 0 0,8-1 14 0 0,0-1 0 0 0,0 1-1 0 0,0-1 1 0 0,0 0 0 0 0,0 0-1 0 0,0 0 1 0 0,0-1 0 0 0,0 1 0 0 0,0-1-1 0 0,0 1 1 0 0,0-1 0 0 0,0 0-1 0 0,0 0 1 0 0,0 0 0 0 0,1-1 0 0 0,-1 1-1 0 0,0-1 1 0 0,1 1 0 0 0,-1-1-1 0 0,1 0 1 0 0,-1 0 0 0 0,1 0 0 0 0,-3-4-1 0 0,4 5-1839 0 0,1-1-60 0 0,2-6-17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0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5527 0 0,'0'0'124'0'0,"0"0"18"0"0,-2-18 168 0 0,57 162 8842 0 0,29 118-5922 0 0,-64-201-3220 0 0,-13-38-355 0 0,0 0-1 0 0,2-1 1 0 0,0 0 0 0 0,7 9 345 0 0,-16-29-804 0 0,0-2-148 0 0,0 0-579 0 0,0 0-254 0 0,1-2-455 0 0,0-4-1627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10.26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72 174 7055 0 0,'-28'-67'412'0'0,"-7"-17"2991"0"0,32 76-2369 0 0,-2-6 3900 0 0,5 21-2365 0 0,81 351 1183 0 0,-67-311-5339 0 0,-1-4-3196 0 0,-10-32-2431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10.60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1 247 15719 0 0,'0'0'356'0'0,"0"0"50"0"0,0 0 20 0 0,0 0-40 0 0,0 0-152 0 0,0 0 280 0 0,6-10 852 0 0,7-9-1143 0 0,95-150 3306 0 0,-107 167-3612 0 0,0 0-1 0 0,0 0 1 0 0,0 0-1 0 0,-1 0 1 0 0,1 0-1 0 0,0 0 0 0 0,-1 0 1 0 0,0 0-1 0 0,0 0 1 0 0,1-1-1 0 0,-1 1 1 0 0,0 0-1 0 0,-1 0 1 0 0,1 0-1 0 0,0 0 1 0 0,-2-5-1 0 0,2 7 44 0 0,0-1-1 0 0,-1 1 0 0 0,1-1 0 0 0,0 1 1 0 0,-1-1-1 0 0,1 1 0 0 0,0-1 1 0 0,-1 1-1 0 0,1-1 0 0 0,-1 1 1 0 0,1 0-1 0 0,0-1 0 0 0,-1 1 1 0 0,1-1-1 0 0,-1 1 0 0 0,0 0 1 0 0,1 0-1 0 0,-1-1 0 0 0,1 1 1 0 0,-1 0-1 0 0,1 0 0 0 0,-1 0 1 0 0,0-1-1 0 0,-1 1 11 0 0,1 1 1 0 0,-1-1-1 0 0,1 0 1 0 0,0 0-1 0 0,-1 1 0 0 0,1-1 1 0 0,0 1-1 0 0,-1-1 1 0 0,1 1-1 0 0,0-1 1 0 0,0 1-1 0 0,-1 0 0 0 0,1 0 1 0 0,-2 1-1 0 0,-4 4 30 0 0,0 1 0 0 0,0 0 0 0 0,0 0 0 0 0,1 0 0 0 0,0 1 0 0 0,0 0 0 0 0,1 0 0 0 0,0 0 0 0 0,0 1 0 0 0,1 0 0 0 0,0 0 0 0 0,1 0 0 0 0,0 0 0 0 0,0 1 0 0 0,1-1 0 0 0,0 1 0 0 0,1-1 0 0 0,0 1 0 0 0,0 17 0 0 0,1-25 47 0 0,0 1 0 0 0,1-1 0 0 0,-1 1 0 0 0,1-1 0 0 0,-1 1 0 0 0,1-1 0 0 0,0 1 0 0 0,0-1 0 0 0,0 0 1 0 0,0 1-1 0 0,0-1 0 0 0,0 0 0 0 0,1 0 0 0 0,-1 0 0 0 0,1 0 0 0 0,0 0 0 0 0,-1 0 0 0 0,1 0 0 0 0,0-1 0 0 0,0 1 0 0 0,0-1 0 0 0,0 1 0 0 0,0-1 0 0 0,1 0 0 0 0,-1 1 0 0 0,0-1 0 0 0,1-1 0 0 0,-1 1 0 0 0,0 0 0 0 0,1 0 0 0 0,-1-1 0 0 0,1 0 0 0 0,0 1 0 0 0,3-1 0 0 0,2 0-628 0 0,-1-1-1 0 0,1 0 0 0 0,-1 0 0 0 0,1 0 1 0 0,-1-1-1 0 0,0 0 0 0 0,0-1 0 0 0,0 0 0 0 0,0 0 1 0 0,9-6-1 0 0,2 0-5249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11.425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21 70 10943 0 0,'-18'-61'1200'0'0,"16"54"-1113"0"0,1 6 362 0 0,1 1 155 0 0,1 17 1347 0 0,52 396 3062 0 0,-50-401-5013 0 0,0 0 0 0 0,0 0 0 0 0,7 14 0 0 0,-9-26-13 0 0,-1 0 1 0 0,1 0-1 0 0,-1 0 0 0 0,1 0 0 0 0,-1-1 0 0 0,1 1 1 0 0,-1 0-1 0 0,0 0 0 0 0,1 0 0 0 0,-1-1 0 0 0,1 1 1 0 0,-1 0-1 0 0,0-1 0 0 0,1 1 0 0 0,-1 0 0 0 0,0-1 1 0 0,0 1-1 0 0,1-1 0 0 0,-1 1 0 0 0,0 0 1 0 0,0-1-1 0 0,1 1 0 0 0,-1-1 0 0 0,0 1 0 0 0,0-1 1 0 0,0 1-1 0 0,0-1 0 0 0,0 1 0 0 0,0 0 0 0 0,0-1 1 0 0,0 1-1 0 0,0-1 0 0 0,0 0 0 0 0,8-21-764 0 0,-6 10 482 0 0,0 4 89 0 0,0 0 0 0 0,0 0 0 0 0,1 0-1 0 0,-1 1 1 0 0,5-8 0 0 0,-6 14 206 0 0,-1 1-1 0 0,0-1 1 0 0,0 1-1 0 0,1 0 0 0 0,-1-1 1 0 0,0 1-1 0 0,1-1 1 0 0,-1 1-1 0 0,0 0 0 0 0,1-1 1 0 0,-1 1-1 0 0,1 0 1 0 0,-1-1-1 0 0,1 1 1 0 0,-1 0-1 0 0,1 0 0 0 0,-1 0 1 0 0,1-1-1 0 0,-1 1 1 0 0,1 0-1 0 0,-1 0 1 0 0,1 0-1 0 0,-1 0 0 0 0,1 0 1 0 0,-1 0-1 0 0,1 0 1 0 0,-1 0-1 0 0,1 0 1 0 0,-1 0-1 0 0,1 0 0 0 0,-1 0 1 0 0,1 0-1 0 0,-1 0 1 0 0,1 1-1 0 0,-1-1 0 0 0,1 0 1 0 0,0 1-1 0 0,13 10 74 0 0,-13-10-34 0 0,35 39 406 0 0,-29-32-246 0 0,0 1-1 0 0,0-1 1 0 0,0-1-1 0 0,1 0 1 0 0,0 0 0 0 0,11 7-1 0 0,-16-12-165 0 0,0-1 0 0 0,0 0-1 0 0,0 0 1 0 0,0 0 0 0 0,0 0 0 0 0,0 0-1 0 0,0-1 1 0 0,1 1 0 0 0,-1-1 0 0 0,0 0 0 0 0,1 0-1 0 0,-1 0 1 0 0,0 0 0 0 0,0 0 0 0 0,1-1-1 0 0,-1 0 1 0 0,0 0 0 0 0,0 1 0 0 0,0-2-1 0 0,0 1 1 0 0,0 0 0 0 0,0-1 0 0 0,0 1-1 0 0,5-5 1 0 0,-4 3-33 0 0,1-1 0 0 0,-1 1 0 0 0,0-1 0 0 0,0-1 0 0 0,0 1 0 0 0,0 0 0 0 0,-1-1 0 0 0,0 0 0 0 0,0 0 0 0 0,0 0 0 0 0,-1 0 0 0 0,1 0 0 0 0,-1 0 0 0 0,0-1 0 0 0,-1 1 0 0 0,1-1 0 0 0,-1 0 0 0 0,0 1 0 0 0,-1-1 0 0 0,1 0 0 0 0,-1 1 0 0 0,0-1 0 0 0,-1 0 0 0 0,1 1 0 0 0,-1-1 0 0 0,0 0 0 0 0,-1 1 0 0 0,1-1 0 0 0,-1 1 0 0 0,0-1 0 0 0,-6-9 0 0 0,8 14 0 0 0,-1 1 0 0 0,1-1 0 0 0,-1 0 0 0 0,1 0 0 0 0,-1 0 0 0 0,0 1 0 0 0,1-1 0 0 0,-1 0 0 0 0,0 0 0 0 0,0 1 0 0 0,0-1 0 0 0,1 1 0 0 0,-1-1 0 0 0,0 1 0 0 0,0-1 0 0 0,0 1 0 0 0,0 0 0 0 0,0-1 0 0 0,0 1 0 0 0,0 0 0 0 0,0 0 0 0 0,0-1 0 0 0,0 1 0 0 0,0 0 0 0 0,0 0 0 0 0,0 0 0 0 0,0 0 0 0 0,0 1 0 0 0,0-1 0 0 0,0 0 0 0 0,0 0 0 0 0,0 0 0 0 0,-1 1 0 0 0,0 0 0 0 0,0 0 0 0 0,0 1 0 0 0,0-1 0 0 0,0 0 0 0 0,0 1 0 0 0,1-1 0 0 0,-1 1 0 0 0,0-1 0 0 0,1 1 0 0 0,-1 0 0 0 0,1 0 0 0 0,-2 3 0 0 0,1-1 73 0 0,0 0 0 0 0,0 0 0 0 0,0 1-1 0 0,1-1 1 0 0,-1 1 0 0 0,1-1 0 0 0,0 1 0 0 0,1-1-1 0 0,-1 1 1 0 0,1 0 0 0 0,0-1 0 0 0,0 1 0 0 0,1 0-1 0 0,-1-1 1 0 0,1 1 0 0 0,0-1 0 0 0,0 1 0 0 0,0-1-1 0 0,5 9 1 0 0,-5-10-15 0 0,1 1 1 0 0,0-1-1 0 0,1 0 0 0 0,-1 0 0 0 0,1 0 1 0 0,-1 0-1 0 0,1 0 0 0 0,0-1 0 0 0,0 1 1 0 0,0-1-1 0 0,0 0 0 0 0,0 0 0 0 0,1 0 1 0 0,-1 0-1 0 0,1 0 0 0 0,-1-1 0 0 0,1 1 0 0 0,0-1 1 0 0,-1 0-1 0 0,1-1 0 0 0,0 1 0 0 0,0 0 1 0 0,0-1-1 0 0,4 0 0 0 0,-2 0-379 0 0,0-1 0 0 0,0 1 0 0 0,0-1 0 0 0,-1-1 0 0 0,1 1 0 0 0,0-1 0 0 0,-1 0-1 0 0,1 0 1 0 0,-1-1 0 0 0,9-4 0 0 0,1-3-1781 0 0,0-2 1 0 0,14-12-1 0 0,-18 15 1134 0 0,0-1-4411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11.79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32 11 13247 0 0,'0'0'39'0'0,"0"-1"0"0"0,0 1 0 0 0,0-1-1 0 0,0 1 1 0 0,0 0 0 0 0,0-1 0 0 0,0 1-1 0 0,0-1 1 0 0,0 1 0 0 0,-1 0 0 0 0,1-1-1 0 0,0 1 1 0 0,0-1 0 0 0,0 1 0 0 0,-1 0-1 0 0,1-1 1 0 0,0 1 0 0 0,0 0 0 0 0,-1-1-1 0 0,1 1 1 0 0,0 0 0 0 0,-1 0 0 0 0,1-1-1 0 0,0 1 1 0 0,-1 0 0 0 0,1 0 0 0 0,0-1-1 0 0,-1 1 1 0 0,1 0 0 0 0,-1 0 0 0 0,1 0-1 0 0,-1 0 1 0 0,-10 9 557 0 0,9-5-410 0 0,0-1-1 0 0,1 1 1 0 0,-1-1 0 0 0,0 1 0 0 0,1 0 0 0 0,0 0 0 0 0,-1 4 0 0 0,2 15 541 0 0,2 1 1 0 0,0-1 0 0 0,1 1 0 0 0,1-1 0 0 0,2 0 0 0 0,0 0-1 0 0,1-1 1 0 0,11 22 0 0 0,6 2-728 0 0,-24-46 0 0 0,0 0 0 0 0,1 0 0 0 0,-1 0 0 0 0,0 0 0 0 0,0 0 0 0 0,0 1 0 0 0,0-1 0 0 0,0 0 0 0 0,0 0 0 0 0,0 0 0 0 0,0 0 0 0 0,0 0 0 0 0,0 0 0 0 0,0 0 0 0 0,0 0 0 0 0,0 0 0 0 0,0 1 0 0 0,0-1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0,1-1 0 0 0,-1 1 0 0 0,0 0 0 0 0,0 0 0 0 0,0 0 0 0 0,5-9 0 0 0,0-11 0 0 0,4-53-835 0 0,-10 62 618 0 0,2 0-1 0 0,-1 0 0 0 0,2 0 1 0 0,-1 1-1 0 0,1-1 0 0 0,1 0 1 0 0,0 1-1 0 0,1 0 0 0 0,0 0 1 0 0,0 0-1 0 0,7-12 1 0 0,-10 21-453 0 0,-1 1-30 0 0,24 15-2068 0 0,-20-12 2209 0 0,-1 0 0 0 0,0 1-1 0 0,-1-1 1 0 0,1 1 0 0 0,0-1-1 0 0,-1 1 1 0 0,0 0 0 0 0,0 0-1 0 0,2 6 1 0 0,1 3-1160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2:36:12.13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49 291 8863 0 0,'0'0'200'0'0,"0"0"34"0"0,0 0 12 0 0,0 0 132 0 0,0 0 542 0 0,2-22 2584 0 0,17-47-126 0 0,-11 41-2129 0 0,6-35 1 0 0,-12 55-1382 0 0,-1-1 0 0 0,-1 0 0 0 0,0 1 0 0 0,0-1 0 0 0,0 0 1 0 0,-1 1-1 0 0,0-1 0 0 0,-4-12 0 0 0,5 20 115 0 0,0 0 0 0 0,0 0 0 0 0,-1 1 0 0 0,1-1 0 0 0,0 0 0 0 0,0 0 0 0 0,-1 0 0 0 0,1 1 0 0 0,0-1 0 0 0,-1 0 0 0 0,1 0 0 0 0,-1 1 0 0 0,1-1 0 0 0,-1 0 0 0 0,1 1 0 0 0,-1-1 0 0 0,1 1 0 0 0,-1-1 0 0 0,0 1-1 0 0,1-1 1 0 0,-1 1 0 0 0,0-1 0 0 0,0 1 0 0 0,1-1 0 0 0,-1 1 0 0 0,0 0 0 0 0,0-1 0 0 0,0 1 0 0 0,1 0 0 0 0,-1 0 0 0 0,0 0 0 0 0,0 0 0 0 0,0 0 0 0 0,1 0 0 0 0,-1 0 0 0 0,0 0 0 0 0,0 0 0 0 0,0 0 0 0 0,0 0 0 0 0,1 0 0 0 0,-1 0 0 0 0,0 1 0 0 0,0-1 0 0 0,0 0 0 0 0,1 1 0 0 0,-1-1-1 0 0,0 1 1 0 0,0-1 0 0 0,1 1 0 0 0,-1-1 0 0 0,1 1 0 0 0,-1-1 0 0 0,0 1 0 0 0,0 1 0 0 0,-4 2-82 0 0,1 0 0 0 0,-1 1 0 0 0,1 0 0 0 0,0 0-1 0 0,-5 9 1 0 0,5-5 276 0 0,0 0 0 0 0,1 0-1 0 0,0 0 1 0 0,1 0 0 0 0,0 0 0 0 0,0 0-1 0 0,1 1 1 0 0,0-1 0 0 0,1 1 0 0 0,0-1-1 0 0,1 0 1 0 0,-1 1 0 0 0,2-1 0 0 0,-1 1-1 0 0,7 16 1 0 0,-7-22-96 0 0,0 1 0 0 0,1-1 0 0 0,-1 0-1 0 0,1 0 1 0 0,0 0 0 0 0,1 0 0 0 0,-1 0 0 0 0,1-1-1 0 0,-1 1 1 0 0,1-1 0 0 0,0 1 0 0 0,1-1 0 0 0,-1 0-1 0 0,0 0 1 0 0,1 0 0 0 0,0-1 0 0 0,-1 1 0 0 0,1-1-1 0 0,0 0 1 0 0,0 0 0 0 0,1-1 0 0 0,-1 1 0 0 0,0-1-1 0 0,0 0 1 0 0,1 0 0 0 0,-1 0 0 0 0,1 0 0 0 0,-1-1-1 0 0,1 0 1 0 0,-1 0 0 0 0,1 0 0 0 0,-1 0 0 0 0,1-1-1 0 0,7-2 1 0 0,5-2-870 0 0,0-1 1 0 0,-1 0-1 0 0,0-1 1 0 0,0-1-1 0 0,-1-1 0 0 0,1 0 1 0 0,-2-1-1 0 0,0-1 0 0 0,24-22 1 0 0,-19 13-5798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0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5527 0 0,'0'0'124'0'0,"-14"20"328"0"0,4-8-318 0 0,9-11 554 0 0,1-1 222 0 0,0 0 40 0 0,0 0-120 0 0,4-11-510 0 0,-4 11-320 0 0,0-1 0 0 0,0 1 0 0 0,1-1 0 0 0,-1 1 0 0 0,0-1 0 0 0,0 0 0 0 0,1 1 0 0 0,-1-1 0 0 0,1 1 0 0 0,-1-1 0 0 0,0 1 0 0 0,1 0 0 0 0,-1-1 0 0 0,1 1 0 0 0,-1-1 0 0 0,1 1 0 0 0,-1 0 0 0 0,1 0 0 0 0,-1-1 0 0 0,1 1 0 0 0,-1 0 0 0 0,1 0 0 0 0,0-1 0 0 0,-1 1 0 0 0,1 0 0 0 0,-1 0 0 0 0,1 0 0 0 0,0 0 0 0 0,-1 0 0 0 0,1 0 0 0 0,-1 0 0 0 0,1 0 0 0 0,0 0 0 0 0,-1 0 0 0 0,1 0 0 0 0,0 1 0 0 0,65-6-1799 0 0,-61 5 1562 0 0,0 0 1 0 0,0 1-1 0 0,0 0 0 0 0,0 0 1 0 0,0 0-1 0 0,0 1 0 0 0,0-1 1 0 0,-1 1-1 0 0,1 0 0 0 0,0 1 1 0 0,2 1 236 0 0,18 16-1614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0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25 224 7111 0 0,'-5'9'105'0'0,"1"-1"42"0"0,1 0 0 0 0,0 0 0 0 0,0 0 0 0 0,1 1 0 0 0,-2 7-147 0 0,4-15 372 0 0,0-1 122 0 0,0 0 18 0 0,0 0 20 0 0,0 0 56 0 0,26-8 1264 0 0,-5-7-847 0 0,1-1-1 0 0,-2-1 1 0 0,10-11-1005 0 0,8-7-150 0 0,5 0-2008 0 0,1 1 1 0 0,1 2 0 0 0,4 1 2157 0 0,-11 1-2726 0 0,-33 25 2293 0 0,0 0-1182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0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193 605 7111 0 0,'-6'-10'338'0'0,"1"-11"-241"0"0,1-1-1 0 0,1 1 1 0 0,1-1 0 0 0,1-10-97 0 0,-2-13 87 0 0,3 43-43 0 0,-9-93 1862 0 0,-5-4-1906 0 0,9 70 16 0 0,-1 0-1 0 0,-2 0 1 0 0,-1 1 0 0 0,-1 0-1 0 0,-9-15-15 0 0,16 38 0 0 0,0 0 0 0 0,0 1 0 0 0,-1-1 0 0 0,1 0 0 0 0,-1 1 0 0 0,-2-2 0 0 0,4 5 0 0 0,1-1 0 0 0,0 1 0 0 0,-1 0 0 0 0,1 0 0 0 0,-1-1 0 0 0,1 1 0 0 0,-1 0 0 0 0,1 1 0 0 0,-1-1 0 0 0,0 0 0 0 0,1 0 0 0 0,-1 1 0 0 0,0-1 0 0 0,0 1 0 0 0,1-1 0 0 0,-1 1 0 0 0,0 0 0 0 0,0 0 0 0 0,0 0 0 0 0,0 0 0 0 0,-1 0 0 0 0,2 0 0 0 0,0 1 0 0 0,-1-1 0 0 0,1 0 0 0 0,0 1 0 0 0,0-1 0 0 0,0 1 0 0 0,0-1 0 0 0,0 1 0 0 0,0 0 0 0 0,0 0 0 0 0,1-1 0 0 0,-1 1 0 0 0,0 0 0 0 0,0 0 0 0 0,0 0 0 0 0,1 0 0 0 0,-1-1 0 0 0,0 1 0 0 0,1 0 0 0 0,-1 1 0 0 0,1-1 0 0 0,-1 0 0 0 0,1 0 0 0 0,0 0 0 0 0,-1 0 0 0 0,1 0 0 0 0,0 0 0 0 0,0 0 0 0 0,0 1 0 0 0,-1 1 0 0 0,0 5 53 0 0,0 1-1 0 0,0 0 0 0 0,1 0 1 0 0,0 0-1 0 0,1 0 0 0 0,0 0 1 0 0,0 0-1 0 0,1-1 0 0 0,1 5-52 0 0,28 81 1471 0 0,-23-70-1158 0 0,142 374 2712 0 0,-139-373-3012 0 0,1-2 0 0 0,6 9-13 0 0,-9-20 0 0 0,-2 1 0 0 0,0 1 0 0 0,0-1-1 0 0,-1 1 1 0 0,-1 0 0 0 0,0 0 0 0 0,-1 1-1 0 0,1 6 1 0 0,4 27 0 0 0,-6-39 0 0 0,-1 1 0 0 0,0 0 0 0 0,0 1 0 0 0,-1-1 0 0 0,-1 0 0 0 0,0 0 0 0 0,0 1 0 0 0,-1 4 0 0 0,0-14 0 0 0,1 0 0 0 0,-1 1 0 0 0,0-1 0 0 0,1 0 0 0 0,-1 0 0 0 0,0 0 0 0 0,1 0 0 0 0,-1 0 0 0 0,0 0 0 0 0,0-1 0 0 0,0 1 0 0 0,0 0 0 0 0,0 0 0 0 0,0-1 0 0 0,0 1 0 0 0,0 0 0 0 0,0-1 0 0 0,0 1 0 0 0,-1-1 0 0 0,1 1 0 0 0,0-1 0 0 0,0 0 0 0 0,0 0 0 0 0,-1 1 0 0 0,1-1 0 0 0,0 0 0 0 0,0 0 0 0 0,-1 0 0 0 0,0 0 0 0 0,-26-2 0 0 0,25 1 10 0 0,0-1 0 0 0,0 1 0 0 0,0 0-1 0 0,0-1 1 0 0,0 1 0 0 0,1-1 0 0 0,-1 0-1 0 0,0 0 1 0 0,1 0 0 0 0,0 0 0 0 0,-1-1 0 0 0,1 1-1 0 0,0 0 1 0 0,0-1 0 0 0,0 0 0 0 0,0 1-1 0 0,0-3-9 0 0,-1-1-52 0 0,0-1 0 0 0,1 1-1 0 0,0 0 1 0 0,0-1 0 0 0,1 0-1 0 0,0 1 1 0 0,0-1-1 0 0,0-4 53 0 0,1-9-911 0 0,0 1 0 0 0,1-1 0 0 0,2 0-1 0 0,0 1 1 0 0,3-11 911 0 0,9-17-3817 0 0,-6 24 923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36 147 7055 0 0,'-2'0'125'0'0,"0"-1"0"0"0,0 0-1 0 0,0 0 1 0 0,0-1-1 0 0,0 1 1 0 0,0 0-1 0 0,0 0 1 0 0,1-1 0 0 0,-1 1-1 0 0,0-1 1 0 0,1 0-1 0 0,-1 0 1 0 0,1 1-1 0 0,-1-1 1 0 0,1 0 0 0 0,0 0-1 0 0,0 0 1 0 0,0 0-1 0 0,0 0 1 0 0,0-1-1 0 0,1 1 1 0 0,-1 0 0 0 0,0 0-1 0 0,1-1 1 0 0,0 1-1 0 0,-1 0 1 0 0,1 0-1 0 0,0-1 1 0 0,0 1 0 0 0,1 0-1 0 0,-1-1 1 0 0,0 1-1 0 0,1 0 1 0 0,-1 0-1 0 0,1-1 1 0 0,0 1 0 0 0,0 0-1 0 0,0 0 1 0 0,0 0-1 0 0,0 0 1 0 0,0 0 0 0 0,0 0-1 0 0,1 0 1 0 0,2-2-1 0 0,0-1 20 0 0,1 0 1 0 0,0 0-1 0 0,0 0 0 0 0,1 0 0 0 0,-1 1 0 0 0,1 0 0 0 0,0 0 0 0 0,0 1 1 0 0,1 0-1 0 0,-1 0 0 0 0,1 0 0 0 0,-1 1 0 0 0,14-3 0 0 0,-14 4-310 0 0,1 0-1 0 0,-1 0 1 0 0,0 1 0 0 0,1 0-1 0 0,-1 0 1 0 0,0 1-1 0 0,1-1 1 0 0,-1 1 0 0 0,0 1-1 0 0,0-1 1 0 0,0 1 0 0 0,0 0-1 0 0,0 1 1 0 0,7 3-1 0 0,1 3-4313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0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39 150 5527 0 0,'0'0'124'0'0,"-1"-1"-91"0"0,0 0 0 0 0,0 0 0 0 0,0 0-1 0 0,0 0 1 0 0,0 0 0 0 0,0 0-1 0 0,0 0 1 0 0,0 0 0 0 0,-1 1 0 0 0,1-1-1 0 0,0 0 1 0 0,-1 1 0 0 0,0-1-33 0 0,-5 5 28 0 0,7-3-27 0 0,0-1 0 0 0,0 0 1 0 0,-1 1-1 0 0,1-1 0 0 0,0 0 0 0 0,0 0 0 0 0,-1 1 0 0 0,1-1 1 0 0,0 0-1 0 0,0 0 0 0 0,-1 0 0 0 0,1 0 0 0 0,0 1 0 0 0,-1-1 1 0 0,1 0-1 0 0,0 0 0 0 0,-1 0 0 0 0,1 0 0 0 0,0 0 1 0 0,-1 0-1 0 0,1 0 0 0 0,0 0 0 0 0,-1 0 0 0 0,1 0 0 0 0,0 0 1 0 0,-1 0-1 0 0,1 0 0 0 0,0 0 0 0 0,-1 0 0 0 0,1 0 1 0 0,0 0-1 0 0,-1 0 0 0 0,1-1 0 0 0,0 1 0 0 0,-1 0 0 0 0,1 0 1 0 0,0 0-1 0 0,0 0 0 0 0,-1-1 0 0 0,1 1 0 0 0,0 0 0 0 0,0 0 1 0 0,-1-1-1 0 0,1 1 0 0 0,0 0 0 0 0,0-1 0 0 0,0 1 1 0 0,-1 0-1 0 0,1 0 0 0 0,0-1 0 0 0,0 1 0 0 0,0 0 0 0 0,0-1-1 0 0,-1 0 327 0 0,1 1 93 0 0,0 0 17 0 0,0 0 95 0 0,0 0 388 0 0,0 0 175 0 0,4-10 1014 0 0,-2 1-1951 0 0,-1 5-140 0 0,0 0 0 0 0,0 0 0 0 0,1 0 1 0 0,-1 0-1 0 0,1 0 0 0 0,0 1 0 0 0,0-1 0 0 0,0 0 1 0 0,0 1-1 0 0,1 0 0 0 0,-1-1 0 0 0,3 0-18 0 0,6-11 0 0 0,-10 13 0 0 0,-1 1 0 0 0,1 0 0 0 0,0-1 0 0 0,0 1 0 0 0,0-1 0 0 0,0 1 0 0 0,0 0 0 0 0,1 0 0 0 0,-1 0 0 0 0,0-1 0 0 0,0 1 0 0 0,1 0 0 0 0,-1 1 0 0 0,1-1 0 0 0,-1 0 0 0 0,1 0 0 0 0,-1 1 0 0 0,1-1 0 0 0,-1 1 0 0 0,1-1 0 0 0,0 1 0 0 0,-1-1 0 0 0,2 1 0 0 0,7-1-504 0 0,0 0-1 0 0,0-1 0 0 0,0 0 0 0 0,0-1 0 0 0,0 0 1 0 0,-1-1-1 0 0,3-1 505 0 0,4-1-1129 0 0,-1 0-2217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0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48 7111 0 0,'-6'6'42'0'0,"6"-6"-35"0"0,-1 0 0 0 0,1 1 0 0 0,0-1 0 0 0,0 0 0 0 0,0 0-1 0 0,0 0 1 0 0,-1 0 0 0 0,1 0 0 0 0,0 1 0 0 0,0-1 0 0 0,-1 0 0 0 0,1 0-1 0 0,0 0 1 0 0,0 0 0 0 0,0 0 0 0 0,-1 0 0 0 0,1 0 0 0 0,0 0 0 0 0,0 0-1 0 0,-1 0 1 0 0,1 0 0 0 0,0 0 0 0 0,0 0 0 0 0,-1 0 0 0 0,1 0-1 0 0,0 0 1 0 0,0 0 0 0 0,-1 0 0 0 0,1 0 0 0 0,0 0 0 0 0,0 0 0 0 0,-1-1-1 0 0,1 1 1 0 0,0 0 0 0 0,0 0 0 0 0,0 0 0 0 0,-1 0 0 0 0,1 0 0 0 0,0-1-1 0 0,0 1 1 0 0,0 0 0 0 0,0 0 0 0 0,0 0 0 0 0,-1-1 0 0 0,1 1 0 0 0,0 0-1 0 0,0 0 1 0 0,0 0 0 0 0,0-1 0 0 0,0 1-7 0 0,-18-12 427 0 0,17 11-37 0 0,1 1 112 0 0,0 0 12 0 0,0 0-65 0 0,2 0-336 0 0,0 1 0 0 0,0 0 0 0 0,0-1 0 0 0,0 1 0 0 0,-1 0-1 0 0,1 0 1 0 0,0 0 0 0 0,-1 0 0 0 0,1 0 0 0 0,-1 0 0 0 0,1 1 0 0 0,-1-1 0 0 0,0 0 0 0 0,1 1-1 0 0,-1-1 1 0 0,0 1 0 0 0,1 1-113 0 0,17 28 697 0 0,0 6-690 0 0,-3 1 0 0 0,0 0 0 0 0,3 19-7 0 0,-10-15 1568 0 0,-9-42-711 0 0,0-11-466 0 0,-1-17-381 0 0,-2 1 0 0 0,-2-9-10 0 0,1 9 17 0 0,1 0 1 0 0,1-12-18 0 0,2 31-67 0 0,0-1 1 0 0,1 1 0 0 0,0-1 0 0 0,1 1 0 0 0,0 0 0 0 0,0-1-1 0 0,0 1 1 0 0,1 0 0 0 0,3-5 66 0 0,-5 12-656 0 0,-1 1-44 0 0,1 0 519 0 0,0 0 1 0 0,0 0-1 0 0,0 0 1 0 0,1 0-1 0 0,-1 0 1 0 0,0 0-1 0 0,0 0 1 0 0,0 0-1 0 0,0 0 1 0 0,1 0-1 0 0,-1-1 1 0 0,0 1 0 0 0,0 0-1 0 0,0-1 1 0 0,0 1-1 0 0,1-1 181 0 0,18-14-3817 0 0,-11 14 923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1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 3167 0 0,'0'0'142'0'0,"-1"-1"-8"0"0,-3-3-12 0 0,3 3 358 0 0,-7-3 4077 0 0,8 14-2949 0 0,11 26-2208 0 0,-7-23 941 0 0,4 30-255 0 0,-8-42 355 0 0,0-1 146 0 0,0 0 21 0 0,0 0-75 0 0,3 8-349 0 0,-3-7-183 0 0,1 0 0 0 0,0 0 1 0 0,-1 0-1 0 0,1 0 0 0 0,-1 0 1 0 0,1 0-1 0 0,-1 0 0 0 0,1 0 1 0 0,-1 0-1 0 0,0 0 1 0 0,0 0-1 0 0,1 0 0 0 0,-1 0 1 0 0,0 1-1 0 0,0-1 0 0 0,0 0 1 0 0,0 0-1 0 0,0 0 0 0 0,-1 1-1 0 0,0 7 0 0 0,-1 1 0 0 0,-2-5-78 0 0,3-4-334 0 0,1-1-158 0 0,0 0-35 0 0,-2 0 72 0 0,-5-2 345 0 0,-1-1 166 0 0,2-1 22 0 0,5-1-73 0 0,1 5-304 0 0,0 0-118 0 0,0 0-17 0 0,0 1 58 0 0,0 1 0 0 0,0 0 0 0 0,0 0 0 0 0,0 0 0 0 0,0 0 0 0 0,-1 0 0 0 0,1 0 0 0 0,-1 0 0 0 0,1 0 0 0 0,-1-1 0 0 0,0 1 0 0 0,0 1 454 0 0,1-3-1103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1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88 3167 0 0,'0'0'68'0'0,"0"0"16"0"0,0 0 4 0 0,-1-2-14 0 0,-4-8-17 0 0,4 8 162 0 0,0 1-110 0 0,0 1 0 0 0,0 0 1 0 0,1 0-1 0 0,-1-1 0 0 0,0 1 0 0 0,0 0 1 0 0,0 0-1 0 0,0 0 0 0 0,0 0 0 0 0,0 0 1 0 0,0 0-1 0 0,1 0 0 0 0,-1 0 0 0 0,0 1 1 0 0,0-1-1 0 0,0 0 0 0 0,0 0 0 0 0,0 1 1 0 0,1-1-1 0 0,-2 1-109 0 0,0-1 57 0 0,0 1-11 0 0,0 0 0 0 0,0 1 1 0 0,1-1-1 0 0,-1 1 0 0 0,0-1 0 0 0,1 1 0 0 0,-1 0 0 0 0,1-1 0 0 0,-1 1 0 0 0,1 0 0 0 0,0 0 0 0 0,0 0 0 0 0,0 0 0 0 0,0 0 0 0 0,0 0 0 0 0,0 1 0 0 0,1 0-46 0 0,-9 42 1310 0 0,4-16-585 0 0,2-19-599 0 0,2-7 110 0 0,0 0 1 0 0,0 0 0 0 0,1 1-1 0 0,-1-1 1 0 0,0 0 0 0 0,1 1-1 0 0,0-1 1 0 0,0 0 0 0 0,0 2-237 0 0,3 10 480 0 0,0 0 1 0 0,1 0-1 0 0,5 9-480 0 0,0-37 1184 0 0,-6 7-1083 0 0,-2 1 81 0 0,1 1 0 0 0,1 0 0 0 0,-1-1 0 0 0,0 1 0 0 0,1 0 0 0 0,0 0 0 0 0,0 0 0 0 0,3-3-182 0 0,0-1-277 0 0,0 0-1 0 0,-1-1 0 0 0,1 0 1 0 0,-2 0-1 0 0,1 0 1 0 0,-1 0-1 0 0,-1-1 1 0 0,0 1-1 0 0,0-1 0 0 0,0-3 278 0 0,-2 6 0 0 0,-1 5 7 0 0,0 5-12 0 0,2 28 94 0 0,3-12 591 0 0,-3-9-346 0 0,1-1 0 0 0,0 0 1 0 0,0 0-1 0 0,1 0 0 0 0,0-1 0 0 0,2 4-334 0 0,0-6 0 0 0,-6-5 0 0 0,1-1 0 0 0,-1 0 0 0 0,1 1 0 0 0,-1-1 0 0 0,1 0 0 0 0,-1 1 0 0 0,1-1 0 0 0,-1 0 0 0 0,1 0 0 0 0,-1 0 0 0 0,1 0 0 0 0,0 0 0 0 0,-1 1 0 0 0,1-1 0 0 0,-1 0 0 0 0,1 0 0 0 0,-1 0 0 0 0,1-1 0 0 0,0 1 0 0 0,-1 0 0 0 0,1 0 0 0 0,-1 0 0 0 0,1 0 0 0 0,-1 0 0 0 0,1-1 0 0 0,-1 1 0 0 0,1 0 0 0 0,-1-1 0 0 0,1 1 0 0 0,0 0 0 0 0,-1-1 0 0 0,2 1 0 0 0,-1 0 0 0 0,0-1 0 0 0,0 1 0 0 0,1-1 0 0 0,-1 1 0 0 0,0-1 0 0 0,0 0 0 0 0,0 1 0 0 0,0-1 0 0 0,0 0 0 0 0,0 0 0 0 0,0 1 0 0 0,0-1 0 0 0,0 0 0 0 0,0 0 0 0 0,0 0 0 0 0,0 0 0 0 0,-1-1 0 0 0,1 1 0 0 0,0 0 0 0 0,-1 0 0 0 0,1 0 0 0 0,-1 0 0 0 0,1-1 0 0 0,-1 1 0 0 0,0-1 0 0 0,2-3 0 0 0,2-2 0 0 0,-1 0 0 0 0,0 0 0 0 0,-1-1 0 0 0,0 1 0 0 0,0-1 0 0 0,-1 1 0 0 0,0-1 0 0 0,0-3 0 0 0,4-25 0 0 0,-3 32 1 0 0,1 1 2 0 0,3-20-97 0 0,-6 21-381 0 0,0 2-181 0 0,0 0-44 0 0,0 0 84 0 0,1 0 622 0 0,0 1 1 0 0,0-1-1 0 0,-1 0 0 0 0,1 1 0 0 0,0-1 1 0 0,0 1-1 0 0,0-1 0 0 0,0 1 0 0 0,-1-1 1 0 0,1 1-1 0 0,0 0 0 0 0,-1-1 0 0 0,1 1 1 0 0,0 0-1 0 0,-1-1 0 0 0,1 1 0 0 0,-1 0 1 0 0,1 0-1 0 0,-1 0 0 0 0,1 0 1 0 0,-1 0-7 0 0,10 23 1235 0 0,-7-18-919 0 0,31 73 538 0 0,-29-69-854 0 0,-5-10 0 0 0,0 0 0 0 0,0 1 0 0 0,0-1 0 0 0,0 0 0 0 0,0 0 0 0 0,1 1 0 0 0,-1-1 0 0 0,0 0 0 0 0,0 0 0 0 0,0 1 0 0 0,0-1 0 0 0,1 0 0 0 0,-1 0 0 0 0,0 0 0 0 0,0 0 0 0 0,1 1 0 0 0,-1-1 0 0 0,0 0 0 0 0,0 0 0 0 0,1 0 0 0 0,-1 0 0 0 0,0 0 0 0 0,0 0 0 0 0,1 0 0 0 0,-1 0 0 0 0,0 0 0 0 0,1 0 0 0 0,-1 0 0 0 0,0 0 0 0 0,0 0 0 0 0,1 0 0 0 0,-1 0 0 0 0,0 0 0 0 0,1 0 0 0 0,-1 0 0 0 0,0 0 0 0 0,0 0 0 0 0,1 0 0 0 0,-1 0 0 0 0,0 0 0 0 0,0-1 0 0 0,1 1 0 0 0,-1 0 0 0 0,0 0 0 0 0,0 0 0 0 0,0 0 0 0 0,1-1 0 0 0,1-4 0 0 0,3-5 0 0 0,-1-1 0 0 0,0 1 0 0 0,-1-1 0 0 0,0 0 0 0 0,0-2 0 0 0,14-43 0 0 0,-12 50 0 0 0,3 6 0 0 0,-7 0 0 0 0,0 0 0 0 0,0 0 0 0 0,0 0 0 0 0,0 0 0 0 0,0 0 0 0 0,0 0 0 0 0,0 0 0 0 0,0 0 0 0 0,0 1 0 0 0,0-1 0 0 0,0 0 0 0 0,0 1 0 0 0,0-1 0 0 0,0 1 0 0 0,0-1 0 0 0,0 1 0 0 0,0-1 0 0 0,0 1 0 0 0,0 0 0 0 0,-1-1 0 0 0,1 1 0 0 0,0 0 0 0 0,-1 0 0 0 0,1 0 0 0 0,0 0 0 0 0,12 23 0 0 0,-10-17 0 0 0,22 33 0 0 0,-20-33 0 0 0,1-11 0 0 0,-3-1-17 0 0,0 0-1 0 0,-1 0 1 0 0,1 0-1 0 0,-1-1 0 0 0,-1 1 1 0 0,1-1-1 0 0,-1 1 1 0 0,0-1-1 0 0,0 0 1 0 0,-1 1-1 0 0,1-1 18 0 0,8-40-1728 0 0,10-1 873 0 0,-13 40 855 0 0,3 5 0 0 0,-7 2 0 0 0,0 0 0 0 0,0 0-1 0 0,0 0 1 0 0,1 0-1 0 0,-1 0 1 0 0,0 1 0 0 0,0-1-1 0 0,0 1 1 0 0,0-1 0 0 0,0 1-1 0 0,0 0 1 0 0,0 0-1 0 0,-1 0 1 0 0,1 0 0 0 0,0 0-1 0 0,0 0 1 0 0,-1 1 0 0 0,1-1-1 0 0,0 1 1 0 0,-1 0 0 0 0,21 29 83 0 0,-22-30-68 0 0,54 97 2670 0 0,-30-67-3163 0 0,-15-27-3240 0 0,-8-4-494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8983 0 0,'0'0'200'0'0,"0"0"34"0"0,0 0 14 0 0,-1 1-36 0 0,-3 2-79 0 0,3-2 330 0 0,1-1 129 0 0,0 0 16 0 0,0 0 20 0 0,0 0 56 0 0,0 0 20 0 0,0 0 6 0 0,0 0-92 0 0,8-11-374 0 0,-6 7-264 0 0,0 1 1 0 0,0 0-1 0 0,1-1 0 0 0,-1 1 0 0 0,1 0 1 0 0,-1 0-1 0 0,1 0 0 0 0,0 1 0 0 0,2-2 20 0 0,49-27-7934 0 0,-53 30 6320 0 0,-1 1-2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2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4231 0 0,'1'8'67'0'0,"2"5"363"0"0,13 21 1471 0 0,-7-21-1179 0 0,-7-10-608 0 0,0 1 0 0 0,-1-1-1 0 0,1 1 1 0 0,-1 0 0 0 0,0-1-1 0 0,0 1 1 0 0,0 0 0 0 0,0 0-1 0 0,-1 1-113 0 0,10 32 953 0 0,18 13 2009 0 0,9 11-2962 0 0,4 6 734 0 0,-31-50 10 0 0,-1 0 0 0 0,-2 1 0 0 0,5 14-744 0 0,-9-21 0 0 0,-25-99 0 0 0,4-1 0 0 0,-6-89 0 0 0,24 177 0 0 0,0 1 0 0 0,0 0 0 0 0,0-1 0 0 0,0 1 0 0 0,0-1 0 0 0,0 1 0 0 0,0-1 0 0 0,0 1 0 0 0,0-1 0 0 0,0 1 0 0 0,0 0 0 0 0,0-1 0 0 0,0 1 1 0 0,0-1-1 0 0,0 1 0 0 0,0 0 0 0 0,1-1 0 0 0,-1 1 0 0 0,0-1 0 0 0,0 1 0 0 0,1 0 0 0 0,-1-1 0 0 0,0 1 0 0 0,0 0 0 0 0,1-1 0 0 0,-1 1 0 0 0,0 0 0 0 0,1 0 0 0 0,-1-1 0 0 0,0 1 0 0 0,1 0 0 0 0,-1 0 0 0 0,1-1 0 0 0,-1 1 0 0 0,0 0 0 0 0,1 0 0 0 0,-1 0 0 0 0,1 0 0 0 0,-1 0 0 0 0,1 0 0 0 0,-1 0 0 0 0,0 0 0 0 0,1 0 0 0 0,-1 0 0 0 0,1 0 0 0 0,-1 0 0 0 0,1 0 0 0 0,-1 0 0 0 0,21 6-752 0 0,-18-4 2 0 0,-1-2 486 0 0,0-1 0 0 0,-1 1 1 0 0,1 0-1 0 0,0-1 0 0 0,-1 1 0 0 0,1-1 0 0 0,0 0 1 0 0,-1 1-1 0 0,1-1 0 0 0,-1 0 0 0 0,1 0 0 0 0,-1 0 1 0 0,0 0-1 0 0,1 0 0 0 0,0-1 264 0 0,-1 0-266 0 0,1 1-1 0 0,0 0 1 0 0,0-1-1 0 0,0 1 1 0 0,0 0-1 0 0,0 0 1 0 0,0 0 0 0 0,1 0-1 0 0,-1 0 1 0 0,1 0 266 0 0,15-4-2244 0 0,-17 5 1146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 5527 0 0,'0'0'250'0'0,"-8"-12"100"0"0,4 6-220 0 0,3 5 542 0 0,1 1 234 0 0,0 0 44 0 0,0 0-38 0 0,0 0-194 0 0,0 0-80 0 0,0 0-20 0 0,0 0-83 0 0,0 3-506 0 0,1-1 0 0 0,-1 1 0 0 0,0-1-1 0 0,1 0 1 0 0,0 1 0 0 0,0-1 0 0 0,0 0 0 0 0,0 1 0 0 0,0-1-1 0 0,0 0-28 0 0,-1-1 20 0 0,40 97 2532 0 0,-19-33-2458 0 0,-3 2 1 0 0,5 40-95 0 0,-13-60 996 0 0,2 0-1 0 0,3 0 1 0 0,3 4-996 0 0,-3-10 269 0 0,-18-53-294 0 0,-4-12-318 0 0,0 0 0 0 0,2-1 0 0 0,2 0 0 0 0,-2-19 343 0 0,5 40-89 0 0,1 0 0 0 0,-1 1 0 0 0,1-1 0 0 0,0 0 0 0 0,0 1 0 0 0,0-1 0 0 0,0 1 0 0 0,0-1 1 0 0,1 1-1 0 0,0-1 0 0 0,-1 1 0 0 0,1 0 0 0 0,0 0 0 0 0,1 0 0 0 0,-1 0 0 0 0,1 0 0 0 0,-1 1 0 0 0,1-1 0 0 0,0 1 0 0 0,2-2 89 0 0,-5 4 0 0 0,1-1 0 0 0,0 1 0 0 0,0-1 0 0 0,-1 1 0 0 0,1 0 0 0 0,0 0 0 0 0,0-1 0 0 0,0 1 0 0 0,0 0 0 0 0,-1 0 0 0 0,1 0 0 0 0,0 0 0 0 0,0 0 0 0 0,0 0 0 0 0,0 0 0 0 0,-1 0 0 0 0,1 0 0 0 0,0 1 0 0 0,0-1 0 0 0,0 0 0 0 0,-1 0 0 0 0,1 1 0 0 0,0-1 0 0 0,0 1 0 0 0,-1-1 0 0 0,1 0 0 0 0,0 1 0 0 0,-1-1 0 0 0,1 1 0 0 0,0 0 0 0 0,-1-1 0 0 0,1 1 0 0 0,-1-1 0 0 0,1 1 0 0 0,-1 0 0 0 0,1 0 0 0 0,7 5 0 0 0,1-5 0 0 0,-8-1 0 0 0,1 0 0 0 0,-1 0 0 0 0,1 0 0 0 0,-1 0 0 0 0,0 0 0 0 0,1 1 0 0 0,-1-1 0 0 0,1 1 0 0 0,-1-1 0 0 0,0 1 0 0 0,0-1 0 0 0,1 1 0 0 0,-1 0 0 0 0,0-1 0 0 0,0 1 0 0 0,0 0 0 0 0,0 0 0 0 0,0 0 0 0 0,0 0 0 0 0,1 1 0 0 0,1 1-18 0 0,0 1 0 0 0,0 0 0 0 0,0 0 0 0 0,-1 0-1 0 0,1 0 1 0 0,-1 0 0 0 0,0 1 0 0 0,-1-1 0 0 0,1 1 0 0 0,-1-1 0 0 0,0 1-1 0 0,0 0 1 0 0,0-1 0 0 0,0 1 18 0 0,-1 4 527 0 0,1 0 0 0 0,-1 0-1 0 0,0 0 1 0 0,-1 0 0 0 0,0 0 0 0 0,-2 7-527 0 0,2-13-26 0 0,-1 1 0 0 0,1 0 0 0 0,-1-1 0 0 0,0 1 0 0 0,0-1 0 0 0,0 0 0 0 0,0 1 0 0 0,-1-1 0 0 0,1 0 0 0 0,-1-1 0 0 0,0 1 0 0 0,0 0 0 0 0,0-1 0 0 0,0 1 0 0 0,0-1 0 0 0,-1 0 0 0 0,-2 2 26 0 0,3-3-279 0 0,1 0 0 0 0,-1 0 0 0 0,1 0 0 0 0,-1 0 0 0 0,0 0 0 0 0,1-1 0 0 0,-1 1 0 0 0,0-1 0 0 0,0 0 0 0 0,1 0 0 0 0,-1 0-1 0 0,0 0 1 0 0,0 0 0 0 0,1 0 0 0 0,-1-1 0 0 0,-2 0 279 0 0,-5-8-6402 0 0,8 3 3548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2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5527 0 0,'0'0'124'0'0,"0"0"18"0"0,0 0 10 0 0,0-2-20 0 0,1-19-119 0 0,0-8 1550 0 0,-1 29-1549 0 0,0 0 0 0 0,0 0 0 0 0,0 0 0 0 0,0 0 0 0 0,0 0 0 0 0,0 0 0 0 0,0 0 0 0 0,1 0 0 0 0,-1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0,0-1 0 0 0,0 1 0 0 0,0 0 0 0 0,0 0 0 0 0,0 0 0 0 0,0 0 0 0 0,0 0 0 0 0,0 0 0 0 0,0 0 0 0 0,1 0 0 0 0,-1 0 0 0 0,0 0 0 0 0,0 0 0 0 0,0 0 0 0 0,0 0 1 0 0,0-1-1 0 0,0 1 0 0 0,0 0 0 0 0,0 0 0 0 0,0 0 0 0 0,0 0-15 0 0,6 17 737 0 0,13 74 1664 0 0,-16-69-1812 0 0,1 1 0 0 0,2-1 0 0 0,0 0 0 0 0,1 0 0 0 0,1-1 0 0 0,5 10-588 0 0,-9-37 0 0 0,0-1 0 0 0,-1 0 0 0 0,0 0 0 0 0,0 0 0 0 0,1-6 0 0 0,-2-14 0 0 0,-1 1 0 0 0,-1-15 0 0 0,-1 17 0 0 0,2 1 0 0 0,0 0 0 0 0,4-18 0 0 0,-3 41 0 0 0,2 8 0 0 0,3 10 0 0 0,3 22 0 0 0,2 0 0 0 0,2 0 0 0 0,12 22 0 0 0,-25-58-6 0 0,9 9-160 0 0,-8-11-734 0 0,10-12-4989 0 0,-6 3 2282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2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4231 0 0,'0'0'91'0'0,"0"0"12"0"0,0 0 10 0 0,-17 3 789 0 0,4 0 2435 0 0,11-2-3147 0 0,0 0 0 0 0,0 0 0 0 0,1 0 0 0 0,-1 0 0 0 0,0 0 0 0 0,0 1 0 0 0,0-1 0 0 0,1 1 0 0 0,-1-1 0 0 0,1 1 0 0 0,-1-1-1 0 0,1 1 1 0 0,0 0 0 0 0,-1 0 0 0 0,1 0 0 0 0,0 0 0 0 0,0 0 0 0 0,1 0 0 0 0,-1 0 0 0 0,0 0 0 0 0,1 0 0 0 0,-1 2-190 0 0,-1 5 455 0 0,0 0 0 0 0,1-1 0 0 0,0 1 0 0 0,0 0 0 0 0,1 1-455 0 0,0-1 24 0 0,2 0-24 0 0,-1-2 8 0 0,-1-3 0 0 0,1 0-1 0 0,-1 0 1 0 0,1 0-1 0 0,0 0 1 0 0,0 0-1 0 0,0 0 1 0 0,1 0-1 0 0,-1-1 1 0 0,1 1-1 0 0,0 0 1 0 0,0-1 0 0 0,0 0-1 0 0,1 1 1 0 0,-1-1-8 0 0,0-2 585 0 0,14 7 1703 0 0,-6 4-2124 0 0,-4-5-143 0 0,1 0 0 0 0,0-1 0 0 0,0 0 0 0 0,0 0 0 0 0,8 5-21 0 0,-12-9 0 0 0,0 2 0 0 0,1-1 0 0 0,-1 0 0 0 0,-1 1 0 0 0,1-1 0 0 0,0 1 0 0 0,-1 0 0 0 0,0 0 0 0 0,0 0 0 0 0,0 0 0 0 0,0 0 0 0 0,-1 0 0 0 0,0 0 0 0 0,0 1 0 0 0,0-1 0 0 0,0 1 0 0 0,0-1 0 0 0,-1 4 0 0 0,0 0 0 0 0,0 0 0 0 0,0 0 0 0 0,-1 0 0 0 0,0 0 0 0 0,0 0 0 0 0,-1 0 0 0 0,0 0 0 0 0,-1 0 0 0 0,1-1 0 0 0,-2 1 0 0 0,4-7 0 0 0,-1 0-1 0 0,0 0 0 0 0,1 0 0 0 0,-1 0 1 0 0,0 0-1 0 0,0 0 0 0 0,0 0 1 0 0,0 0-1 0 0,0 0 0 0 0,0 0 0 0 0,0-1 1 0 0,-1 1-1 0 0,1 0 0 0 0,0-1 1 0 0,0 1-1 0 0,0-1 0 0 0,-1 1 1 0 0,1-1-1 0 0,0 0 0 0 0,-1 0 0 0 0,1 1 1 0 0,0-1-1 0 0,0 0 0 0 0,-1 0 1 0 0,1 0-1 0 0,0-1 0 0 0,-1 1 1 0 0,0 0 0 0 0,-1 0-83 0 0,-14 0-1351 0 0,16-1 968 0 0,0 0 1 0 0,-1 1 0 0 0,1-1-1 0 0,0 0 1 0 0,-1 0 0 0 0,1 0-1 0 0,0 0 1 0 0,0 0-1 0 0,0 0 1 0 0,0 0 0 0 0,0 0-1 0 0,0 0 1 0 0,0 0 0 0 0,0-1-1 0 0,1 1 1 0 0,-1 0 0 0 0,0-1-1 0 0,1 1 1 0 0,-1 0-1 0 0,1-1 1 0 0,-1-1 465 0 0,-3-17-3155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2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81 3167 0 0,'0'0'142'0'0,"0"-22"20"0"0,-1 16-68 0 0,1 5 386 0 0,0 1 148 0 0,0 0 20 0 0,0 0 46 0 0,0 0 172 0 0,0 0 78 0 0,0 0 14 0 0,0 0-44 0 0,1 3-196 0 0,14 36 1658 0 0,-2 1-1 0 0,1 7-2375 0 0,9 30 89 0 0,-23-77-89 0 0,0 0 0 0 0,0 0 0 0 0,0 0 0 0 0,0-1 0 0 0,0 1 0 0 0,0 0 0 0 0,0 0 0 0 0,0 0 0 0 0,0 0 0 0 0,0-1 0 0 0,0 1 0 0 0,1 0 0 0 0,-1 0 0 0 0,0 0 0 0 0,0 0 0 0 0,0 0 0 0 0,0-1 0 0 0,0 1 0 0 0,1 0 0 0 0,-1 0 0 0 0,0 0 0 0 0,0 0 0 0 0,0 0 0 0 0,0 0 0 0 0,1 0 0 0 0,-1 0 0 0 0,0 0 0 0 0,0 0 0 0 0,0 0 0 0 0,0 0 0 0 0,1 0 0 0 0,-1 0 0 0 0,0 0 0 0 0,0 0 0 0 0,0 0 0 0 0,1 0 0 0 0,-1 0 0 0 0,0 0 0 0 0,0 0 0 0 0,0 0 0 0 0,0 0 0 0 0,1 0 0 0 0,-1 0 0 0 0,0 0 0 0 0,0 0 0 0 0,0 1 0 0 0,0-1 0 0 0,1 0 0 0 0,-1 0 0 0 0,0 0 0 0 0,0 0 0 0 0,0 0 0 0 0,0 0 0 0 0,0 1 0 0 0,0-1 0 0 0,0 0 0 0 0,0 0 0 0 0,1 0 0 0 0,-1 0 0 0 0,0 1 0 0 0,0-1 0 0 0,0 0 0 0 0,0 0 0 0 0,0 0 0 0 0,0 0 0 0 0,0 1 0 0 0,4-12 0 0 0,1-6 0 0 0,-1-1 0 0 0,0-1 0 0 0,-2 1 0 0 0,0 0 0 0 0,-1-1 0 0 0,-1 1 0 0 0,-1-1 0 0 0,0 1 0 0 0,-1-1 0 0 0,-2 1 0 0 0,0-29 0 0 0,21 109 0 0 0,10 39 1250 0 0,8 37 756 0 0,32 125-354 0 0,-63-242-1417 0 0,-1 1 0 0 0,-1 0 0 0 0,-1 0 0 0 0,-1-1 0 0 0,-1 1 0 0 0,-1 0 0 0 0,-1 0 0 0 0,-3 9-235 0 0,4-23-226 0 0,0-1 0 0 0,-1 0 0 0 0,0 1 0 0 0,0-1 0 0 0,0-1-1 0 0,-1 1 1 0 0,0 0 0 0 0,-4 3 226 0 0,7-9-56 0 0,0 0-1 0 0,0 0 1 0 0,1 0-1 0 0,-1 0 1 0 0,-1 0-1 0 0,1 0 1 0 0,0 0-1 0 0,0-1 1 0 0,0 1-1 0 0,0 0 1 0 0,-1-1-1 0 0,1 1 1 0 0,0-1 0 0 0,0 1-1 0 0,-1-1 1 0 0,1 0-1 0 0,-1 0 1 0 0,1 1-1 0 0,0-1 1 0 0,-2 0 56 0 0,1-1-27 0 0,1 1 0 0 0,-1-1 1 0 0,0 0-1 0 0,0 0 1 0 0,0 1-1 0 0,1-1 0 0 0,-1 0 1 0 0,0-1-1 0 0,1 1 1 0 0,-1 0-1 0 0,1 0 0 0 0,0-1 1 0 0,-1 1-1 0 0,1-1 1 0 0,0 1-1 0 0,0-1 0 0 0,0 0 1 0 0,0 1-1 0 0,-1-2 27 0 0,-3-5 0 0 0,1-2 0 0 0,0 1 0 0 0,0 0 0 0 0,1-1 0 0 0,0 0 0 0 0,0 1 0 0 0,1-1 0 0 0,1 0 0 0 0,0-1 0 0 0,0-7 0 0 0,0-21 0 0 0,3 0 0 0 0,2-9 0 0 0,-1 6 0 0 0,-1 10-553 0 0,1 0 0 0 0,1 1 0 0 0,1-1 0 0 0,2 1 0 0 0,2 0 0 0 0,0 1 0 0 0,2 0 0 0 0,2 1 0 0 0,12-23 553 0 0,-7 24-5167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2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10943 0 0,'0'0'248'0'0,"0"0"35"0"0,0 0 18 0 0,0 0-37 0 0,0 0-84 0 0,9-15 1520 0 0,-3-2-1349 0 0,-1-1 0 0 0,16-28 0 0 0,-19 41-550 0 0,1 0 0 0 0,0 0 0 0 0,0 0 0 0 0,0 1-1 0 0,0-1 1 0 0,1 1 0 0 0,0 0 0 0 0,0 0-1 0 0,0 0 1 0 0,1 1 0 0 0,-1-1 0 0 0,1 1 0 0 0,7-4-1 0 0,-2 4-4280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2271 0 0,'1'-20'25'0'0,"-1"18"55"0"0,1 18 73 0 0,-1-14 41 0 0,0-2 44 0 0,0 0 8 0 0,-2 41 1882 0 0,7-1-1881 0 0,2 0-1 0 0,2 0 1 0 0,2 5-247 0 0,2 6 106 0 0,43 253 1545 0 0,-12-49-154 0 0,-28-168-896 0 0,-1-11-580 0 0,8 19-21 0 0,1 5 104 0 0,5 55-104 0 0,-8-38 1618 0 0,47 210-876 0 0,-61-252-742 0 0,-4-66 0 0 0,-4-12-148 0 0,1 1-625 0 0,0 2-287 0 0,0-9-2745 0 0,0-4 911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2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8 120 1551 0 0,'-4'-17'7'0'0,"0"-30"54"0"0,4 45 71 0 0,0 2 206 0 0,0 0 87 0 0,0 0 20 0 0,0 0-18 0 0,0 0-88 0 0,0 0-34 0 0,0 0-8 0 0,0 0 9 0 0,0 0 36 0 0,0 0 12 0 0,0 0 4 0 0,0 0 13 0 0,0 0 45 0 0,0 0 21 0 0,0 0 3 0 0,0 0-58 0 0,4 10-236 0 0,-4-9-146 0 0,0-1 0 0 0,0 0 0 0 0,1 1 0 0 0,-1-1 0 0 0,0 0 0 0 0,0 1 0 0 0,1-1 0 0 0,-1 0 0 0 0,0 1 0 0 0,0-1 0 0 0,1 0 0 0 0,-1 1 0 0 0,0-1 0 0 0,1 0 0 0 0,-1 0 0 0 0,1 0 0 0 0,-1 1 0 0 0,0-1 0 0 0,1 0 0 0 0,-1 0 0 0 0,0 0 0 0 0,1 0 0 0 0,-1 0 0 0 0,1 0 0 0 0,-1 0 0 0 0,1 0 0 0 0,-1 0 0 0 0,0 0 0 0 0,1 0 0 0 0,-1 0 0 0 0,1 0 0 0 0,-1 0 0 0 0,0 0 0 0 0,1 0 0 0 0,-1 0 0 0 0,1 0 0 0 0,-1 0 0 0 0,0-1 0 0 0,1 1 0 0 0,-1 0 0 0 0,0 0 0 0 0,1-1 0 0 0,-1 1 0 0 0,0 0 0 0 0,1 0 0 0 0,-1-1 0 0 0,0 1 0 0 0,1 0 0 0 0,-1-1 0 0 0,0 1 0 0 0,12-12 0 0 0,11-10 0 0 0,-22 20-10 0 0,1 1-1 0 0,0 0 0 0 0,-1 0 0 0 0,1 0 1 0 0,0 0-1 0 0,0 1 0 0 0,0-1 0 0 0,0 0 1 0 0,0 1-1 0 0,0-1 0 0 0,0 1 0 0 0,-1 0 1 0 0,1 0-1 0 0,0 0 0 0 0,0 0 0 0 0,1 0 11 0 0,5-1-177 0 0,-7 1-230 0 0,10-7-1915 0 0,-1-7 248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3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3167 0 0,'0'0'68'0'0,"0"0"16"0"0,0 0 4 0 0,0 0 28 0 0,0 0 118 0 0,-6 25 1696 0 0,6-7-1706 0 0,-1-16-210 0 0,1 0 0 0 0,-1 0 0 0 0,1 1-1 0 0,0-1 1 0 0,0 0 0 0 0,0 1 0 0 0,0-1 0 0 0,1 0 0 0 0,-1 1 0 0 0,0-1 0 0 0,1 0 0 0 0,0 0 0 0 0,-1 0 0 0 0,1 1-1 0 0,0-1-13 0 0,14 9-9 0 0,-14-10 12 0 0,1 0 0 0 0,0 0 0 0 0,-1 0 1 0 0,1 0-1 0 0,-1 1 0 0 0,1-1 0 0 0,-1 1 1 0 0,1-1-1 0 0,-1 1 0 0 0,0-1 0 0 0,0 1 0 0 0,0-1 1 0 0,0 1-1 0 0,0 0 0 0 0,0 0 0 0 0,0 0 1 0 0,-1 0-1 0 0,1-1 0 0 0,-1 1 0 0 0,1 0 1 0 0,-1 0-1 0 0,0 0-3 0 0,2 6 182 0 0,-1 0 1 0 0,1 0-1 0 0,0-1 1 0 0,1 1 0 0 0,0-1-1 0 0,2 5-182 0 0,13 38 603 0 0,-30-99-603 0 0,1-1 0 0 0,-3-45 0 0 0,14 77 0 0 0,1 11 0 0 0,6-2 11 0 0,0 5-78 0 0,-6 4-226 0 0,16 8-2436 0 0,-16-7 655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3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173 562 4231 0 0,'-1'8'221'0'0,"-6"-18"-106"0"0,-9-10 307 0 0,7 12 546 0 0,8 6-841 0 0,-1 1 0 0 0,1 0 1 0 0,-1-1-1 0 0,1 1 0 0 0,-1 0 0 0 0,1 0 0 0 0,-1 0 0 0 0,0 0 1 0 0,0 0-1 0 0,1 0 0 0 0,-1 0 0 0 0,0 1 0 0 0,0-1 1 0 0,0 1-1 0 0,-1-1-127 0 0,2 2 0 0 0,-1-1 1 0 0,1 1 0 0 0,0-1 0 0 0,-1 1-1 0 0,1 0 1 0 0,0-1 0 0 0,-1 1-1 0 0,1 0 1 0 0,0 0 0 0 0,0 0 0 0 0,0 0-1 0 0,0 0 1 0 0,0 0 0 0 0,0 1-1 0 0,0-1 1 0 0,0 0 0 0 0,1 0 0 0 0,-1 1-1 0 0,0-1 1 0 0,1 0 0 0 0,-1 2-1 0 0,0-2-1 0 0,-2 6 115 0 0,0 0 0 0 0,1 0 0 0 0,0 0-1 0 0,0 0 1 0 0,0 0 0 0 0,1 0 0 0 0,0 1-1 0 0,0-1 1 0 0,1 1-114 0 0,2 69 1460 0 0,-1-66-1345 0 0,-1-6 103 0 0,0-3-118 0 0,0 0 0 0 0,0 0-1 0 0,0 0 1 0 0,1 0 0 0 0,-1 0 0 0 0,1 0 0 0 0,-1 0 0 0 0,1 0 0 0 0,0 0 0 0 0,-1-1 0 0 0,1 1-1 0 0,0 0 1 0 0,0 0 0 0 0,0-1 0 0 0,1 1 0 0 0,-1 0 0 0 0,1 0-100 0 0,-2-2 1 0 0,1 1-1 0 0,-1-1 1 0 0,0 1 0 0 0,1-1-1 0 0,-1 1 1 0 0,1-1 0 0 0,-1 0 0 0 0,1 1-1 0 0,-1-1 1 0 0,1 0 0 0 0,-1 0-1 0 0,1 1 1 0 0,-1-1 0 0 0,1 0 0 0 0,-1 0-1 0 0,1 0 1 0 0,-1 0 0 0 0,1 1-1 0 0,0-1 1 0 0,-1 0 0 0 0,1 0-1 0 0,-1 0 1 0 0,1 0 0 0 0,-1 0 0 0 0,1 0-1 0 0,0-1 1 0 0,-1 1 0 0 0,1 0-1 0 0,-1 0 1 0 0,1 0 0 0 0,-1 0-1 0 0,1-1 1 0 0,-1 1 0 0 0,1 0 0 0 0,-1-1-1 0 0,1 1 1 0 0,-1 0 0 0 0,1-1-1 0 0,9-11-6 0 0,-10 12 6 0 0,4-9 0 0 0,-1 0 0 0 0,0 0 0 0 0,0-1 0 0 0,-1 1 0 0 0,0-1 0 0 0,-1 1 0 0 0,0-1 0 0 0,-1 0 0 0 0,0 1 0 0 0,0-1 0 0 0,-1-6 0 0 0,0-10 0 0 0,-2-18 0 0 0,-2 0 0 0 0,-2 0 0 0 0,-2 1 0 0 0,-2 0 0 0 0,-2-1 0 0 0,-17-78 0 0 0,-16-43 0 0 0,42 137 0 0 0,2 22 0 0 0,0 13 0 0 0,1 6 0 0 0,1-1 0 0 0,0 1 0 0 0,1 0 0 0 0,0 0 0 0 0,1-1 0 0 0,1 1 0 0 0,2 9 0 0 0,2 11 0 0 0,12 53 0 0 0,4-1 0 0 0,3-1 0 0 0,4-1 0 0 0,13 20 0 0 0,-38-93-1207 0 0,1-1-1 0 0,0 1 0 0 0,0-1 0 0 0,1 0 1 0 0,1 1 1207 0 0,-3-4-670 0 0,-3-4-1838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3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84 456 3167 0 0,'0'0'68'0'0,"0"0"16"0"0,-9-14 92 0 0,4 9-85 0 0,3 3 286 0 0,0-1-1 0 0,-1 1 0 0 0,0 0 1 0 0,1 0-1 0 0,-1 0 0 0 0,0 0 1 0 0,0 1-1 0 0,0-1 1 0 0,0 1-1 0 0,0-1-376 0 0,-21 35 601 0 0,21-22-360 0 0,-1 1 0 0 0,2 1 0 0 0,-1-1 0 0 0,2 0 0 0 0,0 1 0 0 0,0-1-1 0 0,1 1 1 0 0,0-1 0 0 0,3 9-241 0 0,-2 26 2087 0 0,18-64-1878 0 0,-17 13-360 0 0,0 1 0 0 0,-1-1 0 0 0,1 0-1 0 0,-1 0 1 0 0,1 0 0 0 0,-1 0-1 0 0,0-1 1 0 0,0-2 151 0 0,0-1-235 0 0,1 0 0 0 0,0 0-1 0 0,0 1 1 0 0,1-1 0 0 0,1-1 235 0 0,-4 8-1 0 0,0 1 0 0 0,0 0 1 0 0,1-1-1 0 0,-1 1 0 0 0,0-1 1 0 0,0 1-1 0 0,0 0 1 0 0,0-1-1 0 0,1 1 0 0 0,-1 0 1 0 0,0-1-1 0 0,0 1 0 0 0,1 0 1 0 0,-1-1-1 0 0,0 1 0 0 0,1 0 1 0 0,-1 0-1 0 0,0-1 0 0 0,1 1 1 0 0,-1 0-1 0 0,0 0 0 0 0,1 0 1 0 0,-1-1-1 0 0,1 1 1 0 0,-1 0-1 0 0,0 0 0 0 0,1 0 1 0 0,-1 0-1 0 0,1 0 0 0 0,-1 0 1 0 0,0 0-1 0 0,1 0 0 0 0,-1 0 1 0 0,1 0-1 0 0,-1 0 0 0 0,1 0 1 0 0,-1 0-1 0 0,0 0 0 0 0,1 0 1 0 0,-1 1 0 0 0,15 10 2 0 0,-9-5 0 0 0,-5-6-3 0 0,0 1-1 0 0,0-1 1 0 0,0 0-1 0 0,0 1 1 0 0,0-1-1 0 0,0 0 1 0 0,0 0-1 0 0,0 0 1 0 0,0 0-1 0 0,0 0 1 0 0,0 0-1 0 0,0 0 0 0 0,0 0 1 0 0,0 0-1 0 0,0 0 1 0 0,0-1-1 0 0,0 1 1 0 0,0 0-1 0 0,0-1 1 0 0,0 1-1 0 0,0-1 1 0 0,0 1-1 0 0,0-1 1 0 0,0 1-1 0 0,0-1 1 0 0,0 0-1 0 0,-1 1 1 0 0,1-1-1 0 0,0 0 0 0 0,-1 0 1 0 0,1 0-1 0 0,0 0 1 0 0,-1 1-1 0 0,1-1 1 0 0,-1 0-1 0 0,1 0 2 0 0,-1 0-18 0 0,2-2-242 0 0,0-1 0 0 0,0 0 0 0 0,-1 0 0 0 0,1 0 0 0 0,-1 0 0 0 0,0 0 0 0 0,0 0 0 0 0,0 0 0 0 0,-1 0-1 0 0,1 0 1 0 0,-1 0 0 0 0,0-1 0 0 0,0 1 0 0 0,-1 0 0 0 0,0-4 260 0 0,-2-10-1217 0 0,-1-1 0 0 0,-7-17 1217 0 0,5 16 42 0 0,-18-82-180 0 0,-1-34 138 0 0,3 17 1836 0 0,22 117-1068 0 0,0 2 28 0 0,0 0-33 0 0,6 75 1332 0 0,18 37-1773 0 0,-13-61 660 0 0,18 58 441 0 0,7 32-1750 0 0,-36-140-1001 0 0,0-1-484 0 0,0 0-99 0 0,0 0-16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3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5527 0 0,'0'0'124'0'0,"0"0"18"0"0,0 0 10 0 0,0 0 44 0 0,0 0 157 0 0,16-6 886 0 0,-13 5-1251 0 0,1-2-37 0 0,0 0 0 0 0,0 0-1 0 0,0 0 1 0 0,1 1 0 0 0,-1 0 0 0 0,1 0-1 0 0,-1 0 1 0 0,1 1 0 0 0,0-1-1 0 0,0 1 1 0 0,0 0 0 0 0,0 1-1 0 0,-1-1 1 0 0,1 1 0 0 0,0 0 0 0 0,0 0-1 0 0,0 0 1 0 0,0 1 0 0 0,0 0 49 0 0,25-4-2587 0 0,-16 3 1244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3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 4231 0 0,'-3'-19'307'0'0,"3"18"-295"0"0,0 0-1 0 0,0 0 1 0 0,0 1 0 0 0,0-1-1 0 0,-1 0 1 0 0,1 0 0 0 0,0 1-1 0 0,0-1 1 0 0,0 0 0 0 0,-1 1-1 0 0,1-1 1 0 0,0 0-1 0 0,-1 1 1 0 0,1-1 0 0 0,-1 0-1 0 0,1 1 1 0 0,-1-1 0 0 0,1 1-1 0 0,-1-1 1 0 0,1 1 0 0 0,-1-1-1 0 0,1 1 1 0 0,-1-1 0 0 0,0 1-1 0 0,1 0 1 0 0,-1-1-1 0 0,0 1 1 0 0,1 0 0 0 0,-1-1-1 0 0,0 1-11 0 0,0 0 58 0 0,0 0-1 0 0,0 0 0 0 0,0 1 0 0 0,-1-1 1 0 0,1 0-1 0 0,0 1 0 0 0,0-1 0 0 0,0 0 1 0 0,0 1-1 0 0,0-1 0 0 0,0 1 0 0 0,0 0 1 0 0,0-1-1 0 0,0 2-57 0 0,-3 0 147 0 0,1 1-1 0 0,-1 0 1 0 0,1 0 0 0 0,0 0 0 0 0,0 0 0 0 0,0 1 0 0 0,0-1-1 0 0,0 1 1 0 0,1 0 0 0 0,0 0 0 0 0,0 0 0 0 0,0 0 0 0 0,0 0 0 0 0,1 0-1 0 0,-1 0 1 0 0,1 2-147 0 0,-2 9 353 0 0,2 0-1 0 0,-1 0 1 0 0,2 0-1 0 0,1 9-352 0 0,-1 3 1030 0 0,0-26-994 0 0,0-1 0 0 0,0 0 0 0 0,0 0 0 0 0,1 0 0 0 0,-1 0 0 0 0,0 1 0 0 0,0-1 0 0 0,0 0 0 0 0,1 0 0 0 0,-1 0 0 0 0,0 0 0 0 0,0 0 0 0 0,0 0 0 0 0,1 1 0 0 0,-1-1 0 0 0,0 0 0 0 0,0 0 0 0 0,1 0 0 0 0,-1 0 0 0 0,0 0 0 0 0,0 0 0 0 0,1 0 0 0 0,-1 0 0 0 0,0 0 0 0 0,0 0 0 0 0,1 0 0 0 0,-1 0 0 0 0,0 0 0 0 0,0 0 0 0 0,1-1 0 0 0,-1 1 0 0 0,0 0 0 0 0,0 0 0 0 0,0 0 0 0 0,1 0 0 0 0,-1 0 0 0 0,0 0 0 0 0,0-1 0 0 0,0 1 0 0 0,1 0 0 0 0,-1 0 0 0 0,0 0 0 0 0,0 0 0 0 0,0-1-36 0 0,11-7 332 0 0,-1-16-1080 0 0,0 0-1 0 0,3-18 749 0 0,9-22-890 0 0,-22 64 890 0 0,0 0 0 0 0,0-1 0 0 0,0 1 0 0 0,0 0 0 0 0,1 0 0 0 0,-1 0 0 0 0,0 0 0 0 0,0-1 0 0 0,0 1 0 0 0,0 0 0 0 0,0 0 0 0 0,1 0 0 0 0,-1 0 0 0 0,0 0 0 0 0,0-1 0 0 0,0 1 0 0 0,0 0 0 0 0,1 0 0 0 0,-1 0 0 0 0,0 0 0 0 0,0 0 0 0 0,0 0 0 0 0,1 0 0 0 0,-1 0 0 0 0,0 0 0 0 0,0 0 0 0 0,0 0 0 0 0,1 0 0 0 0,-1 0 0 0 0,0 0 0 0 0,0 0 0 0 0,0 0 0 0 0,1 0 0 0 0,-1 0 0 0 0,0 0 0 0 0,0 0 0 0 0,0 0 0 0 0,1 0 0 0 0,-1 1 0 0 0,0-1 0 0 0,0 0 0 0 0,0 0 0 0 0,0 0 0 0 0,1 0 0 0 0,-1 0 0 0 0,0 0 0 0 0,0 1 0 0 0,0-1 0 0 0,0 0 0 0 0,0 0 0 0 0,0 0 0 0 0,0 0 0 0 0,1 1 0 0 0,-1-1 0 0 0,0 0 0 0 0,0 0 0 0 0,0 0 0 0 0,0 1 0 0 0,0-1 0 0 0,0 0 0 0 0,0 0 0 0 0,0 0 0 0 0,0 1 0 0 0,0-1 0 0 0,0 0 0 0 0,0 0 0 0 0,0 0 0 0 0,6 14 0 0 0,-6-14 0 0 0,0 1 1 0 0,11 29 549 0 0,1 0 0 0 0,4 5-550 0 0,-12-27 82 0 0,0-1-1 0 0,0 1 1 0 0,1-1 0 0 0,1 0-1 0 0,-1 0 1 0 0,1 0 0 0 0,0-1-1 0 0,1 1 1 0 0,-1-2 0 0 0,4 3-82 0 0,11 0-1175 0 0,-9-6 560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4231 0 0,'-2'-7'1104'0'0,"19"59"275"0"0,8 22-71 0 0,-2 1-1 0 0,2 32-1307 0 0,8 126 2844 0 0,-10 2 0 0 0,-8 145-2844 0 0,-18 73 199 0 0,1 70 2827 0 0,8-341-2726 0 0,15 341 456 0 0,-7-219 256 0 0,22 285 837 0 0,-16-266-1849 0 0,-1-14 0 0 0,18 214 1537 0 0,-34-175-257 0 0,2 99-73 0 0,-2-332-1207 0 0,-7 55 0 0 0,0-47 0 0 0,-4 93 0 0 0,-3 51 0 0 0,-1 85 0 0 0,3-85 0 0 0,3-105 0 0 0,-11 255 0 0 0,12-312 0 0 0,0-36 0 0 0,3 0 0 0 0,5 26 0 0 0,10 79 0 0 0,-2-59 0 0 0,-3-28 0 0 0,6 11 0 0 0,74 447 0 0 0,-48-282 0 0 0,-30-139 0 0 0,3 12 0 0 0,18 139 0 0 0,1 6 0 0 0,0 56 0 0 0,-12-87 0 0 0,-15-168 0 0 0,-4 48 0 0 0,2 31 0 0 0,1-27 0 0 0,-2-51 0 0 0,9 54 0 0 0,23 84 0 0 0,10 0 0 0 0,-17-80 29 0 0,3 73-186 0 0,-24-151-6728 0 0,-1 22 6885 0 0,-7-63-1723 0 0,-1-4-5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3167 0 0,'0'0'68'0'0,"0"0"16"0"0,0 0 4 0 0,0 0 28 0 0,0 0 118 0 0,0 0 48 0 0,6 14 312 0 0,13 21 576 0 0,-15-29-910 0 0,0 0-1 0 0,-1 0 1 0 0,0 1-1 0 0,0-1 1 0 0,0 1-1 0 0,-1 0 1 0 0,0-1-1 0 0,0 3-259 0 0,17 175 2474 0 0,-3-21-490 0 0,-16-161-2396 0 0,0-2-158 0 0,0 0-35 0 0,0 0-56 0 0,0 0-197 0 0,0 0-80 0 0,0 0-365 0 0,0 0-1384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8983 0 0,'0'0'200'0'0,"0"0"34"0"0,0 0 14 0 0,25-5 6 0 0,21 1 1004 0 0,0 2 0 0 0,38 3-1258 0 0,-14 0-168 0 0,-63-1-537 0 0,0 1 1 0 0,-1 0-1 0 0,1 0 0 0 0,0 0 0 0 0,-1 1 0 0 0,1 0 1 0 0,-1 0-1 0 0,7 3 705 0 0,1 2-2894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2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84 429 13247 0 0,'-3'0'194'0'0,"-5"0"-14"0"0,0 0-1 0 0,0-1 1 0 0,0 0 0 0 0,1 0-1 0 0,-10-2 1 0 0,16 2-109 0 0,0 1 0 0 0,-1 0 1 0 0,1-1-1 0 0,0 1 0 0 0,0-1 0 0 0,0 0 1 0 0,-1 1-1 0 0,1-1 0 0 0,0 0 0 0 0,0 0 1 0 0,0 0-1 0 0,0 1 0 0 0,0-1 0 0 0,0 0 1 0 0,0 0-1 0 0,1-1 0 0 0,-1 1 0 0 0,0 0 1 0 0,0 0-1 0 0,1 0 0 0 0,-1 0 0 0 0,1-1 1 0 0,-1 1-1 0 0,1 0 0 0 0,0 0 1 0 0,-1-1-1 0 0,1 1 0 0 0,0 0 0 0 0,0-1 1 0 0,0 1-1 0 0,0 0 0 0 0,0-1 0 0 0,0 1 1 0 0,0 0-1 0 0,0-1 0 0 0,1 1 0 0 0,-1 0 1 0 0,1-3-1 0 0,0 2 52 0 0,0 0 0 0 0,0 0 0 0 0,0 0-1 0 0,0 0 1 0 0,0 0 0 0 0,0 0 0 0 0,0 1 0 0 0,1-1 0 0 0,-1 0 0 0 0,1 1 0 0 0,-1-1 0 0 0,1 1-1 0 0,0 0 1 0 0,-1-1 0 0 0,1 1 0 0 0,0 0 0 0 0,0 0 0 0 0,0 0 0 0 0,0 0 0 0 0,0 0 0 0 0,0 1-1 0 0,0-1 1 0 0,3 0 0 0 0,-3 1-123 0 0,-1 0 0 0 0,0 0 0 0 0,0 0 0 0 0,0 1 0 0 0,1-1 0 0 0,-1 0 0 0 0,0 1 0 0 0,0-1 0 0 0,0 1 0 0 0,0-1 0 0 0,1 1 0 0 0,-1 0 0 0 0,0-1 0 0 0,0 1 0 0 0,0 0 0 0 0,0 0 0 0 0,0 0 0 0 0,-1-1 0 0 0,1 1 0 0 0,0 0 0 0 0,0 0 0 0 0,-1 0 0 0 0,1 1 0 0 0,0-1 0 0 0,0 1 0 0 0,0 0 0 0 0,8 12 0 0 0,-1-1 0 0 0,0 1 0 0 0,-1 1 0 0 0,0-1 0 0 0,-1 1 0 0 0,5 22 0 0 0,2 2 0 0 0,-13-39 0 0 0,0 0 0 0 0,0 1 0 0 0,0-1 0 0 0,0 0 0 0 0,0 0 0 0 0,0 1 0 0 0,0-1 0 0 0,0 0 0 0 0,1 0 0 0 0,-1 0 0 0 0,0 1 0 0 0,0-1 0 0 0,0 0 0 0 0,0 0 0 0 0,0 1 0 0 0,0-1 0 0 0,1 0 0 0 0,-1 0 0 0 0,0 0 0 0 0,0 0 0 0 0,0 1 0 0 0,0-1 0 0 0,1 0 0 0 0,-1 0 0 0 0,0 0 0 0 0,0 0 0 0 0,0 0 0 0 0,1 1 0 0 0,-1-1 0 0 0,0 0 0 0 0,0 0 0 0 0,1 0 0 0 0,-1 0 0 0 0,0 0 0 0 0,0 0 0 0 0,1 0 0 0 0,-1 0 0 0 0,0 0 0 0 0,0 0 0 0 0,1 0 0 0 0,-1 0 0 0 0,0 0 0 0 0,0 0 0 0 0,0 0 0 0 0,1 0 0 0 0,-1 0 0 0 0,0-1 0 0 0,0 1 0 0 0,1 0 0 0 0,-1 0 0 0 0,0 0 0 0 0,0 0 0 0 0,0 0 0 0 0,1 0 0 0 0,-1-1 0 0 0,0 1 0 0 0,0 0 0 0 0,0 0 0 0 0,0 0 0 0 0,1-1 0 0 0,-1 1 0 0 0,0 0 0 0 0,0 0 0 0 0,0 0 0 0 0,0-1 0 0 0,0 1 0 0 0,0 0 0 0 0,0-1 0 0 0,6-11 0 0 0,-3 0-229 0 0,-1 0 0 0 0,-1 0 1 0 0,0 0-1 0 0,-1 0 0 0 0,0 0 0 0 0,-2-11 0 0 0,1 8-56 0 0,0 0-1 0 0,1-1 1 0 0,2-15-1 0 0,-2 31 286 0 0,0 0 0 0 0,0-1 0 0 0,0 1 0 0 0,0 0 0 0 0,0 0 0 0 0,1-1 0 0 0,-1 1 0 0 0,0 0 0 0 0,0 0 0 0 0,0-1 0 0 0,0 1 0 0 0,0 0 0 0 0,1 0 0 0 0,-1-1 0 0 0,0 1 0 0 0,0 0 0 0 0,0 0 0 0 0,0 0 0 0 0,1 0 0 0 0,-1-1 0 0 0,0 1 0 0 0,0 0 0 0 0,1 0 0 0 0,-1 0 0 0 0,0 0 0 0 0,0 0 0 0 0,1 0 0 0 0,-1-1 0 0 0,0 1 0 0 0,1 0 0 0 0,-1 0 0 0 0,0 0 0 0 0,0 0 0 0 0,1 0 0 0 0,-1 0 0 0 0,0 0 0 0 0,0 0 0 0 0,1 0 0 0 0,-1 0 0 0 0,0 0 0 0 0,1 1 0 0 0,-1-1 0 0 0,0 0 0 0 0,0 0 0 0 0,1 0 0 0 0,-1 0 0 0 0,0 0 0 0 0,0 0 0 0 0,1 1 0 0 0,-1-1 0 0 0,0 0 0 0 0,0 0 0 0 0,0 0 0 0 0,1 1 0 0 0,-1-1 0 0 0,0 0 0 0 0,13 12 0 0 0,-13-11 0 0 0,26 31-187 0 0,-24-28 73 0 0,1 0 0 0 0,0 0 0 0 0,0 0 0 0 0,0 0-1 0 0,0 0 1 0 0,1 0 0 0 0,0-1 0 0 0,-1 0 0 0 0,1 0 0 0 0,0 0 0 0 0,1 0 0 0 0,-1 0-1 0 0,0-1 1 0 0,1 0 0 0 0,6 3 0 0 0,-10-5-2157 0 0,1-1-110 0 0,6-6-18 0 0</inkml:trace>
  <inkml:trace contextRef="#ctx0" brushRef="#br0" timeOffset="1">279 188 7055 0 0,'-20'-47'969'0'0,"-22"-46"-1354"0"0,22 45 7979 0 0,61 173-5259 0 0,-28-79-1111 0 0,34 77 1 0 0,-28-86-1228 0 0,13 30-245 0 0,-14-23-6301 0 0,-15-32 851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7111 0 0,'0'0'158'0'0,"0"0"22"0"0,0 0 13 0 0,18-10 88 0 0,26-20 733 0 0,-1-1 0 0 0,26-27-1014 0 0,-62 52-506 0 0,1 1 0 0 0,0 0 0 0 0,0 0-1 0 0,0 1 1 0 0,0 0 0 0 0,9-3 506 0 0,-9 4-571 0 0,10-5-741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12 403 8983 0 0,'0'0'200'0'0,"0"0"34"0"0,-2-11 226 0 0,1 6-457 0 0,0 1 1 0 0,1 0 0 0 0,0 0 0 0 0,0-1-1 0 0,1 1 1 0 0,-1 0 0 0 0,1 0-1 0 0,0-1 1 0 0,0 1 0 0 0,0 0 0 0 0,0 0-1 0 0,2-2-3 0 0,27-51-2 0 0,-1 0 2 0 0,-21 35 0 0 0,-2-1 0 0 0,0 0 0 0 0,0-4 0 0 0,-5 18 0 0 0,0 1 0 0 0,0-1 0 0 0,-1 0 0 0 0,0 1 0 0 0,0-1 0 0 0,-1 1 0 0 0,0-1 0 0 0,-1 1 0 0 0,0-1 0 0 0,-1-3 0 0 0,-10-10 0 0 0,13 22 0 0 0,-1-1 0 0 0,1 1 0 0 0,-1-1 0 0 0,1 1 0 0 0,-1-1 0 0 0,1 1 0 0 0,-1-1 0 0 0,0 1 0 0 0,1 0 0 0 0,-1-1 0 0 0,0 1 0 0 0,1 0 0 0 0,-1 0 0 0 0,0 0 0 0 0,1-1 0 0 0,-1 1 0 0 0,0 0 0 0 0,0 0 0 0 0,1 0 0 0 0,-1 0 0 0 0,0 0 0 0 0,0 0 0 0 0,1 0 0 0 0,-1 1 0 0 0,0-1 0 0 0,1 0 0 0 0,-1 0 0 0 0,0 0 0 0 0,1 1 0 0 0,-1-1 0 0 0,0 0 0 0 0,1 1 0 0 0,-1-1 0 0 0,1 1 0 0 0,-1-1 0 0 0,0 1 0 0 0,1-1 0 0 0,-1 1 0 0 0,1-1 0 0 0,-1 1 0 0 0,1-1 0 0 0,0 1 0 0 0,-1 0 0 0 0,1-1 0 0 0,0 1 0 0 0,-1 0 0 0 0,1-1 0 0 0,0 1 0 0 0,-1 0 0 0 0,1 0 0 0 0,-6 8-2 0 0,1 2-1 0 0,0-1 1 0 0,0 1-1 0 0,1-1 1 0 0,1 1-1 0 0,0 0 1 0 0,0 0-1 0 0,1 1 1 0 0,0-1-1 0 0,1 1 1 0 0,0-1-1 0 0,1 2 3 0 0,1 25 595 0 0,1-1-1 0 0,2 0 1 0 0,2 5-595 0 0,5 11 392 0 0,11 35-392 0 0,-6-28 254 0 0,0 11-254 0 0,-13-52 19 0 0,0 1 0 0 0,-1-1 1 0 0,-2 0-1 0 0,0 1 0 0 0,-2 16-19 0 0,1-33 0 0 0,1-1 0 0 0,-1 1 0 0 0,0-1 0 0 0,0 1 0 0 0,0 0 0 0 0,0-1 0 0 0,0 0 0 0 0,0 1 0 0 0,-1-1 0 0 0,1 0 0 0 0,-1 1 0 0 0,0-1 0 0 0,0 0 0 0 0,1 0 0 0 0,-1-1 0 0 0,-1 1 0 0 0,1 0 0 0 0,0 0 0 0 0,0-1 0 0 0,-1 0 0 0 0,1 1 0 0 0,0-1 0 0 0,-1 0 0 0 0,0 0 0 0 0,-1 0 0 0 0,0 1 0 0 0,0-1 0 0 0,0 0 0 0 0,0 0 0 0 0,0 0 0 0 0,-1-1 0 0 0,1 0 0 0 0,-3 0 0 0 0,6 0 0 0 0,0 0 0 0 0,1 0 0 0 0,-1 0 0 0 0,0-1 0 0 0,0 1 0 0 0,1 0 0 0 0,-1 0 0 0 0,0-1 0 0 0,1 1 0 0 0,-1-1 0 0 0,0 1 0 0 0,1-1 0 0 0,-1 1 0 0 0,1-1 0 0 0,-1 1 0 0 0,1-1 0 0 0,-1 1 0 0 0,1-1 0 0 0,-1 1 0 0 0,1-1 0 0 0,-1 0 0 0 0,1 1 0 0 0,0-1 0 0 0,0 0 0 0 0,-1 0 0 0 0,1 1 0 0 0,0-1 0 0 0,0 0 0 0 0,0 0 0 0 0,-1 1 0 0 0,1-1 0 0 0,0 0 0 0 0,0 0 0 0 0,0 1 0 0 0,1-1 0 0 0,-1 0 0 0 0,0-18-899 0 0,1 0 1 0 0,1 1-1 0 0,1-1 0 0 0,1 1 0 0 0,0-1 0 0 0,1 1 0 0 0,5-8 899 0 0,-5 8-2452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97 7111 0 0,'-15'4'562'0'0,"16"-6"1204"0"0,26-14 1876 0 0,-5 4-4414 0 0,18-15-505 0 0,17-11-3617 0 0,-46 32 2235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8983 0 0,'-20'18'894'0'0,"17"-15"-850"0"0,0 1 0 0 0,1-1 1 0 0,-1 0-1 0 0,1 1 0 0 0,0-1 1 0 0,0 1-1 0 0,0 0 0 0 0,0 0 1 0 0,1 0-1 0 0,-1 0 0 0 0,1 0 1 0 0,0 0-1 0 0,0 0 1 0 0,1 0-1 0 0,-1 2-44 0 0,1 4 414 0 0,0 0 0 0 0,0 0 0 0 0,1 0 0 0 0,2 7-414 0 0,-3-17 8 0 0,6 34 1397 0 0,0 0 1 0 0,9 20-1406 0 0,-5-35 238 0 0,-10-19-238 0 0,0 1 0 0 0,1-1 0 0 0,-1 0 0 0 0,0 0 0 0 0,0 0 0 0 0,0 1 0 0 0,0-1 0 0 0,0 0 0 0 0,0 0 0 0 0,0 0 0 0 0,0 0 0 0 0,1 1 0 0 0,-1-1 0 0 0,0 0 0 0 0,0 0 0 0 0,0 0 0 0 0,0 0 0 0 0,0 0 0 0 0,1 1 0 0 0,-1-1 0 0 0,0 0 0 0 0,0 0 0 0 0,0 0 0 0 0,1 0 0 0 0,-1 0 0 0 0,0 0 0 0 0,0 0 0 0 0,0 0 0 0 0,1 0 0 0 0,-1 0 0 0 0,0 0 0 0 0,0 0 0 0 0,1 0 0 0 0,-1 0 0 0 0,0 0 0 0 0,0 0 0 0 0,0 0 0 0 0,1 0 0 0 0,-1 0 0 0 0,0 0 0 0 0,0 0 0 0 0,6-10 0 0 0,0-15 0 0 0,-6 24 0 0 0,8-53 0 0 0,-6 41 0 0 0,-1-1 0 0 0,1 1 0 0 0,1 0 0 0 0,1 0 0 0 0,-1 1 0 0 0,2-1 0 0 0,0 1 0 0 0,3-5 0 0 0,4-8 0 0 0,-3 16 0 0 0,4 4-90 0 0,-9 6-288 0 0,1-1 0 0 0,0 1 0 0 0,0 0 0 0 0,0 1 0 0 0,-1-1 0 0 0,1 1 0 0 0,-1 0 1 0 0,1 0-1 0 0,-1 1 0 0 0,0-1 0 0 0,0 1 0 0 0,0 0 0 0 0,1 0 378 0 0,8 6-3951 0 0,2 0 1721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26 5527 0 0,'0'0'124'0'0,"-12"-6"170"0"0,5 4-173 0 0,1 0 0 0 0,-1 0 0 0 0,1 1 0 0 0,-1-1 1 0 0,0 1-1 0 0,1 1 0 0 0,-1-1 0 0 0,-5 1-121 0 0,5 1 268 0 0,1 0 1 0 0,-1 0-1 0 0,1 1 0 0 0,-1 0 1 0 0,1 0-1 0 0,0 0 0 0 0,0 1 0 0 0,0 0 1 0 0,0 0-1 0 0,0 0 0 0 0,1 1 1 0 0,0 0-1 0 0,-1 0 0 0 0,1 1 1 0 0,1-1-1 0 0,-1 1 0 0 0,1 0 0 0 0,-1 0 1 0 0,1 0-1 0 0,1 1 0 0 0,-1 0 1 0 0,1-1-1 0 0,0 1 0 0 0,0 0 0 0 0,1 1 1 0 0,0-1-1 0 0,0 0 0 0 0,0 1 1 0 0,1-1-1 0 0,0 1 0 0 0,0 4-268 0 0,2 2 24 0 0,7 7-24 0 0,-1-16 0 0 0,-5-3 0 0 0,-1 0 0 0 0,0 0 0 0 0,0 0 0 0 0,0 0 0 0 0,0-1 0 0 0,1 1 0 0 0,-1 0 0 0 0,0 0 0 0 0,1-1 0 0 0,-1 1 0 0 0,0-1 0 0 0,1 1 0 0 0,-1-1 0 0 0,1 0 0 0 0,-1 0 0 0 0,1 1 0 0 0,-1-1 0 0 0,0 0 0 0 0,1 0 0 0 0,-1 0 0 0 0,1-1 0 0 0,-1 1 0 0 0,1 0 0 0 0,-1 0 0 0 0,1-1 0 0 0,-1 1 0 0 0,0-1 0 0 0,1 1 0 0 0,-1-1 0 0 0,1 0 0 0 0,1 0 0 0 0,5-3-10 0 0,-1 0-1 0 0,0 0 0 0 0,0-1 1 0 0,0 0-1 0 0,-1 0 0 0 0,1-1 1 0 0,-1 1-1 0 0,-1-1 0 0 0,1-1 1 0 0,-1 1-1 0 0,0-1 0 0 0,0 0 1 0 0,1-3 10 0 0,30-35-2399 0 0,-36 44 2404 0 0,0 1 0 0 0,0 0 0 0 0,1-1-1 0 0,-1 1 1 0 0,0 0 0 0 0,0-1 0 0 0,0 1 0 0 0,1 0 0 0 0,-1-1 0 0 0,0 1-1 0 0,0 0 1 0 0,1 0 0 0 0,-1-1 0 0 0,0 1 0 0 0,1 0 0 0 0,-1 0 0 0 0,0-1-1 0 0,1 1 1 0 0,-1 0 0 0 0,0 0 0 0 0,1 0 0 0 0,-1 0 0 0 0,0 0 0 0 0,1 0 0 0 0,-1-1-1 0 0,0 1 1 0 0,1 0 0 0 0,-1 0 0 0 0,1 0 0 0 0,-1 0 0 0 0,0 0 0 0 0,1 0-1 0 0,-1 0 1 0 0,1 1 0 0 0,-1-1 0 0 0,0 0 0 0 0,1 0 0 0 0,-1 0 0 0 0,0 0-1 0 0,1 0 1 0 0,-1 1 0 0 0,0-1-5 0 0,3 16 322 0 0,-2-3 1452 0 0,4-3-1561 0 0,9-9-189 0 0,-8-2-24 0 0,0-1 0 0 0,-1 0 0 0 0,1-1 0 0 0,-1 0 0 0 0,0 0 0 0 0,0 0 0 0 0,0 0 0 0 0,0-1 0 0 0,-1 0 0 0 0,1 1 0 0 0,-1-2 0 0 0,0 1 0 0 0,0-1 0 0 0,0 1 0 0 0,-1-1 0 0 0,1 0 0 0 0,5-7 0 0 0,2 2 0 0 0,-2 4-90 0 0,-7 5-385 0 0,-2 1-181 0 0,0 0-44 0 0,1 1 84 0 0,8 9 401 0 0,-3 5 191 0 0,3 62 2562 0 0,-8-72-2324 0 0,5 6-190 0 0,7-7-24 0 0,-9-5 8 0 0,0 1-1 0 0,0-1 0 0 0,0-1 1 0 0,0 1-1 0 0,0-1 1 0 0,0 1-1 0 0,-1-1 0 0 0,1 0 1 0 0,-1 0-1 0 0,1 0 0 0 0,-1-1 1 0 0,0 1-1 0 0,0-1 0 0 0,0 0 1 0 0,0 0-1 0 0,0 0 1 0 0,2-4-8 0 0,6-7-888 0 0,-1-1 1 0 0,0 0-1 0 0,1-4 888 0 0,-11 19-4 0 0,0 0 1 0 0,0 0-1 0 0,0 0 1 0 0,0 0-1 0 0,0 0 1 0 0,0 0-1 0 0,0 1 0 0 0,0-1 1 0 0,1 0-1 0 0,-1 0 1 0 0,0 0-1 0 0,0 0 0 0 0,0 0 1 0 0,0 0-1 0 0,0 0 1 0 0,0 0-1 0 0,0 0 1 0 0,0 0-1 0 0,0 0 0 0 0,0 0 1 0 0,0 0-1 0 0,0 0 1 0 0,0 0-1 0 0,0 0 1 0 0,0 0-1 0 0,0 0 0 0 0,0 0 1 0 0,0 0-1 0 0,1 0 1 0 0,-1 0-1 0 0,0 0 0 0 0,0 0 1 0 0,0 0-1 0 0,0 0 1 0 0,0 0-1 0 0,0 0 1 0 0,0 0-1 0 0,0 0 0 0 0,0 0 1 0 0,0 0-1 0 0,0 0 1 0 0,0 0-1 0 0,0 0 1 0 0,0 0-1 0 0,0 0 0 0 0,1 0 1 0 0,-1 0-1 0 0,0 0 1 0 0,0 0-1 0 0,0 0 1 0 0,0 0-1 0 0,0 0 0 0 0,0 0 1 0 0,0 0-1 0 0,0 0 1 0 0,0 0-1 0 0,0 0 0 0 0,0 0 1 0 0,0-1-1 0 0,0 1 4 0 0,12 22-23 0 0,-11-17 22 0 0,6 7 1 0 0,5-7 0 0 0,0-8 0 0 0,-5-3 0 0 0,0 1 0 0 0,-1-1 0 0 0,0 0 0 0 0,0 0 0 0 0,-1-1 0 0 0,1 1 0 0 0,-1-1 0 0 0,-1-1 0 0 0,3-3 0 0 0,-7 10 0 0 0,1 0 0 0 0,-1 1 0 0 0,1-1 0 0 0,-1 1 0 0 0,1-1 0 0 0,-1 1 0 0 0,1 0 0 0 0,-1-1 0 0 0,1 1 0 0 0,-1-1 0 0 0,1 1 0 0 0,0 0 0 0 0,-1 0 0 0 0,1-1 0 0 0,-1 1 0 0 0,1 0 0 0 0,0 0 0 0 0,-1 0 0 0 0,1-1 0 0 0,0 1 0 0 0,-1 0 0 0 0,1 0 0 0 0,0 0 0 0 0,0 0 0 0 0,-1 0 0 0 0,1 1 0 0 0,0-1 0 0 0,-1 0 0 0 0,1 0 0 0 0,-1 0 0 0 0,1 1 0 0 0,0-1 0 0 0,-1 0 0 0 0,1 0 0 0 0,0 1 0 0 0,-1-1 0 0 0,1 1 0 0 0,-1-1 0 0 0,1 0 0 0 0,-1 1 0 0 0,1-1 0 0 0,-1 1 0 0 0,1-1 0 0 0,-1 1 0 0 0,0 0 0 0 0,1-1 0 0 0,-1 1 0 0 0,0-1 0 0 0,1 1 0 0 0,12 18 0 0 0,10 29-1326 0 0,-17-37-2029 0 0,-6-11 260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10 109 7111 0 0,'0'0'158'0'0,"-10"2"2434"0"0,31-20-2097 0 0,1 1 0 0 0,1 0 0 0 0,0 2 0 0 0,1 1 1 0 0,8-3-496 0 0,-1 6-1657 0 0,-23 10-2673 0 0,-8 1 3011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3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2271 0 0,'0'0'102'0'0,"0"0"36"0"0,0 0 73 0 0,0 0 28 0 0,0 0 7 0 0,0 0 9 0 0,0 0 26 0 0,0 0 9 0 0,0 0 4 0 0,0 0 12 0 0,0 0 36 0 0,2 22 1157 0 0,-14 107 1805 0 0,13 175 327 0 0,18 46-3631 0 0,-16-298 289 0 0,15 346 1268 0 0,-25-139-1557 0 0,0-42 0 0 0,3-167 453 0 0,1-33-7679 0 0,3-15 5045 0 0,3-23-49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3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3167 0 0,'0'0'68'0'0,"2"-2"16"0"0,-1 1-78 0 0,0 0 0 0 0,-1 1 0 0 0,1-1 0 0 0,-1 0-1 0 0,1 0 1 0 0,0 0 0 0 0,-1 0 0 0 0,0 0 0 0 0,1 0-1 0 0,-1 0 1 0 0,1 0 0 0 0,-1 0 0 0 0,0 0 0 0 0,0 0-1 0 0,0 0 1 0 0,0 0 0 0 0,0 0 0 0 0,0 0 0 0 0,0 0-1 0 0,0 0 1 0 0,0 0 0 0 0,0 0 0 0 0,0 0 0 0 0,0 0-6 0 0,-2-26 870 0 0,3 44 3446 0 0,0 109-1290 0 0,1 60-2282 0 0,22-282 2072 0 0,-23 89-2810 0 0,6-34 3 0 0,2 0 0 0 0,12-35-9 0 0,-21 76-7 0 0,1-3 3 0 0,-1 1-1 0 0,1 0 1 0 0,0 0-1 0 0,0 0 1 0 0,0 0 0 0 0,0 0-1 0 0,0 0 1 0 0,0 0 0 0 0,0 0-1 0 0,1 0 1 0 0,-1 1-1 0 0,1-1 1 0 0,-1 0 0 0 0,1 1-1 0 0,0-1 1 0 0,0 1-1 0 0,-1 0 1 0 0,1-1 0 0 0,0 1 4 0 0,-1 1-128 0 0,0 0 1 0 0,0 0-1 0 0,0-1 1 0 0,-1 1 0 0 0,1 0-1 0 0,0 0 1 0 0,0 0 0 0 0,0 0-1 0 0,-1 0 1 0 0,1 1-1 0 0,0-1 1 0 0,0 0 0 0 0,0 0-1 0 0,-1 0 1 0 0,1 1 0 0 0,0-1-1 0 0,0 0 1 0 0,-1 1-1 0 0,1-1 1 0 0,0 0 0 0 0,-1 1-1 0 0,1-1 1 0 0,0 1 127 0 0,15 11-2561 0 0,-7-3 997 0 0,0 0-11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3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16 239 7111 0 0,'0'0'158'0'0,"0"0"22"0"0,0 0 13 0 0,0 0 54 0 0,0 0 177 0 0,0 0 78 0 0,0 0 12 0 0,0 0 18 0 0,0 0 56 0 0,8-18 1169 0 0,0 3-1701 0 0,10-17-18 0 0,-2-1 1 0 0,-1 0-1 0 0,-1-2 0 0 0,0-6-38 0 0,-13 41 0 0 0,-1-1 0 0 0,0 0 0 0 0,1 0 0 0 0,-1 0 0 0 0,0 1 0 0 0,1-1 0 0 0,-1 0 0 0 0,0 0 0 0 0,0 0 0 0 0,0 0 0 0 0,0 0 0 0 0,0 0 0 0 0,0 0 0 0 0,0 1 0 0 0,0-1 0 0 0,0 0 0 0 0,0 0 0 0 0,0 0 0 0 0,-1 0 0 0 0,1 0 0 0 0,0 0 0 0 0,-1 1 0 0 0,1-1 0 0 0,0 0 0 0 0,-1 0 0 0 0,1 0 0 0 0,-1 1 0 0 0,1-1 0 0 0,-1 0 0 0 0,0 1 0 0 0,1-1 0 0 0,-1 1 0 0 0,0-1 0 0 0,1 0 0 0 0,-1 1 0 0 0,0-1 0 0 0,0 1 0 0 0,0 0 0 0 0,1-1 0 0 0,-1 1 0 0 0,0 0 0 0 0,0-1 0 0 0,0 1 0 0 0,-1 0 0 0 0,0 0 0 0 0,-1 0 0 0 0,1 0 0 0 0,-1 0 0 0 0,1 0 0 0 0,0 1 0 0 0,-1-1 0 0 0,1 1 0 0 0,-1 0 0 0 0,1 0 0 0 0,0 0 0 0 0,0 0 0 0 0,-1 0 0 0 0,1 0 0 0 0,0 0 0 0 0,0 1 0 0 0,-3 2 0 0 0,0 1 0 0 0,0-1 0 0 0,1 1 0 0 0,0 0 0 0 0,0 0 0 0 0,0 1 0 0 0,0-1 0 0 0,1 1 0 0 0,0 0 0 0 0,0 0 0 0 0,1 0 0 0 0,0 0 0 0 0,0 0 0 0 0,0 0 0 0 0,0 1 0 0 0,1-1 0 0 0,0 1 0 0 0,1-1 0 0 0,0 1 0 0 0,0-1 0 0 0,0 1 0 0 0,0-1 0 0 0,1 1 0 0 0,0-1 0 0 0,1 1 0 0 0,0-1 0 0 0,0 0 0 0 0,0 0 0 0 0,1 2 0 0 0,-2-7 0 0 0,-1 0 0 0 0,1 0 0 0 0,-1 0 0 0 0,1 0 0 0 0,0-1 0 0 0,0 1 0 0 0,-1 0 0 0 0,1 0 0 0 0,0-1 0 0 0,0 1 0 0 0,0 0 0 0 0,0-1 0 0 0,0 1 0 0 0,-1-1 0 0 0,1 1 0 0 0,0-1 0 0 0,0 0 0 0 0,0 1 0 0 0,1-1 0 0 0,-1 0 0 0 0,0 0 0 0 0,0 0 0 0 0,0 0 0 0 0,0 0 0 0 0,0 0 0 0 0,0 0 0 0 0,0 0 0 0 0,0 0 0 0 0,0 0 0 0 0,20-5 0 0 0,-21 5 0 0 0,10-7 0 0 0,0 0 0 0 0,0 0 0 0 0,-1-1 0 0 0,0 0 0 0 0,-1 0 0 0 0,1-1 0 0 0,-2 0 0 0 0,3-4 0 0 0,7-6 0 0 0,-8 10 0 0 0,-9 8 3 0 0,0 1 0 0 0,0 0 0 0 0,1-1 0 0 0,-1 1 0 0 0,0 0 0 0 0,1 0 0 0 0,-1-1 0 0 0,0 1 0 0 0,1 0 0 0 0,-1 0 0 0 0,1-1 0 0 0,-1 1 0 0 0,0 0 0 0 0,1 0 0 0 0,-1 0 0 0 0,1 0 0 0 0,-1 0 0 0 0,0 0 0 0 0,1-1 0 0 0,-1 1 0 0 0,1 0 0 0 0,-1 0 0 0 0,1 0 0 0 0,-1 1 0 0 0,1-1 0 0 0,-1 0 0 0 0,0 0 0 0 0,1 0 0 0 0,-1 0 0 0 0,1 0 0 0 0,-1 0 0 0 0,0 1 0 0 0,1-1 0 0 0,-1 0 0 0 0,1 0 0 0 0,-1 0 0 0 0,0 1 0 0 0,1-1 0 0 0,-1 0 1 0 0,0 1-1 0 0,0-1 0 0 0,1 0 0 0 0,-1 1 0 0 0,0-1 0 0 0,0 0 0 0 0,1 1 0 0 0,-1 0-3 0 0,6 13 454 0 0,-6-14-442 0 0,4 44 2220 0 0,-3-44-2232 0 0,0 0 0 0 0,-1-1 0 0 0,1 1 0 0 0,0 0 0 0 0,-1-1 0 0 0,1 1 0 0 0,0 0 0 0 0,-1-1 0 0 0,1 1 0 0 0,-1-1 0 0 0,1 1 0 0 0,0-1 0 0 0,-1 1 0 0 0,1-1 0 0 0,-1 1 0 0 0,0-1 0 0 0,1 1 0 0 0,-1-1 0 0 0,1 0 0 0 0,-1 1 0 0 0,0-1 0 0 0,1 0 0 0 0,-1 1 0 0 0,0-1 0 0 0,0 0 0 0 0,1 0 0 0 0,14-25 0 0 0,21-55 0 0 0,-36 81 0 0 0,0 0 0 0 0,0-1 0 0 0,0 1 0 0 0,0 0 0 0 0,0 0 0 0 0,0 0 0 0 0,1 0 0 0 0,-1-1 0 0 0,0 1 0 0 0,0 0 0 0 0,0 0 0 0 0,0 0 0 0 0,1 0 0 0 0,-1 0 0 0 0,0 0 0 0 0,0 0 0 0 0,0-1 0 0 0,1 1 0 0 0,-1 0 0 0 0,0 0 0 0 0,0 0 0 0 0,0 0 0 0 0,1 0 0 0 0,-1 0 0 0 0,0 0 0 0 0,0 0 0 0 0,1 0 0 0 0,-1 0 0 0 0,0 0 0 0 0,0 0 0 0 0,0 0 0 0 0,1 1 0 0 0,-1-1 0 0 0,0 0 0 0 0,0 0 0 0 0,0 0 0 0 0,1 0 0 0 0,-1 0 0 0 0,0 0 0 0 0,0 0 0 0 0,0 1 0 0 0,0-1 0 0 0,1 0 0 0 0,-1 0 0 0 0,0 0 0 0 0,0 0 0 0 0,0 1 0 0 0,0-1 0 0 0,0 0 0 0 0,0 0 0 0 0,1 0 0 0 0,-1 1 0 0 0,0-1 0 0 0,0 0 0 0 0,0 0 0 0 0,0 0 0 0 0,0 1 0 0 0,0-1 0 0 0,0 0 0 0 0,0 0 0 0 0,0 0 0 0 0,0 1 0 0 0,0-1 0 0 0,0 0 0 0 0,0 0 0 0 0,7 16 0 0 0,-7-15 0 0 0,7 21 0 0 0,-1 1 0 0 0,2 15 0 0 0,4 16 0 0 0,-12-53-150 0 0,0 0 0 0 0,1 0 0 0 0,-1 0-1 0 0,0 0 1 0 0,0 0 0 0 0,1 0 0 0 0,-1 0 0 0 0,1 0-1 0 0,-1 0 1 0 0,0-1 0 0 0,1 1 0 0 0,0 0 0 0 0,-1 0-1 0 0,1 0 1 0 0,-1-1 0 0 0,1 1 0 0 0,0 0 0 0 0,0-1-1 0 0,-1 1 1 0 0,1 0 0 0 0,0-1 0 0 0,0 1 0 0 0,0-1-1 0 0,0 0 1 0 0,-1 1 0 0 0,1-1 0 0 0,0 0 0 0 0,0 1-1 0 0,0-1 1 0 0,0 0 0 0 0,0 0 0 0 0,0 0 0 0 0,0 0-1 0 0,0 0 1 0 0,0 0 0 0 0,0 0 0 0 0,0 0 0 0 0,0 0-1 0 0,0 0 1 0 0,0 0 0 0 0,0-1 0 0 0,0 1 0 0 0,0 0-1 0 0,0-1 1 0 0,-1 1 0 0 0,1-1 0 0 0,0 1 0 0 0,0-1-1 0 0,0 1 1 0 0,0-1 0 0 0,-1 0 0 0 0,1 1 0 0 0,0-1-1 0 0,0 0 151 0 0,-1 1-27 0 0,10-9-1907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3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7111 0 0,'0'0'158'0'0,"0"0"22"0"0,0 0 13 0 0,0 0 54 0 0,0 0 177 0 0,0 0 78 0 0,0 0 12 0 0,1 2 18 0 0,1 2-440 0 0,0 0 0 0 0,0 0 0 0 0,-1 0 1 0 0,1 0-1 0 0,-1 0 0 0 0,0 0 1 0 0,0 0-1 0 0,-1 0 0 0 0,1 0 0 0 0,-1 0 1 0 0,0 1-93 0 0,-1 55 1252 0 0,0-29-965 0 0,15 362 2553 0 0,-8-408-2840 0 0,2-14 0 0 0,-6 21 0 0 0,3-25 0 0 0,1 1 0 0 0,2 0 0 0 0,4-7 0 0 0,-12 37 0 0 0,1 1 0 0 0,0 0 0 0 0,-1-1 0 0 0,1 1 0 0 0,0 0 0 0 0,0 0 0 0 0,0-1 0 0 0,0 1 0 0 0,0 0 0 0 0,0 0 0 0 0,0 0 0 0 0,0 0 0 0 0,0 0 0 0 0,0 1 0 0 0,1-1 0 0 0,-1 0 0 0 0,0 0 0 0 0,1 1 0 0 0,-1-1 0 0 0,0 1 0 0 0,1-1 0 0 0,-1 1 0 0 0,1 0 0 0 0,-1-1 0 0 0,1 1 0 0 0,-1 0 0 0 0,1 0 0 0 0,-1 0 0 0 0,0 0 0 0 0,1 0 0 0 0,-1 0 0 0 0,1 1 0 0 0,-1-1 0 0 0,3 1 0 0 0,0 0 0 0 0,0 0 0 0 0,0 0 0 0 0,0 1 0 0 0,-1-1 0 0 0,1 1 0 0 0,0 0 0 0 0,-1 0 0 0 0,1 0 0 0 0,-1 1 0 0 0,0-1 0 0 0,0 1 0 0 0,0 0 0 0 0,0 0 0 0 0,2 3 0 0 0,38 54 0 0 0,-37-51 0 0 0,-5-7-17 0 0,2 2 198 0 0,0 1-1 0 0,0-1 0 0 0,0 1 1 0 0,-1 0-1 0 0,1 0 0 0 0,-1 0 1 0 0,0 0-1 0 0,-1 0 1 0 0,1 0-1 0 0,-1 1 0 0 0,0-1 1 0 0,-1 0-1 0 0,1 1 0 0 0,-1-1 1 0 0,0 1-1 0 0,0-1 0 0 0,-1 1 1 0 0,0 0-181 0 0,1-3 1 0 0,-1 1 1 0 0,1-1 0 0 0,-1 0 0 0 0,0 0 0 0 0,-1 1-1 0 0,1-1 1 0 0,0 0 0 0 0,-1 0 0 0 0,0 0 0 0 0,1 0-1 0 0,-1-1 1 0 0,-1 1 0 0 0,1 0 0 0 0,0-1 0 0 0,0 1 0 0 0,-1-1-1 0 0,0 0 1 0 0,1 0-2 0 0,-5 2 0 0 0,1 0-1 0 0,-1-1 0 0 0,0 0 1 0 0,1 0-1 0 0,-1-1 0 0 0,-4 1 1 0 0,-9 4-2 0 0,-31 12-958 0 0,-29 12-2970 0 0,59-20-1236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5 135 8863 0 0,'0'0'407'0'0,"-1"-1"-6"0"0,-2-2-177 0 0,2 2 204 0 0,1 0-350 0 0,0 1 0 0 0,1-1 0 0 0,-1 0 0 0 0,0 1 0 0 0,0-1-1 0 0,0 1 1 0 0,1-1 0 0 0,-1 0 0 0 0,0 1 0 0 0,1-1 0 0 0,-1 1-1 0 0,0-1 1 0 0,1 1 0 0 0,-1-1 0 0 0,1 1 0 0 0,-1-1 0 0 0,1 1 0 0 0,-1 0-1 0 0,1-1 1 0 0,-1 1 0 0 0,1 0 0 0 0,-1-1 0 0 0,1 1 0 0 0,1 0-1 0 0,14-10 933 0 0,-8 8-767 0 0,0 0 0 0 0,0 0-1 0 0,0 0 1 0 0,0 1 0 0 0,15 0 0 0 0,-8 1-1446 0 0,1 1 1 0 0,-1 1 0 0 0,0 0 0 0 0,20 5 0 0 0,-8 3-972 0 0</inkml:trace>
  <inkml:trace contextRef="#ctx0" brushRef="#br0" timeOffset="1">313 280 8863 0 0,'0'0'200'0'0,"0"0"34"0"0,8-19 260 0 0,1-45-447 0 0,-5 39 159 0 0,0-1-1 0 0,-2 1 1 0 0,-1-1-1 0 0,-2-39 1 0 0,1 63-170 0 0,-1 1-1 0 0,1-1 1 0 0,0 0 0 0 0,0 1-1 0 0,-1-1 1 0 0,1 0-1 0 0,-1 1 1 0 0,0-1 0 0 0,1 1-1 0 0,-1-1 1 0 0,0 1 0 0 0,0-1-1 0 0,0 1 1 0 0,0 0 0 0 0,-2-3-1 0 0,3 4-74 0 0,-1 0 0 0 0,0-1 0 0 0,0 1 1 0 0,1 0-1 0 0,-1-1 0 0 0,0 1 0 0 0,0 0 0 0 0,1 0 0 0 0,-1-1 0 0 0,0 1 0 0 0,0 0 0 0 0,1 0 0 0 0,-1 0 0 0 0,0 0 1 0 0,0 0-1 0 0,0 0 0 0 0,1 1 0 0 0,-1-1 0 0 0,0 0 0 0 0,0 0 0 0 0,1 0 0 0 0,-1 1 0 0 0,-1 0 0 0 0,-1 0-9 0 0,0 1 1 0 0,0 1-1 0 0,0-1 0 0 0,0 0 0 0 0,1 1 0 0 0,-1-1 0 0 0,1 1 0 0 0,-1 0 0 0 0,1 0 0 0 0,0 0 0 0 0,0 0 0 0 0,-2 5 0 0 0,1-1 187 0 0,1 0 0 0 0,0 1 0 0 0,1-1 0 0 0,-1 1-1 0 0,1-1 1 0 0,1 1 0 0 0,-1-1 0 0 0,1 1 0 0 0,1 0-1 0 0,-1-1 1 0 0,4 16 0 0 0,-3-20-118 0 0,-1 1 0 0 0,1-1-1 0 0,0 1 1 0 0,0-1 0 0 0,0 0 0 0 0,1 1 0 0 0,-1-1-1 0 0,1 0 1 0 0,0 0 0 0 0,0 0 0 0 0,0 0 0 0 0,0 0-1 0 0,0-1 1 0 0,0 1 0 0 0,1 0 0 0 0,0-1 0 0 0,-1 0-1 0 0,1 0 1 0 0,0 0 0 0 0,0 0 0 0 0,0 0 0 0 0,0 0-1 0 0,0-1 1 0 0,1 1 0 0 0,-1-1 0 0 0,0 0 0 0 0,7 1-1 0 0,11-4-826 0 0,-9-2-3228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5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0 975 0 0,'-12'18'686'0'0,"-8"21"-596"0"0,19-37 240 0 0,0 0 1241 0 0,-6 16 8060 0 0,4-9-10520 0 0,2 24 2269 0 0,2-1 1 0 0,3 28-1381 0 0,1 29 100 0 0,-5-67 1515 0 0,-1 0 0 0 0,-3 17-1615 0 0,11-134 26 0 0,-3 73-26 0 0,1 1 0 0 0,1-1 0 0 0,1 1 0 0 0,1 1 0 0 0,0-1 0 0 0,2 2 0 0 0,1-2 0 0 0,-6 12 0 0 0,1 1 0 0 0,-1 1 0 0 0,3 1 0 0 0,-6 5-29 0 0,1 0-1 0 0,0 0 0 0 0,-1 1 1 0 0,1-1-1 0 0,0 1 0 0 0,0 0 1 0 0,0 0-1 0 0,-1 0 1 0 0,1 0-1 0 0,0 1 0 0 0,0-1 1 0 0,-1 1-1 0 0,1-1 0 0 0,0 1 1 0 0,-1 0-1 0 0,1 0 0 0 0,0 0 1 0 0,-1 0-1 0 0,2 2 30 0 0,-3-3-79 0 0,32 19-6729 0 0,-25-14 2594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5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175 415 5527 0 0,'0'0'124'0'0,"0"0"18"0"0,0 0 10 0 0,-10-36 3806 0 0,6 31-3838 0 0,3 4 332 0 0,-24-3 1467 0 0,19 7-1902 0 0,0-1 0 0 0,0 1 0 0 0,0 1 0 0 0,1-1 0 0 0,-1 1 0 0 0,1 0 0 0 0,0 0 0 0 0,0 1 0 0 0,1-1 0 0 0,-1 1 0 0 0,1 0 0 0 0,0 0-17 0 0,-6 8 604 0 0,1 1 1 0 0,0-1 0 0 0,1 1 0 0 0,-2 6-605 0 0,9-18 40 0 0,-2 4-23 0 0,0 1-1 0 0,0-1 1 0 0,0 1-1 0 0,1-1 1 0 0,0 1-1 0 0,1 0 1 0 0,0 0-1 0 0,0 0 1 0 0,0 0-1 0 0,1 0 1 0 0,0 0-1 0 0,0 5-16 0 0,3-2 0 0 0,5-6 0 0 0,-5-5 0 0 0,0 1 0 0 0,-1 0 0 0 0,1-1 0 0 0,0 1 0 0 0,-1-1 0 0 0,1 0 0 0 0,-1 0 0 0 0,1 0 0 0 0,-1 0 0 0 0,0 0 0 0 0,1-1 0 0 0,-1 1 0 0 0,0 0 0 0 0,0-1 0 0 0,0 0 0 0 0,0 0 0 0 0,0 0 0 0 0,1-1 0 0 0,34-43 0 0 0,-27 31 0 0 0,3-4 0 0 0,-1 1 0 0 0,-1-1 0 0 0,4-13 0 0 0,-15 33 0 0 0,0-1 0 0 0,0 0 0 0 0,0 0 0 0 0,0 0 0 0 0,0 0 0 0 0,1 0 0 0 0,-1 0 0 0 0,0 0 0 0 0,0 0 0 0 0,0 0 0 0 0,0 0 0 0 0,0 0 0 0 0,0 1 0 0 0,0-1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0,0 0 0 0 0,0 0 0 0 0,0 0 0 0 0,0 0 0 0 0,1 0 0 0 0,-1-1 0 0 0,0 1 0 0 0,0 0 0 0 0,0 0 0 0 0,0 0 0 0 0,0 0 0 0 0,0 0 0 0 0,0 0 0 0 0,0 0 0 0 0,0 0 0 0 0,0 0 0 0 0,0 0 0 0 0,0 0 0 0 0,0 0 0 0 0,0-1 0 0 0,0 1 0 0 0,0 0 0 0 0,0 0 0 0 0,0 0 0 0 0,0 0 0 0 0,0 0 0 0 0,0 0 0 0 0,3 10 0 0 0,-2 6 0 0 0,0-12 0 0 0,-1-2 0 0 0,0-1 0 0 0,0 1 0 0 0,0-1 0 0 0,0 1 0 0 0,1-1 0 0 0,-1 0 0 0 0,1 1 0 0 0,-1-1 0 0 0,1 1 0 0 0,0-1 0 0 0,-1 0 0 0 0,1 0 0 0 0,0 1 0 0 0,0-1 0 0 0,0 0 0 0 0,0 0 0 0 0,0 0 0 0 0,0 0 0 0 0,0 0 0 0 0,0 0 0 0 0,1 0 0 0 0,-1 1-27 0 0,1-1 0 0 0,-1 0 0 0 0,1 0 0 0 0,0 0 0 0 0,0 0 0 0 0,-1 0 0 0 0,1 0 0 0 0,0 0 0 0 0,0-1 0 0 0,0 1 0 0 0,0-1 0 0 0,0 1 0 0 0,0-1 0 0 0,0 0 0 0 0,0 0 0 0 0,0 0 0 0 0,0 0 0 0 0,0 0 0 0 0,1 0 0 0 0,-1 0 0 0 0,0-1 0 0 0,0 1 0 0 0,0-1 0 0 0,0 0 27 0 0,2 0-853 0 0,-2 1-872 0 0,-2 0-99 0 0,29-11-2826 0 0,-7 3 2598 0 0,-1-2-1 0 0,14-7 2053 0 0,-29 13 101 0 0,0 1 0 0 0,0-1-1 0 0,0-1 1 0 0,0 1 0 0 0,-1-1-1 0 0,0 0 1 0 0,0 0 0 0 0,0 0-1 0 0,0-1 1 0 0,3-5-101 0 0,-7 8 315 0 0,1 0 0 0 0,-1-1 0 0 0,0 1 0 0 0,0 0 0 0 0,0-1 1 0 0,-1 1-1 0 0,1-1 0 0 0,-1 1 0 0 0,0-1 0 0 0,1 0 0 0 0,-2 1 0 0 0,1-1 0 0 0,0 1 1 0 0,-1-1-1 0 0,0 1 0 0 0,0-2-315 0 0,1 3 174 0 0,-1 0 0 0 0,0 0-1 0 0,1-1 1 0 0,-1 1 0 0 0,0 0 0 0 0,0 0 0 0 0,-1 0 0 0 0,1 0 0 0 0,0 1-1 0 0,-1-1 1 0 0,1 0 0 0 0,-1 0 0 0 0,1 1 0 0 0,-1-1 0 0 0,0 1-1 0 0,0-1 1 0 0,0 1 0 0 0,0 0 0 0 0,0 0 0 0 0,0 0 0 0 0,0 0 0 0 0,0 0-1 0 0,0 0 1 0 0,-1 0-174 0 0,1 1 535 0 0,-42 22 282 0 0,38-15-632 0 0,1-1 0 0 0,-1 1 0 0 0,1 1-1 0 0,1-1 1 0 0,-1 1 0 0 0,1 0-1 0 0,1 0 1 0 0,-1 0 0 0 0,1 0 0 0 0,1 1-1 0 0,-1-1 1 0 0,2 1 0 0 0,-1 0-185 0 0,0-2-11 0 0,1 0 1 0 0,0 0-1 0 0,1 0 0 0 0,0 0 1 0 0,0 0-1 0 0,0 1 1 0 0,1-1-1 0 0,0 0 0 0 0,0-1 1 0 0,1 1-1 0 0,-1 0 1 0 0,2 0-1 0 0,-1-1 0 0 0,1 1 1 0 0,0-1-1 0 0,2 4 11 0 0,-4-8 0 0 0,0-1 0 0 0,0 0 0 0 0,0 1 0 0 0,0-1 0 0 0,0 0 0 0 0,0 0 0 0 0,0 0 0 0 0,1 0 0 0 0,-1 0 0 0 0,0 0 0 0 0,1 0 0 0 0,-1 0 0 0 0,1-1 0 0 0,-1 1 0 0 0,1 0 0 0 0,-1-1 0 0 0,1 1 0 0 0,-1-1 0 0 0,1 0 0 0 0,-1 1 0 0 0,1-1 0 0 0,-1 0 0 0 0,1 0 0 0 0,0 0 0 0 0,-1 0 0 0 0,1 0 0 0 0,-1 0 0 0 0,1-1 0 0 0,0 1 0 0 0,-1 0 0 0 0,1-1 0 0 0,-1 0 0 0 0,1 0 0 0 0,2 0 0 0 0,0-1 0 0 0,-1-1 0 0 0,1 1 0 0 0,-1-1 0 0 0,0 1 0 0 0,0-1 0 0 0,0 0 0 0 0,0 0 0 0 0,2-3 0 0 0,5-8 0 0 0,-1 0 0 0 0,0-1 0 0 0,-1 0 0 0 0,-1-1 0 0 0,0 0 0 0 0,-2 0 0 0 0,1 0 0 0 0,-2 0 0 0 0,0-1 0 0 0,-1 0 0 0 0,-1-3 0 0 0,3-34 0 0 0,-3 0 0 0 0,-5-46 0 0 0,2 65 0 0 0,1 14 0 0 0,-6-55 0 0 0,6 76 0 0 0,0 0 0 0 0,0 0 0 0 0,0 0 0 0 0,0 1 0 0 0,0-1 0 0 0,0 0 0 0 0,0 0 0 0 0,0 0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0,0-1 0 0 0,0 1 0 0 0,0 0 0 0 0,0 0 0 0 0,0 0 0 0 0,0 0 0 0 0,-1 0 0 0 0,1 0 0 0 0,0 0 0 0 0,0 0 0 0 0,0 0 0 0 0,0 0 0 0 0,0 0 0 0 0,0 0 0 0 0,0 0 0 0 0,-4 9 0 0 0,-3 13 0 0 0,-3 47 901 0 0,4 0 1 0 0,2 34-902 0 0,4-66 270 0 0,2-1 0 0 0,2 0 0 0 0,1 0 0 0 0,2 0 1 0 0,7 21-271 0 0,2-11-2071 0 0,-3-19-2629 0 0,-12-26 3301 0 0,-1-1-302 0 0,0 0-128 0 0,3 0-26 0 0,16 2-8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150 595 5527 0 0,'0'-18'418'0'0,"0"11"-168"0"0,-1-1 1 0 0,0 0 0 0 0,-1 1-1 0 0,1-1 1 0 0,-1 1 0 0 0,-1 0-1 0 0,1-1 1 0 0,-1 1 0 0 0,-1 0-1 0 0,1 1 1 0 0,-1-1 0 0 0,0 1-1 0 0,-1-1 1 0 0,1 1 0 0 0,-1 0-1 0 0,-3-2-250 0 0,7 8 214 0 0,0-1 0 0 0,0 1 0 0 0,0 0 0 0 0,-1 0 0 0 0,1-1 0 0 0,0 1 0 0 0,0 0 0 0 0,0 0 0 0 0,0 0 0 0 0,0 0-1 0 0,0 1 1 0 0,0-1 0 0 0,0 0 0 0 0,0 0 0 0 0,0 1 0 0 0,0-1 0 0 0,0 0 0 0 0,0 1 0 0 0,0-1 0 0 0,0 1 0 0 0,0-1-1 0 0,0 1 1 0 0,0 0 0 0 0,0-1 0 0 0,0 2-214 0 0,-21 17-80 0 0,17-11 79 0 0,0-1 0 0 0,1 0 0 0 0,0 1 0 0 0,0 0 0 0 0,0 0-1 0 0,1 0 1 0 0,1 1 0 0 0,-1-1 0 0 0,0 8 1 0 0,-1 9 64 0 0,1 0 0 0 0,0 19-64 0 0,2-33 725 0 0,1 1 0 0 0,0 0 1 0 0,1-1-1 0 0,2 11-725 0 0,-3-22 5 0 0,0 1 0 0 0,1 0-1 0 0,-1 0 1 0 0,0 0 0 0 0,0 0 0 0 0,1-1 0 0 0,-1 1-1 0 0,0 0 1 0 0,1 0 0 0 0,-1-1 0 0 0,1 1 0 0 0,-1 0-1 0 0,1-1 1 0 0,-1 1 0 0 0,1 0 0 0 0,-1-1 0 0 0,1 1-1 0 0,0-1 1 0 0,-1 1 0 0 0,1-1 0 0 0,0 1 0 0 0,0-1-1 0 0,-1 0 1 0 0,1 1 0 0 0,0-1 0 0 0,0 0 0 0 0,-1 0 0 0 0,1 1-1 0 0,0-1 1 0 0,0 0 0 0 0,0 0 0 0 0,0 0 0 0 0,-1 0-1 0 0,1 0 1 0 0,0 0 0 0 0,0 0 0 0 0,0 0 0 0 0,0 0-1 0 0,-1-1 1 0 0,1 1 0 0 0,0 0 0 0 0,0 0 0 0 0,0-1-1 0 0,-1 1 1 0 0,1-1 0 0 0,0 1 0 0 0,-1 0 0 0 0,1-1 0 0 0,0 0-1 0 0,-1 1 1 0 0,1-1 0 0 0,0 1 0 0 0,-1-1 0 0 0,1 0-1 0 0,-1 1 1 0 0,1-1-5 0 0,5-7 0 0 0,-1 1 0 0 0,1-1 0 0 0,-2 0 0 0 0,1 0 0 0 0,-1-1 0 0 0,0 1 0 0 0,-1-1 0 0 0,0 0 0 0 0,0 0 0 0 0,19-87 0 0 0,-17 67 0 0 0,6-50-936 0 0,-3-1 1 0 0,-4 0-1 0 0,-6-66 936 0 0,1 43-369 0 0,-2 60 369 0 0,-10 82 0 0 0,2 31 454 0 0,3 0 0 0 0,3 1-1 0 0,3 0 1 0 0,4 0 0 0 0,2-1 0 0 0,4 1-1 0 0,7 28-453 0 0,0-50-197 0 0,-15-47-836 0 0,6 4-1262 0 0,-2-6-6389 0 0,10-9 6453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7:5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4231 0 0,'0'0'191'0'0,"1"-18"26"0"0,-1 9-33 0 0,0 7 766 0 0,0 2 306 0 0,0 0 50 0 0,0 0-86 0 0,0 0-388 0 0,0 0-174 0 0,0 24 1282 0 0,1 15-1373 0 0,1-1 1 0 0,2 0 0 0 0,1 0-1 0 0,4 8-567 0 0,-9-46 0 0 0,0 1 0 0 0,0-1 0 0 0,0 0 0 0 0,0 0 0 0 0,-1 1 0 0 0,1-1 0 0 0,0 0 0 0 0,0 0 0 0 0,0 0 0 0 0,0 1 0 0 0,0-1 0 0 0,0 0 0 0 0,1 0 0 0 0,-1 1 0 0 0,0-1 0 0 0,0 0 0 0 0,0 0 0 0 0,0 1 0 0 0,0-1 0 0 0,0 0 0 0 0,0 0 0 0 0,0 0 0 0 0,0 1 0 0 0,1-1 0 0 0,-1 0 0 0 0,0 0 0 0 0,0 0 0 0 0,0 0 0 0 0,0 1 0 0 0,1-1 0 0 0,-1 0 0 0 0,0 0 0 0 0,0 0 0 0 0,0 0 0 0 0,1 0 0 0 0,-1 0 0 0 0,0 0 0 0 0,0 0 0 0 0,1 1 0 0 0,-1-1 0 0 0,0 0 0 0 0,0 0 0 0 0,0 0 0 0 0,1 0 0 0 0,-1 0 0 0 0,0 0 0 0 0,0 0 0 0 0,1 0 0 0 0,-1 0 0 0 0,0 0 0 0 0,0-1 0 0 0,1 1 0 0 0,-1 0 0 0 0,0 0 0 0 0,0 0 0 0 0,0 0 0 0 0,1 0 0 0 0,-1 0 0 0 0,0 0 0 0 0,0-1 0 0 0,0 1 0 0 0,0 0 0 0 0,1 0 0 0 0,-1 0 0 0 0,0 0 0 0 0,0-1 0 0 0,0 1 0 0 0,0 0 0 0 0,7-11 0 0 0,-7 11 0 0 0,8-19 0 0 0,-2-1 0 0 0,5-17 0 0 0,0-5 0 0 0,-2 13 0 0 0,-7 18 0 0 0,1 1 0 0 0,1 0 0 0 0,-1 0 0 0 0,2 0 0 0 0,-1 1 0 0 0,1-1 0 0 0,1 1 0 0 0,0 0 0 0 0,0 0 0 0 0,2 0 0 0 0,-1 2 0 0 0,2 3-90 0 0,-6 4-207 0 0,-1 1 0 0 0,0-1 0 0 0,1 1 0 0 0,-1 0 0 0 0,0-1 0 0 0,0 1 0 0 0,0 0 0 0 0,0 1 0 0 0,0-1 0 0 0,0 0 0 0 0,0 0 0 0 0,2 2 297 0 0,-2-1-2012 0 0,0-1-2130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1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3167 0 0,'0'0'68'0'0,"0"0"16"0"0,0 0 4 0 0,-11 21 834 0 0,9-15-680 0 0,0-1 0 0 0,1 1 0 0 0,-1 0 0 0 0,1 0 0 0 0,1 1 0 0 0,-1-1 0 0 0,1 0-1 0 0,0 0 1 0 0,0 0 0 0 0,1 0 0 0 0,0 0 0 0 0,0 0 0 0 0,0 0 0 0 0,1 0 0 0 0,1 5-242 0 0,7 13 588 0 0,0 1 0 0 0,2-2 0 0 0,3 5-588 0 0,5 11 315 0 0,60 146 2063 0 0,-73-172-2094 0 0,0 0 0 0 0,-1 1 0 0 0,-1 0 0 0 0,0 0 0 0 0,-1 0 0 0 0,-1 1 0 0 0,0-1 0 0 0,0 1 0 0 0,-2 0 0 0 0,0 9-284 0 0,1-9 0 0 0,-1-13 0 0 0,-1 1 0 0 0,1 0 0 0 0,-1 0 0 0 0,0 0 0 0 0,0 0 0 0 0,0 0 0 0 0,0 0 0 0 0,0-1 0 0 0,-1 1 0 0 0,1 0 0 0 0,-1 1 0 0 0,-1-1 133 0 0,1 1 0 0 0,0-1 0 0 0,-1 0 0 0 0,0 0 0 0 0,0 0-1 0 0,0 0 1 0 0,0 0 0 0 0,0-1 0 0 0,0 1 0 0 0,-1-1 0 0 0,1 1 0 0 0,-1-1-1 0 0,0 0 1 0 0,0 0 0 0 0,1 0 0 0 0,-1 0 0 0 0,-1-1 0 0 0,1 1 0 0 0,0-1-1 0 0,0 1 1 0 0,-1-1 0 0 0,1 0 0 0 0,-2 0-133 0 0,-6 3 200 0 0,-69 18-200 0 0,20-6 0 0 0,8 0 0 0 0,4-1 0 0 0,1 1 0 0 0,0 3 0 0 0,-18 10 0 0 0,-5 4-62 0 0,-1-3-1 0 0,-36 8 63 0 0,-56 24-433 0 0,161-62-391 0 0,2 0 6 0 0,0 0-194 0 0,0 0-824 0 0,0 0-362 0 0,0 0-70 0 0,0 0-18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3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1551 0 0,'0'0'68'0'0,"0"0"64"0"0,0 0 206 0 0,0 0 87 0 0,0 0 20 0 0,0 0-18 0 0,0 0-88 0 0,0 0-34 0 0,0 0-8 0 0,0 0 9 0 0,0 0 36 0 0,0 0 12 0 0,0 0 4 0 0,0 0 13 0 0,9 3 922 0 0,62-9-309 0 0,-46 5-184 0 0,0-2-1 0 0,17-3-799 0 0,45-9 1239 0 0,2 4 0 0 0,26 3-1239 0 0,-108 7 3 0 0,172-22 2168 0 0,-100 11-1526 0 0,-10 0-632 0 0,-1-4 0 0 0,10-6-13 0 0,-2 1-2 0 0,37-4 2 0 0,19-3 0 0 0,-1-5 0 0 0,130-27 0 0 0,-121 33 0 0 0,-31 5 0 0 0,35 1 0 0 0,-58 12 0 0 0,-74 9 0 0 0,35 4 0 0 0,-35-4 0 0 0,21-9-8053 0 0,-31 8 4898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4231 0 0,'0'0'91'0'0,"-2"13"125"0"0,0-4 0 0 0,-30-20 3836 0 0,25 10-3949 0 0,1 1 0 0 0,-1-1 0 0 0,1 1 0 0 0,-1 0-1 0 0,0 1 1 0 0,1 0 0 0 0,-1 0 0 0 0,1 0 0 0 0,0 1 0 0 0,-1 0 0 0 0,1 0-1 0 0,0 1 1 0 0,0 0 0 0 0,0 0 0 0 0,-2 1-103 0 0,-13 6 1324 0 0,16-7-888 0 0,-1 0 0 0 0,1 0 1 0 0,0 1-1 0 0,-1 0 0 0 0,2 0 1 0 0,-5 4-437 0 0,0 0 726 0 0,8-7-719 0 0,0 0 1 0 0,0 0 0 0 0,0 1 0 0 0,0-1 0 0 0,0 0 0 0 0,0 0-1 0 0,0 1 1 0 0,1-1 0 0 0,-1 0 0 0 0,1 1 0 0 0,-1-1-1 0 0,1 1 1 0 0,-1-1 0 0 0,1 1 0 0 0,0-1 0 0 0,0 1-1 0 0,0-1 1 0 0,0 1 0 0 0,0-1 0 0 0,0 1 0 0 0,0-1 0 0 0,0 1-1 0 0,0-1 1 0 0,1 1 0 0 0,-1-1 0 0 0,1 1 0 0 0,-1-1-1 0 0,1 1-7 0 0,0 1 20 0 0,1 2-20 0 0,0-1 0 0 0,0 1 0 0 0,0 0 0 0 0,0-1 0 0 0,1 1 0 0 0,0-1 0 0 0,1 1 0 0 0,-4-4 0 0 0,0 0 0 0 0,1-1 0 0 0,-1 1 0 0 0,0 0 0 0 0,1-1 0 0 0,-1 1 0 0 0,1-1 0 0 0,-1 1 0 0 0,1-1 0 0 0,-1 1 0 0 0,1-1 0 0 0,-1 1 0 0 0,1-1 0 0 0,0 1 0 0 0,-1-1 0 0 0,1 0 0 0 0,0 1 0 0 0,-1-1 0 0 0,1 0 0 0 0,0 0 0 0 0,-1 1 0 0 0,1-1 0 0 0,0 0 0 0 0,-1 0 0 0 0,1 0 0 0 0,0 0 0 0 0,0 0 0 0 0,-1 0 0 0 0,1 0 0 0 0,0 0 0 0 0,0 0 0 0 0,-1 0 0 0 0,1 0 0 0 0,1-1 0 0 0,2 2 0 0 0,1-1 0 0 0,-1 1 0 0 0,1 0 0 0 0,-1 0 0 0 0,0 1 0 0 0,0-1 0 0 0,1 1 0 0 0,-1 0 0 0 0,0 0 0 0 0,-1 0 0 0 0,1 1 0 0 0,0-1 0 0 0,-1 1 0 0 0,1 0 0 0 0,-1 0 0 0 0,0 0 0 0 0,3 4 0 0 0,3 5 0 0 0,0 0 0 0 0,-1 1 0 0 0,-1 0 0 0 0,4 9 0 0 0,23 24 114 0 0,-33-45 471 0 0,-1-1 191 0 0,0 0 31 0 0,0 0-102 0 0,0 3-560 0 0,0 1 0 0 0,-1-1 0 0 0,1 1 0 0 0,-1-1-1 0 0,0 0 1 0 0,1 1 0 0 0,-1-1 0 0 0,-1 0 0 0 0,1 0 0 0 0,0 0 0 0 0,-1 0 0 0 0,0 0 0 0 0,-1 3-145 0 0,-33 36 2004 0 0,30-36-2103 0 0,0 0 0 0 0,1 0-1 0 0,0 1 1 0 0,0 0 0 0 0,0-1-1 0 0,1 1 1 0 0,0 1 99 0 0,3-6-842 0 0,1-2-57 0 0,0 0-304 0 0,-2-7-3367 0 0,1-18 662 0 0,2 5 806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44 7111 0 0,'-2'-20'531'0'0,"-5"-3"831"0"0,7 23-1303 0 0,0 0 1 0 0,0 0-1 0 0,0 0 0 0 0,0 0 1 0 0,0 0-1 0 0,0 0 0 0 0,0 0 1 0 0,0 1-1 0 0,0-1 1 0 0,0 0-1 0 0,0 0 0 0 0,0 0 1 0 0,0 0-1 0 0,0 0 1 0 0,0 0-1 0 0,0 0 0 0 0,0 0 1 0 0,0 0-1 0 0,0 0 0 0 0,0 0 1 0 0,-1 1-1 0 0,1-1 1 0 0,0 0-1 0 0,0 0 0 0 0,0 0 1 0 0,0 0-1 0 0,0 0 0 0 0,0 0 1 0 0,0 0-1 0 0,0 0 1 0 0,0 0-1 0 0,-1 0 0 0 0,1 0 1 0 0,0 0-1 0 0,0 0 0 0 0,0 0 1 0 0,0 0-1 0 0,0 0 1 0 0,0 0-1 0 0,0 0 0 0 0,0 0 1 0 0,0 0-1 0 0,-1 0 0 0 0,1 0 1 0 0,0 0-1 0 0,0 0 1 0 0,0 0-1 0 0,0 0 0 0 0,0 0 1 0 0,0 0-1 0 0,0 0 1 0 0,0 0-1 0 0,0 0 0 0 0,0-1 1 0 0,-1 1-1 0 0,1 0 0 0 0,0 0 1 0 0,0 0-1 0 0,0 0 1 0 0,0 0-1 0 0,0 0 0 0 0,0 0 1 0 0,0 0-1 0 0,0 0 0 0 0,0 0 1 0 0,0-1-1 0 0,0 1 1 0 0,0 0-1 0 0,0 0-59 0 0,-2 17 3513 0 0,3-4-4872 0 0,32 165 4082 0 0,9 1-2723 0 0,-13-56 533 0 0,-27-123-1183 0 0,-1-9-964 0 0,-1-12-2503 0 0,-3 0-638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61 3167 0 0,'-4'8'37'0'0,"0"-3"136"0"0,-4-26 15 0 0,7 20 292 0 0,1 1 148 0 0,0 0 20 0 0,0 0 46 0 0,0 0 172 0 0,0 0 78 0 0,39 10 1166 0 0,-31-9-2274 0 0,0-1 0 0 0,0 1 0 0 0,0-2 0 0 0,0 1 0 0 0,-1-1 0 0 0,1-1 0 0 0,0 1 0 0 0,0-1 1 0 0,-1-1-1 0 0,2 0 164 0 0,34-8-962 0 0,-32 9 220 0 0,1-2 0 0 0,-1 0 0 0 0,0 0 0 0 0,3-2 742 0 0,10-4-711 0 0,3 0-193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2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137 538 4231 0 0,'0'0'91'0'0,"2"-14"229"0"0,-3 17-216 0 0,-1-1 0 0 0,0 0-1 0 0,1 0 1 0 0,-1-1 0 0 0,0 1 0 0 0,0 0-1 0 0,-1-1 1 0 0,1 1 0 0 0,0-1 0 0 0,-2 1-104 0 0,1 0 288 0 0,0 0 0 0 0,0 0 0 0 0,0 0 0 0 0,0 0 0 0 0,1 1 0 0 0,-1-1-1 0 0,1 1 1 0 0,-1-1 0 0 0,1 2-288 0 0,-12 16 1073 0 0,1 1 0 0 0,1 0 0 0 0,1 1-1 0 0,-6 19-1072 0 0,13-29 300 0 0,-1 1-1 0 0,2 0 0 0 0,0 0 0 0 0,0 0 0 0 0,2 0 1 0 0,-1 0-1 0 0,2 0 0 0 0,0 1 0 0 0,1 7-299 0 0,-2-20 0 0 0,1-1 0 0 0,0 1 0 0 0,0-1 0 0 0,0 1 0 0 0,0 0 0 0 0,0-1 0 0 0,0 1 0 0 0,0-1 0 0 0,1 1 0 0 0,-1 0 0 0 0,0-1 0 0 0,0 1 0 0 0,0-1 0 0 0,0 1 0 0 0,1-1 0 0 0,-1 1 0 0 0,0-1 0 0 0,1 1 0 0 0,-1-1 0 0 0,0 1 0 0 0,1-1 0 0 0,-1 1 0 0 0,1-1 0 0 0,-1 1 0 0 0,1-1 0 0 0,-1 0 0 0 0,0 1 0 0 0,1-1 0 0 0,0 0 0 0 0,-1 0 0 0 0,1 1 0 0 0,-1-1 0 0 0,1 0 0 0 0,-1 0 0 0 0,1 0 0 0 0,-1 1 0 0 0,1-1 0 0 0,0 0 0 0 0,-1 0 0 0 0,1 0 0 0 0,-1 0 0 0 0,1 0 0 0 0,0 0 0 0 0,-1 0 0 0 0,0 0 0 0 0,2 0 0 0 0,0 1 0 0 0,0-1 0 0 0,-1 1 0 0 0,1-1 0 0 0,0 0 0 0 0,0 0 0 0 0,0 0 0 0 0,-1 0 0 0 0,1 0 0 0 0,0 0 0 0 0,0 0 0 0 0,0 0 0 0 0,-1-1 0 0 0,1 1 0 0 0,0-1 0 0 0,0 1 0 0 0,-1-1 0 0 0,1 0 0 0 0,0 0 0 0 0,-1 0 0 0 0,2 0 0 0 0,0-2 0 0 0,1 0 0 0 0,-1 0 0 0 0,0 0 0 0 0,0 0 0 0 0,-1-1 0 0 0,1 1 0 0 0,-1-1 0 0 0,1 0 0 0 0,0-2 0 0 0,5-12 0 0 0,-1 1 0 0 0,0-2 0 0 0,-2 1 0 0 0,1-3 0 0 0,-5 16 0 0 0,19-100 0 0 0,-21 118 13 0 0,1 0-1 0 0,1 0 1 0 0,-1-1 0 0 0,2 1-1 0 0,0 0 1 0 0,1-1-1 0 0,0 1 1 0 0,0-1 0 0 0,3 5-13 0 0,-5-15 585 0 0,-1-2 191 0 0,2 1-759 0 0,-1-1 0 0 0,0 1 0 0 0,0-1 0 0 0,0 1 0 0 0,1-1 0 0 0,-1 0 0 0 0,0 0 0 0 0,0 1 0 0 0,1-1 0 0 0,-1 0 0 0 0,0 0 0 0 0,0 0 0 0 0,1-1-1 0 0,-1 1 1 0 0,0 0 0 0 0,0 0 0 0 0,1-1 0 0 0,-1 1 0 0 0,0 0 0 0 0,0-1 0 0 0,0 0 0 0 0,1 0-17 0 0,5-5-657 0 0,0 0-1 0 0,-1 0 0 0 0,0-1 0 0 0,0 0 1 0 0,-1 0-1 0 0,0-1 0 0 0,0 1 0 0 0,-1-1 1 0 0,3-5 657 0 0,5-25-5475 0 0,-10 22 2965 0 0</inkml:trace>
  <inkml:trace contextRef="#ctx0" brushRef="#br0" timeOffset="1">175 96 4231 0 0,'-3'-23'47'0'0,"2"15"24"0"0,0-1 0 0 0,0 1 0 0 0,-1 0 0 0 0,0 0 0 0 0,0 1 0 0 0,-1-1 0 0 0,-3-7-71 0 0,5 14 576 0 0,1 1 182 0 0,-7 22 1404 0 0,3 16-924 0 0,3 0-1 0 0,1 1 1 0 0,2-1-1 0 0,4 21-1237 0 0,30 151 2229 0 0,-29-175-2310 0 0,1 4 866 0 0,2 0 1 0 0,1 0 0 0 0,2-1-1 0 0,12 22-785 0 0,-15-47-128 0 0,-5-13-299 0 0,-5 0 340 0 0,2 0-668 0 0,16-10-2896 0 0,-17 9 3220 0 0,1-1 1 0 0,-1 0-1 0 0,1 0 0 0 0,-1 0 0 0 0,0 0 0 0 0,0 0 1 0 0,0 0-1 0 0,0 0 0 0 0,0 0 0 0 0,0-1 431 0 0,-1 2-158 0 0,5-14-2128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3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34 7055 0 0,'0'0'323'0'0,"0"0"-8"0"0,0 0-58 0 0,-4 11 2602 0 0,4-2-2319 0 0,0 0 0 0 0,0 0 0 0 0,1 0 0 0 0,0 0 0 0 0,0 0 0 0 0,1 0 0 0 0,3 9 0 0 0,26 65 1568 0 0,-20-55-1914 0 0,2 3-194 0 0,27 46 0 0 0,-40-77 0 0 0,0 0 0 0 0,0 0 0 0 0,0 0 0 0 0,1 1 0 0 0,-1-1 0 0 0,0 0 0 0 0,0 0 0 0 0,0 0 0 0 0,0 0 0 0 0,0 1 0 0 0,1-1 0 0 0,-1 0 0 0 0,0 0 0 0 0,0 0 0 0 0,0 0 0 0 0,1 0 0 0 0,-1 0 0 0 0,0 0 0 0 0,0 0 0 0 0,0 1 0 0 0,1-1 0 0 0,-1 0 0 0 0,0 0 0 0 0,0 0 0 0 0,0 0 0 0 0,1 0 0 0 0,-1 0 0 0 0,0 0 0 0 0,0 0 0 0 0,0 0 0 0 0,1 0 0 0 0,-1 0 0 0 0,0-1 0 0 0,0 1 0 0 0,0 0 0 0 0,1 0 0 0 0,-1 0 0 0 0,0 0 0 0 0,0 0 0 0 0,0 0 0 0 0,1 0 0 0 0,-1 0 0 0 0,0-1 0 0 0,0 1 0 0 0,0 0 0 0 0,0 0 0 0 0,1 0 0 0 0,-1 0 0 0 0,0-1 0 0 0,0 1 0 0 0,0 0 0 0 0,0 0 0 0 0,0 0 0 0 0,0 0 0 0 0,0-1 0 0 0,0 1 0 0 0,0 0 0 0 0,0 0 0 0 0,1-1 0 0 0,-1 1 0 0 0,0 0 0 0 0,0 0 0 0 0,0 0 0 0 0,0-1 0 0 0,0 1 0 0 0,-1 0 0 0 0,1 0 0 0 0,0 0 0 0 0,0-1 0 0 0,4-15 0 0 0,-4 15 0 0 0,1-7 0 0 0,-1 0 0 0 0,0 0 0 0 0,0 0 0 0 0,-2-12 0 0 0,0-29 0 0 0,6 14-102 0 0,-2 12-49 0 0,0-1 0 0 0,2 1 0 0 0,1 0 0 0 0,1 0 0 0 0,1 0-1 0 0,10-23 1 0 0,-16 44-5649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2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49 5527 0 0,'-11'-19'550'0'0,"10"14"-520"0"0,-10-20 100 0 0,-1 54 3424 0 0,9-15-2620 0 0,0 0-1 0 0,0 1 1 0 0,2-1-1 0 0,0 1 0 0 0,0-1 1 0 0,2 11-934 0 0,11 91-286 0 0,-5-67 1123 0 0,-4-24-754 0 0,31 219 1390 0 0,-25-194-1136 0 0,3-2 1 0 0,2 1-1 0 0,18 41-337 0 0,-28-81-528 0 0,0 0 1 0 0,1 0-1 0 0,0 0 0 0 0,0 0 0 0 0,1-1 1 0 0,6 7 527 0 0,-11-13-5642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2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8983 0 0,'0'0'200'0'0,"0"0"34"0"0,0 0 14 0 0,0 0 54 0 0,0 0 204 0 0,3-1 86 0 0,7-2-10 0 0,0 0 0 0 0,0-1 1 0 0,-1 0-1 0 0,1 0 1 0 0,-1-1-1 0 0,0-1 0 0 0,2-1-582 0 0,1-1 29 0 0,1 1-1 0 0,0 0 1 0 0,0 1-1 0 0,3 0-28 0 0,13-4 55 0 0,15-4-1247 0 0,-15 3-3125 0 0,-17 5 451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2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146 208 7111 0 0,'0'0'158'0'0,"-9"20"386"0"0,2-2-681 0 0,5-14 538 0 0,1 0-1 0 0,-1 0 1 0 0,1-1-1 0 0,-1 1 1 0 0,1 0 0 0 0,0 0-1 0 0,1 0 1 0 0,-1 0-1 0 0,1 0 1 0 0,-1 1-1 0 0,1-1 1 0 0,1 0-1 0 0,-1 0 1 0 0,0 0 0 0 0,2 3-401 0 0,6 22 523 0 0,2-1 1 0 0,1-1-1 0 0,8 15-523 0 0,-12-31 0 0 0,4 1 9 0 0,0-3-108 0 0,-9-8-376 0 0,17-10-4626 0 0,-13 2 959 0 0</inkml:trace>
  <inkml:trace contextRef="#ctx0" brushRef="#br0" timeOffset="1">93 5 8983 0 0,'-2'-1'34'0'0,"0"0"0"0"0,0 1-1 0 0,0-1 1 0 0,0 0 0 0 0,-1 1 0 0 0,1 0-1 0 0,0-1 1 0 0,0 1 0 0 0,-1 0-1 0 0,1 0 1 0 0,0 0 0 0 0,0 0 0 0 0,-1 1-1 0 0,1-1 1 0 0,0 1 0 0 0,0-1-1 0 0,0 1 1 0 0,0 0 0 0 0,0 0 0 0 0,0 0-1 0 0,0 0 1 0 0,0 0 0 0 0,0 0-1 0 0,0 1-33 0 0,-4 3 373 0 0,0 0 0 0 0,0 1 0 0 0,1 0 0 0 0,-1 0 0 0 0,2 0 0 0 0,-1 1-373 0 0,4-6 176 0 0,1 1-273 0 0,1 0 0 0 0,-1 0 0 0 0,1-1 0 0 0,-1 1 0 0 0,1 0 0 0 0,0 0 0 0 0,0-1 0 0 0,0 1 0 0 0,0-1 0 0 0,0 1 0 0 0,0-1 0 0 0,1 1 0 0 0,-1-1 0 0 0,0 0 0 0 0,1 0 0 0 0,-1 1 0 0 0,2-1 97 0 0,-3 0-123 0 0,12 9-994 0 0,2 2-17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108 720 7111 0 0,'-2'6'227'0'0,"2"-6"-219"0"0,0 0-1 0 0,0 0 1 0 0,0 0-1 0 0,0 0 1 0 0,0 0-1 0 0,0 0 1 0 0,0 0-1 0 0,-1 0 1 0 0,1 0-1 0 0,0 0 1 0 0,0 0-1 0 0,0 0 1 0 0,0 0 0 0 0,0 0-1 0 0,0 0 1 0 0,0 0-1 0 0,0 0 1 0 0,0 0-1 0 0,0 0 1 0 0,0 0-1 0 0,-1 0 1 0 0,1 0-1 0 0,0 0 1 0 0,0 0-1 0 0,0 0 1 0 0,0 0-1 0 0,0 0 1 0 0,0 0 0 0 0,0 0-1 0 0,0 0 1 0 0,0 0-1 0 0,0 0 1 0 0,0 0-1 0 0,0 0 1 0 0,-1 0-1 0 0,1 0 1 0 0,0 0-1 0 0,0 1 1 0 0,0-1-1 0 0,0 0 1 0 0,0 0 0 0 0,0 0-1 0 0,0 0 1 0 0,0 0-1 0 0,0 0 1 0 0,0 0-1 0 0,0 0 1 0 0,0 0-1 0 0,0 0 1 0 0,0 0-1 0 0,0 0 1 0 0,0 1-1 0 0,0-1 1 0 0,0 0-1 0 0,0 0 1 0 0,0 0 0 0 0,0 0-1 0 0,0 0 1 0 0,0 0-1 0 0,0 0 1 0 0,0 0-1 0 0,0 0 1 0 0,0 0-8 0 0,-8-22 193 0 0,8 18 208 0 0,0 0 1 0 0,0 0-1 0 0,0 0 1 0 0,1 0-1 0 0,-1 0 0 0 0,1 1 1 0 0,0-1-1 0 0,0 0 1 0 0,0 0-1 0 0,0 1 0 0 0,2-3-401 0 0,1-6 526 0 0,20-88 605 0 0,-4-2 0 0 0,2-55-1131 0 0,-21 149 46 0 0,2-18-46 0 0,-1 0 0 0 0,-1-1 0 0 0,-2-13 0 0 0,1 29 0 0 0,-1 1 0 0 0,-1-1 0 0 0,0 1 0 0 0,0 0 0 0 0,-1 0 0 0 0,0 0 0 0 0,-1 0 0 0 0,0 0 0 0 0,-1 1 0 0 0,-1-3 0 0 0,3 8 0 0 0,1 0 0 0 0,-1 1 0 0 0,0 0 0 0 0,0-1 0 0 0,-1 1 0 0 0,1 0 0 0 0,0 1 0 0 0,-1-1 0 0 0,0 1 0 0 0,0-1 0 0 0,1 1 0 0 0,-1 0 0 0 0,-1 1 0 0 0,1-1 0 0 0,0 1 0 0 0,0-1 0 0 0,-1 1 0 0 0,-1 0 0 0 0,3 1 0 0 0,0 0 0 0 0,1-1 0 0 0,-1 1 0 0 0,1 1 0 0 0,-1-1 0 0 0,0 0 0 0 0,1 1 0 0 0,-1-1 0 0 0,1 1 0 0 0,-1 0 0 0 0,1-1 0 0 0,-1 1 0 0 0,1 1 0 0 0,0-1 0 0 0,-1 0 0 0 0,1 0 0 0 0,0 1 0 0 0,0-1 0 0 0,0 1 0 0 0,0 0 0 0 0,0 0 0 0 0,0 0 0 0 0,1 0 0 0 0,-1 0 0 0 0,1 0 0 0 0,-1 0 0 0 0,1 0 0 0 0,0 1 0 0 0,-1-1 0 0 0,1 3 0 0 0,-2 2 0 0 0,1 0 0 0 0,0 0 0 0 0,1 0 0 0 0,0 0 0 0 0,0 1 0 0 0,1-1 0 0 0,0 0 0 0 0,0 1 0 0 0,0-1 0 0 0,2 6 0 0 0,3 13 0 0 0,1 0 0 0 0,3 9 0 0 0,3 8 0 0 0,-1-5 210 0 0,1 0 1 0 0,2 0-1 0 0,2-2 0 0 0,5 8-210 0 0,81 137 1565 0 0,1 2-715 0 0,-90-159-850 0 0,-1 1 0 0 0,-2 1 0 0 0,0 0 0 0 0,-2 0 0 0 0,-1 1 0 0 0,-1 0 0 0 0,-2 0 0 0 0,0 0 0 0 0,-2 1 0 0 0,-1 24 0 0 0,-1-49 0 0 0,0 0 0 0 0,-1 1 0 0 0,0-1 0 0 0,0 0 0 0 0,0 0 0 0 0,0 0 0 0 0,0 0 0 0 0,-1 0 0 0 0,1 0 0 0 0,-1 0 0 0 0,0 0 0 0 0,-1 1 0 0 0,2-3 0 0 0,0 0 0 0 0,0 0 0 0 0,0 0 0 0 0,0 0 0 0 0,0 0 0 0 0,0 0 0 0 0,0-1 0 0 0,0 1 0 0 0,-1 0 0 0 0,1-1 0 0 0,0 1 0 0 0,0-1 0 0 0,-1 1 0 0 0,1-1 0 0 0,0 0 0 0 0,-1 0 0 0 0,1 1 0 0 0,-1-1 0 0 0,1 0 0 0 0,0 0 0 0 0,-1 0 0 0 0,1 0 0 0 0,0-1 0 0 0,-1 1 0 0 0,1 0 0 0 0,0-1 0 0 0,-1 1 0 0 0,1 0 0 0 0,0-1 0 0 0,-1 0 0 0 0,1 1 0 0 0,-1-2 0 0 0,-1-1 0 0 0,0 0 0 0 0,0-1 0 0 0,0 0 0 0 0,0 1 0 0 0,1-1 0 0 0,0 0 0 0 0,-1-1 0 0 0,2 1 0 0 0,-1 0 0 0 0,0-2 0 0 0,-15-50 0 0 0,12 33 0 0 0,-6-14 0 0 0,-5-39 0 0 0,14 62 0 0 0,0 0 0 0 0,2 0 0 0 0,0-1 0 0 0,0 1 0 0 0,1 0 0 0 0,1 0 0 0 0,1-1 0 0 0,13-51-507 0 0,2 0 0 0 0,4 2 0 0 0,3 0-1 0 0,2 2 1 0 0,29-47 507 0 0,-12 39-5965 0 0,-22 40 2866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4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4231 0 0,'0'0'91'0'0,"0"0"12"0"0,0 0 10 0 0,0 0 44 0 0,0 0 137 0 0,0 0 52 0 0,0 0 8 0 0,0 0 15 0 0,0 0 47 0 0,11 8 461 0 0,-7-4-720 0 0,0 0-1 0 0,0 1 0 0 0,0 0 0 0 0,-1 0 0 0 0,1 0 0 0 0,-1 0 0 0 0,-1 1 1 0 0,1-1-1 0 0,-1 1 0 0 0,0 0 0 0 0,0-1 0 0 0,0 2-156 0 0,15 76 2023 0 0,-13-57-956 0 0,17 122 1910 0 0,-3-15-3046 0 0,-15-115 99 0 0,-2-8 374 0 0,1 0 0 0 0,0 1 0 0 0,0-1 0 0 0,1 0 0 0 0,1 0 0 0 0,-1-1 0 0 0,2 1 0 0 0,1 2-404 0 0,-2-5-76 0 0,-3-6-464 0 0,-1-1-215 0 0,5-13-1624 0 0,-4 11 1970 0 0,0 0-1 0 0,-1 1 0 0 0,1-1 0 0 0,0 0 0 0 0,-1 1 0 0 0,0-1 0 0 0,1 0 0 0 0,-1 0 0 0 0,0 0 0 0 0,0 1 0 0 0,0-1 1 0 0,0 0-1 0 0,0 0 0 0 0,-1-1 410 0 0,0-7-2286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5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9 168 8983 0 0,'0'0'200'0'0,"-1"-1"-142"0"0,0 0 0 0 0,0 0 0 0 0,0-1-1 0 0,1 1 1 0 0,-1 0 0 0 0,0 0 0 0 0,1 0 0 0 0,-1-1-1 0 0,1 1 1 0 0,-1 0 0 0 0,1-1 0 0 0,-1 0-58 0 0,2-4 196 0 0,1 1 1 0 0,-1-1-1 0 0,1 1 1 0 0,0 0 0 0 0,1-1-1 0 0,-1 1 1 0 0,1 0-1 0 0,0 1 1 0 0,0-1-1 0 0,1 0 1 0 0,-1 1 0 0 0,1 0-1 0 0,0-1 1 0 0,0 2-1 0 0,0-1 1 0 0,1 0-1 0 0,0 1 1 0 0,-1 0 0 0 0,2 0-197 0 0,6-5 771 0 0,1 0 1 0 0,0 2 0 0 0,1-1-1 0 0,0 2 1 0 0,0 0 0 0 0,11-3-772 0 0,-7 4 15 0 0,0 0 0 0 0,1 2 0 0 0,-1 0 0 0 0,0 1 1 0 0,0 1-1 0 0,1 0 0 0 0,-1 1 0 0 0,0 2 0 0 0,0 0 0 0 0,0 0 1 0 0,6 3-16 0 0,-19-4-199 0 0,-1 0-1 0 0,0 0 1 0 0,0 0 0 0 0,0 1 0 0 0,0-1 0 0 0,-1 1 0 0 0,1 0 0 0 0,-1 0 0 0 0,1 0 0 0 0,-1 1 0 0 0,0-1 0 0 0,0 1 0 0 0,0-1 0 0 0,-1 2 199 0 0,1-2-414 0 0,-1 0 0 0 0,0 1 0 0 0,-1-1 0 0 0,1 1 0 0 0,-1 0-1 0 0,0-1 1 0 0,1 1 0 0 0,-2 0 0 0 0,1 0 0 0 0,0 0 0 0 0,-1 0 0 0 0,0 0 0 0 0,0 0 0 0 0,0 0 0 0 0,0-1 0 0 0,-1 3 414 0 0,-5 17-2286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5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8983 0 0,'0'0'200'0'0,"0"0"34"0"0,0 0 14 0 0,3 2-36 0 0,2-1-122 0 0,0 0 0 0 0,0 0 0 0 0,-1 0 0 0 0,1 0 0 0 0,0-1 0 0 0,0 0 0 0 0,0 0 0 0 0,-1 0 0 0 0,1-1 0 0 0,0 0 0 0 0,0 0 0 0 0,0 0 0 0 0,-1 0 0 0 0,1-1 0 0 0,-1 1 1 0 0,1-1-1 0 0,1-2-90 0 0,21-8 1818 0 0,-1-2 0 0 0,11-7-1818 0 0,-24 13 135 0 0,62-35-315 0 0,61-24 180 0 0,-42 29-5410 0 0,-73 30 1268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5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0 722 13759 0 0,'0'0'315'0'0,"2"-23"870"0"0,5 4-1182 0 0,1 1 1 0 0,0 0-1 0 0,1 0 0 0 0,3-1-3 0 0,21-47-1 0 0,-10 13 1 0 0,-3-1 0 0 0,-2-1 0 0 0,5-35 0 0 0,-19 73 0 0 0,-1-1 0 0 0,-1 1 0 0 0,0 0 0 0 0,-2-1 0 0 0,0 1 0 0 0,-1-1 0 0 0,0 1 0 0 0,-1 0 0 0 0,-1-1 0 0 0,-1 1 0 0 0,-1 1 0 0 0,0-1 0 0 0,-1 0 0 0 0,-2-1 0 0 0,8 17 0 0 0,-1-1 0 0 0,1 0 0 0 0,-1 0 0 0 0,0 1 0 0 0,0-1 0 0 0,0 1 0 0 0,0-1 0 0 0,0 1 0 0 0,0-1 0 0 0,-1 1 0 0 0,1 0 0 0 0,0-1 0 0 0,-1 1 0 0 0,1 0 0 0 0,-1 0 0 0 0,1 0 0 0 0,-1 0 0 0 0,0 0 0 0 0,1 0 0 0 0,-1 1 0 0 0,0-1 0 0 0,0 0 0 0 0,1 1 0 0 0,-2-1 0 0 0,1 2 0 0 0,0-1 0 0 0,0 1 0 0 0,0-1 0 0 0,0 1 0 0 0,0-1 0 0 0,0 1 0 0 0,1 0 0 0 0,-1 0 0 0 0,0 0 0 0 0,0 0 0 0 0,1 0 0 0 0,-1 1 0 0 0,1-1 0 0 0,-1 0 0 0 0,1 1 0 0 0,0-1 0 0 0,-1 1 0 0 0,0 1 0 0 0,-3 5 0 0 0,-1 0 0 0 0,1 0 0 0 0,1 0 0 0 0,0 1 0 0 0,0 0 0 0 0,0-1 0 0 0,1 2 0 0 0,1-1 0 0 0,-1 0 0 0 0,-2 36 252 0 0,1 0 0 0 0,2 1 1 0 0,2-1-1 0 0,3 0 0 0 0,6 38-252 0 0,15 58 1785 0 0,13 25-1785 0 0,-13-60 194 0 0,-9-33-194 0 0,-3 2 0 0 0,-2 17 0 0 0,-7-52 0 0 0,-2-1 0 0 0,-2 0 0 0 0,-2 1 0 0 0,-1-1 0 0 0,-3 7 0 0 0,6-41 0 0 0,0 0 0 0 0,0 0 0 0 0,0 1 0 0 0,0-1 0 0 0,0 0 0 0 0,-1 0 0 0 0,0-1 0 0 0,0 1 0 0 0,0 0 0 0 0,-1 0 0 0 0,1-1 0 0 0,-1 0 0 0 0,0 1 0 0 0,-1 0 0 0 0,3-4 0 0 0,0-1 0 0 0,0 1 0 0 0,1-1 0 0 0,-1 0 0 0 0,0 1 0 0 0,0-1 0 0 0,0 1 0 0 0,0-1 0 0 0,0 0 0 0 0,1 0 0 0 0,-1 0 0 0 0,0 1 0 0 0,0-1 0 0 0,0 0 0 0 0,0 0 0 0 0,0 0 0 0 0,0 0 0 0 0,0-1 0 0 0,0 1 0 0 0,0 0 0 0 0,1 0 0 0 0,-1 0 0 0 0,0-1 0 0 0,0 1 0 0 0,0-1 0 0 0,0 1 0 0 0,1 0 0 0 0,-1-1 0 0 0,0 1 0 0 0,0-1 0 0 0,0 0 0 0 0,-14-17 0 0 0,14 17 0 0 0,-5-9-235 0 0,1 0 0 0 0,0-1 0 0 0,1 0 0 0 0,0 0 0 0 0,0 0 0 0 0,1-1 0 0 0,1 1-1 0 0,0-1 1 0 0,0 1 0 0 0,1-7 235 0 0,-1-26-1399 0 0,3 0-1 0 0,1-6 1400 0 0,-1 46-26 0 0,2-22-1499 0 0,1 0 0 0 0,2 0-1 0 0,1 0 1 0 0,1 0 0 0 0,2-2 1525 0 0,0 0-2510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5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28 149 11199 0 0,'-1'0'-62'0'0,"-21"2"1374"0"0,18-6 334 0 0,13-7-724 0 0,14-8-679 0 0,-14 12-244 0 0,0-1 0 0 0,-1 0-1 0 0,0 0 1 0 0,6-8 1 0 0,-9 10-59 0 0,1 0-1 0 0,1 0 0 0 0,-1 1 1 0 0,1 0-1 0 0,0 0 0 0 0,0 0 1 0 0,0 1-1 0 0,1 0 0 0 0,1 0 60 0 0,16-10-5728 0 0,-13 8 3449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5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 4231 0 0,'0'0'91'0'0,"0"0"12"0"0,-9-37 247 0 0,8 35 226 0 0,34 105 6488 0 0,-25-70-6764 0 0,-5-17 6 0 0,1 0 0 0 0,0 0 0 0 0,1 0 1 0 0,1-1-1 0 0,0 0 0 0 0,1 0 0 0 0,1-1 1 0 0,3 4-307 0 0,-10-16-475 0 0,-1-2-181 0 0,0 0-533 0 0,1 0-2067 0 0,7-2-886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5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3999 0 0,'0'0'91'0'0,"0"0"12"0"0,0 0 7 0 0,0 0 40 0 0,0 0 156 0 0,0 0 70 0 0,0 0 10 0 0,25 1 902 0 0,-10-4-755 0 0,1-1 1 0 0,0-1-1 0 0,-1 0 1 0 0,0-1-1 0 0,0 0 1 0 0,-1-1 0 0 0,1-1-1 0 0,23-18 1 0 0,-5 5-36 0 0,156-97-1286 0 0,-179 111-3246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5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 7111 0 0,'-18'-9'531'0'0,"-4"-1"133"0"0,19 10 23 0 0,5 1 110 0 0,30 16 1602 0 0,-16-8-3838 0 0,-7-3 588 0 0,0 1 0 0 0,0 0 0 0 0,-1 1 0 0 0,7 7 851 0 0,-2-2-996 0 0,3 4-323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5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2 283 5527 0 0,'0'0'124'0'0,"0"0"18"0"0,0 0 10 0 0,-2-21 1738 0 0,6 2-1627 0 0,0 0-1 0 0,1 1 1 0 0,1 0-1 0 0,0 0 1 0 0,1 1-1 0 0,2-1 1 0 0,-1 2-1 0 0,6-7-262 0 0,-8 13-12 0 0,12-25 112 0 0,-17 34 352 0 0,-1 1 138 0 0,7 35 760 0 0,-2 38-1251 0 0,-4-71 410 0 0,-1-2 166 0 0,0 0 28 0 0,0 0-87 0 0,5-1-683 0 0,1 0 1 0 0,0 0 0 0 0,-1 0 0 0 0,1-1 0 0 0,-1 0-1 0 0,1 0 1 0 0,-1 0 0 0 0,0-1 0 0 0,0 0 0 0 0,0 0-1 0 0,0 0 1 0 0,-1 0 0 0 0,1-1 0 0 0,-1 0 0 0 0,0 0-1 0 0,0 0 1 0 0,0 0 0 0 0,0-1 66 0 0,9-11-336 0 0,0-1-1 0 0,-1-1 1 0 0,-1 0-1 0 0,2-6 337 0 0,-7 13 0 0 0,-6 11 0 0 0,0 0 0 0 0,0 0 0 0 0,0-1 0 0 0,0 1 0 0 0,0 0 0 0 0,1 0 0 0 0,-1 0 0 0 0,0-1 0 0 0,0 1 0 0 0,0 0 0 0 0,1 0 0 0 0,-1 0 0 0 0,0 0 0 0 0,0 0 0 0 0,1-1 0 0 0,-1 1 0 0 0,0 0 0 0 0,0 0 0 0 0,1 0 0 0 0,-1 0 0 0 0,0 0 0 0 0,0 0 0 0 0,1 0 0 0 0,-1 0 0 0 0,0 0 0 0 0,1 0 0 0 0,-1 0 0 0 0,0 0 0 0 0,0 0 0 0 0,1 0 0 0 0,-1 0 0 0 0,0 0 0 0 0,0 0 0 0 0,1 0 0 0 0,-1 1 0 0 0,0-1 0 0 0,0 0 0 0 0,1 0 0 0 0,-1 0 0 0 0,0 0 0 0 0,0 1 0 0 0,0-1 0 0 0,1 0 0 0 0,-1 0 0 0 0,0 0 0 0 0,0 1 0 0 0,0-1 0 0 0,0 0 0 0 0,1 0 0 0 0,-1 0 0 0 0,0 1 0 0 0,0-1 0 0 0,0 0 0 0 0,0 0 0 0 0,0 1 0 0 0,0-1 0 0 0,0 0 0 0 0,0 1 0 0 0,0-1 0 0 0,0 0 0 0 0,0 1 0 0 0,9 16 0 0 0,-9-16 0 0 0,6 14-21 0 0,-1 1-1 0 0,0-1 0 0 0,-1 1 1 0 0,0 4 21 0 0,-4-18-447 0 0,0-2-141 0 0,0 0-20 0 0,1 2-665 0 0,2 4 640 0 0,3-5-3364 0 0,17-4 2141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5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152 527 4231 0 0,'-21'-22'408'0'0,"15"16"86"0"0,-1 1 0 0 0,0-1-1 0 0,0 2 1 0 0,0-1 0 0 0,0 1-1 0 0,-1 0 1 0 0,0 1-1 0 0,0 0 1 0 0,0 0 0 0 0,0 0-1 0 0,0 1 1 0 0,0 1 0 0 0,-8-2-494 0 0,15 3 88 0 0,0 0 0 0 0,0 0 0 0 0,1 1 0 0 0,-1-1 0 0 0,0 0 0 0 0,0 0 0 0 0,1 0 0 0 0,-1 1 0 0 0,0-1 0 0 0,1 0 0 0 0,-1 1 0 0 0,0-1 0 0 0,1 0 0 0 0,-1 1 0 0 0,1-1 1 0 0,-1 1-1 0 0,0-1 0 0 0,1 1 0 0 0,-1-1 0 0 0,1 1 0 0 0,-1-1 0 0 0,1 1 0 0 0,0 0 0 0 0,-1-1 0 0 0,1 1 0 0 0,0 0 0 0 0,-1-1 0 0 0,1 1 0 0 0,0 0 0 0 0,0 0 0 0 0,0-1 0 0 0,-1 1 0 0 0,1 0 1 0 0,0 0-1 0 0,0-1 0 0 0,0 1 0 0 0,0 0 0 0 0,0 0 0 0 0,1-1 0 0 0,-1 1 0 0 0,0 0 0 0 0,0 0-88 0 0,1 2 63 0 0,-1 1-1 0 0,1-1 1 0 0,0 0-1 0 0,0 0 1 0 0,0 1-1 0 0,0-1 1 0 0,0 0-1 0 0,2 2-62 0 0,10 13 0 0 0,0-1 0 0 0,2 0 0 0 0,9 8 0 0 0,-12-14 0 0 0,-1 0 0 0 0,-1 1 0 0 0,0 0 0 0 0,0 1 0 0 0,-1 0 0 0 0,-1 1 0 0 0,0-1 0 0 0,0 5 0 0 0,3 3 2 0 0,-8-17 9 0 0,0 1 0 0 0,-1 0 1 0 0,1 0-1 0 0,-1 0 0 0 0,-1 0 0 0 0,1 0 0 0 0,-1 0 0 0 0,1 0 0 0 0,-2 1 1 0 0,2 3-12 0 0,-2-6 69 0 0,0 0 1 0 0,0 0 0 0 0,-1-1 0 0 0,1 1 0 0 0,-1 0 0 0 0,1 0-1 0 0,-1-1 1 0 0,0 1 0 0 0,0 0 0 0 0,0-1 0 0 0,0 1 0 0 0,0-1-1 0 0,-1 1 1 0 0,1-1 0 0 0,-1 0 0 0 0,0 0 0 0 0,1 0 0 0 0,-1 0-1 0 0,0 0 1 0 0,0 0 0 0 0,0 0 0 0 0,-1 0 0 0 0,1-1 0 0 0,0 1 0 0 0,-1-1-1 0 0,1 1 1 0 0,-1-1 0 0 0,1 0 0 0 0,-1 0 0 0 0,0 0 0 0 0,1-1-1 0 0,-1 1 1 0 0,0-1 0 0 0,1 1 0 0 0,-1-1 0 0 0,0 0 0 0 0,0 0-1 0 0,0 0 1 0 0,1 0 0 0 0,-1-1 0 0 0,0 1 0 0 0,0-1 0 0 0,1 0-1 0 0,-1 1 1 0 0,-2-2-70 0 0,3 1-197 0 0,0 0-1 0 0,0-1 0 0 0,0 1 1 0 0,0 0-1 0 0,0-1 0 0 0,0 1 1 0 0,0-1-1 0 0,0 1 1 0 0,1-1-1 0 0,-1 0 0 0 0,1 0 1 0 0,-1 1-1 0 0,1-1 0 0 0,0 0 1 0 0,0 0-1 0 0,0-1 1 0 0,0 1-1 0 0,0 0 0 0 0,0 0 1 0 0,0 0-1 0 0,1-1 0 0 0,-1 1 1 0 0,1-1 197 0 0,-1-7-1290 0 0,0 0 0 0 0,1 0-1 0 0,0 0 1 0 0,1 1 0 0 0,0-2 1290 0 0,-1 6-313 0 0,2-17-2842 0 0</inkml:trace>
  <inkml:trace contextRef="#ctx0" brushRef="#br0" timeOffset="1">232 87 4231 0 0,'13'-85'544'0'0,"-13"84"32"0"0,0 1 182 0 0,0 0 36 0 0,0 0 50 0 0,0 0 186 0 0,2 13 1216 0 0,3 54 1806 0 0,-3 34-4052 0 0,-1-35 879 0 0,6 42-879 0 0,-5-88 441 0 0,4 28 1831 0 0,10 40-2272 0 0,-13-75-295 0 0,1 0 1 0 0,0 0-1 0 0,1 0 0 0 0,1-1 1 0 0,-1 1-1 0 0,2-1 1 0 0,0-1-1 0 0,7 10 295 0 0,-13-19-801 0 0,-1-2 55 0 0,7 0-339 0 0,-5 0-5476 0 0,-2 0 4627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5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16 187 8983 0 0,'-15'-15'936'0'0,"15"13"-845"0"0,1-1 0 0 0,0 0 0 0 0,0 1 0 0 0,0-1 0 0 0,0 0 0 0 0,0 1 0 0 0,0-1 0 0 0,1 1 0 0 0,-1 0 0 0 0,1-1-1 0 0,0 1 1 0 0,-1 0 0 0 0,1 0 0 0 0,0 0 0 0 0,0 0 0 0 0,2-1-91 0 0,38-28 1030 0 0,-41 30-1040 0 0,22-14-306 0 0,0 0 1 0 0,2 1-1 0 0,-1 1 0 0 0,27-8 316 0 0,-10 7-3028 0 0,-19 7 1460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2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3167 0 0,'0'0'68'0'0,"0"0"16"0"0,0 0 4 0 0,0 0 76 0 0,0 0 319 0 0,0 0 137 0 0,6 22 1156 0 0,66 351 6560 0 0,-46-246-7753 0 0,-10-40 988 0 0,-4 0 0 0 0,-3 26-1571 0 0,-9-71-197 0 0,0-40-836 0 0,0-2-393 0 0,0 0-498 0 0,0 0-1770 0 0,0 0-752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2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90 2271 0 0,'0'-6'71'0'0,"0"-1"-1"0"0,-1 1 0 0 0,0-1 0 0 0,0 1 0 0 0,-1 0 0 0 0,0-1 0 0 0,0 1 1 0 0,0 0-1 0 0,-2-2-70 0 0,4 7 60 0 0,-1-1 459 0 0,-4-17 875 0 0,6 17 4179 0 0,7 14-5430 0 0,0 1 1 0 0,-1 0-1 0 0,-1 0 1 0 0,0 1-1 0 0,-1-1 0 0 0,3 14-143 0 0,3 20 934 0 0,2 22-934 0 0,-2-9 172 0 0,-7-44-187 0 0,0 0-1 0 0,2 0 0 0 0,-1 0 0 0 0,2-1 1 0 0,6 12 15 0 0,-12-26-412 0 0,-1-1-158 0 0,0 0-35 0 0,0 0-104 0 0,0 0-398 0 0,0 0-168 0 0,-2-1-34 0 0,-5-6-10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2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41 162 3167 0 0,'-9'-10'-70'0'0,"5"6"355"0"0,0 0-1 0 0,0 0 1 0 0,1-1 0 0 0,0 1 0 0 0,0-1-1 0 0,0 0 1 0 0,0 0 0 0 0,0-2-285 0 0,2 4 153 0 0,1 1 1 0 0,-1-1 0 0 0,1 0 0 0 0,0 1 0 0 0,0-1-1 0 0,0 0 1 0 0,0 0 0 0 0,1 1 0 0 0,-1-1 0 0 0,1 0-1 0 0,0 0 1 0 0,-1 1 0 0 0,1-1 0 0 0,0 1 0 0 0,1-1-1 0 0,-1 1 1 0 0,0-1 0 0 0,1 1 0 0 0,0-2-154 0 0,2 0 128 0 0,-1 0 1 0 0,1 0 0 0 0,0 0-1 0 0,0 1 1 0 0,0-1-1 0 0,0 1 1 0 0,1 0 0 0 0,-1 0-1 0 0,1 0 1 0 0,0 1-1 0 0,0 0 1 0 0,0 0 0 0 0,0 0-1 0 0,0 0 1 0 0,0 1-1 0 0,0 0 1 0 0,1 0-129 0 0,7-1 322 0 0,-1 0 0 0 0,1 1 0 0 0,-1 0 0 0 0,1 1 0 0 0,0 0 0 0 0,8 2-322 0 0,-13 0-217 0 0,0 0 1 0 0,0 0-1 0 0,0 1 0 0 0,-1 0 0 0 0,8 4 217 0 0,8 4-581 0 0,-19-9 274 0 0,0 0 0 0 0,0 0 1 0 0,-1 1-1 0 0,1-1 0 0 0,-1 1 0 0 0,1 0 0 0 0,-1 0 0 0 0,0 1 1 0 0,0-1-1 0 0,0 1 0 0 0,-1-1 0 0 0,1 1 0 0 0,-1 0 1 0 0,0 0-1 0 0,0 0 0 0 0,0 0 0 0 0,0 1 307 0 0,8 31-1615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2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5527 0 0,'0'0'124'0'0,"0"0"18"0"0,0 0 10 0 0,0 0 44 0 0,22-16 1396 0 0,-10 3-1433 0 0,1 0 0 0 0,1 1 0 0 0,0 0 0 0 0,0 1 1 0 0,1 1-1 0 0,0 0 0 0 0,14-5-159 0 0,-18 8-797 0 0,4-1-2182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2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11 620 4231 0 0,'0'0'91'0'0,"0"0"12"0"0,6-24 135 0 0,7-62 85 0 0,11-89 1430 0 0,-22 142-1468 0 0,-1-1 0 0 0,-1 1 0 0 0,-2-1 0 0 0,-3-9-285 0 0,1 17 0 0 0,0 1 0 0 0,-2-1 0 0 0,-1 1 0 0 0,-2-3 0 0 0,4 18 0 0 0,-2 1 0 0 0,1 2 72 0 0,4 5 300 0 0,2 2 122 0 0,0 0 18 0 0,0 0-63 0 0,3 34-408 0 0,0-1 1 0 0,3 1-1 0 0,0-1 1 0 0,8 17-42 0 0,2 19 7 0 0,5 17 1225 0 0,3-2 0 0 0,32 76-1232 0 0,-26-90 0 0 0,-6-15 0 0 0,8 30 0 0 0,-32-83 0 0 0,1-1 0 0 0,0 1 0 0 0,0 0 0 0 0,-1 0 0 0 0,1-1 0 0 0,-1 1 0 0 0,1 0 0 0 0,-1 0 0 0 0,0-1 0 0 0,0 1 0 0 0,0 0 0 0 0,0 0 0 0 0,0 0 0 0 0,0-1 0 0 0,-1 1 0 0 0,0 4 0 0 0,1-5 0 0 0,0 0 0 0 0,-1 0 0 0 0,1 0 0 0 0,0-1 0 0 0,-1 1 0 0 0,1 0 0 0 0,-1 0 0 0 0,0 0 0 0 0,1 0 0 0 0,-1-1 0 0 0,1 1 0 0 0,-1 0 0 0 0,0-1 0 0 0,0 1 0 0 0,1 0 0 0 0,-1-1 0 0 0,0 1 0 0 0,0-1 0 0 0,0 1 0 0 0,0-1 0 0 0,0 0 0 0 0,0 1 0 0 0,0-1 0 0 0,1 0 0 0 0,-1 0 0 0 0,0 1 0 0 0,0-1 0 0 0,0 0 0 0 0,0 0 0 0 0,0 0 0 0 0,0 0 0 0 0,0 0 0 0 0,0-1 0 0 0,0 1 0 0 0,0 0 0 0 0,-1 0 0 0 0,-1 0 0 0 0,-1-1 0 0 0,0 1 0 0 0,1-1 0 0 0,-1 0 0 0 0,0 0 0 0 0,1 0 0 0 0,-1 0 0 0 0,1-1 0 0 0,0 1 0 0 0,-1-1 0 0 0,1 0 0 0 0,0 0 0 0 0,0 0 0 0 0,0-1 0 0 0,1 1 0 0 0,-1-1 0 0 0,0 1 0 0 0,1-1 0 0 0,-1 0 0 0 0,1 0 0 0 0,-1-1 0 0 0,-3-4 0 0 0,1 0 0 0 0,0-1 0 0 0,0 0 0 0 0,0 1 0 0 0,1-2 0 0 0,0 1 0 0 0,-1-5 0 0 0,3 4-92 0 0,0-1-1 0 0,1 0 0 0 0,0 0 1 0 0,1 0-1 0 0,0 0 1 0 0,1 1-1 0 0,0-1 0 0 0,0 0 1 0 0,1 0-1 0 0,1 1 1 0 0,0-1-1 0 0,0 1 0 0 0,3-5 93 0 0,5-10-301 0 0,1 0 0 0 0,1 2 0 0 0,1 0 0 0 0,14-19 301 0 0,16-30-3890 0 0,-31 57 1444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39 2271 0 0,'0'0'92'0'0,"0"0"-17"0"0,0 0 54 0 0,0 0 269 0 0,0 0 119 0 0,0 0 24 0 0,0 0-22 0 0,9 4 265 0 0,-9-5-617 0 0,0-1 0 0 0,0 0-1 0 0,0 0 1 0 0,0 0 0 0 0,0 0-1 0 0,-1 0 1 0 0,1 0 0 0 0,-1 0 0 0 0,0 0-1 0 0,1 1 1 0 0,-1-1 0 0 0,0 0-1 0 0,0 0 1 0 0,0 1 0 0 0,0-1 0 0 0,0 1-1 0 0,0-1 1 0 0,-1 1 0 0 0,1-1-1 0 0,0 1 1 0 0,-1 0 0 0 0,1 0 0 0 0,-1-1-1 0 0,0 1-166 0 0,-3 0 41 0 0,0 1-1 0 0,1 0 0 0 0,-1 0 1 0 0,0 0-1 0 0,1 0 0 0 0,-1 1 0 0 0,0 0 1 0 0,1 0-1 0 0,-1 0 0 0 0,1 1 1 0 0,-1-1-1 0 0,1 1 0 0 0,0 0 1 0 0,0 0-1 0 0,-1 1 0 0 0,2-1 0 0 0,-3 3-40 0 0,-11 7-37 0 0,2 1-1 0 0,0 1 0 0 0,-8 9 38 0 0,8-7 52 0 0,-1 0 512 0 0,0 1 0 0 0,1 0-1 0 0,1 1 1 0 0,-4 9-564 0 0,16-23 9 0 0,0 0-1 0 0,-1 0 1 0 0,2 1-1 0 0,-1-1 1 0 0,0 1 0 0 0,1-1-1 0 0,0 1 1 0 0,0-1-1 0 0,0 1 1 0 0,1 0 0 0 0,0 0-1 0 0,0-1 1 0 0,0 1-1 0 0,0 0 1 0 0,1 0-1 0 0,-1-1 1 0 0,1 1 0 0 0,0-1-1 0 0,1 1 1 0 0,-1 0-1 0 0,1-1 1 0 0,0 0 0 0 0,0 1-9 0 0,0-2 0 0 0,1 0 0 0 0,-1 0 1 0 0,0 0-1 0 0,1 0 1 0 0,0-1-1 0 0,0 1 1 0 0,0-1-1 0 0,0 1 0 0 0,0-1 1 0 0,0 0-1 0 0,0 0 1 0 0,1 0-1 0 0,-1-1 0 0 0,1 1 1 0 0,-1-1-1 0 0,1 0 1 0 0,0 0-1 0 0,-1 0 1 0 0,1 0-1 0 0,0-1 0 0 0,0 0 1 0 0,0 1-1 0 0,-1-1 1 0 0,1-1-1 0 0,0 1 0 0 0,0 0 1 0 0,0-1-1 0 0,2-1 0 0 0,17-3 0 0 0,-19 3 0 0 0,-1 1 0 0 0,1 0 0 0 0,0-1 0 0 0,0 2 0 0 0,0-1 0 0 0,0 0 0 0 0,0 1 0 0 0,0 0 0 0 0,0 0 0 0 0,0 0 0 0 0,0 0 0 0 0,1 1 0 0 0,-1-1 0 0 0,0 1 0 0 0,-1 0 0 0 0,1 0 0 0 0,0 1 0 0 0,0-1 0 0 0,0 1 0 0 0,2 1 0 0 0,-1 1 0 0 0,19 7 0 0 0,-19-5 0 0 0,-2 19 0 0 0,-3-23 0 0 0,0-1 0 0 0,0 1 0 0 0,0-1 0 0 0,0 0 0 0 0,-1 1 0 0 0,1-1 0 0 0,0 0 0 0 0,-1 1 0 0 0,1-1 0 0 0,-1 0 0 0 0,1 0 0 0 0,-1 1 0 0 0,1-1 0 0 0,-1 0 0 0 0,0 0 0 0 0,0 0 0 0 0,0 0 0 0 0,0 0 0 0 0,1 0 0 0 0,-2 1 0 0 0,-2 2 0 0 0,-23 38 816 0 0,26-40-760 0 0,0-1-1 0 0,0 1 1 0 0,0 0 0 0 0,-1-1-1 0 0,1 0 1 0 0,-1 1 0 0 0,1-1 0 0 0,-1 0-1 0 0,0 0 1 0 0,1 1 0 0 0,-1-1-1 0 0,0-1 1 0 0,0 1 0 0 0,0 0-1 0 0,0 0 1 0 0,1-1 0 0 0,-1 1 0 0 0,0-1-1 0 0,0 1 1 0 0,0-1 0 0 0,-2 0-56 0 0,-1-1 292 0 0,2 1-255 0 0,0 0 0 0 0,-1-1 1 0 0,1 1-1 0 0,0-1 0 0 0,0 0 1 0 0,0 0-1 0 0,0 0 0 0 0,0-1 1 0 0,-2 0-38 0 0,5 1-126 0 0,-1 0 0 0 0,0 0 1 0 0,0 0-1 0 0,0 0 1 0 0,1 0-1 0 0,-1 0 0 0 0,0 0 1 0 0,1 0-1 0 0,-1 0 0 0 0,1-1 1 0 0,0 1-1 0 0,-1 0 0 0 0,1 0 1 0 0,0 0-1 0 0,0-1 1 0 0,-1 1-1 0 0,1 0 0 0 0,0 0 1 0 0,0-1-1 0 0,1 1 0 0 0,-1 0 1 0 0,0 0-1 0 0,0-1 1 0 0,0 1-1 0 0,1 0 0 0 0,-1 0 1 0 0,1-1 125 0 0,24-93-5512 0 0,-16 65 3058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0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158 312 5527 0 0,'-11'-4'224'0'0,"-1"0"-1"0"0,1-1 1 0 0,1-1-1 0 0,-1 0 0 0 0,1 0 1 0 0,0-1-1 0 0,0 0 1 0 0,1 0-1 0 0,0-1 0 0 0,-1-2-223 0 0,5 4 136 0 0,0 0 0 0 0,1 0 0 0 0,0 0 0 0 0,0-1 0 0 0,0 0 0 0 0,1 0-1 0 0,0 0 1 0 0,0 0 0 0 0,1 0 0 0 0,0 0 0 0 0,0-1 0 0 0,1 1 0 0 0,0-1 0 0 0,0 1-1 0 0,0-1 1 0 0,1-3-136 0 0,0 6 104 0 0,0-1-1 0 0,1 1 0 0 0,-1-1 0 0 0,1 1 0 0 0,0-1 1 0 0,0 1-1 0 0,0 0 0 0 0,1-1 0 0 0,0 1 0 0 0,0 0 1 0 0,1 0-1 0 0,-1 0 0 0 0,1 1 0 0 0,0-1 1 0 0,0 1-1 0 0,0-1 0 0 0,1 1 0 0 0,0 0 0 0 0,0 0 1 0 0,0 0-1 0 0,0 1 0 0 0,1-1-103 0 0,-4 3 7 0 0,-1 1 0 0 0,1-1-1 0 0,0 0 1 0 0,0 0 0 0 0,-1 1 0 0 0,1-1 0 0 0,0 1-1 0 0,0-1 1 0 0,0 1 0 0 0,-1-1 0 0 0,1 1 0 0 0,0-1 0 0 0,0 1-1 0 0,0 0 1 0 0,0-1 0 0 0,0 1 0 0 0,0 0 0 0 0,0 0-1 0 0,0 0 1 0 0,0 0 0 0 0,0 0 0 0 0,0 0 0 0 0,0 0-1 0 0,0 0 1 0 0,0 0 0 0 0,0 1 0 0 0,0-1 0 0 0,0 0 0 0 0,0 0-1 0 0,0 1 1 0 0,0-1-7 0 0,2 2-2 0 0,-2-2 2 0 0,1 1 0 0 0,0-1 0 0 0,0 1 0 0 0,-1 0 0 0 0,1-1 0 0 0,0 1 0 0 0,-1 0 0 0 0,1 0 0 0 0,-1 0 0 0 0,1 1 0 0 0,-1-1 0 0 0,1 0 0 0 0,-1 1 0 0 0,0-1 0 0 0,0 0 0 0 0,0 1 0 0 0,0-1 0 0 0,0 1 0 0 0,0 0 0 0 0,0-1 0 0 0,0 1 0 0 0,-1 0 0 0 0,1 0 0 0 0,0-1 0 0 0,-1 1 0 0 0,0 0 0 0 0,2 4 0 0 0,0 1 151 0 0,0 0 0 0 0,0 1-1 0 0,-1-1 1 0 0,0 1 0 0 0,0 0-1 0 0,-1-1 1 0 0,0 1 0 0 0,0-1-1 0 0,-1 6-150 0 0,-14 69 1456 0 0,15-80-1452 0 0,-20 50 23 0 0,17-45-28 0 0,-1-1 1 0 0,2 1 0 0 0,-1 1 0 0 0,1-1-1 0 0,0 0 1 0 0,0 0 0 0 0,0 1 0 0 0,1-1-1 0 0,1 1 1 0 0,1 4 0 0 0,0-10 0 0 0,-1 0 0 0 0,1-1 0 0 0,0 1 0 0 0,-1 0 0 0 0,1-1 0 0 0,0 1 0 0 0,0-1 0 0 0,0 1 0 0 0,1-1 0 0 0,-1 1 0 0 0,0-1 0 0 0,0 0 0 0 0,1 1 0 0 0,-1-1 0 0 0,1 0 0 0 0,-1 0 0 0 0,1 0 0 0 0,-1 0 0 0 0,1 0 0 0 0,0-1 0 0 0,-1 1 0 0 0,1 0 0 0 0,0-1 0 0 0,0 1 0 0 0,0-1 0 0 0,0 1 0 0 0,3 0 0 0 0,7 1 0 0 0,1 0 0 0 0,0 0 0 0 0,0-1 0 0 0,-1-1 0 0 0,1 0 0 0 0,0-1 0 0 0,8-1 0 0 0,-2 0 0 0 0,0 1 0 0 0,19 2 0 0 0,-33-1 163 0 0,1 1 0 0 0,0-1 0 0 0,-1 1-1 0 0,1 1 1 0 0,-1-1 0 0 0,1 1 0 0 0,-1 0 0 0 0,0 0-1 0 0,0 0 1 0 0,2 2-163 0 0,-5-3 65 0 0,-1 1 0 0 0,1-1 1 0 0,0 1-1 0 0,-1 0 0 0 0,1 0 0 0 0,-1 0 0 0 0,0 0 0 0 0,1 0 0 0 0,-1 0 0 0 0,0 0 1 0 0,0 0-1 0 0,0 0 0 0 0,-1 0 0 0 0,1 1 0 0 0,0-1 0 0 0,-1 0 0 0 0,0 1 0 0 0,1-1 1 0 0,-1 0-1 0 0,0 1 0 0 0,0-1 0 0 0,0 0 0 0 0,-1 1 0 0 0,1-1 0 0 0,-1 2-65 0 0,-1 7 3 0 0,0-1-1 0 0,-1 0 1 0 0,0 0-1 0 0,0 0 1 0 0,-1-1 0 0 0,-1 1-1 0 0,1-1 1 0 0,-1 0-1 0 0,-1 0 1 0 0,-1 1-3 0 0,-13 15-64 0 0,0 0 0 0 0,-24 20 64 0 0,43-43-540 0 0,1-2-215 0 0,0 0-49 0 0,0 0-207 0 0,0 0-825 0 0,8-22-2630 0 0,4-6 2180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0 271 5407 0 0,'0'0'124'0'0,"0"0"18"0"0,0 0 8 0 0,14 0 136 0 0,1-2 470 0 0,-1 0 1 0 0,0 0-1 0 0,0-2 1 0 0,0 0-1 0 0,18-8 1 0 0,68-35 722 0 0,-54 23-1479 0 0,-8 5 1253 0 0,68-45-1 0 0,-52 19-2598 0 0,-34 16-2367 0 0,-11 12-45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71 4231 0 0,'5'-62'489'0'0,"-5"54"4681"0"0,4 165-185 0 0,4-26-3130 0 0,21 103-1855 0 0,-26-215 445 0 0,1-1 1 0 0,0 1-1 0 0,2-1 0 0 0,1 3-445 0 0,-2-12 0 0 0,0-4-102 0 0,-4-4-438 0 0,-1-1-215 0 0,0-25-1596 0 0,-2 11 1759 0 0,-1 1-1 0 0,0 1 0 0 0,0-1 1 0 0,-1 0-1 0 0,-1 1 1 0 0,0 0-1 0 0,-1 0 0 0 0,0 0 1 0 0,0 1-1 0 0,-2 0 1 0 0,1 0-1 0 0,-1 0 0 0 0,-7-6 593 0 0,5 8-67 0 0,0 0-1 0 0,0 0 1 0 0,-1 1-1 0 0,1 1 1 0 0,-2 0-1 0 0,1 0 1 0 0,-1 1-1 0 0,-10-4 68 0 0,14 7 214 0 0,5 2 110 0 0,0 0 0 0 0,-1-1 1 0 0,1 1-1 0 0,0-1 0 0 0,0 0 1 0 0,0 1-1 0 0,0-2 0 0 0,-2 0-324 0 0,4 2 534 0 0,1 1 54 0 0,0 0 20 0 0,0 0 6 0 0,8-22 130 0 0,-5 19-744 0 0,0 0 0 0 0,0 1 0 0 0,1-1 0 0 0,-1 0 0 0 0,1 1 0 0 0,-1 0 0 0 0,1 0 0 0 0,0 0 0 0 0,-1 0 0 0 0,1 1 0 0 0,0 0 0 0 0,2-1 0 0 0,56-13 0 0 0,-46 12 0 0 0,1 1-888 0 0,1 0 0 0 0,-1 1 0 0 0,1 1-1 0 0,-1 0 1 0 0,16 3 888 0 0,42 1-2432 0 0,-23-3 1089 0 0,-4 3-1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19 3167 0 0,'0'0'142'0'0,"-24"-7"594"0"0,15 7-334 0 0,0 0 0 0 0,0 1 1 0 0,0 0-1 0 0,0 0 0 0 0,1 1 1 0 0,-1 0-1 0 0,0 1 0 0 0,1 0 1 0 0,0 0-1 0 0,0 1 0 0 0,0 0 1 0 0,0 0-1 0 0,0 1 0 0 0,1 0 0 0 0,0 0 1 0 0,-1 1-403 0 0,-2 2 391 0 0,0 1 1 0 0,1 0 0 0 0,0 0 0 0 0,0 1 0 0 0,1 0-1 0 0,0 1 1 0 0,0-1 0 0 0,2 2 0 0 0,-1-1-1 0 0,-2 9-391 0 0,1 9 832 0 0,8-28-831 0 0,0 0 0 0 0,0 0 0 0 0,0-1-1 0 0,0 1 1 0 0,0 0 0 0 0,0 0 0 0 0,0-1-1 0 0,0 1 1 0 0,0 0 0 0 0,1-1 0 0 0,-1 1-1 0 0,0 0 1 0 0,0-1 0 0 0,1 1 0 0 0,-1 0-1 0 0,0-1 1 0 0,1 1 0 0 0,-1 0 0 0 0,1-1-1 0 0,-1 1 1 0 0,1-1 0 0 0,-1 1 0 0 0,1-1-1 0 0,-1 1 1 0 0,1-1 0 0 0,0 1 0 0 0,-1-1-1 0 0,1 0 1 0 0,0 1 0 0 0,-1-1 0 0 0,1 0-1 0 0,0 1 1 0 0,-1-1 0 0 0,1 0 0 0 0,0 0-1 0 0,19 0-4 0 0,-19 0 5 0 0,5-2-1 0 0,1-1 0 0 0,0 1 0 0 0,-1-2 0 0 0,1 1 0 0 0,-1-1 0 0 0,0 1 0 0 0,0-2 0 0 0,-1 1 0 0 0,1-1 0 0 0,-1 0 0 0 0,0 0 0 0 0,0 0 0 0 0,2-4 0 0 0,28-24 0 0 0,-25 25 0 0 0,-5 4 0 0 0,0 0 0 0 0,0 0 0 0 0,0 0 0 0 0,0 1 0 0 0,1 0 0 0 0,-1 0 0 0 0,3 0 0 0 0,-6 2 0 0 0,-1 1 0 0 0,0 0 0 0 0,0 0 0 0 0,0 0 0 0 0,0 0 0 0 0,0 0 0 0 0,0 0 0 0 0,0 0 0 0 0,0 1 0 0 0,0-1 0 0 0,1 0 0 0 0,-1 1 0 0 0,0-1 0 0 0,0 1 0 0 0,0-1 0 0 0,0 1 0 0 0,0-1 0 0 0,-1 1 0 0 0,1-1 0 0 0,0 1 0 0 0,0 0 0 0 0,0 0 0 0 0,0-1 0 0 0,-1 1 0 0 0,1 0 0 0 0,0 0 0 0 0,-1 0 0 0 0,1 0 0 0 0,0 1 0 0 0,0-1 0 0 0,1 2 0 0 0,0-1 0 0 0,0 1 0 0 0,0 0 0 0 0,0 0 0 0 0,0 0 0 0 0,-1 0 0 0 0,1 0 0 0 0,-1 0 0 0 0,0 0 0 0 0,0 1 0 0 0,0-1 0 0 0,0 3 0 0 0,-1-5 0 0 0,1-1 0 0 0,-1 1 0 0 0,0 0 0 0 0,1 0 0 0 0,-1-1 0 0 0,1 1 0 0 0,-1-1 0 0 0,1 1 0 0 0,-1 0 0 0 0,1-1 0 0 0,-1 1 0 0 0,1-1 0 0 0,-1 1 0 0 0,1-1 0 0 0,0 1 0 0 0,-1-1 0 0 0,1 0 0 0 0,0 1 0 0 0,-1-1 0 0 0,1 0 0 0 0,0 1 0 0 0,-1-1 0 0 0,1 0 0 0 0,0 0 0 0 0,0 0 0 0 0,0 0 0 0 0,-1 0 0 0 0,1 0 0 0 0,0 0 0 0 0,0 0 0 0 0,-1 0 0 0 0,1 0 0 0 0,0 0 0 0 0,0 0 0 0 0,-1-1 0 0 0,1 1 0 0 0,0 0 0 0 0,-1 0 0 0 0,1-1 0 0 0,0 1 0 0 0,0 0 0 0 0,-1-1 0 0 0,1 1 0 0 0,-1-1 0 0 0,1 1 0 0 0,-1-1 0 0 0,1 0 0 0 0,5-4-379 0 0,0 0 1 0 0,0 0-1 0 0,0-1 0 0 0,-1 0 0 0 0,0 0 0 0 0,0-1 0 0 0,-1 0 1 0 0,1 1-1 0 0,-2-2 0 0 0,1 1 0 0 0,-1 0 0 0 0,0-1 379 0 0,2-3-883 0 0,0 1-1 0 0,0 1 1 0 0,1-1 0 0 0,0 1-1 0 0,1-1 1 0 0,0 1 883 0 0,4-3-2250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102 119 5527 0 0,'-2'-12'72'0'0,"-1"1"0"0"0,0-1 0 0 0,0 0 0 0 0,-1 1 0 0 0,0-1 0 0 0,-1 1 0 0 0,-1 0 0 0 0,-2-3-72 0 0,8 13 66 0 0,0 1 0 0 0,-1-1 0 0 0,1 0 0 0 0,0 0 0 0 0,-1 1-1 0 0,1-1 1 0 0,-1 0 0 0 0,1 1 0 0 0,-1-1 0 0 0,0 0 0 0 0,1 1 0 0 0,-1-1-1 0 0,0 1 1 0 0,1-1 0 0 0,-1 1 0 0 0,0 0 0 0 0,1-1 0 0 0,-1 1-1 0 0,0-1 1 0 0,0 1 0 0 0,0 0 0 0 0,1 0 0 0 0,-1 0 0 0 0,0-1 0 0 0,0 1-1 0 0,0 0 1 0 0,0 0 0 0 0,1 0 0 0 0,-1 0 0 0 0,0 0 0 0 0,0 0-1 0 0,0 1 1 0 0,1-1 0 0 0,-1 0 0 0 0,0 0 0 0 0,0 1 0 0 0,0-1-1 0 0,1 0 1 0 0,-1 1 0 0 0,0-1 0 0 0,0 0 0 0 0,1 1 0 0 0,-1-1 0 0 0,0 1-1 0 0,1 0 1 0 0,-1-1 0 0 0,1 1 0 0 0,-1-1 0 0 0,1 1 0 0 0,-1 0-1 0 0,1 0 1 0 0,-1-1 0 0 0,1 1-66 0 0,-1 0 104 0 0,-2 4 147 0 0,0 1 1 0 0,0-1 0 0 0,0 1 0 0 0,1-1 0 0 0,-1 1-1 0 0,1 0 1 0 0,1 0 0 0 0,-1 0 0 0 0,1 1-1 0 0,0-1 1 0 0,0 2-252 0 0,-1 74 1573 0 0,2-64-1213 0 0,1 84 1874 0 0,12 71-2234 0 0,-6-119 470 0 0,3-1-1 0 0,1 0 1 0 0,3-1-1 0 0,3 3-469 0 0,-13-45 0 0 0,0 0 0 0 0,1-1 0 0 0,-1 1 0 0 0,2-1 0 0 0,-1 0 0 0 0,5 4 0 0 0,-9-12-23 0 0,-1-1 0 0 0,0 1-1 0 0,1-1 1 0 0,-1 1 0 0 0,1-1-1 0 0,-1 1 1 0 0,1-1-1 0 0,-1 0 1 0 0,1 1 0 0 0,-1-1-1 0 0,1 0 1 0 0,-1 0 0 0 0,1 1-1 0 0,-1-1 1 0 0,1 0 0 0 0,0 0-1 0 0,-1 0 1 0 0,1 1 0 0 0,-1-1-1 0 0,1 0 1 0 0,0 0 0 0 0,-1 0-1 0 0,1 0 1 0 0,-1 0 0 0 0,1 0-1 0 0,0-1 1 0 0,-1 1 0 0 0,1 0-1 0 0,-1 0 1 0 0,1 0 0 0 0,0 0-1 0 0,-1-1 1 0 0,1 1 0 0 0,-1 0-1 0 0,1-1 1 0 0,-1 1 0 0 0,1 0-1 0 0,-1-1 1 0 0,1 1-1 0 0,-1-1 1 0 0,0 1 0 0 0,1-1-1 0 0,-1 1 1 0 0,1-1 0 0 0,-1 1-1 0 0,0-1 1 0 0,1 1 0 0 0,-1-1-1 0 0,0 1 1 0 0,0-1 0 0 0,0 1-1 0 0,1-1 1 0 0,-1 0 0 0 0,0 1-1 0 0,0-1 24 0 0,0 0-113 0 0,7-14-827 0 0,0 0 0 0 0,-1-1 1 0 0,-1 0-1 0 0,-1 0 0 0 0,0 0 0 0 0,-1-1 0 0 0,-1 1 1 0 0,0-8 939 0 0,0-34-2401 0 0,-5-46 2401 0 0,1 40-889 0 0,1 12 833 0 0,-4-93 461 0 0,-8 52 2838 0 0,13 92-3020 0 0,0 0 0 0 0,0 0 0 0 0,0 0 0 0 0,0 0 0 0 0,0 0 0 0 0,0 1 0 0 0,0-1 0 0 0,-1 0-1 0 0,1 0 1 0 0,0 0 0 0 0,0 0 0 0 0,-1 1 0 0 0,1-1 0 0 0,-1 0 0 0 0,1 0 0 0 0,-1 1 0 0 0,1-1 0 0 0,-1 0 0 0 0,1 1 0 0 0,-1-1 0 0 0,0 1-223 0 0,-4 13 1099 0 0,-2 41-1807 0 0,6-49 1106 0 0,-4 60 230 0 0,4 0 1 0 0,2 0-1 0 0,3 0 1 0 0,2 0-1 0 0,13 48-628 0 0,-18-107-62 0 0,0 1-465 0 0,0 1 0 0 0,1-1 0 0 0,0 0 0 0 0,0 0 0 0 0,0 0 0 0 0,1-1 1 0 0,0 1-1 0 0,0-1 0 0 0,1 1 0 0 0,0-1 0 0 0,3 3 527 0 0,0-1-2142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14 107 4231 0 0,'0'0'191'0'0,"-13"-28"3134"0"0,13 26-3197 0 0,0 0-1 0 0,0 0 1 0 0,0 0 0 0 0,0 0-1 0 0,0-1 1 0 0,0 1-1 0 0,1 0 1 0 0,-1 0-1 0 0,1 0 1 0 0,0 0-1 0 0,-1 0 1 0 0,1 0 0 0 0,0 0-1 0 0,0 1 1 0 0,0-1-1 0 0,1 0 1 0 0,-1 0-1 0 0,0 1 1 0 0,1-1-1 0 0,0 0-127 0 0,3-3 348 0 0,0 1-1 0 0,0 0 1 0 0,0 1-1 0 0,0-1 1 0 0,1 1-1 0 0,3-2-347 0 0,-6 4-410 0 0,1 0-1 0 0,0 0 0 0 0,0 0 1 0 0,0 0-1 0 0,0 1 1 0 0,0-1-1 0 0,0 1 0 0 0,1 0 411 0 0,15-1-2469 0 0,-9-1-425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6 123 5527 0 0,'0'0'250'0'0,"0"0"-2"0"0,-1-1-156 0 0,-2-6 48 0 0,2 6 532 0 0,1 1 234 0 0,0 0 44 0 0,26-6 1318 0 0,-2-6-1857 0 0,0 0 0 0 0,0-2 1 0 0,1-2-412 0 0,48-27-2970 0 0,-51 32 1836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194 112 4231 0 0,'0'0'191'0'0,"2"-23"141"0"0,-3 17 61 0 0,0 0 0 0 0,0 0 0 0 0,0 0-1 0 0,-1 0 1 0 0,0 0 0 0 0,0 1 0 0 0,0-1 0 0 0,-1 1-1 0 0,0-1 1 0 0,0 1 0 0 0,0 0 0 0 0,0 0 0 0 0,-4-3-393 0 0,6 6 588 0 0,-25-3 1357 0 0,-2 18-1921 0 0,23-12-24 0 0,0 2 0 0 0,1-1-1 0 0,-1 0 1 0 0,0 1 0 0 0,1 0 0 0 0,-1 0-1 0 0,1 0 1 0 0,0 1 0 0 0,0-1-1 0 0,-1 2 1 0 0,-2 4 178 0 0,0-1-1 0 0,1 1 1 0 0,0 0-1 0 0,1 0 1 0 0,0 0-1 0 0,1 1 1 0 0,-1 0-1 0 0,-1 9-177 0 0,4-15 65 0 0,1 0-1 0 0,0 1 1 0 0,1-1-1 0 0,-1 0 1 0 0,1 1 0 0 0,0-1-1 0 0,0 0 1 0 0,0 1-1 0 0,0-1 1 0 0,1 0-1 0 0,0 0 1 0 0,0 1-1 0 0,0-1 1 0 0,0 0-1 0 0,1 0 1 0 0,0 0 0 0 0,-1 0-1 0 0,1 0 1 0 0,1-1-1 0 0,-1 1 1 0 0,1 0-1 0 0,1 2-64 0 0,0-4 0 0 0,-1 1 0 0 0,1-1 0 0 0,-1 0 0 0 0,1 1 0 0 0,0-2 0 0 0,0 1 0 0 0,0 0 0 0 0,0-1 0 0 0,0 0 0 0 0,0 1 0 0 0,0-2 0 0 0,1 1 0 0 0,52 6 0 0 0,-35-7 0 0 0,-18-1 0 0 0,0 1 0 0 0,-1 0 0 0 0,1-1 0 0 0,0 1 0 0 0,0 1 0 0 0,0-1 0 0 0,-1 0 0 0 0,1 1 0 0 0,0 0 0 0 0,0 0 0 0 0,-1 0 0 0 0,1 0 0 0 0,-1 1 0 0 0,1-1 0 0 0,-1 1 0 0 0,1 0 0 0 0,-1 0 0 0 0,0 0 0 0 0,0 1 0 0 0,0-1 0 0 0,0 1 0 0 0,-1-1 0 0 0,1 1 0 0 0,0 1 0 0 0,-2-2 0 0 0,1 0 0 0 0,-1 0 0 0 0,1 0 0 0 0,-1 0 0 0 0,0 1 0 0 0,0-1 0 0 0,0 1 0 0 0,0-1 0 0 0,0 1 0 0 0,-1-1 0 0 0,1 1 0 0 0,-1-1 0 0 0,0 1 0 0 0,0-1 0 0 0,1 1 0 0 0,-2 0 0 0 0,1-1 0 0 0,0 1 0 0 0,0-1 0 0 0,-1 1 0 0 0,0-1 0 0 0,1 1 0 0 0,-1-1 0 0 0,0 1 0 0 0,0-1 0 0 0,0 0 0 0 0,-1 1 0 0 0,1-1 0 0 0,-1 1 0 0 0,-2 2 0 0 0,0 0 0 0 0,0-1 0 0 0,0 1 0 0 0,-1-1 0 0 0,0 0 0 0 0,1 0 0 0 0,-2 0 0 0 0,1-1 0 0 0,0 0 0 0 0,-1 0 0 0 0,-2 1 0 0 0,-5 6 0 0 0,12-10-76 0 0,1 0-1 0 0,-1 0 1 0 0,1 1-1 0 0,0-1 1 0 0,-1 0-1 0 0,1 0 1 0 0,-1 0-1 0 0,1 0 1 0 0,-1 0-1 0 0,1 0 1 0 0,0 0-1 0 0,-1 0 1 0 0,1 0-1 0 0,-1 0 1 0 0,1 0-1 0 0,-1 0 1 0 0,1 0-1 0 0,0 0 1 0 0,-1-1-1 0 0,1 1 1 0 0,-1 0-1 0 0,1 0 1 0 0,0 0-1 0 0,-1-1 1 0 0,1 1-1 0 0,0 0 1 0 0,-1 0-1 0 0,1-1 1 0 0,0 1-1 0 0,-1 0 1 0 0,1-1-1 0 0,0 1 1 0 0,0 0-1 0 0,-1-1 1 0 0,1 1-1 0 0,0-1 0 0 0,0 1 1 0 0,0 0-1 0 0,0-1 77 0 0,-5-12-3091 0 0,5 13 2901 0 0,-1-12-2089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 5527 0 0,'0'0'124'0'0,"0"0"18"0"0,0 0 10 0 0,0-1-20 0 0,-2 3 31 0 0,0-1 0 0 0,0 1 0 0 0,1 0 1 0 0,-1 0-1 0 0,1 0 0 0 0,-1 0 0 0 0,1 0 1 0 0,0 0-1 0 0,0 1 0 0 0,-1 1-163 0 0,2-4 126 0 0,-4 9 691 0 0,1 0-1 0 0,0-1 1 0 0,1 1 0 0 0,0 0-1 0 0,0 0 1 0 0,1 1-1 0 0,0-1 1 0 0,0 8-817 0 0,6 79 967 0 0,-2-50-961 0 0,-2-32 57 0 0,3 62 1490 0 0,3 1 1 0 0,5 4-1554 0 0,-7-49 28 0 0,-3-18-84 0 0,1 1-1 0 0,0-1 1 0 0,1 1 0 0 0,4 10 56 0 0,-7-23-1033 0 0,6 3-1481 0 0,-4-4-2016 0 0,0-7 84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33 742 5527 0 0,'-5'4'81'0'0,"-23"8"478"0"0,41-22 3460 0 0,20-6-4254 0 0,-10 10 123 0 0,2-2-930 0 0,0 1 0 0 0,1 2-1 0 0,0 1 1 0 0,20-1 1042 0 0,18 2-3383 0 0,64-11 3383 0 0,-104 8-255 0 0,-1-1 0 0 0,0-1-1 0 0,0-1 1 0 0,15-9 255 0 0,-16 9 261 0 0,-12 0 973 0 0,-15 4 1634 0 0,2 4-2651 0 0,1 0 0 0 0,0 1 1 0 0,0 0-1 0 0,0-1 0 0 0,-1 1 1 0 0,1 0-1 0 0,0 0 0 0 0,0 0 1 0 0,-1 1-1 0 0,0-1-217 0 0,-7 4 349 0 0,1 0 0 0 0,-1 1 1 0 0,1 0-1 0 0,0 1 0 0 0,1 0 0 0 0,0 0 0 0 0,0 0 0 0 0,0 1 0 0 0,0 1 1 0 0,-2 3-350 0 0,-1 1 620 0 0,1 1 1 0 0,0 0-1 0 0,1 1 1 0 0,1 0-1 0 0,0 1 1 0 0,-1 2-621 0 0,6-12 103 0 0,2-4-96 0 0,1 0 0 0 0,-1 0 0 0 0,0 0 1 0 0,0 0-1 0 0,1 1 0 0 0,-1-1 0 0 0,1 0 0 0 0,-1 0 0 0 0,1 1 0 0 0,0-1 0 0 0,-1 0 0 0 0,1 1 1 0 0,0-1-1 0 0,0 1 0 0 0,0-1 0 0 0,0 0 0 0 0,0 1 0 0 0,0-1 0 0 0,0 1-7 0 0,0-2 0 0 0,0 0 0 0 0,0 0 0 0 0,0 1 0 0 0,0-1 0 0 0,0 0 0 0 0,0 0 0 0 0,-1 1 0 0 0,1-1 0 0 0,0 0 0 0 0,0 0 0 0 0,0 1 0 0 0,0-1 0 0 0,0 0 0 0 0,0 0 0 0 0,0 1 0 0 0,0-1 0 0 0,0 0 0 0 0,1 1 0 0 0,-1-1 0 0 0,0 0 0 0 0,0 0 0 0 0,0 1 0 0 0,0-1 0 0 0,0 0 0 0 0,0 0 0 0 0,0 0 0 0 0,1 1 0 0 0,-1-1 0 0 0,0 0 0 0 0,0 0 0 0 0,0 0 0 0 0,0 1 0 0 0,1-1 0 0 0,-1 0 0 0 0,0 0 0 0 0,0 0 0 0 0,1 0 0 0 0,-1 0 0 0 0,0 1 0 0 0,0-1 0 0 0,1 0 0 0 0,-1 0 0 0 0,0 0 0 0 0,0 0 0 0 0,1 0 0 0 0,-1 0 0 0 0,0 0 0 0 0,0 0 0 0 0,1 0 0 0 0,-1 0 0 0 0,0 0 0 0 0,6-3 0 0 0,4-6 0 0 0,8-4 0 0 0,-15 11 1 0 0,0 0-1 0 0,1 1 1 0 0,-1-1-1 0 0,0-1 1 0 0,0 1 0 0 0,0 0-1 0 0,-1-1 1 0 0,1 1-1 0 0,0-1 1 0 0,-1 0-1 0 0,0 0 1 0 0,0 0-1 0 0,0 0 1 0 0,0-1 0 0 0,0 1-1 0 0,0-1 0 0 0,3-5-20 0 0,0 0 0 0 0,1 0 0 0 0,1 1 1 0 0,-1 0-1 0 0,6-5 20 0 0,-12 12-62 0 0,1 1-1 0 0,-1 0 1 0 0,0 0 0 0 0,0-1 0 0 0,0 1 0 0 0,1 0 0 0 0,-1 0 0 0 0,0 0 0 0 0,0-1 0 0 0,1 1 0 0 0,-1 0 0 0 0,0 0 0 0 0,0 0 0 0 0,1 0 0 0 0,-1 0 0 0 0,0-1 0 0 0,0 1 0 0 0,1 0 0 0 0,-1 0 0 0 0,0 0-1 0 0,1 0 1 0 0,-1 0 0 0 0,0 0 0 0 0,1 0 0 0 0,-1 0 0 0 0,0 0 0 0 0,1 0 0 0 0,-1 0 0 0 0,0 0 0 0 0,0 0 0 0 0,1 0 0 0 0,-1 1 0 0 0,0-1 0 0 0,1 0 0 0 0,-1 0 0 0 0,0 0 0 0 0,0 0 62 0 0,7 14-585 0 0,-2 30 2006 0 0,-4-29-725 0 0,0 0-69 0 0,-1-11-606 0 0,0 1 0 0 0,0-1-1 0 0,1 0 1 0 0,0 1-1 0 0,-1-1 1 0 0,2 0 0 0 0,-1 1-1 0 0,0-1 1 0 0,1 0 0 0 0,0 0-1 0 0,2 3-20 0 0,-4-6 0 0 0,0-1 0 0 0,1 1 0 0 0,-1-1 0 0 0,0 1 0 0 0,0-1 0 0 0,1 1 0 0 0,-1-1 0 0 0,0 1 0 0 0,1-1 0 0 0,-1 0 0 0 0,1 1 0 0 0,-1-1 0 0 0,0 1 0 0 0,1-1 0 0 0,-1 0 0 0 0,1 0 0 0 0,-1 1 0 0 0,1-1 0 0 0,-1 0 0 0 0,1 0 0 0 0,-1 1 0 0 0,1-1 0 0 0,-1 0 0 0 0,1 0 0 0 0,-1 0 0 0 0,1 0 0 0 0,0 0 0 0 0,-1 0 0 0 0,1 0 0 0 0,-1 0 0 0 0,1 0 0 0 0,-1 0 0 0 0,1 0 0 0 0,-1 0 0 0 0,1 0 0 0 0,-1-1 0 0 0,1 1 0 0 0,-1 0 0 0 0,1 0 0 0 0,-1-1 0 0 0,1 1 0 0 0,-1 0 0 0 0,1 0 0 0 0,-1-1 0 0 0,1 1 0 0 0,-1-1 0 0 0,7-2-176 0 0,0 0 0 0 0,-1-1 0 0 0,1 0 1 0 0,-1 0-1 0 0,0-1 0 0 0,-1 0 0 0 0,1 0 0 0 0,-1 0 0 0 0,0 0 0 0 0,0-1 0 0 0,0 0 0 0 0,2-5 176 0 0,-1 1-663 0 0,-1 0-1 0 0,1-1 0 0 0,-2 0 1 0 0,0 0-1 0 0,0 0 1 0 0,-1-1-1 0 0,1-8 664 0 0,0-12-1351 0 0,-1 0 0 0 0,-1 0 0 0 0,-2 0 0 0 0,-2 0-1 0 0,-2-15 1352 0 0,-7-60 507 0 0,-3-36 2562 0 0,-10-21-3069 0 0,20 119 1584 0 0,4 42-740 0 0,0 3 186 0 0,0 0 83 0 0,0 0 20 0 0,0 0-53 0 0,0 5-236 0 0,18 384 4451 0 0,-15-339-5180 0 0,1 29-38 0 0,3-1 0 0 0,18 75-77 0 0,-24-148-15 0 0,-1-2-71 0 0,1 0-1 0 0,-1 0 1 0 0,1 0 0 0 0,0-1-1 0 0,0 1 1 0 0,0 0-1 0 0,0 0 1 0 0,0-1 0 0 0,1 1-1 0 0,-1-1 1 0 0,1 1-1 0 0,0-1 1 0 0,0 0 0 0 0,0 0-1 0 0,0 1 1 0 0,0-1 86 0 0,-1-1-116 0 0,0-1-1 0 0,0 0 1 0 0,-1 1 0 0 0,1-1 0 0 0,0 0-1 0 0,0 1 1 0 0,0-1 0 0 0,0 0-1 0 0,-1 0 1 0 0,1 0 0 0 0,0 0 0 0 0,0 0-1 0 0,0 0 1 0 0,0 0 0 0 0,0 0 0 0 0,0 0-1 0 0,-1 0 1 0 0,1 0 0 0 0,0 0 0 0 0,0-1-1 0 0,0 1 1 0 0,0 0 0 0 0,-1-1-1 0 0,1 1 1 0 0,0 0 0 0 0,0-1 0 0 0,-1 1-1 0 0,1-1 1 0 0,0 0 0 0 0,-1 1 0 0 0,1-1-1 0 0,0 1 1 0 0,-1-1 116 0 0,18-22-5272 0 0,-11 8 2626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1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47 5527 0 0,'0'-8'30'0'0,"0"-25"302"0"0,-2 28 71 0 0,0 19 230 0 0,-6 92 2162 0 0,4 0 0 0 0,5 0 0 0 0,7 19-2795 0 0,-7-89 603 0 0,3 47-114 0 0,3 1 0 0 0,3-2 0 0 0,4 0 0 0 0,6 11-489 0 0,-15-79-842 0 0,0 0 1 0 0,0-1 0 0 0,7 12 841 0 0,1-2-5642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3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3167 0 0,'1'3'142'0'0,"7"80"114"0"0,-8-81 224 0 0,0-2 148 0 0,0 0 20 0 0,0 0 46 0 0,0 0 172 0 0,0-3 78 0 0,0-12 97 0 0,-1 9-641 0 0,0 0 1 0 0,1 0 0 0 0,0 0 0 0 0,1 0 0 0 0,-1 0 0 0 0,1 0-1 0 0,0-1-400 0 0,0 6 535 0 0,2-2-509 0 0,0 0 1 0 0,0 0-1 0 0,0 1 1 0 0,0-1-1 0 0,0 1 1 0 0,0 0-1 0 0,1 0 0 0 0,2-1-26 0 0,6-4-2 0 0,-1-2-299 0 0,2 1-1 0 0,-1 1 0 0 0,1 0 1 0 0,0 0-1 0 0,1 1 0 0 0,-1 1 1 0 0,1 0-1 0 0,1 1 302 0 0,35-15-4468 0 0,-30 11 2853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6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47 7055 0 0,'-2'-1'126'0'0,"0"0"1"0"0,0 0-1 0 0,0 0 0 0 0,1 0 0 0 0,-1-1 0 0 0,1 1 0 0 0,-1 0 0 0 0,1-1 0 0 0,-1 1 0 0 0,1-1 0 0 0,0 0 0 0 0,0 1 1 0 0,-1-1-1 0 0,1 0 0 0 0,-1-3 0 0 0,2 4-65 0 0,0 1-1 0 0,0-1 1 0 0,0 1 0 0 0,0-1-1 0 0,0 1 1 0 0,0-1 0 0 0,0 1 0 0 0,0-1-1 0 0,0 1 1 0 0,1-1 0 0 0,-1 1 0 0 0,0-1-1 0 0,0 1 1 0 0,0 0 0 0 0,1-1 0 0 0,-1 1-1 0 0,0-1 1 0 0,1 1 0 0 0,-1-1 0 0 0,0 1-1 0 0,1 0 1 0 0,-1-1 0 0 0,1 1 0 0 0,19-8 847 0 0,-5 7-477 0 0,1 0 0 0 0,-1 1-1 0 0,1 1 1 0 0,-1 0 0 0 0,0 1-1 0 0,0 1 1 0 0,1 1 0 0 0,-2 0-1 0 0,1 1 1 0 0,0 0 0 0 0,19 11-1 0 0,-20-9-340 0 0,-2 1-1 0 0,1 0 1 0 0,-1 0 0 0 0,0 1-1 0 0,-1 1 1 0 0,0 0 0 0 0,0 1-1 0 0,-1 0 1 0 0,15 23-1 0 0,-20-26-93 0 0,0 1-1 0 0,0 0 1 0 0,-1 0-1 0 0,-1 0 1 0 0,1 0-1 0 0,-2 1 1 0 0,1-1-1 0 0,-1 1 1 0 0,-1 0-1 0 0,0 0 1 0 0,0 0-1 0 0,-1-1 1 0 0,0 1-1 0 0,0 0 1 0 0,-4 17-1 0 0,-4 4 5 0 0,-2 0 0 0 0,0-1 0 0 0,-2 0 0 0 0,-20 35 0 0 0,29-59-46 0 0,-1 0-1 0 0,1-1 0 0 0,-1 1 1 0 0,0-1-1 0 0,0 0 1 0 0,-1 0-1 0 0,1-1 0 0 0,-1 1 1 0 0,0-1-1 0 0,-1 0 1 0 0,1 0-1 0 0,0-1 1 0 0,-7 3-1 0 0,1-1-802 0 0,1-1 1 0 0,-1 0-1 0 0,0-1 0 0 0,-1 0 0 0 0,1-1 1 0 0,-16 2-1 0 0,-10-1-1550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3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5527 0 0,'0'0'124'0'0,"-13"33"328"0"0,11-24-278 0 0,1-1 0 0 0,0 0 0 0 0,0 1 0 0 0,1-1 1 0 0,0 1-1 0 0,0-1 0 0 0,1 1 0 0 0,0-1 0 0 0,1 0 0 0 0,0 1-174 0 0,25 85 2062 0 0,-24-83-2017 0 0,3 7-39 0 0,-1-3 20 0 0,0 0 1 0 0,1-1 0 0 0,3 5-27 0 0,-8-18 441 0 0,-1-1 146 0 0,0 0 21 0 0,0 0-75 0 0,-15-26-324 0 0,13 19-209 0 0,0 0 0 0 0,1-1 0 0 0,0 1 0 0 0,0 0 0 0 0,1-1 0 0 0,0 1 0 0 0,1-1 0 0 0,0-6 0 0 0,13-63 0 0 0,-11 59 0 0 0,-1 9 160 0 0,-1 4 175 0 0,0 0 0 0 0,0-1 0 0 0,1 1 0 0 0,0 0 0 0 0,0 0 0 0 0,0 0 0 0 0,1 0 0 0 0,1-2-335 0 0,-4 6-18 0 0,1 0 0 0 0,0 0 0 0 0,0 0 0 0 0,0 1 0 0 0,0-1 0 0 0,0 0-1 0 0,0 1 1 0 0,0-1 0 0 0,0 0 0 0 0,0 1 0 0 0,0-1 0 0 0,0 1 0 0 0,0 0-1 0 0,0-1 1 0 0,0 1 0 0 0,0 0 0 0 0,1 0 0 0 0,-1-1 0 0 0,0 1 0 0 0,0 0 0 0 0,0 0-1 0 0,1 0 1 0 0,-1 1 0 0 0,1-1 18 0 0,-1 0-130 0 0,3 0-111 0 0,-1 0-1 0 0,0 0 1 0 0,1 0 0 0 0,-1 0-1 0 0,0 1 1 0 0,0-1 0 0 0,1 1-1 0 0,-1 0 1 0 0,0 0 0 0 0,0 0-1 0 0,0 1 1 0 0,0-1 0 0 0,0 1-1 0 0,1 1 242 0 0,41 32-4447 0 0,-25-19 1782 0 0,-4-2 1321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3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63 3167 0 0,'0'0'142'0'0,"-23"-12"594"0"0,-13 5 1936 0 0,30 6-2128 0 0,0-1 0 0 0,-1 1 0 0 0,0 0 1 0 0,1 0-1 0 0,-7 1-544 0 0,10 0 61 0 0,1 0 0 0 0,-1 1 0 0 0,1-1 0 0 0,-1 1 0 0 0,1 0 0 0 0,-1 0 0 0 0,1 0 0 0 0,-1 0 0 0 0,1 0 0 0 0,0 0 0 0 0,-1 1 0 0 0,1-1 0 0 0,0 1 0 0 0,0-1 0 0 0,0 1 0 0 0,0 0 0 0 0,0 1-61 0 0,-8 9 491 0 0,1 0 0 0 0,0 1-1 0 0,1 0 1 0 0,1 0 0 0 0,0 1-1 0 0,1 0 1 0 0,0 0 0 0 0,-3 13-491 0 0,8-25 422 0 0,1-1-406 0 0,0 0 0 0 0,0 0 0 0 0,0 0 0 0 0,-1 0 0 0 0,1-1 0 0 0,0 1 0 0 0,0 0 0 0 0,0 0 0 0 0,1 0 0 0 0,-1 0 0 0 0,0 0 0 0 0,0 0 0 0 0,0 0 0 0 0,1 0 0 0 0,-1-1 0 0 0,0 1 0 0 0,1 0 0 0 0,-1 0 0 0 0,1 0 0 0 0,-1-1 0 0 0,1 1 0 0 0,-1 0 0 0 0,1-1 0 0 0,0 1 0 0 0,-1 0 0 0 0,1-1 0 0 0,0 1-16 0 0,0 0 0 0 0,0 0 0 0 0,0 0 0 0 0,1 0 0 0 0,-1 0 0 0 0,0 0 0 0 0,0 0 0 0 0,1-1 0 0 0,-1 1 0 0 0,1-1 0 0 0,-1 1 0 0 0,0-1 0 0 0,1 1 0 0 0,-1-1 0 0 0,1 1 0 0 0,-1-1 0 0 0,1 0 0 0 0,-1 0 0 0 0,1 0 0 0 0,-1 0 0 0 0,1 0 0 0 0,-1 0 0 0 0,1-1 0 0 0,-1 1 0 0 0,1 0 0 0 0,-1-1 0 0 0,1 1 0 0 0,-1-1 0 0 0,1 0 0 0 0,-1 1 0 0 0,0-1 0 0 0,1 0 0 0 0,-1 0 0 0 0,0 0 0 0 0,1 0 0 0 0,-2 1 0 0 0,8-7 0 0 0,0 0 0 0 0,0 0 0 0 0,-1-1 0 0 0,0 0 0 0 0,3-4 0 0 0,6-6 0 0 0,13-29-1921 0 0,-28 46 1305 0 0,1 4 674 0 0,0-1 0 0 0,0 1 0 0 0,-1 0 0 0 0,1-1 0 0 0,0 1 0 0 0,-1 0 0 0 0,0 0 0 0 0,0 0 0 0 0,0 1-58 0 0,2 2 461 0 0,8 30 1069 0 0,-8-27-1506 0 0,6-9-24 0 0,-6-1-8 0 0,0 1-1 0 0,0-1 1 0 0,0 0-1 0 0,0 0 1 0 0,-1 0 0 0 0,1 0-1 0 0,0 0 1 0 0,-1 0-1 0 0,1-1 1 0 0,-1 1-1 0 0,0-1 1 0 0,1 0-1 0 0,-1 0 1 0 0,0 0-1 0 0,0 0 1 0 0,0 0-1 0 0,1-2 9 0 0,27-46-1696 0 0,-8 13 760 0 0,-22 36 936 0 0,0 1 0 0 0,0 0 0 0 0,1 0 0 0 0,-1-1 0 0 0,0 1 0 0 0,0 0 0 0 0,0 0 0 0 0,1-1 0 0 0,-1 1 0 0 0,0 0 0 0 0,0 0 0 0 0,1 0 0 0 0,-1 0 0 0 0,0 0 0 0 0,0-1 0 0 0,1 1 0 0 0,-1 0 0 0 0,0 0 0 0 0,1 0 0 0 0,-1 0 0 0 0,0 0 0 0 0,0 0 0 0 0,1 0 0 0 0,-1 0 0 0 0,0 0 0 0 0,1 0 0 0 0,-1 0 0 0 0,0 0 0 0 0,1 0 0 0 0,-1 0 0 0 0,0 0 0 0 0,0 0 0 0 0,1 0 0 0 0,-1 1 0 0 0,0-1 0 0 0,1 0 0 0 0,-1 0 0 0 0,0 0 0 0 0,0 0 0 0 0,0 1 0 0 0,1-1 0 0 0,-1 0 0 0 0,0 0 0 0 0,0 0 0 0 0,1 1 0 0 0,-1-1 0 0 0,0 0 0 0 0,0 0 0 0 0,0 1 0 0 0,0-1 0 0 0,0 0 0 0 0,1 0 0 0 0,-1 1 0 0 0,6 13 0 0 0,-6-14 0 0 0,4 16 0 0 0,-4-13 0 0 0,0-1 0 0 0,1 1 0 0 0,-1-1 0 0 0,1 1 0 0 0,0-1 0 0 0,-1 0 0 0 0,1 1 0 0 0,0-1 0 0 0,0 0 0 0 0,1 0 0 0 0,-1 0 0 0 0,0 1 0 0 0,1-1 0 0 0,0 1 0 0 0,-1-2 0 0 0,0-1 0 0 0,-1 1 0 0 0,1 0 0 0 0,0 0 0 0 0,-1-1 0 0 0,1 1 0 0 0,0 0 0 0 0,0-1 0 0 0,-1 1 0 0 0,1 0 0 0 0,0-1 0 0 0,0 1 0 0 0,0-1 0 0 0,0 0 0 0 0,0 1 0 0 0,0-1 0 0 0,0 0 0 0 0,0 0 0 0 0,0 1 0 0 0,0-1 0 0 0,0 0 0 0 0,0 0 0 0 0,0 0 0 0 0,0 0 0 0 0,0 0 0 0 0,0 0 0 0 0,0-1 0 0 0,0 1 0 0 0,0 0 0 0 0,1-1 0 0 0,0 1 0 0 0,0-1 0 0 0,1 1 0 0 0,-1-1 0 0 0,1 0 0 0 0,-1 0 0 0 0,0 0 0 0 0,1 0 0 0 0,-1 0 0 0 0,0 0 0 0 0,0-1 0 0 0,0 1 0 0 0,0-1 0 0 0,0 0 0 0 0,0 1 0 0 0,0-1 0 0 0,-1 0 0 0 0,1 0 0 0 0,-1 0 0 0 0,1 0 0 0 0,0-2 0 0 0,25-51 0 0 0,-18 35 0 0 0,-3 3 0 0 0,-2 10 0 0 0,-1 7 0 0 0,4 19 0 0 0,-5-10 0 0 0,3 4 0 0 0,1-4 0 0 0,1-2 0 0 0,-6-7 0 0 0,0 0 0 0 0,0 1 0 0 0,0-1 0 0 0,0 0 0 0 0,0 0 0 0 0,-1 0 0 0 0,1 0 0 0 0,0 0 0 0 0,0 0 0 0 0,0 0 0 0 0,0 0 0 0 0,0 0 0 0 0,0 0 0 0 0,0 0 0 0 0,0-1 0 0 0,-1 1 0 0 0,1 0 0 0 0,0-1 0 0 0,0 1 0 0 0,0 0 0 0 0,0-1 0 0 0,-1 1 0 0 0,1-1 0 0 0,0 0 0 0 0,-1 1 0 0 0,1-1 0 0 0,0 1 0 0 0,-1-1 0 0 0,1 0 0 0 0,-1 0 0 0 0,1 1 0 0 0,-1-1 0 0 0,1 0 0 0 0,0 0 0 0 0,14-20 0 0 0,14-16 0 0 0,-28 37 0 0 0,-1-1 0 0 0,1 1 0 0 0,0 0 0 0 0,-1-1 0 0 0,1 1 0 0 0,0 0 0 0 0,-1-1 0 0 0,1 1 0 0 0,0 0 0 0 0,-1 0 0 0 0,1 0 0 0 0,0 0 0 0 0,0 0 0 0 0,-1 0 0 0 0,1 0 0 0 0,0 0 0 0 0,0 0 0 0 0,-1 0 0 0 0,1 0 0 0 0,0 0 0 0 0,0 1 0 0 0,-1-1 0 0 0,1 0 0 0 0,0 0 0 0 0,-1 1 0 0 0,1-1 0 0 0,-1 1 0 0 0,1-1 0 0 0,0 0 0 0 0,-1 1 0 0 0,1-1 0 0 0,-1 1 0 0 0,1-1 0 0 0,-1 1 0 0 0,1 0 0 0 0,-1-1 0 0 0,1 1 0 0 0,-1-1 0 0 0,0 1 0 0 0,1 0 0 0 0,-1 0 0 0 0,0-1 0 0 0,1 1 0 0 0,10 11 58 0 0,0 1 0 0 0,-1 0 0 0 0,-1 0-1 0 0,0 1 1 0 0,0 1-58 0 0,-4-6-617 0 0,1 1 0 0 0,0-1 1 0 0,0 0-1 0 0,1-1 0 0 0,0 0 0 0 0,7 6 617 0 0,-10-11-2438 0 0,5 1-456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3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5527 0 0,'0'0'124'0'0,"0"0"18"0"0,0 0 10 0 0,0 0 113 0 0,0 0 450 0 0,0 0 195 0 0,0 0 40 0 0,0 0-120 0 0,9-7-510 0 0,-5 2-462 0 0,1 2 0 0 0,0-1 0 0 0,0 0 0 0 0,0 1 0 0 0,1 0 0 0 0,3-1 142 0 0,5-3-1026 0 0,-3-1-1960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3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5527 0 0,'0'0'124'0'0,"0"0"18"0"0,0 0 10 0 0,-3 0-20 0 0,3-1 58 0 0,-1 1 1 0 0,0 0-1 0 0,0 0 1 0 0,0 0-1 0 0,0 0 1 0 0,0 0-1 0 0,0 0 0 0 0,0 0 1 0 0,0 0-1 0 0,1 0 1 0 0,-1 0-1 0 0,0 1 1 0 0,0-1-1 0 0,0 0 1 0 0,0 1-1 0 0,0-1 1 0 0,1 0-1 0 0,-1 1 1 0 0,0-1-1 0 0,0 1 1 0 0,1-1-1 0 0,-1 1 0 0 0,0 0 1 0 0,1-1-1 0 0,-1 1 1 0 0,0 0-1 0 0,1-1 1 0 0,-1 1-1 0 0,1 0 1 0 0,-1 0-1 0 0,1 0-190 0 0,0 1 365 0 0,0 0 0 0 0,0 0 0 0 0,0 0 0 0 0,0 0 0 0 0,1 0 0 0 0,-1 0 0 0 0,1-1 0 0 0,-1 1 0 0 0,1 0 0 0 0,0 0 0 0 0,0 1-365 0 0,3 7-765 0 0,31 108 803 0 0,-12-45 692 0 0,-2 2 1 0 0,-2 13-731 0 0,-19-86 807 0 0,0-2-102 0 0,1-21-436 0 0,1-38-269 0 0,-2 36 0 0 0,1 0 0 0 0,1 0 0 0 0,1 0 0 0 0,0 0 0 0 0,2 1 0 0 0,1-1 0 0 0,6-15 0 0 0,-10 34-723 0 0,0 0-1 0 0,0 1 1 0 0,0-1 0 0 0,0 1-1 0 0,0 0 1 0 0,1-1-1 0 0,-1 1 1 0 0,3-1 723 0 0,-4 3-334 0 0,0 0 0 0 0,1 0 0 0 0,-1 0 0 0 0,1 0 0 0 0,-1 0 0 0 0,1 0 0 0 0,-1 1 0 0 0,1-1-1 0 0,-1 1 1 0 0,1-1 0 0 0,0 1 0 0 0,-1-1 0 0 0,1 1 0 0 0,0 0 0 0 0,-1 0 0 0 0,1 0 0 0 0,0 0 0 0 0,-1 0 0 0 0,1 0 0 0 0,0 1 0 0 0,0-1 334 0 0,7 2-2510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3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5527 0 0,'-1'-7'83'0'0,"-9"-19"553"0"0,8 25 2626 0 0,0 7-1200 0 0,2 19-420 0 0,4 32-455 0 0,62 379-331 0 0,-59-389-848 0 0,1-4 45 0 0,-3 0 0 0 0,0 32-53 0 0,-5-74 133 0 0,1 0 1 0 0,-1 0-1 0 0,0 0 1 0 0,0 0 0 0 0,0 0-1 0 0,0 0 1 0 0,0 0 0 0 0,0 0-1 0 0,-1 0 1 0 0,1 0-1 0 0,0 0 1 0 0,0 0 0 0 0,-1 0-1 0 0,1 0 1 0 0,-1 0 0 0 0,1 0-1 0 0,-1 0 1 0 0,1-1-1 0 0,-1 1 1 0 0,1 0-134 0 0,-1-1 25 0 0,1 0 0 0 0,-1 0 0 0 0,0 0 0 0 0,1 0 0 0 0,-1-1 1 0 0,1 1-1 0 0,-1 0 0 0 0,1 0 0 0 0,0-1 0 0 0,-1 1 0 0 0,1 0 0 0 0,-1-1 0 0 0,1 1 0 0 0,-1 0 0 0 0,1-1 0 0 0,0 1 0 0 0,-1 0 0 0 0,1-1 1 0 0,0 1-1 0 0,-1-1 0 0 0,1 1 0 0 0,0-1 0 0 0,0 1 0 0 0,0-1 0 0 0,-1 1-25 0 0,-1-4-32 0 0,0 0-1 0 0,0-1 1 0 0,0 1-1 0 0,0 0 1 0 0,1-1-1 0 0,0 1 1 0 0,0-1 0 0 0,-1-3 32 0 0,2 0-220 0 0,1 1 1 0 0,-1 0-1 0 0,1-1 0 0 0,0 1 1 0 0,1 0-1 0 0,0 0 1 0 0,0 0-1 0 0,0 0 1 0 0,1 0-1 0 0,0 0 1 0 0,0 0-1 0 0,1 1 1 0 0,0 0-1 0 0,4-6 220 0 0,-6 11 0 0 0,-1 0 0 0 0,0 0 0 0 0,1 0 0 0 0,-1 1 0 0 0,0-1 0 0 0,1 0 0 0 0,-1 1 0 0 0,1-1 0 0 0,-1 1 0 0 0,1-1 0 0 0,0 1 0 0 0,-1 0 0 0 0,1-1 0 0 0,-1 1 0 0 0,1 0 0 0 0,0 0 0 0 0,-1 0 0 0 0,1 1 0 0 0,-1-1 0 0 0,1 0 0 0 0,-1 1 0 0 0,1-1 0 0 0,0 0 0 0 0,-1 1 0 0 0,0 0 0 0 0,2 0 0 0 0,-3-1 0 0 0,7 3 0 0 0,-1 0 0 0 0,1 0 0 0 0,-1 1 0 0 0,0 0 0 0 0,0 0 0 0 0,-1 0 0 0 0,1 1 0 0 0,-1 0 0 0 0,0 0 0 0 0,0 0 0 0 0,3 5 0 0 0,-5-6 0 0 0,-1 0 0 0 0,1 0 0 0 0,0 0 0 0 0,-1 0 0 0 0,0 0 0 0 0,0 0 0 0 0,-1 1 0 0 0,1-1 0 0 0,-1 1 0 0 0,0 0 0 0 0,0-1 0 0 0,0 1 0 0 0,-1 0 0 0 0,1-1 0 0 0,-1 1 0 0 0,0 0 0 0 0,-1-1 0 0 0,1 1 0 0 0,0-3 0 0 0,0 0 0 0 0,0-1 0 0 0,-1 1 0 0 0,1 0 0 0 0,0-1 0 0 0,-1 1 0 0 0,1 0 0 0 0,-1-1 0 0 0,1 1 0 0 0,-1-1 0 0 0,0 1 0 0 0,0-1 0 0 0,0 1 0 0 0,0-1 0 0 0,0 0 0 0 0,0 1 0 0 0,0-1 0 0 0,-1 1 0 0 0,-15 16 0 0 0,12-13 3 0 0,0 0-1 0 0,0-1 1 0 0,0 0-1 0 0,-1 0 1 0 0,0 0-1 0 0,0-1 1 0 0,0 0-1 0 0,0 0 1 0 0,0-1-1 0 0,-1 1 1 0 0,1-1-1 0 0,-1-1 1 0 0,1 1-1 0 0,-5 0-2 0 0,5-2-1026 0 0,-1 1 0 0 0,1-1 0 0 0,-1 1 0 0 0,0-2-1 0 0,-4 0 1027 0 0,10 1-315 0 0,-1-1-1 0 0,1 1 1 0 0,-1-1-1 0 0,0 0 0 0 0,1 0 1 0 0,0 0-1 0 0,-1 0 1 0 0,1 0-1 0 0,-1 0 0 0 0,1 0 1 0 0,0 0-1 0 0,0 0 1 0 0,0-1-1 0 0,0 1 0 0 0,0 0 1 0 0,-1-2 315 0 0,1 2-336 0 0,-1-1-1527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3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 4231 0 0,'0'0'91'0'0,"-2"-3"12"0"0,-3-6 4 0 0,5 10 436 0 0,3 7 491 0 0,-3-7-240 0 0,0-1 50 0 0,0 0 186 0 0,0 0 83 0 0,-1 17 1343 0 0,-1 1-2040 0 0,1 0-1 0 0,0 0 1 0 0,1 0-1 0 0,2 0 1 0 0,-1 0 0 0 0,2-1-1 0 0,4 15-415 0 0,-7-32 0 0 0,0 0 0 0 0,0 1 0 0 0,0-1 0 0 0,1 1 0 0 0,-1-1 0 0 0,0 1 0 0 0,0-1 0 0 0,0 0 0 0 0,1 1 0 0 0,-1-1 0 0 0,0 1 0 0 0,1-1 0 0 0,-1 0 0 0 0,0 1 0 0 0,1-1 0 0 0,-1 0 0 0 0,1 0 0 0 0,-1 1 0 0 0,0-1 0 0 0,1 0 0 0 0,-1 0 0 0 0,1 1 0 0 0,-1-1 0 0 0,1 0 0 0 0,-1 0 0 0 0,1 0 0 0 0,-1 0 0 0 0,1 0 0 0 0,-1 0 0 0 0,1 0 0 0 0,-1 0 0 0 0,1 0 0 0 0,-1 0 0 0 0,0 0 0 0 0,1 0 0 0 0,-1 0 0 0 0,1 0 0 0 0,-1 0 0 0 0,1-1 0 0 0,-1 1 0 0 0,1 0 0 0 0,-1 0 0 0 0,1 0 0 0 0,-1-1 0 0 0,0 1 0 0 0,1 0 0 0 0,-1-1 0 0 0,0 1 0 0 0,1 0 0 0 0,-1-1 0 0 0,13-11 0 0 0,-8 6-49 0 0,0-2 0 0 0,-1 1 0 0 0,0-1-1 0 0,0 1 1 0 0,0-1 0 0 0,-1 0 0 0 0,-1-1 0 0 0,1 1-1 0 0,-1 0 1 0 0,-1-1 0 0 0,1-6 49 0 0,7-25-2120 0 0,13 83 4757 0 0,-18-33-2633 0 0,-1-1-1 0 0,1 0 1 0 0,1 1-1 0 0,-1-1 0 0 0,2-1 1 0 0,-1 1-1 0 0,3 1-3 0 0,1 0 0 0 0,0-5-172 0 0,-7-4-313 0 0,-1-1 0 0 0,1 1 0 0 0,-1 0 0 0 0,1-1 1 0 0,-1 1-1 0 0,1-1 0 0 0,-1 0 0 0 0,1 1 0 0 0,0-1 0 0 0,-1 0 0 0 0,1 0 0 0 0,0 0 0 0 0,-1 0 0 0 0,3 0 485 0 0,-2-1-3607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3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80 4231 0 0,'-3'-6'52'0'0,"0"0"-1"0"0,-1 0 1 0 0,1 0 0 0 0,-1 1-1 0 0,0-1 1 0 0,-1 1-1 0 0,1 0 1 0 0,-1 0-1 0 0,0 1 1 0 0,-2-2-52 0 0,-17-12 4030 0 0,23 17-2917 0 0,1 1 20 0 0,0 0-53 0 0,0 0-236 0 0,-2 0-395 0 0,-9 1 848 0 0,10 0-1266 0 0,0 0 0 0 0,0 1 1 0 0,1-1-1 0 0,-1 1 0 0 0,1-1 0 0 0,-1 0 1 0 0,1 1-1 0 0,0-1 0 0 0,-1 1 0 0 0,1-1 1 0 0,0 1-1 0 0,0 0 0 0 0,0-1 0 0 0,0 1 1 0 0,0-1-1 0 0,0 1 0 0 0,1-1 0 0 0,-1 2-31 0 0,1 4 0 0 0,1 0 0 0 0,-1 0 0 0 0,1 0 0 0 0,0-1 0 0 0,1 1 0 0 0,0-1 0 0 0,0 1 0 0 0,0-1 0 0 0,1 1 0 0 0,41 56 0 0 0,-20-32 0 0 0,-21-27 0 0 0,-3-3 0 0 0,0-1 0 0 0,0 1 0 0 0,0 0 0 0 0,0 0 0 0 0,-1 0 0 0 0,1 0 0 0 0,0 0 0 0 0,0 0 0 0 0,-1 0 0 0 0,1 0 0 0 0,0 0 0 0 0,-1 1 0 0 0,0-1 0 0 0,1 0 0 0 0,-1 0 0 0 0,1 1 0 0 0,0 1 0 0 0,0 0 0 0 0,-1-1 0 0 0,1 1 0 0 0,-1 0 0 0 0,1 0 0 0 0,-1 0 0 0 0,0-1 0 0 0,0 1 0 0 0,0 0 0 0 0,0 0 0 0 0,-1 0 0 0 0,1 0 0 0 0,-1 1 0 0 0,-1 6 0 0 0,2-9 0 0 0,1-1 0 0 0,-1 1 0 0 0,0-1 0 0 0,0 1 0 0 0,0 0 0 0 0,0-1 0 0 0,0 1 0 0 0,0-1 0 0 0,0 1 0 0 0,-1-1 0 0 0,1 1 0 0 0,0 0 0 0 0,0-1 0 0 0,0 1 0 0 0,-1-1 0 0 0,1 1 0 0 0,0-1 0 0 0,0 1 0 0 0,-1-1 0 0 0,1 1 0 0 0,0-1 0 0 0,-1 1 0 0 0,1-1 0 0 0,-1 1 0 0 0,1-1 0 0 0,-1 0 0 0 0,1 1 0 0 0,-1-1 0 0 0,1 0 0 0 0,-1 1 0 0 0,1-1 0 0 0,-1 0 0 0 0,1 0 0 0 0,-1 0 0 0 0,1 1 0 0 0,-1-1 0 0 0,1 0 0 0 0,-1 0 0 0 0,0 0 0 0 0,1 0 0 0 0,-1 0 0 0 0,1 0 0 0 0,-1 0 0 0 0,0 0 0 0 0,-12 3 0 0 0,-8 1-15 0 0,16-3 398 0 0,-1 0 0 0 0,0 0-1 0 0,1 1 1 0 0,-1-1 0 0 0,1 1 0 0 0,-4 2-383 0 0,7-3 56 0 0,-1 0 0 0 0,1 0 0 0 0,0-1 0 0 0,0 1 0 0 0,-1-1 0 0 0,1 1 0 0 0,0-1 1 0 0,-1 0-1 0 0,1 0 0 0 0,-1 0 0 0 0,1 0 0 0 0,0 0 0 0 0,-1-1 0 0 0,1 1 0 0 0,0-1 0 0 0,-1 0-56 0 0,-2 0-25 0 0,4 1-515 0 0,1 0-215 0 0,0 0-49 0 0,0 0-148 0 0,0 0-579 0 0,0 0-254 0 0,0 0-238 0 0,0 0-794 0 0,0 0-338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3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5527 0 0,'2'25'285'0'0,"0"-69"1738"0"0,-4 39 3841 0 0,-1 16-4214 0 0,-2 20-1744 0 0,9 35 94 0 0,-1-58 0 0 0,-2-7 0 0 0,-1-1 0 0 0,1 0 0 0 0,0 1 0 0 0,-1-1 0 0 0,1 1 0 0 0,0-1 0 0 0,0 0 0 0 0,-1 0 0 0 0,1 1 0 0 0,0-1 0 0 0,0 0 0 0 0,0 0 0 0 0,-1 0 0 0 0,1 0 0 0 0,0 0 0 0 0,0 0 0 0 0,0 0 0 0 0,-1 0 0 0 0,1 0 0 0 0,0 0 0 0 0,0-1 0 0 0,0 1 0 0 0,-1 0 0 0 0,1 0 0 0 0,0-1 0 0 0,0 1 0 0 0,-1 0 0 0 0,1-1 0 0 0,0 1 0 0 0,-1-1 0 0 0,1 0 0 0 0,2-1 173 0 0,0 0 0 0 0,0 0 0 0 0,0 0-1 0 0,-1 0 1 0 0,1-1 0 0 0,-1 1 0 0 0,0-1-1 0 0,1 0 1 0 0,-1 1 0 0 0,-1-1 0 0 0,1 0-1 0 0,0 0 1 0 0,0-2-173 0 0,19-46-1197 0 0,-16 39 255 0 0,3-18 915 0 0,-6 29 27 0 0,2 8 0 0 0,0 7 0 0 0,21 91 0 0 0,-9-39 0 0 0,16 49 953 0 0,-19-74-212 0 0,-2 1 0 0 0,-2 1 0 0 0,3 34-741 0 0,-5-24 0 0 0,-4-36 0 0 0,0 0 0 0 0,-2 0 0 0 0,0 0 0 0 0,-2 12 0 0 0,1-14 0 0 0,1-12 0 0 0,-1-1 0 0 0,0 1 0 0 0,0 0 0 0 0,0 0 0 0 0,-1 0 0 0 0,1-1 0 0 0,-1 1 0 0 0,1 0 0 0 0,-1 0 0 0 0,0-1 0 0 0,0 1 0 0 0,0-1 0 0 0,-1 1 0 0 0,1-1 0 0 0,0 1 0 0 0,-1-1 0 0 0,0 0 0 0 0,1 1 0 0 0,-1-1 0 0 0,0 0 0 0 0,0 0 0 0 0,-2 1 0 0 0,1-1 0 0 0,0 0 0 0 0,0 0 0 0 0,0-1 0 0 0,-1 1 0 0 0,1-1 0 0 0,0 0 0 0 0,-1 1 0 0 0,1-2 0 0 0,-1 1 0 0 0,1 0 0 0 0,-1-1 0 0 0,1 1 0 0 0,-1-1 0 0 0,0 0 0 0 0,1 0 0 0 0,-1 0 0 0 0,0-1 0 0 0,1 0 0 0 0,-1 1 0 0 0,1-1 0 0 0,-1 0 0 0 0,0-1 0 0 0,-1 1 0 0 0,1-1 0 0 0,0 1 0 0 0,0-1 0 0 0,0 0 0 0 0,0 0 0 0 0,0-1 0 0 0,0 1 0 0 0,1-1 0 0 0,-1 1 0 0 0,1-1 0 0 0,0 0 0 0 0,0-1 0 0 0,0 1 0 0 0,0-1 0 0 0,0 1 0 0 0,1-1 0 0 0,-2-2 0 0 0,-1-3 0 0 0,1 0 0 0 0,0 0 0 0 0,1 0 0 0 0,0-1 0 0 0,1 1 0 0 0,-1-1 0 0 0,2 0 0 0 0,-1 0 0 0 0,2 0 0 0 0,-1 0 0 0 0,1 1 0 0 0,1-1 0 0 0,1-10 0 0 0,3-3 0 0 0,1 0 0 0 0,0 0 0 0 0,2 0 0 0 0,1 1 0 0 0,8-13 0 0 0,16-27 0 0 0,12-12 0 0 0,-13 22 0 0 0,-22 35-93 0 0,2 0 0 0 0,0 0 0 0 0,1 1 0 0 0,1 1-1 0 0,0 1 1 0 0,1 0 0 0 0,1 0 0 0 0,0 2 0 0 0,1 0 0 0 0,0 0 0 0 0,0 2-1 0 0,1 0 1 0 0,1 1 0 0 0,0 1 0 0 0,11-3 93 0 0,-29 11-34 0 0,25-6-1378 0 0,-8 7-2522 0 0,-2 4-1129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5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4231 0 0,'0'0'91'0'0,"0"0"12"0"0,0 0 10 0 0,0 0 44 0 0,0 0 137 0 0,0 3 52 0 0,-2 39 878 0 0,2 40 514 0 0,40 268 551 0 0,10 147 1524 0 0,-31 132-1277 0 0,-12-319-1271 0 0,0-104-954 0 0,11 40-311 0 0,19 61 0 0 0,-30-263-587 0 0,-3-20-726 0 0,0-1 1 0 0,-1 19 1312 0 0,-5-99-6302 0 0,0 21 4016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8:5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58 216 3167 0 0,'-2'-2'68'0'0,"-52"-57"2018"0"0,53 58-1392 0 0,1-1-187 0 0,0 1-335 0 0,0 0 0 0 0,-1 0-1 0 0,1 0 1 0 0,0-1-1 0 0,0 1 1 0 0,1 0 0 0 0,-1 0-1 0 0,0 0 1 0 0,0 0 0 0 0,0-1-1 0 0,1 1 1 0 0,-1 0 0 0 0,1 0-1 0 0,-1 0 1 0 0,1 0-1 0 0,-1 0 1 0 0,1 0 0 0 0,0 0-1 0 0,-1 0 1 0 0,1 0 0 0 0,0 0-1 0 0,0 0 1 0 0,-1 1 0 0 0,1-1-1 0 0,0 0 1 0 0,0 0-1 0 0,0 1 1 0 0,0-1 0 0 0,0 1-1 0 0,1-1-171 0 0,18-13 306 0 0,1 2-1 0 0,1 0 0 0 0,0 1 1 0 0,19-6-306 0 0,-14 5 805 0 0,-4 3-562 0 0,1 1 0 0 0,0 1 1 0 0,0 1-1 0 0,1 2 0 0 0,0 0 0 0 0,0 1 0 0 0,3 2-243 0 0,56-1-273 0 0,40 7 273 0 0,-33-1 128 0 0,-82-3-128 0 0,128 3 0 0 0,106 18 0 0 0,-205-17 0 0 0,-1 2 0 0 0,0 2 0 0 0,-1 2 0 0 0,0 1 0 0 0,5 3 0 0 0,-35-11 0 0 0,1-1 0 0 0,-1 1 0 0 0,-1 0 0 0 0,1 0 0 0 0,0 0 0 0 0,-1 1 0 0 0,0 0 0 0 0,0 0 0 0 0,-1 0 0 0 0,1 1 0 0 0,-1-1 0 0 0,0 1 0 0 0,0 0 0 0 0,-1 0 0 0 0,0 1 0 0 0,0-1 0 0 0,-1 1 0 0 0,1 0 0 0 0,-1-1 0 0 0,-1 1 0 0 0,1 0 0 0 0,-1 0 0 0 0,0 7 0 0 0,0 17 0 0 0,-1 0 0 0 0,-2 0 0 0 0,-1 1 0 0 0,-1-1 0 0 0,-2 0 0 0 0,-4 43 0 0 0,5-26 18 0 0,-44 480 1698 0 0,27 3-194 0 0,32-224-1522 0 0,20 74 0 0 0,-22-314 0 0 0,-4-1 0 0 0,-3 0 0 0 0,-6 66 0 0 0,3-121 129 0 0,0 0-1 0 0,-1 0 0 0 0,0 0 1 0 0,0 0-1 0 0,-1-1 1 0 0,-1 1-1 0 0,1-1 0 0 0,-2 0 1 0 0,0 0-1 0 0,-1 1-128 0 0,1-2 139 0 0,-1-1 0 0 0,0 0 0 0 0,0 0 0 0 0,0-1 1 0 0,-1 0-1 0 0,0 0 0 0 0,-1-1 0 0 0,1 0 0 0 0,-1-1 0 0 0,-1 1 0 0 0,1-2 0 0 0,-1 1 0 0 0,1-2 0 0 0,-1 1 0 0 0,0-1 0 0 0,-1 0 0 0 0,1-1-139 0 0,-360 73 0 0 0,44-4-724 0 0,175-51-2081 0 0,139-18 2823 0 0,1 0-1 0 0,-1-1 1 0 0,0-1-1 0 0,-1 0-17 0 0,-19 1-1336 0 0,2 4-3627 0 0,28-4 1509 0 0,2-1-462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4:46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5407 0 0,'0'0'248'0'0,"-18"12"96"0"0,15-9-169 0 0,0-1 0 0 0,0 0 0 0 0,0 1-1 0 0,0-1 1 0 0,0 1 0 0 0,1 0 0 0 0,-1 0 0 0 0,1 0-1 0 0,-1 0 1 0 0,1 0 0 0 0,0 1 0 0 0,1-1-1 0 0,-1 1 1 0 0,-1 4 0 0 0,-2 6 723 0 0,2 1 0 0 0,-4 21 1 0 0,-2 9-198 0 0,-11 45 1028 0 0,4 1-1 0 0,-7 147 1 0 0,22-234-1716 0 0,1-1 0 0 0,0 1 0 0 0,0-1 0 0 0,0 1 0 0 0,1-1 0 0 0,-1 1 0 0 0,1-1 0 0 0,0 1 1 0 0,0-1-1 0 0,0 0 0 0 0,0 1 0 0 0,1-1 0 0 0,-1 0 0 0 0,1 0 0 0 0,0 0 0 0 0,0 0 0 0 0,0 0 0 0 0,3 3 0 0 0,-2-4-14 0 0,-1 0 0 0 0,1 0 0 0 0,-1-1 0 0 0,1 1 0 0 0,0-1 0 0 0,0 0 1 0 0,0 0-1 0 0,0 0 0 0 0,0 0 0 0 0,0 0 0 0 0,0-1 0 0 0,0 1 0 0 0,0-1 0 0 0,0 0 0 0 0,0 0 1 0 0,0 0-1 0 0,0 0 0 0 0,0 0 0 0 0,1-1 0 0 0,-1 0 0 0 0,3-1 0 0 0,32-10-3 0 0,0-2 0 0 0,70-36-1 0 0,-40 16-754 0 0,-22 12-3259 0 0,-2-1-1408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0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4231 0 0,'0'0'91'0'0,"0"0"12"0"0,0 0 10 0 0,0 0 44 0 0,0 0 137 0 0,0 0 52 0 0,0 0 8 0 0,0 0 15 0 0,0 0 47 0 0,0 0 21 0 0,0 0 3 0 0,0 0 11 0 0,0 0 44 0 0,0 0 17 0 0,0 0 6 0 0,0 0-67 0 0,1-1-295 0 0,3-5-139 0 0,0 0-229 0 0,-4 5-893 0 0,0 1-403 0 0,0 0-85 0 0,0 0-21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0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5527 0 0,'0'0'124'0'0,"0"0"18"0"0,0 0 10 0 0,-2 1-20 0 0,-5 3 28 0 0,5-3 528 0 0,2-1 222 0 0,0 0 40 0 0,0 0-38 0 0,0 0-194 0 0,0 0-80 0 0,0 0-20 0 0,0 0 12 0 0,0 0 54 0 0,0 0-661 0 0,-1 0 0 0 0,1 0 0 0 0,0 0 0 0 0,0 0 0 0 0,-1 0 0 0 0,1 0 0 0 0,0 0 0 0 0,-1 0 0 0 0,1 0 0 0 0,0 0 0 0 0,0 1 0 0 0,-1-1 0 0 0,1 0 0 0 0,0 0 0 0 0,0 0 0 0 0,-1 0 1 0 0,1 1-1 0 0,0-1 0 0 0,0 0 0 0 0,0 0 0 0 0,-1 0 0 0 0,1 1 0 0 0,0-1 0 0 0,0 0 0 0 0,0 0 0 0 0,0 1 0 0 0,0-1 0 0 0,0 0 0 0 0,-1 1 0 0 0,1-1 0 0 0,0 0 0 0 0,0 0 0 0 0,0 1 0 0 0,0-1 0 0 0,0 0 1 0 0,0 1-1 0 0,0-1 0 0 0,0 0 0 0 0,0 0 0 0 0,0 1 0 0 0,0-1 0 0 0,0 0 0 0 0,0 0 0 0 0,1 1 0 0 0,-1-1 0 0 0,0 0-23 0 0,15 7 1878 0 0,25-2 710 0 0,-35-6-2588 0 0,0 1 0 0 0,0 0 0 0 0,-1 1 0 0 0,1-1 0 0 0,0 1 0 0 0,-1 0 0 0 0,1 0 0 0 0,-1 1 0 0 0,5 1 0 0 0,31 7 0 0 0,-27-8 0 0 0,-1 1 0 0 0,1 0 0 0 0,0 1 0 0 0,-1 0 0 0 0,0 1 0 0 0,0 1 0 0 0,-1 0 0 0 0,1 1 0 0 0,-1 0 0 0 0,4 4 0 0 0,-13-10 0 0 0,-1 0 0 0 0,1 0 0 0 0,-1 0 0 0 0,0 0 0 0 0,0 1 0 0 0,0-1 0 0 0,0 0 0 0 0,0 1 0 0 0,0-1 0 0 0,0 1 0 0 0,0-1 0 0 0,0 1 0 0 0,-1 0 0 0 0,1-1 0 0 0,0 1 0 0 0,-1 0 0 0 0,0 0 0 0 0,1-1 0 0 0,-1 1 0 0 0,0 0 0 0 0,0 0 0 0 0,0-1 0 0 0,0 1 0 0 0,0 0 0 0 0,0 0 0 0 0,-1 0 0 0 0,1 1 0 0 0,0 0 25 0 0,0-1-1 0 0,-1 0 1 0 0,1 0-1 0 0,0 0 1 0 0,-1 0-1 0 0,0 1 1 0 0,1-1-1 0 0,-1 0 1 0 0,0 0-1 0 0,0 0 1 0 0,0 0-1 0 0,0 0 1 0 0,0-1-1 0 0,-1 1 1 0 0,1 0-1 0 0,-1 0-24 0 0,-4 6 395 0 0,4-5-259 0 0,1 0 0 0 0,0 1 1 0 0,-1-2-1 0 0,0 1 0 0 0,1 0 0 0 0,-1 0 1 0 0,-1 0-1 0 0,1-1 0 0 0,0 1 0 0 0,0-1 1 0 0,-1 0-1 0 0,0 0 0 0 0,1 1 0 0 0,-1-2 1 0 0,0 1-1 0 0,0 0 0 0 0,0-1 0 0 0,0 1 1 0 0,0-1-1 0 0,0 0 0 0 0,-4 1-136 0 0,4-1 0 0 0,0 1 0 0 0,0-1 0 0 0,0 1 0 0 0,1 0 0 0 0,-1 0 0 0 0,0 0 0 0 0,1 0 0 0 0,-1 0 0 0 0,1 1 0 0 0,0-1 0 0 0,0 1 0 0 0,0-1 0 0 0,0 1 0 0 0,0 0 0 0 0,0 0 0 0 0,0 0 0 0 0,1 1 0 0 0,-1-1 0 0 0,0 0 0 0 0,-1 1 0 0 0,1-1 0 0 0,0 0 0 0 0,-1-1 0 0 0,0 1 0 0 0,1 0 0 0 0,-1-1 0 0 0,0 0 0 0 0,-1 1 0 0 0,1-1 0 0 0,0 0 0 0 0,0-1 0 0 0,-2 2 0 0 0,-14 6 20 0 0,4-4-21 0 0,-17-15-134 0 0,32 10 100 0 0,-11-5-3005 0 0,5-4-4705 0 0,6 9 5089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0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 4231 0 0,'0'0'91'0'0,"0"0"12"0"0,0 0 10 0 0,0-2-9 0 0,-4-4-29 0 0,3 4 197 0 0,-3-3 4013 0 0,8 14-2506 0 0,9 50-840 0 0,-1-1 1 0 0,-4 2-1 0 0,-1 10-939 0 0,4 32 1360 0 0,29 253 1920 0 0,-38-308-3280 0 0,-4-61 0 0 0,-1 1 0 0 0,-1-1 0 0 0,0 1 0 0 0,0-1 0 0 0,-3-2 0 0 0,-2-10 0 0 0,-8-29 0 0 0,3 0 0 0 0,2-1 0 0 0,-2-28 0 0 0,9 35 0 0 0,2-1 0 0 0,3-24 0 0 0,0 63 0 0 0,0 0 0 0 0,1 0 0 0 0,0 0 0 0 0,1 0 0 0 0,1 0 0 0 0,-1 0 0 0 0,2 1 0 0 0,-1 0 0 0 0,2-1 0 0 0,-1 1 0 0 0,3-3 0 0 0,-6 11 0 0 0,0 1 0 0 0,0 0 0 0 0,0-1 0 0 0,0 1 0 0 0,1 0 0 0 0,-1 0 0 0 0,0 0 0 0 0,0 0 0 0 0,1 0 0 0 0,-1 0 0 0 0,0 0 0 0 0,1 1 0 0 0,-1-1 0 0 0,1 0 0 0 0,-1 1 0 0 0,1-1 0 0 0,-1 1 0 0 0,1 0 0 0 0,-1-1 0 0 0,1 1 0 0 0,0 0 0 0 0,-1 0 0 0 0,1 0 0 0 0,-1 0 0 0 0,1 0 0 0 0,1 1 0 0 0,5-1 0 0 0,-4 0 0 0 0,0 0 0 0 0,1 0 0 0 0,-1 0 0 0 0,1 0 0 0 0,-1 1 0 0 0,0 0 0 0 0,1 0 0 0 0,-1 0 0 0 0,0 0 0 0 0,0 1 0 0 0,0-1 0 0 0,0 1 0 0 0,0 0 0 0 0,0 0 0 0 0,0 1 0 0 0,-1-1 0 0 0,1 1 0 0 0,-1 0 0 0 0,0 0 0 0 0,1 0 0 0 0,-1 0 0 0 0,0 2 0 0 0,1 0 0 0 0,-1 0 0 0 0,0 0 0 0 0,0 0 0 0 0,0 1 0 0 0,-1-1 0 0 0,1 1 0 0 0,-1 0 0 0 0,-1-1 0 0 0,1 1 0 0 0,-1 0 0 0 0,0 0 0 0 0,-1 0 0 0 0,1 0 0 0 0,-1 0 0 0 0,0 0 0 0 0,-1 1 0 0 0,0 3 0 0 0,0 1 0 0 0,-1-1 0 0 0,0 0 0 0 0,-1 0 0 0 0,0 0 0 0 0,0-1 0 0 0,-1 1 0 0 0,-1-1 0 0 0,-2 5 0 0 0,3-7 0 0 0,-1-1 0 0 0,0 0 0 0 0,0 0 0 0 0,0 0 0 0 0,0-1 0 0 0,-1 1 0 0 0,0-1 0 0 0,-3 2 0 0 0,-2 2 0 0 0,10-7 0 0 0,0-1 0 0 0,0 1 0 0 0,0-1 0 0 0,0 0 0 0 0,0 1 0 0 0,0-1 0 0 0,-1 0 0 0 0,1 0 0 0 0,0 0 0 0 0,-1 0 0 0 0,1 0 0 0 0,-1-1 0 0 0,1 1 0 0 0,-1 0 0 0 0,0-1 0 0 0,1 1 0 0 0,-1-1 0 0 0,0 1 0 0 0,1-1 0 0 0,-1 0 0 0 0,0 1 0 0 0,1-1 0 0 0,-1 0 0 0 0,0 0 0 0 0,0 0 0 0 0,1-1 0 0 0,-1 1 0 0 0,0 0 0 0 0,1-1 0 0 0,-2 1 0 0 0,3-1-86 0 0,-1 1 0 0 0,1 0 0 0 0,-1 0 1 0 0,1-1-1 0 0,-1 1 0 0 0,0 0 0 0 0,1 0 0 0 0,-1-1 0 0 0,1 1 0 0 0,0-1 0 0 0,-1 1 0 0 0,1 0 0 0 0,-1-1 0 0 0,1 1 0 0 0,-1-1 1 0 0,1 1-1 0 0,0-1 0 0 0,-1 1 0 0 0,1-1 0 0 0,0 1 0 0 0,0-1 0 0 0,-1 1 0 0 0,1-1 0 0 0,0 0 0 0 0,0 1 0 0 0,0-1 0 0 0,0 1 1 0 0,0-1-1 0 0,0 0 0 0 0,0 1 0 0 0,0-1 0 0 0,0 1 0 0 0,0-1 0 0 0,0 0 0 0 0,0 1 0 0 0,0-1 0 0 0,0 1 0 0 0,1-1 0 0 0,-1 0 1 0 0,0 1-1 0 0,0-1 0 0 0,1 1 0 0 0,-1-1 0 0 0,0 1 0 0 0,1-1 0 0 0,-1 1 0 0 0,1-1 0 0 0,-1 1 0 0 0,0 0 0 0 0,1-1 86 0 0,27-24-6331 0 0,-23 22 5565 0 0,4-6-1169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0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5527 0 0,'0'0'124'0'0,"0"0"18"0"0,0 0 10 0 0,0 0 113 0 0,0 0 450 0 0,0 0 195 0 0,0 0 40 0 0,0 0-38 0 0,0 0-194 0 0,-13 14 1168 0 0,5-5-1567 0 0,2 1-1 0 0,-1 0 1 0 0,1 1 0 0 0,0-1 0 0 0,1 1 0 0 0,1 1 0 0 0,0-1 0 0 0,0 1 0 0 0,1-1 0 0 0,0 5-319 0 0,-1 2 459 0 0,1 0-1 0 0,1 0 1 0 0,1 0 0 0 0,1 1-1 0 0,0-1 1 0 0,2 9-459 0 0,-2-23 7 0 0,1 1 0 0 0,-1 0 0 0 0,1-1 0 0 0,1 1 0 0 0,-1-1 0 0 0,0 0 1 0 0,1 1-1 0 0,0-1 0 0 0,0 0 0 0 0,0 0 0 0 0,1 0 0 0 0,-1 0 0 0 0,1 0 0 0 0,0-1 0 0 0,0 1 0 0 0,0-1 0 0 0,0 0 0 0 0,1 0 1 0 0,-1 0-1 0 0,1 0 0 0 0,0 0 0 0 0,0-1 0 0 0,0 0 0 0 0,0 0 0 0 0,0 0 0 0 0,1 0 0 0 0,-1-1 0 0 0,1 0 0 0 0,-1 1 1 0 0,1-2-1 0 0,-1 1 0 0 0,1 0 0 0 0,-1-1 0 0 0,1 0 0 0 0,0 0 0 0 0,-1 0 0 0 0,1-1 0 0 0,1 0-7 0 0,-1 0-92 0 0,0-1 0 0 0,-1 1 0 0 0,0-1-1 0 0,1 0 1 0 0,-1-1 0 0 0,0 1 0 0 0,0-1-1 0 0,0 0 1 0 0,1-1 92 0 0,-1 1-152 0 0,-1 1 0 0 0,1-1 0 0 0,0 1 0 0 0,-1-1-1 0 0,1 1 1 0 0,0 0 0 0 0,0 1 0 0 0,1-1 0 0 0,-1 1 0 0 0,0 0-1 0 0,0 0 1 0 0,4-1 152 0 0,3 1-2234 0 0,0-1-2932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4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6212 1616 3167 0 0,'0'0'68'0'0,"0"0"16"0"0,0 0 4 0 0,0 1 1547 0 0,2 4 2994 0 0,2-2-4971 0 0,24 1 968 0 0,8 3-103 0 0,-20-1-88 0 0,0-1-1 0 0,0 0 1 0 0,0-1 0 0 0,0-1 0 0 0,1-1-1 0 0,-1 0 1 0 0,11-1-435 0 0,30-2 1716 0 0,33-5-1716 0 0,-82 5 18 0 0,54-7-18 0 0,36-10 0 0 0,-6 0 0 0 0,-22 6 0 0 0,0-4 0 0 0,31-12 0 0 0,-53 9 0 0 0,-36 14 0 0 0,1-2 0 0 0,0 3 0 0 0,-2-1 0 0 0,0 3 0 0 0,2-1 0 0 0,0-1 0 0 0,32-8 0 0 0,-34 9 0 0 0,74-19 0 0 0,-75 18 0 0 0,-5-6 0 0 0,-4-2 0 0 0,-1-1 0 0 0,-2-10 0 0 0,-2 0 0 0 0,0-1 0 0 0,-4-10 0 0 0,3 16 0 0 0,1-1 0 0 0,-2-18 0 0 0,-6-116 0 0 0,-25-227 0 0 0,31 345 0 0 0,0 1 0 0 0,-3-1 0 0 0,-1 1 0 0 0,-1 1 0 0 0,-2 0 0 0 0,-1 1 0 0 0,-6-8 0 0 0,16 32 0 0 0,-16-28 0 0 0,-9-25 0 0 0,25 49 0 0 0,-1-1 0 0 0,1 1 0 0 0,1-1 0 0 0,0 0 0 0 0,1 0 0 0 0,1-1 0 0 0,0 1 0 0 0,-1-12 0 0 0,-1 0 0 0 0,0 0 0 0 0,-2 0 0 0 0,-2-5 0 0 0,3 20 0 0 0,0-3 0 0 0,1 7 0 0 0,-5-1 0 0 0,-1 0 0 0 0,-2 2 0 0 0,0 2 0 0 0,0 1 0 0 0,-1 1 0 0 0,-1 0 0 0 0,-35 0 0 0 0,-62-3 0 0 0,37 3 0 0 0,36 1 0 0 0,0-2 0 0 0,-9-2 0 0 0,10 0 0 0 0,-1 3 0 0 0,-14 1 0 0 0,-13-1 0 0 0,-408-23 0 0 0,134 16 0 0 0,26 18 0 0 0,155 0 0 0 0,-92 19 0 0 0,97-9 0 0 0,-218 44 0 0 0,79-11 0 0 0,-230 25 0 0 0,490-74 0 0 0,0-2 0 0 0,0-2 0 0 0,-3-1 0 0 0,-59 2 0 0 0,20 2 0 0 0,-37-5 0 0 0,7-1 0 0 0,52 6 0 0 0,0 2 0 0 0,-46 11 0 0 0,-10 1 0 0 0,-39 4 0 0 0,-55 18 0 0 0,149-24 0 0 0,-31 13 0 0 0,42-14 0 0 0,1-1 0 0 0,-2-2 0 0 0,-14 2 0 0 0,-128 20 0 0 0,-21 15 0 0 0,196-46 0 0 0,-5 2 0 0 0,-1-1 0 0 0,0 0 0 0 0,0-1 0 0 0,0 0 0 0 0,-2-2 0 0 0,3 3 0 0 0,12-2 0 0 0,-1 0 0 0 0,1 0 0 0 0,-1-1 0 0 0,1 1 0 0 0,-1-1 0 0 0,1 0 0 0 0,-1 0 0 0 0,0 0 0 0 0,1 0 0 0 0,-1 0 0 0 0,1 0 0 0 0,-1-1 0 0 0,0 0 0 0 0,-7 0 0 0 0,1 1 0 0 0,0-1 0 0 0,-1 2 0 0 0,1-1 0 0 0,-1 1 0 0 0,1 1 0 0 0,0-1 0 0 0,-1 2 0 0 0,-4 1 0 0 0,-7 1 0 0 0,-22 6 0 0 0,9-1 0 0 0,-1-2 0 0 0,-34 3 0 0 0,40-9 0 0 0,0 1 0 0 0,-26 7 0 0 0,-95 36 0 0 0,107-34 0 0 0,1-1 0 0 0,-16 0 0 0 0,-211 37 0 0 0,207-33 0 0 0,2 3 0 0 0,-31 14 0 0 0,89-31 0 0 0,-37 10 0 0 0,30-9 0 0 0,-1 0 0 0 0,1 1 0 0 0,0 0 0 0 0,0 1 0 0 0,-4 2 0 0 0,-5 3 0 0 0,-1-2 0 0 0,0 0 0 0 0,0 0 0 0 0,-1-2 0 0 0,1-1 0 0 0,-15 2 0 0 0,31-6 0 0 0,0 1 0 0 0,0 0 0 0 0,-1 0 0 0 0,1 0 0 0 0,0 0 0 0 0,1 0 0 0 0,-1 1 0 0 0,0-1 0 0 0,-2 2 0 0 0,1 0 0 0 0,-1 0 0 0 0,0-1 0 0 0,0 0 0 0 0,0 0 0 0 0,0 0 0 0 0,0-1 0 0 0,-1 1 0 0 0,1-1 0 0 0,0-1 0 0 0,-1 1 0 0 0,1-1 0 0 0,-1 0 0 0 0,1 0 0 0 0,-2-1 0 0 0,-7 1 0 0 0,4-2 0 0 0,3 5 0 0 0,6-3 0 0 0,1 1 0 0 0,-1 0 0 0 0,1-1 0 0 0,-1 1 0 0 0,0 0 0 0 0,1-1 0 0 0,0 1 0 0 0,-1 0 0 0 0,1 0 0 0 0,-1 0 0 0 0,1-1 0 0 0,0 1 0 0 0,0 0 0 0 0,-1 0 0 0 0,1 0 0 0 0,0 0 0 0 0,0 0 0 0 0,0-1 0 0 0,0 1 0 0 0,0 0 0 0 0,0 0 0 0 0,0 0 0 0 0,0 0 0 0 0,1 1 0 0 0,-1 4 0 0 0,-2-1 0 0 0,0 1 0 0 0,0 0 0 0 0,1-1 0 0 0,0 1 0 0 0,0 0 0 0 0,1-1 0 0 0,0 1 0 0 0,0 0 0 0 0,0 0 0 0 0,1 0 0 0 0,-1-1 0 0 0,1 1 0 0 0,2 4 0 0 0,2 29 0 0 0,-4-29 0 0 0,0 0 0 0 0,0 0 0 0 0,1 0 0 0 0,3 8 0 0 0,-2-8 0 0 0,-1-1 0 0 0,0 1 0 0 0,0-1 0 0 0,-1 1 0 0 0,0 0 0 0 0,-1 0 0 0 0,1 17 0 0 0,1 1 0 0 0,1-1 0 0 0,2 0 0 0 0,0 0 0 0 0,2-1 0 0 0,3 6 0 0 0,1 7 0 0 0,-2 1 0 0 0,1 13 0 0 0,-5-13 188 0 0,2 17 1906 0 0,1 55-2094 0 0,-13-84-1808 0 0,3-17 3617 0 0,1-10-1105 0 0,1 1-461 0 0,0 6-217 0 0,0 1-26 0 0,-1 0 0 0 0,1-8 0 0 0,1 0 0 0 0,-1-1 0 0 0,1 1 0 0 0,-1 0 0 0 0,1 0 0 0 0,0 0 0 0 0,-1-1 0 0 0,1 1 0 0 0,0 0 0 0 0,-1-1 0 0 0,1 1 0 0 0,0 0 0 0 0,0-1 0 0 0,-1 1 0 0 0,1-1 0 0 0,0 0 0 0 0,0 1 0 0 0,0-1 0 0 0,0 1 0 0 0,0-1 0 0 0,0 0 0 0 0,0 0 0 0 0,-1 0 0 0 0,1 1 0 0 0,0-1 0 0 0,0 0 0 0 0,0 0 0 0 0,0 0 0 0 0,0-1 0 0 0,0 1 0 0 0,0 0 0 0 0,21-1 0 0 0,18-3 0 0 0,-1-2 0 0 0,33-10 0 0 0,-44 9 0 0 0,64-25 0 0 0,-57 22-1297 0 0,-18 5-487 0 0,-1 1 0 0 0,1 0 0 0 0,-1 1 0 0 0,1 1 0 0 0,6 0 1784 0 0,-13 2-3607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4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 5527 0 0,'-7'-20'1398'0'0,"7"20"-488"0"0,0 0 40 0 0,0 0-38 0 0,0 0-194 0 0,0 0-80 0 0,2 3-458 0 0,0 0 1 0 0,-1 1 0 0 0,1-1-1 0 0,-1 1 1 0 0,1 0 0 0 0,-1-1-1 0 0,0 3-180 0 0,0-3 77 0 0,18 63 1745 0 0,-1 10-1822 0 0,22 141 1250 0 0,-22-116-1461 0 0,-15-67 211 0 0,-1 0 0 0 0,-2 0 0 0 0,-1 1 0 0 0,-3 13 0 0 0,4-45 0 0 0,-1 7-90 0 0,0-9-385 0 0,-1 1-1408 0 0,-5-7-1262 0 0,-3-7-216 0 0,5 0 1131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4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20 282 4231 0 0,'-4'-12'194'0'0,"3"6"-306"0"0,-3-4 342 0 0,2 0 0 0 0,-1 0 1 0 0,1 0-1 0 0,1 0 0 0 0,0 0 0 0 0,0-1 1 0 0,1 1-231 0 0,0 6 290 0 0,1 1 1 0 0,-1-1-1 0 0,1 1 1 0 0,0-1-1 0 0,1 1 1 0 0,-1-1-1 0 0,0 1 1 0 0,1 0-1 0 0,0 0 1 0 0,0 0-1 0 0,0 0 1 0 0,0 0-1 0 0,0 0 0 0 0,1 0 1 0 0,-1 1-1 0 0,1-1 1 0 0,0 1-1 0 0,0-1 1 0 0,0 1-1 0 0,0 0 1 0 0,0 0-1 0 0,0 1-290 0 0,16-10 1480 0 0,1 0 0 0 0,17-5-1480 0 0,-1 3 167 0 0,0 1 0 0 0,1 2 0 0 0,0 2 0 0 0,10 0-167 0 0,-32 6 263 0 0,0 1 0 0 0,0 1 0 0 0,0 1 0 0 0,0 0-1 0 0,1 1-262 0 0,-3 0 180 0 0,0-1-1 0 0,0 0 0 0 0,0-1 0 0 0,0-1 0 0 0,-1 0 0 0 0,1 0 0 0 0,8-3-179 0 0,6-3 0 0 0,0 1 0 0 0,1 1 0 0 0,0 1 0 0 0,0 1 0 0 0,26 2 0 0 0,-36 5 0 0 0,5 6 0 0 0,-20-4 0 0 0,-1-2 0 0 0,-1-3 0 0 0,1 1 0 0 0,0 0 0 0 0,-1 0 0 0 0,1 1 0 0 0,-1-1 0 0 0,1 0 0 0 0,-1 0 0 0 0,0 1 0 0 0,0-1 0 0 0,0 1 0 0 0,-1-1 0 0 0,1 1 0 0 0,0-1 0 0 0,-1 1 0 0 0,0-1 0 0 0,1 1 0 0 0,-1 0 0 0 0,0 1 0 0 0,0 4 0 0 0,1 35 0 0 0,-1-1 0 0 0,-3 14 0 0 0,-1 62 0 0 0,6-80 0 0 0,-1 7 0 0 0,2 1 0 0 0,8 37 0 0 0,-4 7 0 0 0,-7-78 0 0 0,0 0 0 0 0,0-8 0 0 0,-1-1 0 0 0,0 1 0 0 0,0 0 0 0 0,0 0 0 0 0,-1 0 0 0 0,0-1 0 0 0,1 1 0 0 0,-1-1 0 0 0,0 1 0 0 0,0-1 0 0 0,-1 0 0 0 0,1 0 0 0 0,-1 0 0 0 0,0 0 0 0 0,1 0 0 0 0,-1-1 0 0 0,0 1 0 0 0,-1-1 0 0 0,1 0 0 0 0,0 1 0 0 0,-2-1 0 0 0,-4 4 0 0 0,-14 8 0 0 0,-2-2 0 0 0,0 0 0 0 0,0-2 0 0 0,-1 0 0 0 0,-21 3 0 0 0,-45 14 0 0 0,0-4 0 0 0,-93 9 0 0 0,141-30-2065 0 0,41-2 1830 0 0,0 0 1 0 0,1 0 0 0 0,-1-1 0 0 0,0 1-1 0 0,0-1 1 0 0,1 1 0 0 0,-1-1 0 0 0,0 0-1 0 0,1 0 1 0 0,-1 0 0 0 0,1-1-1 0 0,-1 1 1 0 0,1-1 0 0 0,-1 0 234 0 0,2 1-276 0 0,0 0 0 0 0,0 0 0 0 0,1-1 0 0 0,-1 1-1 0 0,1 0 1 0 0,-1-1 0 0 0,1 1 0 0 0,0 0 0 0 0,-1-1 0 0 0,1 1 0 0 0,0 0 0 0 0,0-1 0 0 0,0 1 0 0 0,0-1-1 0 0,0 1 1 0 0,0 0 0 0 0,0-1 0 0 0,1 0 276 0 0,-1 2-191 0 0,4-19-2455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4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2271 0 0,'0'0'92'0'0,"0"0"-17"0"0,0 0 54 0 0,0 0 269 0 0,0 0 119 0 0,0 0 24 0 0,0 0-22 0 0,0 0-106 0 0,0 0-42 0 0,0 0-10 0 0,0 0 10 0 0,0 0 45 0 0,0 0 21 0 0,0 0 3 0 0,0 0-58 0 0,0 3-250 0 0,-4 38 556 0 0,3 1 0 0 0,1 0 0 0 0,4 22-688 0 0,-1-5 22 0 0,-1-34-33 0 0,2 0-1 0 0,0 1 1 0 0,2-1-1 0 0,1 3 12 0 0,-5-19-19 0 0,-1-8-325 0 0,-1-1-137 0 0,0 0-335 0 0,0 0-1291 0 0,0 0-552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4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5527 0 0,'0'0'124'0'0,"0"0"18"0"0,0 0 10 0 0,3-13 1705 0 0,37 9 36 0 0,14 1-1637 0 0,-51 2-256 0 0,1 1-1 0 0,0-1 0 0 0,-1 0 0 0 0,1 0 1 0 0,-1 0-1 0 0,0-1 0 0 0,1 1 0 0 0,-1-1 1 0 0,0 0-1 0 0,0 0 0 0 0,0 0 0 0 0,0 0 1 0 0,0 0-1 0 0,0-1 0 0 0,-1 0 0 0 0,1 1 1 0 0,1-4 0 0 0,29-20-1882 0 0,-22 20-1104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4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13 4231 0 0,'0'0'91'0'0,"0"0"12"0"0,0 0 10 0 0,-1-3 531 0 0,0-6-813 0 0,-1 8 7550 0 0,-10 28-7356 0 0,1 1-1 0 0,2 0 1 0 0,0 0 0 0 0,2 1-1 0 0,-4 28-24 0 0,-3 11 1884 0 0,6-29-1030 0 0,8-39-854 0 0,0 0 0 0 0,0 1 0 0 0,0-1 0 0 0,0 0 0 0 0,0 1 0 0 0,0-1 0 0 0,0 0 0 0 0,0 0 0 0 0,0 1 0 0 0,0-1 0 0 0,0 0 0 0 0,0 0 0 0 0,0 1 0 0 0,0-1 0 0 0,0 0 0 0 0,0 1 0 0 0,0-1 0 0 0,0 0 0 0 0,0 0 0 0 0,0 1 0 0 0,1-1 0 0 0,-1 0 0 0 0,0 0 0 0 0,0 1 0 0 0,0-1 0 0 0,0 0 0 0 0,1 0 0 0 0,-1 0 0 0 0,0 1 0 0 0,0-1 0 0 0,0 0 0 0 0,1 0 0 0 0,-1 0 0 0 0,0 0 0 0 0,0 0 0 0 0,1 1 0 0 0,-1-1 0 0 0,0 0 0 0 0,1 0 0 0 0,-1 0 0 0 0,14-2 0 0 0,4-6 0 0 0,-14 5-127 0 0,0 0-1 0 0,0 0 0 0 0,0 0 1 0 0,0 0-1 0 0,0-1 1 0 0,-1 1-1 0 0,1-1 0 0 0,-1 0 1 0 0,0 0-1 0 0,0 0 0 0 0,0-1 1 0 0,-1 1-1 0 0,0-1 1 0 0,0 1-1 0 0,1-4 128 0 0,20-31-862 0 0,-13 27 662 0 0,19-26-1545 0 0,-16 8-3572 0 0,-12 24 3043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8:55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5407 0 0,'0'0'124'0'0,"-7"13"320"0"0,4 1-331 0 0,2-1-1 0 0,0 1 0 0 0,1 0 0 0 0,0-1 0 0 0,3 22 0 0 0,17 69 1237 0 0,-14-75-1129 0 0,75 264 2157 0 0,-47-178-1532 0 0,290 786 4614 0 0,-294-826-5059 0 0,175 411 1997 0 0,-102-250-1867 0 0,361 773-406 0 0,-319-704 646 0 0,169 333 1270 0 0,-31-97 600 0 0,-256-490-2604 0 0,258 515 159 0 0,-220-419-190 0 0,88 298-1 0 0,-139-396-814 0 0,12 52-3335 0 0,-24-90 3681 0 0,0 1 0 0 0,-1-1 0 0 0,0 0 0 0 0,-1 1 1 0 0,-1-1-1 0 0,-2 19 0 0 0,2-29-1807 0 0,-4-5-3560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5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4231 0 0,'0'0'91'0'0,"0"0"12"0"0,0 0 10 0 0,0 0 103 0 0,0 0 381 0 0,-1 3 161 0 0,-2 11-313 0 0,0 0 0 0 0,1 0 0 0 0,1 0 1 0 0,0 0-1 0 0,1 0 0 0 0,1 0 0 0 0,0 0 0 0 0,1 0 0 0 0,2 5-445 0 0,-1 5 779 0 0,-1 0 0 0 0,0 22-779 0 0,-2-32 192 0 0,0 0 0 0 0,1-1 1 0 0,1 1-1 0 0,2 11-192 0 0,6 37-175 0 0,-9-59-598 0 0,-1-3-287 0 0,0 0-508 0 0,0 0-1819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2271 0 0,'0'0'102'0'0,"0"0"75"0"0,0 0 236 0 0,0 0 106 0 0,0 0 22 0 0,0 0-22 0 0,0 0-106 0 0,0 0-42 0 0,0 0-10 0 0,0 0 10 0 0,0 0 45 0 0,0 0 21 0 0,0 0 3 0 0,0 0 11 0 0,0 0 44 0 0,0 0 17 0 0,13 2 613 0 0,-2-2-737 0 0,-1 1 0 0 0,1-2 1 0 0,0 0-1 0 0,-1 0 0 0 0,4-1-388 0 0,38-4 639 0 0,3 7 365 0 0,-1-3 1 0 0,1-3 0 0 0,0-2-1 0 0,-1-2 1 0 0,3-3-1005 0 0,-45 9 108 0 0,1 1 0 0 0,0 0 0 0 0,0 1 1 0 0,0 0-1 0 0,-1 1 0 0 0,1 1 1 0 0,0 0-1 0 0,0 1 0 0 0,2 0-108 0 0,-12-2 0 0 0,1 0 0 0 0,0-1 0 0 0,0 1 0 0 0,0-1 0 0 0,-1 0 0 0 0,1 0 0 0 0,0 0 0 0 0,-1-1 0 0 0,1 1 0 0 0,-1-1 0 0 0,0 0 0 0 0,1 0 0 0 0,-1 0 0 0 0,0 0 0 0 0,2-3 0 0 0,1 1 0 0 0,-1 1 0 0 0,1-1 0 0 0,0 1 0 0 0,-1 0 0 0 0,1 0 0 0 0,2 0 0 0 0,116-36 0 0 0,-109 35 0 0 0,1 1 0 0 0,-3 2 128 0 0,30-2 3392 0 0,-33 3-3520 0 0,2 3 0 0 0,-4-3-116 0 0,-7 0-492 0 0,-1 0-234 0 0,-6-5-5580 0 0,-2-4 306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3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107 105 3167 0 0,'-3'-4'49'0'0,"1"0"0"0"0,0 1 0 0 0,0-1-1 0 0,0 0 1 0 0,0 0 0 0 0,1 0 0 0 0,0 0-1 0 0,-1 0 1 0 0,2-1 0 0 0,-1 1 0 0 0,0 0-1 0 0,1-1 1 0 0,0 1 0 0 0,0 0 0 0 0,0-1-1 0 0,0 1 1 0 0,1 0 0 0 0,0-1-49 0 0,-1-17 3345 0 0,-1 19-913 0 0,-1 14-1805 0 0,-6 134 2665 0 0,-17 311-1778 0 0,-3 312 1742 0 0,4-513-8809 0 0,23-265 889 0 0,1-5 1057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3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4231 0 0,'0'0'91'0'0,"0"0"12"0"0,0 0 10 0 0,0 0 103 0 0,0 0 381 0 0,0 0 161 0 0,0 0 36 0 0,0 0-31 0 0,0 0-158 0 0,9 15 575 0 0,-6-8 1763 0 0,-1 3-2823 0 0,0-3 378 0 0,5 10 1319 0 0,27 13-1391 0 0,-23-20 225 0 0,-1-1 1 0 0,-1 2-1 0 0,0-1 0 0 0,0 1 0 0 0,5 9-651 0 0,-10-14 0 0 0,12 11 0 0 0,-2-2 0 0 0,215 203 3648 0 0,-189-178-3648 0 0,-2 1 0 0 0,-2 2 0 0 0,17 26 0 0 0,-8-15 0 0 0,-43-52-215 0 0,0 0-1 0 0,0 1 0 0 0,0-1 1 0 0,0 1-1 0 0,0 0 0 0 0,-1 0 1 0 0,0-1-1 0 0,1 1 0 0 0,-1 0 1 0 0,0 0-1 0 0,0 0 1 0 0,0 0-1 0 0,-1 0 0 0 0,1 0 1 0 0,-1 0-1 0 0,0 1 0 0 0,0-1 1 0 0,0 0-1 0 0,0 0 1 0 0,0 0-1 0 0,-1 0 0 0 0,1 0 1 0 0,-1 2 215 0 0,-2 11-1331 0 0,4-15-916 0 0,0 6-2920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3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0 585 4231 0 0,'0'0'91'0'0,"0"0"12"0"0,0 0 10 0 0,0 0 103 0 0,0 0 381 0 0,0 0 161 0 0,14-13 1404 0 0,45-56-414 0 0,-40 45-1225 0 0,1 1 0 0 0,13-11-523 0 0,-6 6 683 0 0,-1 0-1 0 0,21-31-682 0 0,-25 30 657 0 0,1 1 0 0 0,2 1 0 0 0,12-10-657 0 0,-23 25 196 0 0,17-16-308 0 0,1 1-1 0 0,2 1 0 0 0,1 2 1 0 0,0 1-1 0 0,23-9 113 0 0,-57 31-700 0 0,5-1-923 0 0,-3-1-2283 0 0,7-4 804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3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 3167 0 0,'0'0'142'0'0,"-4"-17"1737"0"0,3 10 2867 0 0,4 27-4230 0 0,-1-1 0 0 0,-1 1 0 0 0,0 0 0 0 0,-1 0 0 0 0,-4 19-516 0 0,-55 263 4622 0 0,47-241-3273 0 0,9-47-1339 0 0,0-2-32 0 0,1 0 1 0 0,0 1-1 0 0,1-1 1 0 0,1 12 21 0 0,0-22-540 0 0,0-2-215 0 0,0 0-49 0 0,0 0-207 0 0,0 0-825 0 0,0 0-362 0 0,0 0-70 0 0,0 0-18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5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98 1551 0 0,'0'0'68'0'0,"0"0"64"0"0,0 0 206 0 0,0 0 87 0 0,0 0 20 0 0,0 0-18 0 0,0 0-88 0 0,0 0-34 0 0,0 0-8 0 0,0 0 9 0 0,0 0 36 0 0,0 0 12 0 0,0 0 4 0 0,0-17 857 0 0,0 9 1661 0 0,-3-1-2635 0 0,3 6 218 0 0,0 3 128 0 0,0 0 21 0 0,-1 0-583 0 0,-1 0 1 0 0,1 0-1 0 0,0 0 1 0 0,0 0 0 0 0,0 0-1 0 0,0 0 1 0 0,0 0 0 0 0,-1 0-1 0 0,1 1 1 0 0,0-1-1 0 0,0 0 1 0 0,0 1 0 0 0,0-1-1 0 0,0 1 1 0 0,0-1-1 0 0,0 1 1 0 0,0-1 0 0 0,0 1-1 0 0,0 0 1 0 0,0 0-1 0 0,0-1 1 0 0,0 1 0 0 0,1 0-1 0 0,-1 0 1 0 0,0 0-1 0 0,1 0 1 0 0,-1 0 0 0 0,0 0-1 0 0,0 1-25 0 0,-3 7 145 0 0,0 1-1 0 0,1 0 1 0 0,0-1-1 0 0,1 1 1 0 0,0 1-1 0 0,0-1 1 0 0,1 0-1 0 0,0 0 1 0 0,1 1-1 0 0,0-1 1 0 0,1 0 0 0 0,0 0-1 0 0,1 1 1 0 0,0-1-1 0 0,0 0 1 0 0,1 0-1 0 0,0-1 1 0 0,4 7-145 0 0,-3-9 214 0 0,-3-7-213 0 0,-1 1 0 0 0,1-1-1 0 0,-1 0 1 0 0,1 1-1 0 0,-1-1 1 0 0,1 0 0 0 0,-1 0-1 0 0,1 0 1 0 0,-1 0 0 0 0,1 1-1 0 0,-1-1 1 0 0,1 0-1 0 0,0 0 1 0 0,-1 0 0 0 0,1 0-1 0 0,-1 0 1 0 0,1 0 0 0 0,-1 0-1 0 0,1-1 1 0 0,-1 1 0 0 0,1 0-1 0 0,0 0 1 0 0,-1 0-1 0 0,1-1 1 0 0,-1 1 0 0 0,1 0-1 0 0,-1 0 1 0 0,1-1 0 0 0,-1 1-1 0 0,0 0 1 0 0,1-1-1 0 0,-1 1 1 0 0,1-1 0 0 0,-1 1-1 0 0,0 0 1 0 0,1-1 0 0 0,-1 1-1 0 0,0-1 0 0 0,14-15 0 0 0,-1 0 0 0 0,-1-1 0 0 0,-1-1 0 0 0,0 0 0 0 0,-1 0 0 0 0,1-5 0 0 0,1 0 0 0 0,-7 14 0 0 0,-2 4 0 0 0,-1-1 0 0 0,1 1 0 0 0,-1-1 0 0 0,0 0 0 0 0,0 0 0 0 0,0 0 0 0 0,-1 0 0 0 0,0 0 0 0 0,0-1 0 0 0,0-3 0 0 0,-1 9 0 0 0,0-1 0 0 0,0 1 0 0 0,0-1 0 0 0,0 1 0 0 0,0-1 0 0 0,-1 1 0 0 0,1-1 0 0 0,0 1 0 0 0,-1 0 0 0 0,1-1 0 0 0,-1 1 0 0 0,1 0 0 0 0,-1-1 0 0 0,0 1 0 0 0,0 0 0 0 0,1 0 0 0 0,-1-1 0 0 0,0 1 0 0 0,0 0 0 0 0,0 0 0 0 0,0 0 0 0 0,-1-1 0 0 0,-1-1 0 0 0,-5-3 0 0 0,7 5 0 0 0,-1-1 0 0 0,0 1 0 0 0,0 0 0 0 0,0 1 0 0 0,0-1 0 0 0,0 0 0 0 0,0 1 0 0 0,0-1 0 0 0,0 1 0 0 0,0-1 0 0 0,0 1 0 0 0,0 0 0 0 0,0 0 0 0 0,0 0 0 0 0,-1 0 0 0 0,1 0 0 0 0,0 1 0 0 0,0-1 0 0 0,0 1 0 0 0,-5 0 0 0 0,4-1 0 0 0,1 0 0 0 0,0 0 0 0 0,0 0 0 0 0,-1 1 0 0 0,1-1 0 0 0,0 1 0 0 0,0-1 0 0 0,0 1 0 0 0,-1 0 0 0 0,1 0 0 0 0,0 0 0 0 0,0 0 0 0 0,0 0 0 0 0,0 1 0 0 0,1-1 0 0 0,-1 1 0 0 0,0-1 0 0 0,1 1 0 0 0,-1-1 0 0 0,0 1 0 0 0,1 0 0 0 0,-8 7 0 0 0,6-7-138 0 0,1 1 0 0 0,0-1 1 0 0,-1 0-1 0 0,1 1 0 0 0,0-1 0 0 0,0 1 0 0 0,1 0 0 0 0,-1 0 0 0 0,0-1 0 0 0,1 1 0 0 0,0 0 0 0 0,-1 3 138 0 0,-1 1-655 0 0,2-4-653 0 0,1-3-18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5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8 118 5527 0 0,'0'0'124'0'0,"0"0"18"0"0,-1 0 10 0 0,-4 1 44 0 0,4-1 157 0 0,1 0 67 0 0,0 0 17 0 0,0 0-55 0 0,17-21 1214 0 0,12-15-974 0 0,27-26-622 0 0,-57 74 538 0 0,1 0 0 0 0,0 0 0 0 0,0 0 0 0 0,2 9-538 0 0,0-4 312 0 0,-2-9-299 0 0,1 0-1 0 0,0 0 0 0 0,0 0 1 0 0,1 0-1 0 0,0 0 0 0 0,1 0 1 0 0,-1 0-1 0 0,3 2-12 0 0,-4-8 509 0 0,-1-2 166 0 0,0 0 28 0 0,3 6-274 0 0,-1-3-4206 0 0,-2-3-429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9:5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3167 0 0,'0'0'68'0'0,"0"0"16"0"0,0 0 4 0 0,5 35 2955 0 0,10 81-971 0 0,-6-60-125 0 0,-3 0-1 0 0,-2 21-1946 0 0,-1-4 951 0 0,4-1 1 0 0,6 23-952 0 0,6 53 937 0 0,-3-41 552 0 0,-7-51 278 0 0,0 20-1767 0 0,-7-39 0 0 0,-1-30 0 0 0,-3-13 0 0 0,-2-2 0 0 0,2 0 0 0 0,-2 2 0 0 0,-42-20 0 0 0,46 25 0 0 0,-1 1 0 0 0,1 0 0 0 0,-1 0 0 0 0,1 0 0 0 0,-1 0 0 0 0,1 0 0 0 0,-1-1 0 0 0,1 1 0 0 0,-1 0 0 0 0,1 0 0 0 0,-1 0 0 0 0,1 1 0 0 0,-1-1 0 0 0,1 0 0 0 0,-1 0 0 0 0,1 0 0 0 0,-1 0 0 0 0,1 0 0 0 0,0 0 0 0 0,-1 1 0 0 0,1-1 0 0 0,-1 0 0 0 0,1 0 0 0 0,-1 1 0 0 0,1-1 0 0 0,0 0 0 0 0,-1 1 0 0 0,1-1 0 0 0,0 0 0 0 0,-1 1 0 0 0,1-1 0 0 0,0 1 0 0 0,-1-1 0 0 0,1 1 0 0 0,0-1 0 0 0,0 0 0 0 0,-1 1 0 0 0,1-1 0 0 0,0 1 0 0 0,0-1 0 0 0,0 1 0 0 0,-8 7 0 0 0,-1 0 0 0 0,1-1 0 0 0,-1 0 0 0 0,-1 0 0 0 0,1-1 0 0 0,-1-1 0 0 0,0 1 0 0 0,-1-1 0 0 0,1-1 0 0 0,-1 0 0 0 0,-7 1 0 0 0,15-4 0 0 0,0-1 0 0 0,0 0 0 0 0,0 0 0 0 0,0 0 0 0 0,0 0 0 0 0,0 0 0 0 0,1-1 0 0 0,-1 1 0 0 0,0-1 0 0 0,0 0 0 0 0,0 0 0 0 0,-2 0 0 0 0,3-1 0 0 0,-1 1 0 0 0,0 0 0 0 0,0 1 0 0 0,0-1 0 0 0,1 0 0 0 0,-1 1 0 0 0,0 0 0 0 0,0 0 0 0 0,0-1 0 0 0,0 2 0 0 0,0-1 0 0 0,0 0 0 0 0,0 1 0 0 0,-3 0 0 0 0,-2 3 0 0 0,0 0 0 0 0,-1 0 0 0 0,2 1 0 0 0,-1 0 0 0 0,0 1 0 0 0,-4 5 0 0 0,-29 18 0 0 0,4-6 0 0 0,-2-2 0 0 0,0-2 0 0 0,-1-1 0 0 0,-1-2 0 0 0,-18 3 0 0 0,41-13-428 0 0,0 1-1 0 0,1 0 1 0 0,-2 2 428 0 0,-23 10-916 0 0,40-19 686 0 0,0 1 1 0 0,1-1-1 0 0,-1 1 0 0 0,0-1 0 0 0,0 0 1 0 0,0 0-1 0 0,0 0 0 0 0,0 0 1 0 0,1 0-1 0 0,-1 0 0 0 0,0 0 1 0 0,0-1-1 0 0,0 1 0 0 0,0-1 1 0 0,1 1-1 0 0,-1-1 0 0 0,-1 0 230 0 0,-8-3-3408 0 0,10 4 1122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1551 0 0,'-4'63'68'0'0,"-1"-74"-144"0"0,-9-18 2994 0 0,13 28-2438 0 0,1 1-96 0 0,0 0-22 0 0,0 0 9 0 0,0 0 45 0 0,-1 3-335 0 0,0 0-1 0 0,0 0 1 0 0,1-1-1 0 0,-1 1 1 0 0,1 0 0 0 0,0 0-1 0 0,0 0 1 0 0,0 0-1 0 0,0-1 1 0 0,0 1 0 0 0,1 0-1 0 0,-1 0 1 0 0,1 0-1 0 0,0-1 1 0 0,1 3-81 0 0,0 9 196 0 0,22 109 1703 0 0,24 128-332 0 0,-48-247-1765 0 0,4 16-255 0 0,1-17-144 0 0,4-14-605 0 0,-3-10-1350 0 0,-3 7 1240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8:5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1161 5407 0 0,'0'0'124'0'0,"0"0"18"0"0,-14 25 160 0 0,19-27 4777 0 0,31-29-3403 0 0,36-35-1123 0 0,-3 3-748 0 0,3 4 0 0 0,133-86 0 0 0,177-74-320 0 0,-171 110 877 0 0,136-78 1759 0 0,-7 2-836 0 0,-102 86 195 0 0,-223 94-1480 0 0,1 0 0 0 0,25-3 0 0 0,-37 7 0 0 0,1 0 0 0 0,0 1 0 0 0,0-1 0 0 0,0 1 0 0 0,0 1 0 0 0,0-1 0 0 0,-1 1 0 0 0,1-1 0 0 0,0 2 0 0 0,0-1 0 0 0,-1 0 0 0 0,9 5 0 0 0,-11-5 0 0 0,0 0 0 0 0,-1 0 0 0 0,1 1 0 0 0,-1-1 0 0 0,1 1 0 0 0,-1-1 0 0 0,0 1 0 0 0,1-1 0 0 0,-1 1 0 0 0,0 0 0 0 0,0 0 0 0 0,0 0 0 0 0,0 0 0 0 0,-1-1 0 0 0,1 1 0 0 0,0 0 0 0 0,-1 3 0 0 0,4 39 0 0 0,-3-19 0 0 0,6 66 100 0 0,-5-53 1143 0 0,11 61 0 0 0,-9-80-1204 0 0,11 57 25 0 0,4 0 0 0 0,45 115-1 0 0,122 213-63 0 0,6 12 0 0 0,171 488 0 0 0,-60-143 0 0 0,-148-345 72 0 0,-146-392-42 0 0,311 795 1973 0 0,-129-346-1196 0 0,-26-88-807 0 0,-142-334 0 0 0,90 174 0 0 0,16 37 0 0 0,161 375 0 0 0,-171-390-2684 0 0,-100-206 2528 0 0,28 64 242 0 0,27 56-2757 0 0,-71-158 2518 0 0,1 3 74 0 0,-5 17 80 0 0,0-20-1 0 0,1-1 0 0 0,-1 1 0 0 0,0-1 0 0 0,0 1 0 0 0,0-1 0 0 0,0 0 0 0 0,-1 0 0 0 0,1 1 0 0 0,-1-1 0 0 0,1 0 0 0 0,-1 0 0 0 0,0 0 0 0 0,1-1 0 0 0,-1 1 0 0 0,0 0 0 0 0,0-1 0 0 0,-1 1 0 0 0,1-1 0 0 0,-3 2 0 0 0,-53 22 0 0 0,29-13 0 0 0,-33 14 204 0 0,-76 22-1 0 0,105-37-51 0 0,7-3-15 0 0,-54 18 887 0 0,-106 21 0 0 0,61-24-1024 0 0,-270 38 0 0 0,335-55 0 0 0,-236 32 0 0 0,258-30 0 0 0,1 1 0 0 0,0 3 0 0 0,0 1 0 0 0,1 1 0 0 0,-59 34 0 0 0,65-30-468 0 0,1 1 0 0 0,0 1-1 0 0,2 2 1 0 0,0 1 0 0 0,2 1 0 0 0,0 1-1 0 0,2 1 1 0 0,1 2 0 0 0,-30 46 0 0 0,38-52-5362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4231 0 0,'0'0'91'0'0,"1"14"1586"0"0,6-18-1656 0 0,0 1-1 0 0,0 0 0 0 0,1 0 0 0 0,-1 1 1 0 0,1-1-1 0 0,4 1-20 0 0,5-2-2 0 0,-5 1-79 0 0,0 1 0 0 0,1 0-1 0 0,-1 1 1 0 0,0 1 0 0 0,2 0 81 0 0,3 0-2034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7111 0 0,'0'-1'38'0'0,"-1"0"0"0"0,1 0 0 0 0,0 0 0 0 0,0 0 0 0 0,1-1 0 0 0,-1 1 0 0 0,0 0 0 0 0,0 0 0 0 0,1 0 0 0 0,-1 0 0 0 0,0 0 0 0 0,1 0 0 0 0,-1-1 0 0 0,1 1 0 0 0,-1 0 0 0 0,1 0 0 0 0,0 0 0 0 0,-1 1 0 0 0,1-1 0 0 0,0 0 0 0 0,0 0-38 0 0,23-25-104 0 0,-12 15 222 0 0,6-9 202 0 0,1 2 0 0 0,1 1 0 0 0,0 0 0 0 0,1 1-1 0 0,14-6-319 0 0,10-5-3209 0 0,1 3-1 0 0,14-4 3210 0 0,-31 17-1104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120 367 5527 0 0,'-5'3'365'0'0,"1"-1"0"0"0,-1 1 0 0 0,0-1 0 0 0,0-1-1 0 0,-5 2-364 0 0,9-7 169 0 0,0 0-1 0 0,0-1 1 0 0,1 1 0 0 0,0 0-1 0 0,0 0 1 0 0,0-1-1 0 0,0 1 1 0 0,0 0-1 0 0,1-1 1 0 0,0 1-1 0 0,0 0 1 0 0,0 0-1 0 0,1-1-168 0 0,0-2 236 0 0,9-38-229 0 0,-3 14 148 0 0,-2-1-1 0 0,3-24-154 0 0,-8 47-141 0 0,-1 0 1 0 0,0 0 0 0 0,0-1-1 0 0,-1 1 1 0 0,0 0 0 0 0,0 0-1 0 0,-1 0 1 0 0,-1 0 0 0 0,1 0-1 0 0,-1 0 1 0 0,-4-5 140 0 0,5 11-44 0 0,0 0-1 0 0,0 0 1 0 0,-1 0-1 0 0,1 0 1 0 0,-1 1-1 0 0,0-1 1 0 0,0 1-1 0 0,0 0 1 0 0,0 0-1 0 0,0 0 1 0 0,0 0-1 0 0,-1 1 1 0 0,1-1-1 0 0,-3 0 45 0 0,4 2 0 0 0,0-1 0 0 0,1 1 0 0 0,-1 0 0 0 0,0 0 0 0 0,0 0 0 0 0,0 0 0 0 0,0 1 0 0 0,0-1 0 0 0,0 1 0 0 0,0-1 0 0 0,0 1 0 0 0,1-1 0 0 0,-1 1 0 0 0,0 0 0 0 0,0 0 0 0 0,1 0 0 0 0,-1 0 0 0 0,0 0 0 0 0,1 0 0 0 0,-1 0 0 0 0,1 1 0 0 0,0-1 0 0 0,-1 1 0 0 0,1-1 0 0 0,-1 1 0 0 0,2-1 0 0 0,-2 1 0 0 0,0 1 0 0 0,0 0 0 0 0,1 1 0 0 0,-1-1 0 0 0,1 0 0 0 0,0 0 0 0 0,0 1 0 0 0,0-1 0 0 0,0 1 0 0 0,1-1 0 0 0,-1 0 0 0 0,1 1 0 0 0,0-1 0 0 0,0 1 0 0 0,0 3 0 0 0,9 55 0 0 0,-7-52 0 0 0,50 211 2007 0 0,-46-200-2030 0 0,0 0 0 0 0,2 0 0 0 0,1-1 0 0 0,0 0 1 0 0,5 6 22 0 0,-4-8 370 0 0,0 2 1 0 0,-2-1-1 0 0,0 1 1 0 0,-1 0 0 0 0,3 18-371 0 0,7 60 742 0 0,-19-81-742 0 0,-6-17 0 0 0,-8-12 0 0 0,16 12 0 0 0,-2-3 0 0 0,0 1 0 0 0,-1-1 0 0 0,1 1 0 0 0,-1 0 0 0 0,0 0 0 0 0,1 0 0 0 0,-1 0 0 0 0,-2 0 0 0 0,-12-10 0 0 0,15 9-43 0 0,-1 0-1 0 0,1 0 1 0 0,-1 0-1 0 0,1 0 1 0 0,0-1-1 0 0,0 1 0 0 0,0-1 1 0 0,1 1-1 0 0,-1-1 1 0 0,1 1-1 0 0,0-1 1 0 0,0 0-1 0 0,0 0 1 0 0,1 0-1 0 0,-1 0 1 0 0,1 0-1 0 0,0 1 0 0 0,0-1 1 0 0,0 0-1 0 0,1 0 1 0 0,-1-1 43 0 0,3-15-442 0 0,1 1 1 0 0,1-1-1 0 0,5-14 442 0 0,-1 4-169 0 0,-6 21-163 0 0,0 0 0 0 0,1 0-1 0 0,0 0 1 0 0,5-8 332 0 0,10-20-1689 0 0,-14 23-997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5527 0 0,'0'0'124'0'0,"0"0"18"0"0,0 0 10 0 0,-1 0-20 0 0,-6-3 28 0 0,6 4 55 0 0,0 1 1 0 0,0-1 0 0 0,-1 1-1 0 0,1-1 1 0 0,0 1 0 0 0,0-1 0 0 0,0 1-1 0 0,1-1 1 0 0,-1 1 0 0 0,0 0-1 0 0,1 0 1 0 0,-1-1 0 0 0,1 1-1 0 0,-1 0 1 0 0,1 0 0 0 0,0 0-1 0 0,-1 1-215 0 0,11 45 693 0 0,2 0 0 0 0,2-1-1 0 0,5 7-692 0 0,5 17 434 0 0,-20-58-449 0 0,1-1-1 0 0,1 1 0 0 0,-1-1 0 0 0,2-1 1 0 0,3 6 15 0 0,-9-15-412 0 0,-1-2-158 0 0,0 0-35 0 0,0 0 2 0 0,0 0 51 0 0,-15-18-942 0 0,-9-27 1370 0 0,11 21 107 0 0,1 0 1 0 0,1-1-1 0 0,-7-24 17 0 0,9 23-8 0 0,7 22 14 0 0,-1-1-1 0 0,2-1 1 0 0,-1 1 0 0 0,1 0-1 0 0,-1 0 1 0 0,1-1 0 0 0,1 1-1 0 0,-1 0 1 0 0,1-1 0 0 0,0 1-1 0 0,0-1 1 0 0,1 1 0 0 0,-1-1-6 0 0,1 5 344 0 0,-1-1-247 0 0,1 0 1 0 0,-1 0-1 0 0,1 0 1 0 0,0 0-1 0 0,-1 0 0 0 0,1 0 1 0 0,0 0-1 0 0,0 1 1 0 0,0-1-1 0 0,1 0 1 0 0,-1 1-1 0 0,0-1 1 0 0,1 0-1 0 0,-1 1 0 0 0,1 0 1 0 0,-1-1-1 0 0,1 1-97 0 0,33-24-112 0 0,-29 21 182 0 0,-3 2-70 0 0,-3 1 0 0 0,1 1 0 0 0,-1-1 0 0 0,1 1 0 0 0,-1 0 0 0 0,0-1 0 0 0,1 1 0 0 0,-1 0 0 0 0,1-1 0 0 0,-1 1 0 0 0,1 0 0 0 0,-1 0 0 0 0,1-1 0 0 0,-1 1 0 0 0,1 0 0 0 0,0 0 0 0 0,-1 0 0 0 0,1 0 0 0 0,-1 0 0 0 0,1 0 0 0 0,-1 0 0 0 0,1 0 0 0 0,0 0 0 0 0,-1 0 0 0 0,1 0 0 0 0,-1 0 0 0 0,1 0 0 0 0,-1 0 0 0 0,1 0 0 0 0,-1 0 0 0 0,1 1 0 0 0,-1-1 0 0 0,1 0 0 0 0,24 8 0 0 0,-22-8 0 0 0,-2-1 0 0 0,1 1 0 0 0,-1 0 0 0 0,1 0 0 0 0,-1 0 0 0 0,1 0 0 0 0,-1 0 0 0 0,1 0 0 0 0,-1 0 0 0 0,1 1 0 0 0,-1-1 0 0 0,0 0 0 0 0,1 1 0 0 0,-1-1 0 0 0,0 1 0 0 0,1 0 0 0 0,-1-1 0 0 0,0 1 0 0 0,1 0 0 0 0,-1 0 0 0 0,0 0 0 0 0,0 0 0 0 0,0 0 0 0 0,0 0 0 0 0,0 0 0 0 0,0 0 0 0 0,0 0 0 0 0,0 0 0 0 0,-1 1 0 0 0,1-1 0 0 0,0 0 0 0 0,-1 1 0 0 0,1-1 0 0 0,0 2 0 0 0,-1 1 1 0 0,1 0 0 0 0,0 1 0 0 0,-1-1 0 0 0,0 0 0 0 0,0 1 0 0 0,0-1 0 0 0,-1 0 0 0 0,0 1 0 0 0,1-1 0 0 0,-1 0 0 0 0,-1 0 0 0 0,1 0-1 0 0,-1 0 1 0 0,1 0 0 0 0,-1 0 0 0 0,0 0 0 0 0,-1 0 0 0 0,1-1 0 0 0,-1 1 0 0 0,-2 2-1 0 0,-3 5-38 0 0,-1-2-1 0 0,0 1 1 0 0,0-1-1 0 0,-1-1 1 0 0,0 0-1 0 0,-5 3 39 0 0,14-10-1105 0 0,-11-6-1996 0 0,9 4 1487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4231 0 0,'0'0'91'0'0,"0"0"12"0"0,0 0 10 0 0,0 0 44 0 0,0 0 137 0 0,0 0 52 0 0,-21 15 1230 0 0,17-11-1371 0 0,-1 0-1 0 0,1 1 1 0 0,-1-1-1 0 0,1 1 1 0 0,0 0-1 0 0,1 0 0 0 0,-1 0 1 0 0,1 0-1 0 0,0 1 1 0 0,1-1-1 0 0,-1 1 1 0 0,1 0-1 0 0,0-1 0 0 0,-1 7-204 0 0,1-2 331 0 0,1 0-1 0 0,0 0 0 0 0,0 0 0 0 0,1 0 1 0 0,0 0-1 0 0,1-1 0 0 0,0 1 0 0 0,3 9-330 0 0,-3-17 0 0 0,0-1 0 0 0,0 1 0 0 0,0-1 0 0 0,0 1 0 0 0,0-1 0 0 0,0 1 0 0 0,0-1 0 0 0,0 0 0 0 0,1 0 0 0 0,-1 1 0 0 0,1-1 0 0 0,-1 0 0 0 0,1 0 0 0 0,-1 0 0 0 0,1 0 0 0 0,0-1 0 0 0,-1 1 0 0 0,1 0 0 0 0,0-1 0 0 0,0 1 0 0 0,-1-1 0 0 0,1 0 0 0 0,0 0 0 0 0,0 1 0 0 0,1-1 0 0 0,0 1 0 0 0,-1-1 0 0 0,1 1 0 0 0,0-1 0 0 0,0 0 0 0 0,-1 0 0 0 0,1 0 0 0 0,0-1 0 0 0,-1 1 0 0 0,1-1 0 0 0,0 1 0 0 0,-1-1 0 0 0,1 0 0 0 0,1-1 0 0 0,58-45-4617 0 0,-52 40 1522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 5527 0 0,'-4'-16'1929'0'0,"4"12"859"0"0,7 19-799 0 0,-1-4-1807 0 0,3 10 246 0 0,-1 0-1 0 0,-1 1 1 0 0,1 8-428 0 0,-7-27 703 0 0,0-2-87 0 0,5 5-402 0 0,-5-5-213 0 0,-1 0 0 0 0,1-1-1 0 0,0 1 1 0 0,0 0 0 0 0,0-1 0 0 0,0 1-1 0 0,-1-1 1 0 0,1 1 0 0 0,0-1-1 0 0,0 0 1 0 0,0 1 0 0 0,0-1-1 0 0,0 0 1 0 0,0 0 0 0 0,0 0 0 0 0,0 1-1 0 0,0-1 1 0 0,0 0 0 0 0,0 0-1 0 0,0-1 1 0 0,0 1 0 0 0,0 0 0 0 0,0 0-1 0 0,0 0 1 0 0,0-1 0 0 0,0 1-1 0 0,0 0 1 0 0,0-1 0 0 0,0 1-1 0 0,0-1 1 0 0,0 1 0 0 0,0-1 0 0 0,0 0-1 0 0,-1 1 1 0 0,1-1 0 0 0,0 0-1 0 0,0 0 0 0 0,19-18-2 0 0,-15 10-304 0 0,0 0 1 0 0,-1-1-1 0 0,0 1 0 0 0,0-1 0 0 0,-1 1 1 0 0,0-1-1 0 0,-1 0 0 0 0,0 0 0 0 0,-1-1 306 0 0,2 5-24 0 0,1 13 24 0 0,19 98 1222 0 0,-23-104-1174 0 0,0 0 1 0 0,1 1-1 0 0,-1-1 1 0 0,0 0 0 0 0,1 0-1 0 0,-1 1 1 0 0,1-1-1 0 0,0 0 1 0 0,-1 0-1 0 0,1 0 1 0 0,0 0 0 0 0,0 0-1 0 0,-1 0 1 0 0,1 0-1 0 0,0 0 1 0 0,0 0 0 0 0,0 0-1 0 0,0 0 1 0 0,1 0-1 0 0,-1-1 1 0 0,0 1-1 0 0,0 0 1 0 0,0-1 0 0 0,1 1-1 0 0,-1-1 1 0 0,0 0-1 0 0,0 1 1 0 0,1-1 0 0 0,-1 0-1 0 0,0 0 1 0 0,1 1-1 0 0,-1-1-48 0 0,3-2-262 0 0,-1 1 0 0 0,0 0 0 0 0,0-1 0 0 0,0 0 0 0 0,0 0 1 0 0,0 0-1 0 0,0 0 0 0 0,0 0 0 0 0,-1 0 0 0 0,1-1 0 0 0,-1 1 0 0 0,1-1 0 0 0,-1 0 0 0 0,0 0 0 0 0,1-1 262 0 0,13-15-2788 0 0,2-4-91 0 0,-12 13 2074 0 0,10-11-1058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 5527 0 0,'0'0'124'0'0,"0"0"18"0"0,0 0 10 0 0,-1-1-20 0 0,-1 0 28 0 0,1 1 528 0 0,0 0-512 0 0,1 1 1 0 0,-1-1 0 0 0,0 1 0 0 0,0 0-1 0 0,1 0 1 0 0,-1-1 0 0 0,1 1-1 0 0,-1 0 1 0 0,1 0 0 0 0,-1-1 0 0 0,1 1-1 0 0,-1 0 1 0 0,1 0 0 0 0,0 0-1 0 0,-1 0 1 0 0,1 0 0 0 0,0 0 0 0 0,0-1-1 0 0,0 1 1 0 0,-1 0 0 0 0,1 0-1 0 0,0 0 1 0 0,0 0 0 0 0,1 0-177 0 0,-3 27 1040 0 0,5 20 400 0 0,2 0 1 0 0,11 45-1441 0 0,-14-81 144 0 0,40 191-210 0 0,-42-201-409 0 0,-6-18-881 0 0,-4-10 273 0 0,-13-37-1021 0 0,13 24 1771 0 0,3 13-44 0 0,0-1-1 0 0,2-1 1 0 0,1 1 0 0 0,1-1-1 0 0,1-3 378 0 0,1 22 75 0 0,1-1-1 0 0,0 0 0 0 0,1 1 0 0 0,0-1 0 0 0,0 1 1 0 0,1-1-1 0 0,1 1 0 0 0,-1 0 0 0 0,2 0 1 0 0,-1 0-1 0 0,1 0 0 0 0,1-2-74 0 0,-4 10 49 0 0,0 0 1 0 0,-1 0-1 0 0,1-1 0 0 0,0 1 1 0 0,0 0-1 0 0,0 0 0 0 0,0 0 1 0 0,0 0-1 0 0,0 0 1 0 0,0 1-1 0 0,0-1 0 0 0,1 0 1 0 0,-1 0-1 0 0,0 1 0 0 0,0-1 1 0 0,1 1-1 0 0,-1-1 0 0 0,0 1 1 0 0,1-1-1 0 0,-1 1 0 0 0,1 0 1 0 0,-1 0-1 0 0,0 0 0 0 0,1 0 1 0 0,-1 0-1 0 0,1 0 0 0 0,-1 0 1 0 0,0 0-1 0 0,1 0 1 0 0,-1 1-1 0 0,1-1 0 0 0,-1 0 1 0 0,0 1-1 0 0,0-1 0 0 0,1 1 1 0 0,-1 0-1 0 0,0-1 0 0 0,0 1 1 0 0,1 0-50 0 0,0 0 72 0 0,0 1 1 0 0,0-1 0 0 0,0 0 0 0 0,-1 1-1 0 0,1-1 1 0 0,0 1 0 0 0,-1 0-1 0 0,1 0 1 0 0,-1 0 0 0 0,1 0 0 0 0,-1 0-1 0 0,0 0 1 0 0,0 0 0 0 0,0 0 0 0 0,0 0-1 0 0,0 0 1 0 0,0 1 0 0 0,0-1-1 0 0,-1 0 1 0 0,0 1 0 0 0,1-1 0 0 0,-1 0-1 0 0,0 2-72 0 0,-1 3-9 0 0,0 0 0 0 0,0 0-1 0 0,-1 0 1 0 0,0 0-1 0 0,0 0 1 0 0,0 0 0 0 0,-1-1-1 0 0,0 1 1 0 0,-1-1-1 0 0,1 0 1 0 0,-1 0 0 0 0,-1 0-1 0 0,1 0 1 0 0,-1-1-1 0 0,0 0 1 0 0,0 0 0 0 0,0 0-1 0 0,-1 0 1 0 0,0-1-1 0 0,1 0 1 0 0,-2 0 0 0 0,-3 2 9 0 0,8-6-1078 0 0,-5 6-1950 0 0,-1-1 1460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96 412 3167 0 0,'8'-26'304'0'0,"-8"23"-154"0"0,1 1-1 0 0,-1-1 0 0 0,0 1 0 0 0,1 0 0 0 0,-1-1 1 0 0,0 1-1 0 0,0-1 0 0 0,-1 1 0 0 0,1 0 1 0 0,-1-1-1 0 0,1 1 0 0 0,-1-1 0 0 0,0 1 0 0 0,1 0 1 0 0,-1 0-1 0 0,0-1 0 0 0,-1 1 0 0 0,1 0 0 0 0,0 0 1 0 0,-1 0-1 0 0,1 0 0 0 0,-1 0 0 0 0,1 1 0 0 0,-1-1 1 0 0,0 0-1 0 0,0 1 0 0 0,0-1 0 0 0,0 1 1 0 0,0 0-1 0 0,0 0 0 0 0,0 0 0 0 0,0 0 0 0 0,-1 0 1 0 0,1 0-1 0 0,0 0 0 0 0,-1 1 0 0 0,1-1 0 0 0,0 1 1 0 0,-1-1-1 0 0,1 1 0 0 0,-1 0 0 0 0,1 0 0 0 0,-1 0 1 0 0,-1 1-150 0 0,3-1 441 0 0,-12 15 1287 0 0,8-3-1695 0 0,0 0 1 0 0,1 1-1 0 0,1-1 1 0 0,0 1-1 0 0,-1 10-33 0 0,3-16 221 0 0,0-1-1 0 0,1 0 0 0 0,0 1 1 0 0,0-1-1 0 0,1 1 0 0 0,-1-1 0 0 0,1 1 1 0 0,1-1-1 0 0,-1 0 0 0 0,1 1 0 0 0,0-1 1 0 0,1 0-221 0 0,-1-2 214 0 0,5 2-190 0 0,-7-5-24 0 0,0-1 0 0 0,1 0 0 0 0,-1 1 0 0 0,1-1 0 0 0,-1 0 0 0 0,1 0 0 0 0,-1 1 0 0 0,1-1 0 0 0,0 0 0 0 0,-1 0 0 0 0,1 0 0 0 0,-1 0 0 0 0,1 0 0 0 0,-1 0 0 0 0,1 0 0 0 0,-1 0 0 0 0,1 0 0 0 0,0 0 0 0 0,-1 0 0 0 0,1 0 0 0 0,-1 0 0 0 0,1 0 0 0 0,-1 0 0 0 0,1 0 0 0 0,-1-1 0 0 0,1 1 0 0 0,-1 0 0 0 0,1 0 0 0 0,-1-1 0 0 0,1 1 0 0 0,-1 0 0 0 0,1-1 0 0 0,-1 1 0 0 0,1-1 0 0 0,-1 1 0 0 0,0 0 0 0 0,1-1 0 0 0,-1 1 0 0 0,6-5-38 0 0,0 0 0 0 0,0-1 0 0 0,-1 1-1 0 0,0-1 1 0 0,0 0 0 0 0,0 0 0 0 0,-1 0-1 0 0,0-1 1 0 0,0 0 0 0 0,-1 0 0 0 0,1 0-1 0 0,-2 0 1 0 0,1 0 0 0 0,-1 0 0 0 0,0-1 0 0 0,0 1-1 0 0,-1-1 1 0 0,0 0 0 0 0,0-3 38 0 0,0-13-863 0 0,0 0 1 0 0,-1-1 0 0 0,-2 1-1 0 0,0-1 1 0 0,-4-12 862 0 0,0 6-93 0 0,-3-23 35 0 0,-3 1-1 0 0,-7-17 59 0 0,16 66 0 0 0,0 12 0 0 0,1 10 0 0 0,2 23 583 0 0,2 1 0 0 0,2-1 0 0 0,2 0 0 0 0,3 8-583 0 0,-5-24 76 0 0,4 17-571 0 0,1 0 0 0 0,3 0-1 0 0,1-1 1 0 0,4 2 495 0 0,-17-42-128 0 0,1-1 0 0 0,-1 1 0 0 0,0 0 0 0 0,1-1 1 0 0,-1 0-1 0 0,1 1 0 0 0,-1-1 0 0 0,0 1 0 0 0,1-1 0 0 0,-1 1 0 0 0,1-1 0 0 0,0 0 0 0 0,-1 1 0 0 0,1-1 1 0 0,-1 0-1 0 0,1 0 0 0 0,-1 1 0 0 0,1-1 0 0 0,0 0 0 0 0,-1 0 0 0 0,1 0 0 0 0,0 0 0 0 0,-1 0 0 0 0,1 0 1 0 0,-1 0-1 0 0,1 0 0 0 0,0 0 0 0 0,-1 0 0 0 0,1 0 0 0 0,0 0 0 0 0,-1 0 0 0 0,1-1 0 0 0,0 1 128 0 0,15-7-2017 0 0,-16 7 2020 0 0,3-1-1347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67 465 2271 0 0,'1'-10'47'0'0,"0"-59"648"0"0,-6 25 2726 0 0,-5 15-306 0 0,9 29-3051 0 0,1-1-1 0 0,0 1 1 0 0,0 0 0 0 0,0 0 0 0 0,-1 0 0 0 0,1-1-1 0 0,0 1 1 0 0,0 0 0 0 0,0 0 0 0 0,-1 0 0 0 0,1-1 0 0 0,0 1-1 0 0,-1 0 1 0 0,1 0 0 0 0,0 0 0 0 0,0 0 0 0 0,-1 0 0 0 0,1 0-1 0 0,0 0 1 0 0,-1 0 0 0 0,1 0 0 0 0,0 0 0 0 0,-1 0-1 0 0,1 0 1 0 0,0 0 0 0 0,-1 0 0 0 0,1 0 0 0 0,0 0 0 0 0,0 0-1 0 0,-1 0 1 0 0,1 0-64 0 0,-13 15 888 0 0,9-7-651 0 0,-1 0 0 0 0,1 0-1 0 0,1 1 1 0 0,0 0 0 0 0,0-1-1 0 0,0 1 1 0 0,1 0 0 0 0,0 1-1 0 0,1-1 1 0 0,0 0 0 0 0,1 0-1 0 0,0 4-236 0 0,3-2 0 0 0,-3-10 0 0 0,1-1 0 0 0,-1 1 0 0 0,1 0 0 0 0,-1 0 0 0 0,1-1 0 0 0,-1 1 0 0 0,1 0 0 0 0,-1-1 0 0 0,1 1 0 0 0,0-1 0 0 0,-1 1 0 0 0,1 0 0 0 0,0-1 0 0 0,0 0 0 0 0,-1 1 0 0 0,1-1 0 0 0,0 1 0 0 0,0-1 0 0 0,0 0 0 0 0,-1 0 0 0 0,1 1 0 0 0,0-1 0 0 0,0 0 0 0 0,0 0 0 0 0,0 0 0 0 0,0 0 0 0 0,0 0 0 0 0,0 0 0 0 0,-1 0 0 0 0,1 0 0 0 0,0 0 0 0 0,0-1 0 0 0,0 1 0 0 0,0 0 0 0 0,-1 0 0 0 0,1-1 0 0 0,0 1 0 0 0,0-1 0 0 0,0 1 0 0 0,4-3-1 0 0,0 0 0 0 0,0-1 0 0 0,0 0 0 0 0,0 0 0 0 0,0 0 0 0 0,-1 0-1 0 0,0-1 1 0 0,0 1 0 0 0,0-1 0 0 0,-1 0 0 0 0,1 0 0 0 0,-1-1 0 0 0,0 1-1 0 0,0-2 2 0 0,13-19-549 0 0,-15 25-107 0 0,-1 1-44 0 0,0 0 84 0 0,2 1 401 0 0,7 2 191 0 0,-1 0-22 0 0,-1 2 145 0 0,4 9-685 0 0,-11-14 533 0 0,1 0 0 0 0,0 0 0 0 0,-1 0 0 0 0,1 0 1 0 0,-1 0-1 0 0,1 0 0 0 0,-1 0 0 0 0,1 0 0 0 0,-1 0 0 0 0,1 0 0 0 0,-1 0 0 0 0,1 0 1 0 0,0 0-1 0 0,-1 0 0 0 0,1 0 0 0 0,-1-1 0 0 0,1 1 0 0 0,-1 0 0 0 0,1 0 0 0 0,-1-1 0 0 0,1 1 1 0 0,-1 0-1 0 0,0-1 0 0 0,1 1 0 0 0,-1 0 0 0 0,1-1 0 0 0,-1 1 0 0 0,0-1 0 0 0,1 1 1 0 0,-1-1-1 0 0,0 1 53 0 0,12-15-1373 0 0,-9 8 847 0 0,0 0-1 0 0,0 0 1 0 0,-1-1 0 0 0,0 1-1 0 0,-1-1 1 0 0,1 1 0 0 0,-1-1-1 0 0,-1 1 1 0 0,0-1-1 0 0,0 0 1 0 0,-1-5 526 0 0,-2-17-261 0 0,-2 0 1 0 0,-3-12 260 0 0,-1-1 339 0 0,-9-74 1111 0 0,16 101 3999 0 0,13 113-2958 0 0,-8-67-1159 0 0,0-1 1 0 0,6 24-1333 0 0,-2-32 132 0 0,1 0 1 0 0,8 18-133 0 0,13 32-11 0 0,-27-65-54 0 0,0 1 1 0 0,-1 0-1 0 0,1 0 1 0 0,-1 0-1 0 0,-1 0 1 0 0,1-1-1 0 0,-1 1 1 0 0,-1 0-1 0 0,1 1 65 0 0,0-6-656 0 0,0-2-44 0 0,0 0-213 0 0,-3-9-5207 0 0,-2-6 3890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5527 0 0,'0'0'250'0'0,"0"0"-2"0"0,0 0-27 0 0,0 0 462 0 0,0 0 223 0 0,0 0 44 0 0,0 0-120 0 0,12-2-510 0 0,0-2-658 0 0,0 0 0 0 0,0 0 0 0 0,0-1-1 0 0,7-5 339 0 0,-11 5-374 0 0,1 1 0 0 0,-1 0 0 0 0,1 0 0 0 0,0 1 1 0 0,0 0-1 0 0,0 1 0 0 0,1 0 0 0 0,-1 0 0 0 0,7 0 374 0 0,6 3-2274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8:5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7055 0 0,'0'0'158'0'0,"0"0"22"0"0,-20 17 210 0 0,17-12-221 0 0,1 0 0 0 0,0 0 0 0 0,0 0 0 0 0,0 0 0 0 0,1 0 0 0 0,-1 1 0 0 0,1-1 0 0 0,0 0 0 0 0,1 1-1 0 0,0-1 1 0 0,-1 1 0 0 0,2-1 0 0 0,-1 1 0 0 0,1-1 0 0 0,-1 0 0 0 0,2 1 0 0 0,-1-1 0 0 0,0 0 0 0 0,1 0 0 0 0,0 0 0 0 0,4 8-1 0 0,2 3 68 0 0,1 1-1 0 0,0-1 1 0 0,1-1-1 0 0,25 29 1 0 0,62 58 2137 0 0,-83-89-1897 0 0,2 1 0 0 0,0-2 1 0 0,1 0-1 0 0,33 17 0 0 0,-47-28-476 0 0,0 0 0 0 0,1 0 0 0 0,-1 0 0 0 0,0 0 0 0 0,1-1 0 0 0,-1 1 0 0 0,1-1 0 0 0,-1 0 0 0 0,0 0 0 0 0,1 0 0 0 0,-1 0 0 0 0,1-1 0 0 0,-1 0 0 0 0,0 1 0 0 0,1-1 0 0 0,-1 0 0 0 0,0-1 0 0 0,0 1 0 0 0,0 0 0 0 0,1-1 0 0 0,-2 0 0 0 0,1 0 0 0 0,0 0 0 0 0,0 0 0 0 0,2-3 0 0 0,9-8 0 0 0,0 0 0 0 0,-2-1 0 0 0,18-24 0 0 0,-9 11 0 0 0,-2 5-904 0 0,2 0-1 0 0,1 2 0 0 0,48-35 1 0 0,-30 29-422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68 222 5527 0 0,'0'0'250'0'0,"0"0"-2"0"0,0 0-27 0 0,0 0 462 0 0,0 0 223 0 0,0 0 44 0 0,6-17 1318 0 0,0-27-5 0 0,3-23-324 0 0,-6 58-2002 0 0,-2 1 1 0 0,1-1-1 0 0,-2 0 0 0 0,1 0 0 0 0,-1 0 0 0 0,0 1 1 0 0,-1-1-1 0 0,0 0 0 0 0,-1-4 63 0 0,1 12-656 0 0,1 1-44 0 0,-2 0 638 0 0,0 1 0 0 0,0-1 0 0 0,0 1 0 0 0,0 0 0 0 0,1 0 0 0 0,-1 0 0 0 0,0 0 0 0 0,0 0 1 0 0,1 0-1 0 0,-1 0 0 0 0,0 0 0 0 0,1 1 0 0 0,-1-1 0 0 0,1 1 0 0 0,-1 0 62 0 0,-19 25 74 0 0,13-16 118 0 0,1 1 0 0 0,1-1 0 0 0,-5 13-192 0 0,9-20 168 0 0,0 0-1 0 0,1 1 1 0 0,0-1-1 0 0,0 1 0 0 0,0-1 1 0 0,1 1-1 0 0,-1-1 0 0 0,1 1 1 0 0,0 0-1 0 0,0-1 1 0 0,1 1-1 0 0,-1-1 0 0 0,1 2-167 0 0,0-1 2 0 0,0 0-1 0 0,0 0 1 0 0,1-1-1 0 0,0 1 1 0 0,-1 0-1 0 0,1-1 1 0 0,1 1-1 0 0,-1-1 1 0 0,1 0-1 0 0,0 0 1 0 0,0 0-1 0 0,0 0 1 0 0,0-1-1 0 0,0 1 1 0 0,1-1-1 0 0,2 2-1 0 0,-5-4 0 0 0,0 0 0 0 0,0-1 0 0 0,0 1 0 0 0,0 0 0 0 0,0 0 0 0 0,1-1 0 0 0,-1 1 0 0 0,0-1 0 0 0,0 1 0 0 0,1-1 0 0 0,-1 0 0 0 0,0 0 0 0 0,1 1 0 0 0,-1-1 0 0 0,0 0 0 0 0,1 0 0 0 0,-1 0 0 0 0,1 0 0 0 0,-1 0 0 0 0,0-1 0 0 0,1 1 0 0 0,-1 0 0 0 0,0-1 0 0 0,0 1 0 0 0,1-1 0 0 0,-1 1 0 0 0,0-1 0 0 0,0 0 0 0 0,3 0 0 0 0,17-7-1428 0 0,0 0 1 0 0,-1-1-1 0 0,1-2 1428 0 0,-7 4-1171 0 0,13-6-2695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5527 0 0,'0'0'124'0'0,"0"0"18"0"0,0 0 10 0 0,-3 6-20 0 0,-6 20-106 0 0,9-26-24 0 0,0 0-1 0 0,0 0 0 0 0,0 1 1 0 0,0-1-1 0 0,0 0 0 0 0,0 0 0 0 0,0 0 1 0 0,0 1-1 0 0,0-1 0 0 0,0 0 0 0 0,0 0 1 0 0,0 0-1 0 0,0 1 0 0 0,0-1 1 0 0,0 0-1 0 0,0 0 0 0 0,0 0 0 0 0,0 0 1 0 0,0 1-1 0 0,0-1 0 0 0,0 0 1 0 0,0 0-1 0 0,0 0 0 0 0,0 0 0 0 0,1 1 1 0 0,-1-1-1 0 0,0 0 0 0 0,0 0 1 0 0,0 0-1 0 0,0 0 0 0 0,0 0 0 0 0,0 1 1 0 0,1-1-1 0 0,-1 0 0 0 0,0 0 0 0 0,0 0 1 0 0,0 0-1 0 0,0 0 0 0 0,1 0 1 0 0,-1 0-1 0 0,0 0 0 0 0,0 0 0 0 0,0 0 1 0 0,1 0-1 0 0,-1 0 0 0 0,0 0 1 0 0,0 0-1 0 0,0 0 0 0 0,1 0 0 0 0,-1 0-1 0 0,11-1 356 0 0,0-1-1 0 0,1 0 1 0 0,-1-1-1 0 0,0 0 1 0 0,5-3-356 0 0,19-4-590 0 0,-14 6-2030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20 114 5527 0 0,'-5'-10'266'0'0,"-9"-30"108"0"0,13 38-47 0 0,1 2 93 0 0,0 0 17 0 0,0 0 14 0 0,0 0 44 0 0,0 0 17 0 0,0 0 6 0 0,0 0 16 0 0,0 0 54 0 0,0 0 20 0 0,0 0 6 0 0,0 0-79 0 0,1-1-347 0 0,4-3-310 0 0,0 0-1 0 0,1 0 1 0 0,-1 0-1 0 0,1 1 1 0 0,0-1-1 0 0,0 1 1 0 0,0 0-1 0 0,0 1 1 0 0,0 0-1 0 0,4-1 123 0 0,21-9-2476 0 0,-2 0-683 0 0,-25 11 1544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0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9 381 3167 0 0,'0'0'68'0'0,"0"0"16"0"0,0 0 4 0 0,0 3-14 0 0,0-3-83 0 0,0 1 1 0 0,0-1-1 0 0,0 1 0 0 0,0-1 1 0 0,0 1-1 0 0,0-1 1 0 0,0 1-1 0 0,-1-1 0 0 0,1 1 1 0 0,0-1-1 0 0,0 1 0 0 0,0-1 1 0 0,-1 1-1 0 0,1-1 1 0 0,0 1-1 0 0,-1-1 0 0 0,1 0 1 0 0,0 1-1 0 0,-1-1 1 0 0,1 1-1 0 0,0-1 0 0 0,-1 0 1 0 0,1 1-1 0 0,-1-1 9 0 0,-2 0 1645 0 0,4 0 3370 0 0,13 2-4638 0 0,0 0 0 0 0,0 0 0 0 0,0-2-1 0 0,3 1-376 0 0,41 2 974 0 0,-43-3-974 0 0,0 0 0 0 0,0-1 0 0 0,0 0 0 0 0,0-2 0 0 0,-1 1 0 0 0,1-2 0 0 0,5-2 0 0 0,-1 1 0 0 0,28-11 0 0 0,-39 12 0 0 0,1 0 0 0 0,1 1 0 0 0,-1 0 0 0 0,0 1 0 0 0,1 0 0 0 0,3 0 0 0 0,11-1 161 0 0,-1-1-1 0 0,0-1 0 0 0,0-1 1 0 0,0-1-1 0 0,-1-1 0 0 0,0-1 1 0 0,-1-1-1 0 0,9-6-160 0 0,17-4 1508 0 0,46-15-1508 0 0,-51 20 49 0 0,100-35-49 0 0,-49 16 0 0 0,-18 5 0 0 0,30-1 0 0 0,-95 25 0 0 0,1 1 0 0 0,39-9 0 0 0,-26 7 0 0 0,1-2 0 0 0,12-6 0 0 0,-15-1-90 0 0,-21 14-385 0 0,-1 1-181 0 0,0 0-44 0 0,0 0 1 0 0,0 0 51 0 0,0 0 28 0 0,0 0-385 0 0,0 0-1636 0 0,0 0-705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1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4231 0 0,'0'0'91'0'0,"0"0"12"0"0,0 0 10 0 0,-3-2-80 0 0,1 2 338 0 0,2 0 376 0 0,0 0-378 0 0,0 0 47 0 0,9 24 912 0 0,48 141 3285 0 0,-49-136-4613 0 0,-1 0 0 0 0,-2 0 0 0 0,0 1 0 0 0,-2-1 0 0 0,-2 2 0 0 0,-6 30-5786 0 0,5-61 2892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1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15 199 4231 0 0,'-2'-4'113'0'0,"0"0"0"0"0,0-1 0 0 0,0 1 0 0 0,1 0 0 0 0,-1-1 0 0 0,1 1 0 0 0,0-1 0 0 0,0 1-1 0 0,1-1 1 0 0,0 0 0 0 0,-1 1 0 0 0,1-1 0 0 0,1 1 0 0 0,-1-1 0 0 0,1 0 0 0 0,-1 1-1 0 0,2-1 1 0 0,-1 1 0 0 0,0-1 0 0 0,1 1 0 0 0,0 0 0 0 0,0-1 0 0 0,0 1 0 0 0,0 0-113 0 0,3-2 338 0 0,-1 0 0 0 0,1 0-1 0 0,0 0 1 0 0,0 1 0 0 0,0 0 0 0 0,1 0 0 0 0,0 0 0 0 0,0 1 0 0 0,0 0 0 0 0,1 0 0 0 0,-1 0 0 0 0,1 1-1 0 0,0 0 1 0 0,6-2-338 0 0,4 1 41 0 0,1 0 0 0 0,-1 1 0 0 0,1 0-1 0 0,0 2 1 0 0,0 0 0 0 0,0 1 0 0 0,0 1 0 0 0,0 0-1 0 0,0 1 1 0 0,-1 2 0 0 0,1-1 0 0 0,12 6-41 0 0,-27-8-431 0 0,-2-1 200 0 0,0 0 0 0 0,0 0 0 0 0,0 0 0 0 0,0 1 0 0 0,-1-1 0 0 0,1 0 0 0 0,0 1 0 0 0,0-1 0 0 0,0 1 0 0 0,0-1 0 0 0,-1 1 0 0 0,1-1 0 0 0,0 1 0 0 0,0-1 0 0 0,-1 1 0 0 0,1 0 0 0 0,0-1 0 0 0,-1 1 0 0 0,1 0 0 0 0,0 0 231 0 0,2 8-1927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1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2 300 5527 0 0,'-1'17'318'0'0,"3"-12"-138"0"0,2-13-102 0 0,-1 2 186 0 0,0 1 0 0 0,0-1 0 0 0,1 1 0 0 0,-1 0 0 0 0,1 0 0 0 0,0 0 0 0 0,1 1 0 0 0,-1-1 0 0 0,1 1-1 0 0,0 0 1 0 0,2-1-264 0 0,18-18 897 0 0,-14 11-893 0 0,-1 1-1 0 0,1 1 0 0 0,1-1 0 0 0,0 2 0 0 0,1-1 1 0 0,0 2-1 0 0,0 0 0 0 0,0 0 0 0 0,1 2 0 0 0,9-4-3 0 0,-13 6-338 0 0,0 0-1 0 0,0 0 0 0 0,-1-1 1 0 0,1 0-1 0 0,-1-1 0 0 0,0 0 1 0 0,-1 0-1 0 0,0-1 0 0 0,0 0 1 0 0,0 0-1 0 0,-1-1 0 0 0,0 0 1 0 0,6-8 338 0 0,13-19-1614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40 302 1551 0 0,'5'-19'152'0'0,"7"-43"597"0"0,-8 49-488 0 0,-1 0 0 0 0,-1 0 0 0 0,0-1-1 0 0,0-11-260 0 0,-1 4-82 0 0,-1 12 210 0 0,1-1-1 0 0,-2 0 1 0 0,1 0-1 0 0,-1 1 0 0 0,0-1 1 0 0,-1 1-1 0 0,0-1 1 0 0,-1 1-1 0 0,0-1 0 0 0,-4-7-127 0 0,7 16 17 0 0,0 1-1 0 0,-1-1 1 0 0,1 1-1 0 0,0 0 0 0 0,0-1 1 0 0,0 1-1 0 0,-1-1 0 0 0,1 1 1 0 0,0-1-1 0 0,-1 1 1 0 0,1 0-1 0 0,0-1 0 0 0,-1 1 1 0 0,1 0-1 0 0,0 0 1 0 0,-1-1-1 0 0,1 1 0 0 0,-1 0 1 0 0,1 0-1 0 0,-1-1 0 0 0,1 1 1 0 0,0 0-1 0 0,-1 0 1 0 0,1 0-1 0 0,-1 0 0 0 0,1 0 1 0 0,-1-1-1 0 0,1 1 1 0 0,-1 0-1 0 0,1 0 0 0 0,-1 0 1 0 0,1 1-1 0 0,-1-1 0 0 0,1 0 1 0 0,-1 0-1 0 0,1 0 1 0 0,-1 0-1 0 0,1 0 0 0 0,-1 0 1 0 0,1 1-1 0 0,0-1 0 0 0,-1 0 1 0 0,1 0-1 0 0,-1 1 1 0 0,1-1-1 0 0,0 0 0 0 0,-1 1-16 0 0,-11 12 544 0 0,12-13-546 0 0,-3 6 59 0 0,0 0-1 0 0,0 1 0 0 0,1-1 1 0 0,-1 1-1 0 0,1 0 1 0 0,1 0-1 0 0,-1 0 0 0 0,1 0 1 0 0,1 0-1 0 0,-1 0 0 0 0,1 0 1 0 0,0 2-57 0 0,2 20 588 0 0,1 0 0 0 0,2 9-588 0 0,-4-34 13 0 0,17 90 1583 0 0,4-1 0 0 0,6 4-1596 0 0,-13-53 999 0 0,20 39-999 0 0,0 0 359 0 0,-33-70-359 0 0,-8-4 0 0 0,-3-4 0 0 0,7-4 0 0 0,1 0 0 0 0,-1 0 0 0 0,1 0 0 0 0,-1 0 0 0 0,1 0 0 0 0,-1 0 0 0 0,1 0 0 0 0,0 0 0 0 0,-1 1 0 0 0,1-1 0 0 0,-1 2 0 0 0,2-3 0 0 0,0 1 0 0 0,-1-1 0 0 0,1 1 0 0 0,0-1 0 0 0,-1 1 0 0 0,1-1 0 0 0,-1 1 0 0 0,1-1 0 0 0,0 1 0 0 0,-1-1 0 0 0,1 0 0 0 0,-1 1 0 0 0,1-1 0 0 0,-1 1 0 0 0,0-1 0 0 0,1 0 0 0 0,-1 0 0 0 0,1 1 0 0 0,-1-1 0 0 0,0 0 0 0 0,1 0 0 0 0,-1 0 0 0 0,1 0 0 0 0,-1 0 0 0 0,0 0 0 0 0,1 0 0 0 0,-1 0 0 0 0,0 0 0 0 0,1 0 0 0 0,-1 0 0 0 0,0-1 0 0 0,0 1 0 0 0,0-1 0 0 0,-1 0 0 0 0,2 0 0 0 0,-1 0 0 0 0,0 0 0 0 0,0 1 0 0 0,0-1 0 0 0,0-1 0 0 0,1 1 0 0 0,-1 0 0 0 0,0 0 0 0 0,1 0 0 0 0,-1-1 0 0 0,-15-46 0 0 0,15 43 0 0 0,-2-14 0 0 0,1 0 0 0 0,0 0 0 0 0,1 0 0 0 0,1 0 0 0 0,1-1 0 0 0,1 1 0 0 0,1 0 0 0 0,0 0 0 0 0,1 1 0 0 0,1-1 0 0 0,-2 10-419 0 0,1 0-1 0 0,0 0 0 0 0,0 0 0 0 0,1 0 1 0 0,0 1-1 0 0,0-1 0 0 0,1 1 0 0 0,0 1 1 0 0,0-1-1 0 0,1 1 0 0 0,5-5 420 0 0,-3 4-3095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2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4231 0 0,'0'0'191'0'0,"-8"-9"26"0"0,4 9-161 0 0,3 0 227 0 0,1 0 68 0 0,0 0 7 0 0,-1 23 866 0 0,2-5-721 0 0,2 0 0 0 0,0-1 1 0 0,1 0-1 0 0,0 0 0 0 0,2 0 0 0 0,0 1-503 0 0,14 51 548 0 0,-16-50-385 0 0,2 1 133 0 0,-2 0 0 0 0,-1 1-1 0 0,-1 0 1 0 0,0-1 0 0 0,-2 1-1 0 0,-1 18-295 0 0,-2-36-300 0 0,-2-10-389 0 0,-3-9-590 0 0,-12-36 826 0 0,8 26 99 0 0,2-1 1 0 0,1 0 0 0 0,2-1 0 0 0,0 0-1 0 0,-1-20 354 0 0,6 33 20 0 0,1 12 1 0 0,0 0 1 0 0,1 0 0 0 0,-1 0-1 0 0,1 0 1 0 0,0 0 0 0 0,0 0-1 0 0,0 0 1 0 0,1 0 0 0 0,-1 0-1 0 0,1 0 1 0 0,0 0 0 0 0,-1 0-1 0 0,1 0 1 0 0,0 0 0 0 0,1 0-1 0 0,-1 0 1 0 0,1 1 0 0 0,0-2-22 0 0,-1 1 54 0 0,1 0-1 0 0,-1 0 1 0 0,1 0 0 0 0,0 0 0 0 0,0 0 0 0 0,1 0-1 0 0,-1 0 1 0 0,0 1 0 0 0,1-1 0 0 0,0 1 0 0 0,0 0 0 0 0,-1 0-1 0 0,1 0 1 0 0,0 0 0 0 0,1 0 0 0 0,-1 0 0 0 0,0 1-1 0 0,0 0 1 0 0,1-1 0 0 0,-1 1 0 0 0,1 1 0 0 0,-1-1 0 0 0,1 0-1 0 0,-1 1 1 0 0,1 0 0 0 0,-1 0 0 0 0,1 0 0 0 0,0 0 0 0 0,-1 0-1 0 0,2 1-53 0 0,6 3 0 0 0,0 0 0 0 0,-2 3 0 0 0,-2 2 0 0 0,-6-7 73 0 0,0 1 0 0 0,0-1 0 0 0,-1 1-1 0 0,1-1 1 0 0,0 1 0 0 0,-1-1-1 0 0,0 1 1 0 0,0-1 0 0 0,0 1 0 0 0,0-1-1 0 0,0 1 1 0 0,0-1 0 0 0,-1 1 0 0 0,1-1-1 0 0,-1 1 1 0 0,0-1 0 0 0,1 0-1 0 0,-1 1 1 0 0,0-1 0 0 0,-1 0 0 0 0,1 1-1 0 0,0-1 1 0 0,-1 0 0 0 0,1 0 0 0 0,-1 0-1 0 0,1 0 1 0 0,-1-1 0 0 0,0 1 0 0 0,0 0-1 0 0,0-1 1 0 0,-1 2-73 0 0,-2 0-19 0 0,0 1 0 0 0,0-1 1 0 0,0 0-1 0 0,0 0 0 0 0,0 0 0 0 0,-1-1 1 0 0,1 0-1 0 0,-1 0 0 0 0,1 0 0 0 0,-1-1 1 0 0,0 0-1 0 0,0 0 0 0 0,0 0 0 0 0,0-1 1 0 0,-2 0 18 0 0,6 0-570 0 0,-8-34-3647 0 0,11 24 2486 0 0,1-1-517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2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35 4231 0 0,'2'-31'194'0'0,"-2"29"-81"0"0,0 2 44 0 0,0 0 137 0 0,-11-1 1620 0 0,6 3-1784 0 0,0 0-1 0 0,0 1 1 0 0,0 0-1 0 0,1 0 1 0 0,-1 0-1 0 0,1 1 1 0 0,0 0-1 0 0,0-1 1 0 0,0 1-1 0 0,1 1 1 0 0,-1-1-1 0 0,1 0 1 0 0,0 1-1 0 0,0 0 1 0 0,1 0-1 0 0,-1-1 0 0 0,1 2 1 0 0,0-1-1 0 0,0 0 1 0 0,1 0-1 0 0,0 1 1 0 0,0-1-1 0 0,-1 5-129 0 0,1 2 231 0 0,-1-1-1 0 0,2 1 0 0 0,-1-1 1 0 0,2 1-1 0 0,-1-1 1 0 0,1 1-1 0 0,1-1 0 0 0,0 1 1 0 0,1-1-1 0 0,0 0 0 0 0,2 2-230 0 0,-5-11 0 0 0,0-1 0 0 0,1 0 0 0 0,-1 0 0 0 0,0 0 0 0 0,1 1 0 0 0,-1-1 0 0 0,1 0 0 0 0,0 0 0 0 0,-1 0 0 0 0,1 0 0 0 0,0 0 0 0 0,-1 0 0 0 0,1 0 0 0 0,0 0 0 0 0,0 0 0 0 0,0-1 0 0 0,0 1 0 0 0,0 0 0 0 0,0 0 0 0 0,0-1 0 0 0,0 1 0 0 0,0 0 0 0 0,0-1 0 0 0,0 0 0 0 0,1 1 0 0 0,-1-1 0 0 0,0 1 0 0 0,0-1 0 0 0,0 0 0 0 0,1 0 0 0 0,0 0 0 0 0,1 0 0 0 0,-1 1 0 0 0,0-1 0 0 0,1 0 0 0 0,-1 0 0 0 0,1 0 0 0 0,-1 0 0 0 0,0-1 0 0 0,1 1 0 0 0,-1-1 0 0 0,1 1 0 0 0,-1-1 0 0 0,0 0 0 0 0,0 0 0 0 0,1 0 0 0 0,-1 0 0 0 0,0 0 0 0 0,0-1 0 0 0,0 1 0 0 0,0-1 0 0 0,0 1 0 0 0,-1-1 0 0 0,1 0 0 0 0,0 1 0 0 0,0-3 0 0 0,25-15 0 0 0,-26 18-115 0 0,0 1-1 0 0,0 0 1 0 0,-1 0-1 0 0,1 0 1 0 0,0 0-1 0 0,0 0 1 0 0,0 1-1 0 0,0-1 1 0 0,0 0-1 0 0,0 0 1 0 0,0 1-1 0 0,0-1 0 0 0,0 0 1 0 0,0 1-1 0 0,0-1 1 0 0,-1 1-1 0 0,1-1 1 0 0,0 1-1 0 0,0-1 1 0 0,-1 1-1 0 0,1 0 1 0 0,0-1-1 0 0,0 2 116 0 0,2 0-737 0 0,0-3-1174 0 0,4-10-16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8:5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58 7055 0 0,'-8'-12'62'0'0,"6"7"20"0"0,0 1-1 0 0,-1 0 1 0 0,1-1 0 0 0,-1 1 0 0 0,0 1-1 0 0,0-1 1 0 0,-1 0 0 0 0,1 1-1 0 0,-7-6 1 0 0,9 9 695 0 0,1 0 251 0 0,0 0 42 0 0,0 0-136 0 0,17 22-574 0 0,59 80 2101 0 0,91 166 0 0 0,29 130-79 0 0,-100-158-1818 0 0,14 34-288 0 0,-14-90-2700 0 0,-96-183 523 0 0,0-1-2247 0 0,0 0-955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2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6 129 4231 0 0,'0'0'91'0'0,"-6"-9"229"0"0,8 8-209 0 0,-1-1 1 0 0,1 1-1 0 0,-1 0 0 0 0,1 0 0 0 0,0-1 1 0 0,0 1-1 0 0,-1 0 0 0 0,1 0 1 0 0,0 1-1 0 0,0-1 0 0 0,0 0 0 0 0,0 1 1 0 0,0-1-1 0 0,0 1 0 0 0,1-1-111 0 0,2 0 163 0 0,19-9 478 0 0,1 2 1 0 0,15-4-642 0 0,-17 6 122 0 0,-18 3-372 0 0,-1 1 0 0 0,1-1 0 0 0,0 0 0 0 0,-1 0 0 0 0,0-1 0 0 0,0 1 0 0 0,0-1 0 0 0,0 0 0 0 0,0 0 0 0 0,-1-1 0 0 0,0 1 0 0 0,1-2 250 0 0,9-13-1088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2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193 105 3167 0 0,'-2'-5'152'0'0,"0"0"27"0"0,0 1-1 0 0,0-1 1 0 0,0 0-1 0 0,-1 1 1 0 0,0 0-1 0 0,0-1 1 0 0,0 1-1 0 0,0 0 1 0 0,-1 1 0 0 0,1-1-1 0 0,-1 0-178 0 0,-14-16 1167 0 0,15 17-1001 0 0,1 1 0 0 0,0 0 0 0 0,0-1 0 0 0,-1 1 0 0 0,1 0-1 0 0,-1 0 1 0 0,0 1 0 0 0,0-1 0 0 0,0 0 0 0 0,1 1 0 0 0,-1 0 0 0 0,-1 0 0 0 0,1 0 0 0 0,0 0 0 0 0,0 0 0 0 0,0 1-1 0 0,0-1 1 0 0,-1 1 0 0 0,1 0 0 0 0,0 0 0 0 0,-3 0-166 0 0,4 0 61 0 0,1 0-1 0 0,-1 0 1 0 0,0 1-1 0 0,1-1 1 0 0,-1 1-1 0 0,1-1 1 0 0,-1 1-1 0 0,1-1 1 0 0,-1 1-1 0 0,1 0 1 0 0,-1 0 0 0 0,1 0-1 0 0,0-1 1 0 0,-1 1-1 0 0,1 1 1 0 0,0-1-1 0 0,0 0 1 0 0,0 0-1 0 0,0 0 1 0 0,0 1-1 0 0,-1 0-60 0 0,-13 30 1187 0 0,11-23-1185 0 0,0 0-1 0 0,0-1 1 0 0,1 1-1 0 0,0 1 1 0 0,1-1-1 0 0,0 0 1 0 0,0 1-1 0 0,1-1 0 0 0,0 1 1 0 0,1-1-1 0 0,0 1 1 0 0,0 0-1 0 0,1-1 0 0 0,0 1 1 0 0,1-1-1 0 0,1 6-1 0 0,-2-13 0 0 0,0 1 0 0 0,1 0 0 0 0,-1-1 0 0 0,0 1 0 0 0,1-1 0 0 0,-1 1 0 0 0,1-1 0 0 0,0 0 0 0 0,1 2 0 0 0,1 1 0 0 0,-3-5 0 0 0,0 1 0 0 0,0-1 0 0 0,0 1 0 0 0,-1-1 0 0 0,1 0 0 0 0,0 1 0 0 0,0-1 0 0 0,0 0 0 0 0,0 0 0 0 0,0 0 0 0 0,0 0 0 0 0,0 0 0 0 0,0 0 0 0 0,-1 0 0 0 0,1 0 0 0 0,0 0 0 0 0,0 0 0 0 0,0 0 0 0 0,0 0 0 0 0,0-1 0 0 0,0 1 0 0 0,0 0 0 0 0,-1-1 0 0 0,1 1 0 0 0,0-1 0 0 0,0 1 0 0 0,0-1 0 0 0,-1 1 0 0 0,1-1 0 0 0,0 0 0 0 0,-1 1 0 0 0,1-1 0 0 0,0 0 0 0 0,-1 1 0 0 0,8-4 0 0 0,-1 0 0 0 0,-1-1 0 0 0,1 0 0 0 0,0 0 0 0 0,-1 0 0 0 0,0-1 0 0 0,0 0 0 0 0,-1 0 0 0 0,0 0 0 0 0,0-1 0 0 0,0 0 0 0 0,-1 0 0 0 0,0 0 0 0 0,0 0 0 0 0,-1 0 0 0 0,0-1 0 0 0,0 0 0 0 0,-1 0 0 0 0,0 0 0 0 0,0 0 0 0 0,-1 0 0 0 0,3-8 0 0 0,-3 11 0 0 0,-4 8 0 0 0,-4 10 0 0 0,4-9 0 0 0,2-1 0 0 0,1 0 0 0 0,-1 1 0 0 0,1-1 0 0 0,0 0 0 0 0,0 0 0 0 0,0 0 0 0 0,0 0 0 0 0,1 1 0 0 0,-1-1 0 0 0,1 0 0 0 0,0 0 0 0 0,0 0 0 0 0,0 0 0 0 0,0 0 0 0 0,4 13 0 0 0,-5-15-3 0 0,0 0-1 0 0,1 0 0 0 0,-1-1 0 0 0,0 1 1 0 0,1 0-1 0 0,-1-1 0 0 0,1 1 1 0 0,-1 0-1 0 0,1-1 0 0 0,-1 1 0 0 0,1-1 1 0 0,0 1-1 0 0,-1-1 0 0 0,1 1 0 0 0,0-1 1 0 0,-1 1-1 0 0,1-1 0 0 0,0 0 1 0 0,-1 1-1 0 0,1-1 0 0 0,0 0 0 0 0,0 1 1 0 0,0-1-1 0 0,-1 0 0 0 0,1 0 0 0 0,0 0 1 0 0,0 0-1 0 0,0 0 0 0 0,-1 0 1 0 0,1 0-1 0 0,0 0 0 0 0,0 0 0 0 0,0 0 1 0 0,-1-1-1 0 0,1 1 0 0 0,0 0 1 0 0,0 0-1 0 0,-1-1 0 0 0,1 1 0 0 0,0 0 1 0 0,0-1-1 0 0,-1 1 0 0 0,1-1 0 0 0,0 0 4 0 0,0 1-90 0 0,36-21-4961 0 0,-19 8 3124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2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130 402 4231 0 0,'0'0'91'0'0,"0"0"12"0"0,0 0 10 0 0,-2-1-9 0 0,1 0-61 0 0,-1 1 0 0 0,1-1 0 0 0,-1 0 0 0 0,1 1 1 0 0,0-1-1 0 0,-1 0 0 0 0,1 0 0 0 0,0 0 0 0 0,-1 0 0 0 0,1 0 0 0 0,0 0 0 0 0,0-1 0 0 0,0 1 0 0 0,0 0 1 0 0,0 0-1 0 0,0-1 0 0 0,1 1 0 0 0,-1-1 0 0 0,0 1 0 0 0,1-1 0 0 0,-1 1 0 0 0,0-2-43 0 0,-1-4 519 0 0,1 5-416 0 0,1 1 1 0 0,-1 0-1 0 0,0-1 1 0 0,0 1-1 0 0,1 0 1 0 0,-1 0-1 0 0,0 0 1 0 0,0 0-1 0 0,0-1 1 0 0,0 1-1 0 0,0 0 0 0 0,-1 1 1 0 0,1-1-1 0 0,0 0 1 0 0,0 0-1 0 0,-1 0 1 0 0,1 1-1 0 0,0-1 1 0 0,-1 1-1 0 0,1-1 1 0 0,0 1-1 0 0,-1-1 1 0 0,1 1-1 0 0,-1 0 1 0 0,1 0-1 0 0,-1 0 1 0 0,1 0-1 0 0,-1 0 1 0 0,1 0-1 0 0,-1 0 1 0 0,1 0-1 0 0,-1 0-103 0 0,-1 2 76 0 0,0-1-1 0 0,0 1 1 0 0,0 0-1 0 0,0 0 1 0 0,0 0-1 0 0,1 0 1 0 0,-1 0 0 0 0,1 0-1 0 0,0 1 1 0 0,-1-1-1 0 0,1 1 1 0 0,0 0-1 0 0,0-1 1 0 0,0 3-76 0 0,-4 4 210 0 0,4-7-127 0 0,0 1-1 0 0,0 0 0 0 0,1 0 0 0 0,-1-1 1 0 0,1 1-1 0 0,0 0 0 0 0,-1 0 0 0 0,1 0 1 0 0,1 0-1 0 0,-1 0 0 0 0,0 1 0 0 0,1-1 0 0 0,0 0 1 0 0,0 0-1 0 0,0 0 0 0 0,0 0 0 0 0,0 1 1 0 0,0-1-1 0 0,1 0 0 0 0,0 0 0 0 0,0 2-82 0 0,8 29 0 0 0,-9-34 0 0 0,0 1 0 0 0,1-1 0 0 0,-1 1 0 0 0,0-1 0 0 0,0 1 0 0 0,0-1 0 0 0,1 0 0 0 0,-1 1 0 0 0,0-1 0 0 0,0 1 0 0 0,1-1 0 0 0,-1 0 0 0 0,0 1 0 0 0,1-1 0 0 0,-1 0 0 0 0,1 1 0 0 0,-1-1 0 0 0,0 0 0 0 0,1 0 0 0 0,-1 1 0 0 0,1-1 0 0 0,-1 0 0 0 0,1 0 0 0 0,-1 0 0 0 0,1 0 0 0 0,-1 1 0 0 0,1-1 0 0 0,-1 0 0 0 0,1 0 0 0 0,-1 0 0 0 0,1 0 0 0 0,-1 0 0 0 0,1 0 0 0 0,-1 0 0 0 0,0 0 0 0 0,1-1 0 0 0,-1 1 0 0 0,1 0 0 0 0,0 0 0 0 0,12-7 0 0 0,-13 6 0 0 0,6-3-55 0 0,-1 0 1 0 0,0 0-1 0 0,0-1 0 0 0,0 0 0 0 0,-1 0 0 0 0,0 0 0 0 0,0-1 0 0 0,0 1 0 0 0,-1-1 1 0 0,0 0-1 0 0,0 0 0 0 0,0 0 0 0 0,-1-1 0 0 0,0 1 0 0 0,0-1 0 0 0,0 1 0 0 0,-1-1 1 0 0,0 1-1 0 0,0-1 0 0 0,-1 0 0 0 0,0 0 55 0 0,1-24-417 0 0,-1 0 1 0 0,-2 0-1 0 0,-6-29 417 0 0,7 53-6 0 0,-11-75 6 0 0,-14-39 0 0 0,26 180 0 0 0,5 23-509 0 0,3-1 0 0 0,4 0-1 0 0,3-1 1 0 0,21 59 509 0 0,-35-136-2263 0 0,-1-3-245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2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103 449 4231 0 0,'0'0'191'0'0,"0"0"-11"0"0,-3-3-28 0 0,1 1 96 0 0,0 1-1 0 0,-1-1 1 0 0,1 1 0 0 0,-1-1-1 0 0,1 1 1 0 0,-1 0 0 0 0,0 0 0 0 0,1 0-1 0 0,-1 0 1 0 0,0 1 0 0 0,0-1-1 0 0,0 1 1 0 0,1-1 0 0 0,-1 1-1 0 0,0 0 1 0 0,0 0 0 0 0,0 0-1 0 0,0 1 1 0 0,0-1-248 0 0,-8 1 989 0 0,9 0-858 0 0,-1 1 0 0 0,1 0 0 0 0,0 0-1 0 0,1 0 1 0 0,-1 0 0 0 0,0 0 0 0 0,0 0 0 0 0,1 1 0 0 0,0-1 0 0 0,-1 0 0 0 0,1 1 0 0 0,0-1 0 0 0,0 1 0 0 0,0 0 0 0 0,0 0-131 0 0,1-2 2 0 0,-3 13 235 0 0,0 0 0 0 0,1 0-1 0 0,1 1 1 0 0,0-1 0 0 0,1 1-1 0 0,1-1 1 0 0,0 1 0 0 0,1-1-1 0 0,0 0 1 0 0,1 0 0 0 0,1 0-1 0 0,2 7-236 0 0,0-11 0 0 0,4-9 0 0 0,-7-1 0 0 0,-1 0 0 0 0,1-1 0 0 0,0 1 0 0 0,-1-1 0 0 0,0 0 0 0 0,1 0 0 0 0,-1 0 0 0 0,1 0 0 0 0,-1 0 0 0 0,0 0 0 0 0,0 0 0 0 0,1-1 0 0 0,-1 1 0 0 0,0-1 0 0 0,0 0 0 0 0,-1 1 0 0 0,1-1 0 0 0,0 0 0 0 0,-1 0 0 0 0,1 0 0 0 0,-1 0 0 0 0,1-2 0 0 0,2-3 0 0 0,-1 0 0 0 0,-1 0 0 0 0,1 0 0 0 0,-1-1 0 0 0,0 1 0 0 0,-1-3 0 0 0,3-6 0 0 0,0-4-33 0 0,-1 0 0 0 0,0 0 0 0 0,-2-1-1 0 0,0 1 1 0 0,-1-1 0 0 0,-2-10 33 0 0,-5-29-2338 0 0,-9-32 2338 0 0,-39-175-239 0 0,55 337 239 0 0,-1 10 0 0 0,7-4-359 0 0,-1 0 1927 0 0,4 1-1 0 0,18 71-1567 0 0,-19-109-17 0 0,-7-29-231 0 0,1 0 1 0 0,0 0 0 0 0,1 0 0 0 0,0-1-1 0 0,1 1 1 0 0,3 5 247 0 0,-6-13-1725 0 0,1-1-503 0 0,9 0-1638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2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7111 0 0,'0'5'47'0'0,"0"1"-1"0"0,0-1 0 0 0,1 0 0 0 0,-1 0 0 0 0,1 0 1 0 0,0 0-1 0 0,0 0 0 0 0,1 0 0 0 0,0 0-46 0 0,-1 0 40 0 0,1 0 0 0 0,-1 0 0 0 0,0 1 0 0 0,0-1 0 0 0,0 1 0 0 0,-1-1 0 0 0,0 0 0 0 0,0 2-40 0 0,0 15 720 0 0,1 1-1 0 0,1-1 0 0 0,1 0 0 0 0,0 0 0 0 0,4 6-719 0 0,-4-12 228 0 0,0-5-124 0 0,1 0-1 0 0,-1 0 1 0 0,2 0-1 0 0,0 0 1 0 0,0-1-1 0 0,4 5-103 0 0,14 30 123 0 0,-23-45-123 0 0,1 0 0 0 0,-1-1 0 0 0,0 1 0 0 0,0 0 0 0 0,0 0 0 0 0,0 0 0 0 0,0-1 0 0 0,0 1 0 0 0,0 0 0 0 0,0 0 0 0 0,1 0 0 0 0,-1-1 0 0 0,0 1 0 0 0,0 0 0 0 0,0 0 0 0 0,0 0 0 0 0,1-1 0 0 0,-1 1 0 0 0,0 0 0 0 0,0 0 0 0 0,0 0 0 0 0,1 0 0 0 0,-1 0 0 0 0,0 0 0 0 0,0 0 0 0 0,1 0 0 0 0,-1-1 0 0 0,0 1 0 0 0,0 0 0 0 0,0 0 0 0 0,1 0 0 0 0,-1 0 0 0 0,0 0 0 0 0,0 0 0 0 0,1 0 0 0 0,-1 0 0 0 0,0 0 0 0 0,0 1 0 0 0,1-1 0 0 0,-1 0 0 0 0,0 0 0 0 0,0 0 0 0 0,1 0 0 0 0,-1 0 0 0 0,0 0 0 0 0,0 0 0 0 0,0 1 0 0 0,1-1 0 0 0,-1 0 0 0 0,0 0 0 0 0,0 0 0 0 0,0 0 0 0 0,0 1 0 0 0,0-1 0 0 0,1 0 0 0 0,-1 0 0 0 0,0 0 0 0 0,0 1 0 0 0,0-1 0 0 0,0 0 0 0 0,6-25 0 0 0,-6 22 0 0 0,6-64 0 0 0,-5 48 0 0 0,0 0 0 0 0,4-18 0 0 0,3 8 0 0 0,0 1 0 0 0,2 0 0 0 0,4-7 0 0 0,-13 29 0 0 0,0 5 0 0 0,-1 0 0 0 0,0-1 0 0 0,0 1 0 0 0,1 0 0 0 0,-1 0 0 0 0,0 0 0 0 0,1-1 0 0 0,-1 1 0 0 0,1 0 0 0 0,0 0 0 0 0,-1 0 0 0 0,1 0 0 0 0,0 0 0 0 0,0 0 0 0 0,0 0 0 0 0,-1 0 0 0 0,1 0 0 0 0,0 0 0 0 0,0 1 0 0 0,0-1 0 0 0,1 0 0 0 0,-1 0 0 0 0,1 0-143 0 0,-1 1-1 0 0,1-1 0 0 0,0 0 0 0 0,0 1 1 0 0,-1-1-1 0 0,1 1 0 0 0,0-1 0 0 0,0 1 1 0 0,0 0-1 0 0,0 0 0 0 0,-1 0 1 0 0,1 0-1 0 0,0 0 0 0 0,0 0 0 0 0,0 0 1 0 0,0 1-1 0 0,-1-1 0 0 0,1 1 0 0 0,0-1 1 0 0,0 1-1 0 0,-1 0 0 0 0,1 0 0 0 0,0-1 1 0 0,-1 1-1 0 0,1 0 0 0 0,-1 1 1 0 0,1-1-1 0 0,-1 0 0 0 0,0 0 0 0 0,1 1 144 0 0,6 5-1568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0:2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4231 0 0,'0'0'191'0'0,"0"0"104"0"0,0 0 330 0 0,0 0 140 0 0,0 0 31 0 0,0 0 48 0 0,0 0 186 0 0,0 0 83 0 0,0 0 20 0 0,0 0-149 0 0,13-1-608 0 0,52-11-2676 0 0,-44 7 1534 0 0,-1 0-368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4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3167 0 0,'0'0'68'0'0,"2"10"104"0"0,-4 15 1095 0 0,2-24-620 0 0,0-1-22 0 0,0 0-121 0 0,0 0-51 0 0,0 0-6 0 0,0 0 5 0 0,0 0 43 0 0,0 0 17 0 0,15 17 1128 0 0,-8-8-1187 0 0,0 0 0 0 0,-1 1 0 0 0,0-1 1 0 0,-1 2-1 0 0,0-1 0 0 0,0 0 0 0 0,-1 1 1 0 0,-1 0-1 0 0,0 0 0 0 0,2 11-453 0 0,16 45 274 0 0,-7-33-57 0 0,1 0 543 0 0,-1 0-1 0 0,-2 1 1 0 0,-2 1 0 0 0,0 6-760 0 0,3 12-5742 0 0,-30-133 91 0 0,14 38 3716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82 7111 0 0,'-3'1'88'0'0,"0"-1"0"0"0,0 1-1 0 0,0 0 1 0 0,0-1 0 0 0,-1 0-1 0 0,1 0 1 0 0,0 0 0 0 0,-1 0-88 0 0,-14-31 193 0 0,17 29 624 0 0,0-15 5048 0 0,2 4-5322 0 0,0 11-547 0 0,-1 1-1 0 0,1 0 1 0 0,-1 0-1 0 0,1 0 1 0 0,0-1-1 0 0,-1 1 1 0 0,1 0-1 0 0,0 0 1 0 0,0 0-1 0 0,0 0 1 0 0,0 0-1 0 0,0 1 0 0 0,0-1 1 0 0,0 0-1 0 0,0 0 1 0 0,0 1-1 0 0,0-1 1 0 0,0 0-1 0 0,0 1 1 0 0,1-1-1 0 0,-1 1 1 0 0,0-1-1 0 0,0 1 1 0 0,1 0-1 0 0,-1 0 1 0 0,0 0-1 0 0,0-1 1 0 0,1 1-1 0 0,-1 0 1 0 0,0 1-1 0 0,1-1 5 0 0,2 1-611 0 0,0 0 0 0 0,0 0 1 0 0,0 0-1 0 0,-1 1 0 0 0,1-1 0 0 0,0 1 0 0 0,-1 0 1 0 0,1 1 610 0 0,6 3-1846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4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0 908 8983 0 0,'0'0'200'0'0,"0"0"34"0"0,0 0 14 0 0,0 0 54 0 0,0 0 204 0 0,3-2 86 0 0,6-7-31 0 0,-1 0 1 0 0,1-1-1 0 0,-2 0 1 0 0,0 0-1 0 0,0-1 1 0 0,0 0-1 0 0,-2 0 1 0 0,5-10-562 0 0,4-7-302 0 0,-12 23 302 0 0,0 0 0 0 0,0 0 0 0 0,-1 0 0 0 0,1 0 0 0 0,-1 0 0 0 0,-1 0 0 0 0,1 0 0 0 0,-1-1 0 0 0,0 1 0 0 0,0 0 0 0 0,0-5 0 0 0,0-36 0 0 0,1-28 0 0 0,1-19 0 0 0,5 17 0 0 0,4-27 0 0 0,-4-1 0 0 0,-6-32 0 0 0,0 127 0 0 0,-1 6 0 0 0,0 0 0 0 0,0-1 0 0 0,0 1 0 0 0,0 0 0 0 0,-1 0 0 0 0,1 0 0 0 0,-1 0 0 0 0,0-1 0 0 0,0 1 0 0 0,0 0 0 0 0,0 0 0 0 0,0 1 0 0 0,-1-1 0 0 0,1 0 0 0 0,-1 0 0 0 0,-1-1 0 0 0,-3-2 0 0 0,-3 1 0 0 0,0 0 0 0 0,-3 7 0 0 0,11-2 0 0 0,0 0 0 0 0,0 0 0 0 0,0 0 0 0 0,1 0 0 0 0,-1 1 0 0 0,0-1 0 0 0,0 0 0 0 0,1 1 0 0 0,-1-1 0 0 0,0 0 0 0 0,0 1 0 0 0,1-1 0 0 0,-1 1 0 0 0,0-1 0 0 0,1 1 0 0 0,-1-1 0 0 0,1 1 0 0 0,-1-1 0 0 0,1 1 0 0 0,-1 0 0 0 0,1-1 0 0 0,-1 1 0 0 0,1 0 0 0 0,-1-1 0 0 0,1 1 0 0 0,0 0 0 0 0,-1 0 0 0 0,1-1 0 0 0,0 1 0 0 0,0 1 0 0 0,-1 0 0 0 0,-2 5 126 0 0,0 1 0 0 0,0 0-1 0 0,0 0 1 0 0,1 1 0 0 0,0-1-1 0 0,1 0 1 0 0,0 1-1 0 0,0-1 1 0 0,1 8-126 0 0,0 17 883 0 0,3-1 0 0 0,1 1-883 0 0,0 14 359 0 0,1 5-359 0 0,1 0 0 0 0,3 0 0 0 0,16 49 0 0 0,-16-72 0 0 0,1 0 0 0 0,2 0 0 0 0,1-2 0 0 0,1 1 0 0 0,2-2 0 0 0,0 0 0 0 0,11 12 0 0 0,14 14 0 0 0,-11-16 0 0 0,-2 1 0 0 0,14 25 0 0 0,-40-59 81 0 0,-1 0-1 0 0,1-1 1 0 0,-1 1-1 0 0,0 0 1 0 0,1 0 0 0 0,-1 1-1 0 0,0-1 1 0 0,-1 0-1 0 0,1 0 1 0 0,-1 0-1 0 0,1 1 1 0 0,-1-1-1 0 0,0 0 1 0 0,0 0 0 0 0,0 1-1 0 0,-1 2-80 0 0,0 3 363 0 0,1-5-291 0 0,0-1 0 0 0,-1 1 0 0 0,1 0-1 0 0,-1-1 1 0 0,0 1 0 0 0,0-1 0 0 0,0 0 0 0 0,0 1 0 0 0,0-1-1 0 0,-1 0 1 0 0,0 0 0 0 0,1 1 0 0 0,-1-2 0 0 0,0 1 0 0 0,-1 0-1 0 0,1 0 1 0 0,-3 2-72 0 0,0-1 86 0 0,0-1 0 0 0,0 0 1 0 0,-1 0-1 0 0,1 0 0 0 0,-1-1 0 0 0,0 0 0 0 0,0 0 0 0 0,0 0 0 0 0,-4 0-86 0 0,-35 3 0 0 0,42-6-38 0 0,1-1-1 0 0,-1 1 0 0 0,1-1 1 0 0,0 0-1 0 0,-1 1 0 0 0,1-1 1 0 0,0 0-1 0 0,0-1 0 0 0,1 1 1 0 0,-1 0-1 0 0,0 0 1 0 0,1-1-1 0 0,-1 1 0 0 0,1-1 1 0 0,0 0-1 0 0,0 1 0 0 0,0-1 1 0 0,0 0-1 0 0,0 0 0 0 0,0 0 40 0 0,-1-5-55 0 0,0-1 1 0 0,0 1-1 0 0,1-1 1 0 0,0 1-1 0 0,1-1 1 0 0,-1 0 53 0 0,3-15 370 0 0,1-1 0 0 0,0 2 0 0 0,2-1-370 0 0,6-18-923 0 0,2 1 0 0 0,1 0 0 0 0,3 1 1 0 0,5-8 922 0 0,-19 41-531 0 0,1 1 0 0 0,-1 0 0 0 0,1-1 0 0 0,1 1 0 0 0,-1 1 0 0 0,3-3 531 0 0,-6 7-1836 0 0,-1 1-362 0 0,0 0-70 0 0,0 0-18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4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11 145 8983 0 0,'-1'0'89'0'0,"-7"5"-161"0"0,8-5 90 0 0,1 0 0 0 0,-1 0 0 0 0,0 0 0 0 0,0 0 0 0 0,0 0 0 0 0,0 0 0 0 0,0-1 1 0 0,0 1-1 0 0,0 0 0 0 0,0 0 0 0 0,0 0 0 0 0,0 0 0 0 0,0 0 0 0 0,1 0 0 0 0,-1 0 0 0 0,0 0 1 0 0,0-1-1 0 0,0 1 0 0 0,0 0 0 0 0,0 0 0 0 0,0 0 0 0 0,0 0 0 0 0,0 0 0 0 0,0 0 1 0 0,0-1-1 0 0,0 1 0 0 0,0 0 0 0 0,0 0 0 0 0,0 0 0 0 0,0 0 0 0 0,0 0 0 0 0,0 0 0 0 0,0 0 1 0 0,-1-1-1 0 0,1 1 0 0 0,0 0 0 0 0,0 0 0 0 0,0 0 0 0 0,0 0 0 0 0,0 0 0 0 0,0 0 1 0 0,0 0-1 0 0,0 0 0 0 0,0 0 0 0 0,0-1 0 0 0,0 1 0 0 0,-1 0 0 0 0,1 0 0 0 0,0 0 0 0 0,0 0 1 0 0,0 0-1 0 0,0 0 0 0 0,0 0 0 0 0,0 0 0 0 0,0 0 0 0 0,-1 0 0 0 0,1 0 0 0 0,0 0 0 0 0,0 0 1 0 0,0 0-1 0 0,0 0-18 0 0,25-13 5074 0 0,-17 8-5068 0 0,1-1-1 0 0,-1-1 1 0 0,-1 1-1 0 0,1-1 1 0 0,-1 0-1 0 0,0-1 1 0 0,-1 0-1 0 0,1-1-5 0 0,-5 6 156 0 0,0 0-1 0 0,1 0 0 0 0,-1 0 1 0 0,1 0-1 0 0,-1 1 0 0 0,1-1 1 0 0,0 1-1 0 0,0 0 1 0 0,0 0-1 0 0,0 0 0 0 0,0 0 1 0 0,1 0-1 0 0,-1 1 0 0 0,3-2-155 0 0,2 0 736 0 0,29-26-2561 0 0,-35 28 874 0 0,-2 1-580 0 0,0 0-254 0 0,0 0-51 0 0,0 0-11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8:58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51 761 8863 0 0,'-11'-15'680'0'0,"-4"12"-1209"0"0,-7-1 3852 0 0,22 3-3270 0 0,0 1 0 0 0,-1-1 0 0 0,1 1 0 0 0,0 0 0 0 0,0-1 0 0 0,-1 1 0 0 0,1-1 0 0 0,0 1 0 0 0,0 0 0 0 0,0-1-1 0 0,0 1 1 0 0,0-1 0 0 0,0 1 0 0 0,0-1 0 0 0,0 1 0 0 0,0-1 0 0 0,0 1 0 0 0,0 0 0 0 0,0-1 0 0 0,0 1 0 0 0,0-1 0 0 0,0 1 0 0 0,0-1-1 0 0,0 1 1 0 0,1-1 0 0 0,-1 1 0 0 0,0 0 0 0 0,0-1 0 0 0,1 1 0 0 0,-1 0 0 0 0,0-1 0 0 0,0 1 0 0 0,1 0 0 0 0,-1-1 0 0 0,0 1 0 0 0,1 0-1 0 0,-1-1 1 0 0,0 1 0 0 0,1 0 0 0 0,-1 0 0 0 0,1-1 0 0 0,-1 1 0 0 0,1 0 0 0 0,75-71 1321 0 0,131-96 1 0 0,102-39-1359 0 0,-43 54-16 0 0,-204 121 0 0 0,2 3 0 0 0,93-28 0 0 0,-149 53 0 0 0,1 1 0 0 0,0 0 0 0 0,0 0 0 0 0,0 1 0 0 0,0 0 0 0 0,1 1 0 0 0,-1 0 0 0 0,0 1 0 0 0,10 1 0 0 0,-15-1 0 0 0,0 0 0 0 0,0 0 0 0 0,0 1 0 0 0,0-1 0 0 0,0 1 0 0 0,0 0 0 0 0,-1 1 0 0 0,1-1 0 0 0,-1 0 0 0 0,1 1 0 0 0,-1 0 0 0 0,0 0 0 0 0,0 0 0 0 0,0 0 0 0 0,0 0 0 0 0,-1 1 0 0 0,1-1 0 0 0,-1 1 0 0 0,0 0 0 0 0,0 0 0 0 0,2 5 0 0 0,9 29 0 0 0,-2 0 0 0 0,11 63 0 0 0,1 7 0 0 0,-4-38 0 0 0,4-1 0 0 0,2-1 0 0 0,3-1 0 0 0,44 74 0 0 0,215 285 2404 0 0,-190-294-1992 0 0,37 76-2156 0 0,-54-63 767 0 0,-73-132 973 0 0,-1 0 1 0 0,0 1-1 0 0,-1 0 1 0 0,0 0-1 0 0,-1 1 1 0 0,-1-1-1 0 0,2 19 1 0 0,-5-28 3 0 0,1 0 0 0 0,-1 0 0 0 0,0 0 0 0 0,-1-1 1 0 0,1 1-1 0 0,-1 0 0 0 0,0 0 0 0 0,0-1 0 0 0,0 1 1 0 0,-1-1-1 0 0,0 1 0 0 0,0-1 0 0 0,0 0 1 0 0,0 1-1 0 0,-1-1 0 0 0,1 0 0 0 0,-1 0 0 0 0,0-1 1 0 0,0 1-1 0 0,-1-1 0 0 0,1 1 0 0 0,-1-1 0 0 0,0 0 1 0 0,0 0-1 0 0,0-1 0 0 0,-4 3 0 0 0,-116 54 1366 0 0,-159 51 0 0 0,-108 51 936 0 0,382-157-2548 0 0,-58 30-1137 0 0,2 2-1 0 0,-83 62 1 0 0,95-47-3656 0 0,33-28 2440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5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90 7111 0 0,'-2'-13'21'0'0,"-1"-8"187"0"0,1 19-60 0 0,0 11 6 0 0,0-2 93 0 0,2-5 177 0 0,0-2 78 0 0,0 0 12 0 0,0 0 112 0 0,0 0 456 0 0,0 0 196 0 0,0 0 40 0 0,0 0-169 0 0,25-13 12 0 0,-19 8-875 0 0,-1 0-1 0 0,1 0 0 0 0,0 1 1 0 0,0 0-1 0 0,0 0 0 0 0,1 0 1 0 0,-1 1-1 0 0,1 0 0 0 0,6-2-285 0 0,-11 4 0 0 0,-1 0 0 0 0,0 1 0 0 0,1-1 0 0 0,-1 1 0 0 0,0-1 0 0 0,1 1 0 0 0,-1 0 0 0 0,0 0 0 0 0,1-1 0 0 0,-1 1 0 0 0,1 0 0 0 0,-1 0 0 0 0,0 0 0 0 0,1 1 0 0 0,-1-1 0 0 0,1 0 0 0 0,-1 0 0 0 0,0 1 0 0 0,1-1 0 0 0,-1 1 0 0 0,0-1 0 0 0,1 1 0 0 0,-1 0 0 0 0,0-1 0 0 0,0 1 0 0 0,1 1 0 0 0,-1-2-69 0 0,0 0 0 0 0,0 0 0 0 0,0 0 0 0 0,0 0 0 0 0,0 0 0 0 0,-1 0 0 0 0,1 0 0 0 0,0 0 0 0 0,0-1 0 0 0,0 1 0 0 0,-1 0 0 0 0,1 0 0 0 0,0-1 0 0 0,0 1 0 0 0,0 0 0 0 0,-1-1 0 0 0,1 1 0 0 0,0-1 0 0 0,-1 1 0 0 0,1-1-1 0 0,0 1 1 0 0,-1-1 0 0 0,1 0 0 0 0,-1 1 0 0 0,1-1 0 0 0,-1 0 0 0 0,1 1 0 0 0,-1-1 69 0 0,11-8-1220 0 0,-10 8-311 0 0,-1 1-254 0 0,0 0-51 0 0,0 0-11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5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 5527 0 0,'-3'-16'124'0'0,"2"12"18"0"0,1 4 10 0 0,-1 4 123 0 0,0-1 0 0 0,0 0 1 0 0,0 1-1 0 0,0-1 0 0 0,1 0 1 0 0,-1 1-1 0 0,1-1 0 0 0,0 1 1 0 0,0-1-1 0 0,1 4-275 0 0,-1-7 87 0 0,1 9 564 0 0,0 0-1 0 0,1 0 1 0 0,0 0 0 0 0,1 0 0 0 0,0 0 0 0 0,0 0 0 0 0,1-1 0 0 0,1 3-651 0 0,9 24 1239 0 0,-7-21-1213 0 0,-3-8-26 0 0,0-1 0 0 0,0 1-1 0 0,-1 0 1 0 0,0 0 0 0 0,0 0 0 0 0,-1 1 0 0 0,0-1-1 0 0,0 1 1 0 0,-2-7-10 0 0,0 0-1 0 0,0 0 0 0 0,0 0 1 0 0,0 1-1 0 0,0-1 0 0 0,0 0 1 0 0,0 0-1 0 0,0 0 0 0 0,0 0 1 0 0,1 0-1 0 0,-1 1 1 0 0,0-1-1 0 0,0 0 0 0 0,0 0 1 0 0,0 0-1 0 0,0 0 0 0 0,0 0 1 0 0,0 0-1 0 0,0 0 0 0 0,0 0 1 0 0,0 1-1 0 0,1-1 0 0 0,-1 0 1 0 0,0 0-1 0 0,0 0 1 0 0,0 0-1 0 0,0 0 0 0 0,0 0 1 0 0,0 0-1 0 0,0 0 0 0 0,1 0 1 0 0,-1 0-1 0 0,0 0 0 0 0,0 0 1 0 0,0 0-1 0 0,0 0 0 0 0,0 0 1 0 0,1 0-1 0 0,-1 0 1 0 0,0 0-1 0 0,0 0 0 0 0,0 0 1 0 0,0 0-1 0 0,0 0 0 0 0,1 0 1 0 0,-1 0-1 0 0,0 0 0 0 0,0 0 1 0 0,0 0-1 0 0,0 0 0 0 0,0 0 1 0 0,0 0 10 0 0,6-9-1739 0 0,0-10-2234 0 0,-4 6 1694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2:5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 7111 0 0,'0'0'158'0'0,"0"0"22"0"0,-18-8 218 0 0,16 7-250 0 0,1 0-1 0 0,0 0 1 0 0,0 0-1 0 0,-1 0 1 0 0,1 0-1 0 0,-1 1 0 0 0,1-1 1 0 0,0 1-1 0 0,-1-1 1 0 0,1 1-1 0 0,-1-1 1 0 0,1 1-1 0 0,-1 0 0 0 0,0 0 1 0 0,1 0-1 0 0,-1 0-147 0 0,-7 5 2741 0 0,8-4-2003 0 0,1-1-24 0 0,0 0-96 0 0,0 0-576 0 0,0 0-918 0 0,2 3-362 0 0,19 23-3413 0 0,-11-12 1044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0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52 625 8983 0 0,'0'0'200'0'0,"0"0"34"0"0,0 0 14 0 0,-2-19 6 0 0,4-12 1125 0 0,1 1 0 0 0,2 0 0 0 0,1 0 0 0 0,6-18-1379 0 0,-5 20-42 0 0,0 0 0 0 0,-2 0-1 0 0,-1-1 1 0 0,-1 0-1 0 0,-2-12 43 0 0,-1 5 0 0 0,-1 5 0 0 0,0 0 0 0 0,-4-11 0 0 0,4 33 0 0 0,-1 1 0 0 0,0 0 0 0 0,0-1 0 0 0,-1 1 0 0 0,0 0 0 0 0,0 0 0 0 0,-1 1 0 0 0,0-1 0 0 0,0 1 0 0 0,-5-6 0 0 0,8 11 0 0 0,0 1 0 0 0,0-1 0 0 0,0 1 0 0 0,0 0 0 0 0,0-1 0 0 0,0 1 0 0 0,0 0 0 0 0,-1 0 0 0 0,1 0 0 0 0,0 0 0 0 0,-1 0 0 0 0,1 0 0 0 0,-1 0 0 0 0,1 1 0 0 0,-1-1 0 0 0,1 0 0 0 0,-1 1 0 0 0,0-1 0 0 0,1 1 0 0 0,-1 0 0 0 0,0-1 0 0 0,1 1 0 0 0,-1 0 0 0 0,0 0 0 0 0,0 0 0 0 0,1 0 0 0 0,-1 1 0 0 0,0-1 0 0 0,1 0 0 0 0,-1 1 0 0 0,0-1 0 0 0,0 2 2 0 0,1-1 1 0 0,0 1-1 0 0,0-1 0 0 0,0 1 0 0 0,0 0 0 0 0,0-1 1 0 0,0 1-1 0 0,0 0 0 0 0,0 0 0 0 0,1 0 0 0 0,-1-1 0 0 0,1 1 1 0 0,-1 0-1 0 0,1 0 0 0 0,0 0 0 0 0,0 0 0 0 0,0 0 1 0 0,0 0-1 0 0,0 0 0 0 0,1 2-2 0 0,3 40 1462 0 0,6-2-817 0 0,1 0 1 0 0,11 23-646 0 0,11 37 491 0 0,-19-57-491 0 0,2 0 0 0 0,2-1 0 0 0,8 20 0 0 0,95 319 0 0 0,-117-367 0 0 0,0 0 0 0 0,-2 0 0 0 0,1 5 0 0 0,-3-21 0 0 0,0 1 0 0 0,0-1 0 0 0,0 0 0 0 0,0 1 0 0 0,0-1 0 0 0,0 0 0 0 0,0 1 0 0 0,0-1 0 0 0,-1 0 0 0 0,1 1 0 0 0,0-1 0 0 0,0 0 0 0 0,0 1 0 0 0,0-1 0 0 0,0 0 0 0 0,-1 0 0 0 0,1 1 0 0 0,0-1 0 0 0,0 0 0 0 0,-1 0 0 0 0,1 1 0 0 0,0-1 0 0 0,0 0 0 0 0,-1 0 0 0 0,1 0 0 0 0,0 1 0 0 0,0-1 0 0 0,-1 0 0 0 0,1 0 0 0 0,0 0 0 0 0,-1 0 0 0 0,1 0 0 0 0,0 0 0 0 0,-1 0 0 0 0,1 1 0 0 0,0-1 0 0 0,-1 0 0 0 0,1 0 0 0 0,0 0 0 0 0,-1 0 0 0 0,1-1 0 0 0,0 1 0 0 0,-1 0 0 0 0,1 0 0 0 0,0 0 0 0 0,-1 0 0 0 0,1 0 0 0 0,0 0 0 0 0,-1 0 0 0 0,1-1 0 0 0,0 1 0 0 0,-1 0 0 0 0,1 0 0 0 0,0-1 0 0 0,-16-6 0 0 0,16 7 0 0 0,-26-12 0 0 0,22 10 0 0 0,0 1 0 0 0,1-1 0 0 0,-1 1 0 0 0,0-1 0 0 0,1 0 0 0 0,-1-1 0 0 0,1 1 0 0 0,0 0 0 0 0,0-1 0 0 0,0 0 0 0 0,0 0 0 0 0,0 0 0 0 0,-2-2 0 0 0,1-1 0 0 0,-1 0 0 0 0,1 0 0 0 0,0 0 0 0 0,1-1 0 0 0,0 0 0 0 0,0 1 0 0 0,0-1 0 0 0,1 0 0 0 0,-1 0 0 0 0,2 0 0 0 0,-1-4 0 0 0,1 0 0 0 0,0-1 0 0 0,1 1 0 0 0,0-1 0 0 0,1 1 0 0 0,0-1 0 0 0,1 1 0 0 0,1-1 0 0 0,0 1 0 0 0,0 0 0 0 0,1 0 0 0 0,0 0 0 0 0,5-8 0 0 0,0 2 0 0 0,1 0 0 0 0,0 1 0 0 0,1 1 0 0 0,1 0 0 0 0,0 1 0 0 0,1 0 0 0 0,9-7 0 0 0,48-54-7290 0 0,-53 62 4636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1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7111 0 0,'-3'0'54'0'0,"1"0"-24"0"0,0 0 0 0 0,1 0-1 0 0,-1 0 1 0 0,0 0 0 0 0,0 0-1 0 0,0 0 1 0 0,1 0 0 0 0,-1 1-1 0 0,0-1 1 0 0,1 1 0 0 0,-1-1-1 0 0,0 1 1 0 0,1 0-1 0 0,-1 0 1 0 0,0 0 0 0 0,1-1-1 0 0,-1 2 1 0 0,1-1 0 0 0,0 0-1 0 0,-1 0 1 0 0,1 0 0 0 0,0 1-1 0 0,0-1-29 0 0,0 0 15 0 0,1 0 0 0 0,-1 0-1 0 0,1 0 1 0 0,-1 0 0 0 0,1 0-1 0 0,0 0 1 0 0,0 0 0 0 0,-1 0-1 0 0,1 0 1 0 0,0 0 0 0 0,0 0-1 0 0,0 1 1 0 0,0-1-1 0 0,0 0 1 0 0,1 0 0 0 0,-1 0-1 0 0,0 0 1 0 0,0 0 0 0 0,1 0-1 0 0,-1 0 1 0 0,1 0 0 0 0,-1 0-1 0 0,1 0 1 0 0,-1 0-15 0 0,1 0 114 0 0,24 69 2679 0 0,-10-33-730 0 0,-3 1-1 0 0,7 31-2062 0 0,-1 66-66 0 0,-18-134-409 0 0,0-1-181 0 0,0 0-533 0 0,0 0-2067 0 0,0 0-886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1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8983 0 0,'-8'2'134'0'0,"1"0"0"0"0,-1 1 0 0 0,1 0 0 0 0,0 0 0 0 0,-1 1 0 0 0,1 0 0 0 0,-5 4-134 0 0,11-8-2 0 0,-10 11 1297 0 0,13-4-1432 0 0,18 0-1485 0 0,-16-6 1484 0 0,15 4-996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1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8 702 8983 0 0,'0'0'407'0'0,"0"0"-6"0"0,0-10 286 0 0,2-15 200 0 0,2-1 0 0 0,0 1-1 0 0,1 0 1 0 0,2 0 0 0 0,6-17-887 0 0,15-60 343 0 0,-20 61-343 0 0,5-25 0 0 0,1-34 0 0 0,-12 81 0 0 0,-1-1 0 0 0,0 1 0 0 0,-2 0 0 0 0,-1-1 0 0 0,0 1 0 0 0,-1-1 0 0 0,-3-7 0 0 0,5 24 0 0 0,-1-1 0 0 0,1 0 0 0 0,-1 0 0 0 0,1 1 0 0 0,-1-1 0 0 0,0 1 0 0 0,-1 0 0 0 0,1 0 0 0 0,-1-1 0 0 0,1 2 0 0 0,-2-2 0 0 0,3 3 0 0 0,0 0 0 0 0,-1 0 0 0 0,1 0 0 0 0,-1 0 0 0 0,1 0 0 0 0,-1 0 0 0 0,1 1 0 0 0,-1-1 0 0 0,1 0 0 0 0,-1 1 0 0 0,0 0 0 0 0,1-1 0 0 0,-1 1 0 0 0,0 0 0 0 0,1 0 0 0 0,-1 0 0 0 0,0 0 0 0 0,1 0 0 0 0,-1 0 0 0 0,0 0 0 0 0,1 1 0 0 0,-1-1 0 0 0,0 0 0 0 0,1 1 0 0 0,-1 0 0 0 0,1-1 0 0 0,-1 1 0 0 0,0 0 0 0 0,1 0 0 0 0,0 0 0 0 0,-1 0 0 0 0,1 0 0 0 0,-1 0 0 0 0,1 0 0 0 0,-1 1 0 0 0,1-1 0 0 0,-1 1 0 0 0,1-1 0 0 0,0 1 0 0 0,0 0 0 0 0,0-1 0 0 0,0 1 0 0 0,0 0 0 0 0,0 0 0 0 0,0 0 0 0 0,0 0 0 0 0,1 0 0 0 0,-1 0 0 0 0,1-1 0 0 0,-1 2 0 0 0,1-1 0 0 0,0 0 0 0 0,0 0 0 0 0,0 0 0 0 0,0 0 0 0 0,0 1 0 0 0,0 3 0 0 0,1 33 2 0 0,1-1 1 0 0,2 1-1 0 0,4 12-2 0 0,-1 3 107 0 0,44 273 3035 0 0,29 67-3142 0 0,-77-379 0 0 0,9 37 0 0 0,0 22 0 0 0,-10-59 0 0 0,-1 0 0 0 0,0 0 0 0 0,-1 0 0 0 0,-1 0 0 0 0,0 0 0 0 0,-1 0 0 0 0,-2 3 0 0 0,4-17 0 0 0,0 1 0 0 0,0-1 0 0 0,-1 0 0 0 0,1 1 0 0 0,0-1 0 0 0,-1 0 0 0 0,1 0 0 0 0,-1 1 0 0 0,1-1 0 0 0,-1 0 0 0 0,0 0 0 0 0,1 0 0 0 0,-1 0 0 0 0,0 0 0 0 0,0 0 0 0 0,0 0 0 0 0,0 0 0 0 0,0 0 0 0 0,0 0 0 0 0,0 0 0 0 0,0-1 0 0 0,-1 1 0 0 0,1-1 0 0 0,0 0 0 0 0,0 0 0 0 0,0 0 0 0 0,0 0 0 0 0,0 0 0 0 0,0 0 0 0 0,0 0 0 0 0,0-1 0 0 0,0 1 0 0 0,1-1 0 0 0,-1 1 0 0 0,0 0 0 0 0,0-1 0 0 0,0 1 0 0 0,0-1 0 0 0,1 0 0 0 0,-1 1 0 0 0,0-1 0 0 0,0 0 0 0 0,1 1 0 0 0,-1-1 0 0 0,0 0 0 0 0,-5-6 0 0 0,1-1 0 0 0,-1 0 0 0 0,1 0 0 0 0,-4-8 0 0 0,8 14 0 0 0,-5-12-75 0 0,0-1 1 0 0,1 1-1 0 0,1-1 0 0 0,0 0 0 0 0,1 0 0 0 0,0-1 1 0 0,1 1-1 0 0,1 0 0 0 0,1-1 0 0 0,0 1 0 0 0,1-1 1 0 0,1-5 74 0 0,2-6-218 0 0,1 0 1 0 0,0 1 0 0 0,2 0-1 0 0,1 0 1 0 0,2 1 0 0 0,7-16 217 0 0,38-49-8305 0 0,-41 66 5659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1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8983 0 0,'0'0'200'0'0,"0"0"34"0"0,0 0 14 0 0,0 0 54 0 0,0 0 204 0 0,0 0 86 0 0,1-2 16 0 0,3-6-354 0 0,-1 0-239 0 0,1 1-1 0 0,-1-1 1 0 0,1 1-1 0 0,1 0 1 0 0,-1 0 0 0 0,1 0-1 0 0,1 1 1 0 0,-1-1-1 0 0,1 1 1 0 0,0 0 0 0 0,0 1-1 0 0,1 0 1 0 0,0 0-1 0 0,-1 0 1 0 0,2 1 0 0 0,3-2-15 0 0,-9 5-1328 0 0,16-3-2395 0 0,-14 3 1796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1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 7111 0 0,'0'0'158'0'0,"-24"-3"386"0"0,-30 0 162 0 0,22 10 4460 0 0,30-6-4452 0 0,2-1-96 0 0,-7 7-380 0 0,1 0-238 0 0,5-7 0 0 0,1 1 0 0 0,0 0 0 0 0,-1-1 0 0 0,1 1 0 0 0,0-1 0 0 0,-1 1 0 0 0,1 0 0 0 0,0-1 0 0 0,0 1 0 0 0,0 0 0 0 0,0-1 0 0 0,0 1 0 0 0,-1 0 0 0 0,1 0 0 0 0,0-1 0 0 0,1 1 0 0 0,-1 0 0 0 0,0-1 0 0 0,0 1 0 0 0,0 0 0 0 0,0-1 0 0 0,0 1 0 0 0,1 0 0 0 0,-1-1 0 0 0,0 1 0 0 0,1 0 0 0 0,-1-1 0 0 0,0 1 0 0 0,1-1 0 0 0,-1 1 0 0 0,1 0 0 0 0,2 8 0 0 0,1 0 0 0 0,0 0 0 0 0,1-1 0 0 0,0 1 0 0 0,0-1 0 0 0,1 0 0 0 0,0 0 0 0 0,0-1 0 0 0,1 0 0 0 0,0 0 0 0 0,0 0 0 0 0,1-1 0 0 0,1 1 0 0 0,-1-1 0 0 0,1 1 0 0 0,-1 1 0 0 0,-1-1 0 0 0,1 1 0 0 0,-1 1 0 0 0,-1-1 0 0 0,0 1 0 0 0,0 0 0 0 0,0 1 0 0 0,1 5 0 0 0,-6-12 181 0 0,1 1 0 0 0,-1-1 0 0 0,-1 1 0 0 0,1 0 0 0 0,0-1 0 0 0,-1 1-1 0 0,0 0 1 0 0,0 0 0 0 0,0-1 0 0 0,0 1 0 0 0,-1 0 0 0 0,1 0 0 0 0,-1-1 0 0 0,0 1 0 0 0,0-1-1 0 0,0 1 1 0 0,-1-1 0 0 0,-1 3-181 0 0,3-5 0 0 0,0 1 0 0 0,-1-1 0 0 0,0 0 0 0 0,1 0 0 0 0,-1 0 0 0 0,0 0 0 0 0,0 0 0 0 0,1 0 0 0 0,-1 0 0 0 0,0 0 0 0 0,0 0 0 0 0,0 0 0 0 0,0 0 0 0 0,0-1 0 0 0,0 1 0 0 0,0 0 0 0 0,-1-1 0 0 0,1 1 0 0 0,0-1 0 0 0,0 1 0 0 0,0-1 0 0 0,-1 0 0 0 0,1 1 0 0 0,0-1 0 0 0,-1 0 0 0 0,1 0 0 0 0,0 0 0 0 0,-4 1 0 0 0,1 0-26 0 0,0 0 1 0 0,0-1-1 0 0,0 1 0 0 0,0-1 0 0 0,0 0 0 0 0,0 0 0 0 0,0 0 0 0 0,0 0 1 0 0,0-1-1 0 0,0 0 0 0 0,-2 0 26 0 0,4 1-38 0 0,0-1 0 0 0,1 1 0 0 0,-1-1 0 0 0,1 0 1 0 0,-1 1-1 0 0,1-1 0 0 0,-1 0 0 0 0,1 0 0 0 0,-1 0 0 0 0,1 0 1 0 0,0 0-1 0 0,0 0 0 0 0,-1 0 0 0 0,1-1 0 0 0,0 1 0 0 0,0 0 0 0 0,0-1 1 0 0,0 1-1 0 0,0-1 0 0 0,1 1 0 0 0,-1-1 0 0 0,0 1 0 0 0,1-1 0 0 0,-1 1 1 0 0,0-3 37 0 0,1 1-565 0 0,0-1 0 0 0,0 0 1 0 0,0 0-1 0 0,1 0 1 0 0,0 0-1 0 0,-1 0 0 0 0,1 0 1 0 0,0 1-1 0 0,1-1 1 0 0,-1 0 564 0 0,1-3-1398 0 0,4-14-3048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1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 7111 0 0,'-26'-11'736'0'0,"25"11"-651"0"0,0 0-1 0 0,0-1 0 0 0,0 1 1 0 0,0 0-1 0 0,0 1 0 0 0,-1-1 1 0 0,1 0-1 0 0,0 0 1 0 0,0 0-1 0 0,0 1 0 0 0,0-1 1 0 0,0 0-1 0 0,0 1 0 0 0,0-1 1 0 0,0 1-1 0 0,0-1 0 0 0,0 1 1 0 0,0 0-1 0 0,0-1 0 0 0,0 1 1 0 0,0 0-1 0 0,0 0 0 0 0,1 0 1 0 0,-1 0-1 0 0,0 0 1 0 0,1-1-1 0 0,-1 1 0 0 0,0 1-84 0 0,-6 26 3234 0 0,6-24-2992 0 0,-2 44 501 0 0,1 1 1 0 0,2-1 0 0 0,3 1-1 0 0,2-1 1 0 0,4 14-744 0 0,7 85 1108 0 0,-11-93-1086 0 0,-1-24-84 0 0,-2 0 0 0 0,-1 12 62 0 0,-1-40-540 0 0,0-2-215 0 0,0 0-49 0 0,0 0-255 0 0,0 0-1026 0 0,0-4-451 0 0,-1-13-89 0 0,1 13-21 0 0</inkml:trace>
  <inkml:trace contextRef="#ctx0" brushRef="#br0" timeOffset="1">19 426 4231 0 0,'0'0'91'0'0,"0"0"12"0"0,0 0 10 0 0,-1-1-9 0 0,0 1 38 0 0,0 0-1 0 0,0-1 1 0 0,0 1-1 0 0,0 0 1 0 0,0-1 0 0 0,1 1-1 0 0,-1-1 1 0 0,0 1-1 0 0,0-1 1 0 0,1 1 0 0 0,-1-1-1 0 0,0 1 1 0 0,0-1-1 0 0,1 0 1 0 0,-1 1 0 0 0,1-1-1 0 0,-1 0 1 0 0,1 0-1 0 0,-1 1 1 0 0,1-1 0 0 0,-1 0-1 0 0,1 0 1 0 0,0 0-1 0 0,-1 0 1 0 0,1 0 0 0 0,0 1-1 0 0,0-2-141 0 0,0 0 85 0 0,0 1-1 0 0,1-1 1 0 0,-1 1 0 0 0,0 0-1 0 0,1-1 1 0 0,0 1 0 0 0,-1 0-1 0 0,1-1 1 0 0,0 1 0 0 0,0 0-1 0 0,0 0 1 0 0,0 0 0 0 0,0-1-1 0 0,0 1 1 0 0,1 0-85 0 0,3-4 36 0 0,1 0 0 0 0,-1 1 0 0 0,1 0 0 0 0,0 0 0 0 0,1 1 0 0 0,2-2-36 0 0,-2 3-370 0 0,0-1 0 0 0,0 2-1 0 0,0-1 1 0 0,0 1 0 0 0,0 0-1 0 0,0 0 1 0 0,0 1 0 0 0,2 0 370 0 0,6 2-2686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8:5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 7055 0 0,'-8'-1'695'0'0,"3"0"-587"0"0,4 1 272 0 0,1 0 104 0 0,0 0 17 0 0,0 0 13 0 0,2 12-302 0 0,0-1 1 0 0,1 1 0 0 0,0-1 0 0 0,1 1 0 0 0,0-1 0 0 0,0-1-1 0 0,2 1 1 0 0,-1-1 0 0 0,1 1 0 0 0,8 9 0 0 0,7 14 386 0 0,186 312 3492 0 0,-15-27-3428 0 0,-144-237-1177 0 0,-15-31-3762 0 0,-5-8-1150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1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134 668 1551 0 0,'0'0'68'0'0,"10"-7"342"0"0,-9 5 5832 0 0,-5 4-6059 0 0,-1-1 0 0 0,1 0 0 0 0,0 1 0 0 0,0 0 0 0 0,0 0 0 0 0,0 0 0 0 0,0 0 0 0 0,0 1 0 0 0,1 0 0 0 0,-1 0 0 0 0,1 0-1 0 0,-1 0 1 0 0,1 0 0 0 0,0 0 0 0 0,-1 3-183 0 0,-8 10 710 0 0,1 1 1 0 0,0 1-1 0 0,1 0-710 0 0,-6 10 1253 0 0,13-23-1146 0 0,0 1 0 0 0,0 0 0 0 0,0 0 0 0 0,1 0 0 0 0,0 1 0 0 0,0-1 0 0 0,0 1 0 0 0,0 4-107 0 0,2-11 0 0 0,0 1 0 0 0,0-1 0 0 0,-1 0 0 0 0,1 0 0 0 0,0 1 0 0 0,0-1 0 0 0,0 0 0 0 0,0 1 0 0 0,0-1 0 0 0,0 0 0 0 0,0 1 0 0 0,0-1 0 0 0,0 0 0 0 0,0 1 0 0 0,0-1 0 0 0,0 0 0 0 0,0 1 0 0 0,0-1 0 0 0,0 0 0 0 0,0 0 0 0 0,0 1 0 0 0,0-1 0 0 0,0 0 0 0 0,0 1 0 0 0,1-1 0 0 0,-1 0 0 0 0,0 1 0 0 0,0-1 0 0 0,0 0 0 0 0,1 0 0 0 0,-1 1 0 0 0,0-1 0 0 0,0 0 0 0 0,0 0 0 0 0,1 0 0 0 0,-1 1 0 0 0,0-1 0 0 0,1 0 0 0 0,-1 0 0 0 0,0 0 0 0 0,0 0 0 0 0,1 0 0 0 0,-1 0 0 0 0,0 1 0 0 0,1-1 0 0 0,-1 0 0 0 0,0 0 0 0 0,1 0 0 0 0,-1 0 0 0 0,0 0 0 0 0,1 0 0 0 0,-1 0 0 0 0,1 0 0 0 0,9-5 0 0 0,-10 4 0 0 0,8-4 227 0 0,-1-1 0 0 0,0 0 0 0 0,-1 0 0 0 0,1-1-1 0 0,-1 0 1 0 0,-1 0 0 0 0,1 0 0 0 0,-1-1 0 0 0,-1 0 0 0 0,1 0-1 0 0,-1 0 1 0 0,0-1-227 0 0,5-9 144 0 0,1 1 0 0 0,1 0 0 0 0,5-7-144 0 0,-15 23-540 0 0,-1 1-215 0 0,15 41-1024 0 0,-5 0 3981 0 0,-9-39-1497 0 0,1-1-462 0 0,-1 0-244 0 0,1 0 1 0 0,-1-1 0 0 0,0 0-1 0 0,1 1 1 0 0,-1-1 0 0 0,0 0 0 0 0,1 1-1 0 0,-1-1 1 0 0,1 0 0 0 0,-1 0-1 0 0,0 0 1 0 0,1 0 0 0 0,-1-1 0 0 0,1 1-1 0 0,-1 0 1 0 0,0-1 0 0 0,1 1-1 0 0,-1-1 1 0 0,0 1 0 0 0,0-1 0 0 0,1 1-1 0 0,-1-1 1 0 0,0 0 0 0 0,0 0 0 0 0,0 1-1 0 0,0-1 1 0 0,0 0 0 0 0,0 0-1 0 0,0 0 1 0 0,0 0 0 0 0,0 0 0 0 0,0-1-1 0 0,0 1 1 0 0,0-1 0 0 0,2-2-66 0 0,4-3-608 0 0,0-1 0 0 0,-1 0 0 0 0,1 0 0 0 0,-2-1 0 0 0,1 1 0 0 0,-1-1 0 0 0,-1-1 0 0 0,0 1 1 0 0,0-1-1 0 0,1-6 674 0 0,2-4-1244 0 0,-2-1 1 0 0,-1-1-1 0 0,0 1 0 0 0,-1-11 1244 0 0,-2 4-494 0 0,-2 0 0 0 0,-2 0 0 0 0,0 0-1 0 0,-2 0 1 0 0,-1-2 494 0 0,-7-45-673 0 0,-11-160 2443 0 0,17 175 259 0 0,7 58-1496 0 0,0 2 387 0 0,0 0 175 0 0,0 0 32 0 0,-9 25 1533 0 0,3 12-1645 0 0,1 0 0 0 0,3 0-1 0 0,1 0 1 0 0,4 34-1015 0 0,-2 8 767 0 0,-1-49-737 0 0,4 165 1113 0 0,-1-157-683 0 0,2 1 0 0 0,1-1 1 0 0,11 37-461 0 0,-15-68 359 0 0,12 22 260 0 0,-12-30-800 0 0,-1 0 1 0 0,1 0-1 0 0,0 0 0 0 0,-1 0 1 0 0,1 0-1 0 0,-1 0 0 0 0,1 0 0 0 0,-1-1 1 0 0,1 1-1 0 0,-1 0 0 0 0,0-1 1 0 0,0 1-1 0 0,1-2 181 0 0,4-7-748 0 0,0 0 0 0 0,0 0 0 0 0,-1-1-1 0 0,-1 0 1 0 0,0 0 0 0 0,0 0 0 0 0,-1 0 0 0 0,1-7 748 0 0,3-25-4065 0 0,1-28 4065 0 0,-7 58-325 0 0,1-28-831 0 0,-2 1-1 0 0,-3-9 1157 0 0,1-28-700 0 0,2 30 613 0 0,-5-176 1219 0 0,6 181 1676 0 0,1 34 537 0 0,2 28-1723 0 0,12 213 2257 0 0,4 30-756 0 0,-14-202-2998 0 0,-3 14-125 0 0,2 19-1075 0 0,-2-72-4033 0 0,4-3-1787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1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 3167 0 0,'0'0'68'0'0,"-6"-6"104"0"0,5 6-82 0 0,0-1 0 0 0,0 0-1 0 0,1 0 1 0 0,-1 1 0 0 0,0-1-1 0 0,0 0 1 0 0,1 0-1 0 0,-1 0 1 0 0,0 0 0 0 0,1 0-1 0 0,-1 0 1 0 0,1 0 0 0 0,-1 0-1 0 0,1 0 1 0 0,0 0-1 0 0,-1 0 1 0 0,1-1-90 0 0,-1-2 390 0 0,0 3 235 0 0,1 1-121 0 0,0 0-51 0 0,0 0-6 0 0,0 0 5 0 0,0 0 43 0 0,0 0 17 0 0,0 0 6 0 0,0 0 110 0 0,7 10 1732 0 0,3 8-1821 0 0,-1 0 0 0 0,-1 1 0 0 0,-1 0 0 0 0,-1 1 0 0 0,1 7-539 0 0,18 104 3096 0 0,-16-80-2691 0 0,1 5-405 0 0,2 16 0 0 0,3-1 0 0 0,20 56 0 0 0,-34-123-106 0 0,0 0 0 0 0,1 0-1 0 0,-1-1 1 0 0,1 1-1 0 0,0 0 1 0 0,0-1 0 0 0,0 0-1 0 0,0 1 1 0 0,1-1 0 0 0,0 0-1 0 0,-1 0 1 0 0,1 0 0 0 0,2 1 106 0 0,-3-3-818 0 0,-2-1-242 0 0,5 9-6186 0 0,-5-9 4600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1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 7111 0 0,'0'0'158'0'0,"0"0"22"0"0,0 0 13 0 0,0 0 54 0 0,0 0 177 0 0,0 0 78 0 0,14-7 1132 0 0,-13 4-1435 0 0,4-1-47 0 0,5 8 4303 0 0,-4 0-4455 0 0,-5-4 0 0 0,0 1 0 0 0,0-1 0 0 0,-1 1 0 0 0,1-1 0 0 0,0 1 0 0 0,0-1 0 0 0,-1 1 0 0 0,1 0 0 0 0,0-1 0 0 0,-1 1 0 0 0,1 0 0 0 0,-1 0 0 0 0,1-1 0 0 0,-1 1 0 0 0,1 0 0 0 0,-1 0 0 0 0,1 0 0 0 0,-1 0 0 0 0,0 0 0 0 0,1 0 0 0 0,-1-1 0 0 0,0 1 0 0 0,0 1 0 0 0,1 3 0 0 0,0-4 0 0 0,-1 0 0 0 0,1 0 0 0 0,-1 1 0 0 0,0-1 0 0 0,1 0 0 0 0,-1 1 0 0 0,0-1 0 0 0,0 0 0 0 0,0 0 0 0 0,0 1 0 0 0,0-1 0 0 0,0 0 0 0 0,-1 1 0 0 0,1-1 0 0 0,0 0 0 0 0,-1 0 0 0 0,1 1 0 0 0,-1-1 0 0 0,1 0 0 0 0,-1 0 0 0 0,1 0 0 0 0,-1 1 0 0 0,-1 1 0 0 0,1 0 32 0 0,0-1 0 0 0,0 0 0 0 0,0 0-1 0 0,0 1 1 0 0,0-1 0 0 0,0 0 0 0 0,0 0 0 0 0,-1 0-1 0 0,1 0 1 0 0,-1-1 0 0 0,0 1 0 0 0,1 0 0 0 0,-1-1-1 0 0,0 1 1 0 0,0-1 0 0 0,-1 1-32 0 0,2-1 56 0 0,-1-1 0 0 0,1 1 0 0 0,0-1 0 0 0,-1 1 0 0 0,1-1 0 0 0,-1 0 0 0 0,1 0 0 0 0,0 0 0 0 0,-1 0 0 0 0,1 0 0 0 0,-1 0 0 0 0,1 0 0 0 0,0 0-1 0 0,-1 0 1 0 0,1-1 0 0 0,-1 1 0 0 0,1 0 0 0 0,0-1 0 0 0,-1 0 0 0 0,1 1-56 0 0,-1-1 74 0 0,-1-1 0 0 0,1 1 0 0 0,0-1 0 0 0,0 0 0 0 0,0 1 0 0 0,0-1 0 0 0,0 0 0 0 0,0 0 0 0 0,0 0 0 0 0,0 0 0 0 0,1 0 0 0 0,-1-1 0 0 0,1 1 0 0 0,0 0 0 0 0,0-1 0 0 0,0 1 0 0 0,0-1 0 0 0,0 0 0 0 0,0 1 0 0 0,1-1 0 0 0,-1 1 0 0 0,1-3-74 0 0,5-26 0 0 0,-5 30 0 0 0,1 0 0 0 0,-1-1 0 0 0,1 1 0 0 0,0 0 0 0 0,-1-1 0 0 0,1 1 0 0 0,0 0 0 0 0,0 0 0 0 0,0 0 0 0 0,-1 0 0 0 0,1 0 0 0 0,1 0 0 0 0,-1 0 0 0 0,0 0 0 0 0,0 0 0 0 0,0 0 0 0 0,0 1 0 0 0,1-1 0 0 0,-1 0 0 0 0,0 1 0 0 0,0-1 0 0 0,1 1 0 0 0,-1-1 0 0 0,1 1 0 0 0,-1 0 0 0 0,0 0 0 0 0,1-1 0 0 0,-1 1 0 0 0,1 0 0 0 0,-1 0 0 0 0,1 1 0 0 0,-1-1 0 0 0,2 0 0 0 0,0 0 0 0 0,0 0 0 0 0,0 0 0 0 0,0 1 0 0 0,0 0 0 0 0,0 0 0 0 0,0-1 0 0 0,-1 2 0 0 0,1-1 0 0 0,0 0 0 0 0,0 0 0 0 0,-1 1 0 0 0,1 0 0 0 0,-1-1 0 0 0,1 1 0 0 0,-1 0 0 0 0,0 0 0 0 0,1 1 0 0 0,-2-2 89 0 0,0 1 0 0 0,0 0 0 0 0,0-1 0 0 0,0 1 0 0 0,0 0 0 0 0,-1 0 0 0 0,1 0 0 0 0,0 0 0 0 0,-1 0 0 0 0,1 0 0 0 0,-1-1 0 0 0,0 1 0 0 0,0 0 0 0 0,0 0 0 0 0,0 0 0 0 0,0 0 0 0 0,0 0 0 0 0,0 0 0 0 0,-1 0 0 0 0,1 0 0 0 0,-1 0 0 0 0,1 0 0 0 0,-1 0 0 0 0,0 0 0 0 0,0-1 0 0 0,0 1 0 0 0,0 0-1 0 0,0 0 1 0 0,0-1 0 0 0,0 1 0 0 0,0-1 0 0 0,-1 1 0 0 0,1-1 0 0 0,-1 0 0 0 0,1 1 0 0 0,-1-1 0 0 0,1 0 0 0 0,-1 0 0 0 0,0 0 0 0 0,0 0 0 0 0,-1 0-89 0 0,1 0 0 0 0,0 0 0 0 0,0-1 0 0 0,0 1 0 0 0,0-1 0 0 0,0 0 0 0 0,0 0 0 0 0,-1 1 0 0 0,1-2 0 0 0,0 1 0 0 0,0 0 0 0 0,0 0 0 0 0,0-1 0 0 0,0 1 0 0 0,0-1 0 0 0,0 1 0 0 0,0-1 0 0 0,0 0 0 0 0,0 0 0 0 0,0 0 0 0 0,0 0 0 0 0,0 0 0 0 0,1 0 0 0 0,-1-1 0 0 0,0 1 0 0 0,1 0 0 0 0,-1-1 0 0 0,1 1 0 0 0,-1-1 0 0 0,1 0 0 0 0,0 0 0 0 0,0 1 0 0 0,0-1 0 0 0,0 0 0 0 0,0 0 0 0 0,0 0 0 0 0,0 0 0 0 0,1 0 0 0 0,-1 0 0 0 0,0-2 0 0 0,1 3-89 0 0,0 0 0 0 0,-1 0 0 0 0,1 0 0 0 0,0 0 0 0 0,-1 1-1 0 0,1-1 1 0 0,0 0 0 0 0,0 0 0 0 0,0 0 0 0 0,0 0 0 0 0,0-1 0 0 0,0 1 0 0 0,0 0-1 0 0,0 0 1 0 0,0 0 0 0 0,0 0 0 0 0,1 1 0 0 0,-1-1 0 0 0,0 0 0 0 0,1 0 0 0 0,-1 0-1 0 0,1 0 1 0 0,-1 0 0 0 0,1 0 0 0 0,0 0 89 0 0,0-1-1413 0 0,4-7-5378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5527 0 0,'0'0'250'0'0,"0"0"-2"0"0,0 0-27 0 0,0 0 462 0 0,7 22 2179 0 0,9 44 4761 0 0,-11-32-5739 0 0,1 35-1884 0 0,-7-34 447 0 0,-1 0 1 0 0,-2 0-1 0 0,-2-1 1 0 0,-1 0 0 0 0,-4 11-448 0 0,-12 63 623 0 0,10-13-623 0 0,-2-51-10936 0 0,15-44 8280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2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18 187 3167 0 0,'-2'-6'-254'0'0,"-1"-2"939"0"0,0-1 0 0 0,0 0 0 0 0,1 0 1 0 0,0 0-1 0 0,1 0 0 0 0,0 0 0 0 0,1-1 0 0 0,-1 1 0 0 0,2 0 0 0 0,-1 0 0 0 0,2-3-685 0 0,-1 9 181 0 0,0 0 1 0 0,1 1 0 0 0,-1-1 0 0 0,1 1 0 0 0,-1-1 0 0 0,1 1-1 0 0,0-1 1 0 0,0 1 0 0 0,0 0 0 0 0,3-2-182 0 0,-1 0 127 0 0,-1 0-125 0 0,1 1-1 0 0,-1 0 1 0 0,0 0-1 0 0,1 1 1 0 0,0-1-1 0 0,-1 1 1 0 0,1 0 0 0 0,0 0-1 0 0,0 0 1 0 0,1 0-1 0 0,-1 1 1 0 0,0-1 0 0 0,0 1-1 0 0,1 0-1 0 0,2 0-1 0 0,-5 0 64 0 0,-1 1 1 0 0,1-1-1 0 0,0 1 0 0 0,0 0 0 0 0,-1-1 0 0 0,1 1 0 0 0,0 0 0 0 0,-1 0 0 0 0,1 0 0 0 0,0 1 1 0 0,0-1-1 0 0,-1 0 0 0 0,1 1 0 0 0,0-1 0 0 0,-1 1 0 0 0,1-1 0 0 0,-1 1 0 0 0,1 0 0 0 0,-1 0 1 0 0,1 0-1 0 0,-1 0 0 0 0,1 0 0 0 0,-1 0 0 0 0,0 0 0 0 0,1 0 0 0 0,-1 0 0 0 0,0 1 0 0 0,0-1 1 0 0,0 0-1 0 0,0 1 0 0 0,0-1 0 0 0,0 1 0 0 0,-1-1 0 0 0,1 1 0 0 0,0-1 0 0 0,-1 1 0 0 0,1 0 1 0 0,-1-1-1 0 0,0 1 0 0 0,1 0 0 0 0,-1 0 0 0 0,0-1 0 0 0,0 1 0 0 0,0 0 0 0 0,0 0-63 0 0,0 2 0 0 0,-1-1 0 0 0,1 0 0 0 0,0 0 0 0 0,-1 1 0 0 0,0-1 0 0 0,1 0 0 0 0,-1 0 0 0 0,-1 0 0 0 0,1 0 0 0 0,0 0 0 0 0,-1 0 0 0 0,1-1 0 0 0,-1 1 0 0 0,0 0 0 0 0,0-1 0 0 0,0 1 0 0 0,0-1 0 0 0,-1 1 0 0 0,-1 0 0 0 0,-6 8 0 0 0,-5 6 0 0 0,14-17 0 0 0,1 0 0 0 0,0 1 0 0 0,-1-1 0 0 0,1 1 0 0 0,0-1 0 0 0,-1 0 0 0 0,1 1 0 0 0,0-1 0 0 0,0 1 0 0 0,-1-1 0 0 0,1 1 0 0 0,0-1 0 0 0,0 1 0 0 0,0-1 0 0 0,0 1 0 0 0,0-1 0 0 0,0 1 0 0 0,0 0 0 0 0,0-1 0 0 0,0 1 0 0 0,0-1 0 0 0,0 1 0 0 0,0-1 0 0 0,0 1 0 0 0,0-1 0 0 0,0 1 0 0 0,0-1 0 0 0,1 1 0 0 0,-1-1 0 0 0,0 1 0 0 0,0-1 0 0 0,1 1 0 0 0,-1-1 0 0 0,0 1 0 0 0,1-1 0 0 0,-1 0 0 0 0,0 1 0 0 0,13 9 0 0 0,-13-10 0 0 0,35 21 0 0 0,-22-14 0 0 0,0 1 0 0 0,-1 0 0 0 0,9 8 0 0 0,-20-16 51 0 0,0 1 0 0 0,0 0 0 0 0,1 0 0 0 0,-1 0 0 0 0,0 0 0 0 0,0 0-1 0 0,0 1 1 0 0,0-1 0 0 0,0 0 0 0 0,0 0 0 0 0,0 1 0 0 0,-1-1 0 0 0,1 0 0 0 0,0 1-1 0 0,-1-1 1 0 0,1 1 0 0 0,-1-1 0 0 0,0 1 0 0 0,1-1 0 0 0,-1 1 0 0 0,0-1 0 0 0,0 1-1 0 0,0 0 1 0 0,0-1 0 0 0,0 1 0 0 0,0-1 0 0 0,0 1 0 0 0,-1-1 0 0 0,1 1-1 0 0,0-1 1 0 0,-1 1 0 0 0,0 0-51 0 0,-1 2 148 0 0,0-1 0 0 0,-1 1 0 0 0,1-1 0 0 0,-1 0 0 0 0,0 1 0 0 0,0-1 0 0 0,0 0 0 0 0,0-1 0 0 0,-1 1 0 0 0,1-1 0 0 0,-2 1-148 0 0,-2 2 0 0 0,-1 0-349 0 0,7-4-1474 0 0,1-1-667 0 0,0 0-489 0 0,0 0-1428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8 129 3167 0 0,'0'0'142'0'0,"-6"-12"594"0"0,5 8-510 0 0,1 1 1 0 0,-1-1-1 0 0,1 0 1 0 0,0 0-1 0 0,0 0 0 0 0,0 0 1 0 0,1 0-1 0 0,-1 0 1 0 0,1 0-1 0 0,0 0 1 0 0,0 1-1 0 0,1-1 1 0 0,-1 0-1 0 0,1 1 0 0 0,-1-1 1 0 0,1 1-1 0 0,0-1 1 0 0,1 1-1 0 0,-1 0 1 0 0,0 0-1 0 0,1 0 1 0 0,0 0-1 0 0,0 0 1 0 0,-1 1-1 0 0,2-1 0 0 0,-1 1 1 0 0,0 0-1 0 0,0 0 1 0 0,1 0-1 0 0,-1 0 1 0 0,2 0-227 0 0,4-3 1033 0 0,-8 4-954 0 0,0 0 0 0 0,0 0-1 0 0,0 1 1 0 0,0-1 0 0 0,0 0 0 0 0,0 1 0 0 0,0-1 0 0 0,0 0 0 0 0,0 1 0 0 0,0 0 0 0 0,0-1 0 0 0,1 1 0 0 0,-1 0 0 0 0,0-1 0 0 0,0 1 0 0 0,0 0 0 0 0,1 0 0 0 0,-1 0 0 0 0,0 0-1 0 0,0 0 1 0 0,0 0 0 0 0,1 1 0 0 0,-1-1 0 0 0,0 0 0 0 0,0 1 0 0 0,0-1 0 0 0,0 0 0 0 0,0 1 0 0 0,1-1 0 0 0,-1 1 0 0 0,0 0 0 0 0,0-1 0 0 0,0 1 0 0 0,0 0 0 0 0,-1 0-1 0 0,1 0 1 0 0,0-1 0 0 0,0 1 0 0 0,0 0 0 0 0,0 1-79 0 0,2 2 0 0 0,-1 0 0 0 0,0 0 0 0 0,0 1 0 0 0,0-1 0 0 0,0 0 0 0 0,-1 1 0 0 0,1-1 0 0 0,-1 1 0 0 0,0 0 0 0 0,0 0 0 0 0,6 50 0 0 0,-8-39 350 0 0,0 0 0 0 0,-1 0 0 0 0,-1 0 0 0 0,-1-1 0 0 0,0 1 0 0 0,-1-1 0 0 0,0 0 0 0 0,-5 8-350 0 0,-6 20 456 0 0,2 2-456 0 0,14-31 0 0 0,1-13 0 0 0,-1-1 0 0 0,0 1 0 0 0,0-1 0 0 0,0 1 0 0 0,0-1 0 0 0,0 1 0 0 0,0-1 0 0 0,1 1 0 0 0,-1-1 0 0 0,0 1 0 0 0,0-1 0 0 0,1 1 0 0 0,-1-1 0 0 0,0 0 0 0 0,1 1 0 0 0,-1-1 0 0 0,0 0 0 0 0,1 1 0 0 0,-1-1 0 0 0,1 0 0 0 0,-1 1 0 0 0,1-1 0 0 0,-1 0 0 0 0,0 0 0 0 0,1 0 0 0 0,-1 1 0 0 0,1-1 0 0 0,-1 0 0 0 0,1 0 0 0 0,-1 0 0 0 0,1 0 0 0 0,-1 0 0 0 0,1 0 0 0 0,-1 0 0 0 0,1 0 0 0 0,-1 0 0 0 0,1 0 0 0 0,-1 0 0 0 0,1 0 0 0 0,-1 0 0 0 0,1 0 0 0 0,0-1 0 0 0,3 1 0 0 0,0-1 0 0 0,0 0 0 0 0,1 1 0 0 0,-1-2 0 0 0,0 1 0 0 0,0 0 0 0 0,0-1 0 0 0,0 0 0 0 0,-1 0 0 0 0,1 0 0 0 0,0-1 0 0 0,43-32 0 0 0,-18 14 0 0 0,-11 10-158 0 0,1 0 0 0 0,1 2-1 0 0,-1 0 1 0 0,7-1 158 0 0,11-4-597 0 0,-35 13-829 0 0,1 1-80 0 0,12 0-20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4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2271 0 0,'0'0'102'0'0,"1"12"20"0"0,-1-3-46 0 0,0-8 316 0 0,0-1 127 0 0,0 0 22 0 0,2-8 1123 0 0,42 150 1466 0 0,-40-122-2411 0 0,1 0 1 0 0,1 0 0 0 0,1 0 0 0 0,1-1-1 0 0,2 3-719 0 0,-6-14 0 0 0,-1-2 0 0 0,-1-17 0 0 0,-2 1 0 0 0,0 0 0 0 0,-1 0 0 0 0,0 0 0 0 0,-1 0 0 0 0,0 0 0 0 0,-3-8 0 0 0,1 7 0 0 0,2-1 0 0 0,-1 1 0 0 0,2-1 0 0 0,-1-10 0 0 0,2 9 0 0 0,-1 1 0 0 0,1 0 0 0 0,0 0 0 0 0,1 1 0 0 0,0-1 0 0 0,1 0 0 0 0,0 1 0 0 0,1 0 0 0 0,0-1 0 0 0,4-9 0 0 0,-1 14 0 0 0,-5 6 0 0 0,-1 0 0 0 0,1 0 0 0 0,0 0 0 0 0,-1 0 0 0 0,1 0 0 0 0,0 1 0 0 0,0-1 0 0 0,0 0 0 0 0,0 1 0 0 0,-1-1 0 0 0,1 0 0 0 0,0 1 0 0 0,0-1 0 0 0,0 1 0 0 0,0 0 0 0 0,1-1 0 0 0,-1 1 0 0 0,0 0 0 0 0,0 0 0 0 0,0-1 0 0 0,0 1 0 0 0,0 0 0 0 0,0 0 0 0 0,0 0 0 0 0,0 0 0 0 0,1 0 0 0 0,-1 1 0 0 0,0-1 0 0 0,0 0 0 0 0,0 0 0 0 0,0 1 0 0 0,0-1 0 0 0,0 1 0 0 0,0-1 0 0 0,0 1 0 0 0,0-1 0 0 0,0 1 0 0 0,0 0 0 0 0,0-1 0 0 0,-1 1 0 0 0,1 0 0 0 0,0 0 0 0 0,0 0 0 0 0,-1 0 0 0 0,1 0 0 0 0,0-1 0 0 0,1 4-16 0 0,-1-3-29 0 0,-1 0-1 0 0,1 0 1 0 0,-1-1 0 0 0,1 1 0 0 0,-1 0-1 0 0,1 0 1 0 0,0 0 0 0 0,0 0 0 0 0,-1 0-1 0 0,1-1 1 0 0,0 1 0 0 0,0 0-1 0 0,0-1 1 0 0,0 1 0 0 0,0-1 0 0 0,-1 1-1 0 0,1-1 1 0 0,0 1 0 0 0,1-1 0 0 0,-1 0-1 0 0,0 1 1 0 0,0-1 0 0 0,0 0-1 0 0,0 0 1 0 0,0 0 0 0 0,0 0 0 0 0,0 0-1 0 0,1 0 46 0 0,10 8-3028 0 0,-1-2 1460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4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42 177 7111 0 0,'-5'18'239'0'0,"-1"-1"91"0"0,10-25-163 0 0,-2 6-164 0 0,44-92 1476 0 0,-17 52-857 0 0,-20 30-622 0 0,-8 11 0 0 0,0 0 0 0 0,0 1 0 0 0,0-1 0 0 0,0 0 0 0 0,0 0 0 0 0,0-1 0 0 0,-1 1 0 0 0,1 0 0 0 0,0 0 0 0 0,-1 0 0 0 0,1 0 0 0 0,-1-1 0 0 0,1 1 0 0 0,-1 0 0 0 0,1-1 0 0 0,-1 1 0 0 0,0 0 0 0 0,0-1 0 0 0,0 1 0 0 0,1 0 0 0 0,-1-1 0 0 0,-1 1 0 0 0,1 0 0 0 0,0-1 0 0 0,0 1 0 0 0,0 0 0 0 0,-1-1 0 0 0,1 1 0 0 0,-1 0 0 0 0,1 0 0 0 0,-1-1 0 0 0,1 1 0 0 0,-1-1 0 0 0,-3-5 0 0 0,3 6 0 0 0,1 1 0 0 0,-1-1 0 0 0,0 1 0 0 0,1 0 0 0 0,-1-1 0 0 0,0 1 0 0 0,1 0 0 0 0,-1 0 0 0 0,0-1 0 0 0,1 1 0 0 0,-1 0 0 0 0,0 0 0 0 0,0 0 0 0 0,1 0 0 0 0,-1 0 0 0 0,0 0 0 0 0,0 0 0 0 0,1 0 0 0 0,-1 0 0 0 0,0 0 0 0 0,1 0 0 0 0,-1 0 0 0 0,0 1 0 0 0,1-1 0 0 0,-1 0 0 0 0,0 0 0 0 0,1 1 0 0 0,-1-1 0 0 0,0 1 0 0 0,1-1 0 0 0,-1 0 0 0 0,1 1 0 0 0,-1-1 0 0 0,0 1 0 0 0,-2 1 0 0 0,-2-1 0 0 0,0 1 0 0 0,-1 0 0 0 0,1 0 0 0 0,0 0 0 0 0,0 1 0 0 0,0-1 0 0 0,1 1 0 0 0,-1 0 0 0 0,1 1 0 0 0,-1-1 0 0 0,1 1 0 0 0,0 0 0 0 0,0 0 0 0 0,1 0 0 0 0,-1 1 0 0 0,1-1 0 0 0,0 1 0 0 0,0 0 0 0 0,1 0 0 0 0,-1 0 0 0 0,1 0 0 0 0,0 0 0 0 0,0 0 0 0 0,1 1 0 0 0,0-1 0 0 0,0 0 0 0 0,0 2 0 0 0,2 13 0 0 0,5-15 0 0 0,-4-4 0 0 0,1 3 98 0 0,0 0-1 0 0,1 0 0 0 0,0 0 1 0 0,0-1-1 0 0,0 0 1 0 0,1 1-1 0 0,-1-1 0 0 0,1-1 1 0 0,-1 1-1 0 0,1-1 0 0 0,0 0 1 0 0,0 0-1 0 0,0 0 1 0 0,0-1-1 0 0,0 1 0 0 0,1-1 1 0 0,-1-1-1 0 0,0 1 0 0 0,0-1 1 0 0,2 0-98 0 0,0 0-362 0 0,1-1-1 0 0,-1 0 1 0 0,1-1 0 0 0,-1 0-1 0 0,7-3 363 0 0,41-18-4870 0 0,-45 19 2596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4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45 1551 0 0,'0'0'68'0'0,"-19"-24"643"0"0,18 22-586 0 0,0 1 0 0 0,0-1-1 0 0,-1 1 1 0 0,1-1 0 0 0,-1 1 0 0 0,1 0-1 0 0,-1 0 1 0 0,1-1 0 0 0,-1 1 0 0 0,0 0-1 0 0,1 0 1 0 0,-1 1 0 0 0,0-1 0 0 0,0 0-1 0 0,0 1 1 0 0,0-1 0 0 0,0 1-1 0 0,0-1 1 0 0,0 1 0 0 0,0 0 0 0 0,0 0-1 0 0,0 0 1 0 0,0 0 0 0 0,0 0-125 0 0,-2 1 127 0 0,0 0 1 0 0,1 0-1 0 0,-1 1 0 0 0,0-1 1 0 0,1 1-1 0 0,0 0 0 0 0,-1 0 1 0 0,1 0-1 0 0,0 0 0 0 0,0 1 1 0 0,0-1-1 0 0,-1 2-127 0 0,-5 5 376 0 0,1 0 0 0 0,1 0 0 0 0,0 0 0 0 0,0 1 0 0 0,0 0 1 0 0,1 1-1 0 0,1 0 0 0 0,-1 1-376 0 0,6-10 59 0 0,-1 0 0 0 0,1 0 0 0 0,0 0 0 0 0,0 0 0 0 0,0 0 0 0 0,0 1 0 0 0,0-1 0 0 0,0 0 0 0 0,0 0 0 0 0,1 0 0 0 0,-1 0 0 0 0,1 0 0 0 0,0 0 0 0 0,-1 0 1 0 0,1 0-1 0 0,0 0 0 0 0,0 0 0 0 0,0 0 0 0 0,1-1 0 0 0,-1 1 0 0 0,0 0 0 0 0,0-1 0 0 0,1 1 0 0 0,0 0-59 0 0,-1-1 31 0 0,0 0-1 0 0,0 0 1 0 0,0 0 0 0 0,0 0 0 0 0,1 0-1 0 0,-1 0 1 0 0,0-1 0 0 0,0 1 0 0 0,0 0-1 0 0,1-1 1 0 0,-1 1 0 0 0,0-1 0 0 0,1 1-1 0 0,-1-1 1 0 0,0 0 0 0 0,1 0 0 0 0,-1 1-1 0 0,0-1 1 0 0,1 0 0 0 0,-1 0 0 0 0,1 0-1 0 0,-1-1 1 0 0,0 1 0 0 0,1 0-1 0 0,-1 0 1 0 0,0-1 0 0 0,1 1 0 0 0,-1-1-1 0 0,0 1 1 0 0,1-1 0 0 0,-1 1 0 0 0,0-1-1 0 0,0 0 1 0 0,0 0 0 0 0,0 0 0 0 0,0 0-1 0 0,1 0-30 0 0,8-9 0 0 0,-1 0 0 0 0,0 1 0 0 0,1 0 0 0 0,1 0 0 0 0,0 1 0 0 0,5-3 0 0 0,-14 10-86 0 0,0-1-1 0 0,0 0 0 0 0,0 0 0 0 0,0 1 1 0 0,0-2-1 0 0,-1 1 0 0 0,1 0 0 0 0,-1 0 1 0 0,1 0-1 0 0,-1-1 0 0 0,0 1 0 0 0,1-1 87 0 0,-2 2-19 0 0,0 0-586 0 0,0 1 154 0 0,0 0 689 0 0,0 0 303 0 0,2 2 60 0 0,6 16-250 0 0,0 0 0 0 0,-2 0 0 0 0,5 16-351 0 0,8 23 1669 0 0,-9-32-1464 0 0,4 10 941 0 0,-1 2 0 0 0,4 23-1146 0 0,-14-49 146 0 0,-1-1 1 0 0,0 1 0 0 0,-1 0-1 0 0,-1 0 1 0 0,1 0 0 0 0,-2 0-1 0 0,1 0 1 0 0,-2 0 0 0 0,1 0 0 0 0,-2 0-1 0 0,-1 5-146 0 0,3-13-113 0 0,-1 0 0 0 0,0 0 0 0 0,0-1 0 0 0,0 1 0 0 0,0 0 0 0 0,0-1 0 0 0,-1 1 1 0 0,1-1-1 0 0,-1 0 0 0 0,1 0 0 0 0,-1 0 0 0 0,0 0 0 0 0,0 0 0 0 0,0-1 0 0 0,0 1 0 0 0,0-1 0 0 0,0 0 0 0 0,-1 0 0 0 0,1 0 0 0 0,-1 0 113 0 0,-30 15-890 0 0,33-15 838 0 0,0 0 1 0 0,0 0-1 0 0,1 0 1 0 0,-1-1-1 0 0,0 1 0 0 0,0 0 1 0 0,0-1-1 0 0,0 1 1 0 0,0-1-1 0 0,-1 1 1 0 0,1-1-1 0 0,0 1 0 0 0,0-1 1 0 0,0 0-1 0 0,0 0 1 0 0,0 1-1 0 0,0-1 1 0 0,-1 0-1 0 0,1 0 0 0 0,0 0 1 0 0,0 0-1 0 0,0 0 1 0 0,0-1-1 0 0,-1 1 0 0 0,1 0 1 0 0,0 0-1 0 0,0-1 1 0 0,0 1-1 0 0,0-1 1 0 0,0 1-1 0 0,0-1 0 0 0,0 1 1 0 0,0-1-1 0 0,0 0 1 0 0,0 1-1 0 0,0-1 0 0 0,0 0 1 0 0,0 0-1 0 0,1 0 1 0 0,-1 0-1 0 0,0 0 1 0 0,1 0-1 0 0,-1 0 0 0 0,0 0 1 0 0,1 0-1 0 0,-1 0 1 0 0,1 0-1 0 0,0 0 1 0 0,-1 0-1 0 0,1 0 0 0 0,0 0 1 0 0,0-1 51 0 0,-2-5-362 0 0,0-1 0 0 0,1 0 0 0 0,0 1 1 0 0,0-1-1 0 0,1 0 0 0 0,0 1 0 0 0,1-5 362 0 0,2-12-1336 0 0,0 1-1 0 0,2 0 1 0 0,4-12 1336 0 0,-2 16-2659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4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7111 0 0,'0'0'158'0'0,"9"2"215"0"0,-6 5-126 0 0,-3-7-213 0 0,1 1 1 0 0,-1-1-1 0 0,0 0 0 0 0,1 0 1 0 0,-1 0-1 0 0,1 1 1 0 0,-1-1-1 0 0,0 0 1 0 0,1 0-1 0 0,-1 0 0 0 0,1 0 1 0 0,-1 0-1 0 0,0 0 1 0 0,1 0-1 0 0,-1 0 1 0 0,1 0-1 0 0,-1 0 0 0 0,1 0 1 0 0,-1 0-1 0 0,0 0 1 0 0,1 0-1 0 0,-1 0 1 0 0,1 0-1 0 0,-1 0 1 0 0,0 0-1 0 0,1-1 0 0 0,-1 1 1 0 0,1 0-1 0 0,-1 0 1 0 0,0 0-1 0 0,1-1 1 0 0,-1 1-1 0 0,0 0 0 0 0,1-1 1 0 0,-1 1-1 0 0,0 0 1 0 0,0-1-1 0 0,1 1 1 0 0,-1 0-35 0 0,15-11 546 0 0,41-34-373 0 0,-55 45-184 0 0,-1-1 1 0 0,1 1-1 0 0,0-1 0 0 0,-1 0 0 0 0,1 1 0 0 0,0-1 0 0 0,0 1 0 0 0,-1 0 1 0 0,1-1-1 0 0,0 1 0 0 0,0 0 0 0 0,-1-1 0 0 0,1 1 0 0 0,0 0 0 0 0,0 0 0 0 0,0 0 1 0 0,0 0-1 0 0,0 0 0 0 0,-1 0 0 0 0,1 0 0 0 0,0 0 0 0 0,0 0 0 0 0,0 0 0 0 0,0 0 1 0 0,-1 0-1 0 0,1 1 0 0 0,0-1 0 0 0,0 0 0 0 0,0 1 0 0 0,0-1 11 0 0,2 2-447 0 0,8-2-1742 0 0,-2 0-497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0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5407 0 0,'0'0'124'0'0,"0"0"18"0"0,0 0 8 0 0,0 0 110 0 0,0 0 454 0 0,0 0 196 0 0,5 11 870 0 0,17 32-833 0 0,32 43-1 0 0,-15-23 316 0 0,-21-32-580 0 0,-1 0 0 0 0,19 51-1 0 0,-11-27-677 0 0,-16-38-32 0 0,-1 1-1 0 0,12 36 1 0 0,-20-53-399 0 0,0 0 344 0 0,0-1 0 0 0,0 0-1 0 0,0 0 1 0 0,0 1 0 0 0,0-1-1 0 0,0 0 1 0 0,-1 0-1 0 0,1 1 1 0 0,0-1 0 0 0,0 0-1 0 0,0 0 1 0 0,0 0 0 0 0,-1 1-1 0 0,1-1 1 0 0,0 0 0 0 0,0 0-1 0 0,-1 0 1 0 0,1 0 0 0 0,0 0-1 0 0,0 1 1 0 0,-1-1 0 0 0,1 0-1 0 0,0 0 1 0 0,0 0 0 0 0,-1 0-1 0 0,1 0 1 0 0,0 0 0 0 0,0 0-1 0 0,-1 0 1 0 0,1 0-1 0 0,0 0 1 0 0,0 0 0 0 0,-1 0-1 0 0,1 0 1 0 0,0 0 0 0 0,-1 0-1 0 0,1-1 1 0 0,-11-9-1772 0 0,-10-25-60 0 0,16 26 1048 0 0,-98-158 602 0 0,86 137 693 0 0,-30-62 1202 0 0,43 81-1162 0 0,0 0-1 0 0,0 0 0 0 0,1 0 0 0 0,1 0 1 0 0,0 0-1 0 0,-1-23 0 0 0,3 30-381 0 0,1 0 0 0 0,-1 1 0 0 0,1-1 0 0 0,-1 1 0 0 0,1-1 0 0 0,0 1 0 0 0,3-6 0 0 0,-4 8-24 0 0,1 0 0 0 0,-1 0 0 0 0,1 0 0 0 0,-1 0-1 0 0,1 0 1 0 0,-1 0 0 0 0,1 0 0 0 0,0 1 0 0 0,-1-1-1 0 0,1 0 1 0 0,0 0 0 0 0,0 1 0 0 0,0-1 0 0 0,-1 1-1 0 0,1-1 1 0 0,0 1 0 0 0,0-1 0 0 0,0 1 0 0 0,0-1-1 0 0,0 1 1 0 0,0 0 0 0 0,0-1 0 0 0,0 1 0 0 0,0 0 0 0 0,0 0-1 0 0,0 0 1 0 0,0 0 0 0 0,0 0 0 0 0,0 0 0 0 0,1 0-1 0 0,-1 0 1 0 0,1 1 0 0 0,27 12 602 0 0,-27-11-808 0 0,4 1 141 0 0,-1 2-1 0 0,1-1 0 0 0,-1 0 0 0 0,-1 1 1 0 0,1 0-1 0 0,-1 0 0 0 0,1 1 1 0 0,-1-1-1 0 0,-1 1 0 0 0,1 0 1 0 0,-1 0-1 0 0,0 0 0 0 0,2 9 0 0 0,-1-5 85 0 0,-1 1-1 0 0,0 0 0 0 0,-1 0 1 0 0,0 0-1 0 0,0 0 0 0 0,-2 0 1 0 0,0 16-1 0 0,0-25-15 0 0,0 1 0 0 0,-1-1 0 0 0,1 1 1 0 0,-1-1-1 0 0,0 1 0 0 0,0-1 0 0 0,0 0 0 0 0,-3 5 0 0 0,0 0-950 0 0,6-5 906 0 0,-1 0 1 0 0,1 0-1 0 0,-1 0 0 0 0,1-1 0 0 0,0 1 0 0 0,0-1 0 0 0,0 1 0 0 0,0-1 1 0 0,0 0-1 0 0,0 1 0 0 0,0-1 0 0 0,4 1 0 0 0,-6-2 19 0 0,15 6 259 0 0,0-2 1 0 0,1 1-1 0 0,0-2 1 0 0,0 0-1 0 0,0-1 0 0 0,27 1 1 0 0,-40-3-259 0 0,-1 0-138 0 0,0 0 0 0 0,0 0 1 0 0,0 0-1 0 0,0 0 0 0 0,0 0 0 0 0,1 1 0 0 0,-1-1 0 0 0,0 1 0 0 0,0-1 0 0 0,-1 1 0 0 0,1 0 0 0 0,0 0 0 0 0,0 0 1 0 0,2 1-1 0 0,4 3-2791 0 0,1 1-2051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4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11 198 7111 0 0,'-8'-28'2674'0'0,"6"22"-885"0"0,5 20-980 0 0,2 2-472 0 0,1 0 0 0 0,0 0 0 0 0,1-1 0 0 0,1 0 0 0 0,0 0 0 0 0,4 2-337 0 0,0 3 774 0 0,-1 0 1 0 0,7 16-775 0 0,-3-6 1286 0 0,-12-24-1037 0 0,1 0 0 0 0,-1 0 0 0 0,-1 1 0 0 0,1-1 0 0 0,0 5-249 0 0,14 42 26 0 0,-14-39-26 0 0,2-7-35 0 0,-1-13-77 0 0,0-11-383 0 0,-4 14 191 0 0,1 0 0 0 0,-1-1 0 0 0,0 1 1 0 0,0 0-1 0 0,0-1 0 0 0,0 1 1 0 0,-1 0-1 0 0,1-1 0 0 0,-1 1 1 0 0,0 0-1 0 0,0 0 0 0 0,-1-2 304 0 0,-18-40-3633 0 0,11 27 2695 0 0,-8-14-138 0 0,-6-17 76 0 0,-52-160-362 0 0,74 206 1751 0 0,0 0 0 0 0,0-1 0 0 0,0 1 0 0 0,1-1 0 0 0,-1 1 0 0 0,1 0 0 0 0,0-1 0 0 0,0-1-389 0 0,0 4 534 0 0,25-23 1999 0 0,52-2-526 0 0,-75 25-1943 0 0,0 0-1 0 0,0 0 1 0 0,-1 0 0 0 0,1 1 0 0 0,0-1 0 0 0,0 1 0 0 0,0-1 0 0 0,0 1 0 0 0,0 0 0 0 0,0 0-1 0 0,0 0 1 0 0,0 0 0 0 0,1 0-64 0 0,-2 0 1 0 0,0 0 0 0 0,0 0 0 0 0,0 0 0 0 0,0 0 0 0 0,0 0 0 0 0,0 0 0 0 0,0 0 0 0 0,0 0-1 0 0,0 1 1 0 0,0-1 0 0 0,0 0 0 0 0,0 1 0 0 0,0-1 0 0 0,0 1 0 0 0,0-1 0 0 0,0 1 0 0 0,0-1 0 0 0,0 1-1 0 0,-1 0 1 0 0,1-1 0 0 0,0 1 0 0 0,-1 0 0 0 0,1 0 0 0 0,0 0 0 0 0,-1 0-1 0 0,3 2 1 0 0,0-2-1 0 0,-2-1 0 0 0,0 1 0 0 0,0-1 0 0 0,0 1 0 0 0,0-1 0 0 0,0 1 0 0 0,0-1 0 0 0,0 1 0 0 0,0-1 0 0 0,0 1 0 0 0,-1 0 0 0 0,1 0 0 0 0,0-1 0 0 0,0 1 0 0 0,-1 0 0 0 0,1 0 0 0 0,-1 0 0 0 0,1 0 0 0 0,-1 0 0 0 0,1 0 0 0 0,-1 0 0 0 0,1 0 0 0 0,-1 0 0 0 0,0 0 0 0 0,1 1 0 0 0,0 1 0 0 0,0 1 0 0 0,0 0 0 0 0,0 0 0 0 0,0 0 0 0 0,0 0 0 0 0,-1 0 0 0 0,0 0 0 0 0,0 0 0 0 0,0 0 0 0 0,0 0 0 0 0,0 0 0 0 0,-1 0 0 0 0,0-1 0 0 0,0 1 0 0 0,0 0 0 0 0,0 0 0 0 0,-5 13 0 0 0,-1 0 0 0 0,-1-1 0 0 0,0 1 0 0 0,4-9 0 0 0,-2 1 0 0 0,0-1 0 0 0,0 0 0 0 0,-1 0 0 0 0,0-1 0 0 0,0 1 0 0 0,-1-2 0 0 0,0 1 0 0 0,0-1 0 0 0,-2 1 0 0 0,8-6-87 0 0,0 0 0 0 0,1 0 0 0 0,-1 0 0 0 0,0 0 0 0 0,0-1 0 0 0,0 1 0 0 0,0-1 0 0 0,0 1 0 0 0,0-1 0 0 0,0 1 0 0 0,0-1 0 0 0,0 0 0 0 0,0 0 0 0 0,-1 0 87 0 0,3 0-3 0 0,-2 0-697 0 0,-5-8-1981 0 0,6 8 2555 0 0,0 0-1 0 0,1-1 1 0 0,-1 1 0 0 0,1 0-1 0 0,-1-1 1 0 0,1 1 0 0 0,0 0 0 0 0,-1-1-1 0 0,1 1 1 0 0,-1-1 0 0 0,1 1-1 0 0,0-1 1 0 0,-1 1 0 0 0,1-1 0 0 0,0 1-1 0 0,0-1 1 0 0,-1 1 0 0 0,1-1-1 0 0,0 1 1 0 0,0-1 0 0 0,0 0-1 0 0,0 1 1 0 0,0-1 0 0 0,-1 1 0 0 0,1-1-1 0 0,0 1 1 0 0,0-1 0 0 0,1 0 126 0 0,1-7-1934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4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48 3167 0 0,'-1'-10'314'0'0,"0"7"-169"0"0,-1 0 0 0 0,0 0 0 0 0,0 0 0 0 0,0 1 0 0 0,-1-1 0 0 0,1 1 0 0 0,-1 0 0 0 0,1 0 0 0 0,-1 0 0 0 0,0 0 0 0 0,0 0 0 0 0,0 0 0 0 0,0 1 0 0 0,0 0 0 0 0,0-1 0 0 0,0 1 0 0 0,-3 0-145 0 0,3 1 150 0 0,0 1-1 0 0,-1-1 1 0 0,1 1-1 0 0,0 0 1 0 0,0 0-1 0 0,0 1 1 0 0,0-1-1 0 0,0 1 1 0 0,0-1-1 0 0,0 1 1 0 0,0 0-1 0 0,0 0 1 0 0,1 1-150 0 0,-35 29 1437 0 0,28-20-976 0 0,2-1 1 0 0,0 2-1 0 0,0-1 0 0 0,1 1 0 0 0,1 0 0 0 0,0 0 0 0 0,0 0 0 0 0,2 1 0 0 0,-1 0 0 0 0,2-1 0 0 0,-1 7-461 0 0,3-14 81 0 0,0 0 0 0 0,0 0 0 0 0,1 0-1 0 0,-1 0 1 0 0,1 0 0 0 0,0 0 0 0 0,1-1-1 0 0,0 1 1 0 0,0 0 0 0 0,0-1 0 0 0,0 1 0 0 0,2 1-81 0 0,-3-6 90 0 0,0-1 1 0 0,-1 1 0 0 0,1 0-1 0 0,0-1 1 0 0,0 1 0 0 0,0-1-1 0 0,1 1 1 0 0,-1-1 0 0 0,0 1-1 0 0,0-1 1 0 0,0 0-1 0 0,0 0 1 0 0,0 1 0 0 0,0-1-1 0 0,0 0 1 0 0,1 0 0 0 0,-1 0-1 0 0,0 0 1 0 0,0 0 0 0 0,0-1-1 0 0,1 1-90 0 0,24-5 899 0 0,-25 5-828 0 0,10-3-28 0 0,-1-1-1 0 0,0 0 1 0 0,0 0 0 0 0,-1-1 0 0 0,1-1-1 0 0,-1 1 1 0 0,0-1 0 0 0,0-1 0 0 0,7-7-43 0 0,11-12-439 0 0,0-2 1 0 0,3-8 438 0 0,25-25-5097 0 0,-41 49 2955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3:4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 3167 0 0,'0'0'68'0'0,"0"0"16"0"0,0 0 4 0 0,-12-11 1138 0 0,4 17 252 0 0,7-5-1362 0 0,0 0 0 0 0,0-1 0 0 0,0 1-1 0 0,0 0 1 0 0,0 0 0 0 0,0 0 0 0 0,0 0 0 0 0,0-1 0 0 0,1 2-1 0 0,-1-1 1 0 0,0 0 0 0 0,0 0 0 0 0,1 0 0 0 0,-1 0-116 0 0,-8 27 141 0 0,8-22-145 0 0,0 0 0 0 0,-1 0-1 0 0,0 0 1 0 0,0 0 0 0 0,-1-1 0 0 0,1 1 0 0 0,-1-1-1 0 0,-1 0 1 0 0,1 0 0 0 0,-1 0 0 0 0,0 0-1 0 0,-2 2 5 0 0,5-5-293 0 0,-8 16-550 0 0,8 0 403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5527 0 0,'26'-37'124'0'0,"-21"30"18"0"0,-5 7 10 0 0,0 0 113 0 0,0 0 450 0 0,0 0 195 0 0,0 0 40 0 0,0 0-120 0 0,0 0-454 0 0,0 0 108 0 0,13 19 1342 0 0,9 17-1105 0 0,-2 0 0 0 0,-2 2 0 0 0,-1 0-1 0 0,2 12-720 0 0,15 33 71 0 0,-3-34-71 0 0,-25-40-348 0 0,-5-10 3 0 0,0 1 0 0 0,0 0 0 0 0,0-1-1 0 0,-1 1 1 0 0,1-1 0 0 0,0 1 0 0 0,0-1 0 0 0,-1 1 0 0 0,1-1-1 0 0,0 1 1 0 0,-1-1 0 0 0,1 0 0 0 0,0 1 0 0 0,-1-1-1 0 0,1 0 1 0 0,-1 0 0 0 0,1 1 0 0 0,-1-1 0 0 0,0 0-1 0 0,1-1 346 0 0,3-8-2644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4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23 5527 0 0,'-19'-3'590'0'0,"-57"-12"1590"0"0,74 15-1668 0 0,2 0 6 0 0,-1-1-67 0 0,-3-3-360 0 0,35 9-1903 0 0,-13 0-1174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4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134 615 7111 0 0,'-15'23'158'0'0,"13"-22"-117"0"0,-1-1 0 0 0,0 0 1 0 0,1 0-1 0 0,-1 0 0 0 0,1 0 1 0 0,-1-1-1 0 0,0 1 0 0 0,1 0 1 0 0,-1-1-1 0 0,1 0 0 0 0,-1 0 1 0 0,1 0-1 0 0,0 0 0 0 0,-2-1-41 0 0,2 0 125 0 0,0 0 0 0 0,0-1 0 0 0,0 1 0 0 0,1-1 0 0 0,-1 1 0 0 0,1-1-1 0 0,0 0 1 0 0,0 0 0 0 0,0 1 0 0 0,0-1 0 0 0,0 0 0 0 0,0 0 0 0 0,1 0-1 0 0,0 0 1 0 0,-1 0 0 0 0,1 0 0 0 0,0 0 0 0 0,0 0-125 0 0,7-60 3554 0 0,-3 39-2804 0 0,0-8-393 0 0,7-59 203 0 0,-4-16-560 0 0,-6 80-10 0 0,-1 0 0 0 0,-2 0 0 0 0,-1 0 0 0 0,-1 1-1 0 0,-1-1 1 0 0,-3-6 10 0 0,6 28 0 0 0,0 0 0 0 0,0-1 0 0 0,-1 1 0 0 0,1 1 0 0 0,-1-1 0 0 0,0 0 0 0 0,-1 1 0 0 0,1-1 0 0 0,-1 1 0 0 0,0 0 0 0 0,0 0 0 0 0,-5-3 0 0 0,2 3 0 0 0,6 4 0 0 0,0 0 0 0 0,0 0 0 0 0,1 0 0 0 0,-1 0 0 0 0,0 0 0 0 0,0 0 0 0 0,1 0 0 0 0,-1 1 0 0 0,0-1 0 0 0,0 0 0 0 0,1 0 0 0 0,-1 1 0 0 0,0-1 0 0 0,1 1 0 0 0,-1-1 0 0 0,0 1 0 0 0,1-1 0 0 0,-1 1 0 0 0,0-1 0 0 0,1 1 0 0 0,-1-1 0 0 0,1 1 0 0 0,-1 0 0 0 0,1-1 0 0 0,0 1 0 0 0,-1 0 0 0 0,1-1 0 0 0,0 1 0 0 0,-1 0 0 0 0,1 0 0 0 0,0-1 0 0 0,0 1 0 0 0,0 0 0 0 0,-1 0 0 0 0,1-1 0 0 0,0 1 0 0 0,0 0 0 0 0,0 8-159 0 0,-1 0 1 0 0,1 0-1 0 0,1 0 0 0 0,-1-1 0 0 0,2 1 0 0 0,-1 0 1 0 0,1 0-1 0 0,1 0 0 0 0,-1-1 0 0 0,1 1 0 0 0,3 4 159 0 0,8 29-790 0 0,1 18 1297 0 0,3-1 1 0 0,3 0-1 0 0,2-2 1 0 0,3-1-1 0 0,30 49-507 0 0,-17-39 0 0 0,-3 2 0 0 0,15 41 0 0 0,-43-87 0 0 0,0-1 0 0 0,-2 2 0 0 0,-1-1 0 0 0,1 7 0 0 0,-4-20 0 0 0,-1 0 0 0 0,0 0 0 0 0,-1 0 0 0 0,0 0 0 0 0,0 0 0 0 0,-1 0 0 0 0,0 0 0 0 0,0 0 0 0 0,-1-1 0 0 0,-1 1 0 0 0,1 0 0 0 0,-3 2 0 0 0,4-9 0 0 0,0 0 0 0 0,0 0 0 0 0,0 0 0 0 0,0 0 0 0 0,-1 0 0 0 0,1 0 0 0 0,-1 0 0 0 0,0-1 0 0 0,1 1 0 0 0,-1-1 0 0 0,0 1 0 0 0,0-1 0 0 0,0 0 0 0 0,0 0 0 0 0,0 0 0 0 0,-2 1 0 0 0,4-2 0 0 0,0 0 0 0 0,-1 1 0 0 0,1-1 0 0 0,-1 0 0 0 0,1 0 0 0 0,0 0 0 0 0,-1 1 0 0 0,1-1 0 0 0,-1 0 0 0 0,1 0 0 0 0,-1 0 0 0 0,1 0 0 0 0,-1 0 0 0 0,1 0 0 0 0,-1 0 0 0 0,1 0 0 0 0,0 0 0 0 0,-1 0 0 0 0,1 0 0 0 0,-1 0 0 0 0,1 0 0 0 0,-1 0 0 0 0,1-1 0 0 0,-1 1 0 0 0,1 0 0 0 0,0 0 0 0 0,-1 0 0 0 0,1-1 0 0 0,-1 1 0 0 0,1 0 0 0 0,0-1 0 0 0,-1 1 0 0 0,1 0 0 0 0,0-1 0 0 0,-1 1 0 0 0,1 0 0 0 0,0-1 0 0 0,0 1 0 0 0,-1-1 0 0 0,1 1 0 0 0,0 0 0 0 0,0-1 0 0 0,0 1 0 0 0,-1-1 0 0 0,-5-8-163 0 0,-1 1-1 0 0,2-1 1 0 0,-1 0 0 0 0,1 0-1 0 0,1 0 1 0 0,0-1-1 0 0,0 0 1 0 0,1 0 0 0 0,0 0-1 0 0,0 0 1 0 0,2 0 0 0 0,-1-1-1 0 0,1 1 1 0 0,0-1-1 0 0,1 1 1 0 0,1-1 0 0 0,-1 1-1 0 0,2-1 1 0 0,-1 1-1 0 0,3-7 164 0 0,2-1-476 0 0,-3 7-60 0 0,1 0-1 0 0,0 0 1 0 0,1 1 0 0 0,0 0-1 0 0,1 0 1 0 0,5-8 536 0 0,14-20-3076 0 0,-13 16 802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4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66 7111 0 0,'-3'1'7'0'0,"-1"0"43"0"0,1 0 1 0 0,-1 0-1 0 0,1 0 0 0 0,0 0 1 0 0,-1 0-1 0 0,1 1 0 0 0,0-1 1 0 0,0 1-1 0 0,0 0 0 0 0,0 0 1 0 0,0 0-1 0 0,1 0 0 0 0,-1 1 1 0 0,1-1-1 0 0,-1 1 0 0 0,-1 1-50 0 0,3-3 390 0 0,1-1 112 0 0,0 0 12 0 0,0 0 18 0 0,0 0 56 0 0,0 0 20 0 0,14-2 541 0 0,1-2-1206 0 0,-1 0-1 0 0,0-1 1 0 0,0-1 0 0 0,0 0 0 0 0,1-2 57 0 0,1 0-1145 0 0,0 1 1 0 0,1 0-1 0 0,8-1 1145 0 0,18-9-3188 0 0,-37 14 2737 0 0,19-11-1405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4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7111 0 0,'-9'5'531'0'0,"7"-5"-431"0"0,0 1 0 0 0,0-1-1 0 0,0 0 1 0 0,1 1 0 0 0,-1-1 0 0 0,0 1 0 0 0,0 0-1 0 0,1-1 1 0 0,-1 1 0 0 0,1 0 0 0 0,-1 0-1 0 0,1 0 1 0 0,-1 0 0 0 0,1 0 0 0 0,-1 1 0 0 0,1-1-1 0 0,0 0 1 0 0,0 1 0 0 0,-1-1 0 0 0,1 1-1 0 0,0-1 1 0 0,0 1 0 0 0,1-1 0 0 0,-1 1 0 0 0,0 0-1 0 0,0-1 1 0 0,1 1 0 0 0,-1 0 0 0 0,1 0-1 0 0,0-1 1 0 0,-1 1 0 0 0,1 0 0 0 0,0 0 0 0 0,0 0-1 0 0,0 0-99 0 0,1 6 292 0 0,0 1-1 0 0,0-1 0 0 0,1 0 1 0 0,0 0-1 0 0,1 0 0 0 0,1 6-291 0 0,0-4-396 0 0,13 48 1846 0 0,-10-31-1186 0 0,1-1 0 0 0,2 0-1 0 0,0-1 1 0 0,1 0 0 0 0,8 10-264 0 0,34 48 0 0 0,-53-83 0 0 0,0 0 0 0 0,0 0 0 0 0,0 1 0 0 0,0-1 0 0 0,0 0 0 0 0,1 0 0 0 0,-1 0 0 0 0,0 1 0 0 0,0-1 0 0 0,0 0 0 0 0,0 0 0 0 0,0 0 0 0 0,1 1 0 0 0,-1-1 0 0 0,0 0 0 0 0,0 0 0 0 0,0 0 0 0 0,1 0 0 0 0,-1 0 0 0 0,0 1 0 0 0,0-1 0 0 0,0 0 0 0 0,1 0 0 0 0,-1 0-1 0 0,0 0 1 0 0,0 0 0 0 0,1 0 0 0 0,-1 0 0 0 0,0 0 0 0 0,0 0 0 0 0,1 0 0 0 0,-1 0 0 0 0,0 0 0 0 0,0 0 0 0 0,1 0 0 0 0,-1 0 0 0 0,0 0 0 0 0,0 0 0 0 0,1 0 0 0 0,-1 0 0 0 0,0 0 0 0 0,0 0 0 0 0,0-1 0 0 0,1 1 0 0 0,-1 0 0 0 0,0 0 0 0 0,0 0 0 0 0,0 0 0 0 0,1-1 0 0 0,-1 1 0 0 0,0 0 0 0 0,0 0 0 0 0,0 0 0 0 0,0-1 0 0 0,0 1 0 0 0,1 0-1 0 0,-1 0 1 0 0,0 0 0 0 0,0-1 0 0 0,0 1 0 0 0,0 0 0 0 0,0 0 0 0 0,0-1 0 0 0,0 1 0 0 0,3-12 116 0 0,6-94 2334 0 0,-5 70-3660 0 0,2-14-37 0 0,2 18 1238 0 0,-2 0 0 0 0,-1-1 0 0 0,-1-3 9 0 0,-4 31-25 0 0,1 1 0 0 0,0-1 0 0 0,1 1-1 0 0,-1-1 1 0 0,1 1 0 0 0,-1 0 0 0 0,1 0 0 0 0,1-1-1 0 0,-1 1 1 0 0,1-1 25 0 0,-2 4-1305 0 0,29 5-4014 0 0,12 9 1749 0 0,-26-6 2472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265 103 7111 0 0,'0'0'158'0'0,"-15"-3"386"0"0,-17-23-117 0 0,-33-23 1976 0 0,60 45-2005 0 0,0 1 0 0 0,0 0-1 0 0,-1 1 1 0 0,1-1-1 0 0,-1 1 1 0 0,0 0-1 0 0,1 1 1 0 0,-1-1-1 0 0,0 1 1 0 0,0 0 0 0 0,-4 1-398 0 0,8 0 10 0 0,-1 0 1 0 0,1 1-1 0 0,-1-1 0 0 0,0 1 1 0 0,1 0-1 0 0,-1 0 1 0 0,1 0-1 0 0,0 0 1 0 0,-1 0-1 0 0,1 0 1 0 0,0 1-1 0 0,0-1 1 0 0,0 1-1 0 0,0 0 1 0 0,0-1-1 0 0,0 1 1 0 0,0 0-1 0 0,1 0 1 0 0,-1 0-1 0 0,0 1 1 0 0,1-1-1 0 0,0 0 0 0 0,0 0 1 0 0,-1 1-1 0 0,1 1-10 0 0,-4 9-10 0 0,0 0 0 0 0,1 0 0 0 0,1 0 0 0 0,-1 6 10 0 0,2-9 17 0 0,-1 1 315 0 0,2 1 0 0 0,-1-1 0 0 0,1 1 0 0 0,1 0 0 0 0,0 0-1 0 0,1-1 1 0 0,1 1 0 0 0,-1-1 0 0 0,3 8-332 0 0,-3-17 10 0 0,-1 0-1 0 0,1 0 1 0 0,0 0-1 0 0,0 0 1 0 0,0 0 0 0 0,0 0-1 0 0,0 0 1 0 0,0 0-1 0 0,0 0 1 0 0,1 0 0 0 0,-1-1-1 0 0,1 1 1 0 0,-1-1 0 0 0,1 1-1 0 0,0-1 1 0 0,-1 1-1 0 0,1-1 1 0 0,0 0 0 0 0,0 0-1 0 0,0 0 1 0 0,0 0 0 0 0,0 0-1 0 0,0 0 1 0 0,0-1-1 0 0,1 1 1 0 0,-1-1 0 0 0,0 1-1 0 0,1-1-9 0 0,1 1-82 0 0,0-1 0 0 0,0 0 0 0 0,0 0 0 0 0,0 0 0 0 0,0 0 0 0 0,0-1 0 0 0,0 0 0 0 0,0 0 0 0 0,0 0 0 0 0,-1 0 0 0 0,1 0 0 0 0,0-1 0 0 0,-1 0 0 0 0,1 1 0 0 0,-1-1 0 0 0,1-1 0 0 0,-1 1 0 0 0,0 0 0 0 0,0-1 1 0 0,0 0 81 0 0,8-8-730 0 0,0 0 0 0 0,-2-1 0 0 0,1-1 1 0 0,4-9 729 0 0,23-27-1235 0 0,-34 48 1020 0 0,-3 1 214 0 0,0 0 0 0 0,1 0 1 0 0,-1 0-1 0 0,1 0 1 0 0,-1 0-1 0 0,0 0 0 0 0,1 0 1 0 0,-1 0-1 0 0,1 0 0 0 0,-1 0 1 0 0,1 0-1 0 0,-1 0 0 0 0,0 1 1 0 0,1-1-1 0 0,-1 0 1 0 0,1 0-1 0 0,-1 0 0 0 0,0 1 1 0 0,1-1-1 0 0,-1 0 0 0 0,0 0 1 0 0,1 1-1 0 0,-1-1 0 0 0,0 0 1 0 0,1 1-1 0 0,-1-1 1 0 0,0 0-1 0 0,0 1 0 0 0,0-1 1 0 0,1 1-1 0 0,-1-1 0 0 0,0 0 1 0 0,0 1-1 0 0,0 0 1 0 0,6 6-2 0 0,-1 2 93 0 0,-5-7 384 0 0,1-1-370 0 0,-1 1 0 0 0,1-1 0 0 0,-1 0 1 0 0,1 1-1 0 0,0-1 0 0 0,0 0 1 0 0,-1 0-1 0 0,1 1 0 0 0,0-1 0 0 0,0 0 1 0 0,0 0-1 0 0,0 0 0 0 0,0 0 0 0 0,1 0 1 0 0,-1 0-1 0 0,0 0 0 0 0,0-1 0 0 0,1 1 1 0 0,-1 0-1 0 0,0-1 0 0 0,2 1-105 0 0,-2 0 0 0 0,-1-1 0 0 0,1 0 0 0 0,0 0 0 0 0,0 1 0 0 0,0-1 0 0 0,0 0 0 0 0,0 0 0 0 0,-1 0 0 0 0,1 0 0 0 0,0 0 0 0 0,0 0 0 0 0,0 0 0 0 0,0 0 0 0 0,0 0 0 0 0,0-1 0 0 0,-1 1 0 0 0,1 0 0 0 0,0-1 0 0 0,0 1 0 0 0,0 0 0 0 0,0-1 0 0 0,-1 1 0 0 0,1-1 0 0 0,0 1 0 0 0,-1-1 0 0 0,1 1 0 0 0,0-1 0 0 0,-1 0 0 0 0,1 1 0 0 0,-1-1 0 0 0,1 0 0 0 0,-1 1 0 0 0,1-1 0 0 0,-1 0 0 0 0,1 0 0 0 0,-1 0 0 0 0,0 1 0 0 0,1-1 0 0 0,-1-1 0 0 0,1 0 0 0 0,7-11-384 0 0,-1-1 0 0 0,0 0-1 0 0,-1 0 1 0 0,-1-1 0 0 0,4-14 384 0 0,-9 27-521 0 0,0 2 794 0 0,0 0 352 0 0,0 0 71 0 0,0 0-85 0 0,7 27-374 0 0,3 6-237 0 0,-6-24 0 0 0,-1 1 0 0 0,-1-1 0 0 0,0 1 0 0 0,1 4 0 0 0,-1-4 0 0 0,6-3 0 0 0,-6-7 0 0 0,0 0 0 0 0,-1 0 0 0 0,1 0 1 0 0,-1 0-1 0 0,1 0 0 0 0,-1-1 0 0 0,1 1 0 0 0,0 0 0 0 0,-1-1 0 0 0,1 1 0 0 0,-1-1 0 0 0,0 0 0 0 0,1 1 0 0 0,-1-1 0 0 0,1 0 0 0 0,-1 0 0 0 0,0 0 0 0 0,0 0 0 0 0,1 0 1 0 0,-1 0-1 0 0,0 0 0 0 0,0 0 0 0 0,0-1 0 0 0,0 1 0 0 0,0-2 0 0 0,26-44 9 0 0,-8 12-585 0 0,-18 33 311 0 0,0 1 198 0 0,-1 0 0 0 0,1 0 0 0 0,0 0 0 0 0,0 1 0 0 0,-1-1-1 0 0,1 0 1 0 0,0 0 0 0 0,0 1 0 0 0,0-1 0 0 0,0 0 0 0 0,0 1 0 0 0,0-1 0 0 0,0 1 0 0 0,0-1 0 0 0,0 1 0 0 0,0-1-1 0 0,0 1 1 0 0,0 0 0 0 0,0 0 0 0 0,0-1 0 0 0,1 1 0 0 0,-1 0 0 0 0,0 0 0 0 0,0 0 0 0 0,0 0 0 0 0,0 0-1 0 0,0 1 1 0 0,0-1 0 0 0,1 0 67 0 0,6 3 0 0 0,-1-1 0 0 0,0 1 0 0 0,-1 0 0 0 0,1 1 0 0 0,0-1 0 0 0,-1 1 0 0 0,0 1 0 0 0,1-1 0 0 0,19 14 0 0 0,-24-17 0 0 0,0 0 0 0 0,0 0 0 0 0,0 0 0 0 0,0 0 0 0 0,0 0 0 0 0,0 0 0 0 0,0-1 0 0 0,0 1 0 0 0,0-1 0 0 0,0 1 0 0 0,0-1 0 0 0,0 0 0 0 0,1 0 0 0 0,-1 0 0 0 0,0 0 0 0 0,0 0 0 0 0,0 0 0 0 0,0-1 0 0 0,0 1 0 0 0,1-1 0 0 0,-1 0 0 0 0,0 1 0 0 0,0-1 0 0 0,0 0 0 0 0,-1 0 0 0 0,1 0 0 0 0,0 0 0 0 0,0 0 0 0 0,0-1 0 0 0,-1 1 0 0 0,1-1 0 0 0,-1 1 0 0 0,1-1 0 0 0,0-1 0 0 0,4-5 0 0 0,-1 0 0 0 0,-1 0 0 0 0,0 0 0 0 0,0-1 0 0 0,-1 0 0 0 0,0 0 0 0 0,1-4 0 0 0,8-11 91 0 0,-12 23-28 0 0,1 1 1 0 0,0 0-1 0 0,-1-1 1 0 0,1 1-1 0 0,-1 0 1 0 0,1 0-1 0 0,0 0 1 0 0,-1 0-1 0 0,1-1 0 0 0,0 1 1 0 0,-1 0-1 0 0,1 0 1 0 0,0 0-1 0 0,-1 0 1 0 0,1 1-1 0 0,0-1 1 0 0,-1 0-1 0 0,1 0 0 0 0,0 0 1 0 0,-1 0-1 0 0,1 1 1 0 0,0-1-1 0 0,-1 0 1 0 0,1 1-1 0 0,-1-1 1 0 0,1 0-1 0 0,-1 1 0 0 0,1-1 1 0 0,-1 1-1 0 0,1-1 1 0 0,0 1-64 0 0,16 11-514 0 0,-6 2-463 0 0,-6-9 896 0 0,-1 0 0 0 0,1 0 0 0 0,-2 1 0 0 0,1-1 0 0 0,-1 1 0 0 0,1 0 0 0 0,-1 2 81 0 0,2 1-215 0 0,-1 1 0 0 0,1-2 0 0 0,1 1 0 0 0,5 7 215 0 0,13 14-3898 0 0,-13-18 552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21 183 7111 0 0,'-13'1'736'0'0,"12"-2"-682"0"0,1 1 0 0 0,-1 0 0 0 0,1-1-1 0 0,-1 1 1 0 0,1-1 0 0 0,-1 1 0 0 0,1-1-1 0 0,-1 1 1 0 0,1-1 0 0 0,0 0 0 0 0,-1 1-1 0 0,1-1 1 0 0,0 1 0 0 0,0-1 0 0 0,-1 0-1 0 0,1 1 1 0 0,0-1 0 0 0,0 0 0 0 0,0 1-1 0 0,0-1 1 0 0,0 0 0 0 0,0 1 0 0 0,0-1-1 0 0,0 0 1 0 0,0 1 0 0 0,0-1 0 0 0,0 0-1 0 0,0 1 1 0 0,0-1 0 0 0,1 0 0 0 0,-1 1-1 0 0,0-1 1 0 0,0 0 0 0 0,1 1 0 0 0,-1-1-1 0 0,0 1 1 0 0,1-1 0 0 0,-1 1 0 0 0,1-1-1 0 0,-1 1 1 0 0,1-1 0 0 0,-1 1 0 0 0,1-1-1 0 0,-1 1 1 0 0,1-1-54 0 0,23-20 2747 0 0,21-5-345 0 0,30-10-2402 0 0,4-3-1232 0 0,-66 34-79 0 0,1 0 0 0 0,0 0 0 0 0,-1 2 0 0 0,3 0 1311 0 0,25-9-3404 0 0,-36 10 1788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0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64 7111 0 0,'-6'-1'58'0'0,"1"-1"-1"0"0,0 0 1 0 0,0-1-1 0 0,1 1 1 0 0,-1-1-1 0 0,0 0 1 0 0,1 0-1 0 0,-3-2-57 0 0,-30-18 276 0 0,31 20-31 0 0,0 0-1 0 0,0 1 1 0 0,0 0-1 0 0,0 0 0 0 0,0 1 1 0 0,0 0-1 0 0,0 0 1 0 0,0 0-1 0 0,-1 1 0 0 0,1 0 1 0 0,0 0-1 0 0,0 0 1 0 0,-1 1-1 0 0,1 0 0 0 0,0 0 1 0 0,0 1-1 0 0,0-1 1 0 0,0 2-1 0 0,0-1 0 0 0,0 0 1 0 0,1 1-1 0 0,-1 0 1 0 0,1 0-1 0 0,0 1 0 0 0,0 0 1 0 0,0 0-1 0 0,0 0 1 0 0,1 0-1 0 0,-1 1 0 0 0,1-1 1 0 0,0 1-1 0 0,1 0 1 0 0,-2 2-245 0 0,-9 14 107 0 0,1 1 0 0 0,0 1 0 0 0,2 0 0 0 0,1 1 0 0 0,0 0 1 0 0,2 0-1 0 0,1 1 0 0 0,1 0 0 0 0,1 0 0 0 0,1 1 0 0 0,1 0 1 0 0,2-1-1 0 0,0 1 0 0 0,3 17-107 0 0,1 1 137 0 0,2 0 0 0 0,2 0 1 0 0,2-1-1 0 0,1 0 0 0 0,3 0 1 0 0,1-2-1 0 0,3 1 0 0 0,4 5-137 0 0,-11-26 128 0 0,1-1 0 0 0,1-1 0 0 0,1 0 0 0 0,1 0 0 0 0,0-1-1 0 0,1-1 1 0 0,1-1 0 0 0,0 0 0 0 0,2-1 0 0 0,-1-1 0 0 0,2 0 0 0 0,9 4-128 0 0,-17-12 78 0 0,0 0 1 0 0,0-1-1 0 0,1 0 1 0 0,0 0 0 0 0,0-1-1 0 0,0-1 1 0 0,1 0 0 0 0,-1-1-1 0 0,0 0 1 0 0,1-1-1 0 0,0-1 1 0 0,-1 1 0 0 0,1-2-1 0 0,0 0 1 0 0,-1-1-1 0 0,1 0 1 0 0,-1 0 0 0 0,0-2-1 0 0,0 1 1 0 0,0-2 0 0 0,0 1-1 0 0,-1-2 1 0 0,3-1-79 0 0,2-3-107 0 0,-1-1 1 0 0,0 0-1 0 0,-1-1 1 0 0,0 0 0 0 0,-1-2-1 0 0,0 1 1 0 0,-1-2-1 0 0,-1 0 1 0 0,0 0-1 0 0,-1-1 1 0 0,-1 0-1 0 0,0 0 1 0 0,-1-1 0 0 0,1-5 106 0 0,8-24-442 0 0,-1 0 1 0 0,-3 0 0 0 0,-2-1 0 0 0,5-45 441 0 0,-12 67 178 0 0,-2-1 0 0 0,0 1 0 0 0,-2 0 0 0 0,-1 0 0 0 0,-1-1 0 0 0,-1 1 0 0 0,-1 0 0 0 0,-2 0 0 0 0,0 1 0 0 0,-9-23-178 0 0,8 30 119 0 0,-1 1 0 0 0,0 0-1 0 0,-1 0 1 0 0,-1 1 0 0 0,-1 0-1 0 0,0 1 1 0 0,0 0 0 0 0,-2 0-1 0 0,0 2 1 0 0,0-1-1 0 0,-1 2 1 0 0,0 0 0 0 0,-1 0-1 0 0,0 2 1 0 0,-11-5-119 0 0,15 8 2 0 0,0 1 0 0 0,-1 0 0 0 0,1 1 0 0 0,-1 0 0 0 0,0 1 0 0 0,-1 0 0 0 0,1 1 0 0 0,0 0 0 0 0,-1 1-1 0 0,1 1 1 0 0,-1 0 0 0 0,1 0 0 0 0,-1 1 0 0 0,1 1 0 0 0,-5 1-2 0 0,-1 2-16 0 0,-1 1 0 0 0,2 1 0 0 0,-1 0 0 0 0,1 1 0 0 0,0 1-1 0 0,1 1 1 0 0,0 0 0 0 0,0 1 0 0 0,-10 10 16 0 0,-4 4-818 0 0,2 2-1 0 0,-1 2 819 0 0,-22 31-6235 0 0,23-22 119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1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35 8863 0 0,'-6'-7'498'0'0,"-2"1"-1"0"0,1 0 0 0 0,-16-9 1 0 0,22 14 647 0 0,1 1 58 0 0,0 0-59 0 0,0 0-296 0 0,0 0-131 0 0,0 0-21 0 0,8 22 129 0 0,-1 0-784 0 0,77 262 2734 0 0,-67-207-2864 0 0,-17-75-380 0 0,0-2-185 0 0,0 0-39 0 0,0 0-170 0 0,0 0-673 0 0,0 0-293 0 0,0 0-56 0 0,-5-24-2853 0 0,-42-105-496 0 0,27 80 7037 0 0,-15-59-1 0 0,33 99-1074 0 0,-1 0 1 0 0,2-1-1 0 0,0 1 1 0 0,-1-17-1 0 0,2 25-655 0 0,0 0-1 0 0,0 0 1 0 0,0 0-1 0 0,0 0 1 0 0,0 0 0 0 0,1-1-1 0 0,-1 1 1 0 0,0 0-1 0 0,0 0 1 0 0,1 0 0 0 0,-1 0-1 0 0,1 0 1 0 0,-1 0-1 0 0,1 0 1 0 0,-1 0 0 0 0,1 0-1 0 0,0 0 1 0 0,-1 0-1 0 0,1 0 1 0 0,0 0 0 0 0,0 1-1 0 0,0-1 1 0 0,0 0-1 0 0,0 0 1 0 0,0 1 0 0 0,0-1-1 0 0,0 1 1 0 0,0-1-1 0 0,0 1 1 0 0,0-1 0 0 0,0 1-1 0 0,0 0 1 0 0,0-1-1 0 0,0 1 1 0 0,0 0 0 0 0,0 0-1 0 0,1 0 1 0 0,-1 0-1 0 0,0 0 1 0 0,0 0 0 0 0,0 0-1 0 0,0 0 1 0 0,0 0-1 0 0,1 1 1 0 0,-1-1 0 0 0,0 0-1 0 0,0 1 1 0 0,0-1-1 0 0,0 1 1 0 0,0-1 0 0 0,1 2-1 0 0,11 4 302 0 0,-1 0 1 0 0,1 0-1 0 0,-2 1 0 0 0,1 1 0 0 0,-1 0 0 0 0,0 1 1 0 0,-1 0-1 0 0,0 1 0 0 0,0 0 0 0 0,12 17 0 0 0,-9-10-368 0 0,-2 0-1 0 0,0 1 0 0 0,-1 0 0 0 0,0 1 0 0 0,-2 0 0 0 0,8 28 0 0 0,-10-14 79 0 0,-7-20-4958 0 0,-2-6-552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220 238 2271 0 0,'-12'-67'459'0'0,"-9"-32"1786"0"0,18 86-1996 0 0,2 8-80 0 0,0 0-1 0 0,-1 0 1 0 0,1 0 0 0 0,-1 0 0 0 0,0 0-1 0 0,0 0 1 0 0,-1 0 0 0 0,0 1 0 0 0,1-1-1 0 0,-4-2-168 0 0,5 6 440 0 0,-1 0-58 0 0,1 1-377 0 0,1 0 0 0 0,-1 0 0 0 0,0 0-1 0 0,0 0 1 0 0,0 0 0 0 0,0 0 0 0 0,0 0 0 0 0,0 0 0 0 0,0 1 0 0 0,0-1 0 0 0,0 0 0 0 0,0 1 0 0 0,0-1 0 0 0,0 0 0 0 0,0 1 0 0 0,1 0-1 0 0,-1-1 1 0 0,0 1 0 0 0,0-1 0 0 0,0 1 0 0 0,1 0 0 0 0,-1-1 0 0 0,0 1 0 0 0,1 0 0 0 0,-1 0 0 0 0,1 0 0 0 0,-1-1 0 0 0,1 1 0 0 0,-1 0 0 0 0,1 1-5 0 0,-1 0-2 0 0,-57 54 2 0 0,53-50 82 0 0,0 1 0 0 0,0 0 1 0 0,1 0-1 0 0,-1 0 0 0 0,2 1 0 0 0,-1-1 0 0 0,1 1 0 0 0,-1 4-82 0 0,-5 10 281 0 0,4-12-139 0 0,1 0-1 0 0,0 1 1 0 0,1 0 0 0 0,0 0 0 0 0,1 0 0 0 0,0 0 0 0 0,1 0-1 0 0,-1 7-141 0 0,2-17 0 0 0,0 1 0 0 0,0-1 0 0 0,0 1 0 0 0,0 0 0 0 0,0-1 0 0 0,1 1 0 0 0,-1-1 0 0 0,0 1 0 0 0,1-1 0 0 0,-1 1 0 0 0,1-1 0 0 0,0 0 0 0 0,-1 1 0 0 0,1-1 0 0 0,0 1 0 0 0,0-1 0 0 0,0 0 0 0 0,0 0 0 0 0,0 0 0 0 0,0 1 0 0 0,0-1 0 0 0,0 0 0 0 0,0 0 0 0 0,1 0 0 0 0,-1-1 0 0 0,0 1 0 0 0,1 0 0 0 0,-1 0 0 0 0,0-1 0 0 0,1 1 0 0 0,-1-1 0 0 0,1 1 0 0 0,-1-1 0 0 0,1 0 0 0 0,-1 1 0 0 0,2-1 0 0 0,-1 0 0 0 0,1-1 0 0 0,0 1 0 0 0,-1 0 0 0 0,1-1 0 0 0,-1 0 0 0 0,1 1 0 0 0,-1-1 0 0 0,1 0 0 0 0,-1 0 0 0 0,0-1 0 0 0,1 1 0 0 0,-1 0 0 0 0,0-1 0 0 0,0 0 0 0 0,0 1 0 0 0,0-1 0 0 0,30-35 0 0 0,-28 31 0 0 0,1 0 0 0 0,-1 0 0 0 0,1 1 0 0 0,0-1 0 0 0,1 1 0 0 0,-1 0 0 0 0,2 0 0 0 0,-2 2 0 0 0,-1 0 0 0 0,0 0 0 0 0,0-1 0 0 0,0 1 0 0 0,0-1 0 0 0,-1 0 0 0 0,0 0 0 0 0,1-1 0 0 0,-2 1 0 0 0,1 0 0 0 0,2-5 0 0 0,27-39 0 0 0,-31 46 0 0 0,1-1 0 0 0,-1 1 0 0 0,0 0 0 0 0,0-1 0 0 0,0 1 0 0 0,0-1 0 0 0,0 1 0 0 0,0-1 0 0 0,0-1 0 0 0,-8 22-75 0 0,3-9 463 0 0,1 0 0 0 0,0 1 1 0 0,0 0-1 0 0,1 0 1 0 0,0 0-1 0 0,0 3-388 0 0,2-11 11 0 0,0 0-1 0 0,0 0 1 0 0,0-1-1 0 0,1 1 1 0 0,-1 0-1 0 0,0 0 1 0 0,1 0 0 0 0,-1 0-1 0 0,1 0 1 0 0,0 0-1 0 0,-1 0 1 0 0,1-1-1 0 0,0 1 1 0 0,0 0-1 0 0,0-1 1 0 0,1 1 0 0 0,-1 0-1 0 0,0-1 1 0 0,0 0-1 0 0,2 2-10 0 0,4 4-2 0 0,-6-5-82 0 0,0 0 0 0 0,0 0-1 0 0,1 0 1 0 0,-1 0-1 0 0,1-1 1 0 0,0 1 0 0 0,-1-1-1 0 0,1 1 1 0 0,0-1-1 0 0,0 0 1 0 0,0 0 0 0 0,0 0-1 0 0,0 0 1 0 0,0 0 0 0 0,0 0-1 0 0,0 0 1 0 0,1-1-1 0 0,-1 1 1 0 0,0-1 0 0 0,1 1 84 0 0,3-1-419 0 0,0 1 1 0 0,0-1-1 0 0,0-1 1 0 0,0 1-1 0 0,0-1 1 0 0,0 0-1 0 0,2-1 419 0 0,5-1-3095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145 500 3167 0 0,'0'0'142'0'0,"-1"0"-8"0"0,-3 1 278 0 0,0 0-1 0 0,0-1 0 0 0,0 0 1 0 0,0 0-1 0 0,0 0 0 0 0,1 0 1 0 0,-1-1-1 0 0,0 0 0 0 0,-2 0-411 0 0,-6-1 205 0 0,8 2-103 0 0,1 0-1 0 0,0 1 1 0 0,-1 0 0 0 0,1-1 0 0 0,0 1-1 0 0,0 0 1 0 0,0 1 0 0 0,0-1-1 0 0,0 0 1 0 0,0 1 0 0 0,0 0-1 0 0,0 0 1 0 0,0 0 0 0 0,1 0 0 0 0,-1 0-1 0 0,1 0 1 0 0,0 1 0 0 0,-1-1-1 0 0,1 1 1 0 0,0-1 0 0 0,0 1-1 0 0,1 0 1 0 0,-1 0 0 0 0,1 0 0 0 0,-1 0-1 0 0,1 0 1 0 0,0 0 0 0 0,0 1-102 0 0,-3 7 313 0 0,0 0 1 0 0,1 0 0 0 0,0 0 0 0 0,1 1-1 0 0,0-1 1 0 0,1 1 0 0 0,0 5-314 0 0,2-9 4 0 0,-1 0-1 0 0,1-1 1 0 0,1 1-1 0 0,-1-1 1 0 0,1 0-1 0 0,2 5-3 0 0,5 3 0 0 0,-1-6 0 0 0,-8-8 0 0 0,1-1 0 0 0,-1 0 0 0 0,1 0 0 0 0,-1 0 0 0 0,1 1 0 0 0,-1-1 0 0 0,1 0 0 0 0,-1 0 0 0 0,1 0 0 0 0,-1 0 0 0 0,1 0 0 0 0,-1 0 0 0 0,1 0 0 0 0,-1 0 0 0 0,1 0 0 0 0,-1 0 0 0 0,1 0 0 0 0,-1 0 0 0 0,1 0 0 0 0,-1 0 0 0 0,0-1 0 0 0,1 1 0 0 0,-1 0 0 0 0,1 0 0 0 0,-1 0 0 0 0,1-1 0 0 0,-1 1 0 0 0,0 0 0 0 0,1-1 0 0 0,3-4 0 0 0,-2 1 0 0 0,1 0 0 0 0,0 0 0 0 0,-1 0 0 0 0,0 0 0 0 0,0 0 0 0 0,0-1 0 0 0,-1 1 0 0 0,1-1 0 0 0,-1 1 0 0 0,0-4 0 0 0,7-51 0 0 0,-6 38 0 0 0,1-34-471 0 0,-3 0-1 0 0,-2 0 0 0 0,-3 0 1 0 0,-10-48 471 0 0,-3-34-522 0 0,5 2 522 0 0,5 187 0 0 0,9 35 803 0 0,4-1 0 0 0,4 1-1 0 0,18 70-802 0 0,-23-134-185 0 0,1 0 0 0 0,2 0 0 0 0,0 0 0 0 0,1-1 0 0 0,2 0 0 0 0,0-1 0 0 0,1 0 0 0 0,1-1 0 0 0,6 7 185 0 0,-17-26 14 0 0,10 9-956 0 0,9-8-3346 0 0,-3-4 2673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74 389 5527 0 0,'0'0'124'0'0,"0"0"18"0"0,0 0 10 0 0,0 0 44 0 0,0 0 157 0 0,0 0 67 0 0,0 0 17 0 0,0 0 14 0 0,0 0 44 0 0,-13 4 1159 0 0,10-2-1600 0 0,1 0 0 0 0,-1 0 0 0 0,1 1 0 0 0,-1-1-1 0 0,1 1 1 0 0,0 0 0 0 0,0-1 0 0 0,0 1 0 0 0,1 0 0 0 0,-1 0-1 0 0,1 0 1 0 0,-1 1 0 0 0,1-1 0 0 0,0 2-54 0 0,-12 51 1514 0 0,9-35-1339 0 0,1-7-446 0 0,0-2 619 0 0,0 0 0 0 0,1 0 0 0 0,0 0 0 0 0,1 0 0 0 0,0 0 0 0 0,1 1 0 0 0,0-1 0 0 0,1 0 0 0 0,2 11-348 0 0,-2-21 0 0 0,-1-1 0 0 0,0 0 0 0 0,1 0 0 0 0,-1 0 0 0 0,1 1 0 0 0,-1-1 0 0 0,1 0 0 0 0,0 0 0 0 0,0 0 0 0 0,-1 0 0 0 0,1 0 0 0 0,0 0 0 0 0,0 0 0 0 0,0 0 0 0 0,0-1 0 0 0,0 1 0 0 0,0 0 0 0 0,0-1 0 0 0,0 1 0 0 0,3 1 0 0 0,-4-1 0 0 0,1-1 0 0 0,-1 1 0 0 0,0-1 0 0 0,1 0 0 0 0,-1 1 0 0 0,1-1 0 0 0,-1 0 0 0 0,1 0 0 0 0,-1 0 0 0 0,1 1 0 0 0,-1-1 0 0 0,1 0 0 0 0,-1 0 0 0 0,1 0 0 0 0,-1 0 0 0 0,1 0 0 0 0,0 0 0 0 0,-1 0 0 0 0,1 0 0 0 0,-1 0 0 0 0,1 0 0 0 0,-1 0 0 0 0,1 0 0 0 0,-1 0 0 0 0,1 0 0 0 0,-1 0 0 0 0,1-1 0 0 0,-1 1 0 0 0,1 0 0 0 0,-1 0 0 0 0,1-1 0 0 0,-1 1 0 0 0,1 0 0 0 0,-1-1 0 0 0,1 1 0 0 0,-1 0 0 0 0,0-1 0 0 0,1 1 0 0 0,-1-1 0 0 0,0 1 0 0 0,1-1 0 0 0,-1 1 0 0 0,0-1 0 0 0,0 1 0 0 0,1-1 0 0 0,-1 1 0 0 0,0-1 0 0 0,14-16 0 0 0,-1-1 0 0 0,-1 0 0 0 0,-1-1 0 0 0,-1 0 0 0 0,0-1 0 0 0,1-6 0 0 0,-6 5 0 0 0,-1-1 0 0 0,-1 1 0 0 0,-1-1 0 0 0,-1 1 0 0 0,0-1 0 0 0,-2 0 0 0 0,-3-18 0 0 0,4 33 0 0 0,-4-20 0 0 0,-1-1 0 0 0,-2 1 0 0 0,0 0 0 0 0,-2 0 0 0 0,-1 1 0 0 0,-12-23 0 0 0,-9-27 0 0 0,9 33 0 0 0,18 32 0 0 0,17 56 0 0 0,-3 0 0 0 0,3 26 0 0 0,-2-6 0 0 0,5 29 481 0 0,-7-34 1246 0 0,9 27-1727 0 0,-13-68 175 0 0,1 0 0 0 0,0-1-1 0 0,2 0 1 0 0,0 0 0 0 0,1-1-1 0 0,8 11-174 0 0,-14-23-732 0 0,0-1-1 0 0,1 0 0 0 0,0 0 1 0 0,0-1-1 0 0,0 1 1 0 0,0-1-1 0 0,0 0 0 0 0,1 0 1 0 0,-1 0-1 0 0,1 0 1 0 0,0-1-1 0 0,2 1 733 0 0,1 1-674 0 0,-6-4-1254 0 0,-2 0-7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81 191 4231 0 0,'0'0'91'0'0,"0"0"12"0"0,0 0 10 0 0,-4-18 12 0 0,-1-2 1430 0 0,-1 0 0 0 0,0 1-1 0 0,-10-18-1554 0 0,-2 12 2344 0 0,15 24-1809 0 0,-4 3-347 0 0,7-2-139 0 0,-1 0 1 0 0,1 0-1 0 0,-1 0 0 0 0,0 0 1 0 0,1 0-1 0 0,-1 0 0 0 0,1 0 1 0 0,-1 0-1 0 0,0 0 1 0 0,1 0-1 0 0,-1 1 0 0 0,1-1 1 0 0,-1 0-1 0 0,1 0 0 0 0,-1 1 1 0 0,1-1-1 0 0,-1 0 0 0 0,1 1 1 0 0,-1-1-1 0 0,1 0 1 0 0,-1 1-1 0 0,1-1 0 0 0,0 1 1 0 0,-1-1-1 0 0,1 1 0 0 0,0-1 1 0 0,-1 1-1 0 0,1-1 0 0 0,0 1 1 0 0,0-1-1 0 0,-1 1 0 0 0,1-1 1 0 0,0 1-1 0 0,0-1 1 0 0,0 1-1 0 0,0 0 0 0 0,0-1 1 0 0,0 1-1 0 0,0-1 0 0 0,0 1 1 0 0,0 0-1 0 0,0-1 0 0 0,0 1-49 0 0,1 23 1018 0 0,-1-23-1297 0 0,3 44 318 0 0,2 0 0 0 0,2-1-1 0 0,4 11-38 0 0,8 16 2871 0 0,-17-69-2628 0 0,-1-2-242 0 0,0 0 0 0 0,0 0 0 0 0,0-1 0 0 0,0 1 1 0 0,0 0-1 0 0,0-1 0 0 0,0 1 0 0 0,0-1 0 0 0,0 1 0 0 0,0-1 1 0 0,0 1-1 0 0,0-1 0 0 0,0 0 0 0 0,0 1 0 0 0,-1-1 1 0 0,1 0-1 0 0,0 0 0 0 0,0 1 0 0 0,-1-1 0 0 0,1 0 1 0 0,-1 0-1 0 0,1 0 0 0 0,-1 0 0 0 0,1 0 0 0 0,-1 0 1 0 0,1 0-1 0 0,-1 0 0 0 0,0-1-1 0 0,8-20-7 0 0,-1-17 7 0 0,2-29 0 0 0,-6 42 0 0 0,0 0 0 0 0,2 0 0 0 0,1 0 0 0 0,6-18 0 0 0,-11 40-143 0 0,1 1 0 0 0,-1-1 0 0 0,0 1 0 0 0,1 0 0 0 0,0-1 0 0 0,0 1 0 0 0,0 0 0 0 0,0 0 0 0 0,0 0 0 0 0,0 1 0 0 0,1-1 0 0 0,0 1 0 0 0,-1-1 0 0 0,1 1 0 0 0,0 0 1 0 0,0 0-1 0 0,0 0 0 0 0,0 0 0 0 0,1 0 0 0 0,-1 1 0 0 0,2-1 143 0 0,-3 2-119 0 0,-1 1 0 0 0,1-1 0 0 0,-1 1 1 0 0,1-1-1 0 0,-1 1 0 0 0,1 0 0 0 0,-1 0 1 0 0,1 0-1 0 0,-1 0 0 0 0,0 0 0 0 0,1 0 1 0 0,-1 0-1 0 0,0 0 0 0 0,0 0 0 0 0,0 1 1 0 0,0-1-1 0 0,0 0 0 0 0,0 1 1 0 0,0-1-1 0 0,0 1 119 0 0,7 8-2239 0 0,14 13-1539 0 0,-15-10 1844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3167 0 0,'0'0'142'0'0,"3"-10"720"0"0,0 9 2769 0 0,2 6-3084 0 0,-2-2-339 0 0,1 0 0 0 0,-1 1 1 0 0,0-1-1 0 0,0 1 0 0 0,0 0 1 0 0,0 0-1 0 0,-1 0 0 0 0,1 0 1 0 0,-1 0-1 0 0,0 0 0 0 0,-1 1 0 0 0,1-1 1 0 0,-1 1-209 0 0,4 10 958 0 0,0-1-1 0 0,1 0 1 0 0,3 6-958 0 0,19 44 1325 0 0,-24-53-1325 0 0,-4-11 7 0 0,0 0 0 0 0,0 0 1 0 0,0 0-1 0 0,0 0 0 0 0,0 0 0 0 0,0 0 0 0 0,0-1 0 0 0,0 1 0 0 0,0 0 0 0 0,0 0 0 0 0,0 0 0 0 0,0 0 0 0 0,1 0 0 0 0,-1 0 0 0 0,0 0 1 0 0,0 0-1 0 0,0 0 0 0 0,0 0 0 0 0,0 0 0 0 0,0 0 0 0 0,0 0 0 0 0,0 0 0 0 0,0 0 0 0 0,0 0 0 0 0,0 0 0 0 0,1 0 0 0 0,-1 0 1 0 0,0-1-1 0 0,0 1 0 0 0,0 0 0 0 0,0 0 0 0 0,0 0 0 0 0,0 0 0 0 0,0 0 0 0 0,0 1 0 0 0,0-1 0 0 0,0 0 0 0 0,1 0 0 0 0,-1 0 1 0 0,0 0-1 0 0,0 0 0 0 0,0 0 0 0 0,0 0 0 0 0,0 0 0 0 0,0 0 0 0 0,0 0 0 0 0,0 0 0 0 0,0 0 0 0 0,0 0 0 0 0,0 0 0 0 0,0 0 0 0 0,1 0 1 0 0,-1 0-1 0 0,0 0 0 0 0,0 0 0 0 0,0 1 0 0 0,0-1 0 0 0,0 0 0 0 0,0 0 0 0 0,0 0 0 0 0,0 0 0 0 0,0 0 0 0 0,0 0 0 0 0,0 0 1 0 0,0 0-1 0 0,0 0 0 0 0,0 0 0 0 0,0 1 0 0 0,0-1-7 0 0,5-12 531 0 0,1-14 731 0 0,-5 8-904 0 0,0-1 1 0 0,-2-18-359 0 0,1-31 257 0 0,1 12-257 0 0,-2 41 0 0 0,1-1 0 0 0,1 1 0 0 0,2-11 0 0 0,-2 15 16 0 0,3 5-22 0 0,10-8-106 0 0,-11 14-142 0 0,0-1 0 0 0,0 1 0 0 0,0 0 1 0 0,0 0-1 0 0,1 0 0 0 0,-1 1 0 0 0,0-1 1 0 0,0 1-1 0 0,0-1 0 0 0,0 1 254 0 0,1 0-513 0 0,38 6-4639 0 0,-25-5 3305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4231 0 0,'0'0'191'0'0,"0"0"45"0"0,13-29 3889 0 0,-10 26-3866 0 0,0 1-1 0 0,1-1 1 0 0,-1 1-1 0 0,1 0 1 0 0,0 0-1 0 0,0 1 1 0 0,-1-1-1 0 0,1 1 1 0 0,0-1-1 0 0,0 1 0 0 0,0 1 1 0 0,1-1-1 0 0,-1 1 1 0 0,0-1-1 0 0,1 1-258 0 0,35 4-708 0 0,-14 2-1242 0 0,-20 2-2518 0 0,-3-2 2853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7111 0 0,'0'0'158'0'0,"0"0"22"0"0,0 0 13 0 0,2-2-22 0 0,-1 0-71 0 0,1-1 0 0 0,0 1 0 0 0,-1 0 0 0 0,1 0 0 0 0,0 0 0 0 0,0 0 0 0 0,0 0 0 0 0,1 1 0 0 0,-1-1 0 0 0,0 1 0 0 0,0-1 0 0 0,1 1 0 0 0,-1 0 0 0 0,1 0 0 0 0,0 0-100 0 0,9-5 465 0 0,16-10-571 0 0,0 1 0 0 0,1 1 0 0 0,0 1 0 0 0,30-8 106 0 0,-31 11-1072 0 0,-20 8-221 0 0,-6 2-1393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3167 0 0,'0'0'68'0'0,"0"0"16"0"0,0 0 4 0 0,0 0 76 0 0,0 0 319 0 0,0 0 137 0 0,0 0 27 0 0,0 0-22 0 0,0 0-121 0 0,0 0-51 0 0,0 0-6 0 0,0 0 5 0 0,0 0 43 0 0,0 0 17 0 0,0 0 6 0 0,0 0 16 0 0,0 0 54 0 0,0 0 20 0 0,0 0 6 0 0,16-11 130 0 0,8-1-744 0 0,1 1 0 0 0,0 0 0 0 0,1 2 0 0 0,8-1 0 0 0,30-12 0 0 0,-46 17-456 0 0,-14 5 246 0 0,-1-1 0 0 0,1 0 0 0 0,-1 1 0 0 0,0-2 0 0 0,1 1 1 0 0,-1 0-1 0 0,0-1 0 0 0,0 1 0 0 0,0-1 0 0 0,0 0 0 0 0,0 0 0 0 0,0 0 1 0 0,-1 0-1 0 0,2-1 210 0 0,10-18-1911 0 0,-11 16-16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4231 0 0,'-20'57'486'0'0,"19"-55"-214"0"0,1-2 74 0 0,0 0 8 0 0,0 0 15 0 0,0 0 47 0 0,0 0 21 0 0,0 0 3 0 0,0 0-58 0 0,32-10-236 0 0,8-16-899 0 0,-9 3 110 0 0,-26 18-1797 0 0,-5 5 676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5:5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5527 0 0,'0'0'124'0'0,"0"0"18"0"0,0 0 10 0 0,17-9 397 0 0,-5 1 161 0 0,0 1-1 0 0,0 1 1 0 0,0 0 0 0 0,13-4-710 0 0,19-10 618 0 0,-37 16-618 0 0,1 0 0 0 0,1 1 0 0 0,-1 0 0 0 0,0 0 0 0 0,1 0 0 0 0,-1 1 0 0 0,1 1 0 0 0,7-1 0 0 0,2 5-162 0 0,-17-3-3284 0 0,-1 0 2134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1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29 191 7055 0 0,'0'0'158'0'0,"-23"-22"412"0"0,22 20-290 0 0,0 0-1 0 0,0 0 0 0 0,1 0 0 0 0,-1 0 1 0 0,0 0-1 0 0,1 0 0 0 0,0 0 0 0 0,0-1 1 0 0,-1 1-1 0 0,1 0 0 0 0,0 0 0 0 0,1 0 1 0 0,-1 0-1 0 0,0-1 0 0 0,1 1 1 0 0,-1 0-1 0 0,1 0 0 0 0,0 0 0 0 0,-1 0 1 0 0,1 0-1 0 0,0 0 0 0 0,0 0 0 0 0,1 0 1 0 0,-1 0-1 0 0,0 1 0 0 0,2-3 0 0 0,6-7-28 0 0,1 0 0 0 0,0 1 0 0 0,12-10 0 0 0,-5 4 853 0 0,16-12-3127 0 0,-23 20-295 0 0,-1 0-2621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5527 0 0,'0'0'124'0'0,"-2"14"170"0"0,-1-6-98 0 0,2-6 157 0 0,1-2 67 0 0,1 7-150 0 0,-1 0-1 0 0,1 0 1 0 0,0 0-1 0 0,0 0 1 0 0,0 0 0 0 0,1 0-1 0 0,1-1 1 0 0,-1 1-1 0 0,1 0 1 0 0,0-1 0 0 0,1 2-270 0 0,-1-3 54 0 0,15 38 226 0 0,3 5 821 0 0,2-1-1 0 0,15 21-1100 0 0,-35-71-12 0 0,-2-10 0 0 0,-2-15 135 0 0,-7-21 1551 0 0,2 17-1260 0 0,2 0-1 0 0,0-12-413 0 0,4 34-253 0 0,0 1-1 0 0,0 0 1 0 0,1-1-1 0 0,0 1 0 0 0,1 0 1 0 0,0 0-1 0 0,0 0 1 0 0,1 0-1 0 0,0 0 0 0 0,2-3 254 0 0,-2 7 21 0 0,0 0 0 0 0,1 0-1 0 0,-1 1 1 0 0,1 0 0 0 0,0-1-1 0 0,0 1 1 0 0,0 1 0 0 0,1-1-1 0 0,-1 1 1 0 0,1-1 0 0 0,0 1-1 0 0,0 1 1 0 0,2-2-21 0 0,-3 2-260 0 0,-1 0-1 0 0,1 1 0 0 0,0-1 1 0 0,-1 1-1 0 0,1 0 1 0 0,0 0-1 0 0,0 1 1 0 0,0-1-1 0 0,0 1 1 0 0,0 0-1 0 0,0-1 1 0 0,0 2-1 0 0,0-1 1 0 0,0 0-1 0 0,0 1 1 0 0,-1 0-1 0 0,1 0 1 0 0,0 0-1 0 0,2 1 261 0 0,5 6-3095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88 242 7111 0 0,'-15'43'338'0'0,"14"-42"-145"0"0,-5 2 980 0 0,5-6-1104 0 0,0 1 0 0 0,0-1 0 0 0,0 0 0 0 0,1 0 0 0 0,-1 1 0 0 0,1-1 0 0 0,-1 0-1 0 0,1 0 1 0 0,0 0 0 0 0,0 0 0 0 0,1 1 0 0 0,-1-1 0 0 0,1 0 0 0 0,-1 0 0 0 0,1 1-1 0 0,0-2-68 0 0,20-46 1672 0 0,-1 4-846 0 0,-15 29-826 0 0,-2 7 0 0 0,0 0 0 0 0,-1-1 0 0 0,0 1 0 0 0,0 0 0 0 0,-1-1 0 0 0,-1 1 0 0 0,0-10 0 0 0,0 18 1 0 0,0-1 0 0 0,-1 1 0 0 0,1-1 0 0 0,-1 1 0 0 0,0 0 0 0 0,0-1 0 0 0,0 1-1 0 0,0 0 1 0 0,0 0 0 0 0,0 0 0 0 0,-1-1-1 0 0,2 2 1 0 0,-1 1-1 0 0,0-1 1 0 0,1 0-1 0 0,-1 1 1 0 0,0-1-1 0 0,1 1 1 0 0,-1-1-1 0 0,0 1 1 0 0,0-1-1 0 0,0 1 1 0 0,1 0-1 0 0,-1-1 1 0 0,0 1-1 0 0,0 0 1 0 0,0-1-1 0 0,0 1 1 0 0,0 0-1 0 0,0 0 1 0 0,0 0-1 0 0,-1 0-8 0 0,-1 1 1 0 0,1-1-1 0 0,0 1 1 0 0,-1-1-1 0 0,1 1 1 0 0,0 0-1 0 0,-1 0 0 0 0,1 0 1 0 0,0 0-1 0 0,0 1 1 0 0,0-1-1 0 0,0 0 1 0 0,0 1 7 0 0,-4 3-2 0 0,0 0 1 0 0,1 0-1 0 0,0 0 1 0 0,0 1-1 0 0,0 0 1 0 0,1 0-1 0 0,0 0 1 0 0,0 0-1 0 0,0 1 1 0 0,1 0-1 0 0,0-1 0 0 0,0 1 1 0 0,-1 6 1 0 0,3-9 4 0 0,0 1 1 0 0,0-1-1 0 0,0 1 0 0 0,1-1 0 0 0,-1 1 1 0 0,1-1-1 0 0,0 0 0 0 0,1 1 0 0 0,-1-1 1 0 0,1 1-1 0 0,0-1 0 0 0,0 1 1 0 0,0-1-1 0 0,1 0 0 0 0,-1 0 0 0 0,1 0 1 0 0,0 0-1 0 0,0 0 0 0 0,0 0 0 0 0,1 0 1 0 0,0-1-1 0 0,-1 1 0 0 0,4 2-4 0 0,-1-1-238 0 0,1 1-1 0 0,-1-1 0 0 0,1 0 1 0 0,0 0-1 0 0,1-1 1 0 0,1 1 238 0 0,-5-3-128 0 0,0-1-1 0 0,0 0 1 0 0,0 0 0 0 0,1 0 0 0 0,-1-1 0 0 0,0 1 0 0 0,0-1 0 0 0,0 0 0 0 0,0 0 0 0 0,1 0 0 0 0,-1 0-1 0 0,0 0 1 0 0,0-1 0 0 0,0 1 0 0 0,0-1 0 0 0,3-1 128 0 0,34-9-2811 0 0,-20 2 359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67 3167 0 0,'-2'-7'50'0'0,"0"1"-1"0"0,-1 0 0 0 0,0 0 0 0 0,0 0 0 0 0,0 1 0 0 0,-1-1 0 0 0,0 1 0 0 0,-3-4-49 0 0,6 8 70 0 0,0 0 0 0 0,-1 0 1 0 0,1 0-1 0 0,-1 0 0 0 0,1 0 0 0 0,-1 0 0 0 0,1 1 0 0 0,-1-1 0 0 0,0 0 1 0 0,1 1-1 0 0,-1-1 0 0 0,0 1 0 0 0,1 0 0 0 0,-1 0 0 0 0,0 0 1 0 0,0 0-1 0 0,1 0 0 0 0,-1 0 0 0 0,0 0 0 0 0,1 0 0 0 0,-1 0 0 0 0,0 1 1 0 0,1-1-1 0 0,-1 1 0 0 0,0 0 0 0 0,1-1 0 0 0,-1 1 0 0 0,1 0 0 0 0,-1 0 1 0 0,1 0-1 0 0,-1 0 0 0 0,1 0 0 0 0,0 0 0 0 0,-1 0 0 0 0,1 1-70 0 0,-9 6 630 0 0,0 1-1 0 0,2 0 1 0 0,-1 0-1 0 0,1 1 0 0 0,0 0 1 0 0,1 1-1 0 0,0-1 1 0 0,0 2-630 0 0,4-6 91 0 0,0 0 1 0 0,0 0-1 0 0,0 0 0 0 0,1 0 1 0 0,0 0-1 0 0,0 0 1 0 0,1 1-1 0 0,-1-1 1 0 0,1 1-1 0 0,1-1 1 0 0,-1 1-1 0 0,1-1 1 0 0,0 1-1 0 0,1-1 1 0 0,-1 1-1 0 0,2 1-91 0 0,-2-6 74 0 0,1-1 0 0 0,-1 1 0 0 0,1 0 0 0 0,-1-1 0 0 0,1 1 1 0 0,0-1-1 0 0,0 1 0 0 0,0-1 0 0 0,0 1 0 0 0,0-1 0 0 0,0 0 0 0 0,0 1 0 0 0,0-1 0 0 0,1 0 0 0 0,-1 0 0 0 0,0 0 1 0 0,1 0-1 0 0,-1 0 0 0 0,1 0 0 0 0,-1 0 0 0 0,1 0 0 0 0,-1-1 0 0 0,1 1 0 0 0,0-1 0 0 0,-1 1 0 0 0,1-1 0 0 0,0 0 1 0 0,0 1-1 0 0,-1-1 0 0 0,1 0 0 0 0,0 0 0 0 0,0 0 0 0 0,-1 0 0 0 0,1-1 0 0 0,0 1 0 0 0,-1 0 0 0 0,1-1 0 0 0,0 1 1 0 0,0-1-75 0 0,11-3-66 0 0,-1-1 1 0 0,-1 0 0 0 0,1-1 0 0 0,0 0 0 0 0,2-3 65 0 0,8-3 177 0 0,-19 10-177 0 0,0 1 0 0 0,0-1 0 0 0,0 1 0 0 0,0 0 0 0 0,0 0 0 0 0,0 0 0 0 0,0 0 0 0 0,0 1 0 0 0,0-1 0 0 0,0 1 0 0 0,1 0 0 0 0,-1 0 0 0 0,0 0 0 0 0,0 0 0 0 0,1 0 0 0 0,1 1 0 0 0,-3 0 0 0 0,0 0 0 0 0,0 1 0 0 0,0-1 0 0 0,0 0 0 0 0,0 1 0 0 0,-1-1 0 0 0,1 1 0 0 0,0 0 0 0 0,-1-1 0 0 0,1 1 0 0 0,-1 0 0 0 0,0 0 0 0 0,1 0 0 0 0,-1 0 0 0 0,0 0 0 0 0,0 0 0 0 0,0 0 0 0 0,-1 0 0 0 0,1 1 0 0 0,0-1 0 0 0,-1 0 0 0 0,0 0 0 0 0,1 1 0 0 0,-1-1 0 0 0,10 70 392 0 0,-3 0 0 0 0,-3 50-392 0 0,0-16 2203 0 0,-2-68-2075 0 0,-2 1 1 0 0,-1 7-129 0 0,0-35 1 0 0,0 0 0 0 0,-1-1 0 0 0,0 1 1 0 0,-1-1-1 0 0,0 1 0 0 0,0-1 0 0 0,-1 0 1 0 0,0 0-1 0 0,-1-1 0 0 0,-2 4-1 0 0,6-12-63 0 0,0 0 0 0 0,0 0 1 0 0,-1 1-1 0 0,1-1 0 0 0,0 0 0 0 0,-1 0 0 0 0,1 0 0 0 0,-1 0 0 0 0,1-1 0 0 0,-1 1 0 0 0,0 0 0 0 0,1-1 1 0 0,-1 1-1 0 0,1-1 0 0 0,-1 1 0 0 0,0-1 0 0 0,0 0 0 0 0,1 0 0 0 0,-1 0 0 0 0,0 0 0 0 0,1 0 1 0 0,-1 0-1 0 0,0 0 0 0 0,0 0 0 0 0,1-1 0 0 0,-1 1 0 0 0,0-1 0 0 0,1 1 0 0 0,-1-1 0 0 0,1 0 0 0 0,-1 0 1 0 0,1 1-1 0 0,-1-1 0 0 0,1 0 0 0 0,-2-1 63 0 0,-1-3-88 0 0,0 0-1 0 0,0 0 1 0 0,1-1 0 0 0,0 1-1 0 0,0-1 1 0 0,0 1 0 0 0,0-1-1 0 0,1 0 1 0 0,0 0-1 0 0,1 0 1 0 0,-1 0 0 0 0,1-3 88 0 0,-11-76 85 0 0,11 43-335 0 0,2 0 0 0 0,1 1 0 0 0,3-1 0 0 0,1 1-1 0 0,2 0 1 0 0,2 1 0 0 0,1 0 0 0 0,15-33 250 0 0,-23 66-428 0 0,1 0 0 0 0,0 0 0 0 0,1 0 0 0 0,-1 1-1 0 0,1-1 1 0 0,0 1 0 0 0,1 0 0 0 0,0 0 428 0 0,12-13-3280 0 0,-9 6 386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0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27 143 5527 0 0,'-1'-7'102'0'0,"-1"1"-1"0"0,1 0 0 0 0,-2 0 1 0 0,1 0-1 0 0,0 1 0 0 0,-1-1 1 0 0,-2-3-102 0 0,4 8 688 0 0,1 1 222 0 0,0 0 40 0 0,0 0-38 0 0,0 0-194 0 0,7 24 1168 0 0,3 0-1777 0 0,72 194 3284 0 0,-65-166-2490 0 0,-3 0-1 0 0,-2 1 1 0 0,0 14-903 0 0,-3-16 0 0 0,-14-57-581 0 0,1 0 0 0 0,0 0-1 0 0,0-1 1 0 0,1 0 0 0 0,-2-4 581 0 0,-42-112-293 0 0,26 73 305 0 0,2-2-1 0 0,-10-46-11 0 0,21 65 0 0 0,1 6 0 0 0,1-1 0 0 0,0-11 0 0 0,5 32 0 0 0,1 1 0 0 0,0-1 0 0 0,0 0 0 0 0,0 1 0 0 0,0-1 0 0 0,1 1 0 0 0,1-1 0 0 0,-1 1 0 0 0,1-1 0 0 0,0 1 0 0 0,0 0 0 0 0,2-4 0 0 0,-2 7-9 0 0,1 0 1 0 0,-1-1-1 0 0,1 1 0 0 0,0 0 0 0 0,0 1 0 0 0,0-1 1 0 0,0 0-1 0 0,1 1 0 0 0,-1 0 0 0 0,1 0 0 0 0,-1 0 0 0 0,1 0 1 0 0,0 0-1 0 0,-1 1 0 0 0,1 0 0 0 0,2-1 9 0 0,4-1 469 0 0,0 1-1 0 0,1 0 1 0 0,-1 1-1 0 0,1 0 1 0 0,8 0-469 0 0,-17 2-26 0 0,1-1 1 0 0,-1 1 0 0 0,1 0-1 0 0,-1 0 1 0 0,1 0 0 0 0,-1 1 0 0 0,0-1-1 0 0,0 0 1 0 0,1 1 0 0 0,-1 0-1 0 0,0-1 1 0 0,0 1 0 0 0,-1 0 0 0 0,1 0-1 0 0,0 0 1 0 0,-1 0 0 0 0,1 0-1 0 0,-1 1 1 0 0,1 0 25 0 0,24 47-1694 0 0,-24-45 1887 0 0,0-1 0 0 0,0 1-1 0 0,-1 0 1 0 0,0-1 0 0 0,0 1 0 0 0,0 0 0 0 0,0 0-1 0 0,-1 0 1 0 0,0 0 0 0 0,0-1 0 0 0,0 1 0 0 0,0 0 0 0 0,-1 0-1 0 0,0 0 1 0 0,0 0 0 0 0,0-1 0 0 0,-1 1-193 0 0,-1 1-30 0 0,0 1-1 0 0,-1-1 1 0 0,0 0 0 0 0,-1-1-1 0 0,1 1 1 0 0,-1-1 0 0 0,0 0 0 0 0,-4 3 30 0 0,3-2-775 0 0,-1 1 0 0 0,0 0 1 0 0,1 0-1 0 0,-5 9 775 0 0,10-15-1836 0 0,-8-1-2630 0 0,2-2 2180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0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96 5527 0 0,'-15'-28'224'0'0,"12"20"-134"0"0,0 1-1 0 0,0 1 1 0 0,-1-1 0 0 0,-1 0-1 0 0,1 1 1 0 0,-1 0-1 0 0,-3-3-89 0 0,6 7 79 0 0,1 1-1 0 0,-1 0 1 0 0,0 0-1 0 0,1 0 0 0 0,-1 0 1 0 0,0 0-1 0 0,0 0 1 0 0,0 1-1 0 0,0-1 0 0 0,0 1 1 0 0,1-1-1 0 0,-1 1 1 0 0,0 0-1 0 0,0-1 0 0 0,0 1 1 0 0,-1 0-1 0 0,1 0 1 0 0,0 1-1 0 0,0-1 0 0 0,1 0 1 0 0,-1 1-1 0 0,0-1 1 0 0,0 1-1 0 0,0 0 0 0 0,0-1 1 0 0,0 1-1 0 0,0 0 1 0 0,1 0-1 0 0,-1 0 0 0 0,0 0 1 0 0,0 1-79 0 0,-4 2 286 0 0,1-1 0 0 0,0 0 0 0 0,0 1 0 0 0,1 0 0 0 0,-1 0 0 0 0,1 1 0 0 0,0-1 0 0 0,0 1 0 0 0,0 0 0 0 0,1 0 0 0 0,-1 0 0 0 0,1 1 0 0 0,1-1 0 0 0,-1 1 0 0 0,1 0 0 0 0,-1 2-286 0 0,2-3 78 0 0,0-1 0 0 0,1 0 0 0 0,-1 0 0 0 0,1 0 0 0 0,0 1-1 0 0,1-1 1 0 0,-1 0 0 0 0,1 0 0 0 0,0 0 0 0 0,-1 1 0 0 0,2-1 0 0 0,-1 0 0 0 0,1 0 0 0 0,-1-1 0 0 0,1 1 0 0 0,0 0 0 0 0,0 0 0 0 0,1-1 0 0 0,-1 1 0 0 0,1-1-1 0 0,-1 0 1 0 0,1 0 0 0 0,0 0 0 0 0,2 1-78 0 0,0-1 24 0 0,-1 0 0 0 0,0 0 0 0 0,1-1 0 0 0,-1 0 0 0 0,1 0 0 0 0,0 0 0 0 0,0 0 0 0 0,0-1 0 0 0,0 0-1 0 0,0 0 1 0 0,0 0 0 0 0,0-1 0 0 0,0 1 0 0 0,0-1 0 0 0,0 0 0 0 0,0-1 0 0 0,0 0 0 0 0,0 1 0 0 0,0-1 0 0 0,3-2-24 0 0,0 2-200 0 0,0-2 1 0 0,0 1-1 0 0,-1-1 1 0 0,1-1 0 0 0,-1 1-1 0 0,0-1 1 0 0,3-2 199 0 0,-6 3-648 0 0,0 0 0 0 0,-1 0-1 0 0,1 0 1 0 0,-1 0 0 0 0,0 0 0 0 0,0-1 0 0 0,2-2 648 0 0,-4 5-3866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0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63 5527 0 0,'0'0'124'0'0,"0"0"18"0"0,0 0 10 0 0,0 0 44 0 0,0 0 157 0 0,0 0 67 0 0,0 0 17 0 0,0 0 14 0 0,0 0 44 0 0,22-6 1142 0 0,7 6 823 0 0,-28 0-2460 0 0,-1-1 1 0 0,0 1-1 0 0,0 0 1 0 0,1 0-1 0 0,-1 0 1 0 0,0-1-1 0 0,0 1 1 0 0,0 0-1 0 0,1 0 1 0 0,-1-1-1 0 0,0 1 1 0 0,0 0-1 0 0,0 0 1 0 0,0-1-1 0 0,0 1 1 0 0,1 0-1 0 0,-1-1 1 0 0,0 1-1 0 0,0 0 1 0 0,0-1-1 0 0,0 1 0 0 0,0 0 1 0 0,0-1-1 0 0,0 1 1 0 0,0 0-1 0 0,0-1 1 0 0,0 1-1 0 0,0 0 1 0 0,0 0-1 0 0,0-1 1 0 0,-1 1-1 0 0,1 0 1 0 0,0-1-1 0 0,0 1 1 0 0,0 0-1 0 0,0 0 1 0 0,0-1-1 0 0,-1 1 1 0 0,1 0-1 0 0,0-1 1 0 0,0 1-1 0 0,-1 0 0 0 0,1 0 1 0 0,0 0-1 0 0,0-1 1 0 0,-1 1-1 0 0,1 0 1 0 0,0 0-1 0 0,0 0 1 0 0,-1 0-1 0 0,1 0 1 0 0,0 0-1 0 0,-1-1 1 0 0,1 1-1 0 0,0 0 1 0 0,-1 0-1 0 0,-13-9-6 0 0,13 8 6 0 0,0 1 0 0 0,0 0 1 0 0,0-1-1 0 0,0 1 0 0 0,1 0 0 0 0,-1 0 0 0 0,0-1 0 0 0,0 1 0 0 0,0 0 0 0 0,0 0 0 0 0,0 0 0 0 0,0 0 0 0 0,0 0 0 0 0,0 0 0 0 0,0 0 1 0 0,0 1-1 0 0,1-1 0 0 0,-1 0 0 0 0,0 0 0 0 0,0 1 0 0 0,0-1 0 0 0,0 0 0 0 0,0 1 0 0 0,1-1 0 0 0,-1 1 0 0 0,0-1 0 0 0,0 1 1 0 0,1 0-1 0 0,-1-1 0 0 0,0 1 0 0 0,1 0 0 0 0,-1-1 0 0 0,1 1 0 0 0,-1 0 0 0 0,1 0 0 0 0,-1-1 0 0 0,1 2 0 0 0,-12 10 96 0 0,11-11 413 0 0,1-1 166 0 0,0 0 28 0 0,2-1-87 0 0,10-6-381 0 0,-4 3-243 0 0,7-2 19 0 0,-8 2-11 0 0,3-7 0 0 0,-5 6 0 0 0,-6 13 0 0 0,-13 26 0 0 0,11-28 0 0 0,1-8-90 0 0,18-31-2596 0 0,-7 19 2777 0 0,-9 13 384 0 0,0 1 181 0 0,0 0 44 0 0,0 0-84 0 0,0 0-492 0 0,0 0-575 0 0,0 0-205 0 0,0 0-44 0 0,0 0 84 0 0,0 0 315 0 0,0 0-170 0 0,0 0-117 0 0,0 0-20 0 0,0 0 75 0 0,1 2 345 0 0,3 7 166 0 0,3-1 101 0 0,-6-7 333 0 0,-1-1 157 0 0,0 0 37 0 0,0 0-73 0 0,1 0-497 0 0,8-8 158 0 0,10-19-293 0 0,-19 26-313 0 0,0 1-158 0 0,0 0-35 0 0,0 0-104 0 0,0 0-398 0 0,0 0-168 0 0,0 0-34 0 0,0 0-10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5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4231 0 0,'0'0'91'0'0,"0"0"12"0"0,0 0 10 0 0,0 0 44 0 0,0 0 137 0 0,0 0 52 0 0,0 0 8 0 0,4 13 431 0 0,44 151 2568 0 0,34 78-974 0 0,-78-234-2216 0 0,11 28-323 0 0,-14-34-918 0 0,2-12-2255 0 0,1-4 238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5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 4231 0 0,'-30'-12'408'0'0,"29"11"-291"0"0,-1 1-1 0 0,1 0 1 0 0,0-1-1 0 0,-1 1 0 0 0,1 0 1 0 0,-1 0-1 0 0,1 0 1 0 0,-1 0-1 0 0,1 1 0 0 0,-1-1 1 0 0,1 0-1 0 0,-1 1 1 0 0,1-1-1 0 0,0 1 1 0 0,-2 0-117 0 0,-9 2 3392 0 0,49 29-6827 0 0,-21-17 2123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5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103 575 7111 0 0,'0'0'158'0'0,"-4"3"22"0"0,-13 9 13 0 0,14-57 88 0 0,4 35 137 0 0,0-1-1 0 0,1 0 0 0 0,0 0 0 0 0,3-6-417 0 0,3-16 342 0 0,4-30-326 0 0,-3 25-15 0 0,-2 0-1 0 0,-2-1 0 0 0,0-34 0 0 0,-5 69 0 0 0,0-15 0 0 0,0 0 0 0 0,-1 0 0 0 0,-1 0 0 0 0,-1 0 0 0 0,-3-8 0 0 0,5 23 0 0 0,0 0 0 0 0,0 0 0 0 0,0 0 0 0 0,-1 1 0 0 0,0-1 0 0 0,1 0 0 0 0,-1 1 0 0 0,-1-1 0 0 0,1 1 0 0 0,0 0 0 0 0,-1 0 0 0 0,0 0 0 0 0,0 0 0 0 0,0 0 0 0 0,0 0 0 0 0,0 1 0 0 0,0 0 0 0 0,-1-1 0 0 0,1 1 0 0 0,-1 0 0 0 0,1 1 0 0 0,-1-1 0 0 0,0 1 0 0 0,0-1 0 0 0,0 1 0 0 0,0 1 0 0 0,0-1 0 0 0,-2 0 0 0 0,4 1 0 0 0,1 0 0 0 0,-1 1 0 0 0,0-1 0 0 0,1 1 0 0 0,-1-1 0 0 0,1 1 0 0 0,-1-1 0 0 0,1 1 0 0 0,-1 0 0 0 0,1 0 0 0 0,-1 0 0 0 0,1 0 0 0 0,0 0 0 0 0,-1 0 0 0 0,1 0 0 0 0,0 0 0 0 0,0 0 0 0 0,0 1 0 0 0,0-1 0 0 0,0 0 0 0 0,0 1 0 0 0,0-1 0 0 0,0 1 0 0 0,1-1 0 0 0,-1 1 0 0 0,1-1 0 0 0,-1 1 0 0 0,1 0 0 0 0,-1-1 0 0 0,1 2 0 0 0,0-2 0 0 0,-2 6-1 0 0,1 1-1 0 0,0 0 0 0 0,0 0 1 0 0,0 0-1 0 0,1 0 0 0 0,1 0 1 0 0,-1 0-1 0 0,1 0 0 0 0,1 0 1 0 0,0 4 1 0 0,6 16 46 0 0,1-1 0 0 0,5 9-46 0 0,3 9 451 0 0,124 313 1484 0 0,-107-279-1325 0 0,-14-30 134 0 0,-2 2 0 0 0,-3-1 0 0 0,7 40-744 0 0,-20-77 0 0 0,-2-12 0 0 0,0-1 0 0 0,0 1 0 0 0,0 0 0 0 0,0-1 0 0 0,0 1 0 0 0,0-1 0 0 0,0 1 0 0 0,-1 0 0 0 0,1-1 0 0 0,0 1 0 0 0,0-1 0 0 0,-1 1 0 0 0,1-1 0 0 0,0 1 0 0 0,-1-1 0 0 0,1 1 0 0 0,0-1 0 0 0,-1 1 0 0 0,1-1 0 0 0,-1 0 0 0 0,1 1 0 0 0,-1-1 0 0 0,1 0 0 0 0,-1 1 0 0 0,1-1 0 0 0,-1 0 0 0 0,1 1 0 0 0,-1-1 0 0 0,1 0 0 0 0,-1 0 0 0 0,0 0 0 0 0,1 0 0 0 0,-1 1 0 0 0,1-1 0 0 0,-1 0 0 0 0,0 0 0 0 0,1 0 0 0 0,-1 0 0 0 0,1 0 0 0 0,-1 0 0 0 0,0-1 0 0 0,1 1 0 0 0,-1 0 0 0 0,1 0 0 0 0,-1 0 0 0 0,1-1 0 0 0,-1 1 0 0 0,1 0 0 0 0,-1-1 0 0 0,1 1 0 0 0,-4-1 0 0 0,-1-1 0 0 0,1-1 0 0 0,0 1 0 0 0,1-1 0 0 0,-1 1 0 0 0,0-1 0 0 0,1 0 0 0 0,0 0 0 0 0,-1-1 0 0 0,1 1 0 0 0,0-2 0 0 0,-3-2 0 0 0,0 0 0 0 0,1-1 0 0 0,0 0 0 0 0,0 0 0 0 0,1-1 0 0 0,-1 1-231 0 0,1-1 0 0 0,1 0-1 0 0,-1 0 1 0 0,1 0 0 0 0,1 0-1 0 0,0 0 1 0 0,0 0 0 0 0,1-1-1 0 0,0 1 1 0 0,1 0 0 0 0,-1-1-1 0 0,2-2 232 0 0,1 1-437 0 0,0 0-1 0 0,0 1 0 0 0,1-1 0 0 0,1 1 0 0 0,0-1 0 0 0,0 1 1 0 0,1 0-1 0 0,0 0 0 0 0,1 1 0 0 0,0 0 0 0 0,0 0 1 0 0,1 0-1 0 0,0 1 0 0 0,2-2 438 0 0,8-7-1319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5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7111 0 0,'0'0'158'0'0,"0"0"22"0"0,0 0 13 0 0,3 0-22 0 0,24-3 540 0 0,-2-1-1 0 0,12-4-710 0 0,-13 1-1109 0 0,-1-1-1 0 0,0-1 1 0 0,6-4 1109 0 0,-24 10-211 0 0,14-4-589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1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10943 0 0,'0'0'248'0'0,"0"0"35"0"0,0 0 18 0 0,0 0-37 0 0,0 0-84 0 0,0 0 280 0 0,2 11 780 0 0,37 157 4248 0 0,-2 7-5776 0 0,-36-173-1008 0 0,-1-2-74 0 0,0 0-124 0 0,0 0-439 0 0,0 0-195 0 0,0 0-299 0 0,0 0-1029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5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7111 0 0,'-22'12'702'0'0,"11"-7"-778"0"0,10-5 139 0 0,0 0 1 0 0,0 0 0 0 0,0 1-1 0 0,0-1 1 0 0,0 0 0 0 0,0 1-1 0 0,1-1 1 0 0,-1 1 0 0 0,0-1-1 0 0,0 1 1 0 0,0-1 0 0 0,0 1 0 0 0,1 0-1 0 0,-1-1 1 0 0,0 1 0 0 0,1 0-1 0 0,-1 0 1 0 0,1 0 0 0 0,-1-1-1 0 0,0 1 1 0 0,1 0 0 0 0,0 0-1 0 0,-1 0 1 0 0,1 0 0 0 0,0 0-64 0 0,-2 11 418 0 0,1-1 0 0 0,1 1 0 0 0,0-1 0 0 0,0 1 0 0 0,2-1 0 0 0,-1 1 0 0 0,3 8-418 0 0,26 83 508 0 0,-18-68 427 0 0,43 132 622 0 0,-50-215-1557 0 0,-5 16 0 0 0,-1-7 0 0 0,2 1 0 0 0,2-5 0 0 0,-1 33 0 0 0,-1 0 0 0 0,1-1 0 0 0,1 1 0 0 0,0 0 0 0 0,0 0 0 0 0,1 0 0 0 0,0 1 0 0 0,0 0 0 0 0,1-1 0 0 0,1 0 0 0 0,-4 10-241 0 0,-1-1-1 0 0,0 0 1 0 0,0 0 0 0 0,1 0-1 0 0,-1 1 1 0 0,1-1-1 0 0,-1 1 1 0 0,0-1 0 0 0,1 1-1 0 0,-1-1 1 0 0,1 1-1 0 0,-1 0 1 0 0,1 0 0 0 0,-1 0-1 0 0,1 0 1 0 0,-1 0-1 0 0,1 0 1 0 0,-1 0 0 0 0,1 0-1 0 0,-1 1 1 0 0,1-1-1 0 0,1 1 242 0 0,40 11-3536 0 0,-37-9 3122 0 0,20 5-691 0 0,3 1 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5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70 5527 0 0,'0'0'124'0'0,"-5"-1"170"0"0,1 1-225 0 0,0-1 0 0 0,1 0 0 0 0,-1 0 0 0 0,0-1 0 0 0,1 1 0 0 0,0-1 0 0 0,-1 0 0 0 0,1 0 0 0 0,0 0 0 0 0,-2-1-69 0 0,-15-8 716 0 0,-20-6 250 0 0,33 14-533 0 0,0 0 1 0 0,0 0 0 0 0,0 0 0 0 0,0 1 0 0 0,-1 0-1 0 0,-4-1-433 0 0,9 3 68 0 0,1 0 0 0 0,-1 0 0 0 0,1 0 0 0 0,-1 0 0 0 0,1 1 0 0 0,-1-1 0 0 0,1 1 0 0 0,-1-1 0 0 0,1 1 0 0 0,-1 0 0 0 0,1 0 0 0 0,0 0 0 0 0,-1 1 0 0 0,1-1 0 0 0,0 0 0 0 0,0 1 0 0 0,0-1 0 0 0,0 1 0 0 0,0 0 0 0 0,0 0 0 0 0,1 0 0 0 0,-2 0-68 0 0,-7 10 219 0 0,1 1-1 0 0,0-1 1 0 0,1 2-1 0 0,0-1 1 0 0,1 1-1 0 0,0 0 1 0 0,1 1-1 0 0,1-1 0 0 0,1 1 1 0 0,0 0-1 0 0,0 0 1 0 0,2 1-1 0 0,-2 12-218 0 0,4-25 0 0 0,1-1 0 0 0,-1 1 0 0 0,0 0 0 0 0,1 0 0 0 0,-1-1 0 0 0,1 1 0 0 0,0 0 0 0 0,0-1 0 0 0,0 1 0 0 0,0 0 0 0 0,0-1 0 0 0,1 0 0 0 0,-1 1 0 0 0,1-1 0 0 0,0 0 0 0 0,0 1 0 0 0,-1-1 0 0 0,0-1 0 0 0,1-1 0 0 0,-1 1 0 0 0,0 0 0 0 0,0 0 0 0 0,0 0 0 0 0,1-1 0 0 0,-1 1 0 0 0,0 0 0 0 0,1-1 0 0 0,-1 1 0 0 0,0-1 0 0 0,1 0 0 0 0,-1 1 0 0 0,1-1 0 0 0,-1 0 0 0 0,1 0 0 0 0,-1 0 0 0 0,1 0 0 0 0,-1 0 0 0 0,1 0 0 0 0,-1 0 0 0 0,1-1 0 0 0,-1 1 0 0 0,0-1 0 0 0,1 1 0 0 0,-1-1 0 0 0,0 1 0 0 0,1-1 0 0 0,5-3 0 0 0,-1 0 0 0 0,-1 0 0 0 0,1-1 0 0 0,-1 1 0 0 0,1-1 0 0 0,-2 0 0 0 0,1-1 0 0 0,0 1 0 0 0,-1-1 0 0 0,0 0 0 0 0,1-3 0 0 0,9-15 0 0 0,-1-1 0 0 0,1-8 0 0 0,-7 17 0 0 0,3-14 0 0 0,-9 23 0 0 0,1 1 0 0 0,0-1 0 0 0,1 1 0 0 0,-1-1 0 0 0,1 1 0 0 0,1 0 0 0 0,-1 0 0 0 0,1 0 0 0 0,1-1 0 0 0,-4 5 0 0 0,0 0 0 0 0,0 0 0 0 0,0 0 0 0 0,0 0 0 0 0,0 0 0 0 0,0-1 0 0 0,-1 1 0 0 0,1 0 0 0 0,-1-1 0 0 0,0 1 0 0 0,1-3 0 0 0,-1 2 0 0 0,0 3 0 0 0,0 0 0 0 0,0 0 0 0 0,0 0 0 0 0,0 0 0 0 0,0 0 0 0 0,0 0 0 0 0,0 0 0 0 0,1 0 0 0 0,-1 0 0 0 0,0 0 0 0 0,0 0 0 0 0,0 1 0 0 0,0-1 0 0 0,0 0 0 0 0,0 0 0 0 0,0 0 0 0 0,0 0 0 0 0,0 0 0 0 0,0 0 0 0 0,0 0 0 0 0,0 0 0 0 0,1 0 0 0 0,-1 0 0 0 0,0-1 0 0 0,0 1 0 0 0,0 0 0 0 0,0 0 0 0 0,0 0 0 0 0,0 0 0 0 0,0 0 0 0 0,0 0 0 0 0,0 0 0 0 0,0 0 0 0 0,0 0 0 0 0,0 0 0 0 0,0 0 0 0 0,0 0 0 0 0,0 0 0 0 0,1 0 0 0 0,-1 0 0 0 0,0 0 0 0 0,0 0 0 0 0,0 0 0 0 0,0 0 0 0 0,0 0 0 0 0,0-1 0 0 0,0 1 0 0 0,0 0 0 0 0,0 0 0 0 0,0 0 0 0 0,0 0 0 0 0,0 0 0 0 0,0 0 0 0 0,0 0 0 0 0,0 0 0 0 0,0 0 0 0 0,0 0 0 0 0,0 0 0 0 0,0 0 0 0 0,0-1 0 0 0,0 1 0 0 0,0 0 0 0 0,4 10 0 0 0,3 13 0 0 0,7 70 0 0 0,-14-92 0 0 0,0 1 0 0 0,0-1 0 0 0,0 1 0 0 0,0-1 0 0 0,0 1 0 0 0,1-1 0 0 0,-1 1 0 0 0,1-1 0 0 0,-1 1 0 0 0,1-1 0 0 0,-1 0 0 0 0,1 1 0 0 0,0-1 0 0 0,0 0 0 0 0,-1 1 0 0 0,1-1 0 0 0,0 0 0 0 0,0 0 0 0 0,0 0 0 0 0,1 0 0 0 0,-1 0 0 0 0,0 0 0 0 0,0 0 0 0 0,0 0 0 0 0,1 0 0 0 0,-1-1 0 0 0,2 2 0 0 0,-3-2 0 0 0,1 0 0 0 0,-1 0 0 0 0,1 0 0 0 0,0 0 0 0 0,0 0 0 0 0,-1 0 0 0 0,1 1 0 0 0,0-2 0 0 0,-1 1 0 0 0,1 0 0 0 0,0 0 0 0 0,-1 0 0 0 0,1 0 0 0 0,0 0 0 0 0,-1 0 0 0 0,1-1 0 0 0,0 1 0 0 0,-1 0 0 0 0,1-1 0 0 0,-1 1 0 0 0,1 0 0 0 0,-1-1 0 0 0,1 1 0 0 0,-1-1 0 0 0,1 1 0 0 0,-1-1 0 0 0,1 1 0 0 0,-1-1 0 0 0,1 1 0 0 0,-1-1 0 0 0,0 1 0 0 0,1-1 0 0 0,-1 0 0 0 0,1 0 0 0 0,7-7 0 0 0,-1-1 0 0 0,0 0 0 0 0,-1-1 0 0 0,0 1 0 0 0,0-1 0 0 0,1-5 0 0 0,34-54 0 0 0,-34 63 0 0 0,-1 10 0 0 0,1 6 0 0 0,0 0 0 0 0,-1 0 0 0 0,0 1 0 0 0,-1 0 0 0 0,0 0 0 0 0,0 2 0 0 0,-1-3 0 0 0,-4-9 0 0 0,1 1 0 0 0,-1-1 0 0 0,0 0 0 0 0,1 0 0 0 0,-1 0 0 0 0,1 0 0 0 0,-1-1 0 0 0,1 1 0 0 0,0 0 0 0 0,-1 0 0 0 0,1 0 0 0 0,0 0 0 0 0,0-1 0 0 0,0 1 0 0 0,0 0 0 0 0,-1 0 0 0 0,1-1 0 0 0,0 1 0 0 0,0-1 0 0 0,0 1 0 0 0,0-1 0 0 0,0 0 0 0 0,0 1 0 0 0,1-1 0 0 0,-1 0 0 0 0,0 1 0 0 0,0-1 0 0 0,0 0 0 0 0,0 0 0 0 0,0 0 0 0 0,0 0 0 0 0,0 0 0 0 0,0 0 0 0 0,1-1 0 0 0,-1 1 0 0 0,0 0 0 0 0,1-1 0 0 0,0 0 0 0 0,0 0 0 0 0,1 0 0 0 0,-1 0 0 0 0,0 0 0 0 0,0 0 0 0 0,0-1 0 0 0,0 1 0 0 0,-1-1 0 0 0,1 1 0 0 0,1-2 0 0 0,52-70 0 0 0,-55 73 0 0 0,1 0 0 0 0,-1-1 0 0 0,0 1 0 0 0,1 0 0 0 0,-1-1 0 0 0,1 1 0 0 0,-1 0 0 0 0,1 0 0 0 0,-1 0 0 0 0,1 0 0 0 0,-1-1 0 0 0,1 1 0 0 0,-1 0 0 0 0,1 0 0 0 0,-1 0 0 0 0,1 0 0 0 0,-1 0 0 0 0,1 0 0 0 0,-1 0 0 0 0,1 0 0 0 0,-1 1 0 0 0,1-1 0 0 0,-1 0 0 0 0,1 0 0 0 0,-1 0 0 0 0,1 0 0 0 0,-1 1 0 0 0,0-1 0 0 0,1 0 0 0 0,-1 0 0 0 0,1 1 0 0 0,-1-1 0 0 0,0 0 0 0 0,1 1 0 0 0,-1-1 0 0 0,1 1 0 0 0,-1-1 0 0 0,0 0 0 0 0,0 1 0 0 0,1-1 0 0 0,-1 1 0 0 0,0-1 0 0 0,0 1 0 0 0,16 20 0 0 0,-15-20 0 0 0,27 70 0 0 0,-28-71 0 0 0,0 0 0 0 0,0 1 0 0 0,1-1 0 0 0,-1 0 0 0 0,0 0 0 0 0,0 1 0 0 0,1-1 0 0 0,-1 0 0 0 0,0 1 0 0 0,0-1 0 0 0,1 0 0 0 0,-1 0 0 0 0,0 0 0 0 0,1 1 0 0 0,-1-1 0 0 0,0 0 0 0 0,1 0 0 0 0,-1 0 0 0 0,0 0 0 0 0,1 0 0 0 0,-1 1 0 0 0,0-1 0 0 0,1 0 0 0 0,-1 0 0 0 0,0 0 0 0 0,1 0 0 0 0,-1 0 0 0 0,1 0 0 0 0,-1 0 0 0 0,0 0 0 0 0,1-1 0 0 0,-1 1 0 0 0,0 0 0 0 0,1 0 0 0 0,-1 0 0 0 0,0 0 0 0 0,1 0 0 0 0,-1-1 0 0 0,0 1 0 0 0,1 0 0 0 0,-1 0 0 0 0,0 0 0 0 0,1-1 0 0 0,-1 1 0 0 0,0 0 0 0 0,0 0 0 0 0,0-1 0 0 0,1 1 0 0 0,-1 0 0 0 0,0-1 0 0 0,0 1 0 0 0,0 0 0 0 0,1-1 0 0 0,-1 1 0 0 0,4-4 0 0 0,0-1 0 0 0,0 1 0 0 0,0 0 0 0 0,-1-1 0 0 0,1 0 0 0 0,-1 0 0 0 0,0 0 0 0 0,-1 0 0 0 0,1-1 0 0 0,-1 1 0 0 0,1-2 0 0 0,-3 5 0 0 0,0 0 0 0 0,1 1 0 0 0,0-1 0 0 0,-1 0 0 0 0,1 1 0 0 0,0-1 0 0 0,0 1 0 0 0,0-1 0 0 0,0 1 0 0 0,0-1 0 0 0,0 1 0 0 0,0 0 0 0 0,1-1 0 0 0,-1 1 0 0 0,0 0 0 0 0,1 0 0 0 0,-1 0 0 0 0,1 0 0 0 0,-1 0 0 0 0,1 0 0 0 0,-1 1 0 0 0,3-2 0 0 0,-2 2 0 0 0,0 0 0 0 0,1 0 0 0 0,-1 0 0 0 0,0 1 0 0 0,0-1 0 0 0,1 1 0 0 0,-1-1 0 0 0,0 1 0 0 0,0 0 0 0 0,0-1 0 0 0,0 1 0 0 0,0 0 0 0 0,0 1 0 0 0,0-1 0 0 0,0 0 0 0 0,0 0 0 0 0,0 1 0 0 0,-1-1 0 0 0,2 2 0 0 0,33 37 0 0 0,-24-26 0 0 0,-8-9 3 0 0,1 2-298 0 0,1 0 0 0 0,1-1 0 0 0,-1 0 0 0 0,1 0 0 0 0,6 4 295 0 0,-10-8-549 0 0,0 0 0 0 0,1-1 0 0 0,-1 1 1 0 0,0-1-1 0 0,1 0 0 0 0,-1 0 0 0 0,0 0 0 0 0,1 0 0 0 0,0-1 0 0 0,2 1 549 0 0,14-1-3607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5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66 8983 0 0,'-7'6'400'0'0,"-8"7"-351"0"0,-5 6 4208 0 0,26-23-4010 0 0,0 0 0 0 0,1 0 0 0 0,0 0 0 0 0,0 1 0 0 0,0 0 0 0 0,4-1-247 0 0,4-3 84 0 0,81-32-2018 0 0,-31 15-5086 0 0,-43 16 4790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5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39 177 5527 0 0,'-37'4'730'0'0,"35"-4"-58"0"0,2 0 234 0 0,0 0 44 0 0,0 0-38 0 0,0 0-194 0 0,0 0-80 0 0,0 0-20 0 0,0 0 12 0 0,22 2 1468 0 0,-16 1-2026 0 0,0 0 0 0 0,0 0-1 0 0,-1 1 1 0 0,1-1-1 0 0,-1 1 1 0 0,0 1 0 0 0,0-1-1 0 0,-1 1 1 0 0,1-1-1 0 0,-1 1 1 0 0,0 0 0 0 0,0 1-1 0 0,2 4-71 0 0,6 10-25 0 0,0 2 0 0 0,-1 0 0 0 0,-2 0 25 0 0,-1-5 0 0 0,-4-8 0 0 0,0 0 0 0 0,-1 0 0 0 0,0 0 0 0 0,0 1 0 0 0,-1-1 0 0 0,0 1 0 0 0,0-1 0 0 0,-1 1 0 0 0,-1 0 0 0 0,0 9 0 0 0,0-19 0 0 0,0 0 0 0 0,-1 0 0 0 0,1 0 0 0 0,0 0 0 0 0,0 0 0 0 0,0-1 0 0 0,0 1 0 0 0,0 0 0 0 0,-1 0 0 0 0,1 0 0 0 0,0 0 0 0 0,0 0 0 0 0,0 0 0 0 0,-1 0 0 0 0,1 0 0 0 0,0 0 0 0 0,0 0 0 0 0,0-1 0 0 0,-1 1 0 0 0,1 0 0 0 0,0 0 0 0 0,0 0 0 0 0,0 0 0 0 0,-1 0 0 0 0,1 1 0 0 0,0-1 0 0 0,0 0 0 0 0,0 0 0 0 0,-1 0 0 0 0,1 0 0 0 0,0 0 0 0 0,0 0 0 0 0,0 0 0 0 0,-1 0 0 0 0,1 0 0 0 0,0 0 0 0 0,0 1 0 0 0,0-1 0 0 0,0 0 0 0 0,0 0 0 0 0,-1 0 0 0 0,1 0 0 0 0,0 0 0 0 0,0 1 0 0 0,0-1 0 0 0,0 0 0 0 0,0 0 0 0 0,0 0 0 0 0,0 1 0 0 0,0-1 0 0 0,0 0 0 0 0,-1 0 0 0 0,1 0 0 0 0,0 1 0 0 0,0-1 0 0 0,0 0 0 0 0,0 0 0 0 0,0 0 0 0 0,0 1 0 0 0,0-1 0 0 0,0 0 0 0 0,0 0 0 0 0,1 0 0 0 0,-1 1 0 0 0,0-1 0 0 0,0 0 0 0 0,0 0 0 0 0,-8-9 0 0 0,2-5 0 0 0,2 1 0 0 0,0-1 0 0 0,0-1 0 0 0,1 1 0 0 0,1 0 0 0 0,0-1 0 0 0,1 1 0 0 0,1-1 0 0 0,0-3 0 0 0,0 8 0 0 0,-1-7-6 0 0,0-23 14 0 0,1 0-1 0 0,3-10-7 0 0,-2 39-10 0 0,1 0 0 0 0,0 1 0 0 0,0-1 0 0 0,1 1 0 0 0,0 0 0 0 0,1-1 0 0 0,0 1 0 0 0,1 1 1 0 0,0-1-1 0 0,5-7 10 0 0,-8 15-220 0 0,0-1 1 0 0,1 0 0 0 0,-1 0 0 0 0,1 1-1 0 0,0-1 1 0 0,-1 1 0 0 0,1 0 0 0 0,0 0 0 0 0,1 0-1 0 0,-1 0 1 0 0,0 0 0 0 0,0 1 0 0 0,1-1-1 0 0,-1 1 1 0 0,1 0 0 0 0,-1 0 0 0 0,1 1-1 0 0,0-1 1 0 0,-1 1 0 0 0,4-1 219 0 0,0 1-583 0 0,0 1 0 0 0,0 0 0 0 0,0 0 0 0 0,0 0 1 0 0,0 1-1 0 0,0 0 0 0 0,0 0 0 0 0,0 1 0 0 0,5 3 583 0 0,10 8-1615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6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69 419 5527 0 0,'-5'-10'223'0'0,"4"20"-28"0"0,1-9-195 0 0,0-1 4 0 0,0 0 1 0 0,0 0-1 0 0,0 0 1 0 0,1 0-1 0 0,-1 0 0 0 0,0 0 1 0 0,0 0-1 0 0,0 0 1 0 0,0 0-1 0 0,0 0 1 0 0,0 0-1 0 0,0 0 1 0 0,0-1-1 0 0,0 1 0 0 0,0 0 1 0 0,0 0-1 0 0,0 0 1 0 0,1 0-1 0 0,-1 0 1 0 0,0 0-1 0 0,0 0 1 0 0,0 0-1 0 0,0 0 0 0 0,0 0 1 0 0,0 0-1 0 0,0 0 1 0 0,0 0-1 0 0,0 0 1 0 0,1 0-1 0 0,-1 0 1 0 0,0 0-1 0 0,0 0 0 0 0,0 0 1 0 0,0 0-1 0 0,0 0 1 0 0,0 0-1 0 0,0 1 1 0 0,0-1-1 0 0,0 0 1 0 0,0 0-1 0 0,0 0 0 0 0,1 0 1 0 0,-1 0-1 0 0,0 0 1 0 0,0 0-1 0 0,0 0 1 0 0,0 0-1 0 0,0 0 1 0 0,0 0-1 0 0,0 0 0 0 0,0 0 1 0 0,0 1-1 0 0,0-1 1 0 0,0 0-1 0 0,0 0 1 0 0,0 0-1 0 0,0 0 1 0 0,0 0-1 0 0,0 0 0 0 0,0 0 1 0 0,0 0-1 0 0,0 0 1 0 0,0 1-1 0 0,0-1 1 0 0,0 0-5 0 0,9-12 379 0 0,6-14 359 0 0,11-27 485 0 0,-8 19-764 0 0,-2-1 0 0 0,-2 0 0 0 0,3-14-459 0 0,-14 38 26 0 0,2-2 238 0 0,-2 0-1 0 0,0-1 1 0 0,0 0-1 0 0,-1 0 1 0 0,-1-7-264 0 0,-1 18 43 0 0,0 0 0 0 0,0-1 0 0 0,0 1 0 0 0,0 0 0 0 0,-1 0 0 0 0,0 0 0 0 0,0-1 1 0 0,1 1-1 0 0,-2 0 0 0 0,1 0 0 0 0,0 0 0 0 0,-1 0 0 0 0,1 0 0 0 0,-1 1 0 0 0,0-1 0 0 0,0 0 0 0 0,0 1 1 0 0,0 0-1 0 0,-1-1 0 0 0,1 1 0 0 0,-1 0 0 0 0,1 0 0 0 0,-1 0 0 0 0,0 0 0 0 0,1 1 0 0 0,-2-1-43 0 0,1 1-42 0 0,0 0 0 0 0,0 0 0 0 0,0 0 0 0 0,-1 0 0 0 0,1 1 0 0 0,0 0 0 0 0,-1-1 0 0 0,1 1 0 0 0,0 0 0 0 0,-1 1 0 0 0,1-1 0 0 0,0 1 0 0 0,-1-1 0 0 0,1 1 0 0 0,0 0 0 0 0,0 0 0 0 0,0 0-1 0 0,0 1 1 0 0,0-1 0 0 0,0 1 0 0 0,0 0 0 0 0,0-1 0 0 0,0 1 0 0 0,1 1 0 0 0,-1-1 0 0 0,1 0 0 0 0,0 0 0 0 0,-1 2 42 0 0,-6 4-173 0 0,2 1 0 0 0,-1 0 1 0 0,1 1-1 0 0,1-1 0 0 0,0 1 0 0 0,0 1 1 0 0,-1 3 172 0 0,3-5 117 0 0,2-1 1 0 0,-1 1 0 0 0,1 0 0 0 0,0 0-1 0 0,1 0 1 0 0,0 0 0 0 0,1 0 0 0 0,0 0-1 0 0,0 0 1 0 0,1 3-118 0 0,-1-8 45 0 0,0-1 0 0 0,1 1-1 0 0,-1-1 1 0 0,1 1 0 0 0,0-1 0 0 0,0 1 0 0 0,0-1-1 0 0,0 0 1 0 0,1 0 0 0 0,-1 1 0 0 0,1-1-1 0 0,0 0 1 0 0,0 0 0 0 0,0-1 0 0 0,0 1 0 0 0,0 0-1 0 0,1-1 1 0 0,-1 1 0 0 0,1-1 0 0 0,0 0 0 0 0,0 0-1 0 0,0 0 1 0 0,0 0 0 0 0,0 0 0 0 0,0-1 0 0 0,0 1-1 0 0,3 0-44 0 0,-3-1 0 0 0,0-1 0 0 0,1 0 0 0 0,-1 1 0 0 0,0-1 0 0 0,1 0 0 0 0,-1 0 0 0 0,0-1 0 0 0,0 1 0 0 0,1-1 0 0 0,-1 0 0 0 0,0 0 0 0 0,0 0 0 0 0,0 0 0 0 0,0 0 0 0 0,0 0 0 0 0,0-1 0 0 0,0 0 0 0 0,0 0 0 0 0,2-1 0 0 0,3-2 0 0 0,9-7 0 0 0,0-1 0 0 0,0-1 0 0 0,-1 0 0 0 0,9-10 0 0 0,20-20 0 0 0,-23 24 0 0 0,-21 20 0 0 0,-1-1 0 0 0,0 1 0 0 0,0 0 0 0 0,1-1 0 0 0,-1 1 0 0 0,0 0 0 0 0,1 0 0 0 0,-1-1 0 0 0,0 1 0 0 0,1 0 0 0 0,-1 0 0 0 0,0 0 0 0 0,1 0 0 0 0,-1-1 0 0 0,0 1 0 0 0,1 0 0 0 0,-1 0 0 0 0,0 0 0 0 0,1 0 0 0 0,-1 0 0 0 0,1 0 0 0 0,-1 0 0 0 0,0 0 0 0 0,1 0 0 0 0,-1 0 0 0 0,1 0 0 0 0,-1 0 0 0 0,0 0 0 0 0,1 0 0 0 0,-1 0 0 0 0,0 1 0 0 0,1-1 0 0 0,-1 0 0 0 0,0 0 0 0 0,1 0 0 0 0,-1 1 0 0 0,0-1 0 0 0,1 0 0 0 0,-1 0 0 0 0,0 1 0 0 0,1-1 0 0 0,-1 0 0 0 0,0 0 0 0 0,0 1 0 0 0,0-1 0 0 0,1 0 0 0 0,-1 1 0 0 0,0-1 0 0 0,0 0 0 0 0,0 1 0 0 0,0-1 0 0 0,1 1 0 0 0,-1-1 0 0 0,5 18 0 0 0,-5-17 0 0 0,14 72 0 0 0,-11-64 0 0 0,-3-8 0 0 0,0 0 0 0 0,1-1 0 0 0,-1 1 0 0 0,0 0 0 0 0,1-1 0 0 0,-1 1 0 0 0,1-1 0 0 0,-1 1 0 0 0,1 0 0 0 0,-1-1 0 0 0,1 1 0 0 0,-1-1 0 0 0,1 0 0 0 0,-1 1 0 0 0,1-1 0 0 0,-1 1 0 0 0,1-1 0 0 0,0 0 0 0 0,-1 1 0 0 0,1-1 0 0 0,0 0 0 0 0,-1 0 0 0 0,1 0 0 0 0,0 1 0 0 0,-1-1 0 0 0,1 0 0 0 0,0 0 0 0 0,0 0 0 0 0,-1 0 0 0 0,1 0 0 0 0,0 0 0 0 0,-1-1 0 0 0,1 1 0 0 0,0 0 0 0 0,-1 0 0 0 0,1 0 0 0 0,0-1 0 0 0,-1 1 0 0 0,2 0 0 0 0,16-12 0 0 0,-12 5 0 0 0,0 0 0 0 0,0-1 0 0 0,-1 1 0 0 0,-1-1 0 0 0,1 0 0 0 0,-1 0 0 0 0,0-1 0 0 0,1-1 0 0 0,0-1 0 0 0,1 1 0 0 0,0 0 0 0 0,1 0 0 0 0,0 1 0 0 0,0 0 0 0 0,4-2 0 0 0,-11 10 0 0 0,0 1 0 0 0,0 0 0 0 0,1 0 0 0 0,-1-1 0 0 0,0 1 0 0 0,1 0 0 0 0,-1 0 0 0 0,1 0 0 0 0,-1-1 0 0 0,0 1 0 0 0,1 0 0 0 0,-1 0 0 0 0,0 0 0 0 0,1 0 0 0 0,-1 0 0 0 0,1 0 0 0 0,-1 0 0 0 0,0 0 0 0 0,1 0 0 0 0,-1 0 0 0 0,1 0 0 0 0,-1 0 0 0 0,0 0 0 0 0,1 0 0 0 0,-1 0 0 0 0,1 1 0 0 0,-1-1 0 0 0,0 0 0 0 0,1 0 0 0 0,-1 0 0 0 0,0 0 0 0 0,1 1 0 0 0,-1-1 0 0 0,0 0 0 0 0,1 0 0 0 0,-1 1 0 0 0,0-1 0 0 0,0 0 0 0 0,1 1 0 0 0,-1-1 0 0 0,0 0 0 0 0,0 1 0 0 0,0-1 0 0 0,1 0 0 0 0,-1 1 0 0 0,8 15 0 0 0,-8-15 0 0 0,19 49 0 0 0,-16-39 0 0 0,1 0 0 0 0,1 0 0 0 0,0 0 0 0 0,2 3 0 0 0,13 12-5305 0 0,-20-26 3378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0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 5527 0 0,'0'0'124'0'0,"-7"-3"170"0"0,2 1-29 0 0,4 2 450 0 0,1 0 195 0 0,0 0 40 0 0,2 12-665 0 0,0-1 1 0 0,0 1-1 0 0,2 0 1 0 0,-1-1-1 0 0,1 1 1 0 0,1-1-1 0 0,5 9-285 0 0,4 11 890 0 0,10 32-174 0 0,-3 2 1 0 0,-2 0-1 0 0,-3 1 1 0 0,-4 0-1 0 0,0 17-716 0 0,-10-71 0 0 0,-2 37 0 0 0,-4-45 0 0 0,-2-10 0 0 0,-4-9 0 0 0,5 0 0 0 0,1-1 0 0 0,1 1 0 0 0,0 0 0 0 0,1-1 0 0 0,0 0 0 0 0,2 1 0 0 0,0-1 0 0 0,1-4 0 0 0,-1 11 0 0 0,0 5 0 0 0,-1-3 0 0 0,1 0 0 0 0,0 0 0 0 0,0 0 0 0 0,1 0 0 0 0,0 0 0 0 0,1 0 0 0 0,-1 1 0 0 0,1-1 0 0 0,0 0 0 0 0,2-3 0 0 0,-2 8 0 0 0,-1 0 0 0 0,1 0 0 0 0,0 0 0 0 0,0 0 0 0 0,0 0 0 0 0,0 1 0 0 0,0-1 0 0 0,0 0 0 0 0,0 1 0 0 0,0-1 0 0 0,1 1 0 0 0,-1 0 0 0 0,0 0 0 0 0,1 0 0 0 0,-1 0 0 0 0,1 0 0 0 0,-1 1 0 0 0,1-1 0 0 0,0 1 0 0 0,-1 0 0 0 0,2-1 0 0 0,1 1 0 0 0,1 0 0 0 0,-1 0 0 0 0,1 1 0 0 0,-1-1 0 0 0,0 1 0 0 0,5 1 0 0 0,-5 0 0 0 0,0 0 0 0 0,0 0 0 0 0,0 0 0 0 0,-1 1 0 0 0,1-1 0 0 0,-1 1 0 0 0,1 0 0 0 0,-1 1 0 0 0,0-1 0 0 0,0 1 0 0 0,-1-1 0 0 0,1 1 0 0 0,-1 1 0 0 0,0-1 0 0 0,0 0 0 0 0,0 1 0 0 0,0-1 0 0 0,-1 1 0 0 0,0 0 0 0 0,0 0 0 0 0,0 0 0 0 0,1 5 0 0 0,0 1 0 0 0,-1 0 0 0 0,0 0 0 0 0,-1 0 0 0 0,0 0 0 0 0,-1 1 0 0 0,0-1 0 0 0,0 0 0 0 0,-2 0 0 0 0,1 1 0 0 0,-2 1 0 0 0,0-1 280 0 0,-1-1 0 0 0,0 1 0 0 0,-1-1 0 0 0,0 0 0 0 0,-1-1-1 0 0,0 1 1 0 0,-1-1 0 0 0,0 0 0 0 0,0-1 0 0 0,-1 0 0 0 0,0 0 0 0 0,-2 1-280 0 0,1-2-264 0 0,0 0 1 0 0,-1 0-1 0 0,0-1 1 0 0,0-1 0 0 0,0 0-1 0 0,-1 0 1 0 0,-7 2 263 0 0,17-7-2000 0 0,1-1-117 0 0,0 0-25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0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4231 0 0,'0'0'91'0'0,"0"0"12"0"0,0 0 10 0 0,11-6 338 0 0,-9 6-339 0 0,0-1 0 0 0,0 1 1 0 0,0-1-1 0 0,0 1 0 0 0,0-1 1 0 0,0 0-1 0 0,0 0 0 0 0,0 0 1 0 0,0 0-1 0 0,0 0 0 0 0,0-1 0 0 0,-1 1 1 0 0,1 0-1 0 0,0-1 0 0 0,-1 1 1 0 0,1-2-113 0 0,4-3 207 0 0,1 0 1 0 0,0 0-1 0 0,-1 1 1 0 0,2 0-1 0 0,3-3-207 0 0,-9 8-293 0 0,-2 0-114 0 0,0 0-29 0 0,0 0-65 0 0,0 0-259 0 0,0 0-116 0 0,0 0-20 0 0,0 0-7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0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4231 0 0,'0'0'191'0'0,"0"0"104"0"0,21-15 2654 0 0,32-34-170 0 0,45-38-696 0 0,-83 75-2317 0 0,1 0-1 0 0,1 2 0 0 0,-1 0 1 0 0,1 1-1 0 0,11-4 235 0 0,-26 12-605 0 0,-2 1-176 0 0,0 0-702 0 0,0 0-306 0 0,-1 5-61 0 0,-4 20-6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0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3167 0 0,'0'0'68'0'0,"0"0"16"0"0,0 0 4 0 0,0 0 76 0 0,0 0 319 0 0,0 0 137 0 0,7-20 2258 0 0,-3 14 1871 0 0,73-46-1539 0 0,3-1-3466 0 0,-37 28 13 0 0,-14 12-4152 0 0,-27 12 1781 0 0,-2 1-30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3167 0 0,'0'0'68'0'0,"0"1"-51"0"0,0-1 0 0 0,1 1 0 0 0,-1-1-1 0 0,1 1 1 0 0,-1 0 0 0 0,1-1-1 0 0,-1 1 1 0 0,1-1 0 0 0,-1 1-1 0 0,1-1 1 0 0,-1 0 0 0 0,1 1 0 0 0,0-1-1 0 0,-1 0 1 0 0,1 1 0 0 0,0-1-1 0 0,-1 0 1 0 0,1 0 0 0 0,0 1-1 0 0,-1-1 1 0 0,1 0-17 0 0,5-3 393 0 0,0 1 0 0 0,0-2 0 0 0,-1 1-1 0 0,1 0 1 0 0,-1-1 0 0 0,0 0 0 0 0,0-1 0 0 0,1 0-393 0 0,29-22 1568 0 0,-22 20-1230 0 0,0 2 0 0 0,0-1 0 0 0,1 2 0 0 0,-1 0 0 0 0,7-1-338 0 0,16-5-36 0 0,-27 7 36 0 0,-2 0-212 0 0,-6 2-893 0 0,-1 1-403 0 0,0 0-85 0 0,0 0-21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29 202 5407 0 0,'-8'-22'99'0'0,"-9"-44"-1"0"0,13 11 1537 0 0,10 22 2781 0 0,-5 31-3504 0 0,-1 2-858 0 0,0-1 0 0 0,1 1 0 0 0,-1-1 0 0 0,0 1 0 0 0,1-1-1 0 0,-1 1 1 0 0,0 0 0 0 0,1-1 0 0 0,-1 1 0 0 0,0 0 0 0 0,1 0 0 0 0,-1-1 0 0 0,1 1-1 0 0,-1 0 1 0 0,1 0 0 0 0,-1-1 0 0 0,1 1 0 0 0,-1 0 0 0 0,1 0 0 0 0,-1 0-1 0 0,1 0 1 0 0,-1 0 0 0 0,1 0 0 0 0,-1 0 0 0 0,1 0 0 0 0,-1 0 0 0 0,1 0-1 0 0,-1 0 1 0 0,1 0 0 0 0,-1 0 0 0 0,1 0 0 0 0,-1 0 0 0 0,1 1 0 0 0,-1-1-1 0 0,1 0 1 0 0,-1 0 0 0 0,0 1 0 0 0,1-1 0 0 0,-1 0 0 0 0,1 1 0 0 0,0-1 0 0 0,19 11 1035 0 0,-8 0-808 0 0,-1 0-1 0 0,0 1 1 0 0,-1 0-1 0 0,-1 1 1 0 0,1 0-1 0 0,-2 0 1 0 0,0 1-1 0 0,7 16 1 0 0,-8-14 19 0 0,2 0 1 0 0,0-1 0 0 0,1 0-1 0 0,1 0 1 0 0,22 24-1 0 0,-32-39-300 0 0,-1 1 0 0 0,1-1 0 0 0,-1 0 0 0 0,1 1 0 0 0,-1-1 0 0 0,1 0 0 0 0,-1 1 0 0 0,1-1 0 0 0,-1 0 0 0 0,1 0 0 0 0,-1 1 0 0 0,1-1 0 0 0,-1 0 0 0 0,1 0 0 0 0,0 0 0 0 0,-1 0 0 0 0,1 0 0 0 0,-1 0 0 0 0,1 0 0 0 0,0 0 0 0 0,-1 0 0 0 0,1 0 0 0 0,-1 0 0 0 0,1 0 0 0 0,0-1 0 0 0,-1 1 0 0 0,1 0 0 0 0,-1 0 0 0 0,1-1 0 0 0,-1 1 0 0 0,1 0 0 0 0,-1 0 0 0 0,1-1 0 0 0,-1 1 0 0 0,1-1 0 0 0,-1 1 0 0 0,0 0 0 0 0,1-1 0 0 0,-1 1 0 0 0,1-2 0 0 0,8-14 0 0 0,-9 16 0 0 0,2-6 0 0 0,0 0 0 0 0,-1 0 0 0 0,0 0 0 0 0,0 0 0 0 0,-1 0 0 0 0,1-1 0 0 0,-2 1 0 0 0,1 0 0 0 0,-2-9 0 0 0,-14-60 0 0 0,9 46 0 0 0,4 13 0 0 0,0 1 0 0 0,1-1 0 0 0,1-17 0 0 0,1 33 0 0 0,0 0 0 0 0,0 0 0 0 0,0-1 0 0 0,0 1 0 0 0,0 0 0 0 0,0 0 0 0 0,0 0 0 0 0,0-1 0 0 0,1 1 0 0 0,-1 0 0 0 0,0 0 0 0 0,0 0 0 0 0,0 0 0 0 0,0-1 0 0 0,0 1 0 0 0,1 0 0 0 0,-1 0 0 0 0,0 0 0 0 0,0 0 0 0 0,0 0 0 0 0,0 0 0 0 0,1 0 0 0 0,-1 0 0 0 0,0-1 0 0 0,0 1 0 0 0,1 0 0 0 0,-1 0 0 0 0,0 0 0 0 0,0 0 0 0 0,0 0 0 0 0,1 0 0 0 0,-1 0 0 0 0,0 0 0 0 0,0 0 0 0 0,0 0 0 0 0,1 0 0 0 0,-1 1 0 0 0,0-1 0 0 0,0 0 0 0 0,0 0 0 0 0,1 0 0 0 0,-1 0 0 0 0,0 0 0 0 0,0 0 0 0 0,0 0 0 0 0,0 0 0 0 0,1 1 0 0 0,-1-1 0 0 0,0 0 0 0 0,0 0 0 0 0,0 0 0 0 0,0 0 0 0 0,0 1 0 0 0,1-1 0 0 0,-1 0 0 0 0,0 0 0 0 0,0 0 0 0 0,0 0 0 0 0,0 1 0 0 0,0-1 0 0 0,0 0 0 0 0,0 1 0 0 0,11 9 0 0 0,34 65 0 0 0,-27-32 0 0 0,-3-7 0 0 0,5-3-88 0 0,-10-17-259 0 0,0 1 1 0 0,12 32-1 0 0,-21-48-949 0 0,-1-1-74 0 0,0 0-20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0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5527 0 0,'0'0'250'0'0,"0"0"-2"0"0,0-1-156 0 0,1-1 104 0 0,0 0-1 0 0,0-1 1 0 0,0 1 0 0 0,1 0 0 0 0,-1 0-1 0 0,1 1 1 0 0,-1-1 0 0 0,1 0 0 0 0,0 0 0 0 0,0 1-1 0 0,0-1 1 0 0,-1 1 0 0 0,1 0 0 0 0,1-1 0 0 0,-1 1-1 0 0,0 0 1 0 0,0 0 0 0 0,2 0-196 0 0,9-6 774 0 0,13-20 362 0 0,-23 23-1042 0 0,0 0-1 0 0,0 0 1 0 0,0 0 0 0 0,1 1-1 0 0,0 0 1 0 0,0-1 0 0 0,0 1-1 0 0,0 1 1 0 0,0-1-94 0 0,10-4 452 0 0,-1 1 0 0 0,1 0 0 0 0,1 1 0 0 0,-1 0 0 0 0,10-1-452 0 0,-3 3-2090 0 0,0 2-3357 0 0,-21 1 3513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1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92 3167 0 0,'0'0'68'0'0,"0"0"16"0"0,0-25 92 0 0,-11-34 2275 0 0,11 57-1947 0 0,0 2-51 0 0,0 0-6 0 0,0 0 5 0 0,0 0 43 0 0,0 0 17 0 0,0 0 6 0 0,0 0 16 0 0,0 0 54 0 0,0 0 20 0 0,0 0 6 0 0,0 0-79 0 0,1-2-347 0 0,-1 2-188 0 0,0 0 1 0 0,0 0-1 0 0,0-1 1 0 0,0 1-1 0 0,1 0 1 0 0,-1 0-1 0 0,0 0 1 0 0,0-1-1 0 0,0 1 1 0 0,0 0-1 0 0,0 0 1 0 0,1 0-1 0 0,-1 0 1 0 0,0-1-1 0 0,0 1 1 0 0,0 0-1 0 0,0 0 1 0 0,1 0-1 0 0,-1 0 0 0 0,0 0 1 0 0,0 0-1 0 0,0 0 1 0 0,1 0-1 0 0,-1-1 1 0 0,0 1-1 0 0,0 0 1 0 0,1 0-1 0 0,-1 0 1 0 0,0 0-1 0 0,0 0 1 0 0,1 0-1 0 0,-1 0 1 0 0,0 0-1 0 0,0 0 1 0 0,0 0-1 0 0,1 1 1 0 0,-1-1-1 0 0,0 0 0 0 0,0 0 1 0 0,0 0-1 0 0,1 0 1 0 0,-1 0-1 0 0,0 0 1 0 0,0 0-1 0 0,0 0 1 0 0,1 1-1 0 0,-1-1 1 0 0,0 0-1 0 0,0 0 1 0 0,0 0-1 0 0,0 0 1 0 0,1 1-1 0 0,-1-1 1 0 0,0 0-1 0 0,0 0 1 0 0,0 1-1 0 0,5 10-5 0 0,-5-11 4 0 0,20 69 1421 0 0,-4 0 0 0 0,1 24-1420 0 0,-11-60 0 0 0,-5-18 0 0 0,2 0 0 0 0,-1-1 0 0 0,2 1 0 0 0,0-1 0 0 0,1 0 0 0 0,0 0 0 0 0,1 0 0 0 0,2 2 0 0 0,-4-9 3 0 0,0 0-1 0 0,-1 0 1 0 0,0 1-1 0 0,0 0 1 0 0,-1-1-1 0 0,0 1 0 0 0,0 0 1 0 0,0 0-1 0 0,-1 6-2 0 0,10 46-322 0 0,-6-45-2028 0 0,-2-6-1265 0 0,0 0 1336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1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4231 0 0,'1'6'99'0'0,"-1"-5"213"0"0,0 0-1 0 0,0-1 1 0 0,0 1 0 0 0,0 0-1 0 0,1 0 1 0 0,-1 0 0 0 0,0-1-1 0 0,0 1 1 0 0,0 0-1 0 0,1 0 1 0 0,-1 0 0 0 0,0-1-1 0 0,1 1 1 0 0,-1 0 0 0 0,1-1-1 0 0,-1 1 1 0 0,1 0 0 0 0,-1-1-1 0 0,1 1 1 0 0,-1-1 0 0 0,1 1-312 0 0,9 6-924 0 0,-6-4 1057 0 0,-1 1 0 0 0,0-1-1 0 0,0 1 1 0 0,0 0-1 0 0,0 0 1 0 0,-1-1 0 0 0,0 2-1 0 0,0-1 1 0 0,0 0 0 0 0,0 0-1 0 0,0 1 1 0 0,-1-1-1 0 0,0 1 1 0 0,0-1 0 0 0,0 1-1 0 0,-1 0 1 0 0,1 0-133 0 0,-3-5 19 0 0,0-1 0 0 0,0 1 0 0 0,0-1 0 0 0,0 1 0 0 0,0-1 0 0 0,0 0 0 0 0,0 1 0 0 0,0-1 0 0 0,1 0 0 0 0,-1 0 0 0 0,-1-2-19 0 0,-2-5 0 0 0,0 0 0 0 0,1-1 0 0 0,1 1 0 0 0,-1-1 0 0 0,1 0 0 0 0,1 0 0 0 0,0-1 0 0 0,0 1 0 0 0,1 0 0 0 0,-1-9 0 0 0,2 17 0 0 0,0 1 0 0 0,0 0 0 0 0,1 0 0 0 0,-1 0 0 0 0,0 0 0 0 0,0 0 0 0 0,0-1 0 0 0,0 1 0 0 0,0 0 0 0 0,1 0 0 0 0,-1 0 0 0 0,0 0 0 0 0,0 0 0 0 0,0 0 0 0 0,0 0 0 0 0,1 0 0 0 0,-1-1 0 0 0,0 1 0 0 0,0 0 0 0 0,0 0 0 0 0,1 0 0 0 0,-1 0 0 0 0,0 0 0 0 0,0 0 0 0 0,0 0 0 0 0,1 0 0 0 0,-1 0 0 0 0,0 0 0 0 0,0 0 0 0 0,0 1 0 0 0,1-1 0 0 0,-1 0 0 0 0,0 0 0 0 0,0 0 0 0 0,0 0 0 0 0,0 0 0 0 0,1 0 0 0 0,-1 0 0 0 0,0 0 0 0 0,0 1 0 0 0,0-1 0 0 0,0 0 0 0 0,0 0 0 0 0,1 0 0 0 0,-1 0 0 0 0,0 0 0 0 0,0 1 0 0 0,0-1 0 0 0,0 0 0 0 0,0 0 0 0 0,0 0 0 0 0,0 0 0 0 0,0 1 0 0 0,17 19 0 0 0,-13-11 0 0 0,-1 2 0 0 0,-1 0-78 0 0,-1-9-334 0 0,-1-2-158 0 0,0 0-424 0 0,0 0-1646 0 0,0 0-706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1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0,'0'0'124'0'0,"0"0"18"0"0,0 0 10 0 0,0 0 113 0 0,0 0 450 0 0,0 0 195 0 0,6 26 1670 0 0,-4-13-2140 0 0,2-1 0 0 0,-1 1 0 0 0,2-1 0 0 0,-1 0 0 0 0,2 0 0 0 0,0-1 0 0 0,0 1 0 0 0,1-1 0 0 0,0-1 0 0 0,1 1 0 0 0,7 6-440 0 0,-14-15-79 0 0,0-1 0 0 0,0 0-1 0 0,0 0 1 0 0,0 1 0 0 0,0-1 0 0 0,0 0-1 0 0,0 0 1 0 0,1 0 0 0 0,-1-1 0 0 0,0 1-1 0 0,1 0 1 0 0,-1 0 0 0 0,1-1 0 0 0,-1 1-1 0 0,1-1 1 0 0,-1 1 0 0 0,1-1 0 0 0,-1 0-1 0 0,1 1 1 0 0,-1-1 0 0 0,1 0 0 0 0,0 0-1 0 0,-1 0 1 0 0,1 0 0 0 0,-1 0 0 0 0,1-1-1 0 0,-1 1 80 0 0,1-1-384 0 0,0 0 0 0 0,-1 0 1 0 0,0 0-1 0 0,1 0 0 0 0,-1 0 0 0 0,0 0 0 0 0,1-1 0 0 0,-1 1 0 0 0,0-1 0 0 0,0 1 1 0 0,0 0-1 0 0,0-1 0 0 0,0 0 384 0 0,1-1-320 0 0,2-6-2782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1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5527 0 0,'0'0'250'0'0,"0"0"-234"0"0,-1 1 0 0 0,1-1 0 0 0,-1 0 0 0 0,0 1-1 0 0,1-1 1 0 0,-1 0 0 0 0,1 0 0 0 0,-1 0 0 0 0,0 1 0 0 0,1-1 0 0 0,-1 0 0 0 0,0 0 0 0 0,1 0 0 0 0,-1 0 0 0 0,0 0 0 0 0,1 0 0 0 0,-1 0 0 0 0,0 0 0 0 0,1 0 0 0 0,-1-1-1 0 0,0 1 1 0 0,1 0-16 0 0,-13-15 157 0 0,13 15-150 0 0,0-1 0 0 0,0 1 1 0 0,1 0-1 0 0,-1 0 0 0 0,0 0 0 0 0,0-1 0 0 0,0 1 0 0 0,0 0 1 0 0,0 0-1 0 0,0 0 0 0 0,1-1 0 0 0,-1 1 0 0 0,0 0 0 0 0,0 0 1 0 0,0 0-1 0 0,1 0 0 0 0,-1-1 0 0 0,0 1 0 0 0,0 0 0 0 0,0 0 1 0 0,1 0-1 0 0,-1 0 0 0 0,0 0 0 0 0,0 0 0 0 0,0 0 0 0 0,1 0 0 0 0,-1 0 1 0 0,0 0-1 0 0,0 0 0 0 0,1 0 0 0 0,-1 0 0 0 0,0 0 0 0 0,0 0 1 0 0,1 0-1 0 0,-1 0 0 0 0,0 0 0 0 0,0 0 0 0 0,1 0 0 0 0,-1 0-7 0 0,40 11-220 0 0,-24-5-1092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1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65 580 7111 0 0,'0'0'158'0'0,"-8"5"462"0"0,6-9-442 0 0,1-1 0 0 0,0 1 0 0 0,1-1 1 0 0,-1 1-1 0 0,1-1 0 0 0,0 1 0 0 0,0-1 0 0 0,0 0 1 0 0,1 1-1 0 0,0-1 0 0 0,0 1 0 0 0,0-1 1 0 0,0 0-179 0 0,24-65 1665 0 0,-9 30-1142 0 0,0-14-679 0 0,-3-1-1 0 0,-1-1 1 0 0,1-37 156 0 0,-13 85-158 0 0,0 0-1 0 0,-1 0 1 0 0,0 0 0 0 0,0 0 0 0 0,0 1 0 0 0,-1-1 0 0 0,-1 0 0 0 0,1 1 0 0 0,-1 0 0 0 0,0-1-1 0 0,-1 1 1 0 0,0 1 0 0 0,0-1 0 0 0,-1-1 158 0 0,2 5 42 0 0,1-1-1 0 0,-1 1 0 0 0,0 0 1 0 0,0 0-1 0 0,0 0 1 0 0,0 0-1 0 0,-1 1 0 0 0,1-1 1 0 0,-1 1-1 0 0,1 0 1 0 0,-1 0-1 0 0,-1-1-41 0 0,2 2 100 0 0,1 1 0 0 0,-1-1 0 0 0,0 1 0 0 0,1-1 0 0 0,-1 1-1 0 0,1 0 1 0 0,-1 0 0 0 0,0 0 0 0 0,1 0 0 0 0,-1 0 0 0 0,0 1 0 0 0,1-1 0 0 0,-1 1 0 0 0,1-1-1 0 0,-1 1 1 0 0,1 0 0 0 0,-1 0 0 0 0,1 0 0 0 0,0 1 0 0 0,-2 0-100 0 0,3-1 11 0 0,0 0 0 0 0,-1 0 1 0 0,1 0-1 0 0,0 1 0 0 0,0-1 0 0 0,0 1 1 0 0,0-1-1 0 0,0 1 0 0 0,0-1 0 0 0,0 1 0 0 0,0-1 1 0 0,0 1-1 0 0,1 0 0 0 0,-1-1 0 0 0,1 1 1 0 0,-1 0-1 0 0,1 1-11 0 0,-3 31 19 0 0,3-29-20 0 0,0 27 244 0 0,1 1 0 0 0,2-1-1 0 0,2 1 1 0 0,0-1 0 0 0,10 27-243 0 0,15 37 2352 0 0,13 21-2352 0 0,-8-23 1556 0 0,2 22-1556 0 0,-29-90 162 0 0,-2 0 0 0 0,0 1 1 0 0,-1 0-1 0 0,-2 0 1 0 0,-1 0-1 0 0,-1 16-162 0 0,-1-15 0 0 0,0-27-31 0 0,0-1-1 0 0,0 1 0 0 0,0-1 0 0 0,0 0 1 0 0,0 1-1 0 0,0-1 0 0 0,0 1 1 0 0,0-1-1 0 0,0 1 0 0 0,0-1 1 0 0,0 1-1 0 0,-1-1 0 0 0,1 1 0 0 0,0-1 1 0 0,0 0-1 0 0,0 1 0 0 0,-1-1 1 0 0,1 1-1 0 0,0-1 0 0 0,-1 0 1 0 0,1 1-1 0 0,0-1 0 0 0,-1 0 0 0 0,1 1 1 0 0,0-1-1 0 0,-1 0 0 0 0,1 0 1 0 0,-1 1-1 0 0,1-1 0 0 0,0 0 1 0 0,-1 0-1 0 0,1 0 0 0 0,-1 0 0 0 0,1 1 1 0 0,-1-1-1 0 0,1 0 0 0 0,-1 0 1 0 0,1 0-1 0 0,-1 0 0 0 0,1 0 1 0 0,-1 0-1 0 0,0 0 32 0 0,-14-3-1575 0 0,11 0 1495 0 0,0 1 1 0 0,-1-1-1 0 0,1 0 0 0 0,0 0 1 0 0,1 0-1 0 0,-1-1 1 0 0,1 1-1 0 0,-1-1 1 0 0,1 0-1 0 0,0 0 1 0 0,0 0-1 0 0,1 0 1 0 0,-1-1-1 0 0,1 1 0 0 0,0-1 1 0 0,0 1-1 0 0,0-2 80 0 0,-5-15-632 0 0,1-1-1 0 0,0 0 0 0 0,1-5 633 0 0,2 12 125 0 0,0-2-461 0 0,0 0 0 0 0,2 0 0 0 0,0 0 0 0 0,1 0 0 0 0,0 0 0 0 0,3-14 336 0 0,-1 19-696 0 0,0 0 0 0 0,1 0 0 0 0,0 1 0 0 0,1-1 0 0 0,0 1-1 0 0,1 0 1 0 0,1 0 0 0 0,-1 0 0 0 0,8-9 696 0 0,0 5-1343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1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2 143 7111 0 0,'0'0'158'0'0,"-1"11"886"0"0,46-29 2875 0 0,25-13-3919 0 0,-38 16-885 0 0,0 1 0 0 0,2 1 1 0 0,-1 2-1 0 0,8-1 885 0 0,-32 10-568 0 0,-1 0 0 0 0,1-1-1 0 0,-1 0 1 0 0,0-1 0 0 0,5-3 568 0 0,-6 4-318 0 0,23-13-1297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1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63 7111 0 0,'-24'-8'736'0'0,"21"6"-372"0"0,-1-1-1 0 0,0 0 0 0 0,0 0 1 0 0,1 0-1 0 0,0 0 0 0 0,0-1 1 0 0,-1 0-364 0 0,3 2 242 0 0,-1-1 0 0 0,0 1 0 0 0,1 0 0 0 0,-1 0 0 0 0,0 0 0 0 0,0 0 0 0 0,0 1 0 0 0,0-1 0 0 0,0 1 0 0 0,-1-1 0 0 0,1 1 0 0 0,0 0 0 0 0,-1-1 0 0 0,1 1 0 0 0,-1 0 0 0 0,0 1 0 0 0,1-1 0 0 0,-1 0 0 0 0,1 1 0 0 0,-1 0-242 0 0,2-1 1 0 0,1 1-1 0 0,0 0 1 0 0,0 0 0 0 0,-1 0-1 0 0,1 0 1 0 0,0 0-1 0 0,-1 0 1 0 0,1 0 0 0 0,0 0-1 0 0,0 0 1 0 0,-1 0-1 0 0,1 0 1 0 0,0 1 0 0 0,-1-1-1 0 0,1 0 1 0 0,0 0-1 0 0,0 0 1 0 0,-1 0 0 0 0,1 0-1 0 0,0 0 1 0 0,0 1-1 0 0,-1-1 1 0 0,1 0-1 0 0,0 0 1 0 0,0 0 0 0 0,0 1-1 0 0,-1-1 1 0 0,1 0-1 0 0,0 0 1 0 0,0 1 0 0 0,0-1-1 0 0,0 0 1 0 0,0 0-1 0 0,0 1 1 0 0,-1-1 0 0 0,1 0-1 0 0,0 0 1 0 0,0 1-1 0 0,0-1 1 0 0,0 0 0 0 0,0 1-1 0 0,0-1 1 0 0,0 0-1 0 0,0 1 0 0 0,0 0 0 0 0,0-1 0 0 0,0 1 0 0 0,0 0 0 0 0,-1 0 0 0 0,1 0 0 0 0,0 0 0 0 0,0 0 0 0 0,-1 0 0 0 0,1 0 0 0 0,-1-1-1 0 0,1 1 1 0 0,-1 0 0 0 0,1 0 0 0 0,-1-1 0 0 0,1 1 0 0 0,-1 0 0 0 0,0-1 0 0 0,1 1 0 0 0,-1 0 0 0 0,0-1 0 0 0,0 1 0 0 0,0-1 0 0 0,1 1-1 0 0,-1-1 1 0 0,0 0 0 0 0,0 1 0 0 0,0-1 0 0 0,-23 11 0 0 0,13-4 0 0 0,-1 18 0 0 0,10-20 0 0 0,1-1-1 0 0,-1 1 1 0 0,1-1 0 0 0,0 1-1 0 0,0 0 1 0 0,0-1-1 0 0,1 1 1 0 0,-1 0-1 0 0,1-1 1 0 0,1 1 0 0 0,-1 0-1 0 0,0-1 1 0 0,1 1-1 0 0,0 0 1 0 0,0-1-1 0 0,1 1 1 0 0,-1-1-1 0 0,1 1 1 0 0,0-1 0 0 0,0 0-1 0 0,0 0 1 0 0,1 0-1 0 0,2 3 1 0 0,2 2 14 0 0,1-1 0 0 0,0 0-1 0 0,0-1 1 0 0,1 0 0 0 0,-1 0 0 0 0,2-1-1 0 0,-1 0 1 0 0,1-1 0 0 0,5 3-14 0 0,-4-3 249 0 0,0 1 330 0 0,0-1-1 0 0,-1 2 1 0 0,0-1 0 0 0,0 2-1 0 0,7 6-578 0 0,-16-13 0 0 0,-1 0 0 0 0,1-1 0 0 0,0 1 0 0 0,-1 0 0 0 0,1 0 0 0 0,0 0 0 0 0,-1 0 0 0 0,0 1 0 0 0,1-1 0 0 0,-1 0 0 0 0,1 0 0 0 0,-1 0 0 0 0,0 0 0 0 0,0 0 0 0 0,0 0 0 0 0,0 1 0 0 0,0-1 0 0 0,0 0 0 0 0,0 0 0 0 0,0 0 0 0 0,0 0 0 0 0,0 0 0 0 0,-1 1 0 0 0,1-1 0 0 0,0 0 0 0 0,-1 0 0 0 0,1 0 0 0 0,-1 0 0 0 0,1 0 0 0 0,-1 0 0 0 0,0 0 0 0 0,1 0 0 0 0,-1 0 0 0 0,0 0 0 0 0,0-1 0 0 0,0 1 0 0 0,1 0 0 0 0,-2 0 0 0 0,0 1 0 0 0,-2 4-100 0 0,-2 0 1 0 0,1-1-1 0 0,0 1 0 0 0,-1-1 1 0 0,0-1-1 0 0,0 1 0 0 0,-1-1 0 0 0,1 0 1 0 0,-5 2 99 0 0,8-5-67 0 0,1 0 1 0 0,-1 0-1 0 0,0 0 1 0 0,0 0-1 0 0,0 0 1 0 0,0 0-1 0 0,0-1 1 0 0,0 1-1 0 0,0-1 1 0 0,0 0-1 0 0,-3 0 67 0 0,4-1-26 0 0,1 1 0 0 0,-1 0 0 0 0,1-1 0 0 0,-1 1 0 0 0,1-1 0 0 0,-1 0 0 0 0,1 1 0 0 0,-1-1 0 0 0,1 0 0 0 0,-1 0 0 0 0,1 0 0 0 0,0 0 0 0 0,0 0 0 0 0,0 0 0 0 0,-1 0 0 0 0,1-1 0 0 0,0 1 0 0 0,0 0 0 0 0,1-1 0 0 0,-1 1 0 0 0,0 0 0 0 0,0-2 26 0 0,0 0-381 0 0,0 0-1 0 0,0 0 1 0 0,0 0-1 0 0,1 0 1 0 0,-1 0 0 0 0,1 0-1 0 0,0 0 1 0 0,0-1-1 0 0,0 1 1 0 0,0 0 0 0 0,1 0-1 0 0,-1 0 1 0 0,1-1 381 0 0,11-39-5070 0 0,-5 21 2299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1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147 104 4231 0 0,'2'-3'4'0'0,"-1"-1"-1"0"0,0 0 0 0 0,0 1 0 0 0,0-1 0 0 0,0 0 0 0 0,-1 0 0 0 0,0 0 0 0 0,0 0 0 0 0,0 0 1 0 0,0 1-1 0 0,0-1 0 0 0,-1 0 0 0 0,0 0-3 0 0,-2-43 4505 0 0,3 44-968 0 0,1 8-1665 0 0,2 33-827 0 0,35 124 1261 0 0,-29-121-1811 0 0,1-1 0 0 0,6 9-495 0 0,-4-11 385 0 0,-2 1 1 0 0,3 26-386 0 0,-4-19 2435 0 0,-9-44-2786 0 0,0-2-449 0 0,0 0-89 0 0,0 0-103 0 0,0 0-350 0 0,0 0-148 0 0,0 0-29 0 0,0 0-14 0 0,0 0-29 0 0,-7-7-1582 0 0,-2-1 1568 0 0</inkml:trace>
  <inkml:trace contextRef="#ctx0" brushRef="#br0" timeOffset="1">14 326 5527 0 0,'-12'-41'266'0'0,"11"38"-114"0"0,1 3 44 0 0,0 0 157 0 0,0 0 67 0 0,23-1-250 0 0,1-1 0 0 0,-1-1 0 0 0,4-2-170 0 0,12-2-1117 0 0,-14 3-1223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07:1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267 759 5527 0 0,'-1'-7'94'0'0,"1"6"-81"0"0,0 1 1 0 0,0-1-1 0 0,0 0 0 0 0,0 0 1 0 0,-1 0-1 0 0,1 1 1 0 0,0-1-1 0 0,0 0 0 0 0,-1 0 1 0 0,1 1-1 0 0,0-1 1 0 0,-1 0-1 0 0,1 0 0 0 0,0 1 1 0 0,-1-1-1 0 0,1 0 1 0 0,-1 1-1 0 0,0-1 0 0 0,1 1 1 0 0,-1-1-1 0 0,1 0 1 0 0,-1 1-1 0 0,0 0 1 0 0,1-1-1 0 0,-1 1 0 0 0,0-1 1 0 0,0 1-1 0 0,1 0 1 0 0,-1-1-1 0 0,0 1 0 0 0,0 0 1 0 0,1 0-1 0 0,-1 0 1 0 0,0 0-1 0 0,0 0 0 0 0,0-1-13 0 0,-15-1 172 0 0,14 1-123 0 0,-1 1 0 0 0,1-1 0 0 0,0 1 0 0 0,0 0 1 0 0,-1-1-1 0 0,1 1 0 0 0,0 0 0 0 0,0 0 0 0 0,-1 1 0 0 0,1-1 1 0 0,0 0-1 0 0,0 1 0 0 0,-1 0-49 0 0,-7 3 274 0 0,0 0 0 0 0,0 1-1 0 0,1 0 1 0 0,0 1 0 0 0,0 0 0 0 0,0 0 0 0 0,0 1 0 0 0,1 0-1 0 0,-3 4-273 0 0,-5 5 1064 0 0,2 1-1 0 0,0 0 1 0 0,0 1 0 0 0,0 2-1064 0 0,11-15 269 0 0,-1 0 1 0 0,0 1-1 0 0,1-1 1 0 0,0 1-1 0 0,0 0 1 0 0,1-1-1 0 0,0 1 1 0 0,0 0 0 0 0,0 0-1 0 0,0 1 1 0 0,1-1-1 0 0,0 0 1 0 0,1 0-1 0 0,-1 1 1 0 0,1-1-1 0 0,0 0 1 0 0,1 1 0 0 0,0-1-270 0 0,4 15 31 0 0,-1-17-32 0 0,-1-2-3 0 0,-2-2 4 0 0,-1 1 0 0 0,1 0 0 0 0,0 0 0 0 0,0-1 0 0 0,-1 1 0 0 0,1 0 0 0 0,0-1 0 0 0,0 1 0 0 0,0-1 0 0 0,0 1 0 0 0,0-1 0 0 0,0 0 0 0 0,0 1 0 0 0,0-1 0 0 0,0 0 0 0 0,0 1 0 0 0,0-1 0 0 0,0 0 0 0 0,0 0 0 0 0,0 0 0 0 0,0 0 0 0 0,0 0 0 0 0,0 0 0 0 0,0 0 0 0 0,0-1 0 0 0,0 1 0 0 0,0 0 0 0 0,0 0 0 0 0,0-1 0 0 0,0 1 0 0 0,-1-1 0 0 0,1 1 0 0 0,0-1 0 0 0,0 1 0 0 0,0-1 0 0 0,0 1 0 0 0,0-1 0 0 0,1-1 0 0 0,11-5-46 0 0,0 0 0 0 0,-1-2 1 0 0,0 1-1 0 0,-1-1 0 0 0,0-1 0 0 0,-1 0 0 0 0,7-8 46 0 0,18-16-321 0 0,-6 15-1943 0 0,-29 19 2256 0 0,1-1 1 0 0,-1 1-1 0 0,0 0 1 0 0,1 0-1 0 0,-1 0 1 0 0,0-1-1 0 0,1 1 1 0 0,-1 0 0 0 0,1 0-1 0 0,-1 0 1 0 0,0 0-1 0 0,1 0 1 0 0,-1 0-1 0 0,1 0 1 0 0,-1 0-1 0 0,0 0 1 0 0,1 0 0 0 0,-1 0-1 0 0,1 0 1 0 0,-1 0-1 0 0,0 0 1 0 0,1 0-1 0 0,-1 1 1 0 0,1-1-1 0 0,-1 0 1 0 0,0 0 0 0 0,1 0-1 0 0,-1 1 1 0 0,0-1-1 0 0,1 0 1 0 0,-1 0-1 0 0,0 1 1 0 0,1-1-1 0 0,-1 0 1 0 0,0 0-1 0 0,0 1 1 0 0,1-1 0 0 0,-1 1-1 0 0,0-1 1 0 0,0 1 7 0 0,6 12 112 0 0,-6-12-93 0 0,7 18 1005 0 0,1-1 1 0 0,1 0-1 0 0,6 9-1024 0 0,-8-22 0 0 0,1-7-102 0 0,-3-1-273 0 0,0 1 0 0 0,0-1 0 0 0,0-1 0 0 0,0 1 0 0 0,0-1 0 0 0,-1 0 0 0 0,1 0 0 0 0,-1 0 0 0 0,0 0 0 0 0,-1-1 0 0 0,1 0 0 0 0,-1 0 0 0 0,0 0 0 0 0,0 0 0 0 0,0 0 0 0 0,-1-1 0 0 0,0 1 0 0 0,0-1 1 0 0,0 1-1 0 0,-1-1 0 0 0,1-1 375 0 0,3-19-791 0 0,-1 0 1 0 0,-2 0 0 0 0,0 0 0 0 0,-2-6 790 0 0,1 10 180 0 0,-5-119-1756 0 0,1 30 749 0 0,1-113 1034 0 0,1 152 2082 0 0,0 21 3697 0 0,23 634-321 0 0,-16-505-4750 0 0,3-1 0 0 0,4 0 0 0 0,3 2-915 0 0,-16-79-70 0 0,0 1-1 0 0,0-1 0 0 0,0 0 1 0 0,0 0-1 0 0,0 0 0 0 0,0 1 1 0 0,0-1-1 0 0,0 0 0 0 0,0 0 1 0 0,0 0-1 0 0,0 0 1 0 0,0 1-1 0 0,0-1 0 0 0,0 0 1 0 0,0 0-1 0 0,0 0 0 0 0,0 1 1 0 0,0-1-1 0 0,0 0 0 0 0,0 0 1 0 0,0 0-1 0 0,0 0 1 0 0,0 1-1 0 0,0-1 0 0 0,1 0 1 0 0,-1 0-1 0 0,0 0 0 0 0,0 0 1 0 0,0 0-1 0 0,0 0 0 0 0,0 1 1 0 0,1-1-1 0 0,-1 0 1 0 0,0 0-1 0 0,0 0 0 0 0,0 0 1 0 0,0 0-1 0 0,1 0 0 0 0,-1 0 1 0 0,0 0-1 0 0,0 0 0 0 0,0 0 1 0 0,0 0-1 0 0,1 0 1 0 0,-1 0-1 0 0,0 0 0 0 0,0 0 1 0 0,0 0-1 0 0,1 0 0 0 0,-1 0 1 0 0,0 0-1 0 0,0 0 0 0 0,0 0 1 0 0,0 0-1 0 0,1 0 1 0 0,-1 0-1 0 0,0 0 0 0 0,0 0 1 0 0,0 0-1 0 0,0 0 0 0 0,1-1 1 0 0,-1 1-1 0 0,0 0 0 0 0,0 0 1 0 0,0 0-1 0 0,0 0 1 0 0,0 0-1 0 0,0 0 0 0 0,1-1 71 0 0,8-19-1820 0 0,5-30 518 0 0,-1-34-1876 0 0,-5-1-1 0 0,-2-67 3179 0 0,-2 47 203 0 0,2-60-1360 0 0,6-112 3224 0 0,-11 246-771 0 0,-2 25-569 0 0,1-1-1 0 0,0 1 1 0 0,0-1 0 0 0,1 1 0 0 0,0-1-1 0 0,0 1 1 0 0,0-1 0 0 0,3-5-727 0 0,7 48 2329 0 0,0 28-1302 0 0,-2 1 0 0 0,-1 56-1027 0 0,-1-24 1558 0 0,1 33-1326 0 0,-1-16-159 0 0,14 60-73 0 0,-17-149-375 0 0,-4-17-19 0 0,1 0-1 0 0,0 0 1 0 0,1 0-1 0 0,0 0 1 0 0,0 0-1 0 0,1 0 1 0 0,0 0-1 0 0,0-1 1 0 0,1 0-1 0 0,0 1 1 0 0,1 0 394 0 0,-4-6-1726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2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6 140 8863 0 0,'0'0'200'0'0,"0"0"34"0"0,0 0 12 0 0,0 0 46 0 0,0 0 184 0 0,0 0 79 0 0,0 0 18 0 0,0 0-74 0 0,16 13-310 0 0,18 51 2052 0 0,-8-12-709 0 0,50 72-1 0 0,-63-103-1617 0 0,-12-20-370 0 0,-1-1-182 0 0,0 0-39 0 0,-14-25-4915 0 0,-46-63-835 0 0,3 6 7615 0 0,51 70-470 0 0,0 0 0 0 0,0-1 0 0 0,1 0 0 0 0,1 0 0 0 0,0 0 0 0 0,1 0 0 0 0,1 0 0 0 0,0-1 0 0 0,0 1 0 0 0,1-22 0 0 0,2 32-559 0 0,0 0 1 0 0,0 0 0 0 0,0 0-1 0 0,1 0 1 0 0,-1 0 0 0 0,1 0-1 0 0,-1 1 1 0 0,1-1 0 0 0,0 1 0 0 0,0-1-1 0 0,0 1 1 0 0,0 0 0 0 0,0 0-1 0 0,1 0 1 0 0,-1 0 0 0 0,1 0-1 0 0,0 0 1 0 0,-1 1 0 0 0,1-1-1 0 0,0 1 1 0 0,0 0 0 0 0,0 0-1 0 0,0 0 1 0 0,0 0 0 0 0,0 0-1 0 0,0 1 1 0 0,0-1 0 0 0,0 1 0 0 0,5 0-1 0 0,-6 0-148 0 0,0 0 1 0 0,-1 0-1 0 0,1 1 0 0 0,-1-1 0 0 0,1 1 0 0 0,0-1 1 0 0,-1 1-1 0 0,1 0 0 0 0,-1 0 0 0 0,1-1 0 0 0,-1 1 0 0 0,0 0 1 0 0,1 0-1 0 0,-1 0 0 0 0,0 1 0 0 0,0-1 0 0 0,0 0 1 0 0,1 0-1 0 0,-1 1 0 0 0,-1-1 0 0 0,1 0 0 0 0,0 1 0 0 0,0-1 1 0 0,0 1-1 0 0,-1-1 0 0 0,1 1 0 0 0,-1 0 0 0 0,1 1 1 0 0,0 1 270 0 0,0 1 1 0 0,-1-1-1 0 0,1 1 1 0 0,-1-1 0 0 0,0 1-1 0 0,0-1 1 0 0,-2 7 0 0 0,-1 7-226 0 0,-1 0 1 0 0,-1-1 0 0 0,-7 21-1 0 0,11-38-57 0 0,1 0 0 0 0,0 0 0 0 0,0 1 0 0 0,0-1 0 0 0,0 0 0 0 0,0 1 0 0 0,0-1 0 0 0,0 0 0 0 0,0 1 0 0 0,0-1 0 0 0,0 0 0 0 0,0 1 0 0 0,0-1 0 0 0,0 0 0 0 0,0 1 0 0 0,1-1 0 0 0,-1 0 0 0 0,0 1 0 0 0,0-1 0 0 0,0 0 0 0 0,0 1 0 0 0,0-1 0 0 0,1 0 0 0 0,-1 0 0 0 0,0 1 0 0 0,0-1 0 0 0,1 0 0 0 0,-1 0 0 0 0,0 1 0 0 0,0-1 0 0 0,1 0 0 0 0,-1 0 0 0 0,0 0 0 0 0,1 0 0 0 0,-1 0 0 0 0,0 1 0 0 0,1-1 0 0 0,-1 0 0 0 0,0 0 0 0 0,1 0 0 0 0,-1 0 0 0 0,1 0 0 0 0,14 2 0 0 0,-14-2 0 0 0,54 5 0 0 0,-40-5 0 0 0,1 1 0 0 0,0 1 0 0 0,-1 0 0 0 0,1 1 0 0 0,-1 1 0 0 0,0 0 0 0 0,0 1 0 0 0,15 7 0 0 0,-28-10 50 0 0,1-1 1 0 0,0 1-1 0 0,-1 0 0 0 0,1-1 0 0 0,-1 1 0 0 0,0 0 1 0 0,0 1-1 0 0,0-1 0 0 0,0 0 0 0 0,0 1 0 0 0,0-1 1 0 0,0 1-1 0 0,-1-1 0 0 0,1 1 0 0 0,-1 0 0 0 0,0 0 1 0 0,0 0-1 0 0,0 0 0 0 0,0 0 0 0 0,-1 0 1 0 0,1 0-1 0 0,-1 0 0 0 0,0 0 0 0 0,1 0 0 0 0,-1 0 1 0 0,-1 0-1 0 0,1 0 0 0 0,-1 5 0 0 0,-1-1 62 0 0,0-1 0 0 0,-1 0 0 0 0,1 0 0 0 0,-1 0 0 0 0,0-1 0 0 0,-1 1 0 0 0,1-1 0 0 0,-1 0 0 0 0,0 0 0 0 0,0 0 0 0 0,-1 0 0 0 0,-9 7 0 0 0,-22 21-112 0 0,22-20 0 0 0,0-1 0 0 0,-20 14 0 0 0,21-18-2373 0 0,7-10-1055 0 0,-2-10 1317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6:5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1551 0 0,'0'0'68'0'0,"0"0"31"0"0,0 0 65 0 0,0 0 27 0 0,0 0 7 0 0,2 1 9 0 0,2 1-140 0 0,0 1 0 0 0,0-1 0 0 0,0 1 0 0 0,-1 0 0 0 0,1 1 0 0 0,-1-1 0 0 0,0 0 0 0 0,0 1 0 0 0,0 0 0 0 0,0 0-1 0 0,-1 0 1 0 0,1 0 0 0 0,0 2-67 0 0,27 65 228 0 0,-23-51-61 0 0,41 109 3892 0 0,22 101-4059 0 0,46 257 3523 0 0,17 251 407 0 0,-101-549-3863 0 0,28 93-88 0 0,0 8 2962 0 0,15 75-2672 0 0,-53-237-269 0 0,1 71 0 0 0,-7-54 0 0 0,18 51 0 0 0,-23-93 0 0 0,-9-68 0 0 0,2 0 0 0 0,5 21 0 0 0,-6-48 17 0 0,0 20-136 0 0,-3-25-421 0 0,0-3-215 0 0,0 0-49 0 0,5-12-1679 0 0,-2 1 1464 0 0,-1 1 1 0 0,0-1-1 0 0,0 0 0 0 0,-1 0 0 0 0,-1 0 0 0 0,0 0 0 0 0,-1-11 1019 0 0,-13-73-2156 0 0,10 73 1824 0 0,-9-50-1012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6:5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14 567 1551 0 0,'0'0'68'0'0,"-1"1"2"0"0,-3 1-56 0 0,-1 2 49 0 0,4-3 260 0 0,-2 6 345 0 0,3-6 2744 0 0,17-21-3141 0 0,0 2 0 0 0,1 0 0 0 0,0 1 0 0 0,2 1 0 0 0,0 1 0 0 0,1 0 0 0 0,0 2 0 0 0,1 0 0 0 0,7-1-271 0 0,52-24 1273 0 0,81-25-1273 0 0,-126 51 70 0 0,227-85-70 0 0,204-35 2176 0 0,-342 101-1888 0 0,-118 28-288 0 0,1 1 0 0 0,-1-1 0 0 0,-1 0 0 0 0,1-1 0 0 0,0 1 0 0 0,2-3 0 0 0,-4 2 0 0 0,1 0 0 0 0,0 1 0 0 0,0 0 0 0 0,1 0 0 0 0,-1 1 0 0 0,2-1 0 0 0,-7 3 0 0 0,3-1 0 0 0,-1 0 0 0 0,0 0 0 0 0,1 0 0 0 0,-1 1 0 0 0,0 0 0 0 0,1-1 0 0 0,-1 1 0 0 0,0 1 0 0 0,1-1 0 0 0,0 0 0 0 0,-3 1 0 0 0,0 0 0 0 0,0-1 0 0 0,1 1 0 0 0,-1 0 0 0 0,0 0 0 0 0,0 0 0 0 0,0 0 0 0 0,0 0 0 0 0,0 0 0 0 0,0 0 0 0 0,0 0 0 0 0,-1 0 0 0 0,1 0 0 0 0,0 0 0 0 0,-1 1 0 0 0,1-1 0 0 0,0 0 0 0 0,-1 1 0 0 0,0-1 0 0 0,1 0 0 0 0,-1 1 0 0 0,0-1 0 0 0,0 1 0 0 0,1-1 0 0 0,-1 0 0 0 0,0 1 0 0 0,0-1 0 0 0,-1 1 0 0 0,1-1 0 0 0,0 1 0 0 0,0 2 0 0 0,0 17 259 0 0,-1 0-1 0 0,-1 1 0 0 0,-1 4-258 0 0,-2 16 508 0 0,1 27 57 0 0,3-1-1 0 0,4 1 1 0 0,4 18-565 0 0,10 48-137 0 0,10 19 137 0 0,50 166 0 0 0,-26-98 1067 0 0,-8 13-1067 0 0,-27-145 1215 0 0,96 578-241 0 0,-62-413-974 0 0,-18-105 0 0 0,-6 9 0 0 0,29 244 0 0 0,-17-132 0 0 0,-24-112 0 0 0,-7-57 0 0 0,6 16 0 0 0,10 22 0 0 0,-17-99 0 0 0,-2 1 0 0 0,-2-1 0 0 0,-2 18 0 0 0,-1-36 0 0 0,2-17 10 0 0,-1 1-1 0 0,0 0 0 0 0,1 0 1 0 0,1 0-1 0 0,-1-1 0 0 0,1 2-9 0 0,9 41-336 0 0,-10-47-1125 0 0,-1-2-539 0 0,0 0-369 0 0,0 0-1085 0 0,0 0-462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6:5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 3167 0 0,'-4'-9'19'0'0,"1"-1"695"0"0,2 14 59 0 0,4 35 1924 0 0,-2-17-2163 0 0,1 1-1 0 0,1-1 0 0 0,1 1 0 0 0,1-1 1 0 0,7 20-534 0 0,-6-24 284 0 0,-1 0 0 0 0,-2 0 1 0 0,1 1-1 0 0,-2-1 0 0 0,0 3-284 0 0,0 3 319 0 0,1 0 0 0 0,1-1 0 0 0,2 1-319 0 0,14 49 508 0 0,38 123 1824 0 0,-15-42-1633 0 0,-42-152 77 0 0,-1-2 31 0 0,1 1-102 0 0,2 8-462 0 0,10 8-217 0 0,-7-11-26 0 0,-6-6 0 0 0,1 0 0 0 0,-1 1 0 0 0,1-1 0 0 0,-1 0 0 0 0,1 0 0 0 0,0 0 0 0 0,-1 1 0 0 0,1-1 0 0 0,-1 0 0 0 0,1 0 0 0 0,0 0 0 0 0,-1 0 0 0 0,1 0 0 0 0,-1 0 0 0 0,1 0 0 0 0,0-1 0 0 0,-1 1 0 0 0,1 0 0 0 0,-1 0 0 0 0,1 0 0 0 0,0-1 0 0 0,-1 1 0 0 0,1 0 0 0 0,-1 0 0 0 0,1-1 0 0 0,-1 1 0 0 0,1-1 0 0 0,-1 1 0 0 0,0 0 0 0 0,1-1 0 0 0,-1 1 0 0 0,7-2 0 0 0,0 0 0 0 0,-1 0 0 0 0,1-1 0 0 0,-1 0 0 0 0,0 0 0 0 0,0-1 0 0 0,3-1 0 0 0,27-14 0 0 0,-15 12 0 0 0,0 1 0 0 0,17-3 0 0 0,10-2 0 0 0,12-9 1379 0 0,-1-2-1 0 0,54-30-1378 0 0,-6 3 891 0 0,79-35-891 0 0,37-30 0 0 0,-186 91 0 0 0,-27 16 0 0 0,0 0 0 0 0,1 1 0 0 0,0 0 0 0 0,11-4 0 0 0,-22 10 0 0 0,7-2 0 0 0,-1 0 0 0 0,0 0 0 0 0,0 0 0 0 0,-1-1 0 0 0,1 0 0 0 0,0 0 0 0 0,-1-1 0 0 0,0 1 0 0 0,0-1 0 0 0,0 0 0 0 0,1-1 0 0 0,1-2 0 0 0,-7 7 0 0 0,0 0 0 0 0,0 0 0 0 0,0 0 0 0 0,1 0 0 0 0,-1 0 0 0 0,0 0 0 0 0,0 0 0 0 0,1 0 0 0 0,-1 0 0 0 0,0 0 0 0 0,0 0 0 0 0,0 0 0 0 0,1 0 0 0 0,-1 0 0 0 0,0 0 0 0 0,0 0 0 0 0,1 0 0 0 0,-1 0 0 0 0,0 0 0 0 0,0 0 0 0 0,0 0 0 0 0,1 0 0 0 0,-1 0 0 0 0,0 0 0 0 0,0 0 0 0 0,1 1 0 0 0,-1-1 0 0 0,0 0 0 0 0,0 0 0 0 0,0 0 0 0 0,0 0 0 0 0,1 0 0 0 0,-1 1 0 0 0,0-1 0 0 0,0 0 0 0 0,0 0 0 0 0,0 0 0 0 0,0 1 0 0 0,0-1 0 0 0,0 0 0 0 0,1 0 0 0 0,-1 0 0 0 0,0 1 0 0 0,0-1 0 0 0,0 0 0 0 0,0 0 0 0 0,0 1 0 0 0,0-1 0 0 0,3 11 0 0 0,-3-11 0 0 0,8 20-119 0 0,-4-19-273 0 0,-3-2 179 0 0,1 2-629 0 0,6-12-1050 0 0,7-13-840 0 0,-6 9-1982 0 0,-8 14 3145 0 0,-1 1-6 0 0,0 0-1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6:5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 4231 0 0,'-2'-13'11'0'0,"1"5"89"0"0,0 14 29 0 0,0 6-62 0 0,0 1 920 0 0,1 14 2297 0 0,27 77 564 0 0,-13-53-1250 0 0,2 25-2598 0 0,-7-10 451 0 0,-7-39 450 0 0,2-1 0 0 0,0 0 0 0 0,7 19-901 0 0,-10-43-540 0 0,-1-2-215 0 0,0 0-49 0 0,0 0-148 0 0,0 0-579 0 0,0 0-254 0 0,0 0-51 0 0,0 0-11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1551 0 0,'0'0'68'0'0,"-4"-4"989"0"0,3 4 2741 0 0,33 214 1934 0 0,-6 37-5732 0 0,1 29 209 0 0,-26-249-2034 0 0,-1-31 1797 0 0,-1-1 0 0 0,1 1 0 0 0,0 0 0 0 0,0 0 1 0 0,0 0-1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1 0 0,0 0-1 0 0,0 0 0 0 0,0 0 0 0 0,0 0 0 0 0,0 0 0 0 0,0 0 0 0 0,0 0 0 0 0,-1 0 0 0 0,1 0 0 0 0,0 0 0 0 0,0 0 0 0 0,0 0 0 0 0,0 0 0 0 0,0 0 0 0 0,0 0 0 0 0,0 0 0 0 0,0 1 0 0 0,0-1 28 0 0,-5-18-1009 0 0,-10-50-3025 0 0,6 42 2296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2271 0 0,'0'0'92'0'0,"0"0"-17"0"0,-1-1-20 0 0,-2-2 30 0 0,2 2 302 0 0,1 1 130 0 0,0 0 24 0 0,0-1-476 0 0,0 0 0 0 0,0 1 0 0 0,1-1 0 0 0,-1 0 0 0 0,0 1 0 0 0,0-1 0 0 0,0 0 0 0 0,0 1 0 0 0,0-1 0 0 0,0 0 0 0 0,0 0 0 0 0,-1 1 0 0 0,1-1 0 0 0,0 0 0 0 0,0 1 0 0 0,0-1 0 0 0,-1 0 0 0 0,1 1 0 0 0,0-1 0 0 0,-1 1 0 0 0,1-1 0 0 0,-1 0-65 0 0,-2-10 4124 0 0,3 11-4059 0 0,1-1 1 0 0,-1 1-1 0 0,0 0 1 0 0,1 0-1 0 0,-1-1 1 0 0,1 1-1 0 0,-1 0 0 0 0,0 0 1 0 0,1 0-1 0 0,-1 0 1 0 0,1-1-1 0 0,-1 1 1 0 0,0 0-1 0 0,1 0 1 0 0,-1 0-1 0 0,1 0 1 0 0,-1 0-1 0 0,0 0 0 0 0,1 0 1 0 0,-1 0-1 0 0,1 0 1 0 0,-1 0-1 0 0,1 0 1 0 0,-1 1-1 0 0,0-1 1 0 0,1 0-1 0 0,-1 0 1 0 0,1 0-1 0 0,-1 0 0 0 0,0 1 1 0 0,1-1-1 0 0,-1 0-65 0 0,8 2 121 0 0,1 0 0 0 0,-1-1 0 0 0,1-1 0 0 0,-1 1-1 0 0,0-1 1 0 0,1-1 0 0 0,-1 1 0 0 0,1-1 0 0 0,-1-1-1 0 0,7-1-120 0 0,1-1 476 0 0,0 2-1 0 0,1 0 0 0 0,-1 1 0 0 0,1 0 0 0 0,5 2-475 0 0,-17-1-237 0 0,0 0 0 0 0,-1 1 0 0 0,1-1-1 0 0,0 1 1 0 0,0 1 0 0 0,-1-1 0 0 0,1 1 0 0 0,-1 0-1 0 0,1 0 1 0 0,-1 0 0 0 0,0 0 0 0 0,3 2 237 0 0,-5-2-294 0 0,1 1 0 0 0,-1-1 0 0 0,0 0 0 0 0,0 1 0 0 0,0-1 0 0 0,0 1 0 0 0,0 0 0 0 0,0 0 0 0 0,-1 0 0 0 0,0-1 0 0 0,1 1 0 0 0,-1 1 0 0 0,0-1 0 0 0,0 0 0 0 0,-1 0 0 0 0,1 0 0 0 0,-1 1 0 0 0,1-1 294 0 0,1 31-1934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85 5527 0 0,'0'0'124'0'0,"-1"0"-97"0"0,0 0 0 0 0,0 1-1 0 0,0-1 1 0 0,1 1-1 0 0,-1-1 1 0 0,0 1-1 0 0,0-1 1 0 0,0 1 0 0 0,1 0-1 0 0,-1-1 1 0 0,0 1-1 0 0,1 0 1 0 0,-1-1 0 0 0,1 1-1 0 0,-1 0 1 0 0,0 0-27 0 0,-6 22 160 0 0,7-23-74 0 0,0 1 1 0 0,0 0-1 0 0,-1-1 1 0 0,1 1-1 0 0,0 0 1 0 0,0-1 0 0 0,0 1-1 0 0,0 0 1 0 0,0-1-1 0 0,0 1 1 0 0,0 0-1 0 0,0 0 1 0 0,0-1-1 0 0,0 1 1 0 0,0 0-1 0 0,0-1 1 0 0,1 1 0 0 0,-1 0-1 0 0,0-1 1 0 0,0 1-1 0 0,1 0 1 0 0,-1-1-1 0 0,0 1 1 0 0,1-1-1 0 0,-1 1 1 0 0,1-1-1 0 0,-1 1 1 0 0,1-1-1 0 0,-1 1 1 0 0,1-1 0 0 0,-1 1-1 0 0,1-1 1 0 0,-1 1-1 0 0,1-1 1 0 0,0 0-1 0 0,-1 1 1 0 0,1-1-1 0 0,0 0 1 0 0,-1 0-1 0 0,1 1 1 0 0,0-1 0 0 0,-1 0-1 0 0,1 0 1 0 0,0 0-1 0 0,-1 0 1 0 0,1 0-1 0 0,0 0 1 0 0,0 0-1 0 0,-1 0 1 0 0,1 0-1 0 0,0-1-86 0 0,3 1 236 0 0,0 0 0 0 0,0 0 0 0 0,0-1-1 0 0,0 0 1 0 0,0 0 0 0 0,0 0 0 0 0,4-2-236 0 0,107-47 2954 0 0,-46 27-2934 0 0,-47 17-143 0 0,0-1 1 0 0,-1-2-1 0 0,2-1 123 0 0,-20 9-690 0 0,0-1-1 0 0,0 1 1 0 0,0-1 0 0 0,-1 0-1 0 0,1 0 1 0 0,-1 0 0 0 0,1-1-1 0 0,-1 1 1 0 0,0-1-1 0 0,2-2 691 0 0,-2 2-2644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7111 0 0,'0'0'158'0'0,"0"0"22"0"0,0 0 13 0 0,0 0 54 0 0,0 0 177 0 0,0 0 78 0 0,0 0 12 0 0,8-2 606 0 0,-5 4-944 0 0,0 0 0 0 0,0 0-1 0 0,0 0 1 0 0,0 0 0 0 0,0 0 0 0 0,-1 1 0 0 0,1-1 0 0 0,-1 1 0 0 0,1 0 0 0 0,-1-1 0 0 0,1 3-176 0 0,23 35 2015 0 0,-18-23-1730 0 0,-1 0 1 0 0,-1 0-1 0 0,0 1 0 0 0,-2 0 0 0 0,0 0 1 0 0,-1 0-1 0 0,-1 0 0 0 0,0 0 0 0 0,-1 1 0 0 0,-2-1 1 0 0,-1 12-286 0 0,3-26 244 0 0,-7 13 460 0 0,6-17-704 0 0,0 0 1 0 0,0 0-1 0 0,0 0 1 0 0,0 1-1 0 0,0-1 1 0 0,0 0-1 0 0,0 0 1 0 0,0 0-1 0 0,0 0 1 0 0,0 0-1 0 0,0 0 1 0 0,0 1-1 0 0,0-1 1 0 0,0 0-1 0 0,0 0 1 0 0,0 0-1 0 0,-1 0 1 0 0,1 0-1 0 0,0 0 1 0 0,0 0 0 0 0,0 0-1 0 0,0 1 1 0 0,0-1-1 0 0,0 0 1 0 0,0 0-1 0 0,0 0 1 0 0,-1 0-1 0 0,1 0 1 0 0,0 0-1 0 0,0 0 1 0 0,0 0-1 0 0,0 0 1 0 0,0 0-1 0 0,0 0 1 0 0,-1 0-1 0 0,1 0 1 0 0,0 0-1 0 0,0 0 1 0 0,0 0-1 0 0,0 0 1 0 0,0 0 0 0 0,-1 0-1 0 0,1 0 1 0 0,0 0-1 0 0,0 0 1 0 0,0 0-1 0 0,0 0 1 0 0,0 0-1 0 0,0 0 1 0 0,0 0-1 0 0,-1-1 0 0 0,-4-7 7 0 0,-1-11-14 0 0,2-9-148 0 0,1 0 0 0 0,2 0-1 0 0,1 0 1 0 0,1 0 0 0 0,1 0 0 0 0,2 0-1 0 0,1 0 1 0 0,1 1 0 0 0,2-3 155 0 0,-8 30-40 0 0,0 0 0 0 0,0-1 1 0 0,0 1-1 0 0,0-1 0 0 0,0 1 0 0 0,0 0 1 0 0,0-1-1 0 0,0 1 0 0 0,0 0 0 0 0,1-1 1 0 0,-1 1-1 0 0,0 0 0 0 0,0-1 0 0 0,0 1 1 0 0,1 0-1 0 0,-1-1 0 0 0,0 1 0 0 0,0 0 1 0 0,1-1-1 0 0,-1 1 0 0 0,0 0 0 0 0,1 0 1 0 0,-1 0-1 0 0,0-1 0 0 0,1 1 0 0 0,-1 0 1 0 0,0 0-1 0 0,1 0 0 0 0,-1 0 0 0 0,0 0 1 0 0,1-1-1 0 0,-1 1 0 0 0,0 0 0 0 0,1 0 1 0 0,-1 0-1 0 0,1 0 0 0 0,-1 0 0 0 0,0 0 1 0 0,1 0-1 0 0,-1 0 0 0 0,0 0 0 0 0,1 1 1 0 0,-1-1 39 0 0,15 16-135 0 0,9 30 1598 0 0,-15-19-1101 0 0,-1 0 1 0 0,0 1 0 0 0,-1 7-363 0 0,-2-7 230 0 0,2 0 0 0 0,1-1 0 0 0,4 7-230 0 0,-7-27 0 0 0,3-2-285 0 0,-7-5 133 0 0,-1 1 0 0 0,1-1 0 0 0,0 1 0 0 0,-1-1 0 0 0,1 1 0 0 0,0-1 0 0 0,0 1 0 0 0,-1-1 1 0 0,1 1-1 0 0,0-1 0 0 0,0 0 0 0 0,-1 0 0 0 0,1 1 0 0 0,0-1 0 0 0,0 0 0 0 0,0 0 0 0 0,0 0 0 0 0,-1 0 0 0 0,1 0 0 0 0,0 0 1 0 0,0 0-1 0 0,0 0 0 0 0,0 0 0 0 0,-1 0 0 0 0,1 0 0 0 0,0-1 0 0 0,0 1 0 0 0,0 0 0 0 0,-1-1 0 0 0,1 1 0 0 0,0 0 1 0 0,0-1-1 0 0,-1 1 0 0 0,1-1 0 0 0,0 1 0 0 0,-1-1 0 0 0,1 0 0 0 0,-1 1 0 0 0,1-1 0 0 0,-1 1 0 0 0,1-1 0 0 0,-1 0 0 0 0,1 0 1 0 0,-1 1-1 0 0,1-1 0 0 0,-1 0 0 0 0,0 0 0 0 0,0 1 0 0 0,1-1 0 0 0,-1-1 152 0 0,8-13-2625 0 0,3 0-21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4231 0 0,'-2'16'91'0'0,"0"29"2490"0"0,2-47-2218 0 0,0 1 0 0 0,-1 0 0 0 0,1-1-1 0 0,0 1 1 0 0,-1-1 0 0 0,1 1 0 0 0,-1 0-1 0 0,1-1 1 0 0,-1 1 0 0 0,0 0 0 0 0,0 0-1 0 0,1-1 1 0 0,-1 1 0 0 0,0 0 0 0 0,0 0-1 0 0,0 0 1 0 0,0 0 0 0 0,-1 0 0 0 0,1 0-1 0 0,0 0 1 0 0,0 1 0 0 0,0-1 0 0 0,-1 0-1 0 0,1 1 1 0 0,0-1 0 0 0,-1 1 0 0 0,1-1-1 0 0,-1 1 1 0 0,1 0 0 0 0,0-1-1 0 0,-1 1 1 0 0,-1 0-363 0 0,2 0 0 0 0,0 1 0 0 0,-1 0 0 0 0,1-1 0 0 0,0 1 0 0 0,0 0 0 0 0,-1-1 0 0 0,1 1 0 0 0,0 0 0 0 0,0 0 0 0 0,0 0 0 0 0,0 0 0 0 0,0 0 0 0 0,0 0 0 0 0,0 0 0 0 0,1 0 0 0 0,-1 1 0 0 0,0-1 0 0 0,1 0 0 0 0,-1 0 0 0 0,0 1 0 0 0,1-1 0 0 0,0 0 0 0 0,-1 1 0 0 0,1-1 0 0 0,0 1 0 0 0,-1 2 0 0 0,-4 7 0 0 0,1 1 0 0 0,1 0 0 0 0,0-1 0 0 0,1 2 0 0 0,0-1 0 0 0,1 0 0 0 0,0 0 0 0 0,1 0 0 0 0,0 1 0 0 0,1-1 0 0 0,1 0 0 0 0,0 0 0 0 0,0 0 0 0 0,2 5 0 0 0,-2-12 98 0 0,0-1-1 0 0,0 1 1 0 0,0 0 0 0 0,0-1-1 0 0,1 0 1 0 0,0 0 0 0 0,0 1-1 0 0,0-2 1 0 0,0 1-1 0 0,1 0 1 0 0,1 1-98 0 0,49 32 1869 0 0,-6-5-1164 0 0,-46-29-697 0 0,0-1 0 0 0,0 0 0 0 0,0 1 0 0 0,0-1-1 0 0,0 1 1 0 0,0 0 0 0 0,-1-1 0 0 0,1 1 0 0 0,-1 0 0 0 0,0 0 0 0 0,0 0-1 0 0,0 0 1 0 0,0 0 0 0 0,0 0 0 0 0,-1 1 0 0 0,1-1 0 0 0,-1 0 0 0 0,0 0-1 0 0,0 0 1 0 0,0 1 0 0 0,-1-1 0 0 0,1 0 0 0 0,-1 0 0 0 0,1 0 0 0 0,-1 0-1 0 0,-1 3-6 0 0,0 1 58 0 0,-1 0 1 0 0,1-1 0 0 0,-1 1 0 0 0,0-1 0 0 0,-1 0 0 0 0,1 0-1 0 0,-1 0 1 0 0,0 0 0 0 0,-1 0 0 0 0,1-1 0 0 0,-6 4-60 0 0,2-2 643 0 0,0-1 0 0 0,-1 0-1 0 0,0-1 1 0 0,0 0 0 0 0,-2 0-643 0 0,-4 2-213 0 0,-1-2 0 0 0,0 0-1 0 0,0 0 1 0 0,-8-1 213 0 0,22-3-933 0 0,2-1-954 0 0,0 0-3783 0 0,0 0-1616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1232 1551 0 0,'0'0'68'0'0,"20"9"16"0"0,-11-9 232 0 0,-1-1 0 0 0,0 0-1 0 0,0 0 1 0 0,0-1 0 0 0,6-1-316 0 0,10-2 740 0 0,-2 0 339 0 0,0-1 0 0 0,13-5-1079 0 0,33-9 1170 0 0,11-1-214 0 0,-1-4 0 0 0,-1-3-1 0 0,23-15-955 0 0,20-7 1456 0 0,-19 9-1077 0 0,97-35-16 0 0,-68 28-66 0 0,33-23-297 0 0,-46 20 311 0 0,-40 19 1016 0 0,161-68-422 0 0,33 1-905 0 0,-236 88 0 0 0,4 0 0 0 0,-1-3 0 0 0,-1-1 0 0 0,11-6 0 0 0,-33 14 0 0 0,1 1 0 0 0,1 1 0 0 0,-1 0 0 0 0,1 2 0 0 0,-1-1 0 0 0,7 2 0 0 0,28-8 0 0 0,7-2 761 0 0,-1-2-1 0 0,-1-3 1 0 0,35-17-761 0 0,-78 29 150 0 0,0 1-1 0 0,1 0 1 0 0,-1 1 0 0 0,1 0 0 0 0,4 0-150 0 0,48-11 225 0 0,-3-6-225 0 0,18 0 0 0 0,15-4 0 0 0,246-65 0 0 0,-223 48 0 0 0,-34 9 0 0 0,58-13 0 0 0,-135 43-349 0 0,-7 2-1474 0 0,-1 0-1493 0 0,-6 9 1514 0 0,-1 4-852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5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 5407 0 0,'0'0'124'0'0,"0"0"18"0"0,0 0 8 0 0,-7-5 2 0 0,7 5-34 0 0,-1-1 0 0 0,0 1 0 0 0,1-1 0 0 0,-1 1 0 0 0,0 0 0 0 0,0-1 0 0 0,0 1 0 0 0,1 0 0 0 0,-1 0-1 0 0,0 0 1 0 0,0 0 0 0 0,0-1 0 0 0,0 1 0 0 0,0 0 0 0 0,1 1 0 0 0,-1-1 0 0 0,0 0 0 0 0,0 0 0 0 0,0 0 0 0 0,1 0-1 0 0,-1 1 1 0 0,0-1 0 0 0,0 0 0 0 0,0 1 0 0 0,1-1 0 0 0,-1 0 0 0 0,0 1 0 0 0,1-1 0 0 0,-1 1 0 0 0,0-1-1 0 0,1 1 1 0 0,-1 0 0 0 0,0-1 0 0 0,1 1 0 0 0,-1 0 0 0 0,1-1 0 0 0,-1 1 0 0 0,1 0 0 0 0,0-1 0 0 0,-1 1 0 0 0,1 0-1 0 0,0 0 1 0 0,-1 0 0 0 0,1-1 0 0 0,0 1 0 0 0,0 2 0 0 0,-8 39 279 0 0,8-39-204 0 0,-2 29-188 0 0,2-1 0 0 0,2 1 0 0 0,6 34 0 0 0,0 16-5 0 0,16 151-140 0 0,-24-231-592 0 0,0-2-274 0 0,0 0-512 0 0,0 0-1814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7111 0 0,'0'0'158'0'0,"0"0"22"0"0,0 0 13 0 0,0 0 54 0 0,0 0 177 0 0,0 0 78 0 0,19 1 1132 0 0,29 20 298 0 0,-30-13-1273 0 0,-1 0 0 0 0,1 0 0 0 0,-2 2 0 0 0,15 9-659 0 0,-21-11 37 0 0,0 0 0 0 0,0 0 0 0 0,0 1 0 0 0,-1 1 0 0 0,-1-1 0 0 0,0 1 0 0 0,1 2-37 0 0,-7-9-1 0 0,0 1 1 0 0,0-1-1 0 0,0 1 0 0 0,-1-1 0 0 0,0 1 0 0 0,1 0 0 0 0,-1 0 1 0 0,-1-1-1 0 0,1 1 0 0 0,0 0 0 0 0,-1 0 0 0 0,0 0 0 0 0,0 0 0 0 0,0 0 1 0 0,0 0-1 0 0,-1 0 0 0 0,0 0 0 0 0,1-1 0 0 0,-1 1 0 0 0,-1 0 1 0 0,1 0-1 0 0,0-1 0 0 0,-1 1 0 0 0,0-1 0 0 0,-1 2 1 0 0,-9 14 326 0 0,-1 0-1 0 0,-1-1 1 0 0,0-1 0 0 0,-1-1-1 0 0,-9 8-325 0 0,-22 17 1628 0 0,-20 12-1628 0 0,-65 49-3741 0 0,113-87 1624 0 0,5-3-25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57 3167 0 0,'0'0'68'0'0,"0"0"16"0"0,-8-19 92 0 0,2-9 29 0 0,5 20 134 0 0,1 7-49 0 0,0 1 14 0 0,0 0 38 0 0,0 0 12 0 0,0 0 4 0 0,0 0 13 0 0,0 0 45 0 0,0 0 21 0 0,9 22 517 0 0,-1 25-259 0 0,-1 1 1 0 0,-3 0-1 0 0,-1 18-695 0 0,-4-34 0 0 0,-1 1 0 0 0,-2-1 0 0 0,-1 1 0 0 0,-1 7 0 0 0,6-29-124 0 0,0-9-525 0 0,0-2-247 0 0,0 0-397 0 0,0 0-1393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85 4231 0 0,'-19'0'307'0'0,"11"2"-203"0"0,7-1-47 0 0,0-1-1 0 0,0 0 0 0 0,0 1 1 0 0,0-1-1 0 0,0 0 1 0 0,0 0-1 0 0,0 1 1 0 0,0-1-1 0 0,0 0 1 0 0,0 0-1 0 0,0 0 1 0 0,0 0-1 0 0,0 0 1 0 0,0-1-1 0 0,0 1 0 0 0,0 0 1 0 0,0 0-1 0 0,0-1 1 0 0,0 1-1 0 0,0 0 1 0 0,0-1-1 0 0,0 1 1 0 0,0-1-1 0 0,0 1 1 0 0,0-1-1 0 0,1 0 1 0 0,-1 1-1 0 0,0-1 0 0 0,0 0 1 0 0,1 0-1 0 0,-1 1 1 0 0,1-1-1 0 0,-1 0 1 0 0,0 0-1 0 0,1 0 1 0 0,0 0-1 0 0,-1 0 1 0 0,1 0-1 0 0,-1 0 1 0 0,1 0-1 0 0,0 0-56 0 0,-7-35 2370 0 0,10 32-2280 0 0,0 0-1 0 0,0 0 0 0 0,0 1 0 0 0,1-1 0 0 0,-1 1 0 0 0,1 0 0 0 0,3-3-89 0 0,1 3 0 0 0,-1 9 0 0 0,-6-3-12 0 0,0 1 0 0 0,0 0 0 0 0,-1 0 1 0 0,1 0-1 0 0,-1 0 0 0 0,0 1 0 0 0,0-1 0 0 0,0 0 0 0 0,0 0 0 0 0,-1 0 0 0 0,0 0 0 0 0,0 0 0 0 0,0-1 0 0 0,-1 4 12 0 0,-4 29 2422 0 0,6-34-2234 0 0,4 6-167 0 0,-4-7-21 0 0,1 0 0 0 0,-1 0 0 0 0,1-1 0 0 0,-1 1 0 0 0,0 0 0 0 0,1 0 0 0 0,-1-1 0 0 0,1 1 0 0 0,-1-1 0 0 0,1 1 0 0 0,0 0 0 0 0,-1-1 0 0 0,1 1 0 0 0,0-1 0 0 0,-1 1 0 0 0,1-1 0 0 0,0 0 0 0 0,0 1 0 0 0,-1-1 0 0 0,1 0 0 0 0,0 1 0 0 0,0-1 0 0 0,0 0 0 0 0,-1 0 0 0 0,1 0 0 0 0,0 0 0 0 0,0 0 0 0 0,0 0 0 0 0,1 0 0 0 0,10 6 0 0 0,1 0 0 0 0,-2 0 0 0 0,1 1 0 0 0,-1 1 0 0 0,9 7 0 0 0,-7-6 0 0 0,-9-6 0 0 0,4 2 0 0 0,24 8 0 0 0,-32-13 6 0 0,1 1 0 0 0,0 0-1 0 0,-1 0 1 0 0,1-1-1 0 0,0 1 1 0 0,-1 0 0 0 0,1 0-1 0 0,-1 0 1 0 0,1 0 0 0 0,-1 0-1 0 0,1-1 1 0 0,-1 1 0 0 0,0 0-1 0 0,1 0 1 0 0,-1 0 0 0 0,0 0-1 0 0,0 0 1 0 0,0 0-1 0 0,0 0 1 0 0,0 0 0 0 0,0 0-1 0 0,0 0 1 0 0,0 0 0 0 0,0 0-1 0 0,-1 1-5 0 0,-3 21 454 0 0,4-22-441 0 0,0 0 44 0 0,-18 50 1765 0 0,16-48-1799 0 0,1 0-1 0 0,-1 0 0 0 0,0-1 0 0 0,0 1 0 0 0,0 0 0 0 0,0 0 0 0 0,-1-1 0 0 0,1 0 0 0 0,-1 1 0 0 0,1-1 0 0 0,-1 0 0 0 0,0 0 0 0 0,0 0 0 0 0,0-1 0 0 0,0 1 0 0 0,-3 0-22 0 0,1-2 0 0 0,2-5-172 0 0,2 3-134 0 0,1 0 0 0 0,0-1 0 0 0,0 1 0 0 0,0 0 0 0 0,0 0 0 0 0,0 0 0 0 0,0 0 0 0 0,0 0 0 0 0,1 0 0 0 0,-1 0 0 0 0,1 0 0 0 0,0 0 0 0 0,-1 0-1 0 0,1 0 1 0 0,0 0 0 0 0,0 0 0 0 0,0 0 0 0 0,0 0 0 0 0,1 1 0 0 0,0-2 306 0 0,11-25-1813 0 0,0-22 199 0 0,-1 5-2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0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99 5527 0 0,'0'0'124'0'0,"-5"-12"170"0"0,1 5-98 0 0,4 6 157 0 0,0 1 67 0 0,0 0 17 0 0,0-3-285 0 0,1 0-1 0 0,0 0 0 0 0,0 0 0 0 0,0 0 1 0 0,1 0-1 0 0,-1 0 0 0 0,1 0 0 0 0,0 0 1 0 0,-1 1-1 0 0,1-1 0 0 0,0 1 0 0 0,1-1 1 0 0,-1 1-1 0 0,0 0 0 0 0,1 0 1 0 0,-1 0-1 0 0,1 0 0 0 0,0 0 0 0 0,-1 0 1 0 0,3 0-152 0 0,1-2 252 0 0,1 1 0 0 0,0-1 0 0 0,-1 1 0 0 0,1 0 0 0 0,0 1 1 0 0,0 0-1 0 0,1 0 0 0 0,4 0-252 0 0,-11 1 1 0 0,1 1 0 0 0,0 0 0 0 0,-1 0 0 0 0,1 0 0 0 0,0 0 0 0 0,-1 0-1 0 0,1 1 1 0 0,0-1 0 0 0,-1 0 0 0 0,1 1 0 0 0,0-1 0 0 0,-1 1 0 0 0,1 0 0 0 0,-1-1 0 0 0,1 1 0 0 0,-1 0 0 0 0,0 0 0 0 0,1 0 0 0 0,-1 0 0 0 0,0 0-1 0 0,0 0 1 0 0,1 1 0 0 0,0 0-1 0 0,-1 1 1 0 0,1-1-1 0 0,-1 1 1 0 0,0 0-1 0 0,0 0 1 0 0,0 0-1 0 0,0 0 0 0 0,0 0 1 0 0,0 0-1 0 0,-1 0 1 0 0,0 0-1 0 0,0 0 1 0 0,0 2-1 0 0,0 7-1 0 0,-1 1 0 0 0,-1-1 0 0 0,0 0 0 0 0,0 0 0 0 0,-1 0 0 0 0,-2 2 1 0 0,-15 35 686 0 0,15-38-420 0 0,0 0 1 0 0,0 1-1 0 0,1 0 0 0 0,0 0 0 0 0,1 0 1 0 0,1 0-1 0 0,0 1 0 0 0,0-1-266 0 0,2-11 1 0 0,0 0-1 0 0,0 0 1 0 0,0-1-1 0 0,0 1 1 0 0,0 0-1 0 0,0-1 1 0 0,0 1-1 0 0,1 0 0 0 0,-1 0 1 0 0,0-1-1 0 0,0 1 1 0 0,1 0-1 0 0,-1-1 1 0 0,0 1-1 0 0,1-1 1 0 0,-1 1-1 0 0,1 0 1 0 0,-1-1-1 0 0,1 1 1 0 0,-1-1-1 0 0,1 1 0 0 0,-1-1 1 0 0,1 1-1 0 0,-1-1 1 0 0,1 1-1 0 0,0-1 1 0 0,-1 0-1 0 0,1 1 1 0 0,0-1-1 0 0,-1 0 1 0 0,1 0-1 0 0,0 1 1 0 0,-1-1-1 0 0,1 0 1 0 0,0 0-1 0 0,0 0 0 0 0,-1 0 1 0 0,1 0-1 0 0,0 0 1 0 0,-1 0-1 0 0,1 0 1 0 0,0 0-1 0 0,0 0 1 0 0,-1-1-1 0 0,1 1 1 0 0,0 0-1 0 0,-1 0 1 0 0,1-1-1 0 0,0 1 0 0 0,-1 0 1 0 0,17-4 0 0 0,-1-1 0 0 0,0-1-1 0 0,0 0 1 0 0,-1-1 0 0 0,0-1-1 0 0,0 0 1 0 0,0-1 0 0 0,-1-1-1 0 0,2-2 0 0 0,64-37-96 0 0,-54 37-1559 0 0,0 2 1 0 0,8-1 1654 0 0,10-4-3746 0 0,-40 13 2171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142 175 2271 0 0,'-8'-16'51'0'0,"7"12"-38"0"0,-1 1 0 0 0,1-1 0 0 0,-1 1 0 0 0,0 0 0 0 0,0 0 0 0 0,0 0 0 0 0,0 0 0 0 0,-1 0 0 0 0,1 1 0 0 0,-1-1 0 0 0,0 1 0 0 0,1 0-1 0 0,-1-1 1 0 0,-2 1-13 0 0,0-3 223 0 0,0 1 0 0 0,1-1-1 0 0,-1 1 1 0 0,1-1-1 0 0,0-1 1 0 0,0 1 0 0 0,0-2-223 0 0,0 1 271 0 0,0 1 0 0 0,0-1 0 0 0,-1 1-1 0 0,0 0 1 0 0,0 0 0 0 0,-2-2-271 0 0,-22-28 2115 0 0,29 34-1620 0 0,0 1 17 0 0,0 0 6 0 0,55 93 2570 0 0,104 190-1805 0 0,-127-235 184 0 0,-31-46-1942 0 0,-1-2-181 0 0,0 0-44 0 0,0 0 1 0 0,0 0 51 0 0,-8-21-1889 0 0,-6-10-1379 0 0,5 20 2301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53 340 4231 0 0,'0'-1'13'0'0,"0"0"-1"0"0,0 0 0 0 0,0 0 0 0 0,0 0 0 0 0,0 0 1 0 0,-1 0-1 0 0,1 0 0 0 0,0 0 0 0 0,-1 0 0 0 0,1 0 0 0 0,-1 0 1 0 0,1 0-1 0 0,-1 0 0 0 0,1 1 0 0 0,-1-1 0 0 0,0 0 1 0 0,1 0-1 0 0,-1 0 0 0 0,0 1 0 0 0,0-1 0 0 0,0 0 0 0 0,0 1 1 0 0,1-1-1 0 0,-1 1 0 0 0,0-1 0 0 0,0 1 0 0 0,0 0 1 0 0,0-1-1 0 0,0 1 0 0 0,0 0 0 0 0,0-1 0 0 0,0 1 0 0 0,0 0 1 0 0,-1 0-13 0 0,-13-4 17 0 0,14 3-9 0 0,0 0-1 0 0,0 0 1 0 0,0 0-1 0 0,0 0 1 0 0,0-1-1 0 0,1 1 1 0 0,-1 0-1 0 0,0 0 1 0 0,0-1 0 0 0,1 1-1 0 0,-1 0 1 0 0,1-1-1 0 0,-1 1 1 0 0,1-1-1 0 0,0 1 1 0 0,0-1-1 0 0,-1 1 1 0 0,1-2-8 0 0,-2-31 441 0 0,2 29-346 0 0,-1-5 107 0 0,2 1 0 0 0,-1-1-1 0 0,1 1 1 0 0,1 0-1 0 0,-1-1 1 0 0,2 1 0 0 0,-1 0-1 0 0,1 0 1 0 0,1 0-1 0 0,0-1-201 0 0,-3 8 58 0 0,1 1-1 0 0,-1 0 0 0 0,0 0 0 0 0,0 0 0 0 0,0 0 1 0 0,1 0-1 0 0,-1 0 0 0 0,1 0 0 0 0,-1 0 0 0 0,1 0 1 0 0,-1 1-1 0 0,1-1 0 0 0,-1 0 0 0 0,1 1 1 0 0,0 0-1 0 0,-1-1 0 0 0,1 1 0 0 0,-1 0 0 0 0,1 0 1 0 0,1 0-58 0 0,26-9 831 0 0,-9-3-525 0 0,0 1 0 0 0,19-6-306 0 0,-29 12 12 0 0,-4 2-12 0 0,-1-1 0 0 0,1 0 0 0 0,-1 0 0 0 0,0-1 0 0 0,0 1 0 0 0,3-5 0 0 0,-2 3 0 0 0,-1 1 0 0 0,1-1 0 0 0,0 1 0 0 0,0 0 0 0 0,1 1 0 0 0,1-2 0 0 0,-6 6 0 0 0,0-1 0 0 0,-1 0 0 0 0,1 0 0 0 0,0 1 0 0 0,0-1 0 0 0,-1 1 0 0 0,1 0 0 0 0,0 0 0 0 0,0-1 0 0 0,0 1 0 0 0,0 0 0 0 0,0 0 0 0 0,-1 1 0 0 0,1-1 0 0 0,0 0 0 0 0,0 1 0 0 0,0-1 0 0 0,-1 1 0 0 0,1-1 0 0 0,0 1 0 0 0,0 0 0 0 0,-1 0 0 0 0,1 0 0 0 0,-1 0 0 0 0,1 0 0 0 0,-1 0 0 0 0,2 1 0 0 0,3 4-390 0 0,0 0 0 0 0,0 1 0 0 0,-1 0-1 0 0,0 0 1 0 0,0 0 0 0 0,-1 0-1 0 0,2 4 391 0 0,4 6-3100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20 151 4231 0 0,'-3'5'33'0'0,"0"1"0"0"0,1-1-1 0 0,-1 1 1 0 0,1 0 0 0 0,1 0-1 0 0,-1 0 1 0 0,1 0 0 0 0,0 0-1 0 0,0 0 1 0 0,1 0 0 0 0,0 0-1 0 0,0 0 1 0 0,0 1 0 0 0,1-1-1 0 0,0 0 1 0 0,0 2-33 0 0,0-7 588 0 0,18 2 1378 0 0,-18-3-1901 0 0,1 1 0 0 0,-1-1 0 0 0,1 0 1 0 0,0 1-1 0 0,-1-1 0 0 0,1 0 0 0 0,-1 0 0 0 0,1 0 0 0 0,-1 0 0 0 0,1-1 0 0 0,-1 1 1 0 0,1 0-1 0 0,0 0 0 0 0,-1-1 0 0 0,1 1 0 0 0,-1-1 0 0 0,0 0 0 0 0,1 1 0 0 0,-1-1 1 0 0,1 0-1 0 0,-1 0 0 0 0,0 0 0 0 0,1-1-65 0 0,100-83 1245 0 0,-48 38-1345 0 0,10-4 100 0 0,-53 42-164 0 0,32-21 319 0 0,-13 12-2878 0 0,-10 8-377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77 680 3167 0 0,'-1'-13'181'0'0,"0"-1"-462"0"0,1 43 3664 0 0,11-55-573 0 0,-4 12-2209 0 0,3-15 13 0 0,-2-1 1 0 0,0 0 0 0 0,-2 0 0 0 0,-2 0-1 0 0,0-1 1 0 0,-2 0 0 0 0,-2 1 0 0 0,-1-13-615 0 0,-3-3-18 0 0,-2 0 0 0 0,-1 0 0 0 0,-3 1 1 0 0,-2 0-1 0 0,-5-8 18 0 0,15 46-221 0 0,0 0 0 0 0,-1 0 0 0 0,0 0 0 0 0,0 1 0 0 0,-1-1 0 0 0,0 1-1 0 0,0 0 1 0 0,-1 0 0 0 0,1 1 0 0 0,-4-4 221 0 0,8 9 0 0 0,0 0 0 0 0,-1-1 0 0 0,1 1 0 0 0,-1 0 0 0 0,1-1 0 0 0,0 1 0 0 0,-1 0 0 0 0,1 0 0 0 0,-1 0 0 0 0,1-1 0 0 0,-1 1 0 0 0,1 0 0 0 0,-1 0 0 0 0,1 0 0 0 0,0 0 0 0 0,-1 0 0 0 0,1 0 0 0 0,-1 0 0 0 0,1 0 0 0 0,-1 0 0 0 0,1 0 0 0 0,-1 0 0 0 0,1 0 0 0 0,-1 0 0 0 0,1 0 0 0 0,-1 0 0 0 0,1 0 0 0 0,-1 1 0 0 0,1-1 0 0 0,-1 0 0 0 0,1 0 0 0 0,0 0 0 0 0,-1 1 0 0 0,1-1 0 0 0,-1 0 0 0 0,1 1 0 0 0,0-1 0 0 0,-1 0 0 0 0,1 1 0 0 0,-8 11 0 0 0,8-11 0 0 0,-2 6 0 0 0,0 0 0 0 0,0 0 0 0 0,0 1 0 0 0,1-1 0 0 0,0 1 0 0 0,1-1 0 0 0,0 1 0 0 0,0 0 0 0 0,0-1 0 0 0,1 1 0 0 0,1 4 0 0 0,4 19 0 0 0,2-1 0 0 0,3 8 0 0 0,0-1 0 0 0,10 33 508 0 0,3-2-1 0 0,3-1 1 0 0,3-1-1 0 0,3-2 1 0 0,34 50-508 0 0,-24-47 238 0 0,10 7-238 0 0,-46-65 0 0 0,-1 0 0 0 0,0 0 0 0 0,0 0 0 0 0,-1 1 0 0 0,0 0 0 0 0,0 0 0 0 0,-1 0 0 0 0,2 11 0 0 0,-6-21 0 0 0,0 0 0 0 0,0 1 0 0 0,1-1 0 0 0,-1 0 0 0 0,0 0 0 0 0,0 1 0 0 0,0-1 0 0 0,0 0 0 0 0,0 0 0 0 0,0 1 0 0 0,0-1 0 0 0,0 0 0 0 0,0 0 0 0 0,0 1 0 0 0,0-1 0 0 0,0 0 0 0 0,0 0 0 0 0,0 0 0 0 0,-1 1 0 0 0,1-1 0 0 0,0 0 0 0 0,0 0 0 0 0,0 1 0 0 0,0-1 0 0 0,0 0 0 0 0,0 0 0 0 0,-1 0 0 0 0,1 1 0 0 0,0-1 0 0 0,0 0 0 0 0,0 0 0 0 0,0 0 0 0 0,-1 0 0 0 0,1 1 0 0 0,0-1 0 0 0,0 0 0 0 0,-1 0 0 0 0,1 0 0 0 0,0 0 0 0 0,0 0 0 0 0,0 0 0 0 0,-1 0 0 0 0,1 0 0 0 0,0 0 0 0 0,0 0 0 0 0,-1 0 0 0 0,1 0 0 0 0,0 0 0 0 0,0 0 0 0 0,-1 0 0 0 0,1 0 0 0 0,0 0 0 0 0,0 0 0 0 0,-1 0 0 0 0,1 0 0 0 0,0 0 0 0 0,0 0 0 0 0,-1 0 0 0 0,-12-6 0 0 0,11 5 0 0 0,-7-5 0 0 0,0 0 0 0 0,1-1 0 0 0,-1 0 0 0 0,1-1 0 0 0,0 0 0 0 0,1 0 0 0 0,0-1 0 0 0,0 0 0 0 0,1 0 0 0 0,-2-5 0 0 0,3 4-48 0 0,0 1 0 0 0,0-2 0 0 0,1 1 0 0 0,1 0 0 0 0,0-1 0 0 0,0 0 0 0 0,1 1 0 0 0,1-1 0 0 0,-1 0 0 0 0,2 0 0 0 0,0 0 0 0 0,0-7 48 0 0,2-2-1396 0 0,0 0-1 0 0,1 0 1 0 0,1 0 0 0 0,1 1-1 0 0,1-1 1 0 0,3-5 1396 0 0,3 3-2230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10 164 4231 0 0,'0'0'191'0'0,"-1"1"-11"0"0,-3 4-28 0 0,3-4 436 0 0,1-1 177 0 0,0 0 31 0 0,-1-2-638 0 0,1-1-1 0 0,-1 1 0 0 0,0 0 0 0 0,1-1 1 0 0,0 1-1 0 0,-1-1 0 0 0,1 1 0 0 0,0 0 1 0 0,0-1-1 0 0,0 1 0 0 0,1-1 0 0 0,-1 1 1 0 0,1 0-1 0 0,-1-1 0 0 0,1 1 0 0 0,0 0 1 0 0,-1-1-1 0 0,1 1 0 0 0,2-2-157 0 0,27-43-18 0 0,-16 28 96 0 0,-10 13-138 0 0,0 0 0 0 0,1 0 0 0 0,0 0 0 0 0,0 1 0 0 0,4-3 60 0 0,16-10-3513 0 0,-24 17 854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11 178 4231 0 0,'-9'-61'340'0'0,"7"51"3360"0"0,6 22-3044 0 0,-1 0 0 0 0,2-1 0 0 0,-1 1 0 0 0,2-1 0 0 0,-1 0 0 0 0,2-1 0 0 0,-1 0 0 0 0,1 0-1 0 0,4 4-655 0 0,24 39 1057 0 0,9 10-1030 0 0,-32-49-28 0 0,-1 1 0 0 0,-1 1 0 0 0,5 9 1 0 0,-27-98 0 0 0,-1 20 0 0 0,-3-41 0 0 0,13 70 0 0 0,1 1 0 0 0,1-1 0 0 0,2 0 0 0 0,0 0 0 0 0,2-5 0 0 0,-2 16 0 0 0,0 12 0 0 0,-1-1 0 0 0,0 1 0 0 0,1 0 0 0 0,-1 0 0 0 0,1-1 0 0 0,-1 1 0 0 0,1 0 0 0 0,0 0 0 0 0,-1-1 0 0 0,1 1 0 0 0,0 0 0 0 0,0 0 0 0 0,0 0 0 0 0,0 0 0 0 0,0 0 0 0 0,0 0 0 0 0,0 0 0 0 0,0 1 0 0 0,0-1 0 0 0,0 1 0 0 0,-1 0 0 0 0,1-1 0 0 0,0 1 0 0 0,-1 0 0 0 0,1 0 0 0 0,0-1 0 0 0,-1 1 0 0 0,1 0 0 0 0,0 0 0 0 0,0 0 0 0 0,-1 0 0 0 0,1 0 0 0 0,0 0 0 0 0,0 0 0 0 0,-1 0 0 0 0,1 0 0 0 0,0 1 0 0 0,0-1 0 0 0,-1 0 0 0 0,1 0 0 0 0,0 1 0 0 0,-1-1 0 0 0,1 0 0 0 0,0 1 0 0 0,-1-1 0 0 0,1 1 0 0 0,0-1 0 0 0,-1 1 0 0 0,5 1-374 0 0,-1 0-1 0 0,0 0 1 0 0,1 0 0 0 0,-1 1-1 0 0,0-1 1 0 0,0 1-1 0 0,-1 0 1 0 0,1 1 0 0 0,-1-1-1 0 0,1 1 1 0 0,-1-1-1 0 0,0 1 1 0 0,-1 0-1 0 0,3 4 375 0 0,9 9-2811 0 0,0 0-344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13 270 5407 0 0,'-4'-41'517'0'0,"0"13"29"0"0,1 0 1 0 0,2 0 0 0 0,1 0-1 0 0,6-50 1 0 0,-6 76-431 0 0,0 0 0 0 0,0 0 1 0 0,1 0-1 0 0,-1 1 0 0 0,1-1 1 0 0,-1 0-1 0 0,1 0 0 0 0,0 0 0 0 0,0 1 1 0 0,-1-1-1 0 0,1 0 0 0 0,0 1 1 0 0,0-1-1 0 0,1 1 0 0 0,-1-1 1 0 0,0 1-1 0 0,0 0 0 0 0,1 0 0 0 0,-1-1 1 0 0,1 1-1 0 0,-1 0 0 0 0,1 0 1 0 0,2-1-1 0 0,-2 2 7 0 0,0 0 0 0 0,0-1 0 0 0,0 1 0 0 0,1 0-1 0 0,-1 1 1 0 0,0-1 0 0 0,0 0 0 0 0,0 1 0 0 0,0-1 0 0 0,0 1 0 0 0,0 0 0 0 0,0-1 0 0 0,0 1 0 0 0,0 0 0 0 0,0 0 0 0 0,3 3-1 0 0,6 4 70 0 0,-1 0 0 0 0,0 1-1 0 0,0 0 1 0 0,-1 1 0 0 0,10 13-1 0 0,21 35-191 0 0,61 120 0 0 0,-67-113 0 0 0,-16-22-977 0 0,-12-23-3910 0 0</inkml:trace>
  <inkml:trace contextRef="#ctx0" brushRef="#br0" timeOffset="1">89 456 7055 0 0,'-15'-19'760'0'0,"14"14"-502"0"0,0 0 0 0 0,1 0-1 0 0,-1 0 1 0 0,1 0 0 0 0,0 0-1 0 0,1-1 1 0 0,-1 1 0 0 0,1 0-1 0 0,0 0 1 0 0,0 0 0 0 0,1 1-1 0 0,-1-1 1 0 0,1 0 0 0 0,0 0-1 0 0,1 1 1 0 0,3-7 0 0 0,0 0-274 0 0,1 1 1 0 0,1-1-1 0 0,0 1 1 0 0,0 0 0 0 0,14-12-1 0 0,41-28 336 0 0,-9 8-3954 0 0,-39 29-140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234 231 3167 0 0,'0'-7'276'0'0,"-1"6"-250"0"0,1 0-1 0 0,-1 0 1 0 0,1 0-1 0 0,-1 0 1 0 0,0 0-1 0 0,1 0 1 0 0,-1 0-1 0 0,0 0 1 0 0,1 0-1 0 0,-1 1 1 0 0,0-1-1 0 0,0 0 0 0 0,0 0 1 0 0,0 1-1 0 0,0-1 1 0 0,0 0-1 0 0,0 1 1 0 0,0-1-1 0 0,0 1 1 0 0,0-1-1 0 0,0 1 1 0 0,-1-1-26 0 0,-2 0 403 0 0,-4-5 315 0 0,-1 0-1 0 0,1 1 1 0 0,-1 0-1 0 0,-1 0 1 0 0,1 1-1 0 0,-1 0 1 0 0,1 1-1 0 0,-1 0 1 0 0,-8-1-718 0 0,14 3 133 0 0,1 1 0 0 0,0 0 0 0 0,0-1 0 0 0,-1 2 0 0 0,1-1 0 0 0,0 0 0 0 0,0 0 0 0 0,-1 1 0 0 0,1 0 0 0 0,0 0 0 0 0,0 0 0 0 0,0 0 0 0 0,0 0 0 0 0,0 1 1 0 0,0-1-1 0 0,0 1 0 0 0,0 0 0 0 0,1-1 0 0 0,-1 1 0 0 0,1 1 0 0 0,-1-1 0 0 0,1 0 0 0 0,0 1 0 0 0,0-1 0 0 0,0 1 0 0 0,0-1 0 0 0,0 1 0 0 0,1 0 0 0 0,-1 0 0 0 0,1 0 0 0 0,0 0 0 0 0,0 0 0 0 0,0 0-133 0 0,-5 15 296 0 0,1 1 0 0 0,1 0 0 0 0,1-1 0 0 0,0 1 0 0 0,2 0 0 0 0,0 0 0 0 0,1 1 0 0 0,1-1 0 0 0,0 0 0 0 0,2 0 0 0 0,4 15-296 0 0,-6-29 0 0 0,-1-4 0 0 0,0 1 0 0 0,0-1 0 0 0,0 1 0 0 0,1-1 0 0 0,-1 0 0 0 0,0 1 0 0 0,1-1 0 0 0,0 1 0 0 0,-1-1 0 0 0,1 0 0 0 0,0 1 0 0 0,0-1 0 0 0,-1 0 0 0 0,1 0 0 0 0,0 0 0 0 0,0 0 0 0 0,0 0 0 0 0,0 0 0 0 0,1 0 0 0 0,-1 0 0 0 0,0 0 0 0 0,1 0 0 0 0,-1 0 0 0 0,0-1 0 0 0,1 0 0 0 0,-1 0 0 0 0,0 0 0 0 0,0 0 0 0 0,0 0 0 0 0,0 0 0 0 0,0 0 0 0 0,0 0 0 0 0,0 0 0 0 0,0 0 0 0 0,0-1 0 0 0,1 1 0 0 0,-1 0 0 0 0,0-1 0 0 0,0 1 0 0 0,0-1 0 0 0,0 1 0 0 0,-1-1 0 0 0,1 1 0 0 0,0-1 0 0 0,0 0 0 0 0,0 1 0 0 0,0-1 0 0 0,-1 0 0 0 0,1 0 0 0 0,0 0 0 0 0,1-1 0 0 0,4-3 0 0 0,1-1 0 0 0,-1 0 0 0 0,0-1 0 0 0,-1 1 0 0 0,1-1 0 0 0,-1 0 0 0 0,-1 0 0 0 0,1-1 0 0 0,-1 0 0 0 0,-1 1 0 0 0,2-6 0 0 0,6-17 0 0 0,-2-1 0 0 0,3-22 0 0 0,-10 41 0 0 0,-1 10 0 0 0,-1 6 0 0 0,2 17 0 0 0,-2-20 0 0 0,0-1 0 0 0,0 1 0 0 0,0-1 0 0 0,0 0 0 0 0,1 1 0 0 0,-1-1 0 0 0,0 0 0 0 0,0 1 0 0 0,1-1 0 0 0,-1 0 0 0 0,0 1 0 0 0,1-1 0 0 0,-1 0 0 0 0,0 0 0 0 0,1 1 0 0 0,-1-1 0 0 0,0 0 0 0 0,1 0 0 0 0,-1 0 0 0 0,0 0 0 0 0,1 1 0 0 0,-1-1 0 0 0,1 0 0 0 0,-1 0 0 0 0,0 0 0 0 0,1 0 0 0 0,-1 0 0 0 0,1 0 0 0 0,-1 0 0 0 0,1 0 0 0 0,-1 0 0 0 0,0 0 0 0 0,1 0 0 0 0,-1 0 0 0 0,1 0 0 0 0,-1-1 0 0 0,0 1 0 0 0,1 0 0 0 0,-1 0 0 0 0,0 0 0 0 0,1-1 0 0 0,-1 1 0 0 0,1 0 0 0 0,-1 0 0 0 0,0-1 0 0 0,0 1 0 0 0,1 0 0 0 0,-1 0 0 0 0,0-1 0 0 0,1 1 0 0 0,-1-1 0 0 0,22-14 0 0 0,-20 13 0 0 0,4-5 0 0 0,-1 0 0 0 0,0-1 0 0 0,0 1 0 0 0,-1-1 0 0 0,0 0 0 0 0,0 0 0 0 0,-1-1 0 0 0,2-6 0 0 0,13-32 0 0 0,-13 44 0 0 0,3 9 0 0 0,-5 0 0 0 0,1-1 0 0 0,-1 1 0 0 0,0 0 0 0 0,0 1 0 0 0,-1-1 0 0 0,2 6 0 0 0,9 21 0 0 0,-13-32 0 0 0,1 0 0 0 0,-1 0 0 0 0,1-1 0 0 0,0 1 0 0 0,0 0 0 0 0,-1-1 0 0 0,1 1 0 0 0,0 0 0 0 0,0-1 0 0 0,0 1 0 0 0,-1-1 0 0 0,1 1 0 0 0,0-1 0 0 0,0 0 0 0 0,0 1 0 0 0,0-1 0 0 0,0 0 0 0 0,0 0 0 0 0,0 0 0 0 0,0 0 0 0 0,0 0 0 0 0,0 0 0 0 0,0 0 0 0 0,0 0 0 0 0,0 0 0 0 0,0 0 0 0 0,0 0 0 0 0,0 0 0 0 0,0-1 0 0 0,-1 1 0 0 0,1 0 0 0 0,0-1 0 0 0,0 1 0 0 0,0-1 0 0 0,0 1 0 0 0,0-1 0 0 0,-1 1 0 0 0,1-1 0 0 0,0 0 0 0 0,0 1 0 0 0,-1-1 0 0 0,1 0 0 0 0,-1 1 0 0 0,3-3-61 0 0,0 1-1 0 0,-1 0 1 0 0,1-1-1 0 0,-1 0 1 0 0,1 0-1 0 0,-1 1 1 0 0,0-1 0 0 0,0-1-1 0 0,-1 1 1 0 0,1 0-1 0 0,-1 0 1 0 0,1-1-1 0 0,-1 1 1 0 0,0-2 61 0 0,8-54-1565 0 0,-2-2 814 0 0,-4 53 751 0 0,3 3 0 0 0,2 1 0 0 0,-6 3 0 0 0,1 1 0 0 0,-1-1 0 0 0,0 0 0 0 0,0 0 0 0 0,0-1 0 0 0,0 1 0 0 0,0 0 0 0 0,0-1 0 0 0,0 1 0 0 0,0-1 0 0 0,0 0 0 0 0,-1 1 0 0 0,1-1 0 0 0,-1 0 0 0 0,1 0 0 0 0,-1 0 0 0 0,0 0 0 0 0,0 0 0 0 0,0 0 0 0 0,0-1 0 0 0,0 1 0 0 0,0 0 0 0 0,0 0 0 0 0,-1-1 0 0 0,1 1 0 0 0,-1 1 0 0 0,0 1 0 0 0,0 0 0 0 0,0-1 0 0 0,1 1 0 0 0,-1 0 0 0 0,0-1 0 0 0,1 1 0 0 0,-1 0 0 0 0,0-1 0 0 0,0 1 0 0 0,1 0 0 0 0,-1 0 0 0 0,0-1 0 0 0,1 1 0 0 0,-1 0 0 0 0,1 0 0 0 0,-1 0 0 0 0,0-1 0 0 0,1 1 0 0 0,-1 0 0 0 0,1 0 0 0 0,-1 0 0 0 0,0 0 0 0 0,1 0 0 0 0,-1 0 0 0 0,1 0 0 0 0,-1 0 0 0 0,1 0 0 0 0,-1 0 0 0 0,0 0 0 0 0,1 0 0 0 0,-1 0 0 0 0,1 0 0 0 0,-1 1 0 0 0,0-1 0 0 0,1 0 0 0 0,-1 0 0 0 0,0 0 0 0 0,1 0 0 0 0,-1 1 0 0 0,1-1 0 0 0,-1 0 0 0 0,0 1 0 0 0,0-1 0 0 0,1 0 0 0 0,-1 1 0 0 0,16 12 0 0 0,-15-13 0 0 0,11 14 0 0 0,-1 1 0 0 0,0 0 0 0 0,-1 1 0 0 0,-1 0 0 0 0,0 0 0 0 0,-1 1 0 0 0,-1 0 0 0 0,0 2 0 0 0,-1-7 585 0 0,10 15-8502 0 0,-14-24 5273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61 7111 0 0,'-10'17'417'0'0,"0"7"559"0"0,6-10 2527 0 0,6-18-3167 0 0,0 0-1 0 0,1 0 1 0 0,-1 1-1 0 0,1-1 1 0 0,0 1-1 0 0,0 0 1 0 0,0 0-1 0 0,0 0 1 0 0,1 0-336 0 0,8-9 228 0 0,43-48-4172 0 0,-50 52 927 0 0,-4 6-590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1551 0 0,'0'0'68'0'0,"0"0"103"0"0,0 0 369 0 0,0 0 164 0 0,0 0 31 0 0,0-17 451 0 0,1 14 3556 0 0,9 17-4231 0 0,-1 2-1 0 0,0-1 1 0 0,-2 1 0 0 0,0 0 0 0 0,-1 0 0 0 0,0 1 0 0 0,1 8-511 0 0,-1-5 396 0 0,0 0 1 0 0,2 0-1 0 0,0 0 1 0 0,2-1-1 0 0,0 0-396 0 0,-10-19 0 0 0,0 0 0 0 0,0 0 0 0 0,0 1 0 0 0,0-1 0 0 0,1 0 0 0 0,-1 0 0 0 0,0 0 0 0 0,0 0 0 0 0,0 1 0 0 0,0-1 0 0 0,1 0 0 0 0,-1 0 0 0 0,0 0 0 0 0,0 0 0 0 0,0 0 0 0 0,1 0 0 0 0,-1 0 0 0 0,0 1 0 0 0,0-1 0 0 0,0 0 0 0 0,1 0 0 0 0,-1 0 0 0 0,0 0 0 0 0,0 0 0 0 0,1 0 0 0 0,-1 0 0 0 0,0 0 0 0 0,0 0 0 0 0,0 0 0 0 0,1 0 0 0 0,-1 0 0 0 0,0 0 0 0 0,0 0 0 0 0,1 0 0 0 0,-1-1 0 0 0,0 1 0 0 0,0 0 0 0 0,0 0 0 0 0,1 0 0 0 0,-1 0 0 0 0,0 0 0 0 0,0 0 0 0 0,0-1 0 0 0,0 1 0 0 0,1 0 0 0 0,-1 0 0 0 0,0 0 0 0 0,0 0 0 0 0,0-1 0 0 0,0 1 0 0 0,0 0 0 0 0,0 0 0 0 0,1 0 0 0 0,-1-1 0 0 0,0 1 0 0 0,0 0 0 0 0,0 0 0 0 0,0-1 0 0 0,0 1 0 0 0,0 0 0 0 0,0 0 0 0 0,0 0 0 0 0,0-1 0 0 0,0 1 0 0 0,0 0 0 0 0,0 0 0 0 0,0-1 0 0 0,0 1 0 0 0,0 0 0 0 0,-1 0 0 0 0,5-19 0 0 0,-4 18 0 0 0,2-25 0 0 0,0 0 0 0 0,-2 0 0 0 0,-3-19 0 0 0,1 27 0 0 0,1-1 0 0 0,0 0 0 0 0,2 0 0 0 0,0 0 0 0 0,1 0 0 0 0,1 1 0 0 0,1-1 0 0 0,0 1 0 0 0,3-3 0 0 0,-7 21-12 0 0,0-1 0 0 0,0 1 0 0 0,0-1-1 0 0,0 1 1 0 0,0-1 0 0 0,0 1 0 0 0,0 0 0 0 0,0-1 0 0 0,0 1-1 0 0,0-1 1 0 0,0 1 0 0 0,0-1 0 0 0,1 1 0 0 0,-1 0-1 0 0,0-1 1 0 0,0 1 0 0 0,1-1 0 0 0,-1 1 0 0 0,0 0-1 0 0,0-1 1 0 0,1 1 0 0 0,-1 0 0 0 0,0 0 0 0 0,1-1-1 0 0,-1 1 1 0 0,1 0 0 0 0,-1 0 0 0 0,0-1 0 0 0,1 1-1 0 0,-1 0 1 0 0,1 0 0 0 0,-1 0 0 0 0,0 0 0 0 0,1 0-1 0 0,-1 0 1 0 0,1-1 0 0 0,-1 1 0 0 0,1 0 0 0 0,-1 0 12 0 0,1 0-90 0 0,0 0-566 0 0,10 8-957 0 0,-4-1 419 0 0,8 8-3732 0 0,2-1 2696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151 579 5527 0 0,'0'0'124'0'0,"0"0"18"0"0,0 0 10 0 0,-1-2-20 0 0,1 1-103 0 0,-1 0 0 0 0,1 0 1 0 0,-1 0-1 0 0,0 0 0 0 0,1 0 1 0 0,-1 1-1 0 0,0-1 0 0 0,0 0 1 0 0,0 0-1 0 0,1 1 0 0 0,-1-1 1 0 0,0 0-1 0 0,0 1 0 0 0,0-1 1 0 0,0 1-1 0 0,0-1 0 0 0,0 1 1 0 0,0-1-1 0 0,0 1 0 0 0,0 0 1 0 0,-1 0-1 0 0,1-1 0 0 0,0 1 1 0 0,0 0-1 0 0,0 0 0 0 0,0 0 0 0 0,0 0 1 0 0,0 0-1 0 0,0 1 0 0 0,-1-1 1 0 0,1 0-1 0 0,0 0 0 0 0,0 1-29 0 0,-3-1 307 0 0,0 0-198 0 0,0 0-1 0 0,0 0 0 0 0,-1 1 1 0 0,1-1-1 0 0,0 1 0 0 0,0 0 1 0 0,0 0-1 0 0,0 0 0 0 0,0 1 1 0 0,0-1-1 0 0,0 1 0 0 0,1 0 1 0 0,-1 0-1 0 0,0 0 0 0 0,1 1 1 0 0,0-1-1 0 0,-1 1 0 0 0,1 0 1 0 0,0 0-1 0 0,1 0 0 0 0,-1 0 1 0 0,0 0-1 0 0,1 1 0 0 0,-2 1-108 0 0,0 4 118 0 0,1-1-1 0 0,-1 1 0 0 0,1 0 1 0 0,1 0-1 0 0,0 0 0 0 0,0 0 1 0 0,0 0-1 0 0,2 1 0 0 0,-1-1 1 0 0,1 0-1 0 0,0 1 0 0 0,1-1 1 0 0,0 0-1 0 0,0 1 0 0 0,1-1 1 0 0,1 0-1 0 0,-1 0 0 0 0,1 0 1 0 0,1-1-1 0 0,0 1 0 0 0,2 4-117 0 0,-6-13 0 0 0,1 1 0 0 0,-1-1 0 0 0,0 0 0 0 0,1 1 0 0 0,-1-1 0 0 0,0 1 0 0 0,1-1 0 0 0,-1 0 0 0 0,1 1 0 0 0,-1-1 0 0 0,1 0 0 0 0,-1 0 0 0 0,1 1 0 0 0,-1-1 0 0 0,1 0 0 0 0,-1 0 0 0 0,1 0 0 0 0,-1 0 0 0 0,1 1 0 0 0,-1-1 0 0 0,1 0 0 0 0,-1 0 0 0 0,1 0 0 0 0,-1 0 0 0 0,1 0 0 0 0,-1 0 0 0 0,1 0 0 0 0,-1-1 0 0 0,1 1 0 0 0,-1 0 0 0 0,1 0 0 0 0,-1 0 0 0 0,1 0 0 0 0,-1-1 0 0 0,1 1 0 0 0,-1 0 0 0 0,1-1 0 0 0,-1 1 0 0 0,1 0 0 0 0,13-12 0 0 0,-14 11 0 0 0,7-7 0 0 0,0-1 0 0 0,0-1 0 0 0,-1 1 0 0 0,0-1 0 0 0,-1 0 0 0 0,0-1 0 0 0,0 1 0 0 0,-2-1 0 0 0,1 0 0 0 0,-1 0 0 0 0,-1 0 0 0 0,1 0 0 0 0,-2-2 0 0 0,4-31 0 0 0,-2-1 0 0 0,-2-29 0 0 0,-1 70 0 0 0,-3-65-333 0 0,-3 0 0 0 0,-4 1 0 0 0,-2 0 0 0 0,-3 1 0 0 0,-19-50 333 0 0,19 82-743 0 0,15 72 822 0 0,45 312 2210 0 0,-40-319-2249 0 0,2 18-498 0 0,3 0 0 0 0,2-1 0 0 0,2 0 0 0 0,2-1 0 0 0,12 23 458 0 0,-18-48-3742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153 515 7111 0 0,'0'0'158'0'0,"-10"-26"420"0"0,-2 17-400 0 0,-1 9 431 0 0,11 1-428 0 0,-1-1-37 0 0,-1 1-1 0 0,1-1 1 0 0,0 1-1 0 0,-1 0 1 0 0,1 0-1 0 0,0 0 1 0 0,0 1-1 0 0,0-1 1 0 0,0 1-1 0 0,0 0 0 0 0,0-1 1 0 0,1 2-1 0 0,-1-1 1 0 0,0 0-1 0 0,1 0 1 0 0,0 1-1 0 0,-1-1 1 0 0,1 1-1 0 0,0 0 1 0 0,0-1-1 0 0,1 1 1 0 0,-1 0-1 0 0,0 0 0 0 0,1 1-143 0 0,-7 13 580 0 0,1 0 0 0 0,0 0 0 0 0,2 1 0 0 0,0 0-580 0 0,1-6 439 0 0,1-2-416 0 0,0 1 1 0 0,0-1-1 0 0,1 1 0 0 0,0 0 1 0 0,1 0-1 0 0,1 0 1 0 0,-1 0-1 0 0,2 0 1 0 0,-1 0-1 0 0,2 0 1 0 0,-1 0-1 0 0,2 0 1 0 0,-1-1-1 0 0,1 1 1 0 0,1 1-24 0 0,-3-12 52 0 0,-1 0 1 0 0,0 0 0 0 0,1 0 0 0 0,-1 0 0 0 0,0 1 0 0 0,1-1 0 0 0,-1 0 0 0 0,0 0-1 0 0,1 0 1 0 0,-1 0 0 0 0,0 0 0 0 0,1 0 0 0 0,-1 0 0 0 0,1 0 0 0 0,-1 0 0 0 0,0 0-1 0 0,1 0 1 0 0,-1 0 0 0 0,0 0 0 0 0,1 0 0 0 0,-1 0 0 0 0,0-1 0 0 0,1 1-1 0 0,-1 0 1 0 0,0 0 0 0 0,1 0 0 0 0,-1 0 0 0 0,0-1 0 0 0,0 1 0 0 0,1 0 0 0 0,-1 0-1 0 0,0-1 1 0 0,0 1 0 0 0,1 0 0 0 0,-1 0 0 0 0,0-1 0 0 0,0 1 0 0 0,1-1-53 0 0,9-9 864 0 0,1-9-819 0 0,-2 1 0 0 0,0-1 1 0 0,-1-1-1 0 0,-1 1 0 0 0,-1-1 0 0 0,2-12-45 0 0,16-46-2 0 0,-21 78-125 0 0,2 8-192 0 0,2 12-525 0 0,-7-19 737 0 0,2 5-525 0 0,-1-1 854 0 0,1 0 1 0 0,0 0-1 0 0,0-1 1 0 0,0 1-1 0 0,0 0 1 0 0,1-1-1 0 0,-1 0 1 0 0,1 1 0 0 0,3 2-223 0 0,-6-7 0 0 0,1 1 1 0 0,-1-1 0 0 0,0 1 0 0 0,1-1 0 0 0,-1 1 0 0 0,1-1-1 0 0,-1 1 1 0 0,1-1 0 0 0,-1 0 0 0 0,1 1 0 0 0,-1-1 0 0 0,1 0-1 0 0,-1 1 1 0 0,1-1 0 0 0,-1 0 0 0 0,1 0 0 0 0,0 0 0 0 0,-1 1 0 0 0,1-1-1 0 0,-1 0 1 0 0,1 0 0 0 0,0 0 0 0 0,-1 0 0 0 0,1 0 0 0 0,-1 0-1 0 0,1 0 1 0 0,0 0 0 0 0,-1 0 0 0 0,1-1 0 0 0,-1 1 0 0 0,1 0-1 0 0,0 0 1 0 0,-1 0 0 0 0,1-1 0 0 0,-1 1 0 0 0,1 0 0 0 0,-1-1 0 0 0,1 1-1 0 0,0-1 0 0 0,8-16-86 0 0,-8 16 64 0 0,4-14-248 0 0,-4 10 67 0 0,0 1 0 0 0,1-1-1 0 0,-1 1 1 0 0,1 0 0 0 0,0-1 0 0 0,0 1-1 0 0,1 0 1 0 0,-1 0 0 0 0,2 0 203 0 0,-1-2-85 0 0,0-1 1 0 0,-1 1-1 0 0,1-1 1 0 0,-1 0-1 0 0,-1 0 0 0 0,1 0 1 0 0,-1 0-1 0 0,0 0 1 0 0,-1 0-1 0 0,0 0 0 0 0,0-5 85 0 0,1-4-145 0 0,0-6-461 0 0,-1-1 0 0 0,-1 0 0 0 0,-1 1 0 0 0,-1-3 606 0 0,-14-52-331 0 0,9 38 331 0 0,-4-29 0 0 0,-3-18 0 0 0,5 26 527 0 0,7 37 523 0 0,4 21-451 0 0,0 8 1 0 0,28 144 144 0 0,41 184 1768 0 0,-43-214-2861 0 0,-27-118-1474 0 0,0-2-667 0 0,0 0-138 0 0,0 0-26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71 5527 0 0,'0'0'250'0'0,"-1"1"-2"0"0,-2 4-27 0 0,2-4 462 0 0,1-1 223 0 0,0 0 44 0 0,0 0-38 0 0,29 22 1785 0 0,-16-20-2707 0 0,1 1 0 0 0,-1-2 0 0 0,1 0 0 0 0,0 0 0 0 0,-1-1 0 0 0,1-1 10 0 0,48 2-3017 0 0,-37 0 1686 0 0,0 0-1 0 0,-1-1 1 0 0,1-2 0 0 0,24-4 1331 0 0,-36 4-188 0 0,0-1 0 0 0,0 0 0 0 0,-1-1 0 0 0,1 0 0 0 0,-1-1 0 0 0,0 0 0 0 0,0-1 0 0 0,-1-1 0 0 0,1 0-1 0 0,1-2 189 0 0,-11 8 214 0 0,0 0 0 0 0,0-1 0 0 0,-1 1 0 0 0,1-1 0 0 0,0 1 0 0 0,-1-1 0 0 0,1 0-1 0 0,-1 0 1 0 0,0 0 0 0 0,0 0 0 0 0,0 0 0 0 0,0 0 0 0 0,0 0 0 0 0,0 0-1 0 0,0-1-213 0 0,0 1 696 0 0,-2 1-389 0 0,0-1 0 0 0,0 1 0 0 0,0 0 0 0 0,0-1-1 0 0,0 1 1 0 0,0 0 0 0 0,-1 0 0 0 0,1 0-1 0 0,0 0 1 0 0,-1 0 0 0 0,1 0 0 0 0,-2 0-307 0 0,-6 3 499 0 0,1 2 0 0 0,-1-1 0 0 0,1 1 0 0 0,0 0 0 0 0,0 0 0 0 0,0 1 0 0 0,1 1 0 0 0,-3 1-499 0 0,3-1 274 0 0,0 0 1 0 0,1 1 0 0 0,0 0 0 0 0,0 0 0 0 0,0 1 0 0 0,1 0 0 0 0,0 0-1 0 0,0 0 1 0 0,1 0 0 0 0,0 1 0 0 0,1-1 0 0 0,0 1 0 0 0,0 0 0 0 0,0 4-275 0 0,3-11 705 0 0,1-1-462 0 0,7 6-217 0 0,-7-7-26 0 0,-1 1 0 0 0,1-1 0 0 0,-1 1 0 0 0,1-1 0 0 0,0 1 0 0 0,-1-1 0 0 0,1 0 0 0 0,-1 1 0 0 0,1-1 0 0 0,0 0 0 0 0,-1 0 0 0 0,1 1 0 0 0,0-1 0 0 0,-1 0 0 0 0,1 0 0 0 0,0 0 0 0 0,0 0 0 0 0,-1 0 0 0 0,1 0 0 0 0,0 0 0 0 0,-1 0 0 0 0,1 0 0 0 0,0 0 0 0 0,-1 0 0 0 0,1 0 0 0 0,0-1 0 0 0,0 1 0 0 0,-1 0 0 0 0,1-1 0 0 0,-1 1 0 0 0,1 0 0 0 0,0-1 0 0 0,-1 1 0 0 0,1-1 0 0 0,0 0 0 0 0,5-1 0 0 0,0-1 0 0 0,0 0 0 0 0,-1 0 0 0 0,1 0 0 0 0,-1-1 0 0 0,0 0 0 0 0,0 0 0 0 0,0-1 0 0 0,0 1 0 0 0,2-4 0 0 0,25-21 0 0 0,-31 28 0 0 0,0 0 0 0 0,0 0 0 0 0,0 1 0 0 0,0-1 0 0 0,0 0 0 0 0,0 1 0 0 0,0-1 0 0 0,0 1 0 0 0,0-1 0 0 0,0 1 0 0 0,0-1 0 0 0,0 1 0 0 0,1 0 0 0 0,-1-1 0 0 0,0 1 0 0 0,0 0 0 0 0,0 0 0 0 0,1 0 0 0 0,-1 0 0 0 0,0 0 0 0 0,0 0 0 0 0,1 0 0 0 0,-1 0 0 0 0,0 1 0 0 0,0-1 0 0 0,0 0 0 0 0,0 1 0 0 0,1-1 0 0 0,-1 1 0 0 0,0 0 0 0 0,0-1 0 0 0,0 1 0 0 0,0 0 0 0 0,0-1 0 0 0,0 1 0 0 0,0 0 0 0 0,-1 0 0 0 0,1 0 0 0 0,0 0 0 0 0,0 0 0 0 0,-1 0 0 0 0,1 0 0 0 0,2 5 0 0 0,0 0 0 0 0,0 0 0 0 0,0 0 0 0 0,-1 0 0 0 0,0 1 0 0 0,1 4 0 0 0,-1 0 0 0 0,4 6 0 0 0,-5-10 0 0 0,1 0 0 0 0,0 0 0 0 0,1 0 0 0 0,0 0 0 0 0,0-1 0 0 0,0 1 0 0 0,1-1 0 0 0,0 0 0 0 0,0 0 0 0 0,0 0 0 0 0,5 3 0 0 0,-8-8-172 0 0,0 0 1 0 0,0 0-1 0 0,0 0 0 0 0,0 0 0 0 0,0 0 0 0 0,1 0 0 0 0,-1 0 1 0 0,0-1-1 0 0,1 1 0 0 0,-1 0 0 0 0,1-1 0 0 0,-1 1 0 0 0,0-1 1 0 0,1 0-1 0 0,-1 1 0 0 0,1-1 0 0 0,-1 0 0 0 0,1 0 0 0 0,-1 0 1 0 0,1 0-1 0 0,-1 0 0 0 0,1-1 0 0 0,-1 1 0 0 0,1 0 0 0 0,-1-1 1 0 0,1 1-1 0 0,-1 0 0 0 0,1-1 0 0 0,-1 0 0 0 0,0 1 0 0 0,1-1 1 0 0,-1 0-1 0 0,0 0 0 0 0,0 0 0 0 0,0 0 0 0 0,1 0 0 0 0,-1 0 1 0 0,0 0 171 0 0,3-2-761 0 0,10-10-1893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3167 0 0,'0'0'68'0'0,"0"0"16"0"0,0 0 4 0 0,-4 1 28 0 0,-6 2 872 0 0,6-1 1179 0 0,14 4-966 0 0,-6-4-1127 0 0,0 1 0 0 0,0 1 0 0 0,0-1 0 0 0,-1 1 0 0 0,1-1 0 0 0,-1 1 0 0 0,0 0 0 0 0,0 0 0 0 0,0 0 0 0 0,-1 1 0 0 0,1-1 0 0 0,-1 1 0 0 0,0-1 0 0 0,1 6-74 0 0,3 7 346 0 0,-1 0-1 0 0,0 0 0 0 0,0 11-345 0 0,-4-19-172 0 0,0-7-726 0 0,-1-2-336 0 0,0 0-70 0 0,0 0-8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1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94 3167 0 0,'0'0'68'0'0,"-2"4"16"0"0,-12 43 3071 0 0,13-45-2718 0 0,1-2 3 0 0,0 0-58 0 0,0 0-178 0 0,1 14 1637 0 0,0-7-1716 0 0,8 32-77 0 0,-3-4 933 0 0,-5-23-610 0 0,1 0 0 0 0,0-1-1 0 0,1 1 1 0 0,2 4-371 0 0,0-1-15 0 0,8 36 129 0 0,-13-49 395 0 0,0-2-410 0 0,0 9 1374 0 0,-5-9-979 0 0,-6-14-328 0 0,-1-9-166 0 0,9-7 0 0 0,3 18 0 0 0,1-47 0 0 0,1 19 0 0 0,-2 30 0 0 0,0 9 0 0 0,0 0 0 0 0,0 1 0 0 0,0-1 0 0 0,0 1 0 0 0,0-1 0 0 0,0 0 0 0 0,0 1 0 0 0,0-1 0 0 0,0 1 0 0 0,0-1 0 0 0,1 0 0 0 0,-1 1 0 0 0,0-1 0 0 0,0 1 0 0 0,1-1 0 0 0,-1 1 0 0 0,0-1 0 0 0,1 1 0 0 0,-1-1 0 0 0,0 1 0 0 0,1-1 0 0 0,-1 1 0 0 0,1-1 0 0 0,-1 1 0 0 0,1 0 0 0 0,-1-1 0 0 0,1 1 0 0 0,-1 0 0 0 0,1-1 0 0 0,-1 1 0 0 0,1 0 0 0 0,-1 0 0 0 0,1-1 0 0 0,-1 1 0 0 0,1 0 0 0 0,0 0 0 0 0,0 0 0 0 0,10 0 0 0 0,-1 1 0 0 0,-7 0 0 0 0,0 0 0 0 0,1 0 0 0 0,-1 0 0 0 0,0 0 0 0 0,0 1 0 0 0,0-1 0 0 0,0 1 0 0 0,0 0 0 0 0,0 0 0 0 0,0 0 0 0 0,-1 0 0 0 0,1 1 0 0 0,-1-1 0 0 0,1 1 0 0 0,-1-1 0 0 0,1 2 0 0 0,21 34 0 0 0,-10 17 114 0 0,-14-53 471 0 0,0-2 191 0 0,2 12 736 0 0,1 15-1255 0 0,-2-26-241 0 0,-3-17-20 0 0,-2-12 4 0 0,-1-11 0 0 0,2 1 0 0 0,1-12 0 0 0,3 20 0 0 0,2-2 0 0 0,-3 22 0 0 0,0 1 0 0 0,1-1 0 0 0,0 0 0 0 0,1 1 0 0 0,0-1 0 0 0,1 1 0 0 0,0-1 0 0 0,1 0 0 0 0,0 4 0 0 0,1-1 0 0 0,2 1 0 0 0,-6 6 0 0 0,-1-1 0 0 0,1 0 0 0 0,0 1 0 0 0,0-1 0 0 0,0 1 0 0 0,0 0 0 0 0,-1-1 0 0 0,1 1 0 0 0,0 0 0 0 0,0-1 0 0 0,0 1 0 0 0,0 0 0 0 0,0 0 0 0 0,0 0 0 0 0,0 0 0 0 0,0 0 0 0 0,0 0 0 0 0,0 0 0 0 0,0 0 0 0 0,0 0 0 0 0,0 1 0 0 0,0-1 0 0 0,0 0 0 0 0,-1 0 0 0 0,1 1 0 0 0,0-1 0 0 0,0 1 0 0 0,1 0 0 0 0,17 15 0 0 0,-17-14 0 0 0,5 7 0 0 0,0 0 0 0 0,-1 1 0 0 0,0 0 0 0 0,0 0 0 0 0,-1 0 0 0 0,3 10 0 0 0,0-3 0 0 0,23 38 0 0 0,-13-13 0 0 0,-17-41-137 0 0,-1 0-1 0 0,0 0 0 0 0,1-1 0 0 0,-1 1 1 0 0,1 0-1 0 0,-1 0 0 0 0,1-1 1 0 0,0 1-1 0 0,-1 0 0 0 0,1-1 1 0 0,0 1-1 0 0,-1 0 0 0 0,1-1 1 0 0,0 1-1 0 0,0-1 0 0 0,-1 1 1 0 0,1-1-1 0 0,0 0 0 0 0,0 1 0 0 0,0-1 1 0 0,0 0-1 0 0,0 0 0 0 0,0 1 1 0 0,-1-1-1 0 0,1 0 0 0 0,0 0 1 0 0,0 0-1 0 0,0 0 0 0 0,0 0 1 0 0,0 0-1 0 0,0 0 0 0 0,0-1 0 0 0,0 1 1 0 0,-1 0-1 0 0,1 0 0 0 0,0-1 1 0 0,0 1-1 0 0,0 0 0 0 0,0-1 1 0 0,0 0 137 0 0,1 1-1270 0 0,-1-1-3793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2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43 3167 0 0,'0'0'68'0'0,"0"0"16"0"0,0 0 4 0 0,-1 0-14 0 0,-2-4 421 0 0,-1 1 0 0 0,1-1 0 0 0,-1 0 0 0 0,1 0 0 0 0,0 0 0 0 0,0 0 0 0 0,0-2-495 0 0,-1-4 3273 0 0,13 21 1525 0 0,18 31-4524 0 0,-1 2 1 0 0,-2 1-1 0 0,-3 1 1 0 0,-1 1-275 0 0,14 29 2127 0 0,-20-48-2073 0 0,-2 1 0 0 0,-1 1-1 0 0,-1 0 1 0 0,-1 0 0 0 0,1 15-54 0 0,-9-34 17 0 0,-1-8-27 0 0,0 0 0 0 0,0-1 0 0 0,1 1 0 0 0,-1 0 0 0 0,1 0 0 0 0,0-1 0 0 0,0 1 0 0 0,0 0 0 0 0,0-1 0 0 0,0 1 1 0 0,1-1-1 0 0,0 1 10 0 0,9 33-1269 0 0,-5-17-535 0 0,0-4-3326 0 0,-9-21 3283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2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61 199 5527 0 0,'-2'2'30'0'0,"1"1"-1"0"0,0 0 1 0 0,0-1-1 0 0,-1 1 1 0 0,0-1-1 0 0,1 1 1 0 0,-1-1-1 0 0,0 0 0 0 0,0 1 1 0 0,0-1-1 0 0,-1 0-29 0 0,2-1 30 0 0,0-1 0 0 0,0 1 0 0 0,-1-1 0 0 0,1 0-1 0 0,0 1 1 0 0,0-1 0 0 0,0 0 0 0 0,0 0 0 0 0,-1 0 0 0 0,1 0-1 0 0,0 0 1 0 0,0 0 0 0 0,0 0 0 0 0,0 0 0 0 0,-1 0-1 0 0,1-1 1 0 0,0 1 0 0 0,0 0 0 0 0,0-1 0 0 0,0 1-1 0 0,0-1 1 0 0,0 1 0 0 0,0-1 0 0 0,0 0 0 0 0,0 1 0 0 0,0-1-1 0 0,0 0 1 0 0,0 0 0 0 0,0 0 0 0 0,0 1 0 0 0,1-1-1 0 0,-1 0 1 0 0,0 0 0 0 0,1 0 0 0 0,-1 0 0 0 0,0-1-30 0 0,1 1 135 0 0,-1 0 0 0 0,1 0 0 0 0,0 0 0 0 0,0 0 0 0 0,0 0 0 0 0,-1 0 0 0 0,1 0 0 0 0,0 0 0 0 0,0 0 0 0 0,0 0 0 0 0,1 0 0 0 0,-1 0 0 0 0,0-1 0 0 0,0 1 0 0 0,0 0 0 0 0,1 0 0 0 0,-1 0 0 0 0,1 0 0 0 0,-1 0 0 0 0,1 1 0 0 0,-1-1 1 0 0,1 0-1 0 0,-1 0 0 0 0,1 0 0 0 0,0 0 0 0 0,-1 0 0 0 0,1 1 0 0 0,1-1-135 0 0,22-24 953 0 0,-24 25-941 0 0,19-17 347 0 0,1 1-1 0 0,1 1 1 0 0,0 1-1 0 0,1 0 0 0 0,1 2 1 0 0,0 1-1 0 0,1 1 0 0 0,-1 0 1 0 0,2 2-1 0 0,22-5-358 0 0,-10 5 0 0 0,-23 5 0 0 0,0 0 0 0 0,0 1 0 0 0,0 0 0 0 0,0 1 0 0 0,4 0 0 0 0,19 1 17 0 0,-27-1-223 0 0,0 1-1 0 0,0 0 1 0 0,-1 0 0 0 0,1 1-1 0 0,0 1 1 0 0,0 0 206 0 0,-4-1-213 0 0,-1 0-195 0 0,0 0 0 0 0,-1 0 0 0 0,1 0 0 0 0,-1 1 0 0 0,0-1 1 0 0,1 1-1 0 0,-1 0 0 0 0,0 0 0 0 0,0 1 0 0 0,0-1 0 0 0,0 1 0 0 0,-1 0 0 0 0,1 0 0 0 0,0 1 408 0 0,2 8-1575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5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 7055 0 0,'-7'-1'638'0'0,"1"1"-381"0"0,5 0 515 0 0,1 0 247 0 0,0 0 49 0 0,10 17 226 0 0,4-2-903 0 0,1 0 0 0 0,0-2 0 0 0,1 1 0 0 0,0-2 0 0 0,29 17 0 0 0,-11-11-339 0 0,1 0 0 0 0,38 12 1 0 0,-37-22-2476 0 0,-34-8-2057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2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2 257 5527 0 0,'-1'6'67'0'0,"1"-1"-1"0"0,-1 1 0 0 0,1 0 1 0 0,0-1-1 0 0,1 1 0 0 0,0 0 1 0 0,-1-1-1 0 0,2 1 0 0 0,-1-1 0 0 0,1 0 1 0 0,0 1-67 0 0,-2-5 672 0 0,24-3 2096 0 0,-8-2-2295 0 0,1-1 1 0 0,-1-1 0 0 0,-1 0-1 0 0,1-2 1 0 0,-1 1 0 0 0,0-2-474 0 0,85-57 1642 0 0,-96 63-1422 0 0,134-94-3427 0 0,-79 48 856 0 0,-32 26 1618 0 0,22-16-842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2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 4231 0 0,'-23'-15'432'0'0,"10"6"-464"0"0,9 7 3601 0 0,4 18-1835 0 0,2 25-1000 0 0,2-1 0 0 0,8 34-734 0 0,-4-21 1013 0 0,1 19-1013 0 0,-1 29-161 0 0,0-3-1260 0 0,-4 4 1421 0 0,-4-79-3723 0 0,2-27 1796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2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3 256 3167 0 0,'-3'-25'240'0'0,"3"24"-227"0"0,0 1-1 0 0,0 0 0 0 0,0-1 0 0 0,0 1 0 0 0,0 0 0 0 0,0-1 0 0 0,0 1 1 0 0,0 0-1 0 0,0-1 0 0 0,0 1 0 0 0,0 0 0 0 0,1-1 0 0 0,-1 1 0 0 0,0 0 1 0 0,0 0-1 0 0,0-1 0 0 0,0 1 0 0 0,1 0 0 0 0,-1-1 0 0 0,0 1 0 0 0,0 0 1 0 0,0 0-1 0 0,1 0 0 0 0,-1-1 0 0 0,0 1 0 0 0,0 0 0 0 0,1 0 0 0 0,-1 0 1 0 0,0-1-1 0 0,1 1 0 0 0,-1 0 0 0 0,0 0 0 0 0,1 0 0 0 0,-1 0 0 0 0,0 0 0 0 0,1 0 1 0 0,-1 0-1 0 0,0 0 0 0 0,1 0 0 0 0,-1 0 0 0 0,0 0 0 0 0,0 0 0 0 0,1 0 1 0 0,-1 0-1 0 0,0 0 0 0 0,1 0 0 0 0,-1 0-12 0 0,14 2 609 0 0,-13-2-522 0 0,7 4 520 0 0,0 1 0 0 0,-1 0 0 0 0,1 0 1 0 0,-1 1-1 0 0,0 0 0 0 0,2 2-607 0 0,16 13 1380 0 0,54 41 1037 0 0,-44-32-1632 0 0,1-2 0 0 0,2-1 1 0 0,1-2-1 0 0,16 6-785 0 0,-45-27-2 0 0,0 1 0 0 0,1-2 0 0 0,-1 0 0 0 0,1 0 0 0 0,8 1 2 0 0,-14-3 18 0 0,1-1-1 0 0,-1 1 1 0 0,1-1 0 0 0,-1-1-1 0 0,1 1 1 0 0,-1-1 0 0 0,4 0-18 0 0,-8 0 585 0 0,1 0-374 0 0,0-1 0 0 0,-1 0 0 0 0,1 1-1 0 0,-1-1 1 0 0,0 0 0 0 0,1 0 0 0 0,-1 0 0 0 0,0 0 0 0 0,0-1 0 0 0,0 1 0 0 0,-1 0 0 0 0,1-2-211 0 0,2-9 4 0 0,-2 1 1 0 0,0 0-1 0 0,0-1 1 0 0,-1 1-1 0 0,0-1 1 0 0,-1 1 0 0 0,-1-1-5 0 0,-18-89-3 0 0,7 40 0 0 0,-22-128-3173 0 0,34 189 3347 0 0,-3-18-874 0 0,2 14-547 0 0,1 11-272 0 0,2 7-708 0 0,0 2-1636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2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229 157 7111 0 0,'0'0'158'0'0,"-3"-3"22"0"0,-1-2-123 0 0,0-2 1 0 0,1 1-1 0 0,-1 0 1 0 0,1-1-1 0 0,0 0 0 0 0,1 1 1 0 0,-1-1-1 0 0,0-6-57 0 0,1 5 363 0 0,-1-1 0 0 0,1 1 0 0 0,-2 0 0 0 0,1 0 0 0 0,-1 0 0 0 0,0 1 0 0 0,-3-3-363 0 0,6 8 106 0 0,1 1 1 0 0,-1-1 0 0 0,0 1 0 0 0,-1-1-1 0 0,1 1 1 0 0,0-1 0 0 0,0 1-1 0 0,-1 0 1 0 0,1 0 0 0 0,-1 0 0 0 0,1-1-1 0 0,-1 1 1 0 0,1 1 0 0 0,-1-1 0 0 0,0 0-1 0 0,1 0 1 0 0,-1 1 0 0 0,0-1-1 0 0,0 1 1 0 0,1-1 0 0 0,-1 1 0 0 0,0 0-1 0 0,0-1 1 0 0,0 1 0 0 0,0 0 0 0 0,1 0-1 0 0,-1 1 1 0 0,0-1 0 0 0,0 0-1 0 0,0 1 1 0 0,0-1 0 0 0,1 1 0 0 0,-1-1-1 0 0,0 1 1 0 0,1 0 0 0 0,-1 0 0 0 0,0-1-1 0 0,1 1 1 0 0,-1 0 0 0 0,1 1-1 0 0,-1-1 1 0 0,1 0 0 0 0,-1 1-107 0 0,-7 8 28 0 0,0 0 0 0 0,1 1 0 0 0,0 0-1 0 0,1 0 1 0 0,1 0 0 0 0,-1 2-28 0 0,-6 10 50 0 0,8-16-66 0 0,1 0-1 0 0,0 0 0 0 0,1 0 1 0 0,0 0-1 0 0,0 1 1 0 0,0 0-1 0 0,1-1 0 0 0,0 1 1 0 0,0 6 16 0 0,2-10 174 0 0,-1 0 0 0 0,1 0 0 0 0,0 1 1 0 0,1-1-1 0 0,-1 0 0 0 0,1 0 0 0 0,0 0 1 0 0,0 1-1 0 0,0-1 0 0 0,0 0 0 0 0,1 0 1 0 0,0-1-1 0 0,0 1 0 0 0,0 0 0 0 0,0-1 0 0 0,0 1 1 0 0,1-1-1 0 0,2 4-174 0 0,5 2 25 0 0,1 0 0 0 0,0-1-1 0 0,0 0 1 0 0,1-1 0 0 0,0 0 0 0 0,0-1 0 0 0,1 0-1 0 0,0-1 1 0 0,0-1 0 0 0,0 0 0 0 0,8 1-25 0 0,43 17-4 0 0,-18-9 4 0 0,-34-10 0 0 0,1 1 0 0 0,-2 0 0 0 0,13 5 0 0 0,-14-2 0 0 0,-9-6 0 0 0,-1-1 0 0 0,1 1 0 0 0,-1-1 0 0 0,1 0 0 0 0,-1 1 0 0 0,1-1 0 0 0,-1 1 0 0 0,1-1 0 0 0,-1 1 0 0 0,0-1 0 0 0,1 1 0 0 0,-1-1 0 0 0,0 1 0 0 0,1-1 0 0 0,-1 1 0 0 0,0 0 0 0 0,0-1 0 0 0,0 1 0 0 0,0 0 0 0 0,1-1 0 0 0,-1 1 0 0 0,0-1 0 0 0,0 1 0 0 0,0 0 0 0 0,0-1 0 0 0,0 1 0 0 0,-1 0 0 0 0,1-1 0 0 0,0 1 0 0 0,0-1 0 0 0,0 1 0 0 0,0 0 0 0 0,-1-1 0 0 0,1 1 0 0 0,0-1 0 0 0,-1 1 0 0 0,1 0 0 0 0,0-1 0 0 0,-2 7 111 0 0,0-1 0 0 0,-1 0 0 0 0,1 0-1 0 0,-1 0 1 0 0,0 0 0 0 0,-1-1 0 0 0,1 1-1 0 0,-1-1 1 0 0,0 0 0 0 0,-1 0 0 0 0,1 0-1 0 0,-1 0 1 0 0,0-1 0 0 0,0 0 0 0 0,-2 2-111 0 0,-14 8 642 0 0,0-1-1 0 0,-1-1 1 0 0,-9 4-642 0 0,22-12 30 0 0,-39 18-14 0 0,0-3-1 0 0,-14 2-15 0 0,53-18-320 0 0,7-3-1349 0 0,2 0-611 0 0,0 0-125 0 0,0 0-25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61 1551 0 0,'2'30'29'0'0,"0"-9"49"0"0,-2-49-33 0 0,-3-25 1044 0 0,1 37-299 0 0,2 33-342 0 0,0-16-151 0 0,0-1-39 0 0,3-15-106 0 0,-3 14-120 0 0,0 0 0 0 0,0 0-1 0 0,0 1 1 0 0,0-1 0 0 0,0 0 0 0 0,0 1 0 0 0,0-1 0 0 0,1 0 0 0 0,-1 0 0 0 0,0 1 0 0 0,0-1 0 0 0,1 0-1 0 0,-1 1 1 0 0,0-1 0 0 0,1 0 0 0 0,-1 1 0 0 0,0-1 0 0 0,1 1 0 0 0,-1-1 0 0 0,1 1 0 0 0,-1-1 0 0 0,1 1-1 0 0,-1-1 1 0 0,1 1 0 0 0,0-1 0 0 0,-1 1 0 0 0,1 0 0 0 0,0-1-32 0 0,7 20 1137 0 0,-2-1-993 0 0,121 335 4010 0 0,-73-226-2952 0 0,-54-125-1975 0 0,0-2-287 0 0,-7-22-2944 0 0,-14-10 2127 0 0,18 28 1523 0 0,-13-17-990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2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17 198 5527 0 0,'-1'-2'124'0'0,"-15"-56"328"0"0,23 32 3860 0 0,-7 26-4252 0 0,1 1 0 0 0,-1 0-1 0 0,0-1 1 0 0,1 1 0 0 0,-1-1-1 0 0,1 1 1 0 0,-1-1 0 0 0,1 1 0 0 0,-1-1-1 0 0,1 0 1 0 0,0 1 0 0 0,-1-1-1 0 0,1 0 1 0 0,0 1 0 0 0,-1-1-1 0 0,1 0 1 0 0,0 0 0 0 0,-1 0-1 0 0,1 1 1 0 0,0-1 0 0 0,-1 0-1 0 0,1 0 1 0 0,0 0 0 0 0,-1 0 0 0 0,1 0-1 0 0,0 0 1 0 0,0 0 0 0 0,-1-1-1 0 0,1 1 1 0 0,0 0-60 0 0,19-17 170 0 0,-18 15-167 0 0,0-1 0 0 0,0 1 0 0 0,1 0 0 0 0,-1 0-1 0 0,1 0 1 0 0,0 0 0 0 0,-1 0 0 0 0,1 1-1 0 0,0-1 1 0 0,0 1 0 0 0,0 0 0 0 0,0 0 0 0 0,0 0-1 0 0,2-1-2 0 0,18-1 0 0 0,0-2 0 0 0,0 0 0 0 0,-1-2 0 0 0,0 0 0 0 0,17-9 0 0 0,-28 12-530 0 0,1 0 0 0 0,0 0-1 0 0,1 1 1 0 0,-1 1 0 0 0,10-1 530 0 0,22-4-1661 0 0,-25 1 93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3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212 132 3167 0 0,'0'0'68'0'0,"0"0"16"0"0,0 0 4 0 0,1-1-14 0 0,5-3-60 0 0,-6 4 6 0 0,0 0 0 0 0,1 0-1 0 0,-1 0 1 0 0,0 0 0 0 0,0 0-1 0 0,1 0 1 0 0,-1-1-1 0 0,0 1 1 0 0,0 0 0 0 0,1 0-1 0 0,-1 0 1 0 0,0 0-1 0 0,0 0 1 0 0,1 0 0 0 0,-1-1-1 0 0,0 1 1 0 0,0 0 0 0 0,0 0-1 0 0,1 0 1 0 0,-1-1-1 0 0,0 1 1 0 0,0 0 0 0 0,0 0-1 0 0,0 0 1 0 0,1-1-1 0 0,-1 1 1 0 0,0 0 0 0 0,0-1-1 0 0,0 1 1 0 0,0 0 0 0 0,0 0-1 0 0,0-1 1 0 0,0 1-1 0 0,0 0 1 0 0,0 0 0 0 0,0-1-1 0 0,0 1 1 0 0,0 0-1 0 0,0-1 1 0 0,0 1-20 0 0,1-22 1050 0 0,-8-21 970 0 0,6 39-1801 0 0,0 1 0 0 0,-1 0 0 0 0,0 0 0 0 0,1 0 0 0 0,-1 0 0 0 0,-1 0 0 0 0,1 0-1 0 0,0 1 1 0 0,-1-1 0 0 0,1 1 0 0 0,-1-1 0 0 0,0 1 0 0 0,1 0 0 0 0,-1 0 0 0 0,0 0 0 0 0,0 0 0 0 0,-1 1 0 0 0,1-1 0 0 0,0 1 0 0 0,-1 0-1 0 0,1 0 1 0 0,0 0 0 0 0,-1 0 0 0 0,1 1 0 0 0,-1 0 0 0 0,1-1 0 0 0,-1 1 0 0 0,0 0 0 0 0,1 1 0 0 0,-1-1 0 0 0,1 0 0 0 0,-1 1 0 0 0,1 0-1 0 0,0 0 1 0 0,-1 0 0 0 0,-2 2-219 0 0,-14 5 20 0 0,-28 15-15 0 0,46-22-5 0 0,-1 1 0 0 0,1-1 0 0 0,0 1 0 0 0,1 0 0 0 0,-1-1 0 0 0,0 1 0 0 0,0 0 0 0 0,1 0 0 0 0,-1 0 0 0 0,1 0 0 0 0,-1 1 0 0 0,1-1 0 0 0,0 0-1 0 0,0 1 1 0 0,0-1 0 0 0,0 0 0 0 0,1 1 0 0 0,-1 1 0 0 0,-2 21 0 0 0,0-9 0 0 0,2-14 0 0 0,0 1 0 0 0,0 0 0 0 0,0 0 0 0 0,0 0 0 0 0,1-1 0 0 0,-1 1 0 0 0,1 0 0 0 0,0 0 0 0 0,0 0 0 0 0,0 0 0 0 0,0 0 0 0 0,1 0 0 0 0,-1 0 0 0 0,1 0 0 0 0,0 1 0 0 0,17 48 0 0 0,-11-34 0 0 0,3 10 147 0 0,67 193-376 0 0,-34-72 3298 0 0,-14-40-2800 0 0,-29-108-269 0 0,0-1 0 0 0,0 0 0 0 0,1 1 0 0 0,-1-1 0 0 0,0 0 0 0 0,0 0 0 0 0,1 1 0 0 0,-1-1 0 0 0,0 0 0 0 0,0 0 0 0 0,1 1 0 0 0,-1-1 0 0 0,0 0 0 0 0,1 0 0 0 0,-1 0 0 0 0,0 1 0 0 0,1-1 0 0 0,-1 0 0 0 0,0 0 0 0 0,1 0 0 0 0,-1 0 0 0 0,0 0 0 0 0,1 0 0 0 0,-1 0 0 0 0,1 0 0 0 0,-1 0 0 0 0,0 0 0 0 0,1 0 0 0 0,-1 0 0 0 0,0 0 0 0 0,1 0 0 0 0,-1 0 0 0 0,1 0 0 0 0,-1 0 0 0 0,0-1 0 0 0,1 1 0 0 0,-1 0 0 0 0,0 0 0 0 0,1 0 0 0 0,-1-1 0 0 0,16-8 0 0 0,-14 8 0 0 0,13-5-155 0 0,-1 1 0 0 0,1 0 1 0 0,0 1-1 0 0,1 1 0 0 0,-1 0 0 0 0,15 0 155 0 0,-14 2-212 0 0,1-1 0 0 0,-1-1 0 0 0,0-1 0 0 0,0 0 0 0 0,0-1 0 0 0,2-2 212 0 0,-9 3-1384 0 0,-1 1 0 0 0,0-2-1 0 0,0 1 1 0 0,-1-1 0 0 0,1 0 0 0 0,1-2 1384 0 0,-6 3-2646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3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41 286 8983 0 0,'-3'-21'224'0'0,"-1"0"-1"0"0,0 0 0 0 0,-2 0 1 0 0,-3-5-224 0 0,6 17 147 0 0,0-1 0 0 0,1 0 0 0 0,0 0 0 0 0,0 0 0 0 0,1 0 0 0 0,0 0 0 0 0,1-2-147 0 0,0 8 188 0 0,1 1 0 0 0,-1 0 1 0 0,1-1-1 0 0,-1 1 0 0 0,1-1 0 0 0,0 1 0 0 0,1 0 0 0 0,-1 0 0 0 0,0 0 0 0 0,1 0 0 0 0,0 0 0 0 0,0 0 0 0 0,0 0 0 0 0,0 0 0 0 0,0 1 0 0 0,0-1 0 0 0,1 1 0 0 0,-1 0 0 0 0,1-1 0 0 0,0 1 0 0 0,0 0 0 0 0,-1 1 0 0 0,2-1-188 0 0,3-2 2 0 0,-1 0-1 0 0,1 1 1 0 0,0 0 0 0 0,0 0-1 0 0,0 0 1 0 0,1 1-1 0 0,-1 0 1 0 0,0 1 0 0 0,1 0-1 0 0,-1 0 1 0 0,1 0-1 0 0,0 1 1 0 0,-1 0 0 0 0,1 1-1 0 0,2 0-1 0 0,-9-1 0 0 0,0 0 0 0 0,0 0 0 0 0,-1 0 0 0 0,1 0 0 0 0,0 0 0 0 0,0 0 0 0 0,0 1 0 0 0,0-1 0 0 0,0 0 0 0 0,0 0 0 0 0,0 1 0 0 0,-1-1 0 0 0,1 1 0 0 0,0-1 0 0 0,0 1 0 0 0,0-1 0 0 0,-1 1 0 0 0,1-1 0 0 0,0 1 0 0 0,-1 0 0 0 0,1-1 0 0 0,0 1 0 0 0,-1 0 0 0 0,1-1 0 0 0,-1 1 0 0 0,1 0 0 0 0,-1 0 0 0 0,0 0 0 0 0,1 0 0 0 0,-1-1 0 0 0,0 1 0 0 0,1 0 0 0 0,-1 0 0 0 0,0 0 0 0 0,1 2 0 0 0,8 18 0 0 0,-8-19 0 0 0,0 0 0 0 0,-1 0 0 0 0,1 0 0 0 0,0 0 0 0 0,-1 0 0 0 0,1 0 0 0 0,-1 0 0 0 0,0 0 0 0 0,0 0 0 0 0,0 0 0 0 0,0 2 0 0 0,-6 7 0 0 0,3-7 0 0 0,-8 13 0 0 0,0 0 0 0 0,-2 0 0 0 0,-9 10 0 0 0,7-10 0 0 0,2 1 0 0 0,-1 0 0 0 0,2 2 0 0 0,5-9 0 0 0,6-11 0 0 0,1 1 0 0 0,0-1 0 0 0,0 0 0 0 0,0 1 0 0 0,-1-1 0 0 0,1 0 0 0 0,0 1 0 0 0,0-1 0 0 0,0 1 0 0 0,0-1 0 0 0,0 0 0 0 0,0 1 0 0 0,0-1 0 0 0,0 0 0 0 0,0 1 0 0 0,0-1 0 0 0,0 1 0 0 0,0-1 0 0 0,0 0 0 0 0,0 1 0 0 0,0-1 0 0 0,0 0 0 0 0,0 1 0 0 0,1-1 0 0 0,-1 0 0 0 0,0 1 0 0 0,0-1 0 0 0,0 0 0 0 0,0 1 0 0 0,1-1 0 0 0,-1 0 0 0 0,0 1 0 0 0,0-1 0 0 0,1 0 0 0 0,-1 0 0 0 0,0 1 0 0 0,1-1 0 0 0,-1 0 0 0 0,0 0 0 0 0,1 0 0 0 0,-1 1 0 0 0,0-1 0 0 0,1 0 0 0 0,-1 0 0 0 0,0 0 0 0 0,1 0 0 0 0,-1 0 0 0 0,1 0 0 0 0,-1 0 0 0 0,18 3 0 0 0,-17-3 0 0 0,45 8 0 0 0,-1 2 0 0 0,27 10 0 0 0,-68-18 120 0 0,1-1-1 0 0,-1 0 1 0 0,0 1 0 0 0,0 0-1 0 0,1 0 1 0 0,-1 0-1 0 0,-1 0 1 0 0,1 1 0 0 0,0-1-1 0 0,-1 1 1 0 0,1 0 0 0 0,-1 0-1 0 0,0 1 1 0 0,0-1-1 0 0,0 1 1 0 0,0-1 0 0 0,-1 1-1 0 0,1 0 1 0 0,-1 0-1 0 0,0 0 1 0 0,0 0 0 0 0,-1 0-1 0 0,1 1 1 0 0,-1-1-1 0 0,0 0 1 0 0,0 1 0 0 0,0 1-120 0 0,-2-3 2 0 0,1-1 0 0 0,-1 1 1 0 0,0-1-1 0 0,0 1 0 0 0,0-1 1 0 0,-1 0-1 0 0,1 1 1 0 0,0-1-1 0 0,-1 0 0 0 0,0 0 1 0 0,1 0-1 0 0,-1 0 0 0 0,0 0 1 0 0,-2 1-3 0 0,-34 31-6 0 0,33-30 5 0 0,-89 67-101 0 0,93-70-438 0 0,1-1-215 0 0,0 0-49 0 0,0-2 282 0 0,0 0-1 0 0,0 1 1 0 0,0-1-1 0 0,0 0 1 0 0,0 0 0 0 0,0 1-1 0 0,0-1 1 0 0,1 0 0 0 0,-1 0-1 0 0,0 1 1 0 0,1-1-1 0 0,0 0 1 0 0,-1 1 0 0 0,1-1 522 0 0,4-9-2286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3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4 458 7111 0 0,'-3'-46'674'0'0,"2"39"-571"0"0,1 1 0 0 0,1 0 0 0 0,-1-1 0 0 0,1 1 0 0 0,0-1 0 0 0,1 1 0 0 0,-1 0 0 0 0,1 0 0 0 0,1 0 0 0 0,0-2-103 0 0,16-24 900 0 0,-1-1 0 0 0,-1-1 0 0 0,-2 0 0 0 0,-1-2-900 0 0,-13 32 38 0 0,1 0 0 0 0,-1 0 0 0 0,1 0 0 0 0,0 0 0 0 0,1 1 0 0 0,-1-1 0 0 0,0 0 0 0 0,1 1 0 0 0,0 0 0 0 0,0 0 0 0 0,0 0 0 0 0,0 0 0 0 0,0 0 0 0 0,1 0 0 0 0,-1 1 0 0 0,2-1-38 0 0,-3 2 84 0 0,0-1 0 0 0,-1 0 0 0 0,1 1-1 0 0,-1-1 1 0 0,1 0 0 0 0,-1 0 0 0 0,0 1-1 0 0,0-1 1 0 0,0 0 0 0 0,0 0 0 0 0,0 0 0 0 0,0-1-1 0 0,0 1 1 0 0,-1 0 0 0 0,1 0 0 0 0,-1 0-1 0 0,1-2-83 0 0,1-51 948 0 0,-3 33-974 0 0,1 20 611 0 0,0 2 191 0 0,-5 35 979 0 0,3-11-1793 0 0,2 0 0 0 0,1-1 1 0 0,0 1-1 0 0,2-1 0 0 0,5 22 38 0 0,9 24 2549 0 0,10 20-2549 0 0,-25-84 220 0 0,0 3-357 0 0,1-1 0 0 0,0 1 1 0 0,1-1-1 0 0,0 0 0 0 0,5 7 137 0 0,-7-11-966 0 0,0 0 0 0 0,1 0 1 0 0,0 0-1 0 0,-1 0 0 0 0,1 0 0 0 0,0-1 0 0 0,1 1 0 0 0,0 0 966 0 0,9 3-2143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3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103 225 8983 0 0,'0'0'407'0'0,"-1"2"-6"0"0,-4 5-257 0 0,-1 0 54 0 0,5-6 740 0 0,1-1 316 0 0,0 0 55 0 0,0 0-52 0 0,0 0-283 0 0,0 0-129 0 0,0 0-21 0 0,0 0-116 0 0,-1-33-541 0 0,8 2-3231 0 0,-7 29-2578 0 0</inkml:trace>
  <inkml:trace contextRef="#ctx0" brushRef="#br0" timeOffset="1">0 108 8983 0 0,'29'-42'200'0'0,"-29"40"-179"0"0,1 1-9 0 0,0 0 1 0 0,0 0-1 0 0,-1 0 1 0 0,1 0-1 0 0,0-1 1 0 0,-1 1 0 0 0,1 0-1 0 0,-1 0 1 0 0,0-1-1 0 0,1 1 1 0 0,-1 0-1 0 0,0-1 1 0 0,0 1-1 0 0,0-1-12 0 0,-1 0 62 0 0,1 0 0 0 0,-1 0 0 0 0,0 0 0 0 0,-1 1 0 0 0,1-1 1 0 0,0 0-1 0 0,0 1 0 0 0,-1-1 0 0 0,1 0 0 0 0,-1 1 0 0 0,-1-1-62 0 0,2 0 997 0 0,1 2 262 0 0,0 0 56 0 0,0 0-166 0 0,0 0-989 0 0,8-15-4897 0 0,-2 8 2891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167 222 7055 0 0,'-19'-9'530'0'0,"11"3"-283"0"0,4 2 25 0 0,-1 1 1 0 0,-1-1-1 0 0,1 1 1 0 0,-1 0-1 0 0,1 0 1 0 0,-11-3-1 0 0,15 6 798 0 0,-2 2-726 0 0,1 1 1 0 0,0 0 0 0 0,0-1 0 0 0,0 1-1 0 0,0 0 1 0 0,0 0 0 0 0,1 0 0 0 0,-2 4-1 0 0,-9 27 567 0 0,2 1 0 0 0,2 1 0 0 0,-8 60 0 0 0,7-37-1035 0 0,-6 85-1036 0 0,13-126-4640 0 0</inkml:trace>
  <inkml:trace contextRef="#ctx0" brushRef="#br0" timeOffset="1">326 1 8863 0 0,'0'0'407'0'0,"-1"0"-6"0"0,0 0-294 0 0,0-1 0 0 0,0 1 0 0 0,1 0 0 0 0,-1 0-1 0 0,0 0 1 0 0,0 0 0 0 0,0 0 0 0 0,0 0 0 0 0,0 0-1 0 0,0 0 1 0 0,1 1 0 0 0,-1-1 0 0 0,0 0 0 0 0,0 0-1 0 0,0 1 1 0 0,0-1 0 0 0,1 1 0 0 0,-1-1 0 0 0,0 0-1 0 0,0 1 1 0 0,1-1 0 0 0,-1 1 0 0 0,0 0 0 0 0,1-1-1 0 0,-1 1 1 0 0,0 0 0 0 0,1-1 0 0 0,-1 1 0 0 0,1 0-1 0 0,-1 0 1 0 0,1-1 0 0 0,0 1 0 0 0,-1 0 0 0 0,1 0-1 0 0,-1 1 1 0 0,-1 26 2287 0 0,12 14-2141 0 0,1 0 1 0 0,2 0 0 0 0,2-2-1 0 0,1 0 1 0 0,27 46-1 0 0,-12-44-569 0 0,-30-40-1332 0 0,2 11-2981 0 0,-2-11 2230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3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206 228 8983 0 0,'0'0'200'0'0,"0"0"34"0"0,0 0 14 0 0,-1 1-36 0 0,-1 3 16 0 0,1-3 726 0 0,1-1 305 0 0,0 0 56 0 0,-1 1-166 0 0,0-2-1135 0 0,1 1 0 0 0,-1 0 0 0 0,1 0 1 0 0,0 0-1 0 0,-1 0 0 0 0,1 0 0 0 0,0 0 0 0 0,-1 0 1 0 0,1-1-1 0 0,0 1 0 0 0,0 0 0 0 0,-1 0 0 0 0,1-1 1 0 0,0 1-1 0 0,0 0 0 0 0,-1 0 0 0 0,1-1 0 0 0,0 1 0 0 0,0 0 1 0 0,-1 0-1 0 0,1-1 0 0 0,0 1 0 0 0,0 0 0 0 0,0-1 1 0 0,0 1-1 0 0,0 0 0 0 0,0-1 0 0 0,-1 1 0 0 0,1 0 0 0 0,0-1 1 0 0,0 1-1 0 0,0-1 0 0 0,0 1 0 0 0,0 0-14 0 0,-4-20-76 0 0,3 15 111 0 0,0 0-35 0 0,-1 1 0 0 0,1 0 0 0 0,-1 0 0 0 0,0 0 0 0 0,0 0 0 0 0,0 1 0 0 0,0-1 0 0 0,-1 0 0 0 0,1 1 0 0 0,-1-1 0 0 0,-2 0 0 0 0,-10-15 0 0 0,14 17-1 0 0,0 0-1 0 0,-1 0 1 0 0,1 0-1 0 0,0 0 1 0 0,-1 0-1 0 0,1 1 1 0 0,-1-1-1 0 0,0 1 1 0 0,1-1-1 0 0,-1 1 1 0 0,0-1-1 0 0,0 1 1 0 0,0 0-1 0 0,0 0 1 0 0,0 0-1 0 0,0 0 1 0 0,0 1-1 0 0,-1-1 1 0 0,1 0-1 0 0,0 1 1 0 0,0-1-1 0 0,-1 1 1 0 0,1 0-1 0 0,0 0 1 0 0,0 0-1 0 0,-1 0 1 0 0,1 0-1 0 0,0 1 1 0 0,-1-1-1 0 0,1 1 1 0 0,0-1-1 0 0,0 1 1 0 0,0 0 0 0 0,-1 0 0 0 0,1 0 66 0 0,-1-1-1 0 0,0 1 0 0 0,1 0 0 0 0,-1-1 1 0 0,0 0-1 0 0,0 1 0 0 0,1-1 0 0 0,-1 0 1 0 0,0-1-1 0 0,0 1 0 0 0,1 0 0 0 0,-2-1-64 0 0,3 1 42 0 0,0 0 0 0 0,0 0 0 0 0,0-1 0 0 0,0 1 1 0 0,0 0-1 0 0,0 1 0 0 0,0-1 0 0 0,0 0 0 0 0,0 0 0 0 0,0 0 0 0 0,0 1 0 0 0,0-1 0 0 0,0 0 0 0 0,0 1 0 0 0,1-1 0 0 0,-1 1 0 0 0,0-1 0 0 0,0 1 0 0 0,0-1 0 0 0,0 1 0 0 0,1 0 1 0 0,-1-1-1 0 0,0 1 0 0 0,1 0 0 0 0,-1 0 0 0 0,0-1 0 0 0,1 1 0 0 0,-1 0 0 0 0,1 0 0 0 0,-1 0 0 0 0,1 0 0 0 0,0 0 0 0 0,-1 0 0 0 0,1 0 0 0 0,0 0-42 0 0,-10 37 1096 0 0,7-11-1096 0 0,2-1 0 0 0,1 0 0 0 0,1 1 0 0 0,1-1 0 0 0,2 0 0 0 0,0 0 0 0 0,2 0 0 0 0,0-1 0 0 0,7 13 0 0 0,-11-33 0 0 0,0 0 0 0 0,0-1 0 0 0,0 1 0 0 0,1-1 0 0 0,0 0 0 0 0,0 0 0 0 0,0 0 0 0 0,1 0 0 0 0,-1-1 0 0 0,1 1 0 0 0,0-1 0 0 0,0 0 0 0 0,0 0 0 0 0,0 0 0 0 0,0-1 0 0 0,1 1 0 0 0,-1-1 0 0 0,1 0 0 0 0,0 0 0 0 0,0-1 0 0 0,1 1 0 0 0,24 17 0 0 0,-4-4 0 0 0,-25-15 0 0 0,0 1 0 0 0,0-1 0 0 0,1 0 0 0 0,-1 0 0 0 0,0 0 0 0 0,0 0 0 0 0,0 0 0 0 0,1 0 0 0 0,-1-1 0 0 0,0 1 0 0 0,0 0 0 0 0,0-1 0 0 0,0 1 0 0 0,1 0 0 0 0,-1-1 0 0 0,0 0 0 0 0,0 1 0 0 0,0-1 0 0 0,0 0 0 0 0,0 1 0 0 0,0-1 0 0 0,0 0 0 0 0,-1 0 0 0 0,2 0 0 0 0,22-23 0 0 0,-1-1 0 0 0,0-1 0 0 0,-2-2 0 0 0,14-23 0 0 0,-23 33 0 0 0,-2-1 0 0 0,0 0 0 0 0,-2-1 0 0 0,0 0 0 0 0,-1 0 0 0 0,-1 0 0 0 0,0-1 0 0 0,-1-8 0 0 0,-4 20 0 0 0,0 0 0 0 0,-1 0 0 0 0,0 0 0 0 0,-1 0 0 0 0,0 0 0 0 0,-1 0 0 0 0,-1-5 0 0 0,3 13 0 0 0,0 0 0 0 0,0-1 0 0 0,-1 1 0 0 0,1 0 0 0 0,0 0 0 0 0,-1-1 0 0 0,0 1 0 0 0,1 0 0 0 0,-1 0 0 0 0,0 0 0 0 0,1 0 0 0 0,-1 0 0 0 0,0 0 0 0 0,0 0 0 0 0,0 0 0 0 0,0 0 0 0 0,-6 1 0 0 0,6 0 0 0 0,-2-1 0 0 0,0-1 0 0 0,0 0 0 0 0,1 0 0 0 0,-1 0 0 0 0,0 0 0 0 0,0 0 0 0 0,1-1 0 0 0,0 1 0 0 0,-1-1 0 0 0,1 1 0 0 0,0-1 0 0 0,0 0 0 0 0,0 0 0 0 0,1 0 0 0 0,-1 0 0 0 0,1 0 0 0 0,0 0 0 0 0,-14-21 0 0 0,12 21 0 0 0,1 0 0 0 0,-1 0 0 0 0,0 0 0 0 0,0 1 0 0 0,0-1 0 0 0,-1 1 0 0 0,1 0 0 0 0,0 0 0 0 0,-1 0 0 0 0,1 1 0 0 0,-1-1 0 0 0,0 1 0 0 0,0 0 0 0 0,1 0 0 0 0,-1 0 0 0 0,0 0 0 0 0,-2 0 0 0 0,-1 1 0 0 0,0 0 0 0 0,0 0 0 0 0,0 1 0 0 0,0 0 0 0 0,0 0 0 0 0,0 1 0 0 0,0-1 0 0 0,0 2 0 0 0,-5 1 0 0 0,0 2 0 0 0,-1 0 0 0 0,1 0 0 0 0,0 1 0 0 0,0 1 0 0 0,1 0 0 0 0,0 1 0 0 0,1 0 0 0 0,-1 1 0 0 0,2 0 0 0 0,-1 1 0 0 0,5-5-479 0 0,-1 2 0 0 0,1-1 0 0 0,1 1 0 0 0,0-1 0 0 0,-2 5 479 0 0,5-11-144 0 0,0 1-1 0 0,1 0 1 0 0,-1 1 0 0 0,0-1-1 0 0,1 0 1 0 0,-1 0 0 0 0,1 0-1 0 0,0 0 1 0 0,0 0 0 0 0,-1 1 0 0 0,2-1-1 0 0,-1 0 1 0 0,0 0 0 0 0,0 0-1 0 0,1 0 1 0 0,-1 0 0 0 0,1 1-1 0 0,-1-1 1 0 0,1 0 0 0 0,0 0 0 0 0,0 0-1 0 0,0 0 1 0 0,0-1 0 0 0,1 2 144 0 0,8 8-2142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3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60 252 11199 0 0,'0'-1'9'0'0,"0"1"1"0"0,0-1-1 0 0,0 1 0 0 0,0 0 0 0 0,0-1 0 0 0,-1 1 0 0 0,1-1 0 0 0,0 1 1 0 0,0 0-1 0 0,0-1 0 0 0,-1 1 0 0 0,1-1 0 0 0,0 1 0 0 0,0 0 0 0 0,-1 0 1 0 0,1-1-1 0 0,0 1 0 0 0,0 0 0 0 0,-1-1 0 0 0,1 1 0 0 0,-1 0 0 0 0,1 0 1 0 0,0-1-1 0 0,-1 1 0 0 0,1 0 0 0 0,0 0 0 0 0,-1 0 0 0 0,1 0 0 0 0,-1 0 1 0 0,1 0-1 0 0,-1-1 0 0 0,1 1 0 0 0,0 0 0 0 0,-1 0 0 0 0,1 0 0 0 0,-1 0 1 0 0,1 0-1 0 0,0 1 0 0 0,-1-1 0 0 0,1 0 0 0 0,-1 0-9 0 0,-7 15 374 0 0,1-1-94 0 0,7-14-276 0 0,0 0 0 0 0,-1 0 0 0 0,1 0 0 0 0,0 0 1 0 0,0 0-1 0 0,-1 0 0 0 0,1 0 0 0 0,0 0 0 0 0,0 0 0 0 0,-1 0 0 0 0,1 0 0 0 0,0 0 0 0 0,0 0 0 0 0,-1 0 1 0 0,1 0-1 0 0,0 0 0 0 0,-1 0 0 0 0,1 0 0 0 0,0 0 0 0 0,0 0 0 0 0,0 0 0 0 0,-1 0 0 0 0,1-1 0 0 0,0 1 1 0 0,0 0-1 0 0,-1 0 0 0 0,1 0 0 0 0,0 0 0 0 0,0-1 0 0 0,0 1 0 0 0,-1 0 0 0 0,1 0 0 0 0,0 0 0 0 0,0-1 0 0 0,0 1 1 0 0,0 0-1 0 0,0 0 0 0 0,0-1 0 0 0,-1 1 0 0 0,1 0 0 0 0,0 0 0 0 0,0-1 0 0 0,0 1 0 0 0,0 0 0 0 0,0 0 1 0 0,0-1-1 0 0,0 1-4 0 0,-4-7-151 0 0,2 3 345 0 0,0 1-1 0 0,0 0 1 0 0,0 0-1 0 0,0-1 1 0 0,0 1-1 0 0,1-1 1 0 0,0 1-1 0 0,0-1 1 0 0,0 0-1 0 0,0 1 1 0 0,0-1-1 0 0,1 0 1 0 0,0 0-1 0 0,-1 1 1 0 0,1-1-1 0 0,1 0 1 0 0,-1 0-1 0 0,1 0 1 0 0,-1 1-1 0 0,1-1 1 0 0,0 0-1 0 0,0 1 1 0 0,1-1-194 0 0,4-9 105 0 0,0 1 0 0 0,1 0 1 0 0,0 1-1 0 0,1 0 0 0 0,0 0 1 0 0,1 1-1 0 0,1-1 0 0 0,-1 2 1 0 0,1 0-1 0 0,1 0 0 0 0,0 1 1 0 0,0 0-1 0 0,0 1 0 0 0,1 0 1 0 0,0 0-1 0 0,1 2 0 0 0,4-2-105 0 0,-14 6 0 0 0,0 0 0 0 0,0 0 0 0 0,0 1 0 0 0,0-1 0 0 0,0 1 0 0 0,0-1 0 0 0,0 1 0 0 0,0 0 0 0 0,1 0 0 0 0,-1 1 0 0 0,0-1 0 0 0,0 1 0 0 0,0-1 0 0 0,0 1 0 0 0,0 0 0 0 0,0 0 0 0 0,0 1 0 0 0,0-1 0 0 0,1 1 0 0 0,0 1 0 0 0,-1 0 0 0 0,0 0 0 0 0,1 0 0 0 0,-1 0 0 0 0,-1 1 0 0 0,1-1 0 0 0,0 1 0 0 0,-1-1 0 0 0,0 1 0 0 0,0 0 0 0 0,0 0 0 0 0,1 4 0 0 0,4 13 0 0 0,-2 0 0 0 0,0 0 0 0 0,-2 0 0 0 0,0 1 0 0 0,-1 8 0 0 0,-1-13 0 0 0,3 43 0 0 0,-3-32 0 0 0,1 0 0 0 0,4 19 0 0 0,14 9 0 0 0,-5-17 0 0 0,32 85 0 0 0,-46-121 0 0 0,-1 0 0 0 0,1-1 0 0 0,-1 1 0 0 0,0 0 0 0 0,1-1 0 0 0,-1 1 0 0 0,-1 0 0 0 0,1-1 0 0 0,0 1 0 0 0,-1 0 0 0 0,1-1 0 0 0,-1 1 0 0 0,0-1 0 0 0,0 1 0 0 0,0-1 0 0 0,0 1 0 0 0,0-1 0 0 0,-1 1 0 0 0,-2 6 0 0 0,-1 0 281 0 0,0 0 0 0 0,-1 0 0 0 0,0 0-1 0 0,0-1 1 0 0,-1 0 0 0 0,0 0 0 0 0,0-1 0 0 0,-1 0-1 0 0,-4 3-280 0 0,-32 34 1121 0 0,34-32-1121 0 0,-1-1 0 0 0,0 0 0 0 0,0-1 0 0 0,-14 8 0 0 0,3 0 0 0 0,15-11-127 0 0,0 0 0 0 0,0 1 0 0 0,1 0-1 0 0,0 1 1 0 0,1-1 0 0 0,0 1 0 0 0,0 0 0 0 0,1 1-1 0 0,-3 8 128 0 0,0-3-832 0 0,0 0 0 0 0,-1 0 0 0 0,-2 2 832 0 0,0-4-6791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4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2036 3167 0 0,'0'0'68'0'0,"0"0"16"0"0,0 0 4 0 0,0 0 76 0 0,0 0 319 0 0,0 0 137 0 0,0 0 27 0 0,24-4 935 0 0,24-18 471 0 0,-38 16-1478 0 0,-1 2 1 0 0,0-1-1 0 0,1 1 1 0 0,0 1 0 0 0,0 0-1 0 0,0 0 1 0 0,6 0-576 0 0,61-6 1105 0 0,-2-3 0 0 0,1-4 1 0 0,-2-3-1 0 0,0-3 0 0 0,13-8-1105 0 0,174-65 0 0 0,-127 48 226 0 0,194-75 1200 0 0,-169 61 131 0 0,79-16-1557 0 0,-14 6 439 0 0,-46 7-439 0 0,91-29 0 0 0,295-88 0 0 0,-280 98 0 0 0,-35 11 0 0 0,71-38 0 0 0,302-112 0 0 0,-418 153 0 0 0,178-38 0 0 0,-324 87 0 0 0,-1-3 0 0 0,19-13 0 0 0,-24 11 0 0 0,2 2 0 0 0,44-12 0 0 0,99-17 0 0 0,38-21 0 0 0,-32 2 863 0 0,-188 65 87 0 0,3-1 400 0 0,2-2-11027 0 0,-20 5 5964 0 0,-4-7 522 0 0,3 9-383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7:4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 5527 0 0,'0'0'124'0'0,"-7"-3"302"0"0,1-1-400 0 0,-1 1 189 0 0,5 2 897 0 0,2 1 377 0 0,0 0 71 0 0,0 0-105 0 0,0 0-478 0 0,0 0-213 0 0,0 0-41 0 0,0 0-104 0 0,24 4-381 0 0,-14 1-46 0 0,1 1-1 0 0,-1 1 1 0 0,-1 0-1 0 0,1 0 1 0 0,-1 1-1 0 0,-1 0 1 0 0,1 0-1 0 0,-1 1 1 0 0,-1 0 0 0 0,0 1-1 0 0,0-1 1 0 0,0 2-1 0 0,-2-1 1 0 0,1 0-1 0 0,-1 1 1 0 0,-1 0-1 0 0,1 2-191 0 0,-4-8 70 0 0,-1 1-1 0 0,1-1 1 0 0,-1 0-1 0 0,0 0 1 0 0,0 1-1 0 0,0-1 1 0 0,-1 0-1 0 0,0 0 1 0 0,0 0-1 0 0,0 0 1 0 0,-1 0-1 0 0,0 0 1 0 0,0 0-1 0 0,0 0 0 0 0,0-1 1 0 0,-1 1-1 0 0,1-1 1 0 0,-1 1-1 0 0,-4 3-69 0 0,-8 11 665 0 0,-2-1 1 0 0,0 0-1 0 0,-17 12-665 0 0,-1 2 332 0 0,-124 129-8320 0 0,117-122 1872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8:2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1495 213 975 0 0,'15'-45'1244'0'0,"1"1"-1"0"0,19-33-1243 0 0,-35 76 281 0 0,9-32 3242 0 0,-6 23-2987 0 0,-2 7-41 0 0,-1 3 17 0 0,0 0 6 0 0,0 0 16 0 0,0 0 54 0 0,0 0 20 0 0,0 0 6 0 0,0 0-79 0 0,0 0-248 0 0,-2 33 2451 0 0,0 21-2094 0 0,2-1-1 0 0,2 1 0 0 0,3 0 1 0 0,2-1-1 0 0,4 11-643 0 0,-6-34 63 0 0,7 40 1153 0 0,2 0 0 0 0,4-1 0 0 0,16 38-1216 0 0,-21-65 0 0 0,-1 1 0 0 0,5 40 0 0 0,-4-16 0 0 0,-6-8 0 0 0,-4-13 0 0 0,-3-45 0 0 0,0 1 0 0 0,0-1 0 0 0,0 1 0 0 0,0-1 0 0 0,0 0 0 0 0,0 1 0 0 0,-1-1 0 0 0,1 1 0 0 0,-1-1 0 0 0,1 1 0 0 0,-1-1 0 0 0,1 0 0 0 0,-1 1 0 0 0,0-1 0 0 0,1 0 0 0 0,-1 1 0 0 0,0-1 0 0 0,0 0 0 0 0,0 0 0 0 0,0 0 0 0 0,-1 1 0 0 0,-1 1 0 0 0,2-1 0 0 0,0-1 0 0 0,0 1 0 0 0,0-1 0 0 0,-1 0 0 0 0,1 1 0 0 0,0-1 0 0 0,-1 0 0 0 0,1 0 0 0 0,0 0 0 0 0,-1 0 0 0 0,1 0 0 0 0,-1-1 0 0 0,0 1 0 0 0,1 0 0 0 0,-1-1 0 0 0,0 1 0 0 0,1-1 0 0 0,-1 1 0 0 0,0-1 0 0 0,0 0 0 0 0,1 0 0 0 0,-1 0 0 0 0,0 0 0 0 0,0 0 0 0 0,1 0 0 0 0,-1 0 0 0 0,0-1 0 0 0,0 1 0 0 0,1 0 0 0 0,-1-1 0 0 0,0 0 0 0 0,1 1 0 0 0,-1-1 0 0 0,-8-1 0 0 0,-4 2 0 0 0,1 1 0 0 0,-1 1 0 0 0,0 0 0 0 0,0 1 0 0 0,1 0 0 0 0,0 1 0 0 0,-1 1 0 0 0,-10 6 0 0 0,-93 40 0 0 0,-87 35 0 0 0,77-40 0 0 0,-281 93 0 0 0,197-64 0 0 0,107-38 0 0 0,66-22 0 0 0,-1-2 0 0 0,-30 6 0 0 0,-65 21 0 0 0,124-38 5 0 0,5-1-13 0 0,1 0 0 0 0,-1 1 0 0 0,0-1 0 0 0,1 1 0 0 0,-1 0 0 0 0,1 0-1 0 0,-1 0 1 0 0,1 1 0 0 0,0-1 0 0 0,0 1 0 0 0,0 0 0 0 0,1 0 0 0 0,-1 0 0 0 0,1 1 0 0 0,-4 3 8 0 0,6-6-608 0 0,1-1-234 0 0,0 0-57 0 0,0 0-94 0 0,0 0-349 0 0,0 0-148 0 0,8 6-4142 0 0,-7-4 1186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8:2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2271 0 0,'0'-22'337'0'0,"2"0"-1"0"0,1 0 0 0 0,1 0 0 0 0,0 0 0 0 0,2 1 1 0 0,6-15-337 0 0,12-27 3819 0 0,19-31-3819 0 0,-28 63 701 0 0,-11 23-415 0 0,-1 0 0 0 0,1 1 1 0 0,0-1-1 0 0,1 1 1 0 0,0 0-1 0 0,0 0 0 0 0,0 1 1 0 0,1-1-1 0 0,0 1 1 0 0,5-3-287 0 0,-9 9 76 0 0,1 0 1 0 0,-1 0 0 0 0,1 0-1 0 0,-1 0 1 0 0,0 0-1 0 0,1 1 1 0 0,-1-1 0 0 0,1 1-1 0 0,1 1-76 0 0,2-1 53 0 0,-2 0-3 0 0,0 0 0 0 0,0 0 0 0 0,0 0 0 0 0,0 1 0 0 0,0 0 0 0 0,0-1 0 0 0,0 1 0 0 0,-1 1-1 0 0,1-1 1 0 0,-1 0 0 0 0,0 1 0 0 0,0 0 0 0 0,1 0-50 0 0,34 45 1271 0 0,-32-39-1087 0 0,0 0 0 0 0,1 0 0 0 0,0-1 0 0 0,1 0 0 0 0,6 6-184 0 0,11 7 82 0 0,-15-13-545 0 0,-1 0 1 0 0,1 0-1 0 0,1 0 1 0 0,-1-1-1 0 0,1-1 1 0 0,1 0-1 0 0,-1-1 1 0 0,3 1 462 0 0,9 0-1326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8:3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3167 0 0,'0'0'68'0'0,"0"0"16"0"0,0 0 4 0 0,0 0 28 0 0,0 0 118 0 0,0 0 48 0 0,0 0 8 0 0,0 0 14 0 0,0 0 38 0 0,0 0 12 0 0,0 0 4 0 0,0 0 13 0 0,0 0 45 0 0,-8 7 912 0 0,-11 29 556 0 0,-5 14-1533 0 0,-3 19 1661 0 0,-12 21-2012 0 0,15-36 366 0 0,2-10 662 0 0,-18 41 694 0 0,40-84-2197 0 0,-3 6-1926 0 0,4-10 1802 0 0,0 1 1 0 0,0-1 0 0 0,1 1-1 0 0,-1-1 1 0 0,0 1 0 0 0,1-1 0 0 0,0 1-1 0 0,0 0 1 0 0,-1 0 0 0 0,1 0-1 0 0,2-1 599 0 0,6-6-2508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8:3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4231 0 0,'0'0'91'0'0,"0"0"12"0"0,0 0 10 0 0,0 0 103 0 0,0 0 381 0 0,0 0 161 0 0,0 0 36 0 0,0 0-31 0 0,7 8 898 0 0,0-5-1242 0 0,0-1-1 0 0,0 0 1 0 0,-1 0-1 0 0,2 0 0 0 0,-1-1 1 0 0,1 0-419 0 0,0 0 427 0 0,-1 0 0 0 0,1 0-1 0 0,-1 1 1 0 0,1 0 0 0 0,-1 1 0 0 0,7 3-427 0 0,34 19 478 0 0,40 21 3156 0 0,59 43-3634 0 0,-125-75-1222 0 0,1-2-1 0 0,0-1 0 0 0,1 0 1 0 0,11 2 1222 0 0,-21-7-5166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0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5527 0 0,'9'-45'124'0'0,"-7"37"18"0"0,-2 8 10 0 0,0 0 113 0 0,0 0 450 0 0,0 0 195 0 0,0 0 40 0 0,0 0-120 0 0,7 34 620 0 0,8 11-161 0 0,2 0 0 0 0,10 14-1289 0 0,18 49 1612 0 0,-41-98-1731 0 0,-1 0-54 0 0,1 1 0 0 0,0-1 1 0 0,0 0-1 0 0,1 0 0 0 0,0-1 0 0 0,1 0 1 0 0,0 0-1 0 0,4 5 173 0 0,-9-13-1725 0 0,-1-1-503 0 0,0 0-1638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0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5527 0 0,'-5'5'14'0'0,"5"-5"-5"0"0,0 1 1 0 0,0-1 0 0 0,0 0 0 0 0,0 1-1 0 0,0-1 1 0 0,0 0 0 0 0,-1 0 0 0 0,1 1-1 0 0,0-1 1 0 0,0 0 0 0 0,0 0 0 0 0,0 1 0 0 0,-1-1-1 0 0,1 0 1 0 0,0 0 0 0 0,0 1 0 0 0,-1-1-1 0 0,1 0 1 0 0,0 0 0 0 0,0 0 0 0 0,-1 1-1 0 0,1-1 1 0 0,0 0 0 0 0,0 0 0 0 0,-1 0-1 0 0,1 0 1 0 0,0 0 0 0 0,-1 0 0 0 0,1 0 0 0 0,0 0-1 0 0,-1 0 1 0 0,1 0 0 0 0,0 0 0 0 0,-1 0-1 0 0,1 0 1 0 0,0 0 0 0 0,-1 0 0 0 0,1 0-1 0 0,0 0 1 0 0,0 0 0 0 0,-1 0 0 0 0,1 0-1 0 0,0 0 1 0 0,-1-1 0 0 0,1 1 0 0 0,0 0 0 0 0,0 0-1 0 0,-1 0 1 0 0,1-1 0 0 0,0 1 0 0 0,0 0-1 0 0,0 0 1 0 0,-1 0 0 0 0,1-1 0 0 0,0 1-1 0 0,0 0 1 0 0,0 0 0 0 0,-1-1 0 0 0,1 1-10 0 0,-1-1 43 0 0,-1 1 0 0 0,1-1 0 0 0,0 1 0 0 0,-1 0 0 0 0,1 0 0 0 0,-1-1 0 0 0,1 1 0 0 0,-1 0 0 0 0,0 0 0 0 0,1 0 0 0 0,-1 1 0 0 0,1-1 1 0 0,-1 0-1 0 0,1 1 0 0 0,0-1 0 0 0,-2 1-43 0 0,-4 0 1029 0 0,6-1-79 0 0,-3 0 2659 0 0,21 3-3810 0 0,-5 1-2987 0 0,-2 2-682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6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8 198 7055 0 0,'-6'-22'530'0'0,"5"16"-327"0"0,1 1 0 0 0,0-1 0 0 0,0 0 0 0 0,0 1 0 0 0,0-1-1 0 0,1 1 1 0 0,0-1 0 0 0,0 1 0 0 0,0-1 0 0 0,1 1 0 0 0,0 0 0 0 0,0 0 0 0 0,0 0 0 0 0,1 0 0 0 0,0 0 0 0 0,0 0 0 0 0,0 0 0 0 0,0 1 0 0 0,1 0 0 0 0,0-1 0 0 0,0 1 0 0 0,0 1 0 0 0,0-1 0 0 0,0 1 0 0 0,1-1 0 0 0,8-3 0 0 0,-3 1 134 0 0,1 0 1 0 0,0 1-1 0 0,0 0 1 0 0,0 1-1 0 0,1 0 0 0 0,16-3 1 0 0,-17 5-650 0 0,0 1-1 0 0,0 0 1 0 0,19 1 0 0 0,-8 5-1683 0 0,-11 2-2485 0 0</inkml:trace>
  <inkml:trace contextRef="#ctx0" brushRef="#br0" timeOffset="1">77 572 8863 0 0,'0'0'200'0'0,"0"0"34"0"0,0 0 12 0 0,19-9 173 0 0,0-5 1040 0 0,0-1 0 0 0,-1-1 0 0 0,30-32 1 0 0,-18 17-653 0 0,11-12-131 0 0,-23 24-882 0 0,0 0 0 0 0,1 1-1 0 0,1 1 1 0 0,38-25 0 0 0,-34 28-471 0 0,-1 3-10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0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68 876 7111 0 0,'1'15'-574'0'0,"2"5"3454"0"0,2-22-1024 0 0,4-14-783 0 0,-1-2-766 0 0,-1-1 1 0 0,-1 0-1 0 0,0 0 0 0 0,-2 0 1 0 0,0-1-1 0 0,-1 1 1 0 0,-1-1-1 0 0,-1-2-307 0 0,0-49 450 0 0,-5-43-450 0 0,2 76 30 0 0,-15-183-254 0 0,12 182-421 0 0,-2 1-1 0 0,-2-1 1 0 0,-1 1-1 0 0,-9-21 646 0 0,17 55 0 0 0,-2-6 0 0 0,1 1 0 0 0,-2 0 0 0 0,1 0 0 0 0,-6-7 0 0 0,10 16 0 0 0,0 0 0 0 0,0-1 0 0 0,0 1 0 0 0,-1 0 0 0 0,1 0 0 0 0,0-1 0 0 0,0 1 0 0 0,0 0 0 0 0,-1 0 0 0 0,1 0 0 0 0,0 0 0 0 0,0-1 0 0 0,-1 1 0 0 0,1 0 0 0 0,0 0 0 0 0,-1 0 0 0 0,1 0 0 0 0,0 0 0 0 0,0 0 0 0 0,-1 0 0 0 0,1 0 0 0 0,0 0 0 0 0,-1 0 0 0 0,1 0 0 0 0,0 0 0 0 0,-1 0 0 0 0,1 0 0 0 0,0 0 0 0 0,0 0 0 0 0,-1 0 0 0 0,1 0 0 0 0,0 0 0 0 0,-1 0 0 0 0,1 0 0 0 0,0 1 0 0 0,0-1 0 0 0,-1 0 0 0 0,1 0 0 0 0,0 0 0 0 0,0 1 0 0 0,0-1 0 0 0,-1 0 0 0 0,1 0 0 0 0,0 0 0 0 0,0 1 0 0 0,0-1 0 0 0,-1 0 0 0 0,1 0 0 0 0,0 1 0 0 0,0-1 0 0 0,0 0 0 0 0,0 1 0 0 0,0-1 0 0 0,0 0 0 0 0,-6 13 0 0 0,6-13 0 0 0,-3 12-1 0 0,1 1 0 0 0,0 0 1 0 0,1-1-1 0 0,0 1 0 0 0,1 0 0 0 0,1 0 0 0 0,1 11 1 0 0,17 91 59 0 0,-15-99-21 0 0,11 47 735 0 0,2 0 0 0 0,3-2 0 0 0,6 7-773 0 0,82 174 1065 0 0,-21-69 215 0 0,17 38-3 0 0,-84-169-1277 0 0,-11-23 0 0 0,0 0 0 0 0,-1 0 0 0 0,-1 1 0 0 0,2 10 0 0 0,-9-29 0 0 0,0 1 0 0 0,1 0 0 0 0,-1-1 0 0 0,0 1 0 0 0,0 0 0 0 0,0-1 0 0 0,0 1 0 0 0,0-1 0 0 0,0 1 0 0 0,-1 0 0 0 0,1-1 0 0 0,-1 1 0 0 0,1-1 0 0 0,-1 1 0 0 0,1-1 0 0 0,-1 1 0 0 0,0-1 0 0 0,0 1 0 0 0,0-1 0 0 0,0 1 0 0 0,0-1 0 0 0,0 0 0 0 0,0 0 0 0 0,0 0 0 0 0,0 1 0 0 0,0-1 0 0 0,-1 0 0 0 0,1-1 0 0 0,0 1 0 0 0,-1 0 0 0 0,1 0 0 0 0,-1 0 0 0 0,1-1 0 0 0,-1 1 0 0 0,0-1 0 0 0,1 1 0 0 0,-1-1 0 0 0,1 0 0 0 0,-1 0 0 0 0,0 1 0 0 0,1-1 0 0 0,-1 0 0 0 0,0-1 0 0 0,-4 0 0 0 0,1-1 0 0 0,0 0 0 0 0,-1 0 0 0 0,1-1 0 0 0,0 0 0 0 0,0 0 0 0 0,0 0 0 0 0,1 0 0 0 0,-1-1 0 0 0,0-1 0 0 0,-41-40 0 0 0,35 32-362 0 0,2 0 1 0 0,0 0-1 0 0,0-1 0 0 0,1-1 1 0 0,1 1-1 0 0,0-1 0 0 0,1 0 0 0 0,1-1 1 0 0,0 1-1 0 0,1-1 0 0 0,1 0 1 0 0,0 0-1 0 0,1 0 0 0 0,1 0 0 0 0,1-1 1 0 0,0 1-1 0 0,1 0 0 0 0,1 0 0 0 0,0-1 1 0 0,1 1-1 0 0,1 1 0 0 0,0-1 1 0 0,2 0-1 0 0,-1 1 0 0 0,2 0 0 0 0,0 1 1 0 0,8-13 361 0 0,25-37-3210 0 0,-18 30 1594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2 261 4231 0 0,'-1'-24'191'0'0,"1"19"104"0"0,0 5 330 0 0,0 0 140 0 0,0 0 31 0 0,0 0 48 0 0,0-4-349 0 0,0 0 0 0 0,1 1 0 0 0,-1-1 0 0 0,1 1 0 0 0,0-1 0 0 0,0 1 0 0 0,0-1 0 0 0,1 1 0 0 0,-1 0-1 0 0,1-1 1 0 0,0 1 0 0 0,0 0 0 0 0,0 0-495 0 0,3-3 241 0 0,-1 0-1 0 0,2 0 1 0 0,-1 1-1 0 0,0 0 1 0 0,1 0-1 0 0,3-1-240 0 0,7-5-92 0 0,1 1 0 0 0,-1 1 0 0 0,2 1-1 0 0,13-5 93 0 0,53-14 74 0 0,-53 17-2273 0 0,1-1 1 0 0,-1-1-1 0 0,8-6 2199 0 0,-11 3-3566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0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125 184 5527 0 0,'0'0'124'0'0,"0"0"18"0"0,0 0 10 0 0,0-16 6 0 0,-5-12 366 0 0,5 17-17 0 0,-2 0 0 0 0,0 1 0 0 0,0-1 1 0 0,0 0-1 0 0,-2 1 0 0 0,1 0 0 0 0,-1 0 0 0 0,-1 0 1 0 0,0 0-1 0 0,0 1 0 0 0,-2-2-507 0 0,1 5 188 0 0,5 5-86 0 0,-1 0 0 0 0,0 0 0 0 0,1 0 0 0 0,-1 0 0 0 0,0 0 0 0 0,1 1 0 0 0,-1-1 1 0 0,0 0-1 0 0,0 1 0 0 0,0-1 0 0 0,0 1 0 0 0,0 0 0 0 0,1 0 0 0 0,-1-1 0 0 0,0 1 0 0 0,0 0 0 0 0,0 1 0 0 0,0-1 0 0 0,0 0 0 0 0,0 1 0 0 0,0-1 1 0 0,0 1-1 0 0,1-1 0 0 0,-1 1 0 0 0,0 0 0 0 0,0 0 0 0 0,1 0 0 0 0,-2 0-102 0 0,0 1 3 0 0,-3 2-3 0 0,1 4 0 0 0,4-6 0 0 0,0 0 0 0 0,1 0 0 0 0,-1 0 0 0 0,0 0 0 0 0,1 0 0 0 0,-1 0 0 0 0,1 0 0 0 0,0 0 0 0 0,0 1 0 0 0,0-1 0 0 0,0 0 0 0 0,0 0 0 0 0,0 0 0 0 0,1 0 0 0 0,-1 1 0 0 0,1-1 0 0 0,-1 0 0 0 0,1 0 0 0 0,0 0 0 0 0,0 0 0 0 0,0 0 0 0 0,0 0 0 0 0,0 0 0 0 0,0 0 0 0 0,26 28 0 0 0,-27-30 0 0 0,58 52 0 0 0,47 55 0 0 0,-103-105 82 0 0,-1 1-1 0 0,1-1 0 0 0,-1 0 1 0 0,1 1-1 0 0,-1-1 1 0 0,0 1-1 0 0,0-1 0 0 0,0 1 1 0 0,0-1-1 0 0,0 1 1 0 0,-1 0-1 0 0,1 0 0 0 0,-1-1 1 0 0,1 1-1 0 0,-1 0 1 0 0,0 0-1 0 0,0-1 0 0 0,-1 1 1 0 0,1 0-1 0 0,-1 1-81 0 0,-1 4 272 0 0,0-1-1 0 0,0 1 0 0 0,-1-1 1 0 0,0 1-1 0 0,0-1 0 0 0,-3 4-271 0 0,5-10-2 0 0,1 0 1 0 0,0 1-1 0 0,-1-1 0 0 0,1 0 0 0 0,-1 0 0 0 0,0 0 1 0 0,1 0-1 0 0,-1 1 0 0 0,0-1 0 0 0,0 0 0 0 0,0 0 0 0 0,0 0 1 0 0,0-1-1 0 0,0 1 0 0 0,0 0 0 0 0,0 0 0 0 0,0 0 1 0 0,0-1-1 0 0,0 1 0 0 0,0-1 0 0 0,-1 1 0 0 0,1-1 1 0 0,0 1 1 0 0,-8 2-156 0 0,8-2-877 0 0,-1-1-945 0 0,-4 1 1396 0 0,4-2-3902 0 0,-3-8 38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0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8983 0 0,'-10'24'200'0'0,"7"-19"34"0"0,3-5 14 0 0,0 0 54 0 0,0 0 204 0 0,-1 12 694 0 0,1 17-19 0 0,2 0 0 0 0,1 0 1 0 0,1 0-1 0 0,2 0 1 0 0,6 20-1182 0 0,3 16 1669 0 0,6 65 1169 0 0,-2 42-2838 0 0,-8-64-44 0 0,-9-70-711 0 0,0-12-1809 0 0,0-9-3343 0 0,-11-36 896 0 0,1 3 1908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45 981 5527 0 0,'-1'0'10'0'0,"1"0"-1"0"0,-1-1 0 0 0,0 1 1 0 0,1 0-1 0 0,-1 0 0 0 0,0 0 1 0 0,1 0-1 0 0,-1 0 0 0 0,1 0 1 0 0,-1 0-1 0 0,0 0 0 0 0,1 0 1 0 0,-1 0-1 0 0,0 0 0 0 0,1 0 1 0 0,-1 0-1 0 0,1 0 1 0 0,-1 1-1 0 0,0-1 0 0 0,1 0 1 0 0,-1 0-1 0 0,1 1 0 0 0,-1-1 1 0 0,1 0-1 0 0,-1 1 0 0 0,1-1 1 0 0,-1 1-10 0 0,-19 12 297 0 0,14-11-137 0 0,5-2 528 0 0,1 0 222 0 0,0 0 40 0 0,31-20 1936 0 0,-7 8-1875 0 0,1 2 0 0 0,0 0 0 0 0,1 1 0 0 0,13-2-1011 0 0,105-18-1718 0 0,-92 21-283 0 0,-2-2 0 0 0,1-3 0 0 0,19-9 2001 0 0,-49 13-427 0 0,0-2 0 0 0,0 0 0 0 0,-1-1 1 0 0,-1-1-1 0 0,0-1 0 0 0,-1-1 0 0 0,5-6 427 0 0,-20 19 92 0 0,-1-1 0 0 0,0 0-1 0 0,1 0 1 0 0,-1 0 0 0 0,-1 0 0 0 0,1 0-1 0 0,0 0 1 0 0,-1 0 0 0 0,0-1 0 0 0,1 1-1 0 0,-1-1 1 0 0,-1 1 0 0 0,1-1 0 0 0,0-2-92 0 0,-1 5 77 0 0,0 0 0 0 0,0 0 1 0 0,0 1-1 0 0,0-1 0 0 0,0 0 1 0 0,0 0-1 0 0,0 0 1 0 0,-1 0-1 0 0,1 0 0 0 0,0 0 1 0 0,0 0-1 0 0,-1 1 0 0 0,1-1 1 0 0,-1 0-1 0 0,1 0 1 0 0,-1 0-1 0 0,1 1 0 0 0,-1-1 1 0 0,1 0-1 0 0,-1 1 0 0 0,1-1 1 0 0,-1 0-1 0 0,0 1-77 0 0,0-1 212 0 0,-1 1 1 0 0,1-1-1 0 0,-1 1 0 0 0,1-1 1 0 0,0 1-1 0 0,-1 0 0 0 0,1 0 0 0 0,-1 0 1 0 0,1 0-1 0 0,-1 0 0 0 0,1 0 0 0 0,-1 0 1 0 0,1 0-1 0 0,-1 1 0 0 0,1-1 1 0 0,-1 0-1 0 0,1 1 0 0 0,-1-1 0 0 0,1 1-212 0 0,-8 3 259 0 0,1 0 1 0 0,0 1-1 0 0,0 0 0 0 0,0 0 0 0 0,0 0 0 0 0,1 1 0 0 0,0 1 1 0 0,0-1-1 0 0,1 1 0 0 0,0 0 0 0 0,0 0 0 0 0,-2 4-259 0 0,-7 11 1010 0 0,1 0-1 0 0,1 1 1 0 0,-9 23-1010 0 0,4 1 269 0 0,18-47-269 0 0,0 0 0 0 0,-1 1 0 0 0,1-1 0 0 0,0 0 0 0 0,0 1 0 0 0,0-1 0 0 0,0 0 0 0 0,0 0 0 0 0,0 1 0 0 0,0-1 0 0 0,0 0 0 0 0,0 1 0 0 0,0-1 0 0 0,0 0 0 0 0,0 0 0 0 0,0 1 0 0 0,0-1 0 0 0,0 0 0 0 0,0 1 0 0 0,0-1 0 0 0,0 0 0 0 0,0 0 0 0 0,0 1 0 0 0,1-1 0 0 0,-1 0 0 0 0,0 0 0 0 0,0 1 0 0 0,0-1 0 0 0,0 0 0 0 0,1 0 0 0 0,-1 1 0 0 0,0-1 0 0 0,0 0 0 0 0,0 0 0 0 0,1 0 0 0 0,-1 0 0 0 0,0 1 0 0 0,0-1 0 0 0,1 0 0 0 0,-1 0 0 0 0,0 0 0 0 0,0 0 0 0 0,1 0 0 0 0,-1 0 0 0 0,0 0 0 0 0,1 0 0 0 0,-1 0 0 0 0,0 0 0 0 0,0 0 0 0 0,1 0 0 0 0,-1 0 0 0 0,0 0 0 0 0,1 0 0 0 0,-1 0 0 0 0,0 0 0 0 0,1 0 0 0 0,-1 0 0 0 0,0 0 0 0 0,0 0 0 0 0,1 0 0 0 0,-1 0 0 0 0,0-1 0 0 0,0 1 0 0 0,1 0 0 0 0,-1 0 0 0 0,15-7 0 0 0,-15 7 0 0 0,9-7 0 0 0,-1-1 0 0 0,0 0 0 0 0,0 0 0 0 0,0 0 0 0 0,-1-1 0 0 0,-1 0 0 0 0,0-1 0 0 0,0 0 0 0 0,0 0 0 0 0,-1 0 0 0 0,-1-1 0 0 0,26-41 0 0 0,-11 19 0 0 0,-19 32 0 0 0,0 1 0 0 0,0 0 0 0 0,1 0 0 0 0,-1 0 0 0 0,0-1 0 0 0,0 1 0 0 0,0 0 0 0 0,0 0 0 0 0,1 0 0 0 0,-1 0 0 0 0,0-1 0 0 0,0 1 0 0 0,0 0 0 0 0,1 0 0 0 0,-1 0 0 0 0,0 0 0 0 0,0 0 0 0 0,1 0 0 0 0,-1 0 0 0 0,0 0 0 0 0,0 0 0 0 0,1 0 0 0 0,-1 0 0 0 0,0 0 0 0 0,0 0 0 0 0,1 0 0 0 0,-1 0 0 0 0,0 0 0 0 0,0 0 0 0 0,0 0 0 0 0,1 0 0 0 0,-1 0 0 0 0,0 0 0 0 0,0 0 0 0 0,1 0 0 0 0,-1 1 0 0 0,0-1 0 0 0,0 0 0 0 0,0 0 0 0 0,1 0 0 0 0,-1 0 0 0 0,0 0 0 0 0,0 1 0 0 0,0-1 0 0 0,0 0 0 0 0,0 0 0 0 0,1 0 0 0 0,-1 1 0 0 0,0-1 0 0 0,0 0 0 0 0,0 0 0 0 0,0 1 0 0 0,0-1 0 0 0,0 0 0 0 0,0 0 0 0 0,0 1 0 0 0,6 12 0 0 0,-5-12 0 0 0,10 29 0 0 0,12 27 0 0 0,-21-54 0 0 0,0 1 0 0 0,1 0 0 0 0,-1-1 0 0 0,0 0 0 0 0,1 0 0 0 0,0 0 0 0 0,-1 0 0 0 0,1 0 0 0 0,1 0 0 0 0,-1-1 0 0 0,0 1 0 0 0,4 1 0 0 0,-5-3-16 0 0,-1 0 0 0 0,1-1 0 0 0,0 1 0 0 0,0 0-1 0 0,0-1 1 0 0,0 0 0 0 0,-1 1 0 0 0,1-1 0 0 0,0 0 0 0 0,0 0 0 0 0,0 0-1 0 0,0 0 1 0 0,0 0 0 0 0,0 0 0 0 0,0-1 0 0 0,0 1 0 0 0,0-1 0 0 0,-1 1-1 0 0,1-1 1 0 0,0 0 0 0 0,0 0 0 0 0,-1 1 0 0 0,1-1 0 0 0,0 0-1 0 0,-1-1 1 0 0,1 1 0 0 0,-1 0 0 0 0,1 0 0 0 0,-1-1 0 0 0,0 1 0 0 0,1-1 16 0 0,2-3-150 0 0,0-1 1 0 0,0 0-1 0 0,0 0 1 0 0,0 0-1 0 0,-1 0 1 0 0,2-6 149 0 0,7-18-995 0 0,-1 0-1 0 0,-1-1 1 0 0,-2 0 0 0 0,-1-1 0 0 0,-2 1 0 0 0,-1-1-1 0 0,0-10 996 0 0,-3-48-452 0 0,-4 0-1 0 0,-4-1 0 0 0,-4 2 1 0 0,-10-32 452 0 0,21 121 13 0 0,-1-8 373 0 0,0 1 1 0 0,-1-1 0 0 0,0 1 0 0 0,-1 0-1 0 0,1 0 1 0 0,-1-1 0 0 0,-2-1-387 0 0,4 8 614 0 0,1 1 16 0 0,-2 2-348 0 0,1 1 1 0 0,-1 0-1 0 0,1-1 1 0 0,0 1-1 0 0,-1 0 1 0 0,1 0-1 0 0,0 0 1 0 0,1 0-1 0 0,-1 0 1 0 0,0 2-283 0 0,-1 26 599 0 0,0 0-1 0 0,2 0 1 0 0,2 0 0 0 0,0-1-1 0 0,5 14-598 0 0,-1 15 392 0 0,53 349 3256 0 0,-52-369-3723 0 0,1-1 1 0 0,2 1-1 0 0,13 31 75 0 0,-22-67-1172 0 0,-1-3-441 0 0,0 0-92 0 0,2-1 1321 0 0,-1 0 0 0 0,0 1 0 0 0,1-1 0 0 0,-1 0 0 0 0,0 0 0 0 0,0 1 0 0 0,0-1 0 0 0,1 0 0 0 0,-1 0 0 0 0,0 0 0 0 0,0-1 0 0 0,0 1 0 0 0,0 0 0 0 0,-1 0 1 0 0,1-1-1 0 0,0 1 0 0 0,0 0 0 0 0,-1-1 0 0 0,1 1 0 0 0,-1 0 0 0 0,1-1 0 0 0,-1-1 384 0 0,6-13-2287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0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7111 0 0,'-3'-13'252'0'0,"6"28"98"0"0,4 22 760 0 0,41 286 3018 0 0,48 265 5080 0 0,-77-499-17196 0 0,25 65 7988 0 0,-33-123-6116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0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39 3167 0 0,'-1'4'26'0'0,"-7"17"95"0"0,8-21-119 0 0,0 1 0 0 0,0-1 1 0 0,0 0-1 0 0,0 0 0 0 0,0 0 1 0 0,0 1-1 0 0,0-1 1 0 0,0 0-1 0 0,0 0 0 0 0,0 0 1 0 0,0 1-1 0 0,0-1 1 0 0,0 0-1 0 0,0 0 0 0 0,0 0 1 0 0,0 1-1 0 0,0-1 1 0 0,-1 0-1 0 0,1 0 0 0 0,0 0 1 0 0,0 0-1 0 0,0 1 0 0 0,0-1 1 0 0,0 0-1 0 0,-1 0 1 0 0,1 0-1 0 0,0 0 0 0 0,0 0 1 0 0,0 1-1 0 0,-1-1 1 0 0,1 0-1 0 0,0 0 0 0 0,0 0 1 0 0,0 0-1 0 0,-1 0 1 0 0,1 0-1 0 0,0 0 0 0 0,0 0 1 0 0,0 0-1 0 0,-1 0 0 0 0,1 0 1 0 0,0 0-1 0 0,0 0 1 0 0,0 0-1 0 0,-1 0 0 0 0,1 0 1 0 0,0 0-1 0 0,0 0 1 0 0,-1 0-1 0 0,1 0 0 0 0,0-1 1 0 0,0 1-1 0 0,0 0 1 0 0,0 0-1 0 0,-1 0 0 0 0,1 0 1 0 0,0 0-1 0 0,0 0 0 0 0,0-1 1 0 0,0 1-1 0 0,-1 0 1 0 0,1 0-1 0 0,0 0 0 0 0,0 0 1 0 0,0-1-1 0 0,0 1 1 0 0,0 0-1 0 0,0 0 0 0 0,0 0 1 0 0,0-1-3 0 0,-8-23 12 0 0,-5-16 81 0 0,12 38 375 0 0,1 2 152 0 0,0 0 27 0 0,0 0-22 0 0,0 0-121 0 0,0 0-51 0 0,-2 20 1150 0 0,2 14-248 0 0,16 28 1713 0 0,3-1 1 0 0,16 36-3069 0 0,1 4 2244 0 0,-27-76-2181 0 0,31 96 143 0 0,16 88-206 0 0,-48-161-979 0 0,-5-30-7 0 0,0-1 0 0 0,0 0 0 0 0,2 0 0 0 0,0 0 0 0 0,1 0 0 0 0,0-1 0 0 0,3 4 986 0 0,-8-19-2625 0 0,-1-1-21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1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3167 0 0,'0'0'142'0'0,"0"0"86"0"0,0 0 280 0 0,0 0 120 0 0,0 0 20 0 0,0 0-23 0 0,0 0-121 0 0,0 0-51 0 0,0 0-6 0 0,0 0 5 0 0,0 0 43 0 0,0 0 17 0 0,0 0 6 0 0,0 0 16 0 0,0 0 54 0 0,0 0 20 0 0,0 0 6 0 0,0 0-79 0 0,16 24-326 0 0,-6-10-209 0 0,-6-10 0 0 0,-1 1 0 0 0,1-1 0 0 0,-1 1 0 0 0,-1 0 0 0 0,1-1 0 0 0,-1 1 0 0 0,0 1 0 0 0,0-1 0 0 0,0 0 0 0 0,-1 0 0 0 0,1 1 0 0 0,-2-3 190 0 0,1 1-1 0 0,-1-1 0 0 0,0 0 1 0 0,0 0-1 0 0,0 1 0 0 0,0-1 1 0 0,0 0-1 0 0,-1 0 0 0 0,0 1 1 0 0,1-1-1 0 0,-1 0 0 0 0,0 0 1 0 0,-1 0-1 0 0,1 0 0 0 0,-2 3-189 0 0,3-6 0 0 0,-1 1 0 0 0,1 0 0 0 0,-1-1 0 0 0,1 1 0 0 0,-1 0 0 0 0,1-1 0 0 0,-1 1 0 0 0,1 0 0 0 0,-1-1 0 0 0,0 1 0 0 0,1-1 0 0 0,-1 1 0 0 0,0-1 0 0 0,0 0 0 0 0,1 1 0 0 0,-1-1 0 0 0,0 0 0 0 0,0 1 0 0 0,1-1 0 0 0,-1 0 0 0 0,0 0 0 0 0,0 0 0 0 0,0 1 0 0 0,1-1 0 0 0,-1 0 0 0 0,0 0 0 0 0,0 0 0 0 0,0-1 0 0 0,0 1 0 0 0,1 0 0 0 0,-1 0 0 0 0,0 0 0 0 0,0-1 0 0 0,0 1 0 0 0,1 0 0 0 0,-1-1 0 0 0,0 1 0 0 0,1 0 0 0 0,-1-1 0 0 0,0 1 0 0 0,1-1 0 0 0,-1 1 0 0 0,0-1 0 0 0,1 0 0 0 0,-1 1 0 0 0,1-1 0 0 0,-1 0 0 0 0,-1 0 0 0 0,-8-6 0 0 0,6 4 0 0 0,-1 0 0 0 0,1 0 0 0 0,0 0 0 0 0,0-1 0 0 0,0 1 0 0 0,0-1 0 0 0,1 0 0 0 0,0 0 0 0 0,-1 0 0 0 0,1-1 0 0 0,1 1 0 0 0,-1-1 0 0 0,1 0 0 0 0,0 0 0 0 0,-2-4 0 0 0,2 0 0 0 0,2 0 0 0 0,2 0 0 0 0,5 2 0 0 0,2 1 0 0 0,2 3 0 0 0,-2 4 114 0 0,-8-1-22 0 0,0 0 0 0 0,1 0 0 0 0,-1 0 0 0 0,0 1 0 0 0,0-1 0 0 0,0 1 0 0 0,0-1 0 0 0,0 1 0 0 0,0-1 0 0 0,0 1 0 0 0,0 0 0 0 0,0-1 0 0 0,0 1 0 0 0,0 0 0 0 0,0 0 0 0 0,0 0 0 0 0,0-1 0 0 0,0 2-92 0 0,-1-1 74 0 0,1 1 1 0 0,-1-1-1 0 0,1 1 0 0 0,-1-1 0 0 0,1 1 1 0 0,-1 0-1 0 0,0-1 0 0 0,0 1 1 0 0,0-1-1 0 0,0 1 0 0 0,0-1 1 0 0,0 1-1 0 0,-1 0 0 0 0,1-1 1 0 0,0 1-1 0 0,-1-1 0 0 0,1 1 1 0 0,-1-1-1 0 0,1 1 0 0 0,-2 0-74 0 0,1 1 0 0 0,0 1 0 0 0,0-1 0 0 0,-1 0 0 0 0,0 0 0 0 0,1 0 0 0 0,-1 0 0 0 0,0 0 0 0 0,-1 0 0 0 0,1 0 0 0 0,0-1 0 0 0,-1 1 0 0 0,0-1 0 0 0,1 0 0 0 0,-1 0 0 0 0,0 0 0 0 0,0 0 0 0 0,-1 0 0 0 0,-12 1-7641 0 0,16-3 3234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1:19:1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75 1551 0 0,'0'0'68'0'0,"-13"-15"16"0"0,5 0 308 0 0,4 8-5 0 0,0 1 0 0 0,1-1 0 0 0,0 0 0 0 0,1 0 0 0 0,-1-2-387 0 0,2 7 297 0 0,1 2-39 0 0,0 0-117 0 0,0 0 126 0 0,1 11 739 0 0,6 21-421 0 0,2-1-1 0 0,1-1 0 0 0,13 29-584 0 0,14 38 571 0 0,31 102 1202 0 0,-32-99-2680 0 0,-4 1 0 0 0,5 42 907 0 0,-37-141-948 0 0,0-2-11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29:5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169 121 1007 0 0,'6'-24'546'0'0,"-6"19"-406"0"0,-1 0-1 0 0,1 1 1 0 0,-1-1 0 0 0,0 1 0 0 0,0-1 0 0 0,-1 1-1 0 0,1 0 1 0 0,-1-1 0 0 0,0 1 0 0 0,0 0-1 0 0,-1 0 1 0 0,1 0 0 0 0,-1 0 0 0 0,1 1 0 0 0,-1-1-1 0 0,-1 1 1 0 0,1-1 0 0 0,0 1 0 0 0,-3-1-140 0 0,5 3 230 0 0,1 1-7 0 0,0-1-196 0 0,0 1-1 0 0,0-1 1 0 0,0 0-1 0 0,0 1 1 0 0,-1-1-1 0 0,1 1 1 0 0,0-1-1 0 0,0 0 1 0 0,-1 1-1 0 0,1-1 1 0 0,0 1-1 0 0,-1-1 1 0 0,1 1-1 0 0,0-1 1 0 0,-1 1-1 0 0,1-1 1 0 0,-1 1-1 0 0,1-1 1 0 0,-1 1-1 0 0,1 0 1 0 0,-1-1-1 0 0,1 1 1 0 0,-1 0-1 0 0,0-1 1 0 0,1 1-1 0 0,-1 0 1 0 0,1 0-1 0 0,-1 0 1 0 0,0-1-1 0 0,1 1 1 0 0,-1 0-1 0 0,0 0 1 0 0,1 0-1 0 0,-1 0-26 0 0,-16 1 711 0 0,12 5-649 0 0,0 0 0 0 0,0-1 1 0 0,0 2-1 0 0,1-1 0 0 0,0 0 0 0 0,0 1 0 0 0,1 0 0 0 0,0 0 0 0 0,0 0 1 0 0,0 0-1 0 0,1 0 0 0 0,0 1 0 0 0,1-1 0 0 0,-1 6-62 0 0,-7 22 359 0 0,0 1 126 0 0,2 1-1 0 0,0 17-484 0 0,1-10 335 0 0,0 8 16 0 0,3 0 0 0 0,1 0-1 0 0,3 0 1 0 0,2 0 0 0 0,3 0-1 0 0,3 9-350 0 0,-8-51 95 0 0,0 1-1 0 0,-1-1 1 0 0,0 0 0 0 0,-1 9-95 0 0,0-6 137 0 0,0 0 0 0 0,2 0 1 0 0,-1 0-1 0 0,1 0 1 0 0,3 11-138 0 0,-2-14 94 0 0,0-7-14 0 0,1 4-53 0 0,-2-6 26 0 0,1 0 1 0 0,5 3-33 0 0,-6-3-13 0 0,0-1 1 0 0,0 1-1 0 0,0-1 1 0 0,1 1-1 0 0,-1-1 1 0 0,0 0-1 0 0,0 0 1 0 0,0 0-1 0 0,1 1 1 0 0,-1-1-1 0 0,0 0 1 0 0,0-1-1 0 0,0 1 1 0 0,1 0-1 0 0,-1 0 1 0 0,1-1-9 0 0,31-12 133 0 0,27-15-133 0 0,-16 8 0 0 0,-33 17 0 0 0,0 0-13 0 0,-9 3-56 0 0,18-5-933 0 0,-13 0-3571 0 0,1-1 3206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0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52 467 5527 0 0,'-16'16'418'0'0,"-16"14"-126"0"0,31-29 396 0 0,1-1 222 0 0,0 0 40 0 0,0 0-38 0 0,-1-17 921 0 0,0 13-1709 0 0,1 0-1 0 0,0 0 0 0 0,0-1 1 0 0,0 1-1 0 0,0 0 1 0 0,1 0-1 0 0,0-2-123 0 0,27-108 7 0 0,4 2 0 0 0,6 1 0 0 0,5 1-7 0 0,-38 97 0 0 0,-1 12-12 0 0,-3 9 0 0 0,0 11 135 0 0,-2 64 1282 0 0,3 0 1 0 0,5 0-1 0 0,6 20-1405 0 0,-7-67 297 0 0,2-1 0 0 0,1 0 0 0 0,2 0-1 0 0,1-1 1 0 0,2-1 0 0 0,12 21-297 0 0,-18-35-845 0 0,-7-16 440 0 0,0-1 1 0 0,0 1-1 0 0,0-1 1 0 0,0 1-1 0 0,0-1 1 0 0,1 1-1 0 0,-1-1 1 0 0,1 0-1 0 0,-1 0 1 0 0,2 2 404 0 0,-1-3-5166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7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22 404 7055 0 0,'-9'-16'748'0'0,"6"9"-354"0"0,1-1-1 0 0,0 0 0 0 0,0 0 0 0 0,1-1 1 0 0,0 1-1 0 0,0 0 0 0 0,1 0 1 0 0,1-14-1 0 0,-1 18-260 0 0,0 1 1 0 0,0 0-1 0 0,1 0 1 0 0,-1 0-1 0 0,1-1 1 0 0,0 1-1 0 0,0 0 0 0 0,0 0 1 0 0,0 0-1 0 0,0 0 1 0 0,1 0-1 0 0,0 1 1 0 0,-1-1-1 0 0,1 0 1 0 0,0 1-1 0 0,0-1 1 0 0,0 1-1 0 0,1 0 1 0 0,-1-1-1 0 0,0 1 0 0 0,1 0 1 0 0,0 1-1 0 0,-1-1 1 0 0,7-3-1 0 0,-6 5-22 0 0,0 0-1 0 0,1-1 1 0 0,-1 1-1 0 0,0 0 1 0 0,1 0-1 0 0,-1 1 1 0 0,0-1-1 0 0,1 1 1 0 0,-1 0-1 0 0,0-1 1 0 0,0 1-1 0 0,0 1 0 0 0,0-1 1 0 0,0 0-1 0 0,0 1 1 0 0,0 0-1 0 0,0-1 1 0 0,0 1-1 0 0,-1 0 1 0 0,1 1-1 0 0,3 3 1 0 0,7 7 38 0 0,-1 0 1 0 0,18 25 0 0 0,-23-29-179 0 0,75 108 2746 0 0,-78-112-2717 0 0,0 0 0 0 0,1 0 0 0 0,-1 0 0 0 0,1-1 0 0 0,0 0 0 0 0,0 0 0 0 0,9 5 0 0 0,-14-8 0 0 0,1-1 0 0 0,-1 0 0 0 0,0 0 0 0 0,1 0 0 0 0,-1 1 0 0 0,1-1 0 0 0,-1 0 0 0 0,1 0 0 0 0,-1 0 0 0 0,0 0 0 0 0,1 1 0 0 0,-1-1 0 0 0,1 0 0 0 0,-1 0 0 0 0,1 0 0 0 0,-1 0 0 0 0,1 0 0 0 0,-1 0 0 0 0,1-1 0 0 0,-1 1 0 0 0,1 0 0 0 0,-1 0 0 0 0,0 0 0 0 0,1 0 0 0 0,-1 0 0 0 0,1-1 0 0 0,-1 1 0 0 0,1 0 0 0 0,-1 0 0 0 0,0-1 0 0 0,1 1 0 0 0,-1 0 0 0 0,0-1 0 0 0,1 1 0 0 0,-1 0 0 0 0,0-1 0 0 0,1 1 0 0 0,-1 0 0 0 0,0-1 0 0 0,0 1 0 0 0,0-1 0 0 0,1 1 0 0 0,-1-1 0 0 0,4-15 0 0 0,-4 16 0 0 0,2-13 0 0 0,-1-1 0 0 0,0 1 0 0 0,-1-1 0 0 0,-1 1 0 0 0,0-1 0 0 0,-5-19 0 0 0,-24-77 0 0 0,23 89 0 0 0,-3-7 0 0 0,10 26 0 0 0,1 4 0 0 0,6 14 0 0 0,4 13 0 0 0,-4-10 0 0 0,1-1 0 0 0,11 20 0 0 0,-17-34 0 0 0,1 0 0 0 0,0 0 0 0 0,0 0 0 0 0,0 0 0 0 0,0 0 0 0 0,1-1 0 0 0,-1 0 0 0 0,1 1 0 0 0,0-1 0 0 0,0-1 0 0 0,0 1 0 0 0,0 0 0 0 0,8 2 0 0 0,-11-4 0 0 0,0-1 0 0 0,1 0 0 0 0,-1 0 0 0 0,0 0 0 0 0,1 0 0 0 0,-1-1 0 0 0,0 1 0 0 0,1 0 0 0 0,-1 0 0 0 0,0-1 0 0 0,0 1 0 0 0,1-1 0 0 0,-1 1 0 0 0,0-1 0 0 0,0 0 0 0 0,0 1 0 0 0,0-1 0 0 0,0 0 0 0 0,0 0 0 0 0,0 1 0 0 0,0-1 0 0 0,0 0 0 0 0,0 0 0 0 0,0 0 0 0 0,0 0 0 0 0,-1-1 0 0 0,1 1 0 0 0,-1 0 0 0 0,1 0 0 0 0,0-2 0 0 0,18-39 0 0 0,-19 40 0 0 0,7-19-511 0 0,-2 0 0 0 0,0-1 0 0 0,-2 1 0 0 0,0-1 0 0 0,-1 0 0 0 0,-2 0-1 0 0,0 0 1 0 0,-1 0 0 0 0,-1 0 0 0 0,-1 1 0 0 0,-11-39 0 0 0,14 58-1374 0 0,0 2-17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29:5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62 311 0 0,'1'-3'140'0'0,"-1"1"-1"0"0,0 0 0 0 0,0 0 0 0 0,1 0 0 0 0,-1-1 0 0 0,1 1 0 0 0,0 0 1 0 0,0 0-1 0 0,-1 0 0 0 0,1 0 0 0 0,1 0 0 0 0,-1 0 0 0 0,0 0 0 0 0,0 0 0 0 0,1 1 1 0 0,-1-1-1 0 0,1 0 0 0 0,-1 1 0 0 0,1-1 0 0 0,0 1-139 0 0,2-2 144 0 0,0 1-1 0 0,0-1 0 0 0,0 1 1 0 0,1 0-1 0 0,-1 1 1 0 0,0-1-1 0 0,1 1 1 0 0,0-1-1 0 0,-1 1 0 0 0,1 1 1 0 0,0-1-1 0 0,-1 1 1 0 0,1 0-1 0 0,4 0-143 0 0,-7 0 87 0 0,13 5 251 0 0,-14-4-320 0 0,0 0-1 0 0,0 0 0 0 0,0 0 0 0 0,-1 0 0 0 0,1 1 0 0 0,0-1 1 0 0,0 0-1 0 0,-1 0 0 0 0,1 1 0 0 0,-1-1 0 0 0,1 1 1 0 0,-1-1-1 0 0,1 0 0 0 0,-1 1 0 0 0,0-1 0 0 0,0 1 0 0 0,0-1 1 0 0,0 1-1 0 0,0-1 0 0 0,0 0 0 0 0,0 1 0 0 0,0-1 1 0 0,0 1-1 0 0,-1-1 0 0 0,1 1 0 0 0,-1-1-17 0 0,-1 3 40 0 0,1 0 1 0 0,-2 0-1 0 0,1 0 0 0 0,0 0 0 0 0,-1 0 1 0 0,0-1-1 0 0,0 1 0 0 0,0-1 1 0 0,-1 1-41 0 0,-9 8 227 0 0,1-2 1 0 0,-2 1 0 0 0,0-2-1 0 0,-7 4-227 0 0,19-12 107 0 0,-3 11 182 0 0,4-3-266 0 0,1-5 20 0 0,5 5-33 0 0,-1-2-10 0 0,4 5 0 0 0,11 1 0 0 0,-13-8 0 0 0,2 0 0 0 0,-1 0 0 0 0,0 1 0 0 0,-1 0 0 0 0,1 1 0 0 0,-1-1 0 0 0,4 7 0 0 0,0 0 0 0 0,-7-7 0 0 0,5 13 0 0 0,-4-6 0 0 0,-3-11 19 0 0,-1 0 0 0 0,0 0-1 0 0,1 1 1 0 0,-1-1-1 0 0,0 0 1 0 0,0 1 0 0 0,0-1-1 0 0,0 0 1 0 0,-1 1-1 0 0,1-1 1 0 0,-1 0 0 0 0,1 1-1 0 0,-1-1 1 0 0,0 0-1 0 0,0 0 1 0 0,0 0 0 0 0,0 0-1 0 0,0 0 1 0 0,0 0-1 0 0,-1 0 1 0 0,1 0-19 0 0,-2 3 69 0 0,-2 3 143 0 0,0-1-1 0 0,-1 0 0 0 0,1 0 0 0 0,-1 0 0 0 0,-1-1 1 0 0,1 0-1 0 0,-1 0 0 0 0,-2 1-211 0 0,-21 12 599 0 0,0-1 1 0 0,-2-1-600 0 0,23-12 14 0 0,0-1 11 0 0,7-3-98 0 0,2-1-16 0 0,0 0-142 0 0,0 0-625 0 0,0 0-273 0 0,0 0-57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29:5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1 286 631 0 0,'0'0'420'0'0,"0"0"18"0"0,18-18 675 0 0,32-32-400 0 0,-35 36-634 0 0,0 0 1 0 0,-1 0-1 0 0,-1-2 1 0 0,0 0-1 0 0,-2 0 1 0 0,1-1-1 0 0,-1-2-79 0 0,34-70 712 0 0,-44 87-589 0 0,-1 2 12 0 0,0 0 7 0 0,0 0 2 0 0,0 0 3 0 0,0 0 10 0 0,0 0 3 0 0,0 0 0 0 0,0 0 6 0 0,0 0 23 0 0,0 0 16 0 0,-1 6-69 0 0,0 0 0 0 0,-1-1 0 0 0,1 1 0 0 0,-1 0 0 0 0,-1-1-1 0 0,1 1 1 0 0,-2 1-136 0 0,-5 16 417 0 0,-7 19 271 0 0,9-26-513 0 0,2 0-1 0 0,-1 0 1 0 0,2 0 0 0 0,0 1 0 0 0,1-1-1 0 0,1 1 1 0 0,0 0 0 0 0,1 7-175 0 0,7 27-167 0 0,-5-49-676 0 0,-1-2-257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29:5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1727 0 0,'0'0'72'0'0,"0"0"24"0"0,0 0-96 0 0,0 0 0 0 0,0 0 0 0 0,0 0 0 0 0,0 0 400 0 0,0 0 64 0 0,0 0 16 0 0,0 0 0 0 0,0 0-240 0 0,0 0-48 0 0,0 0 0 0 0,0 0-8 0 0,0 0-184 0 0,0 0 0 0 0,0 0 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29:5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 2991 0 0,'0'0'134'0'0,"-2"-1"-6"0"0,-50-23 2402 0 0,50 23-2051 0 0,2 1-6 0 0,0 0-43 0 0,0 0-181 0 0,0 0-80 0 0,0 0-10 0 0,0 0-46 0 0,0 0-158 0 0,0 0-30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29:5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88 975 0 0,'0'0'148'0'0,"-19"-15"2752"0"0,18 14-2790 0 0,0 0-1 0 0,0 1 0 0 0,0-1 0 0 0,0 0 0 0 0,0 1 1 0 0,0-1-1 0 0,0 1 0 0 0,0-1 0 0 0,-1 1 0 0 0,1-1 1 0 0,0 1-1 0 0,0 0 0 0 0,0-1 0 0 0,-1 1 0 0 0,1 0 1 0 0,0 0-1 0 0,0 0 0 0 0,-1 0 0 0 0,1 0 0 0 0,0 0 1 0 0,0 1-1 0 0,0-1 0 0 0,-1 0 0 0 0,1 1 0 0 0,0-1 1 0 0,0 1-1 0 0,-1-1-109 0 0,-1 2 126 0 0,0 0 0 0 0,1 0 0 0 0,-1 0 0 0 0,1 1 0 0 0,-1-1 0 0 0,1 1 0 0 0,0-1 0 0 0,0 1 0 0 0,0 0 0 0 0,-1 2-126 0 0,-4 9 346 0 0,0-1 0 0 0,1 1 0 0 0,1 0-1 0 0,-2 8-345 0 0,6-19 48 0 0,0 0 0 0 0,0 0 0 0 0,0 0 1 0 0,1 0-1 0 0,-1 0 0 0 0,1 0 0 0 0,0 0 0 0 0,0 0 0 0 0,0 0 0 0 0,0 0 0 0 0,0 0 0 0 0,1 0 0 0 0,-1 0 0 0 0,1 0 0 0 0,0 0 0 0 0,0 0 0 0 0,0 0 0 0 0,0 0 0 0 0,1 0 0 0 0,-1-1 0 0 0,1 1 0 0 0,0-1 0 0 0,-1 1 0 0 0,1-1 0 0 0,0 0 0 0 0,1 1 0 0 0,-1-1 1 0 0,0 0-1 0 0,3 1-48 0 0,-2-1 10 0 0,1 0 1 0 0,0 0 0 0 0,1 0 0 0 0,-1-1 0 0 0,0 1 0 0 0,0-1 0 0 0,1 0 0 0 0,-1-1-1 0 0,0 1 1 0 0,1-1 0 0 0,-1 1 0 0 0,1-2 0 0 0,-1 1 0 0 0,0 0 0 0 0,1-1 0 0 0,-1 0-1 0 0,0 0 1 0 0,1 0 0 0 0,-1 0 0 0 0,2-1-11 0 0,1-2 6 0 0,0 1 1 0 0,0-1-1 0 0,0 0 0 0 0,0 0 0 0 0,-1-1 1 0 0,0 0-1 0 0,0 0 0 0 0,0-1 0 0 0,0 1 1 0 0,-1-1-1 0 0,0 0 0 0 0,0-1 1 0 0,-1 1-1 0 0,0-1 0 0 0,0 0 0 0 0,0 0 1 0 0,-1-1-7 0 0,0 2 4 0 0,-1 0 0 0 0,0 1 0 0 0,-1-1 0 0 0,1 0 0 0 0,-1 0 0 0 0,0 0 1 0 0,0 0-1 0 0,-1 0 0 0 0,0 0 0 0 0,0 0 0 0 0,0 0 0 0 0,-1 0 0 0 0,0 0 0 0 0,0 1 0 0 0,-1-1 1 0 0,1 0-1 0 0,-1 0 0 0 0,-1 1 0 0 0,1-1 0 0 0,-1 1 0 0 0,0 0 0 0 0,-3-5-4 0 0,-15-14 59 0 0,9 20-1008 0 0,12 4 503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29:5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96 1927 0 0,'0'0'84'0'0,"1"-2"-1"0"0,2-30 1714 0 0,-3 28-1518 0 0,0 1 0 0 0,1-1 0 0 0,-1 0-1 0 0,1 1 1 0 0,0-1 0 0 0,0 1 0 0 0,0-1 0 0 0,1 1 0 0 0,-1-1-1 0 0,1 1-278 0 0,-1 1 338 0 0,-1 1-296 0 0,1 0 1 0 0,-1 0-1 0 0,1 0 1 0 0,0 0-1 0 0,-1 0 1 0 0,1 1-1 0 0,0-1 1 0 0,0 0-1 0 0,0 0 1 0 0,0 1-1 0 0,0-1 1 0 0,0 0-1 0 0,0 1 1 0 0,0-1-1 0 0,0 1 1 0 0,0-1-1 0 0,0 1 1 0 0,0-1-1 0 0,0 1 1 0 0,1 0-43 0 0,18-6 448 0 0,-18 6-428 0 0,0 0-1 0 0,0 0 0 0 0,0 0 1 0 0,0 0-1 0 0,0 1 0 0 0,0-1 0 0 0,0 0 1 0 0,0 1-1 0 0,0 0 0 0 0,0 0 1 0 0,-1-1-1 0 0,1 1 0 0 0,0 0 1 0 0,0 0-1 0 0,0 1 0 0 0,-1-1 1 0 0,1 0-1 0 0,-1 1 0 0 0,1-1 0 0 0,-1 0 1 0 0,0 1-1 0 0,1 0 0 0 0,-1-1 1 0 0,0 1-1 0 0,0 0 0 0 0,0 0 1 0 0,0-1-1 0 0,0 1 0 0 0,-1 0 0 0 0,1 0 1 0 0,0 0-1 0 0,-1 0 0 0 0,0 0 1 0 0,1 0-1 0 0,-1 2-19 0 0,2 8 64 0 0,0 0 0 0 0,-1 1 0 0 0,-1-1 0 0 0,0 1 0 0 0,-1 1-64 0 0,-4 39 327 0 0,-2-1-1 0 0,-7 20-326 0 0,2-10 459 0 0,0 27-459 0 0,6-6 92 0 0,5 25-92 0 0,2-100 60 0 0,1-5-59 0 0,1 32 93 0 0,-3-32-22 0 0,0 0-1 0 0,0 0 1 0 0,-1 0 0 0 0,0 0-1 0 0,1 0 1 0 0,-1-1 0 0 0,0 1-1 0 0,0 0 1 0 0,-1 0 0 0 0,1-1-1 0 0,-1 1 1 0 0,1 0 0 0 0,-1-1-1 0 0,0 0 1 0 0,0 1 0 0 0,0-1-1 0 0,0 0 1 0 0,0 0 0 0 0,0 0-1 0 0,-1 0 1 0 0,1 0 0 0 0,-1-1-1 0 0,1 1 1 0 0,-1-1 0 0 0,0 1-1 0 0,1-1 1 0 0,-1 0 0 0 0,-3 0-72 0 0,-9 4 364 0 0,0 0 1 0 0,0-1 0 0 0,0-1-1 0 0,-14 1-364 0 0,14-4-176 0 0,14 0-1144 0 0,1 0-416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2039 0 0,'0'0'92'0'0,"0"-12"16"0"0,1 2-28 0 0,6-12 1171 0 0,-1-5 3058 0 0,14 43-3117 0 0,-8 20-515 0 0,-1 0 0 0 0,-2 1 0 0 0,-2-1 0 0 0,1 14-677 0 0,-2-5 814 0 0,3-1-1 0 0,11 32-813 0 0,-7-33 375 0 0,-9-27-297 0 0,1 0-1 0 0,0 0 1 0 0,1 0 0 0 0,1-1 0 0 0,0 0-1 0 0,4 3-77 0 0,-5-10-20 0 0,-2-4-511 0 0,4 6 888 0 0,-6-4-5584 0 0,-2-6 1768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1 144 631 0 0,'0'-5'192'0'0,"0"1"0"0"0,1 0-1 0 0,-1-1 1 0 0,1 1-1 0 0,0 0 1 0 0,0-1-1 0 0,1 1 1 0 0,-1 0-1 0 0,1 0 1 0 0,0 0-1 0 0,0 0 1 0 0,1 0-1 0 0,-1 0 1 0 0,1 1-1 0 0,0-1 1 0 0,0 1-1 0 0,0 0 1 0 0,0 0-1 0 0,0 0 1 0 0,1 0-1 0 0,1-1-191 0 0,7-4 980 0 0,1 1-1 0 0,0 0 1 0 0,0 1-1 0 0,0 0 0 0 0,6 0-979 0 0,-9 2 141 0 0,0 0-10 0 0,1 1 0 0 0,0 1 0 0 0,-1 0 0 0 0,1 0 0 0 0,0 1 0 0 0,0 0 0 0 0,0 1 0 0 0,0 0 0 0 0,7 2-131 0 0,-13-2-121 0 0,-1 1 0 0 0,1-1 0 0 0,-1 1 0 0 0,1 0 1 0 0,-1 1-1 0 0,0-1 0 0 0,1 1 0 0 0,-1-1 0 0 0,0 1 0 0 0,0 1 1 0 0,0-1-1 0 0,0 0 0 0 0,-1 1 0 0 0,1 0 0 0 0,-1 0 1 0 0,1 0-1 0 0,-1 0 0 0 0,0 1 0 0 0,0-1 0 0 0,0 1 0 0 0,-1 0 1 0 0,1 0-1 0 0,-1 0 0 0 0,1 1 121 0 0,0 27-3173 0 0,-4-13 1071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0 149 431 0 0,'0'0'1483'0'0,"0"0"180"0"0,3-1 81 0 0,9-1-1015 0 0,1-2-1 0 0,-1 1 1 0 0,0-2 0 0 0,0 0 0 0 0,-1 0-1 0 0,0-1 1 0 0,8-5-729 0 0,42-20 489 0 0,-27 17-467 0 0,1 1-1 0 0,0 2 0 0 0,1 1 1 0 0,0 2-1 0 0,0 1 0 0 0,8 1-21 0 0,14 1-2962 0 0,-41 4-108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21 765 6767 0 0,'0'0'307'0'0,"-11"-8"102"0"0,11 8-406 0 0,-1-1 0 0 0,0 1 0 0 0,1-1-1 0 0,-1 1 1 0 0,0-1 0 0 0,1 1 0 0 0,-1-1-1 0 0,1 1 1 0 0,-1-1 0 0 0,1 0 0 0 0,-1 1-1 0 0,1-1 1 0 0,0 0 0 0 0,-1 0 0 0 0,1 1-1 0 0,0-1 1 0 0,-1 0 0 0 0,1 0 0 0 0,0 1-1 0 0,0-1 1 0 0,0 0 0 0 0,0 0 0 0 0,0 0-1 0 0,0 1 1 0 0,0-1 0 0 0,0 0 0 0 0,0 0-1 0 0,0 0 1 0 0,0 0-3 0 0,1-1 68 0 0,-2-3 223 0 0,1 0 0 0 0,1 0 0 0 0,-1 0 0 0 0,1 0 0 0 0,0 0 0 0 0,0 0 0 0 0,0 0 0 0 0,0 0-1 0 0,1 0 1 0 0,0 1 0 0 0,0-1 0 0 0,0 1 0 0 0,1-1 0 0 0,1-1-291 0 0,8-11 773 0 0,1 0-1 0 0,14-15-772 0 0,5-6 525 0 0,-7 4-390 0 0,-2-2-1 0 0,-1 0 1 0 0,12-31-135 0 0,-23 42 47 0 0,-1-1 1 0 0,-1 0-1 0 0,-1 0 1 0 0,-1-1 0 0 0,-2 0-1 0 0,0-10-47 0 0,-3 26-8 0 0,-1 1 0 0 0,-1-1 0 0 0,0 0 0 0 0,-1 0 0 0 0,0 0 0 0 0,-1 0 0 0 0,0 0 0 0 0,0 0 0 0 0,-2-1 8 0 0,2 7-3 0 0,0 0 0 0 0,0 1 0 0 0,0-1 0 0 0,-1 1 0 0 0,0 0-1 0 0,1-1 1 0 0,-2 2 0 0 0,1-1 0 0 0,0 0 0 0 0,-1 0 0 0 0,1 1 0 0 0,-1 0 0 0 0,0 0-1 0 0,0 0 1 0 0,-1 0 0 0 0,1 1 0 0 0,-1-1 0 0 0,1 1 0 0 0,-1 0 0 0 0,0 1 0 0 0,1-1-1 0 0,-1 1 1 0 0,0 0 3 0 0,-6-1 0 0 0,10 2-4 0 0,0 0 0 0 0,-1 0 0 0 0,1-1 0 0 0,0 1 0 0 0,0 0-1 0 0,0 0 1 0 0,0 0 0 0 0,-1 1 0 0 0,1-1 0 0 0,0 0 0 0 0,0 0 0 0 0,0 1 0 0 0,0-1-1 0 0,0 0 1 0 0,-1 1 0 0 0,1-1 0 0 0,0 1 0 0 0,0 0 0 0 0,0-1 0 0 0,0 1-1 0 0,0 0 1 0 0,1-1 0 0 0,-1 1 0 0 0,0 0 0 0 0,0 0 0 0 0,0 0 0 0 0,1 0 0 0 0,-1 0-1 0 0,0 0 1 0 0,0 1 4 0 0,0 1-5 0 0,-1 0 0 0 0,1 0 0 0 0,0 1 0 0 0,0-1 0 0 0,0 0 0 0 0,0 1 0 0 0,0-1 0 0 0,1 1 0 0 0,0-1 0 0 0,0 1 0 0 0,0-1 0 0 0,0 1 0 0 0,0-1 0 0 0,0 1 0 0 0,1 0 5 0 0,1 9-9 0 0,-1 54 2 0 0,0-11 11 0 0,3-1-1 0 0,4 15-3 0 0,-2-22 61 0 0,-5-29 37 0 0,2 1-1 0 0,1-1 1 0 0,4 15-98 0 0,16 34 866 0 0,2-2 0 0 0,4 0 0 0 0,17 26-866 0 0,-18-39 1434 0 0,5 18-1434 0 0,-26-54 183 0 0,-1 1-1 0 0,-1 0 1 0 0,-1 0-1 0 0,-1 0 1 0 0,0 0 0 0 0,-1 8-183 0 0,-3-17 15 0 0,0 0 1 0 0,-1 0-1 0 0,0 0 1 0 0,0 0-1 0 0,-1 0 1 0 0,0 0-1 0 0,-1-1 1 0 0,0 1 0 0 0,0-1-1 0 0,-1 1 1 0 0,0-1-1 0 0,0-1 1 0 0,-2 3-16 0 0,3-6 5 0 0,1 0 1 0 0,0-1-1 0 0,-1 1 1 0 0,0-1-1 0 0,0 0 1 0 0,0 1-1 0 0,0-1 1 0 0,0-1-1 0 0,-1 1 1 0 0,1 0-1 0 0,-1-1 1 0 0,0 0-1 0 0,1 0 1 0 0,-1 0-1 0 0,0 0 1 0 0,-1 0-1 0 0,1-1 1 0 0,0 0-1 0 0,0 0 1 0 0,0 0-1 0 0,-1 0 1 0 0,1-1-1 0 0,-1 0 1 0 0,1 0-1 0 0,0 0 1 0 0,-1 0-1 0 0,-3-1-5 0 0,5 0-5 0 0,-1 0 0 0 0,1 0 0 0 0,-1-1 0 0 0,1 1 0 0 0,-1-1 0 0 0,1 0 0 0 0,0 0 0 0 0,0 0 0 0 0,0 0 0 0 0,0-1 0 0 0,0 1 0 0 0,0-1 0 0 0,1 1 0 0 0,-1-1 0 0 0,-1-2 5 0 0,0-1-20 0 0,1 0-1 0 0,-1 0 0 0 0,1-1 1 0 0,0 0-1 0 0,1 1 0 0 0,-1-1 1 0 0,1 0-1 0 0,0-1 21 0 0,-1-12-48 0 0,0-1 0 0 0,1 1 0 0 0,1-1 0 0 0,1 1 0 0 0,1-8 48 0 0,1 18-12 0 0,-1 1 1 0 0,2-1-1 0 0,-1 0 0 0 0,1 1 0 0 0,1-1 0 0 0,2-4 12 0 0,7-21-17 0 0,-6 17-7 0 0,0 1 0 0 0,0-1 1 0 0,2 1-1 0 0,0 0 0 0 0,1 1 0 0 0,3-3 24 0 0,14-16-155 0 0,1 1 0 0 0,5-1 155 0 0,-31 32-456 0 0,7-9 505 0 0,-4 8-7109 0 0,-5 4 5132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8 107 8863 0 0,'0'0'200'0'0,"0"0"34"0"0,-3-5 219 0 0,-1 0-326 0 0,3 4 307 0 0,1 1 121 0 0,0 0 18 0 0,0 0 11 0 0,19 22 1312 0 0,25 43 498 0 0,58 118 0 0 0,-101-181-1694 0 0,-1-2-90 0 0,-23-21-380 0 0,10 4-458 0 0,2 0-1 0 0,0-1 0 0 0,1-1 1 0 0,1 1-1 0 0,-11-37 0 0 0,15 41 92 0 0,1 0 0 0 0,1 0 0 0 0,0-1-1 0 0,1 1 1 0 0,1-1 0 0 0,0 0 0 0 0,1 1 0 0 0,1-1-1 0 0,2-15 1 0 0,9-9 137 0 0,-12 39 0 0 0,0-1 0 0 0,0 1 0 0 0,1 0 0 0 0,-1 0 0 0 0,0 0 0 0 0,0-1 0 0 0,0 1 0 0 0,1 0 0 0 0,-1 0 0 0 0,0 0 0 0 0,0-1 0 0 0,0 1 0 0 0,1 0 0 0 0,-1 0 0 0 0,0 0 0 0 0,0 0 0 0 0,1 0 0 0 0,-1-1 0 0 0,0 1 0 0 0,0 0 0 0 0,1 0 0 0 0,-1 0 0 0 0,0 0 0 0 0,1 0 0 0 0,-1 0 0 0 0,0 0 0 0 0,0 0 0 0 0,1 0 0 0 0,-1 0 0 0 0,0 0 0 0 0,1 0 0 0 0,-1 0 0 0 0,0 1 0 0 0,0-1 0 0 0,1 0 0 0 0,-1 0 0 0 0,0 0 0 0 0,0 0 0 0 0,1 0 0 0 0,-1 0 0 0 0,0 1 0 0 0,0-1 0 0 0,0 0 0 0 0,1 0 0 0 0,-1 0 0 0 0,0 1 0 0 0,0-1 0 0 0,0 0 0 0 0,0 0 0 0 0,1 1 0 0 0,-1-1 0 0 0,0 0 0 0 0,0 0 0 0 0,0 1 0 0 0,0-1 0 0 0,0 0 0 0 0,0 0 0 0 0,0 1 0 0 0,0-1 0 0 0,8 15 0 0 0,-6-5 0 0 0,-1 1 0 0 0,0 0 0 0 0,-1-1 0 0 0,0 1 0 0 0,0 0 0 0 0,-1-1 0 0 0,-1 1 0 0 0,0-1 0 0 0,0 1 0 0 0,-1-1 0 0 0,-5 11 0 0 0,5-12 0 0 0,-2 0 0 0 0,1-2 0 0 0,1 1 0 0 0,3-6 0 0 0,0-1 0 0 0,0 0 0 0 0,0 0 0 0 0,0 1 0 0 0,0-1 0 0 0,0 0 0 0 0,0 0 0 0 0,0 0 0 0 0,0 1 0 0 0,1-1 0 0 0,-1 0 0 0 0,1 0 0 0 0,-1 0 0 0 0,1 0 0 0 0,-1 1 0 0 0,1-1 0 0 0,-1 0 0 0 0,1 0 0 0 0,0 0 0 0 0,0 0 0 0 0,0 0 0 0 0,-1-1 0 0 0,1 1 0 0 0,1 1 0 0 0,1 0 0 0 0,5 6 0 0 0,0-1 0 0 0,0 0 0 0 0,1 0 0 0 0,0-1 0 0 0,1 0 0 0 0,-1 0 0 0 0,1-1 0 0 0,0-1 0 0 0,1 1 0 0 0,-1-2 0 0 0,1 1 0 0 0,-1-2 0 0 0,1 1 0 0 0,21 1 0 0 0,-25-4-461 0 0,1 0 0 0 0,-1 0 0 0 0,1 0 0 0 0,-1-1-1 0 0,0-1 1 0 0,1 1 0 0 0,13-6 0 0 0,-4 1-866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20 163 2703 0 0,'-4'-4'-45'0'0,"-11"-18"806"0"0,15 21-576 0 0,0 0 0 0 0,0 0 0 0 0,-1 0 0 0 0,1 0 0 0 0,0 0 0 0 0,0 0 0 0 0,1 0 0 0 0,-1 0 0 0 0,0 0 0 0 0,0 0 0 0 0,0 0 0 0 0,1 0 0 0 0,-1 0 0 0 0,0 0 0 0 0,1 0 0 0 0,-1 0 0 0 0,1 0 0 0 0,-1 0 0 0 0,1 1 0 0 0,0-1 0 0 0,-1 0 0 0 0,1 0 0 0 0,0 1 0 0 0,0-2-185 0 0,8-8 629 0 0,1 0 0 0 0,0 0-1 0 0,1 1 1 0 0,0 0 0 0 0,1 1-1 0 0,4-3-628 0 0,2 2 70 0 0,1 0 0 0 0,0 2 0 0 0,0 0 0 0 0,15-3-70 0 0,-28 9-100 0 0,-3 0-221 0 0,-1 0-2902 0 0,-2 1 67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10 511 0 0,'0'0'563'0'0,"4"-9"356"0"0,-4 9 5765 0 0,-6 16-6091 0 0,1 0 0 0 0,1 0 1 0 0,0 0-1 0 0,1 1 0 0 0,1-1 1 0 0,0 1-1 0 0,2 9-593 0 0,-2 11 423 0 0,3 0 0 0 0,1 0 0 0 0,1 0 1 0 0,3 0-1 0 0,0-1 0 0 0,3 0 0 0 0,1 0 0 0 0,6 11-423 0 0,-13-36 78 0 0,-3-7-67 0 0,1 0 1 0 0,1-1-1 0 0,-1 1 1 0 0,0-1-1 0 0,1 1 1 0 0,0-1-1 0 0,0 0 1 0 0,0 0 0 0 0,0 1-12 0 0,2 4 17 0 0,15 20 296 0 0,-17-26-397 0 0,-2-2-25 0 0,0 0 24 0 0,0 0 11 0 0,0 0-30 0 0,0 0-134 0 0,0 0-61 0 0,0 0-12 0 0,0 0-45 0 0,-16-28-2126 0 0,-14-23-2782 0 0,23 39 3774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3 157 3079 0 0,'-1'-12'268'0'0,"0"8"-69"0"0,1 0-1 0 0,0 0 0 0 0,-1 0 0 0 0,1 0 0 0 0,1 0 1 0 0,-1 0-1 0 0,1 0 0 0 0,-1 0 0 0 0,1 0 0 0 0,0 0 0 0 0,0 0 1 0 0,1 1-1 0 0,-1-1 0 0 0,1 0 0 0 0,0 1 0 0 0,0-1 1 0 0,0 1-1 0 0,1 0 0 0 0,-1-1 0 0 0,1 1 0 0 0,1-1-198 0 0,1-2 309 0 0,1 2 1 0 0,0-1-1 0 0,0 0 0 0 0,0 1 1 0 0,1 0-1 0 0,-1 1 0 0 0,1-1 0 0 0,0 1 1 0 0,0 0-1 0 0,1 1-309 0 0,7-3 326 0 0,0 1-1 0 0,0 1 1 0 0,1 0 0 0 0,-1 1-1 0 0,1 1 1 0 0,8 0-326 0 0,-16 1 87 0 0,-1 1 0 0 0,0-1 0 0 0,1 1-1 0 0,-1 1 1 0 0,0-1 0 0 0,0 2 0 0 0,0-1 0 0 0,0 0-1 0 0,0 1 1 0 0,0 1 0 0 0,-1-1 0 0 0,1 1 0 0 0,-1 0-1 0 0,4 3-86 0 0,-5-2 60 0 0,0-1 1 0 0,0 1-1 0 0,0 1 0 0 0,0-1 0 0 0,-1 1 0 0 0,0 0 0 0 0,0 0 1 0 0,0 0-1 0 0,-1 0 0 0 0,0 0 0 0 0,0 1 0 0 0,-1 0 0 0 0,0-1 0 0 0,0 1 1 0 0,0 0-1 0 0,-1 0 0 0 0,0 0 0 0 0,-1 0 0 0 0,1 1 0 0 0,-1-1 1 0 0,-1 0-61 0 0,0 2 88 0 0,0 0 1 0 0,-1 0-1 0 0,0 0 1 0 0,-1 0 0 0 0,0 0-1 0 0,0-1 1 0 0,-1 1 0 0 0,0-1-1 0 0,0 0 1 0 0,-1 0-1 0 0,0 0 1 0 0,-1-1 0 0 0,1 0-1 0 0,-1 0 1 0 0,-1 0 0 0 0,0 0-89 0 0,-5 4 65 0 0,0-1 1 0 0,-1 0 0 0 0,0-1-1 0 0,0-1 1 0 0,-1 0 0 0 0,0 0-1 0 0,-1-2 1 0 0,-6 3-66 0 0,19-8-143 0 0,2-1-331 0 0,0 0-138 0 0,0 0-27 0 0,0 0-234 0 0,11-10-3191 0 0,2-1 1738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211 194 431 0 0,'-1'-27'1462'0'0,"1"0"0"0"0,0 0 0 0 0,3-4-1462 0 0,0-35 4126 0 0,-3 65-4052 0 0,0 0 0 0 0,0 1 0 0 0,0-1 0 0 0,0 1 0 0 0,0-1 0 0 0,0 0 0 0 0,0 1 0 0 0,0-1 0 0 0,0 1 0 0 0,0-1 0 0 0,-1 0 0 0 0,1 1 0 0 0,0-1-1 0 0,0 1 1 0 0,-1-1 0 0 0,1 1 0 0 0,0-1 0 0 0,-1 1 0 0 0,1-1 0 0 0,-1 1 0 0 0,1-1 0 0 0,-1 1 0 0 0,1-1 0 0 0,-1 1 0 0 0,1 0 0 0 0,-1-1 0 0 0,1 1 0 0 0,-1 0 0 0 0,1 0 0 0 0,-1-1-1 0 0,1 1-73 0 0,-22 2 1317 0 0,-19 17-310 0 0,31-10-881 0 0,0 0 0 0 0,1 1 0 0 0,0 0 0 0 0,0 0 0 0 0,1 1 0 0 0,1 0-1 0 0,0 0 1 0 0,0 1 0 0 0,1 0 0 0 0,1 0 0 0 0,0 1 0 0 0,-1 4-126 0 0,-6 19 345 0 0,2 1 0 0 0,2 0 0 0 0,-3 28-345 0 0,9-50 164 0 0,0-1 0 0 0,2 0 1 0 0,-1 1-1 0 0,2-1 1 0 0,0 0-1 0 0,0 1 1 0 0,2-1-1 0 0,2 12-164 0 0,-3-19 51 0 0,1-1 0 0 0,-1 0 0 0 0,1 0-1 0 0,0 0 1 0 0,0 0 0 0 0,1 0 0 0 0,0-1 0 0 0,0 1-1 0 0,0-1 1 0 0,1 0 0 0 0,-1 0 0 0 0,1-1 0 0 0,0 0 0 0 0,1 1-1 0 0,-1-2 1 0 0,1 1 0 0 0,-1 0 0 0 0,1-1 0 0 0,0 0 0 0 0,1-1-51 0 0,6 3 57 0 0,0-2 1 0 0,0 1 0 0 0,0-2 0 0 0,0 0 0 0 0,1 0 0 0 0,-1-1 0 0 0,0-1 0 0 0,1 0 0 0 0,-1-1 0 0 0,0-1 0 0 0,1 0 0 0 0,8-3-58 0 0,-10 3-320 0 0,0-2 0 0 0,0 1 0 0 0,0-2 0 0 0,-1 1-1 0 0,0-2 1 0 0,0 1 0 0 0,-1-2 0 0 0,1 1 0 0 0,-1-1 0 0 0,0-1 0 0 0,-1 0 0 0 0,0 0 0 0 0,7-9 320 0 0,-14 14-2253 0 0,2-6-90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70 2959 0 0,'0'0'134'0'0,"-17"-19"387"0"0,13 15-342 0 0,0-1 0 0 0,-1 1 0 0 0,0-1 0 0 0,0 2 0 0 0,0-1 0 0 0,0 0 0 0 0,-1 1 0 0 0,0 0 0 0 0,1 0 0 0 0,-1 1 0 0 0,0-1 0 0 0,0 1 0 0 0,0 1 0 0 0,-1-1 0 0 0,1 1 0 0 0,0 0 0 0 0,-3 0-179 0 0,7 1 134 0 0,2 0 2 0 0,0 0-1 0 0,0 0-7 0 0,0 0-7 0 0,0 0-1 0 0,0 0-5 0 0,0 0-23 0 0,-18 20-11 0 0,15-15-54 0 0,0 0 0 0 0,0 0 0 0 0,1 0 0 0 0,0 1-1 0 0,0-1 1 0 0,0 1 0 0 0,1-1 0 0 0,0 1 0 0 0,0 0-1 0 0,0 1-26 0 0,-2 65 448 0 0,3-45-330 0 0,0 20 389 0 0,2-1 0 0 0,1 0 0 0 0,3-1 0 0 0,2 1 0 0 0,2-1 0 0 0,2-1 0 0 0,7 14-507 0 0,12 52 1105 0 0,-30-108-1007 0 0,-1 0-28 0 0,1 8 0 0 0,-1-8 16 0 0,0-2-11 0 0,0 1-34 0 0,0-1 0 0 0,0 1-1 0 0,0-1 1 0 0,0 1 0 0 0,0-1 0 0 0,0 1 0 0 0,0-1 0 0 0,0 1-1 0 0,0-1 1 0 0,0 1 0 0 0,0-1 0 0 0,1 1 0 0 0,-1-1 0 0 0,0 1-1 0 0,0-1 1 0 0,0 1 0 0 0,1-1 0 0 0,-1 0 0 0 0,0 1 0 0 0,0-1-1 0 0,1 1 1 0 0,-1-1 0 0 0,0 0 0 0 0,1 1-41 0 0,6-4 23 0 0,11-4-9 0 0,-1-1 0 0 0,0-1 0 0 0,13-8-14 0 0,-29 16-96 0 0,-1 1-4 0 0,29-21-6273 0 0,-27 20 2866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6 117 143 0 0,'-1'-4'239'0'0,"0"0"0"0"0,0 0 0 0 0,0-1 0 0 0,0 1 0 0 0,1 0 0 0 0,-1-1-1 0 0,1 1 1 0 0,0-1 0 0 0,0 1 0 0 0,1 0 0 0 0,0-1 0 0 0,-1 1-1 0 0,1 0 1 0 0,1 0 0 0 0,-1-1 0 0 0,1 1 0 0 0,-1 0 0 0 0,1 0-1 0 0,0 1 1 0 0,1-1 0 0 0,-1 0 0 0 0,0 1 0 0 0,2-2-239 0 0,-2 3 322 0 0,-2 2-2 0 0,0 0-287 0 0,0-1 1 0 0,0 0-1 0 0,0 1 0 0 0,0-1 0 0 0,0 0 0 0 0,0 1 0 0 0,0-1 0 0 0,1 1 0 0 0,-1-1 0 0 0,0 1 0 0 0,1-1 0 0 0,-1 0 0 0 0,0 1 0 0 0,1-1 0 0 0,-1 1 0 0 0,0-1 0 0 0,1 1 0 0 0,-1 0 0 0 0,1-1 0 0 0,-1 1 0 0 0,1-1 0 0 0,-1 1 1 0 0,1 0-1 0 0,-1 0 0 0 0,1-1 0 0 0,0 1 0 0 0,-1 0 0 0 0,1 0 0 0 0,-1-1 0 0 0,1 1 0 0 0,0 0 0 0 0,-1 0 0 0 0,1 0 0 0 0,0 0 0 0 0,-1 0 0 0 0,1 0 0 0 0,0 0-33 0 0,1 0 88 0 0,-1-1 0 0 0,1 1 0 0 0,0 0 0 0 0,0 0 0 0 0,0 0 0 0 0,0 0 0 0 0,0 0 0 0 0,0 1 0 0 0,0-1 0 0 0,0 1 0 0 0,-1-1 0 0 0,2 1-88 0 0,-1 0 87 0 0,-2-1-21 0 0,0 3-2 0 0,1 0-46 0 0,0 1-1 0 0,-1 0 0 0 0,1 0 1 0 0,-1 0-1 0 0,0 0 0 0 0,0 0 1 0 0,0 0-1 0 0,0 0 0 0 0,-1 0 1 0 0,0-1-1 0 0,0 1 1 0 0,0 0-1 0 0,0 0 0 0 0,0-1 1 0 0,-1 1-1 0 0,0 0-17 0 0,-4 12 128 0 0,2-4-106 0 0,-2-3 44 0 0,5-8-49 0 0,0 1 1 0 0,0 0 0 0 0,0 0 0 0 0,0-1-1 0 0,0 1 1 0 0,1 0 0 0 0,-1 0 0 0 0,1 0-1 0 0,-1 0 1 0 0,1 0 0 0 0,0 0 0 0 0,0 0-1 0 0,-1 0 1 0 0,2 0 0 0 0,-1 0 0 0 0,0 0-1 0 0,0 0 1 0 0,0 0 0 0 0,1-1 0 0 0,-1 1-1 0 0,1 0 1 0 0,0 0 0 0 0,0 0 0 0 0,-1 0-1 0 0,1-1 1 0 0,0 1 0 0 0,0 0 0 0 0,1-1-1 0 0,-1 1-17 0 0,7 8 67 0 0,1 0-43 0 0,-1 2 19 0 0,-3-4 170 0 0,0 0 1 0 0,0 1 0 0 0,0-1-1 0 0,-2 1 1 0 0,1 0 0 0 0,-1 0-1 0 0,0 0 1 0 0,-1 0 0 0 0,0 0-1 0 0,0 1 1 0 0,-1-1 0 0 0,0 1-1 0 0,-1-1 1 0 0,0 1 0 0 0,0-1-1 0 0,-2 8-213 0 0,1-13 101 0 0,-1-1-1 0 0,1 1 1 0 0,-1-1-1 0 0,1 0 1 0 0,-1 1 0 0 0,0-1-1 0 0,-1 0 1 0 0,1 0-1 0 0,0 0 1 0 0,-1-1-1 0 0,-2 4-100 0 0,5-6 4 0 0,-58 49 402 0 0,57-48-595 0 0,1-1-76 0 0,0 0-21 0 0,0 0-234 0 0,0 0-974 0 0,0 0-429 0 0,0 0-84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10 285 863 0 0,'-9'3'9'0'0,"9"-3"6012"0"0,12-7-5891 0 0,0 0 0 0 0,0-1 0 0 0,-1 0 0 0 0,0 0 1 0 0,0-1-1 0 0,-1-1 0 0 0,0 0 0 0 0,-1 0 0 0 0,0-1 0 0 0,-1 0 1 0 0,0 0-1 0 0,0-1 0 0 0,-2 0 0 0 0,1-1 0 0 0,-1 0 0 0 0,0-2-130 0 0,36-96 512 0 0,-42 109-364 0 0,0 2 51 0 0,0 0 22 0 0,0 0 3 0 0,0 0-1 0 0,0 0-6 0 0,0 0-1 0 0,0 0 0 0 0,1 5-111 0 0,-1-1-1 0 0,0 1 1 0 0,0-1-1 0 0,0 1 0 0 0,0-1 1 0 0,-1 1-1 0 0,0-1 1 0 0,0 0-1 0 0,-1 2-104 0 0,0 6 228 0 0,-19 79 1193 0 0,15-69-1198 0 0,0 0 0 0 0,1 1 1 0 0,2-1-1 0 0,0 1 1 0 0,1 0-1 0 0,2 0 0 0 0,0 6-223 0 0,0-8-3645 0 0,0-21 1594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5295 0 0,'0'0'242'0'0,"0"0"116"0"0,0 0 348 0 0,0 0 152 0 0,0 0 34 0 0,0 0-73 0 0,0 0-324 0 0,0 0-141 0 0,0 0-30 0 0,0 0-46 0 0,0-1-182 0 0,-2-6-219 0 0,2-4-1533 0 0,0 9 645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 5439 0 0,'0'0'248'0'0,"-1"-1"-5"0"0,-6-4-152 0 0,-5-2 612 0 0,-2-4 3440 0 0,12 3-5080 0 0,2 8 54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87 143 0 0,'0'0'427'0'0,"0"0"46"0"0,0 0 27 0 0,0 0-17 0 0,0 0-90 0 0,31 4 1883 0 0,-4-15 147 0 0,-26 11-2219 0 0,0-1 1 0 0,0 1-1 0 0,1-1 1 0 0,-1 0-1 0 0,0 1 0 0 0,0-1 1 0 0,0 0-1 0 0,0 0 1 0 0,0 0-1 0 0,-1 0 1 0 0,1 0-1 0 0,0 0 0 0 0,0 0 1 0 0,-1 0-1 0 0,1 0 1 0 0,0 0-1 0 0,-1 0 1 0 0,1-1-1 0 0,-1 1 0 0 0,1 0 1 0 0,-1 0-1 0 0,0-1-204 0 0,0 0 54 0 0,0 1-1 0 0,0-1 1 0 0,0 1-1 0 0,-1-1 1 0 0,1 0-1 0 0,0 1 1 0 0,-1-1-1 0 0,1 1 1 0 0,-1-1-1 0 0,0 1 1 0 0,0-1-1 0 0,1 1 1 0 0,-1 0-1 0 0,0-1 1 0 0,0 1-1 0 0,0 0 1 0 0,0 0-1 0 0,0 0 1 0 0,-1-1-1 0 0,1 1 1 0 0,0 0-1 0 0,-1 1 1 0 0,1-1-1 0 0,0 0 1 0 0,-1 0-1 0 0,1 1 1 0 0,-1-1-1 0 0,1 0 1 0 0,-1 1-1 0 0,1 0 1 0 0,-1-1-1 0 0,0 1 1 0 0,1 0-1 0 0,-1 0 1 0 0,1 0-1 0 0,-1 0 1 0 0,0 0-1 0 0,1 0 1 0 0,-1 0-1 0 0,0 0-53 0 0,-4 1 169 0 0,1-1 0 0 0,0 1 1 0 0,-1 0-1 0 0,1 0 0 0 0,0 1 0 0 0,-1 0 0 0 0,1 0 0 0 0,0 0 0 0 0,0 0 0 0 0,1 1 0 0 0,-4 1-169 0 0,-32 29 158 0 0,23-18 148 0 0,1 1 0 0 0,-10 11-306 0 0,20-20 68 0 0,0 0-1 0 0,1 1 1 0 0,0-1-1 0 0,0 1 1 0 0,1 0-1 0 0,-1 0 1 0 0,2 0 0 0 0,-1 1-1 0 0,1 0 1 0 0,1-1-1 0 0,-1 1 1 0 0,1 0-1 0 0,0 6-67 0 0,-1 7 336 0 0,3-19-298 0 0,-1-1 0 0 0,0 1-1 0 0,1 0 1 0 0,-1 0 0 0 0,1-1 0 0 0,0 1-1 0 0,0 0 1 0 0,0 0 0 0 0,0 0-1 0 0,0-1 1 0 0,1 1 0 0 0,-1 0 0 0 0,1 0-1 0 0,0-1 1 0 0,0 1 0 0 0,0 0-1 0 0,0-1 1 0 0,0 1 0 0 0,1-1 0 0 0,-1 1-1 0 0,2 0-37 0 0,-1 0 12 0 0,1 0 0 0 0,0-1-1 0 0,1 1 1 0 0,-1-1 0 0 0,0 0 0 0 0,1 0-1 0 0,-1 0 1 0 0,1 0 0 0 0,0-1 0 0 0,-1 1-1 0 0,1-1 1 0 0,0 0 0 0 0,0 0-1 0 0,0-1 1 0 0,0 1 0 0 0,0-1 0 0 0,0 0-1 0 0,0 0 1 0 0,0 0 0 0 0,0 0 0 0 0,0-1-1 0 0,-1 1 1 0 0,1-1 0 0 0,0 0 0 0 0,4-2-12 0 0,-1 1 7 0 0,0 0 0 0 0,1-1 0 0 0,-1 0 0 0 0,0 0 0 0 0,0-1 0 0 0,-1 0 0 0 0,1 0 0 0 0,-1 0 0 0 0,2-3-6 0 0,-1 1-2 0 0,0 0 1 0 0,-1 0 0 0 0,0-1 0 0 0,-1 0 0 0 0,0-1 0 0 0,0 1 0 0 0,0-1 0 0 0,-1 0 0 0 0,0 0 0 0 0,0 0 0 0 0,2-9 0 0 0,-3 7-38 0 0,-1 0 0 0 0,0 0 0 0 0,0-1 0 0 0,-1 1 0 0 0,0 0-1 0 0,-1-1 1 0 0,0 0 0 0 0,0 1 0 0 0,-1-1 0 0 0,-1-2 38 0 0,0 4-88 0 0,0 0 0 0 0,-1 0 1 0 0,0 0-1 0 0,-1 0 0 0 0,1 1 0 0 0,-2-1 1 0 0,-1-3 87 0 0,4 10-23 0 0,0-1 0 0 0,0 1 0 0 0,0-1 0 0 0,-1 1 0 0 0,1 0-1 0 0,0 0 1 0 0,-1 0 0 0 0,1 0 0 0 0,-1 1 0 0 0,0-1 0 0 0,0 1 0 0 0,0-1 0 0 0,0 1 0 0 0,0 0 0 0 0,0 0 0 0 0,0 0 0 0 0,-2 0 23 0 0,-1 0-411 0 0,1 0 0 0 0,0 1-1 0 0,-1 0 1 0 0,1 0 0 0 0,-1 0-1 0 0,1 0 1 0 0,0 1 0 0 0,-1 0-1 0 0,-3 1 412 0 0,7-2-1610 0 0,2 0-352 0 0,0 0-70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57 10943 0 0,'-71'-56'1287'0'0,"70"55"-838"0"0,1 1 155 0 0,0 0 32 0 0,0 0 10 0 0,0 0 23 0 0,7 23 1300 0 0,8 30-1685 0 0,14 98-1 0 0,-20-96-2261 0 0,25 92-1 0 0,-33-146 653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0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69 106 511 0 0,'0'-2'210'0'0,"-1"-1"0"0"0,1 0 0 0 0,0 1 0 0 0,-1-1 0 0 0,1 0 0 0 0,1 0 0 0 0,-1 1 0 0 0,0-1 0 0 0,0 0 0 0 0,1 1 0 0 0,0-1 0 0 0,0 0 0 0 0,-1 1 0 0 0,1-1 0 0 0,1 1 0 0 0,-1-1 0 0 0,0 1 0 0 0,1 0 0 0 0,-1-1 0 0 0,1 1-1 0 0,-1 0 1 0 0,1 0 0 0 0,0 0 0 0 0,0 0 0 0 0,0 0 0 0 0,0 1 0 0 0,1-1 0 0 0,-1 1 0 0 0,1-1-210 0 0,3-3 691 0 0,2 1 0 0 0,-1 0 1 0 0,0 0-1 0 0,1 0 0 0 0,0 1 0 0 0,0 1 0 0 0,0-1 0 0 0,0 1 1 0 0,0 0-692 0 0,-6 2 258 0 0,7-2 99 0 0,-8 2-330 0 0,0 0 0 0 0,0 0-1 0 0,0-1 1 0 0,0 1 0 0 0,0 0 0 0 0,0 0 0 0 0,0 0 0 0 0,0 0-1 0 0,1 0 1 0 0,-1 0 0 0 0,0 1 0 0 0,0-1 0 0 0,0 0-1 0 0,0 0 1 0 0,0 1 0 0 0,0-1-27 0 0,4 3 52 0 0,0 0 1 0 0,0 1-1 0 0,0-1 0 0 0,-1 1 1 0 0,1 0-1 0 0,-1 0 0 0 0,1 1-52 0 0,-1 0 39 0 0,0 0 1 0 0,0 0-1 0 0,-1 0 0 0 0,1 1 0 0 0,-1 0 1 0 0,0 0-1 0 0,-1 0 0 0 0,1 0 0 0 0,-1 0 0 0 0,-1 0 1 0 0,1 0-1 0 0,-1 1 0 0 0,0-1 0 0 0,0 1 0 0 0,-1-1 1 0 0,0 1-1 0 0,0-1 0 0 0,0 0 0 0 0,-1 1 0 0 0,-1 2-39 0 0,-3 20 208 0 0,-2 0-1 0 0,-1 0 0 0 0,-1-1 0 0 0,-2 0-207 0 0,-3 15 371 0 0,-3 9 329 0 0,2 2 0 0 0,2-1 0 0 0,-2 38-700 0 0,16-50 162 0 0,0-23-152 0 0,-1-16-9 0 0,15 29-2 0 0,-10-19 1 0 0,1 0 0 0 0,-4-1 12 0 0,-3-10-7 0 0,1 0 0 0 0,-1 1 0 0 0,1-1-1 0 0,-1 0 1 0 0,0 0 0 0 0,1 0 0 0 0,-1 1 0 0 0,0-1-1 0 0,0 0 1 0 0,0 0 0 0 0,0 0 0 0 0,0 0 0 0 0,0 0-1 0 0,0-1 1 0 0,0 1 0 0 0,0 0 0 0 0,0 0 0 0 0,-1-1-1 0 0,1 1 1 0 0,0-1 0 0 0,0 1 0 0 0,-1-1 0 0 0,1 1-1 0 0,0-1 1 0 0,-1 0 0 0 0,0 0-5 0 0,-37 7 18 0 0,-62-8 935 0 0,98 0-938 0 0,-16 0 77 0 0,16 1-67 0 0,3 0-237 0 0,0 0-106 0 0,0 0-24 0 0,0 0-339 0 0,0 0-1416 0 0,0 0-618 0 0,0 0-124 0 0,0 0-29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0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16 100 511 0 0,'-1'0'146'0'0,"1"0"-1"0"0,-1 0 0 0 0,0 0 0 0 0,0-1 0 0 0,1 1 0 0 0,-1 0 1 0 0,0-1-1 0 0,0 1 0 0 0,1-1 0 0 0,-1 1 0 0 0,1-1 0 0 0,-1 1 1 0 0,0-1-1 0 0,1 1 0 0 0,-1-1 0 0 0,1 1 0 0 0,-1-1 0 0 0,1 0 1 0 0,-1 1-1 0 0,1-1 0 0 0,0 0 0 0 0,-1 0 0 0 0,1 1 0 0 0,0-1 1 0 0,-1 0-1 0 0,1 0 0 0 0,0 1 0 0 0,0-1 0 0 0,0 0-145 0 0,0-1 160 0 0,0 0 1 0 0,1 0-1 0 0,-1 1 0 0 0,1-1 0 0 0,-1 0 1 0 0,1 1-1 0 0,0-1 0 0 0,-1 1 0 0 0,1-1 1 0 0,0 1-1 0 0,0-1 0 0 0,0 1 0 0 0,1-2-160 0 0,1-1 209 0 0,1 1-1 0 0,-1-1 0 0 0,1 1 0 0 0,0-1 0 0 0,0 1 0 0 0,0 0 1 0 0,0 0-1 0 0,1 1 0 0 0,-1 0 0 0 0,5-2-208 0 0,20-4 701 0 0,1 1 1 0 0,0 2-1 0 0,1 0-701 0 0,-28 5 201 0 0,1 0-108 0 0,0 0 0 0 0,1 0-1 0 0,-1 1 1 0 0,0 0 0 0 0,1 0-1 0 0,-1 0 1 0 0,0 0 0 0 0,0 0-1 0 0,0 1 1 0 0,1 0-93 0 0,-3-1 81 0 0,-2-1-1 0 0,0 0 4 0 0,-2 7-22 0 0,0-1 0 0 0,0 0 0 0 0,-1 0-1 0 0,0 0 1 0 0,0 0 0 0 0,0 0-1 0 0,-1 0 1 0 0,0-1 0 0 0,0 0-62 0 0,-3 6 136 0 0,1-4-68 0 0,1 0 0 0 0,-1-1 1 0 0,-1 0-1 0 0,1 0 0 0 0,-1-1 0 0 0,0 1 0 0 0,-6 2-68 0 0,4-2 188 0 0,1 0 1 0 0,0 0-1 0 0,1 1 1 0 0,-7 6-189 0 0,12-11 73 0 0,2-2-1 0 0,0 0 4 0 0,0 0 16 0 0,0 0 4 0 0,0 0 0 0 0,0 0-4 0 0,0 0-14 0 0,18 15 146 0 0,0 0 0 0 0,0-2 1 0 0,17 10-225 0 0,-2 1 122 0 0,-14-7-67 0 0,-13-13-12 0 0,0 0 0 0 0,0 1 1 0 0,-1 0-1 0 0,1 0 0 0 0,-1 1 0 0 0,0-1 0 0 0,-1 1 0 0 0,4 5-43 0 0,-6-7 67 0 0,0 0-1 0 0,0 0 1 0 0,-1 1-1 0 0,1-1 1 0 0,-1 0-1 0 0,0 1 1 0 0,0-1-1 0 0,0 0 1 0 0,-1 1-1 0 0,1-1 1 0 0,-1 1-1 0 0,0-1 1 0 0,-1 1-1 0 0,1 2-66 0 0,-2-3 158 0 0,-1 1-1 0 0,1 0 1 0 0,-1-1-1 0 0,1 1 1 0 0,-1-1-1 0 0,-1 0 0 0 0,1 0 1 0 0,0 0-1 0 0,-1 0 1 0 0,0-1-1 0 0,-2 2-157 0 0,-3 3 424 0 0,0-1 0 0 0,-1 0 0 0 0,0-1 0 0 0,0 0 0 0 0,0 0 0 0 0,-1-1 0 0 0,-6 2-424 0 0,-81 22 1084 0 0,50-16-916 0 0,37-11-168 0 0,1-1-209 0 0,8-1-875 0 0,2 0-367 0 0,0 0-683 0 0,0 0-2590 0 0,0 0-1106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52 2271 0 0,'0'0'92'0'0,"9"-11"38"0"0,7-22 342 0 0,-15 31 45 0 0,-1 2 24 0 0,0 0-22 0 0,0 0-106 0 0,0 0-42 0 0,0 0-10 0 0,-8-3 1077 0 0,8 3-1412 0 0,0-1-1 0 0,-1 1 1 0 0,1 0-1 0 0,0 0 1 0 0,-1-1-1 0 0,1 1 1 0 0,0 0-1 0 0,-1 0 1 0 0,1 0-1 0 0,0-1 1 0 0,-1 1-1 0 0,1 0 1 0 0,-1 0-1 0 0,1 0 1 0 0,0 0-1 0 0,-1 0 1 0 0,1 0-1 0 0,-1 0 1 0 0,1 0-1 0 0,-1 0 1 0 0,1 0-1 0 0,0 0 1 0 0,-1 0-1 0 0,1 0 1 0 0,-1 1-1 0 0,1-1 1 0 0,0 0-1 0 0,-1 0 1 0 0,1 0-26 0 0,-6 3 90 0 0,1 0 0 0 0,-1 1 0 0 0,1-1 0 0 0,0 1 0 0 0,0 0 1 0 0,1 0-1 0 0,-1 1 0 0 0,1-1 0 0 0,0 1 0 0 0,0 0 0 0 0,0 0 0 0 0,1 1 0 0 0,0-1 1 0 0,0 1-1 0 0,0-1 0 0 0,1 1 0 0 0,0 0 0 0 0,-1 2-90 0 0,-1 3 52 0 0,1 0-1 0 0,1 0 1 0 0,0 0-1 0 0,0 0 1 0 0,1 0 0 0 0,1 0-1 0 0,-1 0 1 0 0,2 0-1 0 0,1 10-51 0 0,-2-16 77 0 0,1 0 0 0 0,0 0 0 0 0,0-1 0 0 0,1 1 0 0 0,-1 0 0 0 0,1-1 0 0 0,0 1 0 0 0,0-1 0 0 0,1 0 0 0 0,-1 1 0 0 0,1-1 0 0 0,0 0 0 0 0,0-1 0 0 0,0 1 0 0 0,0 0 0 0 0,1-1 0 0 0,0 0 0 0 0,-1 0 0 0 0,1 0 0 0 0,0 0 0 0 0,1-1 0 0 0,-1 1 0 0 0,0-1 0 0 0,1 0 0 0 0,-1 0 0 0 0,1-1 0 0 0,0 1 0 0 0,0-1 0 0 0,-1 0 0 0 0,1-1 0 0 0,0 1 0 0 0,3-1-77 0 0,-1 0-45 0 0,1 0 0 0 0,-1 0-1 0 0,1-1 1 0 0,-1 0 0 0 0,0-1-1 0 0,1 0 1 0 0,-1 0 0 0 0,0 0 0 0 0,0-1-1 0 0,6-3 46 0 0,6-5-283 0 0,0-1-1 0 0,-1 0 0 0 0,0-2 284 0 0,22-14-361 0 0,-28 18-556 0 0,0 0 0 0 0,-1-1-1 0 0,0 0 1 0 0,-1 0 0 0 0,2-4 917 0 0,-4 6-630 0 0,10-12-985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 4231 0 0,'-2'-5'76'0'0,"1"4"-48"0"0,0-1-1 0 0,0 0 1 0 0,0 1-1 0 0,0-1 0 0 0,-1 1 1 0 0,1 0-1 0 0,0-1 0 0 0,-1 1 1 0 0,1 0-1 0 0,-1 0 1 0 0,1 0-1 0 0,-1 0 0 0 0,0 0-27 0 0,-7-5 112 0 0,7 5 464 0 0,2 1 182 0 0,-1 0-662 0 0,1 1 0 0 0,-1-1 0 0 0,0 0 1 0 0,0 1-1 0 0,0-1 0 0 0,1 1 0 0 0,-1-1 1 0 0,0 1-1 0 0,1-1 0 0 0,-1 1 0 0 0,0 0 1 0 0,1-1-1 0 0,-1 1 0 0 0,1 0 0 0 0,-1-1 1 0 0,1 1-1 0 0,-1 0 0 0 0,1 0 0 0 0,-1-1 1 0 0,1 1-1 0 0,0 0 0 0 0,-1 0 0 0 0,1 0-96 0 0,-7 24 1239 0 0,6-21-910 0 0,-6 27 313 0 0,2 0 1 0 0,2 0-1 0 0,0 0 1 0 0,2 0-1 0 0,2 1 0 0 0,3 23-642 0 0,6 27 1511 0 0,21 78-1511 0 0,-27-142 8 0 0,1-1-1 0 0,0-1 1 0 0,2 1-1 0 0,0-1 1 0 0,0 0-1 0 0,7 8-7 0 0,20 20-3271 0 0,-30-41 1043 0 0,9 3-1638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79 140 2271 0 0,'-12'-63'694'0'0,"-6"-12"-694"0"0,17 73 517 0 0,1 2 24 0 0,0 0-22 0 0,0 0-106 0 0,0 0-42 0 0,-12 24 777 0 0,6 16-430 0 0,1 1-1 0 0,3 0 1 0 0,1 0-1 0 0,2 3-717 0 0,-1-4 517 0 0,4 87 217 0 0,-1-68-127 0 0,-2 0 0 0 0,-3-1-1 0 0,-9 56-606 0 0,8-101 0 0 0,-2-5 0 0 0,1-12 0 0 0,-1-8 0 0 0,5 12 0 0 0,0-11 0 0 0,0 0 0 0 0,0 0 0 0 0,1 0 0 0 0,0 0 0 0 0,1 0 0 0 0,1 0 0 0 0,0 1 0 0 0,0-1 0 0 0,2-2 0 0 0,5-21 0 0 0,-7 23 0 0 0,0 1 0 0 0,1-1 0 0 0,0 1 0 0 0,1 0 0 0 0,0 0 0 0 0,1 0 0 0 0,0 1 0 0 0,5-6 0 0 0,13-13 0 0 0,1 2 0 0 0,5-4 0 0 0,-3 3 0 0 0,-11 15-1616 0 0,-2 2-1462 0 0,-14 10-268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5527 0 0,'0'0'124'0'0,"0"0"18"0"0,0 3 10 0 0,-1 1-89 0 0,1-2-59 0 0,-1 0 1 0 0,1 0-1 0 0,0-1 1 0 0,-1 1-1 0 0,1 0 1 0 0,0 0 0 0 0,0 0-1 0 0,0 0 1 0 0,1-1-1 0 0,-1 1 1 0 0,0 0-1 0 0,1 0 1 0 0,-1-1-1 0 0,1 1 1 0 0,-1 0 0 0 0,1-1-1 0 0,0 1 1 0 0,0 0-1 0 0,0-1 1 0 0,0 1-1 0 0,0 0-4 0 0,4 6 116 0 0,1 0 0 0 0,-1 0-1 0 0,1 0 1 0 0,1-1 0 0 0,-1 0-1 0 0,1 0 1 0 0,0-1 0 0 0,1 0-1 0 0,0 0 1 0 0,0-1 0 0 0,0 1-1 0 0,1-2 1 0 0,-1 1-1 0 0,10 2-115 0 0,19 7 703 0 0,0-2 0 0 0,1-1 0 0 0,5-1-703 0 0,-9-2 120 0 0,91 22-2737 0 0,-97-20 1658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4231 0 0,'0'0'91'0'0,"0"0"12"0"0,0 0 10 0 0,0-25 12 0 0,2 19-24 0 0,0 1-1 0 0,1 0 0 0 0,0 0 1 0 0,0 0-1 0 0,1 0 0 0 0,-1 0 1 0 0,1 1-1 0 0,0-1 0 0 0,0 1 1 0 0,1 0-101 0 0,9-13 391 0 0,29-32 827 0 0,35-31-1218 0 0,10-11 603 0 0,-8 1-531 0 0,-79 89 300 0 0,0 3 122 0 0,1 3-364 0 0,0 1 1 0 0,0 0 0 0 0,-1 0 0 0 0,1-1-1 0 0,-1 1 1 0 0,-1 0 0 0 0,1 0 0 0 0,-1 0 0 0 0,0 0-1 0 0,0 1-130 0 0,-10 67 1806 0 0,4-31-1321 0 0,-1 18-222 0 0,2-26 8 0 0,1-1 0 0 0,2 1 0 0 0,1-1 1 0 0,2 1-1 0 0,2 8-271 0 0,6-14-4445 0 0,-2-16 303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1551 0 0,'0'0'68'0'0,"0"0"64"0"0,10-11 631 0 0,0-1-64 0 0,1 1-1 0 0,0 0 0 0 0,1 0 1 0 0,0 1-1 0 0,1 1 1 0 0,8-5-699 0 0,-16 11 190 0 0,0 0 0 0 0,1 0 0 0 0,0 0 0 0 0,0 1 0 0 0,0 0 0 0 0,0 0-1 0 0,0 1 1 0 0,0-1 0 0 0,0 1 0 0 0,0 1 0 0 0,0-1 0 0 0,1 1 0 0 0,-1 0 0 0 0,0 0 0 0 0,1 1 0 0 0,-1 0 0 0 0,5 1-190 0 0,-6 0 103 0 0,-1-1-1 0 0,1 1 1 0 0,-1 0-1 0 0,0 1 1 0 0,0-1-1 0 0,0 1 1 0 0,0 0-1 0 0,0 0 1 0 0,0 0-1 0 0,-1 0 1 0 0,1 1-1 0 0,-1-1 1 0 0,0 1-1 0 0,0 0 1 0 0,-1 0-1 0 0,1 0 0 0 0,-1 0 1 0 0,0 1-1 0 0,0-1 1 0 0,0 0-1 0 0,0 1 1 0 0,-1 0-1 0 0,0-1 1 0 0,0 2-103 0 0,0 0 1 0 0,0-1 1 0 0,0 1-1 0 0,-1 0 1 0 0,0-1-1 0 0,0 1 1 0 0,-1 0-1 0 0,1-1 1 0 0,-1 1-1 0 0,-1-1 1 0 0,1 1-1 0 0,-1-1 1 0 0,0 0-1 0 0,0 1 1 0 0,0-1-1 0 0,-1 0 1 0 0,1 0-1 0 0,-1-1 1 0 0,-2 3-2 0 0,-9 13-2 0 0,-1-1 0 0 0,-1 0 0 0 0,-10 9 2 0 0,20-22 0 0 0,-7 8 0 0 0,1 1 0 0 0,1 1 0 0 0,1-1 0 0 0,0 2 0 0 0,0 2 0 0 0,10-19 0 0 0,-1 1 0 0 0,1 0 0 0 0,0 0 0 0 0,0-1 0 0 0,-1 1 0 0 0,1 0 0 0 0,0 0 0 0 0,0 0 0 0 0,0-1 0 0 0,0 1 0 0 0,0 0 0 0 0,0 0 0 0 0,0 0 0 0 0,0-1 0 0 0,1 1 0 0 0,-1 0 0 0 0,0 0 0 0 0,0-1 0 0 0,1 1 0 0 0,-1 0 0 0 0,0 0 0 0 0,1-1 0 0 0,-1 1 0 0 0,1 0 0 0 0,-1-1 0 0 0,1 1 0 0 0,-1 0 0 0 0,1-1 0 0 0,-1 1 0 0 0,1-1 0 0 0,0 1 0 0 0,-1-1 0 0 0,1 1 0 0 0,0-1 0 0 0,-1 0 0 0 0,1 1 0 0 0,0-1 0 0 0,0 0 0 0 0,-1 0 0 0 0,1 1 0 0 0,0-1 0 0 0,0 0 0 0 0,0 0 0 0 0,0 0 0 0 0,1 2 0 0 0,0-1 0 0 0,0 0 0 0 0,0 0 0 0 0,0 0 0 0 0,0-1 0 0 0,1 1 0 0 0,-1-1 0 0 0,0 1 0 0 0,0-1 0 0 0,1 1 0 0 0,-1-1 0 0 0,0 0 0 0 0,1 0 0 0 0,-1-1 0 0 0,0 1 0 0 0,1 0 0 0 0,-1-1 0 0 0,0 1 0 0 0,1-1 0 0 0,5-1 0 0 0,24-2 31 0 0,-1-1 0 0 0,11-4-31 0 0,-17 3-79 0 0,0 1 0 0 0,0 1 0 0 0,1 2 0 0 0,3 0 79 0 0,14 0-5051 0 0,-27 3 3124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4231 0 0,'0'0'91'0'0,"3"-1"12"0"0,6-2-45 0 0,0-1 0 0 0,0 0 0 0 0,-1 0 0 0 0,4-4-58 0 0,32-14 678 0 0,-35 19-554 0 0,-1 0 0 0 0,1 1-1 0 0,-1 0 1 0 0,1 0 0 0 0,0 1-1 0 0,0 1 1 0 0,0-1-1 0 0,0 1 1 0 0,0 1 0 0 0,-1 0-1 0 0,7 1-123 0 0,0 1 198 0 0,0 1-1 0 0,0 1 0 0 0,0 0 1 0 0,-1 1-1 0 0,0 1 0 0 0,3 1-197 0 0,-6 0 0 0 0,-5 1 72 0 0,-6-7-12 0 0,1-1 0 0 0,-1 0-1 0 0,0 0 1 0 0,0 1-1 0 0,0-1 1 0 0,0 0 0 0 0,0 1-1 0 0,0-1 1 0 0,0 0-1 0 0,0 0 1 0 0,0 1 0 0 0,-1-1-1 0 0,1 0 1 0 0,0 0-1 0 0,-1 1 1 0 0,0-1 0 0 0,1 0-1 0 0,-1 0 1 0 0,1 0-1 0 0,-1 0 1 0 0,0 0 0 0 0,0 0-1 0 0,0 0-59 0 0,-20 21 612 0 0,-10-1-603 0 0,-1-1-1 0 0,-24 10-8 0 0,27-14 0 0 0,7-7 527 0 0,21-9 60 0 0,1 0 21 0 0,0 0-75 0 0,1 3-345 0 0,3 2-186 0 0,1 1 0 0 0,0-1 0 0 0,0 0 0 0 0,0 0 0 0 0,1 0 0 0 0,0-1 0 0 0,0 0 0 0 0,0 0 0 0 0,0 0 0 0 0,1-1 0 0 0,-1 0 0 0 0,1 0 0 0 0,4 1-2 0 0,6 3-1 0 0,0 1 0 0 0,-1 1 0 0 0,0 0-1 0 0,5 5 2 0 0,-17-12 0 0 0,12 11 0 0 0,-15-12 0 0 0,-1-1 0 0 0,1 1 0 0 0,-1-1 0 0 0,1 0 0 0 0,-1 1 0 0 0,1-1 0 0 0,-1 1 0 0 0,1-1 0 0 0,-1 1 0 0 0,0-1 0 0 0,1 1 0 0 0,-1-1 0 0 0,0 1 0 0 0,1-1 0 0 0,-1 1 0 0 0,0 0 0 0 0,0-1 0 0 0,0 1 0 0 0,1 0 0 0 0,-1-1 0 0 0,0 1 0 0 0,0-1 0 0 0,0 1 0 0 0,0 0 0 0 0,0-1 0 0 0,0 1 0 0 0,0 0 0 0 0,0-1 0 0 0,-1 1 0 0 0,1 0 0 0 0,0-1 0 0 0,0 1 0 0 0,0-1 0 0 0,-1 1 0 0 0,1 0 0 0 0,0-1 0 0 0,-1 1 0 0 0,1-1 0 0 0,0 1 0 0 0,-1-1 0 0 0,1 1 0 0 0,-2 3 0 0 0,0 0 0 0 0,0 0 0 0 0,-1 0 0 0 0,1 0 0 0 0,-1 0 0 0 0,0-1 0 0 0,0 1 0 0 0,0-1 0 0 0,0 0 0 0 0,-1 1 0 0 0,1-1 0 0 0,-1-1 0 0 0,-3 3 0 0 0,-59 32 0 0 0,39-24 0 0 0,-2 2 20 0 0,13-7-53 0 0,1 0-1 0 0,0 1 0 0 0,0 1 1 0 0,1 0-1 0 0,-3 4 34 0 0,15-13-773 0 0,2-1-287 0 0,0 0-308 0 0,3 0-1069 0 0,7 0-457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20 4231 0 0,'0'0'91'0'0,"0"0"12"0"0,1-2 10 0 0,3-6-9 0 0,1 0 29 0 0,-4 7 443 0 0,-1 1 182 0 0,0 0 36 0 0,0 0-31 0 0,0 0-158 0 0,0 0-70 0 0,0 0-14 0 0,0 0-70 0 0,-20 21-278 0 0,-7 18-79 0 0,8-13 110 0 0,1 1 0 0 0,2 1 0 0 0,0 0 0 0 0,2 1 0 0 0,-6 19-204 0 0,19-45 84 0 0,0 1 0 0 0,0-1 1 0 0,1 0-1 0 0,0 0 1 0 0,0 0-1 0 0,0 0 1 0 0,0 1-1 0 0,0-1 0 0 0,1 0 1 0 0,-1 0-1 0 0,1 0 1 0 0,0 0-1 0 0,0 0 0 0 0,0 0 1 0 0,0 0-1 0 0,0 0-84 0 0,2-1 0 0 0,0 0 0 0 0,0 1 0 0 0,0-2 0 0 0,0 1 0 0 0,1 0 0 0 0,-1-1 0 0 0,0 1 0 0 0,1-1 0 0 0,-1 0 0 0 0,1 0 0 0 0,0 0 0 0 0,-1-1 0 0 0,1 1 0 0 0,-1-1 0 0 0,1 0 0 0 0,0 0 0 0 0,-1 0 0 0 0,1 0 0 0 0,0-1 0 0 0,-1 0 0 0 0,1 1 0 0 0,-1-1 0 0 0,3-1 0 0 0,14-4 0 0 0,-1-1 0 0 0,1-1 0 0 0,12-7 0 0 0,-24 11 0 0 0,116-67-1665 0 0,-122 70 956 0 0,-2 1-398 0 0,10-12-1477 0 0,-9 10 1265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8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20 120 8863 0 0,'-3'-11'322'0'0,"0"-1"-1"0"0,1 0 0 0 0,0 0 0 0 0,0 0 0 0 0,2 0 0 0 0,0-18 0 0 0,0 20 565 0 0,0 10-747 0 0,1-1 0 0 0,-1 0 0 0 0,0 1 0 0 0,1-1 0 0 0,-1 1 0 0 0,1-1 1 0 0,-1 1-1 0 0,1-1 0 0 0,-1 1 0 0 0,1 0 0 0 0,0-1 0 0 0,-1 1 0 0 0,1 0 1 0 0,-1-1-1 0 0,1 1 0 0 0,0 0 0 0 0,-1 0 0 0 0,1 0 0 0 0,0-1 0 0 0,-1 1 0 0 0,1 0 1 0 0,0 0-1 0 0,-1 0 0 0 0,2 0 0 0 0,18 0 992 0 0,-16 2-1062 0 0,0 0-1 0 0,0 0 1 0 0,0 0 0 0 0,0 1 0 0 0,0-1 0 0 0,0 1-1 0 0,-1 0 1 0 0,1 0 0 0 0,-1 1 0 0 0,0-1-1 0 0,0 1 1 0 0,4 5 0 0 0,1 2-92 0 0,-1 1 0 0 0,12 24 0 0 0,-9-12 617 0 0,-1 0-1 0 0,-1 1 1 0 0,-1 0-1 0 0,6 48 1 0 0,-11-57-2206 0 0,-1 0 1 0 0,-3 27 0 0 0,0-27-4219 0 0</inkml:trace>
  <inkml:trace contextRef="#ctx0" brushRef="#br0" timeOffset="1">58 383 8863 0 0,'-3'-1'108'0'0,"-1"0"0"0"0,1 0-1 0 0,0-1 1 0 0,0 1 0 0 0,0-1 0 0 0,0 0-1 0 0,0 0 1 0 0,1 0 0 0 0,-1 0-1 0 0,0 0 1 0 0,1 0 0 0 0,0-1 0 0 0,-1 1-1 0 0,1-1 1 0 0,0 0 0 0 0,0 0-1 0 0,1 0 1 0 0,-1 0 0 0 0,1 0-1 0 0,-1 0 1 0 0,1 0 0 0 0,0 0 0 0 0,0 0-1 0 0,0-1 1 0 0,1 1 0 0 0,-1 0-1 0 0,1-1 1 0 0,-1 1 0 0 0,1-1 0 0 0,0 1-1 0 0,1 0 1 0 0,-1-1 0 0 0,1 1-1 0 0,-1-1 1 0 0,1 1 0 0 0,0 0-1 0 0,0 0 1 0 0,0-1 0 0 0,1 1 0 0 0,3-5-1 0 0,1-6 293 0 0,1 1-1 0 0,0 0 0 0 0,12-14 1 0 0,33-32-3094 0 0,-39 46-1786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4231 0 0,'0'0'191'0'0,"0"0"45"0"0,0 0 84 0 0,-6 24 829 0 0,6-11-687 0 0,-1-1 0 0 0,2 0 1 0 0,-1 1-1 0 0,2-1 0 0 0,0 0 0 0 0,0 0 0 0 0,1 1 0 0 0,1-2 0 0 0,4 12-462 0 0,8 33 1920 0 0,-12-35-2511 0 0,1-1 1 0 0,1-1-1 0 0,2 3 591 0 0,-3-11-1117 0 0,2 2-17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 3167 0 0,'0'0'68'0'0,"0"0"16"0"0,0 0 4 0 0,-2 0-14 0 0,-4-1 31 0 0,4 0 363 0 0,1 1-348 0 0,-1 1 1 0 0,1-1-1 0 0,-1 0 0 0 0,0 1 0 0 0,1-1 1 0 0,-1 1-1 0 0,1-1 0 0 0,-1 1 0 0 0,1 0 1 0 0,0 0-1 0 0,-1 0 0 0 0,1 0 0 0 0,0 0 1 0 0,-1 0-1 0 0,1 0 0 0 0,0 0 0 0 0,0 0 1 0 0,0 0-1 0 0,0 1 0 0 0,0-1 0 0 0,0 0 1 0 0,1 1-1 0 0,-1-1 0 0 0,0 1 0 0 0,1-1 1 0 0,-1 1-1 0 0,1-1 0 0 0,-1 1 0 0 0,1-1 1 0 0,0 1-1 0 0,-1-1 0 0 0,1 1 0 0 0,0 1-120 0 0,-1 8 315 0 0,0 1 1 0 0,1 0-1 0 0,0-1 0 0 0,1 6-315 0 0,0-11 495 0 0,0 7-339 0 0,3 0-139 0 0,2-2-17 0 0,5-4 0 0 0,-9-6 0 0 0,0 0 0 0 0,1 0 0 0 0,-1 0 0 0 0,0 0 0 0 0,0-1 0 0 0,1 1 0 0 0,-1-1 0 0 0,0 0 0 0 0,1 1 0 0 0,-1-1 0 0 0,0 0 0 0 0,1 0 0 0 0,-1-1 0 0 0,1 1 0 0 0,6-1 0 0 0,13 0 0 0 0,-19 1 0 0 0,0-1 0 0 0,0 1 0 0 0,1 0 0 0 0,-1 0 0 0 0,0 0 0 0 0,1 1 0 0 0,-1-1 0 0 0,0 1 0 0 0,0 0 0 0 0,0 0 0 0 0,1 0 0 0 0,-1 0 0 0 0,0 0 0 0 0,0 1 0 0 0,-1-1 0 0 0,1 1 0 0 0,0 0 0 0 0,0 0 0 0 0,-1 0 0 0 0,1 0 0 0 0,1 2-6 0 0,-1 0-1 0 0,0 0 1 0 0,1 0-1 0 0,-1 0 1 0 0,-1 0-1 0 0,1 0 1 0 0,-1 1-1 0 0,1-1 1 0 0,-1 1-1 0 0,0 0 1 0 0,-1 0 0 0 0,1 0-1 0 0,-1 0 1 0 0,0 0-1 0 0,-1 0 1 0 0,1 0-1 0 0,-1 0 1 0 0,0 0-1 0 0,0 0 1 0 0,0 0-1 0 0,-1 0 1 0 0,-1 5 6 0 0,0 7 310 0 0,-2 0 1 0 0,0 0 0 0 0,-1-1-1 0 0,-1 1 1 0 0,0-1 0 0 0,-2 2-311 0 0,6-14 43 0 0,-2 5 56 0 0,0-1 0 0 0,-1 1 0 0 0,0-1 0 0 0,0-1 0 0 0,-5 6-99 0 0,7-10 13 0 0,0 0 0 0 0,0 0-1 0 0,0 0 1 0 0,-1 0 0 0 0,1-1 0 0 0,-1 0-1 0 0,0 1 1 0 0,0-1 0 0 0,0-1 0 0 0,0 1-1 0 0,0-1 1 0 0,0 1 0 0 0,0-1 0 0 0,0 0 0 0 0,-1-1-1 0 0,1 1-12 0 0,-2-1-479 0 0,-1 1 0 0 0,1-2 0 0 0,0 1 0 0 0,0-1 0 0 0,0 1 0 0 0,-1-2 0 0 0,1 1-1 0 0,0-1 1 0 0,0 0 479 0 0,-5-2-1568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2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5527 0 0,'8'-11'498'0'0,"0"3"-275"0"0,1 1 0 0 0,0 0-1 0 0,0 0 1 0 0,0 0 0 0 0,1 1 0 0 0,0 1 0 0 0,10-5-223 0 0,79-27 2110 0 0,-65 26-1870 0 0,-5 0-413 0 0,1 2 0 0 0,0 1 0 0 0,1 2 0 0 0,-1 1 0 0 0,1 1-1 0 0,0 2 1 0 0,1 1 0 0 0,-1 1 173 0 0,-7 3-519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3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89 4231 0 0,'0'0'91'0'0,"0"0"12"0"0,0 0 10 0 0,-2 0-9 0 0,-9-1-29 0 0,8 1 197 0 0,-2-7 2472 0 0,21 96-2777 0 0,27 116 2284 0 0,-39-252-2251 0 0,-18-120 0 0 0,14 158 0 0 0,1-1 0 0 0,0 1 0 0 0,0-1 0 0 0,1 1 0 0 0,0-1 0 0 0,0 1 0 0 0,2-2 0 0 0,1-7 0 0 0,-4 15 0 0 0,1-1 0 0 0,-1 1 0 0 0,0 0 0 0 0,1 0 0 0 0,-1 0 0 0 0,1 0 0 0 0,0 0 0 0 0,0 0 0 0 0,0 1 0 0 0,1-1 0 0 0,-1 1 0 0 0,0-1 0 0 0,1 1 0 0 0,0 0 0 0 0,-1 0 0 0 0,3-1 0 0 0,3-3 0 0 0,-6 5 0 0 0,0-1 0 0 0,0 1 0 0 0,0 0 0 0 0,0 0 0 0 0,0 0 0 0 0,1 0 0 0 0,-1 0 0 0 0,0 0 0 0 0,1 1 0 0 0,-1-1 0 0 0,1 1 0 0 0,-1-1 0 0 0,1 1 0 0 0,-1 0 0 0 0,0 0 0 0 0,1 0 0 0 0,-1 0 0 0 0,1 1 0 0 0,-1-1 0 0 0,1 1 0 0 0,-1-1 0 0 0,1 1 0 0 0,5 1 0 0 0,-1 0-178 0 0,1 1-1 0 0,-1 0 0 0 0,0 0 1 0 0,1 1-1 0 0,-2 0 1 0 0,1 0-1 0 0,0 1 0 0 0,-1 0 1 0 0,5 4 178 0 0,-8-6-287 0 0,7 5-2699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59 307 4231 0 0,'0'0'91'0'0,"0"0"12"0"0,0 0 10 0 0,-2-23 12 0 0,5 12 36 0 0,0-1 0 0 0,1 0-1 0 0,1 1 1 0 0,0 0-1 0 0,0 0 1 0 0,1 0-1 0 0,1-1-160 0 0,14-27 332 0 0,-17 32-332 0 0,-1 2 0 0 0,-1 1 0 0 0,1-1 0 0 0,-1 0 0 0 0,0-1 0 0 0,0 1 0 0 0,0 0 0 0 0,-1-1 0 0 0,0 1 0 0 0,0-1 0 0 0,0 1 0 0 0,-1-1 0 0 0,1 1 0 0 0,-1-1 0 0 0,-1 1 0 0 0,1-1 0 0 0,-1 1 0 0 0,-1-6 0 0 0,1 8 0 0 0,1 1 0 0 0,-1-1 0 0 0,0 0 0 0 0,0 1 0 0 0,0-1 0 0 0,0 1 0 0 0,0 0 0 0 0,0-1 0 0 0,-1 1 0 0 0,1 0 0 0 0,-1 0 0 0 0,0 0 0 0 0,1 0 0 0 0,-1 0 0 0 0,0 0 0 0 0,0 0 0 0 0,0 1 0 0 0,-1-1 0 0 0,1 1 0 0 0,0 0 0 0 0,0 1 0 0 0,0-1 0 0 0,-1 1 0 0 0,1 0 0 0 0,0-1 0 0 0,0 1 0 0 0,0 0 0 0 0,0 0 0 0 0,-1 1 0 0 0,1-1 0 0 0,0 0 0 0 0,0 1 0 0 0,0-1 0 0 0,0 1 0 0 0,0 0 0 0 0,0-1 0 0 0,0 1 0 0 0,0 0 0 0 0,0 0 0 0 0,0 1 0 0 0,1-1 0 0 0,-1 0 0 0 0,-3 3 0 0 0,0-1 0 0 0,1 1 0 0 0,-1 0 0 0 0,1 0 0 0 0,0 0 0 0 0,1 1 0 0 0,-1 0 0 0 0,1-1 0 0 0,0 1 0 0 0,0 0 0 0 0,0 1 0 0 0,1-1 0 0 0,-1 0 0 0 0,1 1 0 0 0,1-1 0 0 0,-1 1 0 0 0,1 0 0 0 0,-1-3 0 0 0,2-1 0 0 0,-1-1 0 0 0,1 0 0 0 0,0 0 0 0 0,-1 0 0 0 0,1 1 0 0 0,0-1 0 0 0,0 0 0 0 0,0 0 0 0 0,0 0 0 0 0,0 1 0 0 0,0-1 0 0 0,1 0 0 0 0,-1 0 0 0 0,0 1 0 0 0,0-1 0 0 0,1 0 0 0 0,-1 0 0 0 0,1 1 0 0 0,3 10 0 0 0,-4-10 0 0 0,1-1 0 0 0,0 1 0 0 0,0-1 0 0 0,-1 0 0 0 0,1 1 0 0 0,0-1 0 0 0,0 1 0 0 0,0-1 0 0 0,1 0 0 0 0,-1 0 0 0 0,0 0 0 0 0,0 0 0 0 0,1 0 0 0 0,-1 0 0 0 0,0 0 0 0 0,1 0 0 0 0,-1 0 0 0 0,1-1 0 0 0,-1 1 0 0 0,2 0 0 0 0,2 1 0 0 0,-1-1-112 0 0,0 1 0 0 0,0-1 0 0 0,0 0 0 0 0,0 1 0 0 0,1-2 0 0 0,-1 1 0 0 0,0-1 0 0 0,1 1 0 0 0,-1-1 0 0 0,0 0 0 0 0,1-1 0 0 0,-1 1 0 0 0,0-1 0 0 0,1 0 0 0 0,2 0 112 0 0,9-4-1904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3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131 134 2271 0 0,'0'0'102'0'0,"6"-22"20"0"0,-5 17-31 0 0,-1 0 0 0 0,0 0 0 0 0,-1 0 0 0 0,1 0 0 0 0,-1 0 0 0 0,0 0 0 0 0,0 0 0 0 0,-1 0-1 0 0,1 1 1 0 0,-1-1 0 0 0,0 0 0 0 0,0 1 0 0 0,-1-1 0 0 0,1 1 0 0 0,-1 0 0 0 0,0 0 0 0 0,0 0-1 0 0,-1 0 1 0 0,1 1 0 0 0,-1-1 0 0 0,1 1 0 0 0,-1 0 0 0 0,0 0 0 0 0,-3-1-91 0 0,5 3 30 0 0,1 0 1 0 0,-1 1-1 0 0,0-1 1 0 0,0 1-1 0 0,0 0 1 0 0,0 0-1 0 0,1-1 1 0 0,-1 1-1 0 0,0 0 1 0 0,0 1-1 0 0,0-1 1 0 0,0 0-1 0 0,0 0 1 0 0,1 1-1 0 0,-1-1 1 0 0,0 1-1 0 0,0 0 1 0 0,1-1-1 0 0,-1 1 1 0 0,0 0-1 0 0,1 0 1 0 0,-1 0-1 0 0,1 0 1 0 0,-1 0-1 0 0,1 0 1 0 0,-1 1-1 0 0,1-1 1 0 0,0 0-1 0 0,0 1 1 0 0,0-1-31 0 0,-1 1 97 0 0,-1 2-35 0 0,0-1 1 0 0,0 1 0 0 0,1 0-1 0 0,-1 0 1 0 0,1 1-1 0 0,0-1 1 0 0,0 1-1 0 0,0-1 1 0 0,1 1 0 0 0,-1-1-1 0 0,1 1 1 0 0,0 0-1 0 0,0 0 1 0 0,1-1 0 0 0,0 1-1 0 0,0 0 1 0 0,0 0-1 0 0,0 0 1 0 0,1-1 0 0 0,-1 1-1 0 0,1 0 1 0 0,1 0-1 0 0,-1-1 1 0 0,1 1-1 0 0,-1-1 1 0 0,1 1 0 0 0,0-1-1 0 0,1 0 1 0 0,-1 0-1 0 0,1 0 1 0 0,0 0 0 0 0,0 0-1 0 0,0 0 1 0 0,1-1-1 0 0,1 2-62 0 0,-2-2 0 0 0,-1-1 0 0 0,1 0 0 0 0,-1 0 0 0 0,1-1 0 0 0,0 1 0 0 0,0 0 0 0 0,0-1 0 0 0,0 0 0 0 0,2 1 0 0 0,23 10 0 0 0,-22-9 55 0 0,0 1-1 0 0,-1 1 1 0 0,1-1-1 0 0,-1 1 1 0 0,0 0 0 0 0,0 0-1 0 0,0 1 1 0 0,-1 0-1 0 0,0-1 1 0 0,0 1-1 0 0,-1 1 1 0 0,1-1-1 0 0,-1 0 1 0 0,0 1-1 0 0,-1 0 1 0 0,0-1-1 0 0,0 1 1 0 0,0 0-1 0 0,0 7-54 0 0,2 14 259 0 0,-1 2 0 0 0,-1-1 0 0 0,-1 0 0 0 0,-2 7-259 0 0,-1-11 308 0 0,0 1 0 0 0,-2-1 0 0 0,0 0 0 0 0,-4 8-308 0 0,5-20 137 0 0,-1 0 0 0 0,-1-1 0 0 0,0 0 0 0 0,-1 0 0 0 0,0 0 0 0 0,0 0 0 0 0,-1-1-1 0 0,-1 0 1 0 0,-2 1-137 0 0,10-11 0 0 0,-1 0 0 0 0,0 0 0 0 0,1 0 0 0 0,-1 0 0 0 0,0-1 0 0 0,0 1 0 0 0,1 0 0 0 0,-1 0 0 0 0,0-1 0 0 0,0 1 0 0 0,0-1 0 0 0,0 1 0 0 0,0-1 0 0 0,0 1 0 0 0,0-1 0 0 0,0 0 0 0 0,0 1 0 0 0,0-1 0 0 0,0 0 0 0 0,0 0 0 0 0,0 0 0 0 0,0 0 0 0 0,-1 0 0 0 0,1 0 0 0 0,0 0 0 0 0,0 0 0 0 0,0 0 0 0 0,-1-1 0 0 0,1 0 0 0 0,-1 0 0 0 0,1 0 0 0 0,-1 0 0 0 0,1 0 0 0 0,0 0 0 0 0,-1-1 0 0 0,1 1 0 0 0,0 0 0 0 0,0-1 0 0 0,0 1 0 0 0,0-1 0 0 0,0 1 0 0 0,0-1 0 0 0,0 0 0 0 0,-4-10 0 0 0,1 0 0 0 0,0-1 0 0 0,0 1 0 0 0,0-6 0 0 0,3 13 0 0 0,-1-8-73 0 0,0 0 1 0 0,1-1-1 0 0,0 1 0 0 0,1 0 0 0 0,1-1 0 0 0,0 1 0 0 0,1-5 73 0 0,6-24-904 0 0,8-25 904 0 0,-6 28-251 0 0,-6 24 105 0 0,1-1 0 0 0,1 1 1 0 0,1 1-1 0 0,0-1 0 0 0,0 1 0 0 0,3-3 146 0 0,21-21-2886 0 0,-24 31 200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3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75 2271 0 0,'0'0'102'0'0,"0"0"75"0"0,0 0 236 0 0,0 0 106 0 0,0 0 22 0 0,0 0-22 0 0,0 3-106 0 0,-3 17 62 0 0,2 0-1 0 0,0 0 0 0 0,1-1 1 0 0,2 1-1 0 0,0 0 0 0 0,0 0 1 0 0,3 4-475 0 0,9 38 1675 0 0,15 38-1675 0 0,-10-54 0 0 0,-46-86-1669 0 0,6-6 496 0 0,3-1 1 0 0,1-1-1 0 0,2-1 0 0 0,1-7 1173 0 0,10 42 229 0 0,1-1-1 0 0,1 1 0 0 0,-1-15-228 0 0,3 23 183 0 0,1-1 0 0 0,-1 1 1 0 0,1 0-1 0 0,0-1 0 0 0,0 1 0 0 0,1 0 0 0 0,0 0 0 0 0,0 0 0 0 0,1 0 0 0 0,0-1-183 0 0,-2 5 1 0 0,0 1-1 0 0,0-1 1 0 0,1 1-1 0 0,-1-1 1 0 0,0 1-1 0 0,0 0 0 0 0,1 0 1 0 0,-1 0-1 0 0,1-1 1 0 0,-1 2-1 0 0,1-1 1 0 0,-1 0-1 0 0,1 0 0 0 0,0 0 1 0 0,-1 1-1 0 0,1-1 1 0 0,0 1-1 0 0,0-1 1 0 0,-1 1-1 0 0,3 0 0 0 0,20-1 58 0 0,-23 1-51 0 0,8 2 114 0 0,1 1 0 0 0,0 0 1 0 0,-1 1-1 0 0,0 0 0 0 0,0 0 1 0 0,0 1-1 0 0,0 0 0 0 0,-1 1 1 0 0,1 0-1 0 0,-1 0 0 0 0,-1 1 1 0 0,0-1-1 0 0,0 2 0 0 0,6 6-121 0 0,-11-12 90 0 0,-1 0-1 0 0,1 0 0 0 0,-1-1 1 0 0,0 1-1 0 0,1 0 0 0 0,-1 0 1 0 0,0 0-1 0 0,0 0 0 0 0,-1 0 1 0 0,1 1-1 0 0,0-1 0 0 0,-1 0 1 0 0,1 0-1 0 0,-1 0 0 0 0,1 1 1 0 0,-1-1-1 0 0,0 0 0 0 0,0 0 1 0 0,0 1-1 0 0,-1-1 0 0 0,1 0 1 0 0,0 1-1 0 0,-1 0-89 0 0,-3 7 17 0 0,3-8-17 0 0,1-1 0 0 0,-1 0 0 0 0,1 0 0 0 0,-1 1 0 0 0,1-1 0 0 0,-1 0 0 0 0,0 0 0 0 0,0 0 0 0 0,1 0 0 0 0,-1 0 0 0 0,0 0 0 0 0,0 0 0 0 0,0 0 0 0 0,0 0 0 0 0,0 0 0 0 0,0 0 0 0 0,-1 0 0 0 0,1-1 0 0 0,0 1 0 0 0,0-1 0 0 0,0 1 0 0 0,-1-1 0 0 0,1 1 0 0 0,0-1 0 0 0,-1 1 0 0 0,-16 4 0 0 0,10-3-30 0 0,0 0 0 0 0,-1-1-1 0 0,1 0 1 0 0,0 0 0 0 0,0-1 0 0 0,0 0-1 0 0,-7-1 31 0 0,14 0-1105 0 0,-11-3-1996 0 0,9 3 1487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3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32 4231 0 0,'0'0'91'0'0,"0"0"12"0"0,7-19 135 0 0,0 13-184 0 0,-5 4 218 0 0,-2 2 74 0 0,0 0 8 0 0,-1-5 1345 0 0,-8 12-1034 0 0,-10 12 91 0 0,6-1-300 0 0,2 0 0 0 0,0 1 0 0 0,-8 17-456 0 0,17-31 139 0 0,-1 1-1 0 0,1 0 1 0 0,0 0 0 0 0,1 0-1 0 0,-1-1 1 0 0,1 1-1 0 0,1 1 1 0 0,-1-1-1 0 0,1 0 1 0 0,0 0-1 0 0,0 0 1 0 0,1 0-1 0 0,0 0 1 0 0,0 0-1 0 0,0 0 1 0 0,1 1-139 0 0,-2-5 1 0 0,1 0 0 0 0,0 0 0 0 0,0 0 0 0 0,0 1 0 0 0,0-1 0 0 0,0 0 0 0 0,0 0 0 0 0,0 0 0 0 0,1-1 0 0 0,-1 1 0 0 0,1 0 0 0 0,0 0 0 0 0,-1-1 0 0 0,1 1 0 0 0,0-1 0 0 0,0 1 0 0 0,0-1 0 0 0,0 0 0 0 0,0 0 0 0 0,0 0 0 0 0,0 0 0 0 0,0 0 0 0 0,1 0 0 0 0,-1-1 0 0 0,0 1 0 0 0,1-1-1 0 0,3 1 0 0 0,-1-1-1 0 0,1-1 1 0 0,0 1-1 0 0,-1-1 1 0 0,1 0-1 0 0,0 0 1 0 0,-1-1-1 0 0,3-1 1 0 0,6-1-1 0 0,22-7-974 0 0,-31 8 642 0 0,1 1 0 0 0,-1 0 0 0 0,1 0 0 0 0,-1 0 0 0 0,1 1 0 0 0,0 0 0 0 0,0 0 0 0 0,0 0-1 0 0,0 1 1 0 0,-1 0 0 0 0,1 0 0 0 0,0 0 0 0 0,5 2 333 0 0,4 2-1927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 3167 0 0,'0'0'142'0'0,"-9"-3"2548"0"0,8 3-2657 0 0,0 0-1 0 0,0 0 1 0 0,0 1-1 0 0,0-1 0 0 0,1 0 1 0 0,-1 0-1 0 0,0 1 1 0 0,0-1-1 0 0,0 1 0 0 0,1-1 1 0 0,-1 0-1 0 0,0 1 1 0 0,0 0-1 0 0,1-1 0 0 0,-1 1 1 0 0,1-1-1 0 0,-1 1 1 0 0,0 0-1 0 0,1-1 0 0 0,-1 1 1 0 0,1 0-1 0 0,-1 0 1 0 0,1-1-1 0 0,0 1 0 0 0,-1 0 1 0 0,1 0-1 0 0,0 0 1 0 0,0 0-1 0 0,-1 0-32 0 0,-3 24 667 0 0,4-22-540 0 0,-1 23 120 0 0,1 1 0 0 0,1-1-1 0 0,2 12-246 0 0,1 10 856 0 0,-3-19-412 0 0,5 78 848 0 0,5 2-1292 0 0,-10-107 608 0 0,-1-2-75 0 0,6-23-324 0 0,8-76-209 0 0,-8 49 0 0 0,3-1 0 0 0,9-30 0 0 0,-15 71 0 0 0,-3 8 0 0 0,0 0 0 0 0,0 0 0 0 0,1 0 0 0 0,-1-1 0 0 0,1 1 0 0 0,0 0 0 0 0,0 0 0 0 0,0 0 0 0 0,0 0 0 0 0,0 0 0 0 0,0 0 0 0 0,0 0 0 0 0,0 1 0 0 0,1-1 0 0 0,-1 0 0 0 0,1 1 0 0 0,0-1 0 0 0,-1 1 0 0 0,1-1 0 0 0,0 1 0 0 0,0 0 0 0 0,0 0 0 0 0,0 0 0 0 0,6-3 0 0 0,-5 4-160 0 0,0-1-1 0 0,0 0 0 0 0,0 1 0 0 0,0-1 0 0 0,0 1 1 0 0,0 0-1 0 0,0 0 0 0 0,0 0 0 0 0,0 0 1 0 0,0 1-1 0 0,0-1 0 0 0,0 1 0 0 0,0 0 1 0 0,-1 0-1 0 0,1 0 0 0 0,0 0 0 0 0,0 0 1 0 0,-1 1-1 0 0,1-1 0 0 0,-1 1 0 0 0,1 0 0 0 0,-1-1 1 0 0,1 1-1 0 0,-1 0 0 0 0,0 1 0 0 0,0-1 1 0 0,0 0-1 0 0,0 1 0 0 0,-1-1 0 0 0,1 1 1 0 0,-1-1-1 0 0,1 1 0 0 0,0 1 161 0 0,4 15-1927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157 187 3167 0 0,'0'0'68'0'0,"0"0"16"0"0,0 0 4 0 0,1-1-80 0 0,0 0-1 0 0,0 0 0 0 0,0 0 1 0 0,0 0-1 0 0,0 0 0 0 0,0 0 1 0 0,0 0-1 0 0,0-1 0 0 0,0 1 1 0 0,0 0-1 0 0,-1 0 0 0 0,1-2-7 0 0,-1-7 193 0 0,0 1 0 0 0,-1-1-1 0 0,0 1 1 0 0,-1-1-1 0 0,0 1 1 0 0,0 0-1 0 0,-4-9-192 0 0,4 14 120 0 0,1 1-1 0 0,-1-1 1 0 0,0 1-1 0 0,0 0 1 0 0,0 0-1 0 0,0 0 0 0 0,0 0 1 0 0,-1 0-1 0 0,1 0 1 0 0,-1 1-1 0 0,0-1 1 0 0,0 1-1 0 0,0 0 0 0 0,0-1 1 0 0,0 1-1 0 0,-1 1 1 0 0,1-1-1 0 0,-1 0 1 0 0,1 1-1 0 0,-1 0 0 0 0,1 0-119 0 0,0 1 382 0 0,1 1-373 0 0,-1 0 0 0 0,1 0 0 0 0,-1 1 1 0 0,1-1-1 0 0,-1 1 0 0 0,1 0 1 0 0,0-1-1 0 0,0 1 0 0 0,0 0 0 0 0,0 0 1 0 0,0 0-1 0 0,0 1 0 0 0,0-1 0 0 0,1 0 1 0 0,-1 1-1 0 0,0 1-9 0 0,-2 2-2 0 0,-6 9 293 0 0,0 0-1 0 0,1 1 1 0 0,0 1-291 0 0,6-13 73 0 0,1 1 0 0 0,0-1 1 0 0,1 0-1 0 0,-1 1 1 0 0,1 0-1 0 0,0-1 0 0 0,0 1 1 0 0,1 0-1 0 0,-1-1 0 0 0,1 1 1 0 0,0 0-1 0 0,0 0 1 0 0,1-1-1 0 0,0 3-73 0 0,2 3 156 0 0,-3-9-156 0 0,1 0 1 0 0,0 0-1 0 0,-1 0 1 0 0,1-1-1 0 0,0 1 0 0 0,0 0 1 0 0,0 0-1 0 0,0 0 1 0 0,0-1-1 0 0,0 1 1 0 0,0 0-1 0 0,0-1 0 0 0,0 1 1 0 0,0-1-1 0 0,0 1 1 0 0,0-1-1 0 0,0 0 0 0 0,0 1 1 0 0,0-1-1 0 0,1 0 1 0 0,-1 0-1 0 0,0 0 1 0 0,0 0-1 0 0,0 0 0 0 0,0 0 1 0 0,1 0-1 0 0,-1 0 1 0 0,0-1-1 0 0,0 1 0 0 0,0 0 1 0 0,0 0-1 0 0,0-1 1 0 0,0 1-1 0 0,1-1 0 0 0,-1 1 1 0 0,0-1-1 0 0,0 0 1 0 0,-1 1-1 0 0,2-2 0 0 0,-1 2 1 0 0,8-6-1 0 0,-1 0 0 0 0,0 0 0 0 0,0 0 0 0 0,-1-1 0 0 0,0 0 0 0 0,0-1 0 0 0,0 0 0 0 0,-1 0 0 0 0,0 0 0 0 0,-1-1 0 0 0,24-28 0 0 0,-29 37 0 0 0,1 0 0 0 0,-1-1 0 0 0,0 1 0 0 0,1 0 0 0 0,-1 0 0 0 0,0-1 0 0 0,1 1 0 0 0,-1 0 0 0 0,1 0 0 0 0,-1 0 0 0 0,0 0 0 0 0,1 0 0 0 0,-1 0 0 0 0,1-1 0 0 0,-1 1 0 0 0,0 0 0 0 0,1 0 0 0 0,-1 0 0 0 0,1 0 0 0 0,-1 0 0 0 0,0 1 0 0 0,1-1 0 0 0,-1 0 0 0 0,1 0 0 0 0,-1 0 0 0 0,0 0 0 0 0,1 0 0 0 0,-1 0 0 0 0,0 1 0 0 0,1-1 0 0 0,-1 0 0 0 0,0 0 0 0 0,1 1 0 0 0,-1-1 0 0 0,0 0 0 0 0,1 1 0 0 0,-1-1 0 0 0,0 0 0 0 0,0 0 0 0 0,1 1 0 0 0,-1-1 0 0 0,0 1 0 0 0,0-1 0 0 0,0 0 0 0 0,1 1 0 0 0,-1-1 0 0 0,8 15 0 0 0,-8-15 0 0 0,5 25 408 0 0,-5-24-323 0 0,0-1 0 0 0,0 1-1 0 0,0 0 1 0 0,0-1 0 0 0,0 1 0 0 0,0 0 0 0 0,1 0-1 0 0,-1-1 1 0 0,0 1 0 0 0,0 0 0 0 0,0-1 0 0 0,1 1-1 0 0,-1 0 1 0 0,0-1 0 0 0,1 1 0 0 0,-1-1-1 0 0,1 1 1 0 0,-1-1 0 0 0,1 1 0 0 0,-1 0 0 0 0,1-1-1 0 0,-1 0 1 0 0,1 1 0 0 0,-1 0-85 0 0,2-1 1 0 0,-1 0-1 0 0,0 0 1 0 0,0 0 0 0 0,0 0 0 0 0,0 0-1 0 0,0 0 1 0 0,0 0 0 0 0,0 0-1 0 0,0 0 1 0 0,0 0 0 0 0,0 0 0 0 0,0-1-1 0 0,0 1 1 0 0,0 0 0 0 0,0-1-1 0 0,0 1 1 0 0,0-1 0 0 0,0 1 0 0 0,0-1-1 0 0,0 1 1 0 0,0-1 0 0 0,0 0-1 0 0,-1 0 1 0 0,1 1 0 0 0,0-1 0 0 0,-1 0-1 0 0,1 0 1 0 0,0 0 0 0 0,-1 0-1 0 0,1 0 1 0 0,0 0-1 0 0,0-1-1 0 0,3-4 1 0 0,1 1 0 0 0,-1-2 0 0 0,-1 1 0 0 0,1 0 0 0 0,0-4 0 0 0,18-26 0 0 0,-22 36 0 0 0,0 0 0 0 0,0 0 0 0 0,0 0 0 0 0,0-1 0 0 0,1 1 0 0 0,-1 0 0 0 0,0 0 0 0 0,0 0 0 0 0,0 0 0 0 0,1 0 0 0 0,-1 0 0 0 0,0 0 0 0 0,0 0 0 0 0,0-1 0 0 0,1 1 0 0 0,-1 0 0 0 0,0 0 0 0 0,0 0 0 0 0,0 0 0 0 0,1 0 0 0 0,-1 0 0 0 0,0 0 0 0 0,0 0 0 0 0,0 0 0 0 0,1 0 0 0 0,-1 0 0 0 0,0 1 0 0 0,0-1 0 0 0,1 0 0 0 0,-1 0 0 0 0,0 0 0 0 0,0 0 0 0 0,0 0 0 0 0,0 0 0 0 0,1 0 0 0 0,-1 0 0 0 0,0 1 0 0 0,0-1 0 0 0,0 0 0 0 0,0 0 0 0 0,1 0 0 0 0,-1 0 0 0 0,0 1 0 0 0,0-1 0 0 0,0 0 0 0 0,0 0 0 0 0,0 0 0 0 0,0 1 0 0 0,0-1 0 0 0,0 0 0 0 0,0 0 0 0 0,9 18 0 0 0,-5-8 0 0 0,1-2 0 0 0,-4-7 0 0 0,-1-1 0 0 0,0 0 0 0 0,1 1 0 0 0,-1-1 0 0 0,1 0 0 0 0,-1 1 0 0 0,1-1 0 0 0,-1 0 0 0 0,0 0 0 0 0,1 0 0 0 0,-1 0 0 0 0,1 1 0 0 0,-1-1 0 0 0,1 0 0 0 0,-1 0 0 0 0,1 0 0 0 0,-1 0 0 0 0,1 0 0 0 0,0 0 0 0 0,-1 0 0 0 0,1 0 0 0 0,-1 0 0 0 0,1-1 0 0 0,-1 1 0 0 0,1 0 0 0 0,-1 0 0 0 0,0 0 0 0 0,1-1 0 0 0,-1 1 0 0 0,1 0 0 0 0,-1 0 0 0 0,1-1 0 0 0,-1 1 0 0 0,0 0 0 0 0,1-1 0 0 0,-1 1 0 0 0,4-2 0 0 0,-1 0 0 0 0,1 0 0 0 0,-1 0 0 0 0,0-1 0 0 0,0 1 0 0 0,0-1 0 0 0,0 0 0 0 0,0 0 0 0 0,-1 0 0 0 0,1 0 0 0 0,-1 0 0 0 0,0-1 0 0 0,0 1 0 0 0,0-1 0 0 0,0 1 0 0 0,0-1 0 0 0,-1 0 0 0 0,1-2 0 0 0,15-28 0 0 0,-11 30 0 0 0,1 13 0 0 0,-3-4 0 0 0,-4-4 1 0 0,0-1-1 0 0,1 1 1 0 0,-1 0-1 0 0,1-1 1 0 0,-1 0-1 0 0,0 1 1 0 0,1-1-1 0 0,-1 1 1 0 0,1-1-1 0 0,-1 1 1 0 0,1-1-1 0 0,-1 0 1 0 0,1 1-1 0 0,0-1 1 0 0,-1 0-1 0 0,1 0 1 0 0,-1 0-1 0 0,1 1 1 0 0,0-1-1 0 0,-1 0 1 0 0,1 0-1 0 0,-1 0 1 0 0,1 0-1 0 0,0 0 1 0 0,-1 0-1 0 0,1 0 1 0 0,0 0-1 0 0,-1 0 1 0 0,1 0-1 0 0,0 0 1 0 0,-1-1-1 0 0,1 1 1 0 0,-1 0-1 0 0,1 0 1 0 0,0-1-1 0 0,-1 1 0 0 0,1 0 1 0 0,-1-1-1 0 0,1 1 1 0 0,-1-1-1 0 0,5-2-16 0 0,-1-1-1 0 0,1-1 1 0 0,-1 1-1 0 0,0 0 1 0 0,-1-1 0 0 0,2-1 16 0 0,-4 5-412 0 0,-1 1-158 0 0,0 0-35 0 0,0 0 72 0 0,19 31 323 0 0,-19-29 77 0 0,0-1-1 0 0,1 0 1 0 0,-1 0-1 0 0,1 0 0 0 0,-1 1 1 0 0,1-1-1 0 0,0 0 0 0 0,-1 0 1 0 0,1 0-1 0 0,0 0 1 0 0,0 0-1 0 0,0 0 0 0 0,0 0 1 0 0,0 0-1 0 0,0-1 1 0 0,0 1-1 0 0,0 0 0 0 0,0 0 1 0 0,0-1-1 0 0,0 1 0 0 0,0-1 1 0 0,1 1 133 0 0,3 1-951 0 0,2 2-1495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8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12 105 10943 0 0,'0'0'248'0'0,"0"0"35"0"0,0 0 18 0 0,0 0-37 0 0,0 0-84 0 0,10 24 1520 0 0,63 130 311 0 0,-68-143-1650 0 0,69 169 237 0 0,-73-178-1236 0 0,-1-2-39 0 0,0 0-80 0 0,0 0-298 0 0,0 0-128 0 0,0 0-29 0 0,0 0-102 0 0,0 0-416 0 0,-8-13-3212 0 0,-7-5 2953 0 0,-7-11 1802 0 0,19 25 221 0 0,-75-142 2481 0 0,68 125-1519 0 0,2-1-1 0 0,0 0 1 0 0,1 0 0 0 0,1-1 0 0 0,-2-24 0 0 0,7 40-717 0 0,0 0 0 0 0,1 1 1 0 0,0-1-1 0 0,1 0 1 0 0,-1 1-1 0 0,1-1 0 0 0,1 1 1 0 0,-1-1-1 0 0,1 1 0 0 0,0 0 1 0 0,1-1-1 0 0,-1 1 1 0 0,1 0-1 0 0,7-11 0 0 0,-7 16 276 0 0,-2 1-547 0 0,1 0 0 0 0,-1 0 0 0 0,1 1 0 0 0,-1-1 1 0 0,1 0-1 0 0,0 1 0 0 0,-1-1 0 0 0,1 0 0 0 0,-1 1 0 0 0,1 0 0 0 0,-1-1 0 0 0,0 1 0 0 0,1 0 1 0 0,-1 0-1 0 0,0 0 0 0 0,0 0 0 0 0,1 0 0 0 0,-1 0 0 0 0,0 0 0 0 0,0 1 0 0 0,0-1 0 0 0,0 0 1 0 0,1 3-1 0 0,0-1 10 0 0,1 1 106 0 0,-1 0 1 0 0,1 0-1 0 0,-1 0 0 0 0,0 1 0 0 0,-1-1 0 0 0,1 1 0 0 0,-1-1 0 0 0,0 1 0 0 0,0 0 0 0 0,0 0 1 0 0,-1-1-1 0 0,1 1 0 0 0,-1 0 0 0 0,0 0 0 0 0,-1 0 0 0 0,1-1 0 0 0,-3 8 0 0 0,-1 8 46 0 0,-1 0 0 0 0,-12 32 0 0 0,13-43-578 0 0,-13 30 1143 0 0,2-15-5852 0 0,8-18-309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 2271 0 0,'0'0'102'0'0,"-16"-25"2202"0"0,14 21-2244 0 0,1 3 196 0 0,1 1 86 0 0,0 0 12 0 0,0 0 15 0 0,0 0 47 0 0,0 0 21 0 0,0 0 3 0 0,0 0-58 0 0,-11 59 208 0 0,-11 212 3293 0 0,21-253-3831 0 0,2 0 1 0 0,0 0-1 0 0,0 0 0 0 0,2 1-52 0 0,1-10 0 0 0,-4-8-74 0 0,1 0 0 0 0,-1-1-1 0 0,1 1 1 0 0,-1-1 0 0 0,1 1-1 0 0,0-1 1 0 0,-1 1-1 0 0,1-1 1 0 0,0 1 0 0 0,0-1-1 0 0,-1 0 1 0 0,1 1 0 0 0,0-1-1 0 0,0 0 1 0 0,0 0 0 0 0,-1 1-1 0 0,1-1 1 0 0,0 0-1 0 0,0 0 1 0 0,0 0 0 0 0,0 0-1 0 0,-1 0 1 0 0,1 0 0 0 0,0-1-1 0 0,0 1 1 0 0,0 0 0 0 0,-1 0-1 0 0,1 0 1 0 0,0-1-1 0 0,0 1 1 0 0,0 0 0 0 0,-1-1-1 0 0,1 0 75 0 0,0 1-300 0 0,2 0-235 0 0,5-2-2884 0 0,-2-2 911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 3167 0 0,'0'0'68'0'0,"0"0"16"0"0,-2-8 78 0 0,2 0-148 0 0,-6-5 378 0 0,-2 14 480 0 0,-5 13 484 0 0,13-14-1352 0 0,-7 14 191 0 0,0 0 0 0 0,1 1 0 0 0,0 0 0 0 0,2 0 0 0 0,0 0 0 0 0,0 0 0 0 0,1 1 0 0 0,1-1 0 0 0,1 2-195 0 0,0-12 5 0 0,0 4 237 0 0,0 1-1 0 0,1-1 1 0 0,0 1 0 0 0,1 0-1 0 0,0-1 1 0 0,1 1-242 0 0,-2-9 449 0 0,1 0-293 0 0,6 4-139 0 0,-6-4-17 0 0,0-1 0 0 0,0 0 0 0 0,0 1 0 0 0,0-1 0 0 0,0 0 0 0 0,0 0 0 0 0,0 1 0 0 0,0-1 0 0 0,0 0 0 0 0,0 0 0 0 0,0 0 0 0 0,0 0 0 0 0,0 0 0 0 0,0-1 0 0 0,0 1 0 0 0,0 0 0 0 0,0 0 0 0 0,0-1 0 0 0,0 1 0 0 0,0 0 0 0 0,0-1 0 0 0,0 1 0 0 0,0-1 0 0 0,0 1 0 0 0,0-1 0 0 0,0 0 0 0 0,-1 1 0 0 0,1-1 0 0 0,0 0 0 0 0,0 0 0 0 0,0-1 0 0 0,8-6 0 0 0,-1 0 0 0 0,0-1 0 0 0,-1 0 0 0 0,0 0 0 0 0,0-1 0 0 0,-1 0 0 0 0,0 0 0 0 0,-1 0 0 0 0,0-1 0 0 0,2-9 0 0 0,4-5 0 0 0,1-6 0 0 0,-12 48 822 0 0,1-1-1 0 0,0 1 0 0 0,3 11-821 0 0,-4-24 0 0 0,15 24 0 0 0,-9-20 0 0 0,-4-8-66 0 0,-1 1-1 0 0,0 0 1 0 0,1-1-1 0 0,-1 1 1 0 0,0 0-1 0 0,1-1 1 0 0,-1 0-1 0 0,1 1 1 0 0,-1-1-1 0 0,1 0 1 0 0,-1 0-1 0 0,1 0 0 0 0,-1 0 1 0 0,1 0-1 0 0,-1 0 1 0 0,0 0-1 0 0,1 0 1 0 0,-1 0-1 0 0,1-1 1 0 0,-1 1-1 0 0,1-1 1 0 0,-1 1-1 0 0,0-1 1 0 0,1 0-1 0 0,-1 1 1 0 0,0-1-1 0 0,0 0 1 0 0,1 0-1 0 0,-1 0 1 0 0,0 0-1 0 0,0 0 0 0 0,0 0 67 0 0,2-1-245 0 0,17-19-3673 0 0,-16 13 1466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 2271 0 0,'-5'-13'224'0'0,"4"12"-27"0"0,-1 5 324 0 0,0 16 1079 0 0,0 23 938 0 0,5-13-2142 0 0,2 0 0 0 0,0-1 0 0 0,3 1 0 0 0,8 23-396 0 0,6 23 1016 0 0,-18-60-1037 0 0,1-1-1 0 0,1 1 0 0 0,5 10 22 0 0,-11-24-344 0 0,0-2-137 0 0,0 0-30 0 0,8 3-782 0 0,-6-2-1766 0 0,-2-1 1716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5527 0 0,'0'0'124'0'0,"0"0"18"0"0,0 0 10 0 0,14-20 6 0 0,-8 17-273 0 0,-1 0 0 0 0,1 0 0 0 0,0 0-1 0 0,0 0 1 0 0,0 1 0 0 0,0 0-1 0 0,0 1 1 0 0,0-1 0 0 0,1 1-1 0 0,-1 0 1 0 0,0 1 0 0 0,1-1 0 0 0,-1 1-1 0 0,0 1 1 0 0,1-1 0 0 0,-1 1-1 0 0,2 1 116 0 0,9 0-1608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52 3167 0 0,'0'0'142'0'0,"-21"-11"20"0"0,-8-6 566 0 0,24 13-469 0 0,-1 1 0 0 0,1-1 0 0 0,-1 1 0 0 0,0 1 0 0 0,0-1 0 0 0,-5 0-259 0 0,8 2 42 0 0,1 1-1 0 0,-1-1 0 0 0,0 1 1 0 0,0 0-1 0 0,0 0 0 0 0,0 0 0 0 0,0 1 1 0 0,1-1-1 0 0,-1 1 0 0 0,0 0 1 0 0,0-1-1 0 0,1 1 0 0 0,-1 0 1 0 0,0 1-1 0 0,1-1 0 0 0,-1 0 0 0 0,1 1 1 0 0,-1 0-42 0 0,-3 2 364 0 0,-1 0 1 0 0,1 0-1 0 0,0 1 1 0 0,0 0 0 0 0,0 0-1 0 0,1 0 1 0 0,0 1-1 0 0,0 0 1 0 0,-1 2-365 0 0,1 0 156 0 0,5 0-139 0 0,0-8-17 0 0,0 1 0 0 0,0-1 0 0 0,1 1 0 0 0,-1-1 0 0 0,0 0 0 0 0,1 1 0 0 0,-1-1 0 0 0,0 1 0 0 0,1-1 0 0 0,-1 0 0 0 0,0 1 0 0 0,1-1 0 0 0,-1 0 0 0 0,1 1 0 0 0,-1-1 0 0 0,0 0 0 0 0,1 0 0 0 0,-1 1 0 0 0,1-1 0 0 0,-1 0 0 0 0,1 0 0 0 0,-1 0 0 0 0,1 0 0 0 0,-1 0 0 0 0,1 0 0 0 0,-1 0 0 0 0,1 0 0 0 0,0 0 0 0 0,4-1 0 0 0,4-3 0 0 0,0 0 0 0 0,0 0 0 0 0,-1-1 0 0 0,1 0 0 0 0,-1 0 0 0 0,0-1 0 0 0,-1 0 0 0 0,3-3 0 0 0,-3 3 0 0 0,-6 6 0 0 0,-1-1 0 0 0,0 1 0 0 0,1 0 0 0 0,-1 0 0 0 0,1-1 0 0 0,-1 1 0 0 0,1 0 0 0 0,-1 0 0 0 0,1 0 0 0 0,-1-1 0 0 0,1 1 0 0 0,0 0 0 0 0,-1 0 0 0 0,1 0 0 0 0,-1 0 0 0 0,1 0 0 0 0,-1 0 0 0 0,1 0 0 0 0,-1 0 0 0 0,1 0 0 0 0,-1 0 0 0 0,1 1 0 0 0,0-1 0 0 0,-1 0 0 0 0,1 0 0 0 0,-1 0 0 0 0,1 1 0 0 0,-1-1 0 0 0,0 0 0 0 0,1 0 0 0 0,-1 1 0 0 0,1-1 0 0 0,-1 1 0 0 0,1-1 0 0 0,-1 0 0 0 0,0 1 0 0 0,1-1 0 0 0,-1 1 0 0 0,0-1 0 0 0,1 1 0 0 0,-1-1 0 0 0,0 1 0 0 0,0-1 0 0 0,0 1 0 0 0,1-1 0 0 0,-1 1 0 0 0,7 20 0 0 0,-6-4 0 0 0,-1-12 0 0 0,0-1 0 0 0,0 0 0 0 0,1 0 0 0 0,-1 0 0 0 0,1 1 0 0 0,0-1 0 0 0,1 0 0 0 0,-1 0 0 0 0,0 0 0 0 0,1-1 0 0 0,0 1 0 0 0,2 2 0 0 0,-4-5-23 0 0,1 0 0 0 0,-1-1-1 0 0,1 1 1 0 0,-1-1 0 0 0,1 1-1 0 0,0 0 1 0 0,-1-1 0 0 0,1 0-1 0 0,0 1 1 0 0,-1-1-1 0 0,1 1 1 0 0,0-1 0 0 0,0 0-1 0 0,-1 0 1 0 0,1 1 0 0 0,0-1-1 0 0,0 0 1 0 0,0 0 0 0 0,-1 0-1 0 0,1 0 1 0 0,0 0 0 0 0,0 0-1 0 0,0 0 1 0 0,0 0-1 0 0,-1 0 1 0 0,1 0 0 0 0,0-1-1 0 0,0 1 1 0 0,-1 0 0 0 0,1 0-1 0 0,0-1 1 0 0,0 1 0 0 0,-1-1-1 0 0,1 1 1 0 0,0 0 0 0 0,-1-1-1 0 0,1 0 24 0 0,0 1-206 0 0,2-2-15 0 0,-1 1 0 0 0,0-1 0 0 0,1 1 0 0 0,-1-1 0 0 0,0 0 0 0 0,0 0 0 0 0,0 0 0 0 0,0 0 0 0 0,0-1 221 0 0,5-5-549 0 0,9-6-763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3167 0 0,'0'0'68'0'0,"0"0"16"0"0,0 0 4 0 0,-1-1 25 0 0,1 1 0 0 0,-1 0 0 0 0,1 0-1 0 0,-1 0 1 0 0,1 0 0 0 0,-1 0-1 0 0,1 0 1 0 0,-1 0 0 0 0,1 0-1 0 0,-1 1 1 0 0,1-1 0 0 0,-1 0-1 0 0,1 0 1 0 0,-1 0 0 0 0,1 0 0 0 0,-1 1-1 0 0,1-1 1 0 0,0 0 0 0 0,-1 0-1 0 0,1 1 1 0 0,-1-1 0 0 0,1 0-1 0 0,-1 1-112 0 0,17 24 393 0 0,-2 1 0 0 0,-1 1 0 0 0,-1 0 0 0 0,-1 1-393 0 0,9 22 308 0 0,-8-21-12 0 0,-1 1-1 0 0,-2 0 0 0 0,-1 0 1 0 0,2 18-296 0 0,-10-46-511 0 0,0-2-85 0 0,0 0-325 0 0,0 0-139 0 0,0 0-27 0 0,0 0-8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3167 0 0,'0'0'142'0'0,"7"-19"594"0"0,-5 13-621 0 0,2 0-1 0 0,-1 1 1 0 0,1-1 0 0 0,0 0 0 0 0,0 1 0 0 0,1 0 0 0 0,-1 0 0 0 0,1 0-1 0 0,0 1 1 0 0,0-1 0 0 0,1 1 0 0 0,0 0 0 0 0,-1 1 0 0 0,1 0 0 0 0,0-1-1 0 0,1 2 1 0 0,-1-1 0 0 0,1 1-115 0 0,4-2 196 0 0,0 0 1 0 0,1 1-1 0 0,-1 1 1 0 0,1 0-1 0 0,0 0 0 0 0,-1 1 1 0 0,1 1-1 0 0,0 0 0 0 0,10 1-196 0 0,-15 0-216 0 0,0 1 0 0 0,0-1 0 0 0,0 1 0 0 0,-1 1 0 0 0,1-1 0 0 0,-1 1-1 0 0,0 0 1 0 0,1 1 0 0 0,-1 0 0 0 0,1 1 216 0 0,11 8-2455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5527 0 0,'0'0'124'0'0,"0"0"18"0"0,0 0 10 0 0,15-11 6 0 0,1-4-158 0 0,0 2 0 0 0,1 0 0 0 0,1 1 0 0 0,0 0 0 0 0,0 2 0 0 0,1 0 0 0 0,13-4 0 0 0,-19 9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8 193 3167 0 0,'0'0'68'0'0,"0"0"16"0"0,0 0 4 0 0,-4-27 559 0 0,3 14-488 0 0,0 1 373 0 0,0 0 0 0 0,1 0 0 0 0,0-1 0 0 0,2-8-532 0 0,-1 15 118 0 0,0 1 1 0 0,0 0-1 0 0,1 0 0 0 0,-1 0 1 0 0,1 0-1 0 0,1 0 0 0 0,-1 1 1 0 0,1-1-1 0 0,0 0 0 0 0,0 1 1 0 0,0 0-1 0 0,0 0 0 0 0,4-4-118 0 0,6-3 0 0 0,-12 11 9 0 0,-1 0 0 0 0,1-1-1 0 0,0 1 1 0 0,-1 0 0 0 0,1 0 0 0 0,0 0-1 0 0,-1 0 1 0 0,1-1 0 0 0,0 1-1 0 0,0 0 1 0 0,-1 0 0 0 0,1 1 0 0 0,0-1-1 0 0,-1 0 1 0 0,1 0 0 0 0,0 0-1 0 0,-1 0 1 0 0,1 1 0 0 0,0-1-1 0 0,-1 0 1 0 0,1 0 0 0 0,0 1 0 0 0,-1-1-1 0 0,1 1 1 0 0,-1-1 0 0 0,1 0-1 0 0,-1 1 1 0 0,1-1 0 0 0,-1 1 0 0 0,1-1-1 0 0,-1 1 1 0 0,1 0 0 0 0,-1-1-1 0 0,0 1 1 0 0,1-1 0 0 0,-1 1-1 0 0,0 0 1 0 0,1-1 0 0 0,-1 1 0 0 0,0 0-1 0 0,0-1 1 0 0,0 1-9 0 0,1 0 78 0 0,5 9 85 0 0,-1 1 0 0 0,0 0 0 0 0,-1 0 0 0 0,0 0-1 0 0,0 1 1 0 0,-1-1 0 0 0,-1 1 0 0 0,0 0 0 0 0,0 0-1 0 0,-1 4-162 0 0,0-6 0 0 0,-1-3 86 0 0,0-25 383 0 0,-1 13-230 0 0,1 0-1 0 0,0-1 1 0 0,0 1 0 0 0,1-1-1 0 0,0 1 1 0 0,0 0 0 0 0,0 0-1 0 0,1-4-238 0 0,4-11-289 0 0,-5 13 77 0 0,1 0 0 0 0,0 1 0 0 0,0-1-1 0 0,1 1 1 0 0,0-1 0 0 0,0 1 0 0 0,0 0 0 0 0,1 0 0 0 0,2-3 212 0 0,-4 9-188 0 0,-2-1 189 0 0,1 1 0 0 0,0 0 0 0 0,0 0 0 0 0,0-1 0 0 0,0 1 1 0 0,0 0-1 0 0,0 0 0 0 0,0 0 0 0 0,-1 0 0 0 0,1 0 0 0 0,0 1 1 0 0,0-1-1 0 0,0 0 0 0 0,0 0 0 0 0,0 0 0 0 0,0 1 0 0 0,-1-1 1 0 0,1 1-1 0 0,0-1 0 0 0,0 0 0 0 0,0 1 0 0 0,-1-1 0 0 0,1 1 0 0 0,0 0 1 0 0,-1-1-1 0 0,1 1 0 0 0,0 0-1 0 0,12 18 1195 0 0,-11-17-777 0 0,11 26-32 0 0,-7-14-297 0 0,1 0 0 0 0,1-1 0 0 0,0 0 0 0 0,4 5-89 0 0,-6-11-254 0 0,-5-6-1074 0 0,13 1-2395 0 0,-11-2 1796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94 102 4231 0 0,'-13'-26'408'0'0,"6"6"163"0"0,6 16-464 0 0,0-1 0 0 0,0 1 1 0 0,-1 0-1 0 0,1 0 0 0 0,-1 0 0 0 0,0 0 1 0 0,0 1-1 0 0,-1-1 0 0 0,1 0 0 0 0,-1 1 0 0 0,0 0 1 0 0,-1-1-108 0 0,3 2 417 0 0,-3 2-141 0 0,3-1-255 0 0,0 1 0 0 0,0-1 0 0 0,0 1 0 0 0,0 0 0 0 0,-1-1 0 0 0,1 1 0 0 0,0 0-1 0 0,0 0 1 0 0,0 0 0 0 0,0 0 0 0 0,0 0 0 0 0,0 0 0 0 0,0 0 0 0 0,0 0 0 0 0,0 0-1 0 0,-1 1 1 0 0,1-1 0 0 0,0 0 0 0 0,0 1 0 0 0,0-1 0 0 0,0 1 0 0 0,0-1 0 0 0,0 1-1 0 0,1-1 1 0 0,-1 1 0 0 0,0 0 0 0 0,0-1 0 0 0,0 1 0 0 0,0 0 0 0 0,1 0 0 0 0,-1-1 0 0 0,0 1-1 0 0,0 1-20 0 0,0 0 30 0 0,0 0-1 0 0,0 0 0 0 0,0 0 0 0 0,0 1 0 0 0,1-1 1 0 0,-1 0-1 0 0,0 1 0 0 0,1-1 0 0 0,0 0 1 0 0,-1 1-1 0 0,1-1 0 0 0,0 1 0 0 0,0-1 1 0 0,1 0-1 0 0,-1 1 0 0 0,0-1 0 0 0,1 1 0 0 0,-1-1 1 0 0,1 0-1 0 0,0 0 0 0 0,0 1 0 0 0,0-1 1 0 0,0 0-1 0 0,0 0 0 0 0,1 0 0 0 0,0 2-29 0 0,6 7 284 0 0,0-1 0 0 0,1 1 0 0 0,0-2 0 0 0,7 6-284 0 0,3 4 176 0 0,29 34-90 0 0,-47-52 355 0 0,-1-1 146 0 0,0 0 21 0 0,0 0-75 0 0,-20 24-324 0 0,15-21-932 0 0,0 0 0 0 0,0 0-1 0 0,-1 0 1 0 0,1-1 0 0 0,-1 1-1 0 0,1-1 1 0 0,-1-1 0 0 0,-1 1 723 0 0,-2 0-2894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7055 0 0,'0'0'323'0'0,"0"0"-8"0"0,0 0 27 0 0,0 0 874 0 0,0 0 404 0 0,0 0 79 0 0,0 0-119 0 0,-1 26 876 0 0,5 10-2171 0 0,2 1 0 0 0,19 67 0 0 0,4 14-315 0 0,-27-103-333 0 0,2 9 779 0 0,2 1-8033 0 0,-6-25 3333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3167 0 0,'0'0'68'0'0,"1"-10"178"0"0,0 5-141 0 0,-1 4 363 0 0,0 1 152 0 0,0 0 27 0 0,0 0-22 0 0,0 0-121 0 0,0 0-51 0 0,1 2-309 0 0,1 0-1 0 0,-1 1 1 0 0,1-1 0 0 0,-1 0-1 0 0,0 1 1 0 0,0-1-1 0 0,-1 1 1 0 0,1 0-1 0 0,0 0-143 0 0,-1-2 102 0 0,15 59 1733 0 0,-3 2 0 0 0,0 17-1835 0 0,-3-25 448 0 0,0 20-741 0 0,-9-73-1238 0 0,0-1-559 0 0,0 0-112 0 0,0 0-26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5527 0 0,'0'0'124'0'0,"0"0"18"0"0,0 0 10 0 0,14-10 6 0 0,60-29 241 0 0,-28 14 290 0 0,2 2-1 0 0,28-9-688 0 0,-36 18-524 0 0,1 1-2096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4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1551 0 0,'0'0'68'0'0,"0"0"64"0"0,0 0 206 0 0,0 0 87 0 0,0 0 20 0 0,0 0-18 0 0,0 0-88 0 0,0 0-34 0 0,0 0-8 0 0,0 0 9 0 0,0 0 36 0 0,0 0 12 0 0,0 0 4 0 0,0 0-46 0 0,5 13-192 0 0,-4-1 57 0 0,-1 0 0 0 0,0-1-1 0 0,-1 1 1 0 0,0 0 0 0 0,0-1 0 0 0,-2 1-1 0 0,1-1 1 0 0,-1 0 0 0 0,-3 4-177 0 0,0 11 169 0 0,-8 29 82 0 0,-31 143 1570 0 0,43-184-1821 0 0,0 1 0 0 0,0-2 0 0 0,0-3-65 0 0,1-8-279 0 0,1-2-137 0 0,0 0-30 0 0,0 0-45 0 0,0 0-159 0 0,0 0-70 0 0,-1-11-1666 0 0,-1-2 687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4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2271 0 0,'0'-15'203'0'0,"0"5"-29"0"0,0 0 1 0 0,1 0-1 0 0,0 0 0 0 0,1 0 0 0 0,0 0 0 0 0,0 0 1 0 0,1 0-1 0 0,1 1 0 0 0,1-3-174 0 0,-4 10 631 0 0,8-6 583 0 0,-9 7-1182 0 0,1 1-1 0 0,0-1 1 0 0,-1 1-1 0 0,1-1 0 0 0,-1 1 1 0 0,1-1-1 0 0,0 1 1 0 0,-1-1-1 0 0,1 1 1 0 0,0 0-1 0 0,0-1 0 0 0,-1 1 1 0 0,1 0-1 0 0,0 0 1 0 0,0 0-1 0 0,0 0 0 0 0,-1-1 1 0 0,1 1-1 0 0,0 0 1 0 0,0 0-1 0 0,0 0 0 0 0,-1 1 1 0 0,1-1-1 0 0,0 0 1 0 0,0 0-1 0 0,-1 0 1 0 0,1 1-1 0 0,0-1 0 0 0,0 0 1 0 0,-1 0-1 0 0,1 1 1 0 0,0-1-1 0 0,-1 1 0 0 0,1-1 1 0 0,0 1-32 0 0,13 17 763 0 0,-12-16-711 0 0,11 20 554 0 0,-1 0 0 0 0,-1 1 1 0 0,0 0-1 0 0,3 14-606 0 0,-1 9 1094 0 0,-1 1 0 0 0,0 13-1094 0 0,-9-40-3314 0 0,-4-15 842 0 0,1-5-422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1:4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3167 0 0,'0'0'142'0'0,"20"-21"1870"0"0,-11 16-1590 0 0,30-15-65 0 0,1 1 1 0 0,1 1-1 0 0,1 3 1 0 0,0 1-1 0 0,15-1-357 0 0,-24 13-1223 0 0,-20 2-1117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0 975 0 0,'0'0'98'0'0,"0"0"39"0"0,0 0 20 0 0,0 0 3 0 0,0 0 6 0 0,0 0 20 0 0,0 0 8 0 0,0 0 4 0 0,1 2-31 0 0,8 27 93 0 0,-4-1 456 0 0,7 30-5 0 0,3 13 1283 0 0,4 5-1994 0 0,-18-72 131 0 0,0 0-1 0 0,-1 0 0 0 0,2 0 1 0 0,-1 0-1 0 0,0 0 0 0 0,1 0 1 0 0,0-1-1 0 0,0 1 0 0 0,0-1 1 0 0,0 1-1 0 0,0-1 0 0 0,2 2-130 0 0,1 1 182 0 0,-4-6-181 0 0,-1 1 0 0 0,0 0-1 0 0,1-1 1 0 0,-1 1-1 0 0,1 0 1 0 0,-1-1-1 0 0,0 1 1 0 0,1 0-1 0 0,0-1 1 0 0,-1 1-1 0 0,1-1 1 0 0,-1 1-1 0 0,1-1 1 0 0,0 1-1 0 0,-1-1 1 0 0,1 0-1 0 0,0 1 1 0 0,-1-1-1 0 0,1 0 1 0 0,0 1-1 0 0,0-1 1 0 0,-1 0-1 0 0,1 0 1 0 0,0 0-1 0 0,0 1 1 0 0,0-1-1 0 0,-1 0 1 0 0,1 0-1 0 0,0 0 0 0 0,7 0-1 0 0,-1 0 1 0 0,0 1 0 0 0,0-2 0 0 0,-1 1 0 0 0,1-1 0 0 0,0 0 0 0 0,5-2 0 0 0,18-2 0 0 0,19 0 0 0 0,-22 3 0 0 0,12 1 0 0 0,-27 2 0 0 0,-10-1 0 0 0,20 12 0 0 0,29 19 0 0 0,-47-29 0 0 0,14 16 0 0 0,38 40 2072 0 0,-49-51-2072 0 0,2 2 0 0 0,-1-1 0 0 0,15 11 0 0 0,-13-13 0 0 0,1-4 0 0 0,2-4 0 0 0,-1-1 0 0 0,-1 0 0 0 0,0-2 0 0 0,5-2 0 0 0,-7 1 0 0 0,-3 0 0 0 0,9-8-65 0 0,-13 12-279 0 0,-2 2-137 0 0,0 0-30 0 0,0 0-45 0 0,0 0-159 0 0,0 0-70 0 0,0 0-14 0 0,0 0-1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4231 0 0,'0'0'91'0'0,"0"0"12"0"0,0 0 10 0 0,0 0 44 0 0,0 0 137 0 0,-1 1-258 0 0,1-1 1 0 0,0 0-1 0 0,0 1 1 0 0,0-1-1 0 0,0 0 1 0 0,0 1-1 0 0,-1-1 1 0 0,1 1-1 0 0,0-1 0 0 0,0 0 1 0 0,0 1-1 0 0,0-1 1 0 0,0 0-1 0 0,0 1 1 0 0,0-1-1 0 0,0 0 1 0 0,0 1-1 0 0,1-1 1 0 0,-1 1-1 0 0,0-1 1 0 0,0 0-1 0 0,0 1 1 0 0,0-1-1 0 0,0 0 1 0 0,1 1-1 0 0,-1-1 1 0 0,0 0-1 0 0,0 0 0 0 0,1 1 1 0 0,-1-1-1 0 0,0 0-36 0 0,9 10 186 0 0,0 0-1 0 0,0 1 0 0 0,-1-1 0 0 0,3 9-185 0 0,-8-14 109 0 0,-1 0 0 0 0,-1 0 0 0 0,1 0 0 0 0,-1 1 0 0 0,1-1 1 0 0,-2 1-1 0 0,1-1 0 0 0,0 1-109 0 0,-1-2 7 0 0,1-1 0 0 0,0 0 1 0 0,-1 1-1 0 0,0-1 0 0 0,0 0 1 0 0,0 1-1 0 0,0-1 0 0 0,0 0 1 0 0,-1 1-1 0 0,1-1 0 0 0,-1 0 1 0 0,0 1-1 0 0,0-1 0 0 0,0 0 1 0 0,-1 0-1 0 0,1 0 0 0 0,-1 0 1 0 0,0 0-1 0 0,1 0 0 0 0,-3 1-7 0 0,4-4 0 0 0,-8 12 399 0 0,0 0-1 0 0,0-1 0 0 0,-2 0 0 0 0,-8 8-398 0 0,-14 15 479 0 0,29-32-638 0 0,-5 4 369 0 0,3 5-2878 0 0,5-11 1709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1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1551 0 0,'0'0'68'0'0,"0"0"64"0"0,0 0 206 0 0,0 0 87 0 0,0 0 20 0 0,1 24 626 0 0,0 5-362 0 0,0 0 1 0 0,2 0-1 0 0,2 0 0 0 0,0 0 0 0 0,2 0-709 0 0,0 6 303 0 0,19 67 1752 0 0,-23-116-2036 0 0,-3-13-21 0 0,-5 2 2 0 0,2 0 0 0 0,1-1 0 0 0,0-15 0 0 0,2 28 0 0 0,1 0 0 0 0,0 1 0 0 0,0-1 0 0 0,2 1 0 0 0,0-1 0 0 0,0 1 0 0 0,1 0 0 0 0,1-3 0 0 0,0 3 0 0 0,-5 11 0 0 0,1 0 0 0 0,-1 0 0 0 0,1-1 0 0 0,0 1 0 0 0,-1 0 0 0 0,1 0 0 0 0,0 0 0 0 0,0 0 0 0 0,0 0 0 0 0,-1 0 0 0 0,1 0 0 0 0,0 0 0 0 0,1 0 0 0 0,-1 1 0 0 0,0-2 0 0 0,4-1 0 0 0,0 0 0 0 0,1 0 0 0 0,-1 1 0 0 0,0-1 0 0 0,1 1 0 0 0,-1 0 0 0 0,1 1 0 0 0,0-1 0 0 0,0 1 0 0 0,4 0 0 0 0,-7 0 0 0 0,1 0-158 0 0,-1 1-1 0 0,1-1 1 0 0,-1 1 0 0 0,1 0-1 0 0,0 0 1 0 0,-1 0-1 0 0,1 0 1 0 0,-1 1-1 0 0,1 0 1 0 0,-1-1 0 0 0,1 1-1 0 0,-1 0 1 0 0,0 1-1 0 0,1-1 1 0 0,-1 0-1 0 0,0 1 1 0 0,0 0 0 0 0,0 0-1 0 0,0 0 1 0 0,0 0-1 0 0,0 0 1 0 0,-1 1-1 0 0,1 0 159 0 0,3 3-2340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4231 0 0,'0'0'91'0'0,"0"0"12"0"0,0 0 10 0 0,0-2-9 0 0,0-4-29 0 0,0 5 197 0 0,-2-8 1653 0 0,-12 310-960 0 0,13-281-1395 0 0,1 17-1701 0 0,0-37 2113 0 0,0-1 1 0 0,1 1 0 0 0,-1 0-1 0 0,0 0 1 0 0,0 0-1 0 0,0 0 1 0 0,0 0 0 0 0,0 0-1 0 0,0 0 1 0 0,0 0 0 0 0,0 0-1 0 0,0 0 1 0 0,0 0-1 0 0,0 0 1 0 0,0 0 0 0 0,1 0-1 0 0,-1 0 1 0 0,0 0-1 0 0,0 0 1 0 0,0 0 0 0 0,0 0-1 0 0,0 0 1 0 0,0 0 0 0 0,0 0-1 0 0,0 0 1 0 0,0 0-1 0 0,0 0 1 0 0,0 0 0 0 0,1 0-1 0 0,-1 0 1 0 0,0 0-1 0 0,0 0 1 0 0,0 0 0 0 0,0 0-1 0 0,0 0 1 0 0,0 1 0 0 0,0-1-1 0 0,0 0 1 0 0,0 0-1 0 0,0 0 1 0 0,0 0 0 0 0,0 0-1 0 0,0 0 1 0 0,0 0-1 0 0,0 0 1 0 0,0 0 0 0 0,0 0-1 0 0,0 0 1 0 0,0 0 0 0 0,0 1-1 0 0,0-1 1 0 0,0 0-1 0 0,0 0 1 0 0,0 0 0 0 0,0 0-1 0 0,0 0 1 0 0,0 0-1 0 0,0 0 1 0 0,0 0 0 0 0,0 0 17 0 0,7-19-589 0 0,-4 5 39 0 0,-1 0 0 0 0,0 0 0 0 0,-1 0 1 0 0,-1 0-1 0 0,-1-3 550 0 0,2-33-308 0 0,1 28 275 0 0,1-17 773 0 0,2 1-1 0 0,5-19-739 0 0,-4 43 1274 0 0,1 14 1269 0 0,7 22 387 0 0,-10-14-3801 0 0,18 37 2255 0 0,7 13-768 0 0,-28-56-601 0 0,0-1 0 0 0,0 0-1 0 0,0 1 1 0 0,0-1-1 0 0,0 1 1 0 0,-1-1 0 0 0,1 1-1 0 0,0 0 1 0 0,-1-1 0 0 0,1 1-1 0 0,-1-1 1 0 0,0 1-1 0 0,1 1-14 0 0,6 25-574 0 0,15 20-3460 0 0,-22-48 2420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7111 0 0,'0'0'158'0'0,"0"0"22"0"0,0 0 13 0 0,23-12 12 0 0,-13 6-205 0 0,-1 1 0 0 0,1 0 0 0 0,-1 0 0 0 0,2 1 0 0 0,-1 0 0 0 0,0 1 0 0 0,1 0 0 0 0,-1 1 0 0 0,1 0 0 0 0,0 0 0 0 0,8 1 0 0 0,-16 0-76 0 0,0 1 1 0 0,1 0-1 0 0,-1-1 0 0 0,0 1 0 0 0,0 1 0 0 0,0-1 0 0 0,1 0 0 0 0,-1 1 0 0 0,0 0 0 0 0,0-1 76 0 0,9 4-402 0 0,2-2-37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0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28 227 3999 0 0,'-23'-93'1041'0'0,"21"81"52"0"0,0-1-1 0 0,1 1 1 0 0,1-14-1 0 0,10-16 1259 0 0,-10 40-2235 0 0,1 1 0 0 0,-1-1 0 0 0,1 1 0 0 0,-1-1 1 0 0,1 1-1 0 0,0 0 0 0 0,0-1 0 0 0,-1 1 1 0 0,1 0-1 0 0,0-1 0 0 0,0 1 0 0 0,1 0 0 0 0,-1 0 1 0 0,0 0-1 0 0,0 0 0 0 0,0 0 0 0 0,1 0 0 0 0,-1 0 1 0 0,1 0-1 0 0,-1 0 0 0 0,1 1 0 0 0,-1-1 1 0 0,1 1-1 0 0,2-1 0 0 0,-1 1-8 0 0,0 1 0 0 0,0 0 0 0 0,0 0 0 0 0,-1 0 0 0 0,1 0 0 0 0,0 1 0 0 0,-1-1 0 0 0,1 1 0 0 0,-1-1 0 0 0,1 1 0 0 0,-1 0 0 0 0,0 0 0 0 0,0 0 1 0 0,0 0-1 0 0,0 1 0 0 0,0-1 0 0 0,0 0 0 0 0,0 1 0 0 0,-1 0 0 0 0,0-1 0 0 0,1 1 0 0 0,0 3 0 0 0,-1-5-56 0 0,2 8 28 0 0,0 0-1 0 0,0 0 1 0 0,0 1 0 0 0,-2-1-1 0 0,1 0 1 0 0,-1 1-1 0 0,0-1 1 0 0,-1 1 0 0 0,0-1-1 0 0,-1 0 1 0 0,0 1-1 0 0,0-1 1 0 0,-3 11 0 0 0,-6 18 158 0 0,-26 65 1 0 0,29-84-1211 0 0,3-10-1286 0 0,-2 1-3572 0 0</inkml:trace>
  <inkml:trace contextRef="#ctx0" brushRef="#br0" timeOffset="1">110 162 8863 0 0,'0'0'200'0'0,"0"0"34"0"0,0 0 12 0 0,11 19 2 0 0,-3-3 129 0 0,-1 1 0 0 0,0 0-1 0 0,-1 1 1 0 0,-1-1 0 0 0,6 35-1 0 0,7 26 1492 0 0,-9-56-925 0 0,-3-5-1569 0 0,-2-6-2960 0 0,-4-11-985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6 975 0 0,'0'0'98'0'0,"29"-6"1307"0"0,-29 6-1397 0 0,2 0 33 0 0,0 0-1 0 0,0 1 1 0 0,-1-1-1 0 0,1 0 0 0 0,0 1 1 0 0,0-1-1 0 0,0 1 0 0 0,-1 0 1 0 0,1-1-1 0 0,0 1 1 0 0,-1 0-1 0 0,1 0 0 0 0,0 0 1 0 0,-1 0-1 0 0,1 1 0 0 0,-1-1 1 0 0,0 0-1 0 0,1 1 1 0 0,-1-1-1 0 0,0 1 0 0 0,0-1 1 0 0,0 1-1 0 0,0-1 0 0 0,0 1-40 0 0,2 3 22 0 0,0 0-1 0 0,-1 0 1 0 0,0 0 0 0 0,0 0-1 0 0,0 0 1 0 0,-1 0-1 0 0,1 0 1 0 0,-1 1-1 0 0,0-1 1 0 0,-1 0-1 0 0,0 1 1 0 0,1-1-1 0 0,-2 0 1 0 0,1 1-1 0 0,0-1 1 0 0,-2 2-22 0 0,1 14 527 0 0,0 4-172 0 0,0-17-197 0 0,0 0 0 0 0,1-1 1 0 0,0 1-1 0 0,1-1 1 0 0,0 1-1 0 0,0-1 1 0 0,0 1-1 0 0,1-1 0 0 0,1 2-158 0 0,-2-6 0 0 0,1 0 0 0 0,-1 0 0 0 0,1 0-1 0 0,0 0 1 0 0,1 0 0 0 0,-1 0 0 0 0,0-1-1 0 0,1 1 1 0 0,-1-1 0 0 0,1 1-1 0 0,0-1 1 0 0,2 1 0 0 0,39 25 736 0 0,-25-17 289 0 0,-14-7-952 0 0,0-1 0 0 0,0 0 0 0 0,0 0 1 0 0,0 0-1 0 0,1-1 0 0 0,-1 1 0 0 0,1-1 0 0 0,-1 0 1 0 0,1-1-1 0 0,0 0 0 0 0,-1 0 0 0 0,1 0 0 0 0,0 0 0 0 0,0-1 1 0 0,0 0-1 0 0,0 0 0 0 0,0-1 0 0 0,0 1 0 0 0,0-1 1 0 0,4-2-74 0 0,68-25 622 0 0,-67 27-622 0 0,-6 11 0 0 0,-3 3 0 0 0,0 0 0 0 0,-2 0 0 0 0,-2 0 0 0 0,4 0 0 0 0,4-2 0 0 0,3-6 0 0 0,5-3 0 0 0,0-2 0 0 0,5 0 0 0 0,-19 0 0 0 0,35-10 0 0 0,-16 4 0 0 0,-3 4 0 0 0,4-1 0 0 0,37-1-124 0 0,-34-1-2714 0 0,-21 5 152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4231 0 0,'0'0'91'0'0,"-9"-3"1694"0"0,12 2-1701 0 0,0 0 0 0 0,0 1-1 0 0,0 0 1 0 0,0 0-1 0 0,-1 0 1 0 0,1 0-1 0 0,0 0 1 0 0,0 1 0 0 0,0-1-1 0 0,0 1 1 0 0,-1-1-1 0 0,1 1 1 0 0,0 0-1 0 0,-1 0 1 0 0,1 1-1 0 0,0-1 1 0 0,-1 0 0 0 0,1 1-1 0 0,0 0-83 0 0,1 2 20 0 0,0 0-1 0 0,0 0 1 0 0,0 0-1 0 0,-1 0 1 0 0,1 0 0 0 0,-1 1-1 0 0,0 0 1 0 0,0-1-1 0 0,-1 1 1 0 0,1 1-20 0 0,1 4 92 0 0,0 1 1 0 0,0-1 0 0 0,-1 1-1 0 0,0-1 1 0 0,-1 1-1 0 0,-1 0 1 0 0,1 0 0 0 0,-2 0-1 0 0,1 0 1 0 0,-2 4-93 0 0,1-11 356 0 0,-2 2 91 0 0,-5 10-133 0 0,1-6-297 0 0,-3-3-82 0 0,7-6-279 0 0,2-1-137 0 0,0 0-335 0 0,0 0-1291 0 0,0 0-552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 1551 0 0,'0'0'68'0'0,"-1"-1"2"0"0,-1-9-56 0 0,-1 1 49 0 0,3 7 260 0 0,0-3 3571 0 0,1 18-2527 0 0,33 131 3489 0 0,15 27-4856 0 0,-36-124 211 0 0,-3-13-251 0 0,0-1 0 0 0,9 14 40 0 0,-18-45-412 0 0,-1-2-158 0 0,0 0-35 0 0,0 0-143 0 0,0 0-561 0 0,0 0-246 0 0,-3-2-49 0 0,-7-6-11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 5527 0 0,'0'0'124'0'0,"-4"-10"302"0"0,4 9-378 0 0,-1-1 0 0 0,1 1 0 0 0,-1-1 0 0 0,1 1 1 0 0,0-1-1 0 0,0 0 0 0 0,0 1 0 0 0,0-1 0 0 0,0 1 0 0 0,0-1 1 0 0,0 1-1 0 0,0-1 0 0 0,1 1 0 0 0,-1-1 0 0 0,0 1 0 0 0,1-1 1 0 0,0 1-1 0 0,-1-1 0 0 0,1 1 0 0 0,0-1 0 0 0,-1 1 0 0 0,1 0 1 0 0,0 0-1 0 0,0-1 0 0 0,0 1 0 0 0,0 0 0 0 0,1 0 0 0 0,-1 0 1 0 0,0 0-1 0 0,0 0 0 0 0,1 0 0 0 0,-1 1 0 0 0,1-1-48 0 0,3-2 275 0 0,0 0 1 0 0,1 1-1 0 0,-1 0 0 0 0,1 1 0 0 0,-1-1 0 0 0,5 0-275 0 0,-10 2 10 0 0,9-1 58 0 0,0 0 0 0 0,0 1 0 0 0,0 0 0 0 0,1 0 0 0 0,-1 1 0 0 0,0 1-1 0 0,0-1 1 0 0,-1 1 0 0 0,1 1 0 0 0,2 0-68 0 0,16 7-27 0 0,-1 1-1 0 0,16 8 28 0 0,-34-14-493 0 0,1 1-1 0 0,-1-1 0 0 0,0 1 0 0 0,0 1 0 0 0,-1-1 1 0 0,2 2 493 0 0,-7-6-2686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5527 0 0,'0'0'124'0'0,"0"0"18"0"0,0 0 10 0 0,0 0 113 0 0,0 0 450 0 0,16-21 1975 0 0,-7 14-2649 0 0,0 0-1 0 0,0 1 1 0 0,1 0-1 0 0,0 1 1 0 0,0-1-1 0 0,1 2 1 0 0,-1 0-1 0 0,7-2-40 0 0,15-7-4 0 0,-24 10 2 0 0,12-3-152 0 0,5 4-91 0 0,-3-1-3151 0 0,-20 3 737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7111 0 0,'0'0'158'0'0,"0"0"22"0"0,0 0 13 0 0,0 0 54 0 0,0 0 177 0 0,0 0 78 0 0,-1 2 12 0 0,-4 9-160 0 0,2-1 1 0 0,-1 1 0 0 0,2 0-1 0 0,-1 0 1 0 0,2 0-1 0 0,-1 1 1 0 0,2-1 0 0 0,-1 1-355 0 0,-1 12 249 0 0,-2 33-249 0 0,3-31 0 0 0,-1 1 0 0 0,-2 0 0 0 0,0-1 0 0 0,-2 0 0 0 0,-1 2 0 0 0,3-17 243 0 0,1-2 237 0 0,0 0 0 0 0,0 0 1 0 0,1 0-1 0 0,1 1 0 0 0,-1 3-480 0 0,2-11-876 0 0,0-2-362 0 0,0 0-70 0 0,0 0 32 0 0,0 0 204 0 0,0 0 89 0 0,-3-27-1652 0 0,11-32 161 0 0,-10 34 2513 0 0,2 1 0 0 0,1-1 0 0 0,0 1 0 0 0,2-1 1 0 0,1 1-1 0 0,1 0 0 0 0,1 0 0 0 0,8-18-39 0 0,-14 41 238 0 0,1-1 0 0 0,-1 0 0 0 0,1 0 0 0 0,0 0 0 0 0,0 1 0 0 0,0-1 0 0 0,-1 0 0 0 0,2 1 0 0 0,-1-1 0 0 0,0 1 0 0 0,0-1 0 0 0,0 1 0 0 0,1-1 0 0 0,-1 1 0 0 0,1 0 0 0 0,-1 0 0 0 0,1 0 0 0 0,0 0 0 0 0,-1 0 0 0 0,2-1-238 0 0,-1 2 148 0 0,0 1 0 0 0,-1-1 0 0 0,1 0 0 0 0,0 0-1 0 0,-1 1 1 0 0,1-1 0 0 0,0 1 0 0 0,-1-1 0 0 0,1 1 0 0 0,-1 0 0 0 0,1 0 0 0 0,0-1-1 0 0,-1 1 1 0 0,0 0 0 0 0,1 1 0 0 0,-1-1 0 0 0,0 0 0 0 0,1 0 0 0 0,-1 0 0 0 0,0 1 0 0 0,0-1-1 0 0,0 1 1 0 0,0-1-148 0 0,8 14 349 0 0,0-1 1 0 0,-1 1-1 0 0,0 1 0 0 0,-1-1 0 0 0,-1 1 0 0 0,-1 0 0 0 0,0 1 0 0 0,-1-1 0 0 0,0 5-349 0 0,4 10 442 0 0,-4-15-442 0 0,-1-7 0 0 0,-1 0 0 0 0,0 0 0 0 0,0 1 0 0 0,-1-1 0 0 0,0 6 0 0 0,0-3 0 0 0,-3 3-775 0 0,-3-13 775 0 0,3 2-5747 0 0,2-4 2181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4T02:32:2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7111 0 0,'0'0'158'0'0,"0"0"22"0"0,0 0 13 0 0,3-12 12 0 0,0 7-28 0 0,1 0 1 0 0,0 1-1 0 0,0-1 0 0 0,0 1 0 0 0,0 0 0 0 0,1 0 0 0 0,0 1 0 0 0,0-1 0 0 0,0 1 0 0 0,2-1-177 0 0,58-28 2406 0 0,-53 27-2224 0 0,-1 0-86 0 0,-3 1-158 0 0,-1 1 0 0 0,0 0-1 0 0,1 0 1 0 0,0 1 0 0 0,0 0-1 0 0,0 1 1 0 0,6-1 62 0 0,-9 2-2861 0 0,5 0-1009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5:0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2271 0 0,'0'0'102'0'0,"0"0"36"0"0,0 0 73 0 0,0 0 28 0 0,0 0 7 0 0,0 0 9 0 0,0 0 26 0 0,0 0 9 0 0,1 3 4 0 0,13 45 990 0 0,-1 2 0 0 0,-2 0 0 0 0,1 31-1284 0 0,8 36 1599 0 0,52 271 2633 0 0,-16 4 0 0 0,-12 98-4232 0 0,30 260 488 0 0,-51-547 945 0 0,120 1255 449 0 0,-99-832 1787 0 0,-24-339-3549 0 0,10 181 112 0 0,-23-187-137 0 0,-10-93-73 0 0,-42 561-22 0 0,0-250 0 0 0,21-163 0 0 0,15 96 0 0 0,25 33 0 0 0,1 2 0 0 0,-12 518 0 0 0,2-662 0 0 0,2-113 0 0 0,-8-194 0 0 0,10 179 0 0 0,2 96 0 0 0,-6 2 0 0 0,-2 554 0 0 0,-5-748 0 0 0,6 20-106 0 0,20 115 106 0 0,-25-224-22 0 0,0-5-540 0 0,3 28-909 0 0,-3-10-6008 0 0,-1-23 1231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6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4231 0 0,'-2'-7'1104'0'0,"19"59"275"0"0,8 22-71 0 0,-2 1-1 0 0,2 32-1307 0 0,8 126 2844 0 0,-10 2 0 0 0,-8 145-2844 0 0,-18 73 199 0 0,1 70 2827 0 0,8-341-2726 0 0,15 341 456 0 0,-7-219 256 0 0,22 285 837 0 0,-16-266-1849 0 0,-1-14 0 0 0,18 214 1537 0 0,-34-175-257 0 0,2 99-73 0 0,-2-332-1207 0 0,-7 55 0 0 0,0-47 0 0 0,-4 93 0 0 0,-3 51 0 0 0,-1 85 0 0 0,3-85 0 0 0,3-105 0 0 0,-11 255 0 0 0,12-312 0 0 0,0-36 0 0 0,3 0 0 0 0,5 26 0 0 0,10 79 0 0 0,-2-59 0 0 0,-3-28 0 0 0,6 11 0 0 0,74 447 0 0 0,-48-282 0 0 0,-30-139 0 0 0,3 12 0 0 0,18 139 0 0 0,1 6 0 0 0,0 56 0 0 0,-12-87 0 0 0,-15-168 0 0 0,-4 48 0 0 0,2 31 0 0 0,1-27 0 0 0,-2-51 0 0 0,9 54 0 0 0,23 84 0 0 0,10 0 0 0 0,-17-80 29 0 0,3 73-186 0 0,-24-151-6728 0 0,-1 22 6885 0 0,-7-63-1723 0 0,-1-4-5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42.2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59 7055 0 0,'0'0'158'0'0,"0"0"22"0"0,0 0 12 0 0,-1-1-27 0 0,-10-12 796 0 0,10 11 67 0 0,1 2 42 0 0,1-13 2032 0 0,2 10-2910 0 0,0 0 0 0 0,0 1 0 0 0,0-1 0 0 0,0 1 0 0 0,0 0 0 0 0,0 0 0 0 0,1 0 0 0 0,-1 0 0 0 0,0 1 0 0 0,1-1 0 0 0,0 1 0 0 0,-1 0 0 0 0,1 0 0 0 0,0 0 0 0 0,0 0 0 0 0,0 1 0 0 0,-1 0 0 0 0,1 0 0 0 0,0 0 0 0 0,0 0 0 0 0,0 0 0 0 0,0 1 0 0 0,-1-1 0 0 0,1 1 0 0 0,0 0 0 0 0,0 0 0 0 0,-1 1 0 0 0,1-1 0 0 0,-1 1 0 0 0,1 0 0 0 0,-1 0 0 0 0,6 4 0 0 0,42 28-192 0 0,-38-26 0 0 0,0 0 0 0 0,-1 1 0 0 0,0 0 0 0 0,0 1 0 0 0,-1 0 0 0 0,0 1 0 0 0,-1 0 0 0 0,17 24 0 0 0,-21-26 0 0 0,-5-4 171 0 0,0 1 1 0 0,0-1-1 0 0,0 0 0 0 0,-1 1 1 0 0,0-1-1 0 0,0 0 0 0 0,0 1 1 0 0,-1-1-1 0 0,0 0 0 0 0,0 1 0 0 0,0-1 1 0 0,-1 0-1 0 0,0 0 0 0 0,0 0 1 0 0,0 0-1 0 0,-4 7 0 0 0,-3-3 86 0 0,0-1-1 0 0,0 0 0 0 0,-1 0 1 0 0,1-1-1 0 0,-2 0 1 0 0,1-1-1 0 0,-19 8 1 0 0,-26 18 571 0 0,-55 45 1124 0 0,108-76-1441 0 0,2-1-779 0 0,0 0-343 0 0,0 0-70 0 0,0 0-207 0 0,0 0-815 0 0,0 0-361 0 0,0 0-72 0 0,0 0-8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0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40 7055 0 0,'0'0'158'0'0,"0"0"22"0"0,0 0 12 0 0,0 0 48 0 0,0 0 173 0 0,0 0 71 0 0,0 0 17 0 0,0 0 13 0 0,0 0 39 0 0,0 0 20 0 0,0 0 3 0 0,0 0 8 0 0,0 0 35 0 0,6 10 658 0 0,5 14-745 0 0,-1 0 0 0 0,-1 1 0 0 0,7 36 1 0 0,-10-38-257 0 0,0 1 1 0 0,2-1 0 0 0,0-1-1 0 0,18 34 1 0 0,-25-52-285 0 0,1-1-1 0 0,-1 1 0 0 0,1-1 1 0 0,-1 0-1 0 0,1 0 0 0 0,0 1 1 0 0,1-1-1 0 0,-1 0 0 0 0,4 4 1 0 0,-4-6-448 0 0,-2-1-182 0 0,0 0-39 0 0,0 0-3 0 0,0 0 27 0 0,0 0 11 0 0,0 0 2 0 0,-1-3 161 0 0,0 1-1 0 0,0-1 0 0 0,0 0 1 0 0,-1 1-1 0 0,1 0 1 0 0,-1-1-1 0 0,1 1 0 0 0,-1 0 1 0 0,-3-4-1 0 0,-5-6-1184 0 0,-43-88-3087 0 0,40 71 5418 0 0,-14-49 0 0 0,25 72-455 0 0,-1-2 736 0 0,1-1 0 0 0,-1 1 1 0 0,2-1-1 0 0,-1 0 0 0 0,1 0 1 0 0,1 0-1 0 0,-1 0 0 0 0,3-14 1 0 0,-2 21-175 0 0,9-10 1281 0 0,-6 11-2080 0 0,-1 0-1 0 0,1-1 1 0 0,-1 1 0 0 0,1 0 0 0 0,-1 0-1 0 0,1 1 1 0 0,0-1 0 0 0,0 1 0 0 0,-1-1-1 0 0,1 1 1 0 0,0 0 0 0 0,0 0 0 0 0,0 0-1 0 0,-1 0 1 0 0,1 1 0 0 0,0-1-1 0 0,0 1 1 0 0,3 0 0 0 0,0 2-308 0 0,-4-2-4194 0 0,-2-1 504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43.4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128 20 7055 0 0,'0'0'158'0'0,"0"0"22"0"0,0 0 12 0 0,0 0 209 0 0,0 0 854 0 0,-9-16 6323 0 0,8 12-1262 0 0,35 14-6307 0 0,1 0 1 0 0,37 19-1 0 0,-17-8-13 0 0,-42-14 4 0 0,1 0 0 0 0,-2 1 0 0 0,24 17 0 0 0,-35-24 57 0 0,-1 0 0 0 0,1-1 1 0 0,-1 1-1 0 0,1 0 0 0 0,-1-1 0 0 0,1 1 0 0 0,-1 0 0 0 0,1-1 0 0 0,-1 1 0 0 0,0 0 0 0 0,0 0 1 0 0,1 0-1 0 0,-1-1 0 0 0,0 1 0 0 0,0 0 0 0 0,0 0 0 0 0,0 0 0 0 0,0 0 0 0 0,0-1 1 0 0,0 1-1 0 0,0 0 0 0 0,0 0 0 0 0,0 0 0 0 0,0 0 0 0 0,-1-1 0 0 0,1 1 0 0 0,0 0 0 0 0,-1 0 1 0 0,1-1-1 0 0,0 1 0 0 0,-1 0 0 0 0,1 0 0 0 0,-1-1 0 0 0,1 1 0 0 0,-1-1 0 0 0,1 1 1 0 0,-1 0-1 0 0,0-1 0 0 0,1 1 0 0 0,-1-1 0 0 0,0 1 0 0 0,1-1 0 0 0,-1 0 0 0 0,0 1 1 0 0,0-1-1 0 0,0 0 0 0 0,1 1 0 0 0,-1-1 0 0 0,-1 0 0 0 0,-93 33-84 0 0,71-26 730 0 0,1 0 0 0 0,0 2 0 0 0,-39 20 0 0 0,40-16-682 0 0,7-5-20 0 0,0 1-1 0 0,-19 17 1 0 0,21-16-46 0 0,2-1-766 0 0,1 0 0 0 0,0 1 0 0 0,-9 11 0 0 0,18-20 552 0 0,1-1 0 0 0,0 1 0 0 0,0-1 0 0 0,-1 1 0 0 0,1-1 0 0 0,0 1 0 0 0,0-1 1 0 0,0 1-1 0 0,0-1 0 0 0,-1 1 0 0 0,1 0 0 0 0,0-1 0 0 0,0 1 0 0 0,0-1 0 0 0,0 1 0 0 0,0-1 0 0 0,1 1 0 0 0,-1-1 0 0 0,0 1 1 0 0,0-1-1 0 0,0 1 0 0 0,0 0 0 0 0,1-1 0 0 0,-1 1 0 0 0,0-1 0 0 0,0 1 0 0 0,1-1 0 0 0,0 1 0 0 0,2 3-407 0 0,5 2-1446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10.7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18 166 2791 0 0,'0'0'107'0'0,"0"0"-19"0"0,0 0 89 0 0,0 0 357 0 0,-15-8 3624 0 0,13 7-89 0 0,2 0 3414 0 0,37-1-6919 0 0,0-3 0 0 0,0 0-1 0 0,67-20 1 0 0,-60 12-65 0 0,1 3 0 0 0,53-5 0 0 0,248-28-499 0 0,-88 9 0 0 0,-249 32 0 0 0,1 1 0 0 0,-1 0 0 0 0,0 1 0 0 0,0 0 0 0 0,1 1 0 0 0,-1 0 0 0 0,0 0 0 0 0,16 5 0 0 0,-22-5 102 0 0,-1 0 0 0 0,0 0 0 0 0,0 0 0 0 0,0 1 0 0 0,0-1 0 0 0,0 1 0 0 0,0 0 0 0 0,0-1 0 0 0,-1 1 0 0 0,1 0 0 0 0,0 0 1 0 0,-1 0-1 0 0,0 0 0 0 0,1 0 0 0 0,-1 1 0 0 0,0-1 0 0 0,0 0 0 0 0,0 0 0 0 0,0 1 0 0 0,-1-1 0 0 0,1 1 0 0 0,-1-1 0 0 0,1 1 0 0 0,-1-1 0 0 0,0 0 0 0 0,0 4 0 0 0,0-1-1 0 0,1 17-95 0 0,-2 0-1 0 0,0 0 1 0 0,-1-1-1 0 0,-10 38 1 0 0,2-5-10 0 0,1 1 137 0 0,-3 13 530 0 0,3 0 0 0 0,3 1-1 0 0,3 88 1 0 0,4-138-663 0 0,1-1 0 0 0,1 1 0 0 0,0-1 0 0 0,1 1 0 0 0,1-1 0 0 0,1 0 0 0 0,12 25 0 0 0,13 29 0 0 0,-30-71 0 0 0,0 1 0 0 0,0 0 0 0 0,0-1 0 0 0,0 1 0 0 0,0-1 0 0 0,0 0 0 0 0,0 1 0 0 0,1-1 0 0 0,-1 0 0 0 0,1 0 0 0 0,-1 1 0 0 0,1-1 0 0 0,2 1 0 0 0,8 3 0 0 0,-10-4 0 0 0,0 0 0 0 0,0-1 0 0 0,-1 1 0 0 0,1-1 0 0 0,0 0 0 0 0,0 1 0 0 0,0-1 0 0 0,0 0 0 0 0,0 0 0 0 0,0 0 0 0 0,-1 0 0 0 0,1 0 0 0 0,0-1 0 0 0,0 1 0 0 0,3-2 0 0 0,0 1 0 0 0,20-4 0 0 0,-1-1 0 0 0,34-12 0 0 0,13-4 0 0 0,46-9 0 0 0,-75 22 0 0 0,51-18 0 0 0,14-4 0 0 0,109-10 54 0 0,-140 27 1096 0 0,168-31 302 0 0,-208 38-1452 0 0,14-3 0 0 0,80-4 0 0 0,-118 14 0 0 0,-3 1 0 0 0,0 0 0 0 0,-3-2-84 0 0,-5 0-357 0 0,-1 1-174 0 0,0 0-38 0 0,0 0-207 0 0,0 0-830 0 0,0 0-360 0 0,1 0-78 0 0,8-1-15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14.2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1025 0 5407 0 0,'0'0'124'0'0,"0"0"18"0"0,0 0 8 0 0,0 0 110 0 0,0 0 454 0 0,0 0 196 0 0,0 0 40 0 0,0 0-44 0 0,-1 29 1658 0 0,16 30-1928 0 0,-8-36 520 0 0,44 169 2356 0 0,-13-42-2773 0 0,43 145 1338 0 0,-6-47-2077 0 0,-53-162 0 0 0,1-31 102 0 0,-22-54 420 0 0,-1-1 170 0 0,-4 25 880 0 0,4-24-1571 0 0,0 0-1 0 0,0-1 1 0 0,0 1 0 0 0,0-1-1 0 0,-1 1 1 0 0,1 0 0 0 0,0-1-1 0 0,0 1 1 0 0,-1-1 0 0 0,1 1-1 0 0,0-1 1 0 0,-1 1 0 0 0,1-1-1 0 0,0 1 1 0 0,-1-1 0 0 0,1 1-1 0 0,-1-1 1 0 0,1 0-1 0 0,-1 1 1 0 0,1-1 0 0 0,-1 1-1 0 0,1-1 1 0 0,-1 0 0 0 0,1 0-1 0 0,-1 1 1 0 0,1-1 0 0 0,-1 0-1 0 0,0 0 1 0 0,1 0 0 0 0,-1 0-1 0 0,1 0 1 0 0,-1 0 0 0 0,0 1-1 0 0,1-1 1 0 0,-1-1-1 0 0,1 1 1 0 0,-1 0 0 0 0,-1 0-1 0 0,1 0-1 0 0,-233 61 1748 0 0,-25 7 646 0 0,-326 111 1766 0 0,433-129-4138 0 0,139-46-27 0 0,7-2-246 0 0,0-1 0 0 0,0 2 0 0 0,0-1 0 0 0,0 0 0 0 0,1 1 0 0 0,-1 0 0 0 0,1 1 0 0 0,0-1 1 0 0,0 1-1 0 0,-8 8 0 0 0,12-11-750 0 0,1-1-338 0 0,0 0-968 0 0,1-1-3814 0 0,4-5-1633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57.5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8201 2763 2791 0 0,'0'0'126'0'0,"0"0"158"0"0,0 0 582 0 0,0 0 256 0 0,0 0 50 0 0,0 0-4 0 0,0 0-59 0 0,0 0-21 0 0,0 0-7 0 0,0 0 33 0 0,0 0 138 0 0,0 0-1080 0 0,0 0 1 0 0,0 0-1 0 0,0 0 1 0 0,0-1-1 0 0,1 1 1 0 0,-1 0-1 0 0,0 0 1 0 0,0 0 0 0 0,0-1-1 0 0,0 1 1 0 0,0 0-1 0 0,1 0 1 0 0,-1 0-1 0 0,0 0 1 0 0,0-1-1 0 0,0 1 1 0 0,1 0 0 0 0,-1 0-1 0 0,0 0 1 0 0,0 0-1 0 0,1 0 1 0 0,-1 0-1 0 0,0 0 1 0 0,0 0-1 0 0,0 0 1 0 0,1 0-1 0 0,-1 0 1 0 0,0 0 0 0 0,0 0-1 0 0,1 0 1 0 0,-1 0-1 0 0,0 0 1 0 0,0 0-1 0 0,1 0 1 0 0,-1 0-1 0 0,0 0 1 0 0,0 0 0 0 0,0 0-1 0 0,1 0 1 0 0,-1 0-1 0 0,12 3-68 0 0,0-2 0 0 0,0 0 0 0 0,0 0 0 0 0,0-1 0 0 0,0-1 0 0 0,0 0 0 0 0,19-4 0 0 0,5-4 631 0 0,39-15 1 0 0,17-5-127 0 0,216-35-609 0 0,-165 37 0 0 0,325-88 0 0 0,-415 102 0 0 0,80-10 0 0 0,-62 5 0 0 0,-62 16 0 0 0,-9 1 0 0 0,1 1 0 0 0,-1 0 0 0 0,1 0 0 0 0,-1-1 0 0 0,1 1 0 0 0,-1 0 0 0 0,1-1 0 0 0,-1 1 0 0 0,1-1 0 0 0,-1 1 0 0 0,1 0 0 0 0,-1-1 0 0 0,0 1 0 0 0,1-1 0 0 0,-1 1 0 0 0,0-1 0 0 0,1 1 0 0 0,-1-1 0 0 0,0 0 0 0 0,0 1 0 0 0,1-1 0 0 0,-1 1 0 0 0,0-1 0 0 0,0 1 0 0 0,0-1 0 0 0,0 0 0 0 0,0 1 0 0 0,0-1 0 0 0,0 0 0 0 0,0 1 0 0 0,0-2 0 0 0,-5-18 0 0 0,4 17 0 0 0,0-2 3 0 0,-49-300 2874 0 0,44 78-2877 0 0,-2-22 0 0 0,-52-99 0 0 0,32 207 0 0 0,-7-31 0 0 0,-60-182 0 0 0,78 300 0 0 0,10 30 0 0 0,0 0 0 0 0,-2 1 0 0 0,0 0 0 0 0,-20-33 0 0 0,19 39 0 0 0,0 0 0 0 0,1 0 0 0 0,1-1 0 0 0,-9-33 0 0 0,16 46 0 0 0,-12-23 0 0 0,-11-13 0 0 0,20 31 0 0 0,-3-1 0 0 0,-2 5 0 0 0,0 0 0 0 0,-62-36 0 0 0,-2 0 0 0 0,34 26 0 0 0,-1 2 0 0 0,0 2 0 0 0,-1 2 0 0 0,-1 2 0 0 0,-59-5 0 0 0,11 8 0 0 0,-134 8 0 0 0,-149 39 0 0 0,117-11 0 0 0,77-12 0 0 0,-172 15 0 0 0,-380 28 0 0 0,489-45 0 0 0,4-1 0 0 0,-57 2 0 0 0,142-9 0 0 0,-69 1 0 0 0,-393 8 0 0 0,519-13 0 0 0,-575 30 0 0 0,334-27 0 0 0,118 1 0 0 0,-242 26 0 0 0,403-28 0 0 0,0-2 0 0 0,0-3 0 0 0,-1-3 0 0 0,-62-8 0 0 0,86 6 0 0 0,-41 4 0 0 0,-16-1 0 0 0,0-3 0 0 0,82 2 0 0 0,0 1 0 0 0,-1-1 0 0 0,-1 1 0 0 0,1-2 0 0 0,2 1 0 0 0,0-1 0 0 0,-1 0 0 0 0,-2-2 0 0 0,0 0 0 0 0,1 2 0 0 0,1-1 0 0 0,-1 3 0 0 0,0 3 0 0 0,-1 0 0 0 0,1-2 0 0 0,0 2 0 0 0,-1-3 0 0 0,1 0 0 0 0,0 0 0 0 0,-1 0 0 0 0,2 1 0 0 0,-35 9 0 0 0,17-6 0 0 0,1 0 0 0 0,-1-2 0 0 0,-29-1 0 0 0,-28-12 0 0 0,71 10 0 0 0,0 1 0 0 0,0 0 0 0 0,-1 1 0 0 0,-20 4 0 0 0,18-3 0 0 0,1 0 0 0 0,-24-1 0 0 0,0-1 0 0 0,-174 5 0 0 0,46-3 0 0 0,92 0 0 0 0,-137 10 0 0 0,69 4 0 0 0,-182 21 0 0 0,139-3 1471 0 0,45-7-747 0 0,117-22-2002 0 0,14-3 1545 0 0,0 0-1 0 0,-1-1 1 0 0,1 0 0 0 0,-1-1 0 0 0,1-1-1 0 0,-14-1 1 0 0,-9 2-267 0 0,22-2 0 0 0,1 2 0 0 0,0-1 0 0 0,10 1-2 0 0,1 0 0 0 0,-1 1 0 0 0,0-1-1 0 0,1 0 1 0 0,-1 0 0 0 0,1 0 0 0 0,-1 0 0 0 0,1 0 0 0 0,-1 1 0 0 0,1-1-1 0 0,-1 0 1 0 0,1 0 0 0 0,-1 1 0 0 0,1-1 0 0 0,-1 0 0 0 0,1 1 0 0 0,-1-1-1 0 0,1 1 1 0 0,0-1 0 0 0,-1 1 0 0 0,1-1 0 0 0,-1 0 0 0 0,1 1 0 0 0,0-1-1 0 0,0 1 1 0 0,-1-1 0 0 0,1 1 0 0 0,0 0 0 0 0,0-1 0 0 0,0 1 0 0 0,0-1-1 0 0,-1 1 1 0 0,1-1 0 0 0,0 1 0 0 0,0 0 0 0 0,0-1 0 0 0,0 1 0 0 0,0-1-1 0 0,0 1 1 0 0,1 0 0 0 0,-1 11-256 0 0,0 0-1 0 0,1 1 1 0 0,0-1 0 0 0,1 0-1 0 0,0-1 1 0 0,1 1-1 0 0,0 0 1 0 0,9 19 0 0 0,-1 2-41 0 0,39 113 299 0 0,21 79 0 0 0,-45-102 0 0 0,16 189 0 0 0,-35-243 0 0 0,8 35 0 0 0,4 51 0 0 0,-19-123 517 0 0,-2 0 0 0 0,-1 0 1 0 0,-13 54-1 0 0,8-46-463 0 0,5-19-1163 0 0,-5 17 1976 0 0,-12 27-36 0 0,17-56-831 0 0,2 1 0 0 0,0-10 0 0 0,1 1 0 0 0,0 0 0 0 0,0-1 0 0 0,0 1 0 0 0,0 0 0 0 0,0-1 0 0 0,1 1 0 0 0,-1 0 0 0 0,0-1 0 0 0,0 1 0 0 0,0 0 0 0 0,0-1 0 0 0,1 1 0 0 0,-1-1 0 0 0,0 1 0 0 0,1 0 0 0 0,-1-1 0 0 0,0 1 0 0 0,1-1 0 0 0,-1 1 0 0 0,1-1 0 0 0,-1 1 0 0 0,1-1 0 0 0,-1 0 0 0 0,1 1 0 0 0,-1-1 0 0 0,1 0 0 0 0,-1 1 0 0 0,1-1 0 0 0,0 0 0 0 0,-1 1 0 0 0,2-1 0 0 0,17 4 0 0 0,-17-4 0 0 0,20 1 0 0 0,0 0 0 0 0,0-2 0 0 0,0-1 0 0 0,22-4 0 0 0,-32 5 0 0 0,127-22 0 0 0,-99 20 0 0 0,67 3 0 0 0,-55 1 0 0 0,0-2 0 0 0,0-3 0 0 0,84-16 0 0 0,-128 18 0 0 0,-3 1-318 0 0,0 1 0 0 0,0-1 0 0 0,1 1 0 0 0,-1 0 0 0 0,0 0 0 0 0,1 0 0 0 0,-1 1 0 0 0,0 0 0 0 0,0 0 0 0 0,1 0 0 0 0,7 4 1 0 0,-5-1-1666 0 0,1 1 0 0 0,-1 0 0 0 0,0 1 0 0 0,-1-1 0 0 0,12 12 0 0 0,-10-9-624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58.6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67 5407 0 0,'0'0'124'0'0,"0"0"18"0"0,-8-32 160 0 0,7 30-19 0 0,0 1 0 0 0,1 0 0 0 0,-1-1 0 0 0,1 1 0 0 0,-1-1-1 0 0,1 1 1 0 0,0-1 0 0 0,0 1 0 0 0,-1-1 0 0 0,1 0-1 0 0,0 1 1 0 0,0-1 0 0 0,1 1 0 0 0,-1-1 0 0 0,0 1 0 0 0,1-3-1 0 0,0-3 7212 0 0,-2 9-4224 0 0,0 3-4592 0 0,3 32 1326 0 0,2 0 1 0 0,13 56 0 0 0,2 16 105 0 0,-6 47 2310 0 0,13 86-1407 0 0,-15-126 780 0 0,-7-61-1329 0 0,-4-46-464 0 0,0 0-91 0 0,0-8-386 0 0,0-1-191 0 0,0 0-41 0 0,0 0-11 0 0,0 0-7 0 0,0 0-1 0 0,0 0 0 0 0,0 0-173 0 0,0 0-730 0 0,2-10-2335 0 0,-1-4 1936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59.46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40 161 10943 0 0,'0'0'248'0'0,"-16"-3"600"0"0,9 3-754 0 0,1-2 95 0 0,5 2 739 0 0,1 0 323 0 0,0 0 58 0 0,0 0-66 0 0,-1 0-1162 0 0,1 0 1 0 0,0 0-1 0 0,-1 0 1 0 0,1 1-1 0 0,0-1 1 0 0,-1 0-1 0 0,1 0 1 0 0,0-1-1 0 0,-1 1 1 0 0,1 0-1 0 0,0 0 1 0 0,-1 0-1 0 0,1 0 1 0 0,0 0-1 0 0,0 0 1 0 0,-1 0-1 0 0,1 0 1 0 0,0 0-1 0 0,-1-1 1 0 0,1 1-1 0 0,0 0 1 0 0,0 0-1 0 0,-1 0 1 0 0,1-1-1 0 0,0 1 1 0 0,0 0-1 0 0,0 0 1 0 0,-1-1-1 0 0,1 1 1 0 0,0 0-1 0 0,0 0 1 0 0,0-1-1 0 0,0 1 1 0 0,0 0-1 0 0,-1-1 1 0 0,1 1-1 0 0,0 0 1 0 0,0-1-1 0 0,0 1 1 0 0,0 0-1 0 0,0-1 1 0 0,0 1-1 0 0,0 0 1 0 0,0-1-1 0 0,0 1 1 0 0,0 0-1 0 0,0 0 1 0 0,0-1-1 0 0,0 1 1 0 0,1 0-1 0 0,-1-1 1 0 0,0 1-1 0 0,0 0 1 0 0,0-1-1 0 0,0 1 1 0 0,0 0-1 0 0,1 0 1 0 0,-1-1-1 0 0,0 1 1 0 0,0 0-1 0 0,1 0 1 0 0,-1-1-1 0 0,12-17 867 0 0,-5 12-945 0 0,0 1 1 0 0,0 0-1 0 0,1 0 0 0 0,-1 0 1 0 0,1 1-1 0 0,0 0 0 0 0,1 0 0 0 0,13-3 1 0 0,76-17-8 0 0,-62 17 2 0 0,33-9 2 0 0,2 4 0 0 0,-1 2 0 0 0,117 0 0 0 0,-171 11 0 0 0,1 0 0 0 0,-1 1 0 0 0,0 1 0 0 0,0 0 0 0 0,0 1 0 0 0,0 1 0 0 0,-1 1 0 0 0,0 0 0 0 0,0 1 0 0 0,0 1 0 0 0,-1 0 0 0 0,0 1 0 0 0,-1 0 0 0 0,18 16 0 0 0,5 10-1969 0 0,-35-34 1340 0 0,0 0 411 0 0,6 4 194 0 0,7 8 116 0 0,-13-11 392 0 0,0 6 443 0 0,0-6-815 0 0,1 0-1 0 0,-2 1 1 0 0,1-1-1 0 0,0 1 0 0 0,0-1 1 0 0,-1 1-1 0 0,0-1 1 0 0,1 1-1 0 0,-1-1 0 0 0,0 1 1 0 0,0 2-1 0 0,19 193-111 0 0,5 128 0 0 0,-24-319 58 0 0,-1 0-1 0 0,0 0 1 0 0,0 0 0 0 0,-1 0-1 0 0,0 0 1 0 0,0 0-1 0 0,0 0 1 0 0,-1 0 0 0 0,0-1-1 0 0,0 1 1 0 0,-1-1-1 0 0,0 0 1 0 0,0 0 0 0 0,0 0-1 0 0,-1-1 1 0 0,0 1-1 0 0,0-1 1 0 0,0 0 0 0 0,-1-1-1 0 0,0 1 1 0 0,0-1-1 0 0,0 0 1 0 0,0-1 0 0 0,-11 6-1 0 0,3-3 74 0 0,-1-1 0 0 0,1 0 0 0 0,-1 0 0 0 0,1-2 0 0 0,-1 0 0 0 0,0 0-1 0 0,0-2 1 0 0,-1 0 0 0 0,1 0 0 0 0,-29-4 0 0 0,-54-6-131 0 0,1 5 0 0 0,-134 10 0 0 0,37 14 0 0 0,164-20-188 0 0,29 0-795 0 0,1 0-367 0 0,0 0-81 0 0,0 0-165 0 0,0 0-654 0 0,4-5-1180 0 0,8-3 2480 0 0,-9 6 199 0 0,17-12-1856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59.9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0 8863 0 0,'0'0'200'0'0,"0"0"34"0"0,0 0 12 0 0,0 0 132 0 0,0 0 542 0 0,0 0 236 0 0,0 0 48 0 0,0 0-60 0 0,0 0-296 0 0,0 0-131 0 0,0 0-21 0 0,0 0-99 0 0,0 3-391 0 0,1 22 492 0 0,1 0 0 0 0,1 0 1 0 0,10 36-1 0 0,-4-24-753 0 0,-3 0-1 0 0,0 0 1 0 0,-1 67 0 0 0,-5-103-1336 0 0,0 0 1211 0 0,0-1-1 0 0,0 1 1 0 0,0-1-1 0 0,-1 0 1 0 0,1 1 0 0 0,0-1-1 0 0,-1 1 1 0 0,1-1 0 0 0,0 0-1 0 0,-1 1 1 0 0,1-1 0 0 0,0 0-1 0 0,-1 1 1 0 0,1-1 0 0 0,-1 0-1 0 0,1 0 1 0 0,0 0 0 0 0,-1 1-1 0 0,1-1 1 0 0,-1 0 0 0 0,1 0-1 0 0,-1 0 1 0 0,1 0-1 0 0,-1 0 1 0 0,1 0 0 0 0,-1 0-1 0 0,1 0 1 0 0,-1 0 0 0 0,1 0-1 0 0,-1 0 1 0 0,1 0 0 0 0,-1 0-1 0 0,-19-6-2982 0 0,3-7 1623 0 0,1-2 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00.2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13 137 8863 0 0,'0'0'200'0'0,"-10"-14"455"0"0,7 9 4717 0 0,4 1-5149 0 0,0 1 1 0 0,0 0 0 0 0,0 0-1 0 0,0 0 1 0 0,0 0-1 0 0,1 0 1 0 0,0 0-1 0 0,-1 1 1 0 0,1-1 0 0 0,0 0-1 0 0,0 1 1 0 0,0-1-1 0 0,1 1 1 0 0,-1 0-1 0 0,0 0 1 0 0,1 0 0 0 0,0 0-1 0 0,-1 0 1 0 0,5-2-1 0 0,10-6 1576 0 0,32-14-1 0 0,-49 24-1797 0 0,13-6-733 0 0,0 1 0 0 0,0 1 0 0 0,1 0 0 0 0,-1 1-1 0 0,1 0 1 0 0,0 1 0 0 0,25-1 0 0 0,-37 3-2559 0 0,-2 0-33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00.6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88 0 15719 0 0,'0'0'356'0'0,"0"0"50"0"0,0 0 20 0 0,0 0-40 0 0,0 0-54 0 0,0 0 686 0 0,0 0 330 0 0,0 0 70 0 0,0 0-179 0 0,0 0-703 0 0,0 0 51 0 0,0 0 106 0 0,-7 6 642 0 0,0 0-1119 0 0,1-1-213 0 0,1 1-1 0 0,0 0 1 0 0,1 0 0 0 0,-1 0-1 0 0,1 1 1 0 0,0 0-1 0 0,1-1 1 0 0,0 1 0 0 0,0 1-1 0 0,-2 8 1 0 0,-15 33-8 0 0,16-41 5 0 0,1 0 0 0 0,3-7 0 0 0,0-1 0 0 0,0 0 0 0 0,0 0 0 0 0,0 0 0 0 0,0 1 0 0 0,0-1 0 0 0,0 0 0 0 0,0 0 0 0 0,0 1 0 0 0,0-1 0 0 0,1 0 0 0 0,-1 0 0 0 0,0 0 0 0 0,0 1 0 0 0,0-1 0 0 0,0 0 0 0 0,0 0 0 0 0,0 0 0 0 0,0 1 0 0 0,1-1 0 0 0,-1 0 0 0 0,0 0 0 0 0,0 0 0 0 0,0 0 0 0 0,0 0 0 0 0,1 1 0 0 0,-1-1 0 0 0,0 0 0 0 0,0 0 0 0 0,0 0 0 0 0,1 0 0 0 0,-1 0 0 0 0,0 0 0 0 0,0 0 0 0 0,0 0 0 0 0,1 0 0 0 0,-1 0 0 0 0,0 0 0 0 0,0 0 0 0 0,1 0 0 0 0,-1 0 0 0 0,16 1 0 0 0,4-4 0 0 0,-11 1-21 0 0,1 0 0 0 0,-1 0 0 0 0,0 0 1 0 0,0-1-1 0 0,0-1 0 0 0,0 1 0 0 0,0-2 0 0 0,9-5 0 0 0,-8 5-1136 0 0,-5 3-2070 0 0,-4 1-4221 0 0,-1 1 2044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00.9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0 8863 0 0,'0'0'407'0'0,"0"0"-6"0"0,0 0-1 0 0,0 0 946 0 0,0 0 446 0 0,0 0 89 0 0,0 0-140 0 0,0 0-669 0 0,0 0-294 0 0,0 0-61 0 0,0 0-8 0 0,0 0 15 0 0,0 0 4 0 0,0 0 0 0 0,0 0-97 0 0,-2 21-289 0 0,3 16 463 0 0,-4 42 0 0 0,0 21 364 0 0,-1-55-1169 0 0,2-33 0 0 0,1-1 0 0 0,0 1 0 0 0,2 23 0 0 0,-1-31-2329 0 0,2 2-5530 0 0,-2-6 999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0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8863 0 0,'0'0'200'0'0,"0"0"34"0"0,0 0 12 0 0,19-22 1077 0 0,-16 18-1233 0 0,-1 0 0 0 0,1 0 0 0 0,1 0 0 0 0,-1 0 0 0 0,1 1 1 0 0,-1-1-1 0 0,1 1 0 0 0,0 0 0 0 0,0 0 0 0 0,0 0 0 0 0,1 1 0 0 0,-1 0 0 0 0,9-4 0 0 0,-13 6-151 0 0,1 0-1 0 0,0 0 1 0 0,0 0-1 0 0,-1 0 1 0 0,1 0-1 0 0,0 1 1 0 0,0-1-1 0 0,-1 0 1 0 0,1 0-1 0 0,0 0 1 0 0,0 1-1 0 0,-1-1 1 0 0,1 0-1 0 0,0 1 1 0 0,-1-1-1 0 0,1 1 1 0 0,0-1-1 0 0,-1 1 0 0 0,1-1 1 0 0,-1 1-1 0 0,1-1 1 0 0,-1 1-1 0 0,1-1 1 0 0,-1 1-1 0 0,1 0 1 0 0,-1-1-1 0 0,0 1 1 0 0,1 0-1 0 0,-1-1 1 0 0,0 1-1 0 0,1 0 1 0 0,-1 0-1 0 0,0-1 1 0 0,0 1-1 0 0,0 0 1 0 0,0 0-1 0 0,0-1 1 0 0,0 3-1 0 0,0-2-227 0 0,2 14-1524 0 0,-2 6-1214 0 0</inkml:trace>
  <inkml:trace contextRef="#ctx0" brushRef="#br0" timeOffset="1">68 285 5407 0 0,'-2'10'491'0'0,"-1"-1"-400"0"0,3-1 126 0 0,0-7 855 0 0,0-1 371 0 0,0 0 77 0 0,0 0-106 0 0,0 0-502 0 0,0 0-220 0 0,1 0-613 0 0,1 1 0 0 0,-1-1 0 0 0,0 0 0 0 0,1 0 0 0 0,-1 0 0 0 0,0-1 0 0 0,1 1-1 0 0,-1 0 1 0 0,0-1 0 0 0,1 1 0 0 0,-1 0 0 0 0,0-1 0 0 0,1 0 0 0 0,-1 1 0 0 0,0-1-1 0 0,0 0 1 0 0,1 0 0 0 0,4-4-135 0 0,-1-1 0 0 0,1 1-1 0 0,-2-1 1 0 0,1 0 0 0 0,-1 0 0 0 0,1 0-1 0 0,4-12 1 0 0,3-12-4855 0 0,-9 21 888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01.3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54 8863 0 0,'0'0'407'0'0,"0"0"-6"0"0,0 0-91 0 0,1 8 10847 0 0,4-4-12070 0 0,10 1 1293 0 0,1-1 0 0 0,0 0 0 0 0,0 0 0 0 0,0-2 1 0 0,23 1-1 0 0,8 2 273 0 0,-22-2-624 0 0,-1-1-1 0 0,0-2 1 0 0,1 0 0 0 0,-1-2-1 0 0,38-6 1 0 0,114-37 178 0 0,-18 3-371 0 0,-151 42-505 0 0,-6 0-1299 0 0,2 0-3496 0 0,-3 0-1122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01.9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7055 0 0,'0'0'158'0'0,"0"0"22"0"0,0 0 12 0 0,0 0 209 0 0,0 0 854 0 0,0 0 374 0 0,0 0 71 0 0,0 0-120 0 0,0 0-575 0 0,0 0-254 0 0,7 10 641 0 0,2 6-1020 0 0,-2 0 1 0 0,0 1 0 0 0,0 0-1 0 0,-2 1 1 0 0,0-1-1 0 0,-1 1 1 0 0,2 29-1 0 0,0-12-301 0 0,11 97 2099 0 0,-1 249 0 0 0,-15-274-844 0 0,4 4-328 0 0,22 126 0 0 0,36 106 172 0 0,-43-244-1528 0 0,-17-84 237 0 0,47 195-1639 0 0,-50-208 1158 0 0,0-2 198 0 0,5-36-9681 0 0,-6 20 3225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02.6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38 8863 0 0,'0'0'200'0'0,"0"0"34"0"0,0 0 12 0 0,5-20 2 0 0,-7 14-77 0 0,1 4 708 0 0,-3-3 3137 0 0,1 0 1466 0 0,-1 12-2694 0 0,3-2-2702 0 0,1 0-1 0 0,0 0 1 0 0,0 0 0 0 0,0-1-1 0 0,1 1 1 0 0,-1 0 0 0 0,1 0-1 0 0,0 0 1 0 0,0-1 0 0 0,1 1-1 0 0,0-1 1 0 0,0 1 0 0 0,0-1-1 0 0,0 1 1 0 0,0-1-1 0 0,5 5 1 0 0,3 5 278 0 0,0 0 0 0 0,1-2 0 0 0,17 18 0 0 0,10 1-364 0 0,1-1 0 0 0,2-3 0 0 0,1-1 0 0 0,84 38 0 0 0,25 1 0 0 0,86 10 0 0 0,-227-73 0 0 0,-6-2 0 0 0,-1 1 0 0 0,0 0 0 0 0,1 0 0 0 0,-1 0 0 0 0,0 1 0 0 0,0-1 0 0 0,0 1 0 0 0,0-1 0 0 0,0 1 0 0 0,0 0 0 0 0,-1 0 0 0 0,1 1 0 0 0,-1-1 0 0 0,1 0 0 0 0,-1 1 0 0 0,0-1 0 0 0,3 6 0 0 0,10 17 0 0 0,-12-17 0 0 0,-1 5 0 0 0,-2-11 0 0 0,-9 22 0 0 0,7-21 17 0 0,-4 20-125 0 0,6-21-369 0 0,0-2-191 0 0,0 0-41 0 0,0 0-11 0 0,0 0-7 0 0,-4 1-90 0 0,1 0-880 0 0,0 1-3163 0 0,-4 2-1726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03.8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10 2791 0 0,'0'0'126'0'0,"-4"-9"3112"0"0,2 8 7214 0 0,-1 7-10259 0 0,0 0-1 0 0,1 1 0 0 0,0-1 0 0 0,0 1 1 0 0,0-1-1 0 0,1 1 0 0 0,0 0 0 0 0,0 10 1 0 0,2 59 1623 0 0,0-60-1723 0 0,-1 140 1268 0 0,1 14 190 0 0,9-104-928 0 0,-10-64 61 0 0,0-2-673 0 0,0 0 0 0 0,0 0 0 0 0,0 0 1 0 0,0 0-1 0 0,0 0 0 0 0,0 0 0 0 0,0 0 0 0 0,1 0 0 0 0,-1 0 1 0 0,0 0-1 0 0,0 0 0 0 0,0 0 0 0 0,0 0 0 0 0,0 0 0 0 0,0 0 1 0 0,0 0-1 0 0,0 0 0 0 0,0 0 0 0 0,0 0 0 0 0,0 0 1 0 0,0 0-1 0 0,1 0 0 0 0,-1 0 0 0 0,0 0 0 0 0,0 0 0 0 0,0 0 1 0 0,0 0-1 0 0,0 0 0 0 0,0 0 0 0 0,0 0 0 0 0,0 0 1 0 0,0 0-1 0 0,0 0 0 0 0,0 1 0 0 0,0-1 0 0 0,0 0 0 0 0,0 0 1 0 0,0 0-1 0 0,0 0 0 0 0,0 0 0 0 0,0 0 0 0 0,0 0 1 0 0,0 0-1 0 0,0 0 0 0 0,0 0 0 0 0,0 0 0 0 0,0 0 0 0 0,0 1 1 0 0,0-1-1 0 0,0 0 0 0 0,0 0 0 0 0,0 0 0 0 0,0 0 0 0 0,0 0 1 0 0,0 0-1 0 0,0 0 0 0 0,0 0 0 0 0,0 0 0 0 0,0 0 1 0 0,0 0-1 0 0,0 0 0 0 0,0 0 0 0 0,0 1 0 0 0,0-1 0 0 0,0 0 1 0 0,0 0-1 0 0,-1 0 0 0 0,1 0 13 0 0,0 1 0 0 0,0-1 0 0 0,0 0 0 0 0,0 1 0 0 0,-1-1-1 0 0,1 1 1 0 0,0-1 0 0 0,0 1 0 0 0,0-1 0 0 0,0 0 0 0 0,0 1 0 0 0,0-1 0 0 0,0 1 0 0 0,0-1 0 0 0,0 1 0 0 0,0-1 0 0 0,0 0-1 0 0,1 1 1 0 0,-1-1 0 0 0,0 1 0 0 0,0-1 0 0 0,0 0 0 0 0,0 1 0 0 0,1-1 0 0 0,-1 1 0 0 0,0-1 0 0 0,0 0 0 0 0,1 1 0 0 0,-1-1-1 0 0,0 0 1 0 0,1 1 0 0 0,-1-1 0 0 0,1 1 0 0 0,9 1-24 0 0,-6-3 0 0 0,1 0 0 0 0,-1 0 0 0 0,1 0 0 0 0,-1 0 0 0 0,1-1 0 0 0,-1 0 0 0 0,0 0 0 0 0,0 0 0 0 0,0 0 0 0 0,5-4 0 0 0,32-27 0 0 0,8-19 0 0 0,-13 11 0 0 0,67-52 0 0 0,63-29 0 0 0,-146 109 0 0 0,20-15 0 0 0,44-38 0 0 0,-66 50-2379 0 0,3-16-9405 0 0,-17 26 10754 0 0,0-1-1377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04.5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0 5407 0 0,'0'0'124'0'0,"0"0"18"0"0,0 0 8 0 0,-8 1 96 0 0,-8 1 4538 0 0,13 2-4404 0 0,0 1 0 0 0,0-1 0 0 0,0 1 0 0 0,1-1 0 0 0,-1 1 0 0 0,1 0 0 0 0,0 0 0 0 0,1 0 0 0 0,-1 0 0 0 0,1 0 0 0 0,0 0 0 0 0,0 9 0 0 0,-2 71 1334 0 0,3-63-1790 0 0,16 292 2937 0 0,1 2 6 0 0,-3 65-419 0 0,-7-258-2016 0 0,-9 36-1668 0 0,5-117-6208 0 0,-4-30 5332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3.0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9 8863 0 0,'0'0'200'0'0,"0"0"34"0"0,0 0 12 0 0,-2-1-39 0 0,-3-2-166 0 0,1-1 130 0 0,3 4 708 0 0,1 0 277 0 0,0 0 48 0 0,0 0 33 0 0,0 0 98 0 0,0 0 45 0 0,0 0 10 0 0,0 0-183 0 0,-4 21-635 0 0,5 2-162 0 0,2 0-1 0 0,0 0 1 0 0,12 39-1 0 0,-7-36-9 0 0,-3 1 0 0 0,5 35-1 0 0,-6 21 280 0 0,10 98 1522 0 0,-11-163-11722 0 0,-3-18 3202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3.3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60 238 13247 0 0,'-7'-3'364'0'0,"0"-1"-1"0"0,1-1 0 0 0,0 1 0 0 0,0-1 1 0 0,0 0-1 0 0,-8-10 0 0 0,10 12 309 0 0,1-7 4785 0 0,9-9-3720 0 0,14-7-1609 0 0,2 9 123 0 0,0 0-1 0 0,2 1 1 0 0,0 1 0 0 0,1 1-1 0 0,0 1 1 0 0,1 2-1 0 0,0 1 1 0 0,34-9-1 0 0,-49 16-534 0 0,1 2 0 0 0,0-1 1 0 0,0 2-1 0 0,0 0 0 0 0,0 0 0 0 0,0 1 0 0 0,0 0 0 0 0,0 1 1 0 0,0 0-1 0 0,-1 1 0 0 0,1 1 0 0 0,-1 0 0 0 0,0 0 0 0 0,0 1 1 0 0,13 7-1 0 0,-22-10-176 0 0,1 0 0 0 0,-1 1 0 0 0,1-1 0 0 0,-1 0 1 0 0,0 1-1 0 0,0-1 0 0 0,0 1 0 0 0,2 4 0 0 0,5 11-1652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3.7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53 52 13247 0 0,'-21'19'598'0'0,"-3"0"240"0"0,18-15-540 0 0,5-4 1183 0 0,1 0 515 0 0,0 0 99 0 0,0 0-266 0 0,0 0-1180 0 0,6-2-285 0 0,0 0-1 0 0,0 1 1 0 0,0-1-1 0 0,0 1 0 0 0,8-1 1 0 0,15-2 439 0 0,6-7-662 0 0,38-17 1 0 0,-27 9-3407 0 0,-11 4-3917 0 0,-20 8 322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4.1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96 97 13247 0 0,'-4'-1'126'0'0,"0"-1"-1"0"0,0 0 0 0 0,0 0 0 0 0,0 0 1 0 0,0 0-1 0 0,0-1 0 0 0,1 1 1 0 0,-1-1-1 0 0,1 0 0 0 0,0 0 0 0 0,-1 0 1 0 0,1-1-1 0 0,-4-5 0 0 0,-8-9 3420 0 0,14 17-2244 0 0,1 1-367 0 0,0 0-166 0 0,0 0-31 0 0,0 0-9 0 0,0 0-7 0 0,0 0-1 0 0,8 24 840 0 0,6 28-1552 0 0,-3 1 1 0 0,8 75-1 0 0,-15-92-9 0 0,28 196 1 0 0,-33-227 17 0 0,0 0-20 0 0,7 18-102 0 0,-28-46-2469 0 0,9 0 1383 0 0,2-1 1 0 0,0 0-1 0 0,2-1 0 0 0,1 1 1 0 0,-7-33-1 0 0,5 3 468 0 0,-5-81-1 0 0,13 118 1422 0 0,1-1 0 0 0,1 0 0 0 0,1 0 0 0 0,1 0 0 0 0,5-26 0 0 0,-6 40-571 0 0,0 0 0 0 0,0 1 0 0 0,0-1 0 0 0,0 0 0 0 0,1 1 0 0 0,0-1 0 0 0,-1 1-1 0 0,1 0 1 0 0,1 0 0 0 0,-1-1 0 0 0,0 2 0 0 0,1-1 0 0 0,0 0 0 0 0,-1 0 0 0 0,1 1 0 0 0,0-1 0 0 0,0 1 0 0 0,1 0-1 0 0,-1 0 1 0 0,0 0 0 0 0,1 0 0 0 0,-1 1 0 0 0,1-1 0 0 0,0 1 0 0 0,-1 0 0 0 0,1 0 0 0 0,0 1 0 0 0,0-1 0 0 0,-1 1-1 0 0,1-1 1 0 0,0 1 0 0 0,5 1 0 0 0,0-1-71 0 0,0 2 0 0 0,0-1 0 0 0,-1 1 0 0 0,1 0 0 0 0,-1 1 0 0 0,1 0 0 0 0,-1 0 0 0 0,0 1 0 0 0,0 0 1 0 0,0 0-1 0 0,0 1 0 0 0,-1 0 0 0 0,0 0 0 0 0,0 1 0 0 0,-1 0 0 0 0,1 0 0 0 0,-1 1 0 0 0,0-1 0 0 0,-1 1 0 0 0,0 1 0 0 0,0-1 0 0 0,0 1 0 0 0,-1 0 0 0 0,0 0 0 0 0,-1 0 0 0 0,0 0 0 0 0,0 1 0 0 0,-1-1 0 0 0,1 1 0 0 0,-2 0 0 0 0,0-1 0 0 0,0 1 0 0 0,0 0 0 0 0,-1 0 0 0 0,-2 14 0 0 0,-2-1 11 0 0,-1-1-1 0 0,-2 1 1 0 0,0-1-1 0 0,-1-1 0 0 0,-1 0 1 0 0,-1 0-1 0 0,0 0 0 0 0,-2-1 1 0 0,0-1-1 0 0,-1 0 0 0 0,-1-1 1 0 0,-17 17-1 0 0,1-10-2395 0 0,26-21 1674 0 0,0-1 0 0 0,0 1 0 0 0,0-1 1 0 0,0 0-1 0 0,0-1 0 0 0,-1 1 0 0 0,1-1 0 0 0,0 1 0 0 0,-1-1 0 0 0,1-1 0 0 0,-6 1 0 0 0,3-1-6205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4.4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22 18255 0 0,'-2'15'2624'0'0,"5"-13"-2401"0"0,-1 0-1 0 0,1-1 1 0 0,0 0-1 0 0,0 0 1 0 0,0 0-1 0 0,0 0 1 0 0,0 0-1 0 0,0 0 1 0 0,0-1-1 0 0,0 1 1 0 0,0-1-1 0 0,0 0 1 0 0,1 0-1 0 0,-1 0 1 0 0,0-1-1 0 0,3 0 1 0 0,6-1 156 0 0,0-2 0 0 0,-1 0-1 0 0,12-5 1 0 0,-15 5-566 0 0,0 1 0 0 0,1 0 0 0 0,-1 0 0 0 0,1 1 0 0 0,0 0 0 0 0,15-2 0 0 0,0 1-3365 0 0,-11 1-1913 0 0,0 1-1395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8863 0 0,'0'0'200'0'0,"0"0"34"0"0,0 0 12 0 0,6 24 173 0 0,15 48 4128 0 0,-16-50-3962 0 0,1-1-1 0 0,1 0 0 0 0,1-1 1 0 0,18 33-1 0 0,8 2-196 0 0,-15-25-1488 0 0,-17-26-601 0 0,-3-5-990 0 0,-14-22 1818 0 0,-17-34 0 0 0,21 36 1066 0 0,1-1 0 0 0,1 0 1 0 0,2-1-1 0 0,0 0 0 0 0,1 0 1 0 0,1 0-1 0 0,-2-32 0 0 0,7 44 315 0 0,0-1 0 0 0,1 1-1 0 0,0 0 1 0 0,5-19 0 0 0,-4 24-391 0 0,-2 6-56 0 0,1 0 0 0 0,-1-1 0 0 0,0 1 1 0 0,0 0-1 0 0,0-1 0 0 0,0 1 0 0 0,1 0 0 0 0,-1 0 0 0 0,0-1 0 0 0,0 1 0 0 0,1 0 0 0 0,-1 0 0 0 0,0-1 0 0 0,0 1 0 0 0,1 0 0 0 0,-1 0 0 0 0,0 0 0 0 0,1 0 0 0 0,-1 0 0 0 0,0-1 1 0 0,1 1-1 0 0,-1 0 0 0 0,0 0 0 0 0,1 0 0 0 0,-1 0 0 0 0,0 0 0 0 0,1 0 0 0 0,-1 0 0 0 0,0 0 0 0 0,1 0 0 0 0,-1 0 0 0 0,0 0 0 0 0,1 0 0 0 0,-1 0 0 0 0,13 9 519 0 0,5 15-649 0 0,-15-16 69 0 0,-1 0 0 0 0,0 0 0 0 0,0 0 0 0 0,-1 1 0 0 0,0-1 0 0 0,-1 0 0 0 0,0 1 0 0 0,0-1 0 0 0,0 1 0 0 0,-1-1 0 0 0,-3 10 0 0 0,2-6 0 0 0,1-1 0 0 0,0 0 0 0 0,0 1 0 0 0,1-1 0 0 0,2 15 0 0 0,-1-22 91 0 0,0 1 0 0 0,0-1 0 0 0,0 0 0 0 0,0 1-1 0 0,1-1 1 0 0,0 0 0 0 0,-1 0 0 0 0,2 0 0 0 0,-1 0 0 0 0,0 0-1 0 0,1 0 1 0 0,0-1 0 0 0,0 1 0 0 0,0-1 0 0 0,0 0 0 0 0,0 0-1 0 0,1 0 1 0 0,-1 0 0 0 0,1 0 0 0 0,0-1 0 0 0,0 0 0 0 0,0 0-1 0 0,0 0 1 0 0,0 0 0 0 0,0-1 0 0 0,0 1 0 0 0,1-1 0 0 0,-1 0 0 0 0,1 0-1 0 0,6 0 1 0 0,119 15-5652 0 0,-114-13 3538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4.8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45 64 10943 0 0,'-10'-13'1140'0'0,"-12"-17"-814"0"0,11 10 4414 0 0,10 19-3342 0 0,1 1 30 0 0,0 0 4 0 0,0 0-191 0 0,2 1-1187 0 0,0 0-1 0 0,1 0 0 0 0,-1 1 0 0 0,0-1 0 0 0,0 0 0 0 0,0 1 0 0 0,-1-1 0 0 0,1 1 0 0 0,0 0 0 0 0,2 3 0 0 0,5 9 121 0 0,-1 1 0 0 0,-1 0 0 0 0,-1 0 0 0 0,0 0-1 0 0,6 24 1 0 0,13 88 1271 0 0,-13-60-1126 0 0,5 21-3078 0 0,-17-87 1546 0 0,0-1-177 0 0,0 0-682 0 0,0-1-2736 0 0,-1-6-1174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5.1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37 94 13247 0 0,'-24'-9'1327'0'0,"16"0"-1517"0"0,8 9 464 0 0,-1-1-1 0 0,1 0 0 0 0,-1 0 0 0 0,1 0 0 0 0,-1 0 0 0 0,1 0 0 0 0,0 1 1 0 0,-1-1-1 0 0,1 0 0 0 0,0 0 0 0 0,0 0 0 0 0,0 0 0 0 0,-1 0 0 0 0,1 0 1 0 0,0 0-1 0 0,0 0 0 0 0,1 0 0 0 0,-1 0 0 0 0,0-2 0 0 0,2 0-174 0 0,1 0-1 0 0,-1 0 0 0 0,0 0 1 0 0,1 1-1 0 0,0-1 0 0 0,-1 1 1 0 0,1-1-1 0 0,0 1 1 0 0,1 0-1 0 0,-1 0 0 0 0,0 0 1 0 0,0 0-1 0 0,1 1 0 0 0,-1 0 1 0 0,1-1-1 0 0,5 0 1 0 0,10-2 670 0 0,37-5-1 0 0,-40 7-666 0 0,-10 1-292 0 0,-1 0 1 0 0,0 1-1 0 0,1 0 0 0 0,-1-1 1 0 0,1 2-1 0 0,-1-1 0 0 0,1 1 1 0 0,-1 0-1 0 0,1 0 0 0 0,-1 0 0 0 0,0 1 1 0 0,0 0-1 0 0,0 0 0 0 0,0 0 1 0 0,0 0-1 0 0,0 1 0 0 0,6 4 1 0 0,-7-3-86 0 0,0 1 0 0 0,-1-1 1 0 0,1 0-1 0 0,-1 1 1 0 0,0 0-1 0 0,-1 0 0 0 0,1 0 1 0 0,-1 0-1 0 0,0 0 1 0 0,0 0-1 0 0,0 1 0 0 0,-1-1 1 0 0,1 0-1 0 0,-2 1 1 0 0,1-1-1 0 0,0 1 1 0 0,-1 9-1 0 0,-1 25-2809 0 0,-5 2-19 0 0</inkml:trace>
  <inkml:trace contextRef="#ctx0" brushRef="#br0" timeOffset="1">161 624 10943 0 0,'-9'13'248'0'0,"7"-10"35"0"0,2-3 18 0 0,0 0-37 0 0,0 0 8 0 0,0 0 667 0 0,0 0 312 0 0,11-8 1301 0 0,30-27 110 0 0,-33 27-2787 0 0,1 0 0 0 0,0 0 0 0 0,0 1 0 0 0,1 0 0 0 0,0 1 0 0 0,0 0 0 0 0,1 1 0 0 0,22-9 0 0 0,-14 8-3779 0 0,-17 6 1881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5.4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42 113 7055 0 0,'-7'-10'143'0'0,"2"-1"-1"0"0,-1 0 1 0 0,1-1 0 0 0,-3-11-1 0 0,1-9 2960 0 0,4 18 6425 0 0,3 28-7065 0 0,5 29-2186 0 0,37 201-252 0 0,-35-211-14 0 0,-3-7-44 0 0,2 1 0 0 0,12 32 0 0 0,-17-58-450 0 0,1 3 2 0 0,-1-2-1301 0 0,-1 0-5426 0 0,0-2 4603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5.8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35 194 13247 0 0,'-11'-13'1008'0'0,"9"11"-735"0"0,0-1-1 0 0,-1 1 0 0 0,1 0 1 0 0,1-1-1 0 0,-1 0 1 0 0,0 0-1 0 0,1 1 0 0 0,-1-1 1 0 0,1 0-1 0 0,0 0 1 0 0,0 0-1 0 0,0 0 0 0 0,0-1 1 0 0,0 1-1 0 0,1-3 1 0 0,0 3 41 0 0,1 1 1 0 0,0-1 0 0 0,0 1-1 0 0,1-1 1 0 0,-1 1 0 0 0,0 0-1 0 0,1-1 1 0 0,0 1 0 0 0,-1 0-1 0 0,1 0 1 0 0,0 0 0 0 0,0 0-1 0 0,3-1 1 0 0,1-4-416 0 0,6-4 131 0 0,1-1 0 0 0,-1 2 0 0 0,2 0 0 0 0,-1 0 1 0 0,1 2-1 0 0,1-1 0 0 0,29-11 0 0 0,-42 20-221 0 0,-1-1-1 0 0,1 1 0 0 0,0-1 1 0 0,0 1-1 0 0,0-1 1 0 0,0 1-1 0 0,-1 0 1 0 0,1 0-1 0 0,0 0 0 0 0,0 0 1 0 0,0 1-1 0 0,0-1 1 0 0,0 0-1 0 0,0 1 1 0 0,-1-1-1 0 0,1 1 0 0 0,0 0 1 0 0,0-1-1 0 0,-1 1 1 0 0,1 0-1 0 0,0 0 1 0 0,-1 0-1 0 0,1 0 0 0 0,-1 1 1 0 0,0-1-1 0 0,1 0 1 0 0,-1 0-1 0 0,3 4 1 0 0,-1-1-654 0 0,-1 1 0 0 0,1-1 0 0 0,-1 1 1 0 0,0 0-1 0 0,0 0 0 0 0,0 0 1 0 0,1 6-1 0 0,2 13-1562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6.1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63 18255 0 0,'0'0'414'0'0,"0"0"56"0"0,0 0 32 0 0,0 0-60 0 0,25-9 2489 0 0,16-10-567 0 0,-32 13-2328 0 0,0 1 0 0 0,0 1 0 0 0,1 0 0 0 0,-1 0 0 0 0,1 1 0 0 0,0 1 0 0 0,20-4 0 0 0,-17 12-7443 0 0,-5-2 4571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6.5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10 10943 0 0,'0'0'248'0'0,"0"0"35"0"0,0 0 18 0 0,0 0-37 0 0,0 0 8 0 0,0 0 667 0 0,0 0 312 0 0,0 0 58 0 0,0 0-66 0 0,0 0-346 0 0,0 0-156 0 0,0 0-33 0 0,0 0 0 0 0,31-3 2103 0 0,-19 4-2637 0 0,1-1 0 0 0,23-3 0 0 0,26-1-3188 0 0,-60 4-110 0 0,-2 0-167 0 0,0 0-33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7.2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30 13247 0 0,'0'0'299'0'0,"0"0"45"0"0,-7-7 340 0 0,3 2-387 0 0,3 4 691 0 0,1 1 326 0 0,0 0 59 0 0,0 0-169 0 0,1 23 609 0 0,65 273-217 0 0,-53-239-1596 0 0,-7-36 0 0 0,-1 1 0 0 0,3 28 0 0 0,-9-40 0 0 0,-7-5-92 0 0,6-6-38 0 0,0 1 1 0 0,-1-1-1 0 0,1 0 0 0 0,0 0 0 0 0,0 0 0 0 0,-1 0 1 0 0,1 0-1 0 0,0 0 0 0 0,0-1 0 0 0,0 1 0 0 0,1-1 1 0 0,-1 0-1 0 0,0 1 0 0 0,0-1 0 0 0,1 0 0 0 0,-1 0 1 0 0,-2-4-1 0 0,-20-38-282 0 0,12 13-276 0 0,2 1 0 0 0,1-1 0 0 0,-9-59 0 0 0,16 68 1352 0 0,0 1 1 0 0,1 0-1 0 0,5-40 1 0 0,-3 55-587 0 0,1-1 0 0 0,0 1 0 0 0,0-1 0 0 0,0 1 0 0 0,1 0 0 0 0,0 0 0 0 0,0 0 0 0 0,1 0 1 0 0,0 1-1 0 0,0-1 0 0 0,0 1 0 0 0,0 0 0 0 0,1 0 0 0 0,0 0 0 0 0,0 1 0 0 0,0 0 1 0 0,1 0-1 0 0,8-5 0 0 0,-10 7-37 0 0,-1 0 1 0 0,0 0-1 0 0,0 1 1 0 0,1 0-1 0 0,-1-1 0 0 0,1 1 1 0 0,0 0-1 0 0,-1 1 1 0 0,1-1-1 0 0,-1 1 1 0 0,1 0-1 0 0,0-1 1 0 0,-1 2-1 0 0,1-1 0 0 0,0 0 1 0 0,-1 1-1 0 0,1 0 1 0 0,0-1-1 0 0,-1 1 1 0 0,1 1-1 0 0,-1-1 0 0 0,0 0 1 0 0,1 1-1 0 0,-1 0 1 0 0,0 0-1 0 0,0 0 1 0 0,0 0-1 0 0,0 0 1 0 0,0 1-1 0 0,-1-1 0 0 0,1 1 1 0 0,-1 0-1 0 0,1 0 1 0 0,3 6-1 0 0,-3-4-41 0 0,-1 0 0 0 0,0 0 0 0 0,1 0 0 0 0,-1 1 0 0 0,-1-1 0 0 0,1 1 0 0 0,-1-1 0 0 0,0 1 0 0 0,-1-1 0 0 0,1 1 0 0 0,-1 0 0 0 0,0 0 0 0 0,0-1 0 0 0,-1 1 0 0 0,0 0 0 0 0,0-1 0 0 0,0 1 0 0 0,-1-1 0 0 0,1 1 0 0 0,-1-1 0 0 0,-1 0 0 0 0,1 0 0 0 0,-5 7 0 0 0,3-4 0 0 0,-1 0 0 0 0,0 0 0 0 0,0 0 0 0 0,-1-1 0 0 0,1 0 0 0 0,-2 0 0 0 0,1 0 0 0 0,-1-1 0 0 0,0 0 0 0 0,-11 7 0 0 0,12-10-440 0 0,4-3-1853 0 0,0-1-831 0 0,-9-3-167 0 0,8 3-33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7.6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183 97 13247 0 0,'0'0'299'0'0,"0"0"45"0"0,-18-17 461 0 0,14 13-384 0 0,0 1-1 0 0,1-1 0 0 0,0 0 1 0 0,0 0-1 0 0,-5-8 0 0 0,6 9-74 0 0,0-1-1 0 0,0 1 1 0 0,0-1-1 0 0,0 1 1 0 0,-1 0-1 0 0,1 0 1 0 0,-1 1-1 0 0,0-1 1 0 0,0 0-1 0 0,0 1 1 0 0,0-1-1 0 0,-1 1 1 0 0,1 0-1 0 0,0 0 1 0 0,-1 1-1 0 0,0-1 1 0 0,1 1-1 0 0,-5-2 1 0 0,6 4-290 0 0,1-1 0 0 0,0 0 0 0 0,-1 1 0 0 0,1-1 1 0 0,-1 1-1 0 0,1-1 0 0 0,0 1 0 0 0,-1 0 0 0 0,1 0 0 0 0,0-1 1 0 0,0 1-1 0 0,0 0 0 0 0,0 0 0 0 0,0 0 0 0 0,0 0 0 0 0,0 0 1 0 0,0 1-1 0 0,0-1 0 0 0,0 0 0 0 0,0 0 0 0 0,1 1 0 0 0,-2 1 0 0 0,-15 32 910 0 0,8-11-966 0 0,2-1 0 0 0,1 1 0 0 0,1 0 0 0 0,1 0 0 0 0,1 1 0 0 0,2-1 0 0 0,0 1 0 0 0,1-1 0 0 0,1 1 0 0 0,2-1 0 0 0,0 1 0 0 0,10 32 0 0 0,-12-53-9 0 0,1 1 1 0 0,0-1-1 0 0,-1 1 0 0 0,2-1 1 0 0,-1 0-1 0 0,0 1 0 0 0,1-1 1 0 0,0-1-1 0 0,0 1 0 0 0,0 0 1 0 0,0-1-1 0 0,1 1 0 0 0,0-1 1 0 0,5 4-1 0 0,-7-6-4 0 0,0 0 0 0 0,0 0 0 0 0,0 0 1 0 0,0-1-1 0 0,0 1 0 0 0,0 0 0 0 0,0-1 0 0 0,0 0 0 0 0,1 1 0 0 0,-1-1 0 0 0,0 0 1 0 0,0 0-1 0 0,0 0 0 0 0,1 0 0 0 0,-1-1 0 0 0,0 1 0 0 0,0-1 0 0 0,0 1 0 0 0,0-1 0 0 0,0 0 1 0 0,0 1-1 0 0,0-1 0 0 0,0 0 0 0 0,0-1 0 0 0,0 1 0 0 0,0 0 0 0 0,0 0 0 0 0,-1-1 1 0 0,1 1-1 0 0,-1-1 0 0 0,1 0 0 0 0,-1 1 0 0 0,2-3 0 0 0,7-10-1444 0 0,-1 1-1 0 0,0-1 1 0 0,-1 0 0 0 0,10-24 0 0 0,-12 24-5321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8.1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52 7055 0 0,'-24'-51'2686'0'0,"24"50"-1618"0"0,0 1 44 0 0,0 0 140 0 0,0 0 57 0 0,0 0 16 0 0,0 0-174 0 0,0 0-651 0 0,0 0 69 0 0,0 0 110 0 0,4 23 840 0 0,-2-17-1433 0 0,-1 3 112 0 0,1 0 0 0 0,0 1-1 0 0,0-1 1 0 0,1 0-1 0 0,1 0 1 0 0,-1 0-1 0 0,1-1 1 0 0,1 1 0 0 0,7 10-1 0 0,-11-18 434 0 0,0 0-414 0 0,5 5-193 0 0,-5-5-25 0 0,-1-1 0 0 0,1 0-1 0 0,0 1 1 0 0,0-1 0 0 0,-1 0 0 0 0,1 0-1 0 0,0 1 1 0 0,0-1 0 0 0,0 0 0 0 0,0 0-1 0 0,-1 0 1 0 0,1 0 0 0 0,0 0 0 0 0,0 0-1 0 0,0 0 1 0 0,-1 0 0 0 0,1-1 0 0 0,0 1-1 0 0,0 0 1 0 0,0 0 0 0 0,-1-1 0 0 0,1 1-1 0 0,0 0 1 0 0,0-1 0 0 0,-1 1 0 0 0,1-1-1 0 0,0 1 1 0 0,-1-1 0 0 0,1 1 0 0 0,-1-1-1 0 0,2-1 1 0 0,-1 2-51 0 0,4-5-203 0 0,0 0 1 0 0,0 0-1 0 0,0-1 0 0 0,0 0 0 0 0,-1 1 0 0 0,0-1 1 0 0,0-1-1 0 0,-1 1 0 0 0,0 0 0 0 0,4-10 1 0 0,8-15-968 0 0,-14 29 522 0 0,0 1 91 0 0,1-5 490 0 0,-2 5 566 0 0,0 1 206 0 0,0 0 41 0 0,5 37 144 0 0,-4-31-838 0 0,11 19 0 0 0,-11-24-79 0 0,-1 0-1 0 0,1-1 1 0 0,-1 1-1 0 0,1 0 0 0 0,-1 0 1 0 0,1-1-1 0 0,0 1 1 0 0,-1 0-1 0 0,1-1 1 0 0,0 1-1 0 0,0 0 1 0 0,-1-1-1 0 0,1 1 1 0 0,0-1-1 0 0,0 1 0 0 0,0-1 1 0 0,0 0-1 0 0,0 1 1 0 0,0-1-1 0 0,0 0 1 0 0,-1 0-1 0 0,1 1 1 0 0,0-1-1 0 0,0 0 1 0 0,0 0-1 0 0,0 0 0 0 0,0 0 1 0 0,0 0-1 0 0,0-1 1 0 0,0 1-1 0 0,0 0 1 0 0,0 0-1 0 0,1-1 1 0 0,21-15-4619 0 0,-19 12 3570 0 0,16-8-1974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8.6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 13247 0 0,'0'0'299'0'0,"0"0"45"0"0,-13 10 2375 0 0,17 9-1578 0 0,0-1 1 0 0,9 22-1 0 0,8 32-825 0 0,-15-38-122 0 0,41 193 2422 0 0,-45-219-2708 0 0,-2-7-392 0 0,0-1-192 0 0,0 0-41 0 0,0 0-6 0 0,0 0 15 0 0,0 0 4 0 0,0 0 0 0 0,0 0 94 0 0,-22-27 276 0 0,-9-37-1797 0 0,22 38 2562 0 0,1-1 0 0 0,1 1 0 0 0,1-1 0 0 0,-3-33 0 0 0,8 48-98 0 0,1 0 1 0 0,1 0-1 0 0,0 0 0 0 0,0 1 0 0 0,1-1 1 0 0,3-12-1 0 0,-4 20-280 0 0,0 0-1 0 0,1 0 1 0 0,-1 0 0 0 0,1 0-1 0 0,-1 0 1 0 0,1 0 0 0 0,0 1 0 0 0,0-1-1 0 0,1 1 1 0 0,-1 0 0 0 0,1-1 0 0 0,0 1-1 0 0,0 0 1 0 0,0 0 0 0 0,0 1 0 0 0,0-1-1 0 0,0 1 1 0 0,1 0 0 0 0,-1-1-1 0 0,7-1 1 0 0,-8 3 27 0 0,1 0 0 0 0,-1 1 0 0 0,0-1-1 0 0,1 1 1 0 0,-1 0 0 0 0,1-1 0 0 0,-1 1 0 0 0,1 0 0 0 0,-1 0-1 0 0,0 1 1 0 0,1-1 0 0 0,-1 1 0 0 0,1-1 0 0 0,-1 1-1 0 0,0-1 1 0 0,1 1 0 0 0,-1 0 0 0 0,0 0 0 0 0,0 1 0 0 0,0-1-1 0 0,0 0 1 0 0,0 1 0 0 0,0-1 0 0 0,0 1 0 0 0,0-1 0 0 0,0 1-1 0 0,-1 0 1 0 0,1 0 0 0 0,-1 0 0 0 0,2 3 0 0 0,0-1-86 0 0,-1 0 0 0 0,0 0 1 0 0,0 1-1 0 0,-1-1 0 0 0,1 1 1 0 0,-1-1-1 0 0,0 1 0 0 0,0 0 1 0 0,0 0-1 0 0,-1-1 0 0 0,0 1 1 0 0,0 0-1 0 0,0 0 0 0 0,-1 6 0 0 0,-2 1 609 0 0,0 0 0 0 0,0 0 0 0 0,-1-1 0 0 0,-10 21 0 0 0,10-25-1238 0 0,0 0 1 0 0,0 0 0 0 0,-1-1-1 0 0,-10 12 1 0 0,8-18-3768 0 0,-7-6 1299 0 0,11 5 352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0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505 308 3167 0 0,'-19'-15'131'0'0,"0"-2"-1"0"0,-11-14-130 0 0,20 19 236 0 0,-1 1 1 0 0,0 1 0 0 0,0-1-1 0 0,-1 2 1 0 0,-1-1-1 0 0,0 2 1 0 0,0 0 0 0 0,-6-3-237 0 0,14 10 198 0 0,-1-1 0 0 0,1 1 1 0 0,0 0-1 0 0,-1 0 0 0 0,1 1 1 0 0,-1 0-1 0 0,1 0 0 0 0,0 0 1 0 0,-1 1-1 0 0,1-1 0 0 0,-1 1 1 0 0,1 0-1 0 0,0 1 0 0 0,0 0 1 0 0,0-1-1 0 0,0 2 0 0 0,0-1 1 0 0,0 0-1 0 0,0 1 0 0 0,1 0 1 0 0,-1 0-1 0 0,-3 3-198 0 0,-3 3 99 0 0,0 1 0 0 0,0 0 0 0 0,1 0 0 0 0,0 1 0 0 0,1 0 0 0 0,0 1-1 0 0,1 0 1 0 0,0 1-99 0 0,-9 18 257 0 0,2 1 0 0 0,2 1 0 0 0,1 0 0 0 0,1 1 0 0 0,2 0 0 0 0,1 1 0 0 0,2 0 0 0 0,-1 29-257 0 0,3-1-4 0 0,2-1-1 0 0,4 1 1 0 0,2-1 0 0 0,8 36 4 0 0,-8-68 311 0 0,2-2 0 0 0,1 1 0 0 0,2-1 0 0 0,0 0 0 0 0,2-1 0 0 0,1 0 0 0 0,1 0 0 0 0,11 16-311 0 0,-16-33 45 0 0,-1 0 0 0 0,1 0 0 0 0,0-1 0 0 0,1 0-1 0 0,0 0 1 0 0,1-1 0 0 0,0 0 0 0 0,0 0 0 0 0,10 4-45 0 0,-11-7-12 0 0,-1-1 0 0 0,1 0 1 0 0,1-1-1 0 0,-1 0 1 0 0,0-1-1 0 0,1 0 1 0 0,-1 0-1 0 0,1-1 1 0 0,-1 0-1 0 0,1-1 0 0 0,0 0 1 0 0,0 0-1 0 0,7-2 12 0 0,-2-1 0 0 0,0-1 0 0 0,0 0 0 0 0,-1-1 0 0 0,0 0 0 0 0,0-1 0 0 0,0-1 0 0 0,0 0 0 0 0,-1-1 0 0 0,-1 0 0 0 0,1-1 0 0 0,-1 0 0 0 0,8-9 0 0 0,9-11 0 0 0,-1 0 0 0 0,-2-2 0 0 0,-1-1 0 0 0,4-8 0 0 0,-1-4 0 0 0,-1 0 0 0 0,-2-2 0 0 0,-2-1 0 0 0,-3-1 0 0 0,-1 0 0 0 0,-3-2 0 0 0,9-44 0 0 0,-19 64 0 0 0,-2 0 0 0 0,-1 0 0 0 0,-1 0 0 0 0,-2-1 0 0 0,0 1 0 0 0,-3 0 0 0 0,0 0 0 0 0,-2 0 0 0 0,-1 0 0 0 0,-7-18 0 0 0,6 27 0 0 0,0 0 0 0 0,-2 0 0 0 0,0 1 0 0 0,-2 0 0 0 0,0 1 0 0 0,-1 1 0 0 0,-1-1 0 0 0,0 2 0 0 0,-2 0 0 0 0,0 0 0 0 0,0 2 0 0 0,-2 0 0 0 0,0 0 0 0 0,-15-8 0 0 0,24 18 0 0 0,0 0 0 0 0,-1 0 0 0 0,0 1 0 0 0,0 0 0 0 0,0 1 0 0 0,0 0 0 0 0,0 0 0 0 0,-1 1 0 0 0,1 0 0 0 0,-1 1 0 0 0,1 0 0 0 0,-1 0 0 0 0,-10 1 0 0 0,7 2 0 0 0,0 0 0 0 0,-1 0 0 0 0,1 2 0 0 0,0-1 0 0 0,0 1 0 0 0,1 1 0 0 0,-1 1 0 0 0,1 0 0 0 0,-5 3 0 0 0,-12 10 0 0 0,0 1 0 0 0,1 2 0 0 0,1 1 0 0 0,2 1 0 0 0,0 1 0 0 0,1 1 0 0 0,-5 10 0 0 0,1-1 114 0 0,1 1-1 0 0,1 2 0 0 0,-14 29-113 0 0,34-55-289 0 0,0-1-1 0 0,1 1 0 0 0,0 0 1 0 0,1 0-1 0 0,0 1 0 0 0,1-1 1 0 0,0 1-1 0 0,1 0 0 0 0,1 0 0 0 0,0 0 1 0 0,1 0-1 0 0,0 0 0 0 0,1 0 1 0 0,0 0-1 0 0,2 4 290 0 0,10 18-2260 0 0,6-5-19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18 7055 0 0,'-6'-13'530'0'0,"3"9"-290"0"0,3 4 173 0 0,23 23 1086 0 0,9 19-123 0 0,-3 2 1 0 0,33 64 0 0 0,36 100-461 0 0,-82-170-155 0 0,199 434 3920 0 0,-189-412-5823 0 0,-2 1 0 0 0,24 102 0 0 0,-27-86-907 0 0,-19-74 1644 0 0,-1 1-376 0 0,-1-1-2801 0 0,0-3 1863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9.1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140 464 13247 0 0,'0'0'299'0'0,"0"0"45"0"0,0 0 21 0 0,-10-29 75 0 0,4 9 1253 0 0,-2 1 0 0 0,-1 0 0 0 0,0 0-1 0 0,-15-21 1 0 0,8 13-1693 0 0,15 26 0 0 0,1 1 0 0 0,-1 0 0 0 0,1-1 0 0 0,-1 1 0 0 0,1 0 0 0 0,0-1 0 0 0,-1 1 0 0 0,1 0 0 0 0,-1 0 0 0 0,1-1 0 0 0,-1 1 0 0 0,0 0 0 0 0,1 0 0 0 0,-1 0 0 0 0,1 0 0 0 0,-1 0 0 0 0,1 0 0 0 0,-1 0 0 0 0,1 0 0 0 0,-1 0 0 0 0,1 0 0 0 0,-1 0 0 0 0,0 0 0 0 0,1 0 0 0 0,-1 0 0 0 0,1 0 0 0 0,-1 1 0 0 0,1-1 0 0 0,-1 0 0 0 0,1 0 0 0 0,-1 1 0 0 0,1-1 0 0 0,0 0 0 0 0,-2 1 0 0 0,-10 11 0 0 0,12-11 0 0 0,-4 4 0 0 0,1 1 0 0 0,0 0 0 0 0,0-1 0 0 0,0 1 0 0 0,1 1 0 0 0,0-1 0 0 0,0 0 0 0 0,1 1 0 0 0,-1-1 0 0 0,1 1 0 0 0,1-1 0 0 0,-1 1 0 0 0,2 10 0 0 0,-1-3 0 0 0,2 1 0 0 0,-1-1 0 0 0,2 0 0 0 0,0 1 0 0 0,6 14 0 0 0,-1-10 0 0 0,-5-16 0 0 0,-3-3 0 0 0,1 1 0 0 0,-1-1 0 0 0,1 1 0 0 0,-1-1 0 0 0,1 0 0 0 0,0 1 0 0 0,-1-1 0 0 0,1 1 0 0 0,-1-1 0 0 0,1 0 0 0 0,0 1 0 0 0,-1-1 0 0 0,1 0 0 0 0,0 0 0 0 0,-1 0 0 0 0,1 0 0 0 0,0 1 0 0 0,-1-1 0 0 0,1 0 0 0 0,0 0 0 0 0,0 0 0 0 0,-1 0 0 0 0,1 0 0 0 0,0-1 0 0 0,-1 1 0 0 0,1 0 0 0 0,0 0 0 0 0,-1 0 0 0 0,1-1 0 0 0,0 1 0 0 0,-1 0 0 0 0,1-1 0 0 0,-1 1 0 0 0,1 0 0 0 0,0-1 0 0 0,15-12 0 0 0,-11 6-45 0 0,0 0 0 0 0,-1 0 0 0 0,1-1 1 0 0,-2 1-1 0 0,1-1 0 0 0,-1 0 0 0 0,0 0 0 0 0,0 0 0 0 0,1-10 0 0 0,2-11-356 0 0,2-37-1 0 0,-7 29 102 0 0,-2 0 0 0 0,-1 1 0 0 0,-2-1 0 0 0,-14-63 1 0 0,2 17 210 0 0,31 182-48 0 0,14 81 298 0 0,-2-63-2874 0 0,-19-93-1700 0 0,0-2-1285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49.6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105 380 13247 0 0,'0'0'299'0'0,"0"0"45"0"0,0 0 21 0 0,-23-13 361 0 0,-13-4 8725 0 0,35 16-8711 0 0,1 1-113 0 0,-25 12-387 0 0,23-9-240 0 0,0 0 0 0 0,0 0 0 0 0,0 1 0 0 0,0-1 0 0 0,0 0 0 0 0,1 1 0 0 0,0-1 0 0 0,-1 1 0 0 0,1 0 0 0 0,0-1 0 0 0,1 1 0 0 0,-1 0 0 0 0,1 7 0 0 0,-1-2 0 0 0,1 0 0 0 0,1 0 0 0 0,0 0 0 0 0,3 15 0 0 0,0-15 0 0 0,0-3-91 0 0,-3-4-386 0 0,-1-2-191 0 0,21-7-880 0 0,-17 3 1546 0 0,-1 1-1 0 0,1-1 1 0 0,-1 0-1 0 0,0 0 1 0 0,-1 0-1 0 0,1 0 1 0 0,-1 0 0 0 0,1-1-1 0 0,1-6 1 0 0,11-17 2 0 0,-8 22 0 0 0,-7 5 0 0 0,1 1 0 0 0,-1 0 0 0 0,1 0 0 0 0,-1-1 0 0 0,1 1 0 0 0,0 0 0 0 0,-1 0 0 0 0,1 0 0 0 0,-1-1 0 0 0,1 1 0 0 0,-1 0 0 0 0,1 0 0 0 0,0 0 0 0 0,-1 0 0 0 0,1 0 0 0 0,-1 0 0 0 0,1 1 0 0 0,-1-1 0 0 0,1 0 0 0 0,-1 0 0 0 0,1 0 0 0 0,0 0 0 0 0,-1 1 0 0 0,1-1 0 0 0,-1 0 0 0 0,1 0 0 0 0,-1 1 0 0 0,1-1 0 0 0,-1 0 0 0 0,0 1 0 0 0,1-1 0 0 0,-1 1 0 0 0,1-1 0 0 0,-1 0 0 0 0,1 1 0 0 0,14 7 0 0 0,-14-8 0 0 0,1 1 0 0 0,-1 0 0 0 0,0 0 0 0 0,1-1 0 0 0,-1 1 0 0 0,0 0 0 0 0,1 0 0 0 0,-1 1 0 0 0,0-1 0 0 0,0 0 0 0 0,0 0 0 0 0,1 2 0 0 0,2 3-101 0 0,-3-4-422 0 0,1-3 247 0 0,0 1 0 0 0,0-1 0 0 0,0 1 0 0 0,0-1-1 0 0,0 0 1 0 0,0 0 0 0 0,0 1 0 0 0,-1-1 0 0 0,1-1 0 0 0,0 1 0 0 0,-1 0-1 0 0,1 0 1 0 0,-1-1 0 0 0,1 1 0 0 0,-1 0 0 0 0,1-1 0 0 0,-1 0 0 0 0,0 1 0 0 0,0-1-1 0 0,0 0 1 0 0,0 1 0 0 0,0-1 0 0 0,1-2 0 0 0,0-1-300 0 0,0 0 1 0 0,0 0-1 0 0,-1 0 1 0 0,1 0-1 0 0,-1 0 0 0 0,0-1 1 0 0,0-7-1 0 0,-1-10-350 0 0,-2 1-1 0 0,-5-27 1 0 0,-29-91 6410 0 0,18 78-2511 0 0,18 62-2961 0 0,-13-53 3323 0 0,12 44-1420 0 0,10 33-1071 0 0,30 105-914 0 0,-26-79-99 0 0,2 0 1 0 0,31 65-1 0 0,-40-107-847 0 0,-3-8-7442 0 0,8-6 5852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50.0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41 0 15719 0 0,'-40'33'1824'0'0,"39"-32"-1326"0"0,1-1 168 0 0,0 0 34 0 0,0 0-90 0 0,35-5-380 0 0,-23 3-319 0 0,16-4-2007 0 0,0 1 0 0 0,0 1 0 0 0,37 1 0 0 0,-43 4-3007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50.3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68 228 18255 0 0,'0'0'414'0'0,"-21"20"1172"0"0,15-16-1484 0 0,5-3 420 0 0,1-1 169 0 0,0 0 27 0 0,12-31 2169 0 0,-2 7-2704 0 0,1 0 61 0 0,13-48-1 0 0,-22 67-230 0 0,-1-1 0 0 0,0 1 0 0 0,0-1 0 0 0,0 1 0 0 0,-1-1 0 0 0,0 1 0 0 0,0-1 0 0 0,0 0 0 0 0,-1 1-1 0 0,0-1 1 0 0,0 1 0 0 0,0-1 0 0 0,0 1 0 0 0,-5-10 0 0 0,5 14-13 0 0,1 0 0 0 0,0 1 0 0 0,-1-1 0 0 0,1 1 0 0 0,-1-1 0 0 0,1 0 0 0 0,-1 1 0 0 0,0-1 0 0 0,1 1 0 0 0,-1-1 0 0 0,1 1 0 0 0,-1 0 0 0 0,0-1 0 0 0,1 1 0 0 0,-1 0 0 0 0,0-1 0 0 0,0 1 0 0 0,1 0 0 0 0,-1 0 0 0 0,0-1 0 0 0,0 1 0 0 0,1 0 0 0 0,-1 0 0 0 0,0 0 0 0 0,0 0 0 0 0,0 0 0 0 0,1 0 0 0 0,-1 0 0 0 0,0 1 0 0 0,0-1 0 0 0,1 0 0 0 0,-1 0 0 0 0,-1 1 0 0 0,-16 10 0 0 0,18-11 0 0 0,-5 4 0 0 0,1 0 0 0 0,0 1 0 0 0,0 0 0 0 0,0 0 0 0 0,0 0 0 0 0,1 0 0 0 0,0 0 0 0 0,0 1 0 0 0,0 0 0 0 0,1-1 0 0 0,0 1 0 0 0,0 0 0 0 0,0 0 0 0 0,1 0 0 0 0,0 0 0 0 0,-1 12 0 0 0,2-13 0 0 0,0-1 0 0 0,0 0 0 0 0,0 0 0 0 0,0 1 0 0 0,1-1 0 0 0,0 0 0 0 0,0 1 0 0 0,0-1 0 0 0,0 0 0 0 0,1 0 0 0 0,-1 0 0 0 0,1 0 0 0 0,0 0 0 0 0,0-1 0 0 0,1 1 0 0 0,-1-1 0 0 0,1 1 0 0 0,0-1 0 0 0,0 0 0 0 0,0 0 0 0 0,0 0 0 0 0,0 0 0 0 0,1 0 0 0 0,-1-1 0 0 0,5 3 0 0 0,-3-4-28 0 0,-1 0 1 0 0,1 1-1 0 0,-1-1 0 0 0,1-1 1 0 0,0 1-1 0 0,0-1 1 0 0,-1 0-1 0 0,1 0 0 0 0,0 0 1 0 0,0 0-1 0 0,-1-1 0 0 0,1 0 1 0 0,0 0-1 0 0,-1 0 0 0 0,1-1 1 0 0,-1 1-1 0 0,1-1 0 0 0,3-3 1 0 0,13-5-720 0 0,-1-1 1 0 0,24-19-1 0 0,-41 28 599 0 0,21-17-5603 0 0,1-3-1737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54.6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0 200 8863 0 0,'0'0'200'0'0,"0"0"34"0"0,0 0 12 0 0,0 0 46 0 0,11-17 1312 0 0,-9-5-387 0 0,-3 20-1066 0 0,1-1 1 0 0,0 0-1 0 0,1 0 1 0 0,-1 1-1 0 0,0-1 1 0 0,1 0-1 0 0,-1 1 1 0 0,1-1-1 0 0,0 0 1 0 0,0 1-1 0 0,2-4 1 0 0,45-94 67 0 0,-37 75-129 0 0,-8 43 5388 0 0,2 45-5790 0 0,-4-52 712 0 0,1 56 1620 0 0,-3-49-1933 0 0,1 1 1 0 0,1-1-1 0 0,0 0 0 0 0,2 0 0 0 0,0 0 1 0 0,1-1-1 0 0,8 24 0 0 0,-11-40-571 0 0,-1-1-192 0 0,0 0-878 0 0,0 0-3526 0 0,0 0-1506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3:55.5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153 8 5407 0 0,'0'0'124'0'0,"0"0"18"0"0,0 0 8 0 0,0 0 110 0 0,0 0 454 0 0,0 0 196 0 0,0 0 40 0 0,0 0-44 0 0,0 0-215 0 0,0 0-92 0 0,0 0-21 0 0,0 0 8 0 0,0 0 38 0 0,0 0 14 0 0,-12 6 648 0 0,3-2-1028 0 0,0 1 0 0 0,0-1 1 0 0,0 2-1 0 0,1 0 0 0 0,0 0 0 0 0,0 0 1 0 0,1 1-1 0 0,-1 0 0 0 0,2 0 1 0 0,-1 1-1 0 0,1 0 0 0 0,0 0 0 0 0,0 0 1 0 0,1 1-1 0 0,0 0 0 0 0,1 0 1 0 0,0 0-1 0 0,1 1 0 0 0,-1-1 1 0 0,2 1-1 0 0,-4 19 0 0 0,6-23-105 0 0,-1 0 1 0 0,1 0-1 0 0,0 0 0 0 0,0 0 0 0 0,1 0 1 0 0,-1 1-1 0 0,2-1 0 0 0,-1 0 1 0 0,1 0-1 0 0,-1 0 0 0 0,2-1 0 0 0,-1 1 1 0 0,1 0-1 0 0,-1-1 0 0 0,2 0 0 0 0,-1 1 1 0 0,0-1-1 0 0,7 6 0 0 0,-9-9-153 0 0,1-1 0 0 0,0 0 0 0 0,0 1 0 0 0,0-1 0 0 0,0 0 0 0 0,0 0 0 0 0,0 0 0 0 0,0 0 0 0 0,0 0 0 0 0,0-1 0 0 0,0 1 0 0 0,1-1 0 0 0,-1 1 0 0 0,0-1 0 0 0,0 0 0 0 0,1 0 0 0 0,-1 0 0 0 0,0 0 0 0 0,0 0 0 0 0,1-1 0 0 0,-1 1 0 0 0,3-1 0 0 0,-1 0 0 0 0,1 0 0 0 0,1-1 0 0 0,-1 0 0 0 0,1-1 0 0 0,-1 1 0 0 0,0-1 0 0 0,0 0 0 0 0,0 0 0 0 0,0 0 0 0 0,-1-1 0 0 0,1 0 0 0 0,-1 0 0 0 0,0 0 0 0 0,0 0 0 0 0,0-1 0 0 0,-1 1 0 0 0,1-1 0 0 0,-1 0 0 0 0,0 0 0 0 0,3-9 0 0 0,45-91 0 0 0,-44 87 0 0 0,-4 10 0 0 0,0-1 0 0 0,0 0 0 0 0,-1 0 0 0 0,1-12 0 0 0,-3 19 0 0 0,0-1 0 0 0,0 1 0 0 0,-1-1 0 0 0,1 0 0 0 0,-1 1 0 0 0,0-1 0 0 0,1 1 0 0 0,-1-1 0 0 0,0 1 0 0 0,-1-1 0 0 0,1 1 0 0 0,0 0 0 0 0,-1 0 0 0 0,1-1 0 0 0,-1 1 0 0 0,0 0 0 0 0,0 0 0 0 0,0 1 0 0 0,0-1 0 0 0,0 0 0 0 0,0 1 0 0 0,0-1 0 0 0,0 1 0 0 0,-1 0 0 0 0,1-1 0 0 0,0 1 0 0 0,-4-1 0 0 0,2 1 0 0 0,0-1 0 0 0,0 1 0 0 0,0 0 0 0 0,0 0 0 0 0,0 0 0 0 0,-1 1 0 0 0,1 0 0 0 0,0-1 0 0 0,-1 1 0 0 0,1 1 0 0 0,0-1 0 0 0,0 1 0 0 0,-1-1 0 0 0,1 1 0 0 0,0 1 0 0 0,0-1 0 0 0,-8 4 0 0 0,3-1 0 0 0,1 2 0 0 0,-1-1 0 0 0,1 1 0 0 0,0 0 0 0 0,-9 9 0 0 0,9-7-252 0 0,1 1 1 0 0,1-1-1 0 0,-1 1 0 0 0,1 0 0 0 0,1 1 0 0 0,0-1 1 0 0,0 1-1 0 0,1 0 0 0 0,0 1 0 0 0,0-1 0 0 0,1 0 1 0 0,-1 14-1 0 0,3-10-6995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10.4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1 287 0 0,'0'0'0'0'0,"0"0"0"0"0,0 0 0 0 0,0 0 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10.9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 32 7055 0 0,'0'0'158'0'0,"0"0"22"0"0,-4-5 177 0 0,-10-15 1632 0 0,14 19-919 0 0,0 1 42 0 0,0 0 140 0 0,-17-5 7134 0 0,16 6-8286 0 0,0-1 0 0 0,0 1-1 0 0,1 0 1 0 0,-1 0 0 0 0,0 0-1 0 0,0 0 1 0 0,0 0 0 0 0,1 0-1 0 0,-1 0 1 0 0,0 0 0 0 0,1 0-1 0 0,-1 0 1 0 0,1 0 0 0 0,-1 0-1 0 0,1 1 1 0 0,0-1 0 0 0,-1 0-1 0 0,1 0 1 0 0,0 2 0 0 0,-3 29 2187 0 0,3-25-2088 0 0,0 31 435 0 0,3 0-1 0 0,1 0 1 0 0,14 58-1 0 0,-18-92-612 0 0,19 90 353 0 0,43 228 1920 0 0,-43-192-2077 0 0,-17-124-301 0 0,-1-4-357 0 0,-1-2-174 0 0,0 0-38 0 0,0 0-14 0 0,0 0-18 0 0,0 0-10 0 0,-3-3 68 0 0,2 0-1 0 0,-1-1 1 0 0,0 1 0 0 0,0 0 0 0 0,1-1-1 0 0,0 1 1 0 0,-1-6 0 0 0,1 8 293 0 0,-2-12-2824 0 0,0-1-4100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11.9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28 291 13247 0 0,'0'0'299'0'0,"0"0"45"0"0,0 0 21 0 0,-13-6 75 0 0,6 4-252 0 0,6 2 788 0 0,-6-22 9180 0 0,11 19-10155 0 0,0-1 1 0 0,0 1-1 0 0,0 0 0 0 0,0 0 0 0 0,0 1 1 0 0,1-1-1 0 0,-1 1 0 0 0,1 0 0 0 0,0 1 1 0 0,0-1-1 0 0,0 1 0 0 0,0-1 1 0 0,0 2-1 0 0,0-1 0 0 0,0 0 0 0 0,0 1 1 0 0,0 0-1 0 0,9 1 0 0 0,4-3-1 0 0,0-1 0 0 0,0 0 0 0 0,0-1 0 0 0,-1-1 0 0 0,33-14 0 0 0,-5 2 0 0 0,-42 16 0 0 0,54-18 0 0 0,112-23 0 0 0,-146 37 0 0 0,0-1 0 0 0,41-16 0 0 0,-46 14 0 0 0,0 2 0 0 0,0 0 0 0 0,0 1 0 0 0,1 1 0 0 0,33-3 0 0 0,-42 6 0 0 0,0-1 0 0 0,0 0 0 0 0,0 0 0 0 0,17-6 0 0 0,-19 4 0 0 0,0 2 0 0 0,1-1 0 0 0,-1 1 0 0 0,1 1 0 0 0,-1 0 0 0 0,1 0 0 0 0,12 0 0 0 0,-17 1 0 0 0,0 0 0 0 0,0 0 0 0 0,0-1 0 0 0,0 0 0 0 0,0 0 0 0 0,0 0 0 0 0,-1 0 0 0 0,5-2 0 0 0,-6 2 0 0 0,1 0 0 0 0,-1 0 0 0 0,1 0 0 0 0,-1 0 0 0 0,1 1 0 0 0,-1-1 0 0 0,1 1 0 0 0,-1 0 0 0 0,1-1 0 0 0,0 1 0 0 0,-1 0 0 0 0,1 0 0 0 0,0 1 0 0 0,-1-1 0 0 0,1 1 0 0 0,-1-1 0 0 0,3 2 0 0 0,5 1 0 0 0,-9-3 0 0 0,0 1 0 0 0,1-1 0 0 0,-1 1 0 0 0,0 0 0 0 0,0-1 0 0 0,0 1 0 0 0,0 0 0 0 0,0 0 0 0 0,-1 0 0 0 0,1 0 0 0 0,0 0 0 0 0,0 0 0 0 0,-1 0 0 0 0,1 0 0 0 0,0 0 0 0 0,-1 0 0 0 0,1 0 0 0 0,-1 0 0 0 0,1 0 0 0 0,-1 1 0 0 0,0-1 0 0 0,1 0 0 0 0,-1 0 0 0 0,0 1 0 0 0,0-1 0 0 0,0 0 0 0 0,0 0 0 0 0,0 0 0 0 0,-1 3 0 0 0,-1 34 0 0 0,2-38 0 0 0,-2 21 230 0 0,1-1-1 0 0,1 0 0 0 0,1 1 1 0 0,1-1-1 0 0,5 27 0 0 0,29 98 1179 0 0,-35-143-1408 0 0,69 224 0 0 0,-66-207 0 0 0,-1-1 0 0 0,-1 1 0 0 0,0 0 0 0 0,-1 20 0 0 0,1 33 0 0 0,-2-70 0 0 0,0-1 0 0 0,0 1 0 0 0,0-1 0 0 0,0 1 0 0 0,-1-1 0 0 0,1 1 0 0 0,-1-1 0 0 0,1 1 0 0 0,-1-1 0 0 0,1 1 0 0 0,-1-1 0 0 0,0 0 0 0 0,0 1 0 0 0,0-1 0 0 0,0 0 0 0 0,0 0 0 0 0,0 0 0 0 0,0 1 0 0 0,0-1 0 0 0,0 0 0 0 0,0 0 0 0 0,-1-1 0 0 0,1 1 0 0 0,-2 1 0 0 0,-30 11 0 0 0,27-11 0 0 0,-117 59 0 0 0,56-27 0 0 0,-84 31 0 0 0,115-55 0 0 0,0-2 0 0 0,0-1 0 0 0,-53 2 0 0 0,-55 11 0 0 0,89-6 0 0 0,-58 24 0 0 0,96-30 0 0 0,15-6 0 0 0,0-1 0 0 0,-1 1 0 0 0,1-1 0 0 0,-1 0 0 0 0,1 0 0 0 0,-1 0 0 0 0,0 0 0 0 0,1 0 0 0 0,-1-1 0 0 0,0 1 0 0 0,0-1 0 0 0,1 0 0 0 0,-1 1 0 0 0,0-1 0 0 0,-5-1 0 0 0,3-1-88 0 0,4 1-375 0 0,1 1-182 0 0,0 0-40 0 0,-4-3-697 0 0,3 2-2670 0 0,1 1-4346 0 0,0 0 5791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12.7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3999 0 0,'0'0'183'0'0,"0"0"177"0"0,0 0 641 0 0,0 0 285 0 0,0 0 52 0 0,0 0-10 0 0,0 0-69 0 0,0 0-38 0 0,0 0-5 0 0,0 0 24 0 0,0 0 100 0 0,0 0 42 0 0,0 0 8 0 0,0 2-183 0 0,18 47 1565 0 0,-16-45-2477 0 0,0 0 0 0 0,0 0 0 0 0,-1 0-1 0 0,1 1 1 0 0,-1-1 0 0 0,0 1 0 0 0,0-1-1 0 0,0 5 1 0 0,13 89 1015 0 0,-2-24 799 0 0,0-3-1857 0 0,2 17-275 0 0,2-27 23 0 0,-14-54-88 0 0,-1-5-375 0 0,-1-2-182 0 0,0 0-40 0 0,0 0-110 0 0,0 0-421 0 0,0 0-184 0 0,0 0-37 0 0,-8-10-5503 0 0,-2-12 2812 0 0,9 21 3564 0 0,-5-13-2995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2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0 491 8863 0 0,'0'0'200'0'0,"0"0"34"0"0,11-20 260 0 0,5-19-26 0 0,-3-1-1 0 0,-1-1 0 0 0,-2 0 0 0 0,7-58 0 0 0,-14 64-364 0 0,-2 18 204 0 0,1-1 0 0 0,0 0 1 0 0,2 1-1 0 0,0-1 0 0 0,0 1 0 0 0,2 0 0 0 0,8-18 0 0 0,-13 33-307 0 0,0 1 0 0 0,0 0 0 0 0,0-1-1 0 0,1 1 1 0 0,-1 0 0 0 0,1-1 0 0 0,-1 1 0 0 0,1 0-1 0 0,-1 0 1 0 0,1 0 0 0 0,0 1 0 0 0,-1-1 0 0 0,1 0-1 0 0,0 0 1 0 0,0 1 0 0 0,-1-1 0 0 0,1 1 0 0 0,0 0-1 0 0,0 0 1 0 0,0-1 0 0 0,0 1 0 0 0,-1 0 0 0 0,1 0-1 0 0,0 1 1 0 0,0-1 0 0 0,0 0 0 0 0,0 1 0 0 0,-1-1-1 0 0,4 2 1 0 0,7 2 13 0 0,0 0-1 0 0,-1 1 0 0 0,16 9 1 0 0,-16-7 39 0 0,30 14 1014 0 0,33 17-435 0 0,-23-15-4028 0 0,-29-13-1535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13.0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0 115 10943 0 0,'0'0'248'0'0,"2"11"-13"0"0,-1-10 4525 0 0,1-1 5166 0 0,8-7-9474 0 0,1 0 0 0 0,0 1 0 0 0,0 1 0 0 0,0 0-1 0 0,22-7 1 0 0,-11 9-452 0 0,-19 3 0 0 0,0 0 0 0 0,0 0 0 0 0,-1-1 0 0 0,1 1 0 0 0,0-1 0 0 0,0 1 0 0 0,-1-1 0 0 0,1 0 0 0 0,3-2 0 0 0,0 0 0 0 0,0-1 0 0 0,1 1 0 0 0,0 0 0 0 0,0 1 0 0 0,0 0 0 0 0,0 0 0 0 0,0 0 0 0 0,0 1 0 0 0,1 0 0 0 0,-1 1 0 0 0,12 0 0 0 0,-14-1 0 0 0,-1 1 0 0 0,1-1 0 0 0,0 1 0 0 0,0-1 0 0 0,-1-1 0 0 0,1 1 0 0 0,-1-1 0 0 0,1 1 0 0 0,6-5 0 0 0,22-7 0 0 0,32-1-728 0 0,-36 7-7924 0 0,-19 4 272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14.6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3999 0 0,'0'0'91'0'0,"0"0"12"0"0,0 0 7 0 0,0 0 101 0 0,0 0 413 0 0,0 0 177 0 0,0 0 37 0 0,0 0 39 0 0,0 0 131 0 0,0 0 59 0 0,0 0 11 0 0,15 25 8131 0 0,-9-15-9056 0 0,-2 7 88 0 0,0 0 1 0 0,-2 0 0 0 0,1 1-1 0 0,-1 21 1 0 0,2 18 1516 0 0,-3-35-1769 0 0,0 0-1 0 0,-3 25 1 0 0,0 35 692 0 0,16 209 1576 0 0,-13-261-2257 0 0,12 154 0 0 0,-6-82 0 0 0,-7-75 0 0 0,2 0 0 0 0,1 1 0 0 0,12 51 0 0 0,0-4 2555 0 0,44 125-2326 0 0,-44-134-229 0 0,-8-6 0 0 0,-7-51 0 0 0,1 1 0 0 0,1 0 0 0 0,-3-1 0 0 0,2-5 0 0 0,-1-1 0 0 0,1 0 0 0 0,0 0 0 0 0,0 0 0 0 0,1 0 0 0 0,-1 0 0 0 0,1 0 0 0 0,-1 0 0 0 0,1 0 0 0 0,0-1 0 0 0,0 1 0 0 0,0-1 0 0 0,0 1 0 0 0,0-1 0 0 0,1 0 0 0 0,2 3 0 0 0,-4-5 0 0 0,7 7 0 0 0,1-1 0 0 0,0 0 0 0 0,0-1 0 0 0,0 0 0 0 0,1-1 0 0 0,-1 0 0 0 0,1 0 0 0 0,0-1 0 0 0,0 0 0 0 0,0-1 0 0 0,1 0 0 0 0,-1-1 0 0 0,20 1 0 0 0,12-3 0 0 0,1-1 0 0 0,45-9 0 0 0,-47 6 0 0 0,28-7 0 0 0,-35 5 0 0 0,41-3 0 0 0,-70 10 0 0 0,2-1 0 0 0,0 1 0 0 0,1-1 0 0 0,-1-1 0 0 0,0 1 0 0 0,13-6 0 0 0,28-7 0 0 0,-30 10 0 0 0,-12 4 0 0 0,-1-1 0 0 0,1 0 0 0 0,-1 0 0 0 0,0-1 0 0 0,0 0 0 0 0,0 0 0 0 0,10-5 0 0 0,-11 4-33 0 0,29-4-1079 0 0,-19 6-1622 0 0,-5 1-4280 0 0,-8 0-741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15.65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1 105 7055 0 0,'0'0'323'0'0,"0"0"-8"0"0,0 0-58 0 0,0 0 515 0 0,0 0 247 0 0,0 0 49 0 0,0 0 44 0 0,0 0 140 0 0,0 0 57 0 0,0 0 16 0 0,2 11 2878 0 0,3-6-3888 0 0,-4-4-166 0 0,1 0 0 0 0,-1 0 0 0 0,1 0 0 0 0,0-1 0 0 0,-1 1 1 0 0,1 0-1 0 0,0-1 0 0 0,0 1 0 0 0,-1-1 0 0 0,1 0 0 0 0,0 0 1 0 0,0 0-1 0 0,0 0 0 0 0,-1 0 0 0 0,1 0 0 0 0,0 0 0 0 0,0 0 1 0 0,2-1-1 0 0,14 0 474 0 0,-9 1-398 0 0,0 0-1 0 0,0 0 1 0 0,0-1 0 0 0,0 0 0 0 0,0-1-1 0 0,0 0 1 0 0,0 0 0 0 0,0-1 0 0 0,15-7-1 0 0,-19 8-214 0 0,12-5 57 0 0,0 0-1 0 0,1 1 1 0 0,-1 1-1 0 0,2 0 1 0 0,-1 2-1 0 0,0 0 1 0 0,1 1-1 0 0,27 1 1 0 0,-40 1 231 0 0,0 0 1 0 0,-1-1-1 0 0,1 1 1 0 0,-1-1-1 0 0,10-3 1 0 0,27-1 95 0 0,-38 4-394 0 0,0 1 0 0 0,0 0 0 0 0,0-1 0 0 0,1 0 0 0 0,-1 0 0 0 0,0 0 0 0 0,0-1 0 0 0,5-2 0 0 0,-5 2 0 0 0,0 1 0 0 0,0-1 0 0 0,0 1 0 0 0,0 0 0 0 0,0 0 0 0 0,0 0 0 0 0,0 0 0 0 0,1 1 0 0 0,3-1 0 0 0,-2 2 0 0 0,5-3 0 0 0,32-16 0 0 0,-35 16 0 0 0,1 1 0 0 0,0-1 0 0 0,1 1 0 0 0,-1-1 0 0 0,0 1 0 0 0,0 1 0 0 0,4-2 726 0 0,-12 2-4249 0 0,2 0-6650 0 0,-3 0 3311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17.9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3999 0 0,'0'0'183'0'0,"0"0"110"0"0,0 0 361 0 0,0 0 155 0 0,0 0 30 0 0,0 0-38 0 0,0 0-190 0 0,0 0-89 0 0,0 0-11 0 0,0 0 89 0 0,0 0 396 0 0,0 0 175 0 0,0 0 39 0 0,0 0-64 0 0,0 0-298 0 0,0 0-131 0 0,0 0-21 0 0,0 0-99 0 0,0 0-293 0 0,0 0 227 0 0,0 0 138 0 0,0 0 31 0 0,0 0-90 0 0,0 2-402 0 0,3 7-186 0 0,0-2 80 0 0,-3-5 420 0 0,0-2 170 0 0,18 45 904 0 0,-7-19-1596 0 0,-10-23 0 0 0,0 0 0 0 0,0 0 0 0 0,0 0 0 0 0,1 0 0 0 0,-1 0 0 0 0,1 0 0 0 0,0-1 0 0 0,0 1 0 0 0,0-1 0 0 0,0 1 0 0 0,4 2 0 0 0,-1 2 0 0 0,-1 0 0 0 0,1 0 0 0 0,-2 1 0 0 0,1-1 0 0 0,-1 1 0 0 0,0 0 0 0 0,0 0 0 0 0,-1 0 0 0 0,0 1 0 0 0,-1-1 0 0 0,1 9 0 0 0,3 11 0 0 0,-4-23 0 0 0,1 0 0 0 0,-1-1 0 0 0,1 1 0 0 0,0-1 0 0 0,0 0 0 0 0,0 1 0 0 0,4 4 0 0 0,1 1 0 0 0,14 37 0 0 0,-17-40 101 0 0,14 30 2678 0 0,-15-27-2779 0 0,-2 0 0 0 0,2-1 0 0 0,1 1 0 0 0,-1 0 0 0 0,-1-1 0 0 0,0 1 0 0 0,-2 0 0 0 0,0 0 0 0 0,0-1 0 0 0,0-1-91 0 0,0-6-386 0 0,0-2-191 0 0,0 0-41 0 0,-1 1 86 0 0,-2 5 211 0 0,2-5-625 0 0,1-1-314 0 0,0 0-1135 0 0,0 0-4292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19.7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1047 1 7055 0 0,'0'0'158'0'0,"0"0"22"0"0,0 0 12 0 0,0 0 124 0 0,0 0 494 0 0,0 0 218 0 0,0 0 42 0 0,0 0 42 0 0,0 0 140 0 0,-28 7 5778 0 0,21-5-5352 0 0,-24 11 1550 0 0,12-5-3883 0 0,-34 20 0 0 0,33-16 1215 0 0,-1-1 0 0 0,-1-2 0 0 0,-31 11 0 0 0,32-15-93 0 0,1-1-1 0 0,-22 3 1 0 0,21-5 225 0 0,-40 11 0 0 0,-57 18-692 0 0,-31 11 0 0 0,122-33 0 0 0,-51 9 0 0 0,6-3 2017 0 0,24-4-3657 0 0,11-5 2975 0 0,22-3-1020 0 0,0 0-1 0 0,-29 10 1 0 0,35-11-315 0 0,1-1 0 0 0,1 0-84 0 0,6-1-357 0 0,1 0-174 0 0,0 0-38 0 0,0 0-14 0 0,0 0-18 0 0,0 0-10 0 0,29 33-6999 0 0,-15-22 4248 0 0,-12-9-30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0.7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20 8863 0 0,'0'0'200'0'0,"0"0"34"0"0,0 0 12 0 0,0-1-39 0 0,-3-3-166 0 0,0 0 130 0 0,3 4 708 0 0,-3-9 5555 0 0,2 7-2371 0 0,3 8-2242 0 0,22 72-1293 0 0,35 129 1800 0 0,-40-144-2261 0 0,2 9-678 0 0,-21-71-57 0 0,0 2-275 0 0,0 1 250 0 0,0-3-5956 0 0,0-1 330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1.1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25 86 10943 0 0,'0'-1'51'0'0,"-1"-1"-1"0"0,1 1 0 0 0,-1 0 1 0 0,0-1-1 0 0,1 1 1 0 0,-1 0-1 0 0,0 0 0 0 0,0 0 1 0 0,0-1-1 0 0,0 1 1 0 0,0 0-1 0 0,-2-1 0 0 0,-8-9 674 0 0,10 10 204 0 0,1 1 323 0 0,0 0 58 0 0,0 0-66 0 0,3-2-964 0 0,1 0 1 0 0,-1 0 0 0 0,1 1-1 0 0,-1 0 1 0 0,1-1 0 0 0,0 1-1 0 0,0 0 1 0 0,-1 1 0 0 0,1-1 0 0 0,5 0-1 0 0,-5 1-185 0 0,77-19-65 0 0,-60 13-30 0 0,0 1 0 0 0,0 0 0 0 0,1 2 0 0 0,22-1 0 0 0,-40 4-308 0 0,0 0 0 0 0,-1 1 0 0 0,1-1 0 0 0,-1 1 0 0 0,1 0 0 0 0,-1 0 0 0 0,1 0 1 0 0,-1 1-1 0 0,1-1 0 0 0,-1 1 0 0 0,0-1 0 0 0,0 1 0 0 0,0 0 0 0 0,0 1 0 0 0,0-1 0 0 0,0 0 0 0 0,3 5 0 0 0,3 5-1714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1.4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17 163 10943 0 0,'-1'1'0'0'0,"0"0"96"0"0,-1 0 0 0 0,1 1 1 0 0,0-1-1 0 0,0 1 1 0 0,0-1-1 0 0,1 1 1 0 0,-1-1-1 0 0,0 1 1 0 0,1-1-1 0 0,-1 1 1 0 0,0 3-1 0 0,-3 7 206 0 0,3-10 1122 0 0,1-2 488 0 0,0 0 96 0 0,0 0-152 0 0,0 0-727 0 0,0 0-323 0 0,35-25 816 0 0,-30 20-1622 0 0,121-99 0 0 0,-37 49-8190 0 0,-74 46 2300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1.7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 0 18255 0 0,'-24'1'1983'0'0,"20"1"-1864"0"0,3-1 403 0 0,6 31 1734 0 0,50 73-2232 0 0,-34-53-24 0 0,-6-18 0 0 0,-1 1 0 0 0,-1 1 0 0 0,-2-1 0 0 0,-2 2 0 0 0,6 47 0 0 0,-15-83-45 0 0,0-1 0 0 0,0 1 1 0 0,0-1-1 0 0,0 1 0 0 0,0-1 0 0 0,0 1 0 0 0,0-1 0 0 0,0 1 0 0 0,0 0 1 0 0,0-1-1 0 0,-1 1 0 0 0,1-1 0 0 0,0 1 0 0 0,0-1 0 0 0,-1 1 0 0 0,1-1 1 0 0,0 0-1 0 0,-1 1 0 0 0,1-1 0 0 0,0 1 0 0 0,-1-1 0 0 0,1 0 0 0 0,-1 1 1 0 0,1-1-1 0 0,0 0 0 0 0,-1 1 0 0 0,1-1 0 0 0,-1 0 0 0 0,1 0 0 0 0,-1 1 0 0 0,1-1 1 0 0,-1 0-1 0 0,1 0 0 0 0,-1 0 0 0 0,0 0 0 0 0,1 0 0 0 0,-1 0 0 0 0,1 0 1 0 0,-1 0-1 0 0,1 0 0 0 0,-1 0 0 0 0,1 0 0 0 0,-1 0 0 0 0,1 0 0 0 0,-1 0 1 0 0,0 0-1 0 0,1-1 0 0 0,-1 1 0 0 0,1 0 0 0 0,-1 0 0 0 0,1-1 0 0 0,0 1 1 0 0,-1 0-1 0 0,1-1 0 0 0,-1 1 0 0 0,0-1 0 0 0,1 1 4 0 0,-4-3 20 0 0,0 0 1 0 0,0 0-1 0 0,0-1 1 0 0,0 1 0 0 0,1-1-1 0 0,-1 0 1 0 0,1 0 0 0 0,0 0-1 0 0,0 0 1 0 0,0 0-1 0 0,1-1 1 0 0,-3-5 0 0 0,-23-63 62 0 0,24 61-61 0 0,-25-87-145 0 0,26 86 520 0 0,0-1-1 0 0,1 0 1 0 0,1 1-1 0 0,0-1 1 0 0,2-21-1 0 0,-1 32-334 0 0,0 0 0 0 0,0-1-1 0 0,1 1 1 0 0,0 0-1 0 0,-1-1 1 0 0,1 1-1 0 0,0 0 1 0 0,1 0-1 0 0,-1 0 1 0 0,0 0-1 0 0,1 0 1 0 0,0 0 0 0 0,0 0-1 0 0,0 1 1 0 0,0-1-1 0 0,0 1 1 0 0,0-1-1 0 0,1 1 1 0 0,-1 0-1 0 0,1 0 1 0 0,-1 0-1 0 0,1 0 1 0 0,0 0 0 0 0,0 0-1 0 0,0 1 1 0 0,0 0-1 0 0,0-1 1 0 0,0 1-1 0 0,6-1 1 0 0,-2 1-3 0 0,0 1 0 0 0,0 0 0 0 0,0 0 0 0 0,0 1 1 0 0,0 0-1 0 0,0 0 0 0 0,0 0 0 0 0,-1 1 0 0 0,1 0 0 0 0,0 1 1 0 0,-1-1-1 0 0,0 1 0 0 0,9 5 0 0 0,-5-2 72 0 0,-1 1 0 0 0,0 0 0 0 0,0 1 0 0 0,-1 0 0 0 0,1 0 0 0 0,-2 0 0 0 0,1 1 0 0 0,-1 1 0 0 0,-1-1 0 0 0,0 1 0 0 0,0 0 0 0 0,-1 0 0 0 0,0 1 0 0 0,0 0 0 0 0,4 17 0 0 0,-7-20-34 0 0,0-1-1 0 0,-1 0 0 0 0,0 1 1 0 0,0-1-1 0 0,0 1 0 0 0,-1-1 1 0 0,0 1-1 0 0,-1-1 1 0 0,0 1-1 0 0,0-1 0 0 0,0 1 1 0 0,-1-1-1 0 0,0 0 1 0 0,-1 1-1 0 0,1-1 0 0 0,-1 0 1 0 0,-1-1-1 0 0,1 1 0 0 0,-1-1 1 0 0,0 1-1 0 0,-1-1 1 0 0,0 0-1 0 0,1-1 0 0 0,-2 1 1 0 0,-5 4-1 0 0,5-5-209 0 0,-1-1-1 0 0,1-1 1 0 0,-1 1-1 0 0,0-1 1 0 0,0 0-1 0 0,0-1 1 0 0,-11 3-1 0 0,17-4-554 0 0,1-1-197 0 0,0 0-784 0 0,0 0-345 0 0,0 0-69 0 0,0 0-8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2.1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81 18255 0 0,'0'0'414'0'0,"0"0"56"0"0,0 0 32 0 0,0 0-60 0 0,0 0-186 0 0,0 0 284 0 0,0 0 151 0 0,0 0 27 0 0,1-1-88 0 0,2-3-608 0 0,0 0 0 0 0,0 1 0 0 0,0-1 1 0 0,0 1-1 0 0,0 0 0 0 0,1 0 0 0 0,-1 0 1 0 0,1 1-1 0 0,0-1 0 0 0,4-1 0 0 0,5-4-25 0 0,1-4-1648 0 0,-13 9 1165 0 0,1 1-1 0 0,0 0 0 0 0,0 0 0 0 0,1 0 0 0 0,-1 0 0 0 0,0 1 0 0 0,1-1 1 0 0,-1 1-1 0 0,1-1 0 0 0,-1 1 0 0 0,1 0 0 0 0,-1 0 0 0 0,4-1 1 0 0,-6 2-1544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8863 0 0,'0'0'200'0'0,"0"0"34"0"0,0 0 12 0 0,0 0 132 0 0,0 0 542 0 0,0 0 236 0 0,0 0 48 0 0,24 10 1505 0 0,-19-9-2684 0 0,20 9 746 0 0,2-1 0 0 0,-1-2-1 0 0,1 0 1 0 0,42 4 0 0 0,-62-11-625 0 0,0 0 1 0 0,1 0-1 0 0,-1 0 1 0 0,0-1 0 0 0,1 0-1 0 0,-1 0 1 0 0,0-1-1 0 0,0 0 1 0 0,0 0-1 0 0,0-1 1 0 0,0 0-1 0 0,0 0 1 0 0,-1 0-1 0 0,0-1 1 0 0,1 0-1 0 0,-1 0 1 0 0,-1-1-1 0 0,1 0 1 0 0,-1 0 0 0 0,0 0-1 0 0,0 0 1 0 0,6-9-1 0 0,-4 4-279 0 0,-1 0 0 0 0,-1 0 0 0 0,0 0 0 0 0,0-1 0 0 0,-1 1 0 0 0,0-1 0 0 0,-1 0 0 0 0,0-1 0 0 0,1-12 0 0 0,-1 3-596 0 0,-2 0 0 0 0,-1 0 0 0 0,-1 0-1 0 0,-3-25 1 0 0,-3 6-6047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2.4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1 10943 0 0,'-1'1'94'0'0,"-1"0"-1"0"0,0 1 1 0 0,1-1-1 0 0,-1 0 0 0 0,0 0 1 0 0,0 0-1 0 0,0 0 1 0 0,0-1-1 0 0,0 1 0 0 0,0 0 1 0 0,-3 0-1 0 0,-13 0 7242 0 0,21 0-7259 0 0,1 1-1 0 0,-1 0 0 0 0,1 1 1 0 0,-1-1-1 0 0,0 1 0 0 0,0-1 1 0 0,0 1-1 0 0,0 0 1 0 0,-1 0-1 0 0,4 5 0 0 0,-3-4 46 0 0,10 12 160 0 0,-2 0 0 0 0,0 1 0 0 0,-2 1 0 0 0,1 0 0 0 0,-2 0 0 0 0,-1 1 0 0 0,0 0 0 0 0,-1 0 0 0 0,5 30 0 0 0,2-14-9643 0 0,-13-35 3380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2.8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72 15719 0 0,'0'0'356'0'0,"-13"-3"1096"0"0,18 1-1062 0 0,0-1-1 0 0,0 0 1 0 0,0-1-1 0 0,0 1 1 0 0,-1-1 0 0 0,5-5-1 0 0,-5 5 26 0 0,1 0 0 0 0,0 0 0 0 0,0 0 0 0 0,0 1 0 0 0,0-1 0 0 0,10-4 0 0 0,-11 6-766 0 0,0 1-1 0 0,0-1 0 0 0,-1 1 1 0 0,1 0-1 0 0,0 0 1 0 0,0 0-1 0 0,0 1 0 0 0,0-1 1 0 0,0 1-1 0 0,1 0 1 0 0,-1 0-1 0 0,0 1 1 0 0,0-1-1 0 0,0 1 0 0 0,0-1 1 0 0,0 1-1 0 0,0 1 1 0 0,-1-1-1 0 0,1 1 0 0 0,0-1 1 0 0,0 1-1 0 0,-1 0 1 0 0,1 0-1 0 0,-1 0 1 0 0,6 6-1 0 0,-1 1-5051 0 0</inkml:trace>
  <inkml:trace contextRef="#ctx0" brushRef="#br0" timeOffset="1">124 428 10943 0 0,'0'0'498'0'0,"0"0"-9"0"0,0 0-130 0 0,0 0 599 0 0,0 0 296 0 0,20-15 2195 0 0,-14 10-2927 0 0,72-48 1462 0 0,-70 48-2069 0 0,0 1 0 0 0,1 0 0 0 0,0 0 0 0 0,0 1 0 0 0,0 0 0 0 0,0 1 0 0 0,17-3 1 0 0,-15 5-2685 0 0,-4 1-3780 0 0,-7-1 2993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3.1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14 15719 0 0,'-17'-9'1712'0'0,"12"6"-1600"0"0,3 2 386 0 0,2 1 168 0 0,0 0 34 0 0,0 0 7 0 0,0 0 12 0 0,0 0 7 0 0,17 15 850 0 0,-7-4-1476 0 0,-1 1 0 0 0,1 0-1 0 0,-2 0 1 0 0,0 1 0 0 0,0 0 0 0 0,9 24 0 0 0,26 89 939 0 0,-36-102-1820 0 0,13 69-1860 0 0,-20-91 643 0 0,0-2-564 0 0,0 0-1975 0 0,0 0-842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3.4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19 199 13247 0 0,'0'0'299'0'0,"-15"-28"850"0"0,14 25-997 0 0,0 1 0 0 0,1-1 1 0 0,-1 1-1 0 0,1-1 0 0 0,0 0 0 0 0,-1 1 0 0 0,1-1 0 0 0,0 0 0 0 0,1 1 0 0 0,-1-1 0 0 0,0 0 0 0 0,1 1 0 0 0,0-1 1 0 0,-1 1-1 0 0,1-1 0 0 0,0 1 0 0 0,0-1 0 0 0,0 1 0 0 0,1-1 0 0 0,-1 1 0 0 0,1 0 0 0 0,2-4 0 0 0,6-7 1398 0 0,0 1 0 0 0,20-18 0 0 0,-19 19-1234 0 0,-5 6-304 0 0,0 0-1 0 0,0 0 1 0 0,1 0-1 0 0,0 1 1 0 0,7-5-1 0 0,-11 8-32 0 0,0-1-1 0 0,0 1 0 0 0,0 0 1 0 0,0 0-1 0 0,0 0 0 0 0,0 0 1 0 0,0 0-1 0 0,0 1 0 0 0,0 0 1 0 0,1-1-1 0 0,-1 1 0 0 0,0 0 1 0 0,0 0-1 0 0,0 1 0 0 0,4 0 1 0 0,-6-1-359 0 0,1 1 1 0 0,-1 0 0 0 0,0 0-1 0 0,0 0 1 0 0,0 0-1 0 0,1 0 1 0 0,-1 0 0 0 0,0 0-1 0 0,0 0 1 0 0,0 0-1 0 0,-1 0 1 0 0,1 0 0 0 0,0 1-1 0 0,0-1 1 0 0,0 2-1 0 0,-1-3 86 0 0,6 12-6024 0 0</inkml:trace>
  <inkml:trace contextRef="#ctx0" brushRef="#br0" timeOffset="1">111 322 18255 0 0,'0'0'414'0'0,"0"0"56"0"0,0 0 32 0 0,0 0-60 0 0,2 0-287 0 0,11-1-135 0 0,-1 1 0 0 0,24-6 0 0 0,3 1-2689 0 0,-37 5-1743 0 0,-2 0-1286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3.8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8863 0 0,'0'0'407'0'0,"0"0"-6"0"0,0 0-1 0 0,0 0 946 0 0,0 0 446 0 0,0 0 89 0 0,0 0-140 0 0,18 10 1651 0 0,-15-10-3767 0 0,0 1-1 0 0,0-1 1 0 0,0 0 0 0 0,0 0-1 0 0,0 0 1 0 0,0 0-1 0 0,-1 0 1 0 0,1-1-1 0 0,0 1 1 0 0,5-3 0 0 0,1 1-2617 0 0,-8 2 393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4.5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45 158 10943 0 0,'-23'-10'1096'0'0,"8"1"-209"0"0,15 9-857 0 0,0 0 0 0 0,0 0 0 0 0,0 0 1 0 0,0 0-1 0 0,0 0 0 0 0,0 0 0 0 0,0 0 0 0 0,0 0 1 0 0,0 0-1 0 0,0 1 0 0 0,0-1 0 0 0,0 0 0 0 0,0 0 1 0 0,0 0-1 0 0,0 0 0 0 0,0 0 0 0 0,0 0 0 0 0,0 0 1 0 0,0 0-1 0 0,0 0 0 0 0,0 0 0 0 0,0 0 0 0 0,0 1 1 0 0,0-1-1 0 0,0 0 0 0 0,0 0 0 0 0,0 0 0 0 0,0 0 0 0 0,0 0 1 0 0,0 0-1 0 0,0 0 0 0 0,0 0 0 0 0,0 0 0 0 0,0 0 1 0 0,0 0-1 0 0,0 0 0 0 0,-1 0 0 0 0,1 0 0 0 0,0 0 1 0 0,0 0-1 0 0,0 1 0 0 0,0-1 0 0 0,0 0 0 0 0,0 0 1 0 0,0 0-1 0 0,0 0 0 0 0,0 0 0 0 0,0 0 0 0 0,0 0 1 0 0,0 0-1 0 0,-1 0 0 0 0,1 0 0 0 0,0 0 0 0 0,0 0 1 0 0,0 0-1 0 0,0 0 0 0 0,0 0 0 0 0,0 0 0 0 0,0 0 0 0 0,0 0 1 0 0,0 0-1 0 0,0-1 0 0 0,0 1 0 0 0,0 0 0 0 0,-1 0 1 0 0,1 0-1 0 0,0 0 0 0 0,0 0 0 0 0,0 0 0 0 0,16 24 5350 0 0,1 2-2672 0 0,-1 14-2143 0 0,-2 1-1 0 0,11 51 1 0 0,16 49 653 0 0,15-10-1309 0 0,-55-129-386 0 0,-1-2-191 0 0,0 0-41 0 0,0 0-11 0 0,0 0-7 0 0,0 0-1 0 0,-5-21-2002 0 0,-12-43-2295 0 0,-19-29 3094 0 0,4 13 1889 0 0,-8-17-62 0 0,1 2 1298 0 0,20 30 3475 0 0,18 60-4542 0 0,1 0 0 0 0,-1 0 1 0 0,1 0-1 0 0,0 1 0 0 0,1-1 0 0 0,-1 0 1 0 0,1 0-1 0 0,0 1 0 0 0,0-1 0 0 0,0 0 1 0 0,1 1-1 0 0,-1-1 0 0 0,1 1 0 0 0,0-1 1 0 0,1 1-1 0 0,-1 0 0 0 0,1 0 1 0 0,0 0-1 0 0,0 0 0 0 0,0 1 0 0 0,6-7 1 0 0,-6 8-62 0 0,-1 0 1 0 0,0 1 0 0 0,1-1 0 0 0,-1 0 0 0 0,1 1 0 0 0,0-1 0 0 0,-1 1 0 0 0,1 0 0 0 0,0 0 0 0 0,0 0 0 0 0,0 1 0 0 0,0-1 0 0 0,0 0 0 0 0,0 1 0 0 0,0 0-1 0 0,0 0 1 0 0,0 0 0 0 0,0 0 0 0 0,0 0 0 0 0,0 1 0 0 0,0-1 0 0 0,0 1 0 0 0,0 0 0 0 0,-1 0 0 0 0,1 0 0 0 0,0 0 0 0 0,0 0 0 0 0,-1 1 0 0 0,1-1 0 0 0,-1 1-1 0 0,1 0 1 0 0,-1 0 0 0 0,0 0 0 0 0,1 0 0 0 0,1 2 0 0 0,3 4 4 0 0,1 0 1 0 0,-2 0-1 0 0,1 0 0 0 0,-1 1 0 0 0,-1-1 0 0 0,0 2 1 0 0,0-1-1 0 0,0 0 0 0 0,-1 1 0 0 0,-1 0 0 0 0,0 0 1 0 0,0 0-1 0 0,2 18 0 0 0,-4-21-44 0 0,-1-1 0 0 0,0 1 0 0 0,-1-1 0 0 0,1 0 0 0 0,-1 1 0 0 0,0-1 0 0 0,-1 1 0 0 0,1-1 0 0 0,-1 0 0 0 0,-1 0 0 0 0,1 0 0 0 0,-1 0 0 0 0,0 0 0 0 0,0-1-1 0 0,-1 1 1 0 0,0-1 0 0 0,0 0 0 0 0,0 0 0 0 0,0 0 0 0 0,-1-1 0 0 0,0 1 0 0 0,0-1 0 0 0,-7 4 0 0 0,5-3-558 0 0,5-2 428 0 0,-1-2 0 0 0,1 1 0 0 0,-1 0 0 0 0,0 0 0 0 0,0-1 0 0 0,0 0 0 0 0,0 1 0 0 0,0-1-1 0 0,0 0 1 0 0,0-1 0 0 0,-5 2 0 0 0,6-2-910 0 0,2 0-338 0 0,0 0-715 0 0,0 0-2742 0 0,0 0-1174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4.8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121 65 15719 0 0,'0'0'356'0'0,"0"0"50"0"0,-13-15 544 0 0,13 15-1023 0 0,-18-17 143 0 0,14 13 1036 0 0,-1-1 1 0 0,0 1-1 0 0,0 0 1 0 0,0 1 0 0 0,-1-1-1 0 0,-9-4 1 0 0,13 7-482 0 0,-19 18-385 0 0,18-12-240 0 0,0 1 0 0 0,0 0 0 0 0,1 1 0 0 0,-1-1 0 0 0,1 0 0 0 0,1 1 0 0 0,-1-1 0 0 0,1 1 0 0 0,1-1 0 0 0,-1 1 0 0 0,1 0 0 0 0,0 7 0 0 0,2 16 0 0 0,7 36 0 0 0,-8-62 0 0 0,1 12 0 0 0,1-1 0 0 0,0 0 0 0 0,1 0 0 0 0,1 0 0 0 0,1-1 0 0 0,0 0 0 0 0,1 0 0 0 0,0 0 0 0 0,1-1 0 0 0,0 0 0 0 0,20 22 0 0 0,-20-29 0 0 0,-6-5-40 0 0,-1-1 1 0 0,0 1-1 0 0,1-1 0 0 0,-1 1 0 0 0,1-1 0 0 0,-1 0 1 0 0,1 0-1 0 0,-1 0 0 0 0,1 0 0 0 0,-1 0 1 0 0,1 0-1 0 0,-1 0 0 0 0,1-1 0 0 0,-1 1 0 0 0,1 0 1 0 0,-1-1-1 0 0,0 1 0 0 0,1-1 0 0 0,-1 1 0 0 0,1-1 1 0 0,-1 0-1 0 0,0 0 0 0 0,0 0 0 0 0,0 0 1 0 0,1 0-1 0 0,-1 0 0 0 0,1-1 0 0 0,0 1-82 0 0,16-19-2461 0 0,-2-2-4039 0 0,-11 15 3871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5.5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70 29 7055 0 0,'0'0'158'0'0,"0"0"22"0"0,0 0 12 0 0,0 0 209 0 0,0 0 854 0 0,0 0 374 0 0,0 0 71 0 0,-11-15 2882 0 0,6 10-186 0 0,4 4-4379 0 0,1 0-1 0 0,-1 1 1 0 0,0-1-1 0 0,0 0 1 0 0,0 0-1 0 0,0 1 1 0 0,0-1-1 0 0,0 1 1 0 0,0-1-1 0 0,0 1 1 0 0,0-1-1 0 0,0 1 1 0 0,0 0-1 0 0,-1 0 0 0 0,1-1 1 0 0,0 1-1 0 0,0 0 1 0 0,0 0-1 0 0,0 0 1 0 0,-1 0-1 0 0,1 0 1 0 0,0 1-1 0 0,0-1 1 0 0,0 0-1 0 0,0 0 1 0 0,0 1-1 0 0,-2 0 0 0 0,1 0 20 0 0,1 1-1 0 0,0-1 0 0 0,-1 1 1 0 0,1-1-1 0 0,0 1 1 0 0,0 0-1 0 0,0-1 0 0 0,0 1 1 0 0,0 0-1 0 0,0 0 0 0 0,0 0 1 0 0,1 0-1 0 0,-1 0 0 0 0,0 2 1 0 0,-1 8 88 0 0,0 0 0 0 0,1 0-1 0 0,1 0 1 0 0,0 13 0 0 0,0-6-124 0 0,-1-15 0 0 0,1 0 0 0 0,0 0 0 0 0,0 0 0 0 0,0-1 0 0 0,1 1 0 0 0,-1 0 0 0 0,1 0 0 0 0,0 0 0 0 0,0 0 0 0 0,0-1 0 0 0,0 1 0 0 0,1 0 0 0 0,0-1 0 0 0,4 7 0 0 0,-5-9 0 0 0,-1 0 0 0 0,1 0 0 0 0,0 0 0 0 0,0-1 0 0 0,0 1 0 0 0,0 0 0 0 0,0-1 0 0 0,0 1 0 0 0,0-1 0 0 0,0 1 0 0 0,0-1 0 0 0,1 0 0 0 0,-1 1 0 0 0,0-1 0 0 0,0 0 0 0 0,0 0 0 0 0,0 1 0 0 0,1-1 0 0 0,-1 0 0 0 0,0 0 0 0 0,0-1 0 0 0,0 1 0 0 0,0 0 0 0 0,1 0 0 0 0,-1 0 0 0 0,0-1 0 0 0,0 1 0 0 0,0-1 0 0 0,0 1 0 0 0,0-1 0 0 0,0 1 0 0 0,0-1 0 0 0,2-1 0 0 0,-3 2 0 0 0,3-2-109 0 0,0-1 0 0 0,0 0-1 0 0,-1 0 1 0 0,1 0 0 0 0,-1 0 0 0 0,1 0 0 0 0,-1 0-1 0 0,0-1 1 0 0,0 1 0 0 0,-1-1 0 0 0,1 1-1 0 0,1-7 1 0 0,0 1-246 0 0,0-1 0 0 0,-1 0 0 0 0,2-17 0 0 0,-4 24 415 0 0,0 1 0 0 0,0-1-1 0 0,-1 0 1 0 0,1 0 0 0 0,-1 0-1 0 0,1 0 1 0 0,-1 1 0 0 0,0-1-1 0 0,0 0 1 0 0,-1 1 0 0 0,1-1-1 0 0,-1 1 1 0 0,1-1 0 0 0,-1 1-1 0 0,0 0 1 0 0,1 0 0 0 0,-1-1-1 0 0,0 1 1 0 0,-1 1 0 0 0,1-1-1 0 0,0 0 1 0 0,0 0 0 0 0,-1 1-1 0 0,1-1 1 0 0,-1 1 0 0 0,0 0-1 0 0,1 0 1 0 0,-1 0 0 0 0,0 0-1 0 0,1 0 1 0 0,-1 1 0 0 0,-5-1-1 0 0,7 1 571 0 0,-1 0-850 0 0,1 0 0 0 0,-1 1 0 0 0,0 0 0 0 0,1-1 0 0 0,-1 1 0 0 0,1 0 0 0 0,-1 0 0 0 0,1 0 0 0 0,0 0 0 0 0,-1 0 0 0 0,1 0 0 0 0,0 0 0 0 0,0 0 0 0 0,-1 1 0 0 0,1-1 0 0 0,0 0 0 0 0,0 1 0 0 0,0-1 0 0 0,1 1 0 0 0,-2 2 0 0 0,-2 1-1372 0 0,3-4-421 0 0,1-1-17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6.0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111 374 13247 0 0,'0'0'299'0'0,"0"0"45"0"0,0 0 21 0 0,-1 0-46 0 0,-5 3-210 0 0,6-3-47 0 0,-1 0 0 0 0,1 1 0 0 0,-1-1 1 0 0,1 0-1 0 0,-1 0 0 0 0,1 0 0 0 0,-1 0 0 0 0,0 0 0 0 0,1 1 0 0 0,-1-1 0 0 0,1 0 0 0 0,-1 0 0 0 0,1-1 0 0 0,-1 1 0 0 0,1 0 0 0 0,-1 0 0 0 0,0 0 1 0 0,1 0-1 0 0,-1 0 0 0 0,1-1 0 0 0,-1 1 0 0 0,1 0 0 0 0,-1 0 0 0 0,1-1 0 0 0,-1 1 0 0 0,1 0 0 0 0,0-1 0 0 0,-1 1 0 0 0,1 0 0 0 0,-1-1 0 0 0,1 1 1 0 0,0-1-1 0 0,-1 1 0 0 0,1-1 0 0 0,0 1 0 0 0,-1-1 0 0 0,1 1 0 0 0,0-1 0 0 0,0 1 0 0 0,0-1 0 0 0,-1 1 0 0 0,1-1 0 0 0,0 1 0 0 0,0-1 0 0 0,0 1 1 0 0,0-2-1 0 0,2-21 2024 0 0,-2 22-1926 0 0,7-32 1694 0 0,14-84-1973 0 0,-20 102 278 0 0,0 0 0 0 0,-1-1 0 0 0,0 1 0 0 0,-1 0 0 0 0,-6-26 0 0 0,6 36-363 0 0,-2-1-1 0 0,1 1 0 0 0,0-1 0 0 0,-1 1 0 0 0,0 0 0 0 0,0 0 0 0 0,-1 0 0 0 0,1 1 0 0 0,-1-1 0 0 0,-6-5 0 0 0,9 9 232 0 0,0 0 0 0 0,0 0-1 0 0,0 0 1 0 0,0 0 0 0 0,0 0 0 0 0,-1 0 0 0 0,1 0 0 0 0,0 1 0 0 0,0-1-1 0 0,-1 0 1 0 0,1 1 0 0 0,0-1 0 0 0,0 1 0 0 0,-1-1 0 0 0,1 1 0 0 0,-1 0-1 0 0,1 0 1 0 0,0-1 0 0 0,-1 1 0 0 0,1 0 0 0 0,-1 0 0 0 0,1 1 0 0 0,-1-1 0 0 0,1 0-1 0 0,0 0 1 0 0,-1 1 0 0 0,1-1 0 0 0,-1 0 0 0 0,1 1 0 0 0,0 0 0 0 0,0-1-1 0 0,-1 1 1 0 0,1 0 0 0 0,0-1 0 0 0,0 1 0 0 0,0 0 0 0 0,0 0 0 0 0,0 0-1 0 0,0 0 1 0 0,0 0 0 0 0,0 0 0 0 0,0 0 0 0 0,0 1 0 0 0,0-1 0 0 0,1 0-1 0 0,-1 0 1 0 0,0 2 0 0 0,-1 2-78 0 0,0-1 0 0 0,0 0 0 0 0,0 1-1 0 0,1 0 1 0 0,0-1 0 0 0,0 1 0 0 0,0 0-1 0 0,0-1 1 0 0,1 1 0 0 0,-1 0 0 0 0,1 0-1 0 0,1 0 1 0 0,-1-1 0 0 0,2 8 0 0 0,2 3 32 0 0,1 0 0 0 0,0 0 0 0 0,8 16 0 0 0,-11-28 187 0 0,41 93 1058 0 0,-4 2 0 0 0,-4 2 0 0 0,23 108 0 0 0,-57-200-1196 0 0,0 0 0 0 0,0-1 0 0 0,-1 1 0 0 0,0 0 0 0 0,0 0 0 0 0,0 0 0 0 0,-3 11 0 0 0,-1-10-30 0 0,4-8-38 0 0,-1 0 0 0 0,0 0 0 0 0,1 0 0 0 0,-1 1 0 0 0,0-1 0 0 0,0 0 0 0 0,0 0 1 0 0,0 0-1 0 0,0-1 0 0 0,0 1 0 0 0,0 0 0 0 0,0 0 0 0 0,0-1 0 0 0,-1 1 0 0 0,1 0 0 0 0,0-1 0 0 0,0 1 0 0 0,-1-1 0 0 0,1 1 0 0 0,0-1 0 0 0,-1 0 0 0 0,1 0 0 0 0,0 0 0 0 0,-1 1 0 0 0,1-1 1 0 0,0-1-1 0 0,-1 1 0 0 0,1 0 0 0 0,0 0 0 0 0,-1 0 0 0 0,1-1 0 0 0,0 1 0 0 0,-1 0 0 0 0,1-1 0 0 0,0 1 0 0 0,-2-2 0 0 0,-2-1-196 0 0,0 1 0 0 0,0-1 0 0 0,1-1 0 0 0,-1 1 0 0 0,-7-8 0 0 0,7 5 221 0 0,1 1 0 0 0,-1-1 0 0 0,1 0 0 0 0,0-1 0 0 0,1 1 0 0 0,0 0 0 0 0,0-1 0 0 0,0 0 0 0 0,1 0 0 0 0,0 0 0 0 0,0 0 0 0 0,1 0 0 0 0,0 0 0 0 0,0 0 0 0 0,0-1 0 0 0,1 1 0 0 0,0 0 0 0 0,1 0 0 0 0,0-1 0 0 0,2-11 0 0 0,0 6-495 0 0,0 1 0 0 0,1 0 0 0 0,1 0 1 0 0,9-20-1 0 0,-8 22-772 0 0,0 0-1 0 0,0 0 1 0 0,1 0 0 0 0,15-15 0 0 0,-12 15-4123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6.4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99 13 10943 0 0,'0'0'498'0'0,"0"0"-9"0"0,-27-4-17 0 0,-15-4 8663 0 0,41 7-8393 0 0,-1 1-105 0 0,-6 1-418 0 0,7-1-218 0 0,0 0 0 0 0,0 1 0 0 0,0-1 0 0 0,0 0 0 0 0,0 1 0 0 0,0-1 0 0 0,0 1 0 0 0,0 0 0 0 0,1-1 0 0 0,-1 1 0 0 0,0 0 0 0 0,0-1 0 0 0,1 1 0 0 0,-1 0 0 0 0,0 0 0 0 0,1-1 0 0 0,-1 1 0 0 0,1 0 0 0 0,-1 0-1 0 0,1 0 1 0 0,-1 0 0 0 0,1 0 0 0 0,0 0 0 0 0,0 0 0 0 0,-1 0 0 0 0,1 0 0 0 0,0 0 0 0 0,0 0 0 0 0,0 0 0 0 0,0 2 0 0 0,1 21-7 0 0,0-20 6 0 0,1-1 0 0 0,0 0 0 0 0,-1 0 0 0 0,1 0 0 0 0,0-1 0 0 0,0 1 0 0 0,1 0 0 0 0,-1-1 0 0 0,1 1 0 0 0,-1-1 0 0 0,1 0 0 0 0,0 0 0 0 0,-1 0 0 0 0,1 0 0 0 0,0 0 0 0 0,0-1 0 0 0,6 3 0 0 0,1-1 0 0 0,-1-1 0 0 0,1 1 0 0 0,20 1 0 0 0,-19-3 0 0 0,18 4 101 0 0,-28-5-47 0 0,-1 1-1 0 0,0-1 0 0 0,0 1 0 0 0,0-1 0 0 0,1 1 0 0 0,-1-1 1 0 0,0 1-1 0 0,0-1 0 0 0,0 1 0 0 0,0-1 0 0 0,0 1 0 0 0,0-1 1 0 0,0 1-1 0 0,0-1 0 0 0,0 1 0 0 0,0-1 0 0 0,0 1 0 0 0,-1-1 1 0 0,1 1-1 0 0,0-1 0 0 0,0 1 0 0 0,0-1 0 0 0,-1 1 0 0 0,1-1 1 0 0,0 1-1 0 0,-1-1 0 0 0,1 0 0 0 0,0 1 0 0 0,-1-1 0 0 0,0 1 1 0 0,-9 15 836 0 0,0-5-871 0 0,-2 0 1 0 0,1 0-1 0 0,-1-1 0 0 0,-1-1 1 0 0,0 0-1 0 0,-21 11 0 0 0,16-10-102 0 0,17-9-900 0 0,1-1-367 0 0,0 0-81 0 0,0 0-9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5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5407 0 0,'0'0'124'0'0,"0"0"18"0"0,0 4 8 0 0,0 2-24 0 0,0 0 1 0 0,1-1-1 0 0,0 1 0 0 0,0 0 0 0 0,0 0 0 0 0,1-1 0 0 0,-1 1 0 0 0,1-1 0 0 0,0 1 0 0 0,1-1 0 0 0,0 0 0 0 0,0 0 1 0 0,0 0-1 0 0,0 0 0 0 0,1-1 0 0 0,-1 1 0 0 0,9 7 0 0 0,0 0-334 0 0,23 35 1278 0 0,-1 1 0 0 0,-3 1 0 0 0,27 56 0 0 0,15 25-558 0 0,37 51 1865 0 0,126 277 0 0 0,-57-28 439 0 0,-168-403-2816 0 0,-1 0 0 0 0,11 52 0 0 0,-14-27 0 0 0,-8-46-89 0 0,1-5-380 0 0,0-1-185 0 0,0 0-39 0 0,0 0 85 0 0,-4-12-1291 0 0,2 8-1682 0 0,1 2-3467 0 0,1 2 5361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47.5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42 3999 0 0,'0'0'91'0'0,"0"0"12"0"0,0 0 7 0 0,0 0 168 0 0,0 0 694 0 0,0 0 305 0 0,0 0 60 0 0,0 0-94 0 0,0 0-427 0 0,0 0-192 0 0,0 0-43 0 0,0 0 97 0 0,0 0 423 0 0,0 0 180 0 0,25-1 4451 0 0,-20 0-5489 0 0,0-1 0 0 0,1 1-1 0 0,-1 0 1 0 0,1 0 0 0 0,-1 1-1 0 0,1-1 1 0 0,-1 1-1 0 0,1 0 1 0 0,-1 1 0 0 0,1-1-1 0 0,10 4 1 0 0,-16-4-242 0 0,0 0-1 0 0,1 0 1 0 0,-1 0-1 0 0,0 0 1 0 0,0 0-1 0 0,1 1 1 0 0,-1-1 0 0 0,0 0-1 0 0,0 0 1 0 0,0 1-1 0 0,1-1 1 0 0,-1 0-1 0 0,0 0 1 0 0,0 1-1 0 0,0-1 1 0 0,0 0 0 0 0,0 0-1 0 0,1 1 1 0 0,-1-1-1 0 0,0 0 1 0 0,0 1-1 0 0,0-1 1 0 0,0 0-1 0 0,0 1 1 0 0,0-1 0 0 0,0 0-1 0 0,0 0 1 0 0,0 1-1 0 0,0-1 1 0 0,0 0-1 0 0,0 1 1 0 0,0-1-1 0 0,0 0 1 0 0,-1 1 0 0 0,1-1-1 0 0,0 0 1 0 0,0 0-1 0 0,0 1 1 0 0,0-1-1 0 0,0 0 1 0 0,-1 0-1 0 0,1 1 1 0 0,0-1 0 0 0,0 0-1 0 0,0 0 1 0 0,-1 0-1 0 0,1 1 1 0 0,0-1-1 0 0,0 0 1 0 0,-1 0-1 0 0,1 0 1 0 0,0 0 0 0 0,-1 1-1 0 0,-11 10-6 0 0,8-9 6 0 0,-1 1 0 0 0,0-1 0 0 0,1 0 0 0 0,-1 0 0 0 0,0 0 0 0 0,0-1 0 0 0,0 0 0 0 0,-1 0 0 0 0,1 0 0 0 0,0 0 0 0 0,0-1 0 0 0,-6 0 0 0 0,5-2 0 0 0,8-4 0 0 0,0 0 0 0 0,1 1 0 0 0,0 0 0 0 0,0 0 0 0 0,0 0 0 0 0,1 1 0 0 0,0-1 0 0 0,0 1 0 0 0,0 0 0 0 0,0 0 0 0 0,1 0 0 0 0,-1 1 0 0 0,1 0 0 0 0,0 0 0 0 0,9-5 0 0 0,-11 7-495 0 0,0 0 0 0 0,0 0 0 0 0,-1 1 0 0 0,1-1 0 0 0,0 1 0 0 0,0-1 0 0 0,0 1 0 0 0,0 0 0 0 0,0 0 0 0 0,0 1 0 0 0,0-1 0 0 0,-1 1 0 0 0,1-1 0 0 0,0 1 0 0 0,0 0 0 0 0,4 1-1 0 0,-6-1-236 0 0,2 0-2592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5:13.6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71 102 7055 0 0,'-10'0'554'0'0,"-12"-2"-380"0"0,19 1 56 0 0,1 1 1 0 0,0-1-1 0 0,0 0 0 0 0,0 0 0 0 0,0 0 0 0 0,1 0 0 0 0,-1 0 0 0 0,0-1 0 0 0,0 1 0 0 0,1 0 0 0 0,-1-1 0 0 0,1 0 0 0 0,-1 1 0 0 0,1-1 0 0 0,-1 0 0 0 0,1 1 1 0 0,0-1-1 0 0,0 0 0 0 0,0 0 0 0 0,0 0 0 0 0,0 0 0 0 0,1 0 0 0 0,-2-3 0 0 0,2 1 103 0 0,-1 0-1 0 0,1 0 1 0 0,0 0 0 0 0,0 0 0 0 0,0 0-1 0 0,0-1 1 0 0,1 1 0 0 0,0 0 0 0 0,-1 0-1 0 0,1 0 1 0 0,3-6 0 0 0,-4 9-305 0 0,0 1-1 0 0,0 0 1 0 0,1 0 0 0 0,-1-1 0 0 0,0 1 0 0 0,0 0-1 0 0,0-1 1 0 0,0 1 0 0 0,0 0 0 0 0,0 0 0 0 0,1-1-1 0 0,-1 1 1 0 0,0 0 0 0 0,0 0 0 0 0,0 0 0 0 0,1-1-1 0 0,-1 1 1 0 0,0 0 0 0 0,0 0 0 0 0,1 0-1 0 0,-1 0 1 0 0,0-1 0 0 0,0 1 0 0 0,1 0 0 0 0,-1 0-1 0 0,0 0 1 0 0,0 0 0 0 0,1 0 0 0 0,-1 0 0 0 0,0 0-1 0 0,1 0 1 0 0,-1 0 0 0 0,0 0 0 0 0,1 0-1 0 0,-1 0 1 0 0,0 0 0 0 0,0 0 0 0 0,1 0 0 0 0,-1 0-1 0 0,12 10 1967 0 0,4 18 762 0 0,-10-11-2756 0 0,-1 0 0 0 0,-1 0 0 0 0,-1 1 0 0 0,0-1 0 0 0,-1 1 0 0 0,-1 23 0 0 0,3 15 0 0 0,3 69 732 0 0,2 22 553 0 0,-5-91-880 0 0,-2 60 0 0 0,-3-63-443 0 0,2-40 1790 0 0,1-5-7309 0 0,-4-29-6719 0 0,-3 5 7992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5:13.9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98 318 5407 0 0,'-40'-86'504'0'0,"10"20"1193"0"0,11 22 2442 0 0,17 40-3754 0 0,1 1-1 0 0,0-1 1 0 0,0 0-1 0 0,0 0 1 0 0,0 0-1 0 0,0 1 1 0 0,1-1-1 0 0,-1 0 1 0 0,1 0-1 0 0,0 0 1 0 0,0 0-1 0 0,1 0 1 0 0,-1 0-1 0 0,1 0 1 0 0,0 0-1 0 0,0 1 1 0 0,2-6-1 0 0,-1 6-171 0 0,-1 1-1 0 0,1-1 1 0 0,1 0-1 0 0,-1 0 1 0 0,0 1-1 0 0,1-1 1 0 0,-1 1-1 0 0,1 0 1 0 0,0 0-1 0 0,-1 0 1 0 0,1 0-1 0 0,0 0 0 0 0,0 1 1 0 0,0-1-1 0 0,1 1 1 0 0,-1 0-1 0 0,0 0 1 0 0,1 0-1 0 0,5-1 1 0 0,16-1-189 0 0,0 0 0 0 0,0 2 0 0 0,1 0 0 0 0,-1 2 0 0 0,0 1 1 0 0,0 1-1 0 0,0 1 0 0 0,0 1 0 0 0,37 13 0 0 0,-56-16-326 0 0,0 0-1 0 0,0 1 1 0 0,0 0-1 0 0,-1 0 1 0 0,1 1-1 0 0,-1-1 1 0 0,0 1-1 0 0,0 1 1 0 0,0-1-1 0 0,-1 0 1 0 0,1 1-1 0 0,-1 0 1 0 0,0 0-1 0 0,0 1 1 0 0,-1-1-1 0 0,0 1 1 0 0,0-1-1 0 0,0 1 1 0 0,0 0-1 0 0,-1 0 1 0 0,0 1-1 0 0,0-1 1 0 0,-1 0-1 0 0,1 10 1 0 0,1 16-2448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5:14.2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19 132 13247 0 0,'-19'21'1511'0'0,"19"-21"-1430"0"0,1 0 1 0 0,-1 1-1 0 0,0-1 0 0 0,0 0 1 0 0,0 0-1 0 0,1 1 0 0 0,-1-1 0 0 0,0 0 1 0 0,0 0-1 0 0,1 0 0 0 0,-1 1 1 0 0,0-1-1 0 0,1 0 0 0 0,-1 0 0 0 0,0 0 1 0 0,0 0-1 0 0,1 0 0 0 0,-1 0 1 0 0,0 1-1 0 0,1-1 0 0 0,-1 0 0 0 0,0 0 1 0 0,1 0-1 0 0,-1 0 0 0 0,0 0 1 0 0,1 0-1 0 0,-1 0 0 0 0,0 0 0 0 0,1-1 1 0 0,-1 1-1 0 0,0 0 0 0 0,1 0 1 0 0,-1 0-1 0 0,0 0 0 0 0,0 0 0 0 0,1 0 1 0 0,-1-1-1 0 0,1 1 0 0 0,54-20 4667 0 0,-45 15-5138 0 0,220-77 1764 0 0,-112 53-2214 0 0,4 14-3659 0 0,-95 13 1775 0 0,0 1-26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5:14.6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186 193 10943 0 0,'-58'-32'1122'0'0,"4"1"3866"0"0,53 31-4091 0 0,-1 1-805 0 0,1 0 1 0 0,0 1-1 0 0,0-1 0 0 0,0 1 1 0 0,0-1-1 0 0,0 1 1 0 0,0-1-1 0 0,0 1 0 0 0,1 0 1 0 0,-1 0-1 0 0,0-1 1 0 0,1 1-1 0 0,-1 0 0 0 0,1 0 1 0 0,0-1-1 0 0,0 1 1 0 0,0 0-1 0 0,0 0 0 0 0,0 0 1 0 0,0 0-1 0 0,0-1 1 0 0,1 4-1 0 0,9 55 2581 0 0,-6-40-2262 0 0,28 161-411 0 0,20 136 0 0 0,-44-251-8190 0 0,-8-64 2300 0 0</inkml:trace>
  <inkml:trace contextRef="#ctx0" brushRef="#br0" timeOffset="1">8 311 13247 0 0,'-3'-13'307'0'0,"1"-1"0"0"0,0 1 0 0 0,2-1 0 0 0,-1 0 0 0 0,1 0 0 0 0,1 1 0 0 0,1-1 0 0 0,0 0 0 0 0,0 1 0 0 0,9-24-1 0 0,-8 28 56 0 0,0 1 0 0 0,1 0 0 0 0,0-1 0 0 0,1 2-1 0 0,0-1 1 0 0,0 0 0 0 0,0 1 0 0 0,1 0-1 0 0,0 1 1 0 0,1-1 0 0 0,-1 1 0 0 0,1 0-1 0 0,1 1 1 0 0,-1-1 0 0 0,1 2 0 0 0,-1-1-1 0 0,13-5 1 0 0,-15 8-358 0 0,0 0 0 0 0,0 0 0 0 0,1 1 1 0 0,-1 0-1 0 0,0-1 0 0 0,0 2 0 0 0,1-1 0 0 0,-1 1 0 0 0,1-1 0 0 0,-1 2 0 0 0,0-1 0 0 0,1 0 0 0 0,-1 1 1 0 0,0 0-1 0 0,1 1 0 0 0,-1-1 0 0 0,0 1 0 0 0,0 0 0 0 0,0 0 0 0 0,0 0 0 0 0,-1 1 0 0 0,1 0 1 0 0,-1 0-1 0 0,1 0 0 0 0,-1 0 0 0 0,6 7 0 0 0,-6-6-677 0 0,0 1 0 0 0,-1 0 0 0 0,0-1 0 0 0,0 2 0 0 0,0-1 0 0 0,0 0 0 0 0,-1 0 0 0 0,0 1 1 0 0,3 9-1 0 0,-2 3-5645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5:14.9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15719 0 0,'0'0'90'0'0,"0"1"0"0"0,0-1 0 0 0,0 0 0 0 0,0 1 0 0 0,0-1 0 0 0,0 0 0 0 0,0 0 0 0 0,0 1 0 0 0,0-1 0 0 0,0 0 0 0 0,0 1 0 0 0,0-1 0 0 0,0 0 0 0 0,0 0 0 0 0,0 1-1 0 0,0-1 1 0 0,0 0 0 0 0,0 0 0 0 0,0 1 0 0 0,0-1 0 0 0,0 0 0 0 0,1 0 0 0 0,-1 1 0 0 0,0-1 0 0 0,0 0 0 0 0,0 0 0 0 0,1 1 0 0 0,-1-1 0 0 0,0 0 0 0 0,0 0 0 0 0,0 0 0 0 0,1 0 0 0 0,-1 1 0 0 0,0-1 0 0 0,0 0-1 0 0,1 0 1 0 0,-1 0 0 0 0,0 0 0 0 0,1 0 0 0 0,-1 0 0 0 0,18 3 524 0 0,-1 0-1 0 0,1-2 0 0 0,0 0 1 0 0,33-3-1 0 0,-1 0 72 0 0,132 12-3958 0 0,-153-7-3974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33.5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3254 5407 0 0,'0'0'248'0'0,"0"0"-5"0"0,-3-20-142 0 0,4 11 257 0 0,-1 0 0 0 0,2-1-1 0 0,-1 1 1 0 0,1 0-1 0 0,1 0 1 0 0,0 1-1 0 0,0-1 1 0 0,1 0-1 0 0,-1 1 1 0 0,11-16-1 0 0,-3 8 79 0 0,1 0-1 0 0,1 1 0 0 0,0 0 0 0 0,17-14 1 0 0,-28 28-429 0 0,-2 0-7 0 0,1 0 1 0 0,0 0-1 0 0,0 0 0 0 0,-1 1 1 0 0,1-1-1 0 0,0 0 0 0 0,0 1 1 0 0,0-1-1 0 0,0 0 1 0 0,0 1-1 0 0,0-1 0 0 0,0 1 1 0 0,0-1-1 0 0,1 1 0 0 0,-1 0 1 0 0,0 0-1 0 0,0-1 1 0 0,0 1-1 0 0,0 0 0 0 0,0 0 1 0 0,1 0-1 0 0,-1 0 0 0 0,0 0 1 0 0,0 0-1 0 0,0 1 0 0 0,0-1 1 0 0,0 0-1 0 0,0 0 1 0 0,1 1-1 0 0,0 0 0 0 0,0 1 4 0 0,-1-1-1 0 0,1 0 0 0 0,-1 1 0 0 0,0 0 1 0 0,0-1-1 0 0,0 1 0 0 0,0 0 1 0 0,0-1-1 0 0,0 1 0 0 0,0 0 0 0 0,-1 0 1 0 0,1 0-1 0 0,-1 0 0 0 0,1 0 0 0 0,-1 0 1 0 0,0 0-1 0 0,1 0 0 0 0,-1 0 1 0 0,0-1-1 0 0,-1 1 0 0 0,1 0 0 0 0,0 0 1 0 0,0 0-1 0 0,-2 4 0 0 0,-15 51 1382 0 0,15-52-1060 0 0,-2 7 33 0 0,-1 3 31 0 0,0 0-1 0 0,-1-1 1 0 0,-1 1 0 0 0,-1-1-1 0 0,-13 19 1 0 0,21-32-359 0 0,0 0 0 0 0,-1-1 1 0 0,1 1-1 0 0,-1 0 1 0 0,1 0-1 0 0,-1-1 1 0 0,0 1-1 0 0,1 0 1 0 0,-1-1-1 0 0,0 1 0 0 0,1-1 1 0 0,-1 1-1 0 0,0-1 1 0 0,0 1-1 0 0,1-1 1 0 0,-1 1-1 0 0,0-1 0 0 0,0 0 1 0 0,0 1-1 0 0,0-1 1 0 0,1 0-1 0 0,-1 0 1 0 0,0 0-1 0 0,-2 1 0 0 0,2-2 32 0 0,1 1-1 0 0,-1-1 1 0 0,0 0-1 0 0,1 1 1 0 0,-1-1-1 0 0,0 0 1 0 0,1 1-1 0 0,-1-1 1 0 0,1 0-1 0 0,-1 0 1 0 0,1 1-1 0 0,0-1 1 0 0,-1 0-1 0 0,1 0 1 0 0,0 0-1 0 0,-1 0 0 0 0,1 0 1 0 0,0 1-1 0 0,0-3 1 0 0,-1-4 213 0 0,0-1-1 0 0,0 1 1 0 0,1-1 0 0 0,1 1-1 0 0,0-9 1 0 0,4-3-275 0 0,0 0 0 0 0,2 0 0 0 0,0 0 0 0 0,16-28 0 0 0,-17 38 0 0 0,0-1 0 0 0,1 1 0 0 0,0 1 0 0 0,1-1 0 0 0,0 1 0 0 0,0 0 0 0 0,0 1 0 0 0,1 0 0 0 0,10-6 0 0 0,-14 10 0 0 0,0 0 0 0 0,0 0 0 0 0,0 1 0 0 0,1 0 0 0 0,-1 0 0 0 0,1 0 0 0 0,-1 1 0 0 0,11-2 0 0 0,-12 3 0 0 0,-1 0 0 0 0,0 0 0 0 0,1 0 0 0 0,-1 1 0 0 0,0-1 0 0 0,1 1 0 0 0,-1 0 0 0 0,0 0 0 0 0,0 0 0 0 0,0 0 0 0 0,0 1 0 0 0,0-1 0 0 0,0 1 0 0 0,0-1 0 0 0,0 1 0 0 0,2 3 0 0 0,-2-2 0 0 0,-1-1 0 0 0,0 1 0 0 0,0 0 0 0 0,0 0 0 0 0,0 0 0 0 0,0 1 0 0 0,-1-1 0 0 0,1 0 0 0 0,-1 1 0 0 0,0-1 0 0 0,0 1 0 0 0,0-1 0 0 0,-1 1 0 0 0,1-1 0 0 0,-1 1 0 0 0,0-1 0 0 0,0 1 0 0 0,-1 7 0 0 0,0 1 0 0 0,-1-1 0 0 0,0 1 0 0 0,0-1 0 0 0,-8 19 0 0 0,4-14 0 0 0,-1-1 0 0 0,0 0 0 0 0,-1 0 0 0 0,-1 0 0 0 0,0-1 0 0 0,-1-1 0 0 0,0 0 0 0 0,-1 0 0 0 0,-1 0 0 0 0,0-2 0 0 0,-19 15 0 0 0,30-25 27 0 0,0 0-1 0 0,0 0 1 0 0,1-1-1 0 0,-1 1 1 0 0,0 0-1 0 0,0-1 0 0 0,0 1 1 0 0,0-1-1 0 0,0 1 1 0 0,0-1-1 0 0,0 1 1 0 0,0-1-1 0 0,-1 0 1 0 0,1 1-1 0 0,0-1 1 0 0,0 0-1 0 0,0 0 1 0 0,0 0-1 0 0,0 0 1 0 0,0 0-1 0 0,-1 0 1 0 0,1 0-1 0 0,0 0 1 0 0,0 0-1 0 0,0-1 0 0 0,0 1 1 0 0,0 0-1 0 0,0-1 1 0 0,0 1-1 0 0,0-1 1 0 0,0 1-1 0 0,0-1 1 0 0,0 0-1 0 0,0 1 1 0 0,0-1-1 0 0,0 0 1 0 0,0 0-1 0 0,0 1 1 0 0,1-1-1 0 0,-1 0 1 0 0,0 0-1 0 0,1 0 0 0 0,-1 0 1 0 0,1 0-1 0 0,-1 0 1 0 0,1 0-1 0 0,-1 0 1 0 0,1 0-1 0 0,0 0 1 0 0,-1-1-1 0 0,1 1 1 0 0,0 0-1 0 0,0 0 1 0 0,0-2-1 0 0,-2-5 182 0 0,1 0 0 0 0,1-1 0 0 0,-1 1 0 0 0,1 0 0 0 0,1 0 0 0 0,1-11 0 0 0,0 7-208 0 0,2-1 0 0 0,-1 1 0 0 0,1-1 0 0 0,1 1 0 0 0,1 0 0 0 0,-1 1 0 0 0,2-1 0 0 0,-1 1 0 0 0,2 1 0 0 0,-1-1 0 0 0,2 1 0 0 0,-1 0 0 0 0,1 1 0 0 0,1 0 0 0 0,0 1 0 0 0,16-12 0 0 0,-18 18 0 0 0,-8 2 0 0 0,1 0 0 0 0,-1 0 0 0 0,1 0 0 0 0,-1 0 0 0 0,1 0 0 0 0,-1 1 0 0 0,0-1 0 0 0,1 0 0 0 0,-1 0 0 0 0,1 1 0 0 0,-1-1 0 0 0,0 0 0 0 0,1 0 0 0 0,-1 1 0 0 0,0-1 0 0 0,0 0 0 0 0,1 1 0 0 0,-1-1 0 0 0,0 1 0 0 0,0-1 0 0 0,1 0 0 0 0,-1 1 0 0 0,0-1 0 0 0,0 1 0 0 0,0-1 0 0 0,0 0 0 0 0,0 1 0 0 0,1 0 0 0 0,-2 4 0 0 0,0 2 0 0 0,1-1 0 0 0,-1 1 0 0 0,-1-1 0 0 0,1 1 0 0 0,-1-1 0 0 0,-1 0 0 0 0,1 0 0 0 0,-4 8 0 0 0,-31 47 0 0 0,23-38 0 0 0,-54 63 0 0 0,63-69 0 0 0,5-15 0 0 0,0-1 0 0 0,0 0 0 0 0,0 0 0 0 0,0 0 0 0 0,-1 1 0 0 0,1-1 0 0 0,0 0 0 0 0,-1 0 0 0 0,1 0 0 0 0,-1 0 0 0 0,1 0 0 0 0,-1 0 0 0 0,0 0 0 0 0,1 0 0 0 0,-1 0 0 0 0,-1 1 0 0 0,-5 2 0 0 0,7-4 0 0 0,-1 0 0 0 0,1 0 0 0 0,-1 0 0 0 0,0 0 0 0 0,1 0 0 0 0,-1 0 0 0 0,1 0 0 0 0,-1-1 0 0 0,1 1 0 0 0,-1 0 0 0 0,1 0 0 0 0,-1 0 0 0 0,1-1 0 0 0,-1 1 0 0 0,1 0 0 0 0,-1 0 0 0 0,1-1 0 0 0,-1 1 0 0 0,1-1 0 0 0,0 1 0 0 0,-1 0 0 0 0,1-1 0 0 0,0 1 0 0 0,-1-1 0 0 0,1 1 0 0 0,0-1 0 0 0,-1 1 0 0 0,1-1 0 0 0,-1 0 0 0 0,-1 0 0 0 0,1 0 0 0 0,0-1 0 0 0,-1 1 0 0 0,1 0 0 0 0,0 0 0 0 0,0-1 0 0 0,0 1 0 0 0,0 0 0 0 0,0-1 0 0 0,0 1 0 0 0,1-1 0 0 0,-1 1 0 0 0,0-1 0 0 0,1 1 0 0 0,-1-1 0 0 0,1 0 0 0 0,0 1 0 0 0,-1-1 0 0 0,1 0 0 0 0,0 1 0 0 0,0-4 0 0 0,1 1 0 0 0,0 0 0 0 0,0 1 0 0 0,0-1 0 0 0,1 0 0 0 0,-1 1 0 0 0,1-1 0 0 0,2-3 0 0 0,4-10 0 0 0,0-24 0 0 0,-5 24 0 0 0,1 0 0 0 0,8-25 0 0 0,191-403 0 0 0,-90 214 0 0 0,97-170 0 0 0,-99 201 0 0 0,-64 118 0 0 0,4 2 0 0 0,117-140 0 0 0,-50 81 0 0 0,224-246 0 0 0,-181 234 0 0 0,-113 108 0 0 0,-40 35 0 0 0,-5 0 0 0 0,-11 2 0 0 0,8 6 0 0 0,-1 0 0 0 0,1 0 0 0 0,0 0 0 0 0,0 0 0 0 0,0-1 0 0 0,-1 1 0 0 0,1 0 0 0 0,0 0 0 0 0,0 0 0 0 0,-1 0 0 0 0,1-1 0 0 0,0 1 0 0 0,0 0 0 0 0,0 0 0 0 0,0 0 0 0 0,-1-1 0 0 0,1 1 0 0 0,0 0 0 0 0,0 0 0 0 0,0 0 0 0 0,0-1 0 0 0,0 1 0 0 0,0 0 0 0 0,0 0 0 0 0,0-1 0 0 0,-1 1 0 0 0,1 0 0 0 0,0-1 0 0 0,0 1 0 0 0,0 0 0 0 0,0 0 0 0 0,0-1 0 0 0,1 1 0 0 0,-1 0 0 0 0,0 0 0 0 0,0-1 0 0 0,0 1 0 0 0,0 0 0 0 0,0 0 0 0 0,0-1 0 0 0,0 1 0 0 0,0 0 0 0 0,0 0 0 0 0,1 0 0 0 0,-1-1 0 0 0,0 1 0 0 0,0 0 0 0 0,0 0 0 0 0,1 0 0 0 0,-1-1 0 0 0,0 1 0 0 0,0 0 0 0 0,0 0 0 0 0,1 0 0 0 0,-1 0 0 0 0,0 0 0 0 0,0-1 0 0 0,1 1 0 0 0,-1 0 0 0 0,0 0 0 0 0,1 0 0 0 0,16-7 0 0 0,-15 6 0 0 0,86-26 0 0 0,-22 7 0 0 0,184-56 0 0 0,105-39 0 0 0,-115 22 0 0 0,375-108 0 0 0,-349 124 0 0 0,10 9 0 0 0,-273 65 0 0 0,31 1 0 0 0,-22 3 0 0 0,-1 0 0 0 0,-1 0 0 0 0,-1 2-92 0 0,-7-3-392 0 0,-2 0-192 0 0,0 0-41 0 0,0 0-183 0 0,0 0-731 0 0,0 0-322 0 0,0 0-735 0 0,0 0-2715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33.9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20 7055 0 0,'-24'-10'-594'0'0,"-12"0"8985"0"0,36 10-7157 0 0,21 5 111 0 0,19 4-1141 0 0,-18-6 123 0 0,1 2-1 0 0,-1 0 1 0 0,0 2-1 0 0,0 0 1 0 0,-1 1-1 0 0,0 2 1 0 0,22 12-1 0 0,-40-20-295 0 0,-1 0 0 0 0,1 0 0 0 0,-1 0 0 0 0,0 0 0 0 0,1 0 0 0 0,-1 1 0 0 0,0-1-1 0 0,0 1 1 0 0,-1-1 0 0 0,1 1 0 0 0,0 0 0 0 0,-1-1 0 0 0,0 1 0 0 0,0 0 0 0 0,0 0 0 0 0,0 0 0 0 0,0 0 0 0 0,0 0-1 0 0,-1 0 1 0 0,1 0 0 0 0,-1 1 0 0 0,0-1 0 0 0,0 0 0 0 0,0 0 0 0 0,-1 0 0 0 0,1 0 0 0 0,-1 0 0 0 0,1 0 0 0 0,-1 0-1 0 0,0 0 1 0 0,0 0 0 0 0,0 0 0 0 0,-1 0 0 0 0,1 0 0 0 0,-4 3 0 0 0,-5 11 266 0 0,-1-2-1 0 0,0 0 1 0 0,-2 0 0 0 0,-22 20-1 0 0,26-26-221 0 0,-22 22 45 0 0,-40 52 1 0 0,14-13-3394 0 0,56-69-3974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48.8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107 150 3999 0 0,'-6'-24'398'0'0,"1"11"-76"0"0,0 0 0 0 0,-12-20 0 0 0,12 26 558 0 0,0 0-1 0 0,0 0 1 0 0,-1 0-1 0 0,0 1 1 0 0,0 0 0 0 0,0 0-1 0 0,-1 0 1 0 0,-14-8-1 0 0,21 14-855 0 0,-1 0 0 0 0,1 0 0 0 0,0 0 0 0 0,0-1 0 0 0,0 1 0 0 0,-1 0 0 0 0,1 0 0 0 0,0 0 0 0 0,0 0 0 0 0,0 0 0 0 0,-1 0 0 0 0,1 0-1 0 0,0 0 1 0 0,0 1 0 0 0,0-1 0 0 0,-1 0 0 0 0,1 0 0 0 0,0 0 0 0 0,0 0 0 0 0,0 0 0 0 0,-1 0 0 0 0,1 0 0 0 0,0 0 0 0 0,0 0 0 0 0,0 1 0 0 0,0-1 0 0 0,-1 0 0 0 0,1 0-1 0 0,0 0 1 0 0,0 0 0 0 0,0 1 0 0 0,0-1 0 0 0,0 0 0 0 0,0 0 0 0 0,-1 0 0 0 0,1 1 0 0 0,0-1 0 0 0,0 0 0 0 0,0 0 0 0 0,0 0 0 0 0,0 1 0 0 0,0-1 0 0 0,0 0 0 0 0,0 0 0 0 0,0 0-1 0 0,0 1 1 0 0,0-1 0 0 0,0 0 0 0 0,0 0 0 0 0,0 0 0 0 0,0 1 0 0 0,0-1 0 0 0,0 24 2351 0 0,7 23 949 0 0,56 309-1320 0 0,-29-144-1096 0 0,-26-171-5716 0 0,-3-19 226 0 0,-4-17 2761 0 0,-2-7 712 0 0,-2-10-1291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49.1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22 241 8863 0 0,'-8'-24'887'0'0,"6"21"-617"0"0,0 0-1 0 0,1-1 1 0 0,-1 1 0 0 0,1 0-1 0 0,0-1 1 0 0,0 1 0 0 0,0-1-1 0 0,0 1 1 0 0,1-1 0 0 0,-1 0-1 0 0,1 1 1 0 0,0-1 0 0 0,0 1 0 0 0,0-1-1 0 0,1 0 1 0 0,0-4 0 0 0,1 4 66 0 0,0 0 0 0 0,0 0 0 0 0,1 1 0 0 0,-1-1 0 0 0,1 0 0 0 0,0 1 0 0 0,0 0 0 0 0,0 0 0 0 0,0 0 0 0 0,0 0 0 0 0,1 0 0 0 0,7-4 0 0 0,-7 4-204 0 0,27-18 693 0 0,62-33 0 0 0,-83 49-946 0 0,-1 1 1 0 0,1 1-1 0 0,0-1 0 0 0,0 1 0 0 0,0 1 0 0 0,0 0 0 0 0,1 1 1 0 0,-1 0-1 0 0,0 0 0 0 0,1 1 0 0 0,17 2 0 0 0,-27-2-235 0 0,0 0 0 0 0,0 1-1 0 0,0-1 1 0 0,0 0-1 0 0,0 1 1 0 0,0-1 0 0 0,0 1-1 0 0,-1-1 1 0 0,1 1 0 0 0,0-1-1 0 0,0 1 1 0 0,0 0 0 0 0,-1-1-1 0 0,1 1 1 0 0,0 0 0 0 0,-1 0-1 0 0,1 0 1 0 0,-1-1 0 0 0,1 1-1 0 0,-1 0 1 0 0,1 0 0 0 0,0 1-1 0 0,-3 11-2043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6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3999 0 0,'0'0'91'0'0,"0"0"12"0"0,0 0 7 0 0,0 0 40 0 0,0 0 156 0 0,0 0 70 0 0,0 0 10 0 0,0 0 14 0 0,16 17 942 0 0,4 9-912 0 0,-1 0-1 0 0,-1 2 0 0 0,-2-1 1 0 0,-1 2-1 0 0,22 56 0 0 0,0 0 49 0 0,149 269 3237 0 0,-13-25-3060 0 0,-87-153-489 0 0,665 1334 5228 0 0,-547-1137-5394 0 0,31 63 0 0 0,-217-400 0 0 0,67 137 0 0 0,-52-99 0 0 0,37 124 0 0 0,-35-89 0 0 0,-14-46 0 0 0,18 90 0 0 0,-17-56-4519 0 0,45 126 0 0 0,-62-210-323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49.6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1 145 5407 0 0,'0'0'248'0'0,"0"0"-5"0"0,0 0 54 0 0,0 0 786 0 0,0 0 360 0 0,0 0 77 0 0,0 0-14 0 0,0 0-115 0 0,0 0-51 0 0,0 0-11 0 0,21-7 1555 0 0,13-10-2446 0 0,-10 4-65 0 0,1 1-1 0 0,31-11 1 0 0,52-7-2657 0 0,30-11-2577 0 0,-134 39 2262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49.9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9 8863 0 0,'0'0'103'0'0,"0"-1"-1"0"0,0 1 0 0 0,0 0 1 0 0,0-1-1 0 0,0 1 1 0 0,0 0-1 0 0,-1-1 0 0 0,1 1 1 0 0,0-1-1 0 0,0 1 0 0 0,-1 0 1 0 0,1-1-1 0 0,0 1 1 0 0,0 0-1 0 0,-1 0 0 0 0,1-1 1 0 0,0 1-1 0 0,-1 0 0 0 0,1-1 1 0 0,0 1-1 0 0,-1 0 1 0 0,1 0-1 0 0,0 0 0 0 0,-1 0 1 0 0,1-1-1 0 0,-1 1 0 0 0,1 0 1 0 0,0 0-1 0 0,-1 0 0 0 0,0 0 1 0 0,1 13 1163 0 0,8 23-4 0 0,15 30 158 0 0,-4 0 1 0 0,-2 1 0 0 0,11 105-1 0 0,-23-107-9248 0 0,-6-66 4991 0 0,-6-1-18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0.3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2 243 5407 0 0,'0'-29'-191'0'0,"-1"8"1099"0"0,1 1-1 0 0,1-1 0 0 0,5-32 1 0 0,-5 48-539 0 0,0 1 1 0 0,0-1-1 0 0,1 1 1 0 0,-1-1-1 0 0,1 1 1 0 0,0-1 0 0 0,1 1-1 0 0,-1 0 1 0 0,1 0-1 0 0,-1 0 1 0 0,1 0-1 0 0,0 1 1 0 0,0-1-1 0 0,1 1 1 0 0,-1 0-1 0 0,1 0 1 0 0,0 0-1 0 0,0 0 1 0 0,0 1-1 0 0,8-5 1 0 0,-2 4 51 0 0,1-1 0 0 0,-1 2 1 0 0,1-1-1 0 0,0 2 0 0 0,0-1 1 0 0,0 2-1 0 0,0-1 0 0 0,0 1 0 0 0,12 2 1 0 0,-13 0-663 0 0,1-1 1 0 0,-1 2 0 0 0,20 6 0 0 0,-24-6-595 0 0,1 0-1 0 0,-1 0 1 0 0,1 0-1 0 0,-1 1 1 0 0,-1 0-1 0 0,8 6 1 0 0,-4-2-4568 0 0</inkml:trace>
  <inkml:trace contextRef="#ctx0" brushRef="#br0" timeOffset="1">43 466 10943 0 0,'0'0'498'0'0,"0"0"-9"0"0,0 0-222 0 0,0 0 213 0 0,0 0 126 0 0,0 0 30 0 0,12-2 679 0 0,5-3-414 0 0,0 1 0 0 0,-1-2 0 0 0,17-8 0 0 0,28-10-272 0 0,-53 22-1132 0 0,-1 0-1 0 0,0 1 1 0 0,0 0 0 0 0,1 0-1 0 0,-1 1 1 0 0,14 0-1 0 0,7 3-3210 0 0,-16 0 1812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0.6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77 13247 0 0,'0'0'299'0'0,"0"0"45"0"0,0 0 21 0 0,-1 0-46 0 0,-3 2-115 0 0,3-1 297 0 0,1-1 150 0 0,34-20 850 0 0,-15 11-1704 0 0,1 0 0 0 0,0 2 0 0 0,1 0 0 0 0,0 1 0 0 0,0 1 0 0 0,27-2 0 0 0,-12 0-4116 0 0,-23 4-229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1.1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21 13247 0 0,'0'0'299'0'0,"0"0"45"0"0,0 0 21 0 0,0 0-46 0 0,0 0-115 0 0,0 0 297 0 0,0 0 150 0 0,12 21 1418 0 0,14 96-349 0 0,-5 1 0 0 0,6 121 0 0 0,-17-110-2296 0 0,-10-127-100 0 0,0-2-41 0 0,0 0 88 0 0,-1-1 586 0 0,-1 0 1 0 0,1 1 0 0 0,0-1-1 0 0,-1 0 1 0 0,1 1 0 0 0,0-1-1 0 0,-1 0 1 0 0,1 0 0 0 0,0 0-1 0 0,0 0 1 0 0,0 0 0 0 0,0 0 0 0 0,0 0-1 0 0,0-1 1 0 0,0 1 0 0 0,0 0-1 0 0,1-1 1 0 0,-1 1 0 0 0,0-2-1 0 0,-13-28-1328 0 0,4 0 617 0 0,1-1-1 0 0,1-1 1 0 0,2 1-1 0 0,-2-39 1 0 0,6 31 1093 0 0,1 1 1 0 0,2 0 0 0 0,2 0-1 0 0,2 0 1 0 0,18-72 0 0 0,-22 106-295 0 0,0 0 1 0 0,1 0 0 0 0,-1 0-1 0 0,1 1 1 0 0,0-1 0 0 0,0 1 0 0 0,1-1-1 0 0,0 1 1 0 0,0 0 0 0 0,0 0-1 0 0,0 0 1 0 0,0 0 0 0 0,1 0-1 0 0,-1 1 1 0 0,1-1 0 0 0,0 1 0 0 0,8-5-1 0 0,-10 7-10 0 0,0 0-1 0 0,-1 0 0 0 0,1 0 1 0 0,0 1-1 0 0,0-1 0 0 0,0 0 1 0 0,0 1-1 0 0,-1-1 0 0 0,1 1 1 0 0,0 0-1 0 0,0-1 0 0 0,0 1 1 0 0,0 0-1 0 0,0 0 0 0 0,0 0 1 0 0,0 1-1 0 0,0-1 0 0 0,0 0 1 0 0,0 1-1 0 0,0-1 0 0 0,-1 1 1 0 0,1 0-1 0 0,0-1 0 0 0,0 1 1 0 0,-1 0-1 0 0,1 0 0 0 0,0 0 1 0 0,-1 0-1 0 0,1 1 0 0 0,-1-1 1 0 0,1 0-1 0 0,-1 1 0 0 0,0-1 1 0 0,1 1-1 0 0,-1-1 1 0 0,0 1-1 0 0,0 0 0 0 0,0-1 1 0 0,0 1-1 0 0,0 2 0 0 0,2 2 94 0 0,0 1 0 0 0,-1-1 0 0 0,0 1 0 0 0,0 0 0 0 0,-1 0 0 0 0,0-1 0 0 0,0 1 0 0 0,-1 0 0 0 0,0 0 0 0 0,0 8 0 0 0,-2-3 142 0 0,-1-1 1 0 0,0 1-1 0 0,-1 0 0 0 0,0-1 0 0 0,-1 0 0 0 0,-8 14 1 0 0,-13 36 749 0 0,11-23-1020 0 0,12-33 0 0 0,1 1 0 0 0,-1 0 0 0 0,1 0 0 0 0,0 1 0 0 0,0-1 0 0 0,1 0 0 0 0,0 0 0 0 0,0 1 0 0 0,0-1 0 0 0,1 1 0 0 0,0-1 0 0 0,0 1 0 0 0,2 7 0 0 0,-1-8-160 0 0,1 1-1 0 0,0-1 1 0 0,0 0 0 0 0,1 0-1 0 0,-1 0 1 0 0,1 0-1 0 0,1-1 1 0 0,-1 1 0 0 0,1-1-1 0 0,0 0 1 0 0,0 0-1 0 0,0 0 1 0 0,1-1 0 0 0,0 1-1 0 0,0-1 1 0 0,6 4 0 0 0,5 2-586 0 0,1-2 1 0 0,-1 0 0 0 0,1 0-1 0 0,24 6 1 0 0,-32-11-1943 0 0,1 2-2715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1.5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151 12 10943 0 0,'0'0'498'0'0,"-21"-7"188"0"0,19 6-581 0 0,1 1 0 0 0,-1-1 0 0 0,1 1-1 0 0,-1-1 1 0 0,1 1 0 0 0,-1-1 0 0 0,0 1-1 0 0,1 0 1 0 0,-1 0 0 0 0,1 0 0 0 0,-1 0-1 0 0,0 0 1 0 0,1 0 0 0 0,-1 0 0 0 0,0 0 0 0 0,1 1-1 0 0,-1-1 1 0 0,1 1 0 0 0,-1-1 0 0 0,1 1-1 0 0,-1 0 1 0 0,1-1 0 0 0,-1 1 0 0 0,1 0-1 0 0,0 0 1 0 0,-1 0 0 0 0,1 0 0 0 0,0 0-1 0 0,0 0 1 0 0,0 1 0 0 0,0-1 0 0 0,0 0 0 0 0,-2 3-1 0 0,1 2 522 0 0,0 1 0 0 0,-1 0 0 0 0,2-1-1 0 0,-1 1 1 0 0,1 0 0 0 0,0 12 0 0 0,0-8-481 0 0,-8 87-145 0 0,6-47 0 0 0,-2 0 0 0 0,-3-1 0 0 0,-14 54 0 0 0,16-87 65 0 0,-6 30-535 0 0,11-46-1647 0 0,1-1-787 0 0,0 0-484 0 0,0 0-1294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1.8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78 12 8863 0 0,'0'0'200'0'0,"9"-6"487"0"0,-8 6-625 0 0,-1-1 1 0 0,0 1-1 0 0,1-1 0 0 0,-1 1 1 0 0,1 0-1 0 0,-1-1 0 0 0,1 1 1 0 0,-1-1-1 0 0,1 1 0 0 0,-1 0 1 0 0,1-1-1 0 0,0 1 1 0 0,-1 0-1 0 0,1 0 0 0 0,-1 0 1 0 0,1-1-1 0 0,0 1 0 0 0,-1 0 1 0 0,1 0-1 0 0,-1 0 0 0 0,1 0 1 0 0,0 0-1 0 0,-1 0 0 0 0,1 0 1 0 0,0 0-1 0 0,-1 0 0 0 0,1 0 1 0 0,0 1-1 0 0,-1-1 0 0 0,1 0 1 0 0,-1 0-1 0 0,1 1 0 0 0,-1-1 1 0 0,1 0-1 0 0,0 0 1 0 0,-1 1-1 0 0,1-1 0 0 0,-1 1 1 0 0,1-1-1 0 0,0 1 0 0 0,13 17 1977 0 0,-5-2-1424 0 0,-1 0 1 0 0,0 1 0 0 0,-1 0-1 0 0,8 34 1 0 0,10 75 2195 0 0,-24-119-2798 0 0,18 159-2288 0 0,-19-140 1617 0 0,0 1 1 0 0,-1-1 0 0 0,-2 1 0 0 0,-7 32 0 0 0,5-43-1366 0 0</inkml:trace>
  <inkml:trace contextRef="#ctx0" brushRef="#br0" timeOffset="1">30 460 10943 0 0,'-7'-4'987'0'0,"-14"-17"330"0"0,19 20-63 0 0,2 1 55 0 0,14-20 5529 0 0,-3 13-6878 0 0,1 0 0 0 0,0 0 0 0 0,0 2 0 0 0,0-1 0 0 0,1 1 0 0 0,0 1 0 0 0,0 0 0 0 0,0 1 0 0 0,0 1 0 0 0,23-2 0 0 0,15-5-3423 0 0,-2-4-3564 0 0,-24 4 3924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2.1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122 7 10943 0 0,'-31'-7'1200'0'0,"28"9"-1038"0"0,0-1 0 0 0,0 0 0 0 0,0 1-1 0 0,0-1 1 0 0,0 1 0 0 0,1 0 0 0 0,-1 0-1 0 0,0 0 1 0 0,1 1 0 0 0,0-1 0 0 0,-1 0-1 0 0,1 1 1 0 0,0 0 0 0 0,0-1 0 0 0,1 1-1 0 0,-1 0 1 0 0,0 0 0 0 0,1 0 0 0 0,0 0 0 0 0,0 0-1 0 0,-2 6 1 0 0,-2 10 1302 0 0,0 0 1 0 0,-3 29-1 0 0,6-36-1312 0 0,-18 190-6389 0 0,19-191 834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2.5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0 116 8863 0 0,'6'-34'686'0'0,"1"-16"-366"0"0,-7 19 5004 0 0,19 58-3219 0 0,-6 1-1284 0 0,-1 1 1 0 0,12 48-1 0 0,-18-55-335 0 0,1 1-1 0 0,0-1 0 0 0,2-1 0 0 0,0 1 1 0 0,2-1-1 0 0,17 26 0 0 0,-28-46-485 0 0,1 0 0 0 0,0 0 0 0 0,-1 0 0 0 0,1 0 0 0 0,0-1 0 0 0,0 1 0 0 0,0 0 0 0 0,0 0 0 0 0,0 0 0 0 0,0-1 0 0 0,0 1 0 0 0,0-1 0 0 0,0 1 0 0 0,0-1 0 0 0,0 1 0 0 0,0-1 0 0 0,0 1 0 0 0,1-1 0 0 0,-1 0 0 0 0,0 0 0 0 0,0 0 0 0 0,0 0 0 0 0,1 0 0 0 0,-1 0 0 0 0,0 0 0 0 0,0 0 0 0 0,0 0 0 0 0,0 0 0 0 0,1 0 0 0 0,-1-1 0 0 0,0 1 0 0 0,0-1 0 0 0,0 1 0 0 0,0-1 0 0 0,0 1 0 0 0,0-1 0 0 0,0 1 0 0 0,0-1 0 0 0,0 0 0 0 0,0 0 0 0 0,0 0 0 0 0,0 1 0 0 0,0-1 0 0 0,-1 0 0 0 0,2-1 0 0 0,2-3 0 0 0,0 0 0 0 0,-1 1 0 0 0,0-1 0 0 0,1-1 0 0 0,-2 1 0 0 0,5-10 0 0 0,13-47-367 0 0,-12 31-45 0 0,2 0 0 0 0,1 1 0 0 0,1 1 0 0 0,2 0-1 0 0,18-29 1 0 0,-32 57 412 0 0,0 1 0 0 0,1 0 0 0 0,-1-1 0 0 0,0 1 0 0 0,1-1 0 0 0,-1 1 0 0 0,0 0 0 0 0,1-1 0 0 0,-1 1 0 0 0,1 0 0 0 0,-1 0 0 0 0,0-1 0 0 0,1 1 0 0 0,-1 0 0 0 0,1 0 0 0 0,-1 0 0 0 0,1 0 0 0 0,-1-1 0 0 0,1 1 0 0 0,-1 0 0 0 0,1 0 0 0 0,-1 0 0 0 0,1 0 0 0 0,-1 0 0 0 0,1 0 0 0 0,-1 0 0 0 0,1 0 0 0 0,-1 0 0 0 0,1 1 0 0 0,-1-1 0 0 0,1 0 0 0 0,-1 0 0 0 0,0 0 0 0 0,1 1 0 0 0,-1-1 0 0 0,1 0 0 0 0,-1 0 0 0 0,1 1 0 0 0,-1-1 0 0 0,1 1 0 0 0,11 13 0 0 0,-11-14 0 0 0,5 10 232 0 0,0 0 1 0 0,-1 0-1 0 0,0 1 0 0 0,-1-1 1 0 0,0 1-1 0 0,-1 0 0 0 0,4 20 1 0 0,7 21-675 0 0,-12-44-816 0 0,2 1 1 0 0,-1 0-1 0 0,10 13 1 0 0,-2-5-756 0 0,1-1-17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2.8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35 10943 0 0,'0'0'248'0'0,"0"0"35"0"0,0 0 18 0 0,0 0-37 0 0,26 3 980 0 0,-18-3-787 0 0,1-1 0 0 0,-1 1 0 0 0,1-1 0 0 0,-1-1 0 0 0,0 0 0 0 0,16-5 0 0 0,21-12-4717 0 0,-33 14 2365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7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1855 7055 0 0,'-3'-2'47'0'0,"1"0"-1"0"0,-1 0 1 0 0,1 0-1 0 0,0-1 1 0 0,0 1-1 0 0,0-1 1 0 0,0 0-1 0 0,0 1 1 0 0,0-1-1 0 0,-1-4 1 0 0,1 3 54 0 0,1-1 1 0 0,0 0-1 0 0,0 0 1 0 0,0 0-1 0 0,0 1 1 0 0,1-1 0 0 0,0 0-1 0 0,0 0 1 0 0,0 0-1 0 0,1-6 1 0 0,3-8 381 0 0,1 1 1 0 0,0-1-1 0 0,13-27 1 0 0,-12 31-239 0 0,27-63 1350 0 0,44-74 0 0 0,10 4-961 0 0,-45 83-634 0 0,4 2 0 0 0,60-66 0 0 0,120-102 0 0 0,-115 127 0 0 0,5 5 0 0 0,5 5 0 0 0,3 5 0 0 0,4 6 0 0 0,214-104 0 0 0,-328 181 0 0 0,152-67 0 0 0,-137 62 0 0 0,1 1 0 0 0,-1 2 0 0 0,56-8 0 0 0,-80 15 10 0 0,0 1-1 0 0,0-1 1 0 0,1 1-1 0 0,-1 0 1 0 0,0 0-1 0 0,0 1 1 0 0,1 0-1 0 0,-1 0 1 0 0,0 0-1 0 0,0 0 1 0 0,10 5-1 0 0,-11-3 120 0 0,0-1 0 0 0,-1 1 0 0 0,1 0 1 0 0,-1 1-1 0 0,1-1 0 0 0,-1 1 0 0 0,0-1 0 0 0,-1 1 0 0 0,1 0 0 0 0,0 0 0 0 0,-1 0 0 0 0,0 0 0 0 0,3 9 1 0 0,84 253 690 0 0,-45-117-818 0 0,433 1181 2792 0 0,-215-714-2750 0 0,26-12-205 0 0,-1-3 2971 0 0,-31-18-2568 0 0,-229-519-243 0 0,88 247 1 0 0,-79-205 0 0 0,54 193 0 0 0,-21-61 0 0 0,-39-147 0 0 0,-18-58 0 0 0,10 40 0 0 0,-9-24 0 0 0,-7-22-27 0 0,-1 0 1 0 0,-1 1-1 0 0,-1 0 0 0 0,-2 47 0 0 0,-2-42-112 0 0,2-1-1 0 0,10 60 1 0 0,-10-61-3327 0 0,-7-12-3901 0 0,3-13 2264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3.2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201 23 8863 0 0,'0'0'407'0'0,"0"0"-6"0"0,-5-15 669 0 0,3 10 1823 0 0,0 3 3642 0 0,-1 4-6533 0 0,0 0 1 0 0,1-1-1 0 0,-1 2 1 0 0,1-1-1 0 0,0 0 1 0 0,0 0-1 0 0,0 1 1 0 0,0-1-1 0 0,0 1 1 0 0,0 0 0 0 0,1 0-1 0 0,-2 4 1 0 0,-17 43 120 0 0,12-25 418 0 0,-33 83 605 0 0,-44 191 1 0 0,77-246-5053 0 0,7-52 2286 0 0,1-1-804 0 0,0 0-352 0 0,0 0-68 0 0,0 0-18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3.5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101 116 7055 0 0,'6'-44'441'0'0,"0"0"302"0"0,-1 18 3588 0 0,-5 25-2751 0 0,0 1-575 0 0,0 0-254 0 0,0 0-51 0 0,17 15 125 0 0,-10-2-502 0 0,-2 0-1 0 0,0 1 1 0 0,-1-1-1 0 0,0 1 1 0 0,-1 0 0 0 0,-1 0-1 0 0,2 22 1 0 0,-1-9-88 0 0,6 54-5142 0 0,0 99 0 0 0,-9-180 361 0 0</inkml:trace>
  <inkml:trace contextRef="#ctx0" brushRef="#br0" timeOffset="1">54 432 7055 0 0,'-15'-16'530'0'0,"4"5"-149"0"0,-11-14-90 0 0,16 5 5602 0 0,26 4-2840 0 0,-10 12-3032 0 0,1-1 1 0 0,-1 2-1 0 0,1-1 0 0 0,0 2 0 0 0,0-1 0 0 0,0 1 0 0 0,1 1 1 0 0,-1 0-1 0 0,13 1 0 0 0,-13 0-5 0 0,53-4-5225 0 0,-47 1 3314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3.8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17 116 10943 0 0,'0'0'248'0'0,"-6"-15"704"0"0,1 11-773 0 0,4 4 749 0 0,1 0 323 0 0,0 0 58 0 0,0 0-66 0 0,0 0-346 0 0,-3 90 1502 0 0,7-36-994 0 0,-3 56 0 0 0,4-22-1497 0 0,-5-87-392 0 0,0-1-192 0 0,0 0-41 0 0,0 0 88 0 0,-4-18 289 0 0,0-24-204 0 0,1 1 1 0 0,3-1-1 0 0,1 0 1 0 0,11-69-1 0 0,-10 95 858 0 0,0 0 1 0 0,1 1-1 0 0,1 0 0 0 0,1 0 0 0 0,0 0 0 0 0,1 0 0 0 0,9-14 1 0 0,-10 23-107 0 0,-4 6-208 0 0,-1-1 1 0 0,1 1-1 0 0,-1 0 1 0 0,1 0 0 0 0,0 0-1 0 0,-1 0 1 0 0,1 0 0 0 0,-1 0-1 0 0,1 0 1 0 0,0 0-1 0 0,-1 0 1 0 0,1 0 0 0 0,-1 0-1 0 0,1 0 1 0 0,0 0 0 0 0,-1 0-1 0 0,1 1 1 0 0,-1-1-1 0 0,1 0 1 0 0,-1 0 0 0 0,1 1-1 0 0,0-1 1 0 0,-1 0 0 0 0,0 1-1 0 0,1-1 1 0 0,-1 0 0 0 0,1 1-1 0 0,-1-1 1 0 0,1 1-1 0 0,-1-1 1 0 0,0 1 0 0 0,1-1-1 0 0,-1 1 1 0 0,0-1 0 0 0,1 2-1 0 0,7 7 133 0 0,-1 0-1 0 0,0 1 0 0 0,0 1 1 0 0,-1-1-1 0 0,0 1 0 0 0,-1 0 1 0 0,0 0-1 0 0,0 1 0 0 0,-2 0 1 0 0,5 19-1 0 0,-4-12 111 0 0,-1 1-1 0 0,-1-1 1 0 0,-1 1 0 0 0,0 0-1 0 0,-5 37 1 0 0,3-50-243 0 0,0-1 0 0 0,-1 1 0 0 0,0-1 0 0 0,0 0 0 0 0,-1 0 0 0 0,1 0 0 0 0,-1 0 0 0 0,-1 0 0 0 0,1 0 0 0 0,-1-1 0 0 0,0 0 0 0 0,-6 7 0 0 0,1-4 0 0 0,1 0 0 0 0,-2 0 0 0 0,1-1 0 0 0,-1-1 0 0 0,0 0 0 0 0,-11 5 0 0 0,-3 4-7562 0 0,17-10 4812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4.4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92 125 13247 0 0,'0'0'604'0'0,"0"0"-13"0"0,0-1-379 0 0,0 1 0 0 0,-1 0 0 0 0,1 0 0 0 0,-1 0 0 0 0,1 0 1 0 0,0-1-1 0 0,-1 1 0 0 0,1 0 0 0 0,-1 0 0 0 0,1 0 0 0 0,-1 0 0 0 0,1 0 0 0 0,0 0 0 0 0,-1 0 0 0 0,1 0 0 0 0,-1 0 1 0 0,1 0-1 0 0,-1 1 0 0 0,1-1 0 0 0,0 0 0 0 0,-1 0 0 0 0,1 0 0 0 0,0 0 0 0 0,-1 1 0 0 0,1-1 0 0 0,-1 0 1 0 0,-3 8-98 0 0,0-1 0 0 0,0 0 0 0 0,1 1 0 0 0,0 0 0 0 0,1 0 1 0 0,0 0-1 0 0,0 0 0 0 0,-1 8 0 0 0,-2 73 1459 0 0,3-41-1194 0 0,-2 52-1215 0 0,-3 42-1114 0 0,-3-161-1972 0 0,5-1 2705 0 0,0-1 1 0 0,-1-23-1 0 0,0-91 627 0 0,5 95 562 0 0,1 19-324 0 0,-2-10 1611 0 0,1 0-1 0 0,2 0 1 0 0,1 0 0 0 0,1 0 0 0 0,14-53 0 0 0,-17 82-1232 0 0,1-1 1 0 0,-1 1-1 0 0,1 0 0 0 0,0 0 1 0 0,-1 0-1 0 0,1 0 0 0 0,0 0 1 0 0,0 0-1 0 0,1 0 0 0 0,-1 1 0 0 0,0-1 1 0 0,1 0-1 0 0,-1 1 0 0 0,1-1 1 0 0,-1 1-1 0 0,1-1 0 0 0,0 1 0 0 0,-1 0 1 0 0,1-1-1 0 0,0 1 0 0 0,0 0 1 0 0,0 0-1 0 0,0 0 0 0 0,0 1 0 0 0,0-1 1 0 0,0 0-1 0 0,0 1 0 0 0,3-1 1 0 0,-1 2 45 0 0,-1-1 1 0 0,0 1-1 0 0,0 0 1 0 0,0 0 0 0 0,0 0-1 0 0,0 1 1 0 0,0-1 0 0 0,0 1-1 0 0,0-1 1 0 0,0 1 0 0 0,0 0-1 0 0,-1 0 1 0 0,1 0 0 0 0,-1 1-1 0 0,0-1 1 0 0,1 0 0 0 0,2 6-1 0 0,5 6 81 0 0,-1 0-1 0 0,0 0 0 0 0,-2 0 1 0 0,1 1-1 0 0,-2 1 0 0 0,0-1 1 0 0,-1 1-1 0 0,0 0 0 0 0,-2 0 1 0 0,1 0-1 0 0,-2 0 0 0 0,0 1 1 0 0,-1-1-1 0 0,-1 1 0 0 0,-1-1 1 0 0,0 1-1 0 0,-1-1 0 0 0,-1 1 1 0 0,0-1-1 0 0,-1 0 0 0 0,-1 0 1 0 0,0-1-1 0 0,-1 1 0 0 0,-1-1 1 0 0,-1 0-1 0 0,0-1 0 0 0,0 0 1 0 0,-17 20-1 0 0,11-18-994 0 0,0-1-1 0 0,-30 24 1 0 0,43-38-591 0 0,1-1-165 0 0,0 0-654 0 0,0 0-286 0 0,0 0-59 0 0,0 0-12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6:55.0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94 104 10943 0 0,'-6'-3'346'0'0,"-1"1"1"0"0,1 0-1 0 0,0 0 0 0 0,-1 1 0 0 0,-10-1 0 0 0,-4 1 4092 0 0,18 37-1782 0 0,12 74-934 0 0,1 115 2481 0 0,-10-196-4203 0 0,1-20 0 0 0,-1 1 0 0 0,-1-1 0 0 0,0 1 0 0 0,-2 12 0 0 0,3-22 0 0 0,0 0 0 0 0,0 0 0 0 0,0 0 0 0 0,0 1 0 0 0,0-1 0 0 0,0 0 0 0 0,-1 0 0 0 0,1 0 0 0 0,0 0 0 0 0,0 1 0 0 0,0-1 0 0 0,0 0 0 0 0,0 0 0 0 0,0 0 0 0 0,0 0 0 0 0,0 1 0 0 0,0-1 0 0 0,0 0 0 0 0,-1 0 0 0 0,1 0 0 0 0,0 0 0 0 0,0 0 0 0 0,0 0 0 0 0,0 1 0 0 0,0-1 0 0 0,-1 0 0 0 0,1 0 0 0 0,0 0 0 0 0,0 0 0 0 0,0 0 0 0 0,0 0 0 0 0,-1 0 0 0 0,1 0 0 0 0,0 0 0 0 0,0 0 0 0 0,0 0 0 0 0,-1 0 0 0 0,1 0 0 0 0,0 0 0 0 0,0 0 0 0 0,-1 0 0 0 0,-6-6 0 0 0,-3-10 0 0 0,6-1 5 0 0,1 0-1 0 0,0 1 1 0 0,1-1-1 0 0,1-29 1 0 0,9-70-95 0 0,-7 105 66 0 0,2-22-428 0 0,2 0-1 0 0,1 0 0 0 0,1 0 0 0 0,2 1 0 0 0,16-42 0 0 0,-21 64 453 0 0,-4 7 0 0 0,0 1 0 0 0,1-1 0 0 0,0 1 0 0 0,-1 0 0 0 0,1-1 0 0 0,0 1 0 0 0,0 0 0 0 0,0 0 0 0 0,1 0 0 0 0,-1 0 0 0 0,1 0 0 0 0,-1 0 0 0 0,1 0 0 0 0,-1 0 0 0 0,1 0 0 0 0,0 1 0 0 0,0-1 0 0 0,0 1 0 0 0,3-3 0 0 0,4 3 0 0 0,-8 1 0 0 0,0 0 0 0 0,0 0 0 0 0,0 0 0 0 0,0 0 0 0 0,0 0 0 0 0,0 0 0 0 0,0 0 0 0 0,0 1 0 0 0,0-1 0 0 0,0 0 0 0 0,-1 1 0 0 0,1-1 0 0 0,0 1 0 0 0,0-1 0 0 0,0 1 0 0 0,0-1 0 0 0,-1 1 0 0 0,1 0 0 0 0,0-1 0 0 0,-1 1 0 0 0,1 0 0 0 0,0 0 0 0 0,-1-1 0 0 0,1 1 0 0 0,-1 0 0 0 0,1 0 0 0 0,-1 0 0 0 0,1 0 0 0 0,-1 1 0 0 0,1 0 0 0 0,2 2 0 0 0,-1 1 0 0 0,0-1 0 0 0,-1 1 0 0 0,1-1 0 0 0,-1 1 0 0 0,0-1 0 0 0,0 1 0 0 0,0 0 0 0 0,0 0 0 0 0,-1-1 0 0 0,0 1 0 0 0,0 0 0 0 0,0 0 0 0 0,-2 6 0 0 0,-1 11 0 0 0,-11 35 0 0 0,-8 0 432 0 0,16-45-135 0 0,1 1-1 0 0,0 0 1 0 0,1 1 0 0 0,-4 21-1 0 0,8-31-249 0 0,-1 1 0 0 0,1-1 0 0 0,0 1 0 0 0,1-1 0 0 0,-1 1 0 0 0,1-1 0 0 0,0 0 0 0 0,0 1 0 0 0,0-1 0 0 0,1 0 0 0 0,-1 1 0 0 0,1-1 0 0 0,0 0 0 0 0,0 0 0 0 0,1-1 0 0 0,-1 1 0 0 0,1 0 0 0 0,4 4 0 0 0,0-1-47 0 0,-1-1 0 0 0,1 0 0 0 0,1 0 0 0 0,-1-1 0 0 0,1 0 0 0 0,-1-1 0 0 0,1 1 0 0 0,13 4 0 0 0,6 0 0 0 0,38 9 0 0 0,-30-10 0 0 0,-25-4-589 0 0,0 1 0 0 0,0 0 0 0 0,-1 0 0 0 0,1 1 0 0 0,-1 0 1 0 0,0 1-1 0 0,-1-1 0 0 0,0 2 0 0 0,14 16 0 0 0,-7-8-1554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05.6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49 5407 0 0,'0'0'248'0'0,"0"0"-5"0"0,0 0-23 0 0,0 0 463 0 0,0 0 223 0 0,0 0 44 0 0,0 0 42 0 0,0 0 142 0 0,0 0 68 0 0,0 0 12 0 0,0 0-160 0 0,8 20-552 0 0,0-3 91 0 0,-1 0 0 0 0,0 0-1 0 0,-2 1 1 0 0,6 27 0 0 0,7 76 1539 0 0,-17-118-1966 0 0,3 28-61 0 0,0-4-80 0 0,-1-1 0 0 0,-1 1 0 0 0,-2 0 0 0 0,-3 39 0 0 0,1-40-25 0 0,1-1 0 0 0,1 1 0 0 0,1 0 0 0 0,2-1 0 0 0,6 30 0 0 0,-5-29 0 0 0,-3-16 0 0 0,-2-3-89 0 0,1-6-380 0 0,-8-24-1694 0 0,8 13 2042 0 0,-1 0 1 0 0,0 0-1 0 0,0 0 1 0 0,-4-11 0 0 0,-2-23-1230 0 0,-2-75 579 0 0,-6-235 806 0 0,16 337 498 0 0,0 0 1 0 0,1-1-1 0 0,0 2 0 0 0,2-1 1 0 0,7-22-1 0 0,-11 38 136 0 0,0 1 31 0 0,0-1-90 0 0,0-5-402 0 0,0 6-208 0 0,0 0 1 0 0,1 0-1 0 0,-1-1 1 0 0,0 1-1 0 0,0 0 1 0 0,0 0 0 0 0,0-1-1 0 0,0 1 1 0 0,0 0-1 0 0,1 0 1 0 0,-1-1-1 0 0,0 1 1 0 0,0 0 0 0 0,0 0-1 0 0,1 0 1 0 0,-1-1-1 0 0,0 1 1 0 0,0 0 0 0 0,1 0-1 0 0,-1 0 1 0 0,0 0-1 0 0,0 0 1 0 0,1-1-1 0 0,-1 1 1 0 0,0 0 0 0 0,0 0-1 0 0,1 0 1 0 0,-1 0-1 0 0,0 0 1 0 0,1 0-1 0 0,-1 0 1 0 0,0 0 0 0 0,0 0-1 0 0,1 0 1 0 0,-1 0-1 0 0,0 0 1 0 0,1 0-1 0 0,-1 0 1 0 0,0 1 0 0 0,0-1-1 0 0,1 0 1 0 0,-1 0-1 0 0,0 0 1 0 0,0 0 0 0 0,1 0-1 0 0,-1 1 1 0 0,0-1-1 0 0,1 0 1 0 0,10 7-7 0 0,-11-7 6 0 0,5 4 0 0 0,-1 0 0 0 0,1 1 0 0 0,-1-1 0 0 0,1 1 0 0 0,-1 0 0 0 0,-1 1 0 0 0,1-1 0 0 0,-1 0 0 0 0,0 1 0 0 0,0 0 0 0 0,2 8 0 0 0,2 7 0 0 0,-2 0 0 0 0,3 22 0 0 0,-2-14 0 0 0,-5-23 108 0 0,0 1 0 0 0,-1-1 0 0 0,0 1 0 0 0,0-1-1 0 0,0 0 1 0 0,-1 1 0 0 0,0-1 0 0 0,0 1 0 0 0,0-1 0 0 0,-1 0 0 0 0,0 0-1 0 0,0 0 1 0 0,-1 0 0 0 0,1 0 0 0 0,-1 0 0 0 0,-1-1 0 0 0,1 1-1 0 0,-1-1 1 0 0,0 0 0 0 0,0 0 0 0 0,-1 0 0 0 0,1-1 0 0 0,-1 0 0 0 0,0 1-1 0 0,0-2 1 0 0,-10 7 0 0 0,14-9-108 0 0,1-1 0 0 0,-1 1 0 0 0,1-1 0 0 0,0 1 0 0 0,-1 0 0 0 0,1-1 0 0 0,0 1 0 0 0,-1 0 0 0 0,1 0 0 0 0,0-1 0 0 0,0 1 0 0 0,-1 0 0 0 0,1 0 0 0 0,0-1 0 0 0,0 1 0 0 0,0 0 0 0 0,0 0 0 0 0,0 0 0 0 0,0-1 0 0 0,1 1 0 0 0,-1 0 0 0 0,0 0 0 0 0,0-1 0 0 0,0 1 0 0 0,1 0 0 0 0,-1 0 0 0 0,0-1 0 0 0,1 1 0 0 0,-1 0 0 0 0,1-1 0 0 0,-1 1 0 0 0,0-1 0 0 0,1 1 0 0 0,0 0 0 0 0,-1-1 0 0 0,2 2 0 0 0,19 20 0 0 0,3-6 257 0 0,0-1 0 0 0,1-2 0 0 0,1 0 0 0 0,32 11 0 0 0,-27-12-115 0 0,-1 2-1 0 0,45 27 0 0 0,-52-24-4179 0 0,-13-9-3689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20.6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45 13 8863 0 0,'0'0'200'0'0,"0"0"34"0"0,0 0 12 0 0,-19-10 340 0 0,12 8 2564 0 0,6 2-3098 0 0,0 0 0 0 0,0 1 0 0 0,0-1 0 0 0,0 1-1 0 0,0 0 1 0 0,0-1 0 0 0,0 1 0 0 0,0 0 0 0 0,0 0 0 0 0,0-1-1 0 0,0 1 1 0 0,1 0 0 0 0,-1 0 0 0 0,0 0 0 0 0,1 0-1 0 0,-1 0 1 0 0,0 0 0 0 0,1 0 0 0 0,-1 0 0 0 0,1 0 0 0 0,0 1-1 0 0,-1-1 1 0 0,1 0 0 0 0,0 0 0 0 0,0 0 0 0 0,0 0 0 0 0,0 1-1 0 0,0-1 1 0 0,0 0 0 0 0,0 2 0 0 0,0 45 683 0 0,1-43-426 0 0,19 200 1534 0 0,1 26 401 0 0,-6 360 312 0 0,-11-350-1970 0 0,13 41-586 0 0,-4-101 0 0 0,-11-112 0 0 0,-2-64-339 0 0,0-1 0 0 0,-1 1 0 0 0,1-1 0 0 0,-1 1 0 0 0,0-1 0 0 0,0 1 0 0 0,0-1 0 0 0,-1 0 0 0 0,0 0 0 0 0,1 0 0 0 0,-6 8-1 0 0,7-11 305 0 0,-1 0-669 0 0,1-1-84 0 0,0 0-352 0 0,0 0-150 0 0,0 0-752 0 0,0 0-2898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22.2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210 199 3999 0 0,'0'0'183'0'0,"-24"-2"1178"0"0,-30 5 5717 0 0,39 0-5709 0 0,-1 0-1 0 0,0 1 1 0 0,1 0-1 0 0,0 1 1 0 0,-27 13 0 0 0,32-13 716 0 0,10-5-2081 0 0,0 0 0 0 0,0 0 0 0 0,-1 0 0 0 0,1 0 0 0 0,0 1 0 0 0,0-1 0 0 0,0 0 0 0 0,0 0-1 0 0,-1 0 1 0 0,1 1 0 0 0,0-1 0 0 0,0 0 0 0 0,0 0 0 0 0,0 0 0 0 0,0 1 0 0 0,0-1 0 0 0,0 0 0 0 0,0 0 0 0 0,0 0 0 0 0,0 1 0 0 0,0-1 0 0 0,0 0 0 0 0,0 0 0 0 0,0 1 0 0 0,0-1 0 0 0,0 0 0 0 0,0 0 0 0 0,0 1 0 0 0,0-1 0 0 0,0 0 0 0 0,0 0 0 0 0,0 0 0 0 0,0 1-1 0 0,0-1 1 0 0,0 0 0 0 0,0 0 0 0 0,1 0 0 0 0,-1 1 0 0 0,0-1 0 0 0,0 0 0 0 0,0 0 0 0 0,0 0 0 0 0,0 0 0 0 0,1 1 0 0 0,-1-1 0 0 0,0 0 0 0 0,0 0 0 0 0,0 0 0 0 0,1 0 0 0 0,-1 0 0 0 0,0 0 0 0 0,0 0 0 0 0,0 0 0 0 0,1 1 0 0 0,-1-1 0 0 0,0 0 0 0 0,1 0-1 0 0,11 5 9 0 0,-1-2 122 0 0,1-1 0 0 0,0 0 0 0 0,-1-1 0 0 0,1 0 0 0 0,0-1 0 0 0,-1 0 0 0 0,15-2 0 0 0,87-19 1448 0 0,-70 12-1356 0 0,81-16-226 0 0,244-42 0 0 0,-122 23 0 0 0,132-14 0 0 0,-214 38 0 0 0,-110 11 0 0 0,0 3 0 0 0,1 2 0 0 0,75 4 0 0 0,64 4 0 0 0,-127-5 0 0 0,-48-1 0 0 0,-4 3 0 0 0,-14-1 0 0 0,-1 0 0 0 0,1 0 0 0 0,-1 0 0 0 0,1 1 0 0 0,-1-1 0 0 0,1 0 0 0 0,0 0 0 0 0,-1 0 0 0 0,1 1 0 0 0,-1-1 0 0 0,1 0 0 0 0,-1 0 0 0 0,1 1 0 0 0,-1-1 0 0 0,1 0 0 0 0,-1 1 0 0 0,0-1 0 0 0,1 1 0 0 0,-1-1 0 0 0,0 1 0 0 0,1-1 0 0 0,-1 1 0 0 0,0-1 0 0 0,1 1 0 0 0,-1-1 0 0 0,0 1 0 0 0,0-1 0 0 0,1 1 0 0 0,-1-1 0 0 0,0 2 0 0 0,0-1 0 0 0,1 1 0 0 0,0-1 0 0 0,0 1 0 0 0,0 0 0 0 0,0 0 0 0 0,0 0 0 0 0,-1 0 0 0 0,1 0 0 0 0,-1 0 0 0 0,1 0 0 0 0,-1 0 0 0 0,0 0 0 0 0,0 0 0 0 0,0 0 0 0 0,0 0 0 0 0,0 0 0 0 0,0 0 0 0 0,-1 3 0 0 0,-1 4 0 0 0,36 380 0 0 0,-21-282 0 0 0,22 165 783 0 0,24 233 1218 0 0,-52-432-2001 0 0,11 160 0 0 0,-17-180 0 0 0,-2 0 0 0 0,-11 74 0 0 0,6-102 417 0 0,-1 1 0 0 0,-1-2 0 0 0,-2 1 1 0 0,0-1-1 0 0,-20 34 0 0 0,-4 9-264 0 0,31-61-153 0 0,-6 12 0 0 0,2 0 0 0 0,-1 0 0 0 0,2 1 0 0 0,1 0 0 0 0,0 0 0 0 0,1 0 0 0 0,1 0 0 0 0,0 31 0 0 0,4-41 0 0 0,-1-8 0 0 0,-1-1 0 0 0,1 1 0 0 0,0-1 0 0 0,0 0 0 0 0,0 1 0 0 0,0-1 0 0 0,0 1 0 0 0,0-1 0 0 0,0 0 0 0 0,-1 1 0 0 0,1-1 0 0 0,0 1 0 0 0,0-1 0 0 0,-1 0 0 0 0,1 1 0 0 0,0-1 0 0 0,0 0 0 0 0,-1 0 0 0 0,1 1 0 0 0,0-1 0 0 0,-1 0 0 0 0,1 0 0 0 0,0 1 0 0 0,-1-1 0 0 0,1 0 0 0 0,-1 0 0 0 0,1 0 0 0 0,0 0 0 0 0,-1 1 0 0 0,1-1 0 0 0,-1 0 0 0 0,1 0 0 0 0,0 0 0 0 0,-1 0 0 0 0,1 0 0 0 0,-1 0 0 0 0,1 0 0 0 0,-1 0 0 0 0,1 0 0 0 0,0 0 0 0 0,-1 0 0 0 0,0-1 0 0 0,-23 1 0 0 0,21 0 0 0 0,-112-3 0 0 0,0 6 0 0 0,-117 18 0 0 0,-223 55 0 0 0,77-11 0 0 0,219-42 0 0 0,-184 51 0 0 0,322-68-306 0 0,-97 24 1005 0 0,103-28-1381 0 0,-1 0 0 0 0,1-1 0 0 0,0-1 0 0 0,0 0 0 0 0,-1-2 0 0 0,-18-2 0 0 0,33 3-1340 0 0,1 1-98 0 0,0 0-149 0 0,0 0-541 0 0,0 0-241 0 0,0 0-49 0 0,0 0-11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23.0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7055 0 0,'0'0'158'0'0,"0"0"22"0"0,0 0 12 0 0,0 0 124 0 0,0 0 494 0 0,0 0 218 0 0,0 0 42 0 0,0 0-50 0 0,2 3-246 0 0,11 15 455 0 0,-10-13-1023 0 0,1-1-1 0 0,-1 1 1 0 0,1 0 0 0 0,-1 0-1 0 0,-1 0 1 0 0,5 10-1 0 0,0 22 824 0 0,-2 1 1 0 0,-1-1-1 0 0,-2 1 0 0 0,-3 52 0 0 0,0-35 342 0 0,6 56 0 0 0,4-49-1947 0 0,-9-60-100 0 0,0-2-41 0 0,0 0-327 0 0,0 0-1335 0 0,0 0-586 0 0,0 0-119 0 0,0 0-19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24.3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22 312 8863 0 0,'-13'-21'887'0'0,"7"8"-2621"0"0,4-1 5804 0 0,2 14-3962 0 0,0 0-1 0 0,0 0 1 0 0,0 0-1 0 0,0-1 1 0 0,0 1 0 0 0,0 0-1 0 0,0 0 1 0 0,0 0 0 0 0,0 0-1 0 0,0 0 1 0 0,0-1 0 0 0,0 1-1 0 0,1 0 1 0 0,-1 0 0 0 0,0 0-1 0 0,0 0 1 0 0,0 0-1 0 0,0 0 1 0 0,0 0 0 0 0,0 0-1 0 0,0-1 1 0 0,0 1 0 0 0,1 0-1 0 0,-1 0 1 0 0,0 0 0 0 0,0 0-1 0 0,0 0 1 0 0,0 0-1 0 0,0 0 1 0 0,1 0 0 0 0,-1 0-1 0 0,0 0 1 0 0,0 0 0 0 0,0 0-1 0 0,0 0 1 0 0,0 0 0 0 0,0 0-1 0 0,1 0 1 0 0,-1 0 0 0 0,0 0-1 0 0,0 0 1 0 0,0 0-1 0 0,0 0 1 0 0,0 0 0 0 0,1 0-1 0 0,-1 0 1 0 0,13 11 2154 0 0,-9-5-2161 0 0,0 0 0 0 0,-1 0 0 0 0,1 0 1 0 0,-1 0-1 0 0,0 1 0 0 0,-1-1 0 0 0,0 1 0 0 0,3 12 0 0 0,8 61 342 0 0,-9-46 360 0 0,43 329 501 0 0,-27-190-1012 0 0,-17-152-292 0 0,-4-21 0 0 0,1 0 0 0 0,0 0 0 0 0,0 0 0 0 0,0-1 0 0 0,0 1 0 0 0,0 0 0 0 0,-1 0 0 0 0,1 0 0 0 0,0 0 0 0 0,0 0 0 0 0,0 0 0 0 0,0-1 0 0 0,-1 1 0 0 0,1 0 0 0 0,0 0 0 0 0,0 0 0 0 0,0 0 0 0 0,-1 0 0 0 0,1 0 0 0 0,0 0 0 0 0,0 0 0 0 0,0 0 0 0 0,-1 0 0 0 0,1 0 0 0 0,0 0 0 0 0,0 0 0 0 0,0 0 0 0 0,-1 0 0 0 0,1 0 0 0 0,0 0 0 0 0,0 0 0 0 0,0 0 0 0 0,-1 0 0 0 0,1 0 0 0 0,0 0 0 0 0,0 1 0 0 0,0-1 0 0 0,0 0 0 0 0,-1 0 0 0 0,1 0 0 0 0,0 0 0 0 0,0 0 0 0 0,0 0 0 0 0,0 1 0 0 0,0-1 0 0 0,-1 0 0 0 0,1 0 0 0 0,0 0 0 0 0,0 1 0 0 0,0-1 0 0 0,0 0 0 0 0,0 0 0 0 0,0 0 0 0 0,0 0 0 0 0,0 1 0 0 0,0-1 0 0 0,0 0 0 0 0,0 0 0 0 0,0 1 0 0 0,0-1 0 0 0,0 0 0 0 0,0 0 0 0 0,0 0 0 0 0,0 1 0 0 0,0-1 0 0 0,0 0 0 0 0,0 0 0 0 0,0 0 0 0 0,0 1 0 0 0,-11-9 0 0 0,7 3-99 0 0,0 0 0 0 0,1 0 0 0 0,-1 0 0 0 0,1 0 0 0 0,1 0-1 0 0,-1-1 1 0 0,0 1 0 0 0,1-1 0 0 0,0 0 0 0 0,-2-11 0 0 0,-6-67-1735 0 0,7 46 1312 0 0,-24-144-1575 0 0,-5-47 1798 0 0,27 175 1199 0 0,3 0 0 0 0,5-66 0 0 0,-3 117-887 0 0,1-14 326 0 0,1 0 0 0 0,1 1 0 0 0,0-1 0 0 0,7-21 0 0 0,-8 34-277 0 0,-1 0 1 0 0,1 0-1 0 0,0 0 0 0 0,0 1 1 0 0,0-1-1 0 0,0 1 0 0 0,1-1 1 0 0,0 1-1 0 0,-1 0 1 0 0,1 0-1 0 0,0 0 0 0 0,1 0 1 0 0,-1 0-1 0 0,0 1 0 0 0,1 0 1 0 0,-1-1-1 0 0,1 1 0 0 0,0 0 1 0 0,0 1-1 0 0,0-1 0 0 0,0 1 1 0 0,7-2-1 0 0,2 1-22 0 0,1 1 0 0 0,-1 0-1 0 0,0 1 1 0 0,0 1 0 0 0,1 0 0 0 0,-1 1 0 0 0,0 0-1 0 0,0 1 1 0 0,0 0 0 0 0,-1 1 0 0 0,25 11-1 0 0,-22-8 44 0 0,0 1 0 0 0,-1 1 0 0 0,0 0 0 0 0,0 1 0 0 0,-1 0 0 0 0,0 1 0 0 0,-1 0 0 0 0,-1 1 0 0 0,13 15 0 0 0,-21-23 12 0 0,0 1 0 0 0,0-1 0 0 0,0 1 1 0 0,0 0-1 0 0,-1-1 0 0 0,0 1 0 0 0,0 0 1 0 0,0 1-1 0 0,-1-1 0 0 0,1 0 0 0 0,-1 0 0 0 0,-1 1 1 0 0,1-1-1 0 0,-1 0 0 0 0,0 1 0 0 0,-1 8 0 0 0,0-8-60 0 0,0 0 0 0 0,-1 0-1 0 0,0-1 1 0 0,-1 1-1 0 0,1-1 1 0 0,-1 1 0 0 0,0-1-1 0 0,0 0 1 0 0,-1 0-1 0 0,1-1 1 0 0,-1 1-1 0 0,0-1 1 0 0,0 1 0 0 0,-1-1-1 0 0,-5 4 1 0 0,-5 3 434 0 0,-1-1 1 0 0,0 0-1 0 0,-1 0 0 0 0,-35 12 1 0 0,-78 20-153 0 0,44-17 67 0 0,85-24-1051 0 0,1-1-18 0 0,0 0-10 0 0,0 0-1 0 0,43-1-7986 0 0,-23-3 5844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8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51 396 7055 0 0,'-30'-3'728'0'0,"20"-2"-1708"0"0,1-2 3933 0 0,7 5 552 0 0,4 9-1807 0 0,-1-3-1902 0 0,14 48 847 0 0,3-1 1 0 0,31 63-1 0 0,61 94 2245 0 0,-47-92-2214 0 0,-52-95-674 0 0,29 56 0 0 0,93 133 0 0 0,-118-190 0 0 0,37 37 0 0 0,-44-51 0 0 0,-6-5 0 0 0,1 0 0 0 0,-1 0 0 0 0,1 0 0 0 0,0-1 0 0 0,-1 1 0 0 0,1-1 0 0 0,-1 1 0 0 0,1-1 0 0 0,0 0 0 0 0,-1 0 0 0 0,1 0 0 0 0,0 0 0 0 0,-1-1 0 0 0,1 1 0 0 0,0-1 0 0 0,-1 1 0 0 0,1-1 0 0 0,4-2 0 0 0,-5 2 0 0 0,30-12 0 0 0,-2 0 0 0 0,0-3 0 0 0,0 0 0 0 0,27-21 0 0 0,106-89 0 0 0,-109 82 0 0 0,424-347 1316 0 0,-315 250-688 0 0,168-136 340 0 0,-6 31-9434 0 0,-324 245 6436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24.6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426 124 18255 0 0,'-23'-17'1828'0'0,"-5"-6"-130"0"0,0 2-1 0 0,-55-31 0 0 0,79 50-1621 0 0,1 0 0 0 0,-1 1 0 0 0,0 0 0 0 0,1-1 0 0 0,-1 1 0 0 0,0 1 0 0 0,0-1 0 0 0,0 1 0 0 0,0-1 0 0 0,0 1 0 0 0,0 0 0 0 0,1 0 0 0 0,-1 1 0 0 0,0-1 0 0 0,0 1 0 0 0,-6 2 0 0 0,4-1 81 0 0,0 1 0 0 0,0 0 0 0 0,0 0 0 0 0,0 1 0 0 0,1 0 0 0 0,0 0 0 0 0,0 0-1 0 0,0 0 1 0 0,-5 7 0 0 0,-2 3-44 0 0,0 1-1 0 0,2 0 1 0 0,0 0-1 0 0,1 2 0 0 0,0-1 1 0 0,-7 21-1 0 0,4-6-112 0 0,2 1 0 0 0,1 0 0 0 0,1 0 0 0 0,2 1 0 0 0,-3 61 0 0 0,9-78 0 0 0,0 0 0 0 0,2 0 0 0 0,0 0 0 0 0,0 0 0 0 0,2 0 0 0 0,5 16 0 0 0,-6-22 0 0 0,1 0 0 0 0,1-1 0 0 0,-1 0 0 0 0,2 0 0 0 0,-1 0 0 0 0,1 0 0 0 0,1-1 0 0 0,-1 0 0 0 0,1-1 0 0 0,11 10 0 0 0,-12-12-2 0 0,0 0-1 0 0,0-1 1 0 0,1 0-1 0 0,-1 0 1 0 0,1 0 0 0 0,0-1-1 0 0,0 0 1 0 0,1 0-1 0 0,-1-1 1 0 0,0 0 0 0 0,1 0-1 0 0,0-1 1 0 0,12 1-1 0 0,-10-2 11 0 0,0 0 0 0 0,0-1 0 0 0,0-1 0 0 0,0 0 1 0 0,0 0-1 0 0,0-1 0 0 0,0 0 0 0 0,-1 0 0 0 0,13-7 0 0 0,-4-1-600 0 0,0 0 1 0 0,0-1 0 0 0,-1 0-1 0 0,-1-2 1 0 0,0 0 0 0 0,-1-1-1 0 0,-1 0 1 0 0,0-1 0 0 0,15-22-1 0 0,2-13-1549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21.5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712 33 5407 0 0,'0'0'124'0'0,"0"0"18"0"0,0 0 8 0 0,-1-1-23 0 0,-2-4 32 0 0,2 4 529 0 0,1 1 222 0 0,-23-21 3492 0 0,22 20-3884 0 0,0 1 1 0 0,-1-1 0 0 0,1 1-1 0 0,-1-1 1 0 0,0 1 0 0 0,1-1-1 0 0,-1 1 1 0 0,1 0 0 0 0,-1-1 0 0 0,0 1-1 0 0,1 0 1 0 0,-3 0 0 0 0,3 1-376 0 0,0-1 0 0 0,0 0 0 0 0,0 0 0 0 0,0 1 0 0 0,0-1 1 0 0,0 1-1 0 0,1-1 0 0 0,-1 1 0 0 0,0-1 0 0 0,0 1 0 0 0,0-1 0 0 0,0 1 1 0 0,1 0-1 0 0,-1-1 0 0 0,-1 3 0 0 0,1-1 10 0 0,-1 1 1 0 0,1 0-1 0 0,-1 0 0 0 0,1 0 1 0 0,0 0-1 0 0,0 0 0 0 0,1 0 1 0 0,-1 0-1 0 0,1 1 0 0 0,-1-1 1 0 0,1 0-1 0 0,0 4 0 0 0,2 7-150 0 0,1 1 0 0 0,0-1 1 0 0,1 1-1 0 0,0-1 0 0 0,1-1 0 0 0,0 1 0 0 0,2-1 0 0 0,9 18 1 0 0,16 36-9 0 0,-22-41 61 0 0,87 261 2768 0 0,-28 62-399 0 0,-62-312-2295 0 0,-3-7-54 0 0,-1 1 1 0 0,-2 52-1 0 0,-1-75-76 0 0,-3-1 0 0 0,-2-1 0 0 0,0 0 0 0 0,1-3 0 0 0,0 0 0 0 0,-1 0 0 0 0,1-1 0 0 0,-1 1 0 0 0,0-1 0 0 0,1-1 0 0 0,-1 1 0 0 0,0-1 0 0 0,0 1 0 0 0,0-1 0 0 0,0-1 0 0 0,-9 1 0 0 0,-3 2 0 0 0,-65 13 0 0 0,-41 11 0 0 0,14 10 0 0 0,2 5 0 0 0,-115 62 0 0 0,70-30 0 0 0,141-70-637 0 0,10-6-1900 0 0,13-11-2275 0 0,-2 4-2922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26.4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310 104 5407 0 0,'0'0'124'0'0,"0"0"18"0"0,-18-7 160 0 0,-46-41 3662 0 0,16 11 16 0 0,46 35-3953 0 0,0 1-1 0 0,0 0 0 0 0,0 0 0 0 0,0 0 1 0 0,-1 0-1 0 0,1 0 0 0 0,0 0 0 0 0,0 1 1 0 0,-1-1-1 0 0,1 1 0 0 0,-1-1 0 0 0,1 1 1 0 0,0 0-1 0 0,-1 0 0 0 0,1 0 1 0 0,-1 0-1 0 0,1 1 0 0 0,0-1 0 0 0,-1 1 1 0 0,1-1-1 0 0,0 1 0 0 0,-1 0 0 0 0,1 0 1 0 0,0 0-1 0 0,0 0 0 0 0,0 0 0 0 0,0 0 1 0 0,0 1-1 0 0,0-1 0 0 0,0 1 0 0 0,-2 1 1 0 0,-4 5-50 0 0,0 1 1 0 0,0 0-1 0 0,1 0 1 0 0,-11 17 0 0 0,15-20 61 0 0,-1 0 25 0 0,-33 58-245 0 0,35-59 305 0 0,0 0-1 0 0,0 0 1 0 0,0 1 0 0 0,1-1-1 0 0,-1 1 1 0 0,1-1-1 0 0,1 1 1 0 0,-1-1 0 0 0,1 1-1 0 0,1 10 1 0 0,-1-14-34 0 0,1 1 0 0 0,0-1 0 0 0,0 1 0 0 0,0-1 0 0 0,1 0 0 0 0,-1 0 0 0 0,1 0 0 0 0,-1 0 0 0 0,1 0 0 0 0,-1 0 0 0 0,1 0 0 0 0,0 0 0 0 0,0-1 0 0 0,0 1 0 0 0,0-1 0 0 0,0 1 0 0 0,3 0 0 0 0,33 16-209 0 0,-7-8 119 0 0,-17-6 0 0 0,-1 0 0 0 0,0 1 0 0 0,18 9 0 0 0,-25-9 0 0 0,-5-3 44 0 0,0-1 0 0 0,0 1 0 0 0,0 0 0 0 0,0-1 0 0 0,0 1 0 0 0,-1 0 0 0 0,1 0 0 0 0,-1 0 0 0 0,1-1 0 0 0,-1 1 0 0 0,0 0 0 0 0,0 0 0 0 0,1 0 0 0 0,-1 0 0 0 0,-1 0 0 0 0,1 0 0 0 0,0-1 0 0 0,0 1 0 0 0,-1 0 0 0 0,1 0 0 0 0,-1 0 0 0 0,1-1 0 0 0,-1 1 0 0 0,0 0 0 0 0,0 0 0 0 0,0-1 0 0 0,0 1 0 0 0,-1 1 0 0 0,-10 17 1076 0 0,10-15-1105 0 0,-1 0 0 0 0,1 0 0 0 0,-1 0 0 0 0,-1-1 0 0 0,1 1 0 0 0,0-1 0 0 0,-1 1 0 0 0,0-1 0 0 0,0 0 0 0 0,0-1 0 0 0,-1 1 0 0 0,1-1 0 0 0,-1 0 1 0 0,0 0-1 0 0,0 0 0 0 0,0-1 0 0 0,0 0 0 0 0,0 0 0 0 0,-1 0 0 0 0,1 0 0 0 0,-8 0 0 0 0,13-2-59 0 0,0 0 0 0 0,-1 0 1 0 0,1 0-1 0 0,0 0 0 0 0,-1-1 1 0 0,1 1-1 0 0,0 0 0 0 0,-1 0 1 0 0,1 0-1 0 0,0-1 0 0 0,0 1 0 0 0,-1 0 1 0 0,1-1-1 0 0,0 1 0 0 0,0 0 1 0 0,0-1-1 0 0,-1 1 0 0 0,1 0 1 0 0,0-1-1 0 0,0 1 0 0 0,0 0 0 0 0,0-1 1 0 0,0 1-1 0 0,0 0 0 0 0,0-1 1 0 0,0 1-1 0 0,0-1 0 0 0,0 1 1 0 0,0 0-1 0 0,0-1 0 0 0,0 1 0 0 0,0-1 1 0 0,0 1-1 0 0,0 0 0 0 0,0-1 1 0 0,0 1-1 0 0,0-1 0 0 0,3-14-1040 0 0,18-34-5852 0 0,-13 28 2722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27.5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120 371 8863 0 0,'0'0'200'0'0,"0"0"34"0"0,-8 0 219 0 0,7-1-349 0 0,0 1 1 0 0,-1 0-1 0 0,1 0 1 0 0,0 0-1 0 0,0 0 1 0 0,-1 0-1 0 0,1 0 1 0 0,0 0-1 0 0,0 0 0 0 0,-1 0 1 0 0,1 1-1 0 0,0-1 1 0 0,0 1-1 0 0,0-1 1 0 0,-1 1-1 0 0,1-1 1 0 0,0 1-1 0 0,0-1 0 0 0,0 1 1 0 0,0 0-1 0 0,0 0 1 0 0,0-1-1 0 0,0 1 1 0 0,0 0-1 0 0,0 0 0 0 0,1 0 1 0 0,-1 0-1 0 0,0 0 1 0 0,1 0-1 0 0,-1 0 1 0 0,0 1-1 0 0,1-1 1 0 0,0 0-1 0 0,-1 0 0 0 0,0 2 1 0 0,0 3 285 0 0,0 0 1 0 0,0 0-1 0 0,0 0 0 0 0,1 0 1 0 0,-1 7-1 0 0,2-11-332 0 0,0 25 333 0 0,1 0-1 0 0,2 0 1 0 0,0-1-1 0 0,2 0 1 0 0,14 38 0 0 0,57 122 1602 0 0,-38-119-2082 0 0,-38-65-380 0 0,-1-2-185 0 0,0 0-39 0 0,0 0-170 0 0,0 0-673 0 0,-16-15-4006 0 0,-13-17 1715 0 0,-32-46 1 0 0,5 6 3839 0 0,17 23 2270 0 0,15 17 5240 0 0,23 31-6831 0 0,18-23 728 0 0,-10 17-1492 0 0,0 1 0 0 0,0 0 0 0 0,0 0-1 0 0,1 1 1 0 0,0 0 0 0 0,0 0 0 0 0,1 1-1 0 0,-1 0 1 0 0,1 1 0 0 0,13-4 0 0 0,12-2-2365 0 0,52-6 0 0 0,-12 3-815 0 0,-51 9 2690 0 0,-16 2 448 0 0,0 1 0 0 0,0-2 0 0 0,0 1 0 0 0,-1-1 0 0 0,11-3 0 0 0,-16 4 374 0 0,-1 1 104 0 0,0 0 20 0 0,0 0 160 0 0,0 0 644 0 0,0 0 277 0 0,0 0 58 0 0,0 0-109 0 0,-3 1-1163 0 0,0 0-1 0 0,0 0 1 0 0,0 0-1 0 0,1 0 1 0 0,-1 0 0 0 0,0 0-1 0 0,1 1 1 0 0,-1-1-1 0 0,1 1 1 0 0,-1 0-1 0 0,1 0 1 0 0,0 0-1 0 0,-1 0 1 0 0,-1 3-1 0 0,-28 34 1540 0 0,22-25-1454 0 0,1 1 0 0 0,0 1-1 0 0,1-1 1 0 0,1 1 0 0 0,0 1-1 0 0,1-1 1 0 0,1 1 0 0 0,-5 25 0 0 0,10-42-336 0 0,0 1 1 0 0,0-1-1 0 0,0 1 1 0 0,-1-1-1 0 0,1 0 1 0 0,0 1 0 0 0,0-1-1 0 0,0 1 1 0 0,0-1-1 0 0,0 1 1 0 0,0-1-1 0 0,0 1 1 0 0,0-1 0 0 0,0 1-1 0 0,0-1 1 0 0,1 1-1 0 0,-1-1 1 0 0,0 1 0 0 0,0-1-1 0 0,0 0 1 0 0,0 1-1 0 0,1-1 1 0 0,-1 1-1 0 0,0-1 1 0 0,0 0 0 0 0,1 1-1 0 0,-1-1 1 0 0,0 0-1 0 0,1 1 1 0 0,-1-1-1 0 0,1 0 1 0 0,-1 1 0 0 0,0-1-1 0 0,1 0 1 0 0,-1 0-1 0 0,1 1 1 0 0,-1-1-1 0 0,0 0 1 0 0,1 0 0 0 0,-1 0-1 0 0,1 0 1 0 0,-1 0-1 0 0,1 0 1 0 0,-1 0 0 0 0,1 0-1 0 0,-1 0 1 0 0,1 0-1 0 0,0 0 1 0 0,13-4-7 0 0,-9 0-154 0 0,0 0 1 0 0,0-1-1 0 0,0 1 0 0 0,0-1 0 0 0,-1 0 0 0 0,0 0 1 0 0,0-1-1 0 0,0 1 0 0 0,-1-1 0 0 0,1 0 0 0 0,-1 0 1 0 0,-1 0-1 0 0,1 0 0 0 0,2-13 0 0 0,7-11-187 0 0,-12 29 359 0 0,0 1 0 0 0,0 0 0 0 0,0 0-1 0 0,0-1 1 0 0,0 1 0 0 0,1 0 0 0 0,-1 0-1 0 0,0-1 1 0 0,0 1 0 0 0,0 0 0 0 0,1 0-1 0 0,-1 0 1 0 0,0-1 0 0 0,0 1 0 0 0,1 0-1 0 0,-1 0 1 0 0,0 0 0 0 0,0 0 0 0 0,1 0-1 0 0,-1 0 1 0 0,0-1 0 0 0,0 1 0 0 0,1 0 0 0 0,-1 0-1 0 0,0 0 1 0 0,1 0 0 0 0,-1 0 0 0 0,0 0-1 0 0,0 0 1 0 0,1 0 0 0 0,-1 0 0 0 0,0 0-1 0 0,1 0 1 0 0,-1 0 0 0 0,0 1 0 0 0,0-1-1 0 0,1 0 1 0 0,-1 0 0 0 0,0 0 0 0 0,1 0-1 0 0,-1 0 1 0 0,0 1 0 0 0,0-1 0 0 0,0 0-1 0 0,1 0 1 0 0,-1 0 0 0 0,0 1 0 0 0,0-1 0 0 0,0 0-1 0 0,1 0 1 0 0,-1 0 0 0 0,0 1 0 0 0,0-1-1 0 0,0 0 1 0 0,0 1 0 0 0,0-1 0 0 0,0 0-1 0 0,1 0 1 0 0,-1 1 0 0 0,0-1 0 0 0,9 18 1101 0 0,-9-18-1038 0 0,11 26 347 0 0,14 25-6 0 0,-24-50-440 0 0,-1-1-1 0 0,1 0 1 0 0,-1 1-1 0 0,1-1 1 0 0,-1 1 0 0 0,1-1-1 0 0,-1 0 1 0 0,1 0-1 0 0,-1 1 1 0 0,1-1-1 0 0,-1 0 1 0 0,1 0-1 0 0,0 0 1 0 0,-1 1 0 0 0,1-1-1 0 0,-1 0 1 0 0,1 0-1 0 0,0 0 1 0 0,-1 0-1 0 0,1 0 1 0 0,-1 0 0 0 0,1 0-1 0 0,0-1 1 0 0,-1 1-1 0 0,1 0 1 0 0,-1 0-1 0 0,1 0 1 0 0,-1 0-1 0 0,1-1 1 0 0,0 1 0 0 0,-1 0-1 0 0,1-1 1 0 0,-1 1-1 0 0,1 0 1 0 0,-1-1-1 0 0,0 1 1 0 0,1-1 0 0 0,-1 1-1 0 0,1-1 1 0 0,-1 1-1 0 0,0-1 1 0 0,1 1-1 0 0,-1-1 1 0 0,0 1-1 0 0,1-2 1 0 0,-1 2-64 0 0,5-7-294 0 0,0 0 0 0 0,-1 0-1 0 0,0-1 1 0 0,0 1 0 0 0,-1-1 0 0 0,0 0-1 0 0,0 0 1 0 0,0 0 0 0 0,-1-1 0 0 0,-1 1-1 0 0,0 0 1 0 0,1-14 0 0 0,-1-7-590 0 0,-1 0 1 0 0,-6-39-1 0 0,-37-155 336 0 0,16 104 4595 0 0,57 322-395 0 0,-20-125-2973 0 0,5 29 472 0 0,-12-95-984 0 0,0 0 1 0 0,1-1-1 0 0,0 1 0 0 0,1-1 1 0 0,0 0-1 0 0,10 16 0 0 0,-15-26-79 0 0,1-1 0 0 0,0 1 0 0 0,-1 0 0 0 0,1-1 0 0 0,0 1 0 0 0,-1-1 0 0 0,1 1 0 0 0,0-1 0 0 0,0 0 0 0 0,-1 1 0 0 0,1-1 0 0 0,0 0 0 0 0,0 0 0 0 0,0 1 0 0 0,0-1 0 0 0,-1 0 0 0 0,1 0 0 0 0,0 0 0 0 0,0 0 0 0 0,0 0 0 0 0,0 0 0 0 0,0 0 0 0 0,-1 0 0 0 0,1 0 0 0 0,0-1 0 0 0,0 1 0 0 0,0 0 0 0 0,0 0 0 0 0,-1-1 0 0 0,1 1 0 0 0,0-1 0 0 0,0 1 0 0 0,-1-1 0 0 0,1 1 0 0 0,0-1 0 0 0,-1 1 0 0 0,1-1 0 0 0,0 1 0 0 0,-1-1 0 0 0,1 0 0 0 0,-1 0 0 0 0,1 1 0 0 0,-1-1 0 0 0,1 0 0 0 0,-1 0 0 0 0,1 0 0 0 0,4-6-159 0 0,0 1-1 0 0,-1-1 1 0 0,0 1-1 0 0,0-1 1 0 0,-1-1-1 0 0,1 1 1 0 0,-1 0-1 0 0,-1-1 1 0 0,0 0-1 0 0,0 1 1 0 0,0-1-1 0 0,-1 0 1 0 0,0 0-1 0 0,-1-11 1 0 0,0-14-1055 0 0,-3 0-1 0 0,-7-40 1 0 0,3 25 601 0 0,-23-120-1016 0 0,-1 59 4224 0 0,60 220 246 0 0,20 154 0 0 0,-45-238-3315 0 0,1 0 0 0 0,1-1-1 0 0,1 1 1 0 0,1-1 0 0 0,2-1-1 0 0,0 1 1 0 0,17 28 0 0 0,-14-36-916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32.0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1012 362 2791 0 0,'0'0'126'0'0,"0"0"44"0"0,0 0 108 0 0,0 0 46 0 0,0 0 10 0 0,0 0 10 0 0,0 0 32 0 0,0 0 10 0 0,-23 11 476 0 0,8-3 62 0 0,1 0 0 0 0,-1 1 0 0 0,-24 20 0 0 0,1-2-708 0 0,-44 37 2008 0 0,29-26-944 0 0,-60 34 0 0 0,-87 55-1306 0 0,117-68 2774 0 0,-34 17-2726 0 0,84-59-22 0 0,25-14 0 0 0,0 1 0 0 0,0 0 0 0 0,0 0 0 0 0,-11 8 0 0 0,7-3 0 0 0,0-1 0 0 0,-1-1 0 0 0,-19 9 0 0 0,-23 11 0 0 0,49-26 0 0 0,5-1 0 0 0,1 0 0 0 0,0 0 0 0 0,0 0 0 0 0,-1 0 0 0 0,1 0 0 0 0,0 0 0 0 0,0 0 0 0 0,-1-1 0 0 0,1 1 0 0 0,0 0 0 0 0,0 0 0 0 0,0 0 0 0 0,0 0 0 0 0,-1-1 0 0 0,1 1 0 0 0,0 0 0 0 0,0 0 0 0 0,0 0 0 0 0,0-1 0 0 0,0 1 0 0 0,-1 0 0 0 0,1 0 0 0 0,0-1 0 0 0,0 1 0 0 0,0 0 0 0 0,0 0 0 0 0,0-1 0 0 0,0 1 0 0 0,0 0 0 0 0,0 0 0 0 0,0-1 0 0 0,0 1 0 0 0,0 0 0 0 0,0 0 0 0 0,0-1 0 0 0,0 1 0 0 0,0 0 0 0 0,0 0 0 0 0,0 0 0 0 0,0-1 0 0 0,1 1 0 0 0,1-5 0 0 0,6-6 0 0 0,1 1 0 0 0,0 0 0 0 0,0 0 0 0 0,1 0 0 0 0,0 1 0 0 0,13-8 0 0 0,25-24 0 0 0,-28 22 0 0 0,0 2 0 0 0,2 1 0 0 0,43-27 0 0 0,77-29 0 0 0,-70 45 0 0 0,-47 18 0 0 0,45-22 0 0 0,178-101 0 0 0,-110 67 0 0 0,-67 34 0 0 0,-2-4 0 0 0,-1-2 0 0 0,69-51 0 0 0,-46 33 0 0 0,-86 51 0 0 0,-1 1 0 0 0,1 0 0 0 0,-1 0 0 0 0,1 0 0 0 0,0 1 0 0 0,0-1 0 0 0,8-1 0 0 0,-23 6 0 0 0,1 1 0 0 0,-1 0 0 0 0,1 1 0 0 0,-13 7 0 0 0,4-3 0 0 0,-157 59 824 0 0,100-40-160 0 0,1 3 0 0 0,-84 47 0 0 0,57-15-664 0 0,-104 84 0 0 0,113-82 0 0 0,158-85 0 0 0,6-16 0 0 0,93-63 0 0 0,57-60 0 0 0,142-123 0 0 0,-334 257 20 0 0,-20 17-48 0 0,-1 0 1 0 0,1 1 0 0 0,18-11 0 0 0,-27 18-442 0 0,-1 1-185 0 0,0 0-39 0 0,0 0 178 0 0,0 2 583 0 0,-1 0 1 0 0,0 0-1 0 0,1 0 0 0 0,-1 0 0 0 0,0 0 0 0 0,0-1 0 0 0,0 1 1 0 0,0 0-1 0 0,-1-1 0 0 0,1 1 0 0 0,0-1 0 0 0,-1 1 0 0 0,1-1 1 0 0,-3 2-1 0 0,-25 20 1280 0 0,26-21-1299 0 0,-283 217-2195 0 0,188-152 3711 0 0,-32 25-2889 0 0,-330 251 485 0 0,437-328 839 0 0,41-35 0 0 0,126-99 0 0 0,-44 42-404 0 0,229-165-2454 0 0,-245 194-2064 0 0,-59 32 898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33.2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17 8863 0 0,'-29'-16'2576'0'0,"28"15"-1992"0"0,1 1 35 0 0,0 0 18 0 0,0 0 3 0 0,0 0-85 0 0,1 3-482 0 0,-1 0 0 0 0,1-1 0 0 0,0 1 0 0 0,-1 0 0 0 0,1-1 0 0 0,-1 1 1 0 0,0 0-1 0 0,0 0 0 0 0,0-1 0 0 0,-1 4 0 0 0,1 1 158 0 0,1 0 1 0 0,-1 0 0 0 0,2 0-1 0 0,-1 0 1 0 0,1 0-1 0 0,0 0 1 0 0,0-1-1 0 0,5 12 1 0 0,32 53 2355 0 0,-25-48-2289 0 0,168 293-6431 0 0,-175-303 4248 0 0,-2 1-17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33.8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31 101 7055 0 0,'0'0'158'0'0,"0"0"22"0"0,0 0 12 0 0,0 0 124 0 0,0 0 494 0 0,0 0 218 0 0,0 0 42 0 0,0 0-50 0 0,0 0-246 0 0,13-12 1302 0 0,3 0-61 0 0,-17 12-1971 0 0,0 1 0 0 0,0-1 0 0 0,1 0 0 0 0,-1 1 0 0 0,0-1 0 0 0,0 0 0 0 0,1 0 0 0 0,-1 0 0 0 0,0 1 0 0 0,0-1 0 0 0,1 0 0 0 0,-1 0 0 0 0,0 0 0 0 0,0 0 0 0 0,0 0 0 0 0,1 0 0 0 0,-1-1 0 0 0,-1 1 0 0 0,0 0 74 0 0,-1-1 0 0 0,1 1 0 0 0,0-1 0 0 0,0 0 1 0 0,0 0-1 0 0,0 0 0 0 0,-1 0 0 0 0,1 0 0 0 0,0 0 0 0 0,1-1 0 0 0,-1 1 1 0 0,0-1-1 0 0,0 1 0 0 0,1-1 0 0 0,-1 0 0 0 0,1 1 0 0 0,-1-1 0 0 0,1 0 1 0 0,0 0-1 0 0,-1 0 0 0 0,1 0 0 0 0,-1-3 0 0 0,2-2-118 0 0,2 0 0 0 0,-1 6 0 0 0,-1 1 0 0 0,1-1 0 0 0,0 1 0 0 0,-1-1 0 0 0,1 0 0 0 0,0 1 0 0 0,-1-1 0 0 0,1 1 0 0 0,0-1 0 0 0,0 1 0 0 0,0 0 0 0 0,-1-1 0 0 0,1 1 0 0 0,0 0 0 0 0,0-1 0 0 0,0 1 0 0 0,0 0 0 0 0,0 0 0 0 0,0 0 0 0 0,0 0 0 0 0,-1 0 0 0 0,1 0 0 0 0,0 0 0 0 0,0 0 0 0 0,0 0 0 0 0,1 1 0 0 0,0-1 0 0 0,4 0 8 0 0,-1 1 0 0 0,0-1 0 0 0,0 1-1 0 0,0 0 1 0 0,0 1 0 0 0,0-1 0 0 0,0 1 0 0 0,0 0-1 0 0,0 0 1 0 0,0 1 0 0 0,-1-1 0 0 0,8 7 0 0 0,-11-9 514 0 0,-1 0 170 0 0,0 0 32 0 0,0 0-93 0 0,-26-5-390 0 0,18 0-241 0 0,-1 0 0 0 0,1-1 0 0 0,-13-12 0 0 0,14 12 0 0 0,3 3-92 0 0,3 3-392 0 0,1 0-192 0 0,0 0-41 0 0,0 0-260 0 0,0 0-1054 0 0,-4 0-1272 0 0,-7-2 1533 0 0,8 2-836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34.2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1 8863 0 0,'0'0'200'0'0,"0"0"34"0"0,0 0 12 0 0,0 0 132 0 0,0 0 542 0 0,0 0 236 0 0,0 0 48 0 0,0 0-60 0 0,0 0-296 0 0,0 0-131 0 0,0 0-21 0 0,0 0-4 0 0,0 0 9 0 0,0 0 3 0 0,0 0 0 0 0,0 0-94 0 0,1 1-402 0 0,4 6-194 0 0,-4-6-14 0 0,0 1 0 0 0,1 0 1 0 0,-1 0-1 0 0,0 0 1 0 0,0 0-1 0 0,1 0 0 0 0,-2 0 1 0 0,1 0-1 0 0,0 0 0 0 0,0 0 1 0 0,-1 0-1 0 0,1 0 1 0 0,-1 1-1 0 0,0-1 0 0 0,1 0 1 0 0,-1 0-1 0 0,0 1 1 0 0,0-1-1 0 0,-1 0 0 0 0,1 1 1 0 0,-1 3-1 0 0,-3 2 0 0 0,4-8 2 0 0,-1 1 0 0 0,1-1 0 0 0,0 1 0 0 0,-1 0-1 0 0,1-1 1 0 0,-1 0 0 0 0,1 1 0 0 0,-1-1 0 0 0,1 1 0 0 0,-1-1 0 0 0,1 1-1 0 0,-1-1 1 0 0,1 0 0 0 0,-1 1 0 0 0,0-1 0 0 0,1 0 0 0 0,-1 0 0 0 0,0 0-1 0 0,1 1 1 0 0,-1-1 0 0 0,0 0 0 0 0,1 0 0 0 0,-1 0 0 0 0,0 0-1 0 0,1 0 1 0 0,-1 0 0 0 0,0 0 0 0 0,1 0 0 0 0,-1 0 0 0 0,0-1 0 0 0,1 1-1 0 0,-1 0 1 0 0,1 0 0 0 0,-1-1 0 0 0,-1 1 0 0 0,-11-11-327 0 0,13 11 317 0 0,-5-6-1051 0 0,1 0 0 0 0,0 0 0 0 0,0 0 0 0 0,-4-10 0 0 0,1-4-964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51.3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0 7055 0 0,'0'0'323'0'0,"0"0"-8"0"0,-8 31 4562 0 0,-4 28 1916 0 0,5 38-3387 0 0,3-33-1000 0 0,-12 27-1456 0 0,10-63-1018 0 0,1 1-1 0 0,1-1 1 0 0,0 33-1 0 0,4-59-914 0 0,0-2-367 0 0,0 0-854 0 0,0 0-3259 0 0,0 0-1397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52.0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56 102 15719 0 0,'-23'6'1574'0'0,"22"-5"-1571"0"0,0-1 1 0 0,0 1 0 0 0,0 0 0 0 0,0-1 0 0 0,0 1-1 0 0,0-1 1 0 0,0 1 0 0 0,-1-1 0 0 0,1 1 0 0 0,0-1 0 0 0,0 0-1 0 0,0 0 1 0 0,-1 0 0 0 0,1 1 0 0 0,0-1 0 0 0,0 0-1 0 0,-1-1 1 0 0,1 1 0 0 0,-1 0 0 0 0,1-1 140 0 0,0 1 0 0 0,1 0 1 0 0,-1-1-1 0 0,1 1 0 0 0,-1-1 0 0 0,1 1 1 0 0,-1-1-1 0 0,1 0 0 0 0,-1 1 0 0 0,1-1 0 0 0,0 1 1 0 0,-1-1-1 0 0,1 0 0 0 0,0 1 0 0 0,-1-1 1 0 0,1 0-1 0 0,0 0 0 0 0,0 1 0 0 0,0-1 1 0 0,0 0-1 0 0,0 0 0 0 0,0 0 0 0 0,-1-4 708 0 0,2 0 1 0 0,-1 0-1 0 0,1 0 0 0 0,-1 1 0 0 0,4-10 0 0 0,-2 9-841 0 0,1 1 0 0 0,-1 0 0 0 0,1 0 0 0 0,0 1 0 0 0,0-1 0 0 0,0 0-1 0 0,1 1 1 0 0,-1 0 0 0 0,1 0 0 0 0,0 0 0 0 0,0 0 0 0 0,0 1 0 0 0,0-1 0 0 0,0 1 0 0 0,0 0 0 0 0,1 1 0 0 0,-1-1-1 0 0,1 1 1 0 0,-1-1 0 0 0,1 1 0 0 0,6 0 0 0 0,0 1-11 0 0,-4 1 0 0 0,-6-1 0 0 0,0 0 0 0 0,-1 0 0 0 0,1 0 0 0 0,0 0 0 0 0,-1 0 0 0 0,1 0 0 0 0,0 0 0 0 0,-1 0 0 0 0,1 1 0 0 0,-1-1 0 0 0,1 0 0 0 0,0 0 0 0 0,-1 1 0 0 0,1-1 0 0 0,-1 0 0 0 0,1 1 0 0 0,-1-1 0 0 0,1 1 0 0 0,-1-1 0 0 0,1 1 0 0 0,-1-1 0 0 0,1 1 0 0 0,-1-1 0 0 0,1 1 0 0 0,-1-1 0 0 0,0 1 0 0 0,1-1 0 0 0,-1 2 0 0 0,5 6 0 0 0,-3-5 0 0 0,-1 0 0 0 0,0 0 0 0 0,0 0 0 0 0,0 1 0 0 0,-1-1 0 0 0,1 0 0 0 0,-1 0 0 0 0,1 1 0 0 0,-1-1 0 0 0,0 0 0 0 0,0 1 0 0 0,-1-1 0 0 0,1 0 0 0 0,-1 1 0 0 0,1-1 0 0 0,-1 0 0 0 0,-2 4 0 0 0,1 1 0 0 0,-1 0 0 0 0,-1 0 0 0 0,1 0 0 0 0,-1 0 0 0 0,-8 10 0 0 0,2-4 0 0 0,-39 59 0 0 0,49-72 0 0 0,-1-1 0 0 0,1 1 0 0 0,0-1 0 0 0,0 1 0 0 0,0-1 0 0 0,-1 1 0 0 0,1-1 0 0 0,0 1 0 0 0,0-1 0 0 0,0 1 0 0 0,0-1 0 0 0,0 1 0 0 0,0-1 0 0 0,0 1 0 0 0,0-1 0 0 0,0 1 0 0 0,1-1 0 0 0,-1 1 0 0 0,0-1 0 0 0,0 1 0 0 0,0-1 0 0 0,0 0 0 0 0,1 1 0 0 0,-1-1 0 0 0,0 1 0 0 0,1-1 0 0 0,-1 1 0 0 0,0-1 0 0 0,1 0 0 0 0,-1 1 0 0 0,0-1 0 0 0,1 1 0 0 0,14 8 0 0 0,-12-7 0 0 0,0-1 0 0 0,1 1 0 0 0,-1-1 0 0 0,1 0 0 0 0,-1 0 0 0 0,1 0 0 0 0,-1 0 0 0 0,1 0 0 0 0,0-1 0 0 0,-1 0 0 0 0,1 0 0 0 0,0 0 0 0 0,-1 0 0 0 0,1 0 0 0 0,0-1 0 0 0,-1 1 0 0 0,5-3 0 0 0,35 0 0 0 0,-1 12 0 0 0,-40-9 17 0 0,-1 1 0 0 0,0-1 0 0 0,1 1 1 0 0,-1 0-1 0 0,0 0 0 0 0,0 0 0 0 0,1 0 0 0 0,-1 0 0 0 0,0 0 0 0 0,0 0 0 0 0,0 0 0 0 0,0 0 0 0 0,-1 0 1 0 0,1 0-1 0 0,0 1 0 0 0,0-1 0 0 0,-1 0 0 0 0,1 1 0 0 0,0-1 0 0 0,-1 1 0 0 0,0-1 0 0 0,1 0 1 0 0,-1 1-1 0 0,0-1 0 0 0,0 1 0 0 0,0-1 0 0 0,0 1 0 0 0,0-1 0 0 0,0 1 0 0 0,0-1 0 0 0,0 1 0 0 0,0-1 1 0 0,-1 1-1 0 0,0 2 0 0 0,-3 4 226 0 0,0 0-1 0 0,0 0 1 0 0,-1 0 0 0 0,0-1 0 0 0,0 1 0 0 0,-1-1-1 0 0,0 0 1 0 0,-10 9 0 0 0,-29 14-243 0 0,45-30-170 0 0,-1 1 0 0 0,1-1 0 0 0,0 1 0 0 0,0-1 0 0 0,-1 0-1 0 0,1 1 1 0 0,0-1 0 0 0,-1 1 0 0 0,1-1 0 0 0,0 0 0 0 0,-1 1 0 0 0,1-1 0 0 0,-1 0 0 0 0,1 1-1 0 0,-1-1 1 0 0,1 0 0 0 0,-1 0 0 0 0,1 1 0 0 0,-1-1 0 0 0,1 0 0 0 0,-1 0 0 0 0,1 0 0 0 0,-1 0-1 0 0,1 0 1 0 0,-1 0 0 0 0,1 0 0 0 0,-1 0 0 0 0,1 0 0 0 0,-1 0 0 0 0,1 0 0 0 0,-2 0 0 0 0,-5 1-5884 0 0,-3 6 2742 0 0,8-6-15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10943 0 0,'0'0'248'0'0,"0"0"35"0"0,0 0 18 0 0,0 0-37 0 0,8 12-160 0 0,70 134 3268 0 0,-26-46-1488 0 0,-47-90-2351 0 0,2 1-1 0 0,-1-1 1 0 0,1 0 0 0 0,1-1-1 0 0,0 1 1 0 0,13 11-1 0 0,-10-13-5580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4:52.4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1 127 10943 0 0,'8'-65'1131'0'0,"-2"39"2533"0"0,-6 25-1656 0 0,0 1-56 0 0,0 0-323 0 0,0 0-145 0 0,10-6 1667 0 0,-1-1-3051 0 0,-8 6-61 0 0,1-1 0 0 0,-1 1 0 0 0,0 0 0 0 0,1 0 0 0 0,-1 1 0 0 0,0-1 0 0 0,1 0 1 0 0,-1 0-1 0 0,1 1 0 0 0,-1-1 0 0 0,1 1 0 0 0,-1-1 0 0 0,1 1 0 0 0,1-1 0 0 0,14-3 1284 0 0,-15 3-1287 0 0,0 0-1 0 0,0 1 1 0 0,1-1-1 0 0,-1 0 1 0 0,0 1-1 0 0,1-1 1 0 0,-1 1-1 0 0,1 0 1 0 0,-1-1-1 0 0,0 1 1 0 0,1 0-1 0 0,-1 1 1 0 0,1-1-1 0 0,-1 0 1 0 0,1 1-1 0 0,-1-1 1 0 0,0 1-1 0 0,1 0 1 0 0,-1 0-1 0 0,0 0 1 0 0,0 0-1 0 0,0 0 1 0 0,3 2-1 0 0,19 36-35 0 0,-23-34 0 0 0,0 1 0 0 0,-1 0 0 0 0,0 0 0 0 0,0 0 0 0 0,0-1 0 0 0,-1 1 0 0 0,0 0 0 0 0,-2 9 0 0 0,-19 50 0 0 0,5-20 0 0 0,8-9 0 0 0,4-17 0 0 0,-13 34 0 0 0,18-51 0 0 0,-1 1 0 0 0,1-1 0 0 0,-1 0 0 0 0,1 1 0 0 0,0-1 0 0 0,0 0 0 0 0,0 1 0 0 0,1-1 0 0 0,-1 0 0 0 0,1 4 0 0 0,0 1 0 0 0,-1-6 0 0 0,0-1 0 0 0,0 1 0 0 0,0-1 0 0 0,0 1 0 0 0,0 0 0 0 0,0-1 0 0 0,1 1 0 0 0,-1-1 0 0 0,0 1 0 0 0,0-1 0 0 0,0 1 0 0 0,0 0 0 0 0,1-1 0 0 0,-1 1 0 0 0,0-1 0 0 0,1 1 0 0 0,-1-1 0 0 0,0 1 0 0 0,1-1 0 0 0,-1 1 0 0 0,1-1 0 0 0,-1 0 0 0 0,1 1 0 0 0,-1-1 0 0 0,1 0 0 0 0,-1 1 0 0 0,1-1 0 0 0,-1 0 0 0 0,1 1 0 0 0,-1-1 0 0 0,1 0 0 0 0,-1 0 0 0 0,1 0 0 0 0,0 0 0 0 0,-1 0 0 0 0,1 1 0 0 0,-1-1 0 0 0,1 0 0 0 0,0 0 0 0 0,-1 0 0 0 0,1-1 0 0 0,-1 1 0 0 0,1 0 0 0 0,0 0 0 0 0,20-11 0 0 0,-19 9 0 0 0,159-92-88 0 0,-160 94 3 0 0,0-1 0 0 0,0 1 0 0 0,0-1 0 0 0,1 1 0 0 0,-1 0 0 0 0,0-1 0 0 0,0 1 0 0 0,0 0 0 0 0,1 0 0 0 0,-1 0 0 0 0,0 0 0 0 0,1 0 0 0 0,-1 0 0 0 0,0 0 0 0 0,0 1 0 0 0,1-1 0 0 0,1 1 0 0 0,-2-1-113 0 0,0 1 0 0 0,0-1 1 0 0,0 0-1 0 0,0 0 0 0 0,0 1 1 0 0,0-1-1 0 0,0 0 0 0 0,0 0 0 0 0,0 0 1 0 0,0 0-1 0 0,0 0 0 0 0,0 0 0 0 0,0-1 1 0 0,0 1-1 0 0,0 0 0 0 0,0 0 0 0 0,0-1 1 0 0,0 1-1 0 0,0-1 0 0 0,0 1 0 0 0,0-1 1 0 0,0 1-1 0 0,0-1 0 0 0,0 1 1 0 0,-1-1-1 0 0,1 0 0 0 0,0 1 0 0 0,0-1 1 0 0,-1 0-1 0 0,2-1 0 0 0,12-22-2616 0 0,-2 3-24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21.2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36 7055 0 0,'0'0'158'0'0,"-6"-7"214"0"0,-4-5-1706 0 0,3-2 4933 0 0,7 12 701 0 0,4 13-2531 0 0,19 70-653 0 0,23 153 0 0 0,-13 87 2395 0 0,-5-44-2014 0 0,7 60-1497 0 0,-8-63 0 0 0,-24-248 7 0 0,-1-4-32 0 0,1 0 0 0 0,1-1 1 0 0,12 37-1 0 0,-16-57-459 0 0,3-10-909 0 0,1-6-12 0 0,-2 0 0 0 0,0 0 0 0 0,-1 0 0 0 0,-1-22 0 0 0,0 6-134 0 0,4-33-3480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21.9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156 400 10943 0 0,'-12'-1'275'0'0,"1"0"-117"0"0,-1 0 0 0 0,0 0-1 0 0,1 1 1 0 0,-1 1 0 0 0,1 0-1 0 0,-12 2 1 0 0,2 3 1508 0 0,-8 1 4061 0 0,29-7-5686 0 0,0 0 0 0 0,0 0 1 0 0,0 0-1 0 0,0 0 1 0 0,0 0-1 0 0,0-1 0 0 0,0 1 1 0 0,0 0-1 0 0,0 0 0 0 0,0 0 1 0 0,0 0-1 0 0,0 0 0 0 0,0 0 1 0 0,0 0-1 0 0,0 0 0 0 0,0 0 1 0 0,0 0-1 0 0,0 0 0 0 0,0 0 1 0 0,0 0-1 0 0,0 0 0 0 0,0-1 1 0 0,0 1-1 0 0,0 0 0 0 0,0 0 1 0 0,0 0-1 0 0,0 0 0 0 0,0 0 1 0 0,0 0-1 0 0,0 0 0 0 0,0 0 1 0 0,0 0-1 0 0,0 0 0 0 0,0 0 1 0 0,0 0-1 0 0,0 0 1 0 0,0 0-1 0 0,0-1 0 0 0,0 1 1 0 0,0 0-1 0 0,0 0 0 0 0,0 0 1 0 0,0 0-1 0 0,0 0 0 0 0,0 0 1 0 0,0 0-1 0 0,-1 0 0 0 0,1 0 1 0 0,0 0-1 0 0,0 0 0 0 0,0 0 1 0 0,0 0-1 0 0,0 0 0 0 0,0 0 1 0 0,0 0-1 0 0,0 0 0 0 0,0 0 1 0 0,0 0-1 0 0,16-11 964 0 0,58-31-1005 0 0,1 4 0 0 0,87-31 0 0 0,-128 56 0 0 0,477-155 0 0 0,-432 148 0 0 0,1 3 0 0 0,1 4 0 0 0,0 3 0 0 0,127 0 0 0 0,-176 12 0 0 0,-1 1 0 0 0,1 1 0 0 0,-1 1 0 0 0,0 2 0 0 0,-1 1 0 0 0,0 2 0 0 0,0 1 0 0 0,-1 1 0 0 0,34 20 0 0 0,-49-24 0 0 0,0 0 0 0 0,0 1 0 0 0,-1 1 0 0 0,-1 0 0 0 0,1 1 0 0 0,-2 1 0 0 0,0 0 0 0 0,0 0 0 0 0,-1 1 0 0 0,0 0 0 0 0,-1 1 0 0 0,-1 0 0 0 0,0 0 0 0 0,-1 1 0 0 0,-1 0 0 0 0,0 0 0 0 0,-1 1 0 0 0,-1-1 0 0 0,5 26 0 0 0,-5 21 0 0 0,-5 99 0 0 0,-1-101 0 0 0,9 109 0 0 0,-2-130 0 0 0,3 1 0 0 0,1-1 0 0 0,20 52 0 0 0,-20-69 0 0 0,0 0 0 0 0,2 0 0 0 0,1-1 0 0 0,0 0 0 0 0,2-1 0 0 0,30 34 0 0 0,-39-48 0 0 0,1 0 0 0 0,-1 0 0 0 0,0 1 0 0 0,-1-1 0 0 0,1 1 0 0 0,-1 1 0 0 0,-1-1 0 0 0,6 13 0 0 0,-8-15 0 0 0,0 0 0 0 0,0 0 0 0 0,0 0 0 0 0,-1 0 0 0 0,0 0 0 0 0,0 0 0 0 0,0 0 0 0 0,-1 1 0 0 0,1-1 0 0 0,-1 0 0 0 0,0 0 0 0 0,-1 0 0 0 0,1 0 0 0 0,-4 7 0 0 0,-1 0 131 0 0,0 0 0 0 0,0 0 0 0 0,-1 0 0 0 0,-1-1 0 0 0,0 0 0 0 0,-1 0 0 0 0,0-1-1 0 0,0-1 1 0 0,-1 1 0 0 0,-14 10 0 0 0,3-6 157 0 0,-1-1 0 0 0,0-1 0 0 0,-1 0 0 0 0,-39 13 0 0 0,-367 101 633 0 0,-11-34 568 0 0,178-40-1115 0 0,137-27-256 0 0,-164 39-901 0 0,240-50-481 0 0,1 3 0 0 0,0 1 1 0 0,-80 44-1 0 0,61-17-6241 0 0,62-41 4754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22.6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0 181 7055 0 0,'0'0'158'0'0,"0"0"22"0"0,0 0 12 0 0,0 0 124 0 0,0 0 494 0 0,5 13 1288 0 0,2 18 85 0 0,-1 0 0 0 0,2 34 0 0 0,-1-3-850 0 0,9 69 1037 0 0,-6-43-312 0 0,22 90-1 0 0,-29-166-1434 0 0,-13-52-956 0 0,-5-45 1 0 0,8 38-708 0 0,-27-190 102 0 0,29 181 963 0 0,3 0 0 0 0,6-70 0 0 0,-3 114 176 0 0,0 0-1 0 0,1 0 1 0 0,1 0-1 0 0,0 0 1 0 0,0 1 0 0 0,8-17-1 0 0,-10 26-151 0 0,1-1-1 0 0,-1 0 0 0 0,1 0 1 0 0,0 0-1 0 0,-1 1 1 0 0,1-1-1 0 0,1 1 0 0 0,-1 0 1 0 0,0-1-1 0 0,0 1 1 0 0,1 0-1 0 0,-1 0 0 0 0,1 1 1 0 0,0-1-1 0 0,0 0 1 0 0,-1 1-1 0 0,1 0 1 0 0,0 0-1 0 0,0-1 0 0 0,0 2 1 0 0,0-1-1 0 0,1 0 1 0 0,-1 1-1 0 0,0-1 0 0 0,0 1 1 0 0,0 0-1 0 0,0 0 1 0 0,6 1-1 0 0,7 2-48 0 0,0 1 0 0 0,0 0 0 0 0,-1 1 0 0 0,0 1 0 0 0,0 1 0 0 0,0 0 0 0 0,-1 0 0 0 0,25 19 0 0 0,-32-22 0 0 0,-1 1 0 0 0,0 0 0 0 0,0 0 0 0 0,0 1 0 0 0,-1-1 0 0 0,0 1 0 0 0,0 0 0 0 0,0 1 0 0 0,-1-1 0 0 0,0 1 0 0 0,0 0 0 0 0,0 0 0 0 0,-1 0 0 0 0,0 0 0 0 0,-1 1 0 0 0,1-1 0 0 0,-2 1 0 0 0,1 0 0 0 0,-1 0 0 0 0,1 9 0 0 0,-4-8 0 0 0,1 0 0 0 0,-1-1 0 0 0,-1 1 0 0 0,0-1 0 0 0,0 1 0 0 0,0-1 0 0 0,-1 0 0 0 0,0 0 0 0 0,-1 0 0 0 0,0-1 0 0 0,0 0 0 0 0,-1 0 0 0 0,0 0 0 0 0,-9 8 0 0 0,5-5 0 0 0,-1 0 0 0 0,0-1 0 0 0,-1 0 0 0 0,0-1 0 0 0,0 0 0 0 0,-1-1 0 0 0,0 0 0 0 0,-15 5 0 0 0,25-10 38 0 0,-1 1-22 0 0,-18-6-353 0 0,23 1-266 0 0,-1 1-1 0 0,1-1 1 0 0,-1 0 0 0 0,1 0-1 0 0,-1 1 1 0 0,1-1-1 0 0,0 0 1 0 0,0 1-1 0 0,0-1 1 0 0,0 1-1 0 0,0-1 1 0 0,1-1-1 0 0,41-31-6992 0 0,-36 28 6871 0 0,22-12-2138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23.0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225 166 7055 0 0,'18'-18'96'0'0,"-8"8"469"0"0,1 0 0 0 0,-2-1-1 0 0,17-23 1 0 0,-25 32-271 0 0,0 0 1 0 0,0 1 0 0 0,1-1-1 0 0,-1 0 1 0 0,0-1-1 0 0,-1 1 1 0 0,1 0 0 0 0,0 0-1 0 0,-1 0 1 0 0,1-1 0 0 0,-1 1-1 0 0,0 0 1 0 0,1 0 0 0 0,-1-1-1 0 0,0 1 1 0 0,0 0-1 0 0,-1 0 1 0 0,1-1 0 0 0,0 1-1 0 0,-1 0 1 0 0,0 0 0 0 0,1-1-1 0 0,-1 1 1 0 0,0 0-1 0 0,0 0 1 0 0,0 0 0 0 0,0 0-1 0 0,0 0 1 0 0,-1 0 0 0 0,-2-3-1 0 0,2 4-238 0 0,1-1-1 0 0,-1 1 1 0 0,1 0 0 0 0,-1 0-1 0 0,0 0 1 0 0,1 0 0 0 0,-1 0-1 0 0,0 0 1 0 0,0 0 0 0 0,0 1-1 0 0,0-1 1 0 0,0 1 0 0 0,0-1-1 0 0,0 1 1 0 0,0 0-1 0 0,0-1 1 0 0,0 1 0 0 0,0 0-1 0 0,-2 1 1 0 0,-1 0 137 0 0,1 0 0 0 0,-1 0 0 0 0,0 0 0 0 0,1 1-1 0 0,-1-1 1 0 0,1 1 0 0 0,-8 5 0 0 0,-1 2 297 0 0,0 0 0 0 0,1 1 0 0 0,-21 21 0 0 0,17-11-197 0 0,0 0 1 0 0,2 1-1 0 0,1 1 0 0 0,0 1 1 0 0,1 0-1 0 0,2 0 0 0 0,0 1 1 0 0,-7 31-1 0 0,12-38-94 0 0,1 0 1 0 0,0 1-1 0 0,1-1 0 0 0,1 1 0 0 0,1 0 1 0 0,0-1-1 0 0,2 1 0 0 0,0 0 1 0 0,1-1-1 0 0,4 21 0 0 0,-5-34-160 0 0,0-1 0 0 0,0 0 0 0 0,0 0 0 0 0,0 1 0 0 0,1-1 0 0 0,-1 0 0 0 0,1 0 0 0 0,0-1 0 0 0,0 1 0 0 0,0 0-1 0 0,0-1 1 0 0,1 1 0 0 0,-1-1 0 0 0,1 1 0 0 0,-1-1 0 0 0,1 0 0 0 0,0 0 0 0 0,0 0 0 0 0,4 1 0 0 0,-2-1-28 0 0,1 0 0 0 0,-1-1-1 0 0,1 0 1 0 0,-1 0 0 0 0,0 0 0 0 0,1-1 0 0 0,0 1-1 0 0,-1-2 1 0 0,1 1 0 0 0,-1 0 0 0 0,6-2 0 0 0,6-2-405 0 0,0-1 1 0 0,-1 0 0 0 0,1-1 0 0 0,-1-1 0 0 0,-1 0-1 0 0,25-16 1 0 0,-27 15-605 0 0,25-18-1430 0 0,-12 8-4440 0 0,-11 7 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27.6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74 5407 0 0,'0'0'124'0'0,"0"0"18"0"0,0 0 8 0 0,0 0 42 0 0,-12-6 5860 0 0,9 23-5644 0 0,1 0 0 0 0,0 1 0 0 0,2-1-1 0 0,0 1 1 0 0,0-1 0 0 0,6 27-1 0 0,-4-25-545 0 0,28 216 2786 0 0,-29-228-2549 0 0,-1-6 409 0 0,0-1 161 0 0,0 0 31 0 0,0 0-90 0 0,-1-3-585 0 0,0 0 0 0 0,1-1 0 0 0,-1 1 1 0 0,0 0-1 0 0,-1 0 0 0 0,1 0 1 0 0,0 0-1 0 0,-3-4 0 0 0,-7-18-22 0 0,-9-60-543 0 0,8 35-195 0 0,1-1 1 0 0,-4-64-1 0 0,14 108 918 0 0,1 0 0 0 0,0 0 0 0 0,1 0 0 0 0,-1 0 0 0 0,1 0 0 0 0,1 1 0 0 0,-1-1 0 0 0,1 0 0 0 0,0 1 0 0 0,1-1-1 0 0,0 1 1 0 0,0-1 0 0 0,0 1 0 0 0,8-10 0 0 0,-10 15-183 0 0,0 0 0 0 0,0 0 0 0 0,1 0 0 0 0,-1 0 0 0 0,0 1 0 0 0,1-1 0 0 0,-1 0 0 0 0,1 1 0 0 0,-1-1 0 0 0,1 1 0 0 0,-1-1 0 0 0,1 1 0 0 0,-1 0 0 0 0,1 0 0 0 0,0 0 0 0 0,-1 0 0 0 0,1 0 0 0 0,-1 0 0 0 0,1 0 0 0 0,-1 0 0 0 0,4 1 0 0 0,23 12 0 0 0,-25-10 0 0 0,0 0 0 0 0,1 1 0 0 0,-1-1 0 0 0,0 1 0 0 0,-1 0 0 0 0,1 0 0 0 0,-1 0 0 0 0,0 0 0 0 0,0 1 0 0 0,0-1 0 0 0,0 0 0 0 0,-1 1 0 0 0,0-1 0 0 0,0 1 0 0 0,0 0 0 0 0,0-1 0 0 0,-1 1 0 0 0,1 0 0 0 0,-1-1 0 0 0,-1 1 0 0 0,1 0 0 0 0,-2 8 0 0 0,1-8 0 0 0,1-1 0 0 0,-1 1 0 0 0,0 0 0 0 0,-1-1 0 0 0,1 0 0 0 0,-1 1 0 0 0,1-1 0 0 0,-1 0 0 0 0,-1 0 0 0 0,1 0 0 0 0,0 0 0 0 0,-1 0 0 0 0,0 0 0 0 0,0-1 0 0 0,0 1 0 0 0,0-1 0 0 0,-1 0 0 0 0,0 0 0 0 0,1 0 0 0 0,-1 0 0 0 0,0-1 0 0 0,0 0 0 0 0,-5 3 0 0 0,1-3 0 0 0,70 29 0 0 0,-61-31 2 0 0,8 6 374 0 0,1 0 1 0 0,0-1-1 0 0,20 8 1 0 0,-27-12-304 0 0,1 0 0 0 0,0 0 0 0 0,-1-1-1 0 0,1 1 1 0 0,0-1 0 0 0,-1 0 0 0 0,1 1 0 0 0,0-2 0 0 0,-1 1 0 0 0,1 0 0 0 0,0-1 0 0 0,0 0 0 0 0,-1 0 0 0 0,1 0-1 0 0,-1 0 1 0 0,1 0 0 0 0,5-4 0 0 0,-7 2-347 0 0,1 0 0 0 0,-1-1 0 0 0,0 1 0 0 0,0 0 0 0 0,-1-1-1 0 0,1 0 1 0 0,-1 1 0 0 0,0-1 0 0 0,2-7 0 0 0,-2 5 267 0 0,0 2 7 0 0,0 0 0 0 0,-1 0 0 0 0,0-1 0 0 0,0 1 0 0 0,0 0 0 0 0,-1-1 0 0 0,1 1 0 0 0,-1 0 0 0 0,0 0 0 0 0,0 0 0 0 0,-1 0 0 0 0,1 0 0 0 0,-1 0 0 0 0,0 0 0 0 0,0 0 0 0 0,0 0 0 0 0,0 1 0 0 0,-1-1 0 0 0,0 1 0 0 0,1 0 0 0 0,-5-4 0 0 0,6 6 0 0 0,0 1 0 0 0,0-1 0 0 0,0 1 0 0 0,0-1 0 0 0,0 1 0 0 0,-1 0 0 0 0,1 0 0 0 0,0-1 0 0 0,0 1 0 0 0,0 0 0 0 0,0 0 0 0 0,-1 0 0 0 0,1 0 0 0 0,0 0 0 0 0,0 0 0 0 0,0 1 0 0 0,0-1 0 0 0,0 0 0 0 0,-1 0 0 0 0,1 1 0 0 0,0-1 0 0 0,0 1 0 0 0,0-1 0 0 0,0 1 0 0 0,0 0 0 0 0,0-1 0 0 0,0 1 0 0 0,0 0 0 0 0,1-1 0 0 0,-1 1 0 0 0,0 0 0 0 0,-1 1 0 0 0,-14 23 0 0 0,16-24 0 0 0,-2 3 0 0 0,0-1 0 0 0,1 1 0 0 0,0 0 0 0 0,0 0 0 0 0,0 0 0 0 0,0-1 0 0 0,0 1 0 0 0,1 0 0 0 0,0 0 0 0 0,0 0 0 0 0,0 0 0 0 0,0 0 0 0 0,1 0 0 0 0,-1 0 0 0 0,1 0 0 0 0,2 6 0 0 0,0-1 0 0 0,-3-7-27 0 0,1-1-1 0 0,0 0 0 0 0,0 0 1 0 0,-1 1-1 0 0,1-1 1 0 0,0 0-1 0 0,0 0 0 0 0,0 0 1 0 0,0 0-1 0 0,1 0 1 0 0,-1 0-1 0 0,0-1 1 0 0,0 1-1 0 0,1 0 0 0 0,-1 0 1 0 0,0-1-1 0 0,1 1 1 0 0,-1-1-1 0 0,0 1 0 0 0,1-1 1 0 0,-1 0-1 0 0,1 0 1 0 0,-1 0-1 0 0,1 1 0 0 0,-1-1 1 0 0,1 0-1 0 0,-1-1 1 0 0,1 1-1 0 0,0 0 0 0 0,2 0-849 0 0,2-1 79 0 0,15-4-9684 0 0,-12 2 9075 0 0,10-5-857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28.1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109 120 7055 0 0,'10'-26'695'0'0,"-11"0"-1243"0"0,1 20 1305 0 0,-1-1 0 0 0,0 1 0 0 0,0-1 0 0 0,-5-12 1 0 0,5 18-494 0 0,1-1 0 0 0,-1 1 0 0 0,0-1 0 0 0,0 1 0 0 0,1 0 0 0 0,-1-1 0 0 0,0 1 0 0 0,0 0 0 0 0,0-1 0 0 0,0 1 0 0 0,-1 0 0 0 0,1 0 0 0 0,0 0 0 0 0,0 0 0 0 0,-1 0 0 0 0,1 0 1 0 0,-2 0-1 0 0,1 0-98 0 0,0 1 0 0 0,1 0 0 0 0,-1 0 1 0 0,1 0-1 0 0,-1 0 0 0 0,0 0 1 0 0,1 1-1 0 0,-1-1 0 0 0,1 0 1 0 0,-1 1-1 0 0,1-1 0 0 0,-1 1 0 0 0,1-1 1 0 0,-1 1-1 0 0,1 0 0 0 0,-1-1 1 0 0,1 1-1 0 0,0 0 0 0 0,-1 0 1 0 0,1 0-1 0 0,-2 2 0 0 0,-2 2-109 0 0,0 1-1 0 0,0 0 1 0 0,1 0-1 0 0,-1 0 1 0 0,1 1-1 0 0,1-1 1 0 0,-1 1-1 0 0,1 0 1 0 0,0 0 0 0 0,1 0-1 0 0,-1 0 1 0 0,2 1-1 0 0,-1-1 1 0 0,0 11-1 0 0,0-5-56 0 0,2-13 0 0 0,0 1 0 0 0,0-1 0 0 0,0 0 0 0 0,0 1 0 0 0,0-1 0 0 0,0 1 0 0 0,0-1 0 0 0,0 1 0 0 0,0-1 0 0 0,0 1 0 0 0,0-1 0 0 0,0 1 0 0 0,0-1 0 0 0,0 1 0 0 0,1-1 0 0 0,-1 1 0 0 0,0-1 0 0 0,0 0 0 0 0,0 1 0 0 0,1-1 0 0 0,-1 1 0 0 0,0-1 0 0 0,1 0 0 0 0,-1 1 0 0 0,4 4 0 0 0,-3-4 0 0 0,-1 0 0 0 0,1 0 0 0 0,0 0 0 0 0,0 0 0 0 0,1-1 0 0 0,-1 1 0 0 0,0 0 0 0 0,0 0 0 0 0,0-1 0 0 0,0 1 0 0 0,1-1 0 0 0,-1 1 0 0 0,0-1 0 0 0,0 1 0 0 0,1-1 0 0 0,-1 0 0 0 0,0 0 0 0 0,1 0 0 0 0,-1 0 0 0 0,0 0 0 0 0,1 0 0 0 0,-1 0 0 0 0,1 0 0 0 0,-1 0 0 0 0,0-1 0 0 0,0 1 0 0 0,1 0 0 0 0,-1-1 0 0 0,0 1 0 0 0,0-1 0 0 0,1 1 0 0 0,1-2 0 0 0,25-17 0 0 0,-19 3 0 0 0,-9 16 0 0 0,1-1 0 0 0,0 1 0 0 0,-1 0 0 0 0,1-1 0 0 0,0 1 0 0 0,-1 0 0 0 0,1-1 0 0 0,0 1 0 0 0,-1 0 0 0 0,1 0 0 0 0,0-1 0 0 0,-1 1 0 0 0,1 0 0 0 0,0 0 0 0 0,0 0 0 0 0,-1 0 0 0 0,1 0 0 0 0,0 0 0 0 0,0 0 0 0 0,-1 0 0 0 0,1 1 0 0 0,0-1 0 0 0,-1 0 0 0 0,1 0 0 0 0,0 0 0 0 0,-1 1 0 0 0,1-1 0 0 0,0 0 0 0 0,-1 1 0 0 0,1-1 0 0 0,0 1 0 0 0,-1-1 0 0 0,1 1 0 0 0,-1-1 0 0 0,1 1 0 0 0,0 0 0 0 0,0 0 0 0 0,4 3 133 0 0,1 1-1 0 0,-1 0 0 0 0,0 1 1 0 0,0-1-1 0 0,-1 1 0 0 0,1 0 1 0 0,-1 0-1 0 0,-1 0 0 0 0,1 1 1 0 0,4 10-1 0 0,0 4 353 0 0,-1 0 1 0 0,6 27-1 0 0,-11-39-427 0 0,-1-1 1 0 0,0 1-1 0 0,0-1 0 0 0,-1 1 1 0 0,0 0-1 0 0,-1-1 0 0 0,1 1 1 0 0,-2 0-1 0 0,1-1 0 0 0,-1 1 1 0 0,-1-1-1 0 0,1 0 0 0 0,-1 0 1 0 0,-1 0-1 0 0,0 0 0 0 0,0 0 1 0 0,0-1-1 0 0,-1 0 0 0 0,0 1 1 0 0,0-2-1 0 0,-1 1 0 0 0,0-1 1 0 0,0 0-1 0 0,-1 0 0 0 0,1 0 1 0 0,-1-1-1 0 0,-12 7 0 0 0,17-11-129 0 0,0-1 1 0 0,0 1-1 0 0,0 0 0 0 0,0 0 0 0 0,1-1 0 0 0,-2 1 0 0 0,1-1 0 0 0,0 0 0 0 0,0 0 0 0 0,0 0 0 0 0,0 0 0 0 0,0 0 0 0 0,0 0 0 0 0,0 0 0 0 0,0 0 0 0 0,0-1 0 0 0,0 1 0 0 0,0-1 0 0 0,0 0 0 0 0,0 1 0 0 0,-1-2 0 0 0,2 0 71 0 0,0 1 0 0 0,0 0 0 0 0,0 0 0 0 0,0-1 0 0 0,0 1 0 0 0,1-1 0 0 0,-1 1 0 0 0,1 0 0 0 0,-1-1 0 0 0,1 1 0 0 0,0-1 0 0 0,-1 1 0 0 0,1-1 0 0 0,0 0 0 0 0,0 1 0 0 0,0-1 0 0 0,0 1 0 0 0,0-1 0 0 0,0 1 0 0 0,1-1 0 0 0,0-2 0 0 0,-1 0 0 0 0,2-9 14 0 0,0 1 1 0 0,1-1-1 0 0,0 1 0 0 0,1 0 0 0 0,0-1 0 0 0,1 2 0 0 0,0-1 1 0 0,1 1-1 0 0,0-1 0 0 0,8-9 0 0 0,-2 4-336 0 0,0 2-1 0 0,1-1 0 0 0,1 2 1 0 0,0 0-1 0 0,27-21 0 0 0,-19 22-4611 0 0,-13 8-1384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29.7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49 5407 0 0,'0'0'124'0'0,"0"0"18"0"0,0 0 8 0 0,0 0 42 0 0,0 0 170 0 0,0 0 76 0 0,0 0 12 0 0,0 0 11 0 0,0 0 30 0 0,0 0 11 0 0,28-2 2218 0 0,10-5-1705 0 0,0 3 0 0 0,0 1-1 0 0,0 2 1 0 0,73 7 0 0 0,-107-6-919 0 0,169 24 1892 0 0,1 1-338 0 0,-1-15-1650 0 0,189-14 0 0 0,-206-8 0 0 0,-21 0 0 0 0,145 7 0 0 0,21 8 0 0 0,-239-3 0 0 0,0-4 0 0 0,71-12 0 0 0,-66 7 0 0 0,3-7 0 0 0,-52 11 0 0 0,0 0 0 0 0,1 1 0 0 0,0 1 0 0 0,-1 1 0 0 0,31 0 0 0 0,-40 2 0 0 0,0 2 0 0 0,32 10-4672 0 0,-40-12 3914 0 0,6 0-1262 0 0,2 0-2667 0 0,-9 0 1168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31.3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0 194 3999 0 0,'0'0'183'0'0,"0"0"177"0"0,0 0 641 0 0,0 0 285 0 0,0 0 52 0 0,0 0-10 0 0,0 0-69 0 0,0 0-38 0 0,0 0-5 0 0,0 0-69 0 0,0 0-294 0 0,0 0-134 0 0,0 0-23 0 0,0 0-99 0 0,2-1-391 0 0,1-1 65 0 0,0 0 0 0 0,1 0 0 0 0,-1 1 0 0 0,1 0 0 0 0,-1 0 0 0 0,1 0 0 0 0,6-1 0 0 0,5-2 377 0 0,5-1-308 0 0,1 1 1 0 0,0 1 0 0 0,1 0 0 0 0,-1 2 0 0 0,0 1 0 0 0,42 4 0 0 0,10-1 207 0 0,57-6-570 0 0,77 2 145 0 0,-143 0 801 0 0,-1-3 1 0 0,114-22-1 0 0,-168 25-918 0 0,80-14-6 0 0,178-4 0 0 0,-43 7 1738 0 0,-63 1-692 0 0,-152 11-1046 0 0,371-29 0 0 0,-157-5 0 0 0,-201 31 0 0 0,1 2 0 0 0,23 0 0 0 0,21-1 0 0 0,-33-1 0 0 0,-1 2 0 0 0,1 1 0 0 0,-1 1 0 0 0,1 2 0 0 0,-1 1 0 0 0,0 2 0 0 0,37 11 0 0 0,-61-14 0 0 0,-1 0 0 0 0,-1 2 0 0 0,0-1 0 0 0,0 0 0 0 0,1-3 0 0 0,1 1 0 0 0,-1-2 0 0 0,0 0 0 0 0,0 0 0 0 0,0 0 0 0 0,0 0 0 0 0,0-1 0 0 0,1 0 0 0 0,-2 1-281 0 0,-5 0-1186 0 0,-2 0-534 0 0,0 0-117 0 0,0 0-84 0 0,0 0-262 0 0,0 0-116 0 0,0 0-20 0 0,0 0-7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32.6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68 7055 0 0,'0'0'158'0'0,"0"0"22"0"0,0 0 12 0 0,0 0 48 0 0,0 0 173 0 0,24-18 2212 0 0,-19 16-2400 0 0,0 1 0 0 0,1 0 0 0 0,-1 0 0 0 0,1 1 0 0 0,-1 0 0 0 0,1 0 0 0 0,-1 0 0 0 0,1 1 0 0 0,-1-1 0 0 0,1 1 0 0 0,-1 0 0 0 0,0 1 0 0 0,0 0-1 0 0,1-1 1 0 0,-1 2 0 0 0,5 1 0 0 0,3 7-187 0 0,-13-9 20 0 0,1 0 437 0 0,-1-2 157 0 0,0 0 27 0 0,0 0-85 0 0,-12 21-366 0 0,10-19-228 0 0,1-1 0 0 0,0 1 0 0 0,-1 0 0 0 0,1-1 0 0 0,-1 1 0 0 0,0-1 0 0 0,0 0 0 0 0,1 0 0 0 0,-1 1 0 0 0,0-1 0 0 0,0 0 0 0 0,0 0 0 0 0,0-1 0 0 0,0 1 0 0 0,0 0 0 0 0,0-1 0 0 0,0 1 0 0 0,0-1 0 0 0,-1 0 0 0 0,1 1 0 0 0,0-1 0 0 0,0 0 0 0 0,0-1 0 0 0,0 1 0 0 0,-3-1 0 0 0,4 1 34 0 0,0 0-1 0 0,0 0 1 0 0,0 0-1 0 0,0 0 1 0 0,1-1-1 0 0,-1 1 1 0 0,0 0-1 0 0,0-1 1 0 0,0 1-1 0 0,1 0 1 0 0,-1-1 0 0 0,0 1-1 0 0,1-1 1 0 0,-1 1-1 0 0,0-1 1 0 0,1 0-1 0 0,-1 1 1 0 0,0-1-1 0 0,1 0 1 0 0,-1 1-1 0 0,1-1 1 0 0,-1 0-1 0 0,1 1 1 0 0,0-1-1 0 0,-1 0 1 0 0,1 0-1 0 0,0 0 1 0 0,0 1-1 0 0,-1-1 1 0 0,1 0-1 0 0,0 0 1 0 0,0 0-1 0 0,0 0 1 0 0,0 0 0 0 0,0 1-1 0 0,0-1 1 0 0,0 0-1 0 0,0 0 1 0 0,0 0-1 0 0,1 0 1 0 0,-1 0-1 0 0,11-29 1375 0 0,-8 25-1408 0 0,0 0 0 0 0,1 0 0 0 0,0 0 0 0 0,0 0 0 0 0,0 1 0 0 0,0-1 0 0 0,1 1 0 0 0,6-4 0 0 0,-9 6 0 0 0,0 0 0 0 0,0 1 0 0 0,1 0 0 0 0,-1-1 0 0 0,0 1 0 0 0,1 0 0 0 0,-1 0 0 0 0,1 1 0 0 0,-1-1 0 0 0,1 0 0 0 0,0 1 0 0 0,-1-1 0 0 0,1 1 0 0 0,0 0 0 0 0,-1 0 0 0 0,1 0 0 0 0,0 0 0 0 0,-1 1 0 0 0,1-1 0 0 0,0 1 0 0 0,2 0 0 0 0,-2 0 0 0 0,0 0 0 0 0,-1 0 0 0 0,1 0 0 0 0,-1 1 0 0 0,0-1 0 0 0,1 1 0 0 0,-1-1 0 0 0,0 1 0 0 0,3 2 0 0 0,1 1 0 0 0,-6-4 0 0 0,1-1 0 0 0,0 1 0 0 0,0 0 0 0 0,0-1 0 0 0,0 1 0 0 0,-1 0 0 0 0,1-1 0 0 0,0 1 0 0 0,-1 0 0 0 0,1 0 0 0 0,0 0 0 0 0,-1 0 0 0 0,1 0 0 0 0,-1-1 0 0 0,1 1 0 0 0,-1 0 0 0 0,0 0 0 0 0,1 0 0 0 0,-1 0 0 0 0,0 0 0 0 0,0 1 0 0 0,0-1 0 0 0,0 0 0 0 0,0 0 0 0 0,0 0 0 0 0,0 0 0 0 0,0 0 0 0 0,-1 2 0 0 0,1 0 0 0 0,0 1 0 0 0,0 1 0 0 0,-1-1 0 0 0,0 0 0 0 0,0 1 0 0 0,0-1 0 0 0,0 0 0 0 0,0 0 0 0 0,-1 0 0 0 0,0 0 0 0 0,0 0 0 0 0,0 0 0 0 0,0 0 0 0 0,0-1 0 0 0,-4 5 0 0 0,4-6 0 0 0,0 0 0 0 0,1 0 0 0 0,-1-1 0 0 0,0 1 0 0 0,0 0 0 0 0,0-1 0 0 0,0 1 0 0 0,0-1 0 0 0,0 0 0 0 0,0 0 0 0 0,-1 1 0 0 0,1-2 0 0 0,0 1 0 0 0,-1 0 0 0 0,1 0 0 0 0,-1-1 0 0 0,1 1 0 0 0,-1-1 0 0 0,1 0 0 0 0,-1 0 0 0 0,1 0 0 0 0,-1 0 0 0 0,1 0 0 0 0,-1 0 0 0 0,1-1 0 0 0,-1 1 0 0 0,1-1 0 0 0,0 0 0 0 0,-4-1 0 0 0,4 1 73 0 0,1 1 1 0 0,0-1-1 0 0,-1 1 0 0 0,1-1 1 0 0,-1 0-1 0 0,1 0 0 0 0,0 1 0 0 0,0-1 1 0 0,0 0-1 0 0,-1 0 0 0 0,1 0 0 0 0,0 0 1 0 0,0-1-1 0 0,0 1 0 0 0,0 0 0 0 0,1 0 1 0 0,-1-1-1 0 0,0 1 0 0 0,0 0 0 0 0,1-1 1 0 0,-1 1-1 0 0,1 0 0 0 0,-1-1 1 0 0,1 1-1 0 0,0-1 0 0 0,-1 1 0 0 0,1-1 1 0 0,0 1-1 0 0,0-1 0 0 0,0 1 0 0 0,0-1 1 0 0,1-2-1 0 0,-1 1 82 0 0,1 1-230 0 0,-1 0-1 0 0,0 0 0 0 0,1 0 0 0 0,0 0 0 0 0,0 0 0 0 0,-1 0 1 0 0,1 0-1 0 0,0 0 0 0 0,0 1 0 0 0,1-1 0 0 0,-1 0 0 0 0,0 1 1 0 0,0-1-1 0 0,1 1 0 0 0,-1-1 0 0 0,1 1 0 0 0,2-2 0 0 0,29-16 517 0 0,-28 17-913 0 0,-3 1 417 0 0,0 1 0 0 0,0-1 0 0 0,0 0-1 0 0,1 1 1 0 0,-1-1 0 0 0,0 1 0 0 0,0 0-1 0 0,0 0 1 0 0,0 0 0 0 0,1 0 0 0 0,-1 0-1 0 0,0 0 1 0 0,0 1 0 0 0,0-1 0 0 0,0 1-1 0 0,0 0 1 0 0,0-1 0 0 0,0 1-1 0 0,3 1 1 0 0,4 4 55 0 0,-4 3 0 0 0,2 17-190 0 0,-7-25-797 0 0,0-1-329 0 0,0 0-57 0 0,0 0-121 0 0,0 0-439 0 0,0 0-195 0 0,0 0-43 0 0,0 0-5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9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5407 0 0,'-6'1'57'0'0,"0"0"-1"0"0,0 1 1 0 0,0 0-1 0 0,1 1 1 0 0,-1-1-1 0 0,1 1 0 0 0,0 0 1 0 0,-1 0-1 0 0,-8 8 1 0 0,12-9 59 0 0,0 0 1 0 0,1 0 0 0 0,-1 1 0 0 0,0-1-1 0 0,1 1 1 0 0,-1-1 0 0 0,1 1 0 0 0,0 0-1 0 0,0-1 1 0 0,0 1 0 0 0,0 0 0 0 0,1 0-1 0 0,-1 0 1 0 0,1 0 0 0 0,-1 0 0 0 0,1-1-1 0 0,0 1 1 0 0,0 0 0 0 0,0 0-1 0 0,1 0 1 0 0,-1 0 0 0 0,2 5 0 0 0,7 24 591 0 0,1 0 0 0 0,1-1 1 0 0,18 34-1 0 0,53 88 733 0 0,-67-126-1093 0 0,208 337 3378 0 0,-76-130-3300 0 0,-92-127-598 0 0,-55-105-728 0 0,0-2-338 0 0,0 0-70 0 0,-19-23-2234 0 0,-17-21 2614 0 0,-47-79-1 0 0,18 26 402 0 0,-15-26 557 0 0,-113-235 0 0 0,184 340 98 0 0,-47-106 1037 0 0,50 106-701 0 0,0 0 0 0 0,1 0 0 0 0,1-1-1 0 0,0 1 1 0 0,0-23 0 0 0,3 39-327 0 0,1-1 0 0 0,0 0-1 0 0,0 1 1 0 0,0-1 0 0 0,0 1 0 0 0,0-1-1 0 0,1 0 1 0 0,-1 1 0 0 0,1-1-1 0 0,0 1 1 0 0,-1-1 0 0 0,1 1 0 0 0,0-1-1 0 0,0 1 1 0 0,1 0 0 0 0,-1 0-1 0 0,1-1 1 0 0,-1 1 0 0 0,1 0 0 0 0,-1 0-1 0 0,1 0 1 0 0,0 1 0 0 0,0-1-1 0 0,0 0 1 0 0,0 1 0 0 0,0-1 0 0 0,4-1-1 0 0,-2 2-43 0 0,1 0 0 0 0,-1 0 0 0 0,0 0 0 0 0,0 1 0 0 0,0-1 0 0 0,1 1 0 0 0,-1 0 0 0 0,0 0 0 0 0,0 1 0 0 0,1-1 0 0 0,-1 1 0 0 0,0 0-1 0 0,0 0 1 0 0,0 1 0 0 0,0-1 0 0 0,5 3 0 0 0,-5-1-43 0 0,0-1 0 0 0,1 1 0 0 0,-1-1 0 0 0,0 1 0 0 0,-1 0 0 0 0,1 1 0 0 0,-1-1 0 0 0,1 1 0 0 0,-1-1 0 0 0,0 1 0 0 0,0 0 0 0 0,-1 0 0 0 0,1 1 0 0 0,-1-1 0 0 0,0 0 0 0 0,0 1 0 0 0,0-1 0 0 0,-1 1 0 0 0,0 0 0 0 0,1 0 0 0 0,-1 7 1 0 0,2 10 336 0 0,-2 0 1 0 0,-1 1 0 0 0,-3 33 0 0 0,0-18-224 0 0,2-24-164 0 0,-1 0 0 0 0,-1 0 0 0 0,-7 23 0 0 0,6-27 0 0 0,1 1 0 0 0,0 0 0 0 0,1 0 0 0 0,0 1 0 0 0,0-1 0 0 0,2 22 0 0 0,0-27 0 0 0,0 0 0 0 0,1 0 0 0 0,0 0 0 0 0,1 0 0 0 0,-1 0 0 0 0,1-1 0 0 0,0 1 0 0 0,1 0 0 0 0,-1-1 0 0 0,1 0 0 0 0,0 1 0 0 0,0-1 0 0 0,1 0 0 0 0,-1-1 0 0 0,1 1 0 0 0,0-1 0 0 0,1 0 0 0 0,-1 0 0 0 0,1 0 0 0 0,0 0 0 0 0,0-1 0 0 0,7 5 0 0 0,-4-4-31 0 0,1 0 1 0 0,-1-1-1 0 0,1 0 0 0 0,0 0 0 0 0,-1 0 0 0 0,1-1 1 0 0,0-1-1 0 0,0 0 0 0 0,10 0 0 0 0,12-1-467 0 0,42-5-1 0 0,-22 0-325 0 0,-16-2-4192 0 0,-19 1 2417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32.9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71 3999 0 0,'0'0'183'0'0,"0"0"177"0"0,12-24 4508 0 0,-9 20-4562 0 0,0 0 0 0 0,0 1-1 0 0,0-1 1 0 0,1 1 0 0 0,-1 0 0 0 0,1 0 0 0 0,0 0 0 0 0,0 0-1 0 0,0 1 1 0 0,1 0 0 0 0,-1 0 0 0 0,0 0 0 0 0,1 0-1 0 0,-1 0 1 0 0,6 0 0 0 0,-5 1-365 0 0,1 0-1 0 0,-1 1 1 0 0,1-1 0 0 0,-1 1-1 0 0,1 1 1 0 0,-1-1 0 0 0,1 1 0 0 0,-1 0-1 0 0,10 2 1 0 0,-5 1-4828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34.3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81 0 5407 0 0,'0'0'248'0'0,"0"0"-5"0"0,-20 4 1026 0 0,7-1 6042 0 0,12-4-7146 0 0,1 1 0 0 0,0 0 0 0 0,0 0 1 0 0,0 0-1 0 0,-1-1 0 0 0,1 1 0 0 0,0 0 0 0 0,0 0 0 0 0,-1 0 1 0 0,1 0-1 0 0,0 0 0 0 0,0 0 0 0 0,-1 0 0 0 0,1-1 0 0 0,0 1 0 0 0,-1 0 1 0 0,1 0-1 0 0,0 0 0 0 0,0 0 0 0 0,-1 0 0 0 0,1 0 0 0 0,0 0 1 0 0,0 0-1 0 0,-1 0 0 0 0,1 1 0 0 0,0-1 0 0 0,-1 0 0 0 0,1 0 1 0 0,0 0-1 0 0,0 0 0 0 0,-1 0 0 0 0,1 0 0 0 0,0 1 0 0 0,0-1 1 0 0,0 0-1 0 0,-1 0 0 0 0,1 0 0 0 0,0 0 0 0 0,0 1 0 0 0,0-1 0 0 0,0 0 1 0 0,-1 0-1 0 0,1 1 0 0 0,0-1 0 0 0,0 0 0 0 0,0 0 0 0 0,0 1 1 0 0,0-1-1 0 0,0 0 0 0 0,0 0 0 0 0,-1 1 0 0 0,1-1 0 0 0,0 0 1 0 0,0 0-1 0 0,0 1 0 0 0,0-1 0 0 0,0 0 0 0 0,0 1 0 0 0,1-1 0 0 0,-1 0 1 0 0,0 0-1 0 0,0 1 0 0 0,0-1 0 0 0,0 0 0 0 0,0 0 0 0 0,0 1 1 0 0,0-1-1 0 0,0 0 0 0 0,1 1 0 0 0,2 4-165 0 0,1 0 0 0 0,-1 0 0 0 0,1 0 0 0 0,1 0 0 0 0,-1-1 0 0 0,1 1 0 0 0,-1-1 0 0 0,1 0 0 0 0,8 4 0 0 0,54 24 0 0 0,-11-7 0 0 0,-55-25 0 0 0,0 1 0 0 0,-1 0 0 0 0,1-1 0 0 0,0 1 0 0 0,0 0 0 0 0,-1-1 0 0 0,1 1 0 0 0,0 0 0 0 0,-1 0 0 0 0,1 0 0 0 0,-1-1 0 0 0,1 1 0 0 0,-1 0 0 0 0,1 0 0 0 0,-1 0 0 0 0,0 0 0 0 0,0 0 0 0 0,1 0 0 0 0,-1 0 0 0 0,0 0 0 0 0,0 0 0 0 0,0 0 0 0 0,0 0 0 0 0,0 0 0 0 0,0 0 0 0 0,0 0 0 0 0,0 0 0 0 0,-1 0 0 0 0,1 0 0 0 0,0 0 0 0 0,0 0 0 0 0,-1 0 0 0 0,1 0 0 0 0,-1 0 0 0 0,1-1 0 0 0,-1 1 0 0 0,1 0 0 0 0,-1 0 0 0 0,0 0 0 0 0,-19 25 0 0 0,20-26 0 0 0,-7 7 0 0 0,-1-1 0 0 0,-1 1 0 0 0,0-2 0 0 0,1 1 0 0 0,-2-1 0 0 0,1-1 0 0 0,-16 7 0 0 0,-29 14 0 0 0,44-19 20 0 0,-36 26-323 0 0,45-31-1170 0 0,1-1-536 0 0,0 0-115 0 0,0 0-19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7:36.1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0 610 5407 0 0,'0'0'124'0'0,"0"0"18"0"0,0 0 8 0 0,0 0 110 0 0,0 0 454 0 0,0 0 196 0 0,0 0 40 0 0,0 0 42 0 0,0 0 142 0 0,0 0 68 0 0,0 0 12 0 0,0 0-68 0 0,0 0-298 0 0,11-13 4184 0 0,-4 10-5010 0 0,-1 1 248 0 0,0 0 0 0 0,1 1 0 0 0,-1 0 0 0 0,0 0 0 0 0,1 0 0 0 0,-1 1 0 0 0,8 0 0 0 0,9-1 458 0 0,100-20-698 0 0,30-3-36 0 0,410-24 6 0 0,-471 42 0 0 0,111 8 0 0 0,-150-1 0 0 0,0-3 0 0 0,0-2 0 0 0,0-3 0 0 0,-1-2 0 0 0,64-19 0 0 0,16-3 0 0 0,118-29 1307 0 0,74-15 129 0 0,-235 53-1299 0 0,19-5-137 0 0,185-41 0 0 0,2 29 0 0 0,-166 24 0 0 0,269-52 97 0 0,-396 66 405 0 0,27-7 1454 0 0,95-7-4439 0 0,-93 12 2483 0 0,34-5-101 0 0,-62 8-421 0 0,-3 0-162 0 0,0 0-26 0 0,0 0-281 0 0,0 0-1143 0 0,0 0-502 0 0,0 0-99 0 0,0 0-16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35.7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1160 15 3999 0 0,'0'0'183'0'0,"0"-1"-10"0"0,-4-11 601 0 0,3 11 35 0 0,1 1 30 0 0,0 0 38 0 0,0 0 131 0 0,0 0 59 0 0,0 0 11 0 0,0 0 36 0 0,0 0 138 0 0,0 0 57 0 0,0 0 16 0 0,5 23 267 0 0,20 73 453 0 0,42 105 0 0 0,-12-38-375 0 0,150 565 1210 0 0,-174-618-2880 0 0,22 106 0 0 0,-53-216 0 0 0,0 1 0 0 0,0-1 0 0 0,0 1 0 0 0,0-1 0 0 0,0 1 0 0 0,0-1 0 0 0,0 1 0 0 0,0-1 0 0 0,0 1 0 0 0,0-1 0 0 0,0 0 0 0 0,0 1 0 0 0,0-1 0 0 0,-1 1 0 0 0,1-1 0 0 0,0 1 0 0 0,0-1 0 0 0,0 1 0 0 0,-1-1 0 0 0,1 0 0 0 0,0 1 0 0 0,-1-1 0 0 0,1 0 0 0 0,0 1 0 0 0,-1-1 0 0 0,1 0 0 0 0,-1 1 0 0 0,1-1 0 0 0,0 0 0 0 0,-1 0 0 0 0,1 1 0 0 0,-1-1 0 0 0,1 0 0 0 0,-1 0 0 0 0,1 0 0 0 0,-1 0 0 0 0,-16 1 0 0 0,15-1 0 0 0,-94 6 213 0 0,-4-1 644 0 0,1 5 0 0 0,-171 38 0 0 0,80 7-1753 0 0,2 8-1 0 0,-227 110 1 0 0,294-106 492 0 0,83-41-2554 0 0,3 3-3963 0 0,20-15 61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37.0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37 5407 0 0,'0'0'124'0'0,"-4"-16"295"0"0,2 9-394 0 0,0-4 4557 0 0,5 9-1756 0 0,9 15-790 0 0,13 30-848 0 0,75 205 2792 0 0,-74-180-2280 0 0,-24-64-1226 0 0,8 20-2029 0 0,-7-10-8805 0 0,-3-14 7953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37.5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72 7055 0 0,'0'0'158'0'0,"0"0"22"0"0,0 0 12 0 0,0 0 124 0 0,0 0 494 0 0,17-20 3082 0 0,15-20 936 0 0,-32 39-4817 0 0,0 1 0 0 0,0 0 0 0 0,0 0 1 0 0,0 0-1 0 0,0-1 0 0 0,0 1 0 0 0,0 0 0 0 0,0 0 0 0 0,0-1 0 0 0,0 1 0 0 0,1 0 0 0 0,-1 0 0 0 0,0 0 0 0 0,0-1 1 0 0,0 1-1 0 0,0 0 0 0 0,0 0 0 0 0,1 0 0 0 0,-1 0 0 0 0,0-1 0 0 0,0 1 0 0 0,0 0 0 0 0,0 0 0 0 0,1 0 0 0 0,-1 0 0 0 0,0 0 1 0 0,0 0-1 0 0,0 0 0 0 0,1 0 0 0 0,-1 0 0 0 0,0-1 0 0 0,0 1 0 0 0,1 0 0 0 0,-1 0 0 0 0,0 0 0 0 0,0 0 0 0 0,1 0 0 0 0,-1 0 1 0 0,0 0-1 0 0,0 1 0 0 0,0-1 0 0 0,1 0 0 0 0,-1 0 0 0 0,0 0 0 0 0,0 0 0 0 0,0 0 0 0 0,1 0 0 0 0,-1 0 0 0 0,0 0 1 0 0,0 0-1 0 0,0 1 0 0 0,1-1 0 0 0,-1 0 0 0 0,0 0 0 0 0,0 0 0 0 0,0 0 0 0 0,0 1 0 0 0,0-1 0 0 0,1 0 0 0 0,-1 0 0 0 0,0 0 1 0 0,0 1-1 0 0,0-1 0 0 0,0 0 0 0 0,0 0 0 0 0,0 0 0 0 0,0 1 0 0 0,0-1 0 0 0,1 12 2018 0 0,-2-10-2027 0 0,0 0 0 0 0,0 0 0 0 0,0-1 0 0 0,-1 1 0 0 0,1 0 0 0 0,0 0 0 0 0,-1-1 0 0 0,1 1 0 0 0,-1-1 0 0 0,1 1 0 0 0,-1-1 0 0 0,0 1 0 0 0,-3 1 0 0 0,4-3-2 0 0,0 1 0 0 0,0 0-1 0 0,0-1 1 0 0,0 0 0 0 0,-1 1 0 0 0,1-1 0 0 0,0 1-1 0 0,0-1 1 0 0,0 0 0 0 0,0 0 0 0 0,-1 0 0 0 0,1 0 0 0 0,0 0-1 0 0,0 0 1 0 0,0 0 0 0 0,-1 0 0 0 0,1 0 0 0 0,0-1 0 0 0,0 1-1 0 0,0 0 1 0 0,0-1 0 0 0,-1 1 0 0 0,1-1 0 0 0,0 1 0 0 0,0-1-1 0 0,0 1 1 0 0,0-1 0 0 0,0 0 0 0 0,0 0 0 0 0,0 1 0 0 0,1-1-1 0 0,-2-1 1 0 0,0 0 0 0 0,2 2 0 0 0,-1-1 0 0 0,0 0 0 0 0,0 0 0 0 0,1 1 0 0 0,-1-1 0 0 0,0 0 0 0 0,1 0 0 0 0,-1 0 0 0 0,1 0 0 0 0,-1 0 0 0 0,1 0 0 0 0,0 0 0 0 0,-1 0 0 0 0,1 0 0 0 0,0 0 0 0 0,0 0 0 0 0,0 0 0 0 0,-1-2 0 0 0,2-5 0 0 0,0 0 0 0 0,3 3 0 0 0,4 6-181 0 0,-3 4-516 0 0,2 3-6898 0 0,-6-7 2492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38.3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134 278 10943 0 0,'-19'-17'1096'0'0,"-10"-1"-501"0"0,24 15 327 0 0,0 0 0 0 0,0 1 0 0 0,-1-1 0 0 0,1 1 0 0 0,-1 1 0 0 0,0-1 0 0 0,-6 0 0 0 0,11 2-912 0 0,-1 0 0 0 0,0 1 0 0 0,1-1-1 0 0,-1 1 1 0 0,1-1 0 0 0,-1 1 0 0 0,1-1 0 0 0,-1 1 0 0 0,1 0 0 0 0,0 0 0 0 0,-1 0 0 0 0,1 0-1 0 0,0 0 1 0 0,0 0 0 0 0,0 0 0 0 0,-1 0 0 0 0,1 0 0 0 0,0 1 0 0 0,1-1 0 0 0,-1 0 0 0 0,0 1-1 0 0,0-1 1 0 0,-1 3 0 0 0,1-1-10 0 0,1-1 0 0 0,-1 1 0 0 0,0-1 0 0 0,1 1 0 0 0,-1 0 0 0 0,1-1 0 0 0,0 1 0 0 0,0 0 0 0 0,0-1 0 0 0,0 1 0 0 0,0 0 0 0 0,0 0 0 0 0,1-1 0 0 0,0 1 0 0 0,-1-1 0 0 0,1 1 0 0 0,0 0 0 0 0,0-1 0 0 0,0 0 0 0 0,1 1 0 0 0,1 3 0 0 0,2 0 0 0 0,0-1 0 0 0,0 1 0 0 0,0-1 0 0 0,1 0 0 0 0,7 5 0 0 0,-8-6 0 0 0,8 5 113 0 0,1 0 0 0 0,28 13 1 0 0,-32-18-6 0 0,0 0 1 0 0,0 1-1 0 0,-1 0 1 0 0,0 1-1 0 0,0 0 1 0 0,-1 1-1 0 0,0-1 1 0 0,13 14-1 0 0,-21-19-26 0 0,1 1-1 0 0,-1-1 1 0 0,1 0-1 0 0,-1 1 1 0 0,1-1-1 0 0,-1 0 1 0 0,0 1-1 0 0,0-1 1 0 0,0 1-1 0 0,0-1 1 0 0,0 0-1 0 0,0 1 0 0 0,0-1 1 0 0,0 1-1 0 0,0-1 1 0 0,-1 0-1 0 0,1 1 1 0 0,-1-1-1 0 0,1 0 1 0 0,-1 1-1 0 0,1-1 1 0 0,-1 0-1 0 0,0 0 1 0 0,0 1-1 0 0,1-1 1 0 0,-1 0-1 0 0,-2 2 1 0 0,-1 1 181 0 0,1 0 0 0 0,-1 0 1 0 0,0 0-1 0 0,0-1 0 0 0,-7 6 0 0 0,10-9-895 0 0,1 0-68 0 0,-2 0 657 0 0,1-1-1 0 0,0 1 0 0 0,0-1 0 0 0,0 1 1 0 0,0-1-1 0 0,1 0 0 0 0,-1 0 0 0 0,0 0 1 0 0,0 1-1 0 0,0-1 0 0 0,1 0 0 0 0,-1 0 1 0 0,0 0-1 0 0,1 0 0 0 0,-1 0 0 0 0,1 0 1 0 0,-1-1-1 0 0,1 1 0 0 0,-1 0 0 0 0,1 0 1 0 0,0-2-1 0 0,-2-11-677 0 0,1-1-1 0 0,1 1 1 0 0,0 0 0 0 0,1-1-1 0 0,1 1 1 0 0,6-25 0 0 0,29-81-4767 0 0,-9 53 2965 0 0,-21 55 2728 0 0,-1 0-1 0 0,0 0 1 0 0,-1-1-1 0 0,-1 0 1 0 0,0 0-1 0 0,-1 0 1 0 0,0 0-1 0 0,-1-1 1 0 0,1-20-1 0 0,-4 19-64 0 0,2-5 4796 0 0,-1 20-4859 0 0,0 0 0 0 0,0 0-1 0 0,0 0 1 0 0,0 0 0 0 0,0 0 0 0 0,0 0 0 0 0,0-1-1 0 0,0 1 1 0 0,0 0 0 0 0,0 0 0 0 0,0 0 0 0 0,0 0-1 0 0,0 0 1 0 0,0 0 0 0 0,0 0 0 0 0,0-1 0 0 0,0 1-1 0 0,0 0 1 0 0,0 0 0 0 0,0 0 0 0 0,0 0 0 0 0,0 0-1 0 0,0 0 1 0 0,0 0 0 0 0,0-1 0 0 0,0 1 0 0 0,1 0-1 0 0,-1 0 1 0 0,0 0 0 0 0,0 0 0 0 0,0 0 0 0 0,0 0-1 0 0,0 0 1 0 0,0 0 0 0 0,0 0 0 0 0,0 0 0 0 0,0 0-1 0 0,1 0 1 0 0,-1 0 0 0 0,0-1 0 0 0,0 1 0 0 0,0 0-1 0 0,0 0 1 0 0,0 0 0 0 0,0 0 0 0 0,0 0-1 0 0,1 0 1 0 0,-1 0 0 0 0,0 0 0 0 0,0 0 0 0 0,0 0-1 0 0,0 0 1 0 0,0 0 0 0 0,0 1 0 0 0,0-1 0 0 0,1 0-1 0 0,-1 0 1 0 0,0 0 0 0 0,0 0 0 0 0,7 17 1259 0 0,25 110-153 0 0,-21-78-322 0 0,24 67-1 0 0,-11-43-860 0 0,-14-42 0 0 0,1-1 0 0 0,27 55 0 0 0,-34-78-91 0 0,-3-5-386 0 0,-1-2-191 0 0,0 0-41 0 0,-9-21-1466 0 0,-11-11 785 0 0,-1 1 1 0 0,-2 2-1 0 0,-1 0 0 0 0,-2 2 1 0 0,0 0-1 0 0,-55-41 0 0 0,61 58 1845 0 0,8 5 2718 0 0,11 5-1829 0 0,1 0 38 0 0,0 0-177 0 0,0 0-680 0 0,0 0 66 0 0,28 0 1461 0 0,-6-3-2560 0 0,0-1 0 0 0,0-1 0 0 0,36-12 1 0 0,-7 2-3674 0 0,59-18-6598 0 0,-86 22 8515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39.0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168 458 10943 0 0,'0'0'248'0'0,"0"0"35"0"0,0 0 18 0 0,0 0-37 0 0,-26 5 19 0 0,16 0 222 0 0,0 0 0 0 0,0 0-1 0 0,1 1 1 0 0,-1 0 0 0 0,1 1 0 0 0,1 0-1 0 0,-1 0 1 0 0,1 1 0 0 0,1 0 0 0 0,-9 12 0 0 0,11-14-195 0 0,1 0 1 0 0,1 0 0 0 0,-1 0 0 0 0,1 1 0 0 0,0 0 0 0 0,0-1 0 0 0,1 1-1 0 0,0 0 1 0 0,0 0 0 0 0,0 0 0 0 0,1 1 0 0 0,0-1 0 0 0,1 0 0 0 0,0 1-1 0 0,0-1 1 0 0,2 14 0 0 0,-2-19-311 0 0,0 0 0 0 0,1 0 0 0 0,-1 0 0 0 0,1 0 0 0 0,-1 0 0 0 0,1 0 0 0 0,-1 0 0 0 0,1-1 0 0 0,0 1 0 0 0,0 0 0 0 0,0 0 0 0 0,0-1 0 0 0,0 1 0 0 0,1-1 0 0 0,-1 1 0 0 0,0-1 0 0 0,1 1 0 0 0,-1-1 0 0 0,4 2 0 0 0,-4-2 0 0 0,1-1 0 0 0,-1 1 0 0 0,1-1 0 0 0,-1 0 0 0 0,1 0 0 0 0,0 0 0 0 0,-1 0 0 0 0,1 0 0 0 0,-1 0 0 0 0,1 0 0 0 0,-1 0 0 0 0,1 0 0 0 0,0-1 0 0 0,-1 1 0 0 0,1-1 0 0 0,-1 1 0 0 0,0-1 0 0 0,3-1 0 0 0,1-1 0 0 0,0 0 0 0 0,0-1 0 0 0,0 1 0 0 0,-1-1 0 0 0,0 0 0 0 0,1 0 0 0 0,-2 0 0 0 0,1-1 0 0 0,6-8 0 0 0,-4-1-435 0 0,0 1 1 0 0,-1-1-1 0 0,0 0 0 0 0,-1 0 0 0 0,4-27 1 0 0,-2 8 294 0 0,-5 37 422 0 0,0 1 0 0 0,1-1 0 0 0,0 1 0 0 0,-1-1 0 0 0,1 0 0 0 0,1 0-1 0 0,-1 0 1 0 0,4 5 0 0 0,-2-2-71 0 0,1 1-201 0 0,-4-5-19 0 0,0-1-1 0 0,1 1 1 0 0,-1-1 0 0 0,1 1 0 0 0,0-1-1 0 0,0 0 1 0 0,0 0 0 0 0,0 1 0 0 0,0-2-1 0 0,5 5 1 0 0,-6-6-107 0 0,0 0 0 0 0,0 1-1 0 0,-1-1 1 0 0,1 0 0 0 0,0 1 0 0 0,0-1-1 0 0,0 0 1 0 0,0 0 0 0 0,0 0 0 0 0,0 0 0 0 0,0 0-1 0 0,0 0 1 0 0,0 0 0 0 0,0 0 0 0 0,0 0-1 0 0,0 0 1 0 0,0-1 0 0 0,0 1 0 0 0,0 0-1 0 0,0-1 1 0 0,0 1 0 0 0,0-1 0 0 0,0 1-1 0 0,-1-1 1 0 0,1 1 0 0 0,0-1 0 0 0,0 1-1 0 0,0-1 1 0 0,-1 0 0 0 0,1 0 0 0 0,0 1 0 0 0,0-3-1 0 0,18-25-1551 0 0,-12 9 305 0 0,-1-1 0 0 0,-1 1 0 0 0,-1-1 1 0 0,3-30-1 0 0,-5 21 580 0 0,-2-1 0 0 0,-4-44 1 0 0,-4 20 2621 0 0,-2 1 1 0 0,-32-96-1 0 0,41 147-1193 0 0,1 2 23 0 0,0 0 16 0 0,0 0 3 0 0,0 14 114 0 0,0 0-1 0 0,1 1 1 0 0,0-1-1 0 0,6 20 1 0 0,-1 4 142 0 0,1 21 131 0 0,-1 3-967 0 0,3 0 0 0 0,2-1 1 0 0,29 88-1 0 0,-40-149-268 0 0,0 0-1 0 0,0 1 1 0 0,0-1-1 0 0,0 0 1 0 0,0 0-1 0 0,0 1 1 0 0,0-1 0 0 0,0 0-1 0 0,0 0 1 0 0,0 1-1 0 0,0-1 1 0 0,1 0-1 0 0,-1 0 1 0 0,0 1-1 0 0,0-1 1 0 0,0 0 0 0 0,0 0-1 0 0,0 1 1 0 0,1-1-1 0 0,-1 0 1 0 0,0 0-1 0 0,0 0 1 0 0,0 0-1 0 0,1 1 1 0 0,-1-1 0 0 0,0 0-1 0 0,0 0 1 0 0,1 0-1 0 0,-1 0 1 0 0,0 0-1 0 0,0 0 1 0 0,1 1-1 0 0,-1-1 1 0 0,0 0 0 0 0,0 0-1 0 0,1 0 1 0 0,-1 0-1 0 0,0 0 1 0 0,1 0-1 0 0,-1 0 1 0 0,0 0-1 0 0,0 0 1 0 0,1 0 0 0 0,-1-1-1 0 0,8-12-3229 0 0,2-25-284 0 0,-8 0 1443 0 0,-1-1-1 0 0,-6-65 0 0 0,-21-78 1924 0 0,12 94 1927 0 0,13 82-2112 0 0,-7-51 5948 0 0,8 44-990 0 0,7 35-1520 0 0,7 47 3 0 0,7 112 0 0 0,-10-69-1456 0 0,30 173-7293 0 0,-35-262 3690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26.2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73 309 5407 0 0,'-7'-27'543'0'0,"3"3"-886"0"0,-21-163 8647 0 0,26 131-6286 0 0,-1 55-1338 0 0,0 1 9 0 0,0 0 12 0 0,0-1 282 0 0,-2-3-885 0 0,1-4 3109 0 0,-18 32-2335 0 0,15-10-471 0 0,0-1-1 0 0,1 1 1 0 0,1-1-1 0 0,0 1 1 0 0,1 0 0 0 0,2 27-1 0 0,-1-32-348 0 0,18 362 819 0 0,0-73 1066 0 0,13 118-911 0 0,-1-19 604 0 0,-28-368-1822 0 0,-1-5-170 0 0,0 1-1 0 0,-1-1 1 0 0,-1 1-1 0 0,-2-1 1 0 0,-6 31-1 0 0,7-53 208 0 0,2-1 74 0 0,-1-1 0 0 0,1 1 0 0 0,-1 0 0 0 0,1-1 1 0 0,-1 1-1 0 0,1-1 0 0 0,0 1 0 0 0,-1 0 0 0 0,1-1 0 0 0,0 1 1 0 0,0 0-1 0 0,-1-1 0 0 0,1 1 0 0 0,0 0 0 0 0,0 0 1 0 0,0-1-1 0 0,0 1 0 0 0,0 0 0 0 0,0-1 0 0 0,0 1 0 0 0,0 0 1 0 0,0 0-1 0 0,-21-11-8248 0 0,6-10 4255 0 0,9 5 2042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27.5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331 260 8863 0 0,'0'0'200'0'0,"0"0"34"0"0,0 0 12 0 0,-2 0-39 0 0,-13-8 889 0 0,13 7-240 0 0,-1 1 0 0 0,1-1 0 0 0,-1 1 1 0 0,1 0-1 0 0,-1 0 0 0 0,1 0 0 0 0,-1 0 0 0 0,1 1 0 0 0,-5 0 0 0 0,7-1-865 0 0,-2 0 718 0 0,2 0 15 0 0,0 0 4 0 0,0 1-597 0 0,0-1 0 0 0,0 0 0 0 0,-1 0 0 0 0,1 1 0 0 0,0-1 1 0 0,0 0-1 0 0,0 1 0 0 0,0-1 0 0 0,0 0 0 0 0,-1 1 0 0 0,1-1 0 0 0,0 0 0 0 0,0 1 0 0 0,0-1 0 0 0,0 0 0 0 0,0 1 0 0 0,0-1 0 0 0,0 0 0 0 0,0 1 0 0 0,0-1 0 0 0,0 0 0 0 0,1 1 0 0 0,-1-1 1 0 0,0 0-1 0 0,0 1 0 0 0,0-1 0 0 0,0 0 0 0 0,0 1 0 0 0,1-1 0 0 0,-1 0 0 0 0,0 1 0 0 0,0-1 0 0 0,1 0 0 0 0,4 3-129 0 0,0-1 1 0 0,1 0-1 0 0,-1 0 0 0 0,1-1 1 0 0,-1 1-1 0 0,1-1 0 0 0,-1-1 1 0 0,1 1-1 0 0,0-1 0 0 0,-1 0 0 0 0,1 0 1 0 0,6-1-1 0 0,68-13-8 0 0,194-67 6 0 0,-34 9 0 0 0,-225 68 0 0 0,376-83 0 0 0,-336 79 0 0 0,1 2 0 0 0,-1 3 0 0 0,1 2 0 0 0,0 3 0 0 0,64 10 0 0 0,-84-7 0 0 0,-19-3 0 0 0,-1 0 0 0 0,1 1 0 0 0,-1 0 0 0 0,0 1 0 0 0,0 1 0 0 0,-1 1 0 0 0,1 0 0 0 0,18 12 0 0 0,-27-13 0 0 0,-1 0 97 0 0,-5-4 405 0 0,-1-1 159 0 0,0 0 31 0 0,0 0-89 0 0,0 2-397 0 0,1 6-183 0 0,0 2-23 0 0,1 11 0 0 0,2 0 0 0 0,0 0 0 0 0,1 0 0 0 0,1-1 0 0 0,11 24 0 0 0,-10-25 0 0 0,9 30 0 0 0,-3 2 0 0 0,13 94 0 0 0,-6-24 0 0 0,-7-60 8 0 0,13 63 35 0 0,15 189-1 0 0,-37-1 2654 0 0,-4-208-2829 0 0,0-73 133 0 0,3 1 0 0 0,7 39 0 0 0,5-7 0 0 0,24 66 0 0 0,-10-59-2584 0 0,-27-66 2584 0 0,-2-4 0 0 0,1-1 0 0 0,-1 1 0 0 0,0-1 0 0 0,0 0 0 0 0,0 1 0 0 0,1-1 0 0 0,-1 0 0 0 0,0 1 0 0 0,0-1 0 0 0,0 1 0 0 0,0-1 0 0 0,0 1 0 0 0,0-1 0 0 0,0 0 0 0 0,0 1 0 0 0,0-1 0 0 0,0 1 0 0 0,0-1 0 0 0,0 1 0 0 0,0-1 0 0 0,0 0 0 0 0,0 1 0 0 0,0-1 0 0 0,-1 1 0 0 0,1-1 0 0 0,0 0 0 0 0,0 1 0 0 0,0-1 0 0 0,-1 0 0 0 0,1 1 0 0 0,0-1 0 0 0,-1 0 0 0 0,1 1 0 0 0,-3 3 0 0 0,2-3 0 0 0,-1 1 0 0 0,1-1 0 0 0,-1 1 0 0 0,1-1 0 0 0,-1 0 0 0 0,0 1 0 0 0,1-1 0 0 0,-1 0 0 0 0,0 0 0 0 0,0 0 0 0 0,0-1 0 0 0,0 1 0 0 0,0 0 0 0 0,0-1 0 0 0,0 1 0 0 0,0-1 0 0 0,0 0 0 0 0,-4 1 0 0 0,-10 2 0 0 0,0 3 0 0 0,-1 0 0 0 0,1-2 0 0 0,-34 5 0 0 0,-13 4 0 0 0,-475 98 1283 0 0,-8-40 18 0 0,541-70-1301 0 0,-502 67 0 0 0,362-54 0 0 0,-61 10 0 0 0,191-21-29 0 0,-1 1-1 0 0,1 0 1 0 0,-1 1 0 0 0,2 1-1 0 0,-18 9 1 0 0,30-14-892 0 0,2-1-349 0 0,26 0-4011 0 0,-22 0 4380 0 0,1-1-215 0 0,0-1-2437 0 0,6-4 715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1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10943 0 0,'0'0'498'0'0,"0"0"-9"0"0,4 11-202 0 0,17 44 1319 0 0,2-1 0 0 0,3-2 0 0 0,2 0 0 0 0,62 87 0 0 0,-79-124-1584 0 0,-2-2-113 0 0,0-1 0 0 0,1 0 0 0 0,19 18 0 0 0,-28-29-1696 0 0,-1-1-652 0 0,0 0-138 0 0,0 0-22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28.4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173 76 7055 0 0,'0'0'158'0'0,"0"0"22"0"0,0 0 12 0 0,0 0 124 0 0,0 0 494 0 0,0 0 218 0 0,0 0 42 0 0,-6-14 8346 0 0,1 10-9394 0 0,-1-1-22 0 0,3 2 148 0 0,0 0-1 0 0,-1 0 0 0 0,1 1 0 0 0,-1 0 1 0 0,0-1-1 0 0,1 1 0 0 0,-1 1 1 0 0,0-1-1 0 0,-1 0 0 0 0,1 1 1 0 0,0 0-1 0 0,0 0 0 0 0,-6-1 1 0 0,-26-6 701 0 0,8-5-849 0 0,22 11 0 0 0,-2 1 0 0 0,3 1-92 0 0,3 0-392 0 0,-4 23-1538 0 0,4-5 1999 0 0,0 0 0 0 0,1-1 0 0 0,1 1 1 0 0,0 0-1 0 0,7 35 0 0 0,6 5-5698 0 0,-9-40-599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31.2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55 139 7055 0 0,'0'0'158'0'0,"0"0"22"0"0,0-1-152 0 0,0 0 0 0 0,1 0-1 0 0,-1-1 1 0 0,0 1 0 0 0,0 0 0 0 0,0 0 0 0 0,0-1 0 0 0,-1 1 0 0 0,1 0 0 0 0,0 0 0 0 0,0 0 0 0 0,-1-1-1 0 0,0 0 1 0 0,-27-42 1545 0 0,25 37-389 0 0,-1 0-1 0 0,1 0 1 0 0,0 0 0 0 0,0 0 0 0 0,1 0 0 0 0,0 0-1 0 0,1-1 1 0 0,-2-12 0 0 0,21 42-845 0 0,-1 13 310 0 0,-1 0 0 0 0,-1 1 0 0 0,17 70 0 0 0,-19-61-435 0 0,20 55-214 0 0,-16-50 0 0 0,-1 0 0 0 0,8 53 0 0 0,-22-77 0 0 0,-32-98-11446 0 0,20 53 9718 0 0,-1-1 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31.6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76 296 7055 0 0,'-68'-47'2186'0'0,"67"46"-1924"0"0,1 1-1 0 0,-1-1 1 0 0,0 1 0 0 0,1-1 0 0 0,-1 0 0 0 0,1 1-1 0 0,-1-1 1 0 0,1 0 0 0 0,-1 0 0 0 0,1 1 0 0 0,0-1-1 0 0,-1 0 1 0 0,1 0 0 0 0,0 0 0 0 0,0 1 0 0 0,-1-1-1 0 0,1 0 1 0 0,0 0 0 0 0,0 0 0 0 0,0 0 0 0 0,0 0 0 0 0,0-1-1 0 0,9-22 1665 0 0,18-14-411 0 0,-8 19-1069 0 0,1 1-1 0 0,0 1 1 0 0,1 1 0 0 0,1 1-1 0 0,0 1 1 0 0,1 1-1 0 0,1 0 1 0 0,0 2 0 0 0,29-10-1 0 0,-45 19-818 0 0,0 0 1 0 0,0 0-1 0 0,0 0 0 0 0,0 1 1 0 0,0 0-1 0 0,0 1 0 0 0,0 0 0 0 0,0 0 1 0 0,8 1-1 0 0,-13 0 167 0 0,1 0 0 0 0,0 0 0 0 0,-1 0 0 0 0,0 0 0 0 0,1 0 0 0 0,-1 1-1 0 0,0-1 1 0 0,1 1 0 0 0,-1 0 0 0 0,0 0 0 0 0,0 0 0 0 0,-1 0 0 0 0,1 1 0 0 0,0-1 0 0 0,-1 1 0 0 0,1 0 0 0 0,-1-1 0 0 0,0 1 0 0 0,0 0 0 0 0,0 0 0 0 0,0 1 0 0 0,1 3 0 0 0,4 12-1824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31.96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1 164 13247 0 0,'0'0'299'0'0,"0"0"45"0"0,0 0 21 0 0,0 0-46 0 0,23-6 1037 0 0,4-12 1429 0 0,48-40 0 0 0,11-8-1313 0 0,-65 56-3409 0 0,-6 7-3766 0 0,-12 3 4168 0 0,5-2-4447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32.3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54 201 13247 0 0,'-27'-1'1327'0'0,"26"1"-1232"0"0,0 0 0 0 0,0 0 0 0 0,0 0 0 0 0,-1 0-1 0 0,1-1 1 0 0,0 1 0 0 0,0-1 0 0 0,0 1 0 0 0,0 0 0 0 0,0-1 0 0 0,0 0 0 0 0,0 1 0 0 0,0-1 0 0 0,0 0-1 0 0,0 1 1 0 0,0-1 0 0 0,0 0 0 0 0,0 0 0 0 0,0 0 0 0 0,1 0 0 0 0,-1 0 0 0 0,0 0 0 0 0,1 0 0 0 0,-1 0-1 0 0,1 0 1 0 0,-1 0 0 0 0,1 0 0 0 0,-1-3 0 0 0,0-28 2760 0 0,2 26-2867 0 0,0-5 267 0 0,1 0 0 0 0,0 0 0 0 0,0 1 0 0 0,1-1 0 0 0,6-11 0 0 0,-7 16-143 0 0,0 1 0 0 0,0 0 1 0 0,1 0-1 0 0,-1 1 0 0 0,1-1 1 0 0,0 0-1 0 0,1 1 0 0 0,-1 0 1 0 0,1 0-1 0 0,0 0 0 0 0,0 0 1 0 0,6-3-1 0 0,-10 6-112 0 0,1 1 0 0 0,0 0 0 0 0,0 0 0 0 0,0 0 0 0 0,0 0 0 0 0,0 0 0 0 0,0 0 0 0 0,0 0 0 0 0,0 0 0 0 0,0 1 0 0 0,0-1 0 0 0,0 0 0 0 0,0 1 0 0 0,0-1 0 0 0,0 0 0 0 0,0 1 0 0 0,0-1 0 0 0,-1 1 0 0 0,1-1 0 0 0,0 1 0 0 0,0 0 0 0 0,0-1 0 0 0,-1 1 0 0 0,1 0 0 0 0,0 0 0 0 0,-1-1 0 0 0,1 1 0 0 0,-1 0 0 0 0,1 0 0 0 0,-1 0 0 0 0,1 0 0 0 0,-1 1 0 0 0,1-1 0 0 0,5 7 0 0 0,-1 0 0 0 0,0 0 0 0 0,-1 1 0 0 0,0 0 0 0 0,0 0 0 0 0,-1 0 0 0 0,0 0 0 0 0,3 15 0 0 0,7 82 0 0 0,-11-83 0 0 0,-1 9 0 0 0,0-87 0 0 0,14-97 0 0 0,-12 141 0 0 0,-3 11 0 0 0,0-1 0 0 0,0 1 0 0 0,1 0 0 0 0,-1-1 0 0 0,0 1 0 0 0,0 0 0 0 0,0-1 0 0 0,0 1 0 0 0,0 0 0 0 0,1-1 0 0 0,-1 1 0 0 0,0 0 0 0 0,0 0 0 0 0,1-1 0 0 0,-1 1 0 0 0,0 0 0 0 0,0 0 0 0 0,1-1 0 0 0,-1 1 0 0 0,0 0 0 0 0,1 0 0 0 0,-1 0 0 0 0,0 0 0 0 0,1-1 0 0 0,-1 1 0 0 0,0 0 0 0 0,1 0 0 0 0,-1 0 0 0 0,0 0 0 0 0,1 0 0 0 0,-1 0 0 0 0,0 0 0 0 0,1 0 0 0 0,-1 0 0 0 0,0 0 0 0 0,1 0 0 0 0,-1 0 0 0 0,0 0 0 0 0,1 0 0 0 0,-1 0 0 0 0,1 0 0 0 0,-1 1 0 0 0,1-1 0 0 0,9 7 0 0 0,-10-6 0 0 0,9 8 0 0 0,-1 1 0 0 0,0 1 0 0 0,0-1 0 0 0,-1 1 0 0 0,0 0 0 0 0,-1 1 0 0 0,0 0 0 0 0,6 21 0 0 0,10 17 0 0 0,-20-46-96 0 0,22 36-3623 0 0,-23-39 3567 0 0,0 0 0 0 0,0 1 0 0 0,0-1 0 0 0,0 0 0 0 0,0 0 0 0 0,1 0-1 0 0,-1 0 1 0 0,0 0 0 0 0,1 0 0 0 0,-1 0 0 0 0,0 0 0 0 0,1 0 0 0 0,-1-1 0 0 0,1 1 0 0 0,0-1 0 0 0,-1 1 0 0 0,1-1 0 0 0,-1 1 0 0 0,1-1-1 0 0,0 0 1 0 0,-1 0 0 0 0,1 0 0 0 0,0 0 0 0 0,-1 0 0 0 0,1 0 0 0 0,2-1 0 0 0,34-19-6359 0 0,-25 10 4335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32.6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171 96 10943 0 0,'-13'-23'1096'0'0,"2"8"-1288"0"0,6 9 1408 0 0,1-1 0 0 0,-1 1 0 0 0,-1 0 0 0 0,1 1 0 0 0,-1-1 0 0 0,-7-5 0 0 0,11 10-871 0 0,0-1 1 0 0,-1 1-1 0 0,1 0 0 0 0,-1 0 0 0 0,1 0 1 0 0,0 0-1 0 0,-1 1 0 0 0,0-1 0 0 0,1 1 1 0 0,-1-1-1 0 0,1 1 0 0 0,-6 0 1 0 0,-22 9-728 0 0,6 12 1905 0 0,21-18-1473 0 0,2-1-50 0 0,0 0 0 0 0,0 0 0 0 0,0 0 0 0 0,0 0 0 0 0,1 0 0 0 0,-1 0 0 0 0,0 0 0 0 0,1 0 0 0 0,-1 0 0 0 0,1 0 0 0 0,0 0 0 0 0,0 0 0 0 0,0 1 0 0 0,0-1 0 0 0,0 0 0 0 0,0 0 0 0 0,1 0 0 0 0,-1 0 0 0 0,1 0 0 0 0,-1 0 0 0 0,1 0 0 0 0,0 0 0 0 0,0 0 0 0 0,0 0 0 0 0,0 0 0 0 0,0 0 0 0 0,2 2 0 0 0,-2-3 0 0 0,1 2 0 0 0,0-1 0 0 0,0 0 0 0 0,1 0 0 0 0,-1 1 0 0 0,0-1 0 0 0,1-1 0 0 0,0 1 0 0 0,-1 0 0 0 0,1-1 0 0 0,0 1 0 0 0,0-1 0 0 0,0 0 0 0 0,5 1 0 0 0,47 10 0 0 0,-21-5 0 0 0,-24-4 0 0 0,-9-2 0 0 0,-1-1 0 0 0,1 1 0 0 0,0-1 0 0 0,-1 1 0 0 0,1 0 0 0 0,0-1 0 0 0,-1 1 0 0 0,1-1 0 0 0,-1 1 0 0 0,1 0 0 0 0,-1 0 0 0 0,1-1 0 0 0,-1 1 0 0 0,0 0 0 0 0,1 0 0 0 0,-1 0 0 0 0,0-1 0 0 0,0 1 0 0 0,0 0 0 0 0,1 0 0 0 0,-1 0 0 0 0,0 0 0 0 0,0-1 0 0 0,0 1 0 0 0,0 0 0 0 0,0 0 0 0 0,0 0 0 0 0,-1 0 0 0 0,1 0 0 0 0,0-1 0 0 0,0 1 0 0 0,-1 0 0 0 0,1 0 0 0 0,0 0 0 0 0,-1 0 0 0 0,0 0 0 0 0,0 3 0 0 0,0 1 0 0 0,-1-1 0 0 0,0 0 0 0 0,0 1 0 0 0,0-1 0 0 0,-1 0 0 0 0,1 0 0 0 0,-1-1 0 0 0,0 1 0 0 0,0 0 0 0 0,0-1 0 0 0,0 0 0 0 0,-6 5 0 0 0,-7 3-283 0 0,8-43-11103 0 0,6 19 5135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12:32.9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205 205 7055 0 0,'2'-7'265'0'0,"-1"0"0"0"0,1 0 0 0 0,-2 0-1 0 0,1 0 1 0 0,-1-1 0 0 0,0 1-1 0 0,0 0 1 0 0,-3-15 0 0 0,-13-28 7446 0 0,15 45-7061 0 0,2 7 482 0 0,9 16 1881 0 0,13 33 1082 0 0,-1 16-4095 0 0,-2 0 0 0 0,-4 1 0 0 0,12 102 0 0 0,-28-152-3952 0 0,-17-32-3322 0 0,0-4 4180 0 0,0-4-10 0 0</inkml:trace>
  <inkml:trace contextRef="#ctx0" brushRef="#br0" timeOffset="1">58 275 13247 0 0,'-58'0'1734'0'0,"58"-1"-1425"0"0,0 0 1 0 0,0 0-1 0 0,0 0 1 0 0,0 0-1 0 0,0 0 1 0 0,1 0-1 0 0,-1 0 1 0 0,0 0 0 0 0,0 0-1 0 0,1 0 1 0 0,-1 0-1 0 0,0 0 1 0 0,1 0-1 0 0,-1 0 1 0 0,1 0-1 0 0,0 0 1 0 0,0-1 0 0 0,14-15 235 0 0,0 1 0 0 0,1 0 0 0 0,1 2 0 0 0,0 0 0 0 0,27-17 0 0 0,3 3 563 0 0,51-23 0 0 0,-33 21-3437 0 0,-40 20-1600 0 0,49-14-1 0 0,-55 20-2930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17.7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1 869 287 0 0,'0'0'1915'0'0,"0"0"246"0"0,0 0 110 0 0,0 0-239 0 0,0 0-1095 0 0,0 0-479 0 0,0 0-98 0 0,0 0-34 0 0,14-1 205 0 0,153-28 392 0 0,25-2 162 0 0,194 6 1655 0 0,-303 20-1997 0 0,574-62 3034 0 0,-448 42-3300 0 0,6-2-56 0 0,516-43 1302 0 0,-387 57-1111 0 0,211-10 72 0 0,-339 10-351 0 0,554-21 907 0 0,459-33 233 0 0,-387 12-570 0 0,-280 23-515 0 0,591-12 728 0 0,-537 33-1058 0 0,-256 1-41 0 0,-177 12 12 0 0,147-9 59 0 0,-38-2 27 0 0,-140 8-19 0 0,189-31-102 0 0,-31 1 76 0 0,67-7 71 0 0,-202 16-146 0 0,222-34 69 0 0,-256 28-64 0 0,-129 26 0 0 0,-1-1 0 0 0,-2 2-12 0 0,-3 0-547 0 0,0-1 0 0 0,0 1-1 0 0,0-1 1 0 0,11-6 0 0 0,-12 6 237 0 0,0 0 1 0 0,0 0 0 0 0,0 0 0 0 0,0 0-1 0 0,9 0 1 0 0,99-16-2741 0 0,-66 6-1108 0 0,-35 9 2194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18.9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42 10943 0 0,'0'0'498'0'0,"0"-2"-9"0"0,1 0-437 0 0,0 0 0 0 0,0 0 1 0 0,0 1-1 0 0,0-1 0 0 0,0 0 0 0 0,1 1 0 0 0,-1-1 0 0 0,1 1 1 0 0,-1 0-1 0 0,1-1 0 0 0,-1 1 0 0 0,1 0 0 0 0,0 0 1 0 0,-1 0-1 0 0,1 0 0 0 0,3-1 0 0 0,17-5 84 0 0,-14 5-135 0 0,0 0 0 0 0,0 1 0 0 0,1 0 0 0 0,-1 0 0 0 0,1 1 0 0 0,-1 0 0 0 0,1 1 0 0 0,-1 0 0 0 0,0 0 0 0 0,1 0 0 0 0,-1 1 0 0 0,0 1 0 0 0,0-1 0 0 0,0 1 0 0 0,12 7 0 0 0,2 2 29 0 0,-1 0 0 0 0,-1 1 0 0 0,0 2 0 0 0,21 18 0 0 0,-31-24-29 0 0,-1-1 0 0 0,0 1 1 0 0,0 1-1 0 0,-1-1 0 0 0,0 1 0 0 0,-1 1 0 0 0,6 11 0 0 0,-11-19-4 0 0,-1 0-1 0 0,1 0 1 0 0,-1 0 0 0 0,0 0-1 0 0,0 1 1 0 0,-1-1-1 0 0,1 0 1 0 0,-1 0 0 0 0,1 1-1 0 0,-1-1 1 0 0,0 0 0 0 0,0 1-1 0 0,-1-1 1 0 0,1 0 0 0 0,-1 1-1 0 0,1-1 1 0 0,-1 0 0 0 0,0 0-1 0 0,0 0 1 0 0,0 0 0 0 0,-1 0-1 0 0,1 0 1 0 0,-1 0-1 0 0,0 0 1 0 0,0 0 0 0 0,0-1-1 0 0,0 1 1 0 0,0-1 0 0 0,0 1-1 0 0,-1-1 1 0 0,-4 4 0 0 0,-7 3-137 0 0,-2 1-1 0 0,1-2 1 0 0,-1 0 0 0 0,0-1 0 0 0,0-1 0 0 0,-19 5 0 0 0,1 1-606 0 0,-8 2-2073 0 0,-3 0-833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1.8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59 143 7055 0 0,'-14'-70'658'0'0,"6"31"340"0"0,8 37 30 0 0,0 2 42 0 0,0 0-50 0 0,0 0-246 0 0,0 0-108 0 0,0 0-24 0 0,11 32 126 0 0,113 342 4570 0 0,-112-333-5267 0 0,22 66 9 0 0,31 187-1 0 0,-65-295-79 0 0,0 1 0 0 0,0 0 0 0 0,0 0 0 0 0,0 0 0 0 0,0-1 0 0 0,-1 1 0 0 0,1 0 0 0 0,0 0 0 0 0,0 0 0 0 0,0-1 0 0 0,0 1 0 0 0,0 0 0 0 0,-1 0 0 0 0,1 0 0 0 0,0 0 0 0 0,0 0 0 0 0,0-1 0 0 0,-1 1 0 0 0,1 0 0 0 0,0 0 0 0 0,0 0 0 0 0,0 0 0 0 0,-1 0 0 0 0,1 0 0 0 0,0 0 0 0 0,0 0 0 0 0,0 0 0 0 0,-1 0 0 0 0,1 0 0 0 0,0 0 0 0 0,0 0 0 0 0,-1 0 0 0 0,1 0 0 0 0,0 0 0 0 0,0 0 0 0 0,0 0 0 0 0,-1 0 0 0 0,1 0 0 0 0,0 0 0 0 0,0 0 0 0 0,0 1 0 0 0,-1-1 0 0 0,1 0 0 0 0,0 0 0 0 0,0 0 0 0 0,0 0 0 0 0,-1 0 0 0 0,1 1 0 0 0,0-1 0 0 0,0 0 0 0 0,0 0 0 0 0,0 0 0 0 0,0 0 0 0 0,0 1 0 0 0,-1-1 0 0 0,1 0 0 0 0,0 0 0 0 0,0 0 0 0 0,0 1 0 0 0,0-1 0 0 0,0 0 0 0 0,0 0 0 0 0,0 1 0 0 0,0-1 0 0 0,0 0 0 0 0,0 0 0 0 0,0 0 0 0 0,0 1 0 0 0,0-1 0 0 0,-13-11 0 0 0,-3-9 0 0 0,1-2 0 0 0,0 0 0 0 0,1-1 0 0 0,-16-39 0 0 0,10 23 0 0 0,-10-22 0 0 0,3-2 0 0 0,-35-120 0 0 0,62 182 0 0 0,-26-122 0 0 0,24 112 0 0 0,1 0 0 0 0,0 0 0 0 0,1 0 0 0 0,0 0 0 0 0,1-1 0 0 0,0 1 0 0 0,1 0 0 0 0,0 0 0 0 0,4-11 0 0 0,-3 14 0 0 0,1 1 0 0 0,0-1 0 0 0,1 1 0 0 0,0 0 0 0 0,0 0 0 0 0,0 1 0 0 0,1-1 0 0 0,0 1 0 0 0,0 0 0 0 0,1 1 0 0 0,0 0 0 0 0,-1 0 0 0 0,9-5 0 0 0,-5 5 0 0 0,-1 0 0 0 0,1 0 0 0 0,0 1 0 0 0,0 1 0 0 0,0-1 0 0 0,1 2 0 0 0,-1-1 0 0 0,1 1 0 0 0,-1 1 0 0 0,12 0 0 0 0,-18 1 0 0 0,0 0 0 0 0,0 0 0 0 0,0 1 0 0 0,0 0 0 0 0,0 0 0 0 0,0 0 0 0 0,0 0 0 0 0,0 1 0 0 0,-1 0 0 0 0,1-1 0 0 0,-1 1 0 0 0,1 1 0 0 0,-1-1 0 0 0,0 0 0 0 0,1 1 0 0 0,-1 0 0 0 0,-1-1 0 0 0,1 1 0 0 0,0 0 0 0 0,2 5 0 0 0,-2-4 0 0 0,0 1 0 0 0,0 0 0 0 0,0 1 0 0 0,-1-1 0 0 0,0 0 0 0 0,0 1 0 0 0,0-1 0 0 0,-1 1 0 0 0,1 0 0 0 0,-2 0 0 0 0,1-1 0 0 0,0 1 0 0 0,-2 9 0 0 0,-3 25 364 0 0,-3 0 0 0 0,-1-1 0 0 0,-2 1 0 0 0,-1-2 0 0 0,-3 1 0 0 0,0-2 0 0 0,-23 40 0 0 0,28-59-364 0 0,1 0 0 0 0,1 1 0 0 0,1 0 0 0 0,-6 28 0 0 0,12-44 0 0 0,0 1 0 0 0,-1-1 0 0 0,1 1 0 0 0,0-1 0 0 0,1 1 0 0 0,-1-1 0 0 0,0 0 0 0 0,1 1 0 0 0,1 4 0 0 0,5-2 0 0 0,-1 0 0 0 0,1-1 0 0 0,0-1 0 0 0,0 1 0 0 0,0-1 0 0 0,1-1 0 0 0,-1 1 0 0 0,1-1 0 0 0,10 2 0 0 0,14 7 0 0 0,216 122-2806 0 0,-234-126-2274 0 0,1-1-1506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03T00:52:1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93 4231 0 0,'0'0'191'0'0,"-2"-19"729"0"0,8 10-127 0 0,2 0-1 0 0,-1 1 0 0 0,1 0 1 0 0,0 0-1 0 0,10-6-792 0 0,-15 12 38 0 0,1-1 0 0 0,0 1 0 0 0,0 0 1 0 0,0 0-1 0 0,1 1 0 0 0,-1 0 0 0 0,0-1 0 0 0,0 1 0 0 0,1 1 0 0 0,-1-1 0 0 0,1 1 0 0 0,-1-1 0 0 0,1 1 0 0 0,-1 0 0 0 0,1 1 0 0 0,-1-1 0 0 0,1 1-38 0 0,0 0 65 0 0,0 0 0 0 0,-1 0 0 0 0,1 0 0 0 0,0 1 0 0 0,-1-1-1 0 0,1 1 1 0 0,-1 0 0 0 0,1 1 0 0 0,-1-1 0 0 0,0 1 0 0 0,0 0-1 0 0,0 0 1 0 0,0 0 0 0 0,-1 0 0 0 0,1 1 0 0 0,-1-1 0 0 0,0 1-1 0 0,0 0 1 0 0,0 0-65 0 0,0 1 82 0 0,-1 1 1 0 0,1-1-1 0 0,-1 1 0 0 0,0-1 0 0 0,-1 1 0 0 0,1 0 0 0 0,-1 0 0 0 0,-1 0 1 0 0,1 0-1 0 0,-1 0 0 0 0,0 0 0 0 0,0 0 0 0 0,0-1 0 0 0,-1 1 0 0 0,-1 5-82 0 0,-9 35 0 0 0,-3 0 0 0 0,-1 0 0 0 0,-2-2 0 0 0,-17 30 0 0 0,1-2 0 0 0,2 8 0 0 0,22-45 0 0 0,8-35 11 0 0,1 1 0 0 0,0 0-1 0 0,0 0 1 0 0,0-1 0 0 0,0 1-1 0 0,0 0 1 0 0,0 0-1 0 0,0-1 1 0 0,0 1 0 0 0,0 0-1 0 0,0 0 1 0 0,0-1 0 0 0,0 1-1 0 0,0 0 1 0 0,1 0 0 0 0,-1-1-1 0 0,0 1 1 0 0,1 0 0 0 0,-1-1-1 0 0,0 1 1 0 0,1 0 0 0 0,-1-1-1 0 0,1 1 1 0 0,-1-1-1 0 0,1 1 1 0 0,-1 0 0 0 0,1-1-1 0 0,-1 1 1 0 0,1-1 0 0 0,0 0-1 0 0,-1 1 1 0 0,1-1 0 0 0,0 1-1 0 0,-1-1 1 0 0,1 0 0 0 0,0 0-1 0 0,-1 1 1 0 0,1-1 0 0 0,0 0-1 0 0,0 0 1 0 0,0 0-1 0 0,-1 0 1 0 0,1 0 0 0 0,0 0-1 0 0,0 0 1 0 0,0 0-11 0 0,0 0 118 0 0,8 0 113 0 0,0 0 0 0 0,-1 0 0 0 0,1-1 0 0 0,-1 0 0 0 0,1-1 0 0 0,-1 0 0 0 0,0 0 0 0 0,1-1 0 0 0,-1 0 0 0 0,1-1-231 0 0,19-9-39 0 0,0 0 0 0 0,3-5 39 0 0,71-46-2419 0 0,17-19 2419 0 0,-84 58-2182 0 0,-24 17 1094 0 0,-2 0-1 0 0,1 0 1 0 0,-1-1 0 0 0,7-9 1088 0 0,5-10-2230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32 164 10943 0 0,'-12'-17'832'0'0,"9"11"-702"0"0,0-1 0 0 0,0 0 0 0 0,1 0 0 0 0,0 1 0 0 0,0-1 0 0 0,1-1 0 0 0,-1 1 0 0 0,2 0 0 0 0,-1 0 0 0 0,1 0 0 0 0,1-11 0 0 0,-1 16-91 0 0,1-1-1 0 0,-1 1 1 0 0,1-1 0 0 0,0 1-1 0 0,0-1 1 0 0,0 1 0 0 0,0-1-1 0 0,0 1 1 0 0,0 0-1 0 0,1 0 1 0 0,-1-1 0 0 0,1 1-1 0 0,0 0 1 0 0,-1 0 0 0 0,1 1-1 0 0,0-1 1 0 0,0 0 0 0 0,0 1-1 0 0,0-1 1 0 0,1 1-1 0 0,-1-1 1 0 0,0 1 0 0 0,0 0-1 0 0,1 0 1 0 0,-1 0 0 0 0,1 1-1 0 0,-1-1 1 0 0,1 0-1 0 0,0 1 1 0 0,-1 0 0 0 0,1-1-1 0 0,-1 1 1 0 0,1 0 0 0 0,3 1-1 0 0,28 4-483 0 0,-12 2-3147 0 0,-4 2-979 0 0</inkml:trace>
  <inkml:trace contextRef="#ctx0" brushRef="#br0" timeOffset="1">228 668 10943 0 0,'-3'4'492'0'0,"5"-6"605"0"0,13-16 2086 0 0,22-28 1349 0 0,-25 30-5473 0 0,1 0-1 0 0,1 2 1 0 0,0 0-1 0 0,1 0 1 0 0,1 2-1 0 0,0 0 1 0 0,1 0-1 0 0,32-16 1 0 0,-30 20-4162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2.2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92 57 10943 0 0,'-14'-12'147'0'0,"9"9"-20"0"0,1-1-1 0 0,0 0 1 0 0,0 0 0 0 0,0 0-1 0 0,0 0 1 0 0,1-1 0 0 0,0 0-1 0 0,-4-5 1 0 0,7 9 322 0 0,0 1 155 0 0,0 0 32 0 0,0 0 104 0 0,0 0 420 0 0,-2 10 1566 0 0,-10 192-1385 0 0,6-64-1012 0 0,-13 111-590 0 0,19-233-2761 0 0,2-18-2728 0 0,0-13 654 0 0,0 3 5865 0 0,-2-18-2697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2.5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2 247 7055 0 0,'0'-90'536'0'0,"-1"60"-322"0"0,2-35 0 0 0,0 52 779 0 0,-1 10-583 0 0,0 0-1 0 0,0 0 1 0 0,0 0-1 0 0,0 0 1 0 0,1 0-1 0 0,-1 0 1 0 0,1 0-1 0 0,0 1 1 0 0,-1-1 0 0 0,1 0-1 0 0,1 0 1 0 0,-1 0-1 0 0,0 1 1 0 0,4-6-1 0 0,-4 7 342 0 0,-1 1-51 0 0,23 19 1397 0 0,-7 2-1360 0 0,-1 2 0 0 0,0 0 0 0 0,-2 0 0 0 0,-1 1 0 0 0,18 48 0 0 0,-26-61-703 0 0,8 20-200 0 0,0 1 0 0 0,-3 1 0 0 0,0 0 1 0 0,-2 0-1 0 0,-2 0 0 0 0,2 52 0 0 0,-7-80-365 0 0,0-1 0 0 0,0 1 0 0 0,0 0 0 0 0,-1-1 0 0 0,0 1 0 0 0,0-1 0 0 0,0 1 0 0 0,0-1-1 0 0,-1 0 1 0 0,0 0 0 0 0,0 1 0 0 0,0-1 0 0 0,0 0 0 0 0,-1-1 0 0 0,1 1 0 0 0,-1 0 0 0 0,0-1 0 0 0,0 1 0 0 0,-1-1 0 0 0,-4 4 0 0 0,-12 4-1876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2.9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8 190 8863 0 0,'0'0'144'0'0,"-1"-1"1"0"0,1 1-1 0 0,-1-1 0 0 0,1 1 0 0 0,-1-1 0 0 0,1 1 0 0 0,-1-1 0 0 0,1 1 0 0 0,-1-1 0 0 0,1 0 0 0 0,0 1 0 0 0,-1-1 0 0 0,1 0 1 0 0,0 1-1 0 0,-1-1 0 0 0,1 0 0 0 0,0 0 0 0 0,0 1 0 0 0,0-1 0 0 0,0 0 0 0 0,0 0 0 0 0,0 1 0 0 0,0-1 0 0 0,0 0 0 0 0,0 1 1 0 0,0-1-1 0 0,0 0 0 0 0,1-1 0 0 0,0 0 103 0 0,0 0 1 0 0,0 0 0 0 0,1 0-1 0 0,-1 0 1 0 0,0 0 0 0 0,1 1 0 0 0,0-1-1 0 0,-1 0 1 0 0,4-2 0 0 0,7-4 342 0 0,0 0 1 0 0,19-9-1 0 0,-24 13-471 0 0,141-62 1975 0 0,-64 31-7587 0 0,-61 25 90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3.2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0 15719 0 0,'0'0'356'0'0,"0"0"50"0"0,-8 6 544 0 0,6-5-873 0 0,0 0 0 0 0,0 0 1 0 0,1 0-1 0 0,-1 0 0 0 0,0 0 0 0 0,1 0 0 0 0,-1 1 0 0 0,1-1 0 0 0,-1 1 0 0 0,1-1 0 0 0,0 1 0 0 0,-1-1 1 0 0,1 1-1 0 0,0 0 0 0 0,0 0 0 0 0,0 0 0 0 0,1-1 0 0 0,-1 1 0 0 0,0 0 0 0 0,1 0 0 0 0,-1 0 0 0 0,0 4 1 0 0,1 2 315 0 0,-1 1 1 0 0,1-1 0 0 0,0 0 0 0 0,2 9 0 0 0,0-4-9 0 0,38 419 1215 0 0,-74-583-9985 0 0,28 115 8382 0 0,1 0-1 0 0,2 0 1 0 0,2 0 0 0 0,1-1 0 0 0,2 1 0 0 0,8-49-1 0 0,-9 80 167 0 0,0 1 0 0 0,1-1 0 0 0,-1 0-1 0 0,1 1 1 0 0,0-1 0 0 0,0 1 0 0 0,0 0-1 0 0,1 0 1 0 0,0 0 0 0 0,0 0 0 0 0,0 0 0 0 0,5-5-1 0 0,-6 8-63 0 0,-1 0 0 0 0,1 0 0 0 0,0 0-1 0 0,-1 0 1 0 0,1 0 0 0 0,0 0-1 0 0,0 1 1 0 0,0-1 0 0 0,0 1 0 0 0,0-1-1 0 0,0 1 1 0 0,0 0 0 0 0,0 0 0 0 0,0 0-1 0 0,0 0 1 0 0,0 0 0 0 0,0 0 0 0 0,-1 0-1 0 0,1 1 1 0 0,0-1 0 0 0,0 1 0 0 0,0 0-1 0 0,0-1 1 0 0,0 1 0 0 0,0 0 0 0 0,-1 0-1 0 0,1 0 1 0 0,0 0 0 0 0,-1 0 0 0 0,1 0-1 0 0,-1 1 1 0 0,1-1 0 0 0,1 3 0 0 0,9 7 117 0 0,-1 1 0 0 0,0 0 1 0 0,-1 0-1 0 0,15 26 1 0 0,30 62 1372 0 0,-33-56-1326 0 0,-16-33-263 0 0,-6-11 0 0 0,0 1 0 0 0,0-1 0 0 0,0 0 0 0 0,0 1 0 0 0,0-1 0 0 0,0 0 0 0 0,0 1 0 0 0,0-1 0 0 0,0 0 0 0 0,0 0 0 0 0,0 1 0 0 0,0-1 0 0 0,1 0 0 0 0,-1 0 0 0 0,0 1 0 0 0,0-1 0 0 0,0 0 0 0 0,1 0 0 0 0,-1 1 0 0 0,0-1 0 0 0,0 0 0 0 0,0 0 0 0 0,1 0 0 0 0,-1 1 0 0 0,0-1 0 0 0,0 0 0 0 0,1 0 0 0 0,-1 0 0 0 0,0 0 0 0 0,1 0 0 0 0,-1 0 0 0 0,0 0 0 0 0,1 0 0 0 0,-1 0 0 0 0,0 0 0 0 0,0 0 0 0 0,1 0 0 0 0,-1 0 0 0 0,0 0 0 0 0,1 0 0 0 0,-1 0 0 0 0,0 0 0 0 0,1 0 0 0 0,-1 0 0 0 0,0 0 0 0 0,0 0 0 0 0,1 0 0 0 0,-1 0 0 0 0,0-1 0 0 0,0 1 0 0 0,1 0 0 0 0,-1 0 0 0 0,0 0 0 0 0,0 0 0 0 0,1-1 0 0 0,-1 1 0 0 0,0 0 0 0 0,0 0 0 0 0,0-1 0 0 0,1 1 0 0 0,-1 0 0 0 0,0 0 0 0 0,0-1 0 0 0,8-13 0 0 0,-1-41 0 0 0,-6 40 0 0 0,0 1 0 0 0,8-28 0 0 0,-9 11 0 0 0,0 31 0 0 0,1 0 0 0 0,-1-1 0 0 0,0 1 0 0 0,0 0 0 0 0,0 0 0 0 0,0-1 0 0 0,0 1 0 0 0,1 0 0 0 0,-1 0 0 0 0,0-1 0 0 0,0 1 0 0 0,0 0 0 0 0,1 0 0 0 0,-1 0 0 0 0,0 0 0 0 0,0-1 0 0 0,1 1 0 0 0,-1 0 0 0 0,0 0 0 0 0,0 0 0 0 0,1 0 0 0 0,-1 0 0 0 0,0 0 0 0 0,0 0 0 0 0,1 0 0 0 0,-1 0 0 0 0,0 0 0 0 0,1 0 0 0 0,-1 0 0 0 0,0 0 0 0 0,0 0 0 0 0,1 0 0 0 0,-1 0 0 0 0,0 0 0 0 0,1 0 0 0 0,-1 0 0 0 0,0 0 0 0 0,0 0 0 0 0,1 0 0 0 0,-1 1 0 0 0,0-1 0 0 0,0 0 0 0 0,1 0 0 0 0,-1 0 0 0 0,0 0 0 0 0,0 1 0 0 0,0-1 0 0 0,1 0 0 0 0,-1 0 0 0 0,0 0 0 0 0,0 1 0 0 0,0-1 0 0 0,0 0 0 0 0,1 1 0 0 0,9 9 0 0 0,6 14 0 0 0,-1 0 0 0 0,0 1 0 0 0,18 48 0 0 0,-18-38 0 0 0,27 45 0 0 0,-13-36-3781 0 0,45 54 0 0 0,-52-77 1031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4.5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0 13247 0 0,'-6'33'299'0'0,"4"-27"45"0"0,2-6 21 0 0,0 0-46 0 0,0 0-115 0 0,0 0 297 0 0,0 0 150 0 0,0 0 28 0 0,170 2 2959 0 0,-93 8-8320 0 0,-66-9-1148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4.9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55 54 15719 0 0,'-54'-53'2988'0'0,"53"53"-2288"0"0,1 0-90 0 0,12 19 936 0 0,6 18-1089 0 0,-2 1 0 0 0,-1 1 1 0 0,-2 0-1 0 0,10 52 0 0 0,-1 38-1614 0 0,-10-2-4644 0 0,-11-117 1264 0 0,-1-8-842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5.2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61 154 8863 0 0,'-3'-3'54'0'0,"-6"-6"944"0"0,1-1 1 0 0,0 0 0 0 0,1-1 0 0 0,0 1 0 0 0,-6-14 0 0 0,12 22-881 0 0,0 1 1 0 0,0-1-1 0 0,1 0 1 0 0,-1 0 0 0 0,0 1-1 0 0,1-1 1 0 0,0 0-1 0 0,-1 0 1 0 0,1 0 0 0 0,0 0-1 0 0,0 0 1 0 0,0 0 0 0 0,0 0-1 0 0,0 1 1 0 0,1-1-1 0 0,-1 0 1 0 0,1 0 0 0 0,-1 0-1 0 0,1 0 1 0 0,-1 1-1 0 0,1-1 1 0 0,0 0 0 0 0,0 1-1 0 0,0-1 1 0 0,0 0 0 0 0,0 1-1 0 0,0-1 1 0 0,1 1-1 0 0,-1 0 1 0 0,0-1 0 0 0,1 1-1 0 0,-1 0 1 0 0,1 0-1 0 0,-1 0 1 0 0,1 0 0 0 0,0 0-1 0 0,-1 0 1 0 0,1 0 0 0 0,0 0-1 0 0,0 1 1 0 0,-1-1-1 0 0,1 1 1 0 0,0 0 0 0 0,2-1-1 0 0,9-2-491 0 0,0 0 0 0 0,0 1 0 0 0,1 0 0 0 0,-1 1 0 0 0,1 0 0 0 0,-1 1 0 0 0,1 1-1 0 0,-1 0 1 0 0,0 1 0 0 0,24 6 0 0 0,-29-6 121 0 0,-1 1-1 0 0,0 0 1 0 0,1 0-1 0 0,-1 0 0 0 0,0 0 1 0 0,-1 1-1 0 0,1 1 1 0 0,-1-1-1 0 0,0 1 1 0 0,0 0-1 0 0,0 0 0 0 0,-1 1 1 0 0,1-1-1 0 0,-1 1 1 0 0,-1 1-1 0 0,1-1 1 0 0,-1 1-1 0 0,0-1 0 0 0,-1 1 1 0 0,4 9-1 0 0,-1 6-2147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5.6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77 690 8863 0 0,'-55'58'989'0'0,"34"-33"2368"0"0,20-24-1476 0 0,1-1-140 0 0,0 0-669 0 0,0 0-294 0 0,0 0-61 0 0,0 0-8 0 0,14 3 743 0 0,-7-3-1350 0 0,1 0 0 0 0,-1 0 0 0 0,1-1 0 0 0,-1 0 0 0 0,1 0 0 0 0,-1-1-1 0 0,10-3 1 0 0,54-23 605 0 0,-48 18-629 0 0,53-20-1384 0 0,49-21-4030 0 0,-109 43-982 0 0</inkml:trace>
  <inkml:trace contextRef="#ctx0" brushRef="#br0" timeOffset="1">543 1 15719 0 0,'0'0'356'0'0,"0"0"50"0"0,0 0 20 0 0,0 0-40 0 0,7 20 1028 0 0,46 116 818 0 0,-6-17-1215 0 0,33 129-1 0 0,-75-229-2268 0 0,-4-17-2411 0 0,-1-1-3525 0 0,0-1 7165 0 0,0 0-2384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25.9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23 336 10943 0 0,'-6'-18'425'0'0,"2"0"-1"0"0,0 0 1 0 0,0 0-1 0 0,2-1 0 0 0,0-30 1 0 0,2 39 29 0 0,0 0 1 0 0,1 0-1 0 0,1 0 1 0 0,-1 0 0 0 0,2 1-1 0 0,-1-1 1 0 0,1 0-1 0 0,1 1 1 0 0,0 0-1 0 0,0 0 1 0 0,0 0 0 0 0,8-9-1 0 0,-7 12-357 0 0,0 1 0 0 0,0-1 0 0 0,1 2-1 0 0,0-1 1 0 0,0 1 0 0 0,0-1 0 0 0,0 2 0 0 0,1-1 0 0 0,-1 1-1 0 0,1 0 1 0 0,0 0 0 0 0,0 1 0 0 0,0 0 0 0 0,0 0-1 0 0,12-1 1 0 0,-11 2-265 0 0,-1 0 0 0 0,1 1 0 0 0,-1 0 0 0 0,1 0 0 0 0,-1 1 0 0 0,14 3 0 0 0,-16-3-439 0 0,0 1 1 0 0,0 0 0 0 0,0 0-1 0 0,-1 0 1 0 0,1 0 0 0 0,-1 1-1 0 0,1 0 1 0 0,-1-1 0 0 0,0 2-1 0 0,5 3 1 0 0,-1 3-1993 0 0</inkml:trace>
  <inkml:trace contextRef="#ctx0" brushRef="#br0" timeOffset="1">91 435 10943 0 0,'0'0'248'0'0,"0"0"35"0"0,0 0 18 0 0,0 0-37 0 0,0 0 8 0 0,22-12 3227 0 0,41-28-239 0 0,49-26-1958 0 0,-97 58-1416 0 0,0 1 0 0 0,1 1 0 0 0,0 0 0 0 0,0 2 0 0 0,25-6 1 0 0,-10 8-2351 0 0,-18 2-3826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0.6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48 27 7055 0 0,'-28'-16'728'0'0,"18"9"-185"0"0,0 4 5265 0 0,11 4-49 0 0,7 1-5303 0 0,30 1 983 0 0,46-3 1 0 0,-32-1-2085 0 0,67-2-6372 0 0,-101 2 1186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0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44 13247 0 0,'-17'-18'1008'0'0,"10"14"-774"0"0,-1 0 0 0 0,0 1 0 0 0,1 0 0 0 0,-1 0 1 0 0,0 1-1 0 0,0 0 0 0 0,0 0 0 0 0,-1 1 0 0 0,1 0 0 0 0,0 1 0 0 0,-1 0 0 0 0,-12 1 0 0 0,19-1 467 0 0,-12 27 1547 0 0,11-17-2248 0 0,2-7 0 0 0,0-1 0 0 0,0 0 0 0 0,0 1 0 0 0,1-1 0 0 0,-1 1 0 0 0,1-1 0 0 0,0 1 0 0 0,0-1 0 0 0,0 1 0 0 0,0-1 0 0 0,0 1 0 0 0,0-1 0 0 0,1 4 0 0 0,0-3 0 0 0,0-1 0 0 0,0 1 0 0 0,0-1 0 0 0,1 1 0 0 0,-1-1 0 0 0,1 1 0 0 0,-1-1 0 0 0,1 0 0 0 0,0 0 0 0 0,0 0 0 0 0,0 0 0 0 0,0 0 0 0 0,0 0 0 0 0,0-1 0 0 0,1 1 0 0 0,-1-1 0 0 0,0 1 0 0 0,1-1 0 0 0,-1 0 0 0 0,1 0 0 0 0,4 1 0 0 0,1 2 0 0 0,18 8 96 0 0,0 2 0 0 0,-1 1 0 0 0,-1 1-1 0 0,44 37 1 0 0,-62-48-64 0 0,-1 0 1 0 0,0 0-1 0 0,0 1 0 0 0,0 0 0 0 0,-1 0 0 0 0,0 0 1 0 0,0 0-1 0 0,0 1 0 0 0,-1-1 0 0 0,0 1 0 0 0,0 0 0 0 0,-1 0 1 0 0,0 0-1 0 0,0 0 0 0 0,-1 1 0 0 0,0-1 0 0 0,0 0 1 0 0,0 1-1 0 0,-1-1 0 0 0,0 0 0 0 0,-1 1 0 0 0,0-1 1 0 0,0 0-1 0 0,0 1 0 0 0,-3 6 0 0 0,0-2 146 0 0,0-1-1 0 0,0 0 0 0 0,-1 0 0 0 0,-1 0 1 0 0,0-1-1 0 0,0 0 0 0 0,-1 0 1 0 0,-12 14-1 0 0,13-19-177 0 0,-1-2-440 0 0,-1-12-4977 0 0,-2-11 2126 0 0,8-6-33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1.3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54 10943 0 0,'-34'-25'1287'0'0,"32"24"-838"0"0,2 1 155 0 0,0 0 32 0 0,0 0 10 0 0,2 3-399 0 0,-1-1 1 0 0,0 0 0 0 0,1 0-1 0 0,0 0 1 0 0,-1 0 0 0 0,1 0-1 0 0,0 0 1 0 0,3 3 0 0 0,2 1 256 0 0,12 18-229 0 0,0 2-1 0 0,-2 0 1 0 0,-1 0 0 0 0,-1 2 0 0 0,21 54 0 0 0,-16-26 158 0 0,-3 1 1 0 0,11 67-1 0 0,-21-88-1241 0 0,-2 0 0 0 0,0 42 0 0 0,-5-76-562 0 0,0-2 4 0 0,0 0 98 0 0,0 0 42 0 0,-4-2 818 0 0,1 0 0 0 0,-1-1 1 0 0,0 1-1 0 0,1-1 1 0 0,0 0-1 0 0,0 0 1 0 0,0-1-1 0 0,0 1 0 0 0,0 0 1 0 0,1-1-1 0 0,-3-5 1 0 0,1 4-80 0 0,-13-21-72 0 0,-23-49-1 0 0,16 29 866 0 0,10 18 528 0 0,1 0 1 0 0,1-1-1 0 0,2-1 0 0 0,1 1 1 0 0,1-2-1 0 0,1 1 1 0 0,2-1-1 0 0,-2-45 0 0 0,7 69-649 0 0,0 0 0 0 0,1 0 0 0 0,-1 0 0 0 0,2 1 0 0 0,-1-1 0 0 0,1 0-1 0 0,0 1 1 0 0,0-1 0 0 0,1 1 0 0 0,0 0 0 0 0,0 0 0 0 0,0 0 0 0 0,1 0 0 0 0,0 1 0 0 0,0-1-1 0 0,0 1 1 0 0,7-6 0 0 0,-7 7-42 0 0,1 1 1 0 0,-1-1-1 0 0,1 1 0 0 0,0 0 0 0 0,0 1 1 0 0,0-1-1 0 0,1 1 0 0 0,-1 0 0 0 0,1 0 1 0 0,-1 1-1 0 0,1 0 0 0 0,-1 0 0 0 0,1 0 1 0 0,0 0-1 0 0,-1 1 0 0 0,1 0 0 0 0,0 0 0 0 0,0 1 1 0 0,-1-1-1 0 0,11 4 0 0 0,-7-2-143 0 0,0 0 0 0 0,0 1 0 0 0,0 0 0 0 0,0 1 0 0 0,0 0 0 0 0,-1 1 0 0 0,15 9 0 0 0,-20-12 0 0 0,-1 1 0 0 0,1-1 0 0 0,0 1 0 0 0,-1-1 0 0 0,0 1 0 0 0,0 0 0 0 0,0 0 0 0 0,0 0 0 0 0,0 0 0 0 0,0 0 0 0 0,-1 0 0 0 0,1 0 0 0 0,-1 1 0 0 0,0-1 0 0 0,0 0 0 0 0,-1 1 0 0 0,1-1 0 0 0,0 1 0 0 0,-1-1 0 0 0,0 1 0 0 0,0 0 0 0 0,0-1 0 0 0,-1 7 0 0 0,-1-2 0 0 0,0-1 0 0 0,0 1 0 0 0,-1 0 0 0 0,0-1 0 0 0,0 0 0 0 0,0 1 0 0 0,-1-2 0 0 0,0 1 0 0 0,-1 0 0 0 0,-8 10 0 0 0,-3 0 0 0 0,-2 0 0 0 0,-22 17 0 0 0,-17 15 0 0 0,57-49 0 0 0,0 1 0 0 0,0-1 0 0 0,-1 0 0 0 0,1 0 0 0 0,0 0 0 0 0,0 1 0 0 0,0-1 0 0 0,0 0 0 0 0,0 0 0 0 0,0 1 0 0 0,0-1 0 0 0,0 0 0 0 0,0 0 0 0 0,0 1 0 0 0,0-1 0 0 0,0 0 0 0 0,0 1 0 0 0,0-1 0 0 0,0 0 0 0 0,0 0 0 0 0,0 1 0 0 0,0-1 0 0 0,0 0 0 0 0,0 0 0 0 0,0 1 0 0 0,0-1 0 0 0,0 0 0 0 0,1 0 0 0 0,-1 0 0 0 0,0 1 0 0 0,0-1 0 0 0,0 0 0 0 0,0 0 0 0 0,1 0 0 0 0,-1 1 0 0 0,0-1 0 0 0,0 0 0 0 0,0 0 0 0 0,1 0 0 0 0,-1 0 0 0 0,0 0 0 0 0,0 1 0 0 0,1-1 0 0 0,-1 0 0 0 0,0 0 0 0 0,0 0 0 0 0,1 0 0 0 0,-1 0 0 0 0,0 0 0 0 0,0 0 0 0 0,1 0 0 0 0,15 5 0 0 0,-14-5 0 0 0,102 26 0 0 0,-60-16 0 0 0,0 1 0 0 0,-1 3 0 0 0,42 19 0 0 0,-60-21-3572 0 0,46 28-1 0 0,-68-37 974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1.6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83 30 13247 0 0,'-43'-28'1623'0'0,"42"27"-636"0"0,0 1-789 0 0,-1 0 0 0 0,1 0 0 0 0,0 0 0 0 0,-1 0 0 0 0,1 0 0 0 0,0 0 0 0 0,-1 0 1 0 0,1 0-1 0 0,0 1 0 0 0,-1-1 0 0 0,1 1 0 0 0,0-1 0 0 0,-1 1 0 0 0,1-1 0 0 0,0 1 0 0 0,0 0 1 0 0,0 0-1 0 0,0-1 0 0 0,-2 3 0 0 0,2-1 40 0 0,0 0 1 0 0,0-1 0 0 0,1 1-1 0 0,-1 0 1 0 0,1 0-1 0 0,0 0 1 0 0,-1 0 0 0 0,1 0-1 0 0,0 0 1 0 0,0 0-1 0 0,0 0 1 0 0,0 0 0 0 0,1 4-1 0 0,13 77-238 0 0,2 31 0 0 0,-16-72-62 0 0,-2 0 1 0 0,-11 63-1 0 0,-2 26-329 0 0,11-113 107 0 0,1-5-1755 0 0,2-4-5112 0 0,1-9 4545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1.9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29 10943 0 0,'-15'-19'1274'0'0,"15"19"-1178"0"0,0-1 0 0 0,0 1 0 0 0,-1 0 0 0 0,1 0 0 0 0,0 0 0 0 0,0-1 0 0 0,0 1 1 0 0,0 0-1 0 0,0 0 0 0 0,0 0 0 0 0,0-1 0 0 0,0 1 0 0 0,0 0 0 0 0,0 0 0 0 0,0 0 0 0 0,1 0 1 0 0,-1-1-1 0 0,0 1 0 0 0,0 0 0 0 0,0 0 0 0 0,0 0 0 0 0,0-1 0 0 0,0 1 0 0 0,0 0 0 0 0,0 0 0 0 0,0 0 1 0 0,1 0-1 0 0,-1 0 0 0 0,0-1 0 0 0,0 1 0 0 0,0 0 0 0 0,0 0 0 0 0,1 0 0 0 0,-1 0 0 0 0,0 0 1 0 0,0 0-1 0 0,0 0 0 0 0,0 0 0 0 0,1 0 0 0 0,-1-1 0 0 0,0 1 0 0 0,0 0 0 0 0,0 0 0 0 0,1 0 1 0 0,-1 0-1 0 0,0 0 0 0 0,19-3 1720 0 0,20 3-349 0 0,-21 3-1300 0 0,-1 0 1 0 0,1 1-1 0 0,-1 1 1 0 0,1 1 0 0 0,-2 0-1 0 0,1 1 1 0 0,-1 1 0 0 0,0 1-1 0 0,19 13 1 0 0,-28-17-110 0 0,-1-1 1 0 0,-1 2 0 0 0,1-1-1 0 0,-1 0 1 0 0,1 1 0 0 0,-2 0-1 0 0,1 0 1 0 0,-1 1 0 0 0,0-1-1 0 0,0 1 1 0 0,0 0 0 0 0,-1 0-1 0 0,0 0 1 0 0,-1 1 0 0 0,0-1-1 0 0,0 0 1 0 0,0 1 0 0 0,-1 0-1 0 0,0-1 1 0 0,-1 1 0 0 0,1 0-1 0 0,-1 0 1 0 0,-1-1 0 0 0,-1 10-1 0 0,-6 17-58 0 0,-1 0 0 0 0,-1-1 0 0 0,-2 0 0 0 0,-2-1 0 0 0,0 0 0 0 0,-2-1 0 0 0,-2-1 0 0 0,-1 0 0 0 0,-1-1 0 0 0,-44 47 0 0 0,2-21-1969 0 0,61-54 1594 0 0,-1-1 1 0 0,1 1 0 0 0,-1 0-1 0 0,1-1 1 0 0,-1 1 0 0 0,1-1-1 0 0,-1 0 1 0 0,1 0 0 0 0,-1 1-1 0 0,1-1 1 0 0,-1 0 0 0 0,1 0-1 0 0,-1 0 1 0 0,1-1 0 0 0,-1 1-1 0 0,1 0 1 0 0,-1 0 0 0 0,-1-1-1 0 0,3 0 316 0 0,-10-1-5344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2.3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193 35 8863 0 0,'0'0'407'0'0,"0"0"-6"0"0,-3-24-75 0 0,3 23-294 0 0,0 1 1 0 0,0 0 0 0 0,0-1 0 0 0,0 1-1 0 0,0-1 1 0 0,0 1 0 0 0,0 0-1 0 0,-1-1 1 0 0,1 1 0 0 0,0-1-1 0 0,0 1 1 0 0,0 0 0 0 0,0-1 0 0 0,0 1-1 0 0,-1 0 1 0 0,1-1 0 0 0,0 1-1 0 0,0 0 1 0 0,-1-1 0 0 0,1 1 0 0 0,0 0-1 0 0,-1 0 1 0 0,1-1 0 0 0,0 1-1 0 0,-1 0 1 0 0,1 0 0 0 0,0 0-1 0 0,-1-1 1 0 0,1 1 0 0 0,0 0 0 0 0,-1 0-1 0 0,1 0 1 0 0,0 0 0 0 0,-1 0-1 0 0,1 0 1 0 0,-1 0 0 0 0,-9 14 2557 0 0,-8 43 2889 0 0,11-35-4508 0 0,-109 338 1941 0 0,87-273-8377 0 0,28-85 3360 0 0,1-2-242 0 0,0 0-49 0 0,0 0-11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2.6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22 102 8863 0 0,'2'-11'181'0'0,"1"-1"0"0"0,1 1 0 0 0,5-11 0 0 0,-8 17 20 0 0,1 2 0 0 0,0-1 0 0 0,0 0-1 0 0,1 0 1 0 0,-1 1 0 0 0,1-1 0 0 0,0 1-1 0 0,0 0 1 0 0,0 0 0 0 0,0 0 0 0 0,4-3 0 0 0,-6 5 1003 0 0,25 7 1505 0 0,-21-3-2594 0 0,0-1 0 0 0,0 1 0 0 0,-1 1 0 0 0,0-1 0 0 0,0 1 1 0 0,0-1-1 0 0,0 1 0 0 0,0 1 0 0 0,-1-1 0 0 0,1 0 0 0 0,-1 1 0 0 0,-1 0 0 0 0,4 5 0 0 0,5 13 92 0 0,13 37-1 0 0,-15-38 567 0 0,1 5-691 0 0,0 0 0 0 0,-1 1 0 0 0,-2 0-1 0 0,-1 0 1 0 0,-1 1 0 0 0,-2-1 0 0 0,-1 1-1 0 0,-1 0 1 0 0,-1 0 0 0 0,-1 0 0 0 0,-8 36 0 0 0,9-62-274 0 0,-1 0 1 0 0,0 0 0 0 0,0 0 0 0 0,-1 0 0 0 0,1 0 0 0 0,-1 0-1 0 0,1 0 1 0 0,-1-1 0 0 0,0 1 0 0 0,0-1 0 0 0,-3 4 0 0 0,2-3-538 0 0,0-1 1 0 0,0 1 0 0 0,0-1-1 0 0,0 0 1 0 0,-1 0-1 0 0,1 0 1 0 0,-1 0 0 0 0,-6 2-1 0 0,-3-1-1671 0 0</inkml:trace>
  <inkml:trace contextRef="#ctx0" brushRef="#br0" timeOffset="1">7 451 8863 0 0,'-5'-26'887'0'0,"5"22"-703"0"0,-1 0-1 0 0,1-1 1 0 0,-1 1 0 0 0,1 0-1 0 0,1 0 1 0 0,-1-1 0 0 0,1 1 0 0 0,-1 0-1 0 0,1 0 1 0 0,0 0 0 0 0,1 0-1 0 0,-1 0 1 0 0,1 0 0 0 0,0 0-1 0 0,0 0 1 0 0,0 0 0 0 0,0 1 0 0 0,0-1-1 0 0,1 1 1 0 0,0 0 0 0 0,0 0-1 0 0,0 0 1 0 0,0 0 0 0 0,0 0-1 0 0,0 0 1 0 0,5-1 0 0 0,9-7-253 0 0,1 1-1 0 0,1 0 1 0 0,-1 2 0 0 0,25-8-1 0 0,-14 5 80 0 0,26-8-5660 0 0,-29 8 3478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3.00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13 8863 0 0,'0'0'200'0'0,"0"0"34"0"0,-3-5 219 0 0,-2-3 171 0 0,5 11 925 0 0,8 22 2801 0 0,5 17-376 0 0,-11-31-3980 0 0,14 82-2154 0 0,10 182 1 0 0,-27-272-1989 0 0,-2 4-955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3.35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32 411 13247 0 0,'-19'-11'1008'0'0,"17"9"-894"0"0,1 0 0 0 0,0 0 0 0 0,-1 0-1 0 0,1 0 1 0 0,0-1 0 0 0,0 1 0 0 0,0 0-1 0 0,1 0 1 0 0,-1-1 0 0 0,0 1 0 0 0,1-1 0 0 0,-1 1-1 0 0,1 0 1 0 0,0-1 0 0 0,0 1 0 0 0,0-1-1 0 0,0 1 1 0 0,1-1 0 0 0,-1 1 0 0 0,0 0 0 0 0,1-1-1 0 0,0 1 1 0 0,0-1 0 0 0,-1 1 0 0 0,1 0-1 0 0,2-3 1 0 0,0 2 108 0 0,1-1 1 0 0,0 1-1 0 0,-1-1 0 0 0,1 1 0 0 0,0 0 0 0 0,1 1 0 0 0,-1-1 0 0 0,0 1 1 0 0,1 0-1 0 0,0 0 0 0 0,-1 0 0 0 0,6-1 0 0 0,44-12-629 0 0,0 2-1 0 0,0 3 0 0 0,95-7 1 0 0,-110 14-3492 0 0,-22 1 1876 0 0</inkml:trace>
  <inkml:trace contextRef="#ctx0" brushRef="#br0" timeOffset="1">843 1 13247 0 0,'0'0'604'0'0,"-24"16"224"0"0,14-6-557 0 0,1 0-1 0 0,0 0 1 0 0,1 1-1 0 0,0 0 1 0 0,1 0-1 0 0,0 1 1 0 0,0 0-1 0 0,2 0 1 0 0,-1 1-1 0 0,-4 19 1 0 0,-2 13 2034 0 0,-9 81 0 0 0,9-42-1411 0 0,-4 1-1043 0 0,-17 105-1427 0 0,31-170-774 0 0,1-1-4380 0 0,1-17 1351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3.6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70 10943 0 0,'0'0'248'0'0,"13"-28"694"0"0,-11 25-849 0 0,0 0-1 0 0,0-1 1 0 0,1 1 0 0 0,0 0 0 0 0,0 0 0 0 0,0 0 0 0 0,0 1 0 0 0,0-1 0 0 0,0 1 0 0 0,1 0 0 0 0,-1-1-1 0 0,1 2 1 0 0,-1-1 0 0 0,5-1 0 0 0,-5 2 30 0 0,-1 1 1 0 0,1-1-1 0 0,-1 1 0 0 0,1 0 0 0 0,-1 0 1 0 0,1 0-1 0 0,-1 1 0 0 0,0-1 0 0 0,1 0 1 0 0,-1 1-1 0 0,1 0 0 0 0,-1-1 0 0 0,0 1 1 0 0,1 0-1 0 0,-1 0 0 0 0,0 0 0 0 0,0 1 1 0 0,0-1-1 0 0,0 1 0 0 0,0-1 0 0 0,0 1 1 0 0,0-1-1 0 0,0 1 0 0 0,2 4 0 0 0,9 10 230 0 0,0 2 0 0 0,-1 0 1 0 0,-2 0-1 0 0,1 1 0 0 0,-2 0 0 0 0,-1 1 0 0 0,0-1 0 0 0,-2 2 0 0 0,0-1 0 0 0,4 28 0 0 0,-3 0-436 0 0,-2-1 0 0 0,-2 1-1 0 0,-4 72 1 0 0,0-107-361 0 0,-1 0 0 0 0,0 0 1 0 0,0 0-1 0 0,-6 14 0 0 0,6-21-266 0 0,0 0 0 0 0,-1 0 0 0 0,1 0 0 0 0,-2 0 0 0 0,1 0 0 0 0,-1-1 0 0 0,1 0 0 0 0,-1 0 0 0 0,-7 7 0 0 0,7-9-1690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34.0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1 112 13247 0 0,'0'0'299'0'0,"0"0"45"0"0,0 0 21 0 0,0 0-46 0 0,5-20-10 0 0,1 15 490 0 0,-1 1-1 0 0,1 0 1 0 0,0 1-1 0 0,0-1 0 0 0,13-4 1 0 0,6 0-531 0 0,37-8 0 0 0,-29 9 388 0 0,97-19 2167 0 0,-86 21-4542 0 0,1 3-3734 0 0,-32 2-865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41.2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1900 3 2791 0 0,'0'0'107'0'0,"0"0"-19"0"0,0 0 89 0 0,0 0 357 0 0,0 0 155 0 0,0 0 30 0 0,0 0-29 0 0,0 0-150 0 0,0 0-69 0 0,0 0-14 0 0,0 0 6 0 0,0 0 28 0 0,0 0 11 0 0,0 0 2 0 0,0 0-68 0 0,0 0-208 0 0,0 0 202 0 0,0 0 119 0 0,0 0 24 0 0,0 0-74 0 0,7 2-310 0 0,-2-1-99 0 0,-4 0 370 0 0,-1-1 146 0 0,0 0 30 0 0,0 0-81 0 0,0 0-267 0 0,0 0 228 0 0,0 0 136 0 0,0 0 27 0 0,0 0-85 0 0,0 0-290 0 0,0 0 227 0 0,0 0 138 0 0,0 0 31 0 0,0-1-90 0 0,2-4-301 0 0,-2 4 236 0 0,0 1 147 0 0,0 0 32 0 0,0 0-93 0 0,0 0-313 0 0,0 0 228 0 0,0 0 138 0 0,0 0 26 0 0,0 0-87 0 0,0 4-599 0 0,1-1 0 0 0,0 0-1 0 0,0 1 1 0 0,0-1 0 0 0,0 0-1 0 0,1 0 1 0 0,-1 1 0 0 0,1-1-1 0 0,3 4 1 0 0,9 19-21 0 0,15 64-3 0 0,-17-58 0 0 0,-2 0 0 0 0,12 66 0 0 0,-6 7 0 0 0,7 94 0 0 0,-13 1 0 0 0,-9-197 0 0 0,1 33 0 0 0,-2-36 111 0 0,0 1-47 0 0,1-1-1 0 0,-1 1 1 0 0,0-1 0 0 0,0 0-1 0 0,0 1 1 0 0,0-1 0 0 0,0 1-1 0 0,0-1 1 0 0,0 1-1 0 0,0-1 1 0 0,0 0 0 0 0,0 1-1 0 0,0-1 1 0 0,0 1 0 0 0,0-1-1 0 0,0 1 1 0 0,0-1 0 0 0,0 1-1 0 0,0-1 1 0 0,0 0 0 0 0,-1 1-1 0 0,1-1 1 0 0,0 1-1 0 0,0-1 1 0 0,0 0 0 0 0,-1 1-1 0 0,1-1 1 0 0,0 0 0 0 0,-1 1-1 0 0,1-1 1 0 0,0 0 0 0 0,-1 1-1 0 0,1-1 1 0 0,0 0 0 0 0,-1 0-1 0 0,1 1 1 0 0,-1-1 0 0 0,1 0-1 0 0,0 0 1 0 0,-1 0-1 0 0,0 1 1 0 0,-1 0-64 0 0,-1 0 0 0 0,1 0 0 0 0,-1 0 0 0 0,1 0 0 0 0,-1 0 0 0 0,1-1 0 0 0,-1 1 0 0 0,1-1 0 0 0,-1 1 0 0 0,0-1 0 0 0,1 0 0 0 0,-1 0 0 0 0,0 0 0 0 0,1-1 0 0 0,-1 1 0 0 0,0-1 0 0 0,-3 0 0 0 0,0-1 0 0 0,-57-13 0 0 0,49 10 0 0 0,-1 1 0 0 0,0 1 0 0 0,0 0 0 0 0,-24-1 0 0 0,-45 5 0 0 0,-116 14 0 0 0,74 4 0 0 0,0 5 0 0 0,-227 76 0 0 0,239-67 0 0 0,83-25 0 0 0,0 0 0 0 0,0 2 0 0 0,-42 21 0 0 0,33-10 0 0 0,-2-1 0 0 0,0-3 0 0 0,-48 14 0 0 0,-21 4-2391 0 0,104-33 2605 0 0,1 1-1 0 0,0 0 1 0 0,0 0 0 0 0,-9 6-1 0 0,12-7-204 0 0,-1 1 0 0 0,1-1-1 0 0,-1 0 1 0 0,0 0 0 0 0,1 0 0 0 0,-1 0 0 0 0,0-1-1 0 0,0 0 1 0 0,0 1 0 0 0,0-1 0 0 0,-1-1-1 0 0,1 1 1 0 0,-8-1 0 0 0,9 0-144 0 0,-1-1-1 0 0,1 1 1 0 0,-1-1 0 0 0,1 1-1 0 0,-1 0 1 0 0,1 1-1 0 0,-1-1 1 0 0,0 0 0 0 0,1 1-1 0 0,-5 1 1 0 0,4-2 216 0 0,1 0 1 0 0,-1 0 0 0 0,0-1-1 0 0,0 1 1 0 0,1-1 0 0 0,-1 0-1 0 0,1 0 1 0 0,-1 0-1 0 0,1 0 1 0 0,-1-1 0 0 0,1 0-1 0 0,-1 1 1 0 0,1-1 0 0 0,0 0-1 0 0,0-1 1 0 0,-5-4 0 0 0,-19-9 630 0 0,-21-5-954 0 0,25 9-206 0 0,19 10 256 0 0,0-1 0 0 0,0 1 1 0 0,-1-1-1 0 0,1 1 0 0 0,-1 0 0 0 0,1 1 1 0 0,-9-3-1 0 0,12 4-330 0 0,1 0-162 0 0,0 0-26 0 0,0 0 87 0 0,0 0 119 0 0,0 0-1012 0 0,0 0-482 0 0,0 0-938 0 0,0 0-3382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85 10943 0 0,'0'-13'531'0'0,"-8"-56"1245"0"0,8 69-1712 0 0,0 0 0 0 0,0 0 0 0 0,0 0 1 0 0,0 0-1 0 0,0 0 0 0 0,0-1 0 0 0,-1 1 0 0 0,1 0 0 0 0,0 0 1 0 0,0 0-1 0 0,0 0 0 0 0,0 0 0 0 0,0 0 0 0 0,0 0 0 0 0,0-1 1 0 0,0 1-1 0 0,0 0 0 0 0,0 0 0 0 0,-1 0 0 0 0,1 0 0 0 0,0 0 1 0 0,0 0-1 0 0,0 0 0 0 0,0 0 0 0 0,0 0 0 0 0,0 0 0 0 0,-1 0 1 0 0,1 0-1 0 0,0 0 0 0 0,0 0 0 0 0,0 0 0 0 0,0 0 0 0 0,0 0 1 0 0,-1 0-1 0 0,1 0 0 0 0,0 0 0 0 0,0 0 0 0 0,0 0 0 0 0,0 0 1 0 0,0 0-1 0 0,0 0 0 0 0,-1 0 0 0 0,1 0 0 0 0,0 0 0 0 0,0 0 1 0 0,0 0-1 0 0,0 0 0 0 0,0 0 0 0 0,0 0 0 0 0,-1 0 0 0 0,1 1 1 0 0,0-1-1 0 0,0 0 0 0 0,0 0 0 0 0,0 0 0 0 0,0 0 0 0 0,-7 5 979 0 0,4 0-943 0 0,1 0 1 0 0,-1 0-1 0 0,1 1 0 0 0,0-1 1 0 0,0 0-1 0 0,0 1 0 0 0,1 0 1 0 0,0-1-1 0 0,0 1 0 0 0,0 0 1 0 0,1-1-1 0 0,0 8 0 0 0,1 10 395 0 0,7 38 0 0 0,-7-57-492 0 0,3 23 361 0 0,2 0 0 0 0,1-1 0 0 0,14 35 0 0 0,-18-52-260 0 0,1-1 0 0 0,0 1 0 0 0,0-1 0 0 0,1 0 0 0 0,0 0 0 0 0,1 0 0 0 0,-1-1 0 0 0,2 0 0 0 0,-1 0 0 0 0,1-1 0 0 0,0 1 0 0 0,0-1 0 0 0,13 7 0 0 0,-16-11-414 0 0,1 0-1 0 0,0 0 0 0 0,-1-1 1 0 0,1 0-1 0 0,0 0 1 0 0,0 0-1 0 0,0-1 0 0 0,0 0 1 0 0,0 0-1 0 0,-1 0 0 0 0,9-1 1 0 0,-3 0-638 0 0,0-1 0 0 0,-1-1 0 0 0,1 1 0 0 0,14-8 1 0 0,-5 1-1083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42.1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64 2791 0 0,'0'0'126'0'0,"-8"-16"20"0"0,2 1-1481 0 0,-2-10 8520 0 0,7 17 163 0 0,8 29-5610 0 0,85 324 2702 0 0,-66-230-3720 0 0,-5-50-812 0 0,-21-63-392 0 0,0-2-192 0 0,22 17-7213 0 0,-21-17 2486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42.6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63 5407 0 0,'0'0'248'0'0,"0"0"-5"0"0,0 1-152 0 0,-1 6 3909 0 0,0-2-225 0 0,2-7-2255 0 0,12-32 605 0 0,-10 30-2113 0 0,-3 3-12 0 0,0 1 1 0 0,1-1-1 0 0,-1 1 0 0 0,0-1 1 0 0,1 0-1 0 0,-1 1 0 0 0,1-1 1 0 0,-1 1-1 0 0,1-1 0 0 0,-1 1 1 0 0,1-1-1 0 0,-1 1 0 0 0,1 0 1 0 0,-1-1-1 0 0,1 1 0 0 0,0 0 1 0 0,-1-1-1 0 0,1 1 0 0 0,-1 0 1 0 0,1 0-1 0 0,0-1 0 0 0,-1 1 1 0 0,1 0-1 0 0,1 0 0 0 0,4-2 2 0 0,-6 2-2 0 0,1 0 0 0 0,-1-1 0 0 0,1 1 0 0 0,0 0 0 0 0,-1 0 0 0 0,1-1 0 0 0,0 1 0 0 0,-1 0 0 0 0,1 0 0 0 0,0 0 0 0 0,-1 0 0 0 0,1 0 0 0 0,0 0 0 0 0,-1 0 0 0 0,1 0 0 0 0,0 0 0 0 0,-1 0 0 0 0,1 0 0 0 0,0 0 0 0 0,-1 1 0 0 0,1-1 0 0 0,0 0 0 0 0,-1 0 0 0 0,1 1 0 0 0,0-1 0 0 0,-1 0 0 0 0,1 1 0 0 0,-1-1 0 0 0,2 2 0 0 0,5 3 0 0 0,-5-4 0 0 0,-1 0 0 0 0,1 0 0 0 0,-1 0 0 0 0,1 0 0 0 0,-1 1 0 0 0,1-1 0 0 0,-1 0 0 0 0,0 1 0 0 0,1-1 0 0 0,-1 1 0 0 0,0 0 0 0 0,0-1 0 0 0,0 1 0 0 0,0 0 0 0 0,-1-1 0 0 0,1 1 0 0 0,0 0 0 0 0,-1 0 0 0 0,1 0 0 0 0,-1 0 0 0 0,0 0 0 0 0,1 0 0 0 0,-1 0 0 0 0,0 2 0 0 0,-1-2 0 0 0,1 0 0 0 0,0-1 0 0 0,-1 1 0 0 0,1 0 0 0 0,-1 0 0 0 0,0-1 0 0 0,0 1 0 0 0,0-1 0 0 0,1 1 0 0 0,-1 0 0 0 0,-1-1 0 0 0,1 1 0 0 0,0-1 0 0 0,0 0 0 0 0,0 1 0 0 0,-1-1 0 0 0,1 0 0 0 0,-1 0 0 0 0,1 0 0 0 0,-1 0 0 0 0,1 0 0 0 0,-1 0 0 0 0,0-1 0 0 0,1 1 0 0 0,-1 0 0 0 0,0-1 0 0 0,-3 1 0 0 0,2-1 71 0 0,0 0-1 0 0,-1-1 0 0 0,1 0 1 0 0,0 0-1 0 0,-1 0 1 0 0,1 0-1 0 0,0 0 0 0 0,0 0 1 0 0,0-1-1 0 0,0 0 1 0 0,0 1-1 0 0,1-1 0 0 0,-1 0 1 0 0,0 0-1 0 0,1-1 1 0 0,0 1-1 0 0,-1-1 0 0 0,1 1 1 0 0,-3-6-1 0 0,0 1 131 0 0,0 0 0 0 0,0 0 1 0 0,0-1-1 0 0,1 1 0 0 0,1-1 0 0 0,-5-13 0 0 0,6 13-201 0 0,20 108-2129 0 0,-18-98-310 0 0,0-2-138 0 0,0 0-22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43.0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208 2 10943 0 0,'0'0'248'0'0,"0"0"35"0"0,0 0 18 0 0,-2 0-37 0 0,-15-1 383 0 0,0 1 0 0 0,0 0-1 0 0,0 2 1 0 0,0 0 0 0 0,-22 5-1 0 0,35-4-208 0 0,0-1 0 0 0,0 1 0 0 0,0 0 0 0 0,0 0 0 0 0,1 0 0 0 0,0 0 0 0 0,-1 0-1 0 0,-4 8 1 0 0,2-4-73 0 0,-22 31-343 0 0,26-34-22 0 0,1-4 0 0 0,0 1 0 0 0,1 0 0 0 0,-1 0 0 0 0,1 0 0 0 0,-1 0 0 0 0,1 0 0 0 0,-1 0 0 0 0,1 0 0 0 0,0 0 0 0 0,0 0 0 0 0,-1 0 0 0 0,1 1 0 0 0,0-1 0 0 0,0 0 0 0 0,0 0 0 0 0,0 0 0 0 0,0 0 0 0 0,1 2 0 0 0,-2-1 0 0 0,1-1 0 0 0,-1 1 0 0 0,1 0 0 0 0,0 0 0 0 0,0-1 0 0 0,0 1 0 0 0,0 0 0 0 0,0-1 0 0 0,0 1 0 0 0,1 0 0 0 0,-1 0 0 0 0,0-1 0 0 0,1 1 0 0 0,-1 0 0 0 0,1-1 0 0 0,0 1 0 0 0,0-1 0 0 0,-1 1 0 0 0,1-1 0 0 0,0 1 0 0 0,0-1 0 0 0,0 0 0 0 0,1 1 0 0 0,1 1 0 0 0,1 2 0 0 0,-2-3 0 0 0,-1-1 0 0 0,0 1 0 0 0,0 0 0 0 0,0 0 0 0 0,1 0 0 0 0,-1-1 0 0 0,1 1 0 0 0,-1-1 0 0 0,1 1 0 0 0,0-1 0 0 0,0 0 0 0 0,-1 0 0 0 0,5 2 0 0 0,16 8 0 0 0,32 18 0 0 0,-46-24 130 0 0,-7-5-28 0 0,0 1-1 0 0,-1-1 1 0 0,1 0 0 0 0,0 1-1 0 0,0-1 1 0 0,0 1-1 0 0,0-1 1 0 0,-1 1 0 0 0,1-1-1 0 0,0 1 1 0 0,-1-1 0 0 0,1 1-1 0 0,0 0 1 0 0,-1-1 0 0 0,1 1-1 0 0,-1 0 1 0 0,1-1-1 0 0,-1 1 1 0 0,1 0 0 0 0,-1 0-1 0 0,0 0 1 0 0,1 0 0 0 0,-1-1-1 0 0,1 3 1 0 0,-1 9 115 0 0,-2 20-187 0 0,-10-16-34 0 0,4-7 2 0 0,-11 6-2506 0 0,18-15 2402 0 0,1 1 0 0 0,-1-1 0 0 0,1 0-1 0 0,-1 1 1 0 0,1-1 0 0 0,-1 0 0 0 0,1 0 0 0 0,-1 1-1 0 0,1-1 1 0 0,-1 0 0 0 0,0 0 0 0 0,1 0 0 0 0,-1 0 0 0 0,1 0-1 0 0,-1 1 1 0 0,1-1 0 0 0,-1 0 0 0 0,0-1 0 0 0,1 1-1 0 0,-1 0 1 0 0,1 0 0 0 0,-1 0 0 0 0,1 0 0 0 0,-1 0-1 0 0,0 0 1 0 0,1-1 0 0 0,-1 1 0 0 0,1 0 0 0 0,-1-1-1 0 0,0 1 1 0 0,1-1-303 0 0,-1 0 0 0 0,0 0-1 0 0,1 0 1 0 0,-1-1 0 0 0,1 1-1 0 0,0 0 1 0 0,-1 0 0 0 0,1 0-1 0 0,0 0 1 0 0,-1-1 0 0 0,1 1-1 0 0,0 0 1 0 0,0 0 0 0 0,0 0-1 0 0,0-1 1 0 0,0 1 0 0 0,1 0-1 0 0,-1-2 1 0 0,6-12-2446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43.3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75 8863 0 0,'2'-37'241'0'0,"-3"20"1483"0"0,2-4 3358 0 0,-3 23-4882 0 0,0 0-1 0 0,0 0 1 0 0,0 0-1 0 0,1 0 1 0 0,-1 0 0 0 0,1 1-1 0 0,-1-1 1 0 0,1 0 0 0 0,-2 5-1 0 0,3-6-106 0 0,-4 11 138 0 0,1 0 0 0 0,0 0 0 0 0,0 0 0 0 0,2 1 1 0 0,-1-1-1 0 0,2 1 0 0 0,0-1 0 0 0,0 1 0 0 0,3 14 0 0 0,-3-16-192 0 0,16 121 1811 0 0,-4-42-890 0 0,-10-78-1052 0 0,-1-10-392 0 0,-1-2-192 0 0,16-13-3049 0 0,-5-9-1348 0 0,-6 4 2467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43.7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 0 8863 0 0,'0'0'200'0'0,"-7"9"487"0"0,8-8-653 0 0,-1 0-27 0 0,-1 0 0 0 0,1 0 0 0 0,0-1 1 0 0,0 1-1 0 0,0 0 0 0 0,0-1 0 0 0,0 1 0 0 0,-1 0 0 0 0,1 0 0 0 0,0-1 0 0 0,0 1 1 0 0,-1 0-1 0 0,1-1 0 0 0,-1 1 0 0 0,1-1 0 0 0,0 1 0 0 0,-1-1 0 0 0,1 1 0 0 0,-1-1 0 0 0,0 1 1 0 0,1-1-1 0 0,-1 1 0 0 0,1-1 0 0 0,-2 1 0 0 0,1 1 872 0 0,1-2 277 0 0,0 0 48 0 0,0 0-60 0 0,0 0-296 0 0,0 0-131 0 0,0 0-21 0 0,0 0-99 0 0,1 0-391 0 0,4 2-251 0 0,1 0 1 0 0,-1 0-1 0 0,1 0 1 0 0,-1-1-1 0 0,1 0 1 0 0,0 0-1 0 0,0 0 1 0 0,0-1-1 0 0,7 0 1 0 0,14 1-1799 0 0,-7 2-188 0 0,4-2-2908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44.0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185 0 7055 0 0,'0'0'323'0'0,"0"0"-8"0"0,-28 1 7147 0 0,23-1-7278 0 0,0 2-1 0 0,0-1 0 0 0,0 1 0 0 0,0 0 1 0 0,0 0-1 0 0,0 0 0 0 0,1 0 0 0 0,-1 1 1 0 0,1 0-1 0 0,-1 0 0 0 0,1 0 0 0 0,0 1 1 0 0,1-1-1 0 0,-6 6 0 0 0,-4 7 598 0 0,0 0 0 0 0,-12 21 0 0 0,20-30-781 0 0,2-2 0 0 0,-1 0 0 0 0,1 1 0 0 0,0 0 0 0 0,0-1 0 0 0,1 1 0 0 0,0 0 0 0 0,0 1 0 0 0,0-1 0 0 0,1 0 0 0 0,0 0 0 0 0,-1 8 0 0 0,4-1 0 0 0,8-7 0 0 0,-7-6 0 0 0,-1-1 0 0 0,1 1 0 0 0,0-1 0 0 0,-1 1 0 0 0,1-1 0 0 0,0 0 0 0 0,-1 0 0 0 0,1-1 0 0 0,-1 1 0 0 0,0 0 0 0 0,1-1 0 0 0,-1 1 0 0 0,0-1 0 0 0,0 0 0 0 0,0 0 0 0 0,0 0 0 0 0,0 0 0 0 0,2-3 0 0 0,32-48 0 0 0,-29 41 0 0 0,46-83 0 0 0,-53 95 0 0 0,0 0 0 0 0,0 0 0 0 0,0-1 0 0 0,0 1 0 0 0,0 0 0 0 0,0 0 0 0 0,0 0 0 0 0,0 0 0 0 0,0 0 0 0 0,0 0 0 0 0,0 0 0 0 0,0 0 0 0 0,0-1 0 0 0,1 1 0 0 0,-1 0 0 0 0,0 0 0 0 0,0 0 0 0 0,0 0 0 0 0,0 0 0 0 0,0 0 0 0 0,0 0 0 0 0,0 0 0 0 0,0 0 0 0 0,0 0 0 0 0,0 0 0 0 0,0 0 0 0 0,0 0 0 0 0,1-1 0 0 0,-1 1 0 0 0,0 0 0 0 0,0 0 0 0 0,0 0 0 0 0,0 0 0 0 0,0 0 0 0 0,0 0 0 0 0,0 0 0 0 0,0 0 0 0 0,0 0 0 0 0,1 0 0 0 0,-1 0 0 0 0,0 0 0 0 0,0 0 0 0 0,0 0 0 0 0,0 0 0 0 0,0 0 0 0 0,0 0 0 0 0,0 0 0 0 0,0 0 0 0 0,0 1 0 0 0,1-1 0 0 0,-1 0 0 0 0,0 0 0 0 0,0 0 0 0 0,0 0 0 0 0,0 0 0 0 0,0 0 0 0 0,0 0 0 0 0,0 0 0 0 0,0 0 0 0 0,0 0 0 0 0,0 0 0 0 0,0 0 0 0 0,0 0 0 0 0,0 1 0 0 0,1-1 0 0 0,-1 0 0 0 0,0 0 0 0 0,0 0 0 0 0,3 12 0 0 0,-1 14 0 0 0,-2 16 0 0 0,0-41-23 0 0,0-1 1 0 0,0 1-1 0 0,0 0 0 0 0,0-1 0 0 0,0 1 1 0 0,0 0-1 0 0,0-1 0 0 0,0 1 0 0 0,0-1 0 0 0,1 1 1 0 0,-1 0-1 0 0,0-1 0 0 0,0 1 0 0 0,1-1 1 0 0,-1 1-1 0 0,0 0 0 0 0,1-1 0 0 0,-1 1 0 0 0,0-1 1 0 0,1 1-1 0 0,-1-1 0 0 0,1 1 0 0 0,-1-1 1 0 0,1 1-1 0 0,-1-1 0 0 0,1 0 0 0 0,-1 1 0 0 0,1-1 1 0 0,-1 0-1 0 0,1 1 0 0 0,0-1 0 0 0,-1 0 1 0 0,1 0-1 0 0,-1 0 0 0 0,1 0 0 0 0,0 1 0 0 0,-1-1 1 0 0,1 0-1 0 0,0 0 0 0 0,1 0 0 0 0,19-6-1643 0 0,-20 6 1432 0 0,27-9-6702 0 0,-17 5 2722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2:44.4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61 159 8863 0 0,'0'-20'680'0'0,"0"2"-452"0"0,-1 1 0 0 0,-6-33-1 0 0,-4 16 2748 0 0,11 32-1831 0 0,-1 0 81 0 0,-6-11-865 0 0,3 11 3824 0 0,0 8-4054 0 0,1 0 1 0 0,-1 0-1 0 0,1 1 1 0 0,0-1-1 0 0,1 1 1 0 0,0 0-1 0 0,0-1 1 0 0,0 1-1 0 0,1 0 1 0 0,0 0-1 0 0,0 0 1 0 0,0 9-1 0 0,1 19 545 0 0,4 37-1 0 0,-4-72-674 0 0,1 16 0 0 0,2 37 0 0 0,3 0 0 0 0,19 78 0 0 0,-15-104-92 0 0,-9-25-392 0 0,-1-2-192 0 0,0 0-41 0 0,18-14-4780 0 0,-11 1 2430 0 0,1-7-1952 0 0</inkml:trace>
  <inkml:trace contextRef="#ctx0" brushRef="#br0" timeOffset="1">137 141 7055 0 0,'2'-5'290'0'0,"0"0"-1"0"0,-1 0 0 0 0,0 0 1 0 0,0-1-1 0 0,0 1 0 0 0,-1 0 1 0 0,1-1-1 0 0,-2-5 0 0 0,1 10-209 0 0,0 0 990 0 0,0 1 42 0 0,0 0 140 0 0,0 0 57 0 0,-7 8 1262 0 0,3 1-2121 0 0,0 1 1 0 0,1-1 0 0 0,0 1-1 0 0,1 0 1 0 0,0-1 0 0 0,0 1-1 0 0,1 0 1 0 0,1 0 0 0 0,0 12-1 0 0,4 245 1150 0 0,8-176-1600 0 0,-12-78-440 0 0,-1-11-1853 0 0,1-2-831 0 0,0 0-167 0 0,0 0-33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3:53.4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0 386 3999 0 0,'0'0'91'0'0,"0"0"12"0"0,0 0 7 0 0,0 0 101 0 0,0 0 413 0 0,0 0 177 0 0,0 0 37 0 0,0 0 39 0 0,0 0 131 0 0,0 0 59 0 0,0 0 11 0 0,0 0-56 0 0,0 0-248 0 0,0 0-108 0 0,0 0-24 0 0,0 0 100 0 0,0 0 423 0 0,0 0 180 0 0,0 0 37 0 0,0 0-177 0 0,0 0-680 0 0,0 0 66 0 0,0 0 106 0 0,0 0 27 0 0,0 0-93 0 0,2 1-414 0 0,3 0-214 0 0,1 1 0 0 0,0-1 0 0 0,0 0 0 0 0,0 0 0 0 0,0-1 0 0 0,0 0 0 0 0,0 0 0 0 0,7-1 1 0 0,6 0-8 0 0,54-2 748 0 0,0-3 1 0 0,0-4-1 0 0,123-31 0 0 0,-155 30 241 0 0,292-63 684 0 0,-293 69-1316 0 0,0 2 0 0 0,0 1 0 0 0,1 2 1 0 0,-1 2-1 0 0,0 2 0 0 0,58 12 0 0 0,-52-5-260 0 0,202 41 46 0 0,-199-45-143 0 0,1-2 1 0 0,-1-2-1 0 0,57-4 0 0 0,70-16 4 0 0,241-57 0 0 0,143-35 0 0 0,-406 73 0 0 0,-93 19 0 0 0,1 3 0 0 0,0 2 0 0 0,108-5 0 0 0,7 24 0 0 0,-158-7 0 0 0,22 0 0 0 0,-1-2 0 0 0,1-1 0 0 0,53-12 0 0 0,21 3 0 0 0,-48 1 0 0 0,-59 9 0 0 0,0 2-84 0 0,-6 1-357 0 0,-2-1-174 0 0,0 0-38 0 0,0 0-14 0 0,0 0-18 0 0,-4 18-3263 0 0,1-10-685 0 0,3-5 2349 0 0,-3 5-4514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3:54.3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1 109 975 0 0,'0'0'188'0'0,"0"0"420"0"0,7-24 3608 0 0,-6 21-3476 0 0,0 1-1 0 0,0 0 0 0 0,0 0 0 0 0,1 0 0 0 0,-1 0 0 0 0,1 0 0 0 0,-1 0 0 0 0,1 0 0 0 0,0 1 0 0 0,0-1 1 0 0,0 0-1 0 0,0 1 0 0 0,0 0 0 0 0,0-1 0 0 0,2 0 0 0 0,16-4-525 0 0,93-14 2013 0 0,10-2-2011 0 0,-94 18-1555 0 0,1 2 0 0 0,35 1 0 0 0,-49 3-51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58.0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59 5407 0 0,'-5'-7'313'0'0,"-6"-7"-83"0"0,9 10-155 0 0,0 2 11 0 0,1-1 0 0 0,-1 1-1 0 0,1-1 1 0 0,0 1 0 0 0,-1-1 0 0 0,1 1-1 0 0,0-1 1 0 0,-1-5 0 0 0,2 7 824 0 0,0 1 40 0 0,2-1 1344 0 0,-2 0-2240 0 0,0 1 0 0 0,0 0 0 0 0,0 0 0 0 0,0 0 0 0 0,0 0 0 0 0,0-1 0 0 0,1 1 0 0 0,-1 0 0 0 0,0 0 0 0 0,0 0 0 0 0,0 0 0 0 0,0 0 0 0 0,1-1 0 0 0,-1 1 0 0 0,0 0 0 0 0,0 0 0 0 0,0 0-1 0 0,0 0 1 0 0,1 0 0 0 0,-1 0 0 0 0,0 0 0 0 0,0 0 0 0 0,0 0 0 0 0,1 0 0 0 0,-1 0 0 0 0,0 0 0 0 0,0 0 0 0 0,0 0 0 0 0,1 0 0 0 0,-1 0 0 0 0,0 0 0 0 0,0 0 0 0 0,0 0 0 0 0,1 0 0 0 0,-1 0 0 0 0,0 0 0 0 0,0 0 0 0 0,0 0 0 0 0,1 1 0 0 0,-1-1 0 0 0,0 0 0 0 0,0 0 0 0 0,0 0 0 0 0,0 0 0 0 0,0 0 0 0 0,1 1 0 0 0,-1-1 0 0 0,0 0-1 0 0,0 0 1 0 0,0 0 0 0 0,0 0 0 0 0,0 1 0 0 0,0-1 0 0 0,0 0 0 0 0,14 12 119 0 0,0 1 0 0 0,-2 0 0 0 0,1 1-1 0 0,18 28 1 0 0,-8-5 372 0 0,-2 2-1 0 0,-1 1 0 0 0,-2 0 1 0 0,20 69-1 0 0,-2-8-618 0 0,-17-54 74 0 0,42 122 0 0 0,-52-138 0 0 0,9 50 0 0 0,-18-72-172 0 0,0-7-728 0 0,0-2-338 0 0,-10-3-4016 0 0,-1-2 970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1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47 639 10943 0 0,'-5'-5'129'0'0,"0"0"0"0"0,0 0 0 0 0,0 0 0 0 0,1-1 0 0 0,-1 0-1 0 0,-2-6 1 0 0,5 10 80 0 0,1 0 0 0 0,0-1-1 0 0,0 1 1 0 0,0-1 0 0 0,0 0-1 0 0,0 1 1 0 0,0-1 0 0 0,1 1-1 0 0,-1-1 1 0 0,1 0 0 0 0,0 0-1 0 0,0 1 1 0 0,0-1 0 0 0,0 0-1 0 0,0 0 1 0 0,0 1 0 0 0,1-1-1 0 0,1-4 1 0 0,-2 6-116 0 0,1 0-1 0 0,0 0 1 0 0,-1 0 0 0 0,1 0 0 0 0,0 0-1 0 0,0 1 1 0 0,0-1 0 0 0,-1 0 0 0 0,1 1 0 0 0,0-1-1 0 0,0 0 1 0 0,0 1 0 0 0,0-1 0 0 0,0 1-1 0 0,0 0 1 0 0,0-1 0 0 0,0 1 0 0 0,0 0-1 0 0,0 0 1 0 0,1-1 0 0 0,-1 1 0 0 0,0 0-1 0 0,0 0 1 0 0,0 0 0 0 0,0 0 0 0 0,0 1 0 0 0,0-1-1 0 0,0 0 1 0 0,0 0 0 0 0,0 1 0 0 0,1-1-1 0 0,38 14 909 0 0,-34-11-770 0 0,26 13 194 0 0,-1 2 0 0 0,0 1 0 0 0,-2 1 0 0 0,31 26 1 0 0,57 40 597 0 0,-107-80-1023 0 0,0 0 0 0 0,0-1 0 0 0,0-1 0 0 0,1 1 0 0 0,-1-1 0 0 0,16 3 0 0 0,-24-7 0 0 0,0 1 0 0 0,1-1 0 0 0,-1 0 0 0 0,1 1 0 0 0,-1-1 0 0 0,1 0 0 0 0,-1 0 0 0 0,1-1 0 0 0,-1 1 0 0 0,0 0 0 0 0,1-1 0 0 0,-1 0 0 0 0,0 1 0 0 0,1-1 0 0 0,-1 0 0 0 0,0 0 0 0 0,0 0 0 0 0,0-1 0 0 0,1 1 0 0 0,-1 0 0 0 0,-1-1 0 0 0,1 1 0 0 0,0-1 0 0 0,0 0 0 0 0,-1 0 0 0 0,1 0 0 0 0,-1 1 0 0 0,1-1 0 0 0,-1-1 0 0 0,0 1 0 0 0,1 0 0 0 0,-1 0 0 0 0,-1 0 0 0 0,1-1 0 0 0,1-2 0 0 0,4-21 2 0 0,-1 1 1 0 0,-2 0-1 0 0,0-1 0 0 0,-1 0 1 0 0,-2 0-1 0 0,-1 1 0 0 0,-1-1 0 0 0,-1 0 1 0 0,-10-40-1 0 0,-10-21-50 0 0,-46-113-1 0 0,61 180 31 0 0,-18-42-1016 0 0,6 14-1997 0 0,9 18-2862 0 0,10 27 3287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58.4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43 127 7055 0 0,'-5'-4'260'0'0,"1"0"0"0"0,0 0 0 0 0,0-1-1 0 0,0 1 1 0 0,1-1 0 0 0,-1 0 0 0 0,1 0-1 0 0,1 0 1 0 0,-4-8 0 0 0,3 8 896 0 0,2 4-44 0 0,1-1-773 0 0,0 1 1 0 0,1 0 0 0 0,-1-1-1 0 0,0 1 1 0 0,0-1 0 0 0,1 1-1 0 0,-1 0 1 0 0,1-1 0 0 0,-1 1-1 0 0,1 0 1 0 0,-1-1 0 0 0,1 1-1 0 0,0 0 1 0 0,0 0 0 0 0,1-2-1 0 0,6-2-333 0 0,0 0-1 0 0,1 0 1 0 0,-1 1-1 0 0,1 0 1 0 0,0 0-1 0 0,0 1 1 0 0,0 1-1 0 0,0-1 1 0 0,19-1-1 0 0,2 1-52 0 0,56 2 1 0 0,-76 1-478 0 0,1 0 0 0 0,-1 2 0 0 0,0-1 0 0 0,1 1 0 0 0,-1 1 0 0 0,0-1 0 0 0,0 2 0 0 0,-1-1 1 0 0,1 2-1 0 0,-1-1 0 0 0,0 1 0 0 0,0 0 0 0 0,10 9 0 0 0,-3 0-1195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58.7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86 10943 0 0,'0'0'248'0'0,"-3"16"600"0"0,3-15-788 0 0,-1 0 1 0 0,1 0-1 0 0,0 0 0 0 0,0 0 0 0 0,0 0 0 0 0,0 0 0 0 0,0 0 0 0 0,0 0 1 0 0,0 0-1 0 0,0 0 0 0 0,0 0 0 0 0,0 0 0 0 0,1 0 0 0 0,-1 0 0 0 0,0 0 1 0 0,1 0-1 0 0,-1 0 0 0 0,0-1 0 0 0,1 1 0 0 0,0 0 0 0 0,-1 0 0 0 0,1 0 1 0 0,-1-1-1 0 0,1 1 0 0 0,0 0 0 0 0,-1 0 0 0 0,1-1 0 0 0,0 1 0 0 0,0-1 1 0 0,0 1-1 0 0,-1-1 0 0 0,1 1 0 0 0,1 0 0 0 0,25 6 2848 0 0,-26-7-2847 0 0,10 0 107 0 0,1 1 1 0 0,-1-2 0 0 0,0 1-1 0 0,0-2 1 0 0,1 1-1 0 0,-1-2 1 0 0,14-4 0 0 0,77-32 1307 0 0,-41 14-1107 0 0,80-27-7399 0 0,-113 43 1332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59.1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62 34 8863 0 0,'0'0'200'0'0,"-12"-6"487"0"0,12 5-638 0 0,0 1 0 0 0,-1 0 0 0 0,1-1 0 0 0,0 1 0 0 0,0 0 0 0 0,0 0 0 0 0,0 0 0 0 0,-1-1 0 0 0,1 1 0 0 0,0 0 0 0 0,0 0 0 0 0,-1 0 0 0 0,1-1-1 0 0,0 1 1 0 0,0 0 0 0 0,-1 0 0 0 0,1 0 0 0 0,0 0 0 0 0,-1 0 0 0 0,1 0 0 0 0,0 0 0 0 0,-1 0 0 0 0,1 0 0 0 0,0 0 0 0 0,0 0 0 0 0,-1 0 0 0 0,1 0 0 0 0,0 0 0 0 0,-1 0 0 0 0,1 0 0 0 0,0 0 0 0 0,-1 0 0 0 0,1 0 0 0 0,0 0 0 0 0,0 0 0 0 0,-1 0 0 0 0,1 1 0 0 0,0-1 0 0 0,0 0-1 0 0,-1 0 1 0 0,1 0 0 0 0,0 1 0 0 0,0-1 0 0 0,-1 0 0 0 0,1 0 0 0 0,0 0 0 0 0,0 1 0 0 0,0-1 0 0 0,0 0 0 0 0,-1 1 0 0 0,1-1 0 0 0,0 0 0 0 0,0 0 0 0 0,0 1 0 0 0,0-1 0 0 0,0 0 0 0 0,0 1 0 0 0,0-1 0 0 0,0 0 0 0 0,0 0 0 0 0,0 1 0 0 0,0-1 0 0 0,0 0 0 0 0,0 1 0 0 0,0-1-1 0 0,0 1 1 0 0,3 22 4104 0 0,-2-20-3937 0 0,5 20 333 0 0,0-1 0 0 0,13 29 0 0 0,9 26 652 0 0,-5 22-1411 0 0,-11-44-291 0 0,31 89 0 0 0,-38-135 141 0 0,-5-8-7106 0 0,0-1 2624 0 0</inkml:trace>
  <inkml:trace contextRef="#ctx0" brushRef="#br0" timeOffset="1">5 99 10943 0 0,'0'0'248'0'0,"0"0"35"0"0,-2-8 282 0 0,1 0-471 0 0,0 6 59 0 0,1-1-1 0 0,0 1 1 0 0,0-1 0 0 0,0 1 0 0 0,0-1 0 0 0,0 1 0 0 0,0 0 0 0 0,1-1 0 0 0,-1 1-1 0 0,1 0 1 0 0,0-1 0 0 0,-1 1 0 0 0,1 0 0 0 0,0 0 0 0 0,0-1 0 0 0,1 1 0 0 0,-1 0-1 0 0,0 0 1 0 0,1 0 0 0 0,-1 1 0 0 0,1-1 0 0 0,0 0 0 0 0,0 0 0 0 0,-1 1 0 0 0,1-1-1 0 0,0 1 1 0 0,0 0 0 0 0,0 0 0 0 0,1-1 0 0 0,-1 1 0 0 0,0 0 0 0 0,3 0 0 0 0,7-3-103 0 0,-1 0 1 0 0,1 1 0 0 0,-1 1-1 0 0,20-2 1 0 0,-17 3-103 0 0,0 0 0 0 0,0 1 0 0 0,27 4 0 0 0,-10 5-5962 0 0,-30-9 1172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27:59.4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4 10943 0 0,'0'0'248'0'0,"0"0"35"0"0,0 0 18 0 0,0 0-37 0 0,0 0 8 0 0,0 0 667 0 0,0 0 312 0 0,20 7 2198 0 0,-4-6-2872 0 0,0 0-1 0 0,1-1 1 0 0,-1-1-1 0 0,24-4 1 0 0,25-2-1359 0 0,-56 7-112 0 0,0 0 0 0 0,0 1-1 0 0,0 0 1 0 0,0 0 0 0 0,11 4 0 0 0,-6-1-5409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3.2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59 3999 0 0,'0'0'91'0'0,"0"0"12"0"0,0 0 7 0 0,-18-11 3421 0 0,10 5 3301 0 0,31-1-6240 0 0,0 1 1 0 0,1 1-1 0 0,-1 2 1 0 0,30-2-1 0 0,4-1-789 0 0,-22 1-722 0 0,-12 2-4384 0 0,-11 1 461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4.8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182 91 3999 0 0,'0'0'183'0'0,"-23"-25"5861"0"0,-2 4-4506 0 0,18 14-213 0 0,-1 0-1 0 0,0 0 1 0 0,-14-8 0 0 0,19 14-1149 0 0,1 0 1 0 0,-1-1 0 0 0,1 1 0 0 0,-1 0 0 0 0,0 1 0 0 0,0-1 0 0 0,1 0 0 0 0,-1 1 0 0 0,0-1 0 0 0,0 1 0 0 0,0 0 0 0 0,0 0 0 0 0,0 0-1 0 0,1 1 1 0 0,-1-1 0 0 0,0 0 0 0 0,-4 2 0 0 0,5-1-177 0 0,-1 0 0 0 0,1 0 0 0 0,0 1 0 0 0,0-1 0 0 0,0 0 0 0 0,0 1 0 0 0,1-1 0 0 0,-1 1 0 0 0,0 0 0 0 0,1-1 0 0 0,-1 1 0 0 0,1 0 0 0 0,-1 0 0 0 0,1 0 0 0 0,0 0 0 0 0,0 0 0 0 0,0 0 0 0 0,0 1 0 0 0,0-1 0 0 0,1 0 0 0 0,-1 0 0 0 0,1 1 0 0 0,-1-1 0 0 0,1 0 0 0 0,0 1 0 0 0,0 3 0 0 0,0 3 0 0 0,3 1 0 0 0,-1-7 0 0 0,0 0 0 0 0,0 0 0 0 0,0 0 0 0 0,1 0 0 0 0,-1 0 0 0 0,1-1 0 0 0,0 1 0 0 0,0-1 0 0 0,0 0 0 0 0,0 1 0 0 0,0-1 0 0 0,0-1 0 0 0,0 1 0 0 0,1 0 0 0 0,-1-1 0 0 0,1 0 0 0 0,7 2 0 0 0,8 4 0 0 0,-13-4 0 0 0,0 0 0 0 0,0 1 0 0 0,-1 0 0 0 0,1 0 0 0 0,8 8 0 0 0,-12-10 0 0 0,0 1 0 0 0,0-1 0 0 0,0 1 0 0 0,0-1 0 0 0,0 1 0 0 0,0 0 0 0 0,-1-1 0 0 0,1 1 0 0 0,-1 0 0 0 0,0 0 0 0 0,1 0 0 0 0,-2 0 0 0 0,1 0 0 0 0,0 1 0 0 0,0 4 0 0 0,-1 6 0 0 0,-1-1 0 0 0,0 1 0 0 0,-1-1 0 0 0,0 0 0 0 0,-1 0 0 0 0,-6 15 0 0 0,0-6 0 0 0,-1 0 0 0 0,-25 39 0 0 0,32-55-342 0 0,2-5-1445 0 0,1-1-652 0 0,3-3-2083 0 0,9-10 2300 0 0,18-29-576 0 0,-10 14 1444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5.1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30 10943 0 0,'0'0'248'0'0,"0"0"35"0"0,0 0 18 0 0,0-1-37 0 0,-1-1-141 0 0,-1-1 0 0 0,1 1 0 0 0,0 0-1 0 0,-1 0 1 0 0,1 1 0 0 0,-1-1 0 0 0,1 0-1 0 0,-1 0 1 0 0,0 1 0 0 0,0-1-1 0 0,0 1 1 0 0,-4-3 0 0 0,-4 2 9160 0 0,10 24-9042 0 0,6 10-241 0 0,19 62 0 0 0,-3-16 0 0 0,-9-15 11 0 0,-7-29-37 0 0,2-1 1 0 0,1 1-1 0 0,24 58 0 0 0,-32-91-458 0 0,-1-1-192 0 0,0 0-41 0 0,0 0-260 0 0,-6-9-3543 0 0,-7-15 1936 0 0,-1-3-22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5.5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15 13247 0 0,'0'0'299'0'0,"0"0"45"0"0,0 0 21 0 0,0 0-46 0 0,-1 0-248 0 0,1 1 1 0 0,0-1-1 0 0,0 1 0 0 0,0 0 1 0 0,0-1-1 0 0,-1 1 1 0 0,1 0-1 0 0,0-1 0 0 0,0 1 1 0 0,0 0-1 0 0,0-1 0 0 0,0 1 1 0 0,1-1-1 0 0,-1 1 0 0 0,0 0 1 0 0,0-1-1 0 0,0 1 1 0 0,1 0-1 0 0,2 1 46 0 0,0 0 0 0 0,1 0 0 0 0,-1-1 0 0 0,0 0 0 0 0,1 0 0 0 0,0 0 0 0 0,-1 0 1 0 0,1 0-1 0 0,-1-1 0 0 0,1 1 0 0 0,0-1 0 0 0,-1 0 0 0 0,7-1 0 0 0,53-9 867 0 0,-24 2 386 0 0,66-5-4486 0 0,-35 7-3214 0 0,-46 4 2116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5.8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220 431 8863 0 0,'0'0'407'0'0,"0"0"-6"0"0,-28 4 15 0 0,19-3-20 0 0,0 1 0 0 0,0 0 0 0 0,0 0-1 0 0,0 1 1 0 0,0 1 0 0 0,1-1 0 0 0,-1 1-1 0 0,1 1 1 0 0,0-1 0 0 0,0 1 0 0 0,1 1-1 0 0,-1 0 1 0 0,1 0 0 0 0,0 0 0 0 0,1 1-1 0 0,-6 7 1 0 0,6-7-43 0 0,1 0-1 0 0,0 0 1 0 0,0 0-1 0 0,1 1 0 0 0,0-1 1 0 0,0 1-1 0 0,1 0 1 0 0,0 0-1 0 0,0 1 1 0 0,1-1-1 0 0,0 1 1 0 0,1-1-1 0 0,0 1 0 0 0,0-1 1 0 0,1 1-1 0 0,0 0 1 0 0,1 11-1 0 0,-1-20-352 0 0,1 1 0 0 0,-1 0 0 0 0,0-1 0 0 0,0 1 0 0 0,0 0 0 0 0,1-1 0 0 0,-1 1 0 0 0,0-1 0 0 0,1 1 0 0 0,-1-1 0 0 0,0 1 0 0 0,1-1 0 0 0,-1 1 0 0 0,1-1 0 0 0,-1 1 0 0 0,1-1 0 0 0,-1 1 0 0 0,1-1 0 0 0,-1 1 0 0 0,1-1 0 0 0,-1 0 0 0 0,1 0 0 0 0,-1 1 0 0 0,1-1 0 0 0,0 0 0 0 0,-1 0 0 0 0,1 1 0 0 0,0-1 0 0 0,-1 0 0 0 0,1 0 0 0 0,0 0 0 0 0,-1 0 0 0 0,1 0 0 0 0,0 0 0 0 0,-1 0 0 0 0,1 0 0 0 0,-1 0 0 0 0,1-1 0 0 0,1 1 0 0 0,18-7 0 0 0,-16 3 0 0 0,0 1 0 0 0,-1 0 0 0 0,1-1 0 0 0,-1 0 0 0 0,1 0 0 0 0,-1 0 0 0 0,0 0 0 0 0,0 0 0 0 0,-1-1 0 0 0,0 1 0 0 0,1-1 0 0 0,-1 0 0 0 0,-1 0 0 0 0,3-6 0 0 0,-2 4 0 0 0,1-1 0 0 0,0 1 0 0 0,0 0 0 0 0,1 0 0 0 0,5-8 0 0 0,-7 12 0 0 0,-2 2 0 0 0,1 0 0 0 0,-1 0 0 0 0,1 0 0 0 0,-1 0 0 0 0,1 0 0 0 0,-1 0 0 0 0,1 0 0 0 0,0 0 0 0 0,-1 0 0 0 0,1 0 0 0 0,0 1 0 0 0,0-1 0 0 0,0 0 0 0 0,-1 0 0 0 0,1 1 0 0 0,0-1 0 0 0,0 1 0 0 0,0-1 0 0 0,0 1 0 0 0,2-1 0 0 0,-2 1 0 0 0,0 0 0 0 0,0 0 0 0 0,0 0 0 0 0,-1 0 0 0 0,1 0 0 0 0,0 0 0 0 0,0 0 0 0 0,0 0 0 0 0,0 1 0 0 0,0-1 0 0 0,0 0 0 0 0,0 1 0 0 0,0-1 0 0 0,0 0 0 0 0,-1 1 0 0 0,1-1 0 0 0,0 1 0 0 0,0 0 0 0 0,0-1 0 0 0,-1 1 0 0 0,1 0 0 0 0,0-1 0 0 0,-1 1 0 0 0,1 0 0 0 0,-1 0 0 0 0,1-1 0 0 0,0 3 0 0 0,0-2 0 0 0,3 3 0 0 0,-1 0 0 0 0,1 1 0 0 0,-1 0 0 0 0,0 0 0 0 0,0 0 0 0 0,-1 0 0 0 0,4 9 0 0 0,-1-3 0 0 0,0 0 0 0 0,0-1 0 0 0,10 14 0 0 0,-9-18 0 0 0,-6-5-3 0 0,1-1 1 0 0,0 1-1 0 0,0-1 0 0 0,0 0 0 0 0,0 1 0 0 0,0-1 1 0 0,0 0-1 0 0,0 0 0 0 0,0 0 0 0 0,0 1 1 0 0,0-1-1 0 0,0 0 0 0 0,0 0 0 0 0,0-1 1 0 0,0 1-1 0 0,0 0 0 0 0,0 0 0 0 0,0 0 0 0 0,0-1 1 0 0,0 1-1 0 0,0 0 0 0 0,0-1 0 0 0,-1 1 1 0 0,1-1-1 0 0,0 1 0 0 0,0-1 0 0 0,0 0 0 0 0,0 1 1 0 0,-1-1-1 0 0,1 0 0 0 0,0 1 0 0 0,-1-1 1 0 0,1 0-1 0 0,-1 0 0 0 0,1 0 0 0 0,0-1 0 0 0,0 1-81 0 0,4-7-640 0 0,-1-1 0 0 0,0 0-1 0 0,-1 1 1 0 0,0-1 0 0 0,0-1-1 0 0,-1 1 1 0 0,0 0-1 0 0,0-1 1 0 0,0-14 0 0 0,0 3-879 0 0,3-23-659 0 0,-2 1-1 0 0,-5-76 1 0 0,-3 63 2225 0 0,-20-92 0 0 0,22 138 443 0 0,-15-56 2400 0 0,17 61-2140 0 0,-1 1 1 0 0,0 0-1 0 0,0 0 0 0 0,0 1 0 0 0,-1-1 1 0 0,1 0-1 0 0,-4-3 0 0 0,5 6 580 0 0,1 1-349 0 0,0 0-156 0 0,0 0-33 0 0,0 0 0 0 0,-3 29 1472 0 0,6 7-2022 0 0,1 1 0 0 0,2-2 0 0 0,2 1 0 0 0,16 50-1 0 0,0 0-74 0 0,-14-46 245 0 0,34 115 2224 0 0,-34-137-3717 0 0,-8-17 886 0 0,-1 1 1 0 0,1 0-1 0 0,-1 1 0 0 0,0-1 1 0 0,0 0-1 0 0,0 0 0 0 0,0 1 1 0 0,0-1-1 0 0,1 3 0 0 0,11-25-6103 0 0,0-15 3787 0 0,0-2-12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6.1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 7 8863 0 0,'0'0'407'0'0,"-1"0"-6"0"0,-4-2-257 0 0,-1 0 128 0 0,6 1-17 0 0,-1 1 1 0 0,1 0-1 0 0,0 0 0 0 0,-1-1 0 0 0,1 1 0 0 0,-1 0 0 0 0,1 0 0 0 0,-1 0 0 0 0,1 0 0 0 0,-1 0 0 0 0,1 0 0 0 0,-1 0 0 0 0,1 0 1 0 0,-1 0-1 0 0,1 0 0 0 0,-1 0 0 0 0,1 0 0 0 0,-1 0 0 0 0,1 0 0 0 0,-1 0 0 0 0,1 0 0 0 0,-1 0 0 0 0,1 1 0 0 0,-1-1 1 0 0,1 0-1 0 0,0 0 0 0 0,-1 1 0 0 0,1-1 0 0 0,-1 0 0 0 0,1 0 0 0 0,0 1 0 0 0,-1 0 0 0 0,-6 18 2936 0 0,7 22-1935 0 0,0-40-1129 0 0,9 80 185 0 0,27 116 0 0 0,37 77 197 0 0,-71-265-629 0 0,9 23-1157 0 0,-5-17-1657 0 0,0 1 0 0 0,15 22 0 0 0,-8-23-392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1 567 7055 0 0,'0'0'158'0'0,"0"0"22"0"0,0 0 12 0 0,0 0-188 0 0,0 0 1 0 0,0 1-1 0 0,0-1 1 0 0,0 0-1 0 0,0 0 1 0 0,0 0-1 0 0,0 0 1 0 0,0 0-1 0 0,0 1 1 0 0,0-1-1 0 0,0 0 1 0 0,0 0-1 0 0,0 0 1 0 0,0 0-1 0 0,0 0 1 0 0,0 1-1 0 0,0-1 1 0 0,0 0 0 0 0,0 0-1 0 0,0 0 1 0 0,0 0-1 0 0,0 0 1 0 0,0 1-1 0 0,0-1 1 0 0,0 0-1 0 0,0 0 1 0 0,0 0-1 0 0,0 0 1 0 0,1 0-1 0 0,-1 0 1 0 0,0 0-1 0 0,0 1 1 0 0,0-1-1 0 0,0 0 1 0 0,0 0-1 0 0,0 0 1 0 0,0 0-1 0 0,1 0 1 0 0,-1 0-1 0 0,0 0 1 0 0,0 0-1 0 0,0 0 1 0 0,0 0-1 0 0,5-1 111 0 0,-1 0-1 0 0,0-1 0 0 0,-1 0 1 0 0,1 0-1 0 0,0 0 0 0 0,0 0 1 0 0,-1-1-1 0 0,1 1 0 0 0,-1-1 1 0 0,0 0-1 0 0,4-4 0 0 0,13-10 468 0 0,164-105 1964 0 0,38-27-2702 0 0,-28-13 1766 0 0,-144 119-1206 0 0,-1 8-2363 0 0,-26 22-2520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6.5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10943 0 0,'0'0'498'0'0,"0"0"-9"0"0,0 0-130 0 0,0 0 599 0 0,0 0 296 0 0,0 0 55 0 0,0 0-66 0 0,0 0-346 0 0,0 0-156 0 0,0 0-33 0 0,0 0 0 0 0,0 0 16 0 0,0 0 4 0 0,0 0 0 0 0,20 3 144 0 0,10 1-1616 0 0,-16-2-693 0 0,1 0-1 0 0,-1 0 1 0 0,0 2 0 0 0,0-1 0 0 0,0 2-1 0 0,21 9 1 0 0,-27-9-3942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6.8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97 10943 0 0,'0'0'248'0'0,"-13"3"600"0"0,7-1-754 0 0,0-1 188 0 0,5 0 1132 0 0,0-9 4983 0 0,1-7-5087 0 0,1 11-1269 0 0,0 0-1 0 0,0 0 0 0 0,0 0 0 0 0,0 1 0 0 0,1-1 0 0 0,0 0 0 0 0,0 1 0 0 0,0-1 0 0 0,0 1 0 0 0,1-1 0 0 0,-1 1 0 0 0,1 0 0 0 0,0 0 0 0 0,0 0 0 0 0,0 0 0 0 0,0 1 0 0 0,0-1 0 0 0,0 1 0 0 0,1 0 0 0 0,0 0 0 0 0,-1 0 0 0 0,1 0 0 0 0,0 1 0 0 0,7-3 0 0 0,-4 3 1 0 0,0 0 1 0 0,0 0-1 0 0,0 0 1 0 0,0 1-1 0 0,0 0 1 0 0,0 0-1 0 0,0 1 1 0 0,0-1-1 0 0,0 2 1 0 0,-1-1-1 0 0,1 1 1 0 0,0 0-1 0 0,-1 0 1 0 0,8 5-1 0 0,1 1-1931 0 0,-1 1-1 0 0,0 0 0 0 0,19 18 1 0 0,-16-12-860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7.6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21 8863 0 0,'0'0'200'0'0,"0"0"34"0"0,0 0 12 0 0,0 0 46 0 0,0 0 184 0 0,0 0 79 0 0,0 0 18 0 0,0 0 11 0 0,0 0 35 0 0,0 0 18 0 0,4-2 3 0 0,5-2-242 0 0,0 1 0 0 0,0 0-1 0 0,1 1 1 0 0,-1-1 0 0 0,1 2-1 0 0,-1-1 1 0 0,1 2-1 0 0,0-1 1 0 0,11 2 0 0 0,-9-1-1384 0 0,-1 1 1 0 0,1 1-1 0 0,-1 0 1 0 0,15 4 0 0 0,-25-5-1098 0 0,2 1-77 0 0,12 6-15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0:47.9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20 10943 0 0,'0'0'248'0'0,"0"0"35"0"0,0 0 18 0 0,0 0-37 0 0,0 0 8 0 0,0 0 667 0 0,0 0 312 0 0,0 0 58 0 0,0 0-66 0 0,21-7 1103 0 0,-8 4-2064 0 0,0 0 0 0 0,0 0 0 0 0,1 1 0 0 0,16 0 0 0 0,10 9-1225 0 0,-35-6 203 0 0,-1 1 0 0 0,1 0 0 0 0,-1 0 0 0 0,0 1 0 0 0,0-1 0 0 0,7 7 0 0 0,-1-1-5563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17.5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8863 0 0,'0'0'200'0'0,"0"0"34"0"0,0 0 12 0 0,0 0 132 0 0,0 0 542 0 0,0 0 236 0 0,0 0 48 0 0,0 0-60 0 0,0 0-296 0 0,0 0-131 0 0,0 0-21 0 0,0 0-99 0 0,9 9-369 0 0,0 0-3 0 0,-2 1-1 0 0,0 0 1 0 0,0 0 0 0 0,-1 0-1 0 0,0 1 1 0 0,0 0 0 0 0,-1 0-1 0 0,-1 0 1 0 0,4 15-1 0 0,4 19 1355 0 0,5 50-1 0 0,-10-51-1253 0 0,25 160-901 0 0,-32-202-100 0 0,0-2-41 0 0,0 0-98 0 0,0 0-371 0 0,0 0-166 0 0,-19-11-3459 0 0,-4-11 512 0 0,12 8 2123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17.8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114 423 7055 0 0,'-9'-19'89'0'0,"-1"0"-1"0"0,-21-29 1 0 0,20 32 1233 0 0,0-1 0 0 0,1-1 0 0 0,-12-27 0 0 0,20 40-941 0 0,0-1-1 0 0,1 0 1 0 0,-1 0 0 0 0,1 0 0 0 0,0 0 0 0 0,1 0 0 0 0,0 0 0 0 0,0 0 0 0 0,0 0 0 0 0,0 0 0 0 0,1 0 0 0 0,0 0-1 0 0,0 0 1 0 0,1 1 0 0 0,4-12 0 0 0,-2 8-32 0 0,1 0 0 0 0,0 0-1 0 0,0 0 1 0 0,1 1 0 0 0,0 0 0 0 0,0 0-1 0 0,1 1 1 0 0,0-1 0 0 0,1 2 0 0 0,-1-1-1 0 0,17-10 1 0 0,-16 12-369 0 0,-1 1-1 0 0,1 0 1 0 0,0 1 0 0 0,0 0-1 0 0,0 0 1 0 0,1 1 0 0 0,-1 0-1 0 0,1 0 1 0 0,-1 1 0 0 0,1 0-1 0 0,-1 0 1 0 0,1 1 0 0 0,0 0-1 0 0,11 2 1 0 0,-16-1-285 0 0,0 0 0 0 0,0 0 0 0 0,0 1 0 0 0,-1-1 0 0 0,1 1 0 0 0,0-1-1 0 0,-1 1 1 0 0,1 1 0 0 0,-1-1 0 0 0,0 0 0 0 0,0 1 0 0 0,0-1 0 0 0,0 1 0 0 0,0 0 0 0 0,-1 0 0 0 0,1 0 0 0 0,-1 1-1 0 0,0-1 1 0 0,1 0 0 0 0,-2 1 0 0 0,1 0 0 0 0,2 6 0 0 0,3 14-5526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18.2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61 96 10943 0 0,'-9'7'195'0'0,"1"1"0"0"0,0 0 0 0 0,0 0 1 0 0,1 0-1 0 0,0 1 0 0 0,-6 10 0 0 0,13-18 743 0 0,0-1 316 0 0,0 0 55 0 0,0 0-66 0 0,0 0-346 0 0,26 5 1260 0 0,-14-5-1864 0 0,1-1 0 0 0,-1 0 0 0 0,0-1 0 0 0,1 0 0 0 0,-1-1 0 0 0,0 0 0 0 0,-1-1 0 0 0,17-8 0 0 0,12-2 122 0 0,232-86-8772 0 0,-241 88 5273 0 0,-7-2-19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18.5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139 221 13247 0 0,'-15'-7'352'0'0,"0"0"-1"0"0,1-2 0 0 0,0 0 1 0 0,0-1-1 0 0,-15-14 0 0 0,-7-9 5075 0 0,35 32-4658 0 0,1 1-31 0 0,0 0-105 0 0,7 10-391 0 0,19 36 222 0 0,-3 1 0 0 0,-1 1-1 0 0,29 97 1 0 0,-41-114-297 0 0,-1-3 428 0 0,20 56-2007 0 0,27 135-1 0 0,-56-217-78 0 0,0-2-506 0 0,0 0-564 0 0,0-2-1975 0 0,-3-4-842 0 0</inkml:trace>
  <inkml:trace contextRef="#ctx0" brushRef="#br0" timeOffset="1">64 131 10943 0 0,'-10'-15'619'0'0,"1"1"1"0"0,-13-27-1 0 0,17 29 409 0 0,4 11-878 0 0,1 0 0 0 0,0 0 1 0 0,0 0-1 0 0,0 0 1 0 0,0 0-1 0 0,0 0 0 0 0,0 0 1 0 0,0 0-1 0 0,0 0 1 0 0,0 0-1 0 0,1 0 0 0 0,-1 0 1 0 0,0 0-1 0 0,1 0 0 0 0,-1 0 1 0 0,0 0-1 0 0,1 1 1 0 0,-1-1-1 0 0,1 0 0 0 0,-1 0 1 0 0,1 0-1 0 0,0 1 1 0 0,-1-1-1 0 0,1 0 0 0 0,0 0 1 0 0,0 1-1 0 0,0-1 1 0 0,-1 1-1 0 0,1-1 0 0 0,0 1 1 0 0,0-1-1 0 0,0 1 0 0 0,1-1 1 0 0,31-12 4066 0 0,-19 10-4532 0 0,0 1-1 0 0,0 1 0 0 0,0 0 1 0 0,1 1-1 0 0,24 3 1 0 0,-32-2 122 0 0,-1 0 0 0 0,0 0 0 0 0,0 1 1 0 0,0 0-1 0 0,0 0 0 0 0,0 0 0 0 0,0 1 1 0 0,0 0-1 0 0,-1 0 0 0 0,1 0 1 0 0,-1 1-1 0 0,0 0 0 0 0,0 0 0 0 0,-1 0 1 0 0,6 6-1 0 0,-7-6-371 0 0,-1-1 0 0 0,0 1 1 0 0,0 0-1 0 0,0 0 0 0 0,-1-1 1 0 0,1 1-1 0 0,-1 0 0 0 0,1 5 1 0 0,1 13-2043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18.9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7 13247 0 0,'0'0'299'0'0,"0"0"45"0"0,0 0 21 0 0,-1 1-46 0 0,-4 3-22 0 0,4-3 691 0 0,1-1 326 0 0,29 2 2725 0 0,-21-2-3655 0 0,1 1 1 0 0,-1-1 0 0 0,1 0-1 0 0,11-3 1 0 0,-17 3-491 0 0,83-13 581 0 0,-41 14-2476 0 0,-4 8-5705 0 0,-26-2 1724 0 0</inkml:trace>
  <inkml:trace contextRef="#ctx0" brushRef="#br0" timeOffset="1">432 404 7055 0 0,'0'0'323'0'0,"0"0"-8"0"0,0 0 27 0 0,0 0 874 0 0,3-24 5268 0 0,1 17-5629 0 0,1 0 0 0 0,0 0 1 0 0,0 1-1 0 0,0 0 0 0 0,1 0 0 0 0,7-5 0 0 0,-7 6-492 0 0,1 0 0 0 0,-1 1 0 0 0,1 0 0 0 0,0 1 1 0 0,0 0-1 0 0,8-3 0 0 0,-7 3-760 0 0,1 1 1 0 0,-1 0 0 0 0,1 1-1 0 0,0 0 1 0 0,10-1-1 0 0,-8 3-1358 0 0,0-1 0 0 0,0 1 0 0 0,0 1 0 0 0,10 2 0 0 0,-11-1-851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19.2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13247 0 0,'0'0'299'0'0,"0"0"45"0"0,0 0 21 0 0,0 0-46 0 0,0 0-22 0 0,0 0 691 0 0,0 0 326 0 0,0 0 59 0 0,0 0-72 0 0,0 0-367 0 0,0 0-166 0 0,12 5 601 0 0,-7 1-1339 0 0,0 0 1 0 0,-1 1-1 0 0,1-1 1 0 0,-2 1-1 0 0,1 0 1 0 0,-1 0 0 0 0,5 15-1 0 0,-1-5-33 0 0,31 80 3 0 0,47 189 0 0 0,-80-266-387 0 0,0 0 0 0 0,2 39 0 0 0,-7-57-948 0 0,0-2-1145 0 0,0 0-4296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8863 0 0,'0'0'200'0'0,"0"0"34"0"0,0 0 12 0 0,0 0 46 0 0,0 0 184 0 0,3-1 79 0 0,5-1-167 0 0,1 0 0 0 0,-1 1 0 0 0,1 0 1 0 0,-1 0-1 0 0,0 1 0 0 0,1 0 0 0 0,-1 1 0 0 0,17 3 0 0 0,75 21 500 0 0,-51-11 474 0 0,-38-11-1251 0 0,1 0 1 0 0,-1 1 0 0 0,1 0-1 0 0,-1 1 1 0 0,-1 0 0 0 0,1 1 0 0 0,9 7-1 0 0,-16-11-113 0 0,-1 0-1 0 0,-1 1 0 0 0,1-1 1 0 0,0 1-1 0 0,-1 0 1 0 0,1-1-1 0 0,-1 1 0 0 0,0 1 1 0 0,0-1-1 0 0,0 0 0 0 0,0 0 1 0 0,-1 1-1 0 0,1-1 1 0 0,-1 1-1 0 0,0-1 0 0 0,0 1 1 0 0,0-1-1 0 0,0 1 0 0 0,-1 0 1 0 0,1-1-1 0 0,-1 1 0 0 0,0 0 1 0 0,0 0-1 0 0,-1-1 1 0 0,1 1-1 0 0,-2 4 0 0 0,-8 31-21 0 0,-1 0 0 0 0,-3-1-1 0 0,-30 61 1 0 0,-6-14-2672 0 0,34-62-2671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19.62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19 127 13247 0 0,'0'0'604'0'0,"-12"-10"224"0"0,8 5-637 0 0,4 4-22 0 0,-1 0 1 0 0,1 0-1 0 0,0 0 0 0 0,-1 0 1 0 0,1 0-1 0 0,0 0 1 0 0,0 0-1 0 0,0 0 0 0 0,0 0 1 0 0,-1 0-1 0 0,1 0 1 0 0,1 0-1 0 0,-1 0 0 0 0,0 0 1 0 0,0 1-1 0 0,0-1 0 0 0,0 0 1 0 0,1 0-1 0 0,-1 0 1 0 0,0 0-1 0 0,1 0 0 0 0,-1 0 1 0 0,1 0-1 0 0,-1 0 0 0 0,1 1 1 0 0,-1-1-1 0 0,1 0 1 0 0,1-1-1 0 0,21-21 1958 0 0,-19 19-1750 0 0,6-3-319 0 0,0 0 0 0 0,1 1 0 0 0,0 0 1 0 0,0 1-1 0 0,0 0 0 0 0,0 1 0 0 0,1 0 1 0 0,-1 0-1 0 0,1 1 0 0 0,0 1 0 0 0,0 0 0 0 0,1 1 1 0 0,-1 0-1 0 0,20 2 0 0 0,-26-1-349 0 0,-1 1 0 0 0,0 0 0 0 0,0 0 0 0 0,0 1 1 0 0,0-1-1 0 0,0 1 0 0 0,-1 0 0 0 0,1 0 0 0 0,0 1 0 0 0,-1-1 0 0 0,0 1 0 0 0,1 0 0 0 0,-1 1 0 0 0,0-1 0 0 0,-1 1 0 0 0,4 3 1 0 0,-2-1-360 0 0,0 0 0 0 0,-1 1 1 0 0,0-1-1 0 0,-1 1 1 0 0,1 0-1 0 0,-1 0 1 0 0,-1 0-1 0 0,1 1 1 0 0,2 13-1 0 0,-1 16-2453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19.9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9 544 10943 0 0,'0'0'498'0'0,"-1"2"-9"0"0,-3 4-312 0 0,1 0 118 0 0,3-5 1129 0 0,0-1 488 0 0,0 0 96 0 0,16 6 1745 0 0,-14-5-3644 0 0,-1-1 0 0 0,1 1 0 0 0,-1 0 0 0 0,1 0 0 0 0,0-1 0 0 0,-1 1 0 0 0,1-1 0 0 0,0 1 0 0 0,-1-1 0 0 0,1 0 0 0 0,0 0 0 0 0,3 0 0 0 0,40-9-712 0 0,-13-2 2725 0 0,39-19 1 0 0,-26 10-4157 0 0,1 3-6639 0 0,-34 12 1813 0 0</inkml:trace>
  <inkml:trace contextRef="#ctx0" brushRef="#br0" timeOffset="1">499 40 13247 0 0,'-42'-36'1636'0'0,"41"35"-660"0"0,0 0 893 0 0,-3 0-1536 0 0,3 2 4741 0 0,19 133-5048 0 0,10 120-120 0 0,-27-224-657 0 0,0 8-748 0 0,0-13-7600 0 0,-1-25 5996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20.3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5 323 10943 0 0,'0'-4'114'0'0,"-3"-15"308"0"0,2 1 1 0 0,0 0-1 0 0,2-20 0 0 0,0 33-142 0 0,0 0 0 0 0,-1 1 0 0 0,2-1 1 0 0,-1 1-1 0 0,0-1 0 0 0,1 1 0 0 0,4-8 0 0 0,-5 10-48 0 0,0 1 1 0 0,0-1-1 0 0,0 0 0 0 0,0 1 0 0 0,1-1 0 0 0,-1 1 1 0 0,1 0-1 0 0,-1 0 0 0 0,1-1 0 0 0,0 1 0 0 0,-1 0 1 0 0,1 0-1 0 0,0 0 0 0 0,0 1 0 0 0,0-1 1 0 0,-1 0-1 0 0,1 1 0 0 0,4-1 0 0 0,-2 0-118 0 0,0 2 1 0 0,0-1-1 0 0,-1 0 0 0 0,1 1 0 0 0,0 0 1 0 0,0 0-1 0 0,0 0 0 0 0,0 0 0 0 0,-1 0 0 0 0,1 1 1 0 0,-1 0-1 0 0,1 0 0 0 0,-1 0 0 0 0,1 0 1 0 0,-1 0-1 0 0,0 1 0 0 0,3 2 0 0 0,4 5 312 0 0,0-1 0 0 0,-1 1 0 0 0,13 19 0 0 0,0 8 105 0 0,-2 0 0 0 0,-1 2 0 0 0,-2 0-1 0 0,21 78 1 0 0,-19-60-305 0 0,-31-109-638 0 0,3-1 0 0 0,-4-81 0 0 0,5-195-1356 0 0,8 327 755 0 0,0 2-338 0 0,5 27-2839 0 0,5 11 802 0 0,-4-15-1554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20.6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28 253 10943 0 0,'0'0'248'0'0,"0"0"35"0"0,0 0 18 0 0,-18-20 67 0 0,16 16-63 0 0,1 1 0 0 0,-1-1 0 0 0,1 0 0 0 0,0 0 0 0 0,0 0 0 0 0,0 0 0 0 0,1 0 0 0 0,-1 0 0 0 0,1 0 0 0 0,0-1 0 0 0,0 1 0 0 0,1 0 0 0 0,-1 0 0 0 0,2-5 0 0 0,17-60 3229 0 0,-14 54-2955 0 0,-3 7-288 0 0,1 0 0 0 0,1 0 0 0 0,-1 0 0 0 0,1 1 0 0 0,1-1 0 0 0,-1 1 0 0 0,9-10 0 0 0,-6 11-291 0 0,-6 5 0 0 0,0 0 0 0 0,1 0 0 0 0,-1 1 0 0 0,0-1 0 0 0,1 1 0 0 0,-1-1 0 0 0,1 1 0 0 0,-1-1 0 0 0,1 1 0 0 0,-1 0 0 0 0,1 0 0 0 0,-1 0 0 0 0,1 0 0 0 0,-1 0 0 0 0,1 0 0 0 0,-1 0 0 0 0,1 0 0 0 0,-1 0 0 0 0,3 1 0 0 0,1 0 0 0 0,1 0-553 0 0,0 1-1 0 0,0-1 1 0 0,0 1-1 0 0,0 0 0 0 0,0 0 1 0 0,0 1-1 0 0,-1 0 1 0 0,1 0-1 0 0,-1 0 1 0 0,1 1-1 0 0,4 4 1 0 0,1 0-5765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21.1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170 99 8863 0 0,'0'0'200'0'0,"-19"-18"528"0"0,-8-13 1945 0 0,-18-8 5644 0 0,44 38-7549 0 0,0 0-734 0 0,1 0 0 0 0,0 1 0 0 0,-1-1 0 0 0,1 0 0 0 0,-1 1 1 0 0,1-1-1 0 0,-1 1 0 0 0,0-1 0 0 0,1 1 0 0 0,-1-1 1 0 0,0 1-1 0 0,1 0 0 0 0,-1-1 0 0 0,0 1 0 0 0,1 0 0 0 0,-1-1 1 0 0,0 1-1 0 0,0 0 0 0 0,1 0 0 0 0,-1 0 0 0 0,0-1 1 0 0,0 1-1 0 0,1 0 0 0 0,-1 0 0 0 0,0 0 0 0 0,0 0 0 0 0,1 0 1 0 0,-3 1-1 0 0,-20 1 585 0 0,20 1-619 0 0,0 0 0 0 0,1-1 0 0 0,-1 1 0 0 0,0 0 0 0 0,1 0 0 0 0,0 0 0 0 0,0 1 0 0 0,0-1 0 0 0,0 0 0 0 0,0 1 0 0 0,1 0 0 0 0,-1-1 0 0 0,1 1 0 0 0,0 0 0 0 0,0-1 0 0 0,1 1 0 0 0,-1 0 0 0 0,1 0 0 0 0,-1 0 0 0 0,2 7 0 0 0,-1-3 0 0 0,0-1 0 0 0,1 0 0 0 0,0 1 0 0 0,1-1 0 0 0,-1 0 0 0 0,2 0 0 0 0,-1 0 0 0 0,0 0 0 0 0,1 0 0 0 0,5 8 0 0 0,-2-9 0 0 0,0 0 0 0 0,0 0 0 0 0,0 0 0 0 0,1-1 0 0 0,0 0 0 0 0,0 0 0 0 0,0 0 0 0 0,0-1 0 0 0,1-1 0 0 0,0 1 0 0 0,0-1 0 0 0,0 0 0 0 0,11 2 0 0 0,41 19 0 0 0,-51-18 0 0 0,-8-5 1 0 0,0 0-1 0 0,0 0 1 0 0,0 0-1 0 0,0 0 1 0 0,0 0-1 0 0,0 0 1 0 0,0 1-1 0 0,0-1 1 0 0,-1 0-1 0 0,1 1 1 0 0,0-1-1 0 0,-1 1 1 0 0,1-1-1 0 0,-1 1 1 0 0,1-1-1 0 0,-1 1 0 0 0,0-1 1 0 0,0 1-1 0 0,0-1 1 0 0,1 1-1 0 0,-2-1 1 0 0,1 1-1 0 0,0-1 1 0 0,0 1-1 0 0,0-1 1 0 0,-1 3-1 0 0,0 2 88 0 0,0 2 205 0 0,0 0-1 0 0,0 0 0 0 0,-1 0 0 0 0,0 0 0 0 0,-1 0 0 0 0,0-1 0 0 0,0 1 1 0 0,-1-1-1 0 0,-5 9 0 0 0,4-7-489 0 0,-1 0 0 0 0,0 0 0 0 0,0 0 0 0 0,-1-1 0 0 0,0-1 0 0 0,-13 12 0 0 0,18-18-512 0 0,-4 0-753 0 0,4 0-7373 0 0,2-1 2853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21.4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141 164 10943 0 0,'-4'-9'232'0'0,"0"0"-1"0"0,-1 0 1 0 0,0 1-1 0 0,-1-1 0 0 0,0 1 1 0 0,0 0-1 0 0,-1 1 1 0 0,1 0-1 0 0,-2 0 0 0 0,-11-9 1 0 0,5 4 3000 0 0,1-1 0 0 0,-24-28-1 0 0,36 40-2644 0 0,1 1 106 0 0,0 0 19 0 0,2 3-607 0 0,1-1 0 0 0,-1 1 1 0 0,0-1-1 0 0,0 1 0 0 0,0 0 0 0 0,-1 0 0 0 0,3 5 0 0 0,-2-5-83 0 0,9 20-22 0 0,-1 0 0 0 0,-1 0 0 0 0,-1 1 0 0 0,7 35 0 0 0,11 103 0 0 0,-25-151 0 0 0,10 91 0 0 0,14 82 0 0 0,-18-163-9546 0 0,-7-21 6076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21.8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39 31 10943 0 0,'-13'-3'498'0'0,"10"2"-9"0"0,-18 6 828 0 0,19-5-63 0 0,2 0 55 0 0,0 0-66 0 0,0 0-346 0 0,0 0-156 0 0,0 0-33 0 0,0 0-97 0 0,24-6-374 0 0,4 2-2193 0 0,0 1-1 0 0,1 1 1 0 0,-1 2-1 0 0,1 1 1 0 0,-1 1-1 0 0,0 1 1 0 0,37 9-1 0 0,-50-8 1934 0 0,-9-5 3028 0 0,-5 1-2843 0 0,0-1 1290 0 0,1-8 4740 0 0,-2 8-6060 0 0,1 1 0 0 0,-1-1 1 0 0,1 0-1 0 0,-1 0 1 0 0,0 1-1 0 0,1-1 0 0 0,-1 0 1 0 0,0 0-1 0 0,0 0 1 0 0,0 1-1 0 0,0-1 0 0 0,1 0 1 0 0,-1 0-1 0 0,0 0 1 0 0,-1 0-1 0 0,1 0 0 0 0,0 1 1 0 0,0-1-1 0 0,0 0 1 0 0,0 0-1 0 0,-1 0 0 0 0,1 0 1 0 0,0 1-1 0 0,-1-1 1 0 0,1 0-1 0 0,-1 0 0 0 0,1 1 1 0 0,-1-1-1 0 0,1 0 1 0 0,-1 1-1 0 0,1-1 0 0 0,-1 1 1 0 0,0-1-1 0 0,0 0 1 0 0,0 1-112 0 0,0 0 0 0 0,0 0 0 0 0,0 0 0 0 0,1 0 0 0 0,-1 0 0 0 0,0 0 0 0 0,0 0 0 0 0,0 1 1 0 0,0-1-1 0 0,0 0 0 0 0,1 1 0 0 0,-1-1 0 0 0,0 0 0 0 0,0 1 0 0 0,0-1 0 0 0,1 1 1 0 0,-1-1-1 0 0,0 1 0 0 0,1 0 0 0 0,-1-1 0 0 0,0 1 0 0 0,1 0 0 0 0,-1-1 0 0 0,1 1 0 0 0,-1 0 1 0 0,1 0-1 0 0,0-1 0 0 0,-1 1 0 0 0,1 0 0 0 0,0 0 0 0 0,-1 0 0 0 0,1 1 0 0 0,-1 0 137 0 0,-5 10 6 0 0,1 0-1 0 0,1 0 1 0 0,0 0-1 0 0,0 1 1 0 0,1 0-1 0 0,1 0 1 0 0,-2 21-1 0 0,3 0 327 0 0,5 59 0 0 0,-4-86-490 0 0,-1-5 0 0 0,1 0 0 0 0,0 0 0 0 0,0 0 0 0 0,0 0 0 0 0,1-1 0 0 0,-1 1 0 0 0,0 0 0 0 0,1 0 0 0 0,-1-1 0 0 0,1 1 0 0 0,-1 0 0 0 0,1-1 0 0 0,0 1 0 0 0,0 0 0 0 0,0-1 0 0 0,2 3 0 0 0,-3-4 0 0 0,0 1 0 0 0,0-1 0 0 0,0 1 0 0 0,1-1 0 0 0,-1 0 0 0 0,0 1 0 0 0,1-1 0 0 0,-1 1 0 0 0,0-1 0 0 0,1 0 0 0 0,-1 0 0 0 0,1 1 0 0 0,-1-1 0 0 0,0 0 0 0 0,1 0 0 0 0,-1 1 0 0 0,1-1 0 0 0,-1 0 0 0 0,1 0 0 0 0,-1 0 0 0 0,0 0 0 0 0,1 0 0 0 0,-1 0 0 0 0,1 0 0 0 0,-1 0 0 0 0,1 0 0 0 0,-1 0 0 0 0,1 0 0 0 0,-1 0 0 0 0,1 0 0 0 0,-1 0 0 0 0,1 0 0 0 0,0 0 0 0 0,13-14 0 0 0,6-21 0 0 0,-4-17-919 0 0,-2 0 1 0 0,14-93-1 0 0,-27 136 927 0 0,0 8 476 0 0,-1 1 192 0 0,0 0 41 0 0,4 34 154 0 0,0 6-272 0 0,-2-17 131 0 0,0-1 0 0 0,8 30 0 0 0,-10-51-838 0 0,0-1 0 0 0,0 1 0 0 0,0-1-1 0 0,0 1 1 0 0,0-1 0 0 0,0 0-1 0 0,1 1 1 0 0,-1-1 0 0 0,0 1 0 0 0,0-1-1 0 0,1 0 1 0 0,-1 1 0 0 0,0-1-1 0 0,0 1 1 0 0,1-1 0 0 0,-1 0 0 0 0,0 1-1 0 0,1-1 1 0 0,-1 0 0 0 0,1 0-1 0 0,-1 1 1 0 0,0-1 0 0 0,1 0 0 0 0,-1 0-1 0 0,1 0 1 0 0,-1 1 0 0 0,0-1-1 0 0,1 0 1 0 0,-1 0 0 0 0,1 0 0 0 0,-1 0-1 0 0,1 0 1 0 0,14-8-1913 0 0,9-18-2640 0 0,-6-5-1803 0 0,-10 14 2410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22.2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89 433 7055 0 0,'3'-13'97'0'0,"0"0"-1"0"0,-2 1 0 0 0,0-1 0 0 0,0 0 0 0 0,-1 0 0 0 0,-3-24 0 0 0,-19-77 1527 0 0,20 106-1235 0 0,-7-26 2239 0 0,-24-54 0 0 0,5 13 1779 0 0,48 183-1618 0 0,-8-39-1816 0 0,29 237 1033 0 0,-21-128-1130 0 0,-19-169-937 0 0,1 0 0 0 0,0 0-1 0 0,0 0 1 0 0,1-1 0 0 0,4 11 0 0 0,-6-17-1885 0 0,2-3-1436 0 0,3-3 1149 0 0,-6 3 1599 0 0,7-9-6161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22.55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36 13247 0 0,'-7'-20'570'0'0,"3"5"187"0"0,-3 53 599 0 0,7 60 736 0 0,4 220 2771 0 0,1-238-5853 0 0,30 154 0 0 0,-16-165-4318 0 0,-9-44 2558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1:23.5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42 146 7055 0 0,'0'0'158'0'0,"0"0"22"0"0,0 0 12 0 0,-20-21 6705 0 0,20 20-6808 0 0,0-1 0 0 0,0 0-1 0 0,0 1 1 0 0,0-1 0 0 0,0 0 0 0 0,0 1 0 0 0,1-1-1 0 0,-1 0 1 0 0,1 1 0 0 0,-1-1 0 0 0,1 1-1 0 0,0-1 1 0 0,-1 1 0 0 0,1-1 0 0 0,0 1 0 0 0,0-1-1 0 0,0 1 1 0 0,0 0 0 0 0,0-1 0 0 0,0 1 0 0 0,0 0-1 0 0,1 0 1 0 0,-1 0 0 0 0,0 0 0 0 0,1 0 0 0 0,-1 0-1 0 0,1 0 1 0 0,-1 1 0 0 0,1-1 0 0 0,-1 0 0 0 0,4 0-1 0 0,7-4 614 0 0,0 1-1 0 0,0 1 1 0 0,14-3-1 0 0,-17 4-583 0 0,50-13-118 0 0,-88 26 665 0 0,14-5-103 0 0,0-1 0 0 0,-1 0-1 0 0,-20 3 1 0 0,24-7-562 0 0,0-1 0 0 0,-1 0 0 0 0,-21-3 0 0 0,34 3 0 0 0,0-1 0 0 0,0 1 0 0 0,0-1 0 0 0,1 1 0 0 0,-1-1 0 0 0,0 1 0 0 0,0 0 0 0 0,0-1 0 0 0,1 1 0 0 0,-1-1 0 0 0,0 1 0 0 0,1 0 0 0 0,-1-1 0 0 0,0 1 0 0 0,1 0 0 0 0,-1-1 0 0 0,0 1 0 0 0,1 0 0 0 0,-1-1 0 0 0,0 1 0 0 0,1 0 0 0 0,-1 0 0 0 0,1 0 0 0 0,-1-1 0 0 0,1 1 0 0 0,-1 0 0 0 0,1 0 0 0 0,-1 0 0 0 0,1 0 0 0 0,18-11 0 0 0,114-50 0 0 0,-219 129 0 0 0,69-56 0 0 0,12-8 0 0 0,-1 0 0 0 0,1 0 0 0 0,-1-1 0 0 0,0 1 0 0 0,0-2 0 0 0,0 1 0 0 0,-10 3 0 0 0,14-8 0 0 0,7-4 0 0 0,8-5 0 0 0,3 3 66 0 0,-1 0-1 0 0,1 2 1 0 0,1 0 0 0 0,-1 1-1 0 0,27-5 1 0 0,-12 3 163 0 0,-30 6-199 0 0,0 1-1 0 0,0 0 1 0 0,0 0 0 0 0,0-1 0 0 0,0 1-1 0 0,0 0 1 0 0,0 0 0 0 0,0 0 0 0 0,0 0 0 0 0,0 0-1 0 0,0 0 1 0 0,-1 0 0 0 0,1 0 0 0 0,0 1 0 0 0,0-1-1 0 0,0 0 1 0 0,1 1 0 0 0,-1 0-2 0 0,-1-1 0 0 0,0 0 0 0 0,0 1 0 0 0,1-1 0 0 0,-1 0 0 0 0,0 1 0 0 0,0-1 0 0 0,0 0 0 0 0,1 1 0 0 0,-1-1 0 0 0,0 1 0 0 0,0-1 0 0 0,0 0 0 0 0,0 1 0 0 0,0-1 0 0 0,0 1 0 0 0,0-1 0 0 0,0 1 0 0 0,0-1 0 0 0,0 0 0 0 0,0 1 0 0 0,0-1 0 0 0,0 1 0 0 0,0-1 0 0 0,-1 1 0 0 0,1-1-1 0 0,-1 3 61 0 0,0 0 0 0 0,-1-1 0 0 0,1 1 0 0 0,-1-1-1 0 0,1 1 1 0 0,-1-1 0 0 0,0 0 0 0 0,0 0 0 0 0,0 0-1 0 0,-4 3 1 0 0,3-2-190 0 0,0-1-1 0 0,-1 0 0 0 0,0 0 1 0 0,1 0-1 0 0,-1 0 1 0 0,0 0-1 0 0,0-1 1 0 0,0 0-1 0 0,0 0 0 0 0,-8 2 1 0 0,10-3 16 0 0,-1 0 0 0 0,1-1 0 0 0,-1 1 1 0 0,0 0-1 0 0,1-1 0 0 0,-1 1 0 0 0,1-1 0 0 0,-1 0 1 0 0,1 0-1 0 0,0 0 0 0 0,-1 0 0 0 0,1 0 0 0 0,0-1 0 0 0,0 1 1 0 0,-1-1-1 0 0,1 1 0 0 0,0-1 0 0 0,-2-2 0 0 0,3 3-1127 0 0,-9-8-7057 0 0,9 8 2288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4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 5407 0 0,'0'0'248'0'0,"0"0"-5"0"0,-1 0-152 0 0,-3-2 126 0 0,3 1 855 0 0,1 1 371 0 0,0 0 77 0 0,-4 25 1498 0 0,4 8-2549 0 0,2 0 0 0 0,11 55 0 0 0,-2-13 136 0 0,21 175 1883 0 0,117 442 0 0 0,-108-556-2754 0 0,-39-130-691 0 0,1-1 0 0 0,-1 1 1 0 0,1-1-1 0 0,7 10 0 0 0,-9-12 446 0 0,5 5-1512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4.8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38 8863 0 0,'2'-5'88'0'0,"-1"4"-38"0"0,-1 0 0 0 0,1 0 0 0 0,-1 0 0 0 0,1 0 0 0 0,-1 0 0 0 0,1 0 0 0 0,-1-1 0 0 0,0 1-1 0 0,0 0 1 0 0,0 0 0 0 0,1 0 0 0 0,-1 0 0 0 0,0-1 0 0 0,0 1 0 0 0,-1-1 0 0 0,-2-5-9 0 0,-1 1 130 0 0,4 5 708 0 0,0 1 277 0 0,0 0 48 0 0,0 0 33 0 0,0 0 98 0 0,0 0 45 0 0,0 0 10 0 0,0 0-183 0 0,1 1-1183 0 0,0-1 0 0 0,0 1 0 0 0,0-1 0 0 0,0 1 0 0 0,0 0 0 0 0,0-1 0 0 0,0 1 0 0 0,0 0 0 0 0,0 0 0 0 0,0 0 0 0 0,0 0 0 0 0,0 0 0 0 0,0 0 1 0 0,-1 0-1 0 0,1 0 0 0 0,1 2 0 0 0,12 24 37 0 0,-9-19-66 0 0,20 45 5 0 0,-1 2 0 0 0,-3 0 0 0 0,19 78 0 0 0,-13-42 0 0 0,-20-67 31 0 0,-3-8-104 0 0,1-1 0 0 0,1 1 0 0 0,9 15 0 0 0,-15-29-1296 0 0,0-2-525 0 0,0 0-787 0 0,0 0-2722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5.2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33 261 8863 0 0,'0'0'407'0'0,"-25"-21"1176"0"0,24 19-1386 0 0,0 1 0 0 0,0-1 0 0 0,0 1 0 0 0,0-1 1 0 0,1 1-1 0 0,-1-1 0 0 0,1 1 0 0 0,-1-1 0 0 0,1 0 1 0 0,0 1-1 0 0,-1-1 0 0 0,1 0 0 0 0,0 1 0 0 0,0-1 1 0 0,0 0-1 0 0,0 0 0 0 0,1 1 0 0 0,-1-1 0 0 0,0 0 0 0 0,1 1 1 0 0,-1-1-1 0 0,1 1 0 0 0,-1-1 0 0 0,1 1 0 0 0,0-1 1 0 0,0 1-1 0 0,0-1 0 0 0,2-2 0 0 0,30-38 1902 0 0,-33 42-2066 0 0,18-18 139 0 0,0 2-1 0 0,1 0 1 0 0,1 1-1 0 0,0 1 1 0 0,1 1 0 0 0,1 0-1 0 0,0 2 1 0 0,43-15-1 0 0,-62 24-511 0 0,1 1 0 0 0,-1 0-1 0 0,1 0 1 0 0,0 1 0 0 0,0-1 0 0 0,-1 1-1 0 0,1-1 1 0 0,0 1 0 0 0,0 0 0 0 0,0 1-1 0 0,-1-1 1 0 0,1 1 0 0 0,0 0 0 0 0,-1 0-1 0 0,1 0 1 0 0,0 0 0 0 0,-1 0 0 0 0,1 1-1 0 0,-1 0 1 0 0,5 2 0 0 0,5 8-2259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5.5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16 153 10943 0 0,'-13'11'1096'0'0,"11"-8"-916"0"0,1-2 280 0 0,1-1 144 0 0,0 0 32 0 0,0 0 10 0 0,12-7 708 0 0,228-96 3828 0 0,-158 75-7641 0 0,2 4-4409 0 0,-61 19 1765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5.9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74 241 13247 0 0,'-5'-1'143'0'0,"1"0"-1"0"0,-1-1 1 0 0,1 1-1 0 0,-1-1 1 0 0,1 0 0 0 0,0 0-1 0 0,0-1 1 0 0,0 1-1 0 0,0-1 1 0 0,-4-3-1 0 0,-12-14 4793 0 0,18 16-4516 0 0,2 4-418 0 0,0 0 0 0 0,0-1 1 0 0,0 1-1 0 0,0 0 1 0 0,0-1-1 0 0,0 1 1 0 0,0 0-1 0 0,1 0 1 0 0,-1-1-1 0 0,0 1 1 0 0,0 0-1 0 0,0 0 0 0 0,0 0 1 0 0,0-1-1 0 0,1 1 1 0 0,-1 0-1 0 0,0 0 1 0 0,0 0-1 0 0,0-1 1 0 0,1 1-1 0 0,-1 0 1 0 0,0 0-1 0 0,0 0 1 0 0,1 0-1 0 0,-1 0 0 0 0,0-1 1 0 0,1 1-1 0 0,-1 0 1 0 0,0 0-1 0 0,0 0 1 0 0,1 0-1 0 0,-1 0 1 0 0,0 0-1 0 0,0 0 1 0 0,1 0-1 0 0,-1 0 1 0 0,0 0-1 0 0,1 0 0 0 0,-1 0 1 0 0,6 2-14 0 0,0 0 99 0 0,0 0-1 0 0,-1 0 0 0 0,1 0 1 0 0,-1 1-1 0 0,1 0 0 0 0,-1 0 1 0 0,0 1-1 0 0,-1 0 0 0 0,1-1 1 0 0,0 2-1 0 0,-1-1 0 0 0,0 0 1 0 0,0 1-1 0 0,6 9 0 0 0,4 7 446 0 0,-1 2 0 0 0,11 25-1 0 0,-17-33-477 0 0,11 27-2216 0 0,-2 1 0 0 0,15 67 0 0 0,1 3-2737 0 0,-28-102-204 0 0</inkml:trace>
  <inkml:trace contextRef="#ctx0" brushRef="#br0" timeOffset="1">93 338 8863 0 0,'-6'-4'316'0'0,"1"-1"-1"0"0,-1 0 0 0 0,1 0 1 0 0,0 0-1 0 0,0-1 0 0 0,0 0 1 0 0,1 0-1 0 0,0 0 0 0 0,0-1 1 0 0,1 1-1 0 0,0-1 0 0 0,0 0 1 0 0,0 0-1 0 0,1 0 0 0 0,0 0 1 0 0,0 0-1 0 0,1 0 0 0 0,0-1 1 0 0,0 1-1 0 0,1 0 0 0 0,0-1 1 0 0,0 1-1 0 0,1-1 0 0 0,0 1 1 0 0,0 0-1 0 0,1 0 0 0 0,-1-1 1 0 0,2 1-1 0 0,-1 0 0 0 0,1 0 1 0 0,0 1-1 0 0,0-1 0 0 0,1 1 1 0 0,0-1-1 0 0,6-6 0 0 0,-1 3-678 0 0,0 0-1 0 0,1 1 0 0 0,-1 0 1 0 0,2 1-1 0 0,-1 0 0 0 0,1 1 1 0 0,21-10-1 0 0,-28 15 202 0 0,0-1 0 0 0,0 1 1 0 0,0 1-1 0 0,1-1 0 0 0,-1 1 0 0 0,1-1 1 0 0,-1 1-1 0 0,1 1 0 0 0,-1-1 0 0 0,1 1 1 0 0,-1-1-1 0 0,1 1 0 0 0,0 1 1 0 0,-1-1-1 0 0,1 1 0 0 0,-1-1 0 0 0,1 1 1 0 0,-1 0-1 0 0,1 1 0 0 0,-1-1 0 0 0,0 1 1 0 0,1 0-1 0 0,-1 0 0 0 0,0 1 0 0 0,5 3 1 0 0,4 9-2437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6.2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78 10943 0 0,'0'0'498'0'0,"0"0"-9"0"0,0 0-222 0 0,0 0 213 0 0,0 0 126 0 0,18-5 1930 0 0,40-23 1622 0 0,17-6-3462 0 0,-69 32-1453 0 0,1 0 0 0 0,-1 0 0 0 0,1 1-1 0 0,-1-1 1 0 0,1 2 0 0 0,0-1-1 0 0,-1 1 1 0 0,1 0 0 0 0,12 1 0 0 0,-2 4-1841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6.5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93 10943 0 0,'0'0'498'0'0,"0"0"-9"0"0,0 0-130 0 0,0 0 599 0 0,0 0 296 0 0,0 0 55 0 0,18-28 3104 0 0,-15 26-4601 0 0,4-6 231 0 0,0 1-1 0 0,1 0 1 0 0,0 0 0 0 0,0 1-1 0 0,16-9 1 0 0,10 4-6324 0 0,-22 10 878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6.9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64 8863 0 0,'-16'-26'968'0'0,"4"13"-85"0"0,12 14 1286 0 0,20 25 3157 0 0,-6-8-3288 0 0,61 98-2038 0 0,-53-75 671 0 0,-11-20 280 0 0,23 35 0 0 0,-33-55-1235 0 0,-1-1-356 0 0,0 0-67 0 0,0 0 176 0 0,0 0 815 0 0,0 0 356 0 0,0 0 68 0 0,-3-2-623 0 0,1-1-1 0 0,-1 0 1 0 0,1 0 0 0 0,0 0 0 0 0,0 0-1 0 0,0 0 1 0 0,0-1 0 0 0,1 1 0 0 0,-2-5-1 0 0,1 5-62 0 0,-7-17-22 0 0,1 1 0 0 0,1-1 0 0 0,1 0 0 0 0,0 0 0 0 0,2-1 0 0 0,0 1 0 0 0,2-1 0 0 0,-1-22 0 0 0,3 41 0 0 0,0 0 0 0 0,0 0 0 0 0,0 1 0 0 0,0-1 0 0 0,0 0 0 0 0,0 0 0 0 0,0 1 0 0 0,1-1 0 0 0,-1 0 0 0 0,0 1 0 0 0,1-1 0 0 0,0 1 0 0 0,-1-1 0 0 0,1 0 0 0 0,0 1 0 0 0,0-1 0 0 0,2-2 0 0 0,6-9 0 0 0,3-1-270 0 0,-9 12-36 0 0,-2 2-370 0 0,-1 0-41 0 0,0 0-260 0 0,0 0-1054 0 0,1 0-1272 0 0,7 2 1533 0 0,-1 2-836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7.4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52 153 8863 0 0,'0'0'200'0'0,"0"0"34"0"0,-10-18 260 0 0,7 12-683 0 0,-18-35 1720 0 0,18 34-673 0 0,0 1 1 0 0,1-1-1 0 0,-1 0 0 0 0,1 1 0 0 0,1-1 1 0 0,0 0-1 0 0,-1-11 0 0 0,2 17-154 0 0,0 1 0 0 0,0-1-94 0 0,1-1-601 0 0,0 1 1 0 0,0-1 0 0 0,0 1 0 0 0,0 0 0 0 0,1-1-1 0 0,-1 1 1 0 0,0 0 0 0 0,1 0 0 0 0,-1 0 0 0 0,1 0 0 0 0,-1 0-1 0 0,1 0 1 0 0,0 0 0 0 0,-1 1 0 0 0,1-1 0 0 0,0 1 0 0 0,-1-1-1 0 0,1 1 1 0 0,0-1 0 0 0,0 1 0 0 0,1 0 0 0 0,36 1 5 0 0,-36-1-16 0 0,8 2 134 0 0,1 1-1 0 0,-1-1 0 0 0,0 2 1 0 0,0 0-1 0 0,0 0 0 0 0,0 1 1 0 0,-1 0-1 0 0,0 0 0 0 0,0 2 1 0 0,12 8-1 0 0,-17-11-55 0 0,1 1-1 0 0,-1-1 1 0 0,0 1 0 0 0,0 0-1 0 0,-1 0 1 0 0,1 1 0 0 0,-1-1-1 0 0,0 1 1 0 0,-1 0-1 0 0,1 0 1 0 0,-1 0 0 0 0,-1 1-1 0 0,1-1 1 0 0,-1 1 0 0 0,0-1-1 0 0,0 1 1 0 0,-1 0 0 0 0,1 11-1 0 0,-2-15-76 0 0,0 0 0 0 0,-1 0 0 0 0,1 0 0 0 0,-1 0 0 0 0,1 1 0 0 0,-1-2 0 0 0,0 1 0 0 0,0 0 0 0 0,0 0 0 0 0,-1 0 0 0 0,1 0 0 0 0,-1-1 0 0 0,0 1 0 0 0,1-1 0 0 0,-1 1 0 0 0,0-1 0 0 0,-3 3 0 0 0,4-4 0 0 0,-2 1 0 0 0,-1 1 0 0 0,1 0 0 0 0,-1-1 0 0 0,0 0 0 0 0,0 0 0 0 0,0 0 0 0 0,0 0 0 0 0,0-1 0 0 0,0 1 0 0 0,0-1 0 0 0,0 0 0 0 0,-1 0 0 0 0,1-1 0 0 0,-7 1 0 0 0,-31 6 0 0 0,41-2 0 0 0,10 4 0 0 0,10 5 0 0 0,-5-6 138 0 0,1 0 1 0 0,0 0-1 0 0,1-1 0 0 0,-1-1 1 0 0,33 8-1 0 0,84 8 1049 0 0,-79-19-2533 0 0,-37-3 1177 0 0,0 1-1 0 0,-1 0 1 0 0,22 6-1 0 0,-31-5-778 0 0,1 0 0 0 0,-1 0 0 0 0,0 1 0 0 0,0 0 0 0 0,0 0 0 0 0,9 7 1 0 0,-5-2-5371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7.8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 10943 0 0,'0'0'248'0'0,"0"0"35"0"0,0 0 18 0 0,0 0-37 0 0,0 0-84 0 0,0 0 280 0 0,-5 18 1335 0 0,14 20-1032 0 0,1 0 0 0 0,2 0 0 0 0,27 59 0 0 0,5 13-858 0 0,11 16-677 0 0,-46-105-3246 0 0,1 0-1408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8.3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58 8863 0 0,'0'0'200'0'0,"0"0"34"0"0,-9-15 260 0 0,3 2-1871 0 0,-2-8 4822 0 0,4 12 1716 0 0,8 27-2774 0 0,10 57-1949 0 0,6 82 0 0 0,-3-8-740 0 0,-16-147-1089 0 0,-1-2-508 0 0,0 0-106 0 0,0 0 48 0 0,0 0 271 0 0,-1-14-1422 0 0,0-2 1572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4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16 124 7055 0 0,'-14'25'760'0'0,"14"-21"-562"0"0,-1 0 0 0 0,1 0 0 0 0,0 0 0 0 0,0 0 0 0 0,0 0 0 0 0,1 0 0 0 0,-1-1 0 0 0,1 1 0 0 0,0 0 0 0 0,0 0 0 0 0,0-1 0 0 0,1 1 0 0 0,-1 0 0 0 0,1-1 0 0 0,0 1 0 0 0,0-1 0 0 0,0 0 0 0 0,0 0 0 0 0,6 6 0 0 0,6 7 877 0 0,0 0 1 0 0,24 18 0 0 0,-28-26-845 0 0,-2-1-39 0 0,1 0 0 0 0,0 0 1 0 0,0-1-1 0 0,0-1 0 0 0,0 1 1 0 0,1-2-1 0 0,0 1 0 0 0,0-1 1 0 0,1-1-1 0 0,-1 0 0 0 0,15 3 1 0 0,-20-6-197 0 0,1 1-1 0 0,-1-1 1 0 0,0 0 0 0 0,0 0 0 0 0,0-1 0 0 0,0 0 0 0 0,0 0 0 0 0,0 0 0 0 0,0 0 0 0 0,0-1 0 0 0,0 1 0 0 0,-1-1 0 0 0,1-1 0 0 0,-1 1 0 0 0,1-1 0 0 0,-1 1 0 0 0,0-1 0 0 0,0-1 0 0 0,0 1 0 0 0,0 0 0 0 0,-1-1-1 0 0,1 0 1 0 0,-1 0 0 0 0,0 0 0 0 0,0 0 0 0 0,3-6 0 0 0,10-23-458 0 0,-1 0 0 0 0,-2-1 0 0 0,-1-1 0 0 0,11-53 0 0 0,-15 49-846 0 0,-1-1-18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8.6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35 10943 0 0,'-2'-26'1096'0'0,"1"19"-916"0"0,1 6 280 0 0,0 1 144 0 0,0 0 32 0 0,21 9 1364 0 0,-4 4-1764 0 0,-1-1-1 0 0,0 2 0 0 0,-1 0 1 0 0,-1 1-1 0 0,0 1 1 0 0,-1 0-1 0 0,-1 0 0 0 0,12 21 1 0 0,-15-21 224 0 0,-1 0 1 0 0,9 27-1 0 0,5 8-3457 0 0,-21-50 2789 0 0,-1 1 0 0 0,1-1-1 0 0,-1 0 1 0 0,0 0 0 0 0,1 0 0 0 0,-1 0 0 0 0,0 1 0 0 0,0-1-1 0 0,0 0 1 0 0,0 0 0 0 0,0 1 0 0 0,0-1 0 0 0,0 0 0 0 0,0 0-1 0 0,-1 2 1 0 0,-2 7-4732 0 0</inkml:trace>
  <inkml:trace contextRef="#ctx0" brushRef="#br0" timeOffset="1">0 208 13247 0 0,'0'0'299'0'0,"0"0"45"0"0,0 0 21 0 0,0 0-46 0 0,3 0-115 0 0,15-2 670 0 0,0-1-1 0 0,21-5 1 0 0,-20 2-1256 0 0,0-1-1 0 0,18-9 0 0 0,-18 7-1230 0 0,-1 0-3754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9.0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0 13247 0 0,'-21'8'1436'0'0,"16"-5"-1236"0"0,4-2 776 0 0,-1 18 622 0 0,1-16-1347 0 0,1 0-1 0 0,-1 0 1 0 0,1-1 0 0 0,0 1 0 0 0,0 0-1 0 0,0 0 1 0 0,1 0 0 0 0,-1-1 0 0 0,0 1-1 0 0,3 5 1 0 0,31 82 92 0 0,-16-47-132 0 0,-2 2-1 0 0,13 57 1 0 0,-28-97-1247 0 0,2 8 903 0 0,-3-11-4575 0 0,0 0-4508 0 0,-9-9 6526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9.35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14 128 7055 0 0,'-3'-21'748'0'0,"-2"-1"-717"0"0,0-13 4705 0 0,5 34-3063 0 0,0 1-181 0 0,0 0-78 0 0,0 0-20 0 0,24 6 278 0 0,-9 3-1414 0 0,0 0 1 0 0,-1 1-1 0 0,0 0 0 0 0,-1 2 0 0 0,0-1 1 0 0,21 26-1 0 0,-19-20 121 0 0,2 0-1 0 0,33 26 1 0 0,-42-39-379 0 0,-8-3-17 0 0,1-1-1 0 0,-1 0 1 0 0,0 0-1 0 0,1 0 0 0 0,-1 0 1 0 0,1 0-1 0 0,-1 0 1 0 0,1 0-1 0 0,-1 0 1 0 0,1 0-1 0 0,-1 0 1 0 0,1 0-1 0 0,-1 0 1 0 0,1 0-1 0 0,-1 0 1 0 0,0 0-1 0 0,1 0 0 0 0,-1 0 1 0 0,1 0-1 0 0,-1-1 1 0 0,1 1-1 0 0,-1 0 1 0 0,0 0-1 0 0,1-1 1 0 0,-1 1-1 0 0,0 0 1 0 0,1-1-1 0 0,-1 1 1 0 0,0 0-1 0 0,1-1 1 0 0,-1 1-1 0 0,0 0 0 0 0,0-1 1 0 0,1 1-1 0 0,-1-1 1 0 0,0 1-1 0 0,0 0 1 0 0,0-1-1 0 0,1 1 1 0 0,-1-1-1 0 0,3-15-1124 0 0,-3 15 1034 0 0,1-15-125 0 0,-1-1 0 0 0,0 1 1 0 0,-3-23-1 0 0,1 21 220 0 0,0 0 0 0 0,3-27 1 0 0,3 7-1866 0 0,-3 36 1362 0 0,-1 2 790 0 0,6 0 166 0 0,-5 0-374 0 0,-1 0-1 0 0,1 0 1 0 0,0 0 0 0 0,0 0-1 0 0,0 0 1 0 0,-1 0-1 0 0,1 0 1 0 0,0 0 0 0 0,0 0-1 0 0,0 0 1 0 0,-1 0-1 0 0,1 1 1 0 0,0-1 0 0 0,0 0-1 0 0,-1 1 1 0 0,1-1 0 0 0,0 0-1 0 0,0 1 1 0 0,-1-1-1 0 0,1 1 1 0 0,0-1 0 0 0,-1 1-1 0 0,1-1 1 0 0,-1 1 0 0 0,2 1-1 0 0,13 18 321 0 0,-1 0-1 0 0,0 2 0 0 0,-2 0 1 0 0,0 0-1 0 0,12 35 1 0 0,8 12 213 0 0,13 26-6400 0 0,-34-74 3690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49.6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21 8863 0 0,'0'0'200'0'0,"-11"-9"662"0"0,10 6 5819 0 0,19 0-6270 0 0,0 0 1 0 0,0 1-1 0 0,0 1 1 0 0,0 1-1 0 0,18 2 0 0 0,9-1-5371 0 0,-40 0 3075 0 0,11 3-17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0.2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14 105 8863 0 0,'0'0'407'0'0,"0"0"-6"0"0,-11-15-298 0 0,9 13 7532 0 0,10 9-7506 0 0,-1 0 1 0 0,0 1 0 0 0,0-1 0 0 0,-1 2-1 0 0,0-1 1 0 0,-1 1 0 0 0,0 0-1 0 0,6 13 1 0 0,28 84 1416 0 0,-30-77-1421 0 0,3 1-62 0 0,-3 2 0 0 0,0-1-1 0 0,-2 1 1 0 0,5 64 0 0 0,-13-76-403 0 0,1-19 297 0 0,0-1 0 0 0,0 0 1 0 0,0 1-1 0 0,0-1 1 0 0,0 0-1 0 0,0 0 1 0 0,-1 1-1 0 0,1-1 1 0 0,0 0-1 0 0,0 0 1 0 0,0 1-1 0 0,0-1 1 0 0,0 0-1 0 0,0 0 0 0 0,-1 1 1 0 0,1-1-1 0 0,0 0 1 0 0,0 0-1 0 0,0 0 1 0 0,0 1-1 0 0,-1-1 1 0 0,1 0-1 0 0,0 0 1 0 0,0 0-1 0 0,-1 0 1 0 0,1 0-1 0 0,0 0 0 0 0,0 1 1 0 0,-1-1-1 0 0,1 0 1 0 0,0 0-1 0 0,0 0 1 0 0,-1 0-1 0 0,1 0 1 0 0,0 0-1 0 0,0 0 1 0 0,-1 0-1 0 0,1 0 1 0 0,0 0-1 0 0,-1 0 0 0 0,1 0 1 0 0,0 0-1 0 0,0 0 1 0 0,-1 0-1 0 0,1 0 1 0 0,0-1-1 0 0,0 1 1 0 0,-1 0-1 0 0,1 0 1 0 0,0 0-1 0 0,-1-1 1 0 0,-11-6-1545 0 0,2-3 561 0 0,0-2 0 0 0,1 1 0 0 0,1-1 0 0 0,-10-17-1 0 0,7 9 451 0 0,2 0-1 0 0,-9-28 1 0 0,5 6 1792 0 0,3-1 1 0 0,-7-57-1 0 0,16 88-747 0 0,0 1 0 0 0,1-1 0 0 0,0 1 1 0 0,1-1-1 0 0,0 1 0 0 0,0 0 0 0 0,1 0 0 0 0,1-1 0 0 0,0 1 0 0 0,1 1 0 0 0,0-1 0 0 0,0 0 0 0 0,1 1 0 0 0,12-18 0 0 0,-16 27-345 0 0,-1 0-36 0 0,0 0-1 0 0,1 0 0 0 0,0 0 0 0 0,-1 0 0 0 0,1 0 0 0 0,-1 0 0 0 0,1 0 0 0 0,0 1 0 0 0,0-1 1 0 0,-1 0-1 0 0,1 1 0 0 0,0-1 0 0 0,0 0 0 0 0,0 1 0 0 0,0-1 0 0 0,0 1 0 0 0,0-1 1 0 0,0 1-1 0 0,0 0 0 0 0,0-1 0 0 0,0 1 0 0 0,0 0 0 0 0,0 0 0 0 0,0-1 0 0 0,0 1 0 0 0,0 0 1 0 0,0 0-1 0 0,0 0 0 0 0,0 1 0 0 0,0-1 0 0 0,2 0 0 0 0,-2 1-87 0 0,0-1 0 0 0,0 0 0 0 0,0 1 0 0 0,0-1 0 0 0,0 0 0 0 0,0 1 0 0 0,0 0 0 0 0,0-1 0 0 0,0 1 0 0 0,-1-1 0 0 0,1 1 0 0 0,0 0 0 0 0,0 0 0 0 0,-1-1 0 0 0,1 1 0 0 0,0 0 0 0 0,-1 0 0 0 0,1 0 0 0 0,-1 0 0 0 0,1 0 0 0 0,-1 0 0 0 0,1 0 0 0 0,-1 0 0 0 0,0 0 0 0 0,1 0 0 0 0,-1 0 0 0 0,0 0 0 0 0,0 2 0 0 0,1 1 0 0 0,2 6-178 0 0,-1 0 1 0 0,0 0-1 0 0,-1 0 1 0 0,0 0-1 0 0,0 0 0 0 0,-1 0 1 0 0,-1 1-1 0 0,1-1 0 0 0,-2 0 1 0 0,1 0-1 0 0,-2 0 0 0 0,-3 11 1 0 0,-6 41-330 0 0,11-60 506 0 0,1 1 1 0 0,-1 0-1 0 0,1 0 0 0 0,-1-1 0 0 0,1 1 1 0 0,0 0-1 0 0,0 0 0 0 0,1-1 0 0 0,-1 1 1 0 0,0 0-1 0 0,1 0 0 0 0,0-1 0 0 0,0 1 1 0 0,0 0-1 0 0,0-1 0 0 0,0 1 0 0 0,0-1 1 0 0,0 1-1 0 0,1-1 0 0 0,0 0 0 0 0,-1 0 1 0 0,1 1-1 0 0,0-1 0 0 0,0 0 0 0 0,0-1 1 0 0,0 1-1 0 0,0 0 0 0 0,0 0 0 0 0,1-1 1 0 0,-1 0-1 0 0,6 3 0 0 0,29 4-311 0 0,38 12 702 0 0,-27 3-5222 0 0,-37-17-998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0.9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15 214 13247 0 0,'0'0'299'0'0,"0"0"45"0"0,0 0 21 0 0,-4-8 63 0 0,-6-10 1431 0 0,10 16-1792 0 0,0 0 622 0 0,0 2 12 0 0,0 0 3 0 0,18-2 818 0 0,-13 4-1521 0 0,0 0 1 0 0,0 0 0 0 0,0 1-1 0 0,0 0 1 0 0,-1 0 0 0 0,1 0-1 0 0,-1 1 1 0 0,0-1 0 0 0,0 1-1 0 0,0 0 1 0 0,-1 0 0 0 0,1 0-1 0 0,-1 1 1 0 0,0-1 0 0 0,0 1-1 0 0,3 5 1 0 0,6 14-5 0 0,17 47 0 0 0,-27-67 3 0 0,12 32-78 0 0,-7-19-84 0 0,0 0 0 0 0,-1 1 0 0 0,-1 0 0 0 0,0 0 0 0 0,-2 0 0 0 0,3 29 0 0 0,-6-46-531 0 0,0-1-92 0 0,0 0-350 0 0,0 0-154 0 0,0 0-30 0 0,-32-30-3310 0 0,16 10 4354 0 0,1 0 0 0 0,1-2 0 0 0,-18-36 0 0 0,19 30 946 0 0,2 0 1 0 0,1-1 0 0 0,1-1 0 0 0,1 1 0 0 0,-3-33-1 0 0,10 49 267 0 0,0 1 0 0 0,0-1 0 0 0,2 0 0 0 0,-1 1-1 0 0,5-19 1 0 0,-4 24-721 0 0,1 0 1 0 0,-1 0-1 0 0,2 1 0 0 0,-1-1 0 0 0,1 1 0 0 0,0-1 1 0 0,0 1-1 0 0,1 0 0 0 0,-1 0 0 0 0,1 1 0 0 0,6-7 1 0 0,-9 11 304 0 0,2 0-11 0 0,-1 1-434 0 0,-1-1 0 0 0,0 1 1 0 0,1 0-1 0 0,-1 0 0 0 0,1-1 0 0 0,-1 1 1 0 0,1 0-1 0 0,-1 0 0 0 0,1 0 0 0 0,-1 1 1 0 0,1-1-1 0 0,-1 0 0 0 0,1 0 1 0 0,-1 1-1 0 0,0-1 0 0 0,1 1 0 0 0,-1-1 1 0 0,0 1-1 0 0,1 0 0 0 0,-1 0 1 0 0,0-1-1 0 0,2 2 0 0 0,0 2-77 0 0,0 0 0 0 0,0-1 0 0 0,-1 1 0 0 0,0 0 0 0 0,1 0 0 0 0,-1 1 0 0 0,0-1 0 0 0,-1 0 0 0 0,1 1 0 0 0,-1-1 0 0 0,1 6 0 0 0,0-1 0 0 0,-1 1 0 0 0,0-1 0 0 0,0 1 0 0 0,-1 13 0 0 0,0-18 0 0 0,-1-1 0 0 0,1 0 0 0 0,-1 0 0 0 0,0 0 0 0 0,0 0 0 0 0,-1 0 0 0 0,1 0 0 0 0,-1 0 0 0 0,0-1 0 0 0,-3 7 0 0 0,1-4 0 0 0,1 0 0 0 0,0 0 0 0 0,0 0 0 0 0,1 1 0 0 0,-4 11 0 0 0,6-16 0 0 0,0-1 0 0 0,0 1 0 0 0,0 0 0 0 0,0-1 0 0 0,0 1 0 0 0,0-1 0 0 0,1 1 0 0 0,-1 0 0 0 0,0-1 0 0 0,1 1 0 0 0,0-1 0 0 0,-1 1 0 0 0,1-1 0 0 0,0 1 0 0 0,-1-1 0 0 0,1 0 0 0 0,0 1 0 0 0,0-1 0 0 0,0 0 0 0 0,0 0 0 0 0,1 0 0 0 0,-1 1 0 0 0,0-1 0 0 0,0 0 0 0 0,1-1 0 0 0,1 2 0 0 0,0 1 0 0 0,3 1 0 0 0,0 0 0 0 0,0 0 0 0 0,1-1 0 0 0,-1 0 0 0 0,1 0 0 0 0,0 0 0 0 0,0-1 0 0 0,0 0 0 0 0,12 1 0 0 0,-17-2 2 0 0,1-1 0 0 0,-1 1 0 0 0,1 0 0 0 0,-1 0 0 0 0,1 0 0 0 0,-1 0 0 0 0,0 0-1 0 0,1 1 1 0 0,-1-1 0 0 0,0 1 0 0 0,4 3 0 0 0,-2-2-16 0 0,0 0-1 0 0,0 0 1 0 0,1 0 0 0 0,-1 0-1 0 0,1-1 1 0 0,0 0 0 0 0,9 3-1 0 0,-3 0 131 0 0,9 6-5279 0 0,-5-3 252 0 0,-12-7 2305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1.2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10 8 10943 0 0,'0'0'248'0'0,"-10"-8"600"0"0,24 29 413 0 0,-1-1 0 0 0,-1 2-1 0 0,-1-1 1 0 0,8 25-1 0 0,13 22 645 0 0,-26-52-2894 0 0,0 1 0 0 0,-1-1 1 0 0,0 1-1 0 0,2 25 0 0 0,-4-28 372 0 0,-3-11-1406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1.5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9 129 10943 0 0,'0'0'498'0'0,"-1"-1"-9"0"0,-1-6-312 0 0,1 4 21 0 0,0 0 0 0 0,0 0 0 0 0,0 0 0 0 0,0 0 0 0 0,1 0 0 0 0,-1 0 0 0 0,1-1-1 0 0,0 1 1 0 0,0 0 0 0 0,1 0 0 0 0,-1 0 0 0 0,0 0 0 0 0,1-1 0 0 0,0 1 0 0 0,0 0 0 0 0,0 0-1 0 0,0 0 1 0 0,0 0 0 0 0,1 1 0 0 0,-1-1 0 0 0,1 0 0 0 0,0 0 0 0 0,-1 1 0 0 0,2-1 0 0 0,-1 1-1 0 0,0 0 1 0 0,4-4 0 0 0,-1 2 226 0 0,-1 1 0 0 0,1-1 0 0 0,0 1 0 0 0,0 0 0 0 0,1 0 0 0 0,-1 0 0 0 0,1 1 0 0 0,-1 0-1 0 0,1 0 1 0 0,0 0 0 0 0,0 1 0 0 0,7-1 0 0 0,-10 1-616 0 0,0 1 1 0 0,0 0-1 0 0,0 0 0 0 0,0 0 1 0 0,-1 0-1 0 0,1 1 0 0 0,0 0 0 0 0,0-1 1 0 0,0 1-1 0 0,0 0 0 0 0,-1 0 1 0 0,1 0-1 0 0,0 1 0 0 0,-1-1 0 0 0,1 0 1 0 0,-1 1-1 0 0,1 0 0 0 0,-1 0 0 0 0,0 0 1 0 0,0 0-1 0 0,0 0 0 0 0,0 0 1 0 0,0 0-1 0 0,0 1 0 0 0,-1-1 0 0 0,1 1 1 0 0,-1-1-1 0 0,3 6 0 0 0,-1 0-559 0 0,-1 1 0 0 0,0 0 0 0 0,0-1 0 0 0,-1 1 0 0 0,0 0 0 0 0,0 0 0 0 0,-1 0-1 0 0,-1 12 1 0 0,-3 14-1649 0 0</inkml:trace>
  <inkml:trace contextRef="#ctx0" brushRef="#br0" timeOffset="1">85 304 13247 0 0,'0'0'299'0'0,"0"0"45"0"0,0 0 21 0 0,0 0-46 0 0,1-24 1037 0 0,4 16-1235 0 0,-1 0 0 0 0,1 1-1 0 0,0-1 1 0 0,1 1 0 0 0,-1 0 0 0 0,1 1 0 0 0,1 0 0 0 0,-1 0 0 0 0,1 0-1 0 0,11-7 1 0 0,-17 12-1021 0 0,-1 1-338 0 0,2 1-793 0 0,6 0-2908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1.9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15 80 15719 0 0,'-14'14'1808'0'0,"14"-14"-1294"0"0,0 0 152 0 0,13-18 2186 0 0,-8 11-2683 0 0,1 0 0 0 0,0 1 0 0 0,0 0 0 0 0,0 0 1 0 0,1 0-1 0 0,0 0 0 0 0,0 1 0 0 0,0 0 0 0 0,16-7 0 0 0,-18 10-644 0 0,1 0 1 0 0,0 1-1 0 0,-1-1 0 0 0,1 1 1 0 0,0 0-1 0 0,7 0 0 0 0,-5 1-1011 0 0,0 0 0 0 0,-1 1 0 0 0,1 0 0 0 0,-1 0 0 0 0,10 3 0 0 0,3 2-3342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2.2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215 347 13247 0 0,'0'0'299'0'0,"-3"-17"729"0"0,-50-94 2302 0 0,37 80-1387 0 0,-3-3-1115 0 0,-1 0 0 0 0,-2 2 0 0 0,-44-51 0 0 0,66 83-837 0 0,0 0 0 0 0,0-1 0 0 0,0 1 0 0 0,0 0 0 0 0,0 0 0 0 0,-1-1 0 0 0,1 1 0 0 0,0 0 0 0 0,0 0 0 0 0,0 0 0 0 0,-1-1-1 0 0,1 1 1 0 0,0 0 0 0 0,0 0 0 0 0,0 0 0 0 0,-1 0 0 0 0,1-1 0 0 0,0 1 0 0 0,0 0 0 0 0,-1 0 0 0 0,1 0 0 0 0,0 0 0 0 0,0 0 0 0 0,-1 0 0 0 0,1 0 0 0 0,0 0 0 0 0,-1 0 0 0 0,1 0 0 0 0,0 0-1 0 0,0 0 1 0 0,-1 0 0 0 0,1 0 0 0 0,0 0 0 0 0,0 0 0 0 0,-1 0 0 0 0,1 0 0 0 0,0 0 0 0 0,0 0 0 0 0,-1 0 0 0 0,1 0 0 0 0,0 1 0 0 0,0-1 0 0 0,-1 0 0 0 0,1 0 0 0 0,0 0 0 0 0,0 0 0 0 0,0 1-1 0 0,-1-1 1 0 0,-4 20-967 0 0,5 25-444 0 0,5-17 1420 0 0,1 0 0 0 0,1-1 0 0 0,1 0 0 0 0,16 36 0 0 0,-16-47 0 0 0,0 1 0 0 0,1-1 0 0 0,0 0 0 0 0,2-1 0 0 0,0 0 0 0 0,0-1 0 0 0,24 23 0 0 0,-33-35 0 0 0,0-1 0 0 0,-1 1 0 0 0,1 0 0 0 0,0-1 0 0 0,0 1 0 0 0,0-1 0 0 0,0 0 0 0 0,0 0 0 0 0,1 0 0 0 0,-1 0 0 0 0,0 0 0 0 0,0 0 0 0 0,1 0 0 0 0,-1-1 0 0 0,0 1 0 0 0,1-1 0 0 0,-1 0 0 0 0,1 0 0 0 0,-1 0 0 0 0,0 0 0 0 0,1 0 0 0 0,-1 0 0 0 0,1-1 0 0 0,2 0 0 0 0,-3 0 0 0 0,1-1 0 0 0,-1 0 0 0 0,1 0 0 0 0,-1 0 0 0 0,0 0 0 0 0,1 0 0 0 0,-1-1 0 0 0,0 1 0 0 0,0 0 0 0 0,-1-1 0 0 0,1 0 0 0 0,-1 1 0 0 0,1-1 0 0 0,-1 0 0 0 0,0 0 0 0 0,0 0 0 0 0,0 0 0 0 0,1-3 0 0 0,1-9 142 0 0,0 0 0 0 0,-1-1 0 0 0,0 1 0 0 0,-1 0 0 0 0,-1-1 0 0 0,0 1 0 0 0,-2 0 0 0 0,1 0 0 0 0,-8-27 0 0 0,6 29-33 0 0,0 1 1 0 0,-2 0-1 0 0,1 1 0 0 0,-1-1 0 0 0,-1 1 1 0 0,0 0-1 0 0,-1 0 0 0 0,0 1 0 0 0,0-1 0 0 0,-1 2 1 0 0,0-1-1 0 0,-13-10 0 0 0,18 18-109 0 0,0 0 0 0 0,0 0 0 0 0,-1 0 0 0 0,1 1 0 0 0,0-1 0 0 0,0 1 0 0 0,-1 0 0 0 0,1 0 0 0 0,-1 0 0 0 0,1 0 0 0 0,-1 1 0 0 0,1 0 0 0 0,-1-1 0 0 0,1 1 0 0 0,-4 1 0 0 0,6-1-145 0 0,0 0-1 0 0,1 0 1 0 0,-1 0-1 0 0,1 0 0 0 0,-1 0 1 0 0,0 0-1 0 0,1 0 1 0 0,-1 0-1 0 0,0 1 1 0 0,1-1-1 0 0,-1 0 1 0 0,1 1-1 0 0,-1-1 1 0 0,1 0-1 0 0,-1 1 0 0 0,0-1 1 0 0,1 0-1 0 0,-1 1 1 0 0,1-1-1 0 0,0 1 1 0 0,-1-1-1 0 0,1 1 1 0 0,-1-1-1 0 0,1 1 0 0 0,0-1 1 0 0,-1 1-1 0 0,1 0 1 0 0,0-1-1 0 0,0 1 1 0 0,-1-1-1 0 0,1 1 1 0 0,0 0-1 0 0,0-1 1 0 0,0 1-1 0 0,0 1 0 0 0,-1 0-1256 0 0,-1 8-4916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91 3999 0 0,'0'0'183'0'0,"-7"-25"26"0"0,5 19 253 0 0,-1 1 0 0 0,0 0 0 0 0,0-1 0 0 0,0 1 0 0 0,-1 0 0 0 0,1 1 0 0 0,-9-9 0 0 0,10 11-294 0 0,0 1-1 0 0,1-1 1 0 0,-1 1-1 0 0,0 0 0 0 0,0 0 1 0 0,0-1-1 0 0,0 1 1 0 0,0 0-1 0 0,0 1 1 0 0,0-1-1 0 0,0 0 0 0 0,-1 0 1 0 0,1 1-1 0 0,0 0 1 0 0,0-1-1 0 0,-1 1 0 0 0,1 0 1 0 0,0 0-1 0 0,0 0 1 0 0,-1 0-1 0 0,1 0 1 0 0,-4 2-1 0 0,1 0-151 0 0,1 1-1 0 0,0 0 1 0 0,1 0 0 0 0,-1 0 0 0 0,0 1-1 0 0,1-1 1 0 0,0 1 0 0 0,0 0-1 0 0,0-1 1 0 0,-3 6 0 0 0,1-1 0 0 0,0-2 144 0 0,1 1 0 0 0,0 0 0 0 0,0 0 0 0 0,1 0 0 0 0,0 1 0 0 0,0-1 0 0 0,1 1 0 0 0,0-1 0 0 0,0 1 0 0 0,1 0 0 0 0,0 0 0 0 0,0 0 0 0 0,1 0 0 0 0,0 0 0 0 0,1 11 0 0 0,0-16-160 0 0,0-1 0 0 0,-1 0 0 0 0,1 1 0 0 0,0-1 0 0 0,0 0 0 0 0,0 0 0 0 0,1 0 0 0 0,-1 0 0 0 0,0 0 0 0 0,1 0 0 0 0,0 0 0 0 0,-1 0 0 0 0,1 0 0 0 0,0-1 0 0 0,0 1 0 0 0,0-1 0 0 0,0 1 0 0 0,0-1 0 0 0,0 0 0 0 0,0 0 0 0 0,0 0 0 0 0,1 0 0 0 0,-1 0 0 0 0,0-1 0 0 0,1 1 0 0 0,-1 0 0 0 0,1-1 0 0 0,-1 0 0 0 0,5 0 0 0 0,6 1 0 0 0,0 0 0 0 0,0-2 0 0 0,27-3 0 0 0,-13 0 0 0 0,0-1 0 0 0,45-1 0 0 0,-65 5 0 0 0,0 1 0 0 0,-1 1 0 0 0,1-1 0 0 0,0 1 0 0 0,-1 1 0 0 0,1-1 0 0 0,0 1 0 0 0,-1 0 0 0 0,0 1 0 0 0,1-1 0 0 0,-1 1 0 0 0,6 4 0 0 0,-11-6-4 0 0,0-1-1 0 0,-1 1 1 0 0,1 0-1 0 0,0 0 1 0 0,0 0-1 0 0,-1 0 1 0 0,1 0-1 0 0,0 0 1 0 0,-1 0-1 0 0,1 0 0 0 0,-1 0 1 0 0,1 0-1 0 0,-1 0 1 0 0,0 0-1 0 0,1 0 1 0 0,-1 0-1 0 0,0 0 1 0 0,0 0-1 0 0,0 0 1 0 0,0 0-1 0 0,0 1 1 0 0,0-1-1 0 0,0 1 1 0 0,0 2 68 0 0,-1 0 0 0 0,0 0 1 0 0,0 0-1 0 0,-1 0 0 0 0,1 0 1 0 0,-4 6-1 0 0,-1 0 371 0 0,1-1 0 0 0,-2 1 0 0 0,1-1-1 0 0,-10 9 1 0 0,11-13-417 0 0,0 0-1 0 0,0 0 1 0 0,-1-1-1 0 0,0 0 1 0 0,1 0-1 0 0,-1 0 1 0 0,0-1 0 0 0,-1 0-1 0 0,1 0 1 0 0,-1-1-1 0 0,1 1 1 0 0,-11 1-1 0 0,17-4-17 0 0,-1 0 0 0 0,0 0-1 0 0,1 0 1 0 0,-1 0 0 0 0,0 0-1 0 0,1 0 1 0 0,-1 0 0 0 0,0 0-1 0 0,1-1 1 0 0,-1 1 0 0 0,1 0-1 0 0,-1 0 1 0 0,0 0 0 0 0,1-1-1 0 0,-1 1 1 0 0,1 0 0 0 0,-1-1-1 0 0,1 1 1 0 0,-1-1 0 0 0,1 1-1 0 0,-1-1 1 0 0,1 1 0 0 0,-1-1-1 0 0,1 1 1 0 0,-1-1 0 0 0,1 1-1 0 0,0-1 1 0 0,-1 1-1 0 0,1-1 1 0 0,0 1 0 0 0,0-1-1 0 0,-1 0 1 0 0,1 1 0 0 0,0-2-1 0 0,-1-18-1042 0 0,2 18 548 0 0,8-51-6729 0 0,-5 30 3438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2.6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15719 0 0,'0'0'356'0'0,"0"0"50"0"0,0 0 20 0 0,0 0-40 0 0,0 0-152 0 0,0 0 280 0 0,24 0 1559 0 0,-9 1-1524 0 0,-1 0 1 0 0,1 1-1 0 0,-1 0 0 0 0,0 1 1 0 0,1 1-1 0 0,-2 0 1 0 0,15 7-1 0 0,-12-5-389 0 0,-1 2 1 0 0,0 0-1 0 0,-1 1 0 0 0,0 0 1 0 0,23 21-1 0 0,-24-13-1356 0 0,0-1-5704 0 0,-2-9-588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4.1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36 179 5407 0 0,'0'0'124'0'0,"0"0"18"0"0,0 0 8 0 0,-19-3 4117 0 0,8 1 2998 0 0,6 0-7118 0 0,4 1 378 0 0,1 1 154 0 0,4-18 840 0 0,6-4-1516 0 0,0 0 1 0 0,2 1 0 0 0,1 0 0 0 0,0 1-1 0 0,21-23 1 0 0,-33 42-4 0 0,-1 1 0 0 0,1-1 0 0 0,0 1 0 0 0,-1 0 0 0 0,1-1 0 0 0,0 1 0 0 0,0 0 0 0 0,-1 0 0 0 0,1 0 0 0 0,0 0 0 0 0,0 0 0 0 0,-1 0 0 0 0,1 0 0 0 0,0 0 0 0 0,0 0 0 0 0,-1 0 0 0 0,1 0 0 0 0,0 0 0 0 0,0 0 0 0 0,-1 1 0 0 0,1-1 0 0 0,0 0 0 0 0,-1 0 0 0 0,1 1 0 0 0,0-1 0 0 0,-1 1 0 0 0,1-1 0 0 0,0 1 0 0 0,-1-1 0 0 0,1 1 0 0 0,-1-1 0 0 0,1 1 0 0 0,-1-1 0 0 0,1 1 0 0 0,-1-1 0 0 0,1 1 0 0 0,0 1 0 0 0,-1-2 0 0 0,8 8 0 0 0,-1 1 0 0 0,0-1 0 0 0,-1 2 0 0 0,1-1 0 0 0,6 16 0 0 0,13 18 0 0 0,-16-26 0 0 0,-8-13 0 0 0,0-1 0 0 0,0 1 0 0 0,0-1 0 0 0,0 1 0 0 0,0-1 0 0 0,1 0 0 0 0,-1 0 0 0 0,1-1 0 0 0,0 1 0 0 0,0 0 0 0 0,0-1 0 0 0,0 0 0 0 0,0 1 0 0 0,4 1 0 0 0,-6-4 2 0 0,1 1-1 0 0,-1-1 1 0 0,0 1-1 0 0,0-1 1 0 0,0 1-1 0 0,0-1 1 0 0,1 1-1 0 0,-1-1 1 0 0,0 0-1 0 0,0 0 1 0 0,1 0-1 0 0,-1 0 1 0 0,0 0-1 0 0,0 0 1 0 0,1 0-1 0 0,-1 0 1 0 0,0 0-1 0 0,0-1 1 0 0,1 1-1 0 0,-1-1 1 0 0,0 1-1 0 0,0 0 1 0 0,0-1-1 0 0,0 0 1 0 0,1 1-1 0 0,-1-1 1 0 0,0 0 0 0 0,0 0-1 0 0,1-1 1 0 0,13-18-221 0 0,-15 20 211 0 0,21-53-7032 0 0,-20 52 6785 0 0,-1-1 1 0 0,1 1-1 0 0,0-1 1 0 0,-1 1-1 0 0,1-1 1 0 0,-1 0-1 0 0,0 1 0 0 0,0-1 1 0 0,1 0-1 0 0,-1 1 1 0 0,0-1-1 0 0,0 0 1 0 0,0 1-1 0 0,-1-3 0 0 0,1 1-225 0 0,0 0-1696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5.1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42 7055 0 0,'0'0'323'0'0,"0"0"-8"0"0,0 0-58 0 0,0 0 515 0 0,0 0 247 0 0,0 0 49 0 0,0 0-48 0 0,0 0-246 0 0,0 0-108 0 0,0 0-24 0 0,0 0 5 0 0,0 0 28 0 0,0 0 11 0 0,0 0 2 0 0,0 0 3 0 0,25-8 2028 0 0,269-22-2489 0 0,-243 27-2998 0 0,-50 2 1232 0 0,7 1-2178 0 0,-6 0 1812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5.55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2 10943 0 0,'0'0'248'0'0,"0"0"35"0"0,0 0 18 0 0,0 0-37 0 0,0 0-84 0 0,0 0 280 0 0,0 0 144 0 0,0 0 32 0 0,11-1 6770 0 0,35 0-5596 0 0,68 12-3038 0 0,-76-11-3529 0 0,-23 0-619 0 0,-13 0 273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5.95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 53 10943 0 0,'0'0'248'0'0,"0"0"35"0"0,0 0 18 0 0,0 0-37 0 0,-1 0-170 0 0,-3 0 3 0 0,3 0 352 0 0,1 0 155 0 0,0 0 32 0 0,0 0 10 0 0,0 0 23 0 0,18-23 2096 0 0,-11 19-2620 0 0,1 0-1 0 0,-1 1 1 0 0,1 0-1 0 0,-1 0 0 0 0,1 0 1 0 0,0 1-1 0 0,0 1 1 0 0,12-2-1 0 0,2 1 172 0 0,-1 0 0 0 0,23 3 0 0 0,-31-1-422 0 0,-8 0-119 0 0,0 0 0 0 0,0 0 0 0 0,0 1 1 0 0,0 0-1 0 0,1 0 0 0 0,-2 0 0 0 0,1 0 1 0 0,6 3-1 0 0,-10-4-2214 0 0,1 3-138 0 0,8 9-22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6.3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83 10943 0 0,'0'0'498'0'0,"0"0"-9"0"0,0 0-130 0 0,0 0 599 0 0,20-13 2848 0 0,-3 4-3148 0 0,0 0 1 0 0,1 1-1 0 0,0 1 1 0 0,0 1-1 0 0,34-7 1 0 0,-4 3-2827 0 0,-1 3-3566 0 0,-43 7 3135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7.1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8863 0 0,'0'0'200'0'0,"0"0"34"0"0,0 0 12 0 0,0 0 132 0 0,0 0 542 0 0,0 0 236 0 0,5 13 1100 0 0,9 21-1446 0 0,2-2 0 0 0,21 33 0 0 0,-16-30 857 0 0,20 46 0 0 0,-15-17-1913 0 0,-3 0 1 0 0,-3 1 0 0 0,12 74-1 0 0,-32-137-447 0 0,0 4-772 0 0,0-4 173 0 0,0 0-3454 0 0,0-2 2346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7.5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63 210 8863 0 0,'-3'0'83'0'0,"0"0"-1"0"0,1 0 1 0 0,-1-1 0 0 0,0 1-1 0 0,1-1 1 0 0,-1 0-1 0 0,0 0 1 0 0,1 0-1 0 0,-1 0 1 0 0,1 0 0 0 0,-1 0-1 0 0,1-1 1 0 0,-1 1-1 0 0,1-1 1 0 0,0 0-1 0 0,0 1 1 0 0,0-1-1 0 0,0 0 1 0 0,0 0 0 0 0,0-1-1 0 0,1 1 1 0 0,-1 0-1 0 0,1 0 1 0 0,-1-1-1 0 0,-1-3 1 0 0,3 4 135 0 0,-1-1 0 0 0,1 1 0 0 0,-1 0 0 0 0,1 0 1 0 0,0 0-1 0 0,-1-1 0 0 0,1 1 0 0 0,0 0 0 0 0,1 0 0 0 0,-1-1 0 0 0,0 1 0 0 0,1 0 1 0 0,-1 0-1 0 0,1 0 0 0 0,0 0 0 0 0,-1 0 0 0 0,1-1 0 0 0,0 1 0 0 0,0 0 0 0 0,1 1 0 0 0,0-3 1 0 0,7-7 153 0 0,0 1 0 0 0,0 1 0 0 0,0-1 0 0 0,1 2 1 0 0,1-1-1 0 0,-1 1 0 0 0,2 1 0 0 0,-1 0 0 0 0,1 0 1 0 0,0 2-1 0 0,0-1 0 0 0,25-7 0 0 0,-26 10-467 0 0,-1 1 1 0 0,1 0-1 0 0,0 0 0 0 0,0 1 0 0 0,-1 0 0 0 0,1 1 0 0 0,0 1 1 0 0,0-1-1 0 0,0 2 0 0 0,0-1 0 0 0,-1 1 0 0 0,1 1 1 0 0,-1 0-1 0 0,1 1 0 0 0,-1 0 0 0 0,12 6 0 0 0,-17-6-451 0 0,0 0-1 0 0,0 1 1 0 0,0-1 0 0 0,0 1-1 0 0,-1 0 1 0 0,0 0-1 0 0,0 0 1 0 0,0 1 0 0 0,-1-1-1 0 0,0 1 1 0 0,0 0 0 0 0,0 0-1 0 0,-1 0 1 0 0,3 8-1 0 0,4 22-1853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7.85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1 170 13247 0 0,'0'0'299'0'0,"0"0"45"0"0,0 0 21 0 0,0 0-46 0 0,11-17 966 0 0,2 3-551 0 0,0 1 0 0 0,0 0-1 0 0,2 1 1 0 0,-1 1 0 0 0,1 0 0 0 0,21-11-1 0 0,-19 13-1620 0 0,0 0 0 0 0,1 1 0 0 0,0 1 0 0 0,0 1 0 0 0,37-8 0 0 0,-39 13-1685 0 0,-1-1-26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8.2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18 15719 0 0,'-28'-10'1574'0'0,"13"3"-1324"0"0,14 7-189 0 0,1 0-1 0 0,-1 0 0 0 0,1 0 1 0 0,-1 0-1 0 0,1 0 1 0 0,-1 1-1 0 0,0-1 1 0 0,1 0-1 0 0,-1 0 0 0 0,1 1 1 0 0,0-1-1 0 0,-1 0 1 0 0,1 1-1 0 0,-1-1 0 0 0,1 0 1 0 0,-1 1-1 0 0,1-1 1 0 0,0 1-1 0 0,-1-1 1 0 0,1 0-1 0 0,0 1 0 0 0,-1-1 1 0 0,1 1-1 0 0,0-1 1 0 0,0 1-1 0 0,-1-1 0 0 0,1 1 1 0 0,0-1-1 0 0,0 1 1 0 0,0 0-1 0 0,0-1 1 0 0,0 1-1 0 0,0 0 0 0 0,-5 20 568 0 0,7-5-612 0 0,0 1 1 0 0,1-1 0 0 0,1 0 0 0 0,1-1-1 0 0,0 1 1 0 0,1-1 0 0 0,1 0-1 0 0,10 19 1 0 0,10 23 1171 0 0,28 64 500 0 0,-1-4-4378 0 0,-36-70 2028 0 0,-18-45-1516 0 0,0-2-752 0 0,0 0-460 0 0,0 0-1292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0:59:26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63 8863 0 0,'-3'-23'680'0'0,"-4"-16"1216"0"0,24 65-56 0 0,41 98 731 0 0,50 91 1596 0 0,-94-194-4325 0 0,81 130 829 0 0,-26-56-4510 0 0,-68-94 1474 0 0,-1-1-1530 0 0,0 0-649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8.5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58 242 10943 0 0,'-13'-21'1058'0'0,"-15"-28"-956"0"0,13 13 5541 0 0,14 33-5471 0 0,1 1 1 0 0,0-1 0 0 0,0 0-1 0 0,0 0 1 0 0,0 0-1 0 0,0 1 1 0 0,1-1-1 0 0,-1 0 1 0 0,1 0 0 0 0,0 1-1 0 0,-1-1 1 0 0,1 0-1 0 0,1 1 1 0 0,-1-1-1 0 0,0 1 1 0 0,1 0 0 0 0,1-4-1 0 0,2-1 241 0 0,0 0 0 0 0,1 0 1 0 0,0 1-1 0 0,8-8 0 0 0,-8 9-473 0 0,1-1 1 0 0,0 2-1 0 0,0-1 1 0 0,0 1-1 0 0,13-6 0 0 0,-14 8-307 0 0,-1 0 0 0 0,1 1 0 0 0,0-1 0 0 0,0 1-1 0 0,0 0 1 0 0,0 1 0 0 0,-1 0 0 0 0,1-1-1 0 0,0 2 1 0 0,0-1 0 0 0,0 1 0 0 0,0 0-1 0 0,8 2 1 0 0,-3 6-3948 0 0,-1 9 2705 0 0,-9-14 955 0 0,8 22-1745 0 0</inkml:trace>
  <inkml:trace contextRef="#ctx0" brushRef="#br0" timeOffset="1">110 401 8863 0 0,'0'0'407'0'0,"-1"0"-6"0"0,-2 0-91 0 0,2 0 562 0 0,6-24 3468 0 0,-2 18-4114 0 0,0 0 0 0 0,1 0 0 0 0,-1 0 0 0 0,1 1 1 0 0,0 0-1 0 0,1 0 0 0 0,-1 0 0 0 0,1 0 0 0 0,0 1 1 0 0,0-1-1 0 0,6-3 0 0 0,-2 2 108 0 0,0 1 1 0 0,0 0-1 0 0,1 0 0 0 0,0 0 1 0 0,-1 2-1 0 0,14-5 0 0 0,-20 8-883 0 0,1-1-1 0 0,-1 0 0 0 0,1 1 1 0 0,0 0-1 0 0,0 0 0 0 0,-1 0 1 0 0,1 0-1 0 0,0 1 1 0 0,-1-1-1 0 0,1 1 0 0 0,-1 0 1 0 0,7 2-1 0 0,1 6-2049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8.8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0 101 8863 0 0,'0'0'407'0'0,"0"0"-6"0"0,0 0-91 0 0,0 0 562 0 0,0 0 273 0 0,0 0 58 0 0,0 0-59 0 0,23-18 1809 0 0,3-1-1152 0 0,27-19-775 0 0,-15 16-6465 0 0,-30 19 3416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9.2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248 81 10943 0 0,'0'0'248'0'0,"-20"-15"694"0"0,10 7-122 0 0,0 1 0 0 0,0 0 0 0 0,-1 0 0 0 0,0 1 0 0 0,-21-8 0 0 0,24 11-554 0 0,0 0 1 0 0,0 0 0 0 0,-1 1 0 0 0,1 0-1 0 0,-1 1 1 0 0,-12-1 0 0 0,18 2-218 0 0,1 0 0 0 0,-1 0 0 0 0,1 0 1 0 0,-1 1-1 0 0,1-1 0 0 0,0 1 0 0 0,-1 0 0 0 0,1 0 0 0 0,-1 0 0 0 0,1 0 1 0 0,0 0-1 0 0,0 1 0 0 0,0-1 0 0 0,0 0 0 0 0,0 1 0 0 0,0 0 1 0 0,0-1-1 0 0,0 1 0 0 0,1 0 0 0 0,-1 0 0 0 0,0 0 0 0 0,1 0 1 0 0,0 0-1 0 0,-1 1 0 0 0,1-1 0 0 0,-1 4 0 0 0,-1 1-49 0 0,0 1 0 0 0,0 0 0 0 0,1-1 0 0 0,0 1 0 0 0,0 0 0 0 0,1 0 0 0 0,0 0 0 0 0,1 0 0 0 0,0 10 0 0 0,0-13 0 0 0,1 0 0 0 0,0 1 0 0 0,1-1 0 0 0,-1 0 0 0 0,1 0 0 0 0,0 0 0 0 0,0 0 0 0 0,1 0 0 0 0,-1 0 0 0 0,1-1 0 0 0,0 1 0 0 0,0-1 0 0 0,1 0 0 0 0,0 0 0 0 0,-1 0 0 0 0,1 0 0 0 0,7 4 0 0 0,-6-4 0 0 0,0-1 0 0 0,0 0 0 0 0,0 0 0 0 0,1-1 0 0 0,8 4 0 0 0,-7-4 0 0 0,0 0 0 0 0,-1 1 0 0 0,0 0 0 0 0,1 1 0 0 0,-1-1 0 0 0,0 1 0 0 0,8 7 0 0 0,-13-10 0 0 0,0 1 0 0 0,0-1 0 0 0,0 0 0 0 0,0 1 0 0 0,0-1 0 0 0,0 0 0 0 0,0 1 0 0 0,0 0 0 0 0,0-1 0 0 0,-1 1 0 0 0,1-1 0 0 0,-1 1 0 0 0,1 0 0 0 0,-1-1 0 0 0,0 1 0 0 0,1 0 0 0 0,-1-1 0 0 0,0 1 0 0 0,0 0 0 0 0,0 2 0 0 0,0 0 0 0 0,-2 11 0 0 0,1 0 0 0 0,-2 1 0 0 0,0-1 0 0 0,-1 0 0 0 0,0 0 0 0 0,-1-1 0 0 0,-8 16 0 0 0,4-7 0 0 0,-7 21-266 0 0,16-42-1125 0 0,0-2-508 0 0,0 0-106 0 0,0 0-18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9.65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96 13247 0 0,'0'-18'1008'0'0,"-5"-58"-473"0"0,5 75-46 0 0,0 1 162 0 0,0 0 28 0 0,2 1-504 0 0,0 1 1 0 0,0-1-1 0 0,0 1 1 0 0,-1 0-1 0 0,1 0 1 0 0,-1 0 0 0 0,1 0-1 0 0,-1 0 1 0 0,0 0-1 0 0,1 0 1 0 0,-1 0-1 0 0,0 1 1 0 0,0 2 0 0 0,1-1 164 0 0,25 49-200 0 0,-3 1 0 0 0,-3 0 0 0 0,-2 2 0 0 0,-2 0 0 0 0,12 78 0 0 0,-27-94-2749 0 0,3 15-3331 0 0,-5-55 1385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4:59.9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39 8863 0 0,'0'0'407'0'0,"0"0"-6"0"0,0 0-91 0 0,0 0 562 0 0,0 0 273 0 0,0 0 58 0 0,0 0-151 0 0,29-8-650 0 0,40-10-1616 0 0,-23 9-4117 0 0,-28 5 1812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5:00.3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163 5 10943 0 0,'0'0'248'0'0,"0"0"35"0"0,0 0 18 0 0,0 0-37 0 0,-1 0-170 0 0,-4-1 136 0 0,0 1 0 0 0,1 0 0 0 0,-1 0 0 0 0,0 0 0 0 0,0 0 0 0 0,1 1 0 0 0,-1 0 0 0 0,0 0 0 0 0,1 0 0 0 0,-1 0 0 0 0,1 1 0 0 0,-1 0 0 0 0,1 0 0 0 0,0 0 0 0 0,-1 0 0 0 0,1 1 1 0 0,0-1-1 0 0,1 1 0 0 0,-1 0 0 0 0,0 0 0 0 0,1 1 0 0 0,0-1 0 0 0,-4 6 0 0 0,0 0 382 0 0,0 0-1 0 0,1 0 1 0 0,0 1 0 0 0,1 0-1 0 0,0 0 1 0 0,1 1 0 0 0,0-1-1 0 0,-3 14 1 0 0,5-16-612 0 0,1 0 0 0 0,0 1 0 0 0,1-1 0 0 0,-1 0 0 0 0,2 0 0 0 0,-1 1 0 0 0,1-1 0 0 0,1 0 0 0 0,-1 0 0 0 0,5 12 0 0 0,-1-11 0 0 0,-4-8 0 0 0,0-1 0 0 0,-1 1 0 0 0,1-1 0 0 0,0 1 0 0 0,0-1 0 0 0,0 0 0 0 0,-1 1 0 0 0,1-1 0 0 0,0 0 0 0 0,0 0 0 0 0,0 0 0 0 0,0 1 0 0 0,0-1 0 0 0,0 0 0 0 0,-1 0 0 0 0,1 0 0 0 0,0 0 0 0 0,0-1 0 0 0,0 1 0 0 0,0 0 0 0 0,0 0 0 0 0,0 0 0 0 0,-1-1 0 0 0,1 1 0 0 0,0 0 0 0 0,0-1 0 0 0,0 1 0 0 0,-1-1 0 0 0,1 1 0 0 0,1-1 0 0 0,-2 0 0 0 0,3-1-89 0 0,0 0 0 0 0,0 0 0 0 0,0 0-1 0 0,-1 0 1 0 0,1-1 0 0 0,-1 1 0 0 0,0-1 0 0 0,1 0 0 0 0,-1 1-1 0 0,0-1 1 0 0,-1 0 0 0 0,1 0 0 0 0,0-1 0 0 0,1-4-1 0 0,15-49-1379 0 0,-17 55 1460 0 0,31-154 77 0 0,-31 155 416 0 0,-1 1 192 0 0,14 18 888 0 0,-7-4-1557 0 0,-1 1-1 0 0,0 0 0 0 0,4 18 1 0 0,-5-17-9 0 0,5 7 2 0 0,-10-22-139 0 0,0 0-1 0 0,0 0 0 0 0,1-1 1 0 0,-1 1-1 0 0,0 0 1 0 0,1 0-1 0 0,-1-1 0 0 0,1 1 1 0 0,-1 0-1 0 0,1 0 1 0 0,-1-1-1 0 0,1 1 0 0 0,-1-1 1 0 0,1 1-1 0 0,0 0 1 0 0,-1-1-1 0 0,1 1 0 0 0,0-1 1 0 0,-1 1-1 0 0,1-1 1 0 0,0 0-1 0 0,0 1 0 0 0,0-1 1 0 0,-1 0-1 0 0,1 0 1 0 0,0 1-1 0 0,0-1 0 0 0,0 0 1 0 0,0 0-1 0 0,-1 0 1 0 0,1 0-1 0 0,0 0 0 0 0,0 0 1 0 0,0 0-1 0 0,0 0 1 0 0,-1 0-1 0 0,1-1 0 0 0,0 1 1 0 0,1-1-1 0 0,0 1-416 0 0,-1-1 0 0 0,1 0 0 0 0,0 0 0 0 0,0-1 0 0 0,-1 1 0 0 0,1 0 0 0 0,-1 0 0 0 0,1-1 0 0 0,-1 1 0 0 0,0-1 0 0 0,2-2 0 0 0,4-15-1620 0 0,-3-3 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5:00.66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60 300 10943 0 0,'-1'-16'338'0'0,"-1"0"0"0"0,0 0 0 0 0,-1 0 0 0 0,0 1-1 0 0,-2-1 1 0 0,0 1 0 0 0,0 0 0 0 0,-2 0 0 0 0,0 1-1 0 0,-11-18 1 0 0,18 31 822 0 0,0 1 184 0 0,0 0 38 0 0,0 0-80 0 0,0 0-368 0 0,0 0-166 0 0,0 0-31 0 0,-1 24-350 0 0,0-13-265 0 0,1 0-1 0 0,1 1 1 0 0,1 12-1 0 0,48 220-121 0 0,-47-227 6 0 0,19 94 77 0 0,-19-102-128 0 0,0 0 0 0 0,0 0 0 0 0,1 0-1 0 0,0 0 1 0 0,0-1 0 0 0,1 1 0 0 0,0-1 0 0 0,1 0 0 0 0,8 9 0 0 0,-13-16-1847 0 0,15-15-8002 0 0,-10 2 5066 0 0</inkml:trace>
  <inkml:trace contextRef="#ctx0" brushRef="#br0" timeOffset="1">146 48 13247 0 0,'-8'-16'1008'0'0,"-6"-11"-568"0"0,14 26-383 0 0,0 1 0 0 0,0 0 0 0 0,-1-1 0 0 0,1 1 0 0 0,0 0-1 0 0,-1 0 1 0 0,1-1 0 0 0,0 1 0 0 0,-1 0 0 0 0,1 0 0 0 0,-1-1-1 0 0,1 1 1 0 0,0 0 0 0 0,-1 0 0 0 0,1 0 0 0 0,-1 0 0 0 0,1 0 0 0 0,-1 0-1 0 0,1 0 1 0 0,-1 0 0 0 0,1 0 0 0 0,0 0 0 0 0,-1 0 0 0 0,1 0 0 0 0,-1 0-1 0 0,1 0 1 0 0,-1 0 0 0 0,1 0 0 0 0,-1 0 0 0 0,1 0 0 0 0,0 1 0 0 0,-1-1-1 0 0,1 0 1 0 0,-1 0 0 0 0,1 0 0 0 0,0 1 0 0 0,-1-1 0 0 0,1 0-1 0 0,0 1 1 0 0,-1-1 0 0 0,1 0 0 0 0,0 1 0 0 0,0-1 0 0 0,-1 0 0 0 0,1 1-1 0 0,0-1 1 0 0,-1 1 0 0 0,-7 15 2269 0 0,6-1-2104 0 0,1-1 1 0 0,1 1-1 0 0,1 0 0 0 0,0 0 1 0 0,4 21-1 0 0,23 73 1414 0 0,-8-40-1197 0 0,68 252-8325 0 0,-80-295 1300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5:05.1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 1 5407 0 0,'0'0'248'0'0,"0"0"-5"0"0,0 0 54 0 0,0 0 786 0 0,-2 6 11886 0 0,5 12-12542 0 0,1 0 1 0 0,0 0-1 0 0,2-1 0 0 0,0 0 0 0 0,15 28 0 0 0,-6-10-78 0 0,12 25-349 0 0,-2 2 0 0 0,-4 1 0 0 0,23 105 0 0 0,-42-156 15 0 0,1 42-122 0 0,-8 8-6697 0 0,13-27-1813 0 0,-8-33 6058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5:06.3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92 7055 0 0,'0'0'158'0'0,"0"0"22"0"0,0 0 12 0 0,0 0 124 0 0,0 0 494 0 0,0 0 218 0 0,0 0 42 0 0,0 0-136 0 0,0-2-610 0 0,2-3-196 0 0,-2 4 344 0 0,0 1 143 0 0,0 0 22 0 0,0 0-82 0 0,1 0-363 0 0,1 0-191 0 0,-1 0-1 0 0,0 1 1 0 0,0-1-1 0 0,0 1 1 0 0,0-1-1 0 0,1 1 1 0 0,-1 0 0 0 0,0-1-1 0 0,0 1 1 0 0,0 0-1 0 0,0-1 1 0 0,0 1 0 0 0,-1 0-1 0 0,1 0 1 0 0,0 0-1 0 0,0 0 1 0 0,0 0 0 0 0,-1 0-1 0 0,1 0 1 0 0,-1 0-1 0 0,1 0 1 0 0,-1 1 0 0 0,1-1-1 0 0,-1 0 1 0 0,1 0-1 0 0,-1 0 1 0 0,0 1 0 0 0,0-1-1 0 0,0 0 1 0 0,0 0-1 0 0,0 0 1 0 0,0 1 0 0 0,0-1-1 0 0,0 0 1 0 0,-1 2-1 0 0,-3 5 0 0 0,3-7 83 0 0,1 0-1 0 0,-1-1 0 0 0,1 1 1 0 0,-1 0-1 0 0,0 0 0 0 0,0-1 1 0 0,1 1-1 0 0,-1 0 0 0 0,0-1 1 0 0,0 1-1 0 0,0 0 0 0 0,0-1 1 0 0,1 0-1 0 0,-1 1 0 0 0,0-1 1 0 0,0 1-1 0 0,0-1 1 0 0,0 0-1 0 0,0 0 0 0 0,0 1 1 0 0,0-1-1 0 0,0 0 0 0 0,-2 0 1 0 0,1-1-24 0 0,0 0 0 0 0,0-1 0 0 0,0 1 0 0 0,0 0 0 0 0,0-1 0 0 0,1 1 0 0 0,-1-1 0 0 0,0 1 0 0 0,1-1 0 0 0,-1 0 0 0 0,1 0 0 0 0,-3-3 0 0 0,0-2-59 0 0,2-1 0 0 0,0 2 99 0 0,2 4 409 0 0,0 2 161 0 0,0 0 31 0 0,0 0-90 0 0,1 0-402 0 0,0-1-191 0 0,0 0 1 0 0,0 1 0 0 0,0-1 0 0 0,1 1 0 0 0,-1-1 0 0 0,0 1 0 0 0,0-1 0 0 0,0 1 0 0 0,1 0 0 0 0,-1-1 0 0 0,0 1 0 0 0,0 0 0 0 0,1 0 0 0 0,-1 0 0 0 0,0 0 0 0 0,0 0 0 0 0,1 0 0 0 0,-1 1 0 0 0,0-1 0 0 0,0 0 0 0 0,0 1 0 0 0,1-1 0 0 0,-1 0 0 0 0,0 1 0 0 0,0 0 0 0 0,0-1 0 0 0,0 1-1 0 0,0 0 1 0 0,0-1 0 0 0,0 1 0 0 0,0 0 0 0 0,0 0 0 0 0,0 0 0 0 0,0 0 0 0 0,0 1 0 0 0,-1-2 1 0 0,0 0 0 0 0,1 0-1 0 0,-1 0 1 0 0,0 0 0 0 0,0 0-1 0 0,0 0 1 0 0,0 0 0 0 0,0 0-1 0 0,0 0 1 0 0,0 1 0 0 0,0-1-1 0 0,0 0 1 0 0,0 0 0 0 0,0 0-1 0 0,1 0 1 0 0,-1 0 0 0 0,0 0 0 0 0,0 0-1 0 0,0 0 1 0 0,0 1 0 0 0,0-1-1 0 0,0 0 1 0 0,0 0 0 0 0,0 0-1 0 0,0 0 1 0 0,0 0 0 0 0,0 0-1 0 0,0 0 1 0 0,0 1 0 0 0,0-1-1 0 0,0 0 1 0 0,0 0 0 0 0,0 0-1 0 0,0 0 1 0 0,0 0 0 0 0,0 0 0 0 0,-1 0-1 0 0,1 0 1 0 0,0 1 0 0 0,0-1-1 0 0,0 0 1 0 0,0 0 0 0 0,0 0-1 0 0,0 0 1 0 0,0 0 0 0 0,0 0-1 0 0,0 0 1 0 0,0 0 0 0 0,0 0-1 0 0,-1 0 1 0 0,1 0 0 0 0,0 0-1 0 0,0 0 1 0 0,0 0 0 0 0,0 1 0 0 0,0-1-1 0 0,0 0 1 0 0,0 0 0 0 0,0 0-1 0 0,-1 0 1 0 0,1 0 0 0 0,0 0-1 0 0,0 0 1 0 0,0 0 0 0 0,0 0-1 0 0,0 0 1 0 0,0 0 0 0 0,0-1-1 0 0,-1 1 1 0 0,1 0 16 0 0,-1 0 0 0 0,1-1 0 0 0,0 1 0 0 0,-1-1 0 0 0,1 1 0 0 0,-1-1 0 0 0,1 1 0 0 0,0-1 0 0 0,0 1 0 0 0,-1-1 0 0 0,1 1 0 0 0,0-1 0 0 0,0 1 0 0 0,-1-1 0 0 0,1 1 0 0 0,0-1 0 0 0,0 0 0 0 0,0 1 0 0 0,0-1 0 0 0,0 1 0 0 0,0-1 0 0 0,0 0 0 0 0,0 1 0 0 0,0-1 0 0 0,0 1 0 0 0,1-1 0 0 0,-1-1 0 0 0,0 0-35 0 0,0 1 0 0 0,0 0 0 0 0,1 0 0 0 0,-1 0 0 0 0,0 0 0 0 0,0 0 0 0 0,1 0 0 0 0,-1 0 0 0 0,1 0 0 0 0,-1 0 0 0 0,1 0 0 0 0,-1 0 0 0 0,1 0 0 0 0,-1 0 0 0 0,1 0 0 0 0,0 1 0 0 0,0-1 0 0 0,-1 0 0 0 0,1 0 0 0 0,0 1 0 0 0,0-1 0 0 0,2 0 0 0 0,-3 0 22 0 0,0 1 0 0 0,0 0-1 0 0,0 0 1 0 0,0 0 0 0 0,1 0-1 0 0,-1 0 1 0 0,0-1 0 0 0,0 1-1 0 0,0 0 1 0 0,1 0 0 0 0,-1 0-1 0 0,0 0 1 0 0,0 0 0 0 0,0 0 0 0 0,1 0-1 0 0,-1 0 1 0 0,0 0 0 0 0,0 0-1 0 0,1 0 1 0 0,-1 0 0 0 0,0 0-1 0 0,0 0 1 0 0,0 0 0 0 0,1 0-1 0 0,-1 0 1 0 0,0 0 0 0 0,0 0 0 0 0,0 0-1 0 0,1 1 1 0 0,-1-1 0 0 0,0 0-1 0 0,0 0 1 0 0,0 0 0 0 0,0 0-1 0 0,1 0 1 0 0,-1 1 0 0 0,0-1-1 0 0,0 0 1 0 0,0 0 0 0 0,0 0 0 0 0,0 0-1 0 0,1 1 1 0 0,-1-1 0 0 0,0 0-1 0 0,0 0 1 0 0,0 0 0 0 0,0 1-1 0 0,0-1 1 0 0,0 0 0 0 0,0 0-1 0 0,0 0 1 0 0,0 1 0 0 0,0-1 0 0 0,0 0-1 0 0,0 0 1 0 0,0 0 0 0 0,0 1-1 0 0,0-1 1 0 0,0 0 0 0 0,0 0-1 0 0,0 1 1 0 0,0-1 0 0 0,0 0-1 0 0,-1 1 1 0 0,1 0 54 0 0,0 0 0 0 0,0 0 0 0 0,-1 1 1 0 0,1-1-1 0 0,-1 0 0 0 0,1 0 0 0 0,-1 0 0 0 0,1 1 0 0 0,-1-1 0 0 0,0 0 0 0 0,0 0 0 0 0,1 0 0 0 0,-1 0 1 0 0,0 0-1 0 0,0 0 0 0 0,0-1 0 0 0,0 1 0 0 0,-1 1 0 0 0,-6 1-52 0 0,7-3-24 0 0,-1 1 0 0 0,1-1 0 0 0,0 0 0 0 0,-1 0 0 0 0,1-1 0 0 0,0 1 0 0 0,-1 0 0 0 0,1 0 0 0 0,0-1 0 0 0,0 1 0 0 0,-1 0 0 0 0,1-1 0 0 0,0 0 0 0 0,0 1 0 0 0,0-1 0 0 0,0 0 0 0 0,0 1 0 0 0,0-1 0 0 0,0 0 0 0 0,0 0 0 0 0,0 0 0 0 0,0 0 0 0 0,0 0 0 0 0,0 0 0 0 0,0 0 0 0 0,1 0 0 0 0,-1 0 0 0 0,0 0 0 0 0,1 0 0 0 0,-1-1 0 0 0,1 1 0 0 0,0 0 0 0 0,-1 0 0 0 0,1-1 0 0 0,0-1 0 0 0,-1 3 0 0 0,-1-7 0 0 0,-2-7 0 0 0,14-17 0 0 0,-8 27 0 0 0,-2 4 0 0 0,1-1 0 0 0,-1 0 0 0 0,0 0 0 0 0,1 1 0 0 0,-1-1 0 0 0,0 0 0 0 0,1 1 0 0 0,-1-1 0 0 0,1 1 0 0 0,-1-1 0 0 0,1 0 0 0 0,-1 1 0 0 0,1-1 0 0 0,-1 1 0 0 0,1-1 0 0 0,0 1 0 0 0,-1 0 0 0 0,1-1 0 0 0,0 1 0 0 0,-1 0 0 0 0,1-1 0 0 0,0 1 0 0 0,0 0 0 0 0,-1 0 0 0 0,1 0 0 0 0,0-1 0 0 0,0 1 0 0 0,-1 0 0 0 0,1 0 0 0 0,1 0 0 0 0,8 1 0 0 0,-6 0 0 0 0,-4-1 0 0 0,1 0 0 0 0,-1 0 0 0 0,1 0 0 0 0,-1 0 0 0 0,1 0 0 0 0,0 0 0 0 0,-1 0 0 0 0,1 1 0 0 0,-1-1 0 0 0,1 0 0 0 0,-1 0 0 0 0,1 0 0 0 0,-1 1 0 0 0,1-1 0 0 0,-1 0 0 0 0,1 1 0 0 0,-1-1 0 0 0,1 0 0 0 0,-1 1 0 0 0,0-1 0 0 0,1 0 0 0 0,-1 1 0 0 0,0-1 0 0 0,1 1 0 0 0,-1 0 0 0 0,8 10 0 0 0,-6-9 0 0 0,0 1 0 0 0,-1-1 0 0 0,1 0 0 0 0,-1 0 0 0 0,0 1 0 0 0,0-1 0 0 0,1 1 0 0 0,-1-1 0 0 0,-1 1 0 0 0,1 0 0 0 0,0-1 0 0 0,-1 1 0 0 0,1 0 0 0 0,-1-1 0 0 0,0 1 0 0 0,0 4 0 0 0,-1 3 0 0 0,1-9 0 0 0,-1 1 0 0 0,1-1 0 0 0,0 1 0 0 0,-1-1 0 0 0,1 0 0 0 0,-1 1 0 0 0,1-1 0 0 0,-1 0 0 0 0,1 1 0 0 0,-1-1 0 0 0,0 0 0 0 0,0 0 0 0 0,0 0 0 0 0,0 0 0 0 0,0 1 0 0 0,0-1 0 0 0,0 0 0 0 0,0-1 0 0 0,0 1 0 0 0,0 0 0 0 0,0 0 0 0 0,-1 0 0 0 0,1-1 0 0 0,0 1 0 0 0,-1-1 0 0 0,1 1 0 0 0,0-1 0 0 0,-1 1 0 0 0,1-1 0 0 0,-3 0 0 0 0,-4 1 0 0 0,2-3 0 0 0,1-4 0 0 0,5-1 0 0 0,2-1 0 0 0,5-5 0 0 0,-5 12 0 0 0,3-2 0 0 0,-7 17 0 0 0,-2-5 0 0 0,-3-4 0 0 0,-1-3 0 0 0,6-2-227 0 0,1 0 1 0 0,0-1-1 0 0,0 1 0 0 0,0 0 1 0 0,-1 0-1 0 0,1-1 0 0 0,0 1 1 0 0,0 0-1 0 0,0-1 0 0 0,0 1 0 0 0,0-1 1 0 0,0 0-1 0 0,0 1 0 0 0,0-1 1 0 0,0 0-1 0 0,0 0 0 0 0,0 1 1 0 0,0-1-1 0 0,0 0 0 0 0,1 0 1 0 0,-1 0-1 0 0,0 0 0 0 0,1 0 0 0 0,-1 0 1 0 0,0 0-1 0 0,1 0 0 0 0,-1-1 1 0 0,1 1-1 0 0,0 0 0 0 0,-1 0 1 0 0,1 0-1 0 0,0 0 0 0 0,0-1 1 0 0,0 1-1 0 0,0 0 0 0 0,0 0 0 0 0,0-1 1 0 0,0 1-1 0 0,0 0 0 0 0,0 0 1 0 0,1-2-1 0 0,0 1-6092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9T22:36:35.2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0 13247 0 0,'-23'8'299'0'0,"18"-6"45"0"0,5-2 21 0 0,0 0-46 0 0,0-2-210 0 0,33 158 8367 0 0,51 361-8476 0 0,-77-464 66 0 0,4 16-409 0 0,-11-68-1105 0 0,0-1-535 0 0,0 0-951 0 0,0 0-3384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9F79-0047-4BFB-96E0-E90BBBC6E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76024-0AFD-4C2A-BD75-757A01D86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4F0E-A00A-46E2-9884-EB012D796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F2AA-55B6-4D26-9C74-7261BA66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C19FC-41C5-4BEC-AC17-DE029A10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654F-43CD-4FFD-9366-90FF1ED0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E5731-3C60-46C2-9234-05010677F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5EA10-1284-46B5-AE0A-D2B73A70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8DB45-77AD-4C0B-A1C6-CF82030F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3BDC-FD91-40BA-9A25-49567B46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1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74DA7-9B98-4719-B278-BACDC8AF1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63ECB-5072-477E-AF9F-140C606C5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AA5A-4F84-4C3C-8781-85839868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7E3A4-3294-4849-BBB7-2B4EDBE4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B236-8969-4777-B4E4-03380887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5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1087-3DDF-4CAA-8AC4-38D31FBA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D516-BEBC-414D-8FBF-C7BB66F2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B896E-D685-4D96-A15C-7014DED3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A9FE-EB0B-409E-9EDE-18D7906C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6A29B-22D9-4DAE-95A2-6B550A37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4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33AD3-270B-41A9-8044-6DB71FC5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C9520-07EB-4380-AE70-8B905AF56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D3E9-7590-4E10-A390-A77744A2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B3428-CD1A-4B8E-B916-C07AE902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258B3-4662-40B5-B509-6312CF0F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1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DC78-E63F-4000-B2DF-39AF8810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83C5-C137-41B8-B22B-AC45B9041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3F340-3BBC-443A-8317-F1DBAA9D6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0E7E5-92CB-4C75-B277-34F5A267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562CD-7F1A-4654-AAE7-BE64C658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1CE9A-BB5D-477B-AB2B-2ADC1577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48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B14-73FC-4133-871D-277451CE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3DFFB-B23E-486E-8567-2B08C9469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83480-2822-4255-806D-F178C5802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18E35-0998-46C3-B888-FBC4B1BC0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9E02E-7F8A-4B3A-B930-3A1003076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6B7FF-73BF-415D-880C-E4995105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994FA-453E-46C4-9578-F3D6F51F2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BB3B6-2177-447C-B74A-7B279160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3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52FB-81E1-4F03-A980-CEF4FCB7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BC11EC-642E-4A1B-B7BE-F5FB1665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21DAB-2796-4E32-94F8-641A094F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741B8-4F0A-4B1E-9AF3-ABD02C96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8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3B60E-14D4-4591-86EF-B61973AA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A71C0-D21F-41CB-80CF-51488A52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277A3-9B50-4ADD-B51D-CC7A73053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6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76CF-4C44-451D-A457-75643FFF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6A58-B5B2-45E8-AA7F-ECBAC361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8A845-D907-44F1-9E11-C5DF28B01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A9D92-8E1F-40E8-9453-63742C34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71F79-97F2-476A-8119-CC15541F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7BCE5-B04B-45A8-8DBA-3E0E642F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4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A806-06B9-4405-8CB0-D7B6DFB0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58279-230D-440D-A243-61CDB9CA5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86DA8-8FD1-4D4F-B4C4-BDEED81DD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7C329-E8D5-4711-9A6C-2E290A46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0C7E6-4965-44B2-A28E-90048BF3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D24A0-6BF6-462F-9EDB-706F8C5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7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7FEE0-978F-4B65-B424-8CD63450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CD85A-66C5-4B84-80DA-6B01FAE54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1023A-49AC-4CC2-89AD-067F9816F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B033F-62DB-4972-B720-CEDECC4E9B4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810D-208F-4B99-A87F-6E0D32A37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EEA6B-E04F-46D3-9E62-8F759F9A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D1FF0-3C80-45A1-AEBA-BED114C5C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5.png"/><Relationship Id="rId5" Type="http://schemas.openxmlformats.org/officeDocument/2006/relationships/image" Target="../media/image704.png"/><Relationship Id="rId4" Type="http://schemas.openxmlformats.org/officeDocument/2006/relationships/image" Target="../media/image703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9.png"/><Relationship Id="rId671" Type="http://schemas.openxmlformats.org/officeDocument/2006/relationships/image" Target="../media/image1077.png"/><Relationship Id="rId769" Type="http://schemas.openxmlformats.org/officeDocument/2006/relationships/image" Target="../media/image1132.png"/><Relationship Id="rId976" Type="http://schemas.openxmlformats.org/officeDocument/2006/relationships/customXml" Target="../ink/ink2089.xml"/><Relationship Id="rId21" Type="http://schemas.openxmlformats.org/officeDocument/2006/relationships/image" Target="../media/image716.png"/><Relationship Id="rId324" Type="http://schemas.openxmlformats.org/officeDocument/2006/relationships/customXml" Target="../ink/ink1763.xml"/><Relationship Id="rId531" Type="http://schemas.openxmlformats.org/officeDocument/2006/relationships/image" Target="../media/image999.png"/><Relationship Id="rId629" Type="http://schemas.openxmlformats.org/officeDocument/2006/relationships/image" Target="../media/image1054.png"/><Relationship Id="rId170" Type="http://schemas.openxmlformats.org/officeDocument/2006/relationships/customXml" Target="../ink/ink1686.xml"/><Relationship Id="rId836" Type="http://schemas.openxmlformats.org/officeDocument/2006/relationships/customXml" Target="../ink/ink2019.xml"/><Relationship Id="rId1021" Type="http://schemas.openxmlformats.org/officeDocument/2006/relationships/image" Target="../media/image1272.png"/><Relationship Id="rId268" Type="http://schemas.openxmlformats.org/officeDocument/2006/relationships/customXml" Target="../ink/ink1735.xml"/><Relationship Id="rId475" Type="http://schemas.openxmlformats.org/officeDocument/2006/relationships/image" Target="../media/image968.png"/><Relationship Id="rId682" Type="http://schemas.openxmlformats.org/officeDocument/2006/relationships/customXml" Target="../ink/ink1942.xml"/><Relationship Id="rId903" Type="http://schemas.openxmlformats.org/officeDocument/2006/relationships/image" Target="../media/image1206.png"/><Relationship Id="rId32" Type="http://schemas.openxmlformats.org/officeDocument/2006/relationships/customXml" Target="../ink/ink1617.xml"/><Relationship Id="rId128" Type="http://schemas.openxmlformats.org/officeDocument/2006/relationships/customXml" Target="../ink/ink1665.xml"/><Relationship Id="rId335" Type="http://schemas.openxmlformats.org/officeDocument/2006/relationships/image" Target="../media/image891.png"/><Relationship Id="rId542" Type="http://schemas.openxmlformats.org/officeDocument/2006/relationships/customXml" Target="../ink/ink1872.xml"/><Relationship Id="rId987" Type="http://schemas.openxmlformats.org/officeDocument/2006/relationships/image" Target="../media/image1253.png"/><Relationship Id="rId181" Type="http://schemas.openxmlformats.org/officeDocument/2006/relationships/image" Target="../media/image805.png"/><Relationship Id="rId402" Type="http://schemas.openxmlformats.org/officeDocument/2006/relationships/customXml" Target="../ink/ink1802.xml"/><Relationship Id="rId847" Type="http://schemas.openxmlformats.org/officeDocument/2006/relationships/image" Target="../media/image1175.png"/><Relationship Id="rId1032" Type="http://schemas.openxmlformats.org/officeDocument/2006/relationships/customXml" Target="../ink/ink2117.xml"/><Relationship Id="rId279" Type="http://schemas.openxmlformats.org/officeDocument/2006/relationships/image" Target="../media/image859.png"/><Relationship Id="rId486" Type="http://schemas.openxmlformats.org/officeDocument/2006/relationships/customXml" Target="../ink/ink1844.xml"/><Relationship Id="rId693" Type="http://schemas.openxmlformats.org/officeDocument/2006/relationships/image" Target="../media/image1089.png"/><Relationship Id="rId707" Type="http://schemas.openxmlformats.org/officeDocument/2006/relationships/image" Target="../media/image1097.png"/><Relationship Id="rId914" Type="http://schemas.openxmlformats.org/officeDocument/2006/relationships/customXml" Target="../ink/ink2058.xml"/><Relationship Id="rId43" Type="http://schemas.openxmlformats.org/officeDocument/2006/relationships/image" Target="../media/image728.png"/><Relationship Id="rId139" Type="http://schemas.openxmlformats.org/officeDocument/2006/relationships/image" Target="../media/image782.png"/><Relationship Id="rId346" Type="http://schemas.openxmlformats.org/officeDocument/2006/relationships/customXml" Target="../ink/ink1774.xml"/><Relationship Id="rId553" Type="http://schemas.openxmlformats.org/officeDocument/2006/relationships/image" Target="../media/image1012.png"/><Relationship Id="rId760" Type="http://schemas.openxmlformats.org/officeDocument/2006/relationships/customXml" Target="../ink/ink1981.xml"/><Relationship Id="rId998" Type="http://schemas.openxmlformats.org/officeDocument/2006/relationships/customXml" Target="../ink/ink2100.xml"/><Relationship Id="rId192" Type="http://schemas.openxmlformats.org/officeDocument/2006/relationships/customXml" Target="../ink/ink1697.xml"/><Relationship Id="rId206" Type="http://schemas.openxmlformats.org/officeDocument/2006/relationships/customXml" Target="../ink/ink1704.xml"/><Relationship Id="rId413" Type="http://schemas.openxmlformats.org/officeDocument/2006/relationships/image" Target="../media/image934.png"/><Relationship Id="rId858" Type="http://schemas.openxmlformats.org/officeDocument/2006/relationships/customXml" Target="../ink/ink2030.xml"/><Relationship Id="rId1043" Type="http://schemas.openxmlformats.org/officeDocument/2006/relationships/image" Target="../media/image1284.png"/><Relationship Id="rId497" Type="http://schemas.openxmlformats.org/officeDocument/2006/relationships/image" Target="../media/image981.png"/><Relationship Id="rId620" Type="http://schemas.openxmlformats.org/officeDocument/2006/relationships/customXml" Target="../ink/ink1911.xml"/><Relationship Id="rId718" Type="http://schemas.openxmlformats.org/officeDocument/2006/relationships/customXml" Target="../ink/ink1960.xml"/><Relationship Id="rId925" Type="http://schemas.openxmlformats.org/officeDocument/2006/relationships/image" Target="../media/image1218.png"/><Relationship Id="rId357" Type="http://schemas.openxmlformats.org/officeDocument/2006/relationships/image" Target="../media/image903.png"/><Relationship Id="rId54" Type="http://schemas.openxmlformats.org/officeDocument/2006/relationships/customXml" Target="../ink/ink1628.xml"/><Relationship Id="rId217" Type="http://schemas.openxmlformats.org/officeDocument/2006/relationships/image" Target="../media/image825.png"/><Relationship Id="rId564" Type="http://schemas.openxmlformats.org/officeDocument/2006/relationships/customXml" Target="../ink/ink1883.xml"/><Relationship Id="rId771" Type="http://schemas.openxmlformats.org/officeDocument/2006/relationships/image" Target="../media/image1133.png"/><Relationship Id="rId869" Type="http://schemas.openxmlformats.org/officeDocument/2006/relationships/image" Target="../media/image1187.png"/><Relationship Id="rId424" Type="http://schemas.openxmlformats.org/officeDocument/2006/relationships/customXml" Target="../ink/ink1813.xml"/><Relationship Id="rId631" Type="http://schemas.openxmlformats.org/officeDocument/2006/relationships/image" Target="../media/image1055.png"/><Relationship Id="rId729" Type="http://schemas.openxmlformats.org/officeDocument/2006/relationships/image" Target="../media/image1109.png"/><Relationship Id="rId1054" Type="http://schemas.openxmlformats.org/officeDocument/2006/relationships/customXml" Target="../ink/ink2128.xml"/><Relationship Id="rId270" Type="http://schemas.openxmlformats.org/officeDocument/2006/relationships/customXml" Target="../ink/ink1736.xml"/><Relationship Id="rId936" Type="http://schemas.openxmlformats.org/officeDocument/2006/relationships/customXml" Target="../ink/ink2069.xml"/><Relationship Id="rId65" Type="http://schemas.openxmlformats.org/officeDocument/2006/relationships/image" Target="../media/image741.png"/><Relationship Id="rId130" Type="http://schemas.openxmlformats.org/officeDocument/2006/relationships/customXml" Target="../ink/ink1666.xml"/><Relationship Id="rId368" Type="http://schemas.openxmlformats.org/officeDocument/2006/relationships/customXml" Target="../ink/ink1785.xml"/><Relationship Id="rId575" Type="http://schemas.openxmlformats.org/officeDocument/2006/relationships/image" Target="../media/image1024.png"/><Relationship Id="rId782" Type="http://schemas.openxmlformats.org/officeDocument/2006/relationships/customXml" Target="../ink/ink1992.xml"/><Relationship Id="rId228" Type="http://schemas.openxmlformats.org/officeDocument/2006/relationships/customXml" Target="../ink/ink1715.xml"/><Relationship Id="rId435" Type="http://schemas.openxmlformats.org/officeDocument/2006/relationships/image" Target="../media/image946.png"/><Relationship Id="rId642" Type="http://schemas.openxmlformats.org/officeDocument/2006/relationships/customXml" Target="../ink/ink1922.xml"/><Relationship Id="rId1065" Type="http://schemas.openxmlformats.org/officeDocument/2006/relationships/image" Target="../media/image1296.png"/><Relationship Id="rId281" Type="http://schemas.openxmlformats.org/officeDocument/2006/relationships/image" Target="../media/image861.png"/><Relationship Id="rId502" Type="http://schemas.openxmlformats.org/officeDocument/2006/relationships/customXml" Target="../ink/ink1852.xml"/><Relationship Id="rId947" Type="http://schemas.openxmlformats.org/officeDocument/2006/relationships/image" Target="../media/image1231.png"/><Relationship Id="rId76" Type="http://schemas.openxmlformats.org/officeDocument/2006/relationships/customXml" Target="../ink/ink1639.xml"/><Relationship Id="rId141" Type="http://schemas.openxmlformats.org/officeDocument/2006/relationships/image" Target="../media/image783.png"/><Relationship Id="rId379" Type="http://schemas.openxmlformats.org/officeDocument/2006/relationships/image" Target="../media/image915.png"/><Relationship Id="rId586" Type="http://schemas.openxmlformats.org/officeDocument/2006/relationships/customXml" Target="../ink/ink1894.xml"/><Relationship Id="rId793" Type="http://schemas.openxmlformats.org/officeDocument/2006/relationships/image" Target="../media/image1145.png"/><Relationship Id="rId807" Type="http://schemas.openxmlformats.org/officeDocument/2006/relationships/image" Target="../media/image1153.png"/><Relationship Id="rId7" Type="http://schemas.openxmlformats.org/officeDocument/2006/relationships/image" Target="../media/image708.png"/><Relationship Id="rId239" Type="http://schemas.openxmlformats.org/officeDocument/2006/relationships/image" Target="../media/image837.png"/><Relationship Id="rId446" Type="http://schemas.openxmlformats.org/officeDocument/2006/relationships/customXml" Target="../ink/ink1824.xml"/><Relationship Id="rId653" Type="http://schemas.openxmlformats.org/officeDocument/2006/relationships/image" Target="../media/image1067.png"/><Relationship Id="rId1076" Type="http://schemas.openxmlformats.org/officeDocument/2006/relationships/customXml" Target="../ink/ink2139.xml"/><Relationship Id="rId292" Type="http://schemas.openxmlformats.org/officeDocument/2006/relationships/customXml" Target="../ink/ink1747.xml"/><Relationship Id="rId306" Type="http://schemas.openxmlformats.org/officeDocument/2006/relationships/customXml" Target="../ink/ink1754.xml"/><Relationship Id="rId860" Type="http://schemas.openxmlformats.org/officeDocument/2006/relationships/customXml" Target="../ink/ink2031.xml"/><Relationship Id="rId958" Type="http://schemas.openxmlformats.org/officeDocument/2006/relationships/customXml" Target="../ink/ink2080.xml"/><Relationship Id="rId87" Type="http://schemas.openxmlformats.org/officeDocument/2006/relationships/image" Target="../media/image753.png"/><Relationship Id="rId513" Type="http://schemas.openxmlformats.org/officeDocument/2006/relationships/image" Target="../media/image989.png"/><Relationship Id="rId597" Type="http://schemas.openxmlformats.org/officeDocument/2006/relationships/image" Target="../media/image1036.png"/><Relationship Id="rId720" Type="http://schemas.openxmlformats.org/officeDocument/2006/relationships/customXml" Target="../ink/ink1961.xml"/><Relationship Id="rId818" Type="http://schemas.openxmlformats.org/officeDocument/2006/relationships/customXml" Target="../ink/ink2010.xml"/><Relationship Id="rId152" Type="http://schemas.openxmlformats.org/officeDocument/2006/relationships/customXml" Target="../ink/ink1677.xml"/><Relationship Id="rId457" Type="http://schemas.openxmlformats.org/officeDocument/2006/relationships/image" Target="../media/image958.png"/><Relationship Id="rId1003" Type="http://schemas.openxmlformats.org/officeDocument/2006/relationships/image" Target="../media/image1262.png"/><Relationship Id="rId664" Type="http://schemas.openxmlformats.org/officeDocument/2006/relationships/customXml" Target="../ink/ink1933.xml"/><Relationship Id="rId871" Type="http://schemas.openxmlformats.org/officeDocument/2006/relationships/image" Target="../media/image1188.png"/><Relationship Id="rId969" Type="http://schemas.openxmlformats.org/officeDocument/2006/relationships/image" Target="../media/image1243.png"/><Relationship Id="rId14" Type="http://schemas.openxmlformats.org/officeDocument/2006/relationships/customXml" Target="../ink/ink1608.xml"/><Relationship Id="rId317" Type="http://schemas.openxmlformats.org/officeDocument/2006/relationships/image" Target="../media/image881.png"/><Relationship Id="rId524" Type="http://schemas.openxmlformats.org/officeDocument/2006/relationships/customXml" Target="../ink/ink1863.xml"/><Relationship Id="rId731" Type="http://schemas.openxmlformats.org/officeDocument/2006/relationships/image" Target="../media/image1111.png"/><Relationship Id="rId98" Type="http://schemas.openxmlformats.org/officeDocument/2006/relationships/customXml" Target="../ink/ink1650.xml"/><Relationship Id="rId163" Type="http://schemas.openxmlformats.org/officeDocument/2006/relationships/image" Target="../media/image795.png"/><Relationship Id="rId370" Type="http://schemas.openxmlformats.org/officeDocument/2006/relationships/customXml" Target="../ink/ink1786.xml"/><Relationship Id="rId829" Type="http://schemas.openxmlformats.org/officeDocument/2006/relationships/image" Target="../media/image1165.png"/><Relationship Id="rId1014" Type="http://schemas.openxmlformats.org/officeDocument/2006/relationships/customXml" Target="../ink/ink2108.xml"/><Relationship Id="rId230" Type="http://schemas.openxmlformats.org/officeDocument/2006/relationships/customXml" Target="../ink/ink1716.xml"/><Relationship Id="rId468" Type="http://schemas.openxmlformats.org/officeDocument/2006/relationships/customXml" Target="../ink/ink1835.xml"/><Relationship Id="rId675" Type="http://schemas.openxmlformats.org/officeDocument/2006/relationships/image" Target="../media/image1079.png"/><Relationship Id="rId882" Type="http://schemas.openxmlformats.org/officeDocument/2006/relationships/customXml" Target="../ink/ink2042.xml"/><Relationship Id="rId25" Type="http://schemas.openxmlformats.org/officeDocument/2006/relationships/image" Target="../media/image718.png"/><Relationship Id="rId328" Type="http://schemas.openxmlformats.org/officeDocument/2006/relationships/customXml" Target="../ink/ink1765.xml"/><Relationship Id="rId535" Type="http://schemas.openxmlformats.org/officeDocument/2006/relationships/image" Target="../media/image1002.png"/><Relationship Id="rId742" Type="http://schemas.openxmlformats.org/officeDocument/2006/relationships/customXml" Target="../ink/ink1972.xml"/><Relationship Id="rId174" Type="http://schemas.openxmlformats.org/officeDocument/2006/relationships/customXml" Target="../ink/ink1688.xml"/><Relationship Id="rId381" Type="http://schemas.openxmlformats.org/officeDocument/2006/relationships/image" Target="../media/image916.png"/><Relationship Id="rId602" Type="http://schemas.openxmlformats.org/officeDocument/2006/relationships/customXml" Target="../ink/ink1902.xml"/><Relationship Id="rId1025" Type="http://schemas.openxmlformats.org/officeDocument/2006/relationships/image" Target="../media/image1274.png"/><Relationship Id="rId241" Type="http://schemas.openxmlformats.org/officeDocument/2006/relationships/image" Target="../media/image838.png"/><Relationship Id="rId479" Type="http://schemas.openxmlformats.org/officeDocument/2006/relationships/image" Target="../media/image971.png"/><Relationship Id="rId686" Type="http://schemas.openxmlformats.org/officeDocument/2006/relationships/customXml" Target="../ink/ink1944.xml"/><Relationship Id="rId893" Type="http://schemas.openxmlformats.org/officeDocument/2006/relationships/image" Target="../media/image1201.png"/><Relationship Id="rId907" Type="http://schemas.openxmlformats.org/officeDocument/2006/relationships/image" Target="../media/image1208.png"/><Relationship Id="rId36" Type="http://schemas.openxmlformats.org/officeDocument/2006/relationships/customXml" Target="../ink/ink1619.xml"/><Relationship Id="rId339" Type="http://schemas.openxmlformats.org/officeDocument/2006/relationships/image" Target="../media/image893.png"/><Relationship Id="rId546" Type="http://schemas.openxmlformats.org/officeDocument/2006/relationships/customXml" Target="../ink/ink1874.xml"/><Relationship Id="rId753" Type="http://schemas.openxmlformats.org/officeDocument/2006/relationships/image" Target="../media/image1123.png"/><Relationship Id="rId101" Type="http://schemas.openxmlformats.org/officeDocument/2006/relationships/image" Target="../media/image761.png"/><Relationship Id="rId185" Type="http://schemas.openxmlformats.org/officeDocument/2006/relationships/image" Target="../media/image807.png"/><Relationship Id="rId406" Type="http://schemas.openxmlformats.org/officeDocument/2006/relationships/customXml" Target="../ink/ink1804.xml"/><Relationship Id="rId960" Type="http://schemas.openxmlformats.org/officeDocument/2006/relationships/customXml" Target="../ink/ink2081.xml"/><Relationship Id="rId1036" Type="http://schemas.openxmlformats.org/officeDocument/2006/relationships/customXml" Target="../ink/ink2119.xml"/><Relationship Id="rId392" Type="http://schemas.openxmlformats.org/officeDocument/2006/relationships/customXml" Target="../ink/ink1797.xml"/><Relationship Id="rId613" Type="http://schemas.openxmlformats.org/officeDocument/2006/relationships/image" Target="../media/image1045.png"/><Relationship Id="rId697" Type="http://schemas.openxmlformats.org/officeDocument/2006/relationships/image" Target="../media/image1092.png"/><Relationship Id="rId820" Type="http://schemas.openxmlformats.org/officeDocument/2006/relationships/customXml" Target="../ink/ink2011.xml"/><Relationship Id="rId918" Type="http://schemas.openxmlformats.org/officeDocument/2006/relationships/customXml" Target="../ink/ink2060.xml"/><Relationship Id="rId252" Type="http://schemas.openxmlformats.org/officeDocument/2006/relationships/customXml" Target="../ink/ink1727.xml"/><Relationship Id="rId47" Type="http://schemas.openxmlformats.org/officeDocument/2006/relationships/image" Target="../media/image731.png"/><Relationship Id="rId112" Type="http://schemas.openxmlformats.org/officeDocument/2006/relationships/customXml" Target="../ink/ink1657.xml"/><Relationship Id="rId557" Type="http://schemas.openxmlformats.org/officeDocument/2006/relationships/image" Target="../media/image1014.png"/><Relationship Id="rId764" Type="http://schemas.openxmlformats.org/officeDocument/2006/relationships/customXml" Target="../ink/ink1983.xml"/><Relationship Id="rId971" Type="http://schemas.openxmlformats.org/officeDocument/2006/relationships/image" Target="../media/image1244.png"/><Relationship Id="rId196" Type="http://schemas.openxmlformats.org/officeDocument/2006/relationships/customXml" Target="../ink/ink1699.xml"/><Relationship Id="rId417" Type="http://schemas.openxmlformats.org/officeDocument/2006/relationships/image" Target="../media/image936.png"/><Relationship Id="rId624" Type="http://schemas.openxmlformats.org/officeDocument/2006/relationships/customXml" Target="../ink/ink1913.xml"/><Relationship Id="rId831" Type="http://schemas.openxmlformats.org/officeDocument/2006/relationships/image" Target="../media/image1166.png"/><Relationship Id="rId1047" Type="http://schemas.openxmlformats.org/officeDocument/2006/relationships/image" Target="../media/image1286.png"/><Relationship Id="rId263" Type="http://schemas.openxmlformats.org/officeDocument/2006/relationships/image" Target="../media/image851.png"/><Relationship Id="rId470" Type="http://schemas.openxmlformats.org/officeDocument/2006/relationships/customXml" Target="../ink/ink1836.xml"/><Relationship Id="rId929" Type="http://schemas.openxmlformats.org/officeDocument/2006/relationships/image" Target="../media/image1221.png"/><Relationship Id="rId58" Type="http://schemas.openxmlformats.org/officeDocument/2006/relationships/customXml" Target="../ink/ink1630.xml"/><Relationship Id="rId123" Type="http://schemas.openxmlformats.org/officeDocument/2006/relationships/image" Target="../media/image773.png"/><Relationship Id="rId330" Type="http://schemas.openxmlformats.org/officeDocument/2006/relationships/customXml" Target="../ink/ink1766.xml"/><Relationship Id="rId568" Type="http://schemas.openxmlformats.org/officeDocument/2006/relationships/customXml" Target="../ink/ink1885.xml"/><Relationship Id="rId775" Type="http://schemas.openxmlformats.org/officeDocument/2006/relationships/image" Target="../media/image1135.png"/><Relationship Id="rId982" Type="http://schemas.openxmlformats.org/officeDocument/2006/relationships/customXml" Target="../ink/ink2092.xml"/><Relationship Id="rId428" Type="http://schemas.openxmlformats.org/officeDocument/2006/relationships/customXml" Target="../ink/ink1815.xml"/><Relationship Id="rId635" Type="http://schemas.openxmlformats.org/officeDocument/2006/relationships/image" Target="../media/image1057.png"/><Relationship Id="rId842" Type="http://schemas.openxmlformats.org/officeDocument/2006/relationships/customXml" Target="../ink/ink2022.xml"/><Relationship Id="rId1058" Type="http://schemas.openxmlformats.org/officeDocument/2006/relationships/customXml" Target="../ink/ink2130.xml"/><Relationship Id="rId274" Type="http://schemas.openxmlformats.org/officeDocument/2006/relationships/customXml" Target="../ink/ink1738.xml"/><Relationship Id="rId481" Type="http://schemas.openxmlformats.org/officeDocument/2006/relationships/image" Target="../media/image972.png"/><Relationship Id="rId702" Type="http://schemas.openxmlformats.org/officeDocument/2006/relationships/customXml" Target="../ink/ink1952.xml"/><Relationship Id="rId69" Type="http://schemas.openxmlformats.org/officeDocument/2006/relationships/image" Target="../media/image743.png"/><Relationship Id="rId134" Type="http://schemas.openxmlformats.org/officeDocument/2006/relationships/customXml" Target="../ink/ink1668.xml"/><Relationship Id="rId579" Type="http://schemas.openxmlformats.org/officeDocument/2006/relationships/image" Target="../media/image1026.png"/><Relationship Id="rId786" Type="http://schemas.openxmlformats.org/officeDocument/2006/relationships/customXml" Target="../ink/ink1994.xml"/><Relationship Id="rId993" Type="http://schemas.openxmlformats.org/officeDocument/2006/relationships/image" Target="../media/image1256.png"/><Relationship Id="rId341" Type="http://schemas.openxmlformats.org/officeDocument/2006/relationships/image" Target="../media/image894.png"/><Relationship Id="rId439" Type="http://schemas.openxmlformats.org/officeDocument/2006/relationships/image" Target="../media/image948.png"/><Relationship Id="rId646" Type="http://schemas.openxmlformats.org/officeDocument/2006/relationships/customXml" Target="../ink/ink1924.xml"/><Relationship Id="rId1069" Type="http://schemas.openxmlformats.org/officeDocument/2006/relationships/image" Target="../media/image1298.png"/><Relationship Id="rId201" Type="http://schemas.openxmlformats.org/officeDocument/2006/relationships/image" Target="../media/image816.png"/><Relationship Id="rId285" Type="http://schemas.openxmlformats.org/officeDocument/2006/relationships/image" Target="../media/image863.png"/><Relationship Id="rId506" Type="http://schemas.openxmlformats.org/officeDocument/2006/relationships/customXml" Target="../ink/ink1854.xml"/><Relationship Id="rId853" Type="http://schemas.openxmlformats.org/officeDocument/2006/relationships/image" Target="../media/image1178.png"/><Relationship Id="rId492" Type="http://schemas.openxmlformats.org/officeDocument/2006/relationships/customXml" Target="../ink/ink1847.xml"/><Relationship Id="rId713" Type="http://schemas.openxmlformats.org/officeDocument/2006/relationships/image" Target="../media/image1101.png"/><Relationship Id="rId797" Type="http://schemas.openxmlformats.org/officeDocument/2006/relationships/image" Target="../media/image1147.png"/><Relationship Id="rId920" Type="http://schemas.openxmlformats.org/officeDocument/2006/relationships/customXml" Target="../ink/ink2061.xml"/><Relationship Id="rId145" Type="http://schemas.openxmlformats.org/officeDocument/2006/relationships/image" Target="../media/image785.png"/><Relationship Id="rId352" Type="http://schemas.openxmlformats.org/officeDocument/2006/relationships/customXml" Target="../ink/ink1777.xml"/><Relationship Id="rId212" Type="http://schemas.openxmlformats.org/officeDocument/2006/relationships/customXml" Target="../ink/ink1707.xml"/><Relationship Id="rId657" Type="http://schemas.openxmlformats.org/officeDocument/2006/relationships/image" Target="../media/image1069.png"/><Relationship Id="rId864" Type="http://schemas.openxmlformats.org/officeDocument/2006/relationships/customXml" Target="../ink/ink2033.xml"/><Relationship Id="rId296" Type="http://schemas.openxmlformats.org/officeDocument/2006/relationships/customXml" Target="../ink/ink1749.xml"/><Relationship Id="rId517" Type="http://schemas.openxmlformats.org/officeDocument/2006/relationships/image" Target="../media/image992.png"/><Relationship Id="rId724" Type="http://schemas.openxmlformats.org/officeDocument/2006/relationships/customXml" Target="../ink/ink1963.xml"/><Relationship Id="rId931" Type="http://schemas.openxmlformats.org/officeDocument/2006/relationships/image" Target="../media/image1222.png"/><Relationship Id="rId60" Type="http://schemas.openxmlformats.org/officeDocument/2006/relationships/customXml" Target="../ink/ink1631.xml"/><Relationship Id="rId156" Type="http://schemas.openxmlformats.org/officeDocument/2006/relationships/customXml" Target="../ink/ink1679.xml"/><Relationship Id="rId363" Type="http://schemas.openxmlformats.org/officeDocument/2006/relationships/image" Target="../media/image906.png"/><Relationship Id="rId570" Type="http://schemas.openxmlformats.org/officeDocument/2006/relationships/customXml" Target="../ink/ink1886.xml"/><Relationship Id="rId1007" Type="http://schemas.openxmlformats.org/officeDocument/2006/relationships/image" Target="../media/image1264.png"/><Relationship Id="rId223" Type="http://schemas.openxmlformats.org/officeDocument/2006/relationships/image" Target="../media/image828.png"/><Relationship Id="rId430" Type="http://schemas.openxmlformats.org/officeDocument/2006/relationships/customXml" Target="../ink/ink1816.xml"/><Relationship Id="rId668" Type="http://schemas.openxmlformats.org/officeDocument/2006/relationships/customXml" Target="../ink/ink1935.xml"/><Relationship Id="rId875" Type="http://schemas.openxmlformats.org/officeDocument/2006/relationships/image" Target="../media/image1191.png"/><Relationship Id="rId1060" Type="http://schemas.openxmlformats.org/officeDocument/2006/relationships/customXml" Target="../ink/ink2131.xml"/><Relationship Id="rId18" Type="http://schemas.openxmlformats.org/officeDocument/2006/relationships/customXml" Target="../ink/ink1610.xml"/><Relationship Id="rId528" Type="http://schemas.openxmlformats.org/officeDocument/2006/relationships/customXml" Target="../ink/ink1865.xml"/><Relationship Id="rId735" Type="http://schemas.openxmlformats.org/officeDocument/2006/relationships/image" Target="../media/image1113.png"/><Relationship Id="rId942" Type="http://schemas.openxmlformats.org/officeDocument/2006/relationships/customXml" Target="../ink/ink2072.xml"/><Relationship Id="rId167" Type="http://schemas.openxmlformats.org/officeDocument/2006/relationships/image" Target="../media/image797.png"/><Relationship Id="rId374" Type="http://schemas.openxmlformats.org/officeDocument/2006/relationships/customXml" Target="../ink/ink1788.xml"/><Relationship Id="rId581" Type="http://schemas.openxmlformats.org/officeDocument/2006/relationships/image" Target="../media/image1027.png"/><Relationship Id="rId1018" Type="http://schemas.openxmlformats.org/officeDocument/2006/relationships/customXml" Target="../ink/ink2110.xml"/><Relationship Id="rId71" Type="http://schemas.openxmlformats.org/officeDocument/2006/relationships/image" Target="../media/image744.png"/><Relationship Id="rId234" Type="http://schemas.openxmlformats.org/officeDocument/2006/relationships/customXml" Target="../ink/ink1718.xml"/><Relationship Id="rId679" Type="http://schemas.openxmlformats.org/officeDocument/2006/relationships/image" Target="../media/image1082.png"/><Relationship Id="rId802" Type="http://schemas.openxmlformats.org/officeDocument/2006/relationships/customXml" Target="../ink/ink2002.xml"/><Relationship Id="rId886" Type="http://schemas.openxmlformats.org/officeDocument/2006/relationships/customXml" Target="../ink/ink2044.xml"/><Relationship Id="rId2" Type="http://schemas.openxmlformats.org/officeDocument/2006/relationships/customXml" Target="../ink/ink1602.xml"/><Relationship Id="rId29" Type="http://schemas.openxmlformats.org/officeDocument/2006/relationships/image" Target="../media/image721.png"/><Relationship Id="rId441" Type="http://schemas.openxmlformats.org/officeDocument/2006/relationships/image" Target="../media/image949.png"/><Relationship Id="rId539" Type="http://schemas.openxmlformats.org/officeDocument/2006/relationships/image" Target="../media/image1004.png"/><Relationship Id="rId746" Type="http://schemas.openxmlformats.org/officeDocument/2006/relationships/customXml" Target="../ink/ink1974.xml"/><Relationship Id="rId1071" Type="http://schemas.openxmlformats.org/officeDocument/2006/relationships/image" Target="../media/image1299.png"/><Relationship Id="rId178" Type="http://schemas.openxmlformats.org/officeDocument/2006/relationships/customXml" Target="../ink/ink1690.xml"/><Relationship Id="rId301" Type="http://schemas.openxmlformats.org/officeDocument/2006/relationships/image" Target="../media/image872.png"/><Relationship Id="rId953" Type="http://schemas.openxmlformats.org/officeDocument/2006/relationships/image" Target="../media/image1234.png"/><Relationship Id="rId1029" Type="http://schemas.openxmlformats.org/officeDocument/2006/relationships/image" Target="../media/image1276.png"/><Relationship Id="rId82" Type="http://schemas.openxmlformats.org/officeDocument/2006/relationships/customXml" Target="../ink/ink1642.xml"/><Relationship Id="rId203" Type="http://schemas.openxmlformats.org/officeDocument/2006/relationships/image" Target="../media/image817.png"/><Relationship Id="rId385" Type="http://schemas.openxmlformats.org/officeDocument/2006/relationships/image" Target="../media/image918.png"/><Relationship Id="rId592" Type="http://schemas.openxmlformats.org/officeDocument/2006/relationships/customXml" Target="../ink/ink1897.xml"/><Relationship Id="rId606" Type="http://schemas.openxmlformats.org/officeDocument/2006/relationships/customXml" Target="../ink/ink1904.xml"/><Relationship Id="rId648" Type="http://schemas.openxmlformats.org/officeDocument/2006/relationships/customXml" Target="../ink/ink1925.xml"/><Relationship Id="rId813" Type="http://schemas.openxmlformats.org/officeDocument/2006/relationships/image" Target="../media/image1156.png"/><Relationship Id="rId855" Type="http://schemas.openxmlformats.org/officeDocument/2006/relationships/image" Target="../media/image1179.png"/><Relationship Id="rId1040" Type="http://schemas.openxmlformats.org/officeDocument/2006/relationships/customXml" Target="../ink/ink2121.xml"/><Relationship Id="rId245" Type="http://schemas.openxmlformats.org/officeDocument/2006/relationships/image" Target="../media/image841.png"/><Relationship Id="rId287" Type="http://schemas.openxmlformats.org/officeDocument/2006/relationships/image" Target="../media/image864.png"/><Relationship Id="rId410" Type="http://schemas.openxmlformats.org/officeDocument/2006/relationships/customXml" Target="../ink/ink1806.xml"/><Relationship Id="rId452" Type="http://schemas.openxmlformats.org/officeDocument/2006/relationships/customXml" Target="../ink/ink1827.xml"/><Relationship Id="rId494" Type="http://schemas.openxmlformats.org/officeDocument/2006/relationships/customXml" Target="../ink/ink1848.xml"/><Relationship Id="rId508" Type="http://schemas.openxmlformats.org/officeDocument/2006/relationships/customXml" Target="../ink/ink1855.xml"/><Relationship Id="rId715" Type="http://schemas.openxmlformats.org/officeDocument/2006/relationships/image" Target="../media/image1102.png"/><Relationship Id="rId897" Type="http://schemas.openxmlformats.org/officeDocument/2006/relationships/image" Target="../media/image1203.png"/><Relationship Id="rId922" Type="http://schemas.openxmlformats.org/officeDocument/2006/relationships/customXml" Target="../ink/ink2062.xml"/><Relationship Id="rId1082" Type="http://schemas.openxmlformats.org/officeDocument/2006/relationships/customXml" Target="../ink/ink2142.xml"/><Relationship Id="rId105" Type="http://schemas.openxmlformats.org/officeDocument/2006/relationships/image" Target="../media/image763.png"/><Relationship Id="rId147" Type="http://schemas.openxmlformats.org/officeDocument/2006/relationships/image" Target="../media/image786.png"/><Relationship Id="rId312" Type="http://schemas.openxmlformats.org/officeDocument/2006/relationships/customXml" Target="../ink/ink1757.xml"/><Relationship Id="rId354" Type="http://schemas.openxmlformats.org/officeDocument/2006/relationships/customXml" Target="../ink/ink1778.xml"/><Relationship Id="rId757" Type="http://schemas.openxmlformats.org/officeDocument/2006/relationships/image" Target="../media/image1125.png"/><Relationship Id="rId799" Type="http://schemas.openxmlformats.org/officeDocument/2006/relationships/image" Target="../media/image1148.png"/><Relationship Id="rId964" Type="http://schemas.openxmlformats.org/officeDocument/2006/relationships/customXml" Target="../ink/ink2083.xml"/><Relationship Id="rId51" Type="http://schemas.openxmlformats.org/officeDocument/2006/relationships/image" Target="../media/image733.png"/><Relationship Id="rId93" Type="http://schemas.openxmlformats.org/officeDocument/2006/relationships/image" Target="../media/image756.png"/><Relationship Id="rId189" Type="http://schemas.openxmlformats.org/officeDocument/2006/relationships/image" Target="../media/image809.png"/><Relationship Id="rId396" Type="http://schemas.openxmlformats.org/officeDocument/2006/relationships/customXml" Target="../ink/ink1799.xml"/><Relationship Id="rId561" Type="http://schemas.openxmlformats.org/officeDocument/2006/relationships/image" Target="../media/image1016.png"/><Relationship Id="rId617" Type="http://schemas.openxmlformats.org/officeDocument/2006/relationships/image" Target="../media/image1047.png"/><Relationship Id="rId659" Type="http://schemas.openxmlformats.org/officeDocument/2006/relationships/image" Target="../media/image1071.png"/><Relationship Id="rId824" Type="http://schemas.openxmlformats.org/officeDocument/2006/relationships/customXml" Target="../ink/ink2013.xml"/><Relationship Id="rId866" Type="http://schemas.openxmlformats.org/officeDocument/2006/relationships/customXml" Target="../ink/ink2034.xml"/><Relationship Id="rId214" Type="http://schemas.openxmlformats.org/officeDocument/2006/relationships/customXml" Target="../ink/ink1708.xml"/><Relationship Id="rId256" Type="http://schemas.openxmlformats.org/officeDocument/2006/relationships/customXml" Target="../ink/ink1729.xml"/><Relationship Id="rId298" Type="http://schemas.openxmlformats.org/officeDocument/2006/relationships/customXml" Target="../ink/ink1750.xml"/><Relationship Id="rId421" Type="http://schemas.openxmlformats.org/officeDocument/2006/relationships/image" Target="../media/image938.png"/><Relationship Id="rId463" Type="http://schemas.openxmlformats.org/officeDocument/2006/relationships/image" Target="../media/image962.png"/><Relationship Id="rId519" Type="http://schemas.openxmlformats.org/officeDocument/2006/relationships/image" Target="../media/image993.png"/><Relationship Id="rId670" Type="http://schemas.openxmlformats.org/officeDocument/2006/relationships/customXml" Target="../ink/ink1936.xml"/><Relationship Id="rId1051" Type="http://schemas.openxmlformats.org/officeDocument/2006/relationships/image" Target="../media/image1288.png"/><Relationship Id="rId116" Type="http://schemas.openxmlformats.org/officeDocument/2006/relationships/customXml" Target="../ink/ink1659.xml"/><Relationship Id="rId158" Type="http://schemas.openxmlformats.org/officeDocument/2006/relationships/customXml" Target="../ink/ink1680.xml"/><Relationship Id="rId323" Type="http://schemas.openxmlformats.org/officeDocument/2006/relationships/image" Target="../media/image884.png"/><Relationship Id="rId530" Type="http://schemas.openxmlformats.org/officeDocument/2006/relationships/customXml" Target="../ink/ink1866.xml"/><Relationship Id="rId726" Type="http://schemas.openxmlformats.org/officeDocument/2006/relationships/customXml" Target="../ink/ink1964.xml"/><Relationship Id="rId768" Type="http://schemas.openxmlformats.org/officeDocument/2006/relationships/customXml" Target="../ink/ink1985.xml"/><Relationship Id="rId933" Type="http://schemas.openxmlformats.org/officeDocument/2006/relationships/image" Target="../media/image1223.png"/><Relationship Id="rId975" Type="http://schemas.openxmlformats.org/officeDocument/2006/relationships/image" Target="../media/image1246.png"/><Relationship Id="rId1009" Type="http://schemas.openxmlformats.org/officeDocument/2006/relationships/image" Target="../media/image1265.png"/><Relationship Id="rId20" Type="http://schemas.openxmlformats.org/officeDocument/2006/relationships/customXml" Target="../ink/ink1611.xml"/><Relationship Id="rId62" Type="http://schemas.openxmlformats.org/officeDocument/2006/relationships/customXml" Target="../ink/ink1632.xml"/><Relationship Id="rId365" Type="http://schemas.openxmlformats.org/officeDocument/2006/relationships/image" Target="../media/image907.png"/><Relationship Id="rId572" Type="http://schemas.openxmlformats.org/officeDocument/2006/relationships/customXml" Target="../ink/ink1887.xml"/><Relationship Id="rId628" Type="http://schemas.openxmlformats.org/officeDocument/2006/relationships/customXml" Target="../ink/ink1915.xml"/><Relationship Id="rId835" Type="http://schemas.openxmlformats.org/officeDocument/2006/relationships/image" Target="../media/image1168.png"/><Relationship Id="rId225" Type="http://schemas.openxmlformats.org/officeDocument/2006/relationships/image" Target="../media/image829.png"/><Relationship Id="rId267" Type="http://schemas.openxmlformats.org/officeDocument/2006/relationships/image" Target="../media/image853.png"/><Relationship Id="rId432" Type="http://schemas.openxmlformats.org/officeDocument/2006/relationships/customXml" Target="../ink/ink1817.xml"/><Relationship Id="rId474" Type="http://schemas.openxmlformats.org/officeDocument/2006/relationships/customXml" Target="../ink/ink1838.xml"/><Relationship Id="rId877" Type="http://schemas.openxmlformats.org/officeDocument/2006/relationships/image" Target="../media/image1192.png"/><Relationship Id="rId1020" Type="http://schemas.openxmlformats.org/officeDocument/2006/relationships/customXml" Target="../ink/ink2111.xml"/><Relationship Id="rId1062" Type="http://schemas.openxmlformats.org/officeDocument/2006/relationships/customXml" Target="../ink/ink2132.xml"/><Relationship Id="rId127" Type="http://schemas.openxmlformats.org/officeDocument/2006/relationships/image" Target="../media/image775.png"/><Relationship Id="rId681" Type="http://schemas.openxmlformats.org/officeDocument/2006/relationships/image" Target="../media/image1083.png"/><Relationship Id="rId737" Type="http://schemas.openxmlformats.org/officeDocument/2006/relationships/image" Target="../media/image1114.png"/><Relationship Id="rId779" Type="http://schemas.openxmlformats.org/officeDocument/2006/relationships/image" Target="../media/image1137.png"/><Relationship Id="rId902" Type="http://schemas.openxmlformats.org/officeDocument/2006/relationships/customXml" Target="../ink/ink2052.xml"/><Relationship Id="rId944" Type="http://schemas.openxmlformats.org/officeDocument/2006/relationships/customXml" Target="../ink/ink2073.xml"/><Relationship Id="rId986" Type="http://schemas.openxmlformats.org/officeDocument/2006/relationships/customXml" Target="../ink/ink2094.xml"/><Relationship Id="rId31" Type="http://schemas.openxmlformats.org/officeDocument/2006/relationships/image" Target="../media/image722.png"/><Relationship Id="rId73" Type="http://schemas.openxmlformats.org/officeDocument/2006/relationships/image" Target="../media/image745.png"/><Relationship Id="rId169" Type="http://schemas.openxmlformats.org/officeDocument/2006/relationships/image" Target="../media/image798.png"/><Relationship Id="rId334" Type="http://schemas.openxmlformats.org/officeDocument/2006/relationships/customXml" Target="../ink/ink1768.xml"/><Relationship Id="rId376" Type="http://schemas.openxmlformats.org/officeDocument/2006/relationships/customXml" Target="../ink/ink1789.xml"/><Relationship Id="rId541" Type="http://schemas.openxmlformats.org/officeDocument/2006/relationships/image" Target="../media/image1005.png"/><Relationship Id="rId583" Type="http://schemas.openxmlformats.org/officeDocument/2006/relationships/image" Target="../media/image1028.png"/><Relationship Id="rId639" Type="http://schemas.openxmlformats.org/officeDocument/2006/relationships/image" Target="../media/image1059.png"/><Relationship Id="rId790" Type="http://schemas.openxmlformats.org/officeDocument/2006/relationships/customXml" Target="../ink/ink1996.xml"/><Relationship Id="rId804" Type="http://schemas.openxmlformats.org/officeDocument/2006/relationships/customXml" Target="../ink/ink2003.xml"/><Relationship Id="rId4" Type="http://schemas.openxmlformats.org/officeDocument/2006/relationships/customXml" Target="../ink/ink1603.xml"/><Relationship Id="rId180" Type="http://schemas.openxmlformats.org/officeDocument/2006/relationships/customXml" Target="../ink/ink1691.xml"/><Relationship Id="rId236" Type="http://schemas.openxmlformats.org/officeDocument/2006/relationships/customXml" Target="../ink/ink1719.xml"/><Relationship Id="rId278" Type="http://schemas.openxmlformats.org/officeDocument/2006/relationships/customXml" Target="../ink/ink1740.xml"/><Relationship Id="rId401" Type="http://schemas.openxmlformats.org/officeDocument/2006/relationships/image" Target="../media/image927.png"/><Relationship Id="rId443" Type="http://schemas.openxmlformats.org/officeDocument/2006/relationships/image" Target="../media/image951.png"/><Relationship Id="rId650" Type="http://schemas.openxmlformats.org/officeDocument/2006/relationships/customXml" Target="../ink/ink1926.xml"/><Relationship Id="rId846" Type="http://schemas.openxmlformats.org/officeDocument/2006/relationships/customXml" Target="../ink/ink2024.xml"/><Relationship Id="rId888" Type="http://schemas.openxmlformats.org/officeDocument/2006/relationships/customXml" Target="../ink/ink2045.xml"/><Relationship Id="rId1031" Type="http://schemas.openxmlformats.org/officeDocument/2006/relationships/image" Target="../media/image1277.png"/><Relationship Id="rId1073" Type="http://schemas.openxmlformats.org/officeDocument/2006/relationships/image" Target="../media/image1301.png"/><Relationship Id="rId303" Type="http://schemas.openxmlformats.org/officeDocument/2006/relationships/image" Target="../media/image873.png"/><Relationship Id="rId485" Type="http://schemas.openxmlformats.org/officeDocument/2006/relationships/image" Target="../media/image974.png"/><Relationship Id="rId692" Type="http://schemas.openxmlformats.org/officeDocument/2006/relationships/customXml" Target="../ink/ink1947.xml"/><Relationship Id="rId706" Type="http://schemas.openxmlformats.org/officeDocument/2006/relationships/customXml" Target="../ink/ink1954.xml"/><Relationship Id="rId748" Type="http://schemas.openxmlformats.org/officeDocument/2006/relationships/customXml" Target="../ink/ink1975.xml"/><Relationship Id="rId913" Type="http://schemas.openxmlformats.org/officeDocument/2006/relationships/image" Target="../media/image1212.png"/><Relationship Id="rId955" Type="http://schemas.openxmlformats.org/officeDocument/2006/relationships/image" Target="../media/image1235.png"/><Relationship Id="rId42" Type="http://schemas.openxmlformats.org/officeDocument/2006/relationships/customXml" Target="../ink/ink1622.xml"/><Relationship Id="rId84" Type="http://schemas.openxmlformats.org/officeDocument/2006/relationships/customXml" Target="../ink/ink1643.xml"/><Relationship Id="rId138" Type="http://schemas.openxmlformats.org/officeDocument/2006/relationships/customXml" Target="../ink/ink1670.xml"/><Relationship Id="rId345" Type="http://schemas.openxmlformats.org/officeDocument/2006/relationships/image" Target="../media/image896.png"/><Relationship Id="rId387" Type="http://schemas.openxmlformats.org/officeDocument/2006/relationships/image" Target="../media/image919.png"/><Relationship Id="rId510" Type="http://schemas.openxmlformats.org/officeDocument/2006/relationships/customXml" Target="../ink/ink1856.xml"/><Relationship Id="rId552" Type="http://schemas.openxmlformats.org/officeDocument/2006/relationships/customXml" Target="../ink/ink1877.xml"/><Relationship Id="rId594" Type="http://schemas.openxmlformats.org/officeDocument/2006/relationships/customXml" Target="../ink/ink1898.xml"/><Relationship Id="rId608" Type="http://schemas.openxmlformats.org/officeDocument/2006/relationships/customXml" Target="../ink/ink1905.xml"/><Relationship Id="rId815" Type="http://schemas.openxmlformats.org/officeDocument/2006/relationships/image" Target="../media/image1157.png"/><Relationship Id="rId997" Type="http://schemas.openxmlformats.org/officeDocument/2006/relationships/image" Target="../media/image1258.png"/><Relationship Id="rId191" Type="http://schemas.openxmlformats.org/officeDocument/2006/relationships/image" Target="../media/image811.png"/><Relationship Id="rId205" Type="http://schemas.openxmlformats.org/officeDocument/2006/relationships/image" Target="../media/image818.png"/><Relationship Id="rId247" Type="http://schemas.openxmlformats.org/officeDocument/2006/relationships/image" Target="../media/image842.png"/><Relationship Id="rId412" Type="http://schemas.openxmlformats.org/officeDocument/2006/relationships/customXml" Target="../ink/ink1807.xml"/><Relationship Id="rId857" Type="http://schemas.openxmlformats.org/officeDocument/2006/relationships/image" Target="../media/image1181.png"/><Relationship Id="rId899" Type="http://schemas.openxmlformats.org/officeDocument/2006/relationships/image" Target="../media/image1204.png"/><Relationship Id="rId1000" Type="http://schemas.openxmlformats.org/officeDocument/2006/relationships/customXml" Target="../ink/ink2101.xml"/><Relationship Id="rId1042" Type="http://schemas.openxmlformats.org/officeDocument/2006/relationships/customXml" Target="../ink/ink2122.xml"/><Relationship Id="rId1084" Type="http://schemas.openxmlformats.org/officeDocument/2006/relationships/customXml" Target="../ink/ink2143.xml"/><Relationship Id="rId107" Type="http://schemas.openxmlformats.org/officeDocument/2006/relationships/image" Target="../media/image764.png"/><Relationship Id="rId289" Type="http://schemas.openxmlformats.org/officeDocument/2006/relationships/image" Target="../media/image865.png"/><Relationship Id="rId454" Type="http://schemas.openxmlformats.org/officeDocument/2006/relationships/customXml" Target="../ink/ink1828.xml"/><Relationship Id="rId496" Type="http://schemas.openxmlformats.org/officeDocument/2006/relationships/customXml" Target="../ink/ink1849.xml"/><Relationship Id="rId661" Type="http://schemas.openxmlformats.org/officeDocument/2006/relationships/image" Target="../media/image1072.png"/><Relationship Id="rId717" Type="http://schemas.openxmlformats.org/officeDocument/2006/relationships/image" Target="../media/image1103.png"/><Relationship Id="rId759" Type="http://schemas.openxmlformats.org/officeDocument/2006/relationships/image" Target="../media/image1126.png"/><Relationship Id="rId924" Type="http://schemas.openxmlformats.org/officeDocument/2006/relationships/customXml" Target="../ink/ink2063.xml"/><Relationship Id="rId966" Type="http://schemas.openxmlformats.org/officeDocument/2006/relationships/customXml" Target="../ink/ink2084.xml"/><Relationship Id="rId11" Type="http://schemas.openxmlformats.org/officeDocument/2006/relationships/image" Target="../media/image711.png"/><Relationship Id="rId53" Type="http://schemas.openxmlformats.org/officeDocument/2006/relationships/image" Target="../media/image734.png"/><Relationship Id="rId149" Type="http://schemas.openxmlformats.org/officeDocument/2006/relationships/image" Target="../media/image787.png"/><Relationship Id="rId314" Type="http://schemas.openxmlformats.org/officeDocument/2006/relationships/customXml" Target="../ink/ink1758.xml"/><Relationship Id="rId356" Type="http://schemas.openxmlformats.org/officeDocument/2006/relationships/customXml" Target="../ink/ink1779.xml"/><Relationship Id="rId398" Type="http://schemas.openxmlformats.org/officeDocument/2006/relationships/customXml" Target="../ink/ink1800.xml"/><Relationship Id="rId521" Type="http://schemas.openxmlformats.org/officeDocument/2006/relationships/image" Target="../media/image994.png"/><Relationship Id="rId563" Type="http://schemas.openxmlformats.org/officeDocument/2006/relationships/image" Target="../media/image1017.png"/><Relationship Id="rId619" Type="http://schemas.openxmlformats.org/officeDocument/2006/relationships/image" Target="../media/image1048.png"/><Relationship Id="rId770" Type="http://schemas.openxmlformats.org/officeDocument/2006/relationships/customXml" Target="../ink/ink1986.xml"/><Relationship Id="rId95" Type="http://schemas.openxmlformats.org/officeDocument/2006/relationships/image" Target="../media/image757.png"/><Relationship Id="rId160" Type="http://schemas.openxmlformats.org/officeDocument/2006/relationships/customXml" Target="../ink/ink1681.xml"/><Relationship Id="rId216" Type="http://schemas.openxmlformats.org/officeDocument/2006/relationships/customXml" Target="../ink/ink1709.xml"/><Relationship Id="rId423" Type="http://schemas.openxmlformats.org/officeDocument/2006/relationships/image" Target="../media/image939.png"/><Relationship Id="rId826" Type="http://schemas.openxmlformats.org/officeDocument/2006/relationships/customXml" Target="../ink/ink2014.xml"/><Relationship Id="rId868" Type="http://schemas.openxmlformats.org/officeDocument/2006/relationships/customXml" Target="../ink/ink2035.xml"/><Relationship Id="rId1011" Type="http://schemas.openxmlformats.org/officeDocument/2006/relationships/image" Target="../media/image1266.png"/><Relationship Id="rId1053" Type="http://schemas.openxmlformats.org/officeDocument/2006/relationships/image" Target="../media/image1289.png"/><Relationship Id="rId258" Type="http://schemas.openxmlformats.org/officeDocument/2006/relationships/customXml" Target="../ink/ink1730.xml"/><Relationship Id="rId465" Type="http://schemas.openxmlformats.org/officeDocument/2006/relationships/image" Target="../media/image963.png"/><Relationship Id="rId630" Type="http://schemas.openxmlformats.org/officeDocument/2006/relationships/customXml" Target="../ink/ink1916.xml"/><Relationship Id="rId672" Type="http://schemas.openxmlformats.org/officeDocument/2006/relationships/customXml" Target="../ink/ink1937.xml"/><Relationship Id="rId728" Type="http://schemas.openxmlformats.org/officeDocument/2006/relationships/customXml" Target="../ink/ink1965.xml"/><Relationship Id="rId935" Type="http://schemas.openxmlformats.org/officeDocument/2006/relationships/image" Target="../media/image1224.png"/><Relationship Id="rId22" Type="http://schemas.openxmlformats.org/officeDocument/2006/relationships/customXml" Target="../ink/ink1612.xml"/><Relationship Id="rId64" Type="http://schemas.openxmlformats.org/officeDocument/2006/relationships/customXml" Target="../ink/ink1633.xml"/><Relationship Id="rId118" Type="http://schemas.openxmlformats.org/officeDocument/2006/relationships/customXml" Target="../ink/ink1660.xml"/><Relationship Id="rId325" Type="http://schemas.openxmlformats.org/officeDocument/2006/relationships/image" Target="../media/image885.png"/><Relationship Id="rId367" Type="http://schemas.openxmlformats.org/officeDocument/2006/relationships/image" Target="../media/image908.png"/><Relationship Id="rId532" Type="http://schemas.openxmlformats.org/officeDocument/2006/relationships/customXml" Target="../ink/ink1867.xml"/><Relationship Id="rId574" Type="http://schemas.openxmlformats.org/officeDocument/2006/relationships/customXml" Target="../ink/ink1888.xml"/><Relationship Id="rId977" Type="http://schemas.openxmlformats.org/officeDocument/2006/relationships/image" Target="../media/image1247.png"/><Relationship Id="rId171" Type="http://schemas.openxmlformats.org/officeDocument/2006/relationships/image" Target="../media/image799.png"/><Relationship Id="rId227" Type="http://schemas.openxmlformats.org/officeDocument/2006/relationships/image" Target="../media/image831.png"/><Relationship Id="rId781" Type="http://schemas.openxmlformats.org/officeDocument/2006/relationships/image" Target="../media/image1138.png"/><Relationship Id="rId837" Type="http://schemas.openxmlformats.org/officeDocument/2006/relationships/image" Target="../media/image1169.png"/><Relationship Id="rId879" Type="http://schemas.openxmlformats.org/officeDocument/2006/relationships/image" Target="../media/image1193.png"/><Relationship Id="rId1022" Type="http://schemas.openxmlformats.org/officeDocument/2006/relationships/customXml" Target="../ink/ink2112.xml"/><Relationship Id="rId269" Type="http://schemas.openxmlformats.org/officeDocument/2006/relationships/image" Target="../media/image854.png"/><Relationship Id="rId434" Type="http://schemas.openxmlformats.org/officeDocument/2006/relationships/customXml" Target="../ink/ink1818.xml"/><Relationship Id="rId476" Type="http://schemas.openxmlformats.org/officeDocument/2006/relationships/customXml" Target="../ink/ink1839.xml"/><Relationship Id="rId641" Type="http://schemas.openxmlformats.org/officeDocument/2006/relationships/image" Target="../media/image1061.png"/><Relationship Id="rId683" Type="http://schemas.openxmlformats.org/officeDocument/2006/relationships/image" Target="../media/image1084.png"/><Relationship Id="rId739" Type="http://schemas.openxmlformats.org/officeDocument/2006/relationships/image" Target="../media/image1115.png"/><Relationship Id="rId890" Type="http://schemas.openxmlformats.org/officeDocument/2006/relationships/customXml" Target="../ink/ink2046.xml"/><Relationship Id="rId904" Type="http://schemas.openxmlformats.org/officeDocument/2006/relationships/customXml" Target="../ink/ink2053.xml"/><Relationship Id="rId1064" Type="http://schemas.openxmlformats.org/officeDocument/2006/relationships/customXml" Target="../ink/ink2133.xml"/><Relationship Id="rId33" Type="http://schemas.openxmlformats.org/officeDocument/2006/relationships/image" Target="../media/image723.png"/><Relationship Id="rId129" Type="http://schemas.openxmlformats.org/officeDocument/2006/relationships/image" Target="../media/image776.png"/><Relationship Id="rId280" Type="http://schemas.openxmlformats.org/officeDocument/2006/relationships/customXml" Target="../ink/ink1741.xml"/><Relationship Id="rId336" Type="http://schemas.openxmlformats.org/officeDocument/2006/relationships/customXml" Target="../ink/ink1769.xml"/><Relationship Id="rId501" Type="http://schemas.openxmlformats.org/officeDocument/2006/relationships/image" Target="../media/image983.png"/><Relationship Id="rId543" Type="http://schemas.openxmlformats.org/officeDocument/2006/relationships/image" Target="../media/image1006.png"/><Relationship Id="rId946" Type="http://schemas.openxmlformats.org/officeDocument/2006/relationships/customXml" Target="../ink/ink2074.xml"/><Relationship Id="rId988" Type="http://schemas.openxmlformats.org/officeDocument/2006/relationships/customXml" Target="../ink/ink2095.xml"/><Relationship Id="rId75" Type="http://schemas.openxmlformats.org/officeDocument/2006/relationships/image" Target="../media/image746.png"/><Relationship Id="rId140" Type="http://schemas.openxmlformats.org/officeDocument/2006/relationships/customXml" Target="../ink/ink1671.xml"/><Relationship Id="rId182" Type="http://schemas.openxmlformats.org/officeDocument/2006/relationships/customXml" Target="../ink/ink1692.xml"/><Relationship Id="rId378" Type="http://schemas.openxmlformats.org/officeDocument/2006/relationships/customXml" Target="../ink/ink1790.xml"/><Relationship Id="rId403" Type="http://schemas.openxmlformats.org/officeDocument/2006/relationships/image" Target="../media/image928.png"/><Relationship Id="rId585" Type="http://schemas.openxmlformats.org/officeDocument/2006/relationships/image" Target="../media/image1029.png"/><Relationship Id="rId750" Type="http://schemas.openxmlformats.org/officeDocument/2006/relationships/customXml" Target="../ink/ink1976.xml"/><Relationship Id="rId792" Type="http://schemas.openxmlformats.org/officeDocument/2006/relationships/customXml" Target="../ink/ink1997.xml"/><Relationship Id="rId806" Type="http://schemas.openxmlformats.org/officeDocument/2006/relationships/customXml" Target="../ink/ink2004.xml"/><Relationship Id="rId848" Type="http://schemas.openxmlformats.org/officeDocument/2006/relationships/customXml" Target="../ink/ink2025.xml"/><Relationship Id="rId1033" Type="http://schemas.openxmlformats.org/officeDocument/2006/relationships/image" Target="../media/image1278.png"/><Relationship Id="rId6" Type="http://schemas.openxmlformats.org/officeDocument/2006/relationships/customXml" Target="../ink/ink1604.xml"/><Relationship Id="rId238" Type="http://schemas.openxmlformats.org/officeDocument/2006/relationships/customXml" Target="../ink/ink1720.xml"/><Relationship Id="rId445" Type="http://schemas.openxmlformats.org/officeDocument/2006/relationships/image" Target="../media/image952.png"/><Relationship Id="rId487" Type="http://schemas.openxmlformats.org/officeDocument/2006/relationships/image" Target="../media/image975.png"/><Relationship Id="rId610" Type="http://schemas.openxmlformats.org/officeDocument/2006/relationships/customXml" Target="../ink/ink1906.xml"/><Relationship Id="rId652" Type="http://schemas.openxmlformats.org/officeDocument/2006/relationships/customXml" Target="../ink/ink1927.xml"/><Relationship Id="rId694" Type="http://schemas.openxmlformats.org/officeDocument/2006/relationships/customXml" Target="../ink/ink1948.xml"/><Relationship Id="rId708" Type="http://schemas.openxmlformats.org/officeDocument/2006/relationships/customXml" Target="../ink/ink1955.xml"/><Relationship Id="rId915" Type="http://schemas.openxmlformats.org/officeDocument/2006/relationships/image" Target="../media/image1213.png"/><Relationship Id="rId1075" Type="http://schemas.openxmlformats.org/officeDocument/2006/relationships/image" Target="../media/image1302.png"/><Relationship Id="rId291" Type="http://schemas.openxmlformats.org/officeDocument/2006/relationships/image" Target="../media/image866.png"/><Relationship Id="rId305" Type="http://schemas.openxmlformats.org/officeDocument/2006/relationships/image" Target="../media/image874.png"/><Relationship Id="rId347" Type="http://schemas.openxmlformats.org/officeDocument/2006/relationships/image" Target="../media/image897.png"/><Relationship Id="rId512" Type="http://schemas.openxmlformats.org/officeDocument/2006/relationships/customXml" Target="../ink/ink1857.xml"/><Relationship Id="rId957" Type="http://schemas.openxmlformats.org/officeDocument/2006/relationships/image" Target="../media/image1236.png"/><Relationship Id="rId999" Type="http://schemas.openxmlformats.org/officeDocument/2006/relationships/image" Target="../media/image1259.png"/><Relationship Id="rId44" Type="http://schemas.openxmlformats.org/officeDocument/2006/relationships/customXml" Target="../ink/ink1623.xml"/><Relationship Id="rId86" Type="http://schemas.openxmlformats.org/officeDocument/2006/relationships/customXml" Target="../ink/ink1644.xml"/><Relationship Id="rId151" Type="http://schemas.openxmlformats.org/officeDocument/2006/relationships/image" Target="../media/image788.png"/><Relationship Id="rId389" Type="http://schemas.openxmlformats.org/officeDocument/2006/relationships/image" Target="../media/image921.png"/><Relationship Id="rId554" Type="http://schemas.openxmlformats.org/officeDocument/2006/relationships/customXml" Target="../ink/ink1878.xml"/><Relationship Id="rId596" Type="http://schemas.openxmlformats.org/officeDocument/2006/relationships/customXml" Target="../ink/ink1899.xml"/><Relationship Id="rId761" Type="http://schemas.openxmlformats.org/officeDocument/2006/relationships/image" Target="../media/image1127.png"/><Relationship Id="rId817" Type="http://schemas.openxmlformats.org/officeDocument/2006/relationships/image" Target="../media/image1158.png"/><Relationship Id="rId859" Type="http://schemas.openxmlformats.org/officeDocument/2006/relationships/image" Target="../media/image1182.png"/><Relationship Id="rId1002" Type="http://schemas.openxmlformats.org/officeDocument/2006/relationships/customXml" Target="../ink/ink2102.xml"/><Relationship Id="rId193" Type="http://schemas.openxmlformats.org/officeDocument/2006/relationships/image" Target="../media/image812.png"/><Relationship Id="rId207" Type="http://schemas.openxmlformats.org/officeDocument/2006/relationships/image" Target="../media/image819.png"/><Relationship Id="rId249" Type="http://schemas.openxmlformats.org/officeDocument/2006/relationships/image" Target="../media/image843.png"/><Relationship Id="rId414" Type="http://schemas.openxmlformats.org/officeDocument/2006/relationships/customXml" Target="../ink/ink1808.xml"/><Relationship Id="rId456" Type="http://schemas.openxmlformats.org/officeDocument/2006/relationships/customXml" Target="../ink/ink1829.xml"/><Relationship Id="rId498" Type="http://schemas.openxmlformats.org/officeDocument/2006/relationships/customXml" Target="../ink/ink1850.xml"/><Relationship Id="rId621" Type="http://schemas.openxmlformats.org/officeDocument/2006/relationships/image" Target="../media/image1049.png"/><Relationship Id="rId663" Type="http://schemas.openxmlformats.org/officeDocument/2006/relationships/image" Target="../media/image1073.png"/><Relationship Id="rId870" Type="http://schemas.openxmlformats.org/officeDocument/2006/relationships/customXml" Target="../ink/ink2036.xml"/><Relationship Id="rId1044" Type="http://schemas.openxmlformats.org/officeDocument/2006/relationships/customXml" Target="../ink/ink2123.xml"/><Relationship Id="rId13" Type="http://schemas.openxmlformats.org/officeDocument/2006/relationships/image" Target="../media/image712.png"/><Relationship Id="rId109" Type="http://schemas.openxmlformats.org/officeDocument/2006/relationships/image" Target="../media/image765.png"/><Relationship Id="rId260" Type="http://schemas.openxmlformats.org/officeDocument/2006/relationships/customXml" Target="../ink/ink1731.xml"/><Relationship Id="rId316" Type="http://schemas.openxmlformats.org/officeDocument/2006/relationships/customXml" Target="../ink/ink1759.xml"/><Relationship Id="rId523" Type="http://schemas.openxmlformats.org/officeDocument/2006/relationships/image" Target="../media/image995.png"/><Relationship Id="rId719" Type="http://schemas.openxmlformats.org/officeDocument/2006/relationships/image" Target="../media/image1104.png"/><Relationship Id="rId926" Type="http://schemas.openxmlformats.org/officeDocument/2006/relationships/customXml" Target="../ink/ink2064.xml"/><Relationship Id="rId968" Type="http://schemas.openxmlformats.org/officeDocument/2006/relationships/customXml" Target="../ink/ink2085.xml"/><Relationship Id="rId55" Type="http://schemas.openxmlformats.org/officeDocument/2006/relationships/image" Target="../media/image735.png"/><Relationship Id="rId97" Type="http://schemas.openxmlformats.org/officeDocument/2006/relationships/image" Target="../media/image758.png"/><Relationship Id="rId120" Type="http://schemas.openxmlformats.org/officeDocument/2006/relationships/customXml" Target="../ink/ink1661.xml"/><Relationship Id="rId358" Type="http://schemas.openxmlformats.org/officeDocument/2006/relationships/customXml" Target="../ink/ink1780.xml"/><Relationship Id="rId565" Type="http://schemas.openxmlformats.org/officeDocument/2006/relationships/image" Target="../media/image1018.png"/><Relationship Id="rId730" Type="http://schemas.openxmlformats.org/officeDocument/2006/relationships/customXml" Target="../ink/ink1966.xml"/><Relationship Id="rId772" Type="http://schemas.openxmlformats.org/officeDocument/2006/relationships/customXml" Target="../ink/ink1987.xml"/><Relationship Id="rId828" Type="http://schemas.openxmlformats.org/officeDocument/2006/relationships/customXml" Target="../ink/ink2015.xml"/><Relationship Id="rId1013" Type="http://schemas.openxmlformats.org/officeDocument/2006/relationships/image" Target="../media/image1267.png"/><Relationship Id="rId162" Type="http://schemas.openxmlformats.org/officeDocument/2006/relationships/customXml" Target="../ink/ink1682.xml"/><Relationship Id="rId218" Type="http://schemas.openxmlformats.org/officeDocument/2006/relationships/customXml" Target="../ink/ink1710.xml"/><Relationship Id="rId425" Type="http://schemas.openxmlformats.org/officeDocument/2006/relationships/image" Target="../media/image941.png"/><Relationship Id="rId467" Type="http://schemas.openxmlformats.org/officeDocument/2006/relationships/image" Target="../media/image964.png"/><Relationship Id="rId632" Type="http://schemas.openxmlformats.org/officeDocument/2006/relationships/customXml" Target="../ink/ink1917.xml"/><Relationship Id="rId1055" Type="http://schemas.openxmlformats.org/officeDocument/2006/relationships/image" Target="../media/image1291.png"/><Relationship Id="rId271" Type="http://schemas.openxmlformats.org/officeDocument/2006/relationships/image" Target="../media/image855.png"/><Relationship Id="rId674" Type="http://schemas.openxmlformats.org/officeDocument/2006/relationships/customXml" Target="../ink/ink1938.xml"/><Relationship Id="rId881" Type="http://schemas.openxmlformats.org/officeDocument/2006/relationships/image" Target="../media/image1194.png"/><Relationship Id="rId937" Type="http://schemas.openxmlformats.org/officeDocument/2006/relationships/image" Target="../media/image1225.png"/><Relationship Id="rId979" Type="http://schemas.openxmlformats.org/officeDocument/2006/relationships/image" Target="../media/image1248.png"/><Relationship Id="rId24" Type="http://schemas.openxmlformats.org/officeDocument/2006/relationships/customXml" Target="../ink/ink1613.xml"/><Relationship Id="rId66" Type="http://schemas.openxmlformats.org/officeDocument/2006/relationships/customXml" Target="../ink/ink1634.xml"/><Relationship Id="rId131" Type="http://schemas.openxmlformats.org/officeDocument/2006/relationships/image" Target="../media/image777.png"/><Relationship Id="rId327" Type="http://schemas.openxmlformats.org/officeDocument/2006/relationships/image" Target="../media/image886.png"/><Relationship Id="rId369" Type="http://schemas.openxmlformats.org/officeDocument/2006/relationships/image" Target="../media/image909.png"/><Relationship Id="rId534" Type="http://schemas.openxmlformats.org/officeDocument/2006/relationships/customXml" Target="../ink/ink1868.xml"/><Relationship Id="rId576" Type="http://schemas.openxmlformats.org/officeDocument/2006/relationships/customXml" Target="../ink/ink1889.xml"/><Relationship Id="rId741" Type="http://schemas.openxmlformats.org/officeDocument/2006/relationships/image" Target="../media/image1116.png"/><Relationship Id="rId783" Type="http://schemas.openxmlformats.org/officeDocument/2006/relationships/image" Target="../media/image1139.png"/><Relationship Id="rId839" Type="http://schemas.openxmlformats.org/officeDocument/2006/relationships/image" Target="../media/image1171.png"/><Relationship Id="rId990" Type="http://schemas.openxmlformats.org/officeDocument/2006/relationships/customXml" Target="../ink/ink2096.xml"/><Relationship Id="rId173" Type="http://schemas.openxmlformats.org/officeDocument/2006/relationships/image" Target="../media/image801.png"/><Relationship Id="rId229" Type="http://schemas.openxmlformats.org/officeDocument/2006/relationships/image" Target="../media/image832.png"/><Relationship Id="rId380" Type="http://schemas.openxmlformats.org/officeDocument/2006/relationships/customXml" Target="../ink/ink1791.xml"/><Relationship Id="rId436" Type="http://schemas.openxmlformats.org/officeDocument/2006/relationships/customXml" Target="../ink/ink1819.xml"/><Relationship Id="rId601" Type="http://schemas.openxmlformats.org/officeDocument/2006/relationships/image" Target="../media/image1038.png"/><Relationship Id="rId643" Type="http://schemas.openxmlformats.org/officeDocument/2006/relationships/image" Target="../media/image1062.png"/><Relationship Id="rId1024" Type="http://schemas.openxmlformats.org/officeDocument/2006/relationships/customXml" Target="../ink/ink2113.xml"/><Relationship Id="rId1066" Type="http://schemas.openxmlformats.org/officeDocument/2006/relationships/customXml" Target="../ink/ink2134.xml"/><Relationship Id="rId240" Type="http://schemas.openxmlformats.org/officeDocument/2006/relationships/customXml" Target="../ink/ink1721.xml"/><Relationship Id="rId478" Type="http://schemas.openxmlformats.org/officeDocument/2006/relationships/customXml" Target="../ink/ink1840.xml"/><Relationship Id="rId685" Type="http://schemas.openxmlformats.org/officeDocument/2006/relationships/image" Target="../media/image1085.png"/><Relationship Id="rId850" Type="http://schemas.openxmlformats.org/officeDocument/2006/relationships/customXml" Target="../ink/ink2026.xml"/><Relationship Id="rId892" Type="http://schemas.openxmlformats.org/officeDocument/2006/relationships/customXml" Target="../ink/ink2047.xml"/><Relationship Id="rId906" Type="http://schemas.openxmlformats.org/officeDocument/2006/relationships/customXml" Target="../ink/ink2054.xml"/><Relationship Id="rId948" Type="http://schemas.openxmlformats.org/officeDocument/2006/relationships/customXml" Target="../ink/ink2075.xml"/><Relationship Id="rId35" Type="http://schemas.openxmlformats.org/officeDocument/2006/relationships/image" Target="../media/image724.png"/><Relationship Id="rId77" Type="http://schemas.openxmlformats.org/officeDocument/2006/relationships/image" Target="../media/image747.png"/><Relationship Id="rId100" Type="http://schemas.openxmlformats.org/officeDocument/2006/relationships/customXml" Target="../ink/ink1651.xml"/><Relationship Id="rId282" Type="http://schemas.openxmlformats.org/officeDocument/2006/relationships/customXml" Target="../ink/ink1742.xml"/><Relationship Id="rId338" Type="http://schemas.openxmlformats.org/officeDocument/2006/relationships/customXml" Target="../ink/ink1770.xml"/><Relationship Id="rId503" Type="http://schemas.openxmlformats.org/officeDocument/2006/relationships/image" Target="../media/image984.png"/><Relationship Id="rId545" Type="http://schemas.openxmlformats.org/officeDocument/2006/relationships/image" Target="../media/image1007.png"/><Relationship Id="rId587" Type="http://schemas.openxmlformats.org/officeDocument/2006/relationships/image" Target="../media/image1031.png"/><Relationship Id="rId710" Type="http://schemas.openxmlformats.org/officeDocument/2006/relationships/customXml" Target="../ink/ink1956.xml"/><Relationship Id="rId752" Type="http://schemas.openxmlformats.org/officeDocument/2006/relationships/customXml" Target="../ink/ink1977.xml"/><Relationship Id="rId808" Type="http://schemas.openxmlformats.org/officeDocument/2006/relationships/customXml" Target="../ink/ink2005.xml"/><Relationship Id="rId8" Type="http://schemas.openxmlformats.org/officeDocument/2006/relationships/customXml" Target="../ink/ink1605.xml"/><Relationship Id="rId142" Type="http://schemas.openxmlformats.org/officeDocument/2006/relationships/customXml" Target="../ink/ink1672.xml"/><Relationship Id="rId184" Type="http://schemas.openxmlformats.org/officeDocument/2006/relationships/customXml" Target="../ink/ink1693.xml"/><Relationship Id="rId391" Type="http://schemas.openxmlformats.org/officeDocument/2006/relationships/image" Target="../media/image922.png"/><Relationship Id="rId405" Type="http://schemas.openxmlformats.org/officeDocument/2006/relationships/image" Target="../media/image929.png"/><Relationship Id="rId447" Type="http://schemas.openxmlformats.org/officeDocument/2006/relationships/image" Target="../media/image953.png"/><Relationship Id="rId612" Type="http://schemas.openxmlformats.org/officeDocument/2006/relationships/customXml" Target="../ink/ink1907.xml"/><Relationship Id="rId794" Type="http://schemas.openxmlformats.org/officeDocument/2006/relationships/customXml" Target="../ink/ink1998.xml"/><Relationship Id="rId1035" Type="http://schemas.openxmlformats.org/officeDocument/2006/relationships/image" Target="../media/image1279.png"/><Relationship Id="rId1077" Type="http://schemas.openxmlformats.org/officeDocument/2006/relationships/image" Target="../media/image1303.png"/><Relationship Id="rId251" Type="http://schemas.openxmlformats.org/officeDocument/2006/relationships/image" Target="../media/image844.png"/><Relationship Id="rId489" Type="http://schemas.openxmlformats.org/officeDocument/2006/relationships/image" Target="../media/image976.png"/><Relationship Id="rId654" Type="http://schemas.openxmlformats.org/officeDocument/2006/relationships/customXml" Target="../ink/ink1928.xml"/><Relationship Id="rId696" Type="http://schemas.openxmlformats.org/officeDocument/2006/relationships/customXml" Target="../ink/ink1949.xml"/><Relationship Id="rId861" Type="http://schemas.openxmlformats.org/officeDocument/2006/relationships/image" Target="../media/image1183.png"/><Relationship Id="rId917" Type="http://schemas.openxmlformats.org/officeDocument/2006/relationships/image" Target="../media/image1214.png"/><Relationship Id="rId959" Type="http://schemas.openxmlformats.org/officeDocument/2006/relationships/image" Target="../media/image1237.png"/><Relationship Id="rId46" Type="http://schemas.openxmlformats.org/officeDocument/2006/relationships/customXml" Target="../ink/ink1624.xml"/><Relationship Id="rId293" Type="http://schemas.openxmlformats.org/officeDocument/2006/relationships/image" Target="../media/image867.png"/><Relationship Id="rId307" Type="http://schemas.openxmlformats.org/officeDocument/2006/relationships/image" Target="../media/image875.png"/><Relationship Id="rId349" Type="http://schemas.openxmlformats.org/officeDocument/2006/relationships/image" Target="../media/image898.png"/><Relationship Id="rId514" Type="http://schemas.openxmlformats.org/officeDocument/2006/relationships/customXml" Target="../ink/ink1858.xml"/><Relationship Id="rId556" Type="http://schemas.openxmlformats.org/officeDocument/2006/relationships/customXml" Target="../ink/ink1879.xml"/><Relationship Id="rId721" Type="http://schemas.openxmlformats.org/officeDocument/2006/relationships/image" Target="../media/image1105.png"/><Relationship Id="rId763" Type="http://schemas.openxmlformats.org/officeDocument/2006/relationships/image" Target="../media/image1128.png"/><Relationship Id="rId88" Type="http://schemas.openxmlformats.org/officeDocument/2006/relationships/customXml" Target="../ink/ink1645.xml"/><Relationship Id="rId111" Type="http://schemas.openxmlformats.org/officeDocument/2006/relationships/image" Target="../media/image766.png"/><Relationship Id="rId153" Type="http://schemas.openxmlformats.org/officeDocument/2006/relationships/image" Target="../media/image789.png"/><Relationship Id="rId195" Type="http://schemas.openxmlformats.org/officeDocument/2006/relationships/image" Target="../media/image813.png"/><Relationship Id="rId209" Type="http://schemas.openxmlformats.org/officeDocument/2006/relationships/image" Target="../media/image821.png"/><Relationship Id="rId360" Type="http://schemas.openxmlformats.org/officeDocument/2006/relationships/customXml" Target="../ink/ink1781.xml"/><Relationship Id="rId416" Type="http://schemas.openxmlformats.org/officeDocument/2006/relationships/customXml" Target="../ink/ink1809.xml"/><Relationship Id="rId598" Type="http://schemas.openxmlformats.org/officeDocument/2006/relationships/customXml" Target="../ink/ink1900.xml"/><Relationship Id="rId819" Type="http://schemas.openxmlformats.org/officeDocument/2006/relationships/image" Target="../media/image1159.png"/><Relationship Id="rId970" Type="http://schemas.openxmlformats.org/officeDocument/2006/relationships/customXml" Target="../ink/ink2086.xml"/><Relationship Id="rId1004" Type="http://schemas.openxmlformats.org/officeDocument/2006/relationships/customXml" Target="../ink/ink2103.xml"/><Relationship Id="rId1046" Type="http://schemas.openxmlformats.org/officeDocument/2006/relationships/customXml" Target="../ink/ink2124.xml"/><Relationship Id="rId220" Type="http://schemas.openxmlformats.org/officeDocument/2006/relationships/customXml" Target="../ink/ink1711.xml"/><Relationship Id="rId458" Type="http://schemas.openxmlformats.org/officeDocument/2006/relationships/customXml" Target="../ink/ink1830.xml"/><Relationship Id="rId623" Type="http://schemas.openxmlformats.org/officeDocument/2006/relationships/image" Target="../media/image1051.png"/><Relationship Id="rId665" Type="http://schemas.openxmlformats.org/officeDocument/2006/relationships/image" Target="../media/image1074.png"/><Relationship Id="rId830" Type="http://schemas.openxmlformats.org/officeDocument/2006/relationships/customXml" Target="../ink/ink2016.xml"/><Relationship Id="rId872" Type="http://schemas.openxmlformats.org/officeDocument/2006/relationships/customXml" Target="../ink/ink2037.xml"/><Relationship Id="rId928" Type="http://schemas.openxmlformats.org/officeDocument/2006/relationships/customXml" Target="../ink/ink2065.xml"/><Relationship Id="rId15" Type="http://schemas.openxmlformats.org/officeDocument/2006/relationships/image" Target="../media/image713.png"/><Relationship Id="rId57" Type="http://schemas.openxmlformats.org/officeDocument/2006/relationships/image" Target="../media/image736.png"/><Relationship Id="rId262" Type="http://schemas.openxmlformats.org/officeDocument/2006/relationships/customXml" Target="../ink/ink1732.xml"/><Relationship Id="rId318" Type="http://schemas.openxmlformats.org/officeDocument/2006/relationships/customXml" Target="../ink/ink1760.xml"/><Relationship Id="rId525" Type="http://schemas.openxmlformats.org/officeDocument/2006/relationships/image" Target="../media/image996.png"/><Relationship Id="rId567" Type="http://schemas.openxmlformats.org/officeDocument/2006/relationships/image" Target="../media/image1019.png"/><Relationship Id="rId732" Type="http://schemas.openxmlformats.org/officeDocument/2006/relationships/customXml" Target="../ink/ink1967.xml"/><Relationship Id="rId99" Type="http://schemas.openxmlformats.org/officeDocument/2006/relationships/image" Target="../media/image759.png"/><Relationship Id="rId122" Type="http://schemas.openxmlformats.org/officeDocument/2006/relationships/customXml" Target="../ink/ink1662.xml"/><Relationship Id="rId164" Type="http://schemas.openxmlformats.org/officeDocument/2006/relationships/customXml" Target="../ink/ink1683.xml"/><Relationship Id="rId371" Type="http://schemas.openxmlformats.org/officeDocument/2006/relationships/image" Target="../media/image911.png"/><Relationship Id="rId774" Type="http://schemas.openxmlformats.org/officeDocument/2006/relationships/customXml" Target="../ink/ink1988.xml"/><Relationship Id="rId981" Type="http://schemas.openxmlformats.org/officeDocument/2006/relationships/image" Target="../media/image1249.png"/><Relationship Id="rId1015" Type="http://schemas.openxmlformats.org/officeDocument/2006/relationships/image" Target="../media/image1268.png"/><Relationship Id="rId1057" Type="http://schemas.openxmlformats.org/officeDocument/2006/relationships/image" Target="../media/image1292.png"/><Relationship Id="rId427" Type="http://schemas.openxmlformats.org/officeDocument/2006/relationships/image" Target="../media/image942.png"/><Relationship Id="rId469" Type="http://schemas.openxmlformats.org/officeDocument/2006/relationships/image" Target="../media/image965.png"/><Relationship Id="rId634" Type="http://schemas.openxmlformats.org/officeDocument/2006/relationships/customXml" Target="../ink/ink1918.xml"/><Relationship Id="rId676" Type="http://schemas.openxmlformats.org/officeDocument/2006/relationships/customXml" Target="../ink/ink1939.xml"/><Relationship Id="rId841" Type="http://schemas.openxmlformats.org/officeDocument/2006/relationships/image" Target="../media/image1172.png"/><Relationship Id="rId883" Type="http://schemas.openxmlformats.org/officeDocument/2006/relationships/image" Target="../media/image1195.png"/><Relationship Id="rId26" Type="http://schemas.openxmlformats.org/officeDocument/2006/relationships/customXml" Target="../ink/ink1614.xml"/><Relationship Id="rId231" Type="http://schemas.openxmlformats.org/officeDocument/2006/relationships/image" Target="../media/image833.png"/><Relationship Id="rId273" Type="http://schemas.openxmlformats.org/officeDocument/2006/relationships/image" Target="../media/image856.png"/><Relationship Id="rId329" Type="http://schemas.openxmlformats.org/officeDocument/2006/relationships/image" Target="../media/image887.png"/><Relationship Id="rId480" Type="http://schemas.openxmlformats.org/officeDocument/2006/relationships/customXml" Target="../ink/ink1841.xml"/><Relationship Id="rId536" Type="http://schemas.openxmlformats.org/officeDocument/2006/relationships/customXml" Target="../ink/ink1869.xml"/><Relationship Id="rId701" Type="http://schemas.openxmlformats.org/officeDocument/2006/relationships/image" Target="../media/image1094.png"/><Relationship Id="rId939" Type="http://schemas.openxmlformats.org/officeDocument/2006/relationships/image" Target="../media/image1226.png"/><Relationship Id="rId68" Type="http://schemas.openxmlformats.org/officeDocument/2006/relationships/customXml" Target="../ink/ink1635.xml"/><Relationship Id="rId133" Type="http://schemas.openxmlformats.org/officeDocument/2006/relationships/image" Target="../media/image778.png"/><Relationship Id="rId175" Type="http://schemas.openxmlformats.org/officeDocument/2006/relationships/image" Target="../media/image802.png"/><Relationship Id="rId340" Type="http://schemas.openxmlformats.org/officeDocument/2006/relationships/customXml" Target="../ink/ink1771.xml"/><Relationship Id="rId578" Type="http://schemas.openxmlformats.org/officeDocument/2006/relationships/customXml" Target="../ink/ink1890.xml"/><Relationship Id="rId743" Type="http://schemas.openxmlformats.org/officeDocument/2006/relationships/image" Target="../media/image1117.png"/><Relationship Id="rId785" Type="http://schemas.openxmlformats.org/officeDocument/2006/relationships/image" Target="../media/image1141.png"/><Relationship Id="rId950" Type="http://schemas.openxmlformats.org/officeDocument/2006/relationships/customXml" Target="../ink/ink2076.xml"/><Relationship Id="rId992" Type="http://schemas.openxmlformats.org/officeDocument/2006/relationships/customXml" Target="../ink/ink2097.xml"/><Relationship Id="rId1026" Type="http://schemas.openxmlformats.org/officeDocument/2006/relationships/customXml" Target="../ink/ink2114.xml"/><Relationship Id="rId200" Type="http://schemas.openxmlformats.org/officeDocument/2006/relationships/customXml" Target="../ink/ink1701.xml"/><Relationship Id="rId382" Type="http://schemas.openxmlformats.org/officeDocument/2006/relationships/customXml" Target="../ink/ink1792.xml"/><Relationship Id="rId438" Type="http://schemas.openxmlformats.org/officeDocument/2006/relationships/customXml" Target="../ink/ink1820.xml"/><Relationship Id="rId603" Type="http://schemas.openxmlformats.org/officeDocument/2006/relationships/image" Target="../media/image1039.png"/><Relationship Id="rId645" Type="http://schemas.openxmlformats.org/officeDocument/2006/relationships/image" Target="../media/image1063.png"/><Relationship Id="rId687" Type="http://schemas.openxmlformats.org/officeDocument/2006/relationships/image" Target="../media/image1086.png"/><Relationship Id="rId810" Type="http://schemas.openxmlformats.org/officeDocument/2006/relationships/customXml" Target="../ink/ink2006.xml"/><Relationship Id="rId852" Type="http://schemas.openxmlformats.org/officeDocument/2006/relationships/customXml" Target="../ink/ink2027.xml"/><Relationship Id="rId908" Type="http://schemas.openxmlformats.org/officeDocument/2006/relationships/customXml" Target="../ink/ink2055.xml"/><Relationship Id="rId1068" Type="http://schemas.openxmlformats.org/officeDocument/2006/relationships/customXml" Target="../ink/ink2135.xml"/><Relationship Id="rId242" Type="http://schemas.openxmlformats.org/officeDocument/2006/relationships/customXml" Target="../ink/ink1722.xml"/><Relationship Id="rId284" Type="http://schemas.openxmlformats.org/officeDocument/2006/relationships/customXml" Target="../ink/ink1743.xml"/><Relationship Id="rId491" Type="http://schemas.openxmlformats.org/officeDocument/2006/relationships/image" Target="../media/image977.png"/><Relationship Id="rId505" Type="http://schemas.openxmlformats.org/officeDocument/2006/relationships/image" Target="../media/image985.png"/><Relationship Id="rId712" Type="http://schemas.openxmlformats.org/officeDocument/2006/relationships/customXml" Target="../ink/ink1957.xml"/><Relationship Id="rId894" Type="http://schemas.openxmlformats.org/officeDocument/2006/relationships/customXml" Target="../ink/ink2048.xml"/><Relationship Id="rId37" Type="http://schemas.openxmlformats.org/officeDocument/2006/relationships/image" Target="../media/image725.png"/><Relationship Id="rId79" Type="http://schemas.openxmlformats.org/officeDocument/2006/relationships/image" Target="../media/image748.png"/><Relationship Id="rId102" Type="http://schemas.openxmlformats.org/officeDocument/2006/relationships/customXml" Target="../ink/ink1652.xml"/><Relationship Id="rId144" Type="http://schemas.openxmlformats.org/officeDocument/2006/relationships/customXml" Target="../ink/ink1673.xml"/><Relationship Id="rId547" Type="http://schemas.openxmlformats.org/officeDocument/2006/relationships/image" Target="../media/image1008.png"/><Relationship Id="rId589" Type="http://schemas.openxmlformats.org/officeDocument/2006/relationships/image" Target="../media/image1032.png"/><Relationship Id="rId754" Type="http://schemas.openxmlformats.org/officeDocument/2006/relationships/customXml" Target="../ink/ink1978.xml"/><Relationship Id="rId796" Type="http://schemas.openxmlformats.org/officeDocument/2006/relationships/customXml" Target="../ink/ink1999.xml"/><Relationship Id="rId961" Type="http://schemas.openxmlformats.org/officeDocument/2006/relationships/image" Target="../media/image1238.png"/><Relationship Id="rId90" Type="http://schemas.openxmlformats.org/officeDocument/2006/relationships/customXml" Target="../ink/ink1646.xml"/><Relationship Id="rId186" Type="http://schemas.openxmlformats.org/officeDocument/2006/relationships/customXml" Target="../ink/ink1694.xml"/><Relationship Id="rId351" Type="http://schemas.openxmlformats.org/officeDocument/2006/relationships/image" Target="../media/image899.png"/><Relationship Id="rId393" Type="http://schemas.openxmlformats.org/officeDocument/2006/relationships/image" Target="../media/image923.png"/><Relationship Id="rId407" Type="http://schemas.openxmlformats.org/officeDocument/2006/relationships/image" Target="../media/image931.png"/><Relationship Id="rId449" Type="http://schemas.openxmlformats.org/officeDocument/2006/relationships/image" Target="../media/image954.png"/><Relationship Id="rId614" Type="http://schemas.openxmlformats.org/officeDocument/2006/relationships/customXml" Target="../ink/ink1908.xml"/><Relationship Id="rId656" Type="http://schemas.openxmlformats.org/officeDocument/2006/relationships/customXml" Target="../ink/ink1929.xml"/><Relationship Id="rId821" Type="http://schemas.openxmlformats.org/officeDocument/2006/relationships/image" Target="../media/image1161.png"/><Relationship Id="rId863" Type="http://schemas.openxmlformats.org/officeDocument/2006/relationships/image" Target="../media/image1184.png"/><Relationship Id="rId1037" Type="http://schemas.openxmlformats.org/officeDocument/2006/relationships/image" Target="../media/image1281.png"/><Relationship Id="rId1079" Type="http://schemas.openxmlformats.org/officeDocument/2006/relationships/image" Target="../media/image1304.png"/><Relationship Id="rId211" Type="http://schemas.openxmlformats.org/officeDocument/2006/relationships/image" Target="../media/image822.png"/><Relationship Id="rId253" Type="http://schemas.openxmlformats.org/officeDocument/2006/relationships/image" Target="../media/image845.png"/><Relationship Id="rId295" Type="http://schemas.openxmlformats.org/officeDocument/2006/relationships/image" Target="../media/image868.png"/><Relationship Id="rId309" Type="http://schemas.openxmlformats.org/officeDocument/2006/relationships/image" Target="../media/image876.png"/><Relationship Id="rId460" Type="http://schemas.openxmlformats.org/officeDocument/2006/relationships/customXml" Target="../ink/ink1831.xml"/><Relationship Id="rId516" Type="http://schemas.openxmlformats.org/officeDocument/2006/relationships/customXml" Target="../ink/ink1859.xml"/><Relationship Id="rId698" Type="http://schemas.openxmlformats.org/officeDocument/2006/relationships/customXml" Target="../ink/ink1950.xml"/><Relationship Id="rId919" Type="http://schemas.openxmlformats.org/officeDocument/2006/relationships/image" Target="../media/image1215.png"/><Relationship Id="rId48" Type="http://schemas.openxmlformats.org/officeDocument/2006/relationships/customXml" Target="../ink/ink1625.xml"/><Relationship Id="rId113" Type="http://schemas.openxmlformats.org/officeDocument/2006/relationships/image" Target="../media/image767.png"/><Relationship Id="rId320" Type="http://schemas.openxmlformats.org/officeDocument/2006/relationships/customXml" Target="../ink/ink1761.xml"/><Relationship Id="rId558" Type="http://schemas.openxmlformats.org/officeDocument/2006/relationships/customXml" Target="../ink/ink1880.xml"/><Relationship Id="rId723" Type="http://schemas.openxmlformats.org/officeDocument/2006/relationships/image" Target="../media/image1106.png"/><Relationship Id="rId765" Type="http://schemas.openxmlformats.org/officeDocument/2006/relationships/image" Target="../media/image1129.png"/><Relationship Id="rId930" Type="http://schemas.openxmlformats.org/officeDocument/2006/relationships/customXml" Target="../ink/ink2066.xml"/><Relationship Id="rId972" Type="http://schemas.openxmlformats.org/officeDocument/2006/relationships/customXml" Target="../ink/ink2087.xml"/><Relationship Id="rId1006" Type="http://schemas.openxmlformats.org/officeDocument/2006/relationships/customXml" Target="../ink/ink2104.xml"/><Relationship Id="rId155" Type="http://schemas.openxmlformats.org/officeDocument/2006/relationships/image" Target="../media/image791.png"/><Relationship Id="rId197" Type="http://schemas.openxmlformats.org/officeDocument/2006/relationships/image" Target="../media/image814.png"/><Relationship Id="rId362" Type="http://schemas.openxmlformats.org/officeDocument/2006/relationships/customXml" Target="../ink/ink1782.xml"/><Relationship Id="rId418" Type="http://schemas.openxmlformats.org/officeDocument/2006/relationships/customXml" Target="../ink/ink1810.xml"/><Relationship Id="rId625" Type="http://schemas.openxmlformats.org/officeDocument/2006/relationships/image" Target="../media/image1052.png"/><Relationship Id="rId832" Type="http://schemas.openxmlformats.org/officeDocument/2006/relationships/customXml" Target="../ink/ink2017.xml"/><Relationship Id="rId1048" Type="http://schemas.openxmlformats.org/officeDocument/2006/relationships/customXml" Target="../ink/ink2125.xml"/><Relationship Id="rId222" Type="http://schemas.openxmlformats.org/officeDocument/2006/relationships/customXml" Target="../ink/ink1712.xml"/><Relationship Id="rId264" Type="http://schemas.openxmlformats.org/officeDocument/2006/relationships/customXml" Target="../ink/ink1733.xml"/><Relationship Id="rId471" Type="http://schemas.openxmlformats.org/officeDocument/2006/relationships/image" Target="../media/image966.png"/><Relationship Id="rId667" Type="http://schemas.openxmlformats.org/officeDocument/2006/relationships/image" Target="../media/image1075.png"/><Relationship Id="rId874" Type="http://schemas.openxmlformats.org/officeDocument/2006/relationships/customXml" Target="../ink/ink2038.xml"/><Relationship Id="rId17" Type="http://schemas.openxmlformats.org/officeDocument/2006/relationships/image" Target="../media/image714.png"/><Relationship Id="rId59" Type="http://schemas.openxmlformats.org/officeDocument/2006/relationships/image" Target="../media/image737.png"/><Relationship Id="rId124" Type="http://schemas.openxmlformats.org/officeDocument/2006/relationships/customXml" Target="../ink/ink1663.xml"/><Relationship Id="rId527" Type="http://schemas.openxmlformats.org/officeDocument/2006/relationships/image" Target="../media/image997.png"/><Relationship Id="rId569" Type="http://schemas.openxmlformats.org/officeDocument/2006/relationships/image" Target="../media/image1021.png"/><Relationship Id="rId734" Type="http://schemas.openxmlformats.org/officeDocument/2006/relationships/customXml" Target="../ink/ink1968.xml"/><Relationship Id="rId776" Type="http://schemas.openxmlformats.org/officeDocument/2006/relationships/customXml" Target="../ink/ink1989.xml"/><Relationship Id="rId941" Type="http://schemas.openxmlformats.org/officeDocument/2006/relationships/image" Target="../media/image1227.png"/><Relationship Id="rId983" Type="http://schemas.openxmlformats.org/officeDocument/2006/relationships/image" Target="../media/image1251.png"/><Relationship Id="rId70" Type="http://schemas.openxmlformats.org/officeDocument/2006/relationships/customXml" Target="../ink/ink1636.xml"/><Relationship Id="rId166" Type="http://schemas.openxmlformats.org/officeDocument/2006/relationships/customXml" Target="../ink/ink1684.xml"/><Relationship Id="rId331" Type="http://schemas.openxmlformats.org/officeDocument/2006/relationships/image" Target="../media/image888.png"/><Relationship Id="rId373" Type="http://schemas.openxmlformats.org/officeDocument/2006/relationships/image" Target="../media/image912.png"/><Relationship Id="rId429" Type="http://schemas.openxmlformats.org/officeDocument/2006/relationships/image" Target="../media/image943.png"/><Relationship Id="rId580" Type="http://schemas.openxmlformats.org/officeDocument/2006/relationships/customXml" Target="../ink/ink1891.xml"/><Relationship Id="rId636" Type="http://schemas.openxmlformats.org/officeDocument/2006/relationships/customXml" Target="../ink/ink1919.xml"/><Relationship Id="rId801" Type="http://schemas.openxmlformats.org/officeDocument/2006/relationships/image" Target="../media/image1149.png"/><Relationship Id="rId1017" Type="http://schemas.openxmlformats.org/officeDocument/2006/relationships/image" Target="../media/image1269.png"/><Relationship Id="rId1059" Type="http://schemas.openxmlformats.org/officeDocument/2006/relationships/image" Target="../media/image129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834.png"/><Relationship Id="rId440" Type="http://schemas.openxmlformats.org/officeDocument/2006/relationships/customXml" Target="../ink/ink1821.xml"/><Relationship Id="rId678" Type="http://schemas.openxmlformats.org/officeDocument/2006/relationships/customXml" Target="../ink/ink1940.xml"/><Relationship Id="rId843" Type="http://schemas.openxmlformats.org/officeDocument/2006/relationships/image" Target="../media/image1173.png"/><Relationship Id="rId885" Type="http://schemas.openxmlformats.org/officeDocument/2006/relationships/image" Target="../media/image1196.png"/><Relationship Id="rId1070" Type="http://schemas.openxmlformats.org/officeDocument/2006/relationships/customXml" Target="../ink/ink2136.xml"/><Relationship Id="rId28" Type="http://schemas.openxmlformats.org/officeDocument/2006/relationships/customXml" Target="../ink/ink1615.xml"/><Relationship Id="rId275" Type="http://schemas.openxmlformats.org/officeDocument/2006/relationships/image" Target="../media/image857.png"/><Relationship Id="rId300" Type="http://schemas.openxmlformats.org/officeDocument/2006/relationships/customXml" Target="../ink/ink1751.xml"/><Relationship Id="rId482" Type="http://schemas.openxmlformats.org/officeDocument/2006/relationships/customXml" Target="../ink/ink1842.xml"/><Relationship Id="rId538" Type="http://schemas.openxmlformats.org/officeDocument/2006/relationships/customXml" Target="../ink/ink1870.xml"/><Relationship Id="rId703" Type="http://schemas.openxmlformats.org/officeDocument/2006/relationships/image" Target="../media/image1095.png"/><Relationship Id="rId745" Type="http://schemas.openxmlformats.org/officeDocument/2006/relationships/image" Target="../media/image1118.png"/><Relationship Id="rId910" Type="http://schemas.openxmlformats.org/officeDocument/2006/relationships/customXml" Target="../ink/ink2056.xml"/><Relationship Id="rId952" Type="http://schemas.openxmlformats.org/officeDocument/2006/relationships/customXml" Target="../ink/ink2077.xml"/><Relationship Id="rId81" Type="http://schemas.openxmlformats.org/officeDocument/2006/relationships/image" Target="../media/image749.png"/><Relationship Id="rId135" Type="http://schemas.openxmlformats.org/officeDocument/2006/relationships/image" Target="../media/image779.png"/><Relationship Id="rId177" Type="http://schemas.openxmlformats.org/officeDocument/2006/relationships/image" Target="../media/image803.png"/><Relationship Id="rId342" Type="http://schemas.openxmlformats.org/officeDocument/2006/relationships/customXml" Target="../ink/ink1772.xml"/><Relationship Id="rId384" Type="http://schemas.openxmlformats.org/officeDocument/2006/relationships/customXml" Target="../ink/ink1793.xml"/><Relationship Id="rId591" Type="http://schemas.openxmlformats.org/officeDocument/2006/relationships/image" Target="../media/image1033.png"/><Relationship Id="rId605" Type="http://schemas.openxmlformats.org/officeDocument/2006/relationships/image" Target="../media/image1041.png"/><Relationship Id="rId787" Type="http://schemas.openxmlformats.org/officeDocument/2006/relationships/image" Target="../media/image1142.png"/><Relationship Id="rId812" Type="http://schemas.openxmlformats.org/officeDocument/2006/relationships/customXml" Target="../ink/ink2007.xml"/><Relationship Id="rId994" Type="http://schemas.openxmlformats.org/officeDocument/2006/relationships/customXml" Target="../ink/ink2098.xml"/><Relationship Id="rId1028" Type="http://schemas.openxmlformats.org/officeDocument/2006/relationships/customXml" Target="../ink/ink2115.xml"/><Relationship Id="rId202" Type="http://schemas.openxmlformats.org/officeDocument/2006/relationships/customXml" Target="../ink/ink1702.xml"/><Relationship Id="rId244" Type="http://schemas.openxmlformats.org/officeDocument/2006/relationships/customXml" Target="../ink/ink1723.xml"/><Relationship Id="rId647" Type="http://schemas.openxmlformats.org/officeDocument/2006/relationships/image" Target="../media/image1064.png"/><Relationship Id="rId689" Type="http://schemas.openxmlformats.org/officeDocument/2006/relationships/image" Target="../media/image1087.png"/><Relationship Id="rId854" Type="http://schemas.openxmlformats.org/officeDocument/2006/relationships/customXml" Target="../ink/ink2028.xml"/><Relationship Id="rId896" Type="http://schemas.openxmlformats.org/officeDocument/2006/relationships/customXml" Target="../ink/ink2049.xml"/><Relationship Id="rId1081" Type="http://schemas.openxmlformats.org/officeDocument/2006/relationships/image" Target="../media/image1305.png"/><Relationship Id="rId39" Type="http://schemas.openxmlformats.org/officeDocument/2006/relationships/image" Target="../media/image726.png"/><Relationship Id="rId286" Type="http://schemas.openxmlformats.org/officeDocument/2006/relationships/customXml" Target="../ink/ink1744.xml"/><Relationship Id="rId451" Type="http://schemas.openxmlformats.org/officeDocument/2006/relationships/image" Target="../media/image955.png"/><Relationship Id="rId493" Type="http://schemas.openxmlformats.org/officeDocument/2006/relationships/image" Target="../media/image978.png"/><Relationship Id="rId507" Type="http://schemas.openxmlformats.org/officeDocument/2006/relationships/image" Target="../media/image986.png"/><Relationship Id="rId549" Type="http://schemas.openxmlformats.org/officeDocument/2006/relationships/image" Target="../media/image1009.png"/><Relationship Id="rId714" Type="http://schemas.openxmlformats.org/officeDocument/2006/relationships/customXml" Target="../ink/ink1958.xml"/><Relationship Id="rId756" Type="http://schemas.openxmlformats.org/officeDocument/2006/relationships/customXml" Target="../ink/ink1979.xml"/><Relationship Id="rId921" Type="http://schemas.openxmlformats.org/officeDocument/2006/relationships/image" Target="../media/image1216.png"/><Relationship Id="rId50" Type="http://schemas.openxmlformats.org/officeDocument/2006/relationships/customXml" Target="../ink/ink1626.xml"/><Relationship Id="rId104" Type="http://schemas.openxmlformats.org/officeDocument/2006/relationships/customXml" Target="../ink/ink1653.xml"/><Relationship Id="rId146" Type="http://schemas.openxmlformats.org/officeDocument/2006/relationships/customXml" Target="../ink/ink1674.xml"/><Relationship Id="rId188" Type="http://schemas.openxmlformats.org/officeDocument/2006/relationships/customXml" Target="../ink/ink1695.xml"/><Relationship Id="rId311" Type="http://schemas.openxmlformats.org/officeDocument/2006/relationships/image" Target="../media/image877.png"/><Relationship Id="rId353" Type="http://schemas.openxmlformats.org/officeDocument/2006/relationships/image" Target="../media/image901.png"/><Relationship Id="rId395" Type="http://schemas.openxmlformats.org/officeDocument/2006/relationships/image" Target="../media/image924.png"/><Relationship Id="rId409" Type="http://schemas.openxmlformats.org/officeDocument/2006/relationships/image" Target="../media/image932.png"/><Relationship Id="rId560" Type="http://schemas.openxmlformats.org/officeDocument/2006/relationships/customXml" Target="../ink/ink1881.xml"/><Relationship Id="rId798" Type="http://schemas.openxmlformats.org/officeDocument/2006/relationships/customXml" Target="../ink/ink2000.xml"/><Relationship Id="rId963" Type="http://schemas.openxmlformats.org/officeDocument/2006/relationships/image" Target="../media/image1239.png"/><Relationship Id="rId1039" Type="http://schemas.openxmlformats.org/officeDocument/2006/relationships/image" Target="../media/image1282.png"/><Relationship Id="rId92" Type="http://schemas.openxmlformats.org/officeDocument/2006/relationships/customXml" Target="../ink/ink1647.xml"/><Relationship Id="rId213" Type="http://schemas.openxmlformats.org/officeDocument/2006/relationships/image" Target="../media/image823.png"/><Relationship Id="rId420" Type="http://schemas.openxmlformats.org/officeDocument/2006/relationships/customXml" Target="../ink/ink1811.xml"/><Relationship Id="rId616" Type="http://schemas.openxmlformats.org/officeDocument/2006/relationships/customXml" Target="../ink/ink1909.xml"/><Relationship Id="rId658" Type="http://schemas.openxmlformats.org/officeDocument/2006/relationships/customXml" Target="../ink/ink1930.xml"/><Relationship Id="rId823" Type="http://schemas.openxmlformats.org/officeDocument/2006/relationships/image" Target="../media/image1162.png"/><Relationship Id="rId865" Type="http://schemas.openxmlformats.org/officeDocument/2006/relationships/image" Target="../media/image1185.png"/><Relationship Id="rId1050" Type="http://schemas.openxmlformats.org/officeDocument/2006/relationships/customXml" Target="../ink/ink2126.xml"/><Relationship Id="rId255" Type="http://schemas.openxmlformats.org/officeDocument/2006/relationships/image" Target="../media/image846.png"/><Relationship Id="rId297" Type="http://schemas.openxmlformats.org/officeDocument/2006/relationships/image" Target="../media/image869.png"/><Relationship Id="rId462" Type="http://schemas.openxmlformats.org/officeDocument/2006/relationships/customXml" Target="../ink/ink1832.xml"/><Relationship Id="rId518" Type="http://schemas.openxmlformats.org/officeDocument/2006/relationships/customXml" Target="../ink/ink1860.xml"/><Relationship Id="rId725" Type="http://schemas.openxmlformats.org/officeDocument/2006/relationships/image" Target="../media/image1107.png"/><Relationship Id="rId932" Type="http://schemas.openxmlformats.org/officeDocument/2006/relationships/customXml" Target="../ink/ink2067.xml"/><Relationship Id="rId115" Type="http://schemas.openxmlformats.org/officeDocument/2006/relationships/image" Target="../media/image768.png"/><Relationship Id="rId157" Type="http://schemas.openxmlformats.org/officeDocument/2006/relationships/image" Target="../media/image792.png"/><Relationship Id="rId322" Type="http://schemas.openxmlformats.org/officeDocument/2006/relationships/customXml" Target="../ink/ink1762.xml"/><Relationship Id="rId364" Type="http://schemas.openxmlformats.org/officeDocument/2006/relationships/customXml" Target="../ink/ink1783.xml"/><Relationship Id="rId767" Type="http://schemas.openxmlformats.org/officeDocument/2006/relationships/image" Target="../media/image1131.png"/><Relationship Id="rId974" Type="http://schemas.openxmlformats.org/officeDocument/2006/relationships/customXml" Target="../ink/ink2088.xml"/><Relationship Id="rId1008" Type="http://schemas.openxmlformats.org/officeDocument/2006/relationships/customXml" Target="../ink/ink2105.xml"/><Relationship Id="rId61" Type="http://schemas.openxmlformats.org/officeDocument/2006/relationships/image" Target="../media/image738.png"/><Relationship Id="rId199" Type="http://schemas.openxmlformats.org/officeDocument/2006/relationships/image" Target="../media/image815.png"/><Relationship Id="rId571" Type="http://schemas.openxmlformats.org/officeDocument/2006/relationships/image" Target="../media/image1022.png"/><Relationship Id="rId627" Type="http://schemas.openxmlformats.org/officeDocument/2006/relationships/image" Target="../media/image1053.png"/><Relationship Id="rId669" Type="http://schemas.openxmlformats.org/officeDocument/2006/relationships/image" Target="../media/image1076.png"/><Relationship Id="rId834" Type="http://schemas.openxmlformats.org/officeDocument/2006/relationships/customXml" Target="../ink/ink2018.xml"/><Relationship Id="rId876" Type="http://schemas.openxmlformats.org/officeDocument/2006/relationships/customXml" Target="../ink/ink2039.xml"/><Relationship Id="rId19" Type="http://schemas.openxmlformats.org/officeDocument/2006/relationships/image" Target="../media/image715.png"/><Relationship Id="rId224" Type="http://schemas.openxmlformats.org/officeDocument/2006/relationships/customXml" Target="../ink/ink1713.xml"/><Relationship Id="rId266" Type="http://schemas.openxmlformats.org/officeDocument/2006/relationships/customXml" Target="../ink/ink1734.xml"/><Relationship Id="rId431" Type="http://schemas.openxmlformats.org/officeDocument/2006/relationships/image" Target="../media/image944.png"/><Relationship Id="rId473" Type="http://schemas.openxmlformats.org/officeDocument/2006/relationships/image" Target="../media/image967.png"/><Relationship Id="rId529" Type="http://schemas.openxmlformats.org/officeDocument/2006/relationships/image" Target="../media/image998.png"/><Relationship Id="rId680" Type="http://schemas.openxmlformats.org/officeDocument/2006/relationships/customXml" Target="../ink/ink1941.xml"/><Relationship Id="rId736" Type="http://schemas.openxmlformats.org/officeDocument/2006/relationships/customXml" Target="../ink/ink1969.xml"/><Relationship Id="rId901" Type="http://schemas.openxmlformats.org/officeDocument/2006/relationships/image" Target="../media/image1205.png"/><Relationship Id="rId1061" Type="http://schemas.openxmlformats.org/officeDocument/2006/relationships/image" Target="../media/image1294.png"/><Relationship Id="rId30" Type="http://schemas.openxmlformats.org/officeDocument/2006/relationships/customXml" Target="../ink/ink1616.xml"/><Relationship Id="rId126" Type="http://schemas.openxmlformats.org/officeDocument/2006/relationships/customXml" Target="../ink/ink1664.xml"/><Relationship Id="rId168" Type="http://schemas.openxmlformats.org/officeDocument/2006/relationships/customXml" Target="../ink/ink1685.xml"/><Relationship Id="rId333" Type="http://schemas.openxmlformats.org/officeDocument/2006/relationships/image" Target="../media/image889.png"/><Relationship Id="rId540" Type="http://schemas.openxmlformats.org/officeDocument/2006/relationships/customXml" Target="../ink/ink1871.xml"/><Relationship Id="rId778" Type="http://schemas.openxmlformats.org/officeDocument/2006/relationships/customXml" Target="../ink/ink1990.xml"/><Relationship Id="rId943" Type="http://schemas.openxmlformats.org/officeDocument/2006/relationships/image" Target="../media/image1228.png"/><Relationship Id="rId985" Type="http://schemas.openxmlformats.org/officeDocument/2006/relationships/image" Target="../media/image1252.png"/><Relationship Id="rId1019" Type="http://schemas.openxmlformats.org/officeDocument/2006/relationships/image" Target="../media/image1271.png"/><Relationship Id="rId72" Type="http://schemas.openxmlformats.org/officeDocument/2006/relationships/customXml" Target="../ink/ink1637.xml"/><Relationship Id="rId375" Type="http://schemas.openxmlformats.org/officeDocument/2006/relationships/image" Target="../media/image913.png"/><Relationship Id="rId582" Type="http://schemas.openxmlformats.org/officeDocument/2006/relationships/customXml" Target="../ink/ink1892.xml"/><Relationship Id="rId638" Type="http://schemas.openxmlformats.org/officeDocument/2006/relationships/customXml" Target="../ink/ink1920.xml"/><Relationship Id="rId803" Type="http://schemas.openxmlformats.org/officeDocument/2006/relationships/image" Target="../media/image1151.png"/><Relationship Id="rId845" Type="http://schemas.openxmlformats.org/officeDocument/2006/relationships/image" Target="../media/image1174.png"/><Relationship Id="rId1030" Type="http://schemas.openxmlformats.org/officeDocument/2006/relationships/customXml" Target="../ink/ink2116.xml"/><Relationship Id="rId3" Type="http://schemas.openxmlformats.org/officeDocument/2006/relationships/image" Target="../media/image706.png"/><Relationship Id="rId235" Type="http://schemas.openxmlformats.org/officeDocument/2006/relationships/image" Target="../media/image835.png"/><Relationship Id="rId277" Type="http://schemas.openxmlformats.org/officeDocument/2006/relationships/image" Target="../media/image858.png"/><Relationship Id="rId400" Type="http://schemas.openxmlformats.org/officeDocument/2006/relationships/customXml" Target="../ink/ink1801.xml"/><Relationship Id="rId442" Type="http://schemas.openxmlformats.org/officeDocument/2006/relationships/customXml" Target="../ink/ink1822.xml"/><Relationship Id="rId484" Type="http://schemas.openxmlformats.org/officeDocument/2006/relationships/customXml" Target="../ink/ink1843.xml"/><Relationship Id="rId705" Type="http://schemas.openxmlformats.org/officeDocument/2006/relationships/image" Target="../media/image1096.png"/><Relationship Id="rId887" Type="http://schemas.openxmlformats.org/officeDocument/2006/relationships/image" Target="../media/image1197.png"/><Relationship Id="rId1072" Type="http://schemas.openxmlformats.org/officeDocument/2006/relationships/customXml" Target="../ink/ink2137.xml"/><Relationship Id="rId137" Type="http://schemas.openxmlformats.org/officeDocument/2006/relationships/image" Target="../media/image781.png"/><Relationship Id="rId302" Type="http://schemas.openxmlformats.org/officeDocument/2006/relationships/customXml" Target="../ink/ink1752.xml"/><Relationship Id="rId344" Type="http://schemas.openxmlformats.org/officeDocument/2006/relationships/customXml" Target="../ink/ink1773.xml"/><Relationship Id="rId691" Type="http://schemas.openxmlformats.org/officeDocument/2006/relationships/image" Target="../media/image1088.png"/><Relationship Id="rId747" Type="http://schemas.openxmlformats.org/officeDocument/2006/relationships/image" Target="../media/image1119.png"/><Relationship Id="rId789" Type="http://schemas.openxmlformats.org/officeDocument/2006/relationships/image" Target="../media/image1143.png"/><Relationship Id="rId912" Type="http://schemas.openxmlformats.org/officeDocument/2006/relationships/customXml" Target="../ink/ink2057.xml"/><Relationship Id="rId954" Type="http://schemas.openxmlformats.org/officeDocument/2006/relationships/customXml" Target="../ink/ink2078.xml"/><Relationship Id="rId996" Type="http://schemas.openxmlformats.org/officeDocument/2006/relationships/customXml" Target="../ink/ink2099.xml"/><Relationship Id="rId41" Type="http://schemas.openxmlformats.org/officeDocument/2006/relationships/image" Target="../media/image727.png"/><Relationship Id="rId83" Type="http://schemas.openxmlformats.org/officeDocument/2006/relationships/image" Target="../media/image751.png"/><Relationship Id="rId179" Type="http://schemas.openxmlformats.org/officeDocument/2006/relationships/image" Target="../media/image804.png"/><Relationship Id="rId386" Type="http://schemas.openxmlformats.org/officeDocument/2006/relationships/customXml" Target="../ink/ink1794.xml"/><Relationship Id="rId551" Type="http://schemas.openxmlformats.org/officeDocument/2006/relationships/image" Target="../media/image1011.png"/><Relationship Id="rId593" Type="http://schemas.openxmlformats.org/officeDocument/2006/relationships/image" Target="../media/image1034.png"/><Relationship Id="rId607" Type="http://schemas.openxmlformats.org/officeDocument/2006/relationships/image" Target="../media/image1042.png"/><Relationship Id="rId649" Type="http://schemas.openxmlformats.org/officeDocument/2006/relationships/image" Target="../media/image1065.png"/><Relationship Id="rId814" Type="http://schemas.openxmlformats.org/officeDocument/2006/relationships/customXml" Target="../ink/ink2008.xml"/><Relationship Id="rId856" Type="http://schemas.openxmlformats.org/officeDocument/2006/relationships/customXml" Target="../ink/ink2029.xml"/><Relationship Id="rId190" Type="http://schemas.openxmlformats.org/officeDocument/2006/relationships/customXml" Target="../ink/ink1696.xml"/><Relationship Id="rId204" Type="http://schemas.openxmlformats.org/officeDocument/2006/relationships/customXml" Target="../ink/ink1703.xml"/><Relationship Id="rId246" Type="http://schemas.openxmlformats.org/officeDocument/2006/relationships/customXml" Target="../ink/ink1724.xml"/><Relationship Id="rId288" Type="http://schemas.openxmlformats.org/officeDocument/2006/relationships/customXml" Target="../ink/ink1745.xml"/><Relationship Id="rId411" Type="http://schemas.openxmlformats.org/officeDocument/2006/relationships/image" Target="../media/image933.png"/><Relationship Id="rId453" Type="http://schemas.openxmlformats.org/officeDocument/2006/relationships/image" Target="../media/image956.png"/><Relationship Id="rId509" Type="http://schemas.openxmlformats.org/officeDocument/2006/relationships/image" Target="../media/image987.png"/><Relationship Id="rId660" Type="http://schemas.openxmlformats.org/officeDocument/2006/relationships/customXml" Target="../ink/ink1931.xml"/><Relationship Id="rId898" Type="http://schemas.openxmlformats.org/officeDocument/2006/relationships/customXml" Target="../ink/ink2050.xml"/><Relationship Id="rId1041" Type="http://schemas.openxmlformats.org/officeDocument/2006/relationships/image" Target="../media/image1283.png"/><Relationship Id="rId1083" Type="http://schemas.openxmlformats.org/officeDocument/2006/relationships/image" Target="../media/image1306.png"/><Relationship Id="rId106" Type="http://schemas.openxmlformats.org/officeDocument/2006/relationships/customXml" Target="../ink/ink1654.xml"/><Relationship Id="rId313" Type="http://schemas.openxmlformats.org/officeDocument/2006/relationships/image" Target="../media/image878.png"/><Relationship Id="rId495" Type="http://schemas.openxmlformats.org/officeDocument/2006/relationships/image" Target="../media/image979.png"/><Relationship Id="rId716" Type="http://schemas.openxmlformats.org/officeDocument/2006/relationships/customXml" Target="../ink/ink1959.xml"/><Relationship Id="rId758" Type="http://schemas.openxmlformats.org/officeDocument/2006/relationships/customXml" Target="../ink/ink1980.xml"/><Relationship Id="rId923" Type="http://schemas.openxmlformats.org/officeDocument/2006/relationships/image" Target="../media/image1217.png"/><Relationship Id="rId965" Type="http://schemas.openxmlformats.org/officeDocument/2006/relationships/image" Target="../media/image1241.png"/><Relationship Id="rId10" Type="http://schemas.openxmlformats.org/officeDocument/2006/relationships/customXml" Target="../ink/ink1606.xml"/><Relationship Id="rId52" Type="http://schemas.openxmlformats.org/officeDocument/2006/relationships/customXml" Target="../ink/ink1627.xml"/><Relationship Id="rId94" Type="http://schemas.openxmlformats.org/officeDocument/2006/relationships/customXml" Target="../ink/ink1648.xml"/><Relationship Id="rId148" Type="http://schemas.openxmlformats.org/officeDocument/2006/relationships/customXml" Target="../ink/ink1675.xml"/><Relationship Id="rId355" Type="http://schemas.openxmlformats.org/officeDocument/2006/relationships/image" Target="../media/image902.png"/><Relationship Id="rId397" Type="http://schemas.openxmlformats.org/officeDocument/2006/relationships/image" Target="../media/image925.png"/><Relationship Id="rId520" Type="http://schemas.openxmlformats.org/officeDocument/2006/relationships/customXml" Target="../ink/ink1861.xml"/><Relationship Id="rId562" Type="http://schemas.openxmlformats.org/officeDocument/2006/relationships/customXml" Target="../ink/ink1882.xml"/><Relationship Id="rId618" Type="http://schemas.openxmlformats.org/officeDocument/2006/relationships/customXml" Target="../ink/ink1910.xml"/><Relationship Id="rId825" Type="http://schemas.openxmlformats.org/officeDocument/2006/relationships/image" Target="../media/image1163.png"/><Relationship Id="rId215" Type="http://schemas.openxmlformats.org/officeDocument/2006/relationships/image" Target="../media/image824.png"/><Relationship Id="rId257" Type="http://schemas.openxmlformats.org/officeDocument/2006/relationships/image" Target="../media/image847.png"/><Relationship Id="rId422" Type="http://schemas.openxmlformats.org/officeDocument/2006/relationships/customXml" Target="../ink/ink1812.xml"/><Relationship Id="rId464" Type="http://schemas.openxmlformats.org/officeDocument/2006/relationships/customXml" Target="../ink/ink1833.xml"/><Relationship Id="rId867" Type="http://schemas.openxmlformats.org/officeDocument/2006/relationships/image" Target="../media/image1186.png"/><Relationship Id="rId1010" Type="http://schemas.openxmlformats.org/officeDocument/2006/relationships/customXml" Target="../ink/ink2106.xml"/><Relationship Id="rId1052" Type="http://schemas.openxmlformats.org/officeDocument/2006/relationships/customXml" Target="../ink/ink2127.xml"/><Relationship Id="rId299" Type="http://schemas.openxmlformats.org/officeDocument/2006/relationships/image" Target="../media/image871.png"/><Relationship Id="rId727" Type="http://schemas.openxmlformats.org/officeDocument/2006/relationships/image" Target="../media/image1108.png"/><Relationship Id="rId934" Type="http://schemas.openxmlformats.org/officeDocument/2006/relationships/customXml" Target="../ink/ink2068.xml"/><Relationship Id="rId63" Type="http://schemas.openxmlformats.org/officeDocument/2006/relationships/image" Target="../media/image739.png"/><Relationship Id="rId159" Type="http://schemas.openxmlformats.org/officeDocument/2006/relationships/image" Target="../media/image793.png"/><Relationship Id="rId366" Type="http://schemas.openxmlformats.org/officeDocument/2006/relationships/customXml" Target="../ink/ink1784.xml"/><Relationship Id="rId573" Type="http://schemas.openxmlformats.org/officeDocument/2006/relationships/image" Target="../media/image1023.png"/><Relationship Id="rId780" Type="http://schemas.openxmlformats.org/officeDocument/2006/relationships/customXml" Target="../ink/ink1991.xml"/><Relationship Id="rId226" Type="http://schemas.openxmlformats.org/officeDocument/2006/relationships/customXml" Target="../ink/ink1714.xml"/><Relationship Id="rId433" Type="http://schemas.openxmlformats.org/officeDocument/2006/relationships/image" Target="../media/image945.png"/><Relationship Id="rId878" Type="http://schemas.openxmlformats.org/officeDocument/2006/relationships/customXml" Target="../ink/ink2040.xml"/><Relationship Id="rId1063" Type="http://schemas.openxmlformats.org/officeDocument/2006/relationships/image" Target="../media/image1295.png"/><Relationship Id="rId640" Type="http://schemas.openxmlformats.org/officeDocument/2006/relationships/customXml" Target="../ink/ink1921.xml"/><Relationship Id="rId738" Type="http://schemas.openxmlformats.org/officeDocument/2006/relationships/customXml" Target="../ink/ink1970.xml"/><Relationship Id="rId945" Type="http://schemas.openxmlformats.org/officeDocument/2006/relationships/image" Target="../media/image1229.png"/><Relationship Id="rId74" Type="http://schemas.openxmlformats.org/officeDocument/2006/relationships/customXml" Target="../ink/ink1638.xml"/><Relationship Id="rId377" Type="http://schemas.openxmlformats.org/officeDocument/2006/relationships/image" Target="../media/image914.png"/><Relationship Id="rId500" Type="http://schemas.openxmlformats.org/officeDocument/2006/relationships/customXml" Target="../ink/ink1851.xml"/><Relationship Id="rId584" Type="http://schemas.openxmlformats.org/officeDocument/2006/relationships/customXml" Target="../ink/ink1893.xml"/><Relationship Id="rId805" Type="http://schemas.openxmlformats.org/officeDocument/2006/relationships/image" Target="../media/image1152.png"/><Relationship Id="rId5" Type="http://schemas.openxmlformats.org/officeDocument/2006/relationships/image" Target="../media/image707.png"/><Relationship Id="rId237" Type="http://schemas.openxmlformats.org/officeDocument/2006/relationships/image" Target="../media/image836.png"/><Relationship Id="rId791" Type="http://schemas.openxmlformats.org/officeDocument/2006/relationships/image" Target="../media/image1144.png"/><Relationship Id="rId889" Type="http://schemas.openxmlformats.org/officeDocument/2006/relationships/image" Target="../media/image1198.png"/><Relationship Id="rId1074" Type="http://schemas.openxmlformats.org/officeDocument/2006/relationships/customXml" Target="../ink/ink2138.xml"/><Relationship Id="rId444" Type="http://schemas.openxmlformats.org/officeDocument/2006/relationships/customXml" Target="../ink/ink1823.xml"/><Relationship Id="rId651" Type="http://schemas.openxmlformats.org/officeDocument/2006/relationships/image" Target="../media/image1066.png"/><Relationship Id="rId749" Type="http://schemas.openxmlformats.org/officeDocument/2006/relationships/image" Target="../media/image1121.png"/><Relationship Id="rId290" Type="http://schemas.openxmlformats.org/officeDocument/2006/relationships/customXml" Target="../ink/ink1746.xml"/><Relationship Id="rId304" Type="http://schemas.openxmlformats.org/officeDocument/2006/relationships/customXml" Target="../ink/ink1753.xml"/><Relationship Id="rId388" Type="http://schemas.openxmlformats.org/officeDocument/2006/relationships/customXml" Target="../ink/ink1795.xml"/><Relationship Id="rId511" Type="http://schemas.openxmlformats.org/officeDocument/2006/relationships/image" Target="../media/image988.png"/><Relationship Id="rId609" Type="http://schemas.openxmlformats.org/officeDocument/2006/relationships/image" Target="../media/image1043.png"/><Relationship Id="rId956" Type="http://schemas.openxmlformats.org/officeDocument/2006/relationships/customXml" Target="../ink/ink2079.xml"/><Relationship Id="rId85" Type="http://schemas.openxmlformats.org/officeDocument/2006/relationships/image" Target="../media/image752.png"/><Relationship Id="rId150" Type="http://schemas.openxmlformats.org/officeDocument/2006/relationships/customXml" Target="../ink/ink1676.xml"/><Relationship Id="rId595" Type="http://schemas.openxmlformats.org/officeDocument/2006/relationships/image" Target="../media/image1035.png"/><Relationship Id="rId816" Type="http://schemas.openxmlformats.org/officeDocument/2006/relationships/customXml" Target="../ink/ink2009.xml"/><Relationship Id="rId1001" Type="http://schemas.openxmlformats.org/officeDocument/2006/relationships/image" Target="../media/image1261.png"/><Relationship Id="rId248" Type="http://schemas.openxmlformats.org/officeDocument/2006/relationships/customXml" Target="../ink/ink1725.xml"/><Relationship Id="rId455" Type="http://schemas.openxmlformats.org/officeDocument/2006/relationships/image" Target="../media/image957.png"/><Relationship Id="rId662" Type="http://schemas.openxmlformats.org/officeDocument/2006/relationships/customXml" Target="../ink/ink1932.xml"/><Relationship Id="rId1085" Type="http://schemas.openxmlformats.org/officeDocument/2006/relationships/image" Target="../media/image1307.png"/><Relationship Id="rId12" Type="http://schemas.openxmlformats.org/officeDocument/2006/relationships/customXml" Target="../ink/ink1607.xml"/><Relationship Id="rId108" Type="http://schemas.openxmlformats.org/officeDocument/2006/relationships/customXml" Target="../ink/ink1655.xml"/><Relationship Id="rId315" Type="http://schemas.openxmlformats.org/officeDocument/2006/relationships/image" Target="../media/image879.png"/><Relationship Id="rId522" Type="http://schemas.openxmlformats.org/officeDocument/2006/relationships/customXml" Target="../ink/ink1862.xml"/><Relationship Id="rId967" Type="http://schemas.openxmlformats.org/officeDocument/2006/relationships/image" Target="../media/image1242.png"/><Relationship Id="rId96" Type="http://schemas.openxmlformats.org/officeDocument/2006/relationships/customXml" Target="../ink/ink1649.xml"/><Relationship Id="rId161" Type="http://schemas.openxmlformats.org/officeDocument/2006/relationships/image" Target="../media/image794.png"/><Relationship Id="rId399" Type="http://schemas.openxmlformats.org/officeDocument/2006/relationships/image" Target="../media/image926.png"/><Relationship Id="rId827" Type="http://schemas.openxmlformats.org/officeDocument/2006/relationships/image" Target="../media/image1164.png"/><Relationship Id="rId1012" Type="http://schemas.openxmlformats.org/officeDocument/2006/relationships/customXml" Target="../ink/ink2107.xml"/><Relationship Id="rId259" Type="http://schemas.openxmlformats.org/officeDocument/2006/relationships/image" Target="../media/image848.png"/><Relationship Id="rId466" Type="http://schemas.openxmlformats.org/officeDocument/2006/relationships/customXml" Target="../ink/ink1834.xml"/><Relationship Id="rId673" Type="http://schemas.openxmlformats.org/officeDocument/2006/relationships/image" Target="../media/image1078.png"/><Relationship Id="rId880" Type="http://schemas.openxmlformats.org/officeDocument/2006/relationships/customXml" Target="../ink/ink2041.xml"/><Relationship Id="rId23" Type="http://schemas.openxmlformats.org/officeDocument/2006/relationships/image" Target="../media/image717.png"/><Relationship Id="rId119" Type="http://schemas.openxmlformats.org/officeDocument/2006/relationships/image" Target="../media/image771.png"/><Relationship Id="rId326" Type="http://schemas.openxmlformats.org/officeDocument/2006/relationships/customXml" Target="../ink/ink1764.xml"/><Relationship Id="rId533" Type="http://schemas.openxmlformats.org/officeDocument/2006/relationships/image" Target="../media/image1001.png"/><Relationship Id="rId978" Type="http://schemas.openxmlformats.org/officeDocument/2006/relationships/customXml" Target="../ink/ink2090.xml"/><Relationship Id="rId740" Type="http://schemas.openxmlformats.org/officeDocument/2006/relationships/customXml" Target="../ink/ink1971.xml"/><Relationship Id="rId838" Type="http://schemas.openxmlformats.org/officeDocument/2006/relationships/customXml" Target="../ink/ink2020.xml"/><Relationship Id="rId1023" Type="http://schemas.openxmlformats.org/officeDocument/2006/relationships/image" Target="../media/image1273.png"/><Relationship Id="rId172" Type="http://schemas.openxmlformats.org/officeDocument/2006/relationships/customXml" Target="../ink/ink1687.xml"/><Relationship Id="rId477" Type="http://schemas.openxmlformats.org/officeDocument/2006/relationships/image" Target="../media/image969.png"/><Relationship Id="rId600" Type="http://schemas.openxmlformats.org/officeDocument/2006/relationships/customXml" Target="../ink/ink1901.xml"/><Relationship Id="rId684" Type="http://schemas.openxmlformats.org/officeDocument/2006/relationships/customXml" Target="../ink/ink1943.xml"/><Relationship Id="rId337" Type="http://schemas.openxmlformats.org/officeDocument/2006/relationships/image" Target="../media/image892.png"/><Relationship Id="rId891" Type="http://schemas.openxmlformats.org/officeDocument/2006/relationships/image" Target="../media/image1199.png"/><Relationship Id="rId905" Type="http://schemas.openxmlformats.org/officeDocument/2006/relationships/image" Target="../media/image1207.png"/><Relationship Id="rId989" Type="http://schemas.openxmlformats.org/officeDocument/2006/relationships/image" Target="../media/image1254.png"/><Relationship Id="rId34" Type="http://schemas.openxmlformats.org/officeDocument/2006/relationships/customXml" Target="../ink/ink1618.xml"/><Relationship Id="rId544" Type="http://schemas.openxmlformats.org/officeDocument/2006/relationships/customXml" Target="../ink/ink1873.xml"/><Relationship Id="rId751" Type="http://schemas.openxmlformats.org/officeDocument/2006/relationships/image" Target="../media/image1122.png"/><Relationship Id="rId849" Type="http://schemas.openxmlformats.org/officeDocument/2006/relationships/image" Target="../media/image1176.png"/><Relationship Id="rId183" Type="http://schemas.openxmlformats.org/officeDocument/2006/relationships/image" Target="../media/image806.png"/><Relationship Id="rId390" Type="http://schemas.openxmlformats.org/officeDocument/2006/relationships/customXml" Target="../ink/ink1796.xml"/><Relationship Id="rId404" Type="http://schemas.openxmlformats.org/officeDocument/2006/relationships/customXml" Target="../ink/ink1803.xml"/><Relationship Id="rId611" Type="http://schemas.openxmlformats.org/officeDocument/2006/relationships/image" Target="../media/image1044.png"/><Relationship Id="rId1034" Type="http://schemas.openxmlformats.org/officeDocument/2006/relationships/customXml" Target="../ink/ink2118.xml"/><Relationship Id="rId250" Type="http://schemas.openxmlformats.org/officeDocument/2006/relationships/customXml" Target="../ink/ink1726.xml"/><Relationship Id="rId488" Type="http://schemas.openxmlformats.org/officeDocument/2006/relationships/customXml" Target="../ink/ink1845.xml"/><Relationship Id="rId695" Type="http://schemas.openxmlformats.org/officeDocument/2006/relationships/image" Target="../media/image1091.png"/><Relationship Id="rId709" Type="http://schemas.openxmlformats.org/officeDocument/2006/relationships/image" Target="../media/image1098.png"/><Relationship Id="rId916" Type="http://schemas.openxmlformats.org/officeDocument/2006/relationships/customXml" Target="../ink/ink2059.xml"/><Relationship Id="rId45" Type="http://schemas.openxmlformats.org/officeDocument/2006/relationships/image" Target="../media/image729.png"/><Relationship Id="rId110" Type="http://schemas.openxmlformats.org/officeDocument/2006/relationships/customXml" Target="../ink/ink1656.xml"/><Relationship Id="rId348" Type="http://schemas.openxmlformats.org/officeDocument/2006/relationships/customXml" Target="../ink/ink1775.xml"/><Relationship Id="rId555" Type="http://schemas.openxmlformats.org/officeDocument/2006/relationships/image" Target="../media/image1013.png"/><Relationship Id="rId762" Type="http://schemas.openxmlformats.org/officeDocument/2006/relationships/customXml" Target="../ink/ink1982.xml"/><Relationship Id="rId194" Type="http://schemas.openxmlformats.org/officeDocument/2006/relationships/customXml" Target="../ink/ink1698.xml"/><Relationship Id="rId208" Type="http://schemas.openxmlformats.org/officeDocument/2006/relationships/customXml" Target="../ink/ink1705.xml"/><Relationship Id="rId415" Type="http://schemas.openxmlformats.org/officeDocument/2006/relationships/image" Target="../media/image935.png"/><Relationship Id="rId622" Type="http://schemas.openxmlformats.org/officeDocument/2006/relationships/customXml" Target="../ink/ink1912.xml"/><Relationship Id="rId1045" Type="http://schemas.openxmlformats.org/officeDocument/2006/relationships/image" Target="../media/image1285.png"/><Relationship Id="rId261" Type="http://schemas.openxmlformats.org/officeDocument/2006/relationships/image" Target="../media/image849.png"/><Relationship Id="rId499" Type="http://schemas.openxmlformats.org/officeDocument/2006/relationships/image" Target="../media/image982.png"/><Relationship Id="rId927" Type="http://schemas.openxmlformats.org/officeDocument/2006/relationships/image" Target="../media/image1219.png"/><Relationship Id="rId56" Type="http://schemas.openxmlformats.org/officeDocument/2006/relationships/customXml" Target="../ink/ink1629.xml"/><Relationship Id="rId359" Type="http://schemas.openxmlformats.org/officeDocument/2006/relationships/image" Target="../media/image904.png"/><Relationship Id="rId566" Type="http://schemas.openxmlformats.org/officeDocument/2006/relationships/customXml" Target="../ink/ink1884.xml"/><Relationship Id="rId773" Type="http://schemas.openxmlformats.org/officeDocument/2006/relationships/image" Target="../media/image1134.png"/><Relationship Id="rId121" Type="http://schemas.openxmlformats.org/officeDocument/2006/relationships/image" Target="../media/image772.png"/><Relationship Id="rId219" Type="http://schemas.openxmlformats.org/officeDocument/2006/relationships/image" Target="../media/image826.png"/><Relationship Id="rId426" Type="http://schemas.openxmlformats.org/officeDocument/2006/relationships/customXml" Target="../ink/ink1814.xml"/><Relationship Id="rId633" Type="http://schemas.openxmlformats.org/officeDocument/2006/relationships/image" Target="../media/image1056.png"/><Relationship Id="rId980" Type="http://schemas.openxmlformats.org/officeDocument/2006/relationships/customXml" Target="../ink/ink2091.xml"/><Relationship Id="rId1056" Type="http://schemas.openxmlformats.org/officeDocument/2006/relationships/customXml" Target="../ink/ink2129.xml"/><Relationship Id="rId840" Type="http://schemas.openxmlformats.org/officeDocument/2006/relationships/customXml" Target="../ink/ink2021.xml"/><Relationship Id="rId938" Type="http://schemas.openxmlformats.org/officeDocument/2006/relationships/customXml" Target="../ink/ink2070.xml"/><Relationship Id="rId67" Type="http://schemas.openxmlformats.org/officeDocument/2006/relationships/image" Target="../media/image742.png"/><Relationship Id="rId272" Type="http://schemas.openxmlformats.org/officeDocument/2006/relationships/customXml" Target="../ink/ink1737.xml"/><Relationship Id="rId577" Type="http://schemas.openxmlformats.org/officeDocument/2006/relationships/image" Target="../media/image1025.png"/><Relationship Id="rId700" Type="http://schemas.openxmlformats.org/officeDocument/2006/relationships/customXml" Target="../ink/ink1951.xml"/><Relationship Id="rId132" Type="http://schemas.openxmlformats.org/officeDocument/2006/relationships/customXml" Target="../ink/ink1667.xml"/><Relationship Id="rId784" Type="http://schemas.openxmlformats.org/officeDocument/2006/relationships/customXml" Target="../ink/ink1993.xml"/><Relationship Id="rId991" Type="http://schemas.openxmlformats.org/officeDocument/2006/relationships/image" Target="../media/image1255.png"/><Relationship Id="rId1067" Type="http://schemas.openxmlformats.org/officeDocument/2006/relationships/image" Target="../media/image1297.png"/><Relationship Id="rId437" Type="http://schemas.openxmlformats.org/officeDocument/2006/relationships/image" Target="../media/image947.png"/><Relationship Id="rId644" Type="http://schemas.openxmlformats.org/officeDocument/2006/relationships/customXml" Target="../ink/ink1923.xml"/><Relationship Id="rId851" Type="http://schemas.openxmlformats.org/officeDocument/2006/relationships/image" Target="../media/image1177.png"/><Relationship Id="rId283" Type="http://schemas.openxmlformats.org/officeDocument/2006/relationships/image" Target="../media/image862.png"/><Relationship Id="rId490" Type="http://schemas.openxmlformats.org/officeDocument/2006/relationships/customXml" Target="../ink/ink1846.xml"/><Relationship Id="rId504" Type="http://schemas.openxmlformats.org/officeDocument/2006/relationships/customXml" Target="../ink/ink1853.xml"/><Relationship Id="rId711" Type="http://schemas.openxmlformats.org/officeDocument/2006/relationships/image" Target="../media/image1099.png"/><Relationship Id="rId949" Type="http://schemas.openxmlformats.org/officeDocument/2006/relationships/image" Target="../media/image1232.png"/><Relationship Id="rId78" Type="http://schemas.openxmlformats.org/officeDocument/2006/relationships/customXml" Target="../ink/ink1640.xml"/><Relationship Id="rId143" Type="http://schemas.openxmlformats.org/officeDocument/2006/relationships/image" Target="../media/image784.png"/><Relationship Id="rId350" Type="http://schemas.openxmlformats.org/officeDocument/2006/relationships/customXml" Target="../ink/ink1776.xml"/><Relationship Id="rId588" Type="http://schemas.openxmlformats.org/officeDocument/2006/relationships/customXml" Target="../ink/ink1895.xml"/><Relationship Id="rId795" Type="http://schemas.openxmlformats.org/officeDocument/2006/relationships/image" Target="../media/image1146.png"/><Relationship Id="rId809" Type="http://schemas.openxmlformats.org/officeDocument/2006/relationships/image" Target="../media/image1154.png"/><Relationship Id="rId9" Type="http://schemas.openxmlformats.org/officeDocument/2006/relationships/image" Target="../media/image709.png"/><Relationship Id="rId210" Type="http://schemas.openxmlformats.org/officeDocument/2006/relationships/customXml" Target="../ink/ink1706.xml"/><Relationship Id="rId448" Type="http://schemas.openxmlformats.org/officeDocument/2006/relationships/customXml" Target="../ink/ink1825.xml"/><Relationship Id="rId655" Type="http://schemas.openxmlformats.org/officeDocument/2006/relationships/image" Target="../media/image1068.png"/><Relationship Id="rId862" Type="http://schemas.openxmlformats.org/officeDocument/2006/relationships/customXml" Target="../ink/ink2032.xml"/><Relationship Id="rId1078" Type="http://schemas.openxmlformats.org/officeDocument/2006/relationships/customXml" Target="../ink/ink2140.xml"/><Relationship Id="rId294" Type="http://schemas.openxmlformats.org/officeDocument/2006/relationships/customXml" Target="../ink/ink1748.xml"/><Relationship Id="rId308" Type="http://schemas.openxmlformats.org/officeDocument/2006/relationships/customXml" Target="../ink/ink1755.xml"/><Relationship Id="rId515" Type="http://schemas.openxmlformats.org/officeDocument/2006/relationships/image" Target="../media/image991.png"/><Relationship Id="rId722" Type="http://schemas.openxmlformats.org/officeDocument/2006/relationships/customXml" Target="../ink/ink1962.xml"/><Relationship Id="rId89" Type="http://schemas.openxmlformats.org/officeDocument/2006/relationships/image" Target="../media/image754.png"/><Relationship Id="rId154" Type="http://schemas.openxmlformats.org/officeDocument/2006/relationships/customXml" Target="../ink/ink1678.xml"/><Relationship Id="rId361" Type="http://schemas.openxmlformats.org/officeDocument/2006/relationships/image" Target="../media/image905.png"/><Relationship Id="rId599" Type="http://schemas.openxmlformats.org/officeDocument/2006/relationships/image" Target="../media/image1037.png"/><Relationship Id="rId1005" Type="http://schemas.openxmlformats.org/officeDocument/2006/relationships/image" Target="../media/image1263.png"/><Relationship Id="rId459" Type="http://schemas.openxmlformats.org/officeDocument/2006/relationships/image" Target="../media/image959.png"/><Relationship Id="rId666" Type="http://schemas.openxmlformats.org/officeDocument/2006/relationships/customXml" Target="../ink/ink1934.xml"/><Relationship Id="rId873" Type="http://schemas.openxmlformats.org/officeDocument/2006/relationships/image" Target="../media/image1189.png"/><Relationship Id="rId16" Type="http://schemas.openxmlformats.org/officeDocument/2006/relationships/customXml" Target="../ink/ink1609.xml"/><Relationship Id="rId221" Type="http://schemas.openxmlformats.org/officeDocument/2006/relationships/image" Target="../media/image827.png"/><Relationship Id="rId319" Type="http://schemas.openxmlformats.org/officeDocument/2006/relationships/image" Target="../media/image882.png"/><Relationship Id="rId526" Type="http://schemas.openxmlformats.org/officeDocument/2006/relationships/customXml" Target="../ink/ink1864.xml"/><Relationship Id="rId733" Type="http://schemas.openxmlformats.org/officeDocument/2006/relationships/image" Target="../media/image1112.png"/><Relationship Id="rId940" Type="http://schemas.openxmlformats.org/officeDocument/2006/relationships/customXml" Target="../ink/ink2071.xml"/><Relationship Id="rId1016" Type="http://schemas.openxmlformats.org/officeDocument/2006/relationships/customXml" Target="../ink/ink2109.xml"/><Relationship Id="rId165" Type="http://schemas.openxmlformats.org/officeDocument/2006/relationships/image" Target="../media/image796.png"/><Relationship Id="rId372" Type="http://schemas.openxmlformats.org/officeDocument/2006/relationships/customXml" Target="../ink/ink1787.xml"/><Relationship Id="rId677" Type="http://schemas.openxmlformats.org/officeDocument/2006/relationships/image" Target="../media/image1081.png"/><Relationship Id="rId800" Type="http://schemas.openxmlformats.org/officeDocument/2006/relationships/customXml" Target="../ink/ink2001.xml"/><Relationship Id="rId232" Type="http://schemas.openxmlformats.org/officeDocument/2006/relationships/customXml" Target="../ink/ink1717.xml"/><Relationship Id="rId884" Type="http://schemas.openxmlformats.org/officeDocument/2006/relationships/customXml" Target="../ink/ink2043.xml"/><Relationship Id="rId27" Type="http://schemas.openxmlformats.org/officeDocument/2006/relationships/image" Target="../media/image719.png"/><Relationship Id="rId537" Type="http://schemas.openxmlformats.org/officeDocument/2006/relationships/image" Target="../media/image1003.png"/><Relationship Id="rId744" Type="http://schemas.openxmlformats.org/officeDocument/2006/relationships/customXml" Target="../ink/ink1973.xml"/><Relationship Id="rId951" Type="http://schemas.openxmlformats.org/officeDocument/2006/relationships/image" Target="../media/image1233.png"/><Relationship Id="rId80" Type="http://schemas.openxmlformats.org/officeDocument/2006/relationships/customXml" Target="../ink/ink1641.xml"/><Relationship Id="rId176" Type="http://schemas.openxmlformats.org/officeDocument/2006/relationships/customXml" Target="../ink/ink1689.xml"/><Relationship Id="rId383" Type="http://schemas.openxmlformats.org/officeDocument/2006/relationships/image" Target="../media/image917.png"/><Relationship Id="rId590" Type="http://schemas.openxmlformats.org/officeDocument/2006/relationships/customXml" Target="../ink/ink1896.xml"/><Relationship Id="rId604" Type="http://schemas.openxmlformats.org/officeDocument/2006/relationships/customXml" Target="../ink/ink1903.xml"/><Relationship Id="rId811" Type="http://schemas.openxmlformats.org/officeDocument/2006/relationships/image" Target="../media/image1155.png"/><Relationship Id="rId1027" Type="http://schemas.openxmlformats.org/officeDocument/2006/relationships/image" Target="../media/image1275.png"/><Relationship Id="rId243" Type="http://schemas.openxmlformats.org/officeDocument/2006/relationships/image" Target="../media/image839.png"/><Relationship Id="rId450" Type="http://schemas.openxmlformats.org/officeDocument/2006/relationships/customXml" Target="../ink/ink1826.xml"/><Relationship Id="rId688" Type="http://schemas.openxmlformats.org/officeDocument/2006/relationships/customXml" Target="../ink/ink1945.xml"/><Relationship Id="rId895" Type="http://schemas.openxmlformats.org/officeDocument/2006/relationships/image" Target="../media/image1202.png"/><Relationship Id="rId909" Type="http://schemas.openxmlformats.org/officeDocument/2006/relationships/image" Target="../media/image1209.png"/><Relationship Id="rId1080" Type="http://schemas.openxmlformats.org/officeDocument/2006/relationships/customXml" Target="../ink/ink2141.xml"/><Relationship Id="rId38" Type="http://schemas.openxmlformats.org/officeDocument/2006/relationships/customXml" Target="../ink/ink1620.xml"/><Relationship Id="rId103" Type="http://schemas.openxmlformats.org/officeDocument/2006/relationships/image" Target="../media/image762.png"/><Relationship Id="rId310" Type="http://schemas.openxmlformats.org/officeDocument/2006/relationships/customXml" Target="../ink/ink1756.xml"/><Relationship Id="rId548" Type="http://schemas.openxmlformats.org/officeDocument/2006/relationships/customXml" Target="../ink/ink1875.xml"/><Relationship Id="rId755" Type="http://schemas.openxmlformats.org/officeDocument/2006/relationships/image" Target="../media/image1124.png"/><Relationship Id="rId962" Type="http://schemas.openxmlformats.org/officeDocument/2006/relationships/customXml" Target="../ink/ink2082.xml"/><Relationship Id="rId91" Type="http://schemas.openxmlformats.org/officeDocument/2006/relationships/image" Target="../media/image755.png"/><Relationship Id="rId187" Type="http://schemas.openxmlformats.org/officeDocument/2006/relationships/image" Target="../media/image808.png"/><Relationship Id="rId394" Type="http://schemas.openxmlformats.org/officeDocument/2006/relationships/customXml" Target="../ink/ink1798.xml"/><Relationship Id="rId408" Type="http://schemas.openxmlformats.org/officeDocument/2006/relationships/customXml" Target="../ink/ink1805.xml"/><Relationship Id="rId615" Type="http://schemas.openxmlformats.org/officeDocument/2006/relationships/image" Target="../media/image1046.png"/><Relationship Id="rId822" Type="http://schemas.openxmlformats.org/officeDocument/2006/relationships/customXml" Target="../ink/ink2012.xml"/><Relationship Id="rId1038" Type="http://schemas.openxmlformats.org/officeDocument/2006/relationships/customXml" Target="../ink/ink2120.xml"/><Relationship Id="rId254" Type="http://schemas.openxmlformats.org/officeDocument/2006/relationships/customXml" Target="../ink/ink1728.xml"/><Relationship Id="rId699" Type="http://schemas.openxmlformats.org/officeDocument/2006/relationships/image" Target="../media/image1093.png"/><Relationship Id="rId49" Type="http://schemas.openxmlformats.org/officeDocument/2006/relationships/image" Target="../media/image732.png"/><Relationship Id="rId114" Type="http://schemas.openxmlformats.org/officeDocument/2006/relationships/customXml" Target="../ink/ink1658.xml"/><Relationship Id="rId461" Type="http://schemas.openxmlformats.org/officeDocument/2006/relationships/image" Target="../media/image961.png"/><Relationship Id="rId559" Type="http://schemas.openxmlformats.org/officeDocument/2006/relationships/image" Target="../media/image1015.png"/><Relationship Id="rId766" Type="http://schemas.openxmlformats.org/officeDocument/2006/relationships/customXml" Target="../ink/ink1984.xml"/><Relationship Id="rId198" Type="http://schemas.openxmlformats.org/officeDocument/2006/relationships/customXml" Target="../ink/ink1700.xml"/><Relationship Id="rId321" Type="http://schemas.openxmlformats.org/officeDocument/2006/relationships/image" Target="../media/image883.png"/><Relationship Id="rId419" Type="http://schemas.openxmlformats.org/officeDocument/2006/relationships/image" Target="../media/image937.png"/><Relationship Id="rId626" Type="http://schemas.openxmlformats.org/officeDocument/2006/relationships/customXml" Target="../ink/ink1914.xml"/><Relationship Id="rId973" Type="http://schemas.openxmlformats.org/officeDocument/2006/relationships/image" Target="../media/image1245.png"/><Relationship Id="rId1049" Type="http://schemas.openxmlformats.org/officeDocument/2006/relationships/image" Target="../media/image1287.png"/><Relationship Id="rId833" Type="http://schemas.openxmlformats.org/officeDocument/2006/relationships/image" Target="../media/image1167.png"/><Relationship Id="rId265" Type="http://schemas.openxmlformats.org/officeDocument/2006/relationships/image" Target="../media/image852.png"/><Relationship Id="rId472" Type="http://schemas.openxmlformats.org/officeDocument/2006/relationships/customXml" Target="../ink/ink1837.xml"/><Relationship Id="rId900" Type="http://schemas.openxmlformats.org/officeDocument/2006/relationships/customXml" Target="../ink/ink2051.xml"/><Relationship Id="rId125" Type="http://schemas.openxmlformats.org/officeDocument/2006/relationships/image" Target="../media/image774.png"/><Relationship Id="rId332" Type="http://schemas.openxmlformats.org/officeDocument/2006/relationships/customXml" Target="../ink/ink1767.xml"/><Relationship Id="rId777" Type="http://schemas.openxmlformats.org/officeDocument/2006/relationships/image" Target="../media/image1136.png"/><Relationship Id="rId984" Type="http://schemas.openxmlformats.org/officeDocument/2006/relationships/customXml" Target="../ink/ink2093.xml"/><Relationship Id="rId637" Type="http://schemas.openxmlformats.org/officeDocument/2006/relationships/image" Target="../media/image1058.png"/><Relationship Id="rId844" Type="http://schemas.openxmlformats.org/officeDocument/2006/relationships/customXml" Target="../ink/ink2023.xml"/><Relationship Id="rId276" Type="http://schemas.openxmlformats.org/officeDocument/2006/relationships/customXml" Target="../ink/ink1739.xml"/><Relationship Id="rId483" Type="http://schemas.openxmlformats.org/officeDocument/2006/relationships/image" Target="../media/image973.png"/><Relationship Id="rId690" Type="http://schemas.openxmlformats.org/officeDocument/2006/relationships/customXml" Target="../ink/ink1946.xml"/><Relationship Id="rId704" Type="http://schemas.openxmlformats.org/officeDocument/2006/relationships/customXml" Target="../ink/ink1953.xml"/><Relationship Id="rId911" Type="http://schemas.openxmlformats.org/officeDocument/2006/relationships/image" Target="../media/image1211.png"/><Relationship Id="rId40" Type="http://schemas.openxmlformats.org/officeDocument/2006/relationships/customXml" Target="../ink/ink1621.xml"/><Relationship Id="rId136" Type="http://schemas.openxmlformats.org/officeDocument/2006/relationships/customXml" Target="../ink/ink1669.xml"/><Relationship Id="rId343" Type="http://schemas.openxmlformats.org/officeDocument/2006/relationships/image" Target="../media/image895.png"/><Relationship Id="rId550" Type="http://schemas.openxmlformats.org/officeDocument/2006/relationships/customXml" Target="../ink/ink1876.xml"/><Relationship Id="rId788" Type="http://schemas.openxmlformats.org/officeDocument/2006/relationships/customXml" Target="../ink/ink1995.xml"/><Relationship Id="rId995" Type="http://schemas.openxmlformats.org/officeDocument/2006/relationships/image" Target="../media/image1257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01.xml"/><Relationship Id="rId21" Type="http://schemas.openxmlformats.org/officeDocument/2006/relationships/customXml" Target="../ink/ink2153.xml"/><Relationship Id="rId42" Type="http://schemas.openxmlformats.org/officeDocument/2006/relationships/image" Target="../media/image7240.png"/><Relationship Id="rId63" Type="http://schemas.openxmlformats.org/officeDocument/2006/relationships/customXml" Target="../ink/ink2174.xml"/><Relationship Id="rId84" Type="http://schemas.openxmlformats.org/officeDocument/2006/relationships/image" Target="../media/image7470.png"/><Relationship Id="rId138" Type="http://schemas.openxmlformats.org/officeDocument/2006/relationships/image" Target="../media/image7770.png"/><Relationship Id="rId159" Type="http://schemas.openxmlformats.org/officeDocument/2006/relationships/customXml" Target="../ink/ink2222.xml"/><Relationship Id="rId170" Type="http://schemas.openxmlformats.org/officeDocument/2006/relationships/image" Target="../media/image7950.png"/><Relationship Id="rId191" Type="http://schemas.openxmlformats.org/officeDocument/2006/relationships/customXml" Target="../ink/ink2238.xml"/><Relationship Id="rId205" Type="http://schemas.openxmlformats.org/officeDocument/2006/relationships/customXml" Target="../ink/ink2245.xml"/><Relationship Id="rId226" Type="http://schemas.openxmlformats.org/officeDocument/2006/relationships/image" Target="../media/image8260.png"/><Relationship Id="rId247" Type="http://schemas.openxmlformats.org/officeDocument/2006/relationships/customXml" Target="../ink/ink2266.xml"/><Relationship Id="rId107" Type="http://schemas.openxmlformats.org/officeDocument/2006/relationships/customXml" Target="../ink/ink2196.xml"/><Relationship Id="rId11" Type="http://schemas.openxmlformats.org/officeDocument/2006/relationships/customXml" Target="../ink/ink2148.xml"/><Relationship Id="rId32" Type="http://schemas.openxmlformats.org/officeDocument/2006/relationships/image" Target="../media/image7180.png"/><Relationship Id="rId53" Type="http://schemas.openxmlformats.org/officeDocument/2006/relationships/customXml" Target="../ink/ink2169.xml"/><Relationship Id="rId74" Type="http://schemas.openxmlformats.org/officeDocument/2006/relationships/image" Target="../media/image7420.png"/><Relationship Id="rId128" Type="http://schemas.openxmlformats.org/officeDocument/2006/relationships/image" Target="../media/image7720.png"/><Relationship Id="rId149" Type="http://schemas.openxmlformats.org/officeDocument/2006/relationships/customXml" Target="../ink/ink2217.xml"/><Relationship Id="rId5" Type="http://schemas.openxmlformats.org/officeDocument/2006/relationships/customXml" Target="../ink/ink2145.xml"/><Relationship Id="rId95" Type="http://schemas.openxmlformats.org/officeDocument/2006/relationships/customXml" Target="../ink/ink2190.xml"/><Relationship Id="rId160" Type="http://schemas.openxmlformats.org/officeDocument/2006/relationships/image" Target="../media/image7890.png"/><Relationship Id="rId181" Type="http://schemas.openxmlformats.org/officeDocument/2006/relationships/customXml" Target="../ink/ink2233.xml"/><Relationship Id="rId216" Type="http://schemas.openxmlformats.org/officeDocument/2006/relationships/image" Target="../media/image8211.png"/><Relationship Id="rId237" Type="http://schemas.openxmlformats.org/officeDocument/2006/relationships/customXml" Target="../ink/ink2261.xml"/><Relationship Id="rId22" Type="http://schemas.openxmlformats.org/officeDocument/2006/relationships/image" Target="../media/image7130.png"/><Relationship Id="rId43" Type="http://schemas.openxmlformats.org/officeDocument/2006/relationships/customXml" Target="../ink/ink2164.xml"/><Relationship Id="rId64" Type="http://schemas.openxmlformats.org/officeDocument/2006/relationships/image" Target="../media/image7360.png"/><Relationship Id="rId118" Type="http://schemas.openxmlformats.org/officeDocument/2006/relationships/image" Target="../media/image7660.png"/><Relationship Id="rId139" Type="http://schemas.openxmlformats.org/officeDocument/2006/relationships/customXml" Target="../ink/ink2212.xml"/><Relationship Id="rId85" Type="http://schemas.openxmlformats.org/officeDocument/2006/relationships/customXml" Target="../ink/ink2185.xml"/><Relationship Id="rId150" Type="http://schemas.openxmlformats.org/officeDocument/2006/relationships/image" Target="../media/image7840.png"/><Relationship Id="rId171" Type="http://schemas.openxmlformats.org/officeDocument/2006/relationships/customXml" Target="../ink/ink2228.xml"/><Relationship Id="rId192" Type="http://schemas.openxmlformats.org/officeDocument/2006/relationships/image" Target="../media/image8070.png"/><Relationship Id="rId206" Type="http://schemas.openxmlformats.org/officeDocument/2006/relationships/image" Target="../media/image8150.png"/><Relationship Id="rId227" Type="http://schemas.openxmlformats.org/officeDocument/2006/relationships/customXml" Target="../ink/ink2256.xml"/><Relationship Id="rId248" Type="http://schemas.openxmlformats.org/officeDocument/2006/relationships/image" Target="../media/image8381.png"/><Relationship Id="rId12" Type="http://schemas.openxmlformats.org/officeDocument/2006/relationships/image" Target="../media/image7070.png"/><Relationship Id="rId17" Type="http://schemas.openxmlformats.org/officeDocument/2006/relationships/customXml" Target="../ink/ink2151.xml"/><Relationship Id="rId33" Type="http://schemas.openxmlformats.org/officeDocument/2006/relationships/customXml" Target="../ink/ink2159.xml"/><Relationship Id="rId38" Type="http://schemas.openxmlformats.org/officeDocument/2006/relationships/image" Target="../media/image7220.png"/><Relationship Id="rId59" Type="http://schemas.openxmlformats.org/officeDocument/2006/relationships/customXml" Target="../ink/ink2172.xml"/><Relationship Id="rId103" Type="http://schemas.openxmlformats.org/officeDocument/2006/relationships/customXml" Target="../ink/ink2194.xml"/><Relationship Id="rId108" Type="http://schemas.openxmlformats.org/officeDocument/2006/relationships/image" Target="../media/image7611.png"/><Relationship Id="rId124" Type="http://schemas.openxmlformats.org/officeDocument/2006/relationships/image" Target="../media/image7690.png"/><Relationship Id="rId129" Type="http://schemas.openxmlformats.org/officeDocument/2006/relationships/customXml" Target="../ink/ink2207.xml"/><Relationship Id="rId54" Type="http://schemas.openxmlformats.org/officeDocument/2006/relationships/image" Target="../media/image7311.png"/><Relationship Id="rId70" Type="http://schemas.openxmlformats.org/officeDocument/2006/relationships/image" Target="../media/image7390.png"/><Relationship Id="rId75" Type="http://schemas.openxmlformats.org/officeDocument/2006/relationships/customXml" Target="../ink/ink2180.xml"/><Relationship Id="rId91" Type="http://schemas.openxmlformats.org/officeDocument/2006/relationships/customXml" Target="../ink/ink2188.xml"/><Relationship Id="rId96" Type="http://schemas.openxmlformats.org/officeDocument/2006/relationships/image" Target="../media/image7540.png"/><Relationship Id="rId140" Type="http://schemas.openxmlformats.org/officeDocument/2006/relationships/image" Target="../media/image7780.png"/><Relationship Id="rId145" Type="http://schemas.openxmlformats.org/officeDocument/2006/relationships/customXml" Target="../ink/ink2215.xml"/><Relationship Id="rId161" Type="http://schemas.openxmlformats.org/officeDocument/2006/relationships/customXml" Target="../ink/ink2223.xml"/><Relationship Id="rId166" Type="http://schemas.openxmlformats.org/officeDocument/2006/relationships/image" Target="../media/image7930.png"/><Relationship Id="rId182" Type="http://schemas.openxmlformats.org/officeDocument/2006/relationships/image" Target="../media/image8020.png"/><Relationship Id="rId187" Type="http://schemas.openxmlformats.org/officeDocument/2006/relationships/customXml" Target="../ink/ink2236.xml"/><Relationship Id="rId217" Type="http://schemas.openxmlformats.org/officeDocument/2006/relationships/customXml" Target="../ink/ink22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40.png"/><Relationship Id="rId212" Type="http://schemas.openxmlformats.org/officeDocument/2006/relationships/image" Target="../media/image8180.png"/><Relationship Id="rId233" Type="http://schemas.openxmlformats.org/officeDocument/2006/relationships/customXml" Target="../ink/ink2259.xml"/><Relationship Id="rId238" Type="http://schemas.openxmlformats.org/officeDocument/2006/relationships/image" Target="../media/image8331.png"/><Relationship Id="rId23" Type="http://schemas.openxmlformats.org/officeDocument/2006/relationships/customXml" Target="../ink/ink2154.xml"/><Relationship Id="rId28" Type="http://schemas.openxmlformats.org/officeDocument/2006/relationships/image" Target="../media/image7160.png"/><Relationship Id="rId49" Type="http://schemas.openxmlformats.org/officeDocument/2006/relationships/customXml" Target="../ink/ink2167.xml"/><Relationship Id="rId114" Type="http://schemas.openxmlformats.org/officeDocument/2006/relationships/image" Target="../media/image7640.png"/><Relationship Id="rId119" Type="http://schemas.openxmlformats.org/officeDocument/2006/relationships/customXml" Target="../ink/ink2202.xml"/><Relationship Id="rId44" Type="http://schemas.openxmlformats.org/officeDocument/2006/relationships/image" Target="../media/image7250.png"/><Relationship Id="rId60" Type="http://schemas.openxmlformats.org/officeDocument/2006/relationships/image" Target="../media/image7340.png"/><Relationship Id="rId65" Type="http://schemas.openxmlformats.org/officeDocument/2006/relationships/customXml" Target="../ink/ink2175.xml"/><Relationship Id="rId81" Type="http://schemas.openxmlformats.org/officeDocument/2006/relationships/customXml" Target="../ink/ink2183.xml"/><Relationship Id="rId86" Type="http://schemas.openxmlformats.org/officeDocument/2006/relationships/image" Target="../media/image7480.png"/><Relationship Id="rId130" Type="http://schemas.openxmlformats.org/officeDocument/2006/relationships/image" Target="../media/image7730.png"/><Relationship Id="rId135" Type="http://schemas.openxmlformats.org/officeDocument/2006/relationships/customXml" Target="../ink/ink2210.xml"/><Relationship Id="rId151" Type="http://schemas.openxmlformats.org/officeDocument/2006/relationships/customXml" Target="../ink/ink2218.xml"/><Relationship Id="rId156" Type="http://schemas.openxmlformats.org/officeDocument/2006/relationships/image" Target="../media/image7870.png"/><Relationship Id="rId177" Type="http://schemas.openxmlformats.org/officeDocument/2006/relationships/customXml" Target="../ink/ink2231.xml"/><Relationship Id="rId198" Type="http://schemas.openxmlformats.org/officeDocument/2006/relationships/image" Target="../media/image8111.png"/><Relationship Id="rId172" Type="http://schemas.openxmlformats.org/officeDocument/2006/relationships/image" Target="../media/image7960.png"/><Relationship Id="rId193" Type="http://schemas.openxmlformats.org/officeDocument/2006/relationships/customXml" Target="../ink/ink2239.xml"/><Relationship Id="rId202" Type="http://schemas.openxmlformats.org/officeDocument/2006/relationships/image" Target="../media/image8130.png"/><Relationship Id="rId207" Type="http://schemas.openxmlformats.org/officeDocument/2006/relationships/customXml" Target="../ink/ink2246.xml"/><Relationship Id="rId223" Type="http://schemas.openxmlformats.org/officeDocument/2006/relationships/customXml" Target="../ink/ink2254.xml"/><Relationship Id="rId228" Type="http://schemas.openxmlformats.org/officeDocument/2006/relationships/image" Target="../media/image8270.png"/><Relationship Id="rId244" Type="http://schemas.openxmlformats.org/officeDocument/2006/relationships/image" Target="../media/image8361.png"/><Relationship Id="rId13" Type="http://schemas.openxmlformats.org/officeDocument/2006/relationships/customXml" Target="../ink/ink2149.xml"/><Relationship Id="rId18" Type="http://schemas.openxmlformats.org/officeDocument/2006/relationships/image" Target="../media/image7111.png"/><Relationship Id="rId39" Type="http://schemas.openxmlformats.org/officeDocument/2006/relationships/customXml" Target="../ink/ink2162.xml"/><Relationship Id="rId109" Type="http://schemas.openxmlformats.org/officeDocument/2006/relationships/customXml" Target="../ink/ink2197.xml"/><Relationship Id="rId34" Type="http://schemas.openxmlformats.org/officeDocument/2006/relationships/image" Target="../media/image7190.png"/><Relationship Id="rId50" Type="http://schemas.openxmlformats.org/officeDocument/2006/relationships/image" Target="../media/image7280.png"/><Relationship Id="rId55" Type="http://schemas.openxmlformats.org/officeDocument/2006/relationships/customXml" Target="../ink/ink2170.xml"/><Relationship Id="rId76" Type="http://schemas.openxmlformats.org/officeDocument/2006/relationships/image" Target="../media/image7430.png"/><Relationship Id="rId97" Type="http://schemas.openxmlformats.org/officeDocument/2006/relationships/customXml" Target="../ink/ink2191.xml"/><Relationship Id="rId104" Type="http://schemas.openxmlformats.org/officeDocument/2006/relationships/image" Target="../media/image7580.png"/><Relationship Id="rId120" Type="http://schemas.openxmlformats.org/officeDocument/2006/relationships/image" Target="../media/image7670.png"/><Relationship Id="rId125" Type="http://schemas.openxmlformats.org/officeDocument/2006/relationships/customXml" Target="../ink/ink2205.xml"/><Relationship Id="rId141" Type="http://schemas.openxmlformats.org/officeDocument/2006/relationships/customXml" Target="../ink/ink2213.xml"/><Relationship Id="rId146" Type="http://schemas.openxmlformats.org/officeDocument/2006/relationships/image" Target="../media/image7820.png"/><Relationship Id="rId167" Type="http://schemas.openxmlformats.org/officeDocument/2006/relationships/customXml" Target="../ink/ink2226.xml"/><Relationship Id="rId188" Type="http://schemas.openxmlformats.org/officeDocument/2006/relationships/image" Target="../media/image8050.png"/><Relationship Id="rId7" Type="http://schemas.openxmlformats.org/officeDocument/2006/relationships/customXml" Target="../ink/ink2146.xml"/><Relationship Id="rId71" Type="http://schemas.openxmlformats.org/officeDocument/2006/relationships/customXml" Target="../ink/ink2178.xml"/><Relationship Id="rId92" Type="http://schemas.openxmlformats.org/officeDocument/2006/relationships/image" Target="../media/image7520.png"/><Relationship Id="rId162" Type="http://schemas.openxmlformats.org/officeDocument/2006/relationships/image" Target="../media/image7911.png"/><Relationship Id="rId183" Type="http://schemas.openxmlformats.org/officeDocument/2006/relationships/customXml" Target="../ink/ink2234.xml"/><Relationship Id="rId213" Type="http://schemas.openxmlformats.org/officeDocument/2006/relationships/customXml" Target="../ink/ink2249.xml"/><Relationship Id="rId218" Type="http://schemas.openxmlformats.org/officeDocument/2006/relationships/image" Target="../media/image8220.png"/><Relationship Id="rId234" Type="http://schemas.openxmlformats.org/officeDocument/2006/relationships/image" Target="../media/image8310.png"/><Relationship Id="rId239" Type="http://schemas.openxmlformats.org/officeDocument/2006/relationships/customXml" Target="../ink/ink2262.xml"/><Relationship Id="rId2" Type="http://schemas.openxmlformats.org/officeDocument/2006/relationships/image" Target="../media/image1308.png"/><Relationship Id="rId29" Type="http://schemas.openxmlformats.org/officeDocument/2006/relationships/customXml" Target="../ink/ink2157.xml"/><Relationship Id="rId24" Type="http://schemas.openxmlformats.org/officeDocument/2006/relationships/image" Target="../media/image7140.png"/><Relationship Id="rId40" Type="http://schemas.openxmlformats.org/officeDocument/2006/relationships/image" Target="../media/image7230.png"/><Relationship Id="rId45" Type="http://schemas.openxmlformats.org/officeDocument/2006/relationships/customXml" Target="../ink/ink2165.xml"/><Relationship Id="rId66" Type="http://schemas.openxmlformats.org/officeDocument/2006/relationships/image" Target="../media/image7370.png"/><Relationship Id="rId87" Type="http://schemas.openxmlformats.org/officeDocument/2006/relationships/customXml" Target="../ink/ink2186.xml"/><Relationship Id="rId110" Type="http://schemas.openxmlformats.org/officeDocument/2006/relationships/image" Target="../media/image7620.png"/><Relationship Id="rId115" Type="http://schemas.openxmlformats.org/officeDocument/2006/relationships/customXml" Target="../ink/ink2200.xml"/><Relationship Id="rId131" Type="http://schemas.openxmlformats.org/officeDocument/2006/relationships/customXml" Target="../ink/ink2208.xml"/><Relationship Id="rId136" Type="http://schemas.openxmlformats.org/officeDocument/2006/relationships/image" Target="../media/image7760.png"/><Relationship Id="rId157" Type="http://schemas.openxmlformats.org/officeDocument/2006/relationships/customXml" Target="../ink/ink2221.xml"/><Relationship Id="rId178" Type="http://schemas.openxmlformats.org/officeDocument/2006/relationships/image" Target="../media/image7990.png"/><Relationship Id="rId61" Type="http://schemas.openxmlformats.org/officeDocument/2006/relationships/customXml" Target="../ink/ink2173.xml"/><Relationship Id="rId82" Type="http://schemas.openxmlformats.org/officeDocument/2006/relationships/image" Target="../media/image7460.png"/><Relationship Id="rId152" Type="http://schemas.openxmlformats.org/officeDocument/2006/relationships/image" Target="../media/image7850.png"/><Relationship Id="rId173" Type="http://schemas.openxmlformats.org/officeDocument/2006/relationships/customXml" Target="../ink/ink2229.xml"/><Relationship Id="rId194" Type="http://schemas.openxmlformats.org/officeDocument/2006/relationships/image" Target="../media/image8080.png"/><Relationship Id="rId199" Type="http://schemas.openxmlformats.org/officeDocument/2006/relationships/customXml" Target="../ink/ink2242.xml"/><Relationship Id="rId203" Type="http://schemas.openxmlformats.org/officeDocument/2006/relationships/customXml" Target="../ink/ink2244.xml"/><Relationship Id="rId208" Type="http://schemas.openxmlformats.org/officeDocument/2006/relationships/image" Target="../media/image8160.png"/><Relationship Id="rId229" Type="http://schemas.openxmlformats.org/officeDocument/2006/relationships/customXml" Target="../ink/ink2257.xml"/><Relationship Id="rId19" Type="http://schemas.openxmlformats.org/officeDocument/2006/relationships/customXml" Target="../ink/ink2152.xml"/><Relationship Id="rId224" Type="http://schemas.openxmlformats.org/officeDocument/2006/relationships/image" Target="../media/image8250.png"/><Relationship Id="rId240" Type="http://schemas.openxmlformats.org/officeDocument/2006/relationships/image" Target="../media/image8341.png"/><Relationship Id="rId245" Type="http://schemas.openxmlformats.org/officeDocument/2006/relationships/customXml" Target="../ink/ink2265.xml"/><Relationship Id="rId14" Type="http://schemas.openxmlformats.org/officeDocument/2006/relationships/image" Target="../media/image7080.png"/><Relationship Id="rId30" Type="http://schemas.openxmlformats.org/officeDocument/2006/relationships/image" Target="../media/image7170.png"/><Relationship Id="rId35" Type="http://schemas.openxmlformats.org/officeDocument/2006/relationships/customXml" Target="../ink/ink2160.xml"/><Relationship Id="rId56" Type="http://schemas.openxmlformats.org/officeDocument/2006/relationships/image" Target="../media/image7320.png"/><Relationship Id="rId77" Type="http://schemas.openxmlformats.org/officeDocument/2006/relationships/customXml" Target="../ink/ink2181.xml"/><Relationship Id="rId100" Type="http://schemas.openxmlformats.org/officeDocument/2006/relationships/image" Target="../media/image7560.png"/><Relationship Id="rId105" Type="http://schemas.openxmlformats.org/officeDocument/2006/relationships/customXml" Target="../ink/ink2195.xml"/><Relationship Id="rId126" Type="http://schemas.openxmlformats.org/officeDocument/2006/relationships/image" Target="../media/image7711.png"/><Relationship Id="rId147" Type="http://schemas.openxmlformats.org/officeDocument/2006/relationships/customXml" Target="../ink/ink2216.xml"/><Relationship Id="rId168" Type="http://schemas.openxmlformats.org/officeDocument/2006/relationships/image" Target="../media/image7940.png"/><Relationship Id="rId8" Type="http://schemas.openxmlformats.org/officeDocument/2006/relationships/image" Target="../media/image7050.png"/><Relationship Id="rId51" Type="http://schemas.openxmlformats.org/officeDocument/2006/relationships/customXml" Target="../ink/ink2168.xml"/><Relationship Id="rId72" Type="http://schemas.openxmlformats.org/officeDocument/2006/relationships/image" Target="../media/image7411.png"/><Relationship Id="rId93" Type="http://schemas.openxmlformats.org/officeDocument/2006/relationships/customXml" Target="../ink/ink2189.xml"/><Relationship Id="rId98" Type="http://schemas.openxmlformats.org/officeDocument/2006/relationships/image" Target="../media/image7550.png"/><Relationship Id="rId121" Type="http://schemas.openxmlformats.org/officeDocument/2006/relationships/customXml" Target="../ink/ink2203.xml"/><Relationship Id="rId142" Type="http://schemas.openxmlformats.org/officeDocument/2006/relationships/image" Target="../media/image7790.png"/><Relationship Id="rId163" Type="http://schemas.openxmlformats.org/officeDocument/2006/relationships/customXml" Target="../ink/ink2224.xml"/><Relationship Id="rId184" Type="http://schemas.openxmlformats.org/officeDocument/2006/relationships/image" Target="../media/image8030.png"/><Relationship Id="rId189" Type="http://schemas.openxmlformats.org/officeDocument/2006/relationships/customXml" Target="../ink/ink2237.xml"/><Relationship Id="rId219" Type="http://schemas.openxmlformats.org/officeDocument/2006/relationships/customXml" Target="../ink/ink2252.xml"/><Relationship Id="rId3" Type="http://schemas.openxmlformats.org/officeDocument/2006/relationships/customXml" Target="../ink/ink2144.xml"/><Relationship Id="rId214" Type="http://schemas.openxmlformats.org/officeDocument/2006/relationships/image" Target="../media/image8190.png"/><Relationship Id="rId230" Type="http://schemas.openxmlformats.org/officeDocument/2006/relationships/image" Target="../media/image8280.png"/><Relationship Id="rId235" Type="http://schemas.openxmlformats.org/officeDocument/2006/relationships/customXml" Target="../ink/ink2260.xml"/><Relationship Id="rId25" Type="http://schemas.openxmlformats.org/officeDocument/2006/relationships/customXml" Target="../ink/ink2155.xml"/><Relationship Id="rId46" Type="http://schemas.openxmlformats.org/officeDocument/2006/relationships/image" Target="../media/image7260.png"/><Relationship Id="rId67" Type="http://schemas.openxmlformats.org/officeDocument/2006/relationships/customXml" Target="../ink/ink2176.xml"/><Relationship Id="rId116" Type="http://schemas.openxmlformats.org/officeDocument/2006/relationships/image" Target="../media/image7650.png"/><Relationship Id="rId137" Type="http://schemas.openxmlformats.org/officeDocument/2006/relationships/customXml" Target="../ink/ink2211.xml"/><Relationship Id="rId158" Type="http://schemas.openxmlformats.org/officeDocument/2006/relationships/image" Target="../media/image7880.png"/><Relationship Id="rId20" Type="http://schemas.openxmlformats.org/officeDocument/2006/relationships/image" Target="../media/image7120.png"/><Relationship Id="rId41" Type="http://schemas.openxmlformats.org/officeDocument/2006/relationships/customXml" Target="../ink/ink2163.xml"/><Relationship Id="rId62" Type="http://schemas.openxmlformats.org/officeDocument/2006/relationships/image" Target="../media/image7350.png"/><Relationship Id="rId83" Type="http://schemas.openxmlformats.org/officeDocument/2006/relationships/customXml" Target="../ink/ink2184.xml"/><Relationship Id="rId88" Type="http://schemas.openxmlformats.org/officeDocument/2006/relationships/image" Target="../media/image7490.png"/><Relationship Id="rId111" Type="http://schemas.openxmlformats.org/officeDocument/2006/relationships/customXml" Target="../ink/ink2198.xml"/><Relationship Id="rId132" Type="http://schemas.openxmlformats.org/officeDocument/2006/relationships/image" Target="../media/image7740.png"/><Relationship Id="rId153" Type="http://schemas.openxmlformats.org/officeDocument/2006/relationships/customXml" Target="../ink/ink2219.xml"/><Relationship Id="rId174" Type="http://schemas.openxmlformats.org/officeDocument/2006/relationships/image" Target="../media/image7970.png"/><Relationship Id="rId179" Type="http://schemas.openxmlformats.org/officeDocument/2006/relationships/customXml" Target="../ink/ink2232.xml"/><Relationship Id="rId195" Type="http://schemas.openxmlformats.org/officeDocument/2006/relationships/customXml" Target="../ink/ink2240.xml"/><Relationship Id="rId209" Type="http://schemas.openxmlformats.org/officeDocument/2006/relationships/customXml" Target="../ink/ink2247.xml"/><Relationship Id="rId190" Type="http://schemas.openxmlformats.org/officeDocument/2006/relationships/image" Target="../media/image8060.png"/><Relationship Id="rId204" Type="http://schemas.openxmlformats.org/officeDocument/2006/relationships/image" Target="../media/image8140.png"/><Relationship Id="rId220" Type="http://schemas.openxmlformats.org/officeDocument/2006/relationships/image" Target="../media/image8230.png"/><Relationship Id="rId225" Type="http://schemas.openxmlformats.org/officeDocument/2006/relationships/customXml" Target="../ink/ink2255.xml"/><Relationship Id="rId241" Type="http://schemas.openxmlformats.org/officeDocument/2006/relationships/customXml" Target="../ink/ink2263.xml"/><Relationship Id="rId246" Type="http://schemas.openxmlformats.org/officeDocument/2006/relationships/image" Target="../media/image8371.png"/><Relationship Id="rId15" Type="http://schemas.openxmlformats.org/officeDocument/2006/relationships/customXml" Target="../ink/ink2150.xml"/><Relationship Id="rId36" Type="http://schemas.openxmlformats.org/officeDocument/2006/relationships/image" Target="../media/image7211.png"/><Relationship Id="rId57" Type="http://schemas.openxmlformats.org/officeDocument/2006/relationships/customXml" Target="../ink/ink2171.xml"/><Relationship Id="rId106" Type="http://schemas.openxmlformats.org/officeDocument/2006/relationships/image" Target="../media/image7590.png"/><Relationship Id="rId127" Type="http://schemas.openxmlformats.org/officeDocument/2006/relationships/customXml" Target="../ink/ink2206.xml"/><Relationship Id="rId10" Type="http://schemas.openxmlformats.org/officeDocument/2006/relationships/image" Target="../media/image7060.png"/><Relationship Id="rId31" Type="http://schemas.openxmlformats.org/officeDocument/2006/relationships/customXml" Target="../ink/ink2158.xml"/><Relationship Id="rId52" Type="http://schemas.openxmlformats.org/officeDocument/2006/relationships/image" Target="../media/image7290.png"/><Relationship Id="rId73" Type="http://schemas.openxmlformats.org/officeDocument/2006/relationships/customXml" Target="../ink/ink2179.xml"/><Relationship Id="rId78" Type="http://schemas.openxmlformats.org/officeDocument/2006/relationships/image" Target="../media/image7440.png"/><Relationship Id="rId94" Type="http://schemas.openxmlformats.org/officeDocument/2006/relationships/image" Target="../media/image7530.png"/><Relationship Id="rId99" Type="http://schemas.openxmlformats.org/officeDocument/2006/relationships/customXml" Target="../ink/ink2192.xml"/><Relationship Id="rId101" Type="http://schemas.openxmlformats.org/officeDocument/2006/relationships/customXml" Target="../ink/ink2193.xml"/><Relationship Id="rId122" Type="http://schemas.openxmlformats.org/officeDocument/2006/relationships/image" Target="../media/image7680.png"/><Relationship Id="rId143" Type="http://schemas.openxmlformats.org/officeDocument/2006/relationships/customXml" Target="../ink/ink2214.xml"/><Relationship Id="rId148" Type="http://schemas.openxmlformats.org/officeDocument/2006/relationships/image" Target="../media/image7830.png"/><Relationship Id="rId164" Type="http://schemas.openxmlformats.org/officeDocument/2006/relationships/image" Target="../media/image7920.png"/><Relationship Id="rId169" Type="http://schemas.openxmlformats.org/officeDocument/2006/relationships/customXml" Target="../ink/ink2227.xml"/><Relationship Id="rId185" Type="http://schemas.openxmlformats.org/officeDocument/2006/relationships/customXml" Target="../ink/ink2235.xml"/><Relationship Id="rId4" Type="http://schemas.openxmlformats.org/officeDocument/2006/relationships/image" Target="../media/image7030.png"/><Relationship Id="rId9" Type="http://schemas.openxmlformats.org/officeDocument/2006/relationships/customXml" Target="../ink/ink2147.xml"/><Relationship Id="rId180" Type="http://schemas.openxmlformats.org/officeDocument/2006/relationships/image" Target="../media/image8011.png"/><Relationship Id="rId210" Type="http://schemas.openxmlformats.org/officeDocument/2006/relationships/image" Target="../media/image8170.png"/><Relationship Id="rId215" Type="http://schemas.openxmlformats.org/officeDocument/2006/relationships/customXml" Target="../ink/ink2250.xml"/><Relationship Id="rId236" Type="http://schemas.openxmlformats.org/officeDocument/2006/relationships/image" Target="../media/image8321.png"/><Relationship Id="rId26" Type="http://schemas.openxmlformats.org/officeDocument/2006/relationships/image" Target="../media/image7150.png"/><Relationship Id="rId231" Type="http://schemas.openxmlformats.org/officeDocument/2006/relationships/customXml" Target="../ink/ink2258.xml"/><Relationship Id="rId47" Type="http://schemas.openxmlformats.org/officeDocument/2006/relationships/customXml" Target="../ink/ink2166.xml"/><Relationship Id="rId68" Type="http://schemas.openxmlformats.org/officeDocument/2006/relationships/image" Target="../media/image7380.png"/><Relationship Id="rId89" Type="http://schemas.openxmlformats.org/officeDocument/2006/relationships/customXml" Target="../ink/ink2187.xml"/><Relationship Id="rId112" Type="http://schemas.openxmlformats.org/officeDocument/2006/relationships/image" Target="../media/image7630.png"/><Relationship Id="rId133" Type="http://schemas.openxmlformats.org/officeDocument/2006/relationships/customXml" Target="../ink/ink2209.xml"/><Relationship Id="rId154" Type="http://schemas.openxmlformats.org/officeDocument/2006/relationships/image" Target="../media/image7860.png"/><Relationship Id="rId175" Type="http://schemas.openxmlformats.org/officeDocument/2006/relationships/customXml" Target="../ink/ink2230.xml"/><Relationship Id="rId196" Type="http://schemas.openxmlformats.org/officeDocument/2006/relationships/image" Target="../media/image8090.png"/><Relationship Id="rId200" Type="http://schemas.openxmlformats.org/officeDocument/2006/relationships/image" Target="../media/image8120.png"/><Relationship Id="rId16" Type="http://schemas.openxmlformats.org/officeDocument/2006/relationships/image" Target="../media/image7090.png"/><Relationship Id="rId221" Type="http://schemas.openxmlformats.org/officeDocument/2006/relationships/customXml" Target="../ink/ink2253.xml"/><Relationship Id="rId242" Type="http://schemas.openxmlformats.org/officeDocument/2006/relationships/image" Target="../media/image8351.png"/><Relationship Id="rId37" Type="http://schemas.openxmlformats.org/officeDocument/2006/relationships/customXml" Target="../ink/ink2161.xml"/><Relationship Id="rId58" Type="http://schemas.openxmlformats.org/officeDocument/2006/relationships/image" Target="../media/image7330.png"/><Relationship Id="rId79" Type="http://schemas.openxmlformats.org/officeDocument/2006/relationships/customXml" Target="../ink/ink2182.xml"/><Relationship Id="rId102" Type="http://schemas.openxmlformats.org/officeDocument/2006/relationships/image" Target="../media/image7570.png"/><Relationship Id="rId123" Type="http://schemas.openxmlformats.org/officeDocument/2006/relationships/customXml" Target="../ink/ink2204.xml"/><Relationship Id="rId144" Type="http://schemas.openxmlformats.org/officeDocument/2006/relationships/image" Target="../media/image7811.png"/><Relationship Id="rId90" Type="http://schemas.openxmlformats.org/officeDocument/2006/relationships/image" Target="../media/image7511.png"/><Relationship Id="rId165" Type="http://schemas.openxmlformats.org/officeDocument/2006/relationships/customXml" Target="../ink/ink2225.xml"/><Relationship Id="rId186" Type="http://schemas.openxmlformats.org/officeDocument/2006/relationships/image" Target="../media/image8040.png"/><Relationship Id="rId211" Type="http://schemas.openxmlformats.org/officeDocument/2006/relationships/customXml" Target="../ink/ink2248.xml"/><Relationship Id="rId232" Type="http://schemas.openxmlformats.org/officeDocument/2006/relationships/image" Target="../media/image8290.png"/><Relationship Id="rId27" Type="http://schemas.openxmlformats.org/officeDocument/2006/relationships/customXml" Target="../ink/ink2156.xml"/><Relationship Id="rId48" Type="http://schemas.openxmlformats.org/officeDocument/2006/relationships/image" Target="../media/image7270.png"/><Relationship Id="rId69" Type="http://schemas.openxmlformats.org/officeDocument/2006/relationships/customXml" Target="../ink/ink2177.xml"/><Relationship Id="rId113" Type="http://schemas.openxmlformats.org/officeDocument/2006/relationships/customXml" Target="../ink/ink2199.xml"/><Relationship Id="rId134" Type="http://schemas.openxmlformats.org/officeDocument/2006/relationships/image" Target="../media/image7750.png"/><Relationship Id="rId80" Type="http://schemas.openxmlformats.org/officeDocument/2006/relationships/image" Target="../media/image7450.png"/><Relationship Id="rId155" Type="http://schemas.openxmlformats.org/officeDocument/2006/relationships/customXml" Target="../ink/ink2220.xml"/><Relationship Id="rId176" Type="http://schemas.openxmlformats.org/officeDocument/2006/relationships/image" Target="../media/image7980.png"/><Relationship Id="rId197" Type="http://schemas.openxmlformats.org/officeDocument/2006/relationships/customXml" Target="../ink/ink2241.xml"/><Relationship Id="rId201" Type="http://schemas.openxmlformats.org/officeDocument/2006/relationships/customXml" Target="../ink/ink2243.xml"/><Relationship Id="rId222" Type="http://schemas.openxmlformats.org/officeDocument/2006/relationships/image" Target="../media/image8240.png"/><Relationship Id="rId243" Type="http://schemas.openxmlformats.org/officeDocument/2006/relationships/customXml" Target="../ink/ink226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4.png"/><Relationship Id="rId299" Type="http://schemas.openxmlformats.org/officeDocument/2006/relationships/customXml" Target="../ink/ink2420.xml"/><Relationship Id="rId671" Type="http://schemas.openxmlformats.org/officeDocument/2006/relationships/customXml" Target="../ink/ink2608.xml"/><Relationship Id="rId21" Type="http://schemas.openxmlformats.org/officeDocument/2006/relationships/image" Target="../media/image1375.png"/><Relationship Id="rId63" Type="http://schemas.openxmlformats.org/officeDocument/2006/relationships/image" Target="../media/image1397.png"/><Relationship Id="rId159" Type="http://schemas.openxmlformats.org/officeDocument/2006/relationships/image" Target="../media/image1445.png"/><Relationship Id="rId324" Type="http://schemas.openxmlformats.org/officeDocument/2006/relationships/image" Target="../media/image1523.png"/><Relationship Id="rId366" Type="http://schemas.openxmlformats.org/officeDocument/2006/relationships/image" Target="../media/image1544.png"/><Relationship Id="rId531" Type="http://schemas.openxmlformats.org/officeDocument/2006/relationships/customXml" Target="../ink/ink2538.xml"/><Relationship Id="rId573" Type="http://schemas.openxmlformats.org/officeDocument/2006/relationships/customXml" Target="../ink/ink2559.xml"/><Relationship Id="rId629" Type="http://schemas.openxmlformats.org/officeDocument/2006/relationships/customXml" Target="../ink/ink2587.xml"/><Relationship Id="rId170" Type="http://schemas.openxmlformats.org/officeDocument/2006/relationships/customXml" Target="../ink/ink2351.xml"/><Relationship Id="rId226" Type="http://schemas.openxmlformats.org/officeDocument/2006/relationships/customXml" Target="../ink/ink2379.xml"/><Relationship Id="rId433" Type="http://schemas.openxmlformats.org/officeDocument/2006/relationships/customXml" Target="../ink/ink2487.xml"/><Relationship Id="rId268" Type="http://schemas.openxmlformats.org/officeDocument/2006/relationships/image" Target="../media/image1495.png"/><Relationship Id="rId475" Type="http://schemas.openxmlformats.org/officeDocument/2006/relationships/customXml" Target="../ink/ink2510.xml"/><Relationship Id="rId640" Type="http://schemas.openxmlformats.org/officeDocument/2006/relationships/image" Target="../media/image1679.png"/><Relationship Id="rId682" Type="http://schemas.openxmlformats.org/officeDocument/2006/relationships/image" Target="../media/image1700.png"/><Relationship Id="rId32" Type="http://schemas.openxmlformats.org/officeDocument/2006/relationships/customXml" Target="../ink/ink2282.xml"/><Relationship Id="rId74" Type="http://schemas.openxmlformats.org/officeDocument/2006/relationships/customXml" Target="../ink/ink2303.xml"/><Relationship Id="rId128" Type="http://schemas.openxmlformats.org/officeDocument/2006/relationships/customXml" Target="../ink/ink2330.xml"/><Relationship Id="rId335" Type="http://schemas.openxmlformats.org/officeDocument/2006/relationships/customXml" Target="../ink/ink2438.xml"/><Relationship Id="rId377" Type="http://schemas.openxmlformats.org/officeDocument/2006/relationships/customXml" Target="../ink/ink2459.xml"/><Relationship Id="rId500" Type="http://schemas.openxmlformats.org/officeDocument/2006/relationships/image" Target="../media/image1609.png"/><Relationship Id="rId542" Type="http://schemas.openxmlformats.org/officeDocument/2006/relationships/image" Target="../media/image1630.png"/><Relationship Id="rId584" Type="http://schemas.openxmlformats.org/officeDocument/2006/relationships/image" Target="../media/image1651.png"/><Relationship Id="rId5" Type="http://schemas.openxmlformats.org/officeDocument/2006/relationships/image" Target="../media/image1366.png"/><Relationship Id="rId181" Type="http://schemas.openxmlformats.org/officeDocument/2006/relationships/image" Target="../media/image1456.png"/><Relationship Id="rId237" Type="http://schemas.openxmlformats.org/officeDocument/2006/relationships/customXml" Target="../ink/ink2386.xml"/><Relationship Id="rId402" Type="http://schemas.openxmlformats.org/officeDocument/2006/relationships/image" Target="../media/image1562.png"/><Relationship Id="rId279" Type="http://schemas.openxmlformats.org/officeDocument/2006/relationships/customXml" Target="../ink/ink2410.xml"/><Relationship Id="rId444" Type="http://schemas.openxmlformats.org/officeDocument/2006/relationships/image" Target="../media/image1581.png"/><Relationship Id="rId486" Type="http://schemas.openxmlformats.org/officeDocument/2006/relationships/image" Target="../media/image1602.png"/><Relationship Id="rId651" Type="http://schemas.openxmlformats.org/officeDocument/2006/relationships/customXml" Target="../ink/ink2598.xml"/><Relationship Id="rId693" Type="http://schemas.openxmlformats.org/officeDocument/2006/relationships/customXml" Target="../ink/ink2620.xml"/><Relationship Id="rId43" Type="http://schemas.openxmlformats.org/officeDocument/2006/relationships/image" Target="../media/image1387.png"/><Relationship Id="rId139" Type="http://schemas.openxmlformats.org/officeDocument/2006/relationships/image" Target="../media/image1435.png"/><Relationship Id="rId290" Type="http://schemas.openxmlformats.org/officeDocument/2006/relationships/image" Target="../media/image1506.png"/><Relationship Id="rId304" Type="http://schemas.openxmlformats.org/officeDocument/2006/relationships/image" Target="../media/image1513.png"/><Relationship Id="rId346" Type="http://schemas.openxmlformats.org/officeDocument/2006/relationships/image" Target="../media/image1534.png"/><Relationship Id="rId388" Type="http://schemas.openxmlformats.org/officeDocument/2006/relationships/image" Target="../media/image1555.png"/><Relationship Id="rId511" Type="http://schemas.openxmlformats.org/officeDocument/2006/relationships/customXml" Target="../ink/ink2528.xml"/><Relationship Id="rId553" Type="http://schemas.openxmlformats.org/officeDocument/2006/relationships/customXml" Target="../ink/ink2549.xml"/><Relationship Id="rId609" Type="http://schemas.openxmlformats.org/officeDocument/2006/relationships/customXml" Target="../ink/ink2577.xml"/><Relationship Id="rId85" Type="http://schemas.openxmlformats.org/officeDocument/2006/relationships/image" Target="../media/image1408.png"/><Relationship Id="rId150" Type="http://schemas.openxmlformats.org/officeDocument/2006/relationships/customXml" Target="../ink/ink2341.xml"/><Relationship Id="rId192" Type="http://schemas.openxmlformats.org/officeDocument/2006/relationships/customXml" Target="../ink/ink2362.xml"/><Relationship Id="rId206" Type="http://schemas.openxmlformats.org/officeDocument/2006/relationships/customXml" Target="../ink/ink2369.xml"/><Relationship Id="rId413" Type="http://schemas.openxmlformats.org/officeDocument/2006/relationships/customXml" Target="../ink/ink2477.xml"/><Relationship Id="rId595" Type="http://schemas.openxmlformats.org/officeDocument/2006/relationships/customXml" Target="../ink/ink2570.xml"/><Relationship Id="rId248" Type="http://schemas.openxmlformats.org/officeDocument/2006/relationships/image" Target="../media/image1485.png"/><Relationship Id="rId455" Type="http://schemas.openxmlformats.org/officeDocument/2006/relationships/customXml" Target="../ink/ink2500.xml"/><Relationship Id="rId497" Type="http://schemas.openxmlformats.org/officeDocument/2006/relationships/customXml" Target="../ink/ink2521.xml"/><Relationship Id="rId620" Type="http://schemas.openxmlformats.org/officeDocument/2006/relationships/image" Target="../media/image1669.png"/><Relationship Id="rId662" Type="http://schemas.openxmlformats.org/officeDocument/2006/relationships/image" Target="../media/image1690.png"/><Relationship Id="rId12" Type="http://schemas.openxmlformats.org/officeDocument/2006/relationships/customXml" Target="../ink/ink2272.xml"/><Relationship Id="rId108" Type="http://schemas.openxmlformats.org/officeDocument/2006/relationships/customXml" Target="../ink/ink2320.xml"/><Relationship Id="rId315" Type="http://schemas.openxmlformats.org/officeDocument/2006/relationships/customXml" Target="../ink/ink2428.xml"/><Relationship Id="rId357" Type="http://schemas.openxmlformats.org/officeDocument/2006/relationships/customXml" Target="../ink/ink2449.xml"/><Relationship Id="rId522" Type="http://schemas.openxmlformats.org/officeDocument/2006/relationships/image" Target="../media/image1620.png"/><Relationship Id="rId54" Type="http://schemas.openxmlformats.org/officeDocument/2006/relationships/customXml" Target="../ink/ink2293.xml"/><Relationship Id="rId96" Type="http://schemas.openxmlformats.org/officeDocument/2006/relationships/customXml" Target="../ink/ink2314.xml"/><Relationship Id="rId161" Type="http://schemas.openxmlformats.org/officeDocument/2006/relationships/image" Target="../media/image1446.png"/><Relationship Id="rId217" Type="http://schemas.openxmlformats.org/officeDocument/2006/relationships/image" Target="../media/image1474.png"/><Relationship Id="rId399" Type="http://schemas.openxmlformats.org/officeDocument/2006/relationships/customXml" Target="../ink/ink2470.xml"/><Relationship Id="rId564" Type="http://schemas.openxmlformats.org/officeDocument/2006/relationships/image" Target="../media/image1641.png"/><Relationship Id="rId259" Type="http://schemas.openxmlformats.org/officeDocument/2006/relationships/customXml" Target="../ink/ink2400.xml"/><Relationship Id="rId424" Type="http://schemas.openxmlformats.org/officeDocument/2006/relationships/image" Target="../media/image1573.png"/><Relationship Id="rId466" Type="http://schemas.openxmlformats.org/officeDocument/2006/relationships/image" Target="../media/image1592.png"/><Relationship Id="rId631" Type="http://schemas.openxmlformats.org/officeDocument/2006/relationships/customXml" Target="../ink/ink2588.xml"/><Relationship Id="rId673" Type="http://schemas.openxmlformats.org/officeDocument/2006/relationships/customXml" Target="../ink/ink2609.xml"/><Relationship Id="rId23" Type="http://schemas.openxmlformats.org/officeDocument/2006/relationships/image" Target="../media/image1376.png"/><Relationship Id="rId119" Type="http://schemas.openxmlformats.org/officeDocument/2006/relationships/image" Target="../media/image1425.png"/><Relationship Id="rId270" Type="http://schemas.openxmlformats.org/officeDocument/2006/relationships/image" Target="../media/image1496.png"/><Relationship Id="rId326" Type="http://schemas.openxmlformats.org/officeDocument/2006/relationships/image" Target="../media/image1524.png"/><Relationship Id="rId533" Type="http://schemas.openxmlformats.org/officeDocument/2006/relationships/customXml" Target="../ink/ink2539.xml"/><Relationship Id="rId65" Type="http://schemas.openxmlformats.org/officeDocument/2006/relationships/image" Target="../media/image1398.png"/><Relationship Id="rId130" Type="http://schemas.openxmlformats.org/officeDocument/2006/relationships/customXml" Target="../ink/ink2331.xml"/><Relationship Id="rId368" Type="http://schemas.openxmlformats.org/officeDocument/2006/relationships/image" Target="../media/image1545.png"/><Relationship Id="rId575" Type="http://schemas.openxmlformats.org/officeDocument/2006/relationships/customXml" Target="../ink/ink2560.xml"/><Relationship Id="rId172" Type="http://schemas.openxmlformats.org/officeDocument/2006/relationships/customXml" Target="../ink/ink2352.xml"/><Relationship Id="rId228" Type="http://schemas.openxmlformats.org/officeDocument/2006/relationships/customXml" Target="../ink/ink2380.xml"/><Relationship Id="rId435" Type="http://schemas.openxmlformats.org/officeDocument/2006/relationships/customXml" Target="../ink/ink2489.xml"/><Relationship Id="rId477" Type="http://schemas.openxmlformats.org/officeDocument/2006/relationships/customXml" Target="../ink/ink2511.xml"/><Relationship Id="rId600" Type="http://schemas.openxmlformats.org/officeDocument/2006/relationships/image" Target="../media/image1659.png"/><Relationship Id="rId642" Type="http://schemas.openxmlformats.org/officeDocument/2006/relationships/image" Target="../media/image1680.png"/><Relationship Id="rId684" Type="http://schemas.openxmlformats.org/officeDocument/2006/relationships/image" Target="../media/image1701.png"/><Relationship Id="rId281" Type="http://schemas.openxmlformats.org/officeDocument/2006/relationships/customXml" Target="../ink/ink2411.xml"/><Relationship Id="rId337" Type="http://schemas.openxmlformats.org/officeDocument/2006/relationships/customXml" Target="../ink/ink2439.xml"/><Relationship Id="rId502" Type="http://schemas.openxmlformats.org/officeDocument/2006/relationships/image" Target="../media/image1610.png"/><Relationship Id="rId34" Type="http://schemas.openxmlformats.org/officeDocument/2006/relationships/customXml" Target="../ink/ink2283.xml"/><Relationship Id="rId76" Type="http://schemas.openxmlformats.org/officeDocument/2006/relationships/customXml" Target="../ink/ink2304.xml"/><Relationship Id="rId141" Type="http://schemas.openxmlformats.org/officeDocument/2006/relationships/image" Target="../media/image1436.png"/><Relationship Id="rId379" Type="http://schemas.openxmlformats.org/officeDocument/2006/relationships/customXml" Target="../ink/ink2460.xml"/><Relationship Id="rId544" Type="http://schemas.openxmlformats.org/officeDocument/2006/relationships/image" Target="../media/image1631.png"/><Relationship Id="rId586" Type="http://schemas.openxmlformats.org/officeDocument/2006/relationships/image" Target="../media/image1652.png"/><Relationship Id="rId7" Type="http://schemas.openxmlformats.org/officeDocument/2006/relationships/image" Target="../media/image1367.png"/><Relationship Id="rId183" Type="http://schemas.openxmlformats.org/officeDocument/2006/relationships/image" Target="../media/image1457.png"/><Relationship Id="rId239" Type="http://schemas.openxmlformats.org/officeDocument/2006/relationships/customXml" Target="../ink/ink2388.xml"/><Relationship Id="rId390" Type="http://schemas.openxmlformats.org/officeDocument/2006/relationships/image" Target="../media/image1556.png"/><Relationship Id="rId404" Type="http://schemas.openxmlformats.org/officeDocument/2006/relationships/image" Target="../media/image1563.png"/><Relationship Id="rId446" Type="http://schemas.openxmlformats.org/officeDocument/2006/relationships/image" Target="../media/image1582.png"/><Relationship Id="rId611" Type="http://schemas.openxmlformats.org/officeDocument/2006/relationships/customXml" Target="../ink/ink2578.xml"/><Relationship Id="rId653" Type="http://schemas.openxmlformats.org/officeDocument/2006/relationships/customXml" Target="../ink/ink2599.xml"/><Relationship Id="rId250" Type="http://schemas.openxmlformats.org/officeDocument/2006/relationships/image" Target="../media/image1486.png"/><Relationship Id="rId292" Type="http://schemas.openxmlformats.org/officeDocument/2006/relationships/image" Target="../media/image1507.png"/><Relationship Id="rId306" Type="http://schemas.openxmlformats.org/officeDocument/2006/relationships/image" Target="../media/image1514.png"/><Relationship Id="rId488" Type="http://schemas.openxmlformats.org/officeDocument/2006/relationships/image" Target="../media/image1603.png"/><Relationship Id="rId695" Type="http://schemas.openxmlformats.org/officeDocument/2006/relationships/customXml" Target="../ink/ink2622.xml"/><Relationship Id="rId45" Type="http://schemas.openxmlformats.org/officeDocument/2006/relationships/image" Target="../media/image1388.png"/><Relationship Id="rId87" Type="http://schemas.openxmlformats.org/officeDocument/2006/relationships/image" Target="../media/image1409.png"/><Relationship Id="rId110" Type="http://schemas.openxmlformats.org/officeDocument/2006/relationships/customXml" Target="../ink/ink2321.xml"/><Relationship Id="rId348" Type="http://schemas.openxmlformats.org/officeDocument/2006/relationships/image" Target="../media/image1535.png"/><Relationship Id="rId513" Type="http://schemas.openxmlformats.org/officeDocument/2006/relationships/customXml" Target="../ink/ink2529.xml"/><Relationship Id="rId555" Type="http://schemas.openxmlformats.org/officeDocument/2006/relationships/customXml" Target="../ink/ink2550.xml"/><Relationship Id="rId597" Type="http://schemas.openxmlformats.org/officeDocument/2006/relationships/customXml" Target="../ink/ink2571.xml"/><Relationship Id="rId152" Type="http://schemas.openxmlformats.org/officeDocument/2006/relationships/customXml" Target="../ink/ink2342.xml"/><Relationship Id="rId194" Type="http://schemas.openxmlformats.org/officeDocument/2006/relationships/customXml" Target="../ink/ink2363.xml"/><Relationship Id="rId208" Type="http://schemas.openxmlformats.org/officeDocument/2006/relationships/customXml" Target="../ink/ink2370.xml"/><Relationship Id="rId415" Type="http://schemas.openxmlformats.org/officeDocument/2006/relationships/customXml" Target="../ink/ink2478.xml"/><Relationship Id="rId457" Type="http://schemas.openxmlformats.org/officeDocument/2006/relationships/customXml" Target="../ink/ink2501.xml"/><Relationship Id="rId622" Type="http://schemas.openxmlformats.org/officeDocument/2006/relationships/image" Target="../media/image1670.png"/><Relationship Id="rId261" Type="http://schemas.openxmlformats.org/officeDocument/2006/relationships/customXml" Target="../ink/ink2401.xml"/><Relationship Id="rId499" Type="http://schemas.openxmlformats.org/officeDocument/2006/relationships/customXml" Target="../ink/ink2522.xml"/><Relationship Id="rId664" Type="http://schemas.openxmlformats.org/officeDocument/2006/relationships/image" Target="../media/image1691.png"/><Relationship Id="rId14" Type="http://schemas.openxmlformats.org/officeDocument/2006/relationships/customXml" Target="../ink/ink2273.xml"/><Relationship Id="rId56" Type="http://schemas.openxmlformats.org/officeDocument/2006/relationships/customXml" Target="../ink/ink2294.xml"/><Relationship Id="rId317" Type="http://schemas.openxmlformats.org/officeDocument/2006/relationships/customXml" Target="../ink/ink2429.xml"/><Relationship Id="rId359" Type="http://schemas.openxmlformats.org/officeDocument/2006/relationships/customXml" Target="../ink/ink2450.xml"/><Relationship Id="rId524" Type="http://schemas.openxmlformats.org/officeDocument/2006/relationships/image" Target="../media/image1621.png"/><Relationship Id="rId566" Type="http://schemas.openxmlformats.org/officeDocument/2006/relationships/image" Target="../media/image1642.png"/><Relationship Id="rId98" Type="http://schemas.openxmlformats.org/officeDocument/2006/relationships/customXml" Target="../ink/ink2315.xml"/><Relationship Id="rId121" Type="http://schemas.openxmlformats.org/officeDocument/2006/relationships/image" Target="../media/image1426.png"/><Relationship Id="rId163" Type="http://schemas.openxmlformats.org/officeDocument/2006/relationships/image" Target="../media/image1447.png"/><Relationship Id="rId219" Type="http://schemas.openxmlformats.org/officeDocument/2006/relationships/image" Target="../media/image1475.png"/><Relationship Id="rId370" Type="http://schemas.openxmlformats.org/officeDocument/2006/relationships/image" Target="../media/image1546.png"/><Relationship Id="rId426" Type="http://schemas.openxmlformats.org/officeDocument/2006/relationships/image" Target="../media/image1574.png"/><Relationship Id="rId633" Type="http://schemas.openxmlformats.org/officeDocument/2006/relationships/customXml" Target="../ink/ink2589.xml"/><Relationship Id="rId230" Type="http://schemas.openxmlformats.org/officeDocument/2006/relationships/customXml" Target="../ink/ink2381.xml"/><Relationship Id="rId468" Type="http://schemas.openxmlformats.org/officeDocument/2006/relationships/image" Target="../media/image1593.png"/><Relationship Id="rId675" Type="http://schemas.openxmlformats.org/officeDocument/2006/relationships/customXml" Target="../ink/ink2610.xml"/><Relationship Id="rId25" Type="http://schemas.openxmlformats.org/officeDocument/2006/relationships/image" Target="../media/image1377.png"/><Relationship Id="rId67" Type="http://schemas.openxmlformats.org/officeDocument/2006/relationships/image" Target="../media/image1399.png"/><Relationship Id="rId272" Type="http://schemas.openxmlformats.org/officeDocument/2006/relationships/image" Target="../media/image1497.png"/><Relationship Id="rId328" Type="http://schemas.openxmlformats.org/officeDocument/2006/relationships/image" Target="../media/image1525.png"/><Relationship Id="rId535" Type="http://schemas.openxmlformats.org/officeDocument/2006/relationships/customXml" Target="../ink/ink2540.xml"/><Relationship Id="rId577" Type="http://schemas.openxmlformats.org/officeDocument/2006/relationships/customXml" Target="../ink/ink2561.xml"/><Relationship Id="rId700" Type="http://schemas.openxmlformats.org/officeDocument/2006/relationships/customXml" Target="../ink/ink2627.xml"/><Relationship Id="rId132" Type="http://schemas.openxmlformats.org/officeDocument/2006/relationships/customXml" Target="../ink/ink2332.xml"/><Relationship Id="rId174" Type="http://schemas.openxmlformats.org/officeDocument/2006/relationships/customXml" Target="../ink/ink2353.xml"/><Relationship Id="rId381" Type="http://schemas.openxmlformats.org/officeDocument/2006/relationships/customXml" Target="../ink/ink2461.xml"/><Relationship Id="rId602" Type="http://schemas.openxmlformats.org/officeDocument/2006/relationships/image" Target="../media/image1660.png"/><Relationship Id="rId241" Type="http://schemas.openxmlformats.org/officeDocument/2006/relationships/customXml" Target="../ink/ink2390.xml"/><Relationship Id="rId437" Type="http://schemas.openxmlformats.org/officeDocument/2006/relationships/customXml" Target="../ink/ink2491.xml"/><Relationship Id="rId479" Type="http://schemas.openxmlformats.org/officeDocument/2006/relationships/customXml" Target="../ink/ink2512.xml"/><Relationship Id="rId644" Type="http://schemas.openxmlformats.org/officeDocument/2006/relationships/image" Target="../media/image1681.png"/><Relationship Id="rId686" Type="http://schemas.openxmlformats.org/officeDocument/2006/relationships/image" Target="../media/image1702.png"/><Relationship Id="rId36" Type="http://schemas.openxmlformats.org/officeDocument/2006/relationships/customXml" Target="../ink/ink2284.xml"/><Relationship Id="rId283" Type="http://schemas.openxmlformats.org/officeDocument/2006/relationships/customXml" Target="../ink/ink2412.xml"/><Relationship Id="rId339" Type="http://schemas.openxmlformats.org/officeDocument/2006/relationships/customXml" Target="../ink/ink2440.xml"/><Relationship Id="rId490" Type="http://schemas.openxmlformats.org/officeDocument/2006/relationships/image" Target="../media/image1604.png"/><Relationship Id="rId504" Type="http://schemas.openxmlformats.org/officeDocument/2006/relationships/image" Target="../media/image1611.png"/><Relationship Id="rId546" Type="http://schemas.openxmlformats.org/officeDocument/2006/relationships/image" Target="../media/image1632.png"/><Relationship Id="rId78" Type="http://schemas.openxmlformats.org/officeDocument/2006/relationships/customXml" Target="../ink/ink2305.xml"/><Relationship Id="rId101" Type="http://schemas.openxmlformats.org/officeDocument/2006/relationships/image" Target="../media/image1416.png"/><Relationship Id="rId143" Type="http://schemas.openxmlformats.org/officeDocument/2006/relationships/image" Target="../media/image1437.png"/><Relationship Id="rId185" Type="http://schemas.openxmlformats.org/officeDocument/2006/relationships/image" Target="../media/image1458.png"/><Relationship Id="rId350" Type="http://schemas.openxmlformats.org/officeDocument/2006/relationships/image" Target="../media/image1536.png"/><Relationship Id="rId406" Type="http://schemas.openxmlformats.org/officeDocument/2006/relationships/image" Target="../media/image1564.png"/><Relationship Id="rId588" Type="http://schemas.openxmlformats.org/officeDocument/2006/relationships/image" Target="../media/image1653.png"/><Relationship Id="rId9" Type="http://schemas.openxmlformats.org/officeDocument/2006/relationships/image" Target="../media/image1368.png"/><Relationship Id="rId210" Type="http://schemas.openxmlformats.org/officeDocument/2006/relationships/customXml" Target="../ink/ink2371.xml"/><Relationship Id="rId392" Type="http://schemas.openxmlformats.org/officeDocument/2006/relationships/image" Target="../media/image1557.png"/><Relationship Id="rId448" Type="http://schemas.openxmlformats.org/officeDocument/2006/relationships/image" Target="../media/image1583.png"/><Relationship Id="rId613" Type="http://schemas.openxmlformats.org/officeDocument/2006/relationships/customXml" Target="../ink/ink2579.xml"/><Relationship Id="rId655" Type="http://schemas.openxmlformats.org/officeDocument/2006/relationships/customXml" Target="../ink/ink2600.xml"/><Relationship Id="rId697" Type="http://schemas.openxmlformats.org/officeDocument/2006/relationships/customXml" Target="../ink/ink2624.xml"/><Relationship Id="rId252" Type="http://schemas.openxmlformats.org/officeDocument/2006/relationships/image" Target="../media/image1487.png"/><Relationship Id="rId294" Type="http://schemas.openxmlformats.org/officeDocument/2006/relationships/image" Target="../media/image1508.png"/><Relationship Id="rId308" Type="http://schemas.openxmlformats.org/officeDocument/2006/relationships/image" Target="../media/image1515.png"/><Relationship Id="rId515" Type="http://schemas.openxmlformats.org/officeDocument/2006/relationships/customXml" Target="../ink/ink2530.xml"/><Relationship Id="rId47" Type="http://schemas.openxmlformats.org/officeDocument/2006/relationships/image" Target="../media/image1389.png"/><Relationship Id="rId89" Type="http://schemas.openxmlformats.org/officeDocument/2006/relationships/image" Target="../media/image1410.png"/><Relationship Id="rId112" Type="http://schemas.openxmlformats.org/officeDocument/2006/relationships/customXml" Target="../ink/ink2322.xml"/><Relationship Id="rId154" Type="http://schemas.openxmlformats.org/officeDocument/2006/relationships/customXml" Target="../ink/ink2343.xml"/><Relationship Id="rId361" Type="http://schemas.openxmlformats.org/officeDocument/2006/relationships/customXml" Target="../ink/ink2451.xml"/><Relationship Id="rId557" Type="http://schemas.openxmlformats.org/officeDocument/2006/relationships/customXml" Target="../ink/ink2551.xml"/><Relationship Id="rId599" Type="http://schemas.openxmlformats.org/officeDocument/2006/relationships/customXml" Target="../ink/ink2572.xml"/><Relationship Id="rId196" Type="http://schemas.openxmlformats.org/officeDocument/2006/relationships/customXml" Target="../ink/ink2364.xml"/><Relationship Id="rId417" Type="http://schemas.openxmlformats.org/officeDocument/2006/relationships/customXml" Target="../ink/ink2479.xml"/><Relationship Id="rId459" Type="http://schemas.openxmlformats.org/officeDocument/2006/relationships/customXml" Target="../ink/ink2502.xml"/><Relationship Id="rId624" Type="http://schemas.openxmlformats.org/officeDocument/2006/relationships/image" Target="../media/image1671.png"/><Relationship Id="rId666" Type="http://schemas.openxmlformats.org/officeDocument/2006/relationships/image" Target="../media/image1692.png"/><Relationship Id="rId16" Type="http://schemas.openxmlformats.org/officeDocument/2006/relationships/customXml" Target="../ink/ink2274.xml"/><Relationship Id="rId221" Type="http://schemas.openxmlformats.org/officeDocument/2006/relationships/image" Target="../media/image1476.png"/><Relationship Id="rId263" Type="http://schemas.openxmlformats.org/officeDocument/2006/relationships/customXml" Target="../ink/ink2402.xml"/><Relationship Id="rId319" Type="http://schemas.openxmlformats.org/officeDocument/2006/relationships/customXml" Target="../ink/ink2430.xml"/><Relationship Id="rId470" Type="http://schemas.openxmlformats.org/officeDocument/2006/relationships/image" Target="../media/image1594.png"/><Relationship Id="rId526" Type="http://schemas.openxmlformats.org/officeDocument/2006/relationships/image" Target="../media/image1622.png"/><Relationship Id="rId58" Type="http://schemas.openxmlformats.org/officeDocument/2006/relationships/customXml" Target="../ink/ink2295.xml"/><Relationship Id="rId123" Type="http://schemas.openxmlformats.org/officeDocument/2006/relationships/image" Target="../media/image1427.png"/><Relationship Id="rId330" Type="http://schemas.openxmlformats.org/officeDocument/2006/relationships/image" Target="../media/image1526.png"/><Relationship Id="rId568" Type="http://schemas.openxmlformats.org/officeDocument/2006/relationships/image" Target="../media/image1643.png"/><Relationship Id="rId165" Type="http://schemas.openxmlformats.org/officeDocument/2006/relationships/image" Target="../media/image1448.png"/><Relationship Id="rId372" Type="http://schemas.openxmlformats.org/officeDocument/2006/relationships/image" Target="../media/image1547.png"/><Relationship Id="rId428" Type="http://schemas.openxmlformats.org/officeDocument/2006/relationships/image" Target="../media/image1575.png"/><Relationship Id="rId635" Type="http://schemas.openxmlformats.org/officeDocument/2006/relationships/customXml" Target="../ink/ink2590.xml"/><Relationship Id="rId677" Type="http://schemas.openxmlformats.org/officeDocument/2006/relationships/customXml" Target="../ink/ink2611.xml"/><Relationship Id="rId232" Type="http://schemas.openxmlformats.org/officeDocument/2006/relationships/customXml" Target="../ink/ink2382.xml"/><Relationship Id="rId274" Type="http://schemas.openxmlformats.org/officeDocument/2006/relationships/image" Target="../media/image1498.png"/><Relationship Id="rId481" Type="http://schemas.openxmlformats.org/officeDocument/2006/relationships/customXml" Target="../ink/ink2513.xml"/><Relationship Id="rId702" Type="http://schemas.openxmlformats.org/officeDocument/2006/relationships/customXml" Target="../ink/ink2629.xml"/><Relationship Id="rId27" Type="http://schemas.openxmlformats.org/officeDocument/2006/relationships/image" Target="../media/image1378.png"/><Relationship Id="rId69" Type="http://schemas.openxmlformats.org/officeDocument/2006/relationships/image" Target="../media/image1400.png"/><Relationship Id="rId134" Type="http://schemas.openxmlformats.org/officeDocument/2006/relationships/customXml" Target="../ink/ink2333.xml"/><Relationship Id="rId537" Type="http://schemas.openxmlformats.org/officeDocument/2006/relationships/customXml" Target="../ink/ink2541.xml"/><Relationship Id="rId579" Type="http://schemas.openxmlformats.org/officeDocument/2006/relationships/customXml" Target="../ink/ink2562.xml"/><Relationship Id="rId80" Type="http://schemas.openxmlformats.org/officeDocument/2006/relationships/customXml" Target="../ink/ink2306.xml"/><Relationship Id="rId176" Type="http://schemas.openxmlformats.org/officeDocument/2006/relationships/customXml" Target="../ink/ink2354.xml"/><Relationship Id="rId341" Type="http://schemas.openxmlformats.org/officeDocument/2006/relationships/customXml" Target="../ink/ink2441.xml"/><Relationship Id="rId383" Type="http://schemas.openxmlformats.org/officeDocument/2006/relationships/customXml" Target="../ink/ink2462.xml"/><Relationship Id="rId439" Type="http://schemas.openxmlformats.org/officeDocument/2006/relationships/customXml" Target="../ink/ink2492.xml"/><Relationship Id="rId590" Type="http://schemas.openxmlformats.org/officeDocument/2006/relationships/image" Target="../media/image1654.png"/><Relationship Id="rId604" Type="http://schemas.openxmlformats.org/officeDocument/2006/relationships/image" Target="../media/image1661.png"/><Relationship Id="rId646" Type="http://schemas.openxmlformats.org/officeDocument/2006/relationships/image" Target="../media/image1682.png"/><Relationship Id="rId201" Type="http://schemas.openxmlformats.org/officeDocument/2006/relationships/image" Target="../media/image1466.png"/><Relationship Id="rId243" Type="http://schemas.openxmlformats.org/officeDocument/2006/relationships/customXml" Target="../ink/ink2392.xml"/><Relationship Id="rId285" Type="http://schemas.openxmlformats.org/officeDocument/2006/relationships/customXml" Target="../ink/ink2413.xml"/><Relationship Id="rId450" Type="http://schemas.openxmlformats.org/officeDocument/2006/relationships/image" Target="../media/image1584.png"/><Relationship Id="rId506" Type="http://schemas.openxmlformats.org/officeDocument/2006/relationships/image" Target="../media/image1612.png"/><Relationship Id="rId688" Type="http://schemas.openxmlformats.org/officeDocument/2006/relationships/image" Target="../media/image1703.png"/><Relationship Id="rId38" Type="http://schemas.openxmlformats.org/officeDocument/2006/relationships/customXml" Target="../ink/ink2285.xml"/><Relationship Id="rId103" Type="http://schemas.openxmlformats.org/officeDocument/2006/relationships/image" Target="../media/image1417.png"/><Relationship Id="rId310" Type="http://schemas.openxmlformats.org/officeDocument/2006/relationships/image" Target="../media/image1516.png"/><Relationship Id="rId492" Type="http://schemas.openxmlformats.org/officeDocument/2006/relationships/image" Target="../media/image1605.png"/><Relationship Id="rId548" Type="http://schemas.openxmlformats.org/officeDocument/2006/relationships/image" Target="../media/image1633.png"/><Relationship Id="rId91" Type="http://schemas.openxmlformats.org/officeDocument/2006/relationships/image" Target="../media/image1411.png"/><Relationship Id="rId145" Type="http://schemas.openxmlformats.org/officeDocument/2006/relationships/image" Target="../media/image1438.png"/><Relationship Id="rId187" Type="http://schemas.openxmlformats.org/officeDocument/2006/relationships/image" Target="../media/image1459.png"/><Relationship Id="rId352" Type="http://schemas.openxmlformats.org/officeDocument/2006/relationships/image" Target="../media/image1537.png"/><Relationship Id="rId394" Type="http://schemas.openxmlformats.org/officeDocument/2006/relationships/image" Target="../media/image1558.png"/><Relationship Id="rId408" Type="http://schemas.openxmlformats.org/officeDocument/2006/relationships/image" Target="../media/image1565.png"/><Relationship Id="rId615" Type="http://schemas.openxmlformats.org/officeDocument/2006/relationships/customXml" Target="../ink/ink2580.xml"/><Relationship Id="rId212" Type="http://schemas.openxmlformats.org/officeDocument/2006/relationships/customXml" Target="../ink/ink2372.xml"/><Relationship Id="rId254" Type="http://schemas.openxmlformats.org/officeDocument/2006/relationships/image" Target="../media/image1488.png"/><Relationship Id="rId657" Type="http://schemas.openxmlformats.org/officeDocument/2006/relationships/customXml" Target="../ink/ink2601.xml"/><Relationship Id="rId699" Type="http://schemas.openxmlformats.org/officeDocument/2006/relationships/customXml" Target="../ink/ink2626.xml"/><Relationship Id="rId49" Type="http://schemas.openxmlformats.org/officeDocument/2006/relationships/image" Target="../media/image1390.png"/><Relationship Id="rId114" Type="http://schemas.openxmlformats.org/officeDocument/2006/relationships/customXml" Target="../ink/ink2323.xml"/><Relationship Id="rId296" Type="http://schemas.openxmlformats.org/officeDocument/2006/relationships/image" Target="../media/image1509.png"/><Relationship Id="rId461" Type="http://schemas.openxmlformats.org/officeDocument/2006/relationships/customXml" Target="../ink/ink2503.xml"/><Relationship Id="rId517" Type="http://schemas.openxmlformats.org/officeDocument/2006/relationships/customXml" Target="../ink/ink2531.xml"/><Relationship Id="rId559" Type="http://schemas.openxmlformats.org/officeDocument/2006/relationships/customXml" Target="../ink/ink2552.xml"/><Relationship Id="rId60" Type="http://schemas.openxmlformats.org/officeDocument/2006/relationships/customXml" Target="../ink/ink2296.xml"/><Relationship Id="rId156" Type="http://schemas.openxmlformats.org/officeDocument/2006/relationships/customXml" Target="../ink/ink2344.xml"/><Relationship Id="rId198" Type="http://schemas.openxmlformats.org/officeDocument/2006/relationships/customXml" Target="../ink/ink2365.xml"/><Relationship Id="rId321" Type="http://schemas.openxmlformats.org/officeDocument/2006/relationships/customXml" Target="../ink/ink2431.xml"/><Relationship Id="rId363" Type="http://schemas.openxmlformats.org/officeDocument/2006/relationships/customXml" Target="../ink/ink2452.xml"/><Relationship Id="rId419" Type="http://schemas.openxmlformats.org/officeDocument/2006/relationships/customXml" Target="../ink/ink2480.xml"/><Relationship Id="rId570" Type="http://schemas.openxmlformats.org/officeDocument/2006/relationships/image" Target="../media/image1644.png"/><Relationship Id="rId626" Type="http://schemas.openxmlformats.org/officeDocument/2006/relationships/image" Target="../media/image1672.png"/><Relationship Id="rId223" Type="http://schemas.openxmlformats.org/officeDocument/2006/relationships/image" Target="../media/image1477.png"/><Relationship Id="rId430" Type="http://schemas.openxmlformats.org/officeDocument/2006/relationships/image" Target="../media/image1576.png"/><Relationship Id="rId668" Type="http://schemas.openxmlformats.org/officeDocument/2006/relationships/image" Target="../media/image1693.png"/><Relationship Id="rId18" Type="http://schemas.openxmlformats.org/officeDocument/2006/relationships/customXml" Target="../ink/ink2275.xml"/><Relationship Id="rId265" Type="http://schemas.openxmlformats.org/officeDocument/2006/relationships/customXml" Target="../ink/ink2403.xml"/><Relationship Id="rId472" Type="http://schemas.openxmlformats.org/officeDocument/2006/relationships/image" Target="../media/image1595.png"/><Relationship Id="rId528" Type="http://schemas.openxmlformats.org/officeDocument/2006/relationships/image" Target="../media/image1623.png"/><Relationship Id="rId125" Type="http://schemas.openxmlformats.org/officeDocument/2006/relationships/image" Target="../media/image1428.png"/><Relationship Id="rId167" Type="http://schemas.openxmlformats.org/officeDocument/2006/relationships/image" Target="../media/image1449.png"/><Relationship Id="rId332" Type="http://schemas.openxmlformats.org/officeDocument/2006/relationships/image" Target="../media/image1527.png"/><Relationship Id="rId374" Type="http://schemas.openxmlformats.org/officeDocument/2006/relationships/image" Target="../media/image1548.png"/><Relationship Id="rId581" Type="http://schemas.openxmlformats.org/officeDocument/2006/relationships/customXml" Target="../ink/ink2563.xml"/><Relationship Id="rId71" Type="http://schemas.openxmlformats.org/officeDocument/2006/relationships/image" Target="../media/image1401.png"/><Relationship Id="rId234" Type="http://schemas.openxmlformats.org/officeDocument/2006/relationships/customXml" Target="../ink/ink2383.xml"/><Relationship Id="rId637" Type="http://schemas.openxmlformats.org/officeDocument/2006/relationships/customXml" Target="../ink/ink2591.xml"/><Relationship Id="rId679" Type="http://schemas.openxmlformats.org/officeDocument/2006/relationships/customXml" Target="../ink/ink2612.xml"/><Relationship Id="rId2" Type="http://schemas.openxmlformats.org/officeDocument/2006/relationships/customXml" Target="../ink/ink2267.xml"/><Relationship Id="rId29" Type="http://schemas.openxmlformats.org/officeDocument/2006/relationships/image" Target="../media/image1379.png"/><Relationship Id="rId276" Type="http://schemas.openxmlformats.org/officeDocument/2006/relationships/image" Target="../media/image1499.png"/><Relationship Id="rId441" Type="http://schemas.openxmlformats.org/officeDocument/2006/relationships/customXml" Target="../ink/ink2493.xml"/><Relationship Id="rId483" Type="http://schemas.openxmlformats.org/officeDocument/2006/relationships/customXml" Target="../ink/ink2514.xml"/><Relationship Id="rId539" Type="http://schemas.openxmlformats.org/officeDocument/2006/relationships/customXml" Target="../ink/ink2542.xml"/><Relationship Id="rId690" Type="http://schemas.openxmlformats.org/officeDocument/2006/relationships/image" Target="../media/image1704.png"/><Relationship Id="rId704" Type="http://schemas.openxmlformats.org/officeDocument/2006/relationships/customXml" Target="../ink/ink2631.xml"/><Relationship Id="rId40" Type="http://schemas.openxmlformats.org/officeDocument/2006/relationships/customXml" Target="../ink/ink2286.xml"/><Relationship Id="rId136" Type="http://schemas.openxmlformats.org/officeDocument/2006/relationships/customXml" Target="../ink/ink2334.xml"/><Relationship Id="rId178" Type="http://schemas.openxmlformats.org/officeDocument/2006/relationships/customXml" Target="../ink/ink2355.xml"/><Relationship Id="rId301" Type="http://schemas.openxmlformats.org/officeDocument/2006/relationships/customXml" Target="../ink/ink2421.xml"/><Relationship Id="rId343" Type="http://schemas.openxmlformats.org/officeDocument/2006/relationships/customXml" Target="../ink/ink2442.xml"/><Relationship Id="rId550" Type="http://schemas.openxmlformats.org/officeDocument/2006/relationships/image" Target="../media/image1634.png"/><Relationship Id="rId82" Type="http://schemas.openxmlformats.org/officeDocument/2006/relationships/customXml" Target="../ink/ink2307.xml"/><Relationship Id="rId203" Type="http://schemas.openxmlformats.org/officeDocument/2006/relationships/image" Target="../media/image1467.png"/><Relationship Id="rId385" Type="http://schemas.openxmlformats.org/officeDocument/2006/relationships/customXml" Target="../ink/ink2463.xml"/><Relationship Id="rId592" Type="http://schemas.openxmlformats.org/officeDocument/2006/relationships/image" Target="../media/image1655.png"/><Relationship Id="rId606" Type="http://schemas.openxmlformats.org/officeDocument/2006/relationships/image" Target="../media/image1662.png"/><Relationship Id="rId648" Type="http://schemas.openxmlformats.org/officeDocument/2006/relationships/image" Target="../media/image1683.png"/><Relationship Id="rId19" Type="http://schemas.openxmlformats.org/officeDocument/2006/relationships/image" Target="../media/image1374.png"/><Relationship Id="rId224" Type="http://schemas.openxmlformats.org/officeDocument/2006/relationships/customXml" Target="../ink/ink2378.xml"/><Relationship Id="rId245" Type="http://schemas.openxmlformats.org/officeDocument/2006/relationships/customXml" Target="../ink/ink2393.xml"/><Relationship Id="rId266" Type="http://schemas.openxmlformats.org/officeDocument/2006/relationships/image" Target="../media/image1494.png"/><Relationship Id="rId287" Type="http://schemas.openxmlformats.org/officeDocument/2006/relationships/customXml" Target="../ink/ink2414.xml"/><Relationship Id="rId410" Type="http://schemas.openxmlformats.org/officeDocument/2006/relationships/image" Target="../media/image1566.png"/><Relationship Id="rId431" Type="http://schemas.openxmlformats.org/officeDocument/2006/relationships/customXml" Target="../ink/ink2486.xml"/><Relationship Id="rId452" Type="http://schemas.openxmlformats.org/officeDocument/2006/relationships/image" Target="../media/image1585.png"/><Relationship Id="rId473" Type="http://schemas.openxmlformats.org/officeDocument/2006/relationships/customXml" Target="../ink/ink2509.xml"/><Relationship Id="rId494" Type="http://schemas.openxmlformats.org/officeDocument/2006/relationships/image" Target="../media/image1606.png"/><Relationship Id="rId508" Type="http://schemas.openxmlformats.org/officeDocument/2006/relationships/image" Target="../media/image1613.png"/><Relationship Id="rId529" Type="http://schemas.openxmlformats.org/officeDocument/2006/relationships/customXml" Target="../ink/ink2537.xml"/><Relationship Id="rId680" Type="http://schemas.openxmlformats.org/officeDocument/2006/relationships/image" Target="../media/image1699.png"/><Relationship Id="rId30" Type="http://schemas.openxmlformats.org/officeDocument/2006/relationships/customXml" Target="../ink/ink2281.xml"/><Relationship Id="rId105" Type="http://schemas.openxmlformats.org/officeDocument/2006/relationships/image" Target="../media/image1418.png"/><Relationship Id="rId126" Type="http://schemas.openxmlformats.org/officeDocument/2006/relationships/customXml" Target="../ink/ink2329.xml"/><Relationship Id="rId147" Type="http://schemas.openxmlformats.org/officeDocument/2006/relationships/image" Target="../media/image1439.png"/><Relationship Id="rId168" Type="http://schemas.openxmlformats.org/officeDocument/2006/relationships/customXml" Target="../ink/ink2350.xml"/><Relationship Id="rId312" Type="http://schemas.openxmlformats.org/officeDocument/2006/relationships/image" Target="../media/image1517.png"/><Relationship Id="rId333" Type="http://schemas.openxmlformats.org/officeDocument/2006/relationships/customXml" Target="../ink/ink2437.xml"/><Relationship Id="rId354" Type="http://schemas.openxmlformats.org/officeDocument/2006/relationships/image" Target="../media/image1538.png"/><Relationship Id="rId540" Type="http://schemas.openxmlformats.org/officeDocument/2006/relationships/image" Target="../media/image1629.png"/><Relationship Id="rId51" Type="http://schemas.openxmlformats.org/officeDocument/2006/relationships/image" Target="../media/image1391.png"/><Relationship Id="rId72" Type="http://schemas.openxmlformats.org/officeDocument/2006/relationships/customXml" Target="../ink/ink2302.xml"/><Relationship Id="rId93" Type="http://schemas.openxmlformats.org/officeDocument/2006/relationships/image" Target="../media/image1412.png"/><Relationship Id="rId189" Type="http://schemas.openxmlformats.org/officeDocument/2006/relationships/image" Target="../media/image1460.png"/><Relationship Id="rId375" Type="http://schemas.openxmlformats.org/officeDocument/2006/relationships/customXml" Target="../ink/ink2458.xml"/><Relationship Id="rId396" Type="http://schemas.openxmlformats.org/officeDocument/2006/relationships/image" Target="../media/image1559.png"/><Relationship Id="rId561" Type="http://schemas.openxmlformats.org/officeDocument/2006/relationships/customXml" Target="../ink/ink2553.xml"/><Relationship Id="rId582" Type="http://schemas.openxmlformats.org/officeDocument/2006/relationships/image" Target="../media/image1650.png"/><Relationship Id="rId617" Type="http://schemas.openxmlformats.org/officeDocument/2006/relationships/customXml" Target="../ink/ink2581.xml"/><Relationship Id="rId638" Type="http://schemas.openxmlformats.org/officeDocument/2006/relationships/image" Target="../media/image1678.png"/><Relationship Id="rId659" Type="http://schemas.openxmlformats.org/officeDocument/2006/relationships/customXml" Target="../ink/ink2602.xml"/><Relationship Id="rId3" Type="http://schemas.openxmlformats.org/officeDocument/2006/relationships/image" Target="../media/image1365.png"/><Relationship Id="rId214" Type="http://schemas.openxmlformats.org/officeDocument/2006/relationships/customXml" Target="../ink/ink2373.xml"/><Relationship Id="rId235" Type="http://schemas.openxmlformats.org/officeDocument/2006/relationships/customXml" Target="../ink/ink2384.xml"/><Relationship Id="rId256" Type="http://schemas.openxmlformats.org/officeDocument/2006/relationships/image" Target="../media/image1489.png"/><Relationship Id="rId277" Type="http://schemas.openxmlformats.org/officeDocument/2006/relationships/customXml" Target="../ink/ink2409.xml"/><Relationship Id="rId298" Type="http://schemas.openxmlformats.org/officeDocument/2006/relationships/image" Target="../media/image1510.png"/><Relationship Id="rId400" Type="http://schemas.openxmlformats.org/officeDocument/2006/relationships/image" Target="../media/image1561.png"/><Relationship Id="rId421" Type="http://schemas.openxmlformats.org/officeDocument/2006/relationships/customXml" Target="../ink/ink2481.xml"/><Relationship Id="rId442" Type="http://schemas.openxmlformats.org/officeDocument/2006/relationships/image" Target="../media/image1580.png"/><Relationship Id="rId463" Type="http://schemas.openxmlformats.org/officeDocument/2006/relationships/customXml" Target="../ink/ink2504.xml"/><Relationship Id="rId484" Type="http://schemas.openxmlformats.org/officeDocument/2006/relationships/image" Target="../media/image1601.png"/><Relationship Id="rId519" Type="http://schemas.openxmlformats.org/officeDocument/2006/relationships/customXml" Target="../ink/ink2532.xml"/><Relationship Id="rId670" Type="http://schemas.openxmlformats.org/officeDocument/2006/relationships/image" Target="../media/image1694.png"/><Relationship Id="rId705" Type="http://schemas.openxmlformats.org/officeDocument/2006/relationships/image" Target="../media/image1705.png"/><Relationship Id="rId116" Type="http://schemas.openxmlformats.org/officeDocument/2006/relationships/customXml" Target="../ink/ink2324.xml"/><Relationship Id="rId137" Type="http://schemas.openxmlformats.org/officeDocument/2006/relationships/image" Target="../media/image1434.png"/><Relationship Id="rId158" Type="http://schemas.openxmlformats.org/officeDocument/2006/relationships/customXml" Target="../ink/ink2345.xml"/><Relationship Id="rId302" Type="http://schemas.openxmlformats.org/officeDocument/2006/relationships/image" Target="../media/image1512.png"/><Relationship Id="rId323" Type="http://schemas.openxmlformats.org/officeDocument/2006/relationships/customXml" Target="../ink/ink2432.xml"/><Relationship Id="rId344" Type="http://schemas.openxmlformats.org/officeDocument/2006/relationships/image" Target="../media/image1533.png"/><Relationship Id="rId530" Type="http://schemas.openxmlformats.org/officeDocument/2006/relationships/image" Target="../media/image1624.png"/><Relationship Id="rId691" Type="http://schemas.openxmlformats.org/officeDocument/2006/relationships/customXml" Target="../ink/ink2618.xml"/><Relationship Id="rId20" Type="http://schemas.openxmlformats.org/officeDocument/2006/relationships/customXml" Target="../ink/ink2276.xml"/><Relationship Id="rId41" Type="http://schemas.openxmlformats.org/officeDocument/2006/relationships/image" Target="../media/image1386.png"/><Relationship Id="rId62" Type="http://schemas.openxmlformats.org/officeDocument/2006/relationships/customXml" Target="../ink/ink2297.xml"/><Relationship Id="rId83" Type="http://schemas.openxmlformats.org/officeDocument/2006/relationships/image" Target="../media/image1407.png"/><Relationship Id="rId179" Type="http://schemas.openxmlformats.org/officeDocument/2006/relationships/image" Target="../media/image1455.png"/><Relationship Id="rId365" Type="http://schemas.openxmlformats.org/officeDocument/2006/relationships/customXml" Target="../ink/ink2453.xml"/><Relationship Id="rId386" Type="http://schemas.openxmlformats.org/officeDocument/2006/relationships/image" Target="../media/image1554.png"/><Relationship Id="rId551" Type="http://schemas.openxmlformats.org/officeDocument/2006/relationships/customXml" Target="../ink/ink2548.xml"/><Relationship Id="rId572" Type="http://schemas.openxmlformats.org/officeDocument/2006/relationships/image" Target="../media/image1645.png"/><Relationship Id="rId593" Type="http://schemas.openxmlformats.org/officeDocument/2006/relationships/customXml" Target="../ink/ink2569.xml"/><Relationship Id="rId607" Type="http://schemas.openxmlformats.org/officeDocument/2006/relationships/customXml" Target="../ink/ink2576.xml"/><Relationship Id="rId628" Type="http://schemas.openxmlformats.org/officeDocument/2006/relationships/image" Target="../media/image1673.png"/><Relationship Id="rId649" Type="http://schemas.openxmlformats.org/officeDocument/2006/relationships/customXml" Target="../ink/ink2597.xml"/><Relationship Id="rId190" Type="http://schemas.openxmlformats.org/officeDocument/2006/relationships/customXml" Target="../ink/ink2361.xml"/><Relationship Id="rId204" Type="http://schemas.openxmlformats.org/officeDocument/2006/relationships/customXml" Target="../ink/ink2368.xml"/><Relationship Id="rId225" Type="http://schemas.openxmlformats.org/officeDocument/2006/relationships/image" Target="../media/image1478.png"/><Relationship Id="rId246" Type="http://schemas.openxmlformats.org/officeDocument/2006/relationships/image" Target="../media/image1484.png"/><Relationship Id="rId267" Type="http://schemas.openxmlformats.org/officeDocument/2006/relationships/customXml" Target="../ink/ink2404.xml"/><Relationship Id="rId288" Type="http://schemas.openxmlformats.org/officeDocument/2006/relationships/image" Target="../media/image1505.png"/><Relationship Id="rId411" Type="http://schemas.openxmlformats.org/officeDocument/2006/relationships/customXml" Target="../ink/ink2476.xml"/><Relationship Id="rId432" Type="http://schemas.openxmlformats.org/officeDocument/2006/relationships/image" Target="../media/image1577.png"/><Relationship Id="rId453" Type="http://schemas.openxmlformats.org/officeDocument/2006/relationships/customXml" Target="../ink/ink2499.xml"/><Relationship Id="rId474" Type="http://schemas.openxmlformats.org/officeDocument/2006/relationships/image" Target="../media/image1596.png"/><Relationship Id="rId509" Type="http://schemas.openxmlformats.org/officeDocument/2006/relationships/customXml" Target="../ink/ink2527.xml"/><Relationship Id="rId660" Type="http://schemas.openxmlformats.org/officeDocument/2006/relationships/image" Target="../media/image1689.png"/><Relationship Id="rId106" Type="http://schemas.openxmlformats.org/officeDocument/2006/relationships/customXml" Target="../ink/ink2319.xml"/><Relationship Id="rId127" Type="http://schemas.openxmlformats.org/officeDocument/2006/relationships/image" Target="../media/image1429.png"/><Relationship Id="rId313" Type="http://schemas.openxmlformats.org/officeDocument/2006/relationships/customXml" Target="../ink/ink2427.xml"/><Relationship Id="rId495" Type="http://schemas.openxmlformats.org/officeDocument/2006/relationships/customXml" Target="../ink/ink2520.xml"/><Relationship Id="rId681" Type="http://schemas.openxmlformats.org/officeDocument/2006/relationships/customXml" Target="../ink/ink2613.xml"/><Relationship Id="rId10" Type="http://schemas.openxmlformats.org/officeDocument/2006/relationships/customXml" Target="../ink/ink2271.xml"/><Relationship Id="rId31" Type="http://schemas.openxmlformats.org/officeDocument/2006/relationships/image" Target="../media/image1381.png"/><Relationship Id="rId52" Type="http://schemas.openxmlformats.org/officeDocument/2006/relationships/customXml" Target="../ink/ink2292.xml"/><Relationship Id="rId73" Type="http://schemas.openxmlformats.org/officeDocument/2006/relationships/image" Target="../media/image1402.png"/><Relationship Id="rId94" Type="http://schemas.openxmlformats.org/officeDocument/2006/relationships/customXml" Target="../ink/ink2313.xml"/><Relationship Id="rId148" Type="http://schemas.openxmlformats.org/officeDocument/2006/relationships/customXml" Target="../ink/ink2340.xml"/><Relationship Id="rId169" Type="http://schemas.openxmlformats.org/officeDocument/2006/relationships/image" Target="../media/image1450.png"/><Relationship Id="rId334" Type="http://schemas.openxmlformats.org/officeDocument/2006/relationships/image" Target="../media/image1528.png"/><Relationship Id="rId355" Type="http://schemas.openxmlformats.org/officeDocument/2006/relationships/customXml" Target="../ink/ink2448.xml"/><Relationship Id="rId376" Type="http://schemas.openxmlformats.org/officeDocument/2006/relationships/image" Target="../media/image1549.png"/><Relationship Id="rId397" Type="http://schemas.openxmlformats.org/officeDocument/2006/relationships/customXml" Target="../ink/ink2469.xml"/><Relationship Id="rId520" Type="http://schemas.openxmlformats.org/officeDocument/2006/relationships/image" Target="../media/image1619.png"/><Relationship Id="rId541" Type="http://schemas.openxmlformats.org/officeDocument/2006/relationships/customXml" Target="../ink/ink2543.xml"/><Relationship Id="rId562" Type="http://schemas.openxmlformats.org/officeDocument/2006/relationships/image" Target="../media/image1640.png"/><Relationship Id="rId583" Type="http://schemas.openxmlformats.org/officeDocument/2006/relationships/customXml" Target="../ink/ink2564.xml"/><Relationship Id="rId618" Type="http://schemas.openxmlformats.org/officeDocument/2006/relationships/image" Target="../media/image1668.png"/><Relationship Id="rId639" Type="http://schemas.openxmlformats.org/officeDocument/2006/relationships/customXml" Target="../ink/ink2592.xml"/><Relationship Id="rId4" Type="http://schemas.openxmlformats.org/officeDocument/2006/relationships/customXml" Target="../ink/ink2268.xml"/><Relationship Id="rId180" Type="http://schemas.openxmlformats.org/officeDocument/2006/relationships/customXml" Target="../ink/ink2356.xml"/><Relationship Id="rId215" Type="http://schemas.openxmlformats.org/officeDocument/2006/relationships/image" Target="../media/image1473.png"/><Relationship Id="rId236" Type="http://schemas.openxmlformats.org/officeDocument/2006/relationships/customXml" Target="../ink/ink2385.xml"/><Relationship Id="rId257" Type="http://schemas.openxmlformats.org/officeDocument/2006/relationships/customXml" Target="../ink/ink2399.xml"/><Relationship Id="rId278" Type="http://schemas.openxmlformats.org/officeDocument/2006/relationships/image" Target="../media/image1500.png"/><Relationship Id="rId401" Type="http://schemas.openxmlformats.org/officeDocument/2006/relationships/customXml" Target="../ink/ink2471.xml"/><Relationship Id="rId422" Type="http://schemas.openxmlformats.org/officeDocument/2006/relationships/image" Target="../media/image1572.png"/><Relationship Id="rId443" Type="http://schemas.openxmlformats.org/officeDocument/2006/relationships/customXml" Target="../ink/ink2494.xml"/><Relationship Id="rId464" Type="http://schemas.openxmlformats.org/officeDocument/2006/relationships/image" Target="../media/image1591.png"/><Relationship Id="rId650" Type="http://schemas.openxmlformats.org/officeDocument/2006/relationships/image" Target="../media/image1684.png"/><Relationship Id="rId303" Type="http://schemas.openxmlformats.org/officeDocument/2006/relationships/customXml" Target="../ink/ink2422.xml"/><Relationship Id="rId485" Type="http://schemas.openxmlformats.org/officeDocument/2006/relationships/customXml" Target="../ink/ink2515.xml"/><Relationship Id="rId692" Type="http://schemas.openxmlformats.org/officeDocument/2006/relationships/customXml" Target="../ink/ink2619.xml"/><Relationship Id="rId42" Type="http://schemas.openxmlformats.org/officeDocument/2006/relationships/customXml" Target="../ink/ink2287.xml"/><Relationship Id="rId84" Type="http://schemas.openxmlformats.org/officeDocument/2006/relationships/customXml" Target="../ink/ink2308.xml"/><Relationship Id="rId138" Type="http://schemas.openxmlformats.org/officeDocument/2006/relationships/customXml" Target="../ink/ink2335.xml"/><Relationship Id="rId345" Type="http://schemas.openxmlformats.org/officeDocument/2006/relationships/customXml" Target="../ink/ink2443.xml"/><Relationship Id="rId387" Type="http://schemas.openxmlformats.org/officeDocument/2006/relationships/customXml" Target="../ink/ink2464.xml"/><Relationship Id="rId510" Type="http://schemas.openxmlformats.org/officeDocument/2006/relationships/image" Target="../media/image1614.png"/><Relationship Id="rId552" Type="http://schemas.openxmlformats.org/officeDocument/2006/relationships/image" Target="../media/image1635.png"/><Relationship Id="rId594" Type="http://schemas.openxmlformats.org/officeDocument/2006/relationships/image" Target="../media/image1656.png"/><Relationship Id="rId608" Type="http://schemas.openxmlformats.org/officeDocument/2006/relationships/image" Target="../media/image1663.png"/><Relationship Id="rId191" Type="http://schemas.openxmlformats.org/officeDocument/2006/relationships/image" Target="../media/image1461.png"/><Relationship Id="rId205" Type="http://schemas.openxmlformats.org/officeDocument/2006/relationships/image" Target="../media/image1468.png"/><Relationship Id="rId247" Type="http://schemas.openxmlformats.org/officeDocument/2006/relationships/customXml" Target="../ink/ink2394.xml"/><Relationship Id="rId412" Type="http://schemas.openxmlformats.org/officeDocument/2006/relationships/image" Target="../media/image1567.png"/><Relationship Id="rId107" Type="http://schemas.openxmlformats.org/officeDocument/2006/relationships/image" Target="../media/image1419.png"/><Relationship Id="rId289" Type="http://schemas.openxmlformats.org/officeDocument/2006/relationships/customXml" Target="../ink/ink2415.xml"/><Relationship Id="rId454" Type="http://schemas.openxmlformats.org/officeDocument/2006/relationships/image" Target="../media/image1586.png"/><Relationship Id="rId496" Type="http://schemas.openxmlformats.org/officeDocument/2006/relationships/image" Target="../media/image1607.png"/><Relationship Id="rId661" Type="http://schemas.openxmlformats.org/officeDocument/2006/relationships/customXml" Target="../ink/ink2603.xml"/><Relationship Id="rId11" Type="http://schemas.openxmlformats.org/officeDocument/2006/relationships/image" Target="../media/image1369.png"/><Relationship Id="rId53" Type="http://schemas.openxmlformats.org/officeDocument/2006/relationships/image" Target="../media/image1392.png"/><Relationship Id="rId149" Type="http://schemas.openxmlformats.org/officeDocument/2006/relationships/image" Target="../media/image1440.png"/><Relationship Id="rId314" Type="http://schemas.openxmlformats.org/officeDocument/2006/relationships/image" Target="../media/image1518.png"/><Relationship Id="rId356" Type="http://schemas.openxmlformats.org/officeDocument/2006/relationships/image" Target="../media/image1539.png"/><Relationship Id="rId398" Type="http://schemas.openxmlformats.org/officeDocument/2006/relationships/image" Target="../media/image1560.png"/><Relationship Id="rId521" Type="http://schemas.openxmlformats.org/officeDocument/2006/relationships/customXml" Target="../ink/ink2533.xml"/><Relationship Id="rId563" Type="http://schemas.openxmlformats.org/officeDocument/2006/relationships/customXml" Target="../ink/ink2554.xml"/><Relationship Id="rId619" Type="http://schemas.openxmlformats.org/officeDocument/2006/relationships/customXml" Target="../ink/ink2582.xml"/><Relationship Id="rId95" Type="http://schemas.openxmlformats.org/officeDocument/2006/relationships/image" Target="../media/image1413.png"/><Relationship Id="rId160" Type="http://schemas.openxmlformats.org/officeDocument/2006/relationships/customXml" Target="../ink/ink2346.xml"/><Relationship Id="rId216" Type="http://schemas.openxmlformats.org/officeDocument/2006/relationships/customXml" Target="../ink/ink2374.xml"/><Relationship Id="rId423" Type="http://schemas.openxmlformats.org/officeDocument/2006/relationships/customXml" Target="../ink/ink2482.xml"/><Relationship Id="rId258" Type="http://schemas.openxmlformats.org/officeDocument/2006/relationships/image" Target="../media/image1490.png"/><Relationship Id="rId465" Type="http://schemas.openxmlformats.org/officeDocument/2006/relationships/customXml" Target="../ink/ink2505.xml"/><Relationship Id="rId630" Type="http://schemas.openxmlformats.org/officeDocument/2006/relationships/image" Target="../media/image1674.png"/><Relationship Id="rId672" Type="http://schemas.openxmlformats.org/officeDocument/2006/relationships/image" Target="../media/image1695.png"/><Relationship Id="rId22" Type="http://schemas.openxmlformats.org/officeDocument/2006/relationships/customXml" Target="../ink/ink2277.xml"/><Relationship Id="rId64" Type="http://schemas.openxmlformats.org/officeDocument/2006/relationships/customXml" Target="../ink/ink2298.xml"/><Relationship Id="rId118" Type="http://schemas.openxmlformats.org/officeDocument/2006/relationships/customXml" Target="../ink/ink2325.xml"/><Relationship Id="rId325" Type="http://schemas.openxmlformats.org/officeDocument/2006/relationships/customXml" Target="../ink/ink2433.xml"/><Relationship Id="rId367" Type="http://schemas.openxmlformats.org/officeDocument/2006/relationships/customXml" Target="../ink/ink2454.xml"/><Relationship Id="rId532" Type="http://schemas.openxmlformats.org/officeDocument/2006/relationships/image" Target="../media/image1625.png"/><Relationship Id="rId574" Type="http://schemas.openxmlformats.org/officeDocument/2006/relationships/image" Target="../media/image1646.png"/><Relationship Id="rId171" Type="http://schemas.openxmlformats.org/officeDocument/2006/relationships/image" Target="../media/image1451.png"/><Relationship Id="rId227" Type="http://schemas.openxmlformats.org/officeDocument/2006/relationships/image" Target="../media/image1479.png"/><Relationship Id="rId269" Type="http://schemas.openxmlformats.org/officeDocument/2006/relationships/customXml" Target="../ink/ink2405.xml"/><Relationship Id="rId434" Type="http://schemas.openxmlformats.org/officeDocument/2006/relationships/customXml" Target="../ink/ink2488.xml"/><Relationship Id="rId476" Type="http://schemas.openxmlformats.org/officeDocument/2006/relationships/image" Target="../media/image1597.png"/><Relationship Id="rId641" Type="http://schemas.openxmlformats.org/officeDocument/2006/relationships/customXml" Target="../ink/ink2593.xml"/><Relationship Id="rId683" Type="http://schemas.openxmlformats.org/officeDocument/2006/relationships/customXml" Target="../ink/ink2614.xml"/><Relationship Id="rId33" Type="http://schemas.openxmlformats.org/officeDocument/2006/relationships/image" Target="../media/image1382.png"/><Relationship Id="rId129" Type="http://schemas.openxmlformats.org/officeDocument/2006/relationships/image" Target="../media/image1430.png"/><Relationship Id="rId280" Type="http://schemas.openxmlformats.org/officeDocument/2006/relationships/image" Target="../media/image1501.png"/><Relationship Id="rId336" Type="http://schemas.openxmlformats.org/officeDocument/2006/relationships/image" Target="../media/image1529.png"/><Relationship Id="rId501" Type="http://schemas.openxmlformats.org/officeDocument/2006/relationships/customXml" Target="../ink/ink2523.xml"/><Relationship Id="rId543" Type="http://schemas.openxmlformats.org/officeDocument/2006/relationships/customXml" Target="../ink/ink2544.xml"/><Relationship Id="rId75" Type="http://schemas.openxmlformats.org/officeDocument/2006/relationships/image" Target="../media/image1403.png"/><Relationship Id="rId140" Type="http://schemas.openxmlformats.org/officeDocument/2006/relationships/customXml" Target="../ink/ink2336.xml"/><Relationship Id="rId182" Type="http://schemas.openxmlformats.org/officeDocument/2006/relationships/customXml" Target="../ink/ink2357.xml"/><Relationship Id="rId378" Type="http://schemas.openxmlformats.org/officeDocument/2006/relationships/image" Target="../media/image1550.png"/><Relationship Id="rId403" Type="http://schemas.openxmlformats.org/officeDocument/2006/relationships/customXml" Target="../ink/ink2472.xml"/><Relationship Id="rId585" Type="http://schemas.openxmlformats.org/officeDocument/2006/relationships/customXml" Target="../ink/ink2565.xml"/><Relationship Id="rId6" Type="http://schemas.openxmlformats.org/officeDocument/2006/relationships/customXml" Target="../ink/ink2269.xml"/><Relationship Id="rId238" Type="http://schemas.openxmlformats.org/officeDocument/2006/relationships/customXml" Target="../ink/ink2387.xml"/><Relationship Id="rId445" Type="http://schemas.openxmlformats.org/officeDocument/2006/relationships/customXml" Target="../ink/ink2495.xml"/><Relationship Id="rId487" Type="http://schemas.openxmlformats.org/officeDocument/2006/relationships/customXml" Target="../ink/ink2516.xml"/><Relationship Id="rId610" Type="http://schemas.openxmlformats.org/officeDocument/2006/relationships/image" Target="../media/image1664.png"/><Relationship Id="rId652" Type="http://schemas.openxmlformats.org/officeDocument/2006/relationships/image" Target="../media/image1685.png"/><Relationship Id="rId694" Type="http://schemas.openxmlformats.org/officeDocument/2006/relationships/customXml" Target="../ink/ink2621.xml"/><Relationship Id="rId291" Type="http://schemas.openxmlformats.org/officeDocument/2006/relationships/customXml" Target="../ink/ink2416.xml"/><Relationship Id="rId305" Type="http://schemas.openxmlformats.org/officeDocument/2006/relationships/customXml" Target="../ink/ink2423.xml"/><Relationship Id="rId347" Type="http://schemas.openxmlformats.org/officeDocument/2006/relationships/customXml" Target="../ink/ink2444.xml"/><Relationship Id="rId512" Type="http://schemas.openxmlformats.org/officeDocument/2006/relationships/image" Target="../media/image1615.png"/><Relationship Id="rId44" Type="http://schemas.openxmlformats.org/officeDocument/2006/relationships/customXml" Target="../ink/ink2288.xml"/><Relationship Id="rId86" Type="http://schemas.openxmlformats.org/officeDocument/2006/relationships/customXml" Target="../ink/ink2309.xml"/><Relationship Id="rId151" Type="http://schemas.openxmlformats.org/officeDocument/2006/relationships/image" Target="../media/image1441.png"/><Relationship Id="rId389" Type="http://schemas.openxmlformats.org/officeDocument/2006/relationships/customXml" Target="../ink/ink2465.xml"/><Relationship Id="rId554" Type="http://schemas.openxmlformats.org/officeDocument/2006/relationships/image" Target="../media/image1636.png"/><Relationship Id="rId596" Type="http://schemas.openxmlformats.org/officeDocument/2006/relationships/image" Target="../media/image1657.png"/><Relationship Id="rId193" Type="http://schemas.openxmlformats.org/officeDocument/2006/relationships/image" Target="../media/image1462.png"/><Relationship Id="rId207" Type="http://schemas.openxmlformats.org/officeDocument/2006/relationships/image" Target="../media/image1469.png"/><Relationship Id="rId249" Type="http://schemas.openxmlformats.org/officeDocument/2006/relationships/customXml" Target="../ink/ink2395.xml"/><Relationship Id="rId414" Type="http://schemas.openxmlformats.org/officeDocument/2006/relationships/image" Target="../media/image1568.png"/><Relationship Id="rId456" Type="http://schemas.openxmlformats.org/officeDocument/2006/relationships/image" Target="../media/image1587.png"/><Relationship Id="rId498" Type="http://schemas.openxmlformats.org/officeDocument/2006/relationships/image" Target="../media/image1608.png"/><Relationship Id="rId621" Type="http://schemas.openxmlformats.org/officeDocument/2006/relationships/customXml" Target="../ink/ink2583.xml"/><Relationship Id="rId663" Type="http://schemas.openxmlformats.org/officeDocument/2006/relationships/customXml" Target="../ink/ink2604.xml"/><Relationship Id="rId13" Type="http://schemas.openxmlformats.org/officeDocument/2006/relationships/image" Target="../media/image1371.png"/><Relationship Id="rId109" Type="http://schemas.openxmlformats.org/officeDocument/2006/relationships/image" Target="../media/image1420.png"/><Relationship Id="rId260" Type="http://schemas.openxmlformats.org/officeDocument/2006/relationships/image" Target="../media/image1491.png"/><Relationship Id="rId316" Type="http://schemas.openxmlformats.org/officeDocument/2006/relationships/image" Target="../media/image1519.png"/><Relationship Id="rId523" Type="http://schemas.openxmlformats.org/officeDocument/2006/relationships/customXml" Target="../ink/ink2534.xml"/><Relationship Id="rId55" Type="http://schemas.openxmlformats.org/officeDocument/2006/relationships/image" Target="../media/image1393.png"/><Relationship Id="rId97" Type="http://schemas.openxmlformats.org/officeDocument/2006/relationships/image" Target="../media/image1414.png"/><Relationship Id="rId120" Type="http://schemas.openxmlformats.org/officeDocument/2006/relationships/customXml" Target="../ink/ink2326.xml"/><Relationship Id="rId358" Type="http://schemas.openxmlformats.org/officeDocument/2006/relationships/image" Target="../media/image1540.png"/><Relationship Id="rId565" Type="http://schemas.openxmlformats.org/officeDocument/2006/relationships/customXml" Target="../ink/ink2555.xml"/><Relationship Id="rId162" Type="http://schemas.openxmlformats.org/officeDocument/2006/relationships/customXml" Target="../ink/ink2347.xml"/><Relationship Id="rId218" Type="http://schemas.openxmlformats.org/officeDocument/2006/relationships/customXml" Target="../ink/ink2375.xml"/><Relationship Id="rId425" Type="http://schemas.openxmlformats.org/officeDocument/2006/relationships/customXml" Target="../ink/ink2483.xml"/><Relationship Id="rId467" Type="http://schemas.openxmlformats.org/officeDocument/2006/relationships/customXml" Target="../ink/ink2506.xml"/><Relationship Id="rId632" Type="http://schemas.openxmlformats.org/officeDocument/2006/relationships/image" Target="../media/image1675.png"/><Relationship Id="rId271" Type="http://schemas.openxmlformats.org/officeDocument/2006/relationships/customXml" Target="../ink/ink2406.xml"/><Relationship Id="rId674" Type="http://schemas.openxmlformats.org/officeDocument/2006/relationships/image" Target="../media/image1696.png"/><Relationship Id="rId24" Type="http://schemas.openxmlformats.org/officeDocument/2006/relationships/customXml" Target="../ink/ink2278.xml"/><Relationship Id="rId66" Type="http://schemas.openxmlformats.org/officeDocument/2006/relationships/customXml" Target="../ink/ink2299.xml"/><Relationship Id="rId131" Type="http://schemas.openxmlformats.org/officeDocument/2006/relationships/image" Target="../media/image1431.png"/><Relationship Id="rId327" Type="http://schemas.openxmlformats.org/officeDocument/2006/relationships/customXml" Target="../ink/ink2434.xml"/><Relationship Id="rId369" Type="http://schemas.openxmlformats.org/officeDocument/2006/relationships/customXml" Target="../ink/ink2455.xml"/><Relationship Id="rId534" Type="http://schemas.openxmlformats.org/officeDocument/2006/relationships/image" Target="../media/image1626.png"/><Relationship Id="rId576" Type="http://schemas.openxmlformats.org/officeDocument/2006/relationships/image" Target="../media/image1647.png"/><Relationship Id="rId173" Type="http://schemas.openxmlformats.org/officeDocument/2006/relationships/image" Target="../media/image1452.png"/><Relationship Id="rId229" Type="http://schemas.openxmlformats.org/officeDocument/2006/relationships/image" Target="../media/image1480.png"/><Relationship Id="rId380" Type="http://schemas.openxmlformats.org/officeDocument/2006/relationships/image" Target="../media/image1551.png"/><Relationship Id="rId436" Type="http://schemas.openxmlformats.org/officeDocument/2006/relationships/customXml" Target="../ink/ink2490.xml"/><Relationship Id="rId601" Type="http://schemas.openxmlformats.org/officeDocument/2006/relationships/customXml" Target="../ink/ink2573.xml"/><Relationship Id="rId643" Type="http://schemas.openxmlformats.org/officeDocument/2006/relationships/customXml" Target="../ink/ink2594.xml"/><Relationship Id="rId240" Type="http://schemas.openxmlformats.org/officeDocument/2006/relationships/customXml" Target="../ink/ink2389.xml"/><Relationship Id="rId478" Type="http://schemas.openxmlformats.org/officeDocument/2006/relationships/image" Target="../media/image1598.png"/><Relationship Id="rId685" Type="http://schemas.openxmlformats.org/officeDocument/2006/relationships/customXml" Target="../ink/ink2615.xml"/><Relationship Id="rId35" Type="http://schemas.openxmlformats.org/officeDocument/2006/relationships/image" Target="../media/image1383.png"/><Relationship Id="rId77" Type="http://schemas.openxmlformats.org/officeDocument/2006/relationships/image" Target="../media/image1404.png"/><Relationship Id="rId100" Type="http://schemas.openxmlformats.org/officeDocument/2006/relationships/customXml" Target="../ink/ink2316.xml"/><Relationship Id="rId282" Type="http://schemas.openxmlformats.org/officeDocument/2006/relationships/image" Target="../media/image1502.png"/><Relationship Id="rId338" Type="http://schemas.openxmlformats.org/officeDocument/2006/relationships/image" Target="../media/image1530.png"/><Relationship Id="rId503" Type="http://schemas.openxmlformats.org/officeDocument/2006/relationships/customXml" Target="../ink/ink2524.xml"/><Relationship Id="rId545" Type="http://schemas.openxmlformats.org/officeDocument/2006/relationships/customXml" Target="../ink/ink2545.xml"/><Relationship Id="rId587" Type="http://schemas.openxmlformats.org/officeDocument/2006/relationships/customXml" Target="../ink/ink2566.xml"/><Relationship Id="rId8" Type="http://schemas.openxmlformats.org/officeDocument/2006/relationships/customXml" Target="../ink/ink2270.xml"/><Relationship Id="rId142" Type="http://schemas.openxmlformats.org/officeDocument/2006/relationships/customXml" Target="../ink/ink2337.xml"/><Relationship Id="rId184" Type="http://schemas.openxmlformats.org/officeDocument/2006/relationships/customXml" Target="../ink/ink2358.xml"/><Relationship Id="rId391" Type="http://schemas.openxmlformats.org/officeDocument/2006/relationships/customXml" Target="../ink/ink2466.xml"/><Relationship Id="rId405" Type="http://schemas.openxmlformats.org/officeDocument/2006/relationships/customXml" Target="../ink/ink2473.xml"/><Relationship Id="rId447" Type="http://schemas.openxmlformats.org/officeDocument/2006/relationships/customXml" Target="../ink/ink2496.xml"/><Relationship Id="rId612" Type="http://schemas.openxmlformats.org/officeDocument/2006/relationships/image" Target="../media/image1665.png"/><Relationship Id="rId251" Type="http://schemas.openxmlformats.org/officeDocument/2006/relationships/customXml" Target="../ink/ink2396.xml"/><Relationship Id="rId489" Type="http://schemas.openxmlformats.org/officeDocument/2006/relationships/customXml" Target="../ink/ink2517.xml"/><Relationship Id="rId654" Type="http://schemas.openxmlformats.org/officeDocument/2006/relationships/image" Target="../media/image1686.png"/><Relationship Id="rId696" Type="http://schemas.openxmlformats.org/officeDocument/2006/relationships/customXml" Target="../ink/ink2623.xml"/><Relationship Id="rId46" Type="http://schemas.openxmlformats.org/officeDocument/2006/relationships/customXml" Target="../ink/ink2289.xml"/><Relationship Id="rId293" Type="http://schemas.openxmlformats.org/officeDocument/2006/relationships/customXml" Target="../ink/ink2417.xml"/><Relationship Id="rId307" Type="http://schemas.openxmlformats.org/officeDocument/2006/relationships/customXml" Target="../ink/ink2424.xml"/><Relationship Id="rId349" Type="http://schemas.openxmlformats.org/officeDocument/2006/relationships/customXml" Target="../ink/ink2445.xml"/><Relationship Id="rId514" Type="http://schemas.openxmlformats.org/officeDocument/2006/relationships/image" Target="../media/image1616.png"/><Relationship Id="rId556" Type="http://schemas.openxmlformats.org/officeDocument/2006/relationships/image" Target="../media/image1637.png"/><Relationship Id="rId88" Type="http://schemas.openxmlformats.org/officeDocument/2006/relationships/customXml" Target="../ink/ink2310.xml"/><Relationship Id="rId111" Type="http://schemas.openxmlformats.org/officeDocument/2006/relationships/image" Target="../media/image1421.png"/><Relationship Id="rId153" Type="http://schemas.openxmlformats.org/officeDocument/2006/relationships/image" Target="../media/image1442.png"/><Relationship Id="rId195" Type="http://schemas.openxmlformats.org/officeDocument/2006/relationships/image" Target="../media/image1463.png"/><Relationship Id="rId209" Type="http://schemas.openxmlformats.org/officeDocument/2006/relationships/image" Target="../media/image1470.png"/><Relationship Id="rId360" Type="http://schemas.openxmlformats.org/officeDocument/2006/relationships/image" Target="../media/image1541.png"/><Relationship Id="rId416" Type="http://schemas.openxmlformats.org/officeDocument/2006/relationships/image" Target="../media/image1569.png"/><Relationship Id="rId598" Type="http://schemas.openxmlformats.org/officeDocument/2006/relationships/image" Target="../media/image1658.png"/><Relationship Id="rId220" Type="http://schemas.openxmlformats.org/officeDocument/2006/relationships/customXml" Target="../ink/ink2376.xml"/><Relationship Id="rId458" Type="http://schemas.openxmlformats.org/officeDocument/2006/relationships/image" Target="../media/image1588.png"/><Relationship Id="rId623" Type="http://schemas.openxmlformats.org/officeDocument/2006/relationships/customXml" Target="../ink/ink2584.xml"/><Relationship Id="rId665" Type="http://schemas.openxmlformats.org/officeDocument/2006/relationships/customXml" Target="../ink/ink2605.xml"/><Relationship Id="rId15" Type="http://schemas.openxmlformats.org/officeDocument/2006/relationships/image" Target="../media/image1372.png"/><Relationship Id="rId57" Type="http://schemas.openxmlformats.org/officeDocument/2006/relationships/image" Target="../media/image1394.png"/><Relationship Id="rId262" Type="http://schemas.openxmlformats.org/officeDocument/2006/relationships/image" Target="../media/image1492.png"/><Relationship Id="rId318" Type="http://schemas.openxmlformats.org/officeDocument/2006/relationships/image" Target="../media/image1520.png"/><Relationship Id="rId525" Type="http://schemas.openxmlformats.org/officeDocument/2006/relationships/customXml" Target="../ink/ink2535.xml"/><Relationship Id="rId567" Type="http://schemas.openxmlformats.org/officeDocument/2006/relationships/customXml" Target="../ink/ink2556.xml"/><Relationship Id="rId99" Type="http://schemas.openxmlformats.org/officeDocument/2006/relationships/image" Target="../media/image1415.png"/><Relationship Id="rId122" Type="http://schemas.openxmlformats.org/officeDocument/2006/relationships/customXml" Target="../ink/ink2327.xml"/><Relationship Id="rId164" Type="http://schemas.openxmlformats.org/officeDocument/2006/relationships/customXml" Target="../ink/ink2348.xml"/><Relationship Id="rId371" Type="http://schemas.openxmlformats.org/officeDocument/2006/relationships/customXml" Target="../ink/ink2456.xml"/><Relationship Id="rId427" Type="http://schemas.openxmlformats.org/officeDocument/2006/relationships/customXml" Target="../ink/ink2484.xml"/><Relationship Id="rId469" Type="http://schemas.openxmlformats.org/officeDocument/2006/relationships/customXml" Target="../ink/ink2507.xml"/><Relationship Id="rId634" Type="http://schemas.openxmlformats.org/officeDocument/2006/relationships/image" Target="../media/image1676.png"/><Relationship Id="rId676" Type="http://schemas.openxmlformats.org/officeDocument/2006/relationships/image" Target="../media/image1697.png"/><Relationship Id="rId26" Type="http://schemas.openxmlformats.org/officeDocument/2006/relationships/customXml" Target="../ink/ink2279.xml"/><Relationship Id="rId231" Type="http://schemas.openxmlformats.org/officeDocument/2006/relationships/image" Target="../media/image1481.png"/><Relationship Id="rId273" Type="http://schemas.openxmlformats.org/officeDocument/2006/relationships/customXml" Target="../ink/ink2407.xml"/><Relationship Id="rId329" Type="http://schemas.openxmlformats.org/officeDocument/2006/relationships/customXml" Target="../ink/ink2435.xml"/><Relationship Id="rId480" Type="http://schemas.openxmlformats.org/officeDocument/2006/relationships/image" Target="../media/image1599.png"/><Relationship Id="rId536" Type="http://schemas.openxmlformats.org/officeDocument/2006/relationships/image" Target="../media/image1627.png"/><Relationship Id="rId701" Type="http://schemas.openxmlformats.org/officeDocument/2006/relationships/customXml" Target="../ink/ink2628.xml"/><Relationship Id="rId68" Type="http://schemas.openxmlformats.org/officeDocument/2006/relationships/customXml" Target="../ink/ink2300.xml"/><Relationship Id="rId133" Type="http://schemas.openxmlformats.org/officeDocument/2006/relationships/image" Target="../media/image1432.png"/><Relationship Id="rId175" Type="http://schemas.openxmlformats.org/officeDocument/2006/relationships/image" Target="../media/image1453.png"/><Relationship Id="rId340" Type="http://schemas.openxmlformats.org/officeDocument/2006/relationships/image" Target="../media/image1531.png"/><Relationship Id="rId578" Type="http://schemas.openxmlformats.org/officeDocument/2006/relationships/image" Target="../media/image1648.png"/><Relationship Id="rId200" Type="http://schemas.openxmlformats.org/officeDocument/2006/relationships/customXml" Target="../ink/ink2366.xml"/><Relationship Id="rId382" Type="http://schemas.openxmlformats.org/officeDocument/2006/relationships/image" Target="../media/image1552.png"/><Relationship Id="rId438" Type="http://schemas.openxmlformats.org/officeDocument/2006/relationships/image" Target="../media/image1578.png"/><Relationship Id="rId603" Type="http://schemas.openxmlformats.org/officeDocument/2006/relationships/customXml" Target="../ink/ink2574.xml"/><Relationship Id="rId645" Type="http://schemas.openxmlformats.org/officeDocument/2006/relationships/customXml" Target="../ink/ink2595.xml"/><Relationship Id="rId687" Type="http://schemas.openxmlformats.org/officeDocument/2006/relationships/customXml" Target="../ink/ink2616.xml"/><Relationship Id="rId242" Type="http://schemas.openxmlformats.org/officeDocument/2006/relationships/customXml" Target="../ink/ink2391.xml"/><Relationship Id="rId284" Type="http://schemas.openxmlformats.org/officeDocument/2006/relationships/image" Target="../media/image1503.png"/><Relationship Id="rId491" Type="http://schemas.openxmlformats.org/officeDocument/2006/relationships/customXml" Target="../ink/ink2518.xml"/><Relationship Id="rId505" Type="http://schemas.openxmlformats.org/officeDocument/2006/relationships/customXml" Target="../ink/ink2525.xml"/><Relationship Id="rId37" Type="http://schemas.openxmlformats.org/officeDocument/2006/relationships/image" Target="../media/image1384.png"/><Relationship Id="rId79" Type="http://schemas.openxmlformats.org/officeDocument/2006/relationships/image" Target="../media/image1405.png"/><Relationship Id="rId102" Type="http://schemas.openxmlformats.org/officeDocument/2006/relationships/customXml" Target="../ink/ink2317.xml"/><Relationship Id="rId144" Type="http://schemas.openxmlformats.org/officeDocument/2006/relationships/customXml" Target="../ink/ink2338.xml"/><Relationship Id="rId547" Type="http://schemas.openxmlformats.org/officeDocument/2006/relationships/customXml" Target="../ink/ink2546.xml"/><Relationship Id="rId589" Type="http://schemas.openxmlformats.org/officeDocument/2006/relationships/customXml" Target="../ink/ink2567.xml"/><Relationship Id="rId90" Type="http://schemas.openxmlformats.org/officeDocument/2006/relationships/customXml" Target="../ink/ink2311.xml"/><Relationship Id="rId186" Type="http://schemas.openxmlformats.org/officeDocument/2006/relationships/customXml" Target="../ink/ink2359.xml"/><Relationship Id="rId351" Type="http://schemas.openxmlformats.org/officeDocument/2006/relationships/customXml" Target="../ink/ink2446.xml"/><Relationship Id="rId393" Type="http://schemas.openxmlformats.org/officeDocument/2006/relationships/customXml" Target="../ink/ink2467.xml"/><Relationship Id="rId407" Type="http://schemas.openxmlformats.org/officeDocument/2006/relationships/customXml" Target="../ink/ink2474.xml"/><Relationship Id="rId449" Type="http://schemas.openxmlformats.org/officeDocument/2006/relationships/customXml" Target="../ink/ink2497.xml"/><Relationship Id="rId614" Type="http://schemas.openxmlformats.org/officeDocument/2006/relationships/image" Target="../media/image1666.png"/><Relationship Id="rId656" Type="http://schemas.openxmlformats.org/officeDocument/2006/relationships/image" Target="../media/image1687.png"/><Relationship Id="rId211" Type="http://schemas.openxmlformats.org/officeDocument/2006/relationships/image" Target="../media/image1471.png"/><Relationship Id="rId253" Type="http://schemas.openxmlformats.org/officeDocument/2006/relationships/customXml" Target="../ink/ink2397.xml"/><Relationship Id="rId295" Type="http://schemas.openxmlformats.org/officeDocument/2006/relationships/customXml" Target="../ink/ink2418.xml"/><Relationship Id="rId309" Type="http://schemas.openxmlformats.org/officeDocument/2006/relationships/customXml" Target="../ink/ink2425.xml"/><Relationship Id="rId460" Type="http://schemas.openxmlformats.org/officeDocument/2006/relationships/image" Target="../media/image1589.png"/><Relationship Id="rId516" Type="http://schemas.openxmlformats.org/officeDocument/2006/relationships/image" Target="../media/image1617.png"/><Relationship Id="rId698" Type="http://schemas.openxmlformats.org/officeDocument/2006/relationships/customXml" Target="../ink/ink2625.xml"/><Relationship Id="rId48" Type="http://schemas.openxmlformats.org/officeDocument/2006/relationships/customXml" Target="../ink/ink2290.xml"/><Relationship Id="rId113" Type="http://schemas.openxmlformats.org/officeDocument/2006/relationships/image" Target="../media/image1422.png"/><Relationship Id="rId320" Type="http://schemas.openxmlformats.org/officeDocument/2006/relationships/image" Target="../media/image1521.png"/><Relationship Id="rId558" Type="http://schemas.openxmlformats.org/officeDocument/2006/relationships/image" Target="../media/image1638.png"/><Relationship Id="rId155" Type="http://schemas.openxmlformats.org/officeDocument/2006/relationships/image" Target="../media/image1443.png"/><Relationship Id="rId197" Type="http://schemas.openxmlformats.org/officeDocument/2006/relationships/image" Target="../media/image1464.png"/><Relationship Id="rId362" Type="http://schemas.openxmlformats.org/officeDocument/2006/relationships/image" Target="../media/image1542.png"/><Relationship Id="rId418" Type="http://schemas.openxmlformats.org/officeDocument/2006/relationships/image" Target="../media/image1570.png"/><Relationship Id="rId625" Type="http://schemas.openxmlformats.org/officeDocument/2006/relationships/customXml" Target="../ink/ink2585.xml"/><Relationship Id="rId222" Type="http://schemas.openxmlformats.org/officeDocument/2006/relationships/customXml" Target="../ink/ink2377.xml"/><Relationship Id="rId264" Type="http://schemas.openxmlformats.org/officeDocument/2006/relationships/image" Target="../media/image1493.png"/><Relationship Id="rId471" Type="http://schemas.openxmlformats.org/officeDocument/2006/relationships/customXml" Target="../ink/ink2508.xml"/><Relationship Id="rId667" Type="http://schemas.openxmlformats.org/officeDocument/2006/relationships/customXml" Target="../ink/ink2606.xml"/><Relationship Id="rId17" Type="http://schemas.openxmlformats.org/officeDocument/2006/relationships/image" Target="../media/image1373.png"/><Relationship Id="rId59" Type="http://schemas.openxmlformats.org/officeDocument/2006/relationships/image" Target="../media/image1395.png"/><Relationship Id="rId124" Type="http://schemas.openxmlformats.org/officeDocument/2006/relationships/customXml" Target="../ink/ink2328.xml"/><Relationship Id="rId527" Type="http://schemas.openxmlformats.org/officeDocument/2006/relationships/customXml" Target="../ink/ink2536.xml"/><Relationship Id="rId569" Type="http://schemas.openxmlformats.org/officeDocument/2006/relationships/customXml" Target="../ink/ink2557.xml"/><Relationship Id="rId70" Type="http://schemas.openxmlformats.org/officeDocument/2006/relationships/customXml" Target="../ink/ink2301.xml"/><Relationship Id="rId166" Type="http://schemas.openxmlformats.org/officeDocument/2006/relationships/customXml" Target="../ink/ink2349.xml"/><Relationship Id="rId331" Type="http://schemas.openxmlformats.org/officeDocument/2006/relationships/customXml" Target="../ink/ink2436.xml"/><Relationship Id="rId373" Type="http://schemas.openxmlformats.org/officeDocument/2006/relationships/customXml" Target="../ink/ink2457.xml"/><Relationship Id="rId429" Type="http://schemas.openxmlformats.org/officeDocument/2006/relationships/customXml" Target="../ink/ink2485.xml"/><Relationship Id="rId580" Type="http://schemas.openxmlformats.org/officeDocument/2006/relationships/image" Target="../media/image1649.png"/><Relationship Id="rId636" Type="http://schemas.openxmlformats.org/officeDocument/2006/relationships/image" Target="../media/image1677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82.png"/><Relationship Id="rId440" Type="http://schemas.openxmlformats.org/officeDocument/2006/relationships/image" Target="../media/image1579.png"/><Relationship Id="rId678" Type="http://schemas.openxmlformats.org/officeDocument/2006/relationships/image" Target="../media/image1698.png"/><Relationship Id="rId28" Type="http://schemas.openxmlformats.org/officeDocument/2006/relationships/customXml" Target="../ink/ink2280.xml"/><Relationship Id="rId275" Type="http://schemas.openxmlformats.org/officeDocument/2006/relationships/customXml" Target="../ink/ink2408.xml"/><Relationship Id="rId300" Type="http://schemas.openxmlformats.org/officeDocument/2006/relationships/image" Target="../media/image1511.png"/><Relationship Id="rId482" Type="http://schemas.openxmlformats.org/officeDocument/2006/relationships/image" Target="../media/image1600.png"/><Relationship Id="rId538" Type="http://schemas.openxmlformats.org/officeDocument/2006/relationships/image" Target="../media/image1628.png"/><Relationship Id="rId703" Type="http://schemas.openxmlformats.org/officeDocument/2006/relationships/customXml" Target="../ink/ink2630.xml"/><Relationship Id="rId81" Type="http://schemas.openxmlformats.org/officeDocument/2006/relationships/image" Target="../media/image1406.png"/><Relationship Id="rId135" Type="http://schemas.openxmlformats.org/officeDocument/2006/relationships/image" Target="../media/image1433.png"/><Relationship Id="rId177" Type="http://schemas.openxmlformats.org/officeDocument/2006/relationships/image" Target="../media/image1454.png"/><Relationship Id="rId342" Type="http://schemas.openxmlformats.org/officeDocument/2006/relationships/image" Target="../media/image1532.png"/><Relationship Id="rId384" Type="http://schemas.openxmlformats.org/officeDocument/2006/relationships/image" Target="../media/image1553.png"/><Relationship Id="rId591" Type="http://schemas.openxmlformats.org/officeDocument/2006/relationships/customXml" Target="../ink/ink2568.xml"/><Relationship Id="rId605" Type="http://schemas.openxmlformats.org/officeDocument/2006/relationships/customXml" Target="../ink/ink2575.xml"/><Relationship Id="rId202" Type="http://schemas.openxmlformats.org/officeDocument/2006/relationships/customXml" Target="../ink/ink2367.xml"/><Relationship Id="rId244" Type="http://schemas.openxmlformats.org/officeDocument/2006/relationships/image" Target="../media/image1483.png"/><Relationship Id="rId647" Type="http://schemas.openxmlformats.org/officeDocument/2006/relationships/customXml" Target="../ink/ink2596.xml"/><Relationship Id="rId689" Type="http://schemas.openxmlformats.org/officeDocument/2006/relationships/customXml" Target="../ink/ink2617.xml"/><Relationship Id="rId39" Type="http://schemas.openxmlformats.org/officeDocument/2006/relationships/image" Target="../media/image1385.png"/><Relationship Id="rId286" Type="http://schemas.openxmlformats.org/officeDocument/2006/relationships/image" Target="../media/image1504.png"/><Relationship Id="rId451" Type="http://schemas.openxmlformats.org/officeDocument/2006/relationships/customXml" Target="../ink/ink2498.xml"/><Relationship Id="rId493" Type="http://schemas.openxmlformats.org/officeDocument/2006/relationships/customXml" Target="../ink/ink2519.xml"/><Relationship Id="rId507" Type="http://schemas.openxmlformats.org/officeDocument/2006/relationships/customXml" Target="../ink/ink2526.xml"/><Relationship Id="rId549" Type="http://schemas.openxmlformats.org/officeDocument/2006/relationships/customXml" Target="../ink/ink2547.xml"/><Relationship Id="rId50" Type="http://schemas.openxmlformats.org/officeDocument/2006/relationships/customXml" Target="../ink/ink2291.xml"/><Relationship Id="rId104" Type="http://schemas.openxmlformats.org/officeDocument/2006/relationships/customXml" Target="../ink/ink2318.xml"/><Relationship Id="rId146" Type="http://schemas.openxmlformats.org/officeDocument/2006/relationships/customXml" Target="../ink/ink2339.xml"/><Relationship Id="rId188" Type="http://schemas.openxmlformats.org/officeDocument/2006/relationships/customXml" Target="../ink/ink2360.xml"/><Relationship Id="rId311" Type="http://schemas.openxmlformats.org/officeDocument/2006/relationships/customXml" Target="../ink/ink2426.xml"/><Relationship Id="rId353" Type="http://schemas.openxmlformats.org/officeDocument/2006/relationships/customXml" Target="../ink/ink2447.xml"/><Relationship Id="rId395" Type="http://schemas.openxmlformats.org/officeDocument/2006/relationships/customXml" Target="../ink/ink2468.xml"/><Relationship Id="rId409" Type="http://schemas.openxmlformats.org/officeDocument/2006/relationships/customXml" Target="../ink/ink2475.xml"/><Relationship Id="rId560" Type="http://schemas.openxmlformats.org/officeDocument/2006/relationships/image" Target="../media/image1639.png"/><Relationship Id="rId92" Type="http://schemas.openxmlformats.org/officeDocument/2006/relationships/customXml" Target="../ink/ink2312.xml"/><Relationship Id="rId213" Type="http://schemas.openxmlformats.org/officeDocument/2006/relationships/image" Target="../media/image1472.png"/><Relationship Id="rId420" Type="http://schemas.openxmlformats.org/officeDocument/2006/relationships/image" Target="../media/image1571.png"/><Relationship Id="rId616" Type="http://schemas.openxmlformats.org/officeDocument/2006/relationships/image" Target="../media/image1667.png"/><Relationship Id="rId658" Type="http://schemas.openxmlformats.org/officeDocument/2006/relationships/image" Target="../media/image1688.png"/><Relationship Id="rId255" Type="http://schemas.openxmlformats.org/officeDocument/2006/relationships/customXml" Target="../ink/ink2398.xml"/><Relationship Id="rId297" Type="http://schemas.openxmlformats.org/officeDocument/2006/relationships/customXml" Target="../ink/ink2419.xml"/><Relationship Id="rId462" Type="http://schemas.openxmlformats.org/officeDocument/2006/relationships/image" Target="../media/image1590.png"/><Relationship Id="rId518" Type="http://schemas.openxmlformats.org/officeDocument/2006/relationships/image" Target="../media/image1618.png"/><Relationship Id="rId115" Type="http://schemas.openxmlformats.org/officeDocument/2006/relationships/image" Target="../media/image1423.png"/><Relationship Id="rId157" Type="http://schemas.openxmlformats.org/officeDocument/2006/relationships/image" Target="../media/image1444.png"/><Relationship Id="rId322" Type="http://schemas.openxmlformats.org/officeDocument/2006/relationships/image" Target="../media/image1522.png"/><Relationship Id="rId364" Type="http://schemas.openxmlformats.org/officeDocument/2006/relationships/image" Target="../media/image1543.png"/><Relationship Id="rId61" Type="http://schemas.openxmlformats.org/officeDocument/2006/relationships/image" Target="../media/image1396.png"/><Relationship Id="rId199" Type="http://schemas.openxmlformats.org/officeDocument/2006/relationships/image" Target="../media/image1465.png"/><Relationship Id="rId571" Type="http://schemas.openxmlformats.org/officeDocument/2006/relationships/customXml" Target="../ink/ink2558.xml"/><Relationship Id="rId627" Type="http://schemas.openxmlformats.org/officeDocument/2006/relationships/customXml" Target="../ink/ink2586.xml"/><Relationship Id="rId669" Type="http://schemas.openxmlformats.org/officeDocument/2006/relationships/customXml" Target="../ink/ink260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63.png"/><Relationship Id="rId299" Type="http://schemas.openxmlformats.org/officeDocument/2006/relationships/image" Target="../media/image1795.png"/><Relationship Id="rId303" Type="http://schemas.openxmlformats.org/officeDocument/2006/relationships/image" Target="../media/image1797.png"/><Relationship Id="rId21" Type="http://schemas.openxmlformats.org/officeDocument/2006/relationships/image" Target="../media/image1715.png"/><Relationship Id="rId42" Type="http://schemas.openxmlformats.org/officeDocument/2006/relationships/customXml" Target="../ink/ink2645.xml"/><Relationship Id="rId63" Type="http://schemas.openxmlformats.org/officeDocument/2006/relationships/image" Target="../media/image1736.png"/><Relationship Id="rId84" Type="http://schemas.openxmlformats.org/officeDocument/2006/relationships/customXml" Target="../ink/ink2666.xml"/><Relationship Id="rId138" Type="http://schemas.openxmlformats.org/officeDocument/2006/relationships/customXml" Target="../ink/ink2691.xml"/><Relationship Id="rId159" Type="http://schemas.openxmlformats.org/officeDocument/2006/relationships/image" Target="../media/image1331.png"/><Relationship Id="rId324" Type="http://schemas.openxmlformats.org/officeDocument/2006/relationships/customXml" Target="../ink/ink2784.xml"/><Relationship Id="rId345" Type="http://schemas.openxmlformats.org/officeDocument/2006/relationships/image" Target="../media/image1818.png"/><Relationship Id="rId366" Type="http://schemas.openxmlformats.org/officeDocument/2006/relationships/customXml" Target="../ink/ink2805.xml"/><Relationship Id="rId170" Type="http://schemas.openxmlformats.org/officeDocument/2006/relationships/customXml" Target="../ink/ink2707.xml"/><Relationship Id="rId191" Type="http://schemas.openxmlformats.org/officeDocument/2006/relationships/image" Target="../media/image1348.png"/><Relationship Id="rId205" Type="http://schemas.openxmlformats.org/officeDocument/2006/relationships/image" Target="../media/image1356.png"/><Relationship Id="rId226" Type="http://schemas.openxmlformats.org/officeDocument/2006/relationships/customXml" Target="../ink/ink2735.xml"/><Relationship Id="rId247" Type="http://schemas.openxmlformats.org/officeDocument/2006/relationships/image" Target="../media/image1769.png"/><Relationship Id="rId107" Type="http://schemas.openxmlformats.org/officeDocument/2006/relationships/image" Target="../media/image1758.png"/><Relationship Id="rId268" Type="http://schemas.openxmlformats.org/officeDocument/2006/relationships/customXml" Target="../ink/ink2756.xml"/><Relationship Id="rId289" Type="http://schemas.openxmlformats.org/officeDocument/2006/relationships/image" Target="../media/image1790.png"/><Relationship Id="rId11" Type="http://schemas.openxmlformats.org/officeDocument/2006/relationships/image" Target="../media/image1710.png"/><Relationship Id="rId53" Type="http://schemas.openxmlformats.org/officeDocument/2006/relationships/image" Target="../media/image1731.png"/><Relationship Id="rId74" Type="http://schemas.openxmlformats.org/officeDocument/2006/relationships/customXml" Target="../ink/ink2661.xml"/><Relationship Id="rId128" Type="http://schemas.openxmlformats.org/officeDocument/2006/relationships/customXml" Target="../ink/ink2686.xml"/><Relationship Id="rId149" Type="http://schemas.openxmlformats.org/officeDocument/2006/relationships/image" Target="../media/image1325.png"/><Relationship Id="rId314" Type="http://schemas.openxmlformats.org/officeDocument/2006/relationships/customXml" Target="../ink/ink2779.xml"/><Relationship Id="rId335" Type="http://schemas.openxmlformats.org/officeDocument/2006/relationships/image" Target="../media/image1813.png"/><Relationship Id="rId356" Type="http://schemas.openxmlformats.org/officeDocument/2006/relationships/customXml" Target="../ink/ink2800.xml"/><Relationship Id="rId377" Type="http://schemas.openxmlformats.org/officeDocument/2006/relationships/image" Target="../media/image1834.png"/><Relationship Id="rId5" Type="http://schemas.openxmlformats.org/officeDocument/2006/relationships/image" Target="../media/image1707.png"/><Relationship Id="rId95" Type="http://schemas.openxmlformats.org/officeDocument/2006/relationships/image" Target="../media/image1752.png"/><Relationship Id="rId160" Type="http://schemas.openxmlformats.org/officeDocument/2006/relationships/customXml" Target="../ink/ink2702.xml"/><Relationship Id="rId181" Type="http://schemas.openxmlformats.org/officeDocument/2006/relationships/image" Target="../media/image1343.png"/><Relationship Id="rId216" Type="http://schemas.openxmlformats.org/officeDocument/2006/relationships/customXml" Target="../ink/ink2730.xml"/><Relationship Id="rId237" Type="http://schemas.openxmlformats.org/officeDocument/2006/relationships/image" Target="../media/image1762.png"/><Relationship Id="rId258" Type="http://schemas.openxmlformats.org/officeDocument/2006/relationships/customXml" Target="../ink/ink2751.xml"/><Relationship Id="rId279" Type="http://schemas.openxmlformats.org/officeDocument/2006/relationships/image" Target="../media/image1785.png"/><Relationship Id="rId22" Type="http://schemas.openxmlformats.org/officeDocument/2006/relationships/customXml" Target="../ink/ink2638.xml"/><Relationship Id="rId43" Type="http://schemas.openxmlformats.org/officeDocument/2006/relationships/image" Target="../media/image1726.png"/><Relationship Id="rId64" Type="http://schemas.openxmlformats.org/officeDocument/2006/relationships/customXml" Target="../ink/ink2656.xml"/><Relationship Id="rId118" Type="http://schemas.openxmlformats.org/officeDocument/2006/relationships/customXml" Target="../ink/ink2681.xml"/><Relationship Id="rId139" Type="http://schemas.openxmlformats.org/officeDocument/2006/relationships/image" Target="../media/image1319.png"/><Relationship Id="rId290" Type="http://schemas.openxmlformats.org/officeDocument/2006/relationships/customXml" Target="../ink/ink2767.xml"/><Relationship Id="rId304" Type="http://schemas.openxmlformats.org/officeDocument/2006/relationships/customXml" Target="../ink/ink2774.xml"/><Relationship Id="rId325" Type="http://schemas.openxmlformats.org/officeDocument/2006/relationships/image" Target="../media/image1808.png"/><Relationship Id="rId346" Type="http://schemas.openxmlformats.org/officeDocument/2006/relationships/customXml" Target="../ink/ink2795.xml"/><Relationship Id="rId367" Type="http://schemas.openxmlformats.org/officeDocument/2006/relationships/image" Target="../media/image1829.png"/><Relationship Id="rId85" Type="http://schemas.openxmlformats.org/officeDocument/2006/relationships/image" Target="../media/image1747.png"/><Relationship Id="rId150" Type="http://schemas.openxmlformats.org/officeDocument/2006/relationships/customXml" Target="../ink/ink2697.xml"/><Relationship Id="rId171" Type="http://schemas.openxmlformats.org/officeDocument/2006/relationships/image" Target="../media/image1337.png"/><Relationship Id="rId192" Type="http://schemas.openxmlformats.org/officeDocument/2006/relationships/customXml" Target="../ink/ink2718.xml"/><Relationship Id="rId206" Type="http://schemas.openxmlformats.org/officeDocument/2006/relationships/customXml" Target="../ink/ink2725.xml"/><Relationship Id="rId227" Type="http://schemas.openxmlformats.org/officeDocument/2006/relationships/image" Target="../media/image1714.png"/><Relationship Id="rId248" Type="http://schemas.openxmlformats.org/officeDocument/2006/relationships/customXml" Target="../ink/ink2746.xml"/><Relationship Id="rId269" Type="http://schemas.openxmlformats.org/officeDocument/2006/relationships/image" Target="../media/image1780.png"/><Relationship Id="rId12" Type="http://schemas.openxmlformats.org/officeDocument/2006/relationships/customXml" Target="../ink/ink2637.xml"/><Relationship Id="rId108" Type="http://schemas.openxmlformats.org/officeDocument/2006/relationships/customXml" Target="../ink/ink2678.xml"/><Relationship Id="rId129" Type="http://schemas.openxmlformats.org/officeDocument/2006/relationships/image" Target="../media/image1314.png"/><Relationship Id="rId280" Type="http://schemas.openxmlformats.org/officeDocument/2006/relationships/customXml" Target="../ink/ink2762.xml"/><Relationship Id="rId315" Type="http://schemas.openxmlformats.org/officeDocument/2006/relationships/image" Target="../media/image1803.png"/><Relationship Id="rId336" Type="http://schemas.openxmlformats.org/officeDocument/2006/relationships/customXml" Target="../ink/ink2790.xml"/><Relationship Id="rId357" Type="http://schemas.openxmlformats.org/officeDocument/2006/relationships/image" Target="../media/image1824.png"/><Relationship Id="rId54" Type="http://schemas.openxmlformats.org/officeDocument/2006/relationships/customXml" Target="../ink/ink2651.xml"/><Relationship Id="rId75" Type="http://schemas.openxmlformats.org/officeDocument/2006/relationships/image" Target="../media/image1742.png"/><Relationship Id="rId96" Type="http://schemas.openxmlformats.org/officeDocument/2006/relationships/customXml" Target="../ink/ink2672.xml"/><Relationship Id="rId140" Type="http://schemas.openxmlformats.org/officeDocument/2006/relationships/customXml" Target="../ink/ink2692.xml"/><Relationship Id="rId161" Type="http://schemas.openxmlformats.org/officeDocument/2006/relationships/image" Target="../media/image1332.png"/><Relationship Id="rId182" Type="http://schemas.openxmlformats.org/officeDocument/2006/relationships/customXml" Target="../ink/ink2713.xml"/><Relationship Id="rId217" Type="http://schemas.openxmlformats.org/officeDocument/2006/relationships/image" Target="../media/image1363.png"/><Relationship Id="rId378" Type="http://schemas.openxmlformats.org/officeDocument/2006/relationships/customXml" Target="../ink/ink2811.xml"/><Relationship Id="rId6" Type="http://schemas.openxmlformats.org/officeDocument/2006/relationships/customXml" Target="../ink/ink2634.xml"/><Relationship Id="rId238" Type="http://schemas.openxmlformats.org/officeDocument/2006/relationships/customXml" Target="../ink/ink2741.xml"/><Relationship Id="rId259" Type="http://schemas.openxmlformats.org/officeDocument/2006/relationships/image" Target="../media/image1775.png"/><Relationship Id="rId23" Type="http://schemas.openxmlformats.org/officeDocument/2006/relationships/image" Target="../media/image1716.png"/><Relationship Id="rId119" Type="http://schemas.openxmlformats.org/officeDocument/2006/relationships/image" Target="../media/image1764.png"/><Relationship Id="rId270" Type="http://schemas.openxmlformats.org/officeDocument/2006/relationships/customXml" Target="../ink/ink2757.xml"/><Relationship Id="rId291" Type="http://schemas.openxmlformats.org/officeDocument/2006/relationships/image" Target="../media/image1791.png"/><Relationship Id="rId305" Type="http://schemas.openxmlformats.org/officeDocument/2006/relationships/image" Target="../media/image1798.png"/><Relationship Id="rId326" Type="http://schemas.openxmlformats.org/officeDocument/2006/relationships/customXml" Target="../ink/ink2785.xml"/><Relationship Id="rId347" Type="http://schemas.openxmlformats.org/officeDocument/2006/relationships/image" Target="../media/image1819.png"/><Relationship Id="rId44" Type="http://schemas.openxmlformats.org/officeDocument/2006/relationships/customXml" Target="../ink/ink2646.xml"/><Relationship Id="rId65" Type="http://schemas.openxmlformats.org/officeDocument/2006/relationships/image" Target="../media/image1737.png"/><Relationship Id="rId86" Type="http://schemas.openxmlformats.org/officeDocument/2006/relationships/customXml" Target="../ink/ink2667.xml"/><Relationship Id="rId130" Type="http://schemas.openxmlformats.org/officeDocument/2006/relationships/customXml" Target="../ink/ink2687.xml"/><Relationship Id="rId151" Type="http://schemas.openxmlformats.org/officeDocument/2006/relationships/image" Target="../media/image1326.png"/><Relationship Id="rId368" Type="http://schemas.openxmlformats.org/officeDocument/2006/relationships/customXml" Target="../ink/ink2806.xml"/><Relationship Id="rId172" Type="http://schemas.openxmlformats.org/officeDocument/2006/relationships/customXml" Target="../ink/ink2708.xml"/><Relationship Id="rId193" Type="http://schemas.openxmlformats.org/officeDocument/2006/relationships/image" Target="../media/image1349.png"/><Relationship Id="rId207" Type="http://schemas.openxmlformats.org/officeDocument/2006/relationships/image" Target="../media/image1357.png"/><Relationship Id="rId228" Type="http://schemas.openxmlformats.org/officeDocument/2006/relationships/customXml" Target="../ink/ink2736.xml"/><Relationship Id="rId249" Type="http://schemas.openxmlformats.org/officeDocument/2006/relationships/image" Target="../media/image1770.png"/><Relationship Id="rId109" Type="http://schemas.openxmlformats.org/officeDocument/2006/relationships/image" Target="../media/image1759.png"/><Relationship Id="rId260" Type="http://schemas.openxmlformats.org/officeDocument/2006/relationships/customXml" Target="../ink/ink2752.xml"/><Relationship Id="rId281" Type="http://schemas.openxmlformats.org/officeDocument/2006/relationships/image" Target="../media/image1786.png"/><Relationship Id="rId316" Type="http://schemas.openxmlformats.org/officeDocument/2006/relationships/customXml" Target="../ink/ink2780.xml"/><Relationship Id="rId337" Type="http://schemas.openxmlformats.org/officeDocument/2006/relationships/image" Target="../media/image1814.png"/><Relationship Id="rId55" Type="http://schemas.openxmlformats.org/officeDocument/2006/relationships/image" Target="../media/image1732.png"/><Relationship Id="rId76" Type="http://schemas.openxmlformats.org/officeDocument/2006/relationships/customXml" Target="../ink/ink2662.xml"/><Relationship Id="rId97" Type="http://schemas.openxmlformats.org/officeDocument/2006/relationships/image" Target="../media/image1753.png"/><Relationship Id="rId120" Type="http://schemas.openxmlformats.org/officeDocument/2006/relationships/customXml" Target="../ink/ink2682.xml"/><Relationship Id="rId141" Type="http://schemas.openxmlformats.org/officeDocument/2006/relationships/image" Target="../media/image1321.png"/><Relationship Id="rId358" Type="http://schemas.openxmlformats.org/officeDocument/2006/relationships/customXml" Target="../ink/ink2801.xml"/><Relationship Id="rId379" Type="http://schemas.openxmlformats.org/officeDocument/2006/relationships/image" Target="../media/image1835.png"/><Relationship Id="rId7" Type="http://schemas.openxmlformats.org/officeDocument/2006/relationships/image" Target="../media/image1708.png"/><Relationship Id="rId162" Type="http://schemas.openxmlformats.org/officeDocument/2006/relationships/customXml" Target="../ink/ink2703.xml"/><Relationship Id="rId183" Type="http://schemas.openxmlformats.org/officeDocument/2006/relationships/image" Target="../media/image1344.png"/><Relationship Id="rId218" Type="http://schemas.openxmlformats.org/officeDocument/2006/relationships/customXml" Target="../ink/ink2731.xml"/><Relationship Id="rId239" Type="http://schemas.openxmlformats.org/officeDocument/2006/relationships/image" Target="../media/image1765.png"/><Relationship Id="rId250" Type="http://schemas.openxmlformats.org/officeDocument/2006/relationships/customXml" Target="../ink/ink2747.xml"/><Relationship Id="rId271" Type="http://schemas.openxmlformats.org/officeDocument/2006/relationships/image" Target="../media/image1781.png"/><Relationship Id="rId292" Type="http://schemas.openxmlformats.org/officeDocument/2006/relationships/customXml" Target="../ink/ink2768.xml"/><Relationship Id="rId306" Type="http://schemas.openxmlformats.org/officeDocument/2006/relationships/customXml" Target="../ink/ink2775.xml"/><Relationship Id="rId24" Type="http://schemas.openxmlformats.org/officeDocument/2006/relationships/customXml" Target="../ink/ink2639.xml"/><Relationship Id="rId45" Type="http://schemas.openxmlformats.org/officeDocument/2006/relationships/image" Target="../media/image1727.png"/><Relationship Id="rId66" Type="http://schemas.openxmlformats.org/officeDocument/2006/relationships/customXml" Target="../ink/ink2657.xml"/><Relationship Id="rId87" Type="http://schemas.openxmlformats.org/officeDocument/2006/relationships/image" Target="../media/image1748.png"/><Relationship Id="rId110" Type="http://schemas.openxmlformats.org/officeDocument/2006/relationships/customXml" Target="../ink/ink2679.xml"/><Relationship Id="rId131" Type="http://schemas.openxmlformats.org/officeDocument/2006/relationships/image" Target="../media/image1315.png"/><Relationship Id="rId327" Type="http://schemas.openxmlformats.org/officeDocument/2006/relationships/image" Target="../media/image1809.png"/><Relationship Id="rId348" Type="http://schemas.openxmlformats.org/officeDocument/2006/relationships/customXml" Target="../ink/ink2796.xml"/><Relationship Id="rId369" Type="http://schemas.openxmlformats.org/officeDocument/2006/relationships/image" Target="../media/image1830.png"/><Relationship Id="rId152" Type="http://schemas.openxmlformats.org/officeDocument/2006/relationships/customXml" Target="../ink/ink2698.xml"/><Relationship Id="rId173" Type="http://schemas.openxmlformats.org/officeDocument/2006/relationships/image" Target="../media/image1338.png"/><Relationship Id="rId194" Type="http://schemas.openxmlformats.org/officeDocument/2006/relationships/customXml" Target="../ink/ink2719.xml"/><Relationship Id="rId208" Type="http://schemas.openxmlformats.org/officeDocument/2006/relationships/customXml" Target="../ink/ink2726.xml"/><Relationship Id="rId229" Type="http://schemas.openxmlformats.org/officeDocument/2006/relationships/image" Target="../media/image1719.png"/><Relationship Id="rId380" Type="http://schemas.openxmlformats.org/officeDocument/2006/relationships/customXml" Target="../ink/ink2812.xml"/><Relationship Id="rId240" Type="http://schemas.openxmlformats.org/officeDocument/2006/relationships/customXml" Target="../ink/ink2742.xml"/><Relationship Id="rId261" Type="http://schemas.openxmlformats.org/officeDocument/2006/relationships/image" Target="../media/image1776.png"/><Relationship Id="rId35" Type="http://schemas.openxmlformats.org/officeDocument/2006/relationships/image" Target="../media/image1722.png"/><Relationship Id="rId56" Type="http://schemas.openxmlformats.org/officeDocument/2006/relationships/customXml" Target="../ink/ink2652.xml"/><Relationship Id="rId77" Type="http://schemas.openxmlformats.org/officeDocument/2006/relationships/image" Target="../media/image1743.png"/><Relationship Id="rId100" Type="http://schemas.openxmlformats.org/officeDocument/2006/relationships/customXml" Target="../ink/ink2674.xml"/><Relationship Id="rId282" Type="http://schemas.openxmlformats.org/officeDocument/2006/relationships/customXml" Target="../ink/ink2763.xml"/><Relationship Id="rId317" Type="http://schemas.openxmlformats.org/officeDocument/2006/relationships/image" Target="../media/image1804.png"/><Relationship Id="rId338" Type="http://schemas.openxmlformats.org/officeDocument/2006/relationships/customXml" Target="../ink/ink2791.xml"/><Relationship Id="rId359" Type="http://schemas.openxmlformats.org/officeDocument/2006/relationships/image" Target="../media/image1825.png"/><Relationship Id="rId8" Type="http://schemas.openxmlformats.org/officeDocument/2006/relationships/customXml" Target="../ink/ink2635.xml"/><Relationship Id="rId98" Type="http://schemas.openxmlformats.org/officeDocument/2006/relationships/customXml" Target="../ink/ink2673.xml"/><Relationship Id="rId121" Type="http://schemas.openxmlformats.org/officeDocument/2006/relationships/image" Target="../media/image1309.png"/><Relationship Id="rId142" Type="http://schemas.openxmlformats.org/officeDocument/2006/relationships/customXml" Target="../ink/ink2693.xml"/><Relationship Id="rId163" Type="http://schemas.openxmlformats.org/officeDocument/2006/relationships/image" Target="../media/image1333.png"/><Relationship Id="rId184" Type="http://schemas.openxmlformats.org/officeDocument/2006/relationships/customXml" Target="../ink/ink2714.xml"/><Relationship Id="rId219" Type="http://schemas.openxmlformats.org/officeDocument/2006/relationships/image" Target="../media/image1364.png"/><Relationship Id="rId370" Type="http://schemas.openxmlformats.org/officeDocument/2006/relationships/customXml" Target="../ink/ink2807.xml"/><Relationship Id="rId230" Type="http://schemas.openxmlformats.org/officeDocument/2006/relationships/customXml" Target="../ink/ink2737.xml"/><Relationship Id="rId251" Type="http://schemas.openxmlformats.org/officeDocument/2006/relationships/image" Target="../media/image1771.png"/><Relationship Id="rId25" Type="http://schemas.openxmlformats.org/officeDocument/2006/relationships/image" Target="../media/image1717.png"/><Relationship Id="rId46" Type="http://schemas.openxmlformats.org/officeDocument/2006/relationships/customXml" Target="../ink/ink2647.xml"/><Relationship Id="rId67" Type="http://schemas.openxmlformats.org/officeDocument/2006/relationships/image" Target="../media/image1738.png"/><Relationship Id="rId272" Type="http://schemas.openxmlformats.org/officeDocument/2006/relationships/customXml" Target="../ink/ink2758.xml"/><Relationship Id="rId293" Type="http://schemas.openxmlformats.org/officeDocument/2006/relationships/image" Target="../media/image1792.png"/><Relationship Id="rId307" Type="http://schemas.openxmlformats.org/officeDocument/2006/relationships/image" Target="../media/image1799.png"/><Relationship Id="rId328" Type="http://schemas.openxmlformats.org/officeDocument/2006/relationships/customXml" Target="../ink/ink2786.xml"/><Relationship Id="rId349" Type="http://schemas.openxmlformats.org/officeDocument/2006/relationships/image" Target="../media/image1820.png"/><Relationship Id="rId88" Type="http://schemas.openxmlformats.org/officeDocument/2006/relationships/customXml" Target="../ink/ink2668.xml"/><Relationship Id="rId111" Type="http://schemas.openxmlformats.org/officeDocument/2006/relationships/image" Target="../media/image1760.png"/><Relationship Id="rId132" Type="http://schemas.openxmlformats.org/officeDocument/2006/relationships/customXml" Target="../ink/ink2688.xml"/><Relationship Id="rId153" Type="http://schemas.openxmlformats.org/officeDocument/2006/relationships/image" Target="../media/image1327.png"/><Relationship Id="rId174" Type="http://schemas.openxmlformats.org/officeDocument/2006/relationships/customXml" Target="../ink/ink2709.xml"/><Relationship Id="rId195" Type="http://schemas.openxmlformats.org/officeDocument/2006/relationships/image" Target="../media/image1351.png"/><Relationship Id="rId209" Type="http://schemas.openxmlformats.org/officeDocument/2006/relationships/image" Target="../media/image1358.png"/><Relationship Id="rId360" Type="http://schemas.openxmlformats.org/officeDocument/2006/relationships/customXml" Target="../ink/ink2802.xml"/><Relationship Id="rId381" Type="http://schemas.openxmlformats.org/officeDocument/2006/relationships/image" Target="../media/image1836.png"/><Relationship Id="rId220" Type="http://schemas.openxmlformats.org/officeDocument/2006/relationships/customXml" Target="../ink/ink2732.xml"/><Relationship Id="rId241" Type="http://schemas.openxmlformats.org/officeDocument/2006/relationships/image" Target="../media/image1766.png"/><Relationship Id="rId36" Type="http://schemas.openxmlformats.org/officeDocument/2006/relationships/customXml" Target="../ink/ink2642.xml"/><Relationship Id="rId57" Type="http://schemas.openxmlformats.org/officeDocument/2006/relationships/image" Target="../media/image1733.png"/><Relationship Id="rId106" Type="http://schemas.openxmlformats.org/officeDocument/2006/relationships/customXml" Target="../ink/ink2677.xml"/><Relationship Id="rId127" Type="http://schemas.openxmlformats.org/officeDocument/2006/relationships/image" Target="../media/image1313.png"/><Relationship Id="rId262" Type="http://schemas.openxmlformats.org/officeDocument/2006/relationships/customXml" Target="../ink/ink2753.xml"/><Relationship Id="rId283" Type="http://schemas.openxmlformats.org/officeDocument/2006/relationships/image" Target="../media/image1787.png"/><Relationship Id="rId313" Type="http://schemas.openxmlformats.org/officeDocument/2006/relationships/image" Target="../media/image1802.png"/><Relationship Id="rId318" Type="http://schemas.openxmlformats.org/officeDocument/2006/relationships/customXml" Target="../ink/ink2781.xml"/><Relationship Id="rId339" Type="http://schemas.openxmlformats.org/officeDocument/2006/relationships/image" Target="../media/image1815.png"/><Relationship Id="rId10" Type="http://schemas.openxmlformats.org/officeDocument/2006/relationships/customXml" Target="../ink/ink2636.xml"/><Relationship Id="rId52" Type="http://schemas.openxmlformats.org/officeDocument/2006/relationships/customXml" Target="../ink/ink2650.xml"/><Relationship Id="rId73" Type="http://schemas.openxmlformats.org/officeDocument/2006/relationships/image" Target="../media/image1741.png"/><Relationship Id="rId78" Type="http://schemas.openxmlformats.org/officeDocument/2006/relationships/customXml" Target="../ink/ink2663.xml"/><Relationship Id="rId94" Type="http://schemas.openxmlformats.org/officeDocument/2006/relationships/customXml" Target="../ink/ink2671.xml"/><Relationship Id="rId99" Type="http://schemas.openxmlformats.org/officeDocument/2006/relationships/image" Target="../media/image1754.png"/><Relationship Id="rId101" Type="http://schemas.openxmlformats.org/officeDocument/2006/relationships/image" Target="../media/image1755.png"/><Relationship Id="rId122" Type="http://schemas.openxmlformats.org/officeDocument/2006/relationships/customXml" Target="../ink/ink2683.xml"/><Relationship Id="rId143" Type="http://schemas.openxmlformats.org/officeDocument/2006/relationships/image" Target="../media/image1322.png"/><Relationship Id="rId148" Type="http://schemas.openxmlformats.org/officeDocument/2006/relationships/customXml" Target="../ink/ink2696.xml"/><Relationship Id="rId164" Type="http://schemas.openxmlformats.org/officeDocument/2006/relationships/customXml" Target="../ink/ink2704.xml"/><Relationship Id="rId169" Type="http://schemas.openxmlformats.org/officeDocument/2006/relationships/image" Target="../media/image1336.png"/><Relationship Id="rId185" Type="http://schemas.openxmlformats.org/officeDocument/2006/relationships/image" Target="../media/image1345.png"/><Relationship Id="rId334" Type="http://schemas.openxmlformats.org/officeDocument/2006/relationships/customXml" Target="../ink/ink2789.xml"/><Relationship Id="rId350" Type="http://schemas.openxmlformats.org/officeDocument/2006/relationships/customXml" Target="../ink/ink2797.xml"/><Relationship Id="rId355" Type="http://schemas.openxmlformats.org/officeDocument/2006/relationships/image" Target="../media/image1823.png"/><Relationship Id="rId371" Type="http://schemas.openxmlformats.org/officeDocument/2006/relationships/image" Target="../media/image1831.png"/><Relationship Id="rId376" Type="http://schemas.openxmlformats.org/officeDocument/2006/relationships/customXml" Target="../ink/ink2810.xml"/><Relationship Id="rId4" Type="http://schemas.openxmlformats.org/officeDocument/2006/relationships/customXml" Target="../ink/ink2633.xml"/><Relationship Id="rId9" Type="http://schemas.openxmlformats.org/officeDocument/2006/relationships/image" Target="../media/image1709.png"/><Relationship Id="rId180" Type="http://schemas.openxmlformats.org/officeDocument/2006/relationships/customXml" Target="../ink/ink2712.xml"/><Relationship Id="rId210" Type="http://schemas.openxmlformats.org/officeDocument/2006/relationships/customXml" Target="../ink/ink2727.xml"/><Relationship Id="rId215" Type="http://schemas.openxmlformats.org/officeDocument/2006/relationships/image" Target="../media/image1362.png"/><Relationship Id="rId236" Type="http://schemas.openxmlformats.org/officeDocument/2006/relationships/customXml" Target="../ink/ink2740.xml"/><Relationship Id="rId257" Type="http://schemas.openxmlformats.org/officeDocument/2006/relationships/image" Target="../media/image1774.png"/><Relationship Id="rId278" Type="http://schemas.openxmlformats.org/officeDocument/2006/relationships/customXml" Target="../ink/ink2761.xml"/><Relationship Id="rId26" Type="http://schemas.openxmlformats.org/officeDocument/2006/relationships/customXml" Target="../ink/ink2640.xml"/><Relationship Id="rId231" Type="http://schemas.openxmlformats.org/officeDocument/2006/relationships/image" Target="../media/image1720.png"/><Relationship Id="rId252" Type="http://schemas.openxmlformats.org/officeDocument/2006/relationships/customXml" Target="../ink/ink2748.xml"/><Relationship Id="rId273" Type="http://schemas.openxmlformats.org/officeDocument/2006/relationships/image" Target="../media/image1782.png"/><Relationship Id="rId294" Type="http://schemas.openxmlformats.org/officeDocument/2006/relationships/customXml" Target="../ink/ink2769.xml"/><Relationship Id="rId308" Type="http://schemas.openxmlformats.org/officeDocument/2006/relationships/customXml" Target="../ink/ink2776.xml"/><Relationship Id="rId329" Type="http://schemas.openxmlformats.org/officeDocument/2006/relationships/image" Target="../media/image1810.png"/><Relationship Id="rId47" Type="http://schemas.openxmlformats.org/officeDocument/2006/relationships/image" Target="../media/image1728.png"/><Relationship Id="rId68" Type="http://schemas.openxmlformats.org/officeDocument/2006/relationships/customXml" Target="../ink/ink2658.xml"/><Relationship Id="rId89" Type="http://schemas.openxmlformats.org/officeDocument/2006/relationships/image" Target="../media/image1749.png"/><Relationship Id="rId112" Type="http://schemas.openxmlformats.org/officeDocument/2006/relationships/customXml" Target="../ink/ink2680.xml"/><Relationship Id="rId133" Type="http://schemas.openxmlformats.org/officeDocument/2006/relationships/image" Target="../media/image1316.png"/><Relationship Id="rId154" Type="http://schemas.openxmlformats.org/officeDocument/2006/relationships/customXml" Target="../ink/ink2699.xml"/><Relationship Id="rId175" Type="http://schemas.openxmlformats.org/officeDocument/2006/relationships/image" Target="../media/image1339.png"/><Relationship Id="rId340" Type="http://schemas.openxmlformats.org/officeDocument/2006/relationships/customXml" Target="../ink/ink2792.xml"/><Relationship Id="rId361" Type="http://schemas.openxmlformats.org/officeDocument/2006/relationships/image" Target="../media/image1826.png"/><Relationship Id="rId196" Type="http://schemas.openxmlformats.org/officeDocument/2006/relationships/customXml" Target="../ink/ink2720.xml"/><Relationship Id="rId200" Type="http://schemas.openxmlformats.org/officeDocument/2006/relationships/customXml" Target="../ink/ink2722.xml"/><Relationship Id="rId382" Type="http://schemas.openxmlformats.org/officeDocument/2006/relationships/customXml" Target="../ink/ink2813.xml"/><Relationship Id="rId221" Type="http://schemas.openxmlformats.org/officeDocument/2006/relationships/image" Target="../media/image1711.png"/><Relationship Id="rId242" Type="http://schemas.openxmlformats.org/officeDocument/2006/relationships/customXml" Target="../ink/ink2743.xml"/><Relationship Id="rId263" Type="http://schemas.openxmlformats.org/officeDocument/2006/relationships/image" Target="../media/image1777.png"/><Relationship Id="rId284" Type="http://schemas.openxmlformats.org/officeDocument/2006/relationships/customXml" Target="../ink/ink2764.xml"/><Relationship Id="rId319" Type="http://schemas.openxmlformats.org/officeDocument/2006/relationships/image" Target="../media/image1805.png"/><Relationship Id="rId37" Type="http://schemas.openxmlformats.org/officeDocument/2006/relationships/image" Target="../media/image1723.png"/><Relationship Id="rId58" Type="http://schemas.openxmlformats.org/officeDocument/2006/relationships/customXml" Target="../ink/ink2653.xml"/><Relationship Id="rId79" Type="http://schemas.openxmlformats.org/officeDocument/2006/relationships/image" Target="../media/image1744.png"/><Relationship Id="rId102" Type="http://schemas.openxmlformats.org/officeDocument/2006/relationships/customXml" Target="../ink/ink2675.xml"/><Relationship Id="rId123" Type="http://schemas.openxmlformats.org/officeDocument/2006/relationships/image" Target="../media/image1311.png"/><Relationship Id="rId144" Type="http://schemas.openxmlformats.org/officeDocument/2006/relationships/customXml" Target="../ink/ink2694.xml"/><Relationship Id="rId330" Type="http://schemas.openxmlformats.org/officeDocument/2006/relationships/customXml" Target="../ink/ink2787.xml"/><Relationship Id="rId90" Type="http://schemas.openxmlformats.org/officeDocument/2006/relationships/customXml" Target="../ink/ink2669.xml"/><Relationship Id="rId165" Type="http://schemas.openxmlformats.org/officeDocument/2006/relationships/image" Target="../media/image1334.png"/><Relationship Id="rId186" Type="http://schemas.openxmlformats.org/officeDocument/2006/relationships/customXml" Target="../ink/ink2715.xml"/><Relationship Id="rId351" Type="http://schemas.openxmlformats.org/officeDocument/2006/relationships/image" Target="../media/image1821.png"/><Relationship Id="rId372" Type="http://schemas.openxmlformats.org/officeDocument/2006/relationships/customXml" Target="../ink/ink2808.xml"/><Relationship Id="rId211" Type="http://schemas.openxmlformats.org/officeDocument/2006/relationships/image" Target="../media/image1359.png"/><Relationship Id="rId232" Type="http://schemas.openxmlformats.org/officeDocument/2006/relationships/customXml" Target="../ink/ink2738.xml"/><Relationship Id="rId253" Type="http://schemas.openxmlformats.org/officeDocument/2006/relationships/image" Target="../media/image1772.png"/><Relationship Id="rId274" Type="http://schemas.openxmlformats.org/officeDocument/2006/relationships/customXml" Target="../ink/ink2759.xml"/><Relationship Id="rId295" Type="http://schemas.openxmlformats.org/officeDocument/2006/relationships/image" Target="../media/image1793.png"/><Relationship Id="rId309" Type="http://schemas.openxmlformats.org/officeDocument/2006/relationships/image" Target="../media/image1800.png"/><Relationship Id="rId27" Type="http://schemas.openxmlformats.org/officeDocument/2006/relationships/image" Target="../media/image1718.png"/><Relationship Id="rId48" Type="http://schemas.openxmlformats.org/officeDocument/2006/relationships/customXml" Target="../ink/ink2648.xml"/><Relationship Id="rId69" Type="http://schemas.openxmlformats.org/officeDocument/2006/relationships/image" Target="../media/image1739.png"/><Relationship Id="rId134" Type="http://schemas.openxmlformats.org/officeDocument/2006/relationships/customXml" Target="../ink/ink2689.xml"/><Relationship Id="rId320" Type="http://schemas.openxmlformats.org/officeDocument/2006/relationships/customXml" Target="../ink/ink2782.xml"/><Relationship Id="rId80" Type="http://schemas.openxmlformats.org/officeDocument/2006/relationships/customXml" Target="../ink/ink2664.xml"/><Relationship Id="rId155" Type="http://schemas.openxmlformats.org/officeDocument/2006/relationships/image" Target="../media/image1328.png"/><Relationship Id="rId176" Type="http://schemas.openxmlformats.org/officeDocument/2006/relationships/customXml" Target="../ink/ink2710.xml"/><Relationship Id="rId197" Type="http://schemas.openxmlformats.org/officeDocument/2006/relationships/image" Target="../media/image1352.png"/><Relationship Id="rId341" Type="http://schemas.openxmlformats.org/officeDocument/2006/relationships/image" Target="../media/image1816.png"/><Relationship Id="rId362" Type="http://schemas.openxmlformats.org/officeDocument/2006/relationships/customXml" Target="../ink/ink2803.xml"/><Relationship Id="rId383" Type="http://schemas.openxmlformats.org/officeDocument/2006/relationships/image" Target="../media/image1837.png"/><Relationship Id="rId201" Type="http://schemas.openxmlformats.org/officeDocument/2006/relationships/image" Target="../media/image1354.png"/><Relationship Id="rId222" Type="http://schemas.openxmlformats.org/officeDocument/2006/relationships/customXml" Target="../ink/ink2733.xml"/><Relationship Id="rId243" Type="http://schemas.openxmlformats.org/officeDocument/2006/relationships/image" Target="../media/image1767.png"/><Relationship Id="rId264" Type="http://schemas.openxmlformats.org/officeDocument/2006/relationships/customXml" Target="../ink/ink2754.xml"/><Relationship Id="rId285" Type="http://schemas.openxmlformats.org/officeDocument/2006/relationships/image" Target="../media/image1788.png"/><Relationship Id="rId38" Type="http://schemas.openxmlformats.org/officeDocument/2006/relationships/customXml" Target="../ink/ink2643.xml"/><Relationship Id="rId59" Type="http://schemas.openxmlformats.org/officeDocument/2006/relationships/image" Target="../media/image1734.png"/><Relationship Id="rId103" Type="http://schemas.openxmlformats.org/officeDocument/2006/relationships/image" Target="../media/image1756.png"/><Relationship Id="rId124" Type="http://schemas.openxmlformats.org/officeDocument/2006/relationships/customXml" Target="../ink/ink2684.xml"/><Relationship Id="rId310" Type="http://schemas.openxmlformats.org/officeDocument/2006/relationships/customXml" Target="../ink/ink2777.xml"/><Relationship Id="rId70" Type="http://schemas.openxmlformats.org/officeDocument/2006/relationships/customXml" Target="../ink/ink2659.xml"/><Relationship Id="rId91" Type="http://schemas.openxmlformats.org/officeDocument/2006/relationships/image" Target="../media/image1750.png"/><Relationship Id="rId145" Type="http://schemas.openxmlformats.org/officeDocument/2006/relationships/image" Target="../media/image1323.png"/><Relationship Id="rId166" Type="http://schemas.openxmlformats.org/officeDocument/2006/relationships/customXml" Target="../ink/ink2705.xml"/><Relationship Id="rId187" Type="http://schemas.openxmlformats.org/officeDocument/2006/relationships/image" Target="../media/image1346.png"/><Relationship Id="rId331" Type="http://schemas.openxmlformats.org/officeDocument/2006/relationships/image" Target="../media/image1811.png"/><Relationship Id="rId352" Type="http://schemas.openxmlformats.org/officeDocument/2006/relationships/customXml" Target="../ink/ink2798.xml"/><Relationship Id="rId373" Type="http://schemas.openxmlformats.org/officeDocument/2006/relationships/image" Target="../media/image183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28.xml"/><Relationship Id="rId233" Type="http://schemas.openxmlformats.org/officeDocument/2006/relationships/image" Target="../media/image1721.png"/><Relationship Id="rId254" Type="http://schemas.openxmlformats.org/officeDocument/2006/relationships/customXml" Target="../ink/ink2749.xml"/><Relationship Id="rId28" Type="http://schemas.openxmlformats.org/officeDocument/2006/relationships/customXml" Target="../ink/ink2641.xml"/><Relationship Id="rId49" Type="http://schemas.openxmlformats.org/officeDocument/2006/relationships/image" Target="../media/image1729.png"/><Relationship Id="rId275" Type="http://schemas.openxmlformats.org/officeDocument/2006/relationships/image" Target="../media/image1783.png"/><Relationship Id="rId296" Type="http://schemas.openxmlformats.org/officeDocument/2006/relationships/customXml" Target="../ink/ink2770.xml"/><Relationship Id="rId300" Type="http://schemas.openxmlformats.org/officeDocument/2006/relationships/customXml" Target="../ink/ink2772.xml"/><Relationship Id="rId60" Type="http://schemas.openxmlformats.org/officeDocument/2006/relationships/customXml" Target="../ink/ink2654.xml"/><Relationship Id="rId81" Type="http://schemas.openxmlformats.org/officeDocument/2006/relationships/image" Target="../media/image1745.png"/><Relationship Id="rId135" Type="http://schemas.openxmlformats.org/officeDocument/2006/relationships/image" Target="../media/image1317.png"/><Relationship Id="rId156" Type="http://schemas.openxmlformats.org/officeDocument/2006/relationships/customXml" Target="../ink/ink2700.xml"/><Relationship Id="rId177" Type="http://schemas.openxmlformats.org/officeDocument/2006/relationships/image" Target="../media/image1341.png"/><Relationship Id="rId198" Type="http://schemas.openxmlformats.org/officeDocument/2006/relationships/customXml" Target="../ink/ink2721.xml"/><Relationship Id="rId321" Type="http://schemas.openxmlformats.org/officeDocument/2006/relationships/image" Target="../media/image1806.png"/><Relationship Id="rId342" Type="http://schemas.openxmlformats.org/officeDocument/2006/relationships/customXml" Target="../ink/ink2793.xml"/><Relationship Id="rId363" Type="http://schemas.openxmlformats.org/officeDocument/2006/relationships/image" Target="../media/image1827.png"/><Relationship Id="rId202" Type="http://schemas.openxmlformats.org/officeDocument/2006/relationships/customXml" Target="../ink/ink2723.xml"/><Relationship Id="rId223" Type="http://schemas.openxmlformats.org/officeDocument/2006/relationships/image" Target="../media/image1712.png"/><Relationship Id="rId244" Type="http://schemas.openxmlformats.org/officeDocument/2006/relationships/customXml" Target="../ink/ink2744.xml"/><Relationship Id="rId39" Type="http://schemas.openxmlformats.org/officeDocument/2006/relationships/image" Target="../media/image1724.png"/><Relationship Id="rId265" Type="http://schemas.openxmlformats.org/officeDocument/2006/relationships/image" Target="../media/image1778.png"/><Relationship Id="rId286" Type="http://schemas.openxmlformats.org/officeDocument/2006/relationships/customXml" Target="../ink/ink2765.xml"/><Relationship Id="rId50" Type="http://schemas.openxmlformats.org/officeDocument/2006/relationships/customXml" Target="../ink/ink2649.xml"/><Relationship Id="rId104" Type="http://schemas.openxmlformats.org/officeDocument/2006/relationships/customXml" Target="../ink/ink2676.xml"/><Relationship Id="rId125" Type="http://schemas.openxmlformats.org/officeDocument/2006/relationships/image" Target="../media/image1312.png"/><Relationship Id="rId146" Type="http://schemas.openxmlformats.org/officeDocument/2006/relationships/customXml" Target="../ink/ink2695.xml"/><Relationship Id="rId167" Type="http://schemas.openxmlformats.org/officeDocument/2006/relationships/image" Target="../media/image1335.png"/><Relationship Id="rId188" Type="http://schemas.openxmlformats.org/officeDocument/2006/relationships/customXml" Target="../ink/ink2716.xml"/><Relationship Id="rId311" Type="http://schemas.openxmlformats.org/officeDocument/2006/relationships/image" Target="../media/image1801.png"/><Relationship Id="rId332" Type="http://schemas.openxmlformats.org/officeDocument/2006/relationships/customXml" Target="../ink/ink2788.xml"/><Relationship Id="rId353" Type="http://schemas.openxmlformats.org/officeDocument/2006/relationships/image" Target="../media/image1822.png"/><Relationship Id="rId374" Type="http://schemas.openxmlformats.org/officeDocument/2006/relationships/customXml" Target="../ink/ink2809.xml"/><Relationship Id="rId71" Type="http://schemas.openxmlformats.org/officeDocument/2006/relationships/image" Target="../media/image1740.png"/><Relationship Id="rId92" Type="http://schemas.openxmlformats.org/officeDocument/2006/relationships/customXml" Target="../ink/ink2670.xml"/><Relationship Id="rId213" Type="http://schemas.openxmlformats.org/officeDocument/2006/relationships/image" Target="../media/image1361.png"/><Relationship Id="rId234" Type="http://schemas.openxmlformats.org/officeDocument/2006/relationships/customXml" Target="../ink/ink2739.xml"/><Relationship Id="rId2" Type="http://schemas.openxmlformats.org/officeDocument/2006/relationships/customXml" Target="../ink/ink2632.xml"/><Relationship Id="rId255" Type="http://schemas.openxmlformats.org/officeDocument/2006/relationships/image" Target="../media/image1773.png"/><Relationship Id="rId276" Type="http://schemas.openxmlformats.org/officeDocument/2006/relationships/customXml" Target="../ink/ink2760.xml"/><Relationship Id="rId297" Type="http://schemas.openxmlformats.org/officeDocument/2006/relationships/image" Target="../media/image1794.png"/><Relationship Id="rId40" Type="http://schemas.openxmlformats.org/officeDocument/2006/relationships/customXml" Target="../ink/ink2644.xml"/><Relationship Id="rId136" Type="http://schemas.openxmlformats.org/officeDocument/2006/relationships/customXml" Target="../ink/ink2690.xml"/><Relationship Id="rId157" Type="http://schemas.openxmlformats.org/officeDocument/2006/relationships/image" Target="../media/image1329.png"/><Relationship Id="rId178" Type="http://schemas.openxmlformats.org/officeDocument/2006/relationships/customXml" Target="../ink/ink2711.xml"/><Relationship Id="rId301" Type="http://schemas.openxmlformats.org/officeDocument/2006/relationships/image" Target="../media/image1796.png"/><Relationship Id="rId322" Type="http://schemas.openxmlformats.org/officeDocument/2006/relationships/customXml" Target="../ink/ink2783.xml"/><Relationship Id="rId343" Type="http://schemas.openxmlformats.org/officeDocument/2006/relationships/image" Target="../media/image1817.png"/><Relationship Id="rId364" Type="http://schemas.openxmlformats.org/officeDocument/2006/relationships/customXml" Target="../ink/ink2804.xml"/><Relationship Id="rId61" Type="http://schemas.openxmlformats.org/officeDocument/2006/relationships/image" Target="../media/image1735.png"/><Relationship Id="rId82" Type="http://schemas.openxmlformats.org/officeDocument/2006/relationships/customXml" Target="../ink/ink2665.xml"/><Relationship Id="rId199" Type="http://schemas.openxmlformats.org/officeDocument/2006/relationships/image" Target="../media/image1353.png"/><Relationship Id="rId203" Type="http://schemas.openxmlformats.org/officeDocument/2006/relationships/image" Target="../media/image1355.png"/><Relationship Id="rId224" Type="http://schemas.openxmlformats.org/officeDocument/2006/relationships/customXml" Target="../ink/ink2734.xml"/><Relationship Id="rId245" Type="http://schemas.openxmlformats.org/officeDocument/2006/relationships/image" Target="../media/image1768.png"/><Relationship Id="rId266" Type="http://schemas.openxmlformats.org/officeDocument/2006/relationships/customXml" Target="../ink/ink2755.xml"/><Relationship Id="rId287" Type="http://schemas.openxmlformats.org/officeDocument/2006/relationships/image" Target="../media/image1789.png"/><Relationship Id="rId105" Type="http://schemas.openxmlformats.org/officeDocument/2006/relationships/image" Target="../media/image1757.png"/><Relationship Id="rId126" Type="http://schemas.openxmlformats.org/officeDocument/2006/relationships/customXml" Target="../ink/ink2685.xml"/><Relationship Id="rId147" Type="http://schemas.openxmlformats.org/officeDocument/2006/relationships/image" Target="../media/image1324.png"/><Relationship Id="rId168" Type="http://schemas.openxmlformats.org/officeDocument/2006/relationships/customXml" Target="../ink/ink2706.xml"/><Relationship Id="rId312" Type="http://schemas.openxmlformats.org/officeDocument/2006/relationships/customXml" Target="../ink/ink2778.xml"/><Relationship Id="rId333" Type="http://schemas.openxmlformats.org/officeDocument/2006/relationships/image" Target="../media/image1812.png"/><Relationship Id="rId354" Type="http://schemas.openxmlformats.org/officeDocument/2006/relationships/customXml" Target="../ink/ink2799.xml"/><Relationship Id="rId51" Type="http://schemas.openxmlformats.org/officeDocument/2006/relationships/image" Target="../media/image1730.png"/><Relationship Id="rId72" Type="http://schemas.openxmlformats.org/officeDocument/2006/relationships/customXml" Target="../ink/ink2660.xml"/><Relationship Id="rId93" Type="http://schemas.openxmlformats.org/officeDocument/2006/relationships/image" Target="../media/image1751.png"/><Relationship Id="rId189" Type="http://schemas.openxmlformats.org/officeDocument/2006/relationships/image" Target="../media/image1347.png"/><Relationship Id="rId375" Type="http://schemas.openxmlformats.org/officeDocument/2006/relationships/image" Target="../media/image1833.png"/><Relationship Id="rId3" Type="http://schemas.openxmlformats.org/officeDocument/2006/relationships/image" Target="../media/image1706.png"/><Relationship Id="rId214" Type="http://schemas.openxmlformats.org/officeDocument/2006/relationships/customXml" Target="../ink/ink2729.xml"/><Relationship Id="rId235" Type="http://schemas.openxmlformats.org/officeDocument/2006/relationships/image" Target="../media/image1761.png"/><Relationship Id="rId256" Type="http://schemas.openxmlformats.org/officeDocument/2006/relationships/customXml" Target="../ink/ink2750.xml"/><Relationship Id="rId277" Type="http://schemas.openxmlformats.org/officeDocument/2006/relationships/image" Target="../media/image1784.png"/><Relationship Id="rId298" Type="http://schemas.openxmlformats.org/officeDocument/2006/relationships/customXml" Target="../ink/ink2771.xml"/><Relationship Id="rId137" Type="http://schemas.openxmlformats.org/officeDocument/2006/relationships/image" Target="../media/image1318.png"/><Relationship Id="rId158" Type="http://schemas.openxmlformats.org/officeDocument/2006/relationships/customXml" Target="../ink/ink2701.xml"/><Relationship Id="rId302" Type="http://schemas.openxmlformats.org/officeDocument/2006/relationships/customXml" Target="../ink/ink2773.xml"/><Relationship Id="rId323" Type="http://schemas.openxmlformats.org/officeDocument/2006/relationships/image" Target="../media/image1807.png"/><Relationship Id="rId344" Type="http://schemas.openxmlformats.org/officeDocument/2006/relationships/customXml" Target="../ink/ink2794.xml"/><Relationship Id="rId41" Type="http://schemas.openxmlformats.org/officeDocument/2006/relationships/image" Target="../media/image1725.png"/><Relationship Id="rId62" Type="http://schemas.openxmlformats.org/officeDocument/2006/relationships/customXml" Target="../ink/ink2655.xml"/><Relationship Id="rId83" Type="http://schemas.openxmlformats.org/officeDocument/2006/relationships/image" Target="../media/image1746.png"/><Relationship Id="rId179" Type="http://schemas.openxmlformats.org/officeDocument/2006/relationships/image" Target="../media/image1342.png"/><Relationship Id="rId365" Type="http://schemas.openxmlformats.org/officeDocument/2006/relationships/image" Target="../media/image1828.png"/><Relationship Id="rId190" Type="http://schemas.openxmlformats.org/officeDocument/2006/relationships/customXml" Target="../ink/ink2717.xml"/><Relationship Id="rId204" Type="http://schemas.openxmlformats.org/officeDocument/2006/relationships/customXml" Target="../ink/ink2724.xml"/><Relationship Id="rId225" Type="http://schemas.openxmlformats.org/officeDocument/2006/relationships/image" Target="../media/image1713.png"/><Relationship Id="rId246" Type="http://schemas.openxmlformats.org/officeDocument/2006/relationships/customXml" Target="../ink/ink2745.xml"/><Relationship Id="rId267" Type="http://schemas.openxmlformats.org/officeDocument/2006/relationships/image" Target="../media/image1779.png"/><Relationship Id="rId288" Type="http://schemas.openxmlformats.org/officeDocument/2006/relationships/customXml" Target="../ink/ink276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45.png"/><Relationship Id="rId299" Type="http://schemas.openxmlformats.org/officeDocument/2006/relationships/image" Target="../media/image1936.png"/><Relationship Id="rId21" Type="http://schemas.openxmlformats.org/officeDocument/2006/relationships/image" Target="../media/image13192.png"/><Relationship Id="rId42" Type="http://schemas.openxmlformats.org/officeDocument/2006/relationships/customXml" Target="../ink/ink2834.xml"/><Relationship Id="rId63" Type="http://schemas.openxmlformats.org/officeDocument/2006/relationships/image" Target="../media/image13432.png"/><Relationship Id="rId84" Type="http://schemas.openxmlformats.org/officeDocument/2006/relationships/customXml" Target="../ink/ink2855.xml"/><Relationship Id="rId138" Type="http://schemas.openxmlformats.org/officeDocument/2006/relationships/customXml" Target="../ink/ink2882.xml"/><Relationship Id="rId159" Type="http://schemas.openxmlformats.org/officeDocument/2006/relationships/image" Target="../media/image1866.png"/><Relationship Id="rId170" Type="http://schemas.openxmlformats.org/officeDocument/2006/relationships/customXml" Target="../ink/ink2898.xml"/><Relationship Id="rId191" Type="http://schemas.openxmlformats.org/officeDocument/2006/relationships/image" Target="../media/image1882.png"/><Relationship Id="rId205" Type="http://schemas.openxmlformats.org/officeDocument/2006/relationships/image" Target="../media/image1889.png"/><Relationship Id="rId226" Type="http://schemas.openxmlformats.org/officeDocument/2006/relationships/customXml" Target="../ink/ink2926.xml"/><Relationship Id="rId247" Type="http://schemas.openxmlformats.org/officeDocument/2006/relationships/image" Target="../media/image1910.png"/><Relationship Id="rId107" Type="http://schemas.openxmlformats.org/officeDocument/2006/relationships/image" Target="../media/image1840.png"/><Relationship Id="rId268" Type="http://schemas.openxmlformats.org/officeDocument/2006/relationships/customXml" Target="../ink/ink2947.xml"/><Relationship Id="rId289" Type="http://schemas.openxmlformats.org/officeDocument/2006/relationships/image" Target="../media/image1931.png"/><Relationship Id="rId11" Type="http://schemas.openxmlformats.org/officeDocument/2006/relationships/image" Target="../media/image13141.png"/><Relationship Id="rId32" Type="http://schemas.openxmlformats.org/officeDocument/2006/relationships/customXml" Target="../ink/ink2829.xml"/><Relationship Id="rId53" Type="http://schemas.openxmlformats.org/officeDocument/2006/relationships/image" Target="../media/image13372.png"/><Relationship Id="rId74" Type="http://schemas.openxmlformats.org/officeDocument/2006/relationships/customXml" Target="../ink/ink2850.xml"/><Relationship Id="rId128" Type="http://schemas.openxmlformats.org/officeDocument/2006/relationships/customXml" Target="../ink/ink2877.xml"/><Relationship Id="rId149" Type="http://schemas.openxmlformats.org/officeDocument/2006/relationships/image" Target="../media/image1861.png"/><Relationship Id="rId5" Type="http://schemas.openxmlformats.org/officeDocument/2006/relationships/image" Target="../media/image13111.png"/><Relationship Id="rId95" Type="http://schemas.openxmlformats.org/officeDocument/2006/relationships/image" Target="../media/image13611.png"/><Relationship Id="rId160" Type="http://schemas.openxmlformats.org/officeDocument/2006/relationships/customXml" Target="../ink/ink2893.xml"/><Relationship Id="rId181" Type="http://schemas.openxmlformats.org/officeDocument/2006/relationships/image" Target="../media/image1877.png"/><Relationship Id="rId216" Type="http://schemas.openxmlformats.org/officeDocument/2006/relationships/customXml" Target="../ink/ink2921.xml"/><Relationship Id="rId237" Type="http://schemas.openxmlformats.org/officeDocument/2006/relationships/image" Target="../media/image1905.png"/><Relationship Id="rId258" Type="http://schemas.openxmlformats.org/officeDocument/2006/relationships/customXml" Target="../ink/ink2942.xml"/><Relationship Id="rId279" Type="http://schemas.openxmlformats.org/officeDocument/2006/relationships/image" Target="../media/image1926.png"/><Relationship Id="rId22" Type="http://schemas.openxmlformats.org/officeDocument/2006/relationships/customXml" Target="../ink/ink2824.xml"/><Relationship Id="rId43" Type="http://schemas.openxmlformats.org/officeDocument/2006/relationships/image" Target="../media/image13322.png"/><Relationship Id="rId64" Type="http://schemas.openxmlformats.org/officeDocument/2006/relationships/customXml" Target="../ink/ink2845.xml"/><Relationship Id="rId118" Type="http://schemas.openxmlformats.org/officeDocument/2006/relationships/customXml" Target="../ink/ink2872.xml"/><Relationship Id="rId139" Type="http://schemas.openxmlformats.org/officeDocument/2006/relationships/image" Target="../media/image1856.png"/><Relationship Id="rId290" Type="http://schemas.openxmlformats.org/officeDocument/2006/relationships/customXml" Target="../ink/ink2958.xml"/><Relationship Id="rId85" Type="http://schemas.openxmlformats.org/officeDocument/2006/relationships/image" Target="../media/image13552.png"/><Relationship Id="rId150" Type="http://schemas.openxmlformats.org/officeDocument/2006/relationships/customXml" Target="../ink/ink2888.xml"/><Relationship Id="rId171" Type="http://schemas.openxmlformats.org/officeDocument/2006/relationships/image" Target="../media/image1872.png"/><Relationship Id="rId192" Type="http://schemas.openxmlformats.org/officeDocument/2006/relationships/customXml" Target="../ink/ink2909.xml"/><Relationship Id="rId206" Type="http://schemas.openxmlformats.org/officeDocument/2006/relationships/customXml" Target="../ink/ink2916.xml"/><Relationship Id="rId227" Type="http://schemas.openxmlformats.org/officeDocument/2006/relationships/image" Target="../media/image1900.png"/><Relationship Id="rId248" Type="http://schemas.openxmlformats.org/officeDocument/2006/relationships/customXml" Target="../ink/ink2937.xml"/><Relationship Id="rId269" Type="http://schemas.openxmlformats.org/officeDocument/2006/relationships/image" Target="../media/image1921.png"/><Relationship Id="rId12" Type="http://schemas.openxmlformats.org/officeDocument/2006/relationships/customXml" Target="../ink/ink2819.xml"/><Relationship Id="rId33" Type="http://schemas.openxmlformats.org/officeDocument/2006/relationships/image" Target="../media/image13262.png"/><Relationship Id="rId108" Type="http://schemas.openxmlformats.org/officeDocument/2006/relationships/customXml" Target="../ink/ink2867.xml"/><Relationship Id="rId129" Type="http://schemas.openxmlformats.org/officeDocument/2006/relationships/image" Target="../media/image1851.png"/><Relationship Id="rId280" Type="http://schemas.openxmlformats.org/officeDocument/2006/relationships/customXml" Target="../ink/ink2953.xml"/><Relationship Id="rId54" Type="http://schemas.openxmlformats.org/officeDocument/2006/relationships/customXml" Target="../ink/ink2840.xml"/><Relationship Id="rId75" Type="http://schemas.openxmlformats.org/officeDocument/2006/relationships/image" Target="../media/image13492.png"/><Relationship Id="rId96" Type="http://schemas.openxmlformats.org/officeDocument/2006/relationships/customXml" Target="../ink/ink2861.xml"/><Relationship Id="rId140" Type="http://schemas.openxmlformats.org/officeDocument/2006/relationships/customXml" Target="../ink/ink2883.xml"/><Relationship Id="rId161" Type="http://schemas.openxmlformats.org/officeDocument/2006/relationships/image" Target="../media/image1867.png"/><Relationship Id="rId182" Type="http://schemas.openxmlformats.org/officeDocument/2006/relationships/customXml" Target="../ink/ink2904.xml"/><Relationship Id="rId217" Type="http://schemas.openxmlformats.org/officeDocument/2006/relationships/image" Target="../media/image1895.png"/><Relationship Id="rId6" Type="http://schemas.openxmlformats.org/officeDocument/2006/relationships/customXml" Target="../ink/ink2816.xml"/><Relationship Id="rId238" Type="http://schemas.openxmlformats.org/officeDocument/2006/relationships/customXml" Target="../ink/ink2932.xml"/><Relationship Id="rId259" Type="http://schemas.openxmlformats.org/officeDocument/2006/relationships/image" Target="../media/image1916.png"/><Relationship Id="rId23" Type="http://schemas.openxmlformats.org/officeDocument/2006/relationships/image" Target="../media/image13211.png"/><Relationship Id="rId119" Type="http://schemas.openxmlformats.org/officeDocument/2006/relationships/image" Target="../media/image1846.png"/><Relationship Id="rId270" Type="http://schemas.openxmlformats.org/officeDocument/2006/relationships/customXml" Target="../ink/ink2948.xml"/><Relationship Id="rId291" Type="http://schemas.openxmlformats.org/officeDocument/2006/relationships/image" Target="../media/image1932.png"/><Relationship Id="rId44" Type="http://schemas.openxmlformats.org/officeDocument/2006/relationships/customXml" Target="../ink/ink2835.xml"/><Relationship Id="rId65" Type="http://schemas.openxmlformats.org/officeDocument/2006/relationships/image" Target="../media/image13442.png"/><Relationship Id="rId86" Type="http://schemas.openxmlformats.org/officeDocument/2006/relationships/customXml" Target="../ink/ink2856.xml"/><Relationship Id="rId130" Type="http://schemas.openxmlformats.org/officeDocument/2006/relationships/customXml" Target="../ink/ink2878.xml"/><Relationship Id="rId151" Type="http://schemas.openxmlformats.org/officeDocument/2006/relationships/image" Target="../media/image1862.png"/><Relationship Id="rId172" Type="http://schemas.openxmlformats.org/officeDocument/2006/relationships/customXml" Target="../ink/ink2899.xml"/><Relationship Id="rId193" Type="http://schemas.openxmlformats.org/officeDocument/2006/relationships/image" Target="../media/image1883.png"/><Relationship Id="rId207" Type="http://schemas.openxmlformats.org/officeDocument/2006/relationships/image" Target="../media/image1890.png"/><Relationship Id="rId228" Type="http://schemas.openxmlformats.org/officeDocument/2006/relationships/customXml" Target="../ink/ink2927.xml"/><Relationship Id="rId249" Type="http://schemas.openxmlformats.org/officeDocument/2006/relationships/image" Target="../media/image1911.png"/><Relationship Id="rId13" Type="http://schemas.openxmlformats.org/officeDocument/2006/relationships/image" Target="../media/image13151.png"/><Relationship Id="rId109" Type="http://schemas.openxmlformats.org/officeDocument/2006/relationships/image" Target="../media/image1841.png"/><Relationship Id="rId260" Type="http://schemas.openxmlformats.org/officeDocument/2006/relationships/customXml" Target="../ink/ink2943.xml"/><Relationship Id="rId281" Type="http://schemas.openxmlformats.org/officeDocument/2006/relationships/image" Target="../media/image1927.png"/><Relationship Id="rId34" Type="http://schemas.openxmlformats.org/officeDocument/2006/relationships/customXml" Target="../ink/ink2830.xml"/><Relationship Id="rId55" Type="http://schemas.openxmlformats.org/officeDocument/2006/relationships/image" Target="../media/image13382.png"/><Relationship Id="rId76" Type="http://schemas.openxmlformats.org/officeDocument/2006/relationships/customXml" Target="../ink/ink2851.xml"/><Relationship Id="rId97" Type="http://schemas.openxmlformats.org/officeDocument/2006/relationships/image" Target="../media/image13621.png"/><Relationship Id="rId120" Type="http://schemas.openxmlformats.org/officeDocument/2006/relationships/customXml" Target="../ink/ink2873.xml"/><Relationship Id="rId141" Type="http://schemas.openxmlformats.org/officeDocument/2006/relationships/image" Target="../media/image1857.png"/><Relationship Id="rId7" Type="http://schemas.openxmlformats.org/officeDocument/2006/relationships/image" Target="../media/image13121.png"/><Relationship Id="rId162" Type="http://schemas.openxmlformats.org/officeDocument/2006/relationships/customXml" Target="../ink/ink2894.xml"/><Relationship Id="rId183" Type="http://schemas.openxmlformats.org/officeDocument/2006/relationships/image" Target="../media/image1878.png"/><Relationship Id="rId218" Type="http://schemas.openxmlformats.org/officeDocument/2006/relationships/customXml" Target="../ink/ink2922.xml"/><Relationship Id="rId239" Type="http://schemas.openxmlformats.org/officeDocument/2006/relationships/image" Target="../media/image1906.png"/><Relationship Id="rId2" Type="http://schemas.openxmlformats.org/officeDocument/2006/relationships/customXml" Target="../ink/ink2814.xml"/><Relationship Id="rId29" Type="http://schemas.openxmlformats.org/officeDocument/2006/relationships/image" Target="../media/image13242.png"/><Relationship Id="rId250" Type="http://schemas.openxmlformats.org/officeDocument/2006/relationships/customXml" Target="../ink/ink2938.xml"/><Relationship Id="rId255" Type="http://schemas.openxmlformats.org/officeDocument/2006/relationships/image" Target="../media/image1914.png"/><Relationship Id="rId271" Type="http://schemas.openxmlformats.org/officeDocument/2006/relationships/image" Target="../media/image1922.png"/><Relationship Id="rId276" Type="http://schemas.openxmlformats.org/officeDocument/2006/relationships/customXml" Target="../ink/ink2951.xml"/><Relationship Id="rId292" Type="http://schemas.openxmlformats.org/officeDocument/2006/relationships/customXml" Target="../ink/ink2959.xml"/><Relationship Id="rId297" Type="http://schemas.openxmlformats.org/officeDocument/2006/relationships/image" Target="../media/image1935.png"/><Relationship Id="rId24" Type="http://schemas.openxmlformats.org/officeDocument/2006/relationships/customXml" Target="../ink/ink2825.xml"/><Relationship Id="rId40" Type="http://schemas.openxmlformats.org/officeDocument/2006/relationships/customXml" Target="../ink/ink2833.xml"/><Relationship Id="rId45" Type="http://schemas.openxmlformats.org/officeDocument/2006/relationships/image" Target="../media/image13332.png"/><Relationship Id="rId66" Type="http://schemas.openxmlformats.org/officeDocument/2006/relationships/customXml" Target="../ink/ink2846.xml"/><Relationship Id="rId87" Type="http://schemas.openxmlformats.org/officeDocument/2006/relationships/image" Target="../media/image13562.png"/><Relationship Id="rId110" Type="http://schemas.openxmlformats.org/officeDocument/2006/relationships/customXml" Target="../ink/ink2868.xml"/><Relationship Id="rId115" Type="http://schemas.openxmlformats.org/officeDocument/2006/relationships/image" Target="../media/image1844.png"/><Relationship Id="rId131" Type="http://schemas.openxmlformats.org/officeDocument/2006/relationships/image" Target="../media/image1852.png"/><Relationship Id="rId136" Type="http://schemas.openxmlformats.org/officeDocument/2006/relationships/customXml" Target="../ink/ink2881.xml"/><Relationship Id="rId157" Type="http://schemas.openxmlformats.org/officeDocument/2006/relationships/image" Target="../media/image1865.png"/><Relationship Id="rId178" Type="http://schemas.openxmlformats.org/officeDocument/2006/relationships/customXml" Target="../ink/ink2902.xml"/><Relationship Id="rId301" Type="http://schemas.openxmlformats.org/officeDocument/2006/relationships/image" Target="../media/image1937.png"/><Relationship Id="rId61" Type="http://schemas.openxmlformats.org/officeDocument/2006/relationships/image" Target="../media/image13422.png"/><Relationship Id="rId82" Type="http://schemas.openxmlformats.org/officeDocument/2006/relationships/customXml" Target="../ink/ink2854.xml"/><Relationship Id="rId152" Type="http://schemas.openxmlformats.org/officeDocument/2006/relationships/customXml" Target="../ink/ink2889.xml"/><Relationship Id="rId173" Type="http://schemas.openxmlformats.org/officeDocument/2006/relationships/image" Target="../media/image1873.png"/><Relationship Id="rId194" Type="http://schemas.openxmlformats.org/officeDocument/2006/relationships/customXml" Target="../ink/ink2910.xml"/><Relationship Id="rId199" Type="http://schemas.openxmlformats.org/officeDocument/2006/relationships/image" Target="../media/image1886.png"/><Relationship Id="rId203" Type="http://schemas.openxmlformats.org/officeDocument/2006/relationships/image" Target="../media/image1888.png"/><Relationship Id="rId208" Type="http://schemas.openxmlformats.org/officeDocument/2006/relationships/customXml" Target="../ink/ink2917.xml"/><Relationship Id="rId229" Type="http://schemas.openxmlformats.org/officeDocument/2006/relationships/image" Target="../media/image1901.png"/><Relationship Id="rId19" Type="http://schemas.openxmlformats.org/officeDocument/2006/relationships/image" Target="../media/image13182.png"/><Relationship Id="rId224" Type="http://schemas.openxmlformats.org/officeDocument/2006/relationships/customXml" Target="../ink/ink2925.xml"/><Relationship Id="rId240" Type="http://schemas.openxmlformats.org/officeDocument/2006/relationships/customXml" Target="../ink/ink2933.xml"/><Relationship Id="rId245" Type="http://schemas.openxmlformats.org/officeDocument/2006/relationships/image" Target="../media/image1909.png"/><Relationship Id="rId261" Type="http://schemas.openxmlformats.org/officeDocument/2006/relationships/image" Target="../media/image1917.png"/><Relationship Id="rId266" Type="http://schemas.openxmlformats.org/officeDocument/2006/relationships/customXml" Target="../ink/ink2946.xml"/><Relationship Id="rId287" Type="http://schemas.openxmlformats.org/officeDocument/2006/relationships/image" Target="../media/image1930.png"/><Relationship Id="rId14" Type="http://schemas.openxmlformats.org/officeDocument/2006/relationships/customXml" Target="../ink/ink2820.xml"/><Relationship Id="rId30" Type="http://schemas.openxmlformats.org/officeDocument/2006/relationships/customXml" Target="../ink/ink2828.xml"/><Relationship Id="rId35" Type="http://schemas.openxmlformats.org/officeDocument/2006/relationships/image" Target="../media/image13272.png"/><Relationship Id="rId56" Type="http://schemas.openxmlformats.org/officeDocument/2006/relationships/customXml" Target="../ink/ink2841.xml"/><Relationship Id="rId77" Type="http://schemas.openxmlformats.org/officeDocument/2006/relationships/image" Target="../media/image13511.png"/><Relationship Id="rId100" Type="http://schemas.openxmlformats.org/officeDocument/2006/relationships/customXml" Target="../ink/ink2863.xml"/><Relationship Id="rId105" Type="http://schemas.openxmlformats.org/officeDocument/2006/relationships/image" Target="../media/image1839.png"/><Relationship Id="rId126" Type="http://schemas.openxmlformats.org/officeDocument/2006/relationships/customXml" Target="../ink/ink2876.xml"/><Relationship Id="rId147" Type="http://schemas.openxmlformats.org/officeDocument/2006/relationships/image" Target="../media/image1860.png"/><Relationship Id="rId168" Type="http://schemas.openxmlformats.org/officeDocument/2006/relationships/customXml" Target="../ink/ink2897.xml"/><Relationship Id="rId282" Type="http://schemas.openxmlformats.org/officeDocument/2006/relationships/customXml" Target="../ink/ink2954.xml"/><Relationship Id="rId8" Type="http://schemas.openxmlformats.org/officeDocument/2006/relationships/customXml" Target="../ink/ink2817.xml"/><Relationship Id="rId51" Type="http://schemas.openxmlformats.org/officeDocument/2006/relationships/image" Target="../media/image13361.png"/><Relationship Id="rId72" Type="http://schemas.openxmlformats.org/officeDocument/2006/relationships/customXml" Target="../ink/ink2849.xml"/><Relationship Id="rId93" Type="http://schemas.openxmlformats.org/officeDocument/2006/relationships/image" Target="../media/image13591.png"/><Relationship Id="rId98" Type="http://schemas.openxmlformats.org/officeDocument/2006/relationships/customXml" Target="../ink/ink2862.xml"/><Relationship Id="rId121" Type="http://schemas.openxmlformats.org/officeDocument/2006/relationships/image" Target="../media/image1847.png"/><Relationship Id="rId142" Type="http://schemas.openxmlformats.org/officeDocument/2006/relationships/customXml" Target="../ink/ink2884.xml"/><Relationship Id="rId163" Type="http://schemas.openxmlformats.org/officeDocument/2006/relationships/image" Target="../media/image1868.png"/><Relationship Id="rId184" Type="http://schemas.openxmlformats.org/officeDocument/2006/relationships/customXml" Target="../ink/ink2905.xml"/><Relationship Id="rId189" Type="http://schemas.openxmlformats.org/officeDocument/2006/relationships/image" Target="../media/image1881.png"/><Relationship Id="rId219" Type="http://schemas.openxmlformats.org/officeDocument/2006/relationships/image" Target="../media/image1896.png"/><Relationship Id="rId3" Type="http://schemas.openxmlformats.org/officeDocument/2006/relationships/image" Target="../media/image13091.png"/><Relationship Id="rId214" Type="http://schemas.openxmlformats.org/officeDocument/2006/relationships/customXml" Target="../ink/ink2920.xml"/><Relationship Id="rId230" Type="http://schemas.openxmlformats.org/officeDocument/2006/relationships/customXml" Target="../ink/ink2928.xml"/><Relationship Id="rId235" Type="http://schemas.openxmlformats.org/officeDocument/2006/relationships/image" Target="../media/image1904.png"/><Relationship Id="rId251" Type="http://schemas.openxmlformats.org/officeDocument/2006/relationships/image" Target="../media/image1912.png"/><Relationship Id="rId256" Type="http://schemas.openxmlformats.org/officeDocument/2006/relationships/customXml" Target="../ink/ink2941.xml"/><Relationship Id="rId277" Type="http://schemas.openxmlformats.org/officeDocument/2006/relationships/image" Target="../media/image1925.png"/><Relationship Id="rId298" Type="http://schemas.openxmlformats.org/officeDocument/2006/relationships/customXml" Target="../ink/ink2962.xml"/><Relationship Id="rId25" Type="http://schemas.openxmlformats.org/officeDocument/2006/relationships/image" Target="../media/image13222.png"/><Relationship Id="rId46" Type="http://schemas.openxmlformats.org/officeDocument/2006/relationships/customXml" Target="../ink/ink2836.xml"/><Relationship Id="rId67" Type="http://schemas.openxmlformats.org/officeDocument/2006/relationships/image" Target="../media/image13452.png"/><Relationship Id="rId116" Type="http://schemas.openxmlformats.org/officeDocument/2006/relationships/customXml" Target="../ink/ink2871.xml"/><Relationship Id="rId137" Type="http://schemas.openxmlformats.org/officeDocument/2006/relationships/image" Target="../media/image1855.png"/><Relationship Id="rId158" Type="http://schemas.openxmlformats.org/officeDocument/2006/relationships/customXml" Target="../ink/ink2892.xml"/><Relationship Id="rId272" Type="http://schemas.openxmlformats.org/officeDocument/2006/relationships/customXml" Target="../ink/ink2949.xml"/><Relationship Id="rId293" Type="http://schemas.openxmlformats.org/officeDocument/2006/relationships/image" Target="../media/image1933.png"/><Relationship Id="rId20" Type="http://schemas.openxmlformats.org/officeDocument/2006/relationships/customXml" Target="../ink/ink2823.xml"/><Relationship Id="rId41" Type="http://schemas.openxmlformats.org/officeDocument/2006/relationships/image" Target="../media/image13311.png"/><Relationship Id="rId62" Type="http://schemas.openxmlformats.org/officeDocument/2006/relationships/customXml" Target="../ink/ink2844.xml"/><Relationship Id="rId83" Type="http://schemas.openxmlformats.org/officeDocument/2006/relationships/image" Target="../media/image13542.png"/><Relationship Id="rId88" Type="http://schemas.openxmlformats.org/officeDocument/2006/relationships/customXml" Target="../ink/ink2857.xml"/><Relationship Id="rId111" Type="http://schemas.openxmlformats.org/officeDocument/2006/relationships/image" Target="../media/image1842.png"/><Relationship Id="rId132" Type="http://schemas.openxmlformats.org/officeDocument/2006/relationships/customXml" Target="../ink/ink2879.xml"/><Relationship Id="rId153" Type="http://schemas.openxmlformats.org/officeDocument/2006/relationships/image" Target="../media/image1863.png"/><Relationship Id="rId174" Type="http://schemas.openxmlformats.org/officeDocument/2006/relationships/customXml" Target="../ink/ink2900.xml"/><Relationship Id="rId179" Type="http://schemas.openxmlformats.org/officeDocument/2006/relationships/image" Target="../media/image1876.png"/><Relationship Id="rId195" Type="http://schemas.openxmlformats.org/officeDocument/2006/relationships/image" Target="../media/image1884.png"/><Relationship Id="rId209" Type="http://schemas.openxmlformats.org/officeDocument/2006/relationships/image" Target="../media/image1891.png"/><Relationship Id="rId190" Type="http://schemas.openxmlformats.org/officeDocument/2006/relationships/customXml" Target="../ink/ink2908.xml"/><Relationship Id="rId204" Type="http://schemas.openxmlformats.org/officeDocument/2006/relationships/customXml" Target="../ink/ink2915.xml"/><Relationship Id="rId220" Type="http://schemas.openxmlformats.org/officeDocument/2006/relationships/customXml" Target="../ink/ink2923.xml"/><Relationship Id="rId225" Type="http://schemas.openxmlformats.org/officeDocument/2006/relationships/image" Target="../media/image1899.png"/><Relationship Id="rId241" Type="http://schemas.openxmlformats.org/officeDocument/2006/relationships/image" Target="../media/image1907.png"/><Relationship Id="rId246" Type="http://schemas.openxmlformats.org/officeDocument/2006/relationships/customXml" Target="../ink/ink2936.xml"/><Relationship Id="rId267" Type="http://schemas.openxmlformats.org/officeDocument/2006/relationships/image" Target="../media/image1920.png"/><Relationship Id="rId288" Type="http://schemas.openxmlformats.org/officeDocument/2006/relationships/customXml" Target="../ink/ink2957.xml"/><Relationship Id="rId15" Type="http://schemas.openxmlformats.org/officeDocument/2006/relationships/image" Target="../media/image13160.png"/><Relationship Id="rId36" Type="http://schemas.openxmlformats.org/officeDocument/2006/relationships/customXml" Target="../ink/ink2831.xml"/><Relationship Id="rId57" Type="http://schemas.openxmlformats.org/officeDocument/2006/relationships/image" Target="../media/image13392.png"/><Relationship Id="rId106" Type="http://schemas.openxmlformats.org/officeDocument/2006/relationships/customXml" Target="../ink/ink2866.xml"/><Relationship Id="rId127" Type="http://schemas.openxmlformats.org/officeDocument/2006/relationships/image" Target="../media/image1850.png"/><Relationship Id="rId262" Type="http://schemas.openxmlformats.org/officeDocument/2006/relationships/customXml" Target="../ink/ink2944.xml"/><Relationship Id="rId283" Type="http://schemas.openxmlformats.org/officeDocument/2006/relationships/image" Target="../media/image1928.png"/><Relationship Id="rId10" Type="http://schemas.openxmlformats.org/officeDocument/2006/relationships/customXml" Target="../ink/ink2818.xml"/><Relationship Id="rId31" Type="http://schemas.openxmlformats.org/officeDocument/2006/relationships/image" Target="../media/image13252.png"/><Relationship Id="rId52" Type="http://schemas.openxmlformats.org/officeDocument/2006/relationships/customXml" Target="../ink/ink2839.xml"/><Relationship Id="rId73" Type="http://schemas.openxmlformats.org/officeDocument/2006/relationships/image" Target="../media/image13482.png"/><Relationship Id="rId78" Type="http://schemas.openxmlformats.org/officeDocument/2006/relationships/customXml" Target="../ink/ink2852.xml"/><Relationship Id="rId94" Type="http://schemas.openxmlformats.org/officeDocument/2006/relationships/customXml" Target="../ink/ink2860.xml"/><Relationship Id="rId99" Type="http://schemas.openxmlformats.org/officeDocument/2006/relationships/image" Target="../media/image13631.png"/><Relationship Id="rId101" Type="http://schemas.openxmlformats.org/officeDocument/2006/relationships/image" Target="../media/image13641.png"/><Relationship Id="rId122" Type="http://schemas.openxmlformats.org/officeDocument/2006/relationships/customXml" Target="../ink/ink2874.xml"/><Relationship Id="rId143" Type="http://schemas.openxmlformats.org/officeDocument/2006/relationships/image" Target="../media/image1858.png"/><Relationship Id="rId148" Type="http://schemas.openxmlformats.org/officeDocument/2006/relationships/customXml" Target="../ink/ink2887.xml"/><Relationship Id="rId164" Type="http://schemas.openxmlformats.org/officeDocument/2006/relationships/customXml" Target="../ink/ink2895.xml"/><Relationship Id="rId169" Type="http://schemas.openxmlformats.org/officeDocument/2006/relationships/image" Target="../media/image1871.png"/><Relationship Id="rId185" Type="http://schemas.openxmlformats.org/officeDocument/2006/relationships/image" Target="../media/image1879.png"/><Relationship Id="rId4" Type="http://schemas.openxmlformats.org/officeDocument/2006/relationships/customXml" Target="../ink/ink2815.xml"/><Relationship Id="rId9" Type="http://schemas.openxmlformats.org/officeDocument/2006/relationships/image" Target="../media/image13131.png"/><Relationship Id="rId180" Type="http://schemas.openxmlformats.org/officeDocument/2006/relationships/customXml" Target="../ink/ink2903.xml"/><Relationship Id="rId210" Type="http://schemas.openxmlformats.org/officeDocument/2006/relationships/customXml" Target="../ink/ink2918.xml"/><Relationship Id="rId215" Type="http://schemas.openxmlformats.org/officeDocument/2006/relationships/image" Target="../media/image1894.png"/><Relationship Id="rId236" Type="http://schemas.openxmlformats.org/officeDocument/2006/relationships/customXml" Target="../ink/ink2931.xml"/><Relationship Id="rId257" Type="http://schemas.openxmlformats.org/officeDocument/2006/relationships/image" Target="../media/image1915.png"/><Relationship Id="rId278" Type="http://schemas.openxmlformats.org/officeDocument/2006/relationships/customXml" Target="../ink/ink2952.xml"/><Relationship Id="rId26" Type="http://schemas.openxmlformats.org/officeDocument/2006/relationships/customXml" Target="../ink/ink2826.xml"/><Relationship Id="rId231" Type="http://schemas.openxmlformats.org/officeDocument/2006/relationships/image" Target="../media/image1902.png"/><Relationship Id="rId252" Type="http://schemas.openxmlformats.org/officeDocument/2006/relationships/customXml" Target="../ink/ink2939.xml"/><Relationship Id="rId273" Type="http://schemas.openxmlformats.org/officeDocument/2006/relationships/image" Target="../media/image1923.png"/><Relationship Id="rId294" Type="http://schemas.openxmlformats.org/officeDocument/2006/relationships/customXml" Target="../ink/ink2960.xml"/><Relationship Id="rId47" Type="http://schemas.openxmlformats.org/officeDocument/2006/relationships/image" Target="../media/image13341.png"/><Relationship Id="rId68" Type="http://schemas.openxmlformats.org/officeDocument/2006/relationships/customXml" Target="../ink/ink2847.xml"/><Relationship Id="rId89" Type="http://schemas.openxmlformats.org/officeDocument/2006/relationships/image" Target="../media/image13572.png"/><Relationship Id="rId112" Type="http://schemas.openxmlformats.org/officeDocument/2006/relationships/customXml" Target="../ink/ink2869.xml"/><Relationship Id="rId133" Type="http://schemas.openxmlformats.org/officeDocument/2006/relationships/image" Target="../media/image1853.png"/><Relationship Id="rId154" Type="http://schemas.openxmlformats.org/officeDocument/2006/relationships/customXml" Target="../ink/ink2890.xml"/><Relationship Id="rId175" Type="http://schemas.openxmlformats.org/officeDocument/2006/relationships/image" Target="../media/image1874.png"/><Relationship Id="rId196" Type="http://schemas.openxmlformats.org/officeDocument/2006/relationships/customXml" Target="../ink/ink2911.xml"/><Relationship Id="rId200" Type="http://schemas.openxmlformats.org/officeDocument/2006/relationships/customXml" Target="../ink/ink2913.xml"/><Relationship Id="rId16" Type="http://schemas.openxmlformats.org/officeDocument/2006/relationships/customXml" Target="../ink/ink2821.xml"/><Relationship Id="rId221" Type="http://schemas.openxmlformats.org/officeDocument/2006/relationships/image" Target="../media/image1897.png"/><Relationship Id="rId242" Type="http://schemas.openxmlformats.org/officeDocument/2006/relationships/customXml" Target="../ink/ink2934.xml"/><Relationship Id="rId263" Type="http://schemas.openxmlformats.org/officeDocument/2006/relationships/image" Target="../media/image1918.png"/><Relationship Id="rId284" Type="http://schemas.openxmlformats.org/officeDocument/2006/relationships/customXml" Target="../ink/ink2955.xml"/><Relationship Id="rId37" Type="http://schemas.openxmlformats.org/officeDocument/2006/relationships/image" Target="../media/image13282.png"/><Relationship Id="rId58" Type="http://schemas.openxmlformats.org/officeDocument/2006/relationships/customXml" Target="../ink/ink2842.xml"/><Relationship Id="rId79" Type="http://schemas.openxmlformats.org/officeDocument/2006/relationships/image" Target="../media/image13522.png"/><Relationship Id="rId102" Type="http://schemas.openxmlformats.org/officeDocument/2006/relationships/customXml" Target="../ink/ink2864.xml"/><Relationship Id="rId123" Type="http://schemas.openxmlformats.org/officeDocument/2006/relationships/image" Target="../media/image1848.png"/><Relationship Id="rId144" Type="http://schemas.openxmlformats.org/officeDocument/2006/relationships/customXml" Target="../ink/ink2885.xml"/><Relationship Id="rId90" Type="http://schemas.openxmlformats.org/officeDocument/2006/relationships/customXml" Target="../ink/ink2858.xml"/><Relationship Id="rId165" Type="http://schemas.openxmlformats.org/officeDocument/2006/relationships/image" Target="../media/image1869.png"/><Relationship Id="rId186" Type="http://schemas.openxmlformats.org/officeDocument/2006/relationships/customXml" Target="../ink/ink2906.xml"/><Relationship Id="rId211" Type="http://schemas.openxmlformats.org/officeDocument/2006/relationships/image" Target="../media/image1892.png"/><Relationship Id="rId232" Type="http://schemas.openxmlformats.org/officeDocument/2006/relationships/customXml" Target="../ink/ink2929.xml"/><Relationship Id="rId253" Type="http://schemas.openxmlformats.org/officeDocument/2006/relationships/image" Target="../media/image1913.png"/><Relationship Id="rId274" Type="http://schemas.openxmlformats.org/officeDocument/2006/relationships/customXml" Target="../ink/ink2950.xml"/><Relationship Id="rId295" Type="http://schemas.openxmlformats.org/officeDocument/2006/relationships/image" Target="../media/image1934.png"/><Relationship Id="rId27" Type="http://schemas.openxmlformats.org/officeDocument/2006/relationships/image" Target="../media/image13232.png"/><Relationship Id="rId48" Type="http://schemas.openxmlformats.org/officeDocument/2006/relationships/customXml" Target="../ink/ink2837.xml"/><Relationship Id="rId69" Type="http://schemas.openxmlformats.org/officeDocument/2006/relationships/image" Target="../media/image13462.png"/><Relationship Id="rId113" Type="http://schemas.openxmlformats.org/officeDocument/2006/relationships/image" Target="../media/image1843.png"/><Relationship Id="rId134" Type="http://schemas.openxmlformats.org/officeDocument/2006/relationships/customXml" Target="../ink/ink2880.xml"/><Relationship Id="rId80" Type="http://schemas.openxmlformats.org/officeDocument/2006/relationships/customXml" Target="../ink/ink2853.xml"/><Relationship Id="rId155" Type="http://schemas.openxmlformats.org/officeDocument/2006/relationships/image" Target="../media/image1864.png"/><Relationship Id="rId176" Type="http://schemas.openxmlformats.org/officeDocument/2006/relationships/customXml" Target="../ink/ink2901.xml"/><Relationship Id="rId197" Type="http://schemas.openxmlformats.org/officeDocument/2006/relationships/image" Target="../media/image1885.png"/><Relationship Id="rId201" Type="http://schemas.openxmlformats.org/officeDocument/2006/relationships/image" Target="../media/image1887.png"/><Relationship Id="rId222" Type="http://schemas.openxmlformats.org/officeDocument/2006/relationships/customXml" Target="../ink/ink2924.xml"/><Relationship Id="rId243" Type="http://schemas.openxmlformats.org/officeDocument/2006/relationships/image" Target="../media/image1908.png"/><Relationship Id="rId264" Type="http://schemas.openxmlformats.org/officeDocument/2006/relationships/customXml" Target="../ink/ink2945.xml"/><Relationship Id="rId285" Type="http://schemas.openxmlformats.org/officeDocument/2006/relationships/image" Target="../media/image1929.png"/><Relationship Id="rId17" Type="http://schemas.openxmlformats.org/officeDocument/2006/relationships/image" Target="../media/image13172.png"/><Relationship Id="rId38" Type="http://schemas.openxmlformats.org/officeDocument/2006/relationships/customXml" Target="../ink/ink2832.xml"/><Relationship Id="rId59" Type="http://schemas.openxmlformats.org/officeDocument/2006/relationships/image" Target="../media/image13411.png"/><Relationship Id="rId103" Type="http://schemas.openxmlformats.org/officeDocument/2006/relationships/image" Target="../media/image1838.png"/><Relationship Id="rId124" Type="http://schemas.openxmlformats.org/officeDocument/2006/relationships/customXml" Target="../ink/ink2875.xml"/><Relationship Id="rId70" Type="http://schemas.openxmlformats.org/officeDocument/2006/relationships/customXml" Target="../ink/ink2848.xml"/><Relationship Id="rId91" Type="http://schemas.openxmlformats.org/officeDocument/2006/relationships/image" Target="../media/image13581.png"/><Relationship Id="rId145" Type="http://schemas.openxmlformats.org/officeDocument/2006/relationships/image" Target="../media/image1859.png"/><Relationship Id="rId166" Type="http://schemas.openxmlformats.org/officeDocument/2006/relationships/customXml" Target="../ink/ink2896.xml"/><Relationship Id="rId187" Type="http://schemas.openxmlformats.org/officeDocument/2006/relationships/image" Target="../media/image188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919.xml"/><Relationship Id="rId233" Type="http://schemas.openxmlformats.org/officeDocument/2006/relationships/image" Target="../media/image1903.png"/><Relationship Id="rId254" Type="http://schemas.openxmlformats.org/officeDocument/2006/relationships/customXml" Target="../ink/ink2940.xml"/><Relationship Id="rId28" Type="http://schemas.openxmlformats.org/officeDocument/2006/relationships/customXml" Target="../ink/ink2827.xml"/><Relationship Id="rId49" Type="http://schemas.openxmlformats.org/officeDocument/2006/relationships/image" Target="../media/image13352.png"/><Relationship Id="rId114" Type="http://schemas.openxmlformats.org/officeDocument/2006/relationships/customXml" Target="../ink/ink2870.xml"/><Relationship Id="rId275" Type="http://schemas.openxmlformats.org/officeDocument/2006/relationships/image" Target="../media/image1924.png"/><Relationship Id="rId296" Type="http://schemas.openxmlformats.org/officeDocument/2006/relationships/customXml" Target="../ink/ink2961.xml"/><Relationship Id="rId300" Type="http://schemas.openxmlformats.org/officeDocument/2006/relationships/customXml" Target="../ink/ink2963.xml"/><Relationship Id="rId60" Type="http://schemas.openxmlformats.org/officeDocument/2006/relationships/customXml" Target="../ink/ink2843.xml"/><Relationship Id="rId81" Type="http://schemas.openxmlformats.org/officeDocument/2006/relationships/image" Target="../media/image13532.png"/><Relationship Id="rId135" Type="http://schemas.openxmlformats.org/officeDocument/2006/relationships/image" Target="../media/image1854.png"/><Relationship Id="rId156" Type="http://schemas.openxmlformats.org/officeDocument/2006/relationships/customXml" Target="../ink/ink2891.xml"/><Relationship Id="rId177" Type="http://schemas.openxmlformats.org/officeDocument/2006/relationships/image" Target="../media/image1875.png"/><Relationship Id="rId198" Type="http://schemas.openxmlformats.org/officeDocument/2006/relationships/customXml" Target="../ink/ink2912.xml"/><Relationship Id="rId202" Type="http://schemas.openxmlformats.org/officeDocument/2006/relationships/customXml" Target="../ink/ink2914.xml"/><Relationship Id="rId223" Type="http://schemas.openxmlformats.org/officeDocument/2006/relationships/image" Target="../media/image1898.png"/><Relationship Id="rId244" Type="http://schemas.openxmlformats.org/officeDocument/2006/relationships/customXml" Target="../ink/ink2935.xml"/><Relationship Id="rId18" Type="http://schemas.openxmlformats.org/officeDocument/2006/relationships/customXml" Target="../ink/ink2822.xml"/><Relationship Id="rId39" Type="http://schemas.openxmlformats.org/officeDocument/2006/relationships/image" Target="../media/image13292.png"/><Relationship Id="rId265" Type="http://schemas.openxmlformats.org/officeDocument/2006/relationships/image" Target="../media/image1919.png"/><Relationship Id="rId286" Type="http://schemas.openxmlformats.org/officeDocument/2006/relationships/customXml" Target="../ink/ink2956.xml"/><Relationship Id="rId50" Type="http://schemas.openxmlformats.org/officeDocument/2006/relationships/customXml" Target="../ink/ink2838.xml"/><Relationship Id="rId104" Type="http://schemas.openxmlformats.org/officeDocument/2006/relationships/customXml" Target="../ink/ink2865.xml"/><Relationship Id="rId125" Type="http://schemas.openxmlformats.org/officeDocument/2006/relationships/image" Target="../media/image1849.png"/><Relationship Id="rId146" Type="http://schemas.openxmlformats.org/officeDocument/2006/relationships/customXml" Target="../ink/ink2886.xml"/><Relationship Id="rId167" Type="http://schemas.openxmlformats.org/officeDocument/2006/relationships/image" Target="../media/image1870.png"/><Relationship Id="rId188" Type="http://schemas.openxmlformats.org/officeDocument/2006/relationships/customXml" Target="../ink/ink2907.xml"/><Relationship Id="rId71" Type="http://schemas.openxmlformats.org/officeDocument/2006/relationships/image" Target="../media/image13472.png"/><Relationship Id="rId92" Type="http://schemas.openxmlformats.org/officeDocument/2006/relationships/customXml" Target="../ink/ink2859.xml"/><Relationship Id="rId213" Type="http://schemas.openxmlformats.org/officeDocument/2006/relationships/image" Target="../media/image1893.png"/><Relationship Id="rId234" Type="http://schemas.openxmlformats.org/officeDocument/2006/relationships/customXml" Target="../ink/ink2930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2.png"/><Relationship Id="rId18" Type="http://schemas.openxmlformats.org/officeDocument/2006/relationships/customXml" Target="../ink/ink2971.xml"/><Relationship Id="rId26" Type="http://schemas.openxmlformats.org/officeDocument/2006/relationships/customXml" Target="../ink/ink2975.xml"/><Relationship Id="rId39" Type="http://schemas.openxmlformats.org/officeDocument/2006/relationships/image" Target="../media/image1955.png"/><Relationship Id="rId21" Type="http://schemas.openxmlformats.org/officeDocument/2006/relationships/image" Target="../media/image1946.png"/><Relationship Id="rId34" Type="http://schemas.openxmlformats.org/officeDocument/2006/relationships/customXml" Target="../ink/ink2979.xml"/><Relationship Id="rId42" Type="http://schemas.openxmlformats.org/officeDocument/2006/relationships/customXml" Target="../ink/ink2983.xml"/><Relationship Id="rId47" Type="http://schemas.openxmlformats.org/officeDocument/2006/relationships/image" Target="../media/image1959.png"/><Relationship Id="rId50" Type="http://schemas.openxmlformats.org/officeDocument/2006/relationships/customXml" Target="../ink/ink2987.xml"/><Relationship Id="rId55" Type="http://schemas.openxmlformats.org/officeDocument/2006/relationships/image" Target="../media/image1963.png"/><Relationship Id="rId63" Type="http://schemas.openxmlformats.org/officeDocument/2006/relationships/image" Target="../media/image1967.png"/><Relationship Id="rId68" Type="http://schemas.openxmlformats.org/officeDocument/2006/relationships/customXml" Target="../ink/ink2996.xml"/><Relationship Id="rId76" Type="http://schemas.openxmlformats.org/officeDocument/2006/relationships/customXml" Target="../ink/ink3000.xml"/><Relationship Id="rId7" Type="http://schemas.openxmlformats.org/officeDocument/2006/relationships/image" Target="../media/image1939.png"/><Relationship Id="rId71" Type="http://schemas.openxmlformats.org/officeDocument/2006/relationships/image" Target="../media/image1971.png"/><Relationship Id="rId2" Type="http://schemas.openxmlformats.org/officeDocument/2006/relationships/image" Target="../media/image704.png"/><Relationship Id="rId16" Type="http://schemas.openxmlformats.org/officeDocument/2006/relationships/customXml" Target="../ink/ink2970.xml"/><Relationship Id="rId29" Type="http://schemas.openxmlformats.org/officeDocument/2006/relationships/image" Target="../media/image1950.png"/><Relationship Id="rId11" Type="http://schemas.openxmlformats.org/officeDocument/2006/relationships/image" Target="../media/image1941.png"/><Relationship Id="rId24" Type="http://schemas.openxmlformats.org/officeDocument/2006/relationships/customXml" Target="../ink/ink2974.xml"/><Relationship Id="rId32" Type="http://schemas.openxmlformats.org/officeDocument/2006/relationships/customXml" Target="../ink/ink2978.xml"/><Relationship Id="rId37" Type="http://schemas.openxmlformats.org/officeDocument/2006/relationships/image" Target="../media/image1954.png"/><Relationship Id="rId40" Type="http://schemas.openxmlformats.org/officeDocument/2006/relationships/customXml" Target="../ink/ink2982.xml"/><Relationship Id="rId45" Type="http://schemas.openxmlformats.org/officeDocument/2006/relationships/image" Target="../media/image1958.png"/><Relationship Id="rId53" Type="http://schemas.openxmlformats.org/officeDocument/2006/relationships/image" Target="../media/image1962.png"/><Relationship Id="rId58" Type="http://schemas.openxmlformats.org/officeDocument/2006/relationships/customXml" Target="../ink/ink2991.xml"/><Relationship Id="rId66" Type="http://schemas.openxmlformats.org/officeDocument/2006/relationships/customXml" Target="../ink/ink2995.xml"/><Relationship Id="rId74" Type="http://schemas.openxmlformats.org/officeDocument/2006/relationships/customXml" Target="../ink/ink2999.xml"/><Relationship Id="rId79" Type="http://schemas.openxmlformats.org/officeDocument/2006/relationships/image" Target="../media/image1975.png"/><Relationship Id="rId5" Type="http://schemas.openxmlformats.org/officeDocument/2006/relationships/image" Target="../media/image1938.png"/><Relationship Id="rId61" Type="http://schemas.openxmlformats.org/officeDocument/2006/relationships/image" Target="../media/image1966.png"/><Relationship Id="rId82" Type="http://schemas.openxmlformats.org/officeDocument/2006/relationships/customXml" Target="../ink/ink3003.xml"/><Relationship Id="rId10" Type="http://schemas.openxmlformats.org/officeDocument/2006/relationships/customXml" Target="../ink/ink2967.xml"/><Relationship Id="rId19" Type="http://schemas.openxmlformats.org/officeDocument/2006/relationships/image" Target="../media/image1945.png"/><Relationship Id="rId31" Type="http://schemas.openxmlformats.org/officeDocument/2006/relationships/image" Target="../media/image1951.png"/><Relationship Id="rId44" Type="http://schemas.openxmlformats.org/officeDocument/2006/relationships/customXml" Target="../ink/ink2984.xml"/><Relationship Id="rId52" Type="http://schemas.openxmlformats.org/officeDocument/2006/relationships/customXml" Target="../ink/ink2988.xml"/><Relationship Id="rId60" Type="http://schemas.openxmlformats.org/officeDocument/2006/relationships/customXml" Target="../ink/ink2992.xml"/><Relationship Id="rId65" Type="http://schemas.openxmlformats.org/officeDocument/2006/relationships/image" Target="../media/image1968.png"/><Relationship Id="rId73" Type="http://schemas.openxmlformats.org/officeDocument/2006/relationships/image" Target="../media/image1972.png"/><Relationship Id="rId78" Type="http://schemas.openxmlformats.org/officeDocument/2006/relationships/customXml" Target="../ink/ink3001.xml"/><Relationship Id="rId81" Type="http://schemas.openxmlformats.org/officeDocument/2006/relationships/image" Target="../media/image1976.png"/><Relationship Id="rId4" Type="http://schemas.openxmlformats.org/officeDocument/2006/relationships/customXml" Target="../ink/ink2964.xml"/><Relationship Id="rId9" Type="http://schemas.openxmlformats.org/officeDocument/2006/relationships/image" Target="../media/image1940.png"/><Relationship Id="rId14" Type="http://schemas.openxmlformats.org/officeDocument/2006/relationships/customXml" Target="../ink/ink2969.xml"/><Relationship Id="rId22" Type="http://schemas.openxmlformats.org/officeDocument/2006/relationships/customXml" Target="../ink/ink2973.xml"/><Relationship Id="rId27" Type="http://schemas.openxmlformats.org/officeDocument/2006/relationships/image" Target="../media/image1949.png"/><Relationship Id="rId30" Type="http://schemas.openxmlformats.org/officeDocument/2006/relationships/customXml" Target="../ink/ink2977.xml"/><Relationship Id="rId35" Type="http://schemas.openxmlformats.org/officeDocument/2006/relationships/image" Target="../media/image1953.png"/><Relationship Id="rId43" Type="http://schemas.openxmlformats.org/officeDocument/2006/relationships/image" Target="../media/image1957.png"/><Relationship Id="rId48" Type="http://schemas.openxmlformats.org/officeDocument/2006/relationships/customXml" Target="../ink/ink2986.xml"/><Relationship Id="rId56" Type="http://schemas.openxmlformats.org/officeDocument/2006/relationships/customXml" Target="../ink/ink2990.xml"/><Relationship Id="rId64" Type="http://schemas.openxmlformats.org/officeDocument/2006/relationships/customXml" Target="../ink/ink2994.xml"/><Relationship Id="rId69" Type="http://schemas.openxmlformats.org/officeDocument/2006/relationships/image" Target="../media/image1970.png"/><Relationship Id="rId77" Type="http://schemas.openxmlformats.org/officeDocument/2006/relationships/image" Target="../media/image1974.png"/><Relationship Id="rId8" Type="http://schemas.openxmlformats.org/officeDocument/2006/relationships/customXml" Target="../ink/ink2966.xml"/><Relationship Id="rId51" Type="http://schemas.openxmlformats.org/officeDocument/2006/relationships/image" Target="../media/image1961.png"/><Relationship Id="rId72" Type="http://schemas.openxmlformats.org/officeDocument/2006/relationships/customXml" Target="../ink/ink2998.xml"/><Relationship Id="rId80" Type="http://schemas.openxmlformats.org/officeDocument/2006/relationships/customXml" Target="../ink/ink3002.xml"/><Relationship Id="rId3" Type="http://schemas.openxmlformats.org/officeDocument/2006/relationships/image" Target="../media/image702.png"/><Relationship Id="rId12" Type="http://schemas.openxmlformats.org/officeDocument/2006/relationships/customXml" Target="../ink/ink2968.xml"/><Relationship Id="rId17" Type="http://schemas.openxmlformats.org/officeDocument/2006/relationships/image" Target="../media/image1944.png"/><Relationship Id="rId25" Type="http://schemas.openxmlformats.org/officeDocument/2006/relationships/image" Target="../media/image1948.png"/><Relationship Id="rId33" Type="http://schemas.openxmlformats.org/officeDocument/2006/relationships/image" Target="../media/image1952.png"/><Relationship Id="rId38" Type="http://schemas.openxmlformats.org/officeDocument/2006/relationships/customXml" Target="../ink/ink2981.xml"/><Relationship Id="rId46" Type="http://schemas.openxmlformats.org/officeDocument/2006/relationships/customXml" Target="../ink/ink2985.xml"/><Relationship Id="rId59" Type="http://schemas.openxmlformats.org/officeDocument/2006/relationships/image" Target="../media/image1965.png"/><Relationship Id="rId67" Type="http://schemas.openxmlformats.org/officeDocument/2006/relationships/image" Target="../media/image1969.png"/><Relationship Id="rId20" Type="http://schemas.openxmlformats.org/officeDocument/2006/relationships/customXml" Target="../ink/ink2972.xml"/><Relationship Id="rId41" Type="http://schemas.openxmlformats.org/officeDocument/2006/relationships/image" Target="../media/image1956.png"/><Relationship Id="rId54" Type="http://schemas.openxmlformats.org/officeDocument/2006/relationships/customXml" Target="../ink/ink2989.xml"/><Relationship Id="rId62" Type="http://schemas.openxmlformats.org/officeDocument/2006/relationships/customXml" Target="../ink/ink2993.xml"/><Relationship Id="rId70" Type="http://schemas.openxmlformats.org/officeDocument/2006/relationships/customXml" Target="../ink/ink2997.xml"/><Relationship Id="rId75" Type="http://schemas.openxmlformats.org/officeDocument/2006/relationships/image" Target="../media/image1973.png"/><Relationship Id="rId83" Type="http://schemas.openxmlformats.org/officeDocument/2006/relationships/image" Target="../media/image19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65.xml"/><Relationship Id="rId15" Type="http://schemas.openxmlformats.org/officeDocument/2006/relationships/image" Target="../media/image1943.png"/><Relationship Id="rId23" Type="http://schemas.openxmlformats.org/officeDocument/2006/relationships/image" Target="../media/image1947.png"/><Relationship Id="rId28" Type="http://schemas.openxmlformats.org/officeDocument/2006/relationships/customXml" Target="../ink/ink2976.xml"/><Relationship Id="rId36" Type="http://schemas.openxmlformats.org/officeDocument/2006/relationships/customXml" Target="../ink/ink2980.xml"/><Relationship Id="rId49" Type="http://schemas.openxmlformats.org/officeDocument/2006/relationships/image" Target="../media/image1960.png"/><Relationship Id="rId57" Type="http://schemas.openxmlformats.org/officeDocument/2006/relationships/image" Target="../media/image196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61.xml"/><Relationship Id="rId671" Type="http://schemas.openxmlformats.org/officeDocument/2006/relationships/customXml" Target="../ink/ink3338.xml"/><Relationship Id="rId769" Type="http://schemas.openxmlformats.org/officeDocument/2006/relationships/customXml" Target="../ink/ink3387.xml"/><Relationship Id="rId21" Type="http://schemas.openxmlformats.org/officeDocument/2006/relationships/customXml" Target="../ink/ink3013.xml"/><Relationship Id="rId324" Type="http://schemas.openxmlformats.org/officeDocument/2006/relationships/image" Target="../media/image10171.png"/><Relationship Id="rId531" Type="http://schemas.openxmlformats.org/officeDocument/2006/relationships/customXml" Target="../ink/ink3268.xml"/><Relationship Id="rId629" Type="http://schemas.openxmlformats.org/officeDocument/2006/relationships/customXml" Target="../ink/ink3317.xml"/><Relationship Id="rId170" Type="http://schemas.openxmlformats.org/officeDocument/2006/relationships/image" Target="../media/image9321.png"/><Relationship Id="rId268" Type="http://schemas.openxmlformats.org/officeDocument/2006/relationships/image" Target="../media/image9861.png"/><Relationship Id="rId475" Type="http://schemas.openxmlformats.org/officeDocument/2006/relationships/customXml" Target="../ink/ink3240.xml"/><Relationship Id="rId682" Type="http://schemas.openxmlformats.org/officeDocument/2006/relationships/image" Target="../media/image12260.png"/><Relationship Id="rId32" Type="http://schemas.openxmlformats.org/officeDocument/2006/relationships/image" Target="../media/image8551.png"/><Relationship Id="rId128" Type="http://schemas.openxmlformats.org/officeDocument/2006/relationships/image" Target="../media/image9081.png"/><Relationship Id="rId335" Type="http://schemas.openxmlformats.org/officeDocument/2006/relationships/customXml" Target="../ink/ink3170.xml"/><Relationship Id="rId542" Type="http://schemas.openxmlformats.org/officeDocument/2006/relationships/image" Target="../media/image11381.png"/><Relationship Id="rId181" Type="http://schemas.openxmlformats.org/officeDocument/2006/relationships/customXml" Target="../ink/ink3093.xml"/><Relationship Id="rId402" Type="http://schemas.openxmlformats.org/officeDocument/2006/relationships/image" Target="../media/image10612.png"/><Relationship Id="rId279" Type="http://schemas.openxmlformats.org/officeDocument/2006/relationships/customXml" Target="../ink/ink3142.xml"/><Relationship Id="rId486" Type="http://schemas.openxmlformats.org/officeDocument/2006/relationships/image" Target="../media/image11071.png"/><Relationship Id="rId693" Type="http://schemas.openxmlformats.org/officeDocument/2006/relationships/customXml" Target="../ink/ink3349.xml"/><Relationship Id="rId707" Type="http://schemas.openxmlformats.org/officeDocument/2006/relationships/customXml" Target="../ink/ink3356.xml"/><Relationship Id="rId43" Type="http://schemas.openxmlformats.org/officeDocument/2006/relationships/customXml" Target="../ink/ink3024.xml"/><Relationship Id="rId139" Type="http://schemas.openxmlformats.org/officeDocument/2006/relationships/customXml" Target="../ink/ink3072.xml"/><Relationship Id="rId290" Type="http://schemas.openxmlformats.org/officeDocument/2006/relationships/image" Target="../media/image9981.png"/><Relationship Id="rId304" Type="http://schemas.openxmlformats.org/officeDocument/2006/relationships/image" Target="../media/image10061.png"/><Relationship Id="rId346" Type="http://schemas.openxmlformats.org/officeDocument/2006/relationships/image" Target="../media/image10291.png"/><Relationship Id="rId388" Type="http://schemas.openxmlformats.org/officeDocument/2006/relationships/image" Target="../media/image10531.png"/><Relationship Id="rId511" Type="http://schemas.openxmlformats.org/officeDocument/2006/relationships/customXml" Target="../ink/ink3258.xml"/><Relationship Id="rId553" Type="http://schemas.openxmlformats.org/officeDocument/2006/relationships/customXml" Target="../ink/ink3279.xml"/><Relationship Id="rId609" Type="http://schemas.openxmlformats.org/officeDocument/2006/relationships/customXml" Target="../ink/ink3307.xml"/><Relationship Id="rId760" Type="http://schemas.openxmlformats.org/officeDocument/2006/relationships/image" Target="../media/image12740.png"/><Relationship Id="rId85" Type="http://schemas.openxmlformats.org/officeDocument/2006/relationships/customXml" Target="../ink/ink3045.xml"/><Relationship Id="rId150" Type="http://schemas.openxmlformats.org/officeDocument/2006/relationships/image" Target="../media/image9212.png"/><Relationship Id="rId192" Type="http://schemas.openxmlformats.org/officeDocument/2006/relationships/image" Target="../media/image9441.png"/><Relationship Id="rId206" Type="http://schemas.openxmlformats.org/officeDocument/2006/relationships/image" Target="../media/image9521.png"/><Relationship Id="rId413" Type="http://schemas.openxmlformats.org/officeDocument/2006/relationships/customXml" Target="../ink/ink3209.xml"/><Relationship Id="rId595" Type="http://schemas.openxmlformats.org/officeDocument/2006/relationships/customXml" Target="../ink/ink3300.xml"/><Relationship Id="rId248" Type="http://schemas.openxmlformats.org/officeDocument/2006/relationships/image" Target="../media/image9751.png"/><Relationship Id="rId455" Type="http://schemas.openxmlformats.org/officeDocument/2006/relationships/customXml" Target="../ink/ink3230.xml"/><Relationship Id="rId497" Type="http://schemas.openxmlformats.org/officeDocument/2006/relationships/customXml" Target="../ink/ink3251.xml"/><Relationship Id="rId620" Type="http://schemas.openxmlformats.org/officeDocument/2006/relationships/image" Target="../media/image11870.png"/><Relationship Id="rId662" Type="http://schemas.openxmlformats.org/officeDocument/2006/relationships/image" Target="../media/image12140.png"/><Relationship Id="rId718" Type="http://schemas.openxmlformats.org/officeDocument/2006/relationships/image" Target="../media/image12480.png"/><Relationship Id="rId12" Type="http://schemas.openxmlformats.org/officeDocument/2006/relationships/image" Target="../media/image8441.png"/><Relationship Id="rId108" Type="http://schemas.openxmlformats.org/officeDocument/2006/relationships/image" Target="../media/image8971.png"/><Relationship Id="rId315" Type="http://schemas.openxmlformats.org/officeDocument/2006/relationships/customXml" Target="../ink/ink3160.xml"/><Relationship Id="rId357" Type="http://schemas.openxmlformats.org/officeDocument/2006/relationships/customXml" Target="../ink/ink3181.xml"/><Relationship Id="rId522" Type="http://schemas.openxmlformats.org/officeDocument/2006/relationships/image" Target="../media/image11271.png"/><Relationship Id="rId54" Type="http://schemas.openxmlformats.org/officeDocument/2006/relationships/image" Target="../media/image8671.png"/><Relationship Id="rId96" Type="http://schemas.openxmlformats.org/officeDocument/2006/relationships/image" Target="../media/image8912.png"/><Relationship Id="rId161" Type="http://schemas.openxmlformats.org/officeDocument/2006/relationships/customXml" Target="../ink/ink3083.xml"/><Relationship Id="rId217" Type="http://schemas.openxmlformats.org/officeDocument/2006/relationships/customXml" Target="../ink/ink3111.xml"/><Relationship Id="rId399" Type="http://schemas.openxmlformats.org/officeDocument/2006/relationships/customXml" Target="../ink/ink3202.xml"/><Relationship Id="rId564" Type="http://schemas.openxmlformats.org/officeDocument/2006/relationships/image" Target="../media/image11530.png"/><Relationship Id="rId771" Type="http://schemas.openxmlformats.org/officeDocument/2006/relationships/customXml" Target="../ink/ink3388.xml"/><Relationship Id="rId259" Type="http://schemas.openxmlformats.org/officeDocument/2006/relationships/customXml" Target="../ink/ink3132.xml"/><Relationship Id="rId424" Type="http://schemas.openxmlformats.org/officeDocument/2006/relationships/image" Target="../media/image10731.png"/><Relationship Id="rId466" Type="http://schemas.openxmlformats.org/officeDocument/2006/relationships/image" Target="../media/image10961.png"/><Relationship Id="rId631" Type="http://schemas.openxmlformats.org/officeDocument/2006/relationships/customXml" Target="../ink/ink3318.xml"/><Relationship Id="rId673" Type="http://schemas.openxmlformats.org/officeDocument/2006/relationships/customXml" Target="../ink/ink3339.xml"/><Relationship Id="rId729" Type="http://schemas.openxmlformats.org/officeDocument/2006/relationships/customXml" Target="../ink/ink3367.xml"/><Relationship Id="rId23" Type="http://schemas.openxmlformats.org/officeDocument/2006/relationships/customXml" Target="../ink/ink3014.xml"/><Relationship Id="rId119" Type="http://schemas.openxmlformats.org/officeDocument/2006/relationships/customXml" Target="../ink/ink3062.xml"/><Relationship Id="rId270" Type="http://schemas.openxmlformats.org/officeDocument/2006/relationships/image" Target="../media/image9871.png"/><Relationship Id="rId326" Type="http://schemas.openxmlformats.org/officeDocument/2006/relationships/image" Target="../media/image10181.png"/><Relationship Id="rId533" Type="http://schemas.openxmlformats.org/officeDocument/2006/relationships/customXml" Target="../ink/ink3269.xml"/><Relationship Id="rId65" Type="http://schemas.openxmlformats.org/officeDocument/2006/relationships/customXml" Target="../ink/ink3035.xml"/><Relationship Id="rId130" Type="http://schemas.openxmlformats.org/officeDocument/2006/relationships/image" Target="../media/image9091.png"/><Relationship Id="rId368" Type="http://schemas.openxmlformats.org/officeDocument/2006/relationships/image" Target="../media/image10421.png"/><Relationship Id="rId575" Type="http://schemas.openxmlformats.org/officeDocument/2006/relationships/customXml" Target="../ink/ink3290.xml"/><Relationship Id="rId740" Type="http://schemas.openxmlformats.org/officeDocument/2006/relationships/image" Target="../media/image12630.png"/><Relationship Id="rId782" Type="http://schemas.openxmlformats.org/officeDocument/2006/relationships/customXml" Target="../ink/ink3394.xml"/><Relationship Id="rId172" Type="http://schemas.openxmlformats.org/officeDocument/2006/relationships/image" Target="../media/image9331.png"/><Relationship Id="rId228" Type="http://schemas.openxmlformats.org/officeDocument/2006/relationships/image" Target="../media/image9641.png"/><Relationship Id="rId435" Type="http://schemas.openxmlformats.org/officeDocument/2006/relationships/customXml" Target="../ink/ink3220.xml"/><Relationship Id="rId477" Type="http://schemas.openxmlformats.org/officeDocument/2006/relationships/customXml" Target="../ink/ink3241.xml"/><Relationship Id="rId600" Type="http://schemas.openxmlformats.org/officeDocument/2006/relationships/image" Target="../media/image11750.png"/><Relationship Id="rId642" Type="http://schemas.openxmlformats.org/officeDocument/2006/relationships/image" Target="../media/image12020.png"/><Relationship Id="rId684" Type="http://schemas.openxmlformats.org/officeDocument/2006/relationships/image" Target="../media/image12270.png"/><Relationship Id="rId281" Type="http://schemas.openxmlformats.org/officeDocument/2006/relationships/customXml" Target="../ink/ink3143.xml"/><Relationship Id="rId337" Type="http://schemas.openxmlformats.org/officeDocument/2006/relationships/customXml" Target="../ink/ink3171.xml"/><Relationship Id="rId502" Type="http://schemas.openxmlformats.org/officeDocument/2006/relationships/image" Target="../media/image11161.png"/><Relationship Id="rId34" Type="http://schemas.openxmlformats.org/officeDocument/2006/relationships/image" Target="../media/image8561.png"/><Relationship Id="rId76" Type="http://schemas.openxmlformats.org/officeDocument/2006/relationships/image" Target="../media/image8791.png"/><Relationship Id="rId141" Type="http://schemas.openxmlformats.org/officeDocument/2006/relationships/customXml" Target="../ink/ink3073.xml"/><Relationship Id="rId379" Type="http://schemas.openxmlformats.org/officeDocument/2006/relationships/customXml" Target="../ink/ink3192.xml"/><Relationship Id="rId544" Type="http://schemas.openxmlformats.org/officeDocument/2006/relationships/image" Target="../media/image11391.png"/><Relationship Id="rId586" Type="http://schemas.openxmlformats.org/officeDocument/2006/relationships/image" Target="../media/image11660.png"/><Relationship Id="rId751" Type="http://schemas.openxmlformats.org/officeDocument/2006/relationships/customXml" Target="../ink/ink3378.xml"/><Relationship Id="rId793" Type="http://schemas.openxmlformats.org/officeDocument/2006/relationships/image" Target="../media/image17781.png"/><Relationship Id="rId807" Type="http://schemas.openxmlformats.org/officeDocument/2006/relationships/image" Target="../media/image17851.png"/><Relationship Id="rId7" Type="http://schemas.openxmlformats.org/officeDocument/2006/relationships/customXml" Target="../ink/ink3006.xml"/><Relationship Id="rId183" Type="http://schemas.openxmlformats.org/officeDocument/2006/relationships/customXml" Target="../ink/ink3094.xml"/><Relationship Id="rId239" Type="http://schemas.openxmlformats.org/officeDocument/2006/relationships/customXml" Target="../ink/ink3122.xml"/><Relationship Id="rId390" Type="http://schemas.openxmlformats.org/officeDocument/2006/relationships/image" Target="../media/image10541.png"/><Relationship Id="rId404" Type="http://schemas.openxmlformats.org/officeDocument/2006/relationships/image" Target="../media/image10621.png"/><Relationship Id="rId446" Type="http://schemas.openxmlformats.org/officeDocument/2006/relationships/image" Target="../media/image10851.png"/><Relationship Id="rId611" Type="http://schemas.openxmlformats.org/officeDocument/2006/relationships/customXml" Target="../ink/ink3308.xml"/><Relationship Id="rId653" Type="http://schemas.openxmlformats.org/officeDocument/2006/relationships/customXml" Target="../ink/ink3329.xml"/><Relationship Id="rId250" Type="http://schemas.openxmlformats.org/officeDocument/2006/relationships/image" Target="../media/image9761.png"/><Relationship Id="rId292" Type="http://schemas.openxmlformats.org/officeDocument/2006/relationships/image" Target="../media/image9991.png"/><Relationship Id="rId306" Type="http://schemas.openxmlformats.org/officeDocument/2006/relationships/image" Target="../media/image10071.png"/><Relationship Id="rId488" Type="http://schemas.openxmlformats.org/officeDocument/2006/relationships/image" Target="../media/image11081.png"/><Relationship Id="rId695" Type="http://schemas.openxmlformats.org/officeDocument/2006/relationships/customXml" Target="../ink/ink3350.xml"/><Relationship Id="rId709" Type="http://schemas.openxmlformats.org/officeDocument/2006/relationships/customXml" Target="../ink/ink3357.xml"/><Relationship Id="rId45" Type="http://schemas.openxmlformats.org/officeDocument/2006/relationships/customXml" Target="../ink/ink3025.xml"/><Relationship Id="rId87" Type="http://schemas.openxmlformats.org/officeDocument/2006/relationships/customXml" Target="../ink/ink3046.xml"/><Relationship Id="rId110" Type="http://schemas.openxmlformats.org/officeDocument/2006/relationships/image" Target="../media/image8981.png"/><Relationship Id="rId348" Type="http://schemas.openxmlformats.org/officeDocument/2006/relationships/image" Target="../media/image10312.png"/><Relationship Id="rId513" Type="http://schemas.openxmlformats.org/officeDocument/2006/relationships/customXml" Target="../ink/ink3259.xml"/><Relationship Id="rId555" Type="http://schemas.openxmlformats.org/officeDocument/2006/relationships/customXml" Target="../ink/ink3280.xml"/><Relationship Id="rId597" Type="http://schemas.openxmlformats.org/officeDocument/2006/relationships/customXml" Target="../ink/ink3301.xml"/><Relationship Id="rId720" Type="http://schemas.openxmlformats.org/officeDocument/2006/relationships/image" Target="../media/image12490.png"/><Relationship Id="rId762" Type="http://schemas.openxmlformats.org/officeDocument/2006/relationships/image" Target="../media/image12750.png"/><Relationship Id="rId152" Type="http://schemas.openxmlformats.org/officeDocument/2006/relationships/image" Target="../media/image9221.png"/><Relationship Id="rId194" Type="http://schemas.openxmlformats.org/officeDocument/2006/relationships/image" Target="../media/image9451.png"/><Relationship Id="rId208" Type="http://schemas.openxmlformats.org/officeDocument/2006/relationships/image" Target="../media/image9531.png"/><Relationship Id="rId415" Type="http://schemas.openxmlformats.org/officeDocument/2006/relationships/customXml" Target="../ink/ink3210.xml"/><Relationship Id="rId457" Type="http://schemas.openxmlformats.org/officeDocument/2006/relationships/customXml" Target="../ink/ink3231.xml"/><Relationship Id="rId622" Type="http://schemas.openxmlformats.org/officeDocument/2006/relationships/image" Target="../media/image11880.png"/><Relationship Id="rId261" Type="http://schemas.openxmlformats.org/officeDocument/2006/relationships/customXml" Target="../ink/ink3133.xml"/><Relationship Id="rId499" Type="http://schemas.openxmlformats.org/officeDocument/2006/relationships/customXml" Target="../ink/ink3252.xml"/><Relationship Id="rId664" Type="http://schemas.openxmlformats.org/officeDocument/2006/relationships/image" Target="../media/image12150.png"/><Relationship Id="rId14" Type="http://schemas.openxmlformats.org/officeDocument/2006/relationships/image" Target="../media/image8451.png"/><Relationship Id="rId56" Type="http://schemas.openxmlformats.org/officeDocument/2006/relationships/image" Target="../media/image8681.png"/><Relationship Id="rId317" Type="http://schemas.openxmlformats.org/officeDocument/2006/relationships/customXml" Target="../ink/ink3161.xml"/><Relationship Id="rId359" Type="http://schemas.openxmlformats.org/officeDocument/2006/relationships/customXml" Target="../ink/ink3182.xml"/><Relationship Id="rId524" Type="http://schemas.openxmlformats.org/officeDocument/2006/relationships/image" Target="../media/image11281.png"/><Relationship Id="rId566" Type="http://schemas.openxmlformats.org/officeDocument/2006/relationships/image" Target="../media/image11540.png"/><Relationship Id="rId731" Type="http://schemas.openxmlformats.org/officeDocument/2006/relationships/customXml" Target="../ink/ink3368.xml"/><Relationship Id="rId773" Type="http://schemas.openxmlformats.org/officeDocument/2006/relationships/image" Target="../media/image12820.png"/><Relationship Id="rId98" Type="http://schemas.openxmlformats.org/officeDocument/2006/relationships/image" Target="../media/image8921.png"/><Relationship Id="rId121" Type="http://schemas.openxmlformats.org/officeDocument/2006/relationships/customXml" Target="../ink/ink3063.xml"/><Relationship Id="rId163" Type="http://schemas.openxmlformats.org/officeDocument/2006/relationships/customXml" Target="../ink/ink3084.xml"/><Relationship Id="rId219" Type="http://schemas.openxmlformats.org/officeDocument/2006/relationships/customXml" Target="../ink/ink3112.xml"/><Relationship Id="rId370" Type="http://schemas.openxmlformats.org/officeDocument/2006/relationships/image" Target="../media/image10431.png"/><Relationship Id="rId426" Type="http://schemas.openxmlformats.org/officeDocument/2006/relationships/image" Target="../media/image10741.png"/><Relationship Id="rId633" Type="http://schemas.openxmlformats.org/officeDocument/2006/relationships/customXml" Target="../ink/ink3319.xml"/><Relationship Id="rId230" Type="http://schemas.openxmlformats.org/officeDocument/2006/relationships/image" Target="../media/image9651.png"/><Relationship Id="rId468" Type="http://schemas.openxmlformats.org/officeDocument/2006/relationships/image" Target="../media/image10971.png"/><Relationship Id="rId675" Type="http://schemas.openxmlformats.org/officeDocument/2006/relationships/customXml" Target="../ink/ink3340.xml"/><Relationship Id="rId25" Type="http://schemas.openxmlformats.org/officeDocument/2006/relationships/customXml" Target="../ink/ink3015.xml"/><Relationship Id="rId67" Type="http://schemas.openxmlformats.org/officeDocument/2006/relationships/customXml" Target="../ink/ink3036.xml"/><Relationship Id="rId272" Type="http://schemas.openxmlformats.org/officeDocument/2006/relationships/image" Target="../media/image9881.png"/><Relationship Id="rId328" Type="http://schemas.openxmlformats.org/officeDocument/2006/relationships/image" Target="../media/image10191.png"/><Relationship Id="rId535" Type="http://schemas.openxmlformats.org/officeDocument/2006/relationships/customXml" Target="../ink/ink3270.xml"/><Relationship Id="rId577" Type="http://schemas.openxmlformats.org/officeDocument/2006/relationships/customXml" Target="../ink/ink3291.xml"/><Relationship Id="rId700" Type="http://schemas.openxmlformats.org/officeDocument/2006/relationships/image" Target="../media/image12370.png"/><Relationship Id="rId742" Type="http://schemas.openxmlformats.org/officeDocument/2006/relationships/image" Target="../media/image7590.png"/><Relationship Id="rId132" Type="http://schemas.openxmlformats.org/officeDocument/2006/relationships/image" Target="../media/image9112.png"/><Relationship Id="rId174" Type="http://schemas.openxmlformats.org/officeDocument/2006/relationships/image" Target="../media/image9341.png"/><Relationship Id="rId381" Type="http://schemas.openxmlformats.org/officeDocument/2006/relationships/customXml" Target="../ink/ink3193.xml"/><Relationship Id="rId602" Type="http://schemas.openxmlformats.org/officeDocument/2006/relationships/image" Target="../media/image11760.png"/><Relationship Id="rId784" Type="http://schemas.openxmlformats.org/officeDocument/2006/relationships/customXml" Target="../ink/ink3395.xml"/><Relationship Id="rId241" Type="http://schemas.openxmlformats.org/officeDocument/2006/relationships/customXml" Target="../ink/ink3123.xml"/><Relationship Id="rId437" Type="http://schemas.openxmlformats.org/officeDocument/2006/relationships/customXml" Target="../ink/ink3221.xml"/><Relationship Id="rId479" Type="http://schemas.openxmlformats.org/officeDocument/2006/relationships/customXml" Target="../ink/ink3242.xml"/><Relationship Id="rId644" Type="http://schemas.openxmlformats.org/officeDocument/2006/relationships/image" Target="../media/image12030.png"/><Relationship Id="rId686" Type="http://schemas.openxmlformats.org/officeDocument/2006/relationships/image" Target="../media/image12280.png"/><Relationship Id="rId36" Type="http://schemas.openxmlformats.org/officeDocument/2006/relationships/image" Target="../media/image8571.png"/><Relationship Id="rId283" Type="http://schemas.openxmlformats.org/officeDocument/2006/relationships/customXml" Target="../ink/ink3144.xml"/><Relationship Id="rId339" Type="http://schemas.openxmlformats.org/officeDocument/2006/relationships/customXml" Target="../ink/ink3172.xml"/><Relationship Id="rId490" Type="http://schemas.openxmlformats.org/officeDocument/2006/relationships/image" Target="../media/image11091.png"/><Relationship Id="rId504" Type="http://schemas.openxmlformats.org/officeDocument/2006/relationships/image" Target="../media/image11171.png"/><Relationship Id="rId546" Type="http://schemas.openxmlformats.org/officeDocument/2006/relationships/image" Target="../media/image11412.png"/><Relationship Id="rId711" Type="http://schemas.openxmlformats.org/officeDocument/2006/relationships/customXml" Target="../ink/ink3358.xml"/><Relationship Id="rId753" Type="http://schemas.openxmlformats.org/officeDocument/2006/relationships/customXml" Target="../ink/ink3379.xml"/><Relationship Id="rId78" Type="http://schemas.openxmlformats.org/officeDocument/2006/relationships/image" Target="../media/image8812.png"/><Relationship Id="rId101" Type="http://schemas.openxmlformats.org/officeDocument/2006/relationships/customXml" Target="../ink/ink3053.xml"/><Relationship Id="rId143" Type="http://schemas.openxmlformats.org/officeDocument/2006/relationships/customXml" Target="../ink/ink3074.xml"/><Relationship Id="rId185" Type="http://schemas.openxmlformats.org/officeDocument/2006/relationships/customXml" Target="../ink/ink3095.xml"/><Relationship Id="rId350" Type="http://schemas.openxmlformats.org/officeDocument/2006/relationships/image" Target="../media/image10321.png"/><Relationship Id="rId406" Type="http://schemas.openxmlformats.org/officeDocument/2006/relationships/image" Target="../media/image10631.png"/><Relationship Id="rId588" Type="http://schemas.openxmlformats.org/officeDocument/2006/relationships/image" Target="../media/image11670.png"/><Relationship Id="rId795" Type="http://schemas.openxmlformats.org/officeDocument/2006/relationships/image" Target="../media/image17791.png"/><Relationship Id="rId809" Type="http://schemas.openxmlformats.org/officeDocument/2006/relationships/image" Target="../media/image17861.png"/><Relationship Id="rId9" Type="http://schemas.openxmlformats.org/officeDocument/2006/relationships/customXml" Target="../ink/ink3007.xml"/><Relationship Id="rId210" Type="http://schemas.openxmlformats.org/officeDocument/2006/relationships/image" Target="../media/image9541.png"/><Relationship Id="rId392" Type="http://schemas.openxmlformats.org/officeDocument/2006/relationships/image" Target="../media/image10551.png"/><Relationship Id="rId448" Type="http://schemas.openxmlformats.org/officeDocument/2006/relationships/image" Target="../media/image10861.png"/><Relationship Id="rId613" Type="http://schemas.openxmlformats.org/officeDocument/2006/relationships/customXml" Target="../ink/ink3309.xml"/><Relationship Id="rId655" Type="http://schemas.openxmlformats.org/officeDocument/2006/relationships/customXml" Target="../ink/ink3330.xml"/><Relationship Id="rId697" Type="http://schemas.openxmlformats.org/officeDocument/2006/relationships/customXml" Target="../ink/ink3351.xml"/><Relationship Id="rId252" Type="http://schemas.openxmlformats.org/officeDocument/2006/relationships/image" Target="../media/image9771.png"/><Relationship Id="rId294" Type="http://schemas.openxmlformats.org/officeDocument/2006/relationships/image" Target="../media/image10012.png"/><Relationship Id="rId308" Type="http://schemas.openxmlformats.org/officeDocument/2006/relationships/image" Target="../media/image10081.png"/><Relationship Id="rId515" Type="http://schemas.openxmlformats.org/officeDocument/2006/relationships/customXml" Target="../ink/ink3260.xml"/><Relationship Id="rId722" Type="http://schemas.openxmlformats.org/officeDocument/2006/relationships/image" Target="../media/image12520.png"/><Relationship Id="rId47" Type="http://schemas.openxmlformats.org/officeDocument/2006/relationships/customXml" Target="../ink/ink3026.xml"/><Relationship Id="rId89" Type="http://schemas.openxmlformats.org/officeDocument/2006/relationships/customXml" Target="../ink/ink3047.xml"/><Relationship Id="rId112" Type="http://schemas.openxmlformats.org/officeDocument/2006/relationships/image" Target="../media/image8991.png"/><Relationship Id="rId154" Type="http://schemas.openxmlformats.org/officeDocument/2006/relationships/image" Target="../media/image9231.png"/><Relationship Id="rId361" Type="http://schemas.openxmlformats.org/officeDocument/2006/relationships/customXml" Target="../ink/ink3183.xml"/><Relationship Id="rId557" Type="http://schemas.openxmlformats.org/officeDocument/2006/relationships/customXml" Target="../ink/ink3281.xml"/><Relationship Id="rId599" Type="http://schemas.openxmlformats.org/officeDocument/2006/relationships/customXml" Target="../ink/ink3302.xml"/><Relationship Id="rId764" Type="http://schemas.openxmlformats.org/officeDocument/2006/relationships/image" Target="../media/image12760.png"/><Relationship Id="rId196" Type="http://schemas.openxmlformats.org/officeDocument/2006/relationships/image" Target="../media/image9461.png"/><Relationship Id="rId417" Type="http://schemas.openxmlformats.org/officeDocument/2006/relationships/customXml" Target="../ink/ink3211.xml"/><Relationship Id="rId459" Type="http://schemas.openxmlformats.org/officeDocument/2006/relationships/customXml" Target="../ink/ink3232.xml"/><Relationship Id="rId624" Type="http://schemas.openxmlformats.org/officeDocument/2006/relationships/image" Target="../media/image11890.png"/><Relationship Id="rId666" Type="http://schemas.openxmlformats.org/officeDocument/2006/relationships/image" Target="../media/image12160.png"/><Relationship Id="rId16" Type="http://schemas.openxmlformats.org/officeDocument/2006/relationships/image" Target="../media/image8461.png"/><Relationship Id="rId221" Type="http://schemas.openxmlformats.org/officeDocument/2006/relationships/customXml" Target="../ink/ink3113.xml"/><Relationship Id="rId263" Type="http://schemas.openxmlformats.org/officeDocument/2006/relationships/customXml" Target="../ink/ink3134.xml"/><Relationship Id="rId319" Type="http://schemas.openxmlformats.org/officeDocument/2006/relationships/customXml" Target="../ink/ink3162.xml"/><Relationship Id="rId470" Type="http://schemas.openxmlformats.org/officeDocument/2006/relationships/image" Target="../media/image10981.png"/><Relationship Id="rId526" Type="http://schemas.openxmlformats.org/officeDocument/2006/relationships/image" Target="../media/image11291.png"/><Relationship Id="rId58" Type="http://schemas.openxmlformats.org/officeDocument/2006/relationships/image" Target="../media/image8691.png"/><Relationship Id="rId123" Type="http://schemas.openxmlformats.org/officeDocument/2006/relationships/customXml" Target="../ink/ink3064.xml"/><Relationship Id="rId330" Type="http://schemas.openxmlformats.org/officeDocument/2006/relationships/image" Target="../media/image10212.png"/><Relationship Id="rId568" Type="http://schemas.openxmlformats.org/officeDocument/2006/relationships/image" Target="../media/image11550.png"/><Relationship Id="rId733" Type="http://schemas.openxmlformats.org/officeDocument/2006/relationships/customXml" Target="../ink/ink3369.xml"/><Relationship Id="rId775" Type="http://schemas.openxmlformats.org/officeDocument/2006/relationships/image" Target="../media/image17691.png"/><Relationship Id="rId165" Type="http://schemas.openxmlformats.org/officeDocument/2006/relationships/customXml" Target="../ink/ink3085.xml"/><Relationship Id="rId372" Type="http://schemas.openxmlformats.org/officeDocument/2006/relationships/image" Target="../media/image10441.png"/><Relationship Id="rId428" Type="http://schemas.openxmlformats.org/officeDocument/2006/relationships/image" Target="../media/image10751.png"/><Relationship Id="rId635" Type="http://schemas.openxmlformats.org/officeDocument/2006/relationships/customXml" Target="../ink/ink3320.xml"/><Relationship Id="rId677" Type="http://schemas.openxmlformats.org/officeDocument/2006/relationships/customXml" Target="../ink/ink3341.xml"/><Relationship Id="rId800" Type="http://schemas.openxmlformats.org/officeDocument/2006/relationships/customXml" Target="../ink/ink3403.xml"/><Relationship Id="rId232" Type="http://schemas.openxmlformats.org/officeDocument/2006/relationships/image" Target="../media/image9661.png"/><Relationship Id="rId274" Type="http://schemas.openxmlformats.org/officeDocument/2006/relationships/image" Target="../media/image9891.png"/><Relationship Id="rId481" Type="http://schemas.openxmlformats.org/officeDocument/2006/relationships/customXml" Target="../ink/ink3243.xml"/><Relationship Id="rId702" Type="http://schemas.openxmlformats.org/officeDocument/2006/relationships/image" Target="../media/image12380.png"/><Relationship Id="rId27" Type="http://schemas.openxmlformats.org/officeDocument/2006/relationships/customXml" Target="../ink/ink3016.xml"/><Relationship Id="rId69" Type="http://schemas.openxmlformats.org/officeDocument/2006/relationships/customXml" Target="../ink/ink3037.xml"/><Relationship Id="rId134" Type="http://schemas.openxmlformats.org/officeDocument/2006/relationships/image" Target="../media/image9121.png"/><Relationship Id="rId537" Type="http://schemas.openxmlformats.org/officeDocument/2006/relationships/customXml" Target="../ink/ink3271.xml"/><Relationship Id="rId579" Type="http://schemas.openxmlformats.org/officeDocument/2006/relationships/customXml" Target="../ink/ink3292.xml"/><Relationship Id="rId744" Type="http://schemas.openxmlformats.org/officeDocument/2006/relationships/image" Target="../media/image12640.png"/><Relationship Id="rId786" Type="http://schemas.openxmlformats.org/officeDocument/2006/relationships/customXml" Target="../ink/ink3396.xml"/><Relationship Id="rId80" Type="http://schemas.openxmlformats.org/officeDocument/2006/relationships/image" Target="../media/image8821.png"/><Relationship Id="rId176" Type="http://schemas.openxmlformats.org/officeDocument/2006/relationships/image" Target="../media/image9351.png"/><Relationship Id="rId341" Type="http://schemas.openxmlformats.org/officeDocument/2006/relationships/customXml" Target="../ink/ink3173.xml"/><Relationship Id="rId383" Type="http://schemas.openxmlformats.org/officeDocument/2006/relationships/customXml" Target="../ink/ink3194.xml"/><Relationship Id="rId439" Type="http://schemas.openxmlformats.org/officeDocument/2006/relationships/customXml" Target="../ink/ink3222.xml"/><Relationship Id="rId590" Type="http://schemas.openxmlformats.org/officeDocument/2006/relationships/image" Target="../media/image11680.png"/><Relationship Id="rId604" Type="http://schemas.openxmlformats.org/officeDocument/2006/relationships/image" Target="../media/image11770.png"/><Relationship Id="rId646" Type="http://schemas.openxmlformats.org/officeDocument/2006/relationships/image" Target="../media/image12040.png"/><Relationship Id="rId201" Type="http://schemas.openxmlformats.org/officeDocument/2006/relationships/customXml" Target="../ink/ink3103.xml"/><Relationship Id="rId243" Type="http://schemas.openxmlformats.org/officeDocument/2006/relationships/customXml" Target="../ink/ink3124.xml"/><Relationship Id="rId285" Type="http://schemas.openxmlformats.org/officeDocument/2006/relationships/customXml" Target="../ink/ink3145.xml"/><Relationship Id="rId450" Type="http://schemas.openxmlformats.org/officeDocument/2006/relationships/image" Target="../media/image10871.png"/><Relationship Id="rId506" Type="http://schemas.openxmlformats.org/officeDocument/2006/relationships/image" Target="../media/image11181.png"/><Relationship Id="rId688" Type="http://schemas.openxmlformats.org/officeDocument/2006/relationships/image" Target="../media/image12290.png"/><Relationship Id="rId38" Type="http://schemas.openxmlformats.org/officeDocument/2006/relationships/image" Target="../media/image8581.png"/><Relationship Id="rId103" Type="http://schemas.openxmlformats.org/officeDocument/2006/relationships/customXml" Target="../ink/ink3054.xml"/><Relationship Id="rId310" Type="http://schemas.openxmlformats.org/officeDocument/2006/relationships/image" Target="../media/image10091.png"/><Relationship Id="rId492" Type="http://schemas.openxmlformats.org/officeDocument/2006/relationships/image" Target="../media/image11112.png"/><Relationship Id="rId548" Type="http://schemas.openxmlformats.org/officeDocument/2006/relationships/image" Target="../media/image11421.png"/><Relationship Id="rId713" Type="http://schemas.openxmlformats.org/officeDocument/2006/relationships/customXml" Target="../ink/ink3359.xml"/><Relationship Id="rId755" Type="http://schemas.openxmlformats.org/officeDocument/2006/relationships/customXml" Target="../ink/ink3380.xml"/><Relationship Id="rId797" Type="http://schemas.openxmlformats.org/officeDocument/2006/relationships/image" Target="../media/image17801.png"/><Relationship Id="rId91" Type="http://schemas.openxmlformats.org/officeDocument/2006/relationships/customXml" Target="../ink/ink3048.xml"/><Relationship Id="rId145" Type="http://schemas.openxmlformats.org/officeDocument/2006/relationships/customXml" Target="../ink/ink3075.xml"/><Relationship Id="rId187" Type="http://schemas.openxmlformats.org/officeDocument/2006/relationships/customXml" Target="../ink/ink3096.xml"/><Relationship Id="rId352" Type="http://schemas.openxmlformats.org/officeDocument/2006/relationships/image" Target="../media/image10331.png"/><Relationship Id="rId394" Type="http://schemas.openxmlformats.org/officeDocument/2006/relationships/image" Target="../media/image10561.png"/><Relationship Id="rId408" Type="http://schemas.openxmlformats.org/officeDocument/2006/relationships/image" Target="../media/image10641.png"/><Relationship Id="rId615" Type="http://schemas.openxmlformats.org/officeDocument/2006/relationships/customXml" Target="../ink/ink3310.xml"/><Relationship Id="rId212" Type="http://schemas.openxmlformats.org/officeDocument/2006/relationships/image" Target="../media/image9551.png"/><Relationship Id="rId254" Type="http://schemas.openxmlformats.org/officeDocument/2006/relationships/image" Target="../media/image9781.png"/><Relationship Id="rId657" Type="http://schemas.openxmlformats.org/officeDocument/2006/relationships/customXml" Target="../ink/ink3331.xml"/><Relationship Id="rId699" Type="http://schemas.openxmlformats.org/officeDocument/2006/relationships/customXml" Target="../ink/ink3352.xml"/><Relationship Id="rId49" Type="http://schemas.openxmlformats.org/officeDocument/2006/relationships/customXml" Target="../ink/ink3027.xml"/><Relationship Id="rId114" Type="http://schemas.openxmlformats.org/officeDocument/2006/relationships/image" Target="../media/image9012.png"/><Relationship Id="rId296" Type="http://schemas.openxmlformats.org/officeDocument/2006/relationships/image" Target="../media/image10021.png"/><Relationship Id="rId461" Type="http://schemas.openxmlformats.org/officeDocument/2006/relationships/customXml" Target="../ink/ink3233.xml"/><Relationship Id="rId517" Type="http://schemas.openxmlformats.org/officeDocument/2006/relationships/customXml" Target="../ink/ink3261.xml"/><Relationship Id="rId559" Type="http://schemas.openxmlformats.org/officeDocument/2006/relationships/customXml" Target="../ink/ink3282.xml"/><Relationship Id="rId724" Type="http://schemas.openxmlformats.org/officeDocument/2006/relationships/image" Target="../media/image12530.png"/><Relationship Id="rId766" Type="http://schemas.openxmlformats.org/officeDocument/2006/relationships/image" Target="../media/image12770.png"/><Relationship Id="rId60" Type="http://schemas.openxmlformats.org/officeDocument/2006/relationships/image" Target="../media/image8712.png"/><Relationship Id="rId156" Type="http://schemas.openxmlformats.org/officeDocument/2006/relationships/image" Target="../media/image9241.png"/><Relationship Id="rId198" Type="http://schemas.openxmlformats.org/officeDocument/2006/relationships/image" Target="../media/image9471.png"/><Relationship Id="rId321" Type="http://schemas.openxmlformats.org/officeDocument/2006/relationships/customXml" Target="../ink/ink3163.xml"/><Relationship Id="rId363" Type="http://schemas.openxmlformats.org/officeDocument/2006/relationships/customXml" Target="../ink/ink3184.xml"/><Relationship Id="rId419" Type="http://schemas.openxmlformats.org/officeDocument/2006/relationships/customXml" Target="../ink/ink3212.xml"/><Relationship Id="rId570" Type="http://schemas.openxmlformats.org/officeDocument/2006/relationships/image" Target="../media/image11560.png"/><Relationship Id="rId626" Type="http://schemas.openxmlformats.org/officeDocument/2006/relationships/image" Target="../media/image11920.png"/><Relationship Id="rId223" Type="http://schemas.openxmlformats.org/officeDocument/2006/relationships/customXml" Target="../ink/ink3114.xml"/><Relationship Id="rId430" Type="http://schemas.openxmlformats.org/officeDocument/2006/relationships/image" Target="../media/image10761.png"/><Relationship Id="rId668" Type="http://schemas.openxmlformats.org/officeDocument/2006/relationships/image" Target="../media/image12170.png"/><Relationship Id="rId18" Type="http://schemas.openxmlformats.org/officeDocument/2006/relationships/image" Target="../media/image8471.png"/><Relationship Id="rId265" Type="http://schemas.openxmlformats.org/officeDocument/2006/relationships/customXml" Target="../ink/ink3135.xml"/><Relationship Id="rId472" Type="http://schemas.openxmlformats.org/officeDocument/2006/relationships/image" Target="../media/image10991.png"/><Relationship Id="rId528" Type="http://schemas.openxmlformats.org/officeDocument/2006/relationships/image" Target="../media/image11312.png"/><Relationship Id="rId735" Type="http://schemas.openxmlformats.org/officeDocument/2006/relationships/customXml" Target="../ink/ink3370.xml"/><Relationship Id="rId125" Type="http://schemas.openxmlformats.org/officeDocument/2006/relationships/customXml" Target="../ink/ink3065.xml"/><Relationship Id="rId167" Type="http://schemas.openxmlformats.org/officeDocument/2006/relationships/customXml" Target="../ink/ink3086.xml"/><Relationship Id="rId332" Type="http://schemas.openxmlformats.org/officeDocument/2006/relationships/image" Target="../media/image10221.png"/><Relationship Id="rId374" Type="http://schemas.openxmlformats.org/officeDocument/2006/relationships/image" Target="../media/image10451.png"/><Relationship Id="rId581" Type="http://schemas.openxmlformats.org/officeDocument/2006/relationships/customXml" Target="../ink/ink3293.xml"/><Relationship Id="rId777" Type="http://schemas.openxmlformats.org/officeDocument/2006/relationships/image" Target="../media/image17701.png"/><Relationship Id="rId71" Type="http://schemas.openxmlformats.org/officeDocument/2006/relationships/customXml" Target="../ink/ink3038.xml"/><Relationship Id="rId234" Type="http://schemas.openxmlformats.org/officeDocument/2006/relationships/image" Target="../media/image9671.png"/><Relationship Id="rId637" Type="http://schemas.openxmlformats.org/officeDocument/2006/relationships/customXml" Target="../ink/ink3321.xml"/><Relationship Id="rId679" Type="http://schemas.openxmlformats.org/officeDocument/2006/relationships/customXml" Target="../ink/ink3342.xml"/><Relationship Id="rId802" Type="http://schemas.openxmlformats.org/officeDocument/2006/relationships/customXml" Target="../ink/ink3404.xml"/><Relationship Id="rId2" Type="http://schemas.openxmlformats.org/officeDocument/2006/relationships/customXml" Target="../ink/ink3004.xml"/><Relationship Id="rId29" Type="http://schemas.openxmlformats.org/officeDocument/2006/relationships/customXml" Target="../ink/ink3017.xml"/><Relationship Id="rId276" Type="http://schemas.openxmlformats.org/officeDocument/2006/relationships/image" Target="../media/image9912.png"/><Relationship Id="rId441" Type="http://schemas.openxmlformats.org/officeDocument/2006/relationships/customXml" Target="../ink/ink3223.xml"/><Relationship Id="rId483" Type="http://schemas.openxmlformats.org/officeDocument/2006/relationships/customXml" Target="../ink/ink3244.xml"/><Relationship Id="rId539" Type="http://schemas.openxmlformats.org/officeDocument/2006/relationships/customXml" Target="../ink/ink3272.xml"/><Relationship Id="rId690" Type="http://schemas.openxmlformats.org/officeDocument/2006/relationships/image" Target="../media/image12320.png"/><Relationship Id="rId704" Type="http://schemas.openxmlformats.org/officeDocument/2006/relationships/image" Target="../media/image12390.png"/><Relationship Id="rId746" Type="http://schemas.openxmlformats.org/officeDocument/2006/relationships/image" Target="../media/image12650.png"/><Relationship Id="rId40" Type="http://schemas.openxmlformats.org/officeDocument/2006/relationships/image" Target="../media/image8591.png"/><Relationship Id="rId136" Type="http://schemas.openxmlformats.org/officeDocument/2006/relationships/image" Target="../media/image9131.png"/><Relationship Id="rId178" Type="http://schemas.openxmlformats.org/officeDocument/2006/relationships/image" Target="../media/image9361.png"/><Relationship Id="rId301" Type="http://schemas.openxmlformats.org/officeDocument/2006/relationships/customXml" Target="../ink/ink3153.xml"/><Relationship Id="rId343" Type="http://schemas.openxmlformats.org/officeDocument/2006/relationships/customXml" Target="../ink/ink3174.xml"/><Relationship Id="rId550" Type="http://schemas.openxmlformats.org/officeDocument/2006/relationships/image" Target="../media/image11431.png"/><Relationship Id="rId788" Type="http://schemas.openxmlformats.org/officeDocument/2006/relationships/customXml" Target="../ink/ink3397.xml"/><Relationship Id="rId82" Type="http://schemas.openxmlformats.org/officeDocument/2006/relationships/image" Target="../media/image8831.png"/><Relationship Id="rId203" Type="http://schemas.openxmlformats.org/officeDocument/2006/relationships/customXml" Target="../ink/ink3104.xml"/><Relationship Id="rId385" Type="http://schemas.openxmlformats.org/officeDocument/2006/relationships/customXml" Target="../ink/ink3195.xml"/><Relationship Id="rId592" Type="http://schemas.openxmlformats.org/officeDocument/2006/relationships/image" Target="../media/image11690.png"/><Relationship Id="rId606" Type="http://schemas.openxmlformats.org/officeDocument/2006/relationships/image" Target="../media/image11780.png"/><Relationship Id="rId648" Type="http://schemas.openxmlformats.org/officeDocument/2006/relationships/image" Target="../media/image12050.png"/><Relationship Id="rId245" Type="http://schemas.openxmlformats.org/officeDocument/2006/relationships/customXml" Target="../ink/ink3125.xml"/><Relationship Id="rId287" Type="http://schemas.openxmlformats.org/officeDocument/2006/relationships/customXml" Target="../ink/ink3146.xml"/><Relationship Id="rId410" Type="http://schemas.openxmlformats.org/officeDocument/2006/relationships/image" Target="../media/image10651.png"/><Relationship Id="rId452" Type="http://schemas.openxmlformats.org/officeDocument/2006/relationships/image" Target="../media/image10881.png"/><Relationship Id="rId494" Type="http://schemas.openxmlformats.org/officeDocument/2006/relationships/image" Target="../media/image11121.png"/><Relationship Id="rId508" Type="http://schemas.openxmlformats.org/officeDocument/2006/relationships/image" Target="../media/image11191.png"/><Relationship Id="rId715" Type="http://schemas.openxmlformats.org/officeDocument/2006/relationships/customXml" Target="../ink/ink3360.xml"/><Relationship Id="rId105" Type="http://schemas.openxmlformats.org/officeDocument/2006/relationships/customXml" Target="../ink/ink3055.xml"/><Relationship Id="rId147" Type="http://schemas.openxmlformats.org/officeDocument/2006/relationships/customXml" Target="../ink/ink3076.xml"/><Relationship Id="rId312" Type="http://schemas.openxmlformats.org/officeDocument/2006/relationships/image" Target="../media/image10112.png"/><Relationship Id="rId354" Type="http://schemas.openxmlformats.org/officeDocument/2006/relationships/image" Target="../media/image10341.png"/><Relationship Id="rId757" Type="http://schemas.openxmlformats.org/officeDocument/2006/relationships/customXml" Target="../ink/ink3381.xml"/><Relationship Id="rId799" Type="http://schemas.openxmlformats.org/officeDocument/2006/relationships/image" Target="../media/image17812.png"/><Relationship Id="rId51" Type="http://schemas.openxmlformats.org/officeDocument/2006/relationships/customXml" Target="../ink/ink3028.xml"/><Relationship Id="rId93" Type="http://schemas.openxmlformats.org/officeDocument/2006/relationships/customXml" Target="../ink/ink3049.xml"/><Relationship Id="rId189" Type="http://schemas.openxmlformats.org/officeDocument/2006/relationships/customXml" Target="../ink/ink3097.xml"/><Relationship Id="rId396" Type="http://schemas.openxmlformats.org/officeDocument/2006/relationships/image" Target="../media/image10571.png"/><Relationship Id="rId561" Type="http://schemas.openxmlformats.org/officeDocument/2006/relationships/customXml" Target="../ink/ink3283.xml"/><Relationship Id="rId617" Type="http://schemas.openxmlformats.org/officeDocument/2006/relationships/customXml" Target="../ink/ink3311.xml"/><Relationship Id="rId659" Type="http://schemas.openxmlformats.org/officeDocument/2006/relationships/customXml" Target="../ink/ink3332.xml"/><Relationship Id="rId214" Type="http://schemas.openxmlformats.org/officeDocument/2006/relationships/image" Target="../media/image9561.png"/><Relationship Id="rId256" Type="http://schemas.openxmlformats.org/officeDocument/2006/relationships/image" Target="../media/image9791.png"/><Relationship Id="rId298" Type="http://schemas.openxmlformats.org/officeDocument/2006/relationships/image" Target="../media/image10031.png"/><Relationship Id="rId421" Type="http://schemas.openxmlformats.org/officeDocument/2006/relationships/customXml" Target="../ink/ink3213.xml"/><Relationship Id="rId463" Type="http://schemas.openxmlformats.org/officeDocument/2006/relationships/customXml" Target="../ink/ink3234.xml"/><Relationship Id="rId519" Type="http://schemas.openxmlformats.org/officeDocument/2006/relationships/customXml" Target="../ink/ink3262.xml"/><Relationship Id="rId670" Type="http://schemas.openxmlformats.org/officeDocument/2006/relationships/image" Target="../media/image12180.png"/><Relationship Id="rId116" Type="http://schemas.openxmlformats.org/officeDocument/2006/relationships/image" Target="../media/image9021.png"/><Relationship Id="rId158" Type="http://schemas.openxmlformats.org/officeDocument/2006/relationships/image" Target="../media/image9251.png"/><Relationship Id="rId323" Type="http://schemas.openxmlformats.org/officeDocument/2006/relationships/customXml" Target="../ink/ink3164.xml"/><Relationship Id="rId530" Type="http://schemas.openxmlformats.org/officeDocument/2006/relationships/image" Target="../media/image11321.png"/><Relationship Id="rId726" Type="http://schemas.openxmlformats.org/officeDocument/2006/relationships/image" Target="../media/image12540.png"/><Relationship Id="rId768" Type="http://schemas.openxmlformats.org/officeDocument/2006/relationships/image" Target="../media/image12780.png"/><Relationship Id="rId20" Type="http://schemas.openxmlformats.org/officeDocument/2006/relationships/image" Target="../media/image8481.png"/><Relationship Id="rId62" Type="http://schemas.openxmlformats.org/officeDocument/2006/relationships/image" Target="../media/image8721.png"/><Relationship Id="rId365" Type="http://schemas.openxmlformats.org/officeDocument/2006/relationships/customXml" Target="../ink/ink3185.xml"/><Relationship Id="rId572" Type="http://schemas.openxmlformats.org/officeDocument/2006/relationships/image" Target="../media/image11570.png"/><Relationship Id="rId628" Type="http://schemas.openxmlformats.org/officeDocument/2006/relationships/image" Target="../media/image11930.png"/><Relationship Id="rId225" Type="http://schemas.openxmlformats.org/officeDocument/2006/relationships/customXml" Target="../ink/ink3115.xml"/><Relationship Id="rId267" Type="http://schemas.openxmlformats.org/officeDocument/2006/relationships/customXml" Target="../ink/ink3136.xml"/><Relationship Id="rId432" Type="http://schemas.openxmlformats.org/officeDocument/2006/relationships/image" Target="../media/image10771.png"/><Relationship Id="rId474" Type="http://schemas.openxmlformats.org/officeDocument/2006/relationships/image" Target="../media/image11012.png"/><Relationship Id="rId127" Type="http://schemas.openxmlformats.org/officeDocument/2006/relationships/customXml" Target="../ink/ink3066.xml"/><Relationship Id="rId681" Type="http://schemas.openxmlformats.org/officeDocument/2006/relationships/customXml" Target="../ink/ink3343.xml"/><Relationship Id="rId737" Type="http://schemas.openxmlformats.org/officeDocument/2006/relationships/customXml" Target="../ink/ink3371.xml"/><Relationship Id="rId779" Type="http://schemas.openxmlformats.org/officeDocument/2006/relationships/image" Target="../media/image17712.png"/><Relationship Id="rId31" Type="http://schemas.openxmlformats.org/officeDocument/2006/relationships/customXml" Target="../ink/ink3018.xml"/><Relationship Id="rId73" Type="http://schemas.openxmlformats.org/officeDocument/2006/relationships/customXml" Target="../ink/ink3039.xml"/><Relationship Id="rId169" Type="http://schemas.openxmlformats.org/officeDocument/2006/relationships/customXml" Target="../ink/ink3087.xml"/><Relationship Id="rId334" Type="http://schemas.openxmlformats.org/officeDocument/2006/relationships/image" Target="../media/image10231.png"/><Relationship Id="rId376" Type="http://schemas.openxmlformats.org/officeDocument/2006/relationships/image" Target="../media/image10461.png"/><Relationship Id="rId541" Type="http://schemas.openxmlformats.org/officeDocument/2006/relationships/customXml" Target="../ink/ink3273.xml"/><Relationship Id="rId583" Type="http://schemas.openxmlformats.org/officeDocument/2006/relationships/customXml" Target="../ink/ink3294.xml"/><Relationship Id="rId639" Type="http://schemas.openxmlformats.org/officeDocument/2006/relationships/customXml" Target="../ink/ink3322.xml"/><Relationship Id="rId790" Type="http://schemas.openxmlformats.org/officeDocument/2006/relationships/customXml" Target="../ink/ink3398.xml"/><Relationship Id="rId804" Type="http://schemas.openxmlformats.org/officeDocument/2006/relationships/customXml" Target="../ink/ink3405.xml"/><Relationship Id="rId4" Type="http://schemas.openxmlformats.org/officeDocument/2006/relationships/customXml" Target="../ink/ink3005.xml"/><Relationship Id="rId180" Type="http://schemas.openxmlformats.org/officeDocument/2006/relationships/image" Target="../media/image9371.png"/><Relationship Id="rId236" Type="http://schemas.openxmlformats.org/officeDocument/2006/relationships/image" Target="../media/image9681.png"/><Relationship Id="rId278" Type="http://schemas.openxmlformats.org/officeDocument/2006/relationships/image" Target="../media/image9921.png"/><Relationship Id="rId401" Type="http://schemas.openxmlformats.org/officeDocument/2006/relationships/customXml" Target="../ink/ink3203.xml"/><Relationship Id="rId443" Type="http://schemas.openxmlformats.org/officeDocument/2006/relationships/customXml" Target="../ink/ink3224.xml"/><Relationship Id="rId650" Type="http://schemas.openxmlformats.org/officeDocument/2006/relationships/image" Target="../media/image12060.png"/><Relationship Id="rId303" Type="http://schemas.openxmlformats.org/officeDocument/2006/relationships/customXml" Target="../ink/ink3154.xml"/><Relationship Id="rId485" Type="http://schemas.openxmlformats.org/officeDocument/2006/relationships/customXml" Target="../ink/ink3245.xml"/><Relationship Id="rId692" Type="http://schemas.openxmlformats.org/officeDocument/2006/relationships/image" Target="../media/image12330.png"/><Relationship Id="rId706" Type="http://schemas.openxmlformats.org/officeDocument/2006/relationships/image" Target="../media/image12420.png"/><Relationship Id="rId748" Type="http://schemas.openxmlformats.org/officeDocument/2006/relationships/image" Target="../media/image12660.png"/><Relationship Id="rId42" Type="http://schemas.openxmlformats.org/officeDocument/2006/relationships/image" Target="../media/image8610.png"/><Relationship Id="rId84" Type="http://schemas.openxmlformats.org/officeDocument/2006/relationships/image" Target="../media/image8841.png"/><Relationship Id="rId138" Type="http://schemas.openxmlformats.org/officeDocument/2006/relationships/image" Target="../media/image9141.png"/><Relationship Id="rId345" Type="http://schemas.openxmlformats.org/officeDocument/2006/relationships/customXml" Target="../ink/ink3175.xml"/><Relationship Id="rId387" Type="http://schemas.openxmlformats.org/officeDocument/2006/relationships/customXml" Target="../ink/ink3196.xml"/><Relationship Id="rId510" Type="http://schemas.openxmlformats.org/officeDocument/2006/relationships/image" Target="../media/image11212.png"/><Relationship Id="rId552" Type="http://schemas.openxmlformats.org/officeDocument/2006/relationships/image" Target="../media/image11441.png"/><Relationship Id="rId594" Type="http://schemas.openxmlformats.org/officeDocument/2006/relationships/image" Target="../media/image11720.png"/><Relationship Id="rId608" Type="http://schemas.openxmlformats.org/officeDocument/2006/relationships/image" Target="../media/image11790.png"/><Relationship Id="rId191" Type="http://schemas.openxmlformats.org/officeDocument/2006/relationships/customXml" Target="../ink/ink3098.xml"/><Relationship Id="rId205" Type="http://schemas.openxmlformats.org/officeDocument/2006/relationships/customXml" Target="../ink/ink3105.xml"/><Relationship Id="rId247" Type="http://schemas.openxmlformats.org/officeDocument/2006/relationships/customXml" Target="../ink/ink3126.xml"/><Relationship Id="rId412" Type="http://schemas.openxmlformats.org/officeDocument/2006/relationships/image" Target="../media/image10661.png"/><Relationship Id="rId107" Type="http://schemas.openxmlformats.org/officeDocument/2006/relationships/customXml" Target="../ink/ink3056.xml"/><Relationship Id="rId289" Type="http://schemas.openxmlformats.org/officeDocument/2006/relationships/customXml" Target="../ink/ink3147.xml"/><Relationship Id="rId454" Type="http://schemas.openxmlformats.org/officeDocument/2006/relationships/image" Target="../media/image10891.png"/><Relationship Id="rId496" Type="http://schemas.openxmlformats.org/officeDocument/2006/relationships/image" Target="../media/image11131.png"/><Relationship Id="rId661" Type="http://schemas.openxmlformats.org/officeDocument/2006/relationships/customXml" Target="../ink/ink3333.xml"/><Relationship Id="rId717" Type="http://schemas.openxmlformats.org/officeDocument/2006/relationships/customXml" Target="../ink/ink3361.xml"/><Relationship Id="rId759" Type="http://schemas.openxmlformats.org/officeDocument/2006/relationships/customXml" Target="../ink/ink3382.xml"/><Relationship Id="rId11" Type="http://schemas.openxmlformats.org/officeDocument/2006/relationships/customXml" Target="../ink/ink3008.xml"/><Relationship Id="rId53" Type="http://schemas.openxmlformats.org/officeDocument/2006/relationships/customXml" Target="../ink/ink3029.xml"/><Relationship Id="rId149" Type="http://schemas.openxmlformats.org/officeDocument/2006/relationships/customXml" Target="../ink/ink3077.xml"/><Relationship Id="rId314" Type="http://schemas.openxmlformats.org/officeDocument/2006/relationships/image" Target="../media/image10121.png"/><Relationship Id="rId356" Type="http://schemas.openxmlformats.org/officeDocument/2006/relationships/image" Target="../media/image10351.png"/><Relationship Id="rId398" Type="http://schemas.openxmlformats.org/officeDocument/2006/relationships/image" Target="../media/image10581.png"/><Relationship Id="rId521" Type="http://schemas.openxmlformats.org/officeDocument/2006/relationships/customXml" Target="../ink/ink3263.xml"/><Relationship Id="rId563" Type="http://schemas.openxmlformats.org/officeDocument/2006/relationships/customXml" Target="../ink/ink3284.xml"/><Relationship Id="rId619" Type="http://schemas.openxmlformats.org/officeDocument/2006/relationships/customXml" Target="../ink/ink3312.xml"/><Relationship Id="rId770" Type="http://schemas.openxmlformats.org/officeDocument/2006/relationships/image" Target="../media/image12790.png"/><Relationship Id="rId95" Type="http://schemas.openxmlformats.org/officeDocument/2006/relationships/customXml" Target="../ink/ink3050.xml"/><Relationship Id="rId160" Type="http://schemas.openxmlformats.org/officeDocument/2006/relationships/image" Target="../media/image9261.png"/><Relationship Id="rId216" Type="http://schemas.openxmlformats.org/officeDocument/2006/relationships/image" Target="../media/image9571.png"/><Relationship Id="rId423" Type="http://schemas.openxmlformats.org/officeDocument/2006/relationships/customXml" Target="../ink/ink3214.xml"/><Relationship Id="rId258" Type="http://schemas.openxmlformats.org/officeDocument/2006/relationships/image" Target="../media/image9812.png"/><Relationship Id="rId465" Type="http://schemas.openxmlformats.org/officeDocument/2006/relationships/customXml" Target="../ink/ink3235.xml"/><Relationship Id="rId630" Type="http://schemas.openxmlformats.org/officeDocument/2006/relationships/image" Target="../media/image11940.png"/><Relationship Id="rId672" Type="http://schemas.openxmlformats.org/officeDocument/2006/relationships/image" Target="../media/image12190.png"/><Relationship Id="rId728" Type="http://schemas.openxmlformats.org/officeDocument/2006/relationships/image" Target="../media/image12550.png"/><Relationship Id="rId22" Type="http://schemas.openxmlformats.org/officeDocument/2006/relationships/image" Target="../media/image8491.png"/><Relationship Id="rId64" Type="http://schemas.openxmlformats.org/officeDocument/2006/relationships/image" Target="../media/image8731.png"/><Relationship Id="rId118" Type="http://schemas.openxmlformats.org/officeDocument/2006/relationships/image" Target="../media/image9031.png"/><Relationship Id="rId325" Type="http://schemas.openxmlformats.org/officeDocument/2006/relationships/customXml" Target="../ink/ink3165.xml"/><Relationship Id="rId367" Type="http://schemas.openxmlformats.org/officeDocument/2006/relationships/customXml" Target="../ink/ink3186.xml"/><Relationship Id="rId532" Type="http://schemas.openxmlformats.org/officeDocument/2006/relationships/image" Target="../media/image11331.png"/><Relationship Id="rId574" Type="http://schemas.openxmlformats.org/officeDocument/2006/relationships/image" Target="../media/image11580.png"/><Relationship Id="rId171" Type="http://schemas.openxmlformats.org/officeDocument/2006/relationships/customXml" Target="../ink/ink3088.xml"/><Relationship Id="rId227" Type="http://schemas.openxmlformats.org/officeDocument/2006/relationships/customXml" Target="../ink/ink3116.xml"/><Relationship Id="rId781" Type="http://schemas.openxmlformats.org/officeDocument/2006/relationships/image" Target="../media/image17721.png"/><Relationship Id="rId269" Type="http://schemas.openxmlformats.org/officeDocument/2006/relationships/customXml" Target="../ink/ink3137.xml"/><Relationship Id="rId434" Type="http://schemas.openxmlformats.org/officeDocument/2006/relationships/image" Target="../media/image10781.png"/><Relationship Id="rId476" Type="http://schemas.openxmlformats.org/officeDocument/2006/relationships/image" Target="../media/image11021.png"/><Relationship Id="rId641" Type="http://schemas.openxmlformats.org/officeDocument/2006/relationships/customXml" Target="../ink/ink3323.xml"/><Relationship Id="rId683" Type="http://schemas.openxmlformats.org/officeDocument/2006/relationships/customXml" Target="../ink/ink3344.xml"/><Relationship Id="rId739" Type="http://schemas.openxmlformats.org/officeDocument/2006/relationships/customXml" Target="../ink/ink3372.xml"/><Relationship Id="rId33" Type="http://schemas.openxmlformats.org/officeDocument/2006/relationships/customXml" Target="../ink/ink3019.xml"/><Relationship Id="rId129" Type="http://schemas.openxmlformats.org/officeDocument/2006/relationships/customXml" Target="../ink/ink3067.xml"/><Relationship Id="rId280" Type="http://schemas.openxmlformats.org/officeDocument/2006/relationships/image" Target="../media/image9931.png"/><Relationship Id="rId336" Type="http://schemas.openxmlformats.org/officeDocument/2006/relationships/image" Target="../media/image10241.png"/><Relationship Id="rId501" Type="http://schemas.openxmlformats.org/officeDocument/2006/relationships/customXml" Target="../ink/ink3253.xml"/><Relationship Id="rId543" Type="http://schemas.openxmlformats.org/officeDocument/2006/relationships/customXml" Target="../ink/ink3274.xml"/><Relationship Id="rId75" Type="http://schemas.openxmlformats.org/officeDocument/2006/relationships/customXml" Target="../ink/ink3040.xml"/><Relationship Id="rId140" Type="http://schemas.openxmlformats.org/officeDocument/2006/relationships/image" Target="../media/image9151.png"/><Relationship Id="rId182" Type="http://schemas.openxmlformats.org/officeDocument/2006/relationships/image" Target="../media/image9381.png"/><Relationship Id="rId378" Type="http://schemas.openxmlformats.org/officeDocument/2006/relationships/image" Target="../media/image10471.png"/><Relationship Id="rId403" Type="http://schemas.openxmlformats.org/officeDocument/2006/relationships/customXml" Target="../ink/ink3204.xml"/><Relationship Id="rId585" Type="http://schemas.openxmlformats.org/officeDocument/2006/relationships/customXml" Target="../ink/ink3295.xml"/><Relationship Id="rId750" Type="http://schemas.openxmlformats.org/officeDocument/2006/relationships/image" Target="../media/image12670.png"/><Relationship Id="rId792" Type="http://schemas.openxmlformats.org/officeDocument/2006/relationships/customXml" Target="../ink/ink3399.xml"/><Relationship Id="rId806" Type="http://schemas.openxmlformats.org/officeDocument/2006/relationships/customXml" Target="../ink/ink3406.xml"/><Relationship Id="rId6" Type="http://schemas.openxmlformats.org/officeDocument/2006/relationships/image" Target="../media/image702.png"/><Relationship Id="rId238" Type="http://schemas.openxmlformats.org/officeDocument/2006/relationships/image" Target="../media/image9691.png"/><Relationship Id="rId445" Type="http://schemas.openxmlformats.org/officeDocument/2006/relationships/customXml" Target="../ink/ink3225.xml"/><Relationship Id="rId487" Type="http://schemas.openxmlformats.org/officeDocument/2006/relationships/customXml" Target="../ink/ink3246.xml"/><Relationship Id="rId610" Type="http://schemas.openxmlformats.org/officeDocument/2006/relationships/image" Target="../media/image11820.png"/><Relationship Id="rId652" Type="http://schemas.openxmlformats.org/officeDocument/2006/relationships/image" Target="../media/image12070.png"/><Relationship Id="rId694" Type="http://schemas.openxmlformats.org/officeDocument/2006/relationships/image" Target="../media/image12340.png"/><Relationship Id="rId708" Type="http://schemas.openxmlformats.org/officeDocument/2006/relationships/image" Target="../media/image12430.png"/><Relationship Id="rId291" Type="http://schemas.openxmlformats.org/officeDocument/2006/relationships/customXml" Target="../ink/ink3148.xml"/><Relationship Id="rId305" Type="http://schemas.openxmlformats.org/officeDocument/2006/relationships/customXml" Target="../ink/ink3155.xml"/><Relationship Id="rId347" Type="http://schemas.openxmlformats.org/officeDocument/2006/relationships/customXml" Target="../ink/ink3176.xml"/><Relationship Id="rId512" Type="http://schemas.openxmlformats.org/officeDocument/2006/relationships/image" Target="../media/image11221.png"/><Relationship Id="rId44" Type="http://schemas.openxmlformats.org/officeDocument/2006/relationships/image" Target="../media/image8621.png"/><Relationship Id="rId86" Type="http://schemas.openxmlformats.org/officeDocument/2006/relationships/image" Target="../media/image8851.png"/><Relationship Id="rId151" Type="http://schemas.openxmlformats.org/officeDocument/2006/relationships/customXml" Target="../ink/ink3078.xml"/><Relationship Id="rId389" Type="http://schemas.openxmlformats.org/officeDocument/2006/relationships/customXml" Target="../ink/ink3197.xml"/><Relationship Id="rId554" Type="http://schemas.openxmlformats.org/officeDocument/2006/relationships/image" Target="../media/image11451.png"/><Relationship Id="rId596" Type="http://schemas.openxmlformats.org/officeDocument/2006/relationships/image" Target="../media/image11730.png"/><Relationship Id="rId761" Type="http://schemas.openxmlformats.org/officeDocument/2006/relationships/customXml" Target="../ink/ink3383.xml"/><Relationship Id="rId193" Type="http://schemas.openxmlformats.org/officeDocument/2006/relationships/customXml" Target="../ink/ink3099.xml"/><Relationship Id="rId207" Type="http://schemas.openxmlformats.org/officeDocument/2006/relationships/customXml" Target="../ink/ink3106.xml"/><Relationship Id="rId249" Type="http://schemas.openxmlformats.org/officeDocument/2006/relationships/customXml" Target="../ink/ink3127.xml"/><Relationship Id="rId414" Type="http://schemas.openxmlformats.org/officeDocument/2006/relationships/image" Target="../media/image10671.png"/><Relationship Id="rId456" Type="http://schemas.openxmlformats.org/officeDocument/2006/relationships/image" Target="../media/image10912.png"/><Relationship Id="rId498" Type="http://schemas.openxmlformats.org/officeDocument/2006/relationships/image" Target="../media/image11141.png"/><Relationship Id="rId621" Type="http://schemas.openxmlformats.org/officeDocument/2006/relationships/customXml" Target="../ink/ink3313.xml"/><Relationship Id="rId663" Type="http://schemas.openxmlformats.org/officeDocument/2006/relationships/customXml" Target="../ink/ink3334.xml"/><Relationship Id="rId13" Type="http://schemas.openxmlformats.org/officeDocument/2006/relationships/customXml" Target="../ink/ink3009.xml"/><Relationship Id="rId109" Type="http://schemas.openxmlformats.org/officeDocument/2006/relationships/customXml" Target="../ink/ink3057.xml"/><Relationship Id="rId260" Type="http://schemas.openxmlformats.org/officeDocument/2006/relationships/image" Target="../media/image9821.png"/><Relationship Id="rId316" Type="http://schemas.openxmlformats.org/officeDocument/2006/relationships/image" Target="../media/image10131.png"/><Relationship Id="rId523" Type="http://schemas.openxmlformats.org/officeDocument/2006/relationships/customXml" Target="../ink/ink3264.xml"/><Relationship Id="rId719" Type="http://schemas.openxmlformats.org/officeDocument/2006/relationships/customXml" Target="../ink/ink3362.xml"/><Relationship Id="rId55" Type="http://schemas.openxmlformats.org/officeDocument/2006/relationships/customXml" Target="../ink/ink3030.xml"/><Relationship Id="rId97" Type="http://schemas.openxmlformats.org/officeDocument/2006/relationships/customXml" Target="../ink/ink3051.xml"/><Relationship Id="rId120" Type="http://schemas.openxmlformats.org/officeDocument/2006/relationships/image" Target="../media/image9041.png"/><Relationship Id="rId358" Type="http://schemas.openxmlformats.org/officeDocument/2006/relationships/image" Target="../media/image10361.png"/><Relationship Id="rId565" Type="http://schemas.openxmlformats.org/officeDocument/2006/relationships/customXml" Target="../ink/ink3285.xml"/><Relationship Id="rId730" Type="http://schemas.openxmlformats.org/officeDocument/2006/relationships/image" Target="../media/image12560.png"/><Relationship Id="rId772" Type="http://schemas.openxmlformats.org/officeDocument/2006/relationships/customXml" Target="../ink/ink3389.xml"/><Relationship Id="rId162" Type="http://schemas.openxmlformats.org/officeDocument/2006/relationships/image" Target="../media/image9271.png"/><Relationship Id="rId218" Type="http://schemas.openxmlformats.org/officeDocument/2006/relationships/image" Target="../media/image9581.png"/><Relationship Id="rId425" Type="http://schemas.openxmlformats.org/officeDocument/2006/relationships/customXml" Target="../ink/ink3215.xml"/><Relationship Id="rId467" Type="http://schemas.openxmlformats.org/officeDocument/2006/relationships/customXml" Target="../ink/ink3236.xml"/><Relationship Id="rId632" Type="http://schemas.openxmlformats.org/officeDocument/2006/relationships/image" Target="../media/image11950.png"/><Relationship Id="rId271" Type="http://schemas.openxmlformats.org/officeDocument/2006/relationships/customXml" Target="../ink/ink3138.xml"/><Relationship Id="rId674" Type="http://schemas.openxmlformats.org/officeDocument/2006/relationships/image" Target="../media/image12220.png"/><Relationship Id="rId24" Type="http://schemas.openxmlformats.org/officeDocument/2006/relationships/image" Target="../media/image8510.png"/><Relationship Id="rId66" Type="http://schemas.openxmlformats.org/officeDocument/2006/relationships/image" Target="../media/image8741.png"/><Relationship Id="rId131" Type="http://schemas.openxmlformats.org/officeDocument/2006/relationships/customXml" Target="../ink/ink3068.xml"/><Relationship Id="rId327" Type="http://schemas.openxmlformats.org/officeDocument/2006/relationships/customXml" Target="../ink/ink3166.xml"/><Relationship Id="rId369" Type="http://schemas.openxmlformats.org/officeDocument/2006/relationships/customXml" Target="../ink/ink3187.xml"/><Relationship Id="rId534" Type="http://schemas.openxmlformats.org/officeDocument/2006/relationships/image" Target="../media/image11341.png"/><Relationship Id="rId576" Type="http://schemas.openxmlformats.org/officeDocument/2006/relationships/image" Target="../media/image11590.png"/><Relationship Id="rId741" Type="http://schemas.openxmlformats.org/officeDocument/2006/relationships/customXml" Target="../ink/ink3373.xml"/><Relationship Id="rId783" Type="http://schemas.openxmlformats.org/officeDocument/2006/relationships/image" Target="../media/image17731.png"/><Relationship Id="rId173" Type="http://schemas.openxmlformats.org/officeDocument/2006/relationships/customXml" Target="../ink/ink3089.xml"/><Relationship Id="rId229" Type="http://schemas.openxmlformats.org/officeDocument/2006/relationships/customXml" Target="../ink/ink3117.xml"/><Relationship Id="rId380" Type="http://schemas.openxmlformats.org/officeDocument/2006/relationships/image" Target="../media/image10481.png"/><Relationship Id="rId436" Type="http://schemas.openxmlformats.org/officeDocument/2006/relationships/image" Target="../media/image10791.png"/><Relationship Id="rId601" Type="http://schemas.openxmlformats.org/officeDocument/2006/relationships/customXml" Target="../ink/ink3303.xml"/><Relationship Id="rId643" Type="http://schemas.openxmlformats.org/officeDocument/2006/relationships/customXml" Target="../ink/ink3324.xml"/><Relationship Id="rId240" Type="http://schemas.openxmlformats.org/officeDocument/2006/relationships/image" Target="../media/image9712.png"/><Relationship Id="rId478" Type="http://schemas.openxmlformats.org/officeDocument/2006/relationships/image" Target="../media/image11031.png"/><Relationship Id="rId685" Type="http://schemas.openxmlformats.org/officeDocument/2006/relationships/customXml" Target="../ink/ink3345.xml"/><Relationship Id="rId35" Type="http://schemas.openxmlformats.org/officeDocument/2006/relationships/customXml" Target="../ink/ink3020.xml"/><Relationship Id="rId77" Type="http://schemas.openxmlformats.org/officeDocument/2006/relationships/customXml" Target="../ink/ink3041.xml"/><Relationship Id="rId100" Type="http://schemas.openxmlformats.org/officeDocument/2006/relationships/image" Target="../media/image8931.png"/><Relationship Id="rId282" Type="http://schemas.openxmlformats.org/officeDocument/2006/relationships/image" Target="../media/image9941.png"/><Relationship Id="rId338" Type="http://schemas.openxmlformats.org/officeDocument/2006/relationships/image" Target="../media/image10251.png"/><Relationship Id="rId503" Type="http://schemas.openxmlformats.org/officeDocument/2006/relationships/customXml" Target="../ink/ink3254.xml"/><Relationship Id="rId545" Type="http://schemas.openxmlformats.org/officeDocument/2006/relationships/customXml" Target="../ink/ink3275.xml"/><Relationship Id="rId587" Type="http://schemas.openxmlformats.org/officeDocument/2006/relationships/customXml" Target="../ink/ink3296.xml"/><Relationship Id="rId710" Type="http://schemas.openxmlformats.org/officeDocument/2006/relationships/image" Target="../media/image12440.png"/><Relationship Id="rId752" Type="http://schemas.openxmlformats.org/officeDocument/2006/relationships/image" Target="../media/image12680.png"/><Relationship Id="rId808" Type="http://schemas.openxmlformats.org/officeDocument/2006/relationships/customXml" Target="../ink/ink3407.xml"/><Relationship Id="rId8" Type="http://schemas.openxmlformats.org/officeDocument/2006/relationships/image" Target="../media/image8421.png"/><Relationship Id="rId142" Type="http://schemas.openxmlformats.org/officeDocument/2006/relationships/image" Target="../media/image9161.png"/><Relationship Id="rId184" Type="http://schemas.openxmlformats.org/officeDocument/2006/relationships/image" Target="../media/image9391.png"/><Relationship Id="rId391" Type="http://schemas.openxmlformats.org/officeDocument/2006/relationships/customXml" Target="../ink/ink3198.xml"/><Relationship Id="rId405" Type="http://schemas.openxmlformats.org/officeDocument/2006/relationships/customXml" Target="../ink/ink3205.xml"/><Relationship Id="rId447" Type="http://schemas.openxmlformats.org/officeDocument/2006/relationships/customXml" Target="../ink/ink3226.xml"/><Relationship Id="rId612" Type="http://schemas.openxmlformats.org/officeDocument/2006/relationships/image" Target="../media/image11830.png"/><Relationship Id="rId794" Type="http://schemas.openxmlformats.org/officeDocument/2006/relationships/customXml" Target="../ink/ink3400.xml"/><Relationship Id="rId251" Type="http://schemas.openxmlformats.org/officeDocument/2006/relationships/customXml" Target="../ink/ink3128.xml"/><Relationship Id="rId489" Type="http://schemas.openxmlformats.org/officeDocument/2006/relationships/customXml" Target="../ink/ink3247.xml"/><Relationship Id="rId654" Type="http://schemas.openxmlformats.org/officeDocument/2006/relationships/image" Target="../media/image12080.png"/><Relationship Id="rId696" Type="http://schemas.openxmlformats.org/officeDocument/2006/relationships/image" Target="../media/image12350.png"/><Relationship Id="rId46" Type="http://schemas.openxmlformats.org/officeDocument/2006/relationships/image" Target="../media/image8631.png"/><Relationship Id="rId293" Type="http://schemas.openxmlformats.org/officeDocument/2006/relationships/customXml" Target="../ink/ink3149.xml"/><Relationship Id="rId307" Type="http://schemas.openxmlformats.org/officeDocument/2006/relationships/customXml" Target="../ink/ink3156.xml"/><Relationship Id="rId349" Type="http://schemas.openxmlformats.org/officeDocument/2006/relationships/customXml" Target="../ink/ink3177.xml"/><Relationship Id="rId514" Type="http://schemas.openxmlformats.org/officeDocument/2006/relationships/image" Target="../media/image11231.png"/><Relationship Id="rId556" Type="http://schemas.openxmlformats.org/officeDocument/2006/relationships/image" Target="../media/image11460.png"/><Relationship Id="rId721" Type="http://schemas.openxmlformats.org/officeDocument/2006/relationships/customXml" Target="../ink/ink3363.xml"/><Relationship Id="rId763" Type="http://schemas.openxmlformats.org/officeDocument/2006/relationships/customXml" Target="../ink/ink3384.xml"/><Relationship Id="rId88" Type="http://schemas.openxmlformats.org/officeDocument/2006/relationships/image" Target="../media/image8861.png"/><Relationship Id="rId111" Type="http://schemas.openxmlformats.org/officeDocument/2006/relationships/customXml" Target="../ink/ink3058.xml"/><Relationship Id="rId153" Type="http://schemas.openxmlformats.org/officeDocument/2006/relationships/customXml" Target="../ink/ink3079.xml"/><Relationship Id="rId195" Type="http://schemas.openxmlformats.org/officeDocument/2006/relationships/customXml" Target="../ink/ink3100.xml"/><Relationship Id="rId209" Type="http://schemas.openxmlformats.org/officeDocument/2006/relationships/customXml" Target="../ink/ink3107.xml"/><Relationship Id="rId360" Type="http://schemas.openxmlformats.org/officeDocument/2006/relationships/image" Target="../media/image10371.png"/><Relationship Id="rId416" Type="http://schemas.openxmlformats.org/officeDocument/2006/relationships/image" Target="../media/image10681.png"/><Relationship Id="rId598" Type="http://schemas.openxmlformats.org/officeDocument/2006/relationships/image" Target="../media/image11740.png"/><Relationship Id="rId220" Type="http://schemas.openxmlformats.org/officeDocument/2006/relationships/image" Target="../media/image9591.png"/><Relationship Id="rId458" Type="http://schemas.openxmlformats.org/officeDocument/2006/relationships/image" Target="../media/image10921.png"/><Relationship Id="rId623" Type="http://schemas.openxmlformats.org/officeDocument/2006/relationships/customXml" Target="../ink/ink3314.xml"/><Relationship Id="rId665" Type="http://schemas.openxmlformats.org/officeDocument/2006/relationships/customXml" Target="../ink/ink3335.xml"/><Relationship Id="rId15" Type="http://schemas.openxmlformats.org/officeDocument/2006/relationships/customXml" Target="../ink/ink3010.xml"/><Relationship Id="rId57" Type="http://schemas.openxmlformats.org/officeDocument/2006/relationships/customXml" Target="../ink/ink3031.xml"/><Relationship Id="rId262" Type="http://schemas.openxmlformats.org/officeDocument/2006/relationships/image" Target="../media/image9831.png"/><Relationship Id="rId318" Type="http://schemas.openxmlformats.org/officeDocument/2006/relationships/image" Target="../media/image10141.png"/><Relationship Id="rId525" Type="http://schemas.openxmlformats.org/officeDocument/2006/relationships/customXml" Target="../ink/ink3265.xml"/><Relationship Id="rId567" Type="http://schemas.openxmlformats.org/officeDocument/2006/relationships/customXml" Target="../ink/ink3286.xml"/><Relationship Id="rId732" Type="http://schemas.openxmlformats.org/officeDocument/2006/relationships/image" Target="../media/image12570.png"/><Relationship Id="rId99" Type="http://schemas.openxmlformats.org/officeDocument/2006/relationships/customXml" Target="../ink/ink3052.xml"/><Relationship Id="rId122" Type="http://schemas.openxmlformats.org/officeDocument/2006/relationships/image" Target="../media/image9051.png"/><Relationship Id="rId164" Type="http://schemas.openxmlformats.org/officeDocument/2006/relationships/image" Target="../media/image9281.png"/><Relationship Id="rId371" Type="http://schemas.openxmlformats.org/officeDocument/2006/relationships/customXml" Target="../ink/ink3188.xml"/><Relationship Id="rId774" Type="http://schemas.openxmlformats.org/officeDocument/2006/relationships/customXml" Target="../ink/ink3390.xml"/><Relationship Id="rId427" Type="http://schemas.openxmlformats.org/officeDocument/2006/relationships/customXml" Target="../ink/ink3216.xml"/><Relationship Id="rId469" Type="http://schemas.openxmlformats.org/officeDocument/2006/relationships/customXml" Target="../ink/ink3237.xml"/><Relationship Id="rId634" Type="http://schemas.openxmlformats.org/officeDocument/2006/relationships/image" Target="../media/image11960.png"/><Relationship Id="rId676" Type="http://schemas.openxmlformats.org/officeDocument/2006/relationships/image" Target="../media/image12230.png"/><Relationship Id="rId26" Type="http://schemas.openxmlformats.org/officeDocument/2006/relationships/image" Target="../media/image8521.png"/><Relationship Id="rId231" Type="http://schemas.openxmlformats.org/officeDocument/2006/relationships/customXml" Target="../ink/ink3118.xml"/><Relationship Id="rId273" Type="http://schemas.openxmlformats.org/officeDocument/2006/relationships/customXml" Target="../ink/ink3139.xml"/><Relationship Id="rId329" Type="http://schemas.openxmlformats.org/officeDocument/2006/relationships/customXml" Target="../ink/ink3167.xml"/><Relationship Id="rId480" Type="http://schemas.openxmlformats.org/officeDocument/2006/relationships/image" Target="../media/image11041.png"/><Relationship Id="rId536" Type="http://schemas.openxmlformats.org/officeDocument/2006/relationships/image" Target="../media/image11351.png"/><Relationship Id="rId701" Type="http://schemas.openxmlformats.org/officeDocument/2006/relationships/customXml" Target="../ink/ink3353.xml"/><Relationship Id="rId68" Type="http://schemas.openxmlformats.org/officeDocument/2006/relationships/image" Target="../media/image8751.png"/><Relationship Id="rId133" Type="http://schemas.openxmlformats.org/officeDocument/2006/relationships/customXml" Target="../ink/ink3069.xml"/><Relationship Id="rId175" Type="http://schemas.openxmlformats.org/officeDocument/2006/relationships/customXml" Target="../ink/ink3090.xml"/><Relationship Id="rId340" Type="http://schemas.openxmlformats.org/officeDocument/2006/relationships/image" Target="../media/image10261.png"/><Relationship Id="rId578" Type="http://schemas.openxmlformats.org/officeDocument/2006/relationships/image" Target="../media/image11620.png"/><Relationship Id="rId743" Type="http://schemas.openxmlformats.org/officeDocument/2006/relationships/customXml" Target="../ink/ink3374.xml"/><Relationship Id="rId785" Type="http://schemas.openxmlformats.org/officeDocument/2006/relationships/image" Target="../media/image17741.png"/><Relationship Id="rId200" Type="http://schemas.openxmlformats.org/officeDocument/2006/relationships/image" Target="../media/image9481.png"/><Relationship Id="rId382" Type="http://schemas.openxmlformats.org/officeDocument/2006/relationships/image" Target="../media/image10491.png"/><Relationship Id="rId438" Type="http://schemas.openxmlformats.org/officeDocument/2006/relationships/image" Target="../media/image10812.png"/><Relationship Id="rId603" Type="http://schemas.openxmlformats.org/officeDocument/2006/relationships/customXml" Target="../ink/ink3304.xml"/><Relationship Id="rId645" Type="http://schemas.openxmlformats.org/officeDocument/2006/relationships/customXml" Target="../ink/ink3325.xml"/><Relationship Id="rId687" Type="http://schemas.openxmlformats.org/officeDocument/2006/relationships/customXml" Target="../ink/ink3346.xml"/><Relationship Id="rId242" Type="http://schemas.openxmlformats.org/officeDocument/2006/relationships/image" Target="../media/image9721.png"/><Relationship Id="rId284" Type="http://schemas.openxmlformats.org/officeDocument/2006/relationships/image" Target="../media/image9951.png"/><Relationship Id="rId491" Type="http://schemas.openxmlformats.org/officeDocument/2006/relationships/customXml" Target="../ink/ink3248.xml"/><Relationship Id="rId505" Type="http://schemas.openxmlformats.org/officeDocument/2006/relationships/customXml" Target="../ink/ink3255.xml"/><Relationship Id="rId712" Type="http://schemas.openxmlformats.org/officeDocument/2006/relationships/image" Target="../media/image12450.png"/><Relationship Id="rId37" Type="http://schemas.openxmlformats.org/officeDocument/2006/relationships/customXml" Target="../ink/ink3021.xml"/><Relationship Id="rId79" Type="http://schemas.openxmlformats.org/officeDocument/2006/relationships/customXml" Target="../ink/ink3042.xml"/><Relationship Id="rId102" Type="http://schemas.openxmlformats.org/officeDocument/2006/relationships/image" Target="../media/image8941.png"/><Relationship Id="rId144" Type="http://schemas.openxmlformats.org/officeDocument/2006/relationships/image" Target="../media/image9171.png"/><Relationship Id="rId547" Type="http://schemas.openxmlformats.org/officeDocument/2006/relationships/customXml" Target="../ink/ink3276.xml"/><Relationship Id="rId589" Type="http://schemas.openxmlformats.org/officeDocument/2006/relationships/customXml" Target="../ink/ink3297.xml"/><Relationship Id="rId754" Type="http://schemas.openxmlformats.org/officeDocument/2006/relationships/image" Target="../media/image12690.png"/><Relationship Id="rId796" Type="http://schemas.openxmlformats.org/officeDocument/2006/relationships/customXml" Target="../ink/ink3401.xml"/><Relationship Id="rId90" Type="http://schemas.openxmlformats.org/officeDocument/2006/relationships/image" Target="../media/image8871.png"/><Relationship Id="rId186" Type="http://schemas.openxmlformats.org/officeDocument/2006/relationships/image" Target="../media/image9412.png"/><Relationship Id="rId351" Type="http://schemas.openxmlformats.org/officeDocument/2006/relationships/customXml" Target="../ink/ink3178.xml"/><Relationship Id="rId393" Type="http://schemas.openxmlformats.org/officeDocument/2006/relationships/customXml" Target="../ink/ink3199.xml"/><Relationship Id="rId407" Type="http://schemas.openxmlformats.org/officeDocument/2006/relationships/customXml" Target="../ink/ink3206.xml"/><Relationship Id="rId449" Type="http://schemas.openxmlformats.org/officeDocument/2006/relationships/customXml" Target="../ink/ink3227.xml"/><Relationship Id="rId614" Type="http://schemas.openxmlformats.org/officeDocument/2006/relationships/image" Target="../media/image11840.png"/><Relationship Id="rId656" Type="http://schemas.openxmlformats.org/officeDocument/2006/relationships/image" Target="../media/image12090.png"/><Relationship Id="rId211" Type="http://schemas.openxmlformats.org/officeDocument/2006/relationships/customXml" Target="../ink/ink3108.xml"/><Relationship Id="rId253" Type="http://schemas.openxmlformats.org/officeDocument/2006/relationships/customXml" Target="../ink/ink3129.xml"/><Relationship Id="rId295" Type="http://schemas.openxmlformats.org/officeDocument/2006/relationships/customXml" Target="../ink/ink3150.xml"/><Relationship Id="rId309" Type="http://schemas.openxmlformats.org/officeDocument/2006/relationships/customXml" Target="../ink/ink3157.xml"/><Relationship Id="rId460" Type="http://schemas.openxmlformats.org/officeDocument/2006/relationships/image" Target="../media/image10931.png"/><Relationship Id="rId516" Type="http://schemas.openxmlformats.org/officeDocument/2006/relationships/image" Target="../media/image11241.png"/><Relationship Id="rId698" Type="http://schemas.openxmlformats.org/officeDocument/2006/relationships/image" Target="../media/image12360.png"/><Relationship Id="rId48" Type="http://schemas.openxmlformats.org/officeDocument/2006/relationships/image" Target="../media/image8641.png"/><Relationship Id="rId113" Type="http://schemas.openxmlformats.org/officeDocument/2006/relationships/customXml" Target="../ink/ink3059.xml"/><Relationship Id="rId320" Type="http://schemas.openxmlformats.org/officeDocument/2006/relationships/image" Target="../media/image10151.png"/><Relationship Id="rId558" Type="http://schemas.openxmlformats.org/officeDocument/2006/relationships/image" Target="../media/image11470.png"/><Relationship Id="rId723" Type="http://schemas.openxmlformats.org/officeDocument/2006/relationships/customXml" Target="../ink/ink3364.xml"/><Relationship Id="rId765" Type="http://schemas.openxmlformats.org/officeDocument/2006/relationships/customXml" Target="../ink/ink3385.xml"/><Relationship Id="rId155" Type="http://schemas.openxmlformats.org/officeDocument/2006/relationships/customXml" Target="../ink/ink3080.xml"/><Relationship Id="rId197" Type="http://schemas.openxmlformats.org/officeDocument/2006/relationships/customXml" Target="../ink/ink3101.xml"/><Relationship Id="rId362" Type="http://schemas.openxmlformats.org/officeDocument/2006/relationships/image" Target="../media/image10381.png"/><Relationship Id="rId418" Type="http://schemas.openxmlformats.org/officeDocument/2006/relationships/image" Target="../media/image10691.png"/><Relationship Id="rId625" Type="http://schemas.openxmlformats.org/officeDocument/2006/relationships/customXml" Target="../ink/ink3315.xml"/><Relationship Id="rId222" Type="http://schemas.openxmlformats.org/officeDocument/2006/relationships/image" Target="../media/image9612.png"/><Relationship Id="rId264" Type="http://schemas.openxmlformats.org/officeDocument/2006/relationships/image" Target="../media/image9841.png"/><Relationship Id="rId471" Type="http://schemas.openxmlformats.org/officeDocument/2006/relationships/customXml" Target="../ink/ink3238.xml"/><Relationship Id="rId667" Type="http://schemas.openxmlformats.org/officeDocument/2006/relationships/customXml" Target="../ink/ink3336.xml"/><Relationship Id="rId17" Type="http://schemas.openxmlformats.org/officeDocument/2006/relationships/customXml" Target="../ink/ink3011.xml"/><Relationship Id="rId59" Type="http://schemas.openxmlformats.org/officeDocument/2006/relationships/customXml" Target="../ink/ink3032.xml"/><Relationship Id="rId124" Type="http://schemas.openxmlformats.org/officeDocument/2006/relationships/image" Target="../media/image9061.png"/><Relationship Id="rId527" Type="http://schemas.openxmlformats.org/officeDocument/2006/relationships/customXml" Target="../ink/ink3266.xml"/><Relationship Id="rId569" Type="http://schemas.openxmlformats.org/officeDocument/2006/relationships/customXml" Target="../ink/ink3287.xml"/><Relationship Id="rId734" Type="http://schemas.openxmlformats.org/officeDocument/2006/relationships/image" Target="../media/image12580.png"/><Relationship Id="rId776" Type="http://schemas.openxmlformats.org/officeDocument/2006/relationships/customXml" Target="../ink/ink3391.xml"/><Relationship Id="rId70" Type="http://schemas.openxmlformats.org/officeDocument/2006/relationships/image" Target="../media/image8761.png"/><Relationship Id="rId166" Type="http://schemas.openxmlformats.org/officeDocument/2006/relationships/image" Target="../media/image9291.png"/><Relationship Id="rId331" Type="http://schemas.openxmlformats.org/officeDocument/2006/relationships/customXml" Target="../ink/ink3168.xml"/><Relationship Id="rId373" Type="http://schemas.openxmlformats.org/officeDocument/2006/relationships/customXml" Target="../ink/ink3189.xml"/><Relationship Id="rId429" Type="http://schemas.openxmlformats.org/officeDocument/2006/relationships/customXml" Target="../ink/ink3217.xml"/><Relationship Id="rId580" Type="http://schemas.openxmlformats.org/officeDocument/2006/relationships/image" Target="../media/image11630.png"/><Relationship Id="rId636" Type="http://schemas.openxmlformats.org/officeDocument/2006/relationships/image" Target="../media/image11970.png"/><Relationship Id="rId801" Type="http://schemas.openxmlformats.org/officeDocument/2006/relationships/image" Target="../media/image1782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119.xml"/><Relationship Id="rId440" Type="http://schemas.openxmlformats.org/officeDocument/2006/relationships/image" Target="../media/image10821.png"/><Relationship Id="rId678" Type="http://schemas.openxmlformats.org/officeDocument/2006/relationships/image" Target="../media/image12240.png"/><Relationship Id="rId28" Type="http://schemas.openxmlformats.org/officeDocument/2006/relationships/image" Target="../media/image8531.png"/><Relationship Id="rId275" Type="http://schemas.openxmlformats.org/officeDocument/2006/relationships/customXml" Target="../ink/ink3140.xml"/><Relationship Id="rId300" Type="http://schemas.openxmlformats.org/officeDocument/2006/relationships/image" Target="../media/image10041.png"/><Relationship Id="rId482" Type="http://schemas.openxmlformats.org/officeDocument/2006/relationships/image" Target="../media/image11051.png"/><Relationship Id="rId538" Type="http://schemas.openxmlformats.org/officeDocument/2006/relationships/image" Target="../media/image11361.png"/><Relationship Id="rId703" Type="http://schemas.openxmlformats.org/officeDocument/2006/relationships/customXml" Target="../ink/ink3354.xml"/><Relationship Id="rId745" Type="http://schemas.openxmlformats.org/officeDocument/2006/relationships/customXml" Target="../ink/ink3375.xml"/><Relationship Id="rId81" Type="http://schemas.openxmlformats.org/officeDocument/2006/relationships/customXml" Target="../ink/ink3043.xml"/><Relationship Id="rId135" Type="http://schemas.openxmlformats.org/officeDocument/2006/relationships/customXml" Target="../ink/ink3070.xml"/><Relationship Id="rId177" Type="http://schemas.openxmlformats.org/officeDocument/2006/relationships/customXml" Target="../ink/ink3091.xml"/><Relationship Id="rId342" Type="http://schemas.openxmlformats.org/officeDocument/2006/relationships/image" Target="../media/image10271.png"/><Relationship Id="rId384" Type="http://schemas.openxmlformats.org/officeDocument/2006/relationships/image" Target="../media/image10512.png"/><Relationship Id="rId591" Type="http://schemas.openxmlformats.org/officeDocument/2006/relationships/customXml" Target="../ink/ink3298.xml"/><Relationship Id="rId605" Type="http://schemas.openxmlformats.org/officeDocument/2006/relationships/customXml" Target="../ink/ink3305.xml"/><Relationship Id="rId787" Type="http://schemas.openxmlformats.org/officeDocument/2006/relationships/image" Target="../media/image17751.png"/><Relationship Id="rId202" Type="http://schemas.openxmlformats.org/officeDocument/2006/relationships/image" Target="../media/image9491.png"/><Relationship Id="rId244" Type="http://schemas.openxmlformats.org/officeDocument/2006/relationships/image" Target="../media/image9731.png"/><Relationship Id="rId647" Type="http://schemas.openxmlformats.org/officeDocument/2006/relationships/customXml" Target="../ink/ink3326.xml"/><Relationship Id="rId689" Type="http://schemas.openxmlformats.org/officeDocument/2006/relationships/customXml" Target="../ink/ink3347.xml"/><Relationship Id="rId39" Type="http://schemas.openxmlformats.org/officeDocument/2006/relationships/customXml" Target="../ink/ink3022.xml"/><Relationship Id="rId286" Type="http://schemas.openxmlformats.org/officeDocument/2006/relationships/image" Target="../media/image9961.png"/><Relationship Id="rId451" Type="http://schemas.openxmlformats.org/officeDocument/2006/relationships/customXml" Target="../ink/ink3228.xml"/><Relationship Id="rId493" Type="http://schemas.openxmlformats.org/officeDocument/2006/relationships/customXml" Target="../ink/ink3249.xml"/><Relationship Id="rId507" Type="http://schemas.openxmlformats.org/officeDocument/2006/relationships/customXml" Target="../ink/ink3256.xml"/><Relationship Id="rId549" Type="http://schemas.openxmlformats.org/officeDocument/2006/relationships/customXml" Target="../ink/ink3277.xml"/><Relationship Id="rId714" Type="http://schemas.openxmlformats.org/officeDocument/2006/relationships/image" Target="../media/image12460.png"/><Relationship Id="rId756" Type="http://schemas.openxmlformats.org/officeDocument/2006/relationships/image" Target="../media/image12720.png"/><Relationship Id="rId50" Type="http://schemas.openxmlformats.org/officeDocument/2006/relationships/image" Target="../media/image8651.png"/><Relationship Id="rId104" Type="http://schemas.openxmlformats.org/officeDocument/2006/relationships/image" Target="../media/image8951.png"/><Relationship Id="rId146" Type="http://schemas.openxmlformats.org/officeDocument/2006/relationships/image" Target="../media/image9181.png"/><Relationship Id="rId188" Type="http://schemas.openxmlformats.org/officeDocument/2006/relationships/image" Target="../media/image9421.png"/><Relationship Id="rId311" Type="http://schemas.openxmlformats.org/officeDocument/2006/relationships/customXml" Target="../ink/ink3158.xml"/><Relationship Id="rId353" Type="http://schemas.openxmlformats.org/officeDocument/2006/relationships/customXml" Target="../ink/ink3179.xml"/><Relationship Id="rId395" Type="http://schemas.openxmlformats.org/officeDocument/2006/relationships/customXml" Target="../ink/ink3200.xml"/><Relationship Id="rId409" Type="http://schemas.openxmlformats.org/officeDocument/2006/relationships/customXml" Target="../ink/ink3207.xml"/><Relationship Id="rId560" Type="http://schemas.openxmlformats.org/officeDocument/2006/relationships/image" Target="../media/image11490.png"/><Relationship Id="rId798" Type="http://schemas.openxmlformats.org/officeDocument/2006/relationships/customXml" Target="../ink/ink3402.xml"/><Relationship Id="rId92" Type="http://schemas.openxmlformats.org/officeDocument/2006/relationships/image" Target="../media/image8881.png"/><Relationship Id="rId213" Type="http://schemas.openxmlformats.org/officeDocument/2006/relationships/customXml" Target="../ink/ink3109.xml"/><Relationship Id="rId420" Type="http://schemas.openxmlformats.org/officeDocument/2006/relationships/image" Target="../media/image10712.png"/><Relationship Id="rId616" Type="http://schemas.openxmlformats.org/officeDocument/2006/relationships/image" Target="../media/image11850.png"/><Relationship Id="rId658" Type="http://schemas.openxmlformats.org/officeDocument/2006/relationships/image" Target="../media/image12120.png"/><Relationship Id="rId255" Type="http://schemas.openxmlformats.org/officeDocument/2006/relationships/customXml" Target="../ink/ink3130.xml"/><Relationship Id="rId297" Type="http://schemas.openxmlformats.org/officeDocument/2006/relationships/customXml" Target="../ink/ink3151.xml"/><Relationship Id="rId462" Type="http://schemas.openxmlformats.org/officeDocument/2006/relationships/image" Target="../media/image10941.png"/><Relationship Id="rId518" Type="http://schemas.openxmlformats.org/officeDocument/2006/relationships/image" Target="../media/image11251.png"/><Relationship Id="rId725" Type="http://schemas.openxmlformats.org/officeDocument/2006/relationships/customXml" Target="../ink/ink3365.xml"/><Relationship Id="rId115" Type="http://schemas.openxmlformats.org/officeDocument/2006/relationships/customXml" Target="../ink/ink3060.xml"/><Relationship Id="rId157" Type="http://schemas.openxmlformats.org/officeDocument/2006/relationships/customXml" Target="../ink/ink3081.xml"/><Relationship Id="rId322" Type="http://schemas.openxmlformats.org/officeDocument/2006/relationships/image" Target="../media/image10161.png"/><Relationship Id="rId364" Type="http://schemas.openxmlformats.org/officeDocument/2006/relationships/image" Target="../media/image10391.png"/><Relationship Id="rId767" Type="http://schemas.openxmlformats.org/officeDocument/2006/relationships/customXml" Target="../ink/ink3386.xml"/><Relationship Id="rId61" Type="http://schemas.openxmlformats.org/officeDocument/2006/relationships/customXml" Target="../ink/ink3033.xml"/><Relationship Id="rId199" Type="http://schemas.openxmlformats.org/officeDocument/2006/relationships/customXml" Target="../ink/ink3102.xml"/><Relationship Id="rId571" Type="http://schemas.openxmlformats.org/officeDocument/2006/relationships/customXml" Target="../ink/ink3288.xml"/><Relationship Id="rId627" Type="http://schemas.openxmlformats.org/officeDocument/2006/relationships/customXml" Target="../ink/ink3316.xml"/><Relationship Id="rId669" Type="http://schemas.openxmlformats.org/officeDocument/2006/relationships/customXml" Target="../ink/ink3337.xml"/><Relationship Id="rId19" Type="http://schemas.openxmlformats.org/officeDocument/2006/relationships/customXml" Target="../ink/ink3012.xml"/><Relationship Id="rId224" Type="http://schemas.openxmlformats.org/officeDocument/2006/relationships/image" Target="../media/image9621.png"/><Relationship Id="rId266" Type="http://schemas.openxmlformats.org/officeDocument/2006/relationships/image" Target="../media/image9851.png"/><Relationship Id="rId431" Type="http://schemas.openxmlformats.org/officeDocument/2006/relationships/customXml" Target="../ink/ink3218.xml"/><Relationship Id="rId473" Type="http://schemas.openxmlformats.org/officeDocument/2006/relationships/customXml" Target="../ink/ink3239.xml"/><Relationship Id="rId529" Type="http://schemas.openxmlformats.org/officeDocument/2006/relationships/customXml" Target="../ink/ink3267.xml"/><Relationship Id="rId680" Type="http://schemas.openxmlformats.org/officeDocument/2006/relationships/image" Target="../media/image12250.png"/><Relationship Id="rId736" Type="http://schemas.openxmlformats.org/officeDocument/2006/relationships/image" Target="../media/image12590.png"/><Relationship Id="rId30" Type="http://schemas.openxmlformats.org/officeDocument/2006/relationships/image" Target="../media/image8541.png"/><Relationship Id="rId126" Type="http://schemas.openxmlformats.org/officeDocument/2006/relationships/image" Target="../media/image9071.png"/><Relationship Id="rId168" Type="http://schemas.openxmlformats.org/officeDocument/2006/relationships/image" Target="../media/image9312.png"/><Relationship Id="rId333" Type="http://schemas.openxmlformats.org/officeDocument/2006/relationships/customXml" Target="../ink/ink3169.xml"/><Relationship Id="rId540" Type="http://schemas.openxmlformats.org/officeDocument/2006/relationships/image" Target="../media/image11370.png"/><Relationship Id="rId778" Type="http://schemas.openxmlformats.org/officeDocument/2006/relationships/customXml" Target="../ink/ink3392.xml"/><Relationship Id="rId72" Type="http://schemas.openxmlformats.org/officeDocument/2006/relationships/image" Target="../media/image8771.png"/><Relationship Id="rId375" Type="http://schemas.openxmlformats.org/officeDocument/2006/relationships/customXml" Target="../ink/ink3190.xml"/><Relationship Id="rId582" Type="http://schemas.openxmlformats.org/officeDocument/2006/relationships/image" Target="../media/image11640.png"/><Relationship Id="rId638" Type="http://schemas.openxmlformats.org/officeDocument/2006/relationships/image" Target="../media/image11980.png"/><Relationship Id="rId803" Type="http://schemas.openxmlformats.org/officeDocument/2006/relationships/image" Target="../media/image17831.png"/><Relationship Id="rId3" Type="http://schemas.openxmlformats.org/officeDocument/2006/relationships/image" Target="../media/image8391.png"/><Relationship Id="rId235" Type="http://schemas.openxmlformats.org/officeDocument/2006/relationships/customXml" Target="../ink/ink3120.xml"/><Relationship Id="rId277" Type="http://schemas.openxmlformats.org/officeDocument/2006/relationships/customXml" Target="../ink/ink3141.xml"/><Relationship Id="rId400" Type="http://schemas.openxmlformats.org/officeDocument/2006/relationships/image" Target="../media/image10591.png"/><Relationship Id="rId442" Type="http://schemas.openxmlformats.org/officeDocument/2006/relationships/image" Target="../media/image10831.png"/><Relationship Id="rId484" Type="http://schemas.openxmlformats.org/officeDocument/2006/relationships/image" Target="../media/image11061.png"/><Relationship Id="rId705" Type="http://schemas.openxmlformats.org/officeDocument/2006/relationships/customXml" Target="../ink/ink3355.xml"/><Relationship Id="rId137" Type="http://schemas.openxmlformats.org/officeDocument/2006/relationships/customXml" Target="../ink/ink3071.xml"/><Relationship Id="rId302" Type="http://schemas.openxmlformats.org/officeDocument/2006/relationships/image" Target="../media/image10051.png"/><Relationship Id="rId344" Type="http://schemas.openxmlformats.org/officeDocument/2006/relationships/image" Target="../media/image10281.png"/><Relationship Id="rId691" Type="http://schemas.openxmlformats.org/officeDocument/2006/relationships/customXml" Target="../ink/ink3348.xml"/><Relationship Id="rId747" Type="http://schemas.openxmlformats.org/officeDocument/2006/relationships/customXml" Target="../ink/ink3376.xml"/><Relationship Id="rId789" Type="http://schemas.openxmlformats.org/officeDocument/2006/relationships/image" Target="../media/image17761.png"/><Relationship Id="rId41" Type="http://schemas.openxmlformats.org/officeDocument/2006/relationships/customXml" Target="../ink/ink3023.xml"/><Relationship Id="rId83" Type="http://schemas.openxmlformats.org/officeDocument/2006/relationships/customXml" Target="../ink/ink3044.xml"/><Relationship Id="rId179" Type="http://schemas.openxmlformats.org/officeDocument/2006/relationships/customXml" Target="../ink/ink3092.xml"/><Relationship Id="rId386" Type="http://schemas.openxmlformats.org/officeDocument/2006/relationships/image" Target="../media/image10521.png"/><Relationship Id="rId551" Type="http://schemas.openxmlformats.org/officeDocument/2006/relationships/customXml" Target="../ink/ink3278.xml"/><Relationship Id="rId593" Type="http://schemas.openxmlformats.org/officeDocument/2006/relationships/customXml" Target="../ink/ink3299.xml"/><Relationship Id="rId607" Type="http://schemas.openxmlformats.org/officeDocument/2006/relationships/customXml" Target="../ink/ink3306.xml"/><Relationship Id="rId649" Type="http://schemas.openxmlformats.org/officeDocument/2006/relationships/customXml" Target="../ink/ink3327.xml"/><Relationship Id="rId190" Type="http://schemas.openxmlformats.org/officeDocument/2006/relationships/image" Target="../media/image9431.png"/><Relationship Id="rId204" Type="http://schemas.openxmlformats.org/officeDocument/2006/relationships/image" Target="../media/image9512.png"/><Relationship Id="rId246" Type="http://schemas.openxmlformats.org/officeDocument/2006/relationships/image" Target="../media/image9741.png"/><Relationship Id="rId288" Type="http://schemas.openxmlformats.org/officeDocument/2006/relationships/image" Target="../media/image9971.png"/><Relationship Id="rId411" Type="http://schemas.openxmlformats.org/officeDocument/2006/relationships/customXml" Target="../ink/ink3208.xml"/><Relationship Id="rId453" Type="http://schemas.openxmlformats.org/officeDocument/2006/relationships/customXml" Target="../ink/ink3229.xml"/><Relationship Id="rId509" Type="http://schemas.openxmlformats.org/officeDocument/2006/relationships/customXml" Target="../ink/ink3257.xml"/><Relationship Id="rId660" Type="http://schemas.openxmlformats.org/officeDocument/2006/relationships/image" Target="../media/image12130.png"/><Relationship Id="rId106" Type="http://schemas.openxmlformats.org/officeDocument/2006/relationships/image" Target="../media/image8961.png"/><Relationship Id="rId313" Type="http://schemas.openxmlformats.org/officeDocument/2006/relationships/customXml" Target="../ink/ink3159.xml"/><Relationship Id="rId495" Type="http://schemas.openxmlformats.org/officeDocument/2006/relationships/customXml" Target="../ink/ink3250.xml"/><Relationship Id="rId716" Type="http://schemas.openxmlformats.org/officeDocument/2006/relationships/image" Target="../media/image12470.png"/><Relationship Id="rId758" Type="http://schemas.openxmlformats.org/officeDocument/2006/relationships/image" Target="../media/image12730.png"/><Relationship Id="rId10" Type="http://schemas.openxmlformats.org/officeDocument/2006/relationships/image" Target="../media/image8431.png"/><Relationship Id="rId52" Type="http://schemas.openxmlformats.org/officeDocument/2006/relationships/image" Target="../media/image8661.png"/><Relationship Id="rId94" Type="http://schemas.openxmlformats.org/officeDocument/2006/relationships/image" Target="../media/image8891.png"/><Relationship Id="rId148" Type="http://schemas.openxmlformats.org/officeDocument/2006/relationships/image" Target="../media/image9191.png"/><Relationship Id="rId355" Type="http://schemas.openxmlformats.org/officeDocument/2006/relationships/customXml" Target="../ink/ink3180.xml"/><Relationship Id="rId397" Type="http://schemas.openxmlformats.org/officeDocument/2006/relationships/customXml" Target="../ink/ink3201.xml"/><Relationship Id="rId520" Type="http://schemas.openxmlformats.org/officeDocument/2006/relationships/image" Target="../media/image11261.png"/><Relationship Id="rId562" Type="http://schemas.openxmlformats.org/officeDocument/2006/relationships/image" Target="../media/image11520.png"/><Relationship Id="rId618" Type="http://schemas.openxmlformats.org/officeDocument/2006/relationships/image" Target="../media/image11860.png"/><Relationship Id="rId215" Type="http://schemas.openxmlformats.org/officeDocument/2006/relationships/customXml" Target="../ink/ink3110.xml"/><Relationship Id="rId257" Type="http://schemas.openxmlformats.org/officeDocument/2006/relationships/customXml" Target="../ink/ink3131.xml"/><Relationship Id="rId422" Type="http://schemas.openxmlformats.org/officeDocument/2006/relationships/image" Target="../media/image10721.png"/><Relationship Id="rId464" Type="http://schemas.openxmlformats.org/officeDocument/2006/relationships/image" Target="../media/image10951.png"/><Relationship Id="rId299" Type="http://schemas.openxmlformats.org/officeDocument/2006/relationships/customXml" Target="../ink/ink3152.xml"/><Relationship Id="rId727" Type="http://schemas.openxmlformats.org/officeDocument/2006/relationships/customXml" Target="../ink/ink3366.xml"/><Relationship Id="rId63" Type="http://schemas.openxmlformats.org/officeDocument/2006/relationships/customXml" Target="../ink/ink3034.xml"/><Relationship Id="rId159" Type="http://schemas.openxmlformats.org/officeDocument/2006/relationships/customXml" Target="../ink/ink3082.xml"/><Relationship Id="rId366" Type="http://schemas.openxmlformats.org/officeDocument/2006/relationships/image" Target="../media/image10412.png"/><Relationship Id="rId573" Type="http://schemas.openxmlformats.org/officeDocument/2006/relationships/customXml" Target="../ink/ink3289.xml"/><Relationship Id="rId780" Type="http://schemas.openxmlformats.org/officeDocument/2006/relationships/customXml" Target="../ink/ink3393.xml"/><Relationship Id="rId226" Type="http://schemas.openxmlformats.org/officeDocument/2006/relationships/image" Target="../media/image9631.png"/><Relationship Id="rId433" Type="http://schemas.openxmlformats.org/officeDocument/2006/relationships/customXml" Target="../ink/ink3219.xml"/><Relationship Id="rId640" Type="http://schemas.openxmlformats.org/officeDocument/2006/relationships/image" Target="../media/image11990.png"/><Relationship Id="rId738" Type="http://schemas.openxmlformats.org/officeDocument/2006/relationships/image" Target="../media/image12620.png"/><Relationship Id="rId74" Type="http://schemas.openxmlformats.org/officeDocument/2006/relationships/image" Target="../media/image8781.png"/><Relationship Id="rId377" Type="http://schemas.openxmlformats.org/officeDocument/2006/relationships/customXml" Target="../ink/ink3191.xml"/><Relationship Id="rId500" Type="http://schemas.openxmlformats.org/officeDocument/2006/relationships/image" Target="../media/image11151.png"/><Relationship Id="rId584" Type="http://schemas.openxmlformats.org/officeDocument/2006/relationships/image" Target="../media/image11650.png"/><Relationship Id="rId805" Type="http://schemas.openxmlformats.org/officeDocument/2006/relationships/image" Target="../media/image17841.png"/><Relationship Id="rId5" Type="http://schemas.openxmlformats.org/officeDocument/2006/relationships/image" Target="../media/image8410.png"/><Relationship Id="rId237" Type="http://schemas.openxmlformats.org/officeDocument/2006/relationships/customXml" Target="../ink/ink3121.xml"/><Relationship Id="rId791" Type="http://schemas.openxmlformats.org/officeDocument/2006/relationships/image" Target="../media/image17771.png"/><Relationship Id="rId444" Type="http://schemas.openxmlformats.org/officeDocument/2006/relationships/image" Target="../media/image10841.png"/><Relationship Id="rId651" Type="http://schemas.openxmlformats.org/officeDocument/2006/relationships/customXml" Target="../ink/ink3328.xml"/><Relationship Id="rId749" Type="http://schemas.openxmlformats.org/officeDocument/2006/relationships/customXml" Target="../ink/ink337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80.png"/><Relationship Id="rId18" Type="http://schemas.openxmlformats.org/officeDocument/2006/relationships/customXml" Target="../ink/ink3416.xml"/><Relationship Id="rId26" Type="http://schemas.openxmlformats.org/officeDocument/2006/relationships/customXml" Target="../ink/ink3420.xml"/><Relationship Id="rId39" Type="http://schemas.openxmlformats.org/officeDocument/2006/relationships/image" Target="../media/image13050.png"/><Relationship Id="rId21" Type="http://schemas.openxmlformats.org/officeDocument/2006/relationships/image" Target="../media/image12940.png"/><Relationship Id="rId34" Type="http://schemas.openxmlformats.org/officeDocument/2006/relationships/customXml" Target="../ink/ink3424.xml"/><Relationship Id="rId42" Type="http://schemas.openxmlformats.org/officeDocument/2006/relationships/customXml" Target="../ink/ink3428.xml"/><Relationship Id="rId47" Type="http://schemas.openxmlformats.org/officeDocument/2006/relationships/image" Target="../media/image13090.png"/><Relationship Id="rId50" Type="http://schemas.openxmlformats.org/officeDocument/2006/relationships/customXml" Target="../ink/ink3432.xml"/><Relationship Id="rId55" Type="http://schemas.openxmlformats.org/officeDocument/2006/relationships/image" Target="../media/image13150.png"/><Relationship Id="rId7" Type="http://schemas.openxmlformats.org/officeDocument/2006/relationships/image" Target="../media/image12850.png"/><Relationship Id="rId12" Type="http://schemas.openxmlformats.org/officeDocument/2006/relationships/customXml" Target="../ink/ink3413.xml"/><Relationship Id="rId17" Type="http://schemas.openxmlformats.org/officeDocument/2006/relationships/image" Target="../media/image12920.png"/><Relationship Id="rId25" Type="http://schemas.openxmlformats.org/officeDocument/2006/relationships/image" Target="../media/image12960.png"/><Relationship Id="rId33" Type="http://schemas.openxmlformats.org/officeDocument/2006/relationships/image" Target="../media/image13020.png"/><Relationship Id="rId38" Type="http://schemas.openxmlformats.org/officeDocument/2006/relationships/customXml" Target="../ink/ink3426.xml"/><Relationship Id="rId46" Type="http://schemas.openxmlformats.org/officeDocument/2006/relationships/customXml" Target="../ink/ink3430.xml"/><Relationship Id="rId2" Type="http://schemas.openxmlformats.org/officeDocument/2006/relationships/customXml" Target="../ink/ink3408.xml"/><Relationship Id="rId16" Type="http://schemas.openxmlformats.org/officeDocument/2006/relationships/customXml" Target="../ink/ink3415.xml"/><Relationship Id="rId20" Type="http://schemas.openxmlformats.org/officeDocument/2006/relationships/customXml" Target="../ink/ink3417.xml"/><Relationship Id="rId29" Type="http://schemas.openxmlformats.org/officeDocument/2006/relationships/image" Target="../media/image12980.png"/><Relationship Id="rId41" Type="http://schemas.openxmlformats.org/officeDocument/2006/relationships/image" Target="../media/image13060.png"/><Relationship Id="rId54" Type="http://schemas.openxmlformats.org/officeDocument/2006/relationships/customXml" Target="../ink/ink34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10.xml"/><Relationship Id="rId11" Type="http://schemas.openxmlformats.org/officeDocument/2006/relationships/image" Target="../media/image12870.png"/><Relationship Id="rId24" Type="http://schemas.openxmlformats.org/officeDocument/2006/relationships/customXml" Target="../ink/ink3419.xml"/><Relationship Id="rId32" Type="http://schemas.openxmlformats.org/officeDocument/2006/relationships/customXml" Target="../ink/ink3423.xml"/><Relationship Id="rId37" Type="http://schemas.openxmlformats.org/officeDocument/2006/relationships/image" Target="../media/image13040.png"/><Relationship Id="rId40" Type="http://schemas.openxmlformats.org/officeDocument/2006/relationships/customXml" Target="../ink/ink3427.xml"/><Relationship Id="rId45" Type="http://schemas.openxmlformats.org/officeDocument/2006/relationships/image" Target="../media/image13080.png"/><Relationship Id="rId53" Type="http://schemas.openxmlformats.org/officeDocument/2006/relationships/image" Target="../media/image13140.png"/><Relationship Id="rId5" Type="http://schemas.openxmlformats.org/officeDocument/2006/relationships/image" Target="../media/image12840.png"/><Relationship Id="rId15" Type="http://schemas.openxmlformats.org/officeDocument/2006/relationships/image" Target="../media/image12890.png"/><Relationship Id="rId23" Type="http://schemas.openxmlformats.org/officeDocument/2006/relationships/image" Target="../media/image12950.png"/><Relationship Id="rId28" Type="http://schemas.openxmlformats.org/officeDocument/2006/relationships/customXml" Target="../ink/ink3421.xml"/><Relationship Id="rId36" Type="http://schemas.openxmlformats.org/officeDocument/2006/relationships/customXml" Target="../ink/ink3425.xml"/><Relationship Id="rId49" Type="http://schemas.openxmlformats.org/officeDocument/2006/relationships/image" Target="../media/image13120.png"/><Relationship Id="rId10" Type="http://schemas.openxmlformats.org/officeDocument/2006/relationships/customXml" Target="../ink/ink3412.xml"/><Relationship Id="rId19" Type="http://schemas.openxmlformats.org/officeDocument/2006/relationships/image" Target="../media/image12930.png"/><Relationship Id="rId31" Type="http://schemas.openxmlformats.org/officeDocument/2006/relationships/image" Target="../media/image12990.png"/><Relationship Id="rId44" Type="http://schemas.openxmlformats.org/officeDocument/2006/relationships/customXml" Target="../ink/ink3429.xml"/><Relationship Id="rId52" Type="http://schemas.openxmlformats.org/officeDocument/2006/relationships/customXml" Target="../ink/ink3433.xml"/><Relationship Id="rId4" Type="http://schemas.openxmlformats.org/officeDocument/2006/relationships/customXml" Target="../ink/ink3409.xml"/><Relationship Id="rId9" Type="http://schemas.openxmlformats.org/officeDocument/2006/relationships/image" Target="../media/image12860.png"/><Relationship Id="rId14" Type="http://schemas.openxmlformats.org/officeDocument/2006/relationships/customXml" Target="../ink/ink3414.xml"/><Relationship Id="rId22" Type="http://schemas.openxmlformats.org/officeDocument/2006/relationships/customXml" Target="../ink/ink3418.xml"/><Relationship Id="rId27" Type="http://schemas.openxmlformats.org/officeDocument/2006/relationships/image" Target="../media/image12970.png"/><Relationship Id="rId30" Type="http://schemas.openxmlformats.org/officeDocument/2006/relationships/customXml" Target="../ink/ink3422.xml"/><Relationship Id="rId35" Type="http://schemas.openxmlformats.org/officeDocument/2006/relationships/image" Target="../media/image13030.png"/><Relationship Id="rId43" Type="http://schemas.openxmlformats.org/officeDocument/2006/relationships/image" Target="../media/image13070.png"/><Relationship Id="rId48" Type="http://schemas.openxmlformats.org/officeDocument/2006/relationships/customXml" Target="../ink/ink3431.xml"/><Relationship Id="rId56" Type="http://schemas.openxmlformats.org/officeDocument/2006/relationships/image" Target="../media/image1978.png"/><Relationship Id="rId8" Type="http://schemas.openxmlformats.org/officeDocument/2006/relationships/customXml" Target="../ink/ink3411.xml"/><Relationship Id="rId51" Type="http://schemas.openxmlformats.org/officeDocument/2006/relationships/image" Target="../media/image13130.png"/><Relationship Id="rId3" Type="http://schemas.openxmlformats.org/officeDocument/2006/relationships/image" Target="../media/image1283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50" Type="http://schemas.openxmlformats.org/officeDocument/2006/relationships/customXml" Target="../ink/ink24.xml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5.png"/><Relationship Id="rId4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" Type="http://schemas.openxmlformats.org/officeDocument/2006/relationships/image" Target="../media/image3100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71.png"/><Relationship Id="rId671" Type="http://schemas.openxmlformats.org/officeDocument/2006/relationships/image" Target="../media/image1991.png"/><Relationship Id="rId769" Type="http://schemas.openxmlformats.org/officeDocument/2006/relationships/image" Target="../media/image2040.png"/><Relationship Id="rId976" Type="http://schemas.openxmlformats.org/officeDocument/2006/relationships/customXml" Target="../ink/ink3938.xml"/><Relationship Id="rId21" Type="http://schemas.openxmlformats.org/officeDocument/2006/relationships/image" Target="../media/image13271.png"/><Relationship Id="rId324" Type="http://schemas.openxmlformats.org/officeDocument/2006/relationships/image" Target="../media/image14771.png"/><Relationship Id="rId531" Type="http://schemas.openxmlformats.org/officeDocument/2006/relationships/customXml" Target="../ink/ink3714.xml"/><Relationship Id="rId629" Type="http://schemas.openxmlformats.org/officeDocument/2006/relationships/image" Target="../media/image16291.png"/><Relationship Id="rId170" Type="http://schemas.openxmlformats.org/officeDocument/2006/relationships/customXml" Target="../ink/ink3533.xml"/><Relationship Id="rId836" Type="http://schemas.openxmlformats.org/officeDocument/2006/relationships/customXml" Target="../ink/ink3867.xml"/><Relationship Id="rId268" Type="http://schemas.openxmlformats.org/officeDocument/2006/relationships/customXml" Target="../ink/ink3582.xml"/><Relationship Id="rId475" Type="http://schemas.openxmlformats.org/officeDocument/2006/relationships/customXml" Target="../ink/ink3686.xml"/><Relationship Id="rId682" Type="http://schemas.openxmlformats.org/officeDocument/2006/relationships/customXml" Target="../ink/ink3790.xml"/><Relationship Id="rId903" Type="http://schemas.openxmlformats.org/officeDocument/2006/relationships/customXml" Target="../ink/ink3901.xml"/><Relationship Id="rId32" Type="http://schemas.openxmlformats.org/officeDocument/2006/relationships/customXml" Target="../ink/ink3451.xml"/><Relationship Id="rId128" Type="http://schemas.openxmlformats.org/officeDocument/2006/relationships/customXml" Target="../ink/ink3503.xml"/><Relationship Id="rId335" Type="http://schemas.openxmlformats.org/officeDocument/2006/relationships/customXml" Target="../ink/ink3616.xml"/><Relationship Id="rId542" Type="http://schemas.openxmlformats.org/officeDocument/2006/relationships/image" Target="../media/image15861.png"/><Relationship Id="rId987" Type="http://schemas.openxmlformats.org/officeDocument/2006/relationships/image" Target="../media/image2148.png"/><Relationship Id="rId181" Type="http://schemas.openxmlformats.org/officeDocument/2006/relationships/image" Target="../media/image14061.png"/><Relationship Id="rId402" Type="http://schemas.openxmlformats.org/officeDocument/2006/relationships/image" Target="../media/image15161.png"/><Relationship Id="rId847" Type="http://schemas.openxmlformats.org/officeDocument/2006/relationships/customXml" Target="../ink/ink3873.xml"/><Relationship Id="rId279" Type="http://schemas.openxmlformats.org/officeDocument/2006/relationships/image" Target="../media/image14551.png"/><Relationship Id="rId486" Type="http://schemas.openxmlformats.org/officeDocument/2006/relationships/image" Target="../media/image15581.png"/><Relationship Id="rId693" Type="http://schemas.openxmlformats.org/officeDocument/2006/relationships/image" Target="../media/image2002.png"/><Relationship Id="rId707" Type="http://schemas.openxmlformats.org/officeDocument/2006/relationships/image" Target="../media/image2009.png"/><Relationship Id="rId914" Type="http://schemas.openxmlformats.org/officeDocument/2006/relationships/image" Target="../media/image2112.png"/><Relationship Id="rId43" Type="http://schemas.openxmlformats.org/officeDocument/2006/relationships/image" Target="../media/image13421.png"/><Relationship Id="rId139" Type="http://schemas.openxmlformats.org/officeDocument/2006/relationships/customXml" Target="../ink/ink3514.xml"/><Relationship Id="rId346" Type="http://schemas.openxmlformats.org/officeDocument/2006/relationships/image" Target="../media/image14881.png"/><Relationship Id="rId553" Type="http://schemas.openxmlformats.org/officeDocument/2006/relationships/customXml" Target="../ink/ink3725.xml"/><Relationship Id="rId760" Type="http://schemas.openxmlformats.org/officeDocument/2006/relationships/customXml" Target="../ink/ink3829.xml"/><Relationship Id="rId192" Type="http://schemas.openxmlformats.org/officeDocument/2006/relationships/customXml" Target="../ink/ink3544.xml"/><Relationship Id="rId206" Type="http://schemas.openxmlformats.org/officeDocument/2006/relationships/customXml" Target="../ink/ink3551.xml"/><Relationship Id="rId413" Type="http://schemas.openxmlformats.org/officeDocument/2006/relationships/customXml" Target="../ink/ink3655.xml"/><Relationship Id="rId858" Type="http://schemas.openxmlformats.org/officeDocument/2006/relationships/image" Target="../media/image2084.png"/><Relationship Id="rId497" Type="http://schemas.openxmlformats.org/officeDocument/2006/relationships/customXml" Target="../ink/ink3697.xml"/><Relationship Id="rId620" Type="http://schemas.openxmlformats.org/officeDocument/2006/relationships/customXml" Target="../ink/ink3759.xml"/><Relationship Id="rId718" Type="http://schemas.openxmlformats.org/officeDocument/2006/relationships/customXml" Target="../ink/ink3808.xml"/><Relationship Id="rId925" Type="http://schemas.openxmlformats.org/officeDocument/2006/relationships/customXml" Target="../ink/ink3912.xml"/><Relationship Id="rId357" Type="http://schemas.openxmlformats.org/officeDocument/2006/relationships/customXml" Target="../ink/ink3627.xml"/><Relationship Id="rId54" Type="http://schemas.openxmlformats.org/officeDocument/2006/relationships/customXml" Target="../ink/ink3462.xml"/><Relationship Id="rId217" Type="http://schemas.openxmlformats.org/officeDocument/2006/relationships/image" Target="../media/image14241.png"/><Relationship Id="rId564" Type="http://schemas.openxmlformats.org/officeDocument/2006/relationships/image" Target="../media/image15971.png"/><Relationship Id="rId771" Type="http://schemas.openxmlformats.org/officeDocument/2006/relationships/image" Target="../media/image2041.png"/><Relationship Id="rId869" Type="http://schemas.openxmlformats.org/officeDocument/2006/relationships/customXml" Target="../ink/ink3884.xml"/><Relationship Id="rId424" Type="http://schemas.openxmlformats.org/officeDocument/2006/relationships/image" Target="../media/image15271.png"/><Relationship Id="rId631" Type="http://schemas.openxmlformats.org/officeDocument/2006/relationships/image" Target="../media/image16301.png"/><Relationship Id="rId729" Type="http://schemas.openxmlformats.org/officeDocument/2006/relationships/image" Target="../media/image2020.png"/><Relationship Id="rId270" Type="http://schemas.openxmlformats.org/officeDocument/2006/relationships/customXml" Target="../ink/ink3583.xml"/><Relationship Id="rId936" Type="http://schemas.openxmlformats.org/officeDocument/2006/relationships/customXml" Target="../ink/ink3918.xml"/><Relationship Id="rId65" Type="http://schemas.openxmlformats.org/officeDocument/2006/relationships/image" Target="../media/image13551.png"/><Relationship Id="rId130" Type="http://schemas.openxmlformats.org/officeDocument/2006/relationships/customXml" Target="../ink/ink3505.xml"/><Relationship Id="rId368" Type="http://schemas.openxmlformats.org/officeDocument/2006/relationships/image" Target="../media/image14991.png"/><Relationship Id="rId575" Type="http://schemas.openxmlformats.org/officeDocument/2006/relationships/customXml" Target="../ink/ink3736.xml"/><Relationship Id="rId782" Type="http://schemas.openxmlformats.org/officeDocument/2006/relationships/customXml" Target="../ink/ink3840.xml"/><Relationship Id="rId228" Type="http://schemas.openxmlformats.org/officeDocument/2006/relationships/customXml" Target="../ink/ink3562.xml"/><Relationship Id="rId435" Type="http://schemas.openxmlformats.org/officeDocument/2006/relationships/customXml" Target="../ink/ink3666.xml"/><Relationship Id="rId642" Type="http://schemas.openxmlformats.org/officeDocument/2006/relationships/customXml" Target="../ink/ink3770.xml"/><Relationship Id="rId281" Type="http://schemas.openxmlformats.org/officeDocument/2006/relationships/image" Target="../media/image14561.png"/><Relationship Id="rId502" Type="http://schemas.openxmlformats.org/officeDocument/2006/relationships/image" Target="../media/image15661.png"/><Relationship Id="rId947" Type="http://schemas.openxmlformats.org/officeDocument/2006/relationships/image" Target="../media/image2128.png"/><Relationship Id="rId76" Type="http://schemas.openxmlformats.org/officeDocument/2006/relationships/customXml" Target="../ink/ink3473.xml"/><Relationship Id="rId141" Type="http://schemas.openxmlformats.org/officeDocument/2006/relationships/customXml" Target="../ink/ink3516.xml"/><Relationship Id="rId379" Type="http://schemas.openxmlformats.org/officeDocument/2006/relationships/customXml" Target="../ink/ink3638.xml"/><Relationship Id="rId586" Type="http://schemas.openxmlformats.org/officeDocument/2006/relationships/image" Target="../media/image16081.png"/><Relationship Id="rId793" Type="http://schemas.openxmlformats.org/officeDocument/2006/relationships/image" Target="../media/image2052.png"/><Relationship Id="rId807" Type="http://schemas.openxmlformats.org/officeDocument/2006/relationships/image" Target="../media/image2059.png"/><Relationship Id="rId7" Type="http://schemas.openxmlformats.org/officeDocument/2006/relationships/customXml" Target="../ink/ink3438.xml"/><Relationship Id="rId239" Type="http://schemas.openxmlformats.org/officeDocument/2006/relationships/image" Target="../media/image14351.png"/><Relationship Id="rId446" Type="http://schemas.openxmlformats.org/officeDocument/2006/relationships/image" Target="../media/image15381.png"/><Relationship Id="rId653" Type="http://schemas.openxmlformats.org/officeDocument/2006/relationships/image" Target="../media/image1982.png"/><Relationship Id="rId292" Type="http://schemas.openxmlformats.org/officeDocument/2006/relationships/customXml" Target="../ink/ink3594.xml"/><Relationship Id="rId306" Type="http://schemas.openxmlformats.org/officeDocument/2006/relationships/image" Target="../media/image14681.png"/><Relationship Id="rId860" Type="http://schemas.openxmlformats.org/officeDocument/2006/relationships/image" Target="../media/image2085.png"/><Relationship Id="rId958" Type="http://schemas.openxmlformats.org/officeDocument/2006/relationships/customXml" Target="../ink/ink3929.xml"/><Relationship Id="rId87" Type="http://schemas.openxmlformats.org/officeDocument/2006/relationships/image" Target="../media/image13680.png"/><Relationship Id="rId513" Type="http://schemas.openxmlformats.org/officeDocument/2006/relationships/customXml" Target="../ink/ink3705.xml"/><Relationship Id="rId597" Type="http://schemas.openxmlformats.org/officeDocument/2006/relationships/customXml" Target="../ink/ink3747.xml"/><Relationship Id="rId720" Type="http://schemas.openxmlformats.org/officeDocument/2006/relationships/customXml" Target="../ink/ink3809.xml"/><Relationship Id="rId818" Type="http://schemas.openxmlformats.org/officeDocument/2006/relationships/customXml" Target="../ink/ink3858.xml"/><Relationship Id="rId152" Type="http://schemas.openxmlformats.org/officeDocument/2006/relationships/customXml" Target="../ink/ink3524.xml"/><Relationship Id="rId457" Type="http://schemas.openxmlformats.org/officeDocument/2006/relationships/customXml" Target="../ink/ink3677.xml"/><Relationship Id="rId664" Type="http://schemas.openxmlformats.org/officeDocument/2006/relationships/customXml" Target="../ink/ink3781.xml"/><Relationship Id="rId871" Type="http://schemas.openxmlformats.org/officeDocument/2006/relationships/customXml" Target="../ink/ink3885.xml"/><Relationship Id="rId969" Type="http://schemas.openxmlformats.org/officeDocument/2006/relationships/image" Target="../media/image2139.png"/><Relationship Id="rId14" Type="http://schemas.openxmlformats.org/officeDocument/2006/relationships/customXml" Target="../ink/ink3442.xml"/><Relationship Id="rId317" Type="http://schemas.openxmlformats.org/officeDocument/2006/relationships/customXml" Target="../ink/ink3607.xml"/><Relationship Id="rId524" Type="http://schemas.openxmlformats.org/officeDocument/2006/relationships/image" Target="../media/image15771.png"/><Relationship Id="rId731" Type="http://schemas.openxmlformats.org/officeDocument/2006/relationships/image" Target="../media/image2021.png"/><Relationship Id="rId98" Type="http://schemas.openxmlformats.org/officeDocument/2006/relationships/customXml" Target="../ink/ink3484.xml"/><Relationship Id="rId163" Type="http://schemas.openxmlformats.org/officeDocument/2006/relationships/image" Target="../media/image13971.png"/><Relationship Id="rId370" Type="http://schemas.openxmlformats.org/officeDocument/2006/relationships/image" Target="../media/image15001.png"/><Relationship Id="rId829" Type="http://schemas.openxmlformats.org/officeDocument/2006/relationships/image" Target="../media/image2070.png"/><Relationship Id="rId230" Type="http://schemas.openxmlformats.org/officeDocument/2006/relationships/customXml" Target="../ink/ink3563.xml"/><Relationship Id="rId468" Type="http://schemas.openxmlformats.org/officeDocument/2006/relationships/image" Target="../media/image15491.png"/><Relationship Id="rId675" Type="http://schemas.openxmlformats.org/officeDocument/2006/relationships/image" Target="../media/image1993.png"/><Relationship Id="rId882" Type="http://schemas.openxmlformats.org/officeDocument/2006/relationships/image" Target="../media/image2096.png"/><Relationship Id="rId25" Type="http://schemas.openxmlformats.org/officeDocument/2006/relationships/image" Target="../media/image13291.png"/><Relationship Id="rId328" Type="http://schemas.openxmlformats.org/officeDocument/2006/relationships/image" Target="../media/image14791.png"/><Relationship Id="rId535" Type="http://schemas.openxmlformats.org/officeDocument/2006/relationships/customXml" Target="../ink/ink3716.xml"/><Relationship Id="rId742" Type="http://schemas.openxmlformats.org/officeDocument/2006/relationships/customXml" Target="../ink/ink3820.xml"/><Relationship Id="rId174" Type="http://schemas.openxmlformats.org/officeDocument/2006/relationships/customXml" Target="../ink/ink3535.xml"/><Relationship Id="rId381" Type="http://schemas.openxmlformats.org/officeDocument/2006/relationships/customXml" Target="../ink/ink3639.xml"/><Relationship Id="rId602" Type="http://schemas.openxmlformats.org/officeDocument/2006/relationships/image" Target="../media/image16161.png"/><Relationship Id="rId241" Type="http://schemas.openxmlformats.org/officeDocument/2006/relationships/image" Target="../media/image14361.png"/><Relationship Id="rId479" Type="http://schemas.openxmlformats.org/officeDocument/2006/relationships/customXml" Target="../ink/ink3688.xml"/><Relationship Id="rId686" Type="http://schemas.openxmlformats.org/officeDocument/2006/relationships/customXml" Target="../ink/ink3792.xml"/><Relationship Id="rId893" Type="http://schemas.openxmlformats.org/officeDocument/2006/relationships/customXml" Target="../ink/ink3896.xml"/><Relationship Id="rId907" Type="http://schemas.openxmlformats.org/officeDocument/2006/relationships/customXml" Target="../ink/ink3903.xml"/><Relationship Id="rId36" Type="http://schemas.openxmlformats.org/officeDocument/2006/relationships/customXml" Target="../ink/ink3453.xml"/><Relationship Id="rId339" Type="http://schemas.openxmlformats.org/officeDocument/2006/relationships/customXml" Target="../ink/ink3618.xml"/><Relationship Id="rId546" Type="http://schemas.openxmlformats.org/officeDocument/2006/relationships/image" Target="../media/image15881.png"/><Relationship Id="rId753" Type="http://schemas.openxmlformats.org/officeDocument/2006/relationships/image" Target="../media/image2032.png"/><Relationship Id="rId101" Type="http://schemas.openxmlformats.org/officeDocument/2006/relationships/image" Target="../media/image13771.png"/><Relationship Id="rId185" Type="http://schemas.openxmlformats.org/officeDocument/2006/relationships/image" Target="../media/image14081.png"/><Relationship Id="rId406" Type="http://schemas.openxmlformats.org/officeDocument/2006/relationships/image" Target="../media/image15181.png"/><Relationship Id="rId960" Type="http://schemas.openxmlformats.org/officeDocument/2006/relationships/customXml" Target="../ink/ink3930.xml"/><Relationship Id="rId392" Type="http://schemas.openxmlformats.org/officeDocument/2006/relationships/image" Target="../media/image15112.png"/><Relationship Id="rId613" Type="http://schemas.openxmlformats.org/officeDocument/2006/relationships/customXml" Target="../ink/ink3755.xml"/><Relationship Id="rId697" Type="http://schemas.openxmlformats.org/officeDocument/2006/relationships/image" Target="../media/image2004.png"/><Relationship Id="rId820" Type="http://schemas.openxmlformats.org/officeDocument/2006/relationships/customXml" Target="../ink/ink3859.xml"/><Relationship Id="rId918" Type="http://schemas.openxmlformats.org/officeDocument/2006/relationships/image" Target="../media/image2114.png"/><Relationship Id="rId252" Type="http://schemas.openxmlformats.org/officeDocument/2006/relationships/customXml" Target="../ink/ink3574.xml"/><Relationship Id="rId47" Type="http://schemas.openxmlformats.org/officeDocument/2006/relationships/image" Target="../media/image13441.png"/><Relationship Id="rId112" Type="http://schemas.openxmlformats.org/officeDocument/2006/relationships/customXml" Target="../ink/ink3491.xml"/><Relationship Id="rId557" Type="http://schemas.openxmlformats.org/officeDocument/2006/relationships/customXml" Target="../ink/ink3727.xml"/><Relationship Id="rId764" Type="http://schemas.openxmlformats.org/officeDocument/2006/relationships/customXml" Target="../ink/ink3831.xml"/><Relationship Id="rId971" Type="http://schemas.openxmlformats.org/officeDocument/2006/relationships/image" Target="../media/image2140.png"/><Relationship Id="rId196" Type="http://schemas.openxmlformats.org/officeDocument/2006/relationships/customXml" Target="../ink/ink3546.xml"/><Relationship Id="rId417" Type="http://schemas.openxmlformats.org/officeDocument/2006/relationships/customXml" Target="../ink/ink3657.xml"/><Relationship Id="rId624" Type="http://schemas.openxmlformats.org/officeDocument/2006/relationships/customXml" Target="../ink/ink3761.xml"/><Relationship Id="rId831" Type="http://schemas.openxmlformats.org/officeDocument/2006/relationships/image" Target="../media/image2071.png"/><Relationship Id="rId263" Type="http://schemas.openxmlformats.org/officeDocument/2006/relationships/image" Target="../media/image14471.png"/><Relationship Id="rId470" Type="http://schemas.openxmlformats.org/officeDocument/2006/relationships/image" Target="../media/image15501.png"/><Relationship Id="rId929" Type="http://schemas.openxmlformats.org/officeDocument/2006/relationships/customXml" Target="../ink/ink3914.xml"/><Relationship Id="rId58" Type="http://schemas.openxmlformats.org/officeDocument/2006/relationships/customXml" Target="../ink/ink3464.xml"/><Relationship Id="rId123" Type="http://schemas.openxmlformats.org/officeDocument/2006/relationships/customXml" Target="../ink/ink3498.xml"/><Relationship Id="rId330" Type="http://schemas.openxmlformats.org/officeDocument/2006/relationships/image" Target="../media/image14801.png"/><Relationship Id="rId568" Type="http://schemas.openxmlformats.org/officeDocument/2006/relationships/image" Target="../media/image15991.png"/><Relationship Id="rId775" Type="http://schemas.openxmlformats.org/officeDocument/2006/relationships/image" Target="../media/image2043.png"/><Relationship Id="rId982" Type="http://schemas.openxmlformats.org/officeDocument/2006/relationships/customXml" Target="../ink/ink3941.xml"/><Relationship Id="rId428" Type="http://schemas.openxmlformats.org/officeDocument/2006/relationships/image" Target="../media/image15291.png"/><Relationship Id="rId635" Type="http://schemas.openxmlformats.org/officeDocument/2006/relationships/image" Target="../media/image16321.png"/><Relationship Id="rId842" Type="http://schemas.openxmlformats.org/officeDocument/2006/relationships/customXml" Target="../ink/ink3870.xml"/><Relationship Id="rId232" Type="http://schemas.openxmlformats.org/officeDocument/2006/relationships/customXml" Target="../ink/ink3564.xml"/><Relationship Id="rId274" Type="http://schemas.openxmlformats.org/officeDocument/2006/relationships/customXml" Target="../ink/ink3585.xml"/><Relationship Id="rId481" Type="http://schemas.openxmlformats.org/officeDocument/2006/relationships/customXml" Target="../ink/ink3689.xml"/><Relationship Id="rId702" Type="http://schemas.openxmlformats.org/officeDocument/2006/relationships/customXml" Target="../ink/ink3800.xml"/><Relationship Id="rId884" Type="http://schemas.openxmlformats.org/officeDocument/2006/relationships/image" Target="../media/image2097.png"/><Relationship Id="rId27" Type="http://schemas.openxmlformats.org/officeDocument/2006/relationships/image" Target="../media/image13321.png"/><Relationship Id="rId69" Type="http://schemas.openxmlformats.org/officeDocument/2006/relationships/image" Target="../media/image13571.png"/><Relationship Id="rId134" Type="http://schemas.openxmlformats.org/officeDocument/2006/relationships/customXml" Target="../ink/ink3509.xml"/><Relationship Id="rId537" Type="http://schemas.openxmlformats.org/officeDocument/2006/relationships/customXml" Target="../ink/ink3717.xml"/><Relationship Id="rId579" Type="http://schemas.openxmlformats.org/officeDocument/2006/relationships/customXml" Target="../ink/ink3738.xml"/><Relationship Id="rId744" Type="http://schemas.openxmlformats.org/officeDocument/2006/relationships/customXml" Target="../ink/ink3821.xml"/><Relationship Id="rId786" Type="http://schemas.openxmlformats.org/officeDocument/2006/relationships/customXml" Target="../ink/ink3842.xml"/><Relationship Id="rId951" Type="http://schemas.openxmlformats.org/officeDocument/2006/relationships/image" Target="../media/image2130.png"/><Relationship Id="rId993" Type="http://schemas.openxmlformats.org/officeDocument/2006/relationships/image" Target="../media/image2151.png"/><Relationship Id="rId80" Type="http://schemas.openxmlformats.org/officeDocument/2006/relationships/customXml" Target="../ink/ink3475.xml"/><Relationship Id="rId176" Type="http://schemas.openxmlformats.org/officeDocument/2006/relationships/customXml" Target="../ink/ink3536.xml"/><Relationship Id="rId341" Type="http://schemas.openxmlformats.org/officeDocument/2006/relationships/customXml" Target="../ink/ink3619.xml"/><Relationship Id="rId383" Type="http://schemas.openxmlformats.org/officeDocument/2006/relationships/customXml" Target="../ink/ink3640.xml"/><Relationship Id="rId439" Type="http://schemas.openxmlformats.org/officeDocument/2006/relationships/customXml" Target="../ink/ink3668.xml"/><Relationship Id="rId590" Type="http://schemas.openxmlformats.org/officeDocument/2006/relationships/image" Target="../media/image16101.png"/><Relationship Id="rId604" Type="http://schemas.openxmlformats.org/officeDocument/2006/relationships/image" Target="../media/image16171.png"/><Relationship Id="rId646" Type="http://schemas.openxmlformats.org/officeDocument/2006/relationships/customXml" Target="../ink/ink3772.xml"/><Relationship Id="rId811" Type="http://schemas.openxmlformats.org/officeDocument/2006/relationships/image" Target="../media/image2061.png"/><Relationship Id="rId201" Type="http://schemas.openxmlformats.org/officeDocument/2006/relationships/image" Target="../media/image14161.png"/><Relationship Id="rId243" Type="http://schemas.openxmlformats.org/officeDocument/2006/relationships/image" Target="../media/image14371.png"/><Relationship Id="rId285" Type="http://schemas.openxmlformats.org/officeDocument/2006/relationships/image" Target="../media/image14581.png"/><Relationship Id="rId450" Type="http://schemas.openxmlformats.org/officeDocument/2006/relationships/image" Target="../media/image15401.png"/><Relationship Id="rId506" Type="http://schemas.openxmlformats.org/officeDocument/2006/relationships/image" Target="../media/image15681.png"/><Relationship Id="rId688" Type="http://schemas.openxmlformats.org/officeDocument/2006/relationships/customXml" Target="../ink/ink3793.xml"/><Relationship Id="rId853" Type="http://schemas.openxmlformats.org/officeDocument/2006/relationships/customXml" Target="../ink/ink3876.xml"/><Relationship Id="rId895" Type="http://schemas.openxmlformats.org/officeDocument/2006/relationships/customXml" Target="../ink/ink3897.xml"/><Relationship Id="rId909" Type="http://schemas.openxmlformats.org/officeDocument/2006/relationships/customXml" Target="../ink/ink3904.xml"/><Relationship Id="rId38" Type="http://schemas.openxmlformats.org/officeDocument/2006/relationships/customXml" Target="../ink/ink3454.xml"/><Relationship Id="rId103" Type="http://schemas.openxmlformats.org/officeDocument/2006/relationships/image" Target="../media/image13781.png"/><Relationship Id="rId310" Type="http://schemas.openxmlformats.org/officeDocument/2006/relationships/image" Target="../media/image14701.png"/><Relationship Id="rId492" Type="http://schemas.openxmlformats.org/officeDocument/2006/relationships/image" Target="../media/image15612.png"/><Relationship Id="rId548" Type="http://schemas.openxmlformats.org/officeDocument/2006/relationships/image" Target="../media/image15891.png"/><Relationship Id="rId713" Type="http://schemas.openxmlformats.org/officeDocument/2006/relationships/image" Target="../media/image2012.png"/><Relationship Id="rId755" Type="http://schemas.openxmlformats.org/officeDocument/2006/relationships/image" Target="../media/image2033.png"/><Relationship Id="rId797" Type="http://schemas.openxmlformats.org/officeDocument/2006/relationships/image" Target="../media/image2054.png"/><Relationship Id="rId920" Type="http://schemas.openxmlformats.org/officeDocument/2006/relationships/image" Target="../media/image2115.png"/><Relationship Id="rId962" Type="http://schemas.openxmlformats.org/officeDocument/2006/relationships/customXml" Target="../ink/ink3931.xml"/><Relationship Id="rId91" Type="http://schemas.openxmlformats.org/officeDocument/2006/relationships/image" Target="../media/image13720.png"/><Relationship Id="rId145" Type="http://schemas.openxmlformats.org/officeDocument/2006/relationships/customXml" Target="../ink/ink3520.xml"/><Relationship Id="rId187" Type="http://schemas.openxmlformats.org/officeDocument/2006/relationships/image" Target="../media/image14091.png"/><Relationship Id="rId352" Type="http://schemas.openxmlformats.org/officeDocument/2006/relationships/image" Target="../media/image14912.png"/><Relationship Id="rId394" Type="http://schemas.openxmlformats.org/officeDocument/2006/relationships/image" Target="../media/image15121.png"/><Relationship Id="rId408" Type="http://schemas.openxmlformats.org/officeDocument/2006/relationships/image" Target="../media/image15191.png"/><Relationship Id="rId615" Type="http://schemas.openxmlformats.org/officeDocument/2006/relationships/customXml" Target="../ink/ink3756.xml"/><Relationship Id="rId822" Type="http://schemas.openxmlformats.org/officeDocument/2006/relationships/customXml" Target="../ink/ink3860.xml"/><Relationship Id="rId212" Type="http://schemas.openxmlformats.org/officeDocument/2006/relationships/customXml" Target="../ink/ink3554.xml"/><Relationship Id="rId254" Type="http://schemas.openxmlformats.org/officeDocument/2006/relationships/customXml" Target="../ink/ink3575.xml"/><Relationship Id="rId657" Type="http://schemas.openxmlformats.org/officeDocument/2006/relationships/image" Target="../media/image1984.png"/><Relationship Id="rId699" Type="http://schemas.openxmlformats.org/officeDocument/2006/relationships/image" Target="../media/image2005.png"/><Relationship Id="rId864" Type="http://schemas.openxmlformats.org/officeDocument/2006/relationships/image" Target="../media/image2087.png"/><Relationship Id="rId49" Type="http://schemas.openxmlformats.org/officeDocument/2006/relationships/image" Target="../media/image13451.png"/><Relationship Id="rId114" Type="http://schemas.openxmlformats.org/officeDocument/2006/relationships/customXml" Target="../ink/ink3492.xml"/><Relationship Id="rId296" Type="http://schemas.openxmlformats.org/officeDocument/2006/relationships/customXml" Target="../ink/ink3596.xml"/><Relationship Id="rId461" Type="http://schemas.openxmlformats.org/officeDocument/2006/relationships/customXml" Target="../ink/ink3679.xml"/><Relationship Id="rId517" Type="http://schemas.openxmlformats.org/officeDocument/2006/relationships/customXml" Target="../ink/ink3707.xml"/><Relationship Id="rId559" Type="http://schemas.openxmlformats.org/officeDocument/2006/relationships/customXml" Target="../ink/ink3728.xml"/><Relationship Id="rId724" Type="http://schemas.openxmlformats.org/officeDocument/2006/relationships/customXml" Target="../ink/ink3811.xml"/><Relationship Id="rId766" Type="http://schemas.openxmlformats.org/officeDocument/2006/relationships/customXml" Target="../ink/ink3832.xml"/><Relationship Id="rId931" Type="http://schemas.openxmlformats.org/officeDocument/2006/relationships/customXml" Target="../ink/ink3915.xml"/><Relationship Id="rId60" Type="http://schemas.openxmlformats.org/officeDocument/2006/relationships/customXml" Target="../ink/ink3465.xml"/><Relationship Id="rId156" Type="http://schemas.openxmlformats.org/officeDocument/2006/relationships/customXml" Target="../ink/ink3526.xml"/><Relationship Id="rId198" Type="http://schemas.openxmlformats.org/officeDocument/2006/relationships/customXml" Target="../ink/ink3547.xml"/><Relationship Id="rId321" Type="http://schemas.openxmlformats.org/officeDocument/2006/relationships/customXml" Target="../ink/ink3609.xml"/><Relationship Id="rId363" Type="http://schemas.openxmlformats.org/officeDocument/2006/relationships/customXml" Target="../ink/ink3630.xml"/><Relationship Id="rId419" Type="http://schemas.openxmlformats.org/officeDocument/2006/relationships/customXml" Target="../ink/ink3658.xml"/><Relationship Id="rId570" Type="http://schemas.openxmlformats.org/officeDocument/2006/relationships/image" Target="../media/image16001.png"/><Relationship Id="rId626" Type="http://schemas.openxmlformats.org/officeDocument/2006/relationships/customXml" Target="../ink/ink3762.xml"/><Relationship Id="rId973" Type="http://schemas.openxmlformats.org/officeDocument/2006/relationships/image" Target="../media/image2141.png"/><Relationship Id="rId223" Type="http://schemas.openxmlformats.org/officeDocument/2006/relationships/image" Target="../media/image14271.png"/><Relationship Id="rId430" Type="http://schemas.openxmlformats.org/officeDocument/2006/relationships/image" Target="../media/image15301.png"/><Relationship Id="rId668" Type="http://schemas.openxmlformats.org/officeDocument/2006/relationships/customXml" Target="../ink/ink3783.xml"/><Relationship Id="rId833" Type="http://schemas.openxmlformats.org/officeDocument/2006/relationships/image" Target="../media/image2072.png"/><Relationship Id="rId875" Type="http://schemas.openxmlformats.org/officeDocument/2006/relationships/customXml" Target="../ink/ink3887.xml"/><Relationship Id="rId18" Type="http://schemas.openxmlformats.org/officeDocument/2006/relationships/customXml" Target="../ink/ink3444.xml"/><Relationship Id="rId265" Type="http://schemas.openxmlformats.org/officeDocument/2006/relationships/image" Target="../media/image14481.png"/><Relationship Id="rId472" Type="http://schemas.openxmlformats.org/officeDocument/2006/relationships/image" Target="../media/image15512.png"/><Relationship Id="rId528" Type="http://schemas.openxmlformats.org/officeDocument/2006/relationships/image" Target="../media/image15791.png"/><Relationship Id="rId735" Type="http://schemas.openxmlformats.org/officeDocument/2006/relationships/image" Target="../media/image2023.png"/><Relationship Id="rId900" Type="http://schemas.openxmlformats.org/officeDocument/2006/relationships/image" Target="../media/image2105.png"/><Relationship Id="rId942" Type="http://schemas.openxmlformats.org/officeDocument/2006/relationships/customXml" Target="../ink/ink3921.xml"/><Relationship Id="rId125" Type="http://schemas.openxmlformats.org/officeDocument/2006/relationships/customXml" Target="../ink/ink3500.xml"/><Relationship Id="rId167" Type="http://schemas.openxmlformats.org/officeDocument/2006/relationships/image" Target="../media/image13991.png"/><Relationship Id="rId332" Type="http://schemas.openxmlformats.org/officeDocument/2006/relationships/image" Target="../media/image14812.png"/><Relationship Id="rId374" Type="http://schemas.openxmlformats.org/officeDocument/2006/relationships/image" Target="../media/image15021.png"/><Relationship Id="rId581" Type="http://schemas.openxmlformats.org/officeDocument/2006/relationships/customXml" Target="../ink/ink3739.xml"/><Relationship Id="rId777" Type="http://schemas.openxmlformats.org/officeDocument/2006/relationships/image" Target="../media/image2044.png"/><Relationship Id="rId984" Type="http://schemas.openxmlformats.org/officeDocument/2006/relationships/customXml" Target="../ink/ink3942.xml"/><Relationship Id="rId71" Type="http://schemas.openxmlformats.org/officeDocument/2006/relationships/image" Target="../media/image13580.png"/><Relationship Id="rId234" Type="http://schemas.openxmlformats.org/officeDocument/2006/relationships/customXml" Target="../ink/ink3565.xml"/><Relationship Id="rId637" Type="http://schemas.openxmlformats.org/officeDocument/2006/relationships/image" Target="../media/image16331.png"/><Relationship Id="rId679" Type="http://schemas.openxmlformats.org/officeDocument/2006/relationships/image" Target="../media/image1995.png"/><Relationship Id="rId802" Type="http://schemas.openxmlformats.org/officeDocument/2006/relationships/customXml" Target="../ink/ink3850.xml"/><Relationship Id="rId844" Type="http://schemas.openxmlformats.org/officeDocument/2006/relationships/customXml" Target="../ink/ink3871.xml"/><Relationship Id="rId886" Type="http://schemas.openxmlformats.org/officeDocument/2006/relationships/image" Target="../media/image2098.png"/><Relationship Id="rId2" Type="http://schemas.openxmlformats.org/officeDocument/2006/relationships/customXml" Target="../ink/ink3435.xml"/><Relationship Id="rId29" Type="http://schemas.openxmlformats.org/officeDocument/2006/relationships/image" Target="../media/image13331.png"/><Relationship Id="rId276" Type="http://schemas.openxmlformats.org/officeDocument/2006/relationships/customXml" Target="../ink/ink3586.xml"/><Relationship Id="rId441" Type="http://schemas.openxmlformats.org/officeDocument/2006/relationships/customXml" Target="../ink/ink3669.xml"/><Relationship Id="rId483" Type="http://schemas.openxmlformats.org/officeDocument/2006/relationships/customXml" Target="../ink/ink3690.xml"/><Relationship Id="rId539" Type="http://schemas.openxmlformats.org/officeDocument/2006/relationships/customXml" Target="../ink/ink3718.xml"/><Relationship Id="rId690" Type="http://schemas.openxmlformats.org/officeDocument/2006/relationships/customXml" Target="../ink/ink3794.xml"/><Relationship Id="rId704" Type="http://schemas.openxmlformats.org/officeDocument/2006/relationships/customXml" Target="../ink/ink3801.xml"/><Relationship Id="rId746" Type="http://schemas.openxmlformats.org/officeDocument/2006/relationships/customXml" Target="../ink/ink3822.xml"/><Relationship Id="rId911" Type="http://schemas.openxmlformats.org/officeDocument/2006/relationships/customXml" Target="../ink/ink3905.xml"/><Relationship Id="rId40" Type="http://schemas.openxmlformats.org/officeDocument/2006/relationships/customXml" Target="../ink/ink3455.xml"/><Relationship Id="rId136" Type="http://schemas.openxmlformats.org/officeDocument/2006/relationships/customXml" Target="../ink/ink3511.xml"/><Relationship Id="rId178" Type="http://schemas.openxmlformats.org/officeDocument/2006/relationships/customXml" Target="../ink/ink3537.xml"/><Relationship Id="rId301" Type="http://schemas.openxmlformats.org/officeDocument/2006/relationships/customXml" Target="../ink/ink3599.xml"/><Relationship Id="rId343" Type="http://schemas.openxmlformats.org/officeDocument/2006/relationships/customXml" Target="../ink/ink3620.xml"/><Relationship Id="rId550" Type="http://schemas.openxmlformats.org/officeDocument/2006/relationships/image" Target="../media/image15901.png"/><Relationship Id="rId788" Type="http://schemas.openxmlformats.org/officeDocument/2006/relationships/customXml" Target="../ink/ink3843.xml"/><Relationship Id="rId953" Type="http://schemas.openxmlformats.org/officeDocument/2006/relationships/image" Target="../media/image2131.png"/><Relationship Id="rId995" Type="http://schemas.openxmlformats.org/officeDocument/2006/relationships/image" Target="../media/image2152.png"/><Relationship Id="rId82" Type="http://schemas.openxmlformats.org/officeDocument/2006/relationships/customXml" Target="../ink/ink3476.xml"/><Relationship Id="rId203" Type="http://schemas.openxmlformats.org/officeDocument/2006/relationships/image" Target="../media/image14171.png"/><Relationship Id="rId385" Type="http://schemas.openxmlformats.org/officeDocument/2006/relationships/customXml" Target="../ink/ink3641.xml"/><Relationship Id="rId592" Type="http://schemas.openxmlformats.org/officeDocument/2006/relationships/image" Target="../media/image16112.png"/><Relationship Id="rId606" Type="http://schemas.openxmlformats.org/officeDocument/2006/relationships/image" Target="../media/image16181.png"/><Relationship Id="rId648" Type="http://schemas.openxmlformats.org/officeDocument/2006/relationships/customXml" Target="../ink/ink3773.xml"/><Relationship Id="rId813" Type="http://schemas.openxmlformats.org/officeDocument/2006/relationships/image" Target="../media/image2062.png"/><Relationship Id="rId855" Type="http://schemas.openxmlformats.org/officeDocument/2006/relationships/customXml" Target="../ink/ink3877.xml"/><Relationship Id="rId245" Type="http://schemas.openxmlformats.org/officeDocument/2006/relationships/image" Target="../media/image14381.png"/><Relationship Id="rId287" Type="http://schemas.openxmlformats.org/officeDocument/2006/relationships/image" Target="../media/image14591.png"/><Relationship Id="rId410" Type="http://schemas.openxmlformats.org/officeDocument/2006/relationships/image" Target="../media/image15201.png"/><Relationship Id="rId452" Type="http://schemas.openxmlformats.org/officeDocument/2006/relationships/image" Target="../media/image15412.png"/><Relationship Id="rId494" Type="http://schemas.openxmlformats.org/officeDocument/2006/relationships/image" Target="../media/image15621.png"/><Relationship Id="rId508" Type="http://schemas.openxmlformats.org/officeDocument/2006/relationships/image" Target="../media/image15691.png"/><Relationship Id="rId715" Type="http://schemas.openxmlformats.org/officeDocument/2006/relationships/image" Target="../media/image2013.png"/><Relationship Id="rId897" Type="http://schemas.openxmlformats.org/officeDocument/2006/relationships/customXml" Target="../ink/ink3898.xml"/><Relationship Id="rId922" Type="http://schemas.openxmlformats.org/officeDocument/2006/relationships/image" Target="../media/image2116.png"/><Relationship Id="rId105" Type="http://schemas.openxmlformats.org/officeDocument/2006/relationships/image" Target="../media/image13791.png"/><Relationship Id="rId147" Type="http://schemas.openxmlformats.org/officeDocument/2006/relationships/image" Target="../media/image13891.png"/><Relationship Id="rId312" Type="http://schemas.openxmlformats.org/officeDocument/2006/relationships/image" Target="../media/image14712.png"/><Relationship Id="rId354" Type="http://schemas.openxmlformats.org/officeDocument/2006/relationships/image" Target="../media/image14921.png"/><Relationship Id="rId757" Type="http://schemas.openxmlformats.org/officeDocument/2006/relationships/image" Target="../media/image2034.png"/><Relationship Id="rId799" Type="http://schemas.openxmlformats.org/officeDocument/2006/relationships/image" Target="../media/image2055.png"/><Relationship Id="rId964" Type="http://schemas.openxmlformats.org/officeDocument/2006/relationships/customXml" Target="../ink/ink3932.xml"/><Relationship Id="rId51" Type="http://schemas.openxmlformats.org/officeDocument/2006/relationships/image" Target="../media/image13461.png"/><Relationship Id="rId93" Type="http://schemas.openxmlformats.org/officeDocument/2006/relationships/image" Target="../media/image13731.png"/><Relationship Id="rId189" Type="http://schemas.openxmlformats.org/officeDocument/2006/relationships/image" Target="../media/image14101.png"/><Relationship Id="rId396" Type="http://schemas.openxmlformats.org/officeDocument/2006/relationships/image" Target="../media/image15131.png"/><Relationship Id="rId561" Type="http://schemas.openxmlformats.org/officeDocument/2006/relationships/customXml" Target="../ink/ink3729.xml"/><Relationship Id="rId617" Type="http://schemas.openxmlformats.org/officeDocument/2006/relationships/image" Target="../media/image16231.png"/><Relationship Id="rId659" Type="http://schemas.openxmlformats.org/officeDocument/2006/relationships/image" Target="../media/image1985.png"/><Relationship Id="rId824" Type="http://schemas.openxmlformats.org/officeDocument/2006/relationships/customXml" Target="../ink/ink3861.xml"/><Relationship Id="rId866" Type="http://schemas.openxmlformats.org/officeDocument/2006/relationships/image" Target="../media/image2088.png"/><Relationship Id="rId214" Type="http://schemas.openxmlformats.org/officeDocument/2006/relationships/customXml" Target="../ink/ink3555.xml"/><Relationship Id="rId256" Type="http://schemas.openxmlformats.org/officeDocument/2006/relationships/customXml" Target="../ink/ink3576.xml"/><Relationship Id="rId298" Type="http://schemas.openxmlformats.org/officeDocument/2006/relationships/image" Target="../media/image14641.png"/><Relationship Id="rId421" Type="http://schemas.openxmlformats.org/officeDocument/2006/relationships/customXml" Target="../ink/ink3659.xml"/><Relationship Id="rId463" Type="http://schemas.openxmlformats.org/officeDocument/2006/relationships/customXml" Target="../ink/ink3680.xml"/><Relationship Id="rId519" Type="http://schemas.openxmlformats.org/officeDocument/2006/relationships/customXml" Target="../ink/ink3708.xml"/><Relationship Id="rId670" Type="http://schemas.openxmlformats.org/officeDocument/2006/relationships/customXml" Target="../ink/ink3784.xml"/><Relationship Id="rId116" Type="http://schemas.openxmlformats.org/officeDocument/2006/relationships/customXml" Target="../ink/ink3493.xml"/><Relationship Id="rId158" Type="http://schemas.openxmlformats.org/officeDocument/2006/relationships/customXml" Target="../ink/ink3527.xml"/><Relationship Id="rId323" Type="http://schemas.openxmlformats.org/officeDocument/2006/relationships/customXml" Target="../ink/ink3610.xml"/><Relationship Id="rId530" Type="http://schemas.openxmlformats.org/officeDocument/2006/relationships/image" Target="../media/image15801.png"/><Relationship Id="rId726" Type="http://schemas.openxmlformats.org/officeDocument/2006/relationships/customXml" Target="../ink/ink3812.xml"/><Relationship Id="rId768" Type="http://schemas.openxmlformats.org/officeDocument/2006/relationships/customXml" Target="../ink/ink3833.xml"/><Relationship Id="rId933" Type="http://schemas.openxmlformats.org/officeDocument/2006/relationships/image" Target="../media/image2121.png"/><Relationship Id="rId975" Type="http://schemas.openxmlformats.org/officeDocument/2006/relationships/image" Target="../media/image2142.png"/><Relationship Id="rId20" Type="http://schemas.openxmlformats.org/officeDocument/2006/relationships/customXml" Target="../ink/ink3445.xml"/><Relationship Id="rId62" Type="http://schemas.openxmlformats.org/officeDocument/2006/relationships/customXml" Target="../ink/ink3466.xml"/><Relationship Id="rId365" Type="http://schemas.openxmlformats.org/officeDocument/2006/relationships/customXml" Target="../ink/ink3631.xml"/><Relationship Id="rId572" Type="http://schemas.openxmlformats.org/officeDocument/2006/relationships/image" Target="../media/image16012.png"/><Relationship Id="rId628" Type="http://schemas.openxmlformats.org/officeDocument/2006/relationships/customXml" Target="../ink/ink3763.xml"/><Relationship Id="rId835" Type="http://schemas.openxmlformats.org/officeDocument/2006/relationships/image" Target="../media/image2073.png"/><Relationship Id="rId225" Type="http://schemas.openxmlformats.org/officeDocument/2006/relationships/image" Target="../media/image14281.png"/><Relationship Id="rId267" Type="http://schemas.openxmlformats.org/officeDocument/2006/relationships/image" Target="../media/image14491.png"/><Relationship Id="rId432" Type="http://schemas.openxmlformats.org/officeDocument/2006/relationships/image" Target="../media/image15312.png"/><Relationship Id="rId474" Type="http://schemas.openxmlformats.org/officeDocument/2006/relationships/image" Target="../media/image15521.png"/><Relationship Id="rId877" Type="http://schemas.openxmlformats.org/officeDocument/2006/relationships/customXml" Target="../ink/ink3888.xml"/><Relationship Id="rId127" Type="http://schemas.openxmlformats.org/officeDocument/2006/relationships/customXml" Target="../ink/ink3502.xml"/><Relationship Id="rId681" Type="http://schemas.openxmlformats.org/officeDocument/2006/relationships/image" Target="../media/image1996.png"/><Relationship Id="rId737" Type="http://schemas.openxmlformats.org/officeDocument/2006/relationships/image" Target="../media/image2024.png"/><Relationship Id="rId779" Type="http://schemas.openxmlformats.org/officeDocument/2006/relationships/image" Target="../media/image2045.png"/><Relationship Id="rId902" Type="http://schemas.openxmlformats.org/officeDocument/2006/relationships/image" Target="../media/image2106.png"/><Relationship Id="rId944" Type="http://schemas.openxmlformats.org/officeDocument/2006/relationships/customXml" Target="../ink/ink3922.xml"/><Relationship Id="rId986" Type="http://schemas.openxmlformats.org/officeDocument/2006/relationships/customXml" Target="../ink/ink3943.xml"/><Relationship Id="rId31" Type="http://schemas.openxmlformats.org/officeDocument/2006/relationships/image" Target="../media/image13340.png"/><Relationship Id="rId73" Type="http://schemas.openxmlformats.org/officeDocument/2006/relationships/image" Target="../media/image13590.png"/><Relationship Id="rId169" Type="http://schemas.openxmlformats.org/officeDocument/2006/relationships/image" Target="../media/image14001.png"/><Relationship Id="rId334" Type="http://schemas.openxmlformats.org/officeDocument/2006/relationships/image" Target="../media/image14821.png"/><Relationship Id="rId376" Type="http://schemas.openxmlformats.org/officeDocument/2006/relationships/image" Target="../media/image15031.png"/><Relationship Id="rId541" Type="http://schemas.openxmlformats.org/officeDocument/2006/relationships/customXml" Target="../ink/ink3719.xml"/><Relationship Id="rId583" Type="http://schemas.openxmlformats.org/officeDocument/2006/relationships/customXml" Target="../ink/ink3740.xml"/><Relationship Id="rId639" Type="http://schemas.openxmlformats.org/officeDocument/2006/relationships/image" Target="../media/image17881.png"/><Relationship Id="rId790" Type="http://schemas.openxmlformats.org/officeDocument/2006/relationships/customXml" Target="../ink/ink3844.xml"/><Relationship Id="rId804" Type="http://schemas.openxmlformats.org/officeDocument/2006/relationships/customXml" Target="../ink/ink3851.xml"/><Relationship Id="rId4" Type="http://schemas.openxmlformats.org/officeDocument/2006/relationships/customXml" Target="../ink/ink3436.xml"/><Relationship Id="rId180" Type="http://schemas.openxmlformats.org/officeDocument/2006/relationships/customXml" Target="../ink/ink3538.xml"/><Relationship Id="rId236" Type="http://schemas.openxmlformats.org/officeDocument/2006/relationships/customXml" Target="../ink/ink3566.xml"/><Relationship Id="rId278" Type="http://schemas.openxmlformats.org/officeDocument/2006/relationships/customXml" Target="../ink/ink3587.xml"/><Relationship Id="rId401" Type="http://schemas.openxmlformats.org/officeDocument/2006/relationships/customXml" Target="../ink/ink3649.xml"/><Relationship Id="rId443" Type="http://schemas.openxmlformats.org/officeDocument/2006/relationships/customXml" Target="../ink/ink3670.xml"/><Relationship Id="rId650" Type="http://schemas.openxmlformats.org/officeDocument/2006/relationships/customXml" Target="../ink/ink3774.xml"/><Relationship Id="rId846" Type="http://schemas.openxmlformats.org/officeDocument/2006/relationships/customXml" Target="../ink/ink3872.xml"/><Relationship Id="rId888" Type="http://schemas.openxmlformats.org/officeDocument/2006/relationships/image" Target="../media/image2099.png"/><Relationship Id="rId303" Type="http://schemas.openxmlformats.org/officeDocument/2006/relationships/customXml" Target="../ink/ink3600.xml"/><Relationship Id="rId485" Type="http://schemas.openxmlformats.org/officeDocument/2006/relationships/customXml" Target="../ink/ink3691.xml"/><Relationship Id="rId692" Type="http://schemas.openxmlformats.org/officeDocument/2006/relationships/customXml" Target="../ink/ink3795.xml"/><Relationship Id="rId706" Type="http://schemas.openxmlformats.org/officeDocument/2006/relationships/customXml" Target="../ink/ink3802.xml"/><Relationship Id="rId748" Type="http://schemas.openxmlformats.org/officeDocument/2006/relationships/customXml" Target="../ink/ink3823.xml"/><Relationship Id="rId913" Type="http://schemas.openxmlformats.org/officeDocument/2006/relationships/customXml" Target="../ink/ink3906.xml"/><Relationship Id="rId955" Type="http://schemas.openxmlformats.org/officeDocument/2006/relationships/image" Target="../media/image2132.png"/><Relationship Id="rId42" Type="http://schemas.openxmlformats.org/officeDocument/2006/relationships/customXml" Target="../ink/ink3456.xml"/><Relationship Id="rId84" Type="http://schemas.openxmlformats.org/officeDocument/2006/relationships/customXml" Target="../ink/ink3477.xml"/><Relationship Id="rId138" Type="http://schemas.openxmlformats.org/officeDocument/2006/relationships/customXml" Target="../ink/ink3513.xml"/><Relationship Id="rId345" Type="http://schemas.openxmlformats.org/officeDocument/2006/relationships/customXml" Target="../ink/ink3621.xml"/><Relationship Id="rId387" Type="http://schemas.openxmlformats.org/officeDocument/2006/relationships/customXml" Target="../ink/ink3642.xml"/><Relationship Id="rId510" Type="http://schemas.openxmlformats.org/officeDocument/2006/relationships/image" Target="../media/image15701.png"/><Relationship Id="rId552" Type="http://schemas.openxmlformats.org/officeDocument/2006/relationships/image" Target="../media/image15912.png"/><Relationship Id="rId594" Type="http://schemas.openxmlformats.org/officeDocument/2006/relationships/image" Target="../media/image16121.png"/><Relationship Id="rId608" Type="http://schemas.openxmlformats.org/officeDocument/2006/relationships/image" Target="../media/image16191.png"/><Relationship Id="rId815" Type="http://schemas.openxmlformats.org/officeDocument/2006/relationships/image" Target="../media/image2063.png"/><Relationship Id="rId191" Type="http://schemas.openxmlformats.org/officeDocument/2006/relationships/image" Target="../media/image14112.png"/><Relationship Id="rId205" Type="http://schemas.openxmlformats.org/officeDocument/2006/relationships/image" Target="../media/image14181.png"/><Relationship Id="rId247" Type="http://schemas.openxmlformats.org/officeDocument/2006/relationships/image" Target="../media/image14391.png"/><Relationship Id="rId412" Type="http://schemas.openxmlformats.org/officeDocument/2006/relationships/image" Target="../media/image15212.png"/><Relationship Id="rId857" Type="http://schemas.openxmlformats.org/officeDocument/2006/relationships/customXml" Target="../ink/ink3878.xml"/><Relationship Id="rId899" Type="http://schemas.openxmlformats.org/officeDocument/2006/relationships/customXml" Target="../ink/ink3899.xml"/><Relationship Id="rId107" Type="http://schemas.openxmlformats.org/officeDocument/2006/relationships/image" Target="../media/image13821.png"/><Relationship Id="rId289" Type="http://schemas.openxmlformats.org/officeDocument/2006/relationships/image" Target="../media/image14601.png"/><Relationship Id="rId454" Type="http://schemas.openxmlformats.org/officeDocument/2006/relationships/image" Target="../media/image15421.png"/><Relationship Id="rId496" Type="http://schemas.openxmlformats.org/officeDocument/2006/relationships/image" Target="../media/image15631.png"/><Relationship Id="rId661" Type="http://schemas.openxmlformats.org/officeDocument/2006/relationships/image" Target="../media/image1986.png"/><Relationship Id="rId717" Type="http://schemas.openxmlformats.org/officeDocument/2006/relationships/image" Target="../media/image2014.png"/><Relationship Id="rId759" Type="http://schemas.openxmlformats.org/officeDocument/2006/relationships/image" Target="../media/image2035.png"/><Relationship Id="rId924" Type="http://schemas.openxmlformats.org/officeDocument/2006/relationships/image" Target="../media/image2117.png"/><Relationship Id="rId966" Type="http://schemas.openxmlformats.org/officeDocument/2006/relationships/customXml" Target="../ink/ink3933.xml"/><Relationship Id="rId11" Type="http://schemas.openxmlformats.org/officeDocument/2006/relationships/image" Target="../media/image13221.png"/><Relationship Id="rId53" Type="http://schemas.openxmlformats.org/officeDocument/2006/relationships/image" Target="../media/image13471.png"/><Relationship Id="rId149" Type="http://schemas.openxmlformats.org/officeDocument/2006/relationships/image" Target="../media/image13901.png"/><Relationship Id="rId314" Type="http://schemas.openxmlformats.org/officeDocument/2006/relationships/image" Target="../media/image14721.png"/><Relationship Id="rId356" Type="http://schemas.openxmlformats.org/officeDocument/2006/relationships/image" Target="../media/image14931.png"/><Relationship Id="rId398" Type="http://schemas.openxmlformats.org/officeDocument/2006/relationships/image" Target="../media/image15141.png"/><Relationship Id="rId521" Type="http://schemas.openxmlformats.org/officeDocument/2006/relationships/customXml" Target="../ink/ink3709.xml"/><Relationship Id="rId563" Type="http://schemas.openxmlformats.org/officeDocument/2006/relationships/customXml" Target="../ink/ink3730.xml"/><Relationship Id="rId619" Type="http://schemas.openxmlformats.org/officeDocument/2006/relationships/image" Target="../media/image16241.png"/><Relationship Id="rId770" Type="http://schemas.openxmlformats.org/officeDocument/2006/relationships/customXml" Target="../ink/ink3834.xml"/><Relationship Id="rId95" Type="http://schemas.openxmlformats.org/officeDocument/2006/relationships/image" Target="../media/image13741.png"/><Relationship Id="rId160" Type="http://schemas.openxmlformats.org/officeDocument/2006/relationships/customXml" Target="../ink/ink3528.xml"/><Relationship Id="rId216" Type="http://schemas.openxmlformats.org/officeDocument/2006/relationships/customXml" Target="../ink/ink3556.xml"/><Relationship Id="rId423" Type="http://schemas.openxmlformats.org/officeDocument/2006/relationships/customXml" Target="../ink/ink3660.xml"/><Relationship Id="rId826" Type="http://schemas.openxmlformats.org/officeDocument/2006/relationships/customXml" Target="../ink/ink3862.xml"/><Relationship Id="rId868" Type="http://schemas.openxmlformats.org/officeDocument/2006/relationships/image" Target="../media/image2089.png"/><Relationship Id="rId258" Type="http://schemas.openxmlformats.org/officeDocument/2006/relationships/customXml" Target="../ink/ink3577.xml"/><Relationship Id="rId465" Type="http://schemas.openxmlformats.org/officeDocument/2006/relationships/customXml" Target="../ink/ink3681.xml"/><Relationship Id="rId630" Type="http://schemas.openxmlformats.org/officeDocument/2006/relationships/customXml" Target="../ink/ink3764.xml"/><Relationship Id="rId672" Type="http://schemas.openxmlformats.org/officeDocument/2006/relationships/customXml" Target="../ink/ink3785.xml"/><Relationship Id="rId728" Type="http://schemas.openxmlformats.org/officeDocument/2006/relationships/customXml" Target="../ink/ink3813.xml"/><Relationship Id="rId935" Type="http://schemas.openxmlformats.org/officeDocument/2006/relationships/image" Target="../media/image2122.png"/><Relationship Id="rId22" Type="http://schemas.openxmlformats.org/officeDocument/2006/relationships/customXml" Target="../ink/ink3446.xml"/><Relationship Id="rId64" Type="http://schemas.openxmlformats.org/officeDocument/2006/relationships/customXml" Target="../ink/ink3467.xml"/><Relationship Id="rId118" Type="http://schemas.openxmlformats.org/officeDocument/2006/relationships/customXml" Target="../ink/ink3494.xml"/><Relationship Id="rId325" Type="http://schemas.openxmlformats.org/officeDocument/2006/relationships/customXml" Target="../ink/ink3611.xml"/><Relationship Id="rId367" Type="http://schemas.openxmlformats.org/officeDocument/2006/relationships/customXml" Target="../ink/ink3632.xml"/><Relationship Id="rId532" Type="http://schemas.openxmlformats.org/officeDocument/2006/relationships/image" Target="../media/image15812.png"/><Relationship Id="rId574" Type="http://schemas.openxmlformats.org/officeDocument/2006/relationships/image" Target="../media/image16021.png"/><Relationship Id="rId977" Type="http://schemas.openxmlformats.org/officeDocument/2006/relationships/image" Target="../media/image2143.png"/><Relationship Id="rId171" Type="http://schemas.openxmlformats.org/officeDocument/2006/relationships/image" Target="../media/image14012.png"/><Relationship Id="rId227" Type="http://schemas.openxmlformats.org/officeDocument/2006/relationships/image" Target="../media/image14291.png"/><Relationship Id="rId781" Type="http://schemas.openxmlformats.org/officeDocument/2006/relationships/image" Target="../media/image2046.png"/><Relationship Id="rId837" Type="http://schemas.openxmlformats.org/officeDocument/2006/relationships/image" Target="../media/image2074.png"/><Relationship Id="rId879" Type="http://schemas.openxmlformats.org/officeDocument/2006/relationships/customXml" Target="../ink/ink3889.xml"/><Relationship Id="rId269" Type="http://schemas.openxmlformats.org/officeDocument/2006/relationships/image" Target="../media/image14501.png"/><Relationship Id="rId434" Type="http://schemas.openxmlformats.org/officeDocument/2006/relationships/image" Target="../media/image15321.png"/><Relationship Id="rId476" Type="http://schemas.openxmlformats.org/officeDocument/2006/relationships/image" Target="../media/image15531.png"/><Relationship Id="rId641" Type="http://schemas.openxmlformats.org/officeDocument/2006/relationships/image" Target="../media/image17891.png"/><Relationship Id="rId683" Type="http://schemas.openxmlformats.org/officeDocument/2006/relationships/image" Target="../media/image1997.png"/><Relationship Id="rId739" Type="http://schemas.openxmlformats.org/officeDocument/2006/relationships/image" Target="../media/image2025.png"/><Relationship Id="rId890" Type="http://schemas.openxmlformats.org/officeDocument/2006/relationships/image" Target="../media/image2100.png"/><Relationship Id="rId904" Type="http://schemas.openxmlformats.org/officeDocument/2006/relationships/image" Target="../media/image2107.png"/><Relationship Id="rId33" Type="http://schemas.openxmlformats.org/officeDocument/2006/relationships/image" Target="../media/image13351.png"/><Relationship Id="rId129" Type="http://schemas.openxmlformats.org/officeDocument/2006/relationships/customXml" Target="../ink/ink3504.xml"/><Relationship Id="rId280" Type="http://schemas.openxmlformats.org/officeDocument/2006/relationships/customXml" Target="../ink/ink3588.xml"/><Relationship Id="rId336" Type="http://schemas.openxmlformats.org/officeDocument/2006/relationships/image" Target="../media/image14831.png"/><Relationship Id="rId501" Type="http://schemas.openxmlformats.org/officeDocument/2006/relationships/customXml" Target="../ink/ink3699.xml"/><Relationship Id="rId543" Type="http://schemas.openxmlformats.org/officeDocument/2006/relationships/customXml" Target="../ink/ink3720.xml"/><Relationship Id="rId946" Type="http://schemas.openxmlformats.org/officeDocument/2006/relationships/customXml" Target="../ink/ink3923.xml"/><Relationship Id="rId988" Type="http://schemas.openxmlformats.org/officeDocument/2006/relationships/customXml" Target="../ink/ink3944.xml"/><Relationship Id="rId75" Type="http://schemas.openxmlformats.org/officeDocument/2006/relationships/image" Target="../media/image13620.png"/><Relationship Id="rId140" Type="http://schemas.openxmlformats.org/officeDocument/2006/relationships/customXml" Target="../ink/ink3515.xml"/><Relationship Id="rId182" Type="http://schemas.openxmlformats.org/officeDocument/2006/relationships/customXml" Target="../ink/ink3539.xml"/><Relationship Id="rId378" Type="http://schemas.openxmlformats.org/officeDocument/2006/relationships/image" Target="../media/image15041.png"/><Relationship Id="rId403" Type="http://schemas.openxmlformats.org/officeDocument/2006/relationships/customXml" Target="../ink/ink3650.xml"/><Relationship Id="rId585" Type="http://schemas.openxmlformats.org/officeDocument/2006/relationships/customXml" Target="../ink/ink3741.xml"/><Relationship Id="rId750" Type="http://schemas.openxmlformats.org/officeDocument/2006/relationships/customXml" Target="../ink/ink3824.xml"/><Relationship Id="rId792" Type="http://schemas.openxmlformats.org/officeDocument/2006/relationships/customXml" Target="../ink/ink3845.xml"/><Relationship Id="rId806" Type="http://schemas.openxmlformats.org/officeDocument/2006/relationships/customXml" Target="../ink/ink3852.xml"/><Relationship Id="rId848" Type="http://schemas.openxmlformats.org/officeDocument/2006/relationships/image" Target="../media/image2079.png"/><Relationship Id="rId6" Type="http://schemas.openxmlformats.org/officeDocument/2006/relationships/customXml" Target="../ink/ink3437.xml"/><Relationship Id="rId238" Type="http://schemas.openxmlformats.org/officeDocument/2006/relationships/customXml" Target="../ink/ink3567.xml"/><Relationship Id="rId445" Type="http://schemas.openxmlformats.org/officeDocument/2006/relationships/customXml" Target="../ink/ink3671.xml"/><Relationship Id="rId487" Type="http://schemas.openxmlformats.org/officeDocument/2006/relationships/customXml" Target="../ink/ink3692.xml"/><Relationship Id="rId610" Type="http://schemas.openxmlformats.org/officeDocument/2006/relationships/image" Target="../media/image16201.png"/><Relationship Id="rId652" Type="http://schemas.openxmlformats.org/officeDocument/2006/relationships/customXml" Target="../ink/ink3775.xml"/><Relationship Id="rId694" Type="http://schemas.openxmlformats.org/officeDocument/2006/relationships/customXml" Target="../ink/ink3796.xml"/><Relationship Id="rId708" Type="http://schemas.openxmlformats.org/officeDocument/2006/relationships/customXml" Target="../ink/ink3803.xml"/><Relationship Id="rId915" Type="http://schemas.openxmlformats.org/officeDocument/2006/relationships/customXml" Target="../ink/ink3907.xml"/><Relationship Id="rId291" Type="http://schemas.openxmlformats.org/officeDocument/2006/relationships/image" Target="../media/image14612.png"/><Relationship Id="rId305" Type="http://schemas.openxmlformats.org/officeDocument/2006/relationships/customXml" Target="../ink/ink3601.xml"/><Relationship Id="rId347" Type="http://schemas.openxmlformats.org/officeDocument/2006/relationships/customXml" Target="../ink/ink3622.xml"/><Relationship Id="rId512" Type="http://schemas.openxmlformats.org/officeDocument/2006/relationships/image" Target="../media/image15712.png"/><Relationship Id="rId957" Type="http://schemas.openxmlformats.org/officeDocument/2006/relationships/image" Target="../media/image2133.png"/><Relationship Id="rId44" Type="http://schemas.openxmlformats.org/officeDocument/2006/relationships/customXml" Target="../ink/ink3457.xml"/><Relationship Id="rId86" Type="http://schemas.openxmlformats.org/officeDocument/2006/relationships/customXml" Target="../ink/ink3478.xml"/><Relationship Id="rId151" Type="http://schemas.openxmlformats.org/officeDocument/2006/relationships/image" Target="../media/image13912.png"/><Relationship Id="rId389" Type="http://schemas.openxmlformats.org/officeDocument/2006/relationships/customXml" Target="../ink/ink3643.xml"/><Relationship Id="rId554" Type="http://schemas.openxmlformats.org/officeDocument/2006/relationships/image" Target="../media/image15921.png"/><Relationship Id="rId596" Type="http://schemas.openxmlformats.org/officeDocument/2006/relationships/image" Target="../media/image16131.png"/><Relationship Id="rId761" Type="http://schemas.openxmlformats.org/officeDocument/2006/relationships/image" Target="../media/image2036.png"/><Relationship Id="rId817" Type="http://schemas.openxmlformats.org/officeDocument/2006/relationships/image" Target="../media/image2064.png"/><Relationship Id="rId859" Type="http://schemas.openxmlformats.org/officeDocument/2006/relationships/customXml" Target="../ink/ink3879.xml"/><Relationship Id="rId193" Type="http://schemas.openxmlformats.org/officeDocument/2006/relationships/image" Target="../media/image14121.png"/><Relationship Id="rId207" Type="http://schemas.openxmlformats.org/officeDocument/2006/relationships/image" Target="../media/image14191.png"/><Relationship Id="rId249" Type="http://schemas.openxmlformats.org/officeDocument/2006/relationships/image" Target="../media/image14401.png"/><Relationship Id="rId414" Type="http://schemas.openxmlformats.org/officeDocument/2006/relationships/image" Target="../media/image15221.png"/><Relationship Id="rId456" Type="http://schemas.openxmlformats.org/officeDocument/2006/relationships/image" Target="../media/image15431.png"/><Relationship Id="rId498" Type="http://schemas.openxmlformats.org/officeDocument/2006/relationships/image" Target="../media/image15641.png"/><Relationship Id="rId621" Type="http://schemas.openxmlformats.org/officeDocument/2006/relationships/image" Target="../media/image16251.png"/><Relationship Id="rId663" Type="http://schemas.openxmlformats.org/officeDocument/2006/relationships/image" Target="../media/image1987.png"/><Relationship Id="rId870" Type="http://schemas.openxmlformats.org/officeDocument/2006/relationships/image" Target="../media/image2090.png"/><Relationship Id="rId13" Type="http://schemas.openxmlformats.org/officeDocument/2006/relationships/image" Target="../media/image13231.png"/><Relationship Id="rId109" Type="http://schemas.openxmlformats.org/officeDocument/2006/relationships/image" Target="../media/image13831.png"/><Relationship Id="rId260" Type="http://schemas.openxmlformats.org/officeDocument/2006/relationships/customXml" Target="../ink/ink3578.xml"/><Relationship Id="rId316" Type="http://schemas.openxmlformats.org/officeDocument/2006/relationships/image" Target="../media/image14731.png"/><Relationship Id="rId523" Type="http://schemas.openxmlformats.org/officeDocument/2006/relationships/customXml" Target="../ink/ink3710.xml"/><Relationship Id="rId719" Type="http://schemas.openxmlformats.org/officeDocument/2006/relationships/image" Target="../media/image2015.png"/><Relationship Id="rId926" Type="http://schemas.openxmlformats.org/officeDocument/2006/relationships/image" Target="../media/image2118.png"/><Relationship Id="rId968" Type="http://schemas.openxmlformats.org/officeDocument/2006/relationships/customXml" Target="../ink/ink3934.xml"/><Relationship Id="rId55" Type="http://schemas.openxmlformats.org/officeDocument/2006/relationships/image" Target="../media/image13481.png"/><Relationship Id="rId97" Type="http://schemas.openxmlformats.org/officeDocument/2006/relationships/image" Target="../media/image13751.png"/><Relationship Id="rId120" Type="http://schemas.openxmlformats.org/officeDocument/2006/relationships/customXml" Target="../ink/ink3495.xml"/><Relationship Id="rId358" Type="http://schemas.openxmlformats.org/officeDocument/2006/relationships/image" Target="../media/image14941.png"/><Relationship Id="rId565" Type="http://schemas.openxmlformats.org/officeDocument/2006/relationships/customXml" Target="../ink/ink3731.xml"/><Relationship Id="rId730" Type="http://schemas.openxmlformats.org/officeDocument/2006/relationships/customXml" Target="../ink/ink3814.xml"/><Relationship Id="rId772" Type="http://schemas.openxmlformats.org/officeDocument/2006/relationships/customXml" Target="../ink/ink3835.xml"/><Relationship Id="rId828" Type="http://schemas.openxmlformats.org/officeDocument/2006/relationships/customXml" Target="../ink/ink3863.xml"/><Relationship Id="rId162" Type="http://schemas.openxmlformats.org/officeDocument/2006/relationships/customXml" Target="../ink/ink3529.xml"/><Relationship Id="rId218" Type="http://schemas.openxmlformats.org/officeDocument/2006/relationships/customXml" Target="../ink/ink3557.xml"/><Relationship Id="rId425" Type="http://schemas.openxmlformats.org/officeDocument/2006/relationships/customXml" Target="../ink/ink3661.xml"/><Relationship Id="rId467" Type="http://schemas.openxmlformats.org/officeDocument/2006/relationships/customXml" Target="../ink/ink3682.xml"/><Relationship Id="rId632" Type="http://schemas.openxmlformats.org/officeDocument/2006/relationships/customXml" Target="../ink/ink3765.xml"/><Relationship Id="rId271" Type="http://schemas.openxmlformats.org/officeDocument/2006/relationships/image" Target="../media/image14512.png"/><Relationship Id="rId674" Type="http://schemas.openxmlformats.org/officeDocument/2006/relationships/customXml" Target="../ink/ink3786.xml"/><Relationship Id="rId881" Type="http://schemas.openxmlformats.org/officeDocument/2006/relationships/customXml" Target="../ink/ink3890.xml"/><Relationship Id="rId937" Type="http://schemas.openxmlformats.org/officeDocument/2006/relationships/image" Target="../media/image2123.png"/><Relationship Id="rId979" Type="http://schemas.openxmlformats.org/officeDocument/2006/relationships/image" Target="../media/image2144.png"/><Relationship Id="rId24" Type="http://schemas.openxmlformats.org/officeDocument/2006/relationships/customXml" Target="../ink/ink3447.xml"/><Relationship Id="rId66" Type="http://schemas.openxmlformats.org/officeDocument/2006/relationships/customXml" Target="../ink/ink3468.xml"/><Relationship Id="rId131" Type="http://schemas.openxmlformats.org/officeDocument/2006/relationships/customXml" Target="../ink/ink3506.xml"/><Relationship Id="rId327" Type="http://schemas.openxmlformats.org/officeDocument/2006/relationships/customXml" Target="../ink/ink3612.xml"/><Relationship Id="rId369" Type="http://schemas.openxmlformats.org/officeDocument/2006/relationships/customXml" Target="../ink/ink3633.xml"/><Relationship Id="rId534" Type="http://schemas.openxmlformats.org/officeDocument/2006/relationships/image" Target="../media/image15821.png"/><Relationship Id="rId576" Type="http://schemas.openxmlformats.org/officeDocument/2006/relationships/image" Target="../media/image16031.png"/><Relationship Id="rId741" Type="http://schemas.openxmlformats.org/officeDocument/2006/relationships/image" Target="../media/image2026.png"/><Relationship Id="rId783" Type="http://schemas.openxmlformats.org/officeDocument/2006/relationships/image" Target="../media/image2047.png"/><Relationship Id="rId839" Type="http://schemas.openxmlformats.org/officeDocument/2006/relationships/image" Target="../media/image2075.png"/><Relationship Id="rId990" Type="http://schemas.openxmlformats.org/officeDocument/2006/relationships/customXml" Target="../ink/ink3945.xml"/><Relationship Id="rId173" Type="http://schemas.openxmlformats.org/officeDocument/2006/relationships/image" Target="../media/image14021.png"/><Relationship Id="rId229" Type="http://schemas.openxmlformats.org/officeDocument/2006/relationships/image" Target="../media/image14301.png"/><Relationship Id="rId380" Type="http://schemas.openxmlformats.org/officeDocument/2006/relationships/image" Target="../media/image15051.png"/><Relationship Id="rId436" Type="http://schemas.openxmlformats.org/officeDocument/2006/relationships/image" Target="../media/image15331.png"/><Relationship Id="rId601" Type="http://schemas.openxmlformats.org/officeDocument/2006/relationships/customXml" Target="../ink/ink3749.xml"/><Relationship Id="rId643" Type="http://schemas.openxmlformats.org/officeDocument/2006/relationships/image" Target="../media/image17901.png"/><Relationship Id="rId240" Type="http://schemas.openxmlformats.org/officeDocument/2006/relationships/customXml" Target="../ink/ink3568.xml"/><Relationship Id="rId478" Type="http://schemas.openxmlformats.org/officeDocument/2006/relationships/image" Target="../media/image15541.png"/><Relationship Id="rId685" Type="http://schemas.openxmlformats.org/officeDocument/2006/relationships/image" Target="../media/image1998.png"/><Relationship Id="rId850" Type="http://schemas.openxmlformats.org/officeDocument/2006/relationships/image" Target="../media/image2080.png"/><Relationship Id="rId892" Type="http://schemas.openxmlformats.org/officeDocument/2006/relationships/image" Target="../media/image2101.png"/><Relationship Id="rId906" Type="http://schemas.openxmlformats.org/officeDocument/2006/relationships/image" Target="../media/image2108.png"/><Relationship Id="rId948" Type="http://schemas.openxmlformats.org/officeDocument/2006/relationships/customXml" Target="../ink/ink3924.xml"/><Relationship Id="rId35" Type="http://schemas.openxmlformats.org/officeDocument/2006/relationships/image" Target="../media/image13360.png"/><Relationship Id="rId77" Type="http://schemas.openxmlformats.org/officeDocument/2006/relationships/image" Target="../media/image13630.png"/><Relationship Id="rId100" Type="http://schemas.openxmlformats.org/officeDocument/2006/relationships/customXml" Target="../ink/ink3485.xml"/><Relationship Id="rId282" Type="http://schemas.openxmlformats.org/officeDocument/2006/relationships/customXml" Target="../ink/ink3589.xml"/><Relationship Id="rId338" Type="http://schemas.openxmlformats.org/officeDocument/2006/relationships/image" Target="../media/image14841.png"/><Relationship Id="rId503" Type="http://schemas.openxmlformats.org/officeDocument/2006/relationships/customXml" Target="../ink/ink3700.xml"/><Relationship Id="rId545" Type="http://schemas.openxmlformats.org/officeDocument/2006/relationships/customXml" Target="../ink/ink3721.xml"/><Relationship Id="rId587" Type="http://schemas.openxmlformats.org/officeDocument/2006/relationships/customXml" Target="../ink/ink3742.xml"/><Relationship Id="rId710" Type="http://schemas.openxmlformats.org/officeDocument/2006/relationships/customXml" Target="../ink/ink3804.xml"/><Relationship Id="rId752" Type="http://schemas.openxmlformats.org/officeDocument/2006/relationships/customXml" Target="../ink/ink3825.xml"/><Relationship Id="rId808" Type="http://schemas.openxmlformats.org/officeDocument/2006/relationships/customXml" Target="../ink/ink3853.xml"/><Relationship Id="rId8" Type="http://schemas.openxmlformats.org/officeDocument/2006/relationships/customXml" Target="../ink/ink3439.xml"/><Relationship Id="rId142" Type="http://schemas.openxmlformats.org/officeDocument/2006/relationships/customXml" Target="../ink/ink3517.xml"/><Relationship Id="rId184" Type="http://schemas.openxmlformats.org/officeDocument/2006/relationships/customXml" Target="../ink/ink3540.xml"/><Relationship Id="rId391" Type="http://schemas.openxmlformats.org/officeDocument/2006/relationships/customXml" Target="../ink/ink3644.xml"/><Relationship Id="rId405" Type="http://schemas.openxmlformats.org/officeDocument/2006/relationships/customXml" Target="../ink/ink3651.xml"/><Relationship Id="rId447" Type="http://schemas.openxmlformats.org/officeDocument/2006/relationships/customXml" Target="../ink/ink3672.xml"/><Relationship Id="rId612" Type="http://schemas.openxmlformats.org/officeDocument/2006/relationships/image" Target="../media/image16212.png"/><Relationship Id="rId794" Type="http://schemas.openxmlformats.org/officeDocument/2006/relationships/customXml" Target="../ink/ink3846.xml"/><Relationship Id="rId251" Type="http://schemas.openxmlformats.org/officeDocument/2006/relationships/image" Target="../media/image14412.png"/><Relationship Id="rId489" Type="http://schemas.openxmlformats.org/officeDocument/2006/relationships/customXml" Target="../ink/ink3693.xml"/><Relationship Id="rId654" Type="http://schemas.openxmlformats.org/officeDocument/2006/relationships/customXml" Target="../ink/ink3776.xml"/><Relationship Id="rId696" Type="http://schemas.openxmlformats.org/officeDocument/2006/relationships/customXml" Target="../ink/ink3797.xml"/><Relationship Id="rId861" Type="http://schemas.openxmlformats.org/officeDocument/2006/relationships/customXml" Target="../ink/ink3880.xml"/><Relationship Id="rId917" Type="http://schemas.openxmlformats.org/officeDocument/2006/relationships/customXml" Target="../ink/ink3908.xml"/><Relationship Id="rId959" Type="http://schemas.openxmlformats.org/officeDocument/2006/relationships/image" Target="../media/image2134.png"/><Relationship Id="rId46" Type="http://schemas.openxmlformats.org/officeDocument/2006/relationships/customXml" Target="../ink/ink3458.xml"/><Relationship Id="rId293" Type="http://schemas.openxmlformats.org/officeDocument/2006/relationships/image" Target="../media/image14621.png"/><Relationship Id="rId307" Type="http://schemas.openxmlformats.org/officeDocument/2006/relationships/customXml" Target="../ink/ink3602.xml"/><Relationship Id="rId349" Type="http://schemas.openxmlformats.org/officeDocument/2006/relationships/customXml" Target="../ink/ink3623.xml"/><Relationship Id="rId514" Type="http://schemas.openxmlformats.org/officeDocument/2006/relationships/image" Target="../media/image15721.png"/><Relationship Id="rId556" Type="http://schemas.openxmlformats.org/officeDocument/2006/relationships/image" Target="../media/image15931.png"/><Relationship Id="rId721" Type="http://schemas.openxmlformats.org/officeDocument/2006/relationships/image" Target="../media/image2016.png"/><Relationship Id="rId763" Type="http://schemas.openxmlformats.org/officeDocument/2006/relationships/image" Target="../media/image2037.png"/><Relationship Id="rId88" Type="http://schemas.openxmlformats.org/officeDocument/2006/relationships/customXml" Target="../ink/ink3479.xml"/><Relationship Id="rId111" Type="http://schemas.openxmlformats.org/officeDocument/2006/relationships/image" Target="../media/image13841.png"/><Relationship Id="rId153" Type="http://schemas.openxmlformats.org/officeDocument/2006/relationships/image" Target="../media/image13921.png"/><Relationship Id="rId195" Type="http://schemas.openxmlformats.org/officeDocument/2006/relationships/image" Target="../media/image14131.png"/><Relationship Id="rId209" Type="http://schemas.openxmlformats.org/officeDocument/2006/relationships/image" Target="../media/image14201.png"/><Relationship Id="rId360" Type="http://schemas.openxmlformats.org/officeDocument/2006/relationships/image" Target="../media/image14951.png"/><Relationship Id="rId416" Type="http://schemas.openxmlformats.org/officeDocument/2006/relationships/image" Target="../media/image15231.png"/><Relationship Id="rId598" Type="http://schemas.openxmlformats.org/officeDocument/2006/relationships/image" Target="../media/image16141.png"/><Relationship Id="rId819" Type="http://schemas.openxmlformats.org/officeDocument/2006/relationships/image" Target="../media/image2065.png"/><Relationship Id="rId970" Type="http://schemas.openxmlformats.org/officeDocument/2006/relationships/customXml" Target="../ink/ink3935.xml"/><Relationship Id="rId220" Type="http://schemas.openxmlformats.org/officeDocument/2006/relationships/customXml" Target="../ink/ink3558.xml"/><Relationship Id="rId458" Type="http://schemas.openxmlformats.org/officeDocument/2006/relationships/image" Target="../media/image15441.png"/><Relationship Id="rId623" Type="http://schemas.openxmlformats.org/officeDocument/2006/relationships/image" Target="../media/image16261.png"/><Relationship Id="rId665" Type="http://schemas.openxmlformats.org/officeDocument/2006/relationships/image" Target="../media/image1988.png"/><Relationship Id="rId830" Type="http://schemas.openxmlformats.org/officeDocument/2006/relationships/customXml" Target="../ink/ink3864.xml"/><Relationship Id="rId872" Type="http://schemas.openxmlformats.org/officeDocument/2006/relationships/image" Target="../media/image2091.png"/><Relationship Id="rId928" Type="http://schemas.openxmlformats.org/officeDocument/2006/relationships/image" Target="../media/image2119.png"/><Relationship Id="rId15" Type="http://schemas.openxmlformats.org/officeDocument/2006/relationships/image" Target="../media/image13241.png"/><Relationship Id="rId57" Type="http://schemas.openxmlformats.org/officeDocument/2006/relationships/image" Target="../media/image13491.png"/><Relationship Id="rId262" Type="http://schemas.openxmlformats.org/officeDocument/2006/relationships/customXml" Target="../ink/ink3579.xml"/><Relationship Id="rId318" Type="http://schemas.openxmlformats.org/officeDocument/2006/relationships/image" Target="../media/image14741.png"/><Relationship Id="rId525" Type="http://schemas.openxmlformats.org/officeDocument/2006/relationships/customXml" Target="../ink/ink3711.xml"/><Relationship Id="rId567" Type="http://schemas.openxmlformats.org/officeDocument/2006/relationships/customXml" Target="../ink/ink3732.xml"/><Relationship Id="rId732" Type="http://schemas.openxmlformats.org/officeDocument/2006/relationships/customXml" Target="../ink/ink3815.xml"/><Relationship Id="rId99" Type="http://schemas.openxmlformats.org/officeDocument/2006/relationships/image" Target="../media/image13761.png"/><Relationship Id="rId122" Type="http://schemas.openxmlformats.org/officeDocument/2006/relationships/customXml" Target="../ink/ink3497.xml"/><Relationship Id="rId164" Type="http://schemas.openxmlformats.org/officeDocument/2006/relationships/customXml" Target="../ink/ink3530.xml"/><Relationship Id="rId371" Type="http://schemas.openxmlformats.org/officeDocument/2006/relationships/customXml" Target="../ink/ink3634.xml"/><Relationship Id="rId774" Type="http://schemas.openxmlformats.org/officeDocument/2006/relationships/customXml" Target="../ink/ink3836.xml"/><Relationship Id="rId981" Type="http://schemas.openxmlformats.org/officeDocument/2006/relationships/image" Target="../media/image2145.png"/><Relationship Id="rId427" Type="http://schemas.openxmlformats.org/officeDocument/2006/relationships/customXml" Target="../ink/ink3662.xml"/><Relationship Id="rId469" Type="http://schemas.openxmlformats.org/officeDocument/2006/relationships/customXml" Target="../ink/ink3683.xml"/><Relationship Id="rId634" Type="http://schemas.openxmlformats.org/officeDocument/2006/relationships/customXml" Target="../ink/ink3766.xml"/><Relationship Id="rId676" Type="http://schemas.openxmlformats.org/officeDocument/2006/relationships/customXml" Target="../ink/ink3787.xml"/><Relationship Id="rId841" Type="http://schemas.openxmlformats.org/officeDocument/2006/relationships/image" Target="../media/image2076.png"/><Relationship Id="rId883" Type="http://schemas.openxmlformats.org/officeDocument/2006/relationships/customXml" Target="../ink/ink3891.xml"/><Relationship Id="rId26" Type="http://schemas.openxmlformats.org/officeDocument/2006/relationships/customXml" Target="../ink/ink3448.xml"/><Relationship Id="rId231" Type="http://schemas.openxmlformats.org/officeDocument/2006/relationships/image" Target="../media/image14312.png"/><Relationship Id="rId273" Type="http://schemas.openxmlformats.org/officeDocument/2006/relationships/image" Target="../media/image14521.png"/><Relationship Id="rId329" Type="http://schemas.openxmlformats.org/officeDocument/2006/relationships/customXml" Target="../ink/ink3613.xml"/><Relationship Id="rId480" Type="http://schemas.openxmlformats.org/officeDocument/2006/relationships/image" Target="../media/image15551.png"/><Relationship Id="rId536" Type="http://schemas.openxmlformats.org/officeDocument/2006/relationships/image" Target="../media/image15831.png"/><Relationship Id="rId701" Type="http://schemas.openxmlformats.org/officeDocument/2006/relationships/image" Target="../media/image2006.png"/><Relationship Id="rId939" Type="http://schemas.openxmlformats.org/officeDocument/2006/relationships/image" Target="../media/image2124.png"/><Relationship Id="rId68" Type="http://schemas.openxmlformats.org/officeDocument/2006/relationships/customXml" Target="../ink/ink3469.xml"/><Relationship Id="rId133" Type="http://schemas.openxmlformats.org/officeDocument/2006/relationships/customXml" Target="../ink/ink3508.xml"/><Relationship Id="rId175" Type="http://schemas.openxmlformats.org/officeDocument/2006/relationships/image" Target="../media/image14031.png"/><Relationship Id="rId340" Type="http://schemas.openxmlformats.org/officeDocument/2006/relationships/image" Target="../media/image14851.png"/><Relationship Id="rId578" Type="http://schemas.openxmlformats.org/officeDocument/2006/relationships/image" Target="../media/image16041.png"/><Relationship Id="rId743" Type="http://schemas.openxmlformats.org/officeDocument/2006/relationships/image" Target="../media/image2027.png"/><Relationship Id="rId785" Type="http://schemas.openxmlformats.org/officeDocument/2006/relationships/image" Target="../media/image2048.png"/><Relationship Id="rId950" Type="http://schemas.openxmlformats.org/officeDocument/2006/relationships/customXml" Target="../ink/ink3925.xml"/><Relationship Id="rId992" Type="http://schemas.openxmlformats.org/officeDocument/2006/relationships/customXml" Target="../ink/ink3946.xml"/><Relationship Id="rId200" Type="http://schemas.openxmlformats.org/officeDocument/2006/relationships/customXml" Target="../ink/ink3548.xml"/><Relationship Id="rId382" Type="http://schemas.openxmlformats.org/officeDocument/2006/relationships/image" Target="../media/image15061.png"/><Relationship Id="rId438" Type="http://schemas.openxmlformats.org/officeDocument/2006/relationships/image" Target="../media/image15341.png"/><Relationship Id="rId603" Type="http://schemas.openxmlformats.org/officeDocument/2006/relationships/customXml" Target="../ink/ink3750.xml"/><Relationship Id="rId645" Type="http://schemas.openxmlformats.org/officeDocument/2006/relationships/image" Target="../media/image17912.png"/><Relationship Id="rId687" Type="http://schemas.openxmlformats.org/officeDocument/2006/relationships/image" Target="../media/image1999.png"/><Relationship Id="rId810" Type="http://schemas.openxmlformats.org/officeDocument/2006/relationships/customXml" Target="../ink/ink3854.xml"/><Relationship Id="rId852" Type="http://schemas.openxmlformats.org/officeDocument/2006/relationships/image" Target="../media/image2081.png"/><Relationship Id="rId908" Type="http://schemas.openxmlformats.org/officeDocument/2006/relationships/image" Target="../media/image2109.png"/><Relationship Id="rId242" Type="http://schemas.openxmlformats.org/officeDocument/2006/relationships/customXml" Target="../ink/ink3569.xml"/><Relationship Id="rId284" Type="http://schemas.openxmlformats.org/officeDocument/2006/relationships/customXml" Target="../ink/ink3590.xml"/><Relationship Id="rId491" Type="http://schemas.openxmlformats.org/officeDocument/2006/relationships/customXml" Target="../ink/ink3694.xml"/><Relationship Id="rId505" Type="http://schemas.openxmlformats.org/officeDocument/2006/relationships/customXml" Target="../ink/ink3701.xml"/><Relationship Id="rId712" Type="http://schemas.openxmlformats.org/officeDocument/2006/relationships/customXml" Target="../ink/ink3805.xml"/><Relationship Id="rId894" Type="http://schemas.openxmlformats.org/officeDocument/2006/relationships/image" Target="../media/image2102.png"/><Relationship Id="rId37" Type="http://schemas.openxmlformats.org/officeDocument/2006/relationships/image" Target="../media/image13371.png"/><Relationship Id="rId79" Type="http://schemas.openxmlformats.org/officeDocument/2006/relationships/image" Target="../media/image13640.png"/><Relationship Id="rId102" Type="http://schemas.openxmlformats.org/officeDocument/2006/relationships/customXml" Target="../ink/ink3486.xml"/><Relationship Id="rId144" Type="http://schemas.openxmlformats.org/officeDocument/2006/relationships/customXml" Target="../ink/ink3519.xml"/><Relationship Id="rId547" Type="http://schemas.openxmlformats.org/officeDocument/2006/relationships/customXml" Target="../ink/ink3722.xml"/><Relationship Id="rId589" Type="http://schemas.openxmlformats.org/officeDocument/2006/relationships/customXml" Target="../ink/ink3743.xml"/><Relationship Id="rId754" Type="http://schemas.openxmlformats.org/officeDocument/2006/relationships/customXml" Target="../ink/ink3826.xml"/><Relationship Id="rId796" Type="http://schemas.openxmlformats.org/officeDocument/2006/relationships/customXml" Target="../ink/ink3847.xml"/><Relationship Id="rId961" Type="http://schemas.openxmlformats.org/officeDocument/2006/relationships/image" Target="../media/image2135.png"/><Relationship Id="rId90" Type="http://schemas.openxmlformats.org/officeDocument/2006/relationships/customXml" Target="../ink/ink3480.xml"/><Relationship Id="rId186" Type="http://schemas.openxmlformats.org/officeDocument/2006/relationships/customXml" Target="../ink/ink3541.xml"/><Relationship Id="rId351" Type="http://schemas.openxmlformats.org/officeDocument/2006/relationships/customXml" Target="../ink/ink3624.xml"/><Relationship Id="rId393" Type="http://schemas.openxmlformats.org/officeDocument/2006/relationships/customXml" Target="../ink/ink3645.xml"/><Relationship Id="rId407" Type="http://schemas.openxmlformats.org/officeDocument/2006/relationships/customXml" Target="../ink/ink3652.xml"/><Relationship Id="rId449" Type="http://schemas.openxmlformats.org/officeDocument/2006/relationships/customXml" Target="../ink/ink3673.xml"/><Relationship Id="rId614" Type="http://schemas.openxmlformats.org/officeDocument/2006/relationships/image" Target="../media/image16221.png"/><Relationship Id="rId656" Type="http://schemas.openxmlformats.org/officeDocument/2006/relationships/customXml" Target="../ink/ink3777.xml"/><Relationship Id="rId821" Type="http://schemas.openxmlformats.org/officeDocument/2006/relationships/image" Target="../media/image2066.png"/><Relationship Id="rId863" Type="http://schemas.openxmlformats.org/officeDocument/2006/relationships/customXml" Target="../ink/ink3881.xml"/><Relationship Id="rId211" Type="http://schemas.openxmlformats.org/officeDocument/2006/relationships/image" Target="../media/image14212.png"/><Relationship Id="rId253" Type="http://schemas.openxmlformats.org/officeDocument/2006/relationships/image" Target="../media/image14421.png"/><Relationship Id="rId295" Type="http://schemas.openxmlformats.org/officeDocument/2006/relationships/image" Target="../media/image14631.png"/><Relationship Id="rId309" Type="http://schemas.openxmlformats.org/officeDocument/2006/relationships/customXml" Target="../ink/ink3603.xml"/><Relationship Id="rId460" Type="http://schemas.openxmlformats.org/officeDocument/2006/relationships/image" Target="../media/image15451.png"/><Relationship Id="rId516" Type="http://schemas.openxmlformats.org/officeDocument/2006/relationships/image" Target="../media/image15731.png"/><Relationship Id="rId698" Type="http://schemas.openxmlformats.org/officeDocument/2006/relationships/customXml" Target="../ink/ink3798.xml"/><Relationship Id="rId919" Type="http://schemas.openxmlformats.org/officeDocument/2006/relationships/customXml" Target="../ink/ink3909.xml"/><Relationship Id="rId48" Type="http://schemas.openxmlformats.org/officeDocument/2006/relationships/customXml" Target="../ink/ink3459.xml"/><Relationship Id="rId113" Type="http://schemas.openxmlformats.org/officeDocument/2006/relationships/image" Target="../media/image13851.png"/><Relationship Id="rId320" Type="http://schemas.openxmlformats.org/officeDocument/2006/relationships/image" Target="../media/image14751.png"/><Relationship Id="rId558" Type="http://schemas.openxmlformats.org/officeDocument/2006/relationships/image" Target="../media/image15941.png"/><Relationship Id="rId723" Type="http://schemas.openxmlformats.org/officeDocument/2006/relationships/image" Target="../media/image2017.png"/><Relationship Id="rId765" Type="http://schemas.openxmlformats.org/officeDocument/2006/relationships/image" Target="../media/image2038.png"/><Relationship Id="rId930" Type="http://schemas.openxmlformats.org/officeDocument/2006/relationships/image" Target="../media/image2120.png"/><Relationship Id="rId972" Type="http://schemas.openxmlformats.org/officeDocument/2006/relationships/customXml" Target="../ink/ink3936.xml"/><Relationship Id="rId155" Type="http://schemas.openxmlformats.org/officeDocument/2006/relationships/image" Target="../media/image13931.png"/><Relationship Id="rId197" Type="http://schemas.openxmlformats.org/officeDocument/2006/relationships/image" Target="../media/image14141.png"/><Relationship Id="rId362" Type="http://schemas.openxmlformats.org/officeDocument/2006/relationships/image" Target="../media/image14961.png"/><Relationship Id="rId418" Type="http://schemas.openxmlformats.org/officeDocument/2006/relationships/image" Target="../media/image15241.png"/><Relationship Id="rId625" Type="http://schemas.openxmlformats.org/officeDocument/2006/relationships/image" Target="../media/image16271.png"/><Relationship Id="rId832" Type="http://schemas.openxmlformats.org/officeDocument/2006/relationships/customXml" Target="../ink/ink3865.xml"/><Relationship Id="rId222" Type="http://schemas.openxmlformats.org/officeDocument/2006/relationships/customXml" Target="../ink/ink3559.xml"/><Relationship Id="rId264" Type="http://schemas.openxmlformats.org/officeDocument/2006/relationships/customXml" Target="../ink/ink3580.xml"/><Relationship Id="rId471" Type="http://schemas.openxmlformats.org/officeDocument/2006/relationships/customXml" Target="../ink/ink3684.xml"/><Relationship Id="rId667" Type="http://schemas.openxmlformats.org/officeDocument/2006/relationships/image" Target="../media/image1989.png"/><Relationship Id="rId874" Type="http://schemas.openxmlformats.org/officeDocument/2006/relationships/image" Target="../media/image2092.png"/><Relationship Id="rId17" Type="http://schemas.openxmlformats.org/officeDocument/2006/relationships/image" Target="../media/image13251.png"/><Relationship Id="rId59" Type="http://schemas.openxmlformats.org/officeDocument/2006/relationships/image" Target="../media/image13521.png"/><Relationship Id="rId124" Type="http://schemas.openxmlformats.org/officeDocument/2006/relationships/customXml" Target="../ink/ink3499.xml"/><Relationship Id="rId527" Type="http://schemas.openxmlformats.org/officeDocument/2006/relationships/customXml" Target="../ink/ink3712.xml"/><Relationship Id="rId569" Type="http://schemas.openxmlformats.org/officeDocument/2006/relationships/customXml" Target="../ink/ink3733.xml"/><Relationship Id="rId734" Type="http://schemas.openxmlformats.org/officeDocument/2006/relationships/customXml" Target="../ink/ink3816.xml"/><Relationship Id="rId776" Type="http://schemas.openxmlformats.org/officeDocument/2006/relationships/customXml" Target="../ink/ink3837.xml"/><Relationship Id="rId941" Type="http://schemas.openxmlformats.org/officeDocument/2006/relationships/image" Target="../media/image2125.png"/><Relationship Id="rId983" Type="http://schemas.openxmlformats.org/officeDocument/2006/relationships/image" Target="../media/image2146.png"/><Relationship Id="rId70" Type="http://schemas.openxmlformats.org/officeDocument/2006/relationships/customXml" Target="../ink/ink3470.xml"/><Relationship Id="rId166" Type="http://schemas.openxmlformats.org/officeDocument/2006/relationships/customXml" Target="../ink/ink3531.xml"/><Relationship Id="rId331" Type="http://schemas.openxmlformats.org/officeDocument/2006/relationships/customXml" Target="../ink/ink3614.xml"/><Relationship Id="rId373" Type="http://schemas.openxmlformats.org/officeDocument/2006/relationships/customXml" Target="../ink/ink3635.xml"/><Relationship Id="rId429" Type="http://schemas.openxmlformats.org/officeDocument/2006/relationships/customXml" Target="../ink/ink3663.xml"/><Relationship Id="rId580" Type="http://schemas.openxmlformats.org/officeDocument/2006/relationships/image" Target="../media/image16051.png"/><Relationship Id="rId636" Type="http://schemas.openxmlformats.org/officeDocument/2006/relationships/customXml" Target="../ink/ink3767.xml"/><Relationship Id="rId801" Type="http://schemas.openxmlformats.org/officeDocument/2006/relationships/image" Target="../media/image2056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321.png"/><Relationship Id="rId440" Type="http://schemas.openxmlformats.org/officeDocument/2006/relationships/image" Target="../media/image15351.png"/><Relationship Id="rId678" Type="http://schemas.openxmlformats.org/officeDocument/2006/relationships/customXml" Target="../ink/ink3788.xml"/><Relationship Id="rId843" Type="http://schemas.openxmlformats.org/officeDocument/2006/relationships/image" Target="../media/image2077.png"/><Relationship Id="rId885" Type="http://schemas.openxmlformats.org/officeDocument/2006/relationships/customXml" Target="../ink/ink3892.xml"/><Relationship Id="rId28" Type="http://schemas.openxmlformats.org/officeDocument/2006/relationships/customXml" Target="../ink/ink3449.xml"/><Relationship Id="rId275" Type="http://schemas.openxmlformats.org/officeDocument/2006/relationships/image" Target="../media/image14531.png"/><Relationship Id="rId300" Type="http://schemas.openxmlformats.org/officeDocument/2006/relationships/image" Target="../media/image14651.png"/><Relationship Id="rId482" Type="http://schemas.openxmlformats.org/officeDocument/2006/relationships/image" Target="../media/image15561.png"/><Relationship Id="rId538" Type="http://schemas.openxmlformats.org/officeDocument/2006/relationships/image" Target="../media/image15841.png"/><Relationship Id="rId703" Type="http://schemas.openxmlformats.org/officeDocument/2006/relationships/image" Target="../media/image2007.png"/><Relationship Id="rId745" Type="http://schemas.openxmlformats.org/officeDocument/2006/relationships/image" Target="../media/image2028.png"/><Relationship Id="rId910" Type="http://schemas.openxmlformats.org/officeDocument/2006/relationships/image" Target="../media/image2110.png"/><Relationship Id="rId952" Type="http://schemas.openxmlformats.org/officeDocument/2006/relationships/customXml" Target="../ink/ink3926.xml"/><Relationship Id="rId81" Type="http://schemas.openxmlformats.org/officeDocument/2006/relationships/image" Target="../media/image13650.png"/><Relationship Id="rId135" Type="http://schemas.openxmlformats.org/officeDocument/2006/relationships/customXml" Target="../ink/ink3510.xml"/><Relationship Id="rId177" Type="http://schemas.openxmlformats.org/officeDocument/2006/relationships/image" Target="../media/image14041.png"/><Relationship Id="rId342" Type="http://schemas.openxmlformats.org/officeDocument/2006/relationships/image" Target="../media/image14861.png"/><Relationship Id="rId384" Type="http://schemas.openxmlformats.org/officeDocument/2006/relationships/image" Target="../media/image15071.png"/><Relationship Id="rId591" Type="http://schemas.openxmlformats.org/officeDocument/2006/relationships/customXml" Target="../ink/ink3744.xml"/><Relationship Id="rId605" Type="http://schemas.openxmlformats.org/officeDocument/2006/relationships/customXml" Target="../ink/ink3751.xml"/><Relationship Id="rId787" Type="http://schemas.openxmlformats.org/officeDocument/2006/relationships/image" Target="../media/image2049.png"/><Relationship Id="rId812" Type="http://schemas.openxmlformats.org/officeDocument/2006/relationships/customXml" Target="../ink/ink3855.xml"/><Relationship Id="rId994" Type="http://schemas.openxmlformats.org/officeDocument/2006/relationships/customXml" Target="../ink/ink3947.xml"/><Relationship Id="rId202" Type="http://schemas.openxmlformats.org/officeDocument/2006/relationships/customXml" Target="../ink/ink3549.xml"/><Relationship Id="rId244" Type="http://schemas.openxmlformats.org/officeDocument/2006/relationships/customXml" Target="../ink/ink3570.xml"/><Relationship Id="rId647" Type="http://schemas.openxmlformats.org/officeDocument/2006/relationships/image" Target="../media/image1979.png"/><Relationship Id="rId689" Type="http://schemas.openxmlformats.org/officeDocument/2006/relationships/image" Target="../media/image2000.png"/><Relationship Id="rId854" Type="http://schemas.openxmlformats.org/officeDocument/2006/relationships/image" Target="../media/image2082.png"/><Relationship Id="rId896" Type="http://schemas.openxmlformats.org/officeDocument/2006/relationships/image" Target="../media/image2103.png"/><Relationship Id="rId39" Type="http://schemas.openxmlformats.org/officeDocument/2006/relationships/image" Target="../media/image13381.png"/><Relationship Id="rId286" Type="http://schemas.openxmlformats.org/officeDocument/2006/relationships/customXml" Target="../ink/ink3591.xml"/><Relationship Id="rId451" Type="http://schemas.openxmlformats.org/officeDocument/2006/relationships/customXml" Target="../ink/ink3674.xml"/><Relationship Id="rId493" Type="http://schemas.openxmlformats.org/officeDocument/2006/relationships/customXml" Target="../ink/ink3695.xml"/><Relationship Id="rId507" Type="http://schemas.openxmlformats.org/officeDocument/2006/relationships/customXml" Target="../ink/ink3702.xml"/><Relationship Id="rId549" Type="http://schemas.openxmlformats.org/officeDocument/2006/relationships/customXml" Target="../ink/ink3723.xml"/><Relationship Id="rId714" Type="http://schemas.openxmlformats.org/officeDocument/2006/relationships/customXml" Target="../ink/ink3806.xml"/><Relationship Id="rId756" Type="http://schemas.openxmlformats.org/officeDocument/2006/relationships/customXml" Target="../ink/ink3827.xml"/><Relationship Id="rId921" Type="http://schemas.openxmlformats.org/officeDocument/2006/relationships/customXml" Target="../ink/ink3910.xml"/><Relationship Id="rId50" Type="http://schemas.openxmlformats.org/officeDocument/2006/relationships/customXml" Target="../ink/ink3460.xml"/><Relationship Id="rId104" Type="http://schemas.openxmlformats.org/officeDocument/2006/relationships/customXml" Target="../ink/ink3487.xml"/><Relationship Id="rId146" Type="http://schemas.openxmlformats.org/officeDocument/2006/relationships/customXml" Target="../ink/ink3521.xml"/><Relationship Id="rId188" Type="http://schemas.openxmlformats.org/officeDocument/2006/relationships/customXml" Target="../ink/ink3542.xml"/><Relationship Id="rId311" Type="http://schemas.openxmlformats.org/officeDocument/2006/relationships/customXml" Target="../ink/ink3604.xml"/><Relationship Id="rId353" Type="http://schemas.openxmlformats.org/officeDocument/2006/relationships/customXml" Target="../ink/ink3625.xml"/><Relationship Id="rId395" Type="http://schemas.openxmlformats.org/officeDocument/2006/relationships/customXml" Target="../ink/ink3646.xml"/><Relationship Id="rId409" Type="http://schemas.openxmlformats.org/officeDocument/2006/relationships/customXml" Target="../ink/ink3653.xml"/><Relationship Id="rId560" Type="http://schemas.openxmlformats.org/officeDocument/2006/relationships/image" Target="../media/image15951.png"/><Relationship Id="rId798" Type="http://schemas.openxmlformats.org/officeDocument/2006/relationships/customXml" Target="../ink/ink3848.xml"/><Relationship Id="rId963" Type="http://schemas.openxmlformats.org/officeDocument/2006/relationships/image" Target="../media/image2136.png"/><Relationship Id="rId92" Type="http://schemas.openxmlformats.org/officeDocument/2006/relationships/customXml" Target="../ink/ink3481.xml"/><Relationship Id="rId213" Type="http://schemas.openxmlformats.org/officeDocument/2006/relationships/image" Target="../media/image14221.png"/><Relationship Id="rId420" Type="http://schemas.openxmlformats.org/officeDocument/2006/relationships/image" Target="../media/image15251.png"/><Relationship Id="rId616" Type="http://schemas.openxmlformats.org/officeDocument/2006/relationships/customXml" Target="../ink/ink3757.xml"/><Relationship Id="rId658" Type="http://schemas.openxmlformats.org/officeDocument/2006/relationships/customXml" Target="../ink/ink3778.xml"/><Relationship Id="rId823" Type="http://schemas.openxmlformats.org/officeDocument/2006/relationships/image" Target="../media/image2067.png"/><Relationship Id="rId865" Type="http://schemas.openxmlformats.org/officeDocument/2006/relationships/customXml" Target="../ink/ink3882.xml"/><Relationship Id="rId255" Type="http://schemas.openxmlformats.org/officeDocument/2006/relationships/image" Target="../media/image14431.png"/><Relationship Id="rId297" Type="http://schemas.openxmlformats.org/officeDocument/2006/relationships/customXml" Target="../ink/ink3597.xml"/><Relationship Id="rId462" Type="http://schemas.openxmlformats.org/officeDocument/2006/relationships/image" Target="../media/image15461.png"/><Relationship Id="rId518" Type="http://schemas.openxmlformats.org/officeDocument/2006/relationships/image" Target="../media/image15741.png"/><Relationship Id="rId725" Type="http://schemas.openxmlformats.org/officeDocument/2006/relationships/image" Target="../media/image2018.png"/><Relationship Id="rId932" Type="http://schemas.openxmlformats.org/officeDocument/2006/relationships/customXml" Target="../ink/ink3916.xml"/><Relationship Id="rId115" Type="http://schemas.openxmlformats.org/officeDocument/2006/relationships/image" Target="../media/image13861.png"/><Relationship Id="rId157" Type="http://schemas.openxmlformats.org/officeDocument/2006/relationships/image" Target="../media/image13941.png"/><Relationship Id="rId322" Type="http://schemas.openxmlformats.org/officeDocument/2006/relationships/image" Target="../media/image14761.png"/><Relationship Id="rId364" Type="http://schemas.openxmlformats.org/officeDocument/2006/relationships/image" Target="../media/image14971.png"/><Relationship Id="rId767" Type="http://schemas.openxmlformats.org/officeDocument/2006/relationships/image" Target="../media/image2039.png"/><Relationship Id="rId974" Type="http://schemas.openxmlformats.org/officeDocument/2006/relationships/customXml" Target="../ink/ink3937.xml"/><Relationship Id="rId61" Type="http://schemas.openxmlformats.org/officeDocument/2006/relationships/image" Target="../media/image13531.png"/><Relationship Id="rId199" Type="http://schemas.openxmlformats.org/officeDocument/2006/relationships/image" Target="../media/image14151.png"/><Relationship Id="rId571" Type="http://schemas.openxmlformats.org/officeDocument/2006/relationships/customXml" Target="../ink/ink3734.xml"/><Relationship Id="rId627" Type="http://schemas.openxmlformats.org/officeDocument/2006/relationships/image" Target="../media/image16281.png"/><Relationship Id="rId669" Type="http://schemas.openxmlformats.org/officeDocument/2006/relationships/image" Target="../media/image1990.png"/><Relationship Id="rId834" Type="http://schemas.openxmlformats.org/officeDocument/2006/relationships/customXml" Target="../ink/ink3866.xml"/><Relationship Id="rId876" Type="http://schemas.openxmlformats.org/officeDocument/2006/relationships/image" Target="../media/image2093.png"/><Relationship Id="rId19" Type="http://schemas.openxmlformats.org/officeDocument/2006/relationships/image" Target="../media/image13261.png"/><Relationship Id="rId224" Type="http://schemas.openxmlformats.org/officeDocument/2006/relationships/customXml" Target="../ink/ink3560.xml"/><Relationship Id="rId266" Type="http://schemas.openxmlformats.org/officeDocument/2006/relationships/customXml" Target="../ink/ink3581.xml"/><Relationship Id="rId431" Type="http://schemas.openxmlformats.org/officeDocument/2006/relationships/customXml" Target="../ink/ink3664.xml"/><Relationship Id="rId473" Type="http://schemas.openxmlformats.org/officeDocument/2006/relationships/customXml" Target="../ink/ink3685.xml"/><Relationship Id="rId529" Type="http://schemas.openxmlformats.org/officeDocument/2006/relationships/customXml" Target="../ink/ink3713.xml"/><Relationship Id="rId680" Type="http://schemas.openxmlformats.org/officeDocument/2006/relationships/customXml" Target="../ink/ink3789.xml"/><Relationship Id="rId736" Type="http://schemas.openxmlformats.org/officeDocument/2006/relationships/customXml" Target="../ink/ink3817.xml"/><Relationship Id="rId901" Type="http://schemas.openxmlformats.org/officeDocument/2006/relationships/customXml" Target="../ink/ink3900.xml"/><Relationship Id="rId30" Type="http://schemas.openxmlformats.org/officeDocument/2006/relationships/customXml" Target="../ink/ink3450.xml"/><Relationship Id="rId126" Type="http://schemas.openxmlformats.org/officeDocument/2006/relationships/customXml" Target="../ink/ink3501.xml"/><Relationship Id="rId168" Type="http://schemas.openxmlformats.org/officeDocument/2006/relationships/customXml" Target="../ink/ink3532.xml"/><Relationship Id="rId333" Type="http://schemas.openxmlformats.org/officeDocument/2006/relationships/customXml" Target="../ink/ink3615.xml"/><Relationship Id="rId540" Type="http://schemas.openxmlformats.org/officeDocument/2006/relationships/image" Target="../media/image15851.png"/><Relationship Id="rId778" Type="http://schemas.openxmlformats.org/officeDocument/2006/relationships/customXml" Target="../ink/ink3838.xml"/><Relationship Id="rId943" Type="http://schemas.openxmlformats.org/officeDocument/2006/relationships/image" Target="../media/image2126.png"/><Relationship Id="rId985" Type="http://schemas.openxmlformats.org/officeDocument/2006/relationships/image" Target="../media/image2147.png"/><Relationship Id="rId72" Type="http://schemas.openxmlformats.org/officeDocument/2006/relationships/customXml" Target="../ink/ink3471.xml"/><Relationship Id="rId375" Type="http://schemas.openxmlformats.org/officeDocument/2006/relationships/customXml" Target="../ink/ink3636.xml"/><Relationship Id="rId582" Type="http://schemas.openxmlformats.org/officeDocument/2006/relationships/image" Target="../media/image16061.png"/><Relationship Id="rId638" Type="http://schemas.openxmlformats.org/officeDocument/2006/relationships/customXml" Target="../ink/ink3768.xml"/><Relationship Id="rId803" Type="http://schemas.openxmlformats.org/officeDocument/2006/relationships/image" Target="../media/image2057.png"/><Relationship Id="rId845" Type="http://schemas.openxmlformats.org/officeDocument/2006/relationships/image" Target="../media/image2078.png"/><Relationship Id="rId3" Type="http://schemas.openxmlformats.org/officeDocument/2006/relationships/image" Target="../media/image13171.png"/><Relationship Id="rId235" Type="http://schemas.openxmlformats.org/officeDocument/2006/relationships/image" Target="../media/image14331.png"/><Relationship Id="rId277" Type="http://schemas.openxmlformats.org/officeDocument/2006/relationships/image" Target="../media/image14541.png"/><Relationship Id="rId400" Type="http://schemas.openxmlformats.org/officeDocument/2006/relationships/image" Target="../media/image15151.png"/><Relationship Id="rId442" Type="http://schemas.openxmlformats.org/officeDocument/2006/relationships/image" Target="../media/image15361.png"/><Relationship Id="rId484" Type="http://schemas.openxmlformats.org/officeDocument/2006/relationships/image" Target="../media/image15571.png"/><Relationship Id="rId705" Type="http://schemas.openxmlformats.org/officeDocument/2006/relationships/image" Target="../media/image2008.png"/><Relationship Id="rId887" Type="http://schemas.openxmlformats.org/officeDocument/2006/relationships/customXml" Target="../ink/ink3893.xml"/><Relationship Id="rId137" Type="http://schemas.openxmlformats.org/officeDocument/2006/relationships/customXml" Target="../ink/ink3512.xml"/><Relationship Id="rId302" Type="http://schemas.openxmlformats.org/officeDocument/2006/relationships/image" Target="../media/image14661.png"/><Relationship Id="rId344" Type="http://schemas.openxmlformats.org/officeDocument/2006/relationships/image" Target="../media/image14871.png"/><Relationship Id="rId691" Type="http://schemas.openxmlformats.org/officeDocument/2006/relationships/image" Target="../media/image2001.png"/><Relationship Id="rId747" Type="http://schemas.openxmlformats.org/officeDocument/2006/relationships/image" Target="../media/image2029.png"/><Relationship Id="rId789" Type="http://schemas.openxmlformats.org/officeDocument/2006/relationships/image" Target="../media/image2050.png"/><Relationship Id="rId912" Type="http://schemas.openxmlformats.org/officeDocument/2006/relationships/image" Target="../media/image2111.png"/><Relationship Id="rId954" Type="http://schemas.openxmlformats.org/officeDocument/2006/relationships/customXml" Target="../ink/ink3927.xml"/><Relationship Id="rId41" Type="http://schemas.openxmlformats.org/officeDocument/2006/relationships/image" Target="../media/image13391.png"/><Relationship Id="rId83" Type="http://schemas.openxmlformats.org/officeDocument/2006/relationships/image" Target="../media/image13660.png"/><Relationship Id="rId179" Type="http://schemas.openxmlformats.org/officeDocument/2006/relationships/image" Target="../media/image14051.png"/><Relationship Id="rId386" Type="http://schemas.openxmlformats.org/officeDocument/2006/relationships/image" Target="../media/image15081.png"/><Relationship Id="rId551" Type="http://schemas.openxmlformats.org/officeDocument/2006/relationships/customXml" Target="../ink/ink3724.xml"/><Relationship Id="rId593" Type="http://schemas.openxmlformats.org/officeDocument/2006/relationships/customXml" Target="../ink/ink3745.xml"/><Relationship Id="rId607" Type="http://schemas.openxmlformats.org/officeDocument/2006/relationships/customXml" Target="../ink/ink3752.xml"/><Relationship Id="rId649" Type="http://schemas.openxmlformats.org/officeDocument/2006/relationships/image" Target="../media/image1980.png"/><Relationship Id="rId814" Type="http://schemas.openxmlformats.org/officeDocument/2006/relationships/customXml" Target="../ink/ink3856.xml"/><Relationship Id="rId856" Type="http://schemas.openxmlformats.org/officeDocument/2006/relationships/image" Target="../media/image2083.png"/><Relationship Id="rId190" Type="http://schemas.openxmlformats.org/officeDocument/2006/relationships/customXml" Target="../ink/ink3543.xml"/><Relationship Id="rId204" Type="http://schemas.openxmlformats.org/officeDocument/2006/relationships/customXml" Target="../ink/ink3550.xml"/><Relationship Id="rId246" Type="http://schemas.openxmlformats.org/officeDocument/2006/relationships/customXml" Target="../ink/ink3571.xml"/><Relationship Id="rId288" Type="http://schemas.openxmlformats.org/officeDocument/2006/relationships/customXml" Target="../ink/ink3592.xml"/><Relationship Id="rId411" Type="http://schemas.openxmlformats.org/officeDocument/2006/relationships/customXml" Target="../ink/ink3654.xml"/><Relationship Id="rId453" Type="http://schemas.openxmlformats.org/officeDocument/2006/relationships/customXml" Target="../ink/ink3675.xml"/><Relationship Id="rId509" Type="http://schemas.openxmlformats.org/officeDocument/2006/relationships/customXml" Target="../ink/ink3703.xml"/><Relationship Id="rId660" Type="http://schemas.openxmlformats.org/officeDocument/2006/relationships/customXml" Target="../ink/ink3779.xml"/><Relationship Id="rId898" Type="http://schemas.openxmlformats.org/officeDocument/2006/relationships/image" Target="../media/image2104.png"/><Relationship Id="rId106" Type="http://schemas.openxmlformats.org/officeDocument/2006/relationships/customXml" Target="../ink/ink3488.xml"/><Relationship Id="rId313" Type="http://schemas.openxmlformats.org/officeDocument/2006/relationships/customXml" Target="../ink/ink3605.xml"/><Relationship Id="rId495" Type="http://schemas.openxmlformats.org/officeDocument/2006/relationships/customXml" Target="../ink/ink3696.xml"/><Relationship Id="rId716" Type="http://schemas.openxmlformats.org/officeDocument/2006/relationships/customXml" Target="../ink/ink3807.xml"/><Relationship Id="rId758" Type="http://schemas.openxmlformats.org/officeDocument/2006/relationships/customXml" Target="../ink/ink3828.xml"/><Relationship Id="rId923" Type="http://schemas.openxmlformats.org/officeDocument/2006/relationships/customXml" Target="../ink/ink3911.xml"/><Relationship Id="rId965" Type="http://schemas.openxmlformats.org/officeDocument/2006/relationships/image" Target="../media/image2137.png"/><Relationship Id="rId10" Type="http://schemas.openxmlformats.org/officeDocument/2006/relationships/customXml" Target="../ink/ink3440.xml"/><Relationship Id="rId52" Type="http://schemas.openxmlformats.org/officeDocument/2006/relationships/customXml" Target="../ink/ink3461.xml"/><Relationship Id="rId94" Type="http://schemas.openxmlformats.org/officeDocument/2006/relationships/customXml" Target="../ink/ink3482.xml"/><Relationship Id="rId148" Type="http://schemas.openxmlformats.org/officeDocument/2006/relationships/customXml" Target="../ink/ink3522.xml"/><Relationship Id="rId355" Type="http://schemas.openxmlformats.org/officeDocument/2006/relationships/customXml" Target="../ink/ink3626.xml"/><Relationship Id="rId397" Type="http://schemas.openxmlformats.org/officeDocument/2006/relationships/customXml" Target="../ink/ink3647.xml"/><Relationship Id="rId520" Type="http://schemas.openxmlformats.org/officeDocument/2006/relationships/image" Target="../media/image15751.png"/><Relationship Id="rId562" Type="http://schemas.openxmlformats.org/officeDocument/2006/relationships/image" Target="../media/image15961.png"/><Relationship Id="rId618" Type="http://schemas.openxmlformats.org/officeDocument/2006/relationships/customXml" Target="../ink/ink3758.xml"/><Relationship Id="rId825" Type="http://schemas.openxmlformats.org/officeDocument/2006/relationships/image" Target="../media/image2068.png"/><Relationship Id="rId215" Type="http://schemas.openxmlformats.org/officeDocument/2006/relationships/image" Target="../media/image14231.png"/><Relationship Id="rId257" Type="http://schemas.openxmlformats.org/officeDocument/2006/relationships/image" Target="../media/image14441.png"/><Relationship Id="rId422" Type="http://schemas.openxmlformats.org/officeDocument/2006/relationships/image" Target="../media/image15261.png"/><Relationship Id="rId464" Type="http://schemas.openxmlformats.org/officeDocument/2006/relationships/image" Target="../media/image15471.png"/><Relationship Id="rId867" Type="http://schemas.openxmlformats.org/officeDocument/2006/relationships/customXml" Target="../ink/ink3883.xml"/><Relationship Id="rId299" Type="http://schemas.openxmlformats.org/officeDocument/2006/relationships/customXml" Target="../ink/ink3598.xml"/><Relationship Id="rId727" Type="http://schemas.openxmlformats.org/officeDocument/2006/relationships/image" Target="../media/image2019.png"/><Relationship Id="rId934" Type="http://schemas.openxmlformats.org/officeDocument/2006/relationships/customXml" Target="../ink/ink3917.xml"/><Relationship Id="rId63" Type="http://schemas.openxmlformats.org/officeDocument/2006/relationships/image" Target="../media/image13541.png"/><Relationship Id="rId159" Type="http://schemas.openxmlformats.org/officeDocument/2006/relationships/image" Target="../media/image13951.png"/><Relationship Id="rId366" Type="http://schemas.openxmlformats.org/officeDocument/2006/relationships/image" Target="../media/image14981.png"/><Relationship Id="rId573" Type="http://schemas.openxmlformats.org/officeDocument/2006/relationships/customXml" Target="../ink/ink3735.xml"/><Relationship Id="rId780" Type="http://schemas.openxmlformats.org/officeDocument/2006/relationships/customXml" Target="../ink/ink3839.xml"/><Relationship Id="rId226" Type="http://schemas.openxmlformats.org/officeDocument/2006/relationships/customXml" Target="../ink/ink3561.xml"/><Relationship Id="rId433" Type="http://schemas.openxmlformats.org/officeDocument/2006/relationships/customXml" Target="../ink/ink3665.xml"/><Relationship Id="rId878" Type="http://schemas.openxmlformats.org/officeDocument/2006/relationships/image" Target="../media/image2094.png"/><Relationship Id="rId640" Type="http://schemas.openxmlformats.org/officeDocument/2006/relationships/customXml" Target="../ink/ink3769.xml"/><Relationship Id="rId738" Type="http://schemas.openxmlformats.org/officeDocument/2006/relationships/customXml" Target="../ink/ink3818.xml"/><Relationship Id="rId945" Type="http://schemas.openxmlformats.org/officeDocument/2006/relationships/image" Target="../media/image2127.png"/><Relationship Id="rId74" Type="http://schemas.openxmlformats.org/officeDocument/2006/relationships/customXml" Target="../ink/ink3472.xml"/><Relationship Id="rId377" Type="http://schemas.openxmlformats.org/officeDocument/2006/relationships/customXml" Target="../ink/ink3637.xml"/><Relationship Id="rId500" Type="http://schemas.openxmlformats.org/officeDocument/2006/relationships/image" Target="../media/image15651.png"/><Relationship Id="rId584" Type="http://schemas.openxmlformats.org/officeDocument/2006/relationships/image" Target="../media/image16071.png"/><Relationship Id="rId805" Type="http://schemas.openxmlformats.org/officeDocument/2006/relationships/image" Target="../media/image2058.png"/><Relationship Id="rId5" Type="http://schemas.openxmlformats.org/officeDocument/2006/relationships/image" Target="../media/image13181.png"/><Relationship Id="rId237" Type="http://schemas.openxmlformats.org/officeDocument/2006/relationships/image" Target="../media/image14341.png"/><Relationship Id="rId791" Type="http://schemas.openxmlformats.org/officeDocument/2006/relationships/image" Target="../media/image2051.png"/><Relationship Id="rId889" Type="http://schemas.openxmlformats.org/officeDocument/2006/relationships/customXml" Target="../ink/ink3894.xml"/><Relationship Id="rId444" Type="http://schemas.openxmlformats.org/officeDocument/2006/relationships/image" Target="../media/image15371.png"/><Relationship Id="rId651" Type="http://schemas.openxmlformats.org/officeDocument/2006/relationships/image" Target="../media/image1981.png"/><Relationship Id="rId749" Type="http://schemas.openxmlformats.org/officeDocument/2006/relationships/image" Target="../media/image2030.png"/><Relationship Id="rId290" Type="http://schemas.openxmlformats.org/officeDocument/2006/relationships/customXml" Target="../ink/ink3593.xml"/><Relationship Id="rId304" Type="http://schemas.openxmlformats.org/officeDocument/2006/relationships/image" Target="../media/image14671.png"/><Relationship Id="rId388" Type="http://schemas.openxmlformats.org/officeDocument/2006/relationships/image" Target="../media/image15091.png"/><Relationship Id="rId511" Type="http://schemas.openxmlformats.org/officeDocument/2006/relationships/customXml" Target="../ink/ink3704.xml"/><Relationship Id="rId609" Type="http://schemas.openxmlformats.org/officeDocument/2006/relationships/customXml" Target="../ink/ink3753.xml"/><Relationship Id="rId956" Type="http://schemas.openxmlformats.org/officeDocument/2006/relationships/customXml" Target="../ink/ink3928.xml"/><Relationship Id="rId85" Type="http://schemas.openxmlformats.org/officeDocument/2006/relationships/image" Target="../media/image13670.png"/><Relationship Id="rId150" Type="http://schemas.openxmlformats.org/officeDocument/2006/relationships/customXml" Target="../ink/ink3523.xml"/><Relationship Id="rId595" Type="http://schemas.openxmlformats.org/officeDocument/2006/relationships/customXml" Target="../ink/ink3746.xml"/><Relationship Id="rId816" Type="http://schemas.openxmlformats.org/officeDocument/2006/relationships/customXml" Target="../ink/ink3857.xml"/><Relationship Id="rId248" Type="http://schemas.openxmlformats.org/officeDocument/2006/relationships/customXml" Target="../ink/ink3572.xml"/><Relationship Id="rId455" Type="http://schemas.openxmlformats.org/officeDocument/2006/relationships/customXml" Target="../ink/ink3676.xml"/><Relationship Id="rId662" Type="http://schemas.openxmlformats.org/officeDocument/2006/relationships/customXml" Target="../ink/ink3780.xml"/><Relationship Id="rId12" Type="http://schemas.openxmlformats.org/officeDocument/2006/relationships/customXml" Target="../ink/ink3441.xml"/><Relationship Id="rId108" Type="http://schemas.openxmlformats.org/officeDocument/2006/relationships/customXml" Target="../ink/ink3489.xml"/><Relationship Id="rId315" Type="http://schemas.openxmlformats.org/officeDocument/2006/relationships/customXml" Target="../ink/ink3606.xml"/><Relationship Id="rId522" Type="http://schemas.openxmlformats.org/officeDocument/2006/relationships/image" Target="../media/image15761.png"/><Relationship Id="rId967" Type="http://schemas.openxmlformats.org/officeDocument/2006/relationships/image" Target="../media/image2138.png"/><Relationship Id="rId96" Type="http://schemas.openxmlformats.org/officeDocument/2006/relationships/customXml" Target="../ink/ink3483.xml"/><Relationship Id="rId161" Type="http://schemas.openxmlformats.org/officeDocument/2006/relationships/image" Target="../media/image13961.png"/><Relationship Id="rId399" Type="http://schemas.openxmlformats.org/officeDocument/2006/relationships/customXml" Target="../ink/ink3648.xml"/><Relationship Id="rId827" Type="http://schemas.openxmlformats.org/officeDocument/2006/relationships/image" Target="../media/image2069.png"/><Relationship Id="rId259" Type="http://schemas.openxmlformats.org/officeDocument/2006/relationships/image" Target="../media/image14451.png"/><Relationship Id="rId466" Type="http://schemas.openxmlformats.org/officeDocument/2006/relationships/image" Target="../media/image15481.png"/><Relationship Id="rId673" Type="http://schemas.openxmlformats.org/officeDocument/2006/relationships/image" Target="../media/image1992.png"/><Relationship Id="rId880" Type="http://schemas.openxmlformats.org/officeDocument/2006/relationships/image" Target="../media/image2095.png"/><Relationship Id="rId23" Type="http://schemas.openxmlformats.org/officeDocument/2006/relationships/image" Target="../media/image13281.png"/><Relationship Id="rId119" Type="http://schemas.openxmlformats.org/officeDocument/2006/relationships/image" Target="../media/image13881.png"/><Relationship Id="rId326" Type="http://schemas.openxmlformats.org/officeDocument/2006/relationships/image" Target="../media/image14781.png"/><Relationship Id="rId533" Type="http://schemas.openxmlformats.org/officeDocument/2006/relationships/customXml" Target="../ink/ink3715.xml"/><Relationship Id="rId978" Type="http://schemas.openxmlformats.org/officeDocument/2006/relationships/customXml" Target="../ink/ink3939.xml"/><Relationship Id="rId740" Type="http://schemas.openxmlformats.org/officeDocument/2006/relationships/customXml" Target="../ink/ink3819.xml"/><Relationship Id="rId838" Type="http://schemas.openxmlformats.org/officeDocument/2006/relationships/customXml" Target="../ink/ink3868.xml"/><Relationship Id="rId172" Type="http://schemas.openxmlformats.org/officeDocument/2006/relationships/customXml" Target="../ink/ink3534.xml"/><Relationship Id="rId477" Type="http://schemas.openxmlformats.org/officeDocument/2006/relationships/customXml" Target="../ink/ink3687.xml"/><Relationship Id="rId600" Type="http://schemas.openxmlformats.org/officeDocument/2006/relationships/image" Target="../media/image16151.png"/><Relationship Id="rId684" Type="http://schemas.openxmlformats.org/officeDocument/2006/relationships/customXml" Target="../ink/ink3791.xml"/><Relationship Id="rId337" Type="http://schemas.openxmlformats.org/officeDocument/2006/relationships/customXml" Target="../ink/ink3617.xml"/><Relationship Id="rId891" Type="http://schemas.openxmlformats.org/officeDocument/2006/relationships/customXml" Target="../ink/ink3895.xml"/><Relationship Id="rId905" Type="http://schemas.openxmlformats.org/officeDocument/2006/relationships/customXml" Target="../ink/ink3902.xml"/><Relationship Id="rId989" Type="http://schemas.openxmlformats.org/officeDocument/2006/relationships/image" Target="../media/image2149.png"/><Relationship Id="rId34" Type="http://schemas.openxmlformats.org/officeDocument/2006/relationships/customXml" Target="../ink/ink3452.xml"/><Relationship Id="rId544" Type="http://schemas.openxmlformats.org/officeDocument/2006/relationships/image" Target="../media/image15871.png"/><Relationship Id="rId751" Type="http://schemas.openxmlformats.org/officeDocument/2006/relationships/image" Target="../media/image2031.png"/><Relationship Id="rId849" Type="http://schemas.openxmlformats.org/officeDocument/2006/relationships/customXml" Target="../ink/ink3874.xml"/><Relationship Id="rId183" Type="http://schemas.openxmlformats.org/officeDocument/2006/relationships/image" Target="../media/image14071.png"/><Relationship Id="rId390" Type="http://schemas.openxmlformats.org/officeDocument/2006/relationships/image" Target="../media/image15101.png"/><Relationship Id="rId404" Type="http://schemas.openxmlformats.org/officeDocument/2006/relationships/image" Target="../media/image15171.png"/><Relationship Id="rId611" Type="http://schemas.openxmlformats.org/officeDocument/2006/relationships/customXml" Target="../ink/ink3754.xml"/><Relationship Id="rId250" Type="http://schemas.openxmlformats.org/officeDocument/2006/relationships/customXml" Target="../ink/ink3573.xml"/><Relationship Id="rId488" Type="http://schemas.openxmlformats.org/officeDocument/2006/relationships/image" Target="../media/image15591.png"/><Relationship Id="rId695" Type="http://schemas.openxmlformats.org/officeDocument/2006/relationships/image" Target="../media/image2003.png"/><Relationship Id="rId709" Type="http://schemas.openxmlformats.org/officeDocument/2006/relationships/image" Target="../media/image2010.png"/><Relationship Id="rId916" Type="http://schemas.openxmlformats.org/officeDocument/2006/relationships/image" Target="../media/image2113.png"/><Relationship Id="rId45" Type="http://schemas.openxmlformats.org/officeDocument/2006/relationships/image" Target="../media/image13431.png"/><Relationship Id="rId110" Type="http://schemas.openxmlformats.org/officeDocument/2006/relationships/customXml" Target="../ink/ink3490.xml"/><Relationship Id="rId348" Type="http://schemas.openxmlformats.org/officeDocument/2006/relationships/image" Target="../media/image14891.png"/><Relationship Id="rId555" Type="http://schemas.openxmlformats.org/officeDocument/2006/relationships/customXml" Target="../ink/ink3726.xml"/><Relationship Id="rId762" Type="http://schemas.openxmlformats.org/officeDocument/2006/relationships/customXml" Target="../ink/ink3830.xml"/><Relationship Id="rId194" Type="http://schemas.openxmlformats.org/officeDocument/2006/relationships/customXml" Target="../ink/ink3545.xml"/><Relationship Id="rId208" Type="http://schemas.openxmlformats.org/officeDocument/2006/relationships/customXml" Target="../ink/ink3552.xml"/><Relationship Id="rId415" Type="http://schemas.openxmlformats.org/officeDocument/2006/relationships/customXml" Target="../ink/ink3656.xml"/><Relationship Id="rId622" Type="http://schemas.openxmlformats.org/officeDocument/2006/relationships/customXml" Target="../ink/ink3760.xml"/><Relationship Id="rId261" Type="http://schemas.openxmlformats.org/officeDocument/2006/relationships/image" Target="../media/image14461.png"/><Relationship Id="rId499" Type="http://schemas.openxmlformats.org/officeDocument/2006/relationships/customXml" Target="../ink/ink3698.xml"/><Relationship Id="rId927" Type="http://schemas.openxmlformats.org/officeDocument/2006/relationships/customXml" Target="../ink/ink3913.xml"/><Relationship Id="rId56" Type="http://schemas.openxmlformats.org/officeDocument/2006/relationships/customXml" Target="../ink/ink3463.xml"/><Relationship Id="rId359" Type="http://schemas.openxmlformats.org/officeDocument/2006/relationships/customXml" Target="../ink/ink3628.xml"/><Relationship Id="rId566" Type="http://schemas.openxmlformats.org/officeDocument/2006/relationships/image" Target="../media/image15981.png"/><Relationship Id="rId773" Type="http://schemas.openxmlformats.org/officeDocument/2006/relationships/image" Target="../media/image2042.png"/><Relationship Id="rId121" Type="http://schemas.openxmlformats.org/officeDocument/2006/relationships/customXml" Target="../ink/ink3496.xml"/><Relationship Id="rId219" Type="http://schemas.openxmlformats.org/officeDocument/2006/relationships/image" Target="../media/image14251.png"/><Relationship Id="rId426" Type="http://schemas.openxmlformats.org/officeDocument/2006/relationships/image" Target="../media/image15281.png"/><Relationship Id="rId633" Type="http://schemas.openxmlformats.org/officeDocument/2006/relationships/image" Target="../media/image16312.png"/><Relationship Id="rId980" Type="http://schemas.openxmlformats.org/officeDocument/2006/relationships/customXml" Target="../ink/ink3940.xml"/><Relationship Id="rId840" Type="http://schemas.openxmlformats.org/officeDocument/2006/relationships/customXml" Target="../ink/ink3869.xml"/><Relationship Id="rId938" Type="http://schemas.openxmlformats.org/officeDocument/2006/relationships/customXml" Target="../ink/ink3919.xml"/><Relationship Id="rId67" Type="http://schemas.openxmlformats.org/officeDocument/2006/relationships/image" Target="../media/image13561.png"/><Relationship Id="rId272" Type="http://schemas.openxmlformats.org/officeDocument/2006/relationships/customXml" Target="../ink/ink3584.xml"/><Relationship Id="rId577" Type="http://schemas.openxmlformats.org/officeDocument/2006/relationships/customXml" Target="../ink/ink3737.xml"/><Relationship Id="rId700" Type="http://schemas.openxmlformats.org/officeDocument/2006/relationships/customXml" Target="../ink/ink3799.xml"/><Relationship Id="rId132" Type="http://schemas.openxmlformats.org/officeDocument/2006/relationships/customXml" Target="../ink/ink3507.xml"/><Relationship Id="rId784" Type="http://schemas.openxmlformats.org/officeDocument/2006/relationships/customXml" Target="../ink/ink3841.xml"/><Relationship Id="rId991" Type="http://schemas.openxmlformats.org/officeDocument/2006/relationships/image" Target="../media/image2150.png"/><Relationship Id="rId437" Type="http://schemas.openxmlformats.org/officeDocument/2006/relationships/customXml" Target="../ink/ink3667.xml"/><Relationship Id="rId644" Type="http://schemas.openxmlformats.org/officeDocument/2006/relationships/customXml" Target="../ink/ink3771.xml"/><Relationship Id="rId851" Type="http://schemas.openxmlformats.org/officeDocument/2006/relationships/customXml" Target="../ink/ink3875.xml"/><Relationship Id="rId283" Type="http://schemas.openxmlformats.org/officeDocument/2006/relationships/image" Target="../media/image14571.png"/><Relationship Id="rId490" Type="http://schemas.openxmlformats.org/officeDocument/2006/relationships/image" Target="../media/image15601.png"/><Relationship Id="rId504" Type="http://schemas.openxmlformats.org/officeDocument/2006/relationships/image" Target="../media/image15671.png"/><Relationship Id="rId711" Type="http://schemas.openxmlformats.org/officeDocument/2006/relationships/image" Target="../media/image2011.png"/><Relationship Id="rId949" Type="http://schemas.openxmlformats.org/officeDocument/2006/relationships/image" Target="../media/image2129.png"/><Relationship Id="rId78" Type="http://schemas.openxmlformats.org/officeDocument/2006/relationships/customXml" Target="../ink/ink3474.xml"/><Relationship Id="rId143" Type="http://schemas.openxmlformats.org/officeDocument/2006/relationships/customXml" Target="../ink/ink3518.xml"/><Relationship Id="rId350" Type="http://schemas.openxmlformats.org/officeDocument/2006/relationships/image" Target="../media/image14901.png"/><Relationship Id="rId588" Type="http://schemas.openxmlformats.org/officeDocument/2006/relationships/image" Target="../media/image16091.png"/><Relationship Id="rId795" Type="http://schemas.openxmlformats.org/officeDocument/2006/relationships/image" Target="../media/image2053.png"/><Relationship Id="rId809" Type="http://schemas.openxmlformats.org/officeDocument/2006/relationships/image" Target="../media/image2060.png"/><Relationship Id="rId9" Type="http://schemas.openxmlformats.org/officeDocument/2006/relationships/image" Target="../media/image13191.png"/><Relationship Id="rId210" Type="http://schemas.openxmlformats.org/officeDocument/2006/relationships/customXml" Target="../ink/ink3553.xml"/><Relationship Id="rId448" Type="http://schemas.openxmlformats.org/officeDocument/2006/relationships/image" Target="../media/image15391.png"/><Relationship Id="rId655" Type="http://schemas.openxmlformats.org/officeDocument/2006/relationships/image" Target="../media/image1983.png"/><Relationship Id="rId862" Type="http://schemas.openxmlformats.org/officeDocument/2006/relationships/image" Target="../media/image2086.png"/><Relationship Id="rId294" Type="http://schemas.openxmlformats.org/officeDocument/2006/relationships/customXml" Target="../ink/ink3595.xml"/><Relationship Id="rId308" Type="http://schemas.openxmlformats.org/officeDocument/2006/relationships/image" Target="../media/image14691.png"/><Relationship Id="rId515" Type="http://schemas.openxmlformats.org/officeDocument/2006/relationships/customXml" Target="../ink/ink3706.xml"/><Relationship Id="rId722" Type="http://schemas.openxmlformats.org/officeDocument/2006/relationships/customXml" Target="../ink/ink3810.xml"/><Relationship Id="rId89" Type="http://schemas.openxmlformats.org/officeDocument/2006/relationships/image" Target="../media/image13690.png"/><Relationship Id="rId154" Type="http://schemas.openxmlformats.org/officeDocument/2006/relationships/customXml" Target="../ink/ink3525.xml"/><Relationship Id="rId361" Type="http://schemas.openxmlformats.org/officeDocument/2006/relationships/customXml" Target="../ink/ink3629.xml"/><Relationship Id="rId599" Type="http://schemas.openxmlformats.org/officeDocument/2006/relationships/customXml" Target="../ink/ink3748.xml"/><Relationship Id="rId459" Type="http://schemas.openxmlformats.org/officeDocument/2006/relationships/customXml" Target="../ink/ink3678.xml"/><Relationship Id="rId666" Type="http://schemas.openxmlformats.org/officeDocument/2006/relationships/customXml" Target="../ink/ink3782.xml"/><Relationship Id="rId873" Type="http://schemas.openxmlformats.org/officeDocument/2006/relationships/customXml" Target="../ink/ink3886.xml"/><Relationship Id="rId16" Type="http://schemas.openxmlformats.org/officeDocument/2006/relationships/customXml" Target="../ink/ink3443.xml"/><Relationship Id="rId221" Type="http://schemas.openxmlformats.org/officeDocument/2006/relationships/image" Target="../media/image14261.png"/><Relationship Id="rId319" Type="http://schemas.openxmlformats.org/officeDocument/2006/relationships/customXml" Target="../ink/ink3608.xml"/><Relationship Id="rId526" Type="http://schemas.openxmlformats.org/officeDocument/2006/relationships/image" Target="../media/image15781.png"/><Relationship Id="rId733" Type="http://schemas.openxmlformats.org/officeDocument/2006/relationships/image" Target="../media/image2022.png"/><Relationship Id="rId940" Type="http://schemas.openxmlformats.org/officeDocument/2006/relationships/customXml" Target="../ink/ink3920.xml"/><Relationship Id="rId165" Type="http://schemas.openxmlformats.org/officeDocument/2006/relationships/image" Target="../media/image13981.png"/><Relationship Id="rId372" Type="http://schemas.openxmlformats.org/officeDocument/2006/relationships/image" Target="../media/image15012.png"/><Relationship Id="rId677" Type="http://schemas.openxmlformats.org/officeDocument/2006/relationships/image" Target="../media/image1994.png"/><Relationship Id="rId800" Type="http://schemas.openxmlformats.org/officeDocument/2006/relationships/customXml" Target="../ink/ink3849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60.png"/><Relationship Id="rId299" Type="http://schemas.openxmlformats.org/officeDocument/2006/relationships/image" Target="../media/image17170.png"/><Relationship Id="rId21" Type="http://schemas.openxmlformats.org/officeDocument/2006/relationships/image" Target="../media/image15780.png"/><Relationship Id="rId63" Type="http://schemas.openxmlformats.org/officeDocument/2006/relationships/image" Target="../media/image15990.png"/><Relationship Id="rId159" Type="http://schemas.openxmlformats.org/officeDocument/2006/relationships/image" Target="../media/image16470.png"/><Relationship Id="rId324" Type="http://schemas.openxmlformats.org/officeDocument/2006/relationships/customXml" Target="../ink/ink4109.xml"/><Relationship Id="rId366" Type="http://schemas.openxmlformats.org/officeDocument/2006/relationships/customXml" Target="../ink/ink4130.xml"/><Relationship Id="rId170" Type="http://schemas.openxmlformats.org/officeDocument/2006/relationships/customXml" Target="../ink/ink4032.xml"/><Relationship Id="rId226" Type="http://schemas.openxmlformats.org/officeDocument/2006/relationships/customXml" Target="../ink/ink4060.xml"/><Relationship Id="rId433" Type="http://schemas.openxmlformats.org/officeDocument/2006/relationships/customXml" Target="../ink/ink4163.xml"/><Relationship Id="rId268" Type="http://schemas.openxmlformats.org/officeDocument/2006/relationships/customXml" Target="../ink/ink4081.xml"/><Relationship Id="rId32" Type="http://schemas.openxmlformats.org/officeDocument/2006/relationships/customXml" Target="../ink/ink3963.xml"/><Relationship Id="rId74" Type="http://schemas.openxmlformats.org/officeDocument/2006/relationships/customXml" Target="../ink/ink3984.xml"/><Relationship Id="rId128" Type="http://schemas.openxmlformats.org/officeDocument/2006/relationships/customXml" Target="../ink/ink4011.xml"/><Relationship Id="rId335" Type="http://schemas.openxmlformats.org/officeDocument/2006/relationships/image" Target="../media/image17350.png"/><Relationship Id="rId377" Type="http://schemas.openxmlformats.org/officeDocument/2006/relationships/image" Target="../media/image17560.png"/><Relationship Id="rId5" Type="http://schemas.openxmlformats.org/officeDocument/2006/relationships/image" Target="../media/image15700.png"/><Relationship Id="rId181" Type="http://schemas.openxmlformats.org/officeDocument/2006/relationships/image" Target="../media/image16580.png"/><Relationship Id="rId237" Type="http://schemas.openxmlformats.org/officeDocument/2006/relationships/image" Target="../media/image16860.png"/><Relationship Id="rId402" Type="http://schemas.openxmlformats.org/officeDocument/2006/relationships/image" Target="../media/image17690.png"/><Relationship Id="rId279" Type="http://schemas.openxmlformats.org/officeDocument/2006/relationships/image" Target="../media/image17070.png"/><Relationship Id="rId444" Type="http://schemas.openxmlformats.org/officeDocument/2006/relationships/image" Target="../media/image17900.png"/><Relationship Id="rId43" Type="http://schemas.openxmlformats.org/officeDocument/2006/relationships/image" Target="../media/image15890.png"/><Relationship Id="rId139" Type="http://schemas.openxmlformats.org/officeDocument/2006/relationships/image" Target="../media/image16370.png"/><Relationship Id="rId290" Type="http://schemas.openxmlformats.org/officeDocument/2006/relationships/customXml" Target="../ink/ink4092.xml"/><Relationship Id="rId304" Type="http://schemas.openxmlformats.org/officeDocument/2006/relationships/customXml" Target="../ink/ink4099.xml"/><Relationship Id="rId346" Type="http://schemas.openxmlformats.org/officeDocument/2006/relationships/customXml" Target="../ink/ink4120.xml"/><Relationship Id="rId388" Type="http://schemas.openxmlformats.org/officeDocument/2006/relationships/customXml" Target="../ink/ink4141.xml"/><Relationship Id="rId85" Type="http://schemas.openxmlformats.org/officeDocument/2006/relationships/image" Target="../media/image16100.png"/><Relationship Id="rId150" Type="http://schemas.openxmlformats.org/officeDocument/2006/relationships/customXml" Target="../ink/ink4022.xml"/><Relationship Id="rId192" Type="http://schemas.openxmlformats.org/officeDocument/2006/relationships/customXml" Target="../ink/ink4043.xml"/><Relationship Id="rId206" Type="http://schemas.openxmlformats.org/officeDocument/2006/relationships/customXml" Target="../ink/ink4050.xml"/><Relationship Id="rId413" Type="http://schemas.openxmlformats.org/officeDocument/2006/relationships/customXml" Target="../ink/ink4153.xml"/><Relationship Id="rId248" Type="http://schemas.openxmlformats.org/officeDocument/2006/relationships/customXml" Target="../ink/ink4071.xml"/><Relationship Id="rId455" Type="http://schemas.openxmlformats.org/officeDocument/2006/relationships/customXml" Target="../ink/ink4174.xml"/><Relationship Id="rId12" Type="http://schemas.openxmlformats.org/officeDocument/2006/relationships/customXml" Target="../ink/ink3953.xml"/><Relationship Id="rId108" Type="http://schemas.openxmlformats.org/officeDocument/2006/relationships/customXml" Target="../ink/ink4001.xml"/><Relationship Id="rId315" Type="http://schemas.openxmlformats.org/officeDocument/2006/relationships/image" Target="../media/image17250.png"/><Relationship Id="rId357" Type="http://schemas.openxmlformats.org/officeDocument/2006/relationships/image" Target="../media/image17460.png"/><Relationship Id="rId54" Type="http://schemas.openxmlformats.org/officeDocument/2006/relationships/customXml" Target="../ink/ink3974.xml"/><Relationship Id="rId96" Type="http://schemas.openxmlformats.org/officeDocument/2006/relationships/customXml" Target="../ink/ink3995.xml"/><Relationship Id="rId161" Type="http://schemas.openxmlformats.org/officeDocument/2006/relationships/image" Target="../media/image16480.png"/><Relationship Id="rId217" Type="http://schemas.openxmlformats.org/officeDocument/2006/relationships/image" Target="../media/image16760.png"/><Relationship Id="rId399" Type="http://schemas.openxmlformats.org/officeDocument/2006/relationships/customXml" Target="../ink/ink4146.xml"/><Relationship Id="rId6" Type="http://schemas.openxmlformats.org/officeDocument/2006/relationships/customXml" Target="../ink/ink3950.xml"/><Relationship Id="rId238" Type="http://schemas.openxmlformats.org/officeDocument/2006/relationships/customXml" Target="../ink/ink4066.xml"/><Relationship Id="rId259" Type="http://schemas.openxmlformats.org/officeDocument/2006/relationships/image" Target="../media/image16970.png"/><Relationship Id="rId424" Type="http://schemas.openxmlformats.org/officeDocument/2006/relationships/image" Target="../media/image17800.png"/><Relationship Id="rId445" Type="http://schemas.openxmlformats.org/officeDocument/2006/relationships/customXml" Target="../ink/ink4169.xml"/><Relationship Id="rId23" Type="http://schemas.openxmlformats.org/officeDocument/2006/relationships/image" Target="../media/image15790.png"/><Relationship Id="rId119" Type="http://schemas.openxmlformats.org/officeDocument/2006/relationships/image" Target="../media/image16270.png"/><Relationship Id="rId270" Type="http://schemas.openxmlformats.org/officeDocument/2006/relationships/customXml" Target="../ink/ink4082.xml"/><Relationship Id="rId291" Type="http://schemas.openxmlformats.org/officeDocument/2006/relationships/image" Target="../media/image17130.png"/><Relationship Id="rId305" Type="http://schemas.openxmlformats.org/officeDocument/2006/relationships/image" Target="../media/image17200.png"/><Relationship Id="rId326" Type="http://schemas.openxmlformats.org/officeDocument/2006/relationships/customXml" Target="../ink/ink4110.xml"/><Relationship Id="rId347" Type="http://schemas.openxmlformats.org/officeDocument/2006/relationships/image" Target="../media/image17411.png"/><Relationship Id="rId44" Type="http://schemas.openxmlformats.org/officeDocument/2006/relationships/customXml" Target="../ink/ink3969.xml"/><Relationship Id="rId65" Type="http://schemas.openxmlformats.org/officeDocument/2006/relationships/image" Target="../media/image16000.png"/><Relationship Id="rId86" Type="http://schemas.openxmlformats.org/officeDocument/2006/relationships/customXml" Target="../ink/ink3990.xml"/><Relationship Id="rId130" Type="http://schemas.openxmlformats.org/officeDocument/2006/relationships/customXml" Target="../ink/ink4012.xml"/><Relationship Id="rId151" Type="http://schemas.openxmlformats.org/officeDocument/2006/relationships/image" Target="../media/image16430.png"/><Relationship Id="rId368" Type="http://schemas.openxmlformats.org/officeDocument/2006/relationships/customXml" Target="../ink/ink4131.xml"/><Relationship Id="rId389" Type="http://schemas.openxmlformats.org/officeDocument/2006/relationships/image" Target="../media/image17620.png"/><Relationship Id="rId172" Type="http://schemas.openxmlformats.org/officeDocument/2006/relationships/customXml" Target="../ink/ink4033.xml"/><Relationship Id="rId193" Type="http://schemas.openxmlformats.org/officeDocument/2006/relationships/image" Target="../media/image16640.png"/><Relationship Id="rId207" Type="http://schemas.openxmlformats.org/officeDocument/2006/relationships/image" Target="../media/image16710.png"/><Relationship Id="rId228" Type="http://schemas.openxmlformats.org/officeDocument/2006/relationships/customXml" Target="../ink/ink4061.xml"/><Relationship Id="rId249" Type="http://schemas.openxmlformats.org/officeDocument/2006/relationships/image" Target="../media/image16920.png"/><Relationship Id="rId414" Type="http://schemas.openxmlformats.org/officeDocument/2006/relationships/image" Target="../media/image17750.png"/><Relationship Id="rId435" Type="http://schemas.openxmlformats.org/officeDocument/2006/relationships/customXml" Target="../ink/ink4164.xml"/><Relationship Id="rId456" Type="http://schemas.openxmlformats.org/officeDocument/2006/relationships/image" Target="../media/image17960.png"/><Relationship Id="rId13" Type="http://schemas.openxmlformats.org/officeDocument/2006/relationships/image" Target="../media/image15740.png"/><Relationship Id="rId109" Type="http://schemas.openxmlformats.org/officeDocument/2006/relationships/image" Target="../media/image16220.png"/><Relationship Id="rId260" Type="http://schemas.openxmlformats.org/officeDocument/2006/relationships/customXml" Target="../ink/ink4077.xml"/><Relationship Id="rId281" Type="http://schemas.openxmlformats.org/officeDocument/2006/relationships/image" Target="../media/image17080.png"/><Relationship Id="rId316" Type="http://schemas.openxmlformats.org/officeDocument/2006/relationships/customXml" Target="../ink/ink4105.xml"/><Relationship Id="rId337" Type="http://schemas.openxmlformats.org/officeDocument/2006/relationships/image" Target="../media/image17360.png"/><Relationship Id="rId34" Type="http://schemas.openxmlformats.org/officeDocument/2006/relationships/customXml" Target="../ink/ink3964.xml"/><Relationship Id="rId55" Type="http://schemas.openxmlformats.org/officeDocument/2006/relationships/image" Target="../media/image15950.png"/><Relationship Id="rId76" Type="http://schemas.openxmlformats.org/officeDocument/2006/relationships/customXml" Target="../ink/ink3985.xml"/><Relationship Id="rId97" Type="http://schemas.openxmlformats.org/officeDocument/2006/relationships/image" Target="../media/image16160.png"/><Relationship Id="rId120" Type="http://schemas.openxmlformats.org/officeDocument/2006/relationships/customXml" Target="../ink/ink4007.xml"/><Relationship Id="rId141" Type="http://schemas.openxmlformats.org/officeDocument/2006/relationships/image" Target="../media/image16380.png"/><Relationship Id="rId358" Type="http://schemas.openxmlformats.org/officeDocument/2006/relationships/customXml" Target="../ink/ink4126.xml"/><Relationship Id="rId379" Type="http://schemas.openxmlformats.org/officeDocument/2006/relationships/image" Target="../media/image17570.png"/><Relationship Id="rId7" Type="http://schemas.openxmlformats.org/officeDocument/2006/relationships/image" Target="../media/image15710.png"/><Relationship Id="rId162" Type="http://schemas.openxmlformats.org/officeDocument/2006/relationships/customXml" Target="../ink/ink4028.xml"/><Relationship Id="rId183" Type="http://schemas.openxmlformats.org/officeDocument/2006/relationships/image" Target="../media/image16590.png"/><Relationship Id="rId218" Type="http://schemas.openxmlformats.org/officeDocument/2006/relationships/customXml" Target="../ink/ink4056.xml"/><Relationship Id="rId239" Type="http://schemas.openxmlformats.org/officeDocument/2006/relationships/image" Target="../media/image16870.png"/><Relationship Id="rId390" Type="http://schemas.openxmlformats.org/officeDocument/2006/relationships/customXml" Target="../ink/ink4142.xml"/><Relationship Id="rId404" Type="http://schemas.openxmlformats.org/officeDocument/2006/relationships/image" Target="../media/image17700.png"/><Relationship Id="rId425" Type="http://schemas.openxmlformats.org/officeDocument/2006/relationships/customXml" Target="../ink/ink4159.xml"/><Relationship Id="rId446" Type="http://schemas.openxmlformats.org/officeDocument/2006/relationships/image" Target="../media/image17911.png"/><Relationship Id="rId250" Type="http://schemas.openxmlformats.org/officeDocument/2006/relationships/customXml" Target="../ink/ink4072.xml"/><Relationship Id="rId271" Type="http://schemas.openxmlformats.org/officeDocument/2006/relationships/image" Target="../media/image17030.png"/><Relationship Id="rId292" Type="http://schemas.openxmlformats.org/officeDocument/2006/relationships/customXml" Target="../ink/ink4093.xml"/><Relationship Id="rId306" Type="http://schemas.openxmlformats.org/officeDocument/2006/relationships/customXml" Target="../ink/ink4100.xml"/><Relationship Id="rId24" Type="http://schemas.openxmlformats.org/officeDocument/2006/relationships/customXml" Target="../ink/ink3959.xml"/><Relationship Id="rId45" Type="http://schemas.openxmlformats.org/officeDocument/2006/relationships/image" Target="../media/image15900.png"/><Relationship Id="rId66" Type="http://schemas.openxmlformats.org/officeDocument/2006/relationships/customXml" Target="../ink/ink3980.xml"/><Relationship Id="rId87" Type="http://schemas.openxmlformats.org/officeDocument/2006/relationships/image" Target="../media/image16110.png"/><Relationship Id="rId110" Type="http://schemas.openxmlformats.org/officeDocument/2006/relationships/customXml" Target="../ink/ink4002.xml"/><Relationship Id="rId131" Type="http://schemas.openxmlformats.org/officeDocument/2006/relationships/image" Target="../media/image16330.png"/><Relationship Id="rId327" Type="http://schemas.openxmlformats.org/officeDocument/2006/relationships/image" Target="../media/image17311.png"/><Relationship Id="rId348" Type="http://schemas.openxmlformats.org/officeDocument/2006/relationships/customXml" Target="../ink/ink4121.xml"/><Relationship Id="rId369" Type="http://schemas.openxmlformats.org/officeDocument/2006/relationships/image" Target="../media/image17520.png"/><Relationship Id="rId152" Type="http://schemas.openxmlformats.org/officeDocument/2006/relationships/customXml" Target="../ink/ink4023.xml"/><Relationship Id="rId173" Type="http://schemas.openxmlformats.org/officeDocument/2006/relationships/image" Target="../media/image16540.png"/><Relationship Id="rId194" Type="http://schemas.openxmlformats.org/officeDocument/2006/relationships/customXml" Target="../ink/ink4044.xml"/><Relationship Id="rId208" Type="http://schemas.openxmlformats.org/officeDocument/2006/relationships/customXml" Target="../ink/ink4051.xml"/><Relationship Id="rId229" Type="http://schemas.openxmlformats.org/officeDocument/2006/relationships/image" Target="../media/image16820.png"/><Relationship Id="rId380" Type="http://schemas.openxmlformats.org/officeDocument/2006/relationships/customXml" Target="../ink/ink4137.xml"/><Relationship Id="rId415" Type="http://schemas.openxmlformats.org/officeDocument/2006/relationships/customXml" Target="../ink/ink4154.xml"/><Relationship Id="rId436" Type="http://schemas.openxmlformats.org/officeDocument/2006/relationships/image" Target="../media/image17860.png"/><Relationship Id="rId240" Type="http://schemas.openxmlformats.org/officeDocument/2006/relationships/customXml" Target="../ink/ink4067.xml"/><Relationship Id="rId261" Type="http://schemas.openxmlformats.org/officeDocument/2006/relationships/image" Target="../media/image16980.png"/><Relationship Id="rId14" Type="http://schemas.openxmlformats.org/officeDocument/2006/relationships/customXml" Target="../ink/ink3954.xml"/><Relationship Id="rId35" Type="http://schemas.openxmlformats.org/officeDocument/2006/relationships/image" Target="../media/image15850.png"/><Relationship Id="rId56" Type="http://schemas.openxmlformats.org/officeDocument/2006/relationships/customXml" Target="../ink/ink3975.xml"/><Relationship Id="rId77" Type="http://schemas.openxmlformats.org/officeDocument/2006/relationships/image" Target="../media/image16060.png"/><Relationship Id="rId100" Type="http://schemas.openxmlformats.org/officeDocument/2006/relationships/customXml" Target="../ink/ink3997.xml"/><Relationship Id="rId282" Type="http://schemas.openxmlformats.org/officeDocument/2006/relationships/customXml" Target="../ink/ink4088.xml"/><Relationship Id="rId317" Type="http://schemas.openxmlformats.org/officeDocument/2006/relationships/image" Target="../media/image17260.png"/><Relationship Id="rId338" Type="http://schemas.openxmlformats.org/officeDocument/2006/relationships/customXml" Target="../ink/ink4116.xml"/><Relationship Id="rId359" Type="http://schemas.openxmlformats.org/officeDocument/2006/relationships/image" Target="../media/image17470.png"/><Relationship Id="rId8" Type="http://schemas.openxmlformats.org/officeDocument/2006/relationships/customXml" Target="../ink/ink3951.xml"/><Relationship Id="rId98" Type="http://schemas.openxmlformats.org/officeDocument/2006/relationships/customXml" Target="../ink/ink3996.xml"/><Relationship Id="rId121" Type="http://schemas.openxmlformats.org/officeDocument/2006/relationships/image" Target="../media/image16280.png"/><Relationship Id="rId142" Type="http://schemas.openxmlformats.org/officeDocument/2006/relationships/customXml" Target="../ink/ink4018.xml"/><Relationship Id="rId163" Type="http://schemas.openxmlformats.org/officeDocument/2006/relationships/image" Target="../media/image16490.png"/><Relationship Id="rId184" Type="http://schemas.openxmlformats.org/officeDocument/2006/relationships/customXml" Target="../ink/ink4039.xml"/><Relationship Id="rId219" Type="http://schemas.openxmlformats.org/officeDocument/2006/relationships/image" Target="../media/image16770.png"/><Relationship Id="rId370" Type="http://schemas.openxmlformats.org/officeDocument/2006/relationships/customXml" Target="../ink/ink4132.xml"/><Relationship Id="rId391" Type="http://schemas.openxmlformats.org/officeDocument/2006/relationships/image" Target="../media/image17630.png"/><Relationship Id="rId405" Type="http://schemas.openxmlformats.org/officeDocument/2006/relationships/customXml" Target="../ink/ink4149.xml"/><Relationship Id="rId426" Type="http://schemas.openxmlformats.org/officeDocument/2006/relationships/image" Target="../media/image17811.png"/><Relationship Id="rId447" Type="http://schemas.openxmlformats.org/officeDocument/2006/relationships/customXml" Target="../ink/ink4170.xml"/><Relationship Id="rId230" Type="http://schemas.openxmlformats.org/officeDocument/2006/relationships/customXml" Target="../ink/ink4062.xml"/><Relationship Id="rId251" Type="http://schemas.openxmlformats.org/officeDocument/2006/relationships/image" Target="../media/image16930.png"/><Relationship Id="rId25" Type="http://schemas.openxmlformats.org/officeDocument/2006/relationships/image" Target="../media/image15800.png"/><Relationship Id="rId46" Type="http://schemas.openxmlformats.org/officeDocument/2006/relationships/customXml" Target="../ink/ink3970.xml"/><Relationship Id="rId67" Type="http://schemas.openxmlformats.org/officeDocument/2006/relationships/image" Target="../media/image16010.png"/><Relationship Id="rId272" Type="http://schemas.openxmlformats.org/officeDocument/2006/relationships/customXml" Target="../ink/ink4083.xml"/><Relationship Id="rId293" Type="http://schemas.openxmlformats.org/officeDocument/2006/relationships/image" Target="../media/image17140.png"/><Relationship Id="rId307" Type="http://schemas.openxmlformats.org/officeDocument/2006/relationships/image" Target="../media/image17211.png"/><Relationship Id="rId328" Type="http://schemas.openxmlformats.org/officeDocument/2006/relationships/customXml" Target="../ink/ink4111.xml"/><Relationship Id="rId349" Type="http://schemas.openxmlformats.org/officeDocument/2006/relationships/image" Target="../media/image17420.png"/><Relationship Id="rId88" Type="http://schemas.openxmlformats.org/officeDocument/2006/relationships/customXml" Target="../ink/ink3991.xml"/><Relationship Id="rId111" Type="http://schemas.openxmlformats.org/officeDocument/2006/relationships/image" Target="../media/image16230.png"/><Relationship Id="rId132" Type="http://schemas.openxmlformats.org/officeDocument/2006/relationships/customXml" Target="../ink/ink4013.xml"/><Relationship Id="rId153" Type="http://schemas.openxmlformats.org/officeDocument/2006/relationships/image" Target="../media/image16440.png"/><Relationship Id="rId174" Type="http://schemas.openxmlformats.org/officeDocument/2006/relationships/customXml" Target="../ink/ink4034.xml"/><Relationship Id="rId195" Type="http://schemas.openxmlformats.org/officeDocument/2006/relationships/image" Target="../media/image16650.png"/><Relationship Id="rId209" Type="http://schemas.openxmlformats.org/officeDocument/2006/relationships/image" Target="../media/image16720.png"/><Relationship Id="rId360" Type="http://schemas.openxmlformats.org/officeDocument/2006/relationships/customXml" Target="../ink/ink4127.xml"/><Relationship Id="rId381" Type="http://schemas.openxmlformats.org/officeDocument/2006/relationships/image" Target="../media/image17580.png"/><Relationship Id="rId416" Type="http://schemas.openxmlformats.org/officeDocument/2006/relationships/image" Target="../media/image17760.png"/><Relationship Id="rId220" Type="http://schemas.openxmlformats.org/officeDocument/2006/relationships/customXml" Target="../ink/ink4057.xml"/><Relationship Id="rId241" Type="http://schemas.openxmlformats.org/officeDocument/2006/relationships/image" Target="../media/image16880.png"/><Relationship Id="rId437" Type="http://schemas.openxmlformats.org/officeDocument/2006/relationships/customXml" Target="../ink/ink4165.xml"/><Relationship Id="rId15" Type="http://schemas.openxmlformats.org/officeDocument/2006/relationships/image" Target="../media/image15750.png"/><Relationship Id="rId36" Type="http://schemas.openxmlformats.org/officeDocument/2006/relationships/customXml" Target="../ink/ink3965.xml"/><Relationship Id="rId57" Type="http://schemas.openxmlformats.org/officeDocument/2006/relationships/image" Target="../media/image15960.png"/><Relationship Id="rId262" Type="http://schemas.openxmlformats.org/officeDocument/2006/relationships/customXml" Target="../ink/ink4078.xml"/><Relationship Id="rId283" Type="http://schemas.openxmlformats.org/officeDocument/2006/relationships/image" Target="../media/image17090.png"/><Relationship Id="rId318" Type="http://schemas.openxmlformats.org/officeDocument/2006/relationships/customXml" Target="../ink/ink4106.xml"/><Relationship Id="rId339" Type="http://schemas.openxmlformats.org/officeDocument/2006/relationships/image" Target="../media/image17370.png"/><Relationship Id="rId78" Type="http://schemas.openxmlformats.org/officeDocument/2006/relationships/customXml" Target="../ink/ink3986.xml"/><Relationship Id="rId99" Type="http://schemas.openxmlformats.org/officeDocument/2006/relationships/image" Target="../media/image16170.png"/><Relationship Id="rId101" Type="http://schemas.openxmlformats.org/officeDocument/2006/relationships/image" Target="../media/image16180.png"/><Relationship Id="rId122" Type="http://schemas.openxmlformats.org/officeDocument/2006/relationships/customXml" Target="../ink/ink4008.xml"/><Relationship Id="rId143" Type="http://schemas.openxmlformats.org/officeDocument/2006/relationships/image" Target="../media/image16390.png"/><Relationship Id="rId164" Type="http://schemas.openxmlformats.org/officeDocument/2006/relationships/customXml" Target="../ink/ink4029.xml"/><Relationship Id="rId185" Type="http://schemas.openxmlformats.org/officeDocument/2006/relationships/image" Target="../media/image16600.png"/><Relationship Id="rId350" Type="http://schemas.openxmlformats.org/officeDocument/2006/relationships/customXml" Target="../ink/ink4122.xml"/><Relationship Id="rId371" Type="http://schemas.openxmlformats.org/officeDocument/2006/relationships/image" Target="../media/image17530.png"/><Relationship Id="rId406" Type="http://schemas.openxmlformats.org/officeDocument/2006/relationships/image" Target="../media/image17711.png"/><Relationship Id="rId9" Type="http://schemas.openxmlformats.org/officeDocument/2006/relationships/image" Target="../media/image15720.png"/><Relationship Id="rId210" Type="http://schemas.openxmlformats.org/officeDocument/2006/relationships/customXml" Target="../ink/ink4052.xml"/><Relationship Id="rId392" Type="http://schemas.openxmlformats.org/officeDocument/2006/relationships/image" Target="../media/image2153.png"/><Relationship Id="rId427" Type="http://schemas.openxmlformats.org/officeDocument/2006/relationships/customXml" Target="../ink/ink4160.xml"/><Relationship Id="rId448" Type="http://schemas.openxmlformats.org/officeDocument/2006/relationships/image" Target="../media/image17920.png"/><Relationship Id="rId26" Type="http://schemas.openxmlformats.org/officeDocument/2006/relationships/customXml" Target="../ink/ink3960.xml"/><Relationship Id="rId231" Type="http://schemas.openxmlformats.org/officeDocument/2006/relationships/image" Target="../media/image16830.png"/><Relationship Id="rId252" Type="http://schemas.openxmlformats.org/officeDocument/2006/relationships/customXml" Target="../ink/ink4073.xml"/><Relationship Id="rId273" Type="http://schemas.openxmlformats.org/officeDocument/2006/relationships/image" Target="../media/image17040.png"/><Relationship Id="rId294" Type="http://schemas.openxmlformats.org/officeDocument/2006/relationships/customXml" Target="../ink/ink4094.xml"/><Relationship Id="rId308" Type="http://schemas.openxmlformats.org/officeDocument/2006/relationships/customXml" Target="../ink/ink4101.xml"/><Relationship Id="rId329" Type="http://schemas.openxmlformats.org/officeDocument/2006/relationships/image" Target="../media/image17320.png"/><Relationship Id="rId47" Type="http://schemas.openxmlformats.org/officeDocument/2006/relationships/image" Target="../media/image15910.png"/><Relationship Id="rId68" Type="http://schemas.openxmlformats.org/officeDocument/2006/relationships/customXml" Target="../ink/ink3981.xml"/><Relationship Id="rId89" Type="http://schemas.openxmlformats.org/officeDocument/2006/relationships/image" Target="../media/image16120.png"/><Relationship Id="rId112" Type="http://schemas.openxmlformats.org/officeDocument/2006/relationships/customXml" Target="../ink/ink4003.xml"/><Relationship Id="rId133" Type="http://schemas.openxmlformats.org/officeDocument/2006/relationships/image" Target="../media/image16340.png"/><Relationship Id="rId154" Type="http://schemas.openxmlformats.org/officeDocument/2006/relationships/customXml" Target="../ink/ink4024.xml"/><Relationship Id="rId175" Type="http://schemas.openxmlformats.org/officeDocument/2006/relationships/image" Target="../media/image16550.png"/><Relationship Id="rId340" Type="http://schemas.openxmlformats.org/officeDocument/2006/relationships/customXml" Target="../ink/ink4117.xml"/><Relationship Id="rId361" Type="http://schemas.openxmlformats.org/officeDocument/2006/relationships/image" Target="../media/image17480.png"/><Relationship Id="rId196" Type="http://schemas.openxmlformats.org/officeDocument/2006/relationships/customXml" Target="../ink/ink4045.xml"/><Relationship Id="rId200" Type="http://schemas.openxmlformats.org/officeDocument/2006/relationships/customXml" Target="../ink/ink4047.xml"/><Relationship Id="rId382" Type="http://schemas.openxmlformats.org/officeDocument/2006/relationships/customXml" Target="../ink/ink4138.xml"/><Relationship Id="rId417" Type="http://schemas.openxmlformats.org/officeDocument/2006/relationships/customXml" Target="../ink/ink4155.xml"/><Relationship Id="rId438" Type="http://schemas.openxmlformats.org/officeDocument/2006/relationships/image" Target="../media/image17870.png"/><Relationship Id="rId16" Type="http://schemas.openxmlformats.org/officeDocument/2006/relationships/customXml" Target="../ink/ink3955.xml"/><Relationship Id="rId221" Type="http://schemas.openxmlformats.org/officeDocument/2006/relationships/image" Target="../media/image16780.png"/><Relationship Id="rId242" Type="http://schemas.openxmlformats.org/officeDocument/2006/relationships/customXml" Target="../ink/ink4068.xml"/><Relationship Id="rId263" Type="http://schemas.openxmlformats.org/officeDocument/2006/relationships/image" Target="../media/image16990.png"/><Relationship Id="rId284" Type="http://schemas.openxmlformats.org/officeDocument/2006/relationships/customXml" Target="../ink/ink4089.xml"/><Relationship Id="rId319" Type="http://schemas.openxmlformats.org/officeDocument/2006/relationships/image" Target="../media/image17270.png"/><Relationship Id="rId37" Type="http://schemas.openxmlformats.org/officeDocument/2006/relationships/image" Target="../media/image15860.png"/><Relationship Id="rId58" Type="http://schemas.openxmlformats.org/officeDocument/2006/relationships/customXml" Target="../ink/ink3976.xml"/><Relationship Id="rId79" Type="http://schemas.openxmlformats.org/officeDocument/2006/relationships/image" Target="../media/image16070.png"/><Relationship Id="rId102" Type="http://schemas.openxmlformats.org/officeDocument/2006/relationships/customXml" Target="../ink/ink3998.xml"/><Relationship Id="rId123" Type="http://schemas.openxmlformats.org/officeDocument/2006/relationships/image" Target="../media/image16290.png"/><Relationship Id="rId144" Type="http://schemas.openxmlformats.org/officeDocument/2006/relationships/customXml" Target="../ink/ink4019.xml"/><Relationship Id="rId330" Type="http://schemas.openxmlformats.org/officeDocument/2006/relationships/customXml" Target="../ink/ink4112.xml"/><Relationship Id="rId90" Type="http://schemas.openxmlformats.org/officeDocument/2006/relationships/customXml" Target="../ink/ink3992.xml"/><Relationship Id="rId165" Type="http://schemas.openxmlformats.org/officeDocument/2006/relationships/image" Target="../media/image16500.png"/><Relationship Id="rId186" Type="http://schemas.openxmlformats.org/officeDocument/2006/relationships/customXml" Target="../ink/ink4040.xml"/><Relationship Id="rId351" Type="http://schemas.openxmlformats.org/officeDocument/2006/relationships/image" Target="../media/image17430.png"/><Relationship Id="rId372" Type="http://schemas.openxmlformats.org/officeDocument/2006/relationships/customXml" Target="../ink/ink4133.xml"/><Relationship Id="rId393" Type="http://schemas.openxmlformats.org/officeDocument/2006/relationships/customXml" Target="../ink/ink4143.xml"/><Relationship Id="rId407" Type="http://schemas.openxmlformats.org/officeDocument/2006/relationships/customXml" Target="../ink/ink4150.xml"/><Relationship Id="rId428" Type="http://schemas.openxmlformats.org/officeDocument/2006/relationships/image" Target="../media/image17820.png"/><Relationship Id="rId449" Type="http://schemas.openxmlformats.org/officeDocument/2006/relationships/customXml" Target="../ink/ink4171.xml"/><Relationship Id="rId211" Type="http://schemas.openxmlformats.org/officeDocument/2006/relationships/image" Target="../media/image16730.png"/><Relationship Id="rId232" Type="http://schemas.openxmlformats.org/officeDocument/2006/relationships/customXml" Target="../ink/ink4063.xml"/><Relationship Id="rId253" Type="http://schemas.openxmlformats.org/officeDocument/2006/relationships/image" Target="../media/image16940.png"/><Relationship Id="rId274" Type="http://schemas.openxmlformats.org/officeDocument/2006/relationships/customXml" Target="../ink/ink4084.xml"/><Relationship Id="rId295" Type="http://schemas.openxmlformats.org/officeDocument/2006/relationships/image" Target="../media/image17150.png"/><Relationship Id="rId309" Type="http://schemas.openxmlformats.org/officeDocument/2006/relationships/image" Target="../media/image17220.png"/><Relationship Id="rId27" Type="http://schemas.openxmlformats.org/officeDocument/2006/relationships/image" Target="../media/image15810.png"/><Relationship Id="rId48" Type="http://schemas.openxmlformats.org/officeDocument/2006/relationships/customXml" Target="../ink/ink3971.xml"/><Relationship Id="rId69" Type="http://schemas.openxmlformats.org/officeDocument/2006/relationships/image" Target="../media/image16020.png"/><Relationship Id="rId113" Type="http://schemas.openxmlformats.org/officeDocument/2006/relationships/image" Target="../media/image16240.png"/><Relationship Id="rId134" Type="http://schemas.openxmlformats.org/officeDocument/2006/relationships/customXml" Target="../ink/ink4014.xml"/><Relationship Id="rId320" Type="http://schemas.openxmlformats.org/officeDocument/2006/relationships/customXml" Target="../ink/ink4107.xml"/><Relationship Id="rId80" Type="http://schemas.openxmlformats.org/officeDocument/2006/relationships/customXml" Target="../ink/ink3987.xml"/><Relationship Id="rId155" Type="http://schemas.openxmlformats.org/officeDocument/2006/relationships/image" Target="../media/image16450.png"/><Relationship Id="rId176" Type="http://schemas.openxmlformats.org/officeDocument/2006/relationships/customXml" Target="../ink/ink4035.xml"/><Relationship Id="rId197" Type="http://schemas.openxmlformats.org/officeDocument/2006/relationships/image" Target="../media/image16660.png"/><Relationship Id="rId341" Type="http://schemas.openxmlformats.org/officeDocument/2006/relationships/image" Target="../media/image17380.png"/><Relationship Id="rId362" Type="http://schemas.openxmlformats.org/officeDocument/2006/relationships/customXml" Target="../ink/ink4128.xml"/><Relationship Id="rId383" Type="http://schemas.openxmlformats.org/officeDocument/2006/relationships/image" Target="../media/image17590.png"/><Relationship Id="rId418" Type="http://schemas.openxmlformats.org/officeDocument/2006/relationships/image" Target="../media/image17770.png"/><Relationship Id="rId439" Type="http://schemas.openxmlformats.org/officeDocument/2006/relationships/customXml" Target="../ink/ink4166.xml"/><Relationship Id="rId201" Type="http://schemas.openxmlformats.org/officeDocument/2006/relationships/image" Target="../media/image16680.png"/><Relationship Id="rId222" Type="http://schemas.openxmlformats.org/officeDocument/2006/relationships/customXml" Target="../ink/ink4058.xml"/><Relationship Id="rId243" Type="http://schemas.openxmlformats.org/officeDocument/2006/relationships/image" Target="../media/image16890.png"/><Relationship Id="rId264" Type="http://schemas.openxmlformats.org/officeDocument/2006/relationships/customXml" Target="../ink/ink4079.xml"/><Relationship Id="rId285" Type="http://schemas.openxmlformats.org/officeDocument/2006/relationships/image" Target="../media/image17100.png"/><Relationship Id="rId450" Type="http://schemas.openxmlformats.org/officeDocument/2006/relationships/image" Target="../media/image17930.png"/><Relationship Id="rId17" Type="http://schemas.openxmlformats.org/officeDocument/2006/relationships/image" Target="../media/image15760.png"/><Relationship Id="rId38" Type="http://schemas.openxmlformats.org/officeDocument/2006/relationships/customXml" Target="../ink/ink3966.xml"/><Relationship Id="rId59" Type="http://schemas.openxmlformats.org/officeDocument/2006/relationships/image" Target="../media/image15970.png"/><Relationship Id="rId103" Type="http://schemas.openxmlformats.org/officeDocument/2006/relationships/image" Target="../media/image16190.png"/><Relationship Id="rId124" Type="http://schemas.openxmlformats.org/officeDocument/2006/relationships/customXml" Target="../ink/ink4009.xml"/><Relationship Id="rId310" Type="http://schemas.openxmlformats.org/officeDocument/2006/relationships/customXml" Target="../ink/ink4102.xml"/><Relationship Id="rId70" Type="http://schemas.openxmlformats.org/officeDocument/2006/relationships/customXml" Target="../ink/ink3982.xml"/><Relationship Id="rId91" Type="http://schemas.openxmlformats.org/officeDocument/2006/relationships/image" Target="../media/image16130.png"/><Relationship Id="rId145" Type="http://schemas.openxmlformats.org/officeDocument/2006/relationships/image" Target="../media/image16400.png"/><Relationship Id="rId166" Type="http://schemas.openxmlformats.org/officeDocument/2006/relationships/customXml" Target="../ink/ink4030.xml"/><Relationship Id="rId187" Type="http://schemas.openxmlformats.org/officeDocument/2006/relationships/image" Target="../media/image16610.png"/><Relationship Id="rId331" Type="http://schemas.openxmlformats.org/officeDocument/2006/relationships/image" Target="../media/image17330.png"/><Relationship Id="rId352" Type="http://schemas.openxmlformats.org/officeDocument/2006/relationships/customXml" Target="../ink/ink4123.xml"/><Relationship Id="rId373" Type="http://schemas.openxmlformats.org/officeDocument/2006/relationships/image" Target="../media/image17540.png"/><Relationship Id="rId394" Type="http://schemas.openxmlformats.org/officeDocument/2006/relationships/image" Target="../media/image17650.png"/><Relationship Id="rId408" Type="http://schemas.openxmlformats.org/officeDocument/2006/relationships/image" Target="../media/image17720.png"/><Relationship Id="rId429" Type="http://schemas.openxmlformats.org/officeDocument/2006/relationships/customXml" Target="../ink/ink416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053.xml"/><Relationship Id="rId233" Type="http://schemas.openxmlformats.org/officeDocument/2006/relationships/image" Target="../media/image16840.png"/><Relationship Id="rId254" Type="http://schemas.openxmlformats.org/officeDocument/2006/relationships/customXml" Target="../ink/ink4074.xml"/><Relationship Id="rId440" Type="http://schemas.openxmlformats.org/officeDocument/2006/relationships/image" Target="../media/image17880.png"/><Relationship Id="rId28" Type="http://schemas.openxmlformats.org/officeDocument/2006/relationships/customXml" Target="../ink/ink3961.xml"/><Relationship Id="rId49" Type="http://schemas.openxmlformats.org/officeDocument/2006/relationships/image" Target="../media/image15920.png"/><Relationship Id="rId114" Type="http://schemas.openxmlformats.org/officeDocument/2006/relationships/customXml" Target="../ink/ink4004.xml"/><Relationship Id="rId275" Type="http://schemas.openxmlformats.org/officeDocument/2006/relationships/image" Target="../media/image17050.png"/><Relationship Id="rId296" Type="http://schemas.openxmlformats.org/officeDocument/2006/relationships/customXml" Target="../ink/ink4095.xml"/><Relationship Id="rId300" Type="http://schemas.openxmlformats.org/officeDocument/2006/relationships/customXml" Target="../ink/ink4097.xml"/><Relationship Id="rId60" Type="http://schemas.openxmlformats.org/officeDocument/2006/relationships/customXml" Target="../ink/ink3977.xml"/><Relationship Id="rId81" Type="http://schemas.openxmlformats.org/officeDocument/2006/relationships/image" Target="../media/image16080.png"/><Relationship Id="rId135" Type="http://schemas.openxmlformats.org/officeDocument/2006/relationships/image" Target="../media/image16350.png"/><Relationship Id="rId156" Type="http://schemas.openxmlformats.org/officeDocument/2006/relationships/customXml" Target="../ink/ink4025.xml"/><Relationship Id="rId177" Type="http://schemas.openxmlformats.org/officeDocument/2006/relationships/image" Target="../media/image16560.png"/><Relationship Id="rId198" Type="http://schemas.openxmlformats.org/officeDocument/2006/relationships/customXml" Target="../ink/ink4046.xml"/><Relationship Id="rId321" Type="http://schemas.openxmlformats.org/officeDocument/2006/relationships/image" Target="../media/image17280.png"/><Relationship Id="rId342" Type="http://schemas.openxmlformats.org/officeDocument/2006/relationships/customXml" Target="../ink/ink4118.xml"/><Relationship Id="rId363" Type="http://schemas.openxmlformats.org/officeDocument/2006/relationships/image" Target="../media/image17490.png"/><Relationship Id="rId384" Type="http://schemas.openxmlformats.org/officeDocument/2006/relationships/customXml" Target="../ink/ink4139.xml"/><Relationship Id="rId419" Type="http://schemas.openxmlformats.org/officeDocument/2006/relationships/customXml" Target="../ink/ink4156.xml"/><Relationship Id="rId202" Type="http://schemas.openxmlformats.org/officeDocument/2006/relationships/customXml" Target="../ink/ink4048.xml"/><Relationship Id="rId223" Type="http://schemas.openxmlformats.org/officeDocument/2006/relationships/image" Target="../media/image16790.png"/><Relationship Id="rId244" Type="http://schemas.openxmlformats.org/officeDocument/2006/relationships/customXml" Target="../ink/ink4069.xml"/><Relationship Id="rId430" Type="http://schemas.openxmlformats.org/officeDocument/2006/relationships/image" Target="../media/image17830.png"/><Relationship Id="rId18" Type="http://schemas.openxmlformats.org/officeDocument/2006/relationships/customXml" Target="../ink/ink3956.xml"/><Relationship Id="rId39" Type="http://schemas.openxmlformats.org/officeDocument/2006/relationships/image" Target="../media/image15870.png"/><Relationship Id="rId265" Type="http://schemas.openxmlformats.org/officeDocument/2006/relationships/image" Target="../media/image17000.png"/><Relationship Id="rId286" Type="http://schemas.openxmlformats.org/officeDocument/2006/relationships/customXml" Target="../ink/ink4090.xml"/><Relationship Id="rId451" Type="http://schemas.openxmlformats.org/officeDocument/2006/relationships/customXml" Target="../ink/ink4172.xml"/><Relationship Id="rId50" Type="http://schemas.openxmlformats.org/officeDocument/2006/relationships/customXml" Target="../ink/ink3972.xml"/><Relationship Id="rId104" Type="http://schemas.openxmlformats.org/officeDocument/2006/relationships/customXml" Target="../ink/ink3999.xml"/><Relationship Id="rId125" Type="http://schemas.openxmlformats.org/officeDocument/2006/relationships/image" Target="../media/image16300.png"/><Relationship Id="rId146" Type="http://schemas.openxmlformats.org/officeDocument/2006/relationships/customXml" Target="../ink/ink4020.xml"/><Relationship Id="rId167" Type="http://schemas.openxmlformats.org/officeDocument/2006/relationships/image" Target="../media/image16510.png"/><Relationship Id="rId188" Type="http://schemas.openxmlformats.org/officeDocument/2006/relationships/customXml" Target="../ink/ink4041.xml"/><Relationship Id="rId311" Type="http://schemas.openxmlformats.org/officeDocument/2006/relationships/image" Target="../media/image17230.png"/><Relationship Id="rId332" Type="http://schemas.openxmlformats.org/officeDocument/2006/relationships/customXml" Target="../ink/ink4113.xml"/><Relationship Id="rId353" Type="http://schemas.openxmlformats.org/officeDocument/2006/relationships/image" Target="../media/image17440.png"/><Relationship Id="rId374" Type="http://schemas.openxmlformats.org/officeDocument/2006/relationships/customXml" Target="../ink/ink4134.xml"/><Relationship Id="rId395" Type="http://schemas.openxmlformats.org/officeDocument/2006/relationships/customXml" Target="../ink/ink4144.xml"/><Relationship Id="rId409" Type="http://schemas.openxmlformats.org/officeDocument/2006/relationships/customXml" Target="../ink/ink4151.xml"/><Relationship Id="rId71" Type="http://schemas.openxmlformats.org/officeDocument/2006/relationships/image" Target="../media/image16030.png"/><Relationship Id="rId92" Type="http://schemas.openxmlformats.org/officeDocument/2006/relationships/customXml" Target="../ink/ink3993.xml"/><Relationship Id="rId213" Type="http://schemas.openxmlformats.org/officeDocument/2006/relationships/image" Target="../media/image16740.png"/><Relationship Id="rId234" Type="http://schemas.openxmlformats.org/officeDocument/2006/relationships/customXml" Target="../ink/ink4064.xml"/><Relationship Id="rId420" Type="http://schemas.openxmlformats.org/officeDocument/2006/relationships/image" Target="../media/image17780.png"/><Relationship Id="rId2" Type="http://schemas.openxmlformats.org/officeDocument/2006/relationships/customXml" Target="../ink/ink3948.xml"/><Relationship Id="rId29" Type="http://schemas.openxmlformats.org/officeDocument/2006/relationships/image" Target="../media/image15820.png"/><Relationship Id="rId255" Type="http://schemas.openxmlformats.org/officeDocument/2006/relationships/image" Target="../media/image16950.png"/><Relationship Id="rId276" Type="http://schemas.openxmlformats.org/officeDocument/2006/relationships/customXml" Target="../ink/ink4085.xml"/><Relationship Id="rId297" Type="http://schemas.openxmlformats.org/officeDocument/2006/relationships/image" Target="../media/image17160.png"/><Relationship Id="rId441" Type="http://schemas.openxmlformats.org/officeDocument/2006/relationships/customXml" Target="../ink/ink4167.xml"/><Relationship Id="rId40" Type="http://schemas.openxmlformats.org/officeDocument/2006/relationships/customXml" Target="../ink/ink3967.xml"/><Relationship Id="rId115" Type="http://schemas.openxmlformats.org/officeDocument/2006/relationships/image" Target="../media/image16250.png"/><Relationship Id="rId136" Type="http://schemas.openxmlformats.org/officeDocument/2006/relationships/customXml" Target="../ink/ink4015.xml"/><Relationship Id="rId157" Type="http://schemas.openxmlformats.org/officeDocument/2006/relationships/image" Target="../media/image16460.png"/><Relationship Id="rId178" Type="http://schemas.openxmlformats.org/officeDocument/2006/relationships/customXml" Target="../ink/ink4036.xml"/><Relationship Id="rId301" Type="http://schemas.openxmlformats.org/officeDocument/2006/relationships/image" Target="../media/image17180.png"/><Relationship Id="rId322" Type="http://schemas.openxmlformats.org/officeDocument/2006/relationships/customXml" Target="../ink/ink4108.xml"/><Relationship Id="rId343" Type="http://schemas.openxmlformats.org/officeDocument/2006/relationships/image" Target="../media/image17390.png"/><Relationship Id="rId364" Type="http://schemas.openxmlformats.org/officeDocument/2006/relationships/customXml" Target="../ink/ink4129.xml"/><Relationship Id="rId61" Type="http://schemas.openxmlformats.org/officeDocument/2006/relationships/image" Target="../media/image15980.png"/><Relationship Id="rId82" Type="http://schemas.openxmlformats.org/officeDocument/2006/relationships/customXml" Target="../ink/ink3988.xml"/><Relationship Id="rId199" Type="http://schemas.openxmlformats.org/officeDocument/2006/relationships/image" Target="../media/image16670.png"/><Relationship Id="rId203" Type="http://schemas.openxmlformats.org/officeDocument/2006/relationships/image" Target="../media/image16690.png"/><Relationship Id="rId385" Type="http://schemas.openxmlformats.org/officeDocument/2006/relationships/image" Target="../media/image17600.png"/><Relationship Id="rId19" Type="http://schemas.openxmlformats.org/officeDocument/2006/relationships/image" Target="../media/image15770.png"/><Relationship Id="rId224" Type="http://schemas.openxmlformats.org/officeDocument/2006/relationships/customXml" Target="../ink/ink4059.xml"/><Relationship Id="rId245" Type="http://schemas.openxmlformats.org/officeDocument/2006/relationships/image" Target="../media/image16900.png"/><Relationship Id="rId266" Type="http://schemas.openxmlformats.org/officeDocument/2006/relationships/customXml" Target="../ink/ink4080.xml"/><Relationship Id="rId287" Type="http://schemas.openxmlformats.org/officeDocument/2006/relationships/image" Target="../media/image17111.png"/><Relationship Id="rId410" Type="http://schemas.openxmlformats.org/officeDocument/2006/relationships/image" Target="../media/image17730.png"/><Relationship Id="rId431" Type="http://schemas.openxmlformats.org/officeDocument/2006/relationships/customXml" Target="../ink/ink4162.xml"/><Relationship Id="rId452" Type="http://schemas.openxmlformats.org/officeDocument/2006/relationships/image" Target="../media/image17940.png"/><Relationship Id="rId30" Type="http://schemas.openxmlformats.org/officeDocument/2006/relationships/customXml" Target="../ink/ink3962.xml"/><Relationship Id="rId105" Type="http://schemas.openxmlformats.org/officeDocument/2006/relationships/image" Target="../media/image16200.png"/><Relationship Id="rId126" Type="http://schemas.openxmlformats.org/officeDocument/2006/relationships/customXml" Target="../ink/ink4010.xml"/><Relationship Id="rId147" Type="http://schemas.openxmlformats.org/officeDocument/2006/relationships/image" Target="../media/image16410.png"/><Relationship Id="rId168" Type="http://schemas.openxmlformats.org/officeDocument/2006/relationships/customXml" Target="../ink/ink4031.xml"/><Relationship Id="rId312" Type="http://schemas.openxmlformats.org/officeDocument/2006/relationships/customXml" Target="../ink/ink4103.xml"/><Relationship Id="rId333" Type="http://schemas.openxmlformats.org/officeDocument/2006/relationships/image" Target="../media/image17340.png"/><Relationship Id="rId354" Type="http://schemas.openxmlformats.org/officeDocument/2006/relationships/customXml" Target="../ink/ink4124.xml"/><Relationship Id="rId51" Type="http://schemas.openxmlformats.org/officeDocument/2006/relationships/image" Target="../media/image15930.png"/><Relationship Id="rId72" Type="http://schemas.openxmlformats.org/officeDocument/2006/relationships/customXml" Target="../ink/ink3983.xml"/><Relationship Id="rId93" Type="http://schemas.openxmlformats.org/officeDocument/2006/relationships/image" Target="../media/image16140.png"/><Relationship Id="rId189" Type="http://schemas.openxmlformats.org/officeDocument/2006/relationships/image" Target="../media/image16620.png"/><Relationship Id="rId375" Type="http://schemas.openxmlformats.org/officeDocument/2006/relationships/image" Target="../media/image17550.png"/><Relationship Id="rId396" Type="http://schemas.openxmlformats.org/officeDocument/2006/relationships/image" Target="../media/image17660.png"/><Relationship Id="rId3" Type="http://schemas.openxmlformats.org/officeDocument/2006/relationships/image" Target="../media/image15690.png"/><Relationship Id="rId214" Type="http://schemas.openxmlformats.org/officeDocument/2006/relationships/customXml" Target="../ink/ink4054.xml"/><Relationship Id="rId235" Type="http://schemas.openxmlformats.org/officeDocument/2006/relationships/image" Target="../media/image16850.png"/><Relationship Id="rId256" Type="http://schemas.openxmlformats.org/officeDocument/2006/relationships/customXml" Target="../ink/ink4075.xml"/><Relationship Id="rId277" Type="http://schemas.openxmlformats.org/officeDocument/2006/relationships/image" Target="../media/image17060.png"/><Relationship Id="rId298" Type="http://schemas.openxmlformats.org/officeDocument/2006/relationships/customXml" Target="../ink/ink4096.xml"/><Relationship Id="rId400" Type="http://schemas.openxmlformats.org/officeDocument/2006/relationships/image" Target="../media/image17680.png"/><Relationship Id="rId421" Type="http://schemas.openxmlformats.org/officeDocument/2006/relationships/customXml" Target="../ink/ink4157.xml"/><Relationship Id="rId442" Type="http://schemas.openxmlformats.org/officeDocument/2006/relationships/image" Target="../media/image17890.png"/><Relationship Id="rId116" Type="http://schemas.openxmlformats.org/officeDocument/2006/relationships/customXml" Target="../ink/ink4005.xml"/><Relationship Id="rId137" Type="http://schemas.openxmlformats.org/officeDocument/2006/relationships/image" Target="../media/image16360.png"/><Relationship Id="rId158" Type="http://schemas.openxmlformats.org/officeDocument/2006/relationships/customXml" Target="../ink/ink4026.xml"/><Relationship Id="rId302" Type="http://schemas.openxmlformats.org/officeDocument/2006/relationships/customXml" Target="../ink/ink4098.xml"/><Relationship Id="rId323" Type="http://schemas.openxmlformats.org/officeDocument/2006/relationships/image" Target="../media/image17290.png"/><Relationship Id="rId344" Type="http://schemas.openxmlformats.org/officeDocument/2006/relationships/customXml" Target="../ink/ink4119.xml"/><Relationship Id="rId20" Type="http://schemas.openxmlformats.org/officeDocument/2006/relationships/customXml" Target="../ink/ink3957.xml"/><Relationship Id="rId41" Type="http://schemas.openxmlformats.org/officeDocument/2006/relationships/image" Target="../media/image15880.png"/><Relationship Id="rId62" Type="http://schemas.openxmlformats.org/officeDocument/2006/relationships/customXml" Target="../ink/ink3978.xml"/><Relationship Id="rId83" Type="http://schemas.openxmlformats.org/officeDocument/2006/relationships/image" Target="../media/image16090.png"/><Relationship Id="rId179" Type="http://schemas.openxmlformats.org/officeDocument/2006/relationships/image" Target="../media/image16570.png"/><Relationship Id="rId365" Type="http://schemas.openxmlformats.org/officeDocument/2006/relationships/image" Target="../media/image17500.png"/><Relationship Id="rId386" Type="http://schemas.openxmlformats.org/officeDocument/2006/relationships/customXml" Target="../ink/ink4140.xml"/><Relationship Id="rId190" Type="http://schemas.openxmlformats.org/officeDocument/2006/relationships/customXml" Target="../ink/ink4042.xml"/><Relationship Id="rId204" Type="http://schemas.openxmlformats.org/officeDocument/2006/relationships/customXml" Target="../ink/ink4049.xml"/><Relationship Id="rId225" Type="http://schemas.openxmlformats.org/officeDocument/2006/relationships/image" Target="../media/image16800.png"/><Relationship Id="rId246" Type="http://schemas.openxmlformats.org/officeDocument/2006/relationships/customXml" Target="../ink/ink4070.xml"/><Relationship Id="rId267" Type="http://schemas.openxmlformats.org/officeDocument/2006/relationships/image" Target="../media/image17011.png"/><Relationship Id="rId288" Type="http://schemas.openxmlformats.org/officeDocument/2006/relationships/customXml" Target="../ink/ink4091.xml"/><Relationship Id="rId411" Type="http://schemas.openxmlformats.org/officeDocument/2006/relationships/customXml" Target="../ink/ink4152.xml"/><Relationship Id="rId432" Type="http://schemas.openxmlformats.org/officeDocument/2006/relationships/image" Target="../media/image17840.png"/><Relationship Id="rId453" Type="http://schemas.openxmlformats.org/officeDocument/2006/relationships/customXml" Target="../ink/ink4173.xml"/><Relationship Id="rId106" Type="http://schemas.openxmlformats.org/officeDocument/2006/relationships/customXml" Target="../ink/ink4000.xml"/><Relationship Id="rId127" Type="http://schemas.openxmlformats.org/officeDocument/2006/relationships/image" Target="../media/image16310.png"/><Relationship Id="rId313" Type="http://schemas.openxmlformats.org/officeDocument/2006/relationships/image" Target="../media/image17240.png"/><Relationship Id="rId10" Type="http://schemas.openxmlformats.org/officeDocument/2006/relationships/customXml" Target="../ink/ink3952.xml"/><Relationship Id="rId31" Type="http://schemas.openxmlformats.org/officeDocument/2006/relationships/image" Target="../media/image15830.png"/><Relationship Id="rId52" Type="http://schemas.openxmlformats.org/officeDocument/2006/relationships/customXml" Target="../ink/ink3973.xml"/><Relationship Id="rId73" Type="http://schemas.openxmlformats.org/officeDocument/2006/relationships/image" Target="../media/image16040.png"/><Relationship Id="rId94" Type="http://schemas.openxmlformats.org/officeDocument/2006/relationships/customXml" Target="../ink/ink3994.xml"/><Relationship Id="rId148" Type="http://schemas.openxmlformats.org/officeDocument/2006/relationships/customXml" Target="../ink/ink4021.xml"/><Relationship Id="rId169" Type="http://schemas.openxmlformats.org/officeDocument/2006/relationships/image" Target="../media/image16520.png"/><Relationship Id="rId334" Type="http://schemas.openxmlformats.org/officeDocument/2006/relationships/customXml" Target="../ink/ink4114.xml"/><Relationship Id="rId355" Type="http://schemas.openxmlformats.org/officeDocument/2006/relationships/image" Target="../media/image17450.png"/><Relationship Id="rId376" Type="http://schemas.openxmlformats.org/officeDocument/2006/relationships/customXml" Target="../ink/ink4135.xml"/><Relationship Id="rId397" Type="http://schemas.openxmlformats.org/officeDocument/2006/relationships/customXml" Target="../ink/ink4145.xml"/><Relationship Id="rId4" Type="http://schemas.openxmlformats.org/officeDocument/2006/relationships/customXml" Target="../ink/ink3949.xml"/><Relationship Id="rId180" Type="http://schemas.openxmlformats.org/officeDocument/2006/relationships/customXml" Target="../ink/ink4037.xml"/><Relationship Id="rId215" Type="http://schemas.openxmlformats.org/officeDocument/2006/relationships/image" Target="../media/image16750.png"/><Relationship Id="rId236" Type="http://schemas.openxmlformats.org/officeDocument/2006/relationships/customXml" Target="../ink/ink4065.xml"/><Relationship Id="rId257" Type="http://schemas.openxmlformats.org/officeDocument/2006/relationships/image" Target="../media/image16960.png"/><Relationship Id="rId278" Type="http://schemas.openxmlformats.org/officeDocument/2006/relationships/customXml" Target="../ink/ink4086.xml"/><Relationship Id="rId401" Type="http://schemas.openxmlformats.org/officeDocument/2006/relationships/customXml" Target="../ink/ink4147.xml"/><Relationship Id="rId422" Type="http://schemas.openxmlformats.org/officeDocument/2006/relationships/image" Target="../media/image17790.png"/><Relationship Id="rId443" Type="http://schemas.openxmlformats.org/officeDocument/2006/relationships/customXml" Target="../ink/ink4168.xml"/><Relationship Id="rId303" Type="http://schemas.openxmlformats.org/officeDocument/2006/relationships/image" Target="../media/image17190.png"/><Relationship Id="rId42" Type="http://schemas.openxmlformats.org/officeDocument/2006/relationships/customXml" Target="../ink/ink3968.xml"/><Relationship Id="rId84" Type="http://schemas.openxmlformats.org/officeDocument/2006/relationships/customXml" Target="../ink/ink3989.xml"/><Relationship Id="rId138" Type="http://schemas.openxmlformats.org/officeDocument/2006/relationships/customXml" Target="../ink/ink4016.xml"/><Relationship Id="rId345" Type="http://schemas.openxmlformats.org/officeDocument/2006/relationships/image" Target="../media/image17400.png"/><Relationship Id="rId387" Type="http://schemas.openxmlformats.org/officeDocument/2006/relationships/image" Target="../media/image17611.png"/><Relationship Id="rId191" Type="http://schemas.openxmlformats.org/officeDocument/2006/relationships/image" Target="../media/image16630.png"/><Relationship Id="rId205" Type="http://schemas.openxmlformats.org/officeDocument/2006/relationships/image" Target="../media/image16700.png"/><Relationship Id="rId247" Type="http://schemas.openxmlformats.org/officeDocument/2006/relationships/image" Target="../media/image16911.png"/><Relationship Id="rId412" Type="http://schemas.openxmlformats.org/officeDocument/2006/relationships/image" Target="../media/image17740.png"/><Relationship Id="rId107" Type="http://schemas.openxmlformats.org/officeDocument/2006/relationships/image" Target="../media/image16210.png"/><Relationship Id="rId289" Type="http://schemas.openxmlformats.org/officeDocument/2006/relationships/image" Target="../media/image17120.png"/><Relationship Id="rId454" Type="http://schemas.openxmlformats.org/officeDocument/2006/relationships/image" Target="../media/image17950.png"/><Relationship Id="rId11" Type="http://schemas.openxmlformats.org/officeDocument/2006/relationships/image" Target="../media/image15730.png"/><Relationship Id="rId53" Type="http://schemas.openxmlformats.org/officeDocument/2006/relationships/image" Target="../media/image15940.png"/><Relationship Id="rId149" Type="http://schemas.openxmlformats.org/officeDocument/2006/relationships/image" Target="../media/image16420.png"/><Relationship Id="rId314" Type="http://schemas.openxmlformats.org/officeDocument/2006/relationships/customXml" Target="../ink/ink4104.xml"/><Relationship Id="rId356" Type="http://schemas.openxmlformats.org/officeDocument/2006/relationships/customXml" Target="../ink/ink4125.xml"/><Relationship Id="rId398" Type="http://schemas.openxmlformats.org/officeDocument/2006/relationships/image" Target="../media/image17670.png"/><Relationship Id="rId95" Type="http://schemas.openxmlformats.org/officeDocument/2006/relationships/image" Target="../media/image16150.png"/><Relationship Id="rId160" Type="http://schemas.openxmlformats.org/officeDocument/2006/relationships/customXml" Target="../ink/ink4027.xml"/><Relationship Id="rId216" Type="http://schemas.openxmlformats.org/officeDocument/2006/relationships/customXml" Target="../ink/ink4055.xml"/><Relationship Id="rId423" Type="http://schemas.openxmlformats.org/officeDocument/2006/relationships/customXml" Target="../ink/ink4158.xml"/><Relationship Id="rId258" Type="http://schemas.openxmlformats.org/officeDocument/2006/relationships/customXml" Target="../ink/ink4076.xml"/><Relationship Id="rId22" Type="http://schemas.openxmlformats.org/officeDocument/2006/relationships/customXml" Target="../ink/ink3958.xml"/><Relationship Id="rId64" Type="http://schemas.openxmlformats.org/officeDocument/2006/relationships/customXml" Target="../ink/ink3979.xml"/><Relationship Id="rId118" Type="http://schemas.openxmlformats.org/officeDocument/2006/relationships/customXml" Target="../ink/ink4006.xml"/><Relationship Id="rId325" Type="http://schemas.openxmlformats.org/officeDocument/2006/relationships/image" Target="../media/image17300.png"/><Relationship Id="rId367" Type="http://schemas.openxmlformats.org/officeDocument/2006/relationships/image" Target="../media/image17511.png"/><Relationship Id="rId171" Type="http://schemas.openxmlformats.org/officeDocument/2006/relationships/image" Target="../media/image16530.png"/><Relationship Id="rId227" Type="http://schemas.openxmlformats.org/officeDocument/2006/relationships/image" Target="../media/image16810.png"/><Relationship Id="rId269" Type="http://schemas.openxmlformats.org/officeDocument/2006/relationships/image" Target="../media/image17020.png"/><Relationship Id="rId434" Type="http://schemas.openxmlformats.org/officeDocument/2006/relationships/image" Target="../media/image17850.png"/><Relationship Id="rId33" Type="http://schemas.openxmlformats.org/officeDocument/2006/relationships/image" Target="../media/image15840.png"/><Relationship Id="rId129" Type="http://schemas.openxmlformats.org/officeDocument/2006/relationships/image" Target="../media/image16320.png"/><Relationship Id="rId280" Type="http://schemas.openxmlformats.org/officeDocument/2006/relationships/customXml" Target="../ink/ink4087.xml"/><Relationship Id="rId336" Type="http://schemas.openxmlformats.org/officeDocument/2006/relationships/customXml" Target="../ink/ink4115.xml"/><Relationship Id="rId75" Type="http://schemas.openxmlformats.org/officeDocument/2006/relationships/image" Target="../media/image16050.png"/><Relationship Id="rId140" Type="http://schemas.openxmlformats.org/officeDocument/2006/relationships/customXml" Target="../ink/ink4017.xml"/><Relationship Id="rId182" Type="http://schemas.openxmlformats.org/officeDocument/2006/relationships/customXml" Target="../ink/ink4038.xml"/><Relationship Id="rId378" Type="http://schemas.openxmlformats.org/officeDocument/2006/relationships/customXml" Target="../ink/ink4136.xml"/><Relationship Id="rId403" Type="http://schemas.openxmlformats.org/officeDocument/2006/relationships/customXml" Target="../ink/ink4148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40.png"/><Relationship Id="rId299" Type="http://schemas.openxmlformats.org/officeDocument/2006/relationships/image" Target="../media/image19450.png"/><Relationship Id="rId303" Type="http://schemas.openxmlformats.org/officeDocument/2006/relationships/image" Target="../media/image19470.png"/><Relationship Id="rId21" Type="http://schemas.openxmlformats.org/officeDocument/2006/relationships/image" Target="../media/image18060.png"/><Relationship Id="rId42" Type="http://schemas.openxmlformats.org/officeDocument/2006/relationships/customXml" Target="../ink/ink4195.xml"/><Relationship Id="rId63" Type="http://schemas.openxmlformats.org/officeDocument/2006/relationships/image" Target="../media/image18270.png"/><Relationship Id="rId84" Type="http://schemas.openxmlformats.org/officeDocument/2006/relationships/customXml" Target="../ink/ink4216.xml"/><Relationship Id="rId138" Type="http://schemas.openxmlformats.org/officeDocument/2006/relationships/customXml" Target="../ink/ink4243.xml"/><Relationship Id="rId159" Type="http://schemas.openxmlformats.org/officeDocument/2006/relationships/image" Target="../media/image18750.png"/><Relationship Id="rId324" Type="http://schemas.openxmlformats.org/officeDocument/2006/relationships/customXml" Target="../ink/ink4336.xml"/><Relationship Id="rId345" Type="http://schemas.openxmlformats.org/officeDocument/2006/relationships/image" Target="../media/image19680.png"/><Relationship Id="rId366" Type="http://schemas.openxmlformats.org/officeDocument/2006/relationships/customXml" Target="../ink/ink4357.xml"/><Relationship Id="rId170" Type="http://schemas.openxmlformats.org/officeDocument/2006/relationships/customXml" Target="../ink/ink4259.xml"/><Relationship Id="rId191" Type="http://schemas.openxmlformats.org/officeDocument/2006/relationships/image" Target="../media/image18911.png"/><Relationship Id="rId205" Type="http://schemas.openxmlformats.org/officeDocument/2006/relationships/image" Target="../media/image18980.png"/><Relationship Id="rId226" Type="http://schemas.openxmlformats.org/officeDocument/2006/relationships/customXml" Target="../ink/ink4287.xml"/><Relationship Id="rId247" Type="http://schemas.openxmlformats.org/officeDocument/2006/relationships/image" Target="../media/image19190.png"/><Relationship Id="rId107" Type="http://schemas.openxmlformats.org/officeDocument/2006/relationships/image" Target="../media/image18490.png"/><Relationship Id="rId268" Type="http://schemas.openxmlformats.org/officeDocument/2006/relationships/customXml" Target="../ink/ink4308.xml"/><Relationship Id="rId289" Type="http://schemas.openxmlformats.org/officeDocument/2006/relationships/image" Target="../media/image19400.png"/><Relationship Id="rId11" Type="http://schemas.openxmlformats.org/officeDocument/2006/relationships/image" Target="../media/image18011.png"/><Relationship Id="rId32" Type="http://schemas.openxmlformats.org/officeDocument/2006/relationships/customXml" Target="../ink/ink4190.xml"/><Relationship Id="rId53" Type="http://schemas.openxmlformats.org/officeDocument/2006/relationships/image" Target="../media/image18220.png"/><Relationship Id="rId74" Type="http://schemas.openxmlformats.org/officeDocument/2006/relationships/customXml" Target="../ink/ink4211.xml"/><Relationship Id="rId128" Type="http://schemas.openxmlformats.org/officeDocument/2006/relationships/customXml" Target="../ink/ink4238.xml"/><Relationship Id="rId149" Type="http://schemas.openxmlformats.org/officeDocument/2006/relationships/image" Target="../media/image18700.png"/><Relationship Id="rId314" Type="http://schemas.openxmlformats.org/officeDocument/2006/relationships/customXml" Target="../ink/ink4331.xml"/><Relationship Id="rId335" Type="http://schemas.openxmlformats.org/officeDocument/2006/relationships/image" Target="../media/image19630.png"/><Relationship Id="rId356" Type="http://schemas.openxmlformats.org/officeDocument/2006/relationships/customXml" Target="../ink/ink4352.xml"/><Relationship Id="rId377" Type="http://schemas.openxmlformats.org/officeDocument/2006/relationships/image" Target="../media/image19840.png"/><Relationship Id="rId5" Type="http://schemas.openxmlformats.org/officeDocument/2006/relationships/image" Target="../media/image17980.png"/><Relationship Id="rId95" Type="http://schemas.openxmlformats.org/officeDocument/2006/relationships/image" Target="../media/image18430.png"/><Relationship Id="rId160" Type="http://schemas.openxmlformats.org/officeDocument/2006/relationships/customXml" Target="../ink/ink4254.xml"/><Relationship Id="rId181" Type="http://schemas.openxmlformats.org/officeDocument/2006/relationships/image" Target="../media/image18860.png"/><Relationship Id="rId216" Type="http://schemas.openxmlformats.org/officeDocument/2006/relationships/customXml" Target="../ink/ink4282.xml"/><Relationship Id="rId237" Type="http://schemas.openxmlformats.org/officeDocument/2006/relationships/image" Target="../media/image19140.png"/><Relationship Id="rId258" Type="http://schemas.openxmlformats.org/officeDocument/2006/relationships/customXml" Target="../ink/ink4303.xml"/><Relationship Id="rId279" Type="http://schemas.openxmlformats.org/officeDocument/2006/relationships/image" Target="../media/image19350.png"/><Relationship Id="rId22" Type="http://schemas.openxmlformats.org/officeDocument/2006/relationships/customXml" Target="../ink/ink4185.xml"/><Relationship Id="rId43" Type="http://schemas.openxmlformats.org/officeDocument/2006/relationships/image" Target="../media/image18170.png"/><Relationship Id="rId64" Type="http://schemas.openxmlformats.org/officeDocument/2006/relationships/customXml" Target="../ink/ink4206.xml"/><Relationship Id="rId118" Type="http://schemas.openxmlformats.org/officeDocument/2006/relationships/customXml" Target="../ink/ink4233.xml"/><Relationship Id="rId139" Type="http://schemas.openxmlformats.org/officeDocument/2006/relationships/image" Target="../media/image18650.png"/><Relationship Id="rId290" Type="http://schemas.openxmlformats.org/officeDocument/2006/relationships/customXml" Target="../ink/ink4319.xml"/><Relationship Id="rId304" Type="http://schemas.openxmlformats.org/officeDocument/2006/relationships/customXml" Target="../ink/ink4326.xml"/><Relationship Id="rId325" Type="http://schemas.openxmlformats.org/officeDocument/2006/relationships/image" Target="../media/image19580.png"/><Relationship Id="rId346" Type="http://schemas.openxmlformats.org/officeDocument/2006/relationships/customXml" Target="../ink/ink4347.xml"/><Relationship Id="rId367" Type="http://schemas.openxmlformats.org/officeDocument/2006/relationships/image" Target="../media/image19790.png"/><Relationship Id="rId85" Type="http://schemas.openxmlformats.org/officeDocument/2006/relationships/image" Target="../media/image18380.png"/><Relationship Id="rId150" Type="http://schemas.openxmlformats.org/officeDocument/2006/relationships/customXml" Target="../ink/ink4249.xml"/><Relationship Id="rId171" Type="http://schemas.openxmlformats.org/officeDocument/2006/relationships/image" Target="../media/image18811.png"/><Relationship Id="rId192" Type="http://schemas.openxmlformats.org/officeDocument/2006/relationships/customXml" Target="../ink/ink4270.xml"/><Relationship Id="rId206" Type="http://schemas.openxmlformats.org/officeDocument/2006/relationships/customXml" Target="../ink/ink4277.xml"/><Relationship Id="rId227" Type="http://schemas.openxmlformats.org/officeDocument/2006/relationships/image" Target="../media/image19090.png"/><Relationship Id="rId248" Type="http://schemas.openxmlformats.org/officeDocument/2006/relationships/customXml" Target="../ink/ink4298.xml"/><Relationship Id="rId269" Type="http://schemas.openxmlformats.org/officeDocument/2006/relationships/image" Target="../media/image19300.png"/><Relationship Id="rId12" Type="http://schemas.openxmlformats.org/officeDocument/2006/relationships/customXml" Target="../ink/ink4180.xml"/><Relationship Id="rId33" Type="http://schemas.openxmlformats.org/officeDocument/2006/relationships/image" Target="../media/image18120.png"/><Relationship Id="rId108" Type="http://schemas.openxmlformats.org/officeDocument/2006/relationships/customXml" Target="../ink/ink4228.xml"/><Relationship Id="rId129" Type="http://schemas.openxmlformats.org/officeDocument/2006/relationships/image" Target="../media/image18600.png"/><Relationship Id="rId280" Type="http://schemas.openxmlformats.org/officeDocument/2006/relationships/customXml" Target="../ink/ink4314.xml"/><Relationship Id="rId315" Type="http://schemas.openxmlformats.org/officeDocument/2006/relationships/image" Target="../media/image19530.png"/><Relationship Id="rId336" Type="http://schemas.openxmlformats.org/officeDocument/2006/relationships/customXml" Target="../ink/ink4342.xml"/><Relationship Id="rId357" Type="http://schemas.openxmlformats.org/officeDocument/2006/relationships/image" Target="../media/image19740.png"/><Relationship Id="rId54" Type="http://schemas.openxmlformats.org/officeDocument/2006/relationships/customXml" Target="../ink/ink4201.xml"/><Relationship Id="rId75" Type="http://schemas.openxmlformats.org/officeDocument/2006/relationships/image" Target="../media/image18330.png"/><Relationship Id="rId96" Type="http://schemas.openxmlformats.org/officeDocument/2006/relationships/customXml" Target="../ink/ink4222.xml"/><Relationship Id="rId140" Type="http://schemas.openxmlformats.org/officeDocument/2006/relationships/customXml" Target="../ink/ink4244.xml"/><Relationship Id="rId161" Type="http://schemas.openxmlformats.org/officeDocument/2006/relationships/image" Target="../media/image18760.png"/><Relationship Id="rId182" Type="http://schemas.openxmlformats.org/officeDocument/2006/relationships/customXml" Target="../ink/ink4265.xml"/><Relationship Id="rId217" Type="http://schemas.openxmlformats.org/officeDocument/2006/relationships/image" Target="../media/image19040.png"/><Relationship Id="rId378" Type="http://schemas.openxmlformats.org/officeDocument/2006/relationships/customXml" Target="../ink/ink4363.xml"/><Relationship Id="rId6" Type="http://schemas.openxmlformats.org/officeDocument/2006/relationships/customXml" Target="../ink/ink4177.xml"/><Relationship Id="rId238" Type="http://schemas.openxmlformats.org/officeDocument/2006/relationships/customXml" Target="../ink/ink4293.xml"/><Relationship Id="rId259" Type="http://schemas.openxmlformats.org/officeDocument/2006/relationships/image" Target="../media/image19250.png"/><Relationship Id="rId23" Type="http://schemas.openxmlformats.org/officeDocument/2006/relationships/image" Target="../media/image18070.png"/><Relationship Id="rId119" Type="http://schemas.openxmlformats.org/officeDocument/2006/relationships/image" Target="../media/image18550.png"/><Relationship Id="rId270" Type="http://schemas.openxmlformats.org/officeDocument/2006/relationships/customXml" Target="../ink/ink4309.xml"/><Relationship Id="rId291" Type="http://schemas.openxmlformats.org/officeDocument/2006/relationships/image" Target="../media/image19411.png"/><Relationship Id="rId305" Type="http://schemas.openxmlformats.org/officeDocument/2006/relationships/image" Target="../media/image19480.png"/><Relationship Id="rId326" Type="http://schemas.openxmlformats.org/officeDocument/2006/relationships/customXml" Target="../ink/ink4337.xml"/><Relationship Id="rId347" Type="http://schemas.openxmlformats.org/officeDocument/2006/relationships/image" Target="../media/image19690.png"/><Relationship Id="rId44" Type="http://schemas.openxmlformats.org/officeDocument/2006/relationships/customXml" Target="../ink/ink4196.xml"/><Relationship Id="rId65" Type="http://schemas.openxmlformats.org/officeDocument/2006/relationships/image" Target="../media/image18280.png"/><Relationship Id="rId86" Type="http://schemas.openxmlformats.org/officeDocument/2006/relationships/customXml" Target="../ink/ink4217.xml"/><Relationship Id="rId130" Type="http://schemas.openxmlformats.org/officeDocument/2006/relationships/customXml" Target="../ink/ink4239.xml"/><Relationship Id="rId151" Type="http://schemas.openxmlformats.org/officeDocument/2006/relationships/image" Target="../media/image18711.png"/><Relationship Id="rId368" Type="http://schemas.openxmlformats.org/officeDocument/2006/relationships/customXml" Target="../ink/ink4358.xml"/><Relationship Id="rId172" Type="http://schemas.openxmlformats.org/officeDocument/2006/relationships/customXml" Target="../ink/ink4260.xml"/><Relationship Id="rId193" Type="http://schemas.openxmlformats.org/officeDocument/2006/relationships/image" Target="../media/image18920.png"/><Relationship Id="rId207" Type="http://schemas.openxmlformats.org/officeDocument/2006/relationships/image" Target="../media/image18990.png"/><Relationship Id="rId228" Type="http://schemas.openxmlformats.org/officeDocument/2006/relationships/customXml" Target="../ink/ink4288.xml"/><Relationship Id="rId249" Type="http://schemas.openxmlformats.org/officeDocument/2006/relationships/image" Target="../media/image19200.png"/><Relationship Id="rId13" Type="http://schemas.openxmlformats.org/officeDocument/2006/relationships/image" Target="../media/image18020.png"/><Relationship Id="rId109" Type="http://schemas.openxmlformats.org/officeDocument/2006/relationships/image" Target="../media/image18500.png"/><Relationship Id="rId260" Type="http://schemas.openxmlformats.org/officeDocument/2006/relationships/customXml" Target="../ink/ink4304.xml"/><Relationship Id="rId281" Type="http://schemas.openxmlformats.org/officeDocument/2006/relationships/image" Target="../media/image19360.png"/><Relationship Id="rId316" Type="http://schemas.openxmlformats.org/officeDocument/2006/relationships/customXml" Target="../ink/ink4332.xml"/><Relationship Id="rId337" Type="http://schemas.openxmlformats.org/officeDocument/2006/relationships/image" Target="../media/image19640.png"/><Relationship Id="rId34" Type="http://schemas.openxmlformats.org/officeDocument/2006/relationships/customXml" Target="../ink/ink4191.xml"/><Relationship Id="rId55" Type="http://schemas.openxmlformats.org/officeDocument/2006/relationships/image" Target="../media/image18230.png"/><Relationship Id="rId76" Type="http://schemas.openxmlformats.org/officeDocument/2006/relationships/customXml" Target="../ink/ink4212.xml"/><Relationship Id="rId97" Type="http://schemas.openxmlformats.org/officeDocument/2006/relationships/image" Target="../media/image18440.png"/><Relationship Id="rId120" Type="http://schemas.openxmlformats.org/officeDocument/2006/relationships/customXml" Target="../ink/ink4234.xml"/><Relationship Id="rId141" Type="http://schemas.openxmlformats.org/officeDocument/2006/relationships/image" Target="../media/image18660.png"/><Relationship Id="rId358" Type="http://schemas.openxmlformats.org/officeDocument/2006/relationships/customXml" Target="../ink/ink4353.xml"/><Relationship Id="rId379" Type="http://schemas.openxmlformats.org/officeDocument/2006/relationships/image" Target="../media/image19850.png"/><Relationship Id="rId7" Type="http://schemas.openxmlformats.org/officeDocument/2006/relationships/image" Target="../media/image17990.png"/><Relationship Id="rId162" Type="http://schemas.openxmlformats.org/officeDocument/2006/relationships/customXml" Target="../ink/ink4255.xml"/><Relationship Id="rId183" Type="http://schemas.openxmlformats.org/officeDocument/2006/relationships/image" Target="../media/image18870.png"/><Relationship Id="rId218" Type="http://schemas.openxmlformats.org/officeDocument/2006/relationships/customXml" Target="../ink/ink4283.xml"/><Relationship Id="rId239" Type="http://schemas.openxmlformats.org/officeDocument/2006/relationships/image" Target="../media/image19150.png"/><Relationship Id="rId250" Type="http://schemas.openxmlformats.org/officeDocument/2006/relationships/customXml" Target="../ink/ink4299.xml"/><Relationship Id="rId271" Type="http://schemas.openxmlformats.org/officeDocument/2006/relationships/image" Target="../media/image19311.png"/><Relationship Id="rId292" Type="http://schemas.openxmlformats.org/officeDocument/2006/relationships/customXml" Target="../ink/ink4320.xml"/><Relationship Id="rId306" Type="http://schemas.openxmlformats.org/officeDocument/2006/relationships/customXml" Target="../ink/ink4327.xml"/><Relationship Id="rId24" Type="http://schemas.openxmlformats.org/officeDocument/2006/relationships/customXml" Target="../ink/ink4186.xml"/><Relationship Id="rId45" Type="http://schemas.openxmlformats.org/officeDocument/2006/relationships/image" Target="../media/image18180.png"/><Relationship Id="rId66" Type="http://schemas.openxmlformats.org/officeDocument/2006/relationships/customXml" Target="../ink/ink4207.xml"/><Relationship Id="rId87" Type="http://schemas.openxmlformats.org/officeDocument/2006/relationships/image" Target="../media/image18390.png"/><Relationship Id="rId110" Type="http://schemas.openxmlformats.org/officeDocument/2006/relationships/customXml" Target="../ink/ink4229.xml"/><Relationship Id="rId131" Type="http://schemas.openxmlformats.org/officeDocument/2006/relationships/image" Target="../media/image18611.png"/><Relationship Id="rId327" Type="http://schemas.openxmlformats.org/officeDocument/2006/relationships/image" Target="../media/image19590.png"/><Relationship Id="rId348" Type="http://schemas.openxmlformats.org/officeDocument/2006/relationships/customXml" Target="../ink/ink4348.xml"/><Relationship Id="rId369" Type="http://schemas.openxmlformats.org/officeDocument/2006/relationships/image" Target="../media/image19800.png"/><Relationship Id="rId152" Type="http://schemas.openxmlformats.org/officeDocument/2006/relationships/customXml" Target="../ink/ink4250.xml"/><Relationship Id="rId173" Type="http://schemas.openxmlformats.org/officeDocument/2006/relationships/image" Target="../media/image18820.png"/><Relationship Id="rId194" Type="http://schemas.openxmlformats.org/officeDocument/2006/relationships/customXml" Target="../ink/ink4271.xml"/><Relationship Id="rId208" Type="http://schemas.openxmlformats.org/officeDocument/2006/relationships/customXml" Target="../ink/ink4278.xml"/><Relationship Id="rId229" Type="http://schemas.openxmlformats.org/officeDocument/2006/relationships/image" Target="../media/image19100.png"/><Relationship Id="rId380" Type="http://schemas.openxmlformats.org/officeDocument/2006/relationships/customXml" Target="../ink/ink4364.xml"/><Relationship Id="rId240" Type="http://schemas.openxmlformats.org/officeDocument/2006/relationships/customXml" Target="../ink/ink4294.xml"/><Relationship Id="rId261" Type="http://schemas.openxmlformats.org/officeDocument/2006/relationships/image" Target="../media/image19260.png"/><Relationship Id="rId14" Type="http://schemas.openxmlformats.org/officeDocument/2006/relationships/customXml" Target="../ink/ink4181.xml"/><Relationship Id="rId35" Type="http://schemas.openxmlformats.org/officeDocument/2006/relationships/image" Target="../media/image18130.png"/><Relationship Id="rId56" Type="http://schemas.openxmlformats.org/officeDocument/2006/relationships/customXml" Target="../ink/ink4202.xml"/><Relationship Id="rId77" Type="http://schemas.openxmlformats.org/officeDocument/2006/relationships/image" Target="../media/image18340.png"/><Relationship Id="rId100" Type="http://schemas.openxmlformats.org/officeDocument/2006/relationships/customXml" Target="../ink/ink4224.xml"/><Relationship Id="rId282" Type="http://schemas.openxmlformats.org/officeDocument/2006/relationships/customXml" Target="../ink/ink4315.xml"/><Relationship Id="rId317" Type="http://schemas.openxmlformats.org/officeDocument/2006/relationships/image" Target="../media/image19540.png"/><Relationship Id="rId338" Type="http://schemas.openxmlformats.org/officeDocument/2006/relationships/customXml" Target="../ink/ink4343.xml"/><Relationship Id="rId359" Type="http://schemas.openxmlformats.org/officeDocument/2006/relationships/image" Target="../media/image19750.png"/><Relationship Id="rId8" Type="http://schemas.openxmlformats.org/officeDocument/2006/relationships/customXml" Target="../ink/ink4178.xml"/><Relationship Id="rId98" Type="http://schemas.openxmlformats.org/officeDocument/2006/relationships/customXml" Target="../ink/ink4223.xml"/><Relationship Id="rId121" Type="http://schemas.openxmlformats.org/officeDocument/2006/relationships/image" Target="../media/image18560.png"/><Relationship Id="rId142" Type="http://schemas.openxmlformats.org/officeDocument/2006/relationships/customXml" Target="../ink/ink4245.xml"/><Relationship Id="rId163" Type="http://schemas.openxmlformats.org/officeDocument/2006/relationships/image" Target="../media/image18770.png"/><Relationship Id="rId184" Type="http://schemas.openxmlformats.org/officeDocument/2006/relationships/customXml" Target="../ink/ink4266.xml"/><Relationship Id="rId219" Type="http://schemas.openxmlformats.org/officeDocument/2006/relationships/image" Target="../media/image19050.png"/><Relationship Id="rId370" Type="http://schemas.openxmlformats.org/officeDocument/2006/relationships/customXml" Target="../ink/ink4359.xml"/><Relationship Id="rId230" Type="http://schemas.openxmlformats.org/officeDocument/2006/relationships/customXml" Target="../ink/ink4289.xml"/><Relationship Id="rId251" Type="http://schemas.openxmlformats.org/officeDocument/2006/relationships/image" Target="../media/image19211.png"/><Relationship Id="rId25" Type="http://schemas.openxmlformats.org/officeDocument/2006/relationships/image" Target="../media/image18080.png"/><Relationship Id="rId46" Type="http://schemas.openxmlformats.org/officeDocument/2006/relationships/customXml" Target="../ink/ink4197.xml"/><Relationship Id="rId67" Type="http://schemas.openxmlformats.org/officeDocument/2006/relationships/image" Target="../media/image18290.png"/><Relationship Id="rId272" Type="http://schemas.openxmlformats.org/officeDocument/2006/relationships/customXml" Target="../ink/ink4310.xml"/><Relationship Id="rId293" Type="http://schemas.openxmlformats.org/officeDocument/2006/relationships/image" Target="../media/image19420.png"/><Relationship Id="rId307" Type="http://schemas.openxmlformats.org/officeDocument/2006/relationships/image" Target="../media/image19490.png"/><Relationship Id="rId328" Type="http://schemas.openxmlformats.org/officeDocument/2006/relationships/customXml" Target="../ink/ink4338.xml"/><Relationship Id="rId349" Type="http://schemas.openxmlformats.org/officeDocument/2006/relationships/image" Target="../media/image19700.png"/><Relationship Id="rId88" Type="http://schemas.openxmlformats.org/officeDocument/2006/relationships/customXml" Target="../ink/ink4218.xml"/><Relationship Id="rId111" Type="http://schemas.openxmlformats.org/officeDocument/2006/relationships/image" Target="../media/image18511.png"/><Relationship Id="rId132" Type="http://schemas.openxmlformats.org/officeDocument/2006/relationships/customXml" Target="../ink/ink4240.xml"/><Relationship Id="rId153" Type="http://schemas.openxmlformats.org/officeDocument/2006/relationships/image" Target="../media/image18720.png"/><Relationship Id="rId174" Type="http://schemas.openxmlformats.org/officeDocument/2006/relationships/customXml" Target="../ink/ink4261.xml"/><Relationship Id="rId195" Type="http://schemas.openxmlformats.org/officeDocument/2006/relationships/image" Target="../media/image18930.png"/><Relationship Id="rId209" Type="http://schemas.openxmlformats.org/officeDocument/2006/relationships/image" Target="../media/image19000.png"/><Relationship Id="rId360" Type="http://schemas.openxmlformats.org/officeDocument/2006/relationships/customXml" Target="../ink/ink4354.xml"/><Relationship Id="rId381" Type="http://schemas.openxmlformats.org/officeDocument/2006/relationships/image" Target="../media/image19860.png"/><Relationship Id="rId220" Type="http://schemas.openxmlformats.org/officeDocument/2006/relationships/customXml" Target="../ink/ink4284.xml"/><Relationship Id="rId241" Type="http://schemas.openxmlformats.org/officeDocument/2006/relationships/image" Target="../media/image19160.png"/><Relationship Id="rId15" Type="http://schemas.openxmlformats.org/officeDocument/2006/relationships/image" Target="../media/image18030.png"/><Relationship Id="rId36" Type="http://schemas.openxmlformats.org/officeDocument/2006/relationships/customXml" Target="../ink/ink4192.xml"/><Relationship Id="rId57" Type="http://schemas.openxmlformats.org/officeDocument/2006/relationships/image" Target="../media/image18240.png"/><Relationship Id="rId262" Type="http://schemas.openxmlformats.org/officeDocument/2006/relationships/customXml" Target="../ink/ink4305.xml"/><Relationship Id="rId283" Type="http://schemas.openxmlformats.org/officeDocument/2006/relationships/image" Target="../media/image19370.png"/><Relationship Id="rId318" Type="http://schemas.openxmlformats.org/officeDocument/2006/relationships/customXml" Target="../ink/ink4333.xml"/><Relationship Id="rId339" Type="http://schemas.openxmlformats.org/officeDocument/2006/relationships/image" Target="../media/image19650.png"/><Relationship Id="rId78" Type="http://schemas.openxmlformats.org/officeDocument/2006/relationships/customXml" Target="../ink/ink4213.xml"/><Relationship Id="rId99" Type="http://schemas.openxmlformats.org/officeDocument/2006/relationships/image" Target="../media/image18450.png"/><Relationship Id="rId101" Type="http://schemas.openxmlformats.org/officeDocument/2006/relationships/image" Target="../media/image18460.png"/><Relationship Id="rId122" Type="http://schemas.openxmlformats.org/officeDocument/2006/relationships/customXml" Target="../ink/ink4235.xml"/><Relationship Id="rId143" Type="http://schemas.openxmlformats.org/officeDocument/2006/relationships/image" Target="../media/image18670.png"/><Relationship Id="rId164" Type="http://schemas.openxmlformats.org/officeDocument/2006/relationships/customXml" Target="../ink/ink4256.xml"/><Relationship Id="rId185" Type="http://schemas.openxmlformats.org/officeDocument/2006/relationships/image" Target="../media/image18880.png"/><Relationship Id="rId350" Type="http://schemas.openxmlformats.org/officeDocument/2006/relationships/customXml" Target="../ink/ink4349.xml"/><Relationship Id="rId371" Type="http://schemas.openxmlformats.org/officeDocument/2006/relationships/image" Target="../media/image19810.png"/><Relationship Id="rId9" Type="http://schemas.openxmlformats.org/officeDocument/2006/relationships/image" Target="../media/image18000.png"/><Relationship Id="rId210" Type="http://schemas.openxmlformats.org/officeDocument/2006/relationships/customXml" Target="../ink/ink4279.xml"/><Relationship Id="rId26" Type="http://schemas.openxmlformats.org/officeDocument/2006/relationships/customXml" Target="../ink/ink4187.xml"/><Relationship Id="rId231" Type="http://schemas.openxmlformats.org/officeDocument/2006/relationships/image" Target="../media/image19111.png"/><Relationship Id="rId252" Type="http://schemas.openxmlformats.org/officeDocument/2006/relationships/customXml" Target="../ink/ink4300.xml"/><Relationship Id="rId273" Type="http://schemas.openxmlformats.org/officeDocument/2006/relationships/image" Target="../media/image19320.png"/><Relationship Id="rId294" Type="http://schemas.openxmlformats.org/officeDocument/2006/relationships/customXml" Target="../ink/ink4321.xml"/><Relationship Id="rId308" Type="http://schemas.openxmlformats.org/officeDocument/2006/relationships/customXml" Target="../ink/ink4328.xml"/><Relationship Id="rId329" Type="http://schemas.openxmlformats.org/officeDocument/2006/relationships/image" Target="../media/image19600.png"/><Relationship Id="rId47" Type="http://schemas.openxmlformats.org/officeDocument/2006/relationships/image" Target="../media/image18190.png"/><Relationship Id="rId68" Type="http://schemas.openxmlformats.org/officeDocument/2006/relationships/customXml" Target="../ink/ink4208.xml"/><Relationship Id="rId89" Type="http://schemas.openxmlformats.org/officeDocument/2006/relationships/image" Target="../media/image18400.png"/><Relationship Id="rId112" Type="http://schemas.openxmlformats.org/officeDocument/2006/relationships/customXml" Target="../ink/ink4230.xml"/><Relationship Id="rId133" Type="http://schemas.openxmlformats.org/officeDocument/2006/relationships/image" Target="../media/image18620.png"/><Relationship Id="rId154" Type="http://schemas.openxmlformats.org/officeDocument/2006/relationships/customXml" Target="../ink/ink4251.xml"/><Relationship Id="rId175" Type="http://schemas.openxmlformats.org/officeDocument/2006/relationships/image" Target="../media/image18830.png"/><Relationship Id="rId340" Type="http://schemas.openxmlformats.org/officeDocument/2006/relationships/customXml" Target="../ink/ink4344.xml"/><Relationship Id="rId361" Type="http://schemas.openxmlformats.org/officeDocument/2006/relationships/image" Target="../media/image19760.png"/><Relationship Id="rId196" Type="http://schemas.openxmlformats.org/officeDocument/2006/relationships/customXml" Target="../ink/ink4272.xml"/><Relationship Id="rId200" Type="http://schemas.openxmlformats.org/officeDocument/2006/relationships/customXml" Target="../ink/ink4274.xml"/><Relationship Id="rId16" Type="http://schemas.openxmlformats.org/officeDocument/2006/relationships/customXml" Target="../ink/ink4182.xml"/><Relationship Id="rId221" Type="http://schemas.openxmlformats.org/officeDocument/2006/relationships/image" Target="../media/image19060.png"/><Relationship Id="rId242" Type="http://schemas.openxmlformats.org/officeDocument/2006/relationships/customXml" Target="../ink/ink4295.xml"/><Relationship Id="rId263" Type="http://schemas.openxmlformats.org/officeDocument/2006/relationships/image" Target="../media/image19270.png"/><Relationship Id="rId284" Type="http://schemas.openxmlformats.org/officeDocument/2006/relationships/customXml" Target="../ink/ink4316.xml"/><Relationship Id="rId319" Type="http://schemas.openxmlformats.org/officeDocument/2006/relationships/image" Target="../media/image19550.png"/><Relationship Id="rId37" Type="http://schemas.openxmlformats.org/officeDocument/2006/relationships/image" Target="../media/image18140.png"/><Relationship Id="rId58" Type="http://schemas.openxmlformats.org/officeDocument/2006/relationships/customXml" Target="../ink/ink4203.xml"/><Relationship Id="rId79" Type="http://schemas.openxmlformats.org/officeDocument/2006/relationships/image" Target="../media/image18350.png"/><Relationship Id="rId102" Type="http://schemas.openxmlformats.org/officeDocument/2006/relationships/customXml" Target="../ink/ink4225.xml"/><Relationship Id="rId123" Type="http://schemas.openxmlformats.org/officeDocument/2006/relationships/image" Target="../media/image18570.png"/><Relationship Id="rId144" Type="http://schemas.openxmlformats.org/officeDocument/2006/relationships/customXml" Target="../ink/ink4246.xml"/><Relationship Id="rId330" Type="http://schemas.openxmlformats.org/officeDocument/2006/relationships/customXml" Target="../ink/ink4339.xml"/><Relationship Id="rId90" Type="http://schemas.openxmlformats.org/officeDocument/2006/relationships/customXml" Target="../ink/ink4219.xml"/><Relationship Id="rId165" Type="http://schemas.openxmlformats.org/officeDocument/2006/relationships/image" Target="../media/image18780.png"/><Relationship Id="rId186" Type="http://schemas.openxmlformats.org/officeDocument/2006/relationships/customXml" Target="../ink/ink4267.xml"/><Relationship Id="rId351" Type="http://schemas.openxmlformats.org/officeDocument/2006/relationships/image" Target="../media/image19710.png"/><Relationship Id="rId372" Type="http://schemas.openxmlformats.org/officeDocument/2006/relationships/customXml" Target="../ink/ink4360.xml"/><Relationship Id="rId211" Type="http://schemas.openxmlformats.org/officeDocument/2006/relationships/image" Target="../media/image19011.png"/><Relationship Id="rId232" Type="http://schemas.openxmlformats.org/officeDocument/2006/relationships/customXml" Target="../ink/ink4290.xml"/><Relationship Id="rId253" Type="http://schemas.openxmlformats.org/officeDocument/2006/relationships/image" Target="../media/image19220.png"/><Relationship Id="rId274" Type="http://schemas.openxmlformats.org/officeDocument/2006/relationships/customXml" Target="../ink/ink4311.xml"/><Relationship Id="rId295" Type="http://schemas.openxmlformats.org/officeDocument/2006/relationships/image" Target="../media/image19430.png"/><Relationship Id="rId309" Type="http://schemas.openxmlformats.org/officeDocument/2006/relationships/image" Target="../media/image19500.png"/><Relationship Id="rId27" Type="http://schemas.openxmlformats.org/officeDocument/2006/relationships/image" Target="../media/image18090.png"/><Relationship Id="rId48" Type="http://schemas.openxmlformats.org/officeDocument/2006/relationships/customXml" Target="../ink/ink4198.xml"/><Relationship Id="rId69" Type="http://schemas.openxmlformats.org/officeDocument/2006/relationships/image" Target="../media/image18300.png"/><Relationship Id="rId113" Type="http://schemas.openxmlformats.org/officeDocument/2006/relationships/image" Target="../media/image18520.png"/><Relationship Id="rId134" Type="http://schemas.openxmlformats.org/officeDocument/2006/relationships/customXml" Target="../ink/ink4241.xml"/><Relationship Id="rId320" Type="http://schemas.openxmlformats.org/officeDocument/2006/relationships/customXml" Target="../ink/ink4334.xml"/><Relationship Id="rId80" Type="http://schemas.openxmlformats.org/officeDocument/2006/relationships/customXml" Target="../ink/ink4214.xml"/><Relationship Id="rId155" Type="http://schemas.openxmlformats.org/officeDocument/2006/relationships/image" Target="../media/image18730.png"/><Relationship Id="rId176" Type="http://schemas.openxmlformats.org/officeDocument/2006/relationships/customXml" Target="../ink/ink4262.xml"/><Relationship Id="rId197" Type="http://schemas.openxmlformats.org/officeDocument/2006/relationships/image" Target="../media/image18940.png"/><Relationship Id="rId341" Type="http://schemas.openxmlformats.org/officeDocument/2006/relationships/image" Target="../media/image19660.png"/><Relationship Id="rId362" Type="http://schemas.openxmlformats.org/officeDocument/2006/relationships/customXml" Target="../ink/ink4355.xml"/><Relationship Id="rId201" Type="http://schemas.openxmlformats.org/officeDocument/2006/relationships/image" Target="../media/image18960.png"/><Relationship Id="rId222" Type="http://schemas.openxmlformats.org/officeDocument/2006/relationships/customXml" Target="../ink/ink4285.xml"/><Relationship Id="rId243" Type="http://schemas.openxmlformats.org/officeDocument/2006/relationships/image" Target="../media/image19170.png"/><Relationship Id="rId264" Type="http://schemas.openxmlformats.org/officeDocument/2006/relationships/customXml" Target="../ink/ink4306.xml"/><Relationship Id="rId285" Type="http://schemas.openxmlformats.org/officeDocument/2006/relationships/image" Target="../media/image19380.png"/><Relationship Id="rId17" Type="http://schemas.openxmlformats.org/officeDocument/2006/relationships/image" Target="../media/image18040.png"/><Relationship Id="rId38" Type="http://schemas.openxmlformats.org/officeDocument/2006/relationships/customXml" Target="../ink/ink4193.xml"/><Relationship Id="rId59" Type="http://schemas.openxmlformats.org/officeDocument/2006/relationships/image" Target="../media/image18250.png"/><Relationship Id="rId103" Type="http://schemas.openxmlformats.org/officeDocument/2006/relationships/image" Target="../media/image18470.png"/><Relationship Id="rId124" Type="http://schemas.openxmlformats.org/officeDocument/2006/relationships/customXml" Target="../ink/ink4236.xml"/><Relationship Id="rId310" Type="http://schemas.openxmlformats.org/officeDocument/2006/relationships/customXml" Target="../ink/ink4329.xml"/><Relationship Id="rId70" Type="http://schemas.openxmlformats.org/officeDocument/2006/relationships/customXml" Target="../ink/ink4209.xml"/><Relationship Id="rId91" Type="http://schemas.openxmlformats.org/officeDocument/2006/relationships/image" Target="../media/image18411.png"/><Relationship Id="rId145" Type="http://schemas.openxmlformats.org/officeDocument/2006/relationships/image" Target="../media/image18680.png"/><Relationship Id="rId166" Type="http://schemas.openxmlformats.org/officeDocument/2006/relationships/customXml" Target="../ink/ink4257.xml"/><Relationship Id="rId187" Type="http://schemas.openxmlformats.org/officeDocument/2006/relationships/image" Target="../media/image18890.png"/><Relationship Id="rId331" Type="http://schemas.openxmlformats.org/officeDocument/2006/relationships/image" Target="../media/image19611.png"/><Relationship Id="rId352" Type="http://schemas.openxmlformats.org/officeDocument/2006/relationships/customXml" Target="../ink/ink4350.xml"/><Relationship Id="rId373" Type="http://schemas.openxmlformats.org/officeDocument/2006/relationships/image" Target="../media/image1982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280.xml"/><Relationship Id="rId233" Type="http://schemas.openxmlformats.org/officeDocument/2006/relationships/image" Target="../media/image19120.png"/><Relationship Id="rId254" Type="http://schemas.openxmlformats.org/officeDocument/2006/relationships/customXml" Target="../ink/ink4301.xml"/><Relationship Id="rId28" Type="http://schemas.openxmlformats.org/officeDocument/2006/relationships/customXml" Target="../ink/ink4188.xml"/><Relationship Id="rId49" Type="http://schemas.openxmlformats.org/officeDocument/2006/relationships/image" Target="../media/image18200.png"/><Relationship Id="rId114" Type="http://schemas.openxmlformats.org/officeDocument/2006/relationships/customXml" Target="../ink/ink4231.xml"/><Relationship Id="rId275" Type="http://schemas.openxmlformats.org/officeDocument/2006/relationships/image" Target="../media/image19330.png"/><Relationship Id="rId296" Type="http://schemas.openxmlformats.org/officeDocument/2006/relationships/customXml" Target="../ink/ink4322.xml"/><Relationship Id="rId300" Type="http://schemas.openxmlformats.org/officeDocument/2006/relationships/customXml" Target="../ink/ink4324.xml"/><Relationship Id="rId60" Type="http://schemas.openxmlformats.org/officeDocument/2006/relationships/customXml" Target="../ink/ink4204.xml"/><Relationship Id="rId81" Type="http://schemas.openxmlformats.org/officeDocument/2006/relationships/image" Target="../media/image18360.png"/><Relationship Id="rId135" Type="http://schemas.openxmlformats.org/officeDocument/2006/relationships/image" Target="../media/image18630.png"/><Relationship Id="rId156" Type="http://schemas.openxmlformats.org/officeDocument/2006/relationships/customXml" Target="../ink/ink4252.xml"/><Relationship Id="rId177" Type="http://schemas.openxmlformats.org/officeDocument/2006/relationships/image" Target="../media/image18840.png"/><Relationship Id="rId198" Type="http://schemas.openxmlformats.org/officeDocument/2006/relationships/customXml" Target="../ink/ink4273.xml"/><Relationship Id="rId321" Type="http://schemas.openxmlformats.org/officeDocument/2006/relationships/image" Target="../media/image19560.png"/><Relationship Id="rId342" Type="http://schemas.openxmlformats.org/officeDocument/2006/relationships/customXml" Target="../ink/ink4345.xml"/><Relationship Id="rId363" Type="http://schemas.openxmlformats.org/officeDocument/2006/relationships/image" Target="../media/image19770.png"/><Relationship Id="rId202" Type="http://schemas.openxmlformats.org/officeDocument/2006/relationships/customXml" Target="../ink/ink4275.xml"/><Relationship Id="rId223" Type="http://schemas.openxmlformats.org/officeDocument/2006/relationships/image" Target="../media/image19070.png"/><Relationship Id="rId244" Type="http://schemas.openxmlformats.org/officeDocument/2006/relationships/customXml" Target="../ink/ink4296.xml"/><Relationship Id="rId18" Type="http://schemas.openxmlformats.org/officeDocument/2006/relationships/customXml" Target="../ink/ink4183.xml"/><Relationship Id="rId39" Type="http://schemas.openxmlformats.org/officeDocument/2006/relationships/image" Target="../media/image18150.png"/><Relationship Id="rId265" Type="http://schemas.openxmlformats.org/officeDocument/2006/relationships/image" Target="../media/image19280.png"/><Relationship Id="rId286" Type="http://schemas.openxmlformats.org/officeDocument/2006/relationships/customXml" Target="../ink/ink4317.xml"/><Relationship Id="rId50" Type="http://schemas.openxmlformats.org/officeDocument/2006/relationships/customXml" Target="../ink/ink4199.xml"/><Relationship Id="rId104" Type="http://schemas.openxmlformats.org/officeDocument/2006/relationships/customXml" Target="../ink/ink4226.xml"/><Relationship Id="rId125" Type="http://schemas.openxmlformats.org/officeDocument/2006/relationships/image" Target="../media/image18580.png"/><Relationship Id="rId146" Type="http://schemas.openxmlformats.org/officeDocument/2006/relationships/customXml" Target="../ink/ink4247.xml"/><Relationship Id="rId167" Type="http://schemas.openxmlformats.org/officeDocument/2006/relationships/image" Target="../media/image18790.png"/><Relationship Id="rId188" Type="http://schemas.openxmlformats.org/officeDocument/2006/relationships/customXml" Target="../ink/ink4268.xml"/><Relationship Id="rId311" Type="http://schemas.openxmlformats.org/officeDocument/2006/relationships/image" Target="../media/image19511.png"/><Relationship Id="rId332" Type="http://schemas.openxmlformats.org/officeDocument/2006/relationships/customXml" Target="../ink/ink4340.xml"/><Relationship Id="rId353" Type="http://schemas.openxmlformats.org/officeDocument/2006/relationships/image" Target="../media/image19720.png"/><Relationship Id="rId374" Type="http://schemas.openxmlformats.org/officeDocument/2006/relationships/customXml" Target="../ink/ink4361.xml"/><Relationship Id="rId71" Type="http://schemas.openxmlformats.org/officeDocument/2006/relationships/image" Target="../media/image18311.png"/><Relationship Id="rId92" Type="http://schemas.openxmlformats.org/officeDocument/2006/relationships/customXml" Target="../ink/ink4220.xml"/><Relationship Id="rId213" Type="http://schemas.openxmlformats.org/officeDocument/2006/relationships/image" Target="../media/image19020.png"/><Relationship Id="rId234" Type="http://schemas.openxmlformats.org/officeDocument/2006/relationships/customXml" Target="../ink/ink4291.xml"/><Relationship Id="rId2" Type="http://schemas.openxmlformats.org/officeDocument/2006/relationships/customXml" Target="../ink/ink4175.xml"/><Relationship Id="rId29" Type="http://schemas.openxmlformats.org/officeDocument/2006/relationships/image" Target="../media/image18100.png"/><Relationship Id="rId255" Type="http://schemas.openxmlformats.org/officeDocument/2006/relationships/image" Target="../media/image19230.png"/><Relationship Id="rId276" Type="http://schemas.openxmlformats.org/officeDocument/2006/relationships/customXml" Target="../ink/ink4312.xml"/><Relationship Id="rId297" Type="http://schemas.openxmlformats.org/officeDocument/2006/relationships/image" Target="../media/image19440.png"/><Relationship Id="rId40" Type="http://schemas.openxmlformats.org/officeDocument/2006/relationships/customXml" Target="../ink/ink4194.xml"/><Relationship Id="rId115" Type="http://schemas.openxmlformats.org/officeDocument/2006/relationships/image" Target="../media/image18530.png"/><Relationship Id="rId136" Type="http://schemas.openxmlformats.org/officeDocument/2006/relationships/customXml" Target="../ink/ink4242.xml"/><Relationship Id="rId157" Type="http://schemas.openxmlformats.org/officeDocument/2006/relationships/image" Target="../media/image18740.png"/><Relationship Id="rId178" Type="http://schemas.openxmlformats.org/officeDocument/2006/relationships/customXml" Target="../ink/ink4263.xml"/><Relationship Id="rId301" Type="http://schemas.openxmlformats.org/officeDocument/2006/relationships/image" Target="../media/image19460.png"/><Relationship Id="rId322" Type="http://schemas.openxmlformats.org/officeDocument/2006/relationships/customXml" Target="../ink/ink4335.xml"/><Relationship Id="rId343" Type="http://schemas.openxmlformats.org/officeDocument/2006/relationships/image" Target="../media/image19670.png"/><Relationship Id="rId364" Type="http://schemas.openxmlformats.org/officeDocument/2006/relationships/customXml" Target="../ink/ink4356.xml"/><Relationship Id="rId61" Type="http://schemas.openxmlformats.org/officeDocument/2006/relationships/image" Target="../media/image18260.png"/><Relationship Id="rId82" Type="http://schemas.openxmlformats.org/officeDocument/2006/relationships/customXml" Target="../ink/ink4215.xml"/><Relationship Id="rId199" Type="http://schemas.openxmlformats.org/officeDocument/2006/relationships/image" Target="../media/image18950.png"/><Relationship Id="rId203" Type="http://schemas.openxmlformats.org/officeDocument/2006/relationships/image" Target="../media/image18970.png"/><Relationship Id="rId19" Type="http://schemas.openxmlformats.org/officeDocument/2006/relationships/image" Target="../media/image18050.png"/><Relationship Id="rId224" Type="http://schemas.openxmlformats.org/officeDocument/2006/relationships/customXml" Target="../ink/ink4286.xml"/><Relationship Id="rId245" Type="http://schemas.openxmlformats.org/officeDocument/2006/relationships/image" Target="../media/image19180.png"/><Relationship Id="rId266" Type="http://schemas.openxmlformats.org/officeDocument/2006/relationships/customXml" Target="../ink/ink4307.xml"/><Relationship Id="rId287" Type="http://schemas.openxmlformats.org/officeDocument/2006/relationships/image" Target="../media/image19390.png"/><Relationship Id="rId30" Type="http://schemas.openxmlformats.org/officeDocument/2006/relationships/customXml" Target="../ink/ink4189.xml"/><Relationship Id="rId105" Type="http://schemas.openxmlformats.org/officeDocument/2006/relationships/image" Target="../media/image18480.png"/><Relationship Id="rId126" Type="http://schemas.openxmlformats.org/officeDocument/2006/relationships/customXml" Target="../ink/ink4237.xml"/><Relationship Id="rId147" Type="http://schemas.openxmlformats.org/officeDocument/2006/relationships/image" Target="../media/image18690.png"/><Relationship Id="rId168" Type="http://schemas.openxmlformats.org/officeDocument/2006/relationships/customXml" Target="../ink/ink4258.xml"/><Relationship Id="rId312" Type="http://schemas.openxmlformats.org/officeDocument/2006/relationships/customXml" Target="../ink/ink4330.xml"/><Relationship Id="rId333" Type="http://schemas.openxmlformats.org/officeDocument/2006/relationships/image" Target="../media/image19620.png"/><Relationship Id="rId354" Type="http://schemas.openxmlformats.org/officeDocument/2006/relationships/customXml" Target="../ink/ink4351.xml"/><Relationship Id="rId51" Type="http://schemas.openxmlformats.org/officeDocument/2006/relationships/image" Target="../media/image18211.png"/><Relationship Id="rId72" Type="http://schemas.openxmlformats.org/officeDocument/2006/relationships/customXml" Target="../ink/ink4210.xml"/><Relationship Id="rId93" Type="http://schemas.openxmlformats.org/officeDocument/2006/relationships/image" Target="../media/image18420.png"/><Relationship Id="rId189" Type="http://schemas.openxmlformats.org/officeDocument/2006/relationships/image" Target="../media/image18900.png"/><Relationship Id="rId375" Type="http://schemas.openxmlformats.org/officeDocument/2006/relationships/image" Target="../media/image19830.png"/><Relationship Id="rId3" Type="http://schemas.openxmlformats.org/officeDocument/2006/relationships/image" Target="../media/image17970.png"/><Relationship Id="rId214" Type="http://schemas.openxmlformats.org/officeDocument/2006/relationships/customXml" Target="../ink/ink4281.xml"/><Relationship Id="rId235" Type="http://schemas.openxmlformats.org/officeDocument/2006/relationships/image" Target="../media/image19130.png"/><Relationship Id="rId256" Type="http://schemas.openxmlformats.org/officeDocument/2006/relationships/customXml" Target="../ink/ink4302.xml"/><Relationship Id="rId277" Type="http://schemas.openxmlformats.org/officeDocument/2006/relationships/image" Target="../media/image19340.png"/><Relationship Id="rId298" Type="http://schemas.openxmlformats.org/officeDocument/2006/relationships/customXml" Target="../ink/ink4323.xml"/><Relationship Id="rId116" Type="http://schemas.openxmlformats.org/officeDocument/2006/relationships/customXml" Target="../ink/ink4232.xml"/><Relationship Id="rId137" Type="http://schemas.openxmlformats.org/officeDocument/2006/relationships/image" Target="../media/image18640.png"/><Relationship Id="rId158" Type="http://schemas.openxmlformats.org/officeDocument/2006/relationships/customXml" Target="../ink/ink4253.xml"/><Relationship Id="rId302" Type="http://schemas.openxmlformats.org/officeDocument/2006/relationships/customXml" Target="../ink/ink4325.xml"/><Relationship Id="rId323" Type="http://schemas.openxmlformats.org/officeDocument/2006/relationships/image" Target="../media/image19570.png"/><Relationship Id="rId344" Type="http://schemas.openxmlformats.org/officeDocument/2006/relationships/customXml" Target="../ink/ink4346.xml"/><Relationship Id="rId20" Type="http://schemas.openxmlformats.org/officeDocument/2006/relationships/customXml" Target="../ink/ink4184.xml"/><Relationship Id="rId41" Type="http://schemas.openxmlformats.org/officeDocument/2006/relationships/image" Target="../media/image18160.png"/><Relationship Id="rId62" Type="http://schemas.openxmlformats.org/officeDocument/2006/relationships/customXml" Target="../ink/ink4205.xml"/><Relationship Id="rId83" Type="http://schemas.openxmlformats.org/officeDocument/2006/relationships/image" Target="../media/image18370.png"/><Relationship Id="rId179" Type="http://schemas.openxmlformats.org/officeDocument/2006/relationships/image" Target="../media/image18850.png"/><Relationship Id="rId365" Type="http://schemas.openxmlformats.org/officeDocument/2006/relationships/image" Target="../media/image19780.png"/><Relationship Id="rId190" Type="http://schemas.openxmlformats.org/officeDocument/2006/relationships/customXml" Target="../ink/ink4269.xml"/><Relationship Id="rId204" Type="http://schemas.openxmlformats.org/officeDocument/2006/relationships/customXml" Target="../ink/ink4276.xml"/><Relationship Id="rId225" Type="http://schemas.openxmlformats.org/officeDocument/2006/relationships/image" Target="../media/image19080.png"/><Relationship Id="rId246" Type="http://schemas.openxmlformats.org/officeDocument/2006/relationships/customXml" Target="../ink/ink4297.xml"/><Relationship Id="rId267" Type="http://schemas.openxmlformats.org/officeDocument/2006/relationships/image" Target="../media/image19290.png"/><Relationship Id="rId288" Type="http://schemas.openxmlformats.org/officeDocument/2006/relationships/customXml" Target="../ink/ink4318.xml"/><Relationship Id="rId106" Type="http://schemas.openxmlformats.org/officeDocument/2006/relationships/customXml" Target="../ink/ink4227.xml"/><Relationship Id="rId127" Type="http://schemas.openxmlformats.org/officeDocument/2006/relationships/image" Target="../media/image18590.png"/><Relationship Id="rId313" Type="http://schemas.openxmlformats.org/officeDocument/2006/relationships/image" Target="../media/image19520.png"/><Relationship Id="rId10" Type="http://schemas.openxmlformats.org/officeDocument/2006/relationships/customXml" Target="../ink/ink4179.xml"/><Relationship Id="rId31" Type="http://schemas.openxmlformats.org/officeDocument/2006/relationships/image" Target="../media/image18111.png"/><Relationship Id="rId52" Type="http://schemas.openxmlformats.org/officeDocument/2006/relationships/customXml" Target="../ink/ink4200.xml"/><Relationship Id="rId73" Type="http://schemas.openxmlformats.org/officeDocument/2006/relationships/image" Target="../media/image18320.png"/><Relationship Id="rId94" Type="http://schemas.openxmlformats.org/officeDocument/2006/relationships/customXml" Target="../ink/ink4221.xml"/><Relationship Id="rId148" Type="http://schemas.openxmlformats.org/officeDocument/2006/relationships/customXml" Target="../ink/ink4248.xml"/><Relationship Id="rId169" Type="http://schemas.openxmlformats.org/officeDocument/2006/relationships/image" Target="../media/image18800.png"/><Relationship Id="rId334" Type="http://schemas.openxmlformats.org/officeDocument/2006/relationships/customXml" Target="../ink/ink4341.xml"/><Relationship Id="rId355" Type="http://schemas.openxmlformats.org/officeDocument/2006/relationships/image" Target="../media/image19730.png"/><Relationship Id="rId376" Type="http://schemas.openxmlformats.org/officeDocument/2006/relationships/customXml" Target="../ink/ink4362.xml"/><Relationship Id="rId4" Type="http://schemas.openxmlformats.org/officeDocument/2006/relationships/customXml" Target="../ink/ink4176.xml"/><Relationship Id="rId180" Type="http://schemas.openxmlformats.org/officeDocument/2006/relationships/customXml" Target="../ink/ink4264.xml"/><Relationship Id="rId215" Type="http://schemas.openxmlformats.org/officeDocument/2006/relationships/image" Target="../media/image19030.png"/><Relationship Id="rId236" Type="http://schemas.openxmlformats.org/officeDocument/2006/relationships/customXml" Target="../ink/ink4292.xml"/><Relationship Id="rId257" Type="http://schemas.openxmlformats.org/officeDocument/2006/relationships/image" Target="../media/image19240.png"/><Relationship Id="rId278" Type="http://schemas.openxmlformats.org/officeDocument/2006/relationships/customXml" Target="../ink/ink4313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3.xml"/><Relationship Id="rId299" Type="http://schemas.openxmlformats.org/officeDocument/2006/relationships/image" Target="../media/image175.png"/><Relationship Id="rId303" Type="http://schemas.openxmlformats.org/officeDocument/2006/relationships/image" Target="../media/image177.png"/><Relationship Id="rId21" Type="http://schemas.openxmlformats.org/officeDocument/2006/relationships/customXml" Target="../ink/ink35.xml"/><Relationship Id="rId42" Type="http://schemas.openxmlformats.org/officeDocument/2006/relationships/image" Target="../media/image46.png"/><Relationship Id="rId63" Type="http://schemas.openxmlformats.org/officeDocument/2006/relationships/customXml" Target="../ink/ink56.xml"/><Relationship Id="rId84" Type="http://schemas.openxmlformats.org/officeDocument/2006/relationships/image" Target="../media/image67.png"/><Relationship Id="rId138" Type="http://schemas.openxmlformats.org/officeDocument/2006/relationships/image" Target="../media/image94.png"/><Relationship Id="rId159" Type="http://schemas.openxmlformats.org/officeDocument/2006/relationships/customXml" Target="../ink/ink104.xml"/><Relationship Id="rId324" Type="http://schemas.openxmlformats.org/officeDocument/2006/relationships/customXml" Target="../ink/ink186.xml"/><Relationship Id="rId170" Type="http://schemas.openxmlformats.org/officeDocument/2006/relationships/image" Target="../media/image110.png"/><Relationship Id="rId191" Type="http://schemas.openxmlformats.org/officeDocument/2006/relationships/customXml" Target="../ink/ink120.xml"/><Relationship Id="rId205" Type="http://schemas.openxmlformats.org/officeDocument/2006/relationships/customXml" Target="../ink/ink127.xml"/><Relationship Id="rId226" Type="http://schemas.openxmlformats.org/officeDocument/2006/relationships/image" Target="../media/image138.png"/><Relationship Id="rId247" Type="http://schemas.openxmlformats.org/officeDocument/2006/relationships/customXml" Target="../ink/ink148.xml"/><Relationship Id="rId107" Type="http://schemas.openxmlformats.org/officeDocument/2006/relationships/customXml" Target="../ink/ink78.xml"/><Relationship Id="rId268" Type="http://schemas.openxmlformats.org/officeDocument/2006/relationships/image" Target="../media/image159.png"/><Relationship Id="rId289" Type="http://schemas.openxmlformats.org/officeDocument/2006/relationships/image" Target="../media/image170.png"/><Relationship Id="rId11" Type="http://schemas.openxmlformats.org/officeDocument/2006/relationships/customXml" Target="../ink/ink30.xml"/><Relationship Id="rId32" Type="http://schemas.openxmlformats.org/officeDocument/2006/relationships/image" Target="../media/image41.png"/><Relationship Id="rId53" Type="http://schemas.openxmlformats.org/officeDocument/2006/relationships/customXml" Target="../ink/ink51.xml"/><Relationship Id="rId74" Type="http://schemas.openxmlformats.org/officeDocument/2006/relationships/image" Target="../media/image62.png"/><Relationship Id="rId128" Type="http://schemas.openxmlformats.org/officeDocument/2006/relationships/image" Target="../media/image89.png"/><Relationship Id="rId149" Type="http://schemas.openxmlformats.org/officeDocument/2006/relationships/customXml" Target="../ink/ink99.xml"/><Relationship Id="rId314" Type="http://schemas.openxmlformats.org/officeDocument/2006/relationships/customXml" Target="../ink/ink181.xml"/><Relationship Id="rId335" Type="http://schemas.openxmlformats.org/officeDocument/2006/relationships/image" Target="../media/image193.png"/><Relationship Id="rId5" Type="http://schemas.openxmlformats.org/officeDocument/2006/relationships/customXml" Target="../ink/ink27.xml"/><Relationship Id="rId95" Type="http://schemas.openxmlformats.org/officeDocument/2006/relationships/customXml" Target="../ink/ink72.xml"/><Relationship Id="rId160" Type="http://schemas.openxmlformats.org/officeDocument/2006/relationships/image" Target="../media/image105.png"/><Relationship Id="rId181" Type="http://schemas.openxmlformats.org/officeDocument/2006/relationships/customXml" Target="../ink/ink115.xml"/><Relationship Id="rId216" Type="http://schemas.openxmlformats.org/officeDocument/2006/relationships/image" Target="../media/image133.png"/><Relationship Id="rId237" Type="http://schemas.openxmlformats.org/officeDocument/2006/relationships/customXml" Target="../ink/ink143.xml"/><Relationship Id="rId258" Type="http://schemas.openxmlformats.org/officeDocument/2006/relationships/image" Target="../media/image154.png"/><Relationship Id="rId279" Type="http://schemas.openxmlformats.org/officeDocument/2006/relationships/image" Target="../media/image165.png"/><Relationship Id="rId22" Type="http://schemas.openxmlformats.org/officeDocument/2006/relationships/image" Target="../media/image36.png"/><Relationship Id="rId43" Type="http://schemas.openxmlformats.org/officeDocument/2006/relationships/customXml" Target="../ink/ink46.xml"/><Relationship Id="rId64" Type="http://schemas.openxmlformats.org/officeDocument/2006/relationships/image" Target="../media/image57.png"/><Relationship Id="rId118" Type="http://schemas.openxmlformats.org/officeDocument/2006/relationships/image" Target="../media/image84.png"/><Relationship Id="rId139" Type="http://schemas.openxmlformats.org/officeDocument/2006/relationships/customXml" Target="../ink/ink94.xml"/><Relationship Id="rId290" Type="http://schemas.openxmlformats.org/officeDocument/2006/relationships/customXml" Target="../ink/ink169.xml"/><Relationship Id="rId304" Type="http://schemas.openxmlformats.org/officeDocument/2006/relationships/customXml" Target="../ink/ink176.xml"/><Relationship Id="rId325" Type="http://schemas.openxmlformats.org/officeDocument/2006/relationships/image" Target="../media/image188.png"/><Relationship Id="rId85" Type="http://schemas.openxmlformats.org/officeDocument/2006/relationships/customXml" Target="../ink/ink67.xml"/><Relationship Id="rId150" Type="http://schemas.openxmlformats.org/officeDocument/2006/relationships/image" Target="../media/image100.png"/><Relationship Id="rId171" Type="http://schemas.openxmlformats.org/officeDocument/2006/relationships/customXml" Target="../ink/ink110.xml"/><Relationship Id="rId192" Type="http://schemas.openxmlformats.org/officeDocument/2006/relationships/image" Target="../media/image121.png"/><Relationship Id="rId206" Type="http://schemas.openxmlformats.org/officeDocument/2006/relationships/image" Target="../media/image128.png"/><Relationship Id="rId227" Type="http://schemas.openxmlformats.org/officeDocument/2006/relationships/customXml" Target="../ink/ink138.xml"/><Relationship Id="rId248" Type="http://schemas.openxmlformats.org/officeDocument/2006/relationships/image" Target="../media/image149.png"/><Relationship Id="rId269" Type="http://schemas.openxmlformats.org/officeDocument/2006/relationships/customXml" Target="../ink/ink159.xml"/><Relationship Id="rId12" Type="http://schemas.openxmlformats.org/officeDocument/2006/relationships/image" Target="../media/image31.png"/><Relationship Id="rId33" Type="http://schemas.openxmlformats.org/officeDocument/2006/relationships/customXml" Target="../ink/ink41.xml"/><Relationship Id="rId108" Type="http://schemas.openxmlformats.org/officeDocument/2006/relationships/image" Target="../media/image79.png"/><Relationship Id="rId129" Type="http://schemas.openxmlformats.org/officeDocument/2006/relationships/customXml" Target="../ink/ink89.xml"/><Relationship Id="rId280" Type="http://schemas.openxmlformats.org/officeDocument/2006/relationships/customXml" Target="../ink/ink164.xml"/><Relationship Id="rId315" Type="http://schemas.openxmlformats.org/officeDocument/2006/relationships/image" Target="../media/image183.png"/><Relationship Id="rId336" Type="http://schemas.openxmlformats.org/officeDocument/2006/relationships/customXml" Target="../ink/ink192.xml"/><Relationship Id="rId54" Type="http://schemas.openxmlformats.org/officeDocument/2006/relationships/image" Target="../media/image52.png"/><Relationship Id="rId75" Type="http://schemas.openxmlformats.org/officeDocument/2006/relationships/customXml" Target="../ink/ink62.xml"/><Relationship Id="rId96" Type="http://schemas.openxmlformats.org/officeDocument/2006/relationships/image" Target="../media/image73.png"/><Relationship Id="rId140" Type="http://schemas.openxmlformats.org/officeDocument/2006/relationships/image" Target="../media/image95.png"/><Relationship Id="rId161" Type="http://schemas.openxmlformats.org/officeDocument/2006/relationships/customXml" Target="../ink/ink105.xml"/><Relationship Id="rId182" Type="http://schemas.openxmlformats.org/officeDocument/2006/relationships/image" Target="../media/image116.png"/><Relationship Id="rId217" Type="http://schemas.openxmlformats.org/officeDocument/2006/relationships/customXml" Target="../ink/ink133.xml"/><Relationship Id="rId6" Type="http://schemas.openxmlformats.org/officeDocument/2006/relationships/image" Target="../media/image28.png"/><Relationship Id="rId238" Type="http://schemas.openxmlformats.org/officeDocument/2006/relationships/image" Target="../media/image144.png"/><Relationship Id="rId259" Type="http://schemas.openxmlformats.org/officeDocument/2006/relationships/customXml" Target="../ink/ink154.xml"/><Relationship Id="rId23" Type="http://schemas.openxmlformats.org/officeDocument/2006/relationships/customXml" Target="../ink/ink36.xml"/><Relationship Id="rId119" Type="http://schemas.openxmlformats.org/officeDocument/2006/relationships/customXml" Target="../ink/ink84.xml"/><Relationship Id="rId270" Type="http://schemas.openxmlformats.org/officeDocument/2006/relationships/image" Target="../media/image160.png"/><Relationship Id="rId291" Type="http://schemas.openxmlformats.org/officeDocument/2006/relationships/image" Target="../media/image171.png"/><Relationship Id="rId305" Type="http://schemas.openxmlformats.org/officeDocument/2006/relationships/image" Target="../media/image178.png"/><Relationship Id="rId326" Type="http://schemas.openxmlformats.org/officeDocument/2006/relationships/customXml" Target="../ink/ink187.xml"/><Relationship Id="rId44" Type="http://schemas.openxmlformats.org/officeDocument/2006/relationships/image" Target="../media/image47.png"/><Relationship Id="rId65" Type="http://schemas.openxmlformats.org/officeDocument/2006/relationships/customXml" Target="../ink/ink57.xml"/><Relationship Id="rId86" Type="http://schemas.openxmlformats.org/officeDocument/2006/relationships/image" Target="../media/image68.png"/><Relationship Id="rId130" Type="http://schemas.openxmlformats.org/officeDocument/2006/relationships/image" Target="../media/image90.png"/><Relationship Id="rId151" Type="http://schemas.openxmlformats.org/officeDocument/2006/relationships/customXml" Target="../ink/ink100.xml"/><Relationship Id="rId172" Type="http://schemas.openxmlformats.org/officeDocument/2006/relationships/image" Target="../media/image111.png"/><Relationship Id="rId193" Type="http://schemas.openxmlformats.org/officeDocument/2006/relationships/customXml" Target="../ink/ink121.xml"/><Relationship Id="rId207" Type="http://schemas.openxmlformats.org/officeDocument/2006/relationships/customXml" Target="../ink/ink128.xml"/><Relationship Id="rId228" Type="http://schemas.openxmlformats.org/officeDocument/2006/relationships/image" Target="../media/image139.png"/><Relationship Id="rId249" Type="http://schemas.openxmlformats.org/officeDocument/2006/relationships/customXml" Target="../ink/ink149.xml"/><Relationship Id="rId13" Type="http://schemas.openxmlformats.org/officeDocument/2006/relationships/customXml" Target="../ink/ink31.xml"/><Relationship Id="rId109" Type="http://schemas.openxmlformats.org/officeDocument/2006/relationships/customXml" Target="../ink/ink79.xml"/><Relationship Id="rId260" Type="http://schemas.openxmlformats.org/officeDocument/2006/relationships/image" Target="../media/image155.png"/><Relationship Id="rId281" Type="http://schemas.openxmlformats.org/officeDocument/2006/relationships/image" Target="../media/image166.png"/><Relationship Id="rId316" Type="http://schemas.openxmlformats.org/officeDocument/2006/relationships/customXml" Target="../ink/ink182.xml"/><Relationship Id="rId337" Type="http://schemas.openxmlformats.org/officeDocument/2006/relationships/image" Target="../media/image194.png"/><Relationship Id="rId34" Type="http://schemas.openxmlformats.org/officeDocument/2006/relationships/image" Target="../media/image42.png"/><Relationship Id="rId55" Type="http://schemas.openxmlformats.org/officeDocument/2006/relationships/customXml" Target="../ink/ink52.xml"/><Relationship Id="rId76" Type="http://schemas.openxmlformats.org/officeDocument/2006/relationships/image" Target="../media/image63.png"/><Relationship Id="rId97" Type="http://schemas.openxmlformats.org/officeDocument/2006/relationships/customXml" Target="../ink/ink73.xml"/><Relationship Id="rId120" Type="http://schemas.openxmlformats.org/officeDocument/2006/relationships/image" Target="../media/image85.png"/><Relationship Id="rId141" Type="http://schemas.openxmlformats.org/officeDocument/2006/relationships/customXml" Target="../ink/ink95.xml"/><Relationship Id="rId7" Type="http://schemas.openxmlformats.org/officeDocument/2006/relationships/customXml" Target="../ink/ink28.xml"/><Relationship Id="rId162" Type="http://schemas.openxmlformats.org/officeDocument/2006/relationships/image" Target="../media/image106.png"/><Relationship Id="rId183" Type="http://schemas.openxmlformats.org/officeDocument/2006/relationships/customXml" Target="../ink/ink116.xml"/><Relationship Id="rId218" Type="http://schemas.openxmlformats.org/officeDocument/2006/relationships/image" Target="../media/image134.png"/><Relationship Id="rId239" Type="http://schemas.openxmlformats.org/officeDocument/2006/relationships/customXml" Target="../ink/ink144.xml"/><Relationship Id="rId250" Type="http://schemas.openxmlformats.org/officeDocument/2006/relationships/image" Target="../media/image150.png"/><Relationship Id="rId271" Type="http://schemas.openxmlformats.org/officeDocument/2006/relationships/customXml" Target="../ink/ink160.xml"/><Relationship Id="rId292" Type="http://schemas.openxmlformats.org/officeDocument/2006/relationships/customXml" Target="../ink/ink170.xml"/><Relationship Id="rId306" Type="http://schemas.openxmlformats.org/officeDocument/2006/relationships/customXml" Target="../ink/ink177.xml"/><Relationship Id="rId24" Type="http://schemas.openxmlformats.org/officeDocument/2006/relationships/image" Target="../media/image37.png"/><Relationship Id="rId45" Type="http://schemas.openxmlformats.org/officeDocument/2006/relationships/customXml" Target="../ink/ink47.xml"/><Relationship Id="rId66" Type="http://schemas.openxmlformats.org/officeDocument/2006/relationships/image" Target="../media/image58.png"/><Relationship Id="rId87" Type="http://schemas.openxmlformats.org/officeDocument/2006/relationships/customXml" Target="../ink/ink68.xml"/><Relationship Id="rId110" Type="http://schemas.openxmlformats.org/officeDocument/2006/relationships/image" Target="../media/image80.png"/><Relationship Id="rId131" Type="http://schemas.openxmlformats.org/officeDocument/2006/relationships/customXml" Target="../ink/ink90.xml"/><Relationship Id="rId327" Type="http://schemas.openxmlformats.org/officeDocument/2006/relationships/image" Target="../media/image189.png"/><Relationship Id="rId152" Type="http://schemas.openxmlformats.org/officeDocument/2006/relationships/image" Target="../media/image101.png"/><Relationship Id="rId173" Type="http://schemas.openxmlformats.org/officeDocument/2006/relationships/customXml" Target="../ink/ink111.xml"/><Relationship Id="rId194" Type="http://schemas.openxmlformats.org/officeDocument/2006/relationships/image" Target="../media/image122.png"/><Relationship Id="rId208" Type="http://schemas.openxmlformats.org/officeDocument/2006/relationships/image" Target="../media/image129.png"/><Relationship Id="rId229" Type="http://schemas.openxmlformats.org/officeDocument/2006/relationships/customXml" Target="../ink/ink139.xml"/><Relationship Id="rId240" Type="http://schemas.openxmlformats.org/officeDocument/2006/relationships/image" Target="../media/image145.png"/><Relationship Id="rId261" Type="http://schemas.openxmlformats.org/officeDocument/2006/relationships/customXml" Target="../ink/ink155.xml"/><Relationship Id="rId14" Type="http://schemas.openxmlformats.org/officeDocument/2006/relationships/image" Target="../media/image32.png"/><Relationship Id="rId35" Type="http://schemas.openxmlformats.org/officeDocument/2006/relationships/customXml" Target="../ink/ink42.xml"/><Relationship Id="rId56" Type="http://schemas.openxmlformats.org/officeDocument/2006/relationships/image" Target="../media/image53.png"/><Relationship Id="rId77" Type="http://schemas.openxmlformats.org/officeDocument/2006/relationships/customXml" Target="../ink/ink63.xml"/><Relationship Id="rId100" Type="http://schemas.openxmlformats.org/officeDocument/2006/relationships/image" Target="../media/image75.png"/><Relationship Id="rId282" Type="http://schemas.openxmlformats.org/officeDocument/2006/relationships/customXml" Target="../ink/ink165.xml"/><Relationship Id="rId317" Type="http://schemas.openxmlformats.org/officeDocument/2006/relationships/image" Target="../media/image184.png"/><Relationship Id="rId8" Type="http://schemas.openxmlformats.org/officeDocument/2006/relationships/image" Target="../media/image29.png"/><Relationship Id="rId98" Type="http://schemas.openxmlformats.org/officeDocument/2006/relationships/image" Target="../media/image74.png"/><Relationship Id="rId121" Type="http://schemas.openxmlformats.org/officeDocument/2006/relationships/customXml" Target="../ink/ink85.xml"/><Relationship Id="rId142" Type="http://schemas.openxmlformats.org/officeDocument/2006/relationships/image" Target="../media/image96.png"/><Relationship Id="rId163" Type="http://schemas.openxmlformats.org/officeDocument/2006/relationships/customXml" Target="../ink/ink106.xml"/><Relationship Id="rId184" Type="http://schemas.openxmlformats.org/officeDocument/2006/relationships/image" Target="../media/image117.png"/><Relationship Id="rId219" Type="http://schemas.openxmlformats.org/officeDocument/2006/relationships/customXml" Target="../ink/ink134.xml"/><Relationship Id="rId3" Type="http://schemas.openxmlformats.org/officeDocument/2006/relationships/customXml" Target="../ink/ink26.xml"/><Relationship Id="rId214" Type="http://schemas.openxmlformats.org/officeDocument/2006/relationships/image" Target="../media/image132.png"/><Relationship Id="rId230" Type="http://schemas.openxmlformats.org/officeDocument/2006/relationships/image" Target="../media/image140.png"/><Relationship Id="rId235" Type="http://schemas.openxmlformats.org/officeDocument/2006/relationships/customXml" Target="../ink/ink142.xml"/><Relationship Id="rId251" Type="http://schemas.openxmlformats.org/officeDocument/2006/relationships/customXml" Target="../ink/ink150.xml"/><Relationship Id="rId256" Type="http://schemas.openxmlformats.org/officeDocument/2006/relationships/image" Target="../media/image153.png"/><Relationship Id="rId277" Type="http://schemas.openxmlformats.org/officeDocument/2006/relationships/image" Target="../media/image164.png"/><Relationship Id="rId298" Type="http://schemas.openxmlformats.org/officeDocument/2006/relationships/customXml" Target="../ink/ink173.xml"/><Relationship Id="rId25" Type="http://schemas.openxmlformats.org/officeDocument/2006/relationships/customXml" Target="../ink/ink37.xml"/><Relationship Id="rId46" Type="http://schemas.openxmlformats.org/officeDocument/2006/relationships/image" Target="../media/image48.png"/><Relationship Id="rId67" Type="http://schemas.openxmlformats.org/officeDocument/2006/relationships/customXml" Target="../ink/ink58.xml"/><Relationship Id="rId116" Type="http://schemas.openxmlformats.org/officeDocument/2006/relationships/image" Target="../media/image83.png"/><Relationship Id="rId137" Type="http://schemas.openxmlformats.org/officeDocument/2006/relationships/customXml" Target="../ink/ink93.xml"/><Relationship Id="rId158" Type="http://schemas.openxmlformats.org/officeDocument/2006/relationships/image" Target="../media/image104.png"/><Relationship Id="rId272" Type="http://schemas.openxmlformats.org/officeDocument/2006/relationships/image" Target="../media/image161.png"/><Relationship Id="rId293" Type="http://schemas.openxmlformats.org/officeDocument/2006/relationships/image" Target="../media/image172.png"/><Relationship Id="rId302" Type="http://schemas.openxmlformats.org/officeDocument/2006/relationships/customXml" Target="../ink/ink175.xml"/><Relationship Id="rId307" Type="http://schemas.openxmlformats.org/officeDocument/2006/relationships/image" Target="../media/image179.png"/><Relationship Id="rId323" Type="http://schemas.openxmlformats.org/officeDocument/2006/relationships/image" Target="../media/image187.png"/><Relationship Id="rId328" Type="http://schemas.openxmlformats.org/officeDocument/2006/relationships/customXml" Target="../ink/ink188.xml"/><Relationship Id="rId20" Type="http://schemas.openxmlformats.org/officeDocument/2006/relationships/image" Target="../media/image35.png"/><Relationship Id="rId41" Type="http://schemas.openxmlformats.org/officeDocument/2006/relationships/customXml" Target="../ink/ink45.xml"/><Relationship Id="rId62" Type="http://schemas.openxmlformats.org/officeDocument/2006/relationships/image" Target="../media/image56.png"/><Relationship Id="rId83" Type="http://schemas.openxmlformats.org/officeDocument/2006/relationships/customXml" Target="../ink/ink66.xml"/><Relationship Id="rId88" Type="http://schemas.openxmlformats.org/officeDocument/2006/relationships/image" Target="../media/image69.png"/><Relationship Id="rId111" Type="http://schemas.openxmlformats.org/officeDocument/2006/relationships/customXml" Target="../ink/ink80.xml"/><Relationship Id="rId132" Type="http://schemas.openxmlformats.org/officeDocument/2006/relationships/image" Target="../media/image91.png"/><Relationship Id="rId153" Type="http://schemas.openxmlformats.org/officeDocument/2006/relationships/customXml" Target="../ink/ink101.xml"/><Relationship Id="rId174" Type="http://schemas.openxmlformats.org/officeDocument/2006/relationships/image" Target="../media/image112.png"/><Relationship Id="rId179" Type="http://schemas.openxmlformats.org/officeDocument/2006/relationships/customXml" Target="../ink/ink114.xml"/><Relationship Id="rId195" Type="http://schemas.openxmlformats.org/officeDocument/2006/relationships/customXml" Target="../ink/ink122.xml"/><Relationship Id="rId209" Type="http://schemas.openxmlformats.org/officeDocument/2006/relationships/customXml" Target="../ink/ink129.xml"/><Relationship Id="rId190" Type="http://schemas.openxmlformats.org/officeDocument/2006/relationships/image" Target="../media/image120.png"/><Relationship Id="rId204" Type="http://schemas.openxmlformats.org/officeDocument/2006/relationships/image" Target="../media/image127.png"/><Relationship Id="rId220" Type="http://schemas.openxmlformats.org/officeDocument/2006/relationships/image" Target="../media/image135.png"/><Relationship Id="rId225" Type="http://schemas.openxmlformats.org/officeDocument/2006/relationships/customXml" Target="../ink/ink137.xml"/><Relationship Id="rId241" Type="http://schemas.openxmlformats.org/officeDocument/2006/relationships/customXml" Target="../ink/ink145.xml"/><Relationship Id="rId246" Type="http://schemas.openxmlformats.org/officeDocument/2006/relationships/image" Target="../media/image148.png"/><Relationship Id="rId267" Type="http://schemas.openxmlformats.org/officeDocument/2006/relationships/customXml" Target="../ink/ink158.xml"/><Relationship Id="rId288" Type="http://schemas.openxmlformats.org/officeDocument/2006/relationships/customXml" Target="../ink/ink168.xml"/><Relationship Id="rId15" Type="http://schemas.openxmlformats.org/officeDocument/2006/relationships/customXml" Target="../ink/ink32.xml"/><Relationship Id="rId36" Type="http://schemas.openxmlformats.org/officeDocument/2006/relationships/image" Target="../media/image43.png"/><Relationship Id="rId57" Type="http://schemas.openxmlformats.org/officeDocument/2006/relationships/customXml" Target="../ink/ink53.xml"/><Relationship Id="rId106" Type="http://schemas.openxmlformats.org/officeDocument/2006/relationships/image" Target="../media/image78.png"/><Relationship Id="rId127" Type="http://schemas.openxmlformats.org/officeDocument/2006/relationships/customXml" Target="../ink/ink88.xml"/><Relationship Id="rId262" Type="http://schemas.openxmlformats.org/officeDocument/2006/relationships/image" Target="../media/image156.png"/><Relationship Id="rId283" Type="http://schemas.openxmlformats.org/officeDocument/2006/relationships/image" Target="../media/image167.png"/><Relationship Id="rId313" Type="http://schemas.openxmlformats.org/officeDocument/2006/relationships/image" Target="../media/image182.png"/><Relationship Id="rId318" Type="http://schemas.openxmlformats.org/officeDocument/2006/relationships/customXml" Target="../ink/ink183.xml"/><Relationship Id="rId10" Type="http://schemas.openxmlformats.org/officeDocument/2006/relationships/image" Target="../media/image30.png"/><Relationship Id="rId31" Type="http://schemas.openxmlformats.org/officeDocument/2006/relationships/customXml" Target="../ink/ink40.xml"/><Relationship Id="rId52" Type="http://schemas.openxmlformats.org/officeDocument/2006/relationships/image" Target="../media/image51.png"/><Relationship Id="rId73" Type="http://schemas.openxmlformats.org/officeDocument/2006/relationships/customXml" Target="../ink/ink61.xml"/><Relationship Id="rId78" Type="http://schemas.openxmlformats.org/officeDocument/2006/relationships/image" Target="../media/image64.png"/><Relationship Id="rId94" Type="http://schemas.openxmlformats.org/officeDocument/2006/relationships/image" Target="../media/image72.png"/><Relationship Id="rId99" Type="http://schemas.openxmlformats.org/officeDocument/2006/relationships/customXml" Target="../ink/ink74.xml"/><Relationship Id="rId101" Type="http://schemas.openxmlformats.org/officeDocument/2006/relationships/customXml" Target="../ink/ink75.xml"/><Relationship Id="rId122" Type="http://schemas.openxmlformats.org/officeDocument/2006/relationships/image" Target="../media/image86.png"/><Relationship Id="rId143" Type="http://schemas.openxmlformats.org/officeDocument/2006/relationships/customXml" Target="../ink/ink96.xml"/><Relationship Id="rId148" Type="http://schemas.openxmlformats.org/officeDocument/2006/relationships/image" Target="../media/image99.png"/><Relationship Id="rId164" Type="http://schemas.openxmlformats.org/officeDocument/2006/relationships/image" Target="../media/image107.png"/><Relationship Id="rId169" Type="http://schemas.openxmlformats.org/officeDocument/2006/relationships/customXml" Target="../ink/ink109.xml"/><Relationship Id="rId185" Type="http://schemas.openxmlformats.org/officeDocument/2006/relationships/customXml" Target="../ink/ink117.xml"/><Relationship Id="rId334" Type="http://schemas.openxmlformats.org/officeDocument/2006/relationships/customXml" Target="../ink/ink191.xml"/><Relationship Id="rId4" Type="http://schemas.openxmlformats.org/officeDocument/2006/relationships/image" Target="../media/image3.png"/><Relationship Id="rId9" Type="http://schemas.openxmlformats.org/officeDocument/2006/relationships/customXml" Target="../ink/ink29.xml"/><Relationship Id="rId180" Type="http://schemas.openxmlformats.org/officeDocument/2006/relationships/image" Target="../media/image115.png"/><Relationship Id="rId210" Type="http://schemas.openxmlformats.org/officeDocument/2006/relationships/image" Target="../media/image130.png"/><Relationship Id="rId215" Type="http://schemas.openxmlformats.org/officeDocument/2006/relationships/customXml" Target="../ink/ink132.xml"/><Relationship Id="rId236" Type="http://schemas.openxmlformats.org/officeDocument/2006/relationships/image" Target="../media/image143.png"/><Relationship Id="rId257" Type="http://schemas.openxmlformats.org/officeDocument/2006/relationships/customXml" Target="../ink/ink153.xml"/><Relationship Id="rId278" Type="http://schemas.openxmlformats.org/officeDocument/2006/relationships/customXml" Target="../ink/ink163.xml"/><Relationship Id="rId26" Type="http://schemas.openxmlformats.org/officeDocument/2006/relationships/image" Target="../media/image38.png"/><Relationship Id="rId231" Type="http://schemas.openxmlformats.org/officeDocument/2006/relationships/customXml" Target="../ink/ink140.xml"/><Relationship Id="rId252" Type="http://schemas.openxmlformats.org/officeDocument/2006/relationships/image" Target="../media/image151.png"/><Relationship Id="rId273" Type="http://schemas.openxmlformats.org/officeDocument/2006/relationships/customXml" Target="../ink/ink161.xml"/><Relationship Id="rId294" Type="http://schemas.openxmlformats.org/officeDocument/2006/relationships/customXml" Target="../ink/ink171.xml"/><Relationship Id="rId308" Type="http://schemas.openxmlformats.org/officeDocument/2006/relationships/customXml" Target="../ink/ink178.xml"/><Relationship Id="rId329" Type="http://schemas.openxmlformats.org/officeDocument/2006/relationships/image" Target="../media/image190.png"/><Relationship Id="rId47" Type="http://schemas.openxmlformats.org/officeDocument/2006/relationships/customXml" Target="../ink/ink48.xml"/><Relationship Id="rId68" Type="http://schemas.openxmlformats.org/officeDocument/2006/relationships/image" Target="../media/image59.png"/><Relationship Id="rId89" Type="http://schemas.openxmlformats.org/officeDocument/2006/relationships/customXml" Target="../ink/ink69.xml"/><Relationship Id="rId112" Type="http://schemas.openxmlformats.org/officeDocument/2006/relationships/image" Target="../media/image81.png"/><Relationship Id="rId133" Type="http://schemas.openxmlformats.org/officeDocument/2006/relationships/customXml" Target="../ink/ink91.xml"/><Relationship Id="rId154" Type="http://schemas.openxmlformats.org/officeDocument/2006/relationships/image" Target="../media/image102.png"/><Relationship Id="rId175" Type="http://schemas.openxmlformats.org/officeDocument/2006/relationships/customXml" Target="../ink/ink112.xml"/><Relationship Id="rId196" Type="http://schemas.openxmlformats.org/officeDocument/2006/relationships/image" Target="../media/image123.png"/><Relationship Id="rId200" Type="http://schemas.openxmlformats.org/officeDocument/2006/relationships/image" Target="../media/image125.png"/><Relationship Id="rId16" Type="http://schemas.openxmlformats.org/officeDocument/2006/relationships/image" Target="../media/image33.png"/><Relationship Id="rId221" Type="http://schemas.openxmlformats.org/officeDocument/2006/relationships/customXml" Target="../ink/ink135.xml"/><Relationship Id="rId242" Type="http://schemas.openxmlformats.org/officeDocument/2006/relationships/image" Target="../media/image146.png"/><Relationship Id="rId263" Type="http://schemas.openxmlformats.org/officeDocument/2006/relationships/customXml" Target="../ink/ink156.xml"/><Relationship Id="rId284" Type="http://schemas.openxmlformats.org/officeDocument/2006/relationships/customXml" Target="../ink/ink166.xml"/><Relationship Id="rId319" Type="http://schemas.openxmlformats.org/officeDocument/2006/relationships/image" Target="../media/image185.png"/><Relationship Id="rId37" Type="http://schemas.openxmlformats.org/officeDocument/2006/relationships/customXml" Target="../ink/ink43.xml"/><Relationship Id="rId58" Type="http://schemas.openxmlformats.org/officeDocument/2006/relationships/image" Target="../media/image54.png"/><Relationship Id="rId79" Type="http://schemas.openxmlformats.org/officeDocument/2006/relationships/customXml" Target="../ink/ink64.xml"/><Relationship Id="rId102" Type="http://schemas.openxmlformats.org/officeDocument/2006/relationships/image" Target="../media/image76.png"/><Relationship Id="rId123" Type="http://schemas.openxmlformats.org/officeDocument/2006/relationships/customXml" Target="../ink/ink86.xml"/><Relationship Id="rId144" Type="http://schemas.openxmlformats.org/officeDocument/2006/relationships/image" Target="../media/image97.png"/><Relationship Id="rId330" Type="http://schemas.openxmlformats.org/officeDocument/2006/relationships/customXml" Target="../ink/ink189.xml"/><Relationship Id="rId90" Type="http://schemas.openxmlformats.org/officeDocument/2006/relationships/image" Target="../media/image70.png"/><Relationship Id="rId165" Type="http://schemas.openxmlformats.org/officeDocument/2006/relationships/customXml" Target="../ink/ink107.xml"/><Relationship Id="rId186" Type="http://schemas.openxmlformats.org/officeDocument/2006/relationships/image" Target="../media/image118.png"/><Relationship Id="rId211" Type="http://schemas.openxmlformats.org/officeDocument/2006/relationships/customXml" Target="../ink/ink130.xml"/><Relationship Id="rId232" Type="http://schemas.openxmlformats.org/officeDocument/2006/relationships/image" Target="../media/image141.png"/><Relationship Id="rId253" Type="http://schemas.openxmlformats.org/officeDocument/2006/relationships/customXml" Target="../ink/ink151.xml"/><Relationship Id="rId274" Type="http://schemas.openxmlformats.org/officeDocument/2006/relationships/image" Target="../media/image162.png"/><Relationship Id="rId295" Type="http://schemas.openxmlformats.org/officeDocument/2006/relationships/image" Target="../media/image173.png"/><Relationship Id="rId309" Type="http://schemas.openxmlformats.org/officeDocument/2006/relationships/image" Target="../media/image180.png"/><Relationship Id="rId27" Type="http://schemas.openxmlformats.org/officeDocument/2006/relationships/customXml" Target="../ink/ink38.xml"/><Relationship Id="rId48" Type="http://schemas.openxmlformats.org/officeDocument/2006/relationships/image" Target="../media/image49.png"/><Relationship Id="rId69" Type="http://schemas.openxmlformats.org/officeDocument/2006/relationships/customXml" Target="../ink/ink59.xml"/><Relationship Id="rId113" Type="http://schemas.openxmlformats.org/officeDocument/2006/relationships/customXml" Target="../ink/ink81.xml"/><Relationship Id="rId134" Type="http://schemas.openxmlformats.org/officeDocument/2006/relationships/image" Target="../media/image92.png"/><Relationship Id="rId320" Type="http://schemas.openxmlformats.org/officeDocument/2006/relationships/customXml" Target="../ink/ink184.xml"/><Relationship Id="rId80" Type="http://schemas.openxmlformats.org/officeDocument/2006/relationships/image" Target="../media/image65.png"/><Relationship Id="rId155" Type="http://schemas.openxmlformats.org/officeDocument/2006/relationships/customXml" Target="../ink/ink102.xml"/><Relationship Id="rId176" Type="http://schemas.openxmlformats.org/officeDocument/2006/relationships/image" Target="../media/image113.png"/><Relationship Id="rId197" Type="http://schemas.openxmlformats.org/officeDocument/2006/relationships/customXml" Target="../ink/ink123.xml"/><Relationship Id="rId201" Type="http://schemas.openxmlformats.org/officeDocument/2006/relationships/customXml" Target="../ink/ink125.xml"/><Relationship Id="rId222" Type="http://schemas.openxmlformats.org/officeDocument/2006/relationships/image" Target="../media/image136.png"/><Relationship Id="rId243" Type="http://schemas.openxmlformats.org/officeDocument/2006/relationships/customXml" Target="../ink/ink146.xml"/><Relationship Id="rId264" Type="http://schemas.openxmlformats.org/officeDocument/2006/relationships/image" Target="../media/image157.png"/><Relationship Id="rId285" Type="http://schemas.openxmlformats.org/officeDocument/2006/relationships/image" Target="../media/image168.png"/><Relationship Id="rId17" Type="http://schemas.openxmlformats.org/officeDocument/2006/relationships/customXml" Target="../ink/ink33.xml"/><Relationship Id="rId38" Type="http://schemas.openxmlformats.org/officeDocument/2006/relationships/image" Target="../media/image44.png"/><Relationship Id="rId59" Type="http://schemas.openxmlformats.org/officeDocument/2006/relationships/customXml" Target="../ink/ink54.xml"/><Relationship Id="rId103" Type="http://schemas.openxmlformats.org/officeDocument/2006/relationships/customXml" Target="../ink/ink76.xml"/><Relationship Id="rId124" Type="http://schemas.openxmlformats.org/officeDocument/2006/relationships/image" Target="../media/image87.png"/><Relationship Id="rId310" Type="http://schemas.openxmlformats.org/officeDocument/2006/relationships/customXml" Target="../ink/ink179.xml"/><Relationship Id="rId70" Type="http://schemas.openxmlformats.org/officeDocument/2006/relationships/image" Target="../media/image60.png"/><Relationship Id="rId91" Type="http://schemas.openxmlformats.org/officeDocument/2006/relationships/customXml" Target="../ink/ink70.xml"/><Relationship Id="rId145" Type="http://schemas.openxmlformats.org/officeDocument/2006/relationships/customXml" Target="../ink/ink97.xml"/><Relationship Id="rId166" Type="http://schemas.openxmlformats.org/officeDocument/2006/relationships/image" Target="../media/image108.png"/><Relationship Id="rId187" Type="http://schemas.openxmlformats.org/officeDocument/2006/relationships/customXml" Target="../ink/ink118.xml"/><Relationship Id="rId331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1.png"/><Relationship Id="rId233" Type="http://schemas.openxmlformats.org/officeDocument/2006/relationships/customXml" Target="../ink/ink141.xml"/><Relationship Id="rId254" Type="http://schemas.openxmlformats.org/officeDocument/2006/relationships/image" Target="../media/image152.png"/><Relationship Id="rId28" Type="http://schemas.openxmlformats.org/officeDocument/2006/relationships/image" Target="../media/image39.png"/><Relationship Id="rId49" Type="http://schemas.openxmlformats.org/officeDocument/2006/relationships/customXml" Target="../ink/ink49.xml"/><Relationship Id="rId114" Type="http://schemas.openxmlformats.org/officeDocument/2006/relationships/image" Target="../media/image82.png"/><Relationship Id="rId275" Type="http://schemas.openxmlformats.org/officeDocument/2006/relationships/customXml" Target="../ink/ink162.xml"/><Relationship Id="rId296" Type="http://schemas.openxmlformats.org/officeDocument/2006/relationships/customXml" Target="../ink/ink172.xml"/><Relationship Id="rId300" Type="http://schemas.openxmlformats.org/officeDocument/2006/relationships/customXml" Target="../ink/ink174.xml"/><Relationship Id="rId60" Type="http://schemas.openxmlformats.org/officeDocument/2006/relationships/image" Target="../media/image55.png"/><Relationship Id="rId81" Type="http://schemas.openxmlformats.org/officeDocument/2006/relationships/customXml" Target="../ink/ink65.xml"/><Relationship Id="rId135" Type="http://schemas.openxmlformats.org/officeDocument/2006/relationships/customXml" Target="../ink/ink92.xml"/><Relationship Id="rId156" Type="http://schemas.openxmlformats.org/officeDocument/2006/relationships/image" Target="../media/image103.png"/><Relationship Id="rId177" Type="http://schemas.openxmlformats.org/officeDocument/2006/relationships/customXml" Target="../ink/ink113.xml"/><Relationship Id="rId198" Type="http://schemas.openxmlformats.org/officeDocument/2006/relationships/image" Target="../media/image124.png"/><Relationship Id="rId321" Type="http://schemas.openxmlformats.org/officeDocument/2006/relationships/image" Target="../media/image186.png"/><Relationship Id="rId202" Type="http://schemas.openxmlformats.org/officeDocument/2006/relationships/image" Target="../media/image126.png"/><Relationship Id="rId223" Type="http://schemas.openxmlformats.org/officeDocument/2006/relationships/customXml" Target="../ink/ink136.xml"/><Relationship Id="rId244" Type="http://schemas.openxmlformats.org/officeDocument/2006/relationships/image" Target="../media/image147.png"/><Relationship Id="rId18" Type="http://schemas.openxmlformats.org/officeDocument/2006/relationships/image" Target="../media/image34.png"/><Relationship Id="rId39" Type="http://schemas.openxmlformats.org/officeDocument/2006/relationships/customXml" Target="../ink/ink44.xml"/><Relationship Id="rId265" Type="http://schemas.openxmlformats.org/officeDocument/2006/relationships/customXml" Target="../ink/ink157.xml"/><Relationship Id="rId286" Type="http://schemas.openxmlformats.org/officeDocument/2006/relationships/customXml" Target="../ink/ink167.xml"/><Relationship Id="rId50" Type="http://schemas.openxmlformats.org/officeDocument/2006/relationships/image" Target="../media/image50.png"/><Relationship Id="rId104" Type="http://schemas.openxmlformats.org/officeDocument/2006/relationships/image" Target="../media/image77.png"/><Relationship Id="rId125" Type="http://schemas.openxmlformats.org/officeDocument/2006/relationships/customXml" Target="../ink/ink87.xml"/><Relationship Id="rId146" Type="http://schemas.openxmlformats.org/officeDocument/2006/relationships/image" Target="../media/image98.png"/><Relationship Id="rId167" Type="http://schemas.openxmlformats.org/officeDocument/2006/relationships/customXml" Target="../ink/ink108.xml"/><Relationship Id="rId188" Type="http://schemas.openxmlformats.org/officeDocument/2006/relationships/image" Target="../media/image119.png"/><Relationship Id="rId311" Type="http://schemas.openxmlformats.org/officeDocument/2006/relationships/image" Target="../media/image181.png"/><Relationship Id="rId332" Type="http://schemas.openxmlformats.org/officeDocument/2006/relationships/customXml" Target="../ink/ink190.xml"/><Relationship Id="rId71" Type="http://schemas.openxmlformats.org/officeDocument/2006/relationships/customXml" Target="../ink/ink60.xml"/><Relationship Id="rId92" Type="http://schemas.openxmlformats.org/officeDocument/2006/relationships/image" Target="../media/image71.png"/><Relationship Id="rId213" Type="http://schemas.openxmlformats.org/officeDocument/2006/relationships/customXml" Target="../ink/ink131.xml"/><Relationship Id="rId234" Type="http://schemas.openxmlformats.org/officeDocument/2006/relationships/image" Target="../media/image142.png"/><Relationship Id="rId2" Type="http://schemas.openxmlformats.org/officeDocument/2006/relationships/image" Target="../media/image2.png"/><Relationship Id="rId29" Type="http://schemas.openxmlformats.org/officeDocument/2006/relationships/customXml" Target="../ink/ink39.xml"/><Relationship Id="rId255" Type="http://schemas.openxmlformats.org/officeDocument/2006/relationships/customXml" Target="../ink/ink152.xml"/><Relationship Id="rId276" Type="http://schemas.openxmlformats.org/officeDocument/2006/relationships/image" Target="../media/image163.png"/><Relationship Id="rId297" Type="http://schemas.openxmlformats.org/officeDocument/2006/relationships/image" Target="../media/image174.png"/><Relationship Id="rId40" Type="http://schemas.openxmlformats.org/officeDocument/2006/relationships/image" Target="../media/image45.png"/><Relationship Id="rId115" Type="http://schemas.openxmlformats.org/officeDocument/2006/relationships/customXml" Target="../ink/ink82.xml"/><Relationship Id="rId136" Type="http://schemas.openxmlformats.org/officeDocument/2006/relationships/image" Target="../media/image93.png"/><Relationship Id="rId157" Type="http://schemas.openxmlformats.org/officeDocument/2006/relationships/customXml" Target="../ink/ink103.xml"/><Relationship Id="rId178" Type="http://schemas.openxmlformats.org/officeDocument/2006/relationships/image" Target="../media/image114.png"/><Relationship Id="rId301" Type="http://schemas.openxmlformats.org/officeDocument/2006/relationships/image" Target="../media/image176.png"/><Relationship Id="rId322" Type="http://schemas.openxmlformats.org/officeDocument/2006/relationships/customXml" Target="../ink/ink185.xml"/><Relationship Id="rId61" Type="http://schemas.openxmlformats.org/officeDocument/2006/relationships/customXml" Target="../ink/ink55.xml"/><Relationship Id="rId82" Type="http://schemas.openxmlformats.org/officeDocument/2006/relationships/image" Target="../media/image66.png"/><Relationship Id="rId199" Type="http://schemas.openxmlformats.org/officeDocument/2006/relationships/customXml" Target="../ink/ink124.xml"/><Relationship Id="rId203" Type="http://schemas.openxmlformats.org/officeDocument/2006/relationships/customXml" Target="../ink/ink126.xml"/><Relationship Id="rId19" Type="http://schemas.openxmlformats.org/officeDocument/2006/relationships/customXml" Target="../ink/ink34.xml"/><Relationship Id="rId224" Type="http://schemas.openxmlformats.org/officeDocument/2006/relationships/image" Target="../media/image137.png"/><Relationship Id="rId245" Type="http://schemas.openxmlformats.org/officeDocument/2006/relationships/customXml" Target="../ink/ink147.xml"/><Relationship Id="rId266" Type="http://schemas.openxmlformats.org/officeDocument/2006/relationships/image" Target="../media/image158.png"/><Relationship Id="rId287" Type="http://schemas.openxmlformats.org/officeDocument/2006/relationships/image" Target="../media/image169.png"/><Relationship Id="rId30" Type="http://schemas.openxmlformats.org/officeDocument/2006/relationships/image" Target="../media/image40.png"/><Relationship Id="rId105" Type="http://schemas.openxmlformats.org/officeDocument/2006/relationships/customXml" Target="../ink/ink77.xml"/><Relationship Id="rId126" Type="http://schemas.openxmlformats.org/officeDocument/2006/relationships/image" Target="../media/image88.png"/><Relationship Id="rId147" Type="http://schemas.openxmlformats.org/officeDocument/2006/relationships/customXml" Target="../ink/ink98.xml"/><Relationship Id="rId168" Type="http://schemas.openxmlformats.org/officeDocument/2006/relationships/image" Target="../media/image109.png"/><Relationship Id="rId312" Type="http://schemas.openxmlformats.org/officeDocument/2006/relationships/customXml" Target="../ink/ink180.xml"/><Relationship Id="rId333" Type="http://schemas.openxmlformats.org/officeDocument/2006/relationships/image" Target="../media/image192.png"/><Relationship Id="rId51" Type="http://schemas.openxmlformats.org/officeDocument/2006/relationships/customXml" Target="../ink/ink50.xml"/><Relationship Id="rId72" Type="http://schemas.openxmlformats.org/officeDocument/2006/relationships/image" Target="../media/image61.png"/><Relationship Id="rId93" Type="http://schemas.openxmlformats.org/officeDocument/2006/relationships/customXml" Target="../ink/ink71.xml"/><Relationship Id="rId189" Type="http://schemas.openxmlformats.org/officeDocument/2006/relationships/customXml" Target="../ink/ink1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5.xml"/><Relationship Id="rId13" Type="http://schemas.openxmlformats.org/officeDocument/2006/relationships/image" Target="../media/image3410.png"/><Relationship Id="rId18" Type="http://schemas.openxmlformats.org/officeDocument/2006/relationships/customXml" Target="../ink/ink200.xml"/><Relationship Id="rId26" Type="http://schemas.openxmlformats.org/officeDocument/2006/relationships/customXml" Target="../ink/ink204.xml"/><Relationship Id="rId3" Type="http://schemas.openxmlformats.org/officeDocument/2006/relationships/customXml" Target="../ink/ink193.xml"/><Relationship Id="rId21" Type="http://schemas.openxmlformats.org/officeDocument/2006/relationships/image" Target="../media/image3811.png"/><Relationship Id="rId34" Type="http://schemas.openxmlformats.org/officeDocument/2006/relationships/customXml" Target="../ink/ink208.xml"/><Relationship Id="rId7" Type="http://schemas.openxmlformats.org/officeDocument/2006/relationships/image" Target="../media/image3110.png"/><Relationship Id="rId12" Type="http://schemas.openxmlformats.org/officeDocument/2006/relationships/customXml" Target="../ink/ink197.xml"/><Relationship Id="rId17" Type="http://schemas.openxmlformats.org/officeDocument/2006/relationships/image" Target="../media/image3611.png"/><Relationship Id="rId25" Type="http://schemas.openxmlformats.org/officeDocument/2006/relationships/image" Target="../media/image4011.png"/><Relationship Id="rId33" Type="http://schemas.openxmlformats.org/officeDocument/2006/relationships/image" Target="../media/image4411.png"/><Relationship Id="rId2" Type="http://schemas.openxmlformats.org/officeDocument/2006/relationships/image" Target="../media/image195.png"/><Relationship Id="rId16" Type="http://schemas.openxmlformats.org/officeDocument/2006/relationships/customXml" Target="../ink/ink199.xml"/><Relationship Id="rId20" Type="http://schemas.openxmlformats.org/officeDocument/2006/relationships/customXml" Target="../ink/ink201.xml"/><Relationship Id="rId29" Type="http://schemas.openxmlformats.org/officeDocument/2006/relationships/image" Target="../media/image42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4.xml"/><Relationship Id="rId11" Type="http://schemas.openxmlformats.org/officeDocument/2006/relationships/image" Target="../media/image3310.png"/><Relationship Id="rId24" Type="http://schemas.openxmlformats.org/officeDocument/2006/relationships/customXml" Target="../ink/ink203.xml"/><Relationship Id="rId32" Type="http://schemas.openxmlformats.org/officeDocument/2006/relationships/customXml" Target="../ink/ink207.xml"/><Relationship Id="rId37" Type="http://schemas.openxmlformats.org/officeDocument/2006/relationships/image" Target="../media/image196.png"/><Relationship Id="rId5" Type="http://schemas.openxmlformats.org/officeDocument/2006/relationships/image" Target="../media/image3010.png"/><Relationship Id="rId15" Type="http://schemas.openxmlformats.org/officeDocument/2006/relationships/image" Target="../media/image3511.png"/><Relationship Id="rId23" Type="http://schemas.openxmlformats.org/officeDocument/2006/relationships/image" Target="../media/image3911.png"/><Relationship Id="rId28" Type="http://schemas.openxmlformats.org/officeDocument/2006/relationships/customXml" Target="../ink/ink205.xml"/><Relationship Id="rId36" Type="http://schemas.openxmlformats.org/officeDocument/2006/relationships/customXml" Target="../ink/ink209.xml"/><Relationship Id="rId10" Type="http://schemas.openxmlformats.org/officeDocument/2006/relationships/customXml" Target="../ink/ink196.xml"/><Relationship Id="rId19" Type="http://schemas.openxmlformats.org/officeDocument/2006/relationships/image" Target="../media/image3711.png"/><Relationship Id="rId31" Type="http://schemas.openxmlformats.org/officeDocument/2006/relationships/image" Target="../media/image4311.png"/><Relationship Id="rId9" Type="http://schemas.openxmlformats.org/officeDocument/2006/relationships/image" Target="../media/image3210.png"/><Relationship Id="rId14" Type="http://schemas.openxmlformats.org/officeDocument/2006/relationships/customXml" Target="../ink/ink198.xml"/><Relationship Id="rId22" Type="http://schemas.openxmlformats.org/officeDocument/2006/relationships/customXml" Target="../ink/ink202.xml"/><Relationship Id="rId27" Type="http://schemas.openxmlformats.org/officeDocument/2006/relationships/image" Target="../media/image4111.png"/><Relationship Id="rId30" Type="http://schemas.openxmlformats.org/officeDocument/2006/relationships/customXml" Target="../ink/ink206.xml"/><Relationship Id="rId35" Type="http://schemas.openxmlformats.org/officeDocument/2006/relationships/image" Target="../media/image45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20.png"/><Relationship Id="rId299" Type="http://schemas.openxmlformats.org/officeDocument/2006/relationships/image" Target="../media/image493.png"/><Relationship Id="rId303" Type="http://schemas.openxmlformats.org/officeDocument/2006/relationships/image" Target="../media/image495.png"/><Relationship Id="rId21" Type="http://schemas.openxmlformats.org/officeDocument/2006/relationships/image" Target="../media/image3540.png"/><Relationship Id="rId42" Type="http://schemas.openxmlformats.org/officeDocument/2006/relationships/customXml" Target="../ink/ink230.xml"/><Relationship Id="rId63" Type="http://schemas.openxmlformats.org/officeDocument/2006/relationships/image" Target="../media/image3750.png"/><Relationship Id="rId84" Type="http://schemas.openxmlformats.org/officeDocument/2006/relationships/customXml" Target="../ink/ink251.xml"/><Relationship Id="rId138" Type="http://schemas.openxmlformats.org/officeDocument/2006/relationships/customXml" Target="../ink/ink278.xml"/><Relationship Id="rId159" Type="http://schemas.openxmlformats.org/officeDocument/2006/relationships/image" Target="../media/image4230.png"/><Relationship Id="rId324" Type="http://schemas.openxmlformats.org/officeDocument/2006/relationships/customXml" Target="../ink/ink371.xml"/><Relationship Id="rId345" Type="http://schemas.openxmlformats.org/officeDocument/2006/relationships/image" Target="../media/image6410.png"/><Relationship Id="rId366" Type="http://schemas.openxmlformats.org/officeDocument/2006/relationships/customXml" Target="../ink/ink392.xml"/><Relationship Id="rId170" Type="http://schemas.openxmlformats.org/officeDocument/2006/relationships/customXml" Target="../ink/ink294.xml"/><Relationship Id="rId191" Type="http://schemas.openxmlformats.org/officeDocument/2006/relationships/image" Target="../media/image4390.png"/><Relationship Id="rId205" Type="http://schemas.openxmlformats.org/officeDocument/2006/relationships/image" Target="../media/image446.png"/><Relationship Id="rId226" Type="http://schemas.openxmlformats.org/officeDocument/2006/relationships/customXml" Target="../ink/ink322.xml"/><Relationship Id="rId247" Type="http://schemas.openxmlformats.org/officeDocument/2006/relationships/image" Target="../media/image467.png"/><Relationship Id="rId107" Type="http://schemas.openxmlformats.org/officeDocument/2006/relationships/image" Target="../media/image3970.png"/><Relationship Id="rId268" Type="http://schemas.openxmlformats.org/officeDocument/2006/relationships/customXml" Target="../ink/ink343.xml"/><Relationship Id="rId289" Type="http://schemas.openxmlformats.org/officeDocument/2006/relationships/image" Target="../media/image488.png"/><Relationship Id="rId11" Type="http://schemas.openxmlformats.org/officeDocument/2006/relationships/image" Target="../media/image3490.png"/><Relationship Id="rId32" Type="http://schemas.openxmlformats.org/officeDocument/2006/relationships/customXml" Target="../ink/ink225.xml"/><Relationship Id="rId53" Type="http://schemas.openxmlformats.org/officeDocument/2006/relationships/image" Target="../media/image3700.png"/><Relationship Id="rId74" Type="http://schemas.openxmlformats.org/officeDocument/2006/relationships/customXml" Target="../ink/ink246.xml"/><Relationship Id="rId128" Type="http://schemas.openxmlformats.org/officeDocument/2006/relationships/customXml" Target="../ink/ink273.xml"/><Relationship Id="rId149" Type="http://schemas.openxmlformats.org/officeDocument/2006/relationships/image" Target="../media/image4180.png"/><Relationship Id="rId314" Type="http://schemas.openxmlformats.org/officeDocument/2006/relationships/customXml" Target="../ink/ink366.xml"/><Relationship Id="rId335" Type="http://schemas.openxmlformats.org/officeDocument/2006/relationships/image" Target="../media/image5910.png"/><Relationship Id="rId356" Type="http://schemas.openxmlformats.org/officeDocument/2006/relationships/customXml" Target="../ink/ink387.xml"/><Relationship Id="rId377" Type="http://schemas.openxmlformats.org/officeDocument/2006/relationships/image" Target="../media/image8010.png"/><Relationship Id="rId5" Type="http://schemas.openxmlformats.org/officeDocument/2006/relationships/image" Target="../media/image3460.png"/><Relationship Id="rId95" Type="http://schemas.openxmlformats.org/officeDocument/2006/relationships/image" Target="../media/image3910.png"/><Relationship Id="rId160" Type="http://schemas.openxmlformats.org/officeDocument/2006/relationships/customXml" Target="../ink/ink289.xml"/><Relationship Id="rId181" Type="http://schemas.openxmlformats.org/officeDocument/2006/relationships/image" Target="../media/image4340.png"/><Relationship Id="rId216" Type="http://schemas.openxmlformats.org/officeDocument/2006/relationships/customXml" Target="../ink/ink317.xml"/><Relationship Id="rId237" Type="http://schemas.openxmlformats.org/officeDocument/2006/relationships/image" Target="../media/image462.png"/><Relationship Id="rId258" Type="http://schemas.openxmlformats.org/officeDocument/2006/relationships/customXml" Target="../ink/ink338.xml"/><Relationship Id="rId279" Type="http://schemas.openxmlformats.org/officeDocument/2006/relationships/image" Target="../media/image483.png"/><Relationship Id="rId22" Type="http://schemas.openxmlformats.org/officeDocument/2006/relationships/customXml" Target="../ink/ink220.xml"/><Relationship Id="rId43" Type="http://schemas.openxmlformats.org/officeDocument/2006/relationships/image" Target="../media/image3650.png"/><Relationship Id="rId64" Type="http://schemas.openxmlformats.org/officeDocument/2006/relationships/customXml" Target="../ink/ink241.xml"/><Relationship Id="rId118" Type="http://schemas.openxmlformats.org/officeDocument/2006/relationships/customXml" Target="../ink/ink268.xml"/><Relationship Id="rId139" Type="http://schemas.openxmlformats.org/officeDocument/2006/relationships/image" Target="../media/image4130.png"/><Relationship Id="rId290" Type="http://schemas.openxmlformats.org/officeDocument/2006/relationships/customXml" Target="../ink/ink354.xml"/><Relationship Id="rId304" Type="http://schemas.openxmlformats.org/officeDocument/2006/relationships/customXml" Target="../ink/ink361.xml"/><Relationship Id="rId325" Type="http://schemas.openxmlformats.org/officeDocument/2006/relationships/image" Target="../media/image5410.png"/><Relationship Id="rId346" Type="http://schemas.openxmlformats.org/officeDocument/2006/relationships/customXml" Target="../ink/ink382.xml"/><Relationship Id="rId367" Type="http://schemas.openxmlformats.org/officeDocument/2006/relationships/image" Target="../media/image7510.png"/><Relationship Id="rId85" Type="http://schemas.openxmlformats.org/officeDocument/2006/relationships/image" Target="../media/image3860.png"/><Relationship Id="rId150" Type="http://schemas.openxmlformats.org/officeDocument/2006/relationships/customXml" Target="../ink/ink284.xml"/><Relationship Id="rId171" Type="http://schemas.openxmlformats.org/officeDocument/2006/relationships/image" Target="../media/image4290.png"/><Relationship Id="rId192" Type="http://schemas.openxmlformats.org/officeDocument/2006/relationships/customXml" Target="../ink/ink305.xml"/><Relationship Id="rId206" Type="http://schemas.openxmlformats.org/officeDocument/2006/relationships/customXml" Target="../ink/ink312.xml"/><Relationship Id="rId227" Type="http://schemas.openxmlformats.org/officeDocument/2006/relationships/image" Target="../media/image457.png"/><Relationship Id="rId248" Type="http://schemas.openxmlformats.org/officeDocument/2006/relationships/customXml" Target="../ink/ink333.xml"/><Relationship Id="rId269" Type="http://schemas.openxmlformats.org/officeDocument/2006/relationships/image" Target="../media/image478.png"/><Relationship Id="rId12" Type="http://schemas.openxmlformats.org/officeDocument/2006/relationships/customXml" Target="../ink/ink215.xml"/><Relationship Id="rId33" Type="http://schemas.openxmlformats.org/officeDocument/2006/relationships/image" Target="../media/image3600.png"/><Relationship Id="rId108" Type="http://schemas.openxmlformats.org/officeDocument/2006/relationships/customXml" Target="../ink/ink263.xml"/><Relationship Id="rId129" Type="http://schemas.openxmlformats.org/officeDocument/2006/relationships/image" Target="../media/image4080.png"/><Relationship Id="rId280" Type="http://schemas.openxmlformats.org/officeDocument/2006/relationships/customXml" Target="../ink/ink349.xml"/><Relationship Id="rId315" Type="http://schemas.openxmlformats.org/officeDocument/2006/relationships/image" Target="../media/image4910.png"/><Relationship Id="rId336" Type="http://schemas.openxmlformats.org/officeDocument/2006/relationships/customXml" Target="../ink/ink377.xml"/><Relationship Id="rId357" Type="http://schemas.openxmlformats.org/officeDocument/2006/relationships/image" Target="../media/image7010.png"/><Relationship Id="rId54" Type="http://schemas.openxmlformats.org/officeDocument/2006/relationships/customXml" Target="../ink/ink236.xml"/><Relationship Id="rId75" Type="http://schemas.openxmlformats.org/officeDocument/2006/relationships/image" Target="../media/image3810.png"/><Relationship Id="rId96" Type="http://schemas.openxmlformats.org/officeDocument/2006/relationships/customXml" Target="../ink/ink257.xml"/><Relationship Id="rId140" Type="http://schemas.openxmlformats.org/officeDocument/2006/relationships/customXml" Target="../ink/ink279.xml"/><Relationship Id="rId161" Type="http://schemas.openxmlformats.org/officeDocument/2006/relationships/image" Target="../media/image4240.png"/><Relationship Id="rId182" Type="http://schemas.openxmlformats.org/officeDocument/2006/relationships/customXml" Target="../ink/ink300.xml"/><Relationship Id="rId217" Type="http://schemas.openxmlformats.org/officeDocument/2006/relationships/image" Target="../media/image452.png"/><Relationship Id="rId378" Type="http://schemas.openxmlformats.org/officeDocument/2006/relationships/customXml" Target="../ink/ink398.xml"/><Relationship Id="rId6" Type="http://schemas.openxmlformats.org/officeDocument/2006/relationships/customXml" Target="../ink/ink212.xml"/><Relationship Id="rId238" Type="http://schemas.openxmlformats.org/officeDocument/2006/relationships/customXml" Target="../ink/ink328.xml"/><Relationship Id="rId259" Type="http://schemas.openxmlformats.org/officeDocument/2006/relationships/image" Target="../media/image473.png"/><Relationship Id="rId23" Type="http://schemas.openxmlformats.org/officeDocument/2006/relationships/image" Target="../media/image3550.png"/><Relationship Id="rId119" Type="http://schemas.openxmlformats.org/officeDocument/2006/relationships/image" Target="../media/image4030.png"/><Relationship Id="rId270" Type="http://schemas.openxmlformats.org/officeDocument/2006/relationships/customXml" Target="../ink/ink344.xml"/><Relationship Id="rId291" Type="http://schemas.openxmlformats.org/officeDocument/2006/relationships/image" Target="../media/image489.png"/><Relationship Id="rId305" Type="http://schemas.openxmlformats.org/officeDocument/2006/relationships/image" Target="../media/image2810.png"/><Relationship Id="rId326" Type="http://schemas.openxmlformats.org/officeDocument/2006/relationships/customXml" Target="../ink/ink372.xml"/><Relationship Id="rId347" Type="http://schemas.openxmlformats.org/officeDocument/2006/relationships/image" Target="../media/image6510.png"/><Relationship Id="rId44" Type="http://schemas.openxmlformats.org/officeDocument/2006/relationships/customXml" Target="../ink/ink231.xml"/><Relationship Id="rId65" Type="http://schemas.openxmlformats.org/officeDocument/2006/relationships/image" Target="../media/image3760.png"/><Relationship Id="rId86" Type="http://schemas.openxmlformats.org/officeDocument/2006/relationships/customXml" Target="../ink/ink252.xml"/><Relationship Id="rId130" Type="http://schemas.openxmlformats.org/officeDocument/2006/relationships/customXml" Target="../ink/ink274.xml"/><Relationship Id="rId151" Type="http://schemas.openxmlformats.org/officeDocument/2006/relationships/image" Target="../media/image4190.png"/><Relationship Id="rId368" Type="http://schemas.openxmlformats.org/officeDocument/2006/relationships/customXml" Target="../ink/ink393.xml"/><Relationship Id="rId172" Type="http://schemas.openxmlformats.org/officeDocument/2006/relationships/customXml" Target="../ink/ink295.xml"/><Relationship Id="rId193" Type="http://schemas.openxmlformats.org/officeDocument/2006/relationships/image" Target="../media/image4400.png"/><Relationship Id="rId207" Type="http://schemas.openxmlformats.org/officeDocument/2006/relationships/image" Target="../media/image447.png"/><Relationship Id="rId228" Type="http://schemas.openxmlformats.org/officeDocument/2006/relationships/customXml" Target="../ink/ink323.xml"/><Relationship Id="rId249" Type="http://schemas.openxmlformats.org/officeDocument/2006/relationships/image" Target="../media/image468.png"/><Relationship Id="rId13" Type="http://schemas.openxmlformats.org/officeDocument/2006/relationships/image" Target="../media/image3500.png"/><Relationship Id="rId109" Type="http://schemas.openxmlformats.org/officeDocument/2006/relationships/image" Target="../media/image3980.png"/><Relationship Id="rId260" Type="http://schemas.openxmlformats.org/officeDocument/2006/relationships/customXml" Target="../ink/ink339.xml"/><Relationship Id="rId281" Type="http://schemas.openxmlformats.org/officeDocument/2006/relationships/image" Target="../media/image484.png"/><Relationship Id="rId316" Type="http://schemas.openxmlformats.org/officeDocument/2006/relationships/customXml" Target="../ink/ink367.xml"/><Relationship Id="rId337" Type="http://schemas.openxmlformats.org/officeDocument/2006/relationships/image" Target="../media/image6010.png"/><Relationship Id="rId34" Type="http://schemas.openxmlformats.org/officeDocument/2006/relationships/customXml" Target="../ink/ink226.xml"/><Relationship Id="rId55" Type="http://schemas.openxmlformats.org/officeDocument/2006/relationships/image" Target="../media/image3710.png"/><Relationship Id="rId76" Type="http://schemas.openxmlformats.org/officeDocument/2006/relationships/customXml" Target="../ink/ink247.xml"/><Relationship Id="rId97" Type="http://schemas.openxmlformats.org/officeDocument/2006/relationships/image" Target="../media/image3920.png"/><Relationship Id="rId120" Type="http://schemas.openxmlformats.org/officeDocument/2006/relationships/customXml" Target="../ink/ink269.xml"/><Relationship Id="rId141" Type="http://schemas.openxmlformats.org/officeDocument/2006/relationships/image" Target="../media/image4140.png"/><Relationship Id="rId358" Type="http://schemas.openxmlformats.org/officeDocument/2006/relationships/customXml" Target="../ink/ink388.xml"/><Relationship Id="rId379" Type="http://schemas.openxmlformats.org/officeDocument/2006/relationships/image" Target="../media/image8110.png"/><Relationship Id="rId7" Type="http://schemas.openxmlformats.org/officeDocument/2006/relationships/image" Target="../media/image3470.png"/><Relationship Id="rId162" Type="http://schemas.openxmlformats.org/officeDocument/2006/relationships/customXml" Target="../ink/ink290.xml"/><Relationship Id="rId183" Type="http://schemas.openxmlformats.org/officeDocument/2006/relationships/image" Target="../media/image4350.png"/><Relationship Id="rId218" Type="http://schemas.openxmlformats.org/officeDocument/2006/relationships/customXml" Target="../ink/ink318.xml"/><Relationship Id="rId239" Type="http://schemas.openxmlformats.org/officeDocument/2006/relationships/image" Target="../media/image463.png"/><Relationship Id="rId250" Type="http://schemas.openxmlformats.org/officeDocument/2006/relationships/customXml" Target="../ink/ink334.xml"/><Relationship Id="rId271" Type="http://schemas.openxmlformats.org/officeDocument/2006/relationships/image" Target="../media/image479.png"/><Relationship Id="rId292" Type="http://schemas.openxmlformats.org/officeDocument/2006/relationships/customXml" Target="../ink/ink355.xml"/><Relationship Id="rId306" Type="http://schemas.openxmlformats.org/officeDocument/2006/relationships/customXml" Target="../ink/ink362.xml"/><Relationship Id="rId24" Type="http://schemas.openxmlformats.org/officeDocument/2006/relationships/customXml" Target="../ink/ink221.xml"/><Relationship Id="rId45" Type="http://schemas.openxmlformats.org/officeDocument/2006/relationships/image" Target="../media/image3660.png"/><Relationship Id="rId66" Type="http://schemas.openxmlformats.org/officeDocument/2006/relationships/customXml" Target="../ink/ink242.xml"/><Relationship Id="rId87" Type="http://schemas.openxmlformats.org/officeDocument/2006/relationships/image" Target="../media/image3870.png"/><Relationship Id="rId110" Type="http://schemas.openxmlformats.org/officeDocument/2006/relationships/customXml" Target="../ink/ink264.xml"/><Relationship Id="rId131" Type="http://schemas.openxmlformats.org/officeDocument/2006/relationships/image" Target="../media/image4090.png"/><Relationship Id="rId327" Type="http://schemas.openxmlformats.org/officeDocument/2006/relationships/image" Target="../media/image5510.png"/><Relationship Id="rId348" Type="http://schemas.openxmlformats.org/officeDocument/2006/relationships/customXml" Target="../ink/ink383.xml"/><Relationship Id="rId369" Type="http://schemas.openxmlformats.org/officeDocument/2006/relationships/image" Target="../media/image7610.png"/><Relationship Id="rId152" Type="http://schemas.openxmlformats.org/officeDocument/2006/relationships/customXml" Target="../ink/ink285.xml"/><Relationship Id="rId173" Type="http://schemas.openxmlformats.org/officeDocument/2006/relationships/image" Target="../media/image4300.png"/><Relationship Id="rId194" Type="http://schemas.openxmlformats.org/officeDocument/2006/relationships/customXml" Target="../ink/ink306.xml"/><Relationship Id="rId208" Type="http://schemas.openxmlformats.org/officeDocument/2006/relationships/customXml" Target="../ink/ink313.xml"/><Relationship Id="rId229" Type="http://schemas.openxmlformats.org/officeDocument/2006/relationships/image" Target="../media/image458.png"/><Relationship Id="rId380" Type="http://schemas.openxmlformats.org/officeDocument/2006/relationships/customXml" Target="../ink/ink399.xml"/><Relationship Id="rId240" Type="http://schemas.openxmlformats.org/officeDocument/2006/relationships/customXml" Target="../ink/ink329.xml"/><Relationship Id="rId261" Type="http://schemas.openxmlformats.org/officeDocument/2006/relationships/image" Target="../media/image474.png"/><Relationship Id="rId14" Type="http://schemas.openxmlformats.org/officeDocument/2006/relationships/customXml" Target="../ink/ink216.xml"/><Relationship Id="rId35" Type="http://schemas.openxmlformats.org/officeDocument/2006/relationships/image" Target="../media/image3610.png"/><Relationship Id="rId56" Type="http://schemas.openxmlformats.org/officeDocument/2006/relationships/customXml" Target="../ink/ink237.xml"/><Relationship Id="rId77" Type="http://schemas.openxmlformats.org/officeDocument/2006/relationships/image" Target="../media/image3820.png"/><Relationship Id="rId100" Type="http://schemas.openxmlformats.org/officeDocument/2006/relationships/customXml" Target="../ink/ink259.xml"/><Relationship Id="rId282" Type="http://schemas.openxmlformats.org/officeDocument/2006/relationships/customXml" Target="../ink/ink350.xml"/><Relationship Id="rId317" Type="http://schemas.openxmlformats.org/officeDocument/2006/relationships/image" Target="../media/image5010.png"/><Relationship Id="rId338" Type="http://schemas.openxmlformats.org/officeDocument/2006/relationships/customXml" Target="../ink/ink378.xml"/><Relationship Id="rId359" Type="http://schemas.openxmlformats.org/officeDocument/2006/relationships/image" Target="../media/image7110.png"/><Relationship Id="rId8" Type="http://schemas.openxmlformats.org/officeDocument/2006/relationships/customXml" Target="../ink/ink213.xml"/><Relationship Id="rId98" Type="http://schemas.openxmlformats.org/officeDocument/2006/relationships/customXml" Target="../ink/ink258.xml"/><Relationship Id="rId121" Type="http://schemas.openxmlformats.org/officeDocument/2006/relationships/image" Target="../media/image4040.png"/><Relationship Id="rId142" Type="http://schemas.openxmlformats.org/officeDocument/2006/relationships/customXml" Target="../ink/ink280.xml"/><Relationship Id="rId163" Type="http://schemas.openxmlformats.org/officeDocument/2006/relationships/image" Target="../media/image4250.png"/><Relationship Id="rId184" Type="http://schemas.openxmlformats.org/officeDocument/2006/relationships/customXml" Target="../ink/ink301.xml"/><Relationship Id="rId219" Type="http://schemas.openxmlformats.org/officeDocument/2006/relationships/image" Target="../media/image453.png"/><Relationship Id="rId370" Type="http://schemas.openxmlformats.org/officeDocument/2006/relationships/customXml" Target="../ink/ink394.xml"/><Relationship Id="rId230" Type="http://schemas.openxmlformats.org/officeDocument/2006/relationships/customXml" Target="../ink/ink324.xml"/><Relationship Id="rId251" Type="http://schemas.openxmlformats.org/officeDocument/2006/relationships/image" Target="../media/image469.png"/><Relationship Id="rId25" Type="http://schemas.openxmlformats.org/officeDocument/2006/relationships/image" Target="../media/image3560.png"/><Relationship Id="rId46" Type="http://schemas.openxmlformats.org/officeDocument/2006/relationships/customXml" Target="../ink/ink232.xml"/><Relationship Id="rId67" Type="http://schemas.openxmlformats.org/officeDocument/2006/relationships/image" Target="../media/image3770.png"/><Relationship Id="rId272" Type="http://schemas.openxmlformats.org/officeDocument/2006/relationships/customXml" Target="../ink/ink345.xml"/><Relationship Id="rId293" Type="http://schemas.openxmlformats.org/officeDocument/2006/relationships/image" Target="../media/image490.png"/><Relationship Id="rId307" Type="http://schemas.openxmlformats.org/officeDocument/2006/relationships/image" Target="../media/image2910.png"/><Relationship Id="rId328" Type="http://schemas.openxmlformats.org/officeDocument/2006/relationships/customXml" Target="../ink/ink373.xml"/><Relationship Id="rId349" Type="http://schemas.openxmlformats.org/officeDocument/2006/relationships/image" Target="../media/image6610.png"/><Relationship Id="rId88" Type="http://schemas.openxmlformats.org/officeDocument/2006/relationships/customXml" Target="../ink/ink253.xml"/><Relationship Id="rId111" Type="http://schemas.openxmlformats.org/officeDocument/2006/relationships/image" Target="../media/image3990.png"/><Relationship Id="rId132" Type="http://schemas.openxmlformats.org/officeDocument/2006/relationships/customXml" Target="../ink/ink275.xml"/><Relationship Id="rId153" Type="http://schemas.openxmlformats.org/officeDocument/2006/relationships/image" Target="../media/image4200.png"/><Relationship Id="rId174" Type="http://schemas.openxmlformats.org/officeDocument/2006/relationships/customXml" Target="../ink/ink296.xml"/><Relationship Id="rId195" Type="http://schemas.openxmlformats.org/officeDocument/2006/relationships/image" Target="../media/image4410.png"/><Relationship Id="rId209" Type="http://schemas.openxmlformats.org/officeDocument/2006/relationships/image" Target="../media/image448.png"/><Relationship Id="rId360" Type="http://schemas.openxmlformats.org/officeDocument/2006/relationships/customXml" Target="../ink/ink389.xml"/><Relationship Id="rId381" Type="http://schemas.openxmlformats.org/officeDocument/2006/relationships/image" Target="../media/image8210.png"/><Relationship Id="rId220" Type="http://schemas.openxmlformats.org/officeDocument/2006/relationships/customXml" Target="../ink/ink319.xml"/><Relationship Id="rId241" Type="http://schemas.openxmlformats.org/officeDocument/2006/relationships/image" Target="../media/image464.png"/><Relationship Id="rId15" Type="http://schemas.openxmlformats.org/officeDocument/2006/relationships/image" Target="../media/image3510.png"/><Relationship Id="rId36" Type="http://schemas.openxmlformats.org/officeDocument/2006/relationships/customXml" Target="../ink/ink227.xml"/><Relationship Id="rId57" Type="http://schemas.openxmlformats.org/officeDocument/2006/relationships/image" Target="../media/image3720.png"/><Relationship Id="rId262" Type="http://schemas.openxmlformats.org/officeDocument/2006/relationships/customXml" Target="../ink/ink340.xml"/><Relationship Id="rId283" Type="http://schemas.openxmlformats.org/officeDocument/2006/relationships/image" Target="../media/image485.png"/><Relationship Id="rId318" Type="http://schemas.openxmlformats.org/officeDocument/2006/relationships/customXml" Target="../ink/ink368.xml"/><Relationship Id="rId339" Type="http://schemas.openxmlformats.org/officeDocument/2006/relationships/image" Target="../media/image6110.png"/><Relationship Id="rId78" Type="http://schemas.openxmlformats.org/officeDocument/2006/relationships/customXml" Target="../ink/ink248.xml"/><Relationship Id="rId99" Type="http://schemas.openxmlformats.org/officeDocument/2006/relationships/image" Target="../media/image3930.png"/><Relationship Id="rId101" Type="http://schemas.openxmlformats.org/officeDocument/2006/relationships/image" Target="../media/image3940.png"/><Relationship Id="rId122" Type="http://schemas.openxmlformats.org/officeDocument/2006/relationships/customXml" Target="../ink/ink270.xml"/><Relationship Id="rId143" Type="http://schemas.openxmlformats.org/officeDocument/2006/relationships/image" Target="../media/image4150.png"/><Relationship Id="rId164" Type="http://schemas.openxmlformats.org/officeDocument/2006/relationships/customXml" Target="../ink/ink291.xml"/><Relationship Id="rId185" Type="http://schemas.openxmlformats.org/officeDocument/2006/relationships/image" Target="../media/image4360.png"/><Relationship Id="rId350" Type="http://schemas.openxmlformats.org/officeDocument/2006/relationships/customXml" Target="../ink/ink384.xml"/><Relationship Id="rId371" Type="http://schemas.openxmlformats.org/officeDocument/2006/relationships/image" Target="../media/image7710.png"/><Relationship Id="rId9" Type="http://schemas.openxmlformats.org/officeDocument/2006/relationships/image" Target="../media/image3480.png"/><Relationship Id="rId210" Type="http://schemas.openxmlformats.org/officeDocument/2006/relationships/customXml" Target="../ink/ink314.xml"/><Relationship Id="rId26" Type="http://schemas.openxmlformats.org/officeDocument/2006/relationships/customXml" Target="../ink/ink222.xml"/><Relationship Id="rId231" Type="http://schemas.openxmlformats.org/officeDocument/2006/relationships/image" Target="../media/image459.png"/><Relationship Id="rId252" Type="http://schemas.openxmlformats.org/officeDocument/2006/relationships/customXml" Target="../ink/ink335.xml"/><Relationship Id="rId273" Type="http://schemas.openxmlformats.org/officeDocument/2006/relationships/image" Target="../media/image480.png"/><Relationship Id="rId294" Type="http://schemas.openxmlformats.org/officeDocument/2006/relationships/customXml" Target="../ink/ink356.xml"/><Relationship Id="rId308" Type="http://schemas.openxmlformats.org/officeDocument/2006/relationships/customXml" Target="../ink/ink363.xml"/><Relationship Id="rId329" Type="http://schemas.openxmlformats.org/officeDocument/2006/relationships/image" Target="../media/image5610.png"/><Relationship Id="rId47" Type="http://schemas.openxmlformats.org/officeDocument/2006/relationships/image" Target="../media/image3670.png"/><Relationship Id="rId68" Type="http://schemas.openxmlformats.org/officeDocument/2006/relationships/customXml" Target="../ink/ink243.xml"/><Relationship Id="rId89" Type="http://schemas.openxmlformats.org/officeDocument/2006/relationships/image" Target="../media/image3880.png"/><Relationship Id="rId112" Type="http://schemas.openxmlformats.org/officeDocument/2006/relationships/customXml" Target="../ink/ink265.xml"/><Relationship Id="rId133" Type="http://schemas.openxmlformats.org/officeDocument/2006/relationships/image" Target="../media/image4100.png"/><Relationship Id="rId154" Type="http://schemas.openxmlformats.org/officeDocument/2006/relationships/customXml" Target="../ink/ink286.xml"/><Relationship Id="rId175" Type="http://schemas.openxmlformats.org/officeDocument/2006/relationships/image" Target="../media/image4310.png"/><Relationship Id="rId340" Type="http://schemas.openxmlformats.org/officeDocument/2006/relationships/customXml" Target="../ink/ink379.xml"/><Relationship Id="rId361" Type="http://schemas.openxmlformats.org/officeDocument/2006/relationships/image" Target="../media/image7210.png"/><Relationship Id="rId196" Type="http://schemas.openxmlformats.org/officeDocument/2006/relationships/customXml" Target="../ink/ink307.xml"/><Relationship Id="rId200" Type="http://schemas.openxmlformats.org/officeDocument/2006/relationships/customXml" Target="../ink/ink309.xml"/><Relationship Id="rId16" Type="http://schemas.openxmlformats.org/officeDocument/2006/relationships/customXml" Target="../ink/ink217.xml"/><Relationship Id="rId221" Type="http://schemas.openxmlformats.org/officeDocument/2006/relationships/image" Target="../media/image454.png"/><Relationship Id="rId242" Type="http://schemas.openxmlformats.org/officeDocument/2006/relationships/customXml" Target="../ink/ink330.xml"/><Relationship Id="rId263" Type="http://schemas.openxmlformats.org/officeDocument/2006/relationships/image" Target="../media/image475.png"/><Relationship Id="rId284" Type="http://schemas.openxmlformats.org/officeDocument/2006/relationships/customXml" Target="../ink/ink351.xml"/><Relationship Id="rId319" Type="http://schemas.openxmlformats.org/officeDocument/2006/relationships/image" Target="../media/image5110.png"/><Relationship Id="rId37" Type="http://schemas.openxmlformats.org/officeDocument/2006/relationships/image" Target="../media/image3620.png"/><Relationship Id="rId58" Type="http://schemas.openxmlformats.org/officeDocument/2006/relationships/customXml" Target="../ink/ink238.xml"/><Relationship Id="rId79" Type="http://schemas.openxmlformats.org/officeDocument/2006/relationships/image" Target="../media/image3830.png"/><Relationship Id="rId102" Type="http://schemas.openxmlformats.org/officeDocument/2006/relationships/customXml" Target="../ink/ink260.xml"/><Relationship Id="rId123" Type="http://schemas.openxmlformats.org/officeDocument/2006/relationships/image" Target="../media/image4050.png"/><Relationship Id="rId144" Type="http://schemas.openxmlformats.org/officeDocument/2006/relationships/customXml" Target="../ink/ink281.xml"/><Relationship Id="rId330" Type="http://schemas.openxmlformats.org/officeDocument/2006/relationships/customXml" Target="../ink/ink374.xml"/><Relationship Id="rId90" Type="http://schemas.openxmlformats.org/officeDocument/2006/relationships/customXml" Target="../ink/ink254.xml"/><Relationship Id="rId165" Type="http://schemas.openxmlformats.org/officeDocument/2006/relationships/image" Target="../media/image4260.png"/><Relationship Id="rId186" Type="http://schemas.openxmlformats.org/officeDocument/2006/relationships/customXml" Target="../ink/ink302.xml"/><Relationship Id="rId351" Type="http://schemas.openxmlformats.org/officeDocument/2006/relationships/image" Target="../media/image6710.png"/><Relationship Id="rId372" Type="http://schemas.openxmlformats.org/officeDocument/2006/relationships/customXml" Target="../ink/ink395.xml"/><Relationship Id="rId211" Type="http://schemas.openxmlformats.org/officeDocument/2006/relationships/image" Target="../media/image449.png"/><Relationship Id="rId232" Type="http://schemas.openxmlformats.org/officeDocument/2006/relationships/customXml" Target="../ink/ink325.xml"/><Relationship Id="rId253" Type="http://schemas.openxmlformats.org/officeDocument/2006/relationships/image" Target="../media/image470.png"/><Relationship Id="rId274" Type="http://schemas.openxmlformats.org/officeDocument/2006/relationships/customXml" Target="../ink/ink346.xml"/><Relationship Id="rId295" Type="http://schemas.openxmlformats.org/officeDocument/2006/relationships/image" Target="../media/image491.png"/><Relationship Id="rId309" Type="http://schemas.openxmlformats.org/officeDocument/2006/relationships/image" Target="../media/image4611.png"/><Relationship Id="rId27" Type="http://schemas.openxmlformats.org/officeDocument/2006/relationships/image" Target="../media/image3570.png"/><Relationship Id="rId48" Type="http://schemas.openxmlformats.org/officeDocument/2006/relationships/customXml" Target="../ink/ink233.xml"/><Relationship Id="rId69" Type="http://schemas.openxmlformats.org/officeDocument/2006/relationships/image" Target="../media/image3780.png"/><Relationship Id="rId113" Type="http://schemas.openxmlformats.org/officeDocument/2006/relationships/image" Target="../media/image4000.png"/><Relationship Id="rId134" Type="http://schemas.openxmlformats.org/officeDocument/2006/relationships/customXml" Target="../ink/ink276.xml"/><Relationship Id="rId320" Type="http://schemas.openxmlformats.org/officeDocument/2006/relationships/customXml" Target="../ink/ink369.xml"/><Relationship Id="rId80" Type="http://schemas.openxmlformats.org/officeDocument/2006/relationships/customXml" Target="../ink/ink249.xml"/><Relationship Id="rId155" Type="http://schemas.openxmlformats.org/officeDocument/2006/relationships/image" Target="../media/image4210.png"/><Relationship Id="rId176" Type="http://schemas.openxmlformats.org/officeDocument/2006/relationships/customXml" Target="../ink/ink297.xml"/><Relationship Id="rId197" Type="http://schemas.openxmlformats.org/officeDocument/2006/relationships/image" Target="../media/image4420.png"/><Relationship Id="rId341" Type="http://schemas.openxmlformats.org/officeDocument/2006/relationships/image" Target="../media/image6210.png"/><Relationship Id="rId362" Type="http://schemas.openxmlformats.org/officeDocument/2006/relationships/customXml" Target="../ink/ink390.xml"/><Relationship Id="rId201" Type="http://schemas.openxmlformats.org/officeDocument/2006/relationships/image" Target="../media/image4440.png"/><Relationship Id="rId222" Type="http://schemas.openxmlformats.org/officeDocument/2006/relationships/customXml" Target="../ink/ink320.xml"/><Relationship Id="rId243" Type="http://schemas.openxmlformats.org/officeDocument/2006/relationships/image" Target="../media/image465.png"/><Relationship Id="rId264" Type="http://schemas.openxmlformats.org/officeDocument/2006/relationships/customXml" Target="../ink/ink341.xml"/><Relationship Id="rId285" Type="http://schemas.openxmlformats.org/officeDocument/2006/relationships/image" Target="../media/image486.png"/><Relationship Id="rId17" Type="http://schemas.openxmlformats.org/officeDocument/2006/relationships/image" Target="../media/image3520.png"/><Relationship Id="rId38" Type="http://schemas.openxmlformats.org/officeDocument/2006/relationships/customXml" Target="../ink/ink228.xml"/><Relationship Id="rId59" Type="http://schemas.openxmlformats.org/officeDocument/2006/relationships/image" Target="../media/image3730.png"/><Relationship Id="rId103" Type="http://schemas.openxmlformats.org/officeDocument/2006/relationships/image" Target="../media/image3950.png"/><Relationship Id="rId124" Type="http://schemas.openxmlformats.org/officeDocument/2006/relationships/customXml" Target="../ink/ink271.xml"/><Relationship Id="rId310" Type="http://schemas.openxmlformats.org/officeDocument/2006/relationships/customXml" Target="../ink/ink364.xml"/><Relationship Id="rId70" Type="http://schemas.openxmlformats.org/officeDocument/2006/relationships/customXml" Target="../ink/ink244.xml"/><Relationship Id="rId91" Type="http://schemas.openxmlformats.org/officeDocument/2006/relationships/image" Target="../media/image3890.png"/><Relationship Id="rId145" Type="http://schemas.openxmlformats.org/officeDocument/2006/relationships/image" Target="../media/image4160.png"/><Relationship Id="rId166" Type="http://schemas.openxmlformats.org/officeDocument/2006/relationships/customXml" Target="../ink/ink292.xml"/><Relationship Id="rId187" Type="http://schemas.openxmlformats.org/officeDocument/2006/relationships/image" Target="../media/image4370.png"/><Relationship Id="rId331" Type="http://schemas.openxmlformats.org/officeDocument/2006/relationships/image" Target="../media/image5710.png"/><Relationship Id="rId352" Type="http://schemas.openxmlformats.org/officeDocument/2006/relationships/customXml" Target="../ink/ink385.xml"/><Relationship Id="rId373" Type="http://schemas.openxmlformats.org/officeDocument/2006/relationships/image" Target="../media/image78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15.xml"/><Relationship Id="rId233" Type="http://schemas.openxmlformats.org/officeDocument/2006/relationships/image" Target="../media/image460.png"/><Relationship Id="rId254" Type="http://schemas.openxmlformats.org/officeDocument/2006/relationships/customXml" Target="../ink/ink336.xml"/><Relationship Id="rId28" Type="http://schemas.openxmlformats.org/officeDocument/2006/relationships/customXml" Target="../ink/ink223.xml"/><Relationship Id="rId49" Type="http://schemas.openxmlformats.org/officeDocument/2006/relationships/image" Target="../media/image3680.png"/><Relationship Id="rId114" Type="http://schemas.openxmlformats.org/officeDocument/2006/relationships/customXml" Target="../ink/ink266.xml"/><Relationship Id="rId275" Type="http://schemas.openxmlformats.org/officeDocument/2006/relationships/image" Target="../media/image481.png"/><Relationship Id="rId296" Type="http://schemas.openxmlformats.org/officeDocument/2006/relationships/customXml" Target="../ink/ink357.xml"/><Relationship Id="rId300" Type="http://schemas.openxmlformats.org/officeDocument/2006/relationships/customXml" Target="../ink/ink359.xml"/><Relationship Id="rId60" Type="http://schemas.openxmlformats.org/officeDocument/2006/relationships/customXml" Target="../ink/ink239.xml"/><Relationship Id="rId81" Type="http://schemas.openxmlformats.org/officeDocument/2006/relationships/image" Target="../media/image3840.png"/><Relationship Id="rId135" Type="http://schemas.openxmlformats.org/officeDocument/2006/relationships/image" Target="../media/image4110.png"/><Relationship Id="rId156" Type="http://schemas.openxmlformats.org/officeDocument/2006/relationships/customXml" Target="../ink/ink287.xml"/><Relationship Id="rId177" Type="http://schemas.openxmlformats.org/officeDocument/2006/relationships/image" Target="../media/image4320.png"/><Relationship Id="rId198" Type="http://schemas.openxmlformats.org/officeDocument/2006/relationships/customXml" Target="../ink/ink308.xml"/><Relationship Id="rId321" Type="http://schemas.openxmlformats.org/officeDocument/2006/relationships/image" Target="../media/image5210.png"/><Relationship Id="rId342" Type="http://schemas.openxmlformats.org/officeDocument/2006/relationships/customXml" Target="../ink/ink380.xml"/><Relationship Id="rId363" Type="http://schemas.openxmlformats.org/officeDocument/2006/relationships/image" Target="../media/image7310.png"/><Relationship Id="rId202" Type="http://schemas.openxmlformats.org/officeDocument/2006/relationships/customXml" Target="../ink/ink310.xml"/><Relationship Id="rId223" Type="http://schemas.openxmlformats.org/officeDocument/2006/relationships/image" Target="../media/image455.png"/><Relationship Id="rId244" Type="http://schemas.openxmlformats.org/officeDocument/2006/relationships/customXml" Target="../ink/ink331.xml"/><Relationship Id="rId18" Type="http://schemas.openxmlformats.org/officeDocument/2006/relationships/customXml" Target="../ink/ink218.xml"/><Relationship Id="rId39" Type="http://schemas.openxmlformats.org/officeDocument/2006/relationships/image" Target="../media/image3630.png"/><Relationship Id="rId265" Type="http://schemas.openxmlformats.org/officeDocument/2006/relationships/image" Target="../media/image476.png"/><Relationship Id="rId286" Type="http://schemas.openxmlformats.org/officeDocument/2006/relationships/customXml" Target="../ink/ink352.xml"/><Relationship Id="rId50" Type="http://schemas.openxmlformats.org/officeDocument/2006/relationships/customXml" Target="../ink/ink234.xml"/><Relationship Id="rId104" Type="http://schemas.openxmlformats.org/officeDocument/2006/relationships/customXml" Target="../ink/ink261.xml"/><Relationship Id="rId125" Type="http://schemas.openxmlformats.org/officeDocument/2006/relationships/image" Target="../media/image4060.png"/><Relationship Id="rId146" Type="http://schemas.openxmlformats.org/officeDocument/2006/relationships/customXml" Target="../ink/ink282.xml"/><Relationship Id="rId167" Type="http://schemas.openxmlformats.org/officeDocument/2006/relationships/image" Target="../media/image4270.png"/><Relationship Id="rId188" Type="http://schemas.openxmlformats.org/officeDocument/2006/relationships/customXml" Target="../ink/ink303.xml"/><Relationship Id="rId311" Type="http://schemas.openxmlformats.org/officeDocument/2006/relationships/image" Target="../media/image4711.png"/><Relationship Id="rId332" Type="http://schemas.openxmlformats.org/officeDocument/2006/relationships/customXml" Target="../ink/ink375.xml"/><Relationship Id="rId353" Type="http://schemas.openxmlformats.org/officeDocument/2006/relationships/image" Target="../media/image6810.png"/><Relationship Id="rId374" Type="http://schemas.openxmlformats.org/officeDocument/2006/relationships/customXml" Target="../ink/ink396.xml"/><Relationship Id="rId71" Type="http://schemas.openxmlformats.org/officeDocument/2006/relationships/image" Target="../media/image3790.png"/><Relationship Id="rId92" Type="http://schemas.openxmlformats.org/officeDocument/2006/relationships/customXml" Target="../ink/ink255.xml"/><Relationship Id="rId213" Type="http://schemas.openxmlformats.org/officeDocument/2006/relationships/image" Target="../media/image450.png"/><Relationship Id="rId234" Type="http://schemas.openxmlformats.org/officeDocument/2006/relationships/customXml" Target="../ink/ink326.xml"/><Relationship Id="rId2" Type="http://schemas.openxmlformats.org/officeDocument/2006/relationships/customXml" Target="../ink/ink210.xml"/><Relationship Id="rId29" Type="http://schemas.openxmlformats.org/officeDocument/2006/relationships/image" Target="../media/image3580.png"/><Relationship Id="rId255" Type="http://schemas.openxmlformats.org/officeDocument/2006/relationships/image" Target="../media/image471.png"/><Relationship Id="rId276" Type="http://schemas.openxmlformats.org/officeDocument/2006/relationships/customXml" Target="../ink/ink347.xml"/><Relationship Id="rId297" Type="http://schemas.openxmlformats.org/officeDocument/2006/relationships/image" Target="../media/image492.png"/><Relationship Id="rId40" Type="http://schemas.openxmlformats.org/officeDocument/2006/relationships/customXml" Target="../ink/ink229.xml"/><Relationship Id="rId115" Type="http://schemas.openxmlformats.org/officeDocument/2006/relationships/image" Target="../media/image4010.png"/><Relationship Id="rId136" Type="http://schemas.openxmlformats.org/officeDocument/2006/relationships/customXml" Target="../ink/ink277.xml"/><Relationship Id="rId157" Type="http://schemas.openxmlformats.org/officeDocument/2006/relationships/image" Target="../media/image4220.png"/><Relationship Id="rId178" Type="http://schemas.openxmlformats.org/officeDocument/2006/relationships/customXml" Target="../ink/ink298.xml"/><Relationship Id="rId301" Type="http://schemas.openxmlformats.org/officeDocument/2006/relationships/image" Target="../media/image494.png"/><Relationship Id="rId322" Type="http://schemas.openxmlformats.org/officeDocument/2006/relationships/customXml" Target="../ink/ink370.xml"/><Relationship Id="rId343" Type="http://schemas.openxmlformats.org/officeDocument/2006/relationships/image" Target="../media/image6310.png"/><Relationship Id="rId364" Type="http://schemas.openxmlformats.org/officeDocument/2006/relationships/customXml" Target="../ink/ink391.xml"/><Relationship Id="rId61" Type="http://schemas.openxmlformats.org/officeDocument/2006/relationships/image" Target="../media/image3740.png"/><Relationship Id="rId82" Type="http://schemas.openxmlformats.org/officeDocument/2006/relationships/customXml" Target="../ink/ink250.xml"/><Relationship Id="rId199" Type="http://schemas.openxmlformats.org/officeDocument/2006/relationships/image" Target="../media/image4430.png"/><Relationship Id="rId203" Type="http://schemas.openxmlformats.org/officeDocument/2006/relationships/image" Target="../media/image4450.png"/><Relationship Id="rId19" Type="http://schemas.openxmlformats.org/officeDocument/2006/relationships/image" Target="../media/image3530.png"/><Relationship Id="rId224" Type="http://schemas.openxmlformats.org/officeDocument/2006/relationships/customXml" Target="../ink/ink321.xml"/><Relationship Id="rId245" Type="http://schemas.openxmlformats.org/officeDocument/2006/relationships/image" Target="../media/image466.png"/><Relationship Id="rId266" Type="http://schemas.openxmlformats.org/officeDocument/2006/relationships/customXml" Target="../ink/ink342.xml"/><Relationship Id="rId287" Type="http://schemas.openxmlformats.org/officeDocument/2006/relationships/image" Target="../media/image487.png"/><Relationship Id="rId30" Type="http://schemas.openxmlformats.org/officeDocument/2006/relationships/customXml" Target="../ink/ink224.xml"/><Relationship Id="rId105" Type="http://schemas.openxmlformats.org/officeDocument/2006/relationships/image" Target="../media/image3960.png"/><Relationship Id="rId126" Type="http://schemas.openxmlformats.org/officeDocument/2006/relationships/customXml" Target="../ink/ink272.xml"/><Relationship Id="rId147" Type="http://schemas.openxmlformats.org/officeDocument/2006/relationships/image" Target="../media/image4170.png"/><Relationship Id="rId168" Type="http://schemas.openxmlformats.org/officeDocument/2006/relationships/customXml" Target="../ink/ink293.xml"/><Relationship Id="rId312" Type="http://schemas.openxmlformats.org/officeDocument/2006/relationships/customXml" Target="../ink/ink365.xml"/><Relationship Id="rId333" Type="http://schemas.openxmlformats.org/officeDocument/2006/relationships/image" Target="../media/image5810.png"/><Relationship Id="rId354" Type="http://schemas.openxmlformats.org/officeDocument/2006/relationships/customXml" Target="../ink/ink386.xml"/><Relationship Id="rId51" Type="http://schemas.openxmlformats.org/officeDocument/2006/relationships/image" Target="../media/image3690.png"/><Relationship Id="rId72" Type="http://schemas.openxmlformats.org/officeDocument/2006/relationships/customXml" Target="../ink/ink245.xml"/><Relationship Id="rId93" Type="http://schemas.openxmlformats.org/officeDocument/2006/relationships/image" Target="../media/image3900.png"/><Relationship Id="rId189" Type="http://schemas.openxmlformats.org/officeDocument/2006/relationships/image" Target="../media/image4380.png"/><Relationship Id="rId375" Type="http://schemas.openxmlformats.org/officeDocument/2006/relationships/image" Target="../media/image7910.png"/><Relationship Id="rId3" Type="http://schemas.openxmlformats.org/officeDocument/2006/relationships/image" Target="../media/image3450.png"/><Relationship Id="rId214" Type="http://schemas.openxmlformats.org/officeDocument/2006/relationships/customXml" Target="../ink/ink316.xml"/><Relationship Id="rId235" Type="http://schemas.openxmlformats.org/officeDocument/2006/relationships/image" Target="../media/image461.png"/><Relationship Id="rId256" Type="http://schemas.openxmlformats.org/officeDocument/2006/relationships/customXml" Target="../ink/ink337.xml"/><Relationship Id="rId277" Type="http://schemas.openxmlformats.org/officeDocument/2006/relationships/image" Target="../media/image482.png"/><Relationship Id="rId298" Type="http://schemas.openxmlformats.org/officeDocument/2006/relationships/customXml" Target="../ink/ink358.xml"/><Relationship Id="rId116" Type="http://schemas.openxmlformats.org/officeDocument/2006/relationships/customXml" Target="../ink/ink267.xml"/><Relationship Id="rId137" Type="http://schemas.openxmlformats.org/officeDocument/2006/relationships/image" Target="../media/image4120.png"/><Relationship Id="rId158" Type="http://schemas.openxmlformats.org/officeDocument/2006/relationships/customXml" Target="../ink/ink288.xml"/><Relationship Id="rId302" Type="http://schemas.openxmlformats.org/officeDocument/2006/relationships/customXml" Target="../ink/ink360.xml"/><Relationship Id="rId323" Type="http://schemas.openxmlformats.org/officeDocument/2006/relationships/image" Target="../media/image5310.png"/><Relationship Id="rId344" Type="http://schemas.openxmlformats.org/officeDocument/2006/relationships/customXml" Target="../ink/ink381.xml"/><Relationship Id="rId20" Type="http://schemas.openxmlformats.org/officeDocument/2006/relationships/customXml" Target="../ink/ink219.xml"/><Relationship Id="rId41" Type="http://schemas.openxmlformats.org/officeDocument/2006/relationships/image" Target="../media/image3640.png"/><Relationship Id="rId62" Type="http://schemas.openxmlformats.org/officeDocument/2006/relationships/customXml" Target="../ink/ink240.xml"/><Relationship Id="rId83" Type="http://schemas.openxmlformats.org/officeDocument/2006/relationships/image" Target="../media/image3850.png"/><Relationship Id="rId179" Type="http://schemas.openxmlformats.org/officeDocument/2006/relationships/image" Target="../media/image4330.png"/><Relationship Id="rId365" Type="http://schemas.openxmlformats.org/officeDocument/2006/relationships/image" Target="../media/image7410.png"/><Relationship Id="rId190" Type="http://schemas.openxmlformats.org/officeDocument/2006/relationships/customXml" Target="../ink/ink304.xml"/><Relationship Id="rId204" Type="http://schemas.openxmlformats.org/officeDocument/2006/relationships/customXml" Target="../ink/ink311.xml"/><Relationship Id="rId225" Type="http://schemas.openxmlformats.org/officeDocument/2006/relationships/image" Target="../media/image456.png"/><Relationship Id="rId246" Type="http://schemas.openxmlformats.org/officeDocument/2006/relationships/customXml" Target="../ink/ink332.xml"/><Relationship Id="rId267" Type="http://schemas.openxmlformats.org/officeDocument/2006/relationships/image" Target="../media/image477.png"/><Relationship Id="rId288" Type="http://schemas.openxmlformats.org/officeDocument/2006/relationships/customXml" Target="../ink/ink353.xml"/><Relationship Id="rId106" Type="http://schemas.openxmlformats.org/officeDocument/2006/relationships/customXml" Target="../ink/ink262.xml"/><Relationship Id="rId127" Type="http://schemas.openxmlformats.org/officeDocument/2006/relationships/image" Target="../media/image4070.png"/><Relationship Id="rId313" Type="http://schemas.openxmlformats.org/officeDocument/2006/relationships/image" Target="../media/image4811.png"/><Relationship Id="rId10" Type="http://schemas.openxmlformats.org/officeDocument/2006/relationships/customXml" Target="../ink/ink214.xml"/><Relationship Id="rId31" Type="http://schemas.openxmlformats.org/officeDocument/2006/relationships/image" Target="../media/image3590.png"/><Relationship Id="rId52" Type="http://schemas.openxmlformats.org/officeDocument/2006/relationships/customXml" Target="../ink/ink235.xml"/><Relationship Id="rId73" Type="http://schemas.openxmlformats.org/officeDocument/2006/relationships/image" Target="../media/image3800.png"/><Relationship Id="rId94" Type="http://schemas.openxmlformats.org/officeDocument/2006/relationships/customXml" Target="../ink/ink256.xml"/><Relationship Id="rId148" Type="http://schemas.openxmlformats.org/officeDocument/2006/relationships/customXml" Target="../ink/ink283.xml"/><Relationship Id="rId169" Type="http://schemas.openxmlformats.org/officeDocument/2006/relationships/image" Target="../media/image4280.png"/><Relationship Id="rId334" Type="http://schemas.openxmlformats.org/officeDocument/2006/relationships/customXml" Target="../ink/ink376.xml"/><Relationship Id="rId355" Type="http://schemas.openxmlformats.org/officeDocument/2006/relationships/image" Target="../media/image6910.png"/><Relationship Id="rId376" Type="http://schemas.openxmlformats.org/officeDocument/2006/relationships/customXml" Target="../ink/ink397.xml"/><Relationship Id="rId4" Type="http://schemas.openxmlformats.org/officeDocument/2006/relationships/customXml" Target="../ink/ink211.xml"/><Relationship Id="rId180" Type="http://schemas.openxmlformats.org/officeDocument/2006/relationships/customXml" Target="../ink/ink299.xml"/><Relationship Id="rId215" Type="http://schemas.openxmlformats.org/officeDocument/2006/relationships/image" Target="../media/image451.png"/><Relationship Id="rId236" Type="http://schemas.openxmlformats.org/officeDocument/2006/relationships/customXml" Target="../ink/ink327.xml"/><Relationship Id="rId257" Type="http://schemas.openxmlformats.org/officeDocument/2006/relationships/image" Target="../media/image472.png"/><Relationship Id="rId278" Type="http://schemas.openxmlformats.org/officeDocument/2006/relationships/customXml" Target="../ink/ink34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30.png"/><Relationship Id="rId299" Type="http://schemas.openxmlformats.org/officeDocument/2006/relationships/image" Target="../media/image14211.png"/><Relationship Id="rId727" Type="http://schemas.openxmlformats.org/officeDocument/2006/relationships/image" Target="../media/image406.png"/><Relationship Id="rId769" Type="http://schemas.openxmlformats.org/officeDocument/2006/relationships/image" Target="../media/image427.png"/><Relationship Id="rId21" Type="http://schemas.openxmlformats.org/officeDocument/2006/relationships/image" Target="../media/image550.png"/><Relationship Id="rId63" Type="http://schemas.openxmlformats.org/officeDocument/2006/relationships/image" Target="../media/image760.png"/><Relationship Id="rId159" Type="http://schemas.openxmlformats.org/officeDocument/2006/relationships/image" Target="../media/image1240.png"/><Relationship Id="rId324" Type="http://schemas.openxmlformats.org/officeDocument/2006/relationships/customXml" Target="../ink/ink561.xml"/><Relationship Id="rId366" Type="http://schemas.openxmlformats.org/officeDocument/2006/relationships/customXml" Target="../ink/ink582.xml"/><Relationship Id="rId531" Type="http://schemas.openxmlformats.org/officeDocument/2006/relationships/image" Target="../media/image258.png"/><Relationship Id="rId573" Type="http://schemas.openxmlformats.org/officeDocument/2006/relationships/image" Target="../media/image279.png"/><Relationship Id="rId629" Type="http://schemas.openxmlformats.org/officeDocument/2006/relationships/image" Target="../media/image358.png"/><Relationship Id="rId780" Type="http://schemas.openxmlformats.org/officeDocument/2006/relationships/customXml" Target="../ink/ink754.xml"/><Relationship Id="rId170" Type="http://schemas.openxmlformats.org/officeDocument/2006/relationships/customXml" Target="../ink/ink484.xml"/><Relationship Id="rId226" Type="http://schemas.openxmlformats.org/officeDocument/2006/relationships/customXml" Target="../ink/ink512.xml"/><Relationship Id="rId433" Type="http://schemas.openxmlformats.org/officeDocument/2006/relationships/image" Target="../media/image209.png"/><Relationship Id="rId268" Type="http://schemas.openxmlformats.org/officeDocument/2006/relationships/customXml" Target="../ink/ink533.xml"/><Relationship Id="rId475" Type="http://schemas.openxmlformats.org/officeDocument/2006/relationships/image" Target="../media/image230.png"/><Relationship Id="rId682" Type="http://schemas.openxmlformats.org/officeDocument/2006/relationships/image" Target="../media/image384.png"/><Relationship Id="rId738" Type="http://schemas.openxmlformats.org/officeDocument/2006/relationships/customXml" Target="../ink/ink733.xml"/><Relationship Id="rId32" Type="http://schemas.openxmlformats.org/officeDocument/2006/relationships/customXml" Target="../ink/ink415.xml"/><Relationship Id="rId74" Type="http://schemas.openxmlformats.org/officeDocument/2006/relationships/customXml" Target="../ink/ink436.xml"/><Relationship Id="rId128" Type="http://schemas.openxmlformats.org/officeDocument/2006/relationships/customXml" Target="../ink/ink463.xml"/><Relationship Id="rId335" Type="http://schemas.openxmlformats.org/officeDocument/2006/relationships/image" Target="../media/image16011.png"/><Relationship Id="rId377" Type="http://schemas.openxmlformats.org/officeDocument/2006/relationships/image" Target="../media/image18110.png"/><Relationship Id="rId500" Type="http://schemas.openxmlformats.org/officeDocument/2006/relationships/customXml" Target="../ink/ink649.xml"/><Relationship Id="rId542" Type="http://schemas.openxmlformats.org/officeDocument/2006/relationships/customXml" Target="../ink/ink670.xml"/><Relationship Id="rId584" Type="http://schemas.openxmlformats.org/officeDocument/2006/relationships/customXml" Target="../ink/ink691.xml"/><Relationship Id="rId805" Type="http://schemas.openxmlformats.org/officeDocument/2006/relationships/image" Target="../media/image445.png"/><Relationship Id="rId5" Type="http://schemas.openxmlformats.org/officeDocument/2006/relationships/image" Target="../media/image4710.png"/><Relationship Id="rId181" Type="http://schemas.openxmlformats.org/officeDocument/2006/relationships/image" Target="../media/image1350.png"/><Relationship Id="rId237" Type="http://schemas.openxmlformats.org/officeDocument/2006/relationships/image" Target="../media/image11010.png"/><Relationship Id="rId402" Type="http://schemas.openxmlformats.org/officeDocument/2006/relationships/customXml" Target="../ink/ink600.xml"/><Relationship Id="rId791" Type="http://schemas.openxmlformats.org/officeDocument/2006/relationships/image" Target="../media/image438.png"/><Relationship Id="rId279" Type="http://schemas.openxmlformats.org/officeDocument/2006/relationships/image" Target="../media/image13110.png"/><Relationship Id="rId444" Type="http://schemas.openxmlformats.org/officeDocument/2006/relationships/customXml" Target="../ink/ink621.xml"/><Relationship Id="rId486" Type="http://schemas.openxmlformats.org/officeDocument/2006/relationships/customXml" Target="../ink/ink642.xml"/><Relationship Id="rId693" Type="http://schemas.openxmlformats.org/officeDocument/2006/relationships/customXml" Target="../ink/ink710.xml"/><Relationship Id="rId707" Type="http://schemas.openxmlformats.org/officeDocument/2006/relationships/customXml" Target="../ink/ink717.xml"/><Relationship Id="rId749" Type="http://schemas.openxmlformats.org/officeDocument/2006/relationships/image" Target="../media/image417.png"/><Relationship Id="rId43" Type="http://schemas.openxmlformats.org/officeDocument/2006/relationships/image" Target="../media/image660.png"/><Relationship Id="rId139" Type="http://schemas.openxmlformats.org/officeDocument/2006/relationships/image" Target="../media/image1140.png"/><Relationship Id="rId290" Type="http://schemas.openxmlformats.org/officeDocument/2006/relationships/customXml" Target="../ink/ink544.xml"/><Relationship Id="rId304" Type="http://schemas.openxmlformats.org/officeDocument/2006/relationships/customXml" Target="../ink/ink551.xml"/><Relationship Id="rId346" Type="http://schemas.openxmlformats.org/officeDocument/2006/relationships/customXml" Target="../ink/ink572.xml"/><Relationship Id="rId388" Type="http://schemas.openxmlformats.org/officeDocument/2006/relationships/customXml" Target="../ink/ink593.xml"/><Relationship Id="rId511" Type="http://schemas.openxmlformats.org/officeDocument/2006/relationships/image" Target="../media/image248.png"/><Relationship Id="rId553" Type="http://schemas.openxmlformats.org/officeDocument/2006/relationships/image" Target="../media/image269.png"/><Relationship Id="rId760" Type="http://schemas.openxmlformats.org/officeDocument/2006/relationships/customXml" Target="../ink/ink744.xml"/><Relationship Id="rId85" Type="http://schemas.openxmlformats.org/officeDocument/2006/relationships/image" Target="../media/image870.png"/><Relationship Id="rId150" Type="http://schemas.openxmlformats.org/officeDocument/2006/relationships/customXml" Target="../ink/ink474.xml"/><Relationship Id="rId192" Type="http://schemas.openxmlformats.org/officeDocument/2006/relationships/customXml" Target="../ink/ink495.xml"/><Relationship Id="rId206" Type="http://schemas.openxmlformats.org/officeDocument/2006/relationships/customXml" Target="../ink/ink502.xml"/><Relationship Id="rId413" Type="http://schemas.openxmlformats.org/officeDocument/2006/relationships/image" Target="../media/image199.png"/><Relationship Id="rId595" Type="http://schemas.openxmlformats.org/officeDocument/2006/relationships/image" Target="../media/image342.png"/><Relationship Id="rId248" Type="http://schemas.openxmlformats.org/officeDocument/2006/relationships/customXml" Target="../ink/ink523.xml"/><Relationship Id="rId455" Type="http://schemas.openxmlformats.org/officeDocument/2006/relationships/image" Target="../media/image220.png"/><Relationship Id="rId497" Type="http://schemas.openxmlformats.org/officeDocument/2006/relationships/image" Target="../media/image241.png"/><Relationship Id="rId718" Type="http://schemas.openxmlformats.org/officeDocument/2006/relationships/customXml" Target="../ink/ink723.xml"/><Relationship Id="rId12" Type="http://schemas.openxmlformats.org/officeDocument/2006/relationships/customXml" Target="../ink/ink405.xml"/><Relationship Id="rId108" Type="http://schemas.openxmlformats.org/officeDocument/2006/relationships/customXml" Target="../ink/ink453.xml"/><Relationship Id="rId315" Type="http://schemas.openxmlformats.org/officeDocument/2006/relationships/image" Target="../media/image15011.png"/><Relationship Id="rId357" Type="http://schemas.openxmlformats.org/officeDocument/2006/relationships/image" Target="../media/image17110.png"/><Relationship Id="rId522" Type="http://schemas.openxmlformats.org/officeDocument/2006/relationships/customXml" Target="../ink/ink660.xml"/><Relationship Id="rId54" Type="http://schemas.openxmlformats.org/officeDocument/2006/relationships/customXml" Target="../ink/ink426.xml"/><Relationship Id="rId96" Type="http://schemas.openxmlformats.org/officeDocument/2006/relationships/customXml" Target="../ink/ink447.xml"/><Relationship Id="rId161" Type="http://schemas.openxmlformats.org/officeDocument/2006/relationships/image" Target="../media/image1250.png"/><Relationship Id="rId217" Type="http://schemas.openxmlformats.org/officeDocument/2006/relationships/image" Target="../media/image10010.png"/><Relationship Id="rId399" Type="http://schemas.openxmlformats.org/officeDocument/2006/relationships/image" Target="../media/image19210.png"/><Relationship Id="rId564" Type="http://schemas.openxmlformats.org/officeDocument/2006/relationships/customXml" Target="../ink/ink681.xml"/><Relationship Id="rId771" Type="http://schemas.openxmlformats.org/officeDocument/2006/relationships/image" Target="../media/image428.png"/><Relationship Id="rId259" Type="http://schemas.openxmlformats.org/officeDocument/2006/relationships/image" Target="../media/image12110.png"/><Relationship Id="rId424" Type="http://schemas.openxmlformats.org/officeDocument/2006/relationships/customXml" Target="../ink/ink611.xml"/><Relationship Id="rId466" Type="http://schemas.openxmlformats.org/officeDocument/2006/relationships/customXml" Target="../ink/ink632.xml"/><Relationship Id="rId673" Type="http://schemas.openxmlformats.org/officeDocument/2006/relationships/image" Target="../media/image380.png"/><Relationship Id="rId729" Type="http://schemas.openxmlformats.org/officeDocument/2006/relationships/image" Target="../media/image407.png"/><Relationship Id="rId23" Type="http://schemas.openxmlformats.org/officeDocument/2006/relationships/image" Target="../media/image560.png"/><Relationship Id="rId119" Type="http://schemas.openxmlformats.org/officeDocument/2006/relationships/image" Target="../media/image1040.png"/><Relationship Id="rId270" Type="http://schemas.openxmlformats.org/officeDocument/2006/relationships/customXml" Target="../ink/ink534.xml"/><Relationship Id="rId326" Type="http://schemas.openxmlformats.org/officeDocument/2006/relationships/customXml" Target="../ink/ink562.xml"/><Relationship Id="rId533" Type="http://schemas.openxmlformats.org/officeDocument/2006/relationships/image" Target="../media/image259.png"/><Relationship Id="rId65" Type="http://schemas.openxmlformats.org/officeDocument/2006/relationships/image" Target="../media/image770.png"/><Relationship Id="rId130" Type="http://schemas.openxmlformats.org/officeDocument/2006/relationships/customXml" Target="../ink/ink464.xml"/><Relationship Id="rId368" Type="http://schemas.openxmlformats.org/officeDocument/2006/relationships/customXml" Target="../ink/ink583.xml"/><Relationship Id="rId575" Type="http://schemas.openxmlformats.org/officeDocument/2006/relationships/image" Target="../media/image280.png"/><Relationship Id="rId740" Type="http://schemas.openxmlformats.org/officeDocument/2006/relationships/customXml" Target="../ink/ink734.xml"/><Relationship Id="rId782" Type="http://schemas.openxmlformats.org/officeDocument/2006/relationships/customXml" Target="../ink/ink755.xml"/><Relationship Id="rId172" Type="http://schemas.openxmlformats.org/officeDocument/2006/relationships/customXml" Target="../ink/ink485.xml"/><Relationship Id="rId228" Type="http://schemas.openxmlformats.org/officeDocument/2006/relationships/customXml" Target="../ink/ink513.xml"/><Relationship Id="rId435" Type="http://schemas.openxmlformats.org/officeDocument/2006/relationships/image" Target="../media/image210.png"/><Relationship Id="rId477" Type="http://schemas.openxmlformats.org/officeDocument/2006/relationships/image" Target="../media/image231.png"/><Relationship Id="rId600" Type="http://schemas.openxmlformats.org/officeDocument/2006/relationships/customXml" Target="../ink/ink699.xml"/><Relationship Id="rId684" Type="http://schemas.openxmlformats.org/officeDocument/2006/relationships/image" Target="../media/image385.png"/><Relationship Id="rId281" Type="http://schemas.openxmlformats.org/officeDocument/2006/relationships/image" Target="../media/image13210.png"/><Relationship Id="rId337" Type="http://schemas.openxmlformats.org/officeDocument/2006/relationships/image" Target="../media/image16111.png"/><Relationship Id="rId502" Type="http://schemas.openxmlformats.org/officeDocument/2006/relationships/customXml" Target="../ink/ink650.xml"/><Relationship Id="rId34" Type="http://schemas.openxmlformats.org/officeDocument/2006/relationships/customXml" Target="../ink/ink416.xml"/><Relationship Id="rId76" Type="http://schemas.openxmlformats.org/officeDocument/2006/relationships/customXml" Target="../ink/ink437.xml"/><Relationship Id="rId141" Type="http://schemas.openxmlformats.org/officeDocument/2006/relationships/image" Target="../media/image1150.png"/><Relationship Id="rId379" Type="http://schemas.openxmlformats.org/officeDocument/2006/relationships/image" Target="../media/image18210.png"/><Relationship Id="rId544" Type="http://schemas.openxmlformats.org/officeDocument/2006/relationships/customXml" Target="../ink/ink671.xml"/><Relationship Id="rId586" Type="http://schemas.openxmlformats.org/officeDocument/2006/relationships/customXml" Target="../ink/ink692.xml"/><Relationship Id="rId751" Type="http://schemas.openxmlformats.org/officeDocument/2006/relationships/image" Target="../media/image418.png"/><Relationship Id="rId793" Type="http://schemas.openxmlformats.org/officeDocument/2006/relationships/image" Target="../media/image439.png"/><Relationship Id="rId7" Type="http://schemas.openxmlformats.org/officeDocument/2006/relationships/image" Target="../media/image4810.png"/><Relationship Id="rId183" Type="http://schemas.openxmlformats.org/officeDocument/2006/relationships/image" Target="../media/image1360.png"/><Relationship Id="rId239" Type="http://schemas.openxmlformats.org/officeDocument/2006/relationships/image" Target="../media/image11110.png"/><Relationship Id="rId390" Type="http://schemas.openxmlformats.org/officeDocument/2006/relationships/customXml" Target="../ink/ink594.xml"/><Relationship Id="rId404" Type="http://schemas.openxmlformats.org/officeDocument/2006/relationships/customXml" Target="../ink/ink601.xml"/><Relationship Id="rId446" Type="http://schemas.openxmlformats.org/officeDocument/2006/relationships/customXml" Target="../ink/ink622.xml"/><Relationship Id="rId250" Type="http://schemas.openxmlformats.org/officeDocument/2006/relationships/customXml" Target="../ink/ink524.xml"/><Relationship Id="rId292" Type="http://schemas.openxmlformats.org/officeDocument/2006/relationships/customXml" Target="../ink/ink545.xml"/><Relationship Id="rId306" Type="http://schemas.openxmlformats.org/officeDocument/2006/relationships/customXml" Target="../ink/ink552.xml"/><Relationship Id="rId488" Type="http://schemas.openxmlformats.org/officeDocument/2006/relationships/customXml" Target="../ink/ink643.xml"/><Relationship Id="rId695" Type="http://schemas.openxmlformats.org/officeDocument/2006/relationships/customXml" Target="../ink/ink711.xml"/><Relationship Id="rId709" Type="http://schemas.openxmlformats.org/officeDocument/2006/relationships/customXml" Target="../ink/ink718.xml"/><Relationship Id="rId45" Type="http://schemas.openxmlformats.org/officeDocument/2006/relationships/image" Target="../media/image670.png"/><Relationship Id="rId87" Type="http://schemas.openxmlformats.org/officeDocument/2006/relationships/image" Target="../media/image880.png"/><Relationship Id="rId110" Type="http://schemas.openxmlformats.org/officeDocument/2006/relationships/customXml" Target="../ink/ink454.xml"/><Relationship Id="rId348" Type="http://schemas.openxmlformats.org/officeDocument/2006/relationships/customXml" Target="../ink/ink573.xml"/><Relationship Id="rId513" Type="http://schemas.openxmlformats.org/officeDocument/2006/relationships/image" Target="../media/image249.png"/><Relationship Id="rId555" Type="http://schemas.openxmlformats.org/officeDocument/2006/relationships/image" Target="../media/image270.png"/><Relationship Id="rId597" Type="http://schemas.openxmlformats.org/officeDocument/2006/relationships/image" Target="../media/image343.png"/><Relationship Id="rId720" Type="http://schemas.openxmlformats.org/officeDocument/2006/relationships/customXml" Target="../ink/ink724.xml"/><Relationship Id="rId762" Type="http://schemas.openxmlformats.org/officeDocument/2006/relationships/customXml" Target="../ink/ink745.xml"/><Relationship Id="rId152" Type="http://schemas.openxmlformats.org/officeDocument/2006/relationships/customXml" Target="../ink/ink475.xml"/><Relationship Id="rId194" Type="http://schemas.openxmlformats.org/officeDocument/2006/relationships/customXml" Target="../ink/ink496.xml"/><Relationship Id="rId208" Type="http://schemas.openxmlformats.org/officeDocument/2006/relationships/customXml" Target="../ink/ink503.xml"/><Relationship Id="rId415" Type="http://schemas.openxmlformats.org/officeDocument/2006/relationships/image" Target="../media/image200.png"/><Relationship Id="rId457" Type="http://schemas.openxmlformats.org/officeDocument/2006/relationships/image" Target="../media/image221.png"/><Relationship Id="rId261" Type="http://schemas.openxmlformats.org/officeDocument/2006/relationships/image" Target="../media/image12210.png"/><Relationship Id="rId499" Type="http://schemas.openxmlformats.org/officeDocument/2006/relationships/image" Target="../media/image242.png"/><Relationship Id="rId14" Type="http://schemas.openxmlformats.org/officeDocument/2006/relationships/customXml" Target="../ink/ink406.xml"/><Relationship Id="rId56" Type="http://schemas.openxmlformats.org/officeDocument/2006/relationships/customXml" Target="../ink/ink427.xml"/><Relationship Id="rId317" Type="http://schemas.openxmlformats.org/officeDocument/2006/relationships/image" Target="../media/image15111.png"/><Relationship Id="rId359" Type="http://schemas.openxmlformats.org/officeDocument/2006/relationships/image" Target="../media/image17210.png"/><Relationship Id="rId524" Type="http://schemas.openxmlformats.org/officeDocument/2006/relationships/customXml" Target="../ink/ink661.xml"/><Relationship Id="rId566" Type="http://schemas.openxmlformats.org/officeDocument/2006/relationships/customXml" Target="../ink/ink682.xml"/><Relationship Id="rId731" Type="http://schemas.openxmlformats.org/officeDocument/2006/relationships/image" Target="../media/image408.png"/><Relationship Id="rId773" Type="http://schemas.openxmlformats.org/officeDocument/2006/relationships/image" Target="../media/image429.png"/><Relationship Id="rId98" Type="http://schemas.openxmlformats.org/officeDocument/2006/relationships/customXml" Target="../ink/ink448.xml"/><Relationship Id="rId121" Type="http://schemas.openxmlformats.org/officeDocument/2006/relationships/image" Target="../media/image1050.png"/><Relationship Id="rId163" Type="http://schemas.openxmlformats.org/officeDocument/2006/relationships/image" Target="../media/image1260.png"/><Relationship Id="rId219" Type="http://schemas.openxmlformats.org/officeDocument/2006/relationships/image" Target="../media/image10110.png"/><Relationship Id="rId370" Type="http://schemas.openxmlformats.org/officeDocument/2006/relationships/customXml" Target="../ink/ink584.xml"/><Relationship Id="rId426" Type="http://schemas.openxmlformats.org/officeDocument/2006/relationships/customXml" Target="../ink/ink612.xml"/><Relationship Id="rId230" Type="http://schemas.openxmlformats.org/officeDocument/2006/relationships/customXml" Target="../ink/ink514.xml"/><Relationship Id="rId468" Type="http://schemas.openxmlformats.org/officeDocument/2006/relationships/customXml" Target="../ink/ink633.xml"/><Relationship Id="rId675" Type="http://schemas.openxmlformats.org/officeDocument/2006/relationships/image" Target="../media/image381.png"/><Relationship Id="rId25" Type="http://schemas.openxmlformats.org/officeDocument/2006/relationships/image" Target="../media/image570.png"/><Relationship Id="rId67" Type="http://schemas.openxmlformats.org/officeDocument/2006/relationships/image" Target="../media/image780.png"/><Relationship Id="rId272" Type="http://schemas.openxmlformats.org/officeDocument/2006/relationships/customXml" Target="../ink/ink535.xml"/><Relationship Id="rId328" Type="http://schemas.openxmlformats.org/officeDocument/2006/relationships/customXml" Target="../ink/ink563.xml"/><Relationship Id="rId535" Type="http://schemas.openxmlformats.org/officeDocument/2006/relationships/image" Target="../media/image260.png"/><Relationship Id="rId577" Type="http://schemas.openxmlformats.org/officeDocument/2006/relationships/image" Target="../media/image281.png"/><Relationship Id="rId700" Type="http://schemas.openxmlformats.org/officeDocument/2006/relationships/image" Target="../media/image393.png"/><Relationship Id="rId742" Type="http://schemas.openxmlformats.org/officeDocument/2006/relationships/customXml" Target="../ink/ink735.xml"/><Relationship Id="rId132" Type="http://schemas.openxmlformats.org/officeDocument/2006/relationships/customXml" Target="../ink/ink465.xml"/><Relationship Id="rId174" Type="http://schemas.openxmlformats.org/officeDocument/2006/relationships/customXml" Target="../ink/ink486.xml"/><Relationship Id="rId381" Type="http://schemas.openxmlformats.org/officeDocument/2006/relationships/image" Target="../media/image18310.png"/><Relationship Id="rId784" Type="http://schemas.openxmlformats.org/officeDocument/2006/relationships/customXml" Target="../ink/ink756.xml"/><Relationship Id="rId241" Type="http://schemas.openxmlformats.org/officeDocument/2006/relationships/image" Target="../media/image11210.png"/><Relationship Id="rId437" Type="http://schemas.openxmlformats.org/officeDocument/2006/relationships/image" Target="../media/image211.png"/><Relationship Id="rId479" Type="http://schemas.openxmlformats.org/officeDocument/2006/relationships/image" Target="../media/image232.png"/><Relationship Id="rId686" Type="http://schemas.openxmlformats.org/officeDocument/2006/relationships/image" Target="../media/image386.png"/><Relationship Id="rId36" Type="http://schemas.openxmlformats.org/officeDocument/2006/relationships/customXml" Target="../ink/ink417.xml"/><Relationship Id="rId283" Type="http://schemas.openxmlformats.org/officeDocument/2006/relationships/image" Target="../media/image13310.png"/><Relationship Id="rId339" Type="http://schemas.openxmlformats.org/officeDocument/2006/relationships/image" Target="../media/image16211.png"/><Relationship Id="rId490" Type="http://schemas.openxmlformats.org/officeDocument/2006/relationships/customXml" Target="../ink/ink644.xml"/><Relationship Id="rId504" Type="http://schemas.openxmlformats.org/officeDocument/2006/relationships/customXml" Target="../ink/ink651.xml"/><Relationship Id="rId546" Type="http://schemas.openxmlformats.org/officeDocument/2006/relationships/customXml" Target="../ink/ink672.xml"/><Relationship Id="rId711" Type="http://schemas.openxmlformats.org/officeDocument/2006/relationships/image" Target="../media/image398.png"/><Relationship Id="rId753" Type="http://schemas.openxmlformats.org/officeDocument/2006/relationships/image" Target="../media/image419.png"/><Relationship Id="rId78" Type="http://schemas.openxmlformats.org/officeDocument/2006/relationships/customXml" Target="../ink/ink438.xml"/><Relationship Id="rId101" Type="http://schemas.openxmlformats.org/officeDocument/2006/relationships/image" Target="../media/image950.png"/><Relationship Id="rId143" Type="http://schemas.openxmlformats.org/officeDocument/2006/relationships/image" Target="../media/image1160.png"/><Relationship Id="rId185" Type="http://schemas.openxmlformats.org/officeDocument/2006/relationships/image" Target="../media/image1370.png"/><Relationship Id="rId350" Type="http://schemas.openxmlformats.org/officeDocument/2006/relationships/customXml" Target="../ink/ink574.xml"/><Relationship Id="rId406" Type="http://schemas.openxmlformats.org/officeDocument/2006/relationships/customXml" Target="../ink/ink602.xml"/><Relationship Id="rId588" Type="http://schemas.openxmlformats.org/officeDocument/2006/relationships/customXml" Target="../ink/ink693.xml"/><Relationship Id="rId795" Type="http://schemas.openxmlformats.org/officeDocument/2006/relationships/image" Target="../media/image440.png"/><Relationship Id="rId9" Type="http://schemas.openxmlformats.org/officeDocument/2006/relationships/image" Target="../media/image496.png"/><Relationship Id="rId210" Type="http://schemas.openxmlformats.org/officeDocument/2006/relationships/customXml" Target="../ink/ink504.xml"/><Relationship Id="rId392" Type="http://schemas.openxmlformats.org/officeDocument/2006/relationships/customXml" Target="../ink/ink595.xml"/><Relationship Id="rId448" Type="http://schemas.openxmlformats.org/officeDocument/2006/relationships/customXml" Target="../ink/ink623.xml"/><Relationship Id="rId697" Type="http://schemas.openxmlformats.org/officeDocument/2006/relationships/customXml" Target="../ink/ink712.xml"/><Relationship Id="rId252" Type="http://schemas.openxmlformats.org/officeDocument/2006/relationships/customXml" Target="../ink/ink525.xml"/><Relationship Id="rId294" Type="http://schemas.openxmlformats.org/officeDocument/2006/relationships/customXml" Target="../ink/ink546.xml"/><Relationship Id="rId308" Type="http://schemas.openxmlformats.org/officeDocument/2006/relationships/customXml" Target="../ink/ink553.xml"/><Relationship Id="rId515" Type="http://schemas.openxmlformats.org/officeDocument/2006/relationships/image" Target="../media/image250.png"/><Relationship Id="rId722" Type="http://schemas.openxmlformats.org/officeDocument/2006/relationships/customXml" Target="../ink/ink725.xml"/><Relationship Id="rId47" Type="http://schemas.openxmlformats.org/officeDocument/2006/relationships/image" Target="../media/image680.png"/><Relationship Id="rId89" Type="http://schemas.openxmlformats.org/officeDocument/2006/relationships/image" Target="../media/image890.png"/><Relationship Id="rId112" Type="http://schemas.openxmlformats.org/officeDocument/2006/relationships/customXml" Target="../ink/ink455.xml"/><Relationship Id="rId154" Type="http://schemas.openxmlformats.org/officeDocument/2006/relationships/customXml" Target="../ink/ink476.xml"/><Relationship Id="rId361" Type="http://schemas.openxmlformats.org/officeDocument/2006/relationships/image" Target="../media/image17310.png"/><Relationship Id="rId557" Type="http://schemas.openxmlformats.org/officeDocument/2006/relationships/image" Target="../media/image271.png"/><Relationship Id="rId599" Type="http://schemas.openxmlformats.org/officeDocument/2006/relationships/image" Target="../media/image344.png"/><Relationship Id="rId764" Type="http://schemas.openxmlformats.org/officeDocument/2006/relationships/customXml" Target="../ink/ink746.xml"/><Relationship Id="rId196" Type="http://schemas.openxmlformats.org/officeDocument/2006/relationships/customXml" Target="../ink/ink497.xml"/><Relationship Id="rId417" Type="http://schemas.openxmlformats.org/officeDocument/2006/relationships/image" Target="../media/image201.png"/><Relationship Id="rId459" Type="http://schemas.openxmlformats.org/officeDocument/2006/relationships/image" Target="../media/image222.png"/><Relationship Id="rId16" Type="http://schemas.openxmlformats.org/officeDocument/2006/relationships/customXml" Target="../ink/ink407.xml"/><Relationship Id="rId221" Type="http://schemas.openxmlformats.org/officeDocument/2006/relationships/image" Target="../media/image10210.png"/><Relationship Id="rId263" Type="http://schemas.openxmlformats.org/officeDocument/2006/relationships/image" Target="../media/image12310.png"/><Relationship Id="rId319" Type="http://schemas.openxmlformats.org/officeDocument/2006/relationships/image" Target="../media/image15211.png"/><Relationship Id="rId470" Type="http://schemas.openxmlformats.org/officeDocument/2006/relationships/customXml" Target="../ink/ink634.xml"/><Relationship Id="rId526" Type="http://schemas.openxmlformats.org/officeDocument/2006/relationships/customXml" Target="../ink/ink662.xml"/><Relationship Id="rId58" Type="http://schemas.openxmlformats.org/officeDocument/2006/relationships/customXml" Target="../ink/ink428.xml"/><Relationship Id="rId123" Type="http://schemas.openxmlformats.org/officeDocument/2006/relationships/image" Target="../media/image1060.png"/><Relationship Id="rId330" Type="http://schemas.openxmlformats.org/officeDocument/2006/relationships/customXml" Target="../ink/ink564.xml"/><Relationship Id="rId568" Type="http://schemas.openxmlformats.org/officeDocument/2006/relationships/customXml" Target="../ink/ink683.xml"/><Relationship Id="rId733" Type="http://schemas.openxmlformats.org/officeDocument/2006/relationships/image" Target="../media/image409.png"/><Relationship Id="rId775" Type="http://schemas.openxmlformats.org/officeDocument/2006/relationships/image" Target="../media/image430.png"/><Relationship Id="rId165" Type="http://schemas.openxmlformats.org/officeDocument/2006/relationships/image" Target="../media/image1270.png"/><Relationship Id="rId372" Type="http://schemas.openxmlformats.org/officeDocument/2006/relationships/customXml" Target="../ink/ink585.xml"/><Relationship Id="rId428" Type="http://schemas.openxmlformats.org/officeDocument/2006/relationships/customXml" Target="../ink/ink613.xml"/><Relationship Id="rId677" Type="http://schemas.openxmlformats.org/officeDocument/2006/relationships/image" Target="../media/image382.png"/><Relationship Id="rId800" Type="http://schemas.openxmlformats.org/officeDocument/2006/relationships/customXml" Target="../ink/ink764.xml"/><Relationship Id="rId232" Type="http://schemas.openxmlformats.org/officeDocument/2006/relationships/customXml" Target="../ink/ink515.xml"/><Relationship Id="rId274" Type="http://schemas.openxmlformats.org/officeDocument/2006/relationships/customXml" Target="../ink/ink536.xml"/><Relationship Id="rId481" Type="http://schemas.openxmlformats.org/officeDocument/2006/relationships/image" Target="../media/image233.png"/><Relationship Id="rId702" Type="http://schemas.openxmlformats.org/officeDocument/2006/relationships/image" Target="../media/image394.png"/><Relationship Id="rId27" Type="http://schemas.openxmlformats.org/officeDocument/2006/relationships/image" Target="../media/image580.png"/><Relationship Id="rId69" Type="http://schemas.openxmlformats.org/officeDocument/2006/relationships/image" Target="../media/image790.png"/><Relationship Id="rId134" Type="http://schemas.openxmlformats.org/officeDocument/2006/relationships/customXml" Target="../ink/ink466.xml"/><Relationship Id="rId537" Type="http://schemas.openxmlformats.org/officeDocument/2006/relationships/image" Target="../media/image261.png"/><Relationship Id="rId579" Type="http://schemas.openxmlformats.org/officeDocument/2006/relationships/image" Target="../media/image334.png"/><Relationship Id="rId744" Type="http://schemas.openxmlformats.org/officeDocument/2006/relationships/customXml" Target="../ink/ink736.xml"/><Relationship Id="rId786" Type="http://schemas.openxmlformats.org/officeDocument/2006/relationships/customXml" Target="../ink/ink757.xml"/><Relationship Id="rId80" Type="http://schemas.openxmlformats.org/officeDocument/2006/relationships/customXml" Target="../ink/ink439.xml"/><Relationship Id="rId176" Type="http://schemas.openxmlformats.org/officeDocument/2006/relationships/customXml" Target="../ink/ink487.xml"/><Relationship Id="rId341" Type="http://schemas.openxmlformats.org/officeDocument/2006/relationships/image" Target="../media/image16311.png"/><Relationship Id="rId383" Type="http://schemas.openxmlformats.org/officeDocument/2006/relationships/image" Target="../media/image18410.png"/><Relationship Id="rId439" Type="http://schemas.openxmlformats.org/officeDocument/2006/relationships/image" Target="../media/image212.png"/><Relationship Id="rId590" Type="http://schemas.openxmlformats.org/officeDocument/2006/relationships/customXml" Target="../ink/ink694.xml"/><Relationship Id="rId201" Type="http://schemas.openxmlformats.org/officeDocument/2006/relationships/image" Target="../media/image9210.png"/><Relationship Id="rId243" Type="http://schemas.openxmlformats.org/officeDocument/2006/relationships/image" Target="../media/image11310.png"/><Relationship Id="rId285" Type="http://schemas.openxmlformats.org/officeDocument/2006/relationships/image" Target="../media/image13410.png"/><Relationship Id="rId450" Type="http://schemas.openxmlformats.org/officeDocument/2006/relationships/customXml" Target="../ink/ink624.xml"/><Relationship Id="rId506" Type="http://schemas.openxmlformats.org/officeDocument/2006/relationships/customXml" Target="../ink/ink652.xml"/><Relationship Id="rId688" Type="http://schemas.openxmlformats.org/officeDocument/2006/relationships/image" Target="../media/image387.png"/><Relationship Id="rId38" Type="http://schemas.openxmlformats.org/officeDocument/2006/relationships/customXml" Target="../ink/ink418.xml"/><Relationship Id="rId103" Type="http://schemas.openxmlformats.org/officeDocument/2006/relationships/image" Target="../media/image960.png"/><Relationship Id="rId310" Type="http://schemas.openxmlformats.org/officeDocument/2006/relationships/customXml" Target="../ink/ink554.xml"/><Relationship Id="rId492" Type="http://schemas.openxmlformats.org/officeDocument/2006/relationships/customXml" Target="../ink/ink645.xml"/><Relationship Id="rId548" Type="http://schemas.openxmlformats.org/officeDocument/2006/relationships/customXml" Target="../ink/ink673.xml"/><Relationship Id="rId713" Type="http://schemas.openxmlformats.org/officeDocument/2006/relationships/image" Target="../media/image399.png"/><Relationship Id="rId755" Type="http://schemas.openxmlformats.org/officeDocument/2006/relationships/image" Target="../media/image420.png"/><Relationship Id="rId797" Type="http://schemas.openxmlformats.org/officeDocument/2006/relationships/image" Target="../media/image441.png"/><Relationship Id="rId91" Type="http://schemas.openxmlformats.org/officeDocument/2006/relationships/image" Target="../media/image900.png"/><Relationship Id="rId145" Type="http://schemas.openxmlformats.org/officeDocument/2006/relationships/image" Target="../media/image1170.png"/><Relationship Id="rId187" Type="http://schemas.openxmlformats.org/officeDocument/2006/relationships/image" Target="../media/image1380.png"/><Relationship Id="rId352" Type="http://schemas.openxmlformats.org/officeDocument/2006/relationships/customXml" Target="../ink/ink575.xml"/><Relationship Id="rId394" Type="http://schemas.openxmlformats.org/officeDocument/2006/relationships/customXml" Target="../ink/ink596.xml"/><Relationship Id="rId408" Type="http://schemas.openxmlformats.org/officeDocument/2006/relationships/customXml" Target="../ink/ink603.xml"/><Relationship Id="rId212" Type="http://schemas.openxmlformats.org/officeDocument/2006/relationships/customXml" Target="../ink/ink505.xml"/><Relationship Id="rId254" Type="http://schemas.openxmlformats.org/officeDocument/2006/relationships/customXml" Target="../ink/ink526.xml"/><Relationship Id="rId699" Type="http://schemas.openxmlformats.org/officeDocument/2006/relationships/customXml" Target="../ink/ink713.xml"/><Relationship Id="rId49" Type="http://schemas.openxmlformats.org/officeDocument/2006/relationships/image" Target="../media/image690.png"/><Relationship Id="rId114" Type="http://schemas.openxmlformats.org/officeDocument/2006/relationships/customXml" Target="../ink/ink456.xml"/><Relationship Id="rId296" Type="http://schemas.openxmlformats.org/officeDocument/2006/relationships/customXml" Target="../ink/ink547.xml"/><Relationship Id="rId461" Type="http://schemas.openxmlformats.org/officeDocument/2006/relationships/image" Target="../media/image223.png"/><Relationship Id="rId517" Type="http://schemas.openxmlformats.org/officeDocument/2006/relationships/image" Target="../media/image251.png"/><Relationship Id="rId559" Type="http://schemas.openxmlformats.org/officeDocument/2006/relationships/image" Target="../media/image272.png"/><Relationship Id="rId724" Type="http://schemas.openxmlformats.org/officeDocument/2006/relationships/customXml" Target="../ink/ink726.xml"/><Relationship Id="rId766" Type="http://schemas.openxmlformats.org/officeDocument/2006/relationships/customXml" Target="../ink/ink747.xml"/><Relationship Id="rId60" Type="http://schemas.openxmlformats.org/officeDocument/2006/relationships/customXml" Target="../ink/ink429.xml"/><Relationship Id="rId156" Type="http://schemas.openxmlformats.org/officeDocument/2006/relationships/customXml" Target="../ink/ink477.xml"/><Relationship Id="rId198" Type="http://schemas.openxmlformats.org/officeDocument/2006/relationships/customXml" Target="../ink/ink498.xml"/><Relationship Id="rId321" Type="http://schemas.openxmlformats.org/officeDocument/2006/relationships/image" Target="../media/image15311.png"/><Relationship Id="rId363" Type="http://schemas.openxmlformats.org/officeDocument/2006/relationships/image" Target="../media/image17410.png"/><Relationship Id="rId419" Type="http://schemas.openxmlformats.org/officeDocument/2006/relationships/image" Target="../media/image202.png"/><Relationship Id="rId570" Type="http://schemas.openxmlformats.org/officeDocument/2006/relationships/customXml" Target="../ink/ink684.xml"/><Relationship Id="rId223" Type="http://schemas.openxmlformats.org/officeDocument/2006/relationships/image" Target="../media/image10310.png"/><Relationship Id="rId430" Type="http://schemas.openxmlformats.org/officeDocument/2006/relationships/customXml" Target="../ink/ink614.xml"/><Relationship Id="rId18" Type="http://schemas.openxmlformats.org/officeDocument/2006/relationships/customXml" Target="../ink/ink408.xml"/><Relationship Id="rId265" Type="http://schemas.openxmlformats.org/officeDocument/2006/relationships/image" Target="../media/image12410.png"/><Relationship Id="rId472" Type="http://schemas.openxmlformats.org/officeDocument/2006/relationships/customXml" Target="../ink/ink635.xml"/><Relationship Id="rId528" Type="http://schemas.openxmlformats.org/officeDocument/2006/relationships/customXml" Target="../ink/ink663.xml"/><Relationship Id="rId735" Type="http://schemas.openxmlformats.org/officeDocument/2006/relationships/image" Target="../media/image410.png"/><Relationship Id="rId125" Type="http://schemas.openxmlformats.org/officeDocument/2006/relationships/image" Target="../media/image1070.png"/><Relationship Id="rId167" Type="http://schemas.openxmlformats.org/officeDocument/2006/relationships/image" Target="../media/image1280.png"/><Relationship Id="rId332" Type="http://schemas.openxmlformats.org/officeDocument/2006/relationships/customXml" Target="../ink/ink565.xml"/><Relationship Id="rId374" Type="http://schemas.openxmlformats.org/officeDocument/2006/relationships/customXml" Target="../ink/ink586.xml"/><Relationship Id="rId581" Type="http://schemas.openxmlformats.org/officeDocument/2006/relationships/image" Target="../media/image335.png"/><Relationship Id="rId777" Type="http://schemas.openxmlformats.org/officeDocument/2006/relationships/image" Target="../media/image431.png"/><Relationship Id="rId71" Type="http://schemas.openxmlformats.org/officeDocument/2006/relationships/image" Target="../media/image800.png"/><Relationship Id="rId234" Type="http://schemas.openxmlformats.org/officeDocument/2006/relationships/customXml" Target="../ink/ink516.xml"/><Relationship Id="rId679" Type="http://schemas.openxmlformats.org/officeDocument/2006/relationships/customXml" Target="../ink/ink703.xml"/><Relationship Id="rId637" Type="http://schemas.openxmlformats.org/officeDocument/2006/relationships/image" Target="../media/image362.png"/><Relationship Id="rId802" Type="http://schemas.openxmlformats.org/officeDocument/2006/relationships/customXml" Target="../ink/ink765.xml"/><Relationship Id="rId2" Type="http://schemas.openxmlformats.org/officeDocument/2006/relationships/customXml" Target="../ink/ink400.xml"/><Relationship Id="rId29" Type="http://schemas.openxmlformats.org/officeDocument/2006/relationships/image" Target="../media/image590.png"/><Relationship Id="rId276" Type="http://schemas.openxmlformats.org/officeDocument/2006/relationships/customXml" Target="../ink/ink537.xml"/><Relationship Id="rId441" Type="http://schemas.openxmlformats.org/officeDocument/2006/relationships/image" Target="../media/image213.png"/><Relationship Id="rId483" Type="http://schemas.openxmlformats.org/officeDocument/2006/relationships/image" Target="../media/image234.png"/><Relationship Id="rId539" Type="http://schemas.openxmlformats.org/officeDocument/2006/relationships/image" Target="../media/image262.png"/><Relationship Id="rId690" Type="http://schemas.openxmlformats.org/officeDocument/2006/relationships/image" Target="../media/image388.png"/><Relationship Id="rId704" Type="http://schemas.openxmlformats.org/officeDocument/2006/relationships/image" Target="../media/image395.png"/><Relationship Id="rId746" Type="http://schemas.openxmlformats.org/officeDocument/2006/relationships/customXml" Target="../ink/ink737.xml"/><Relationship Id="rId40" Type="http://schemas.openxmlformats.org/officeDocument/2006/relationships/customXml" Target="../ink/ink419.xml"/><Relationship Id="rId136" Type="http://schemas.openxmlformats.org/officeDocument/2006/relationships/customXml" Target="../ink/ink467.xml"/><Relationship Id="rId178" Type="http://schemas.openxmlformats.org/officeDocument/2006/relationships/customXml" Target="../ink/ink488.xml"/><Relationship Id="rId301" Type="http://schemas.openxmlformats.org/officeDocument/2006/relationships/image" Target="../media/image14311.png"/><Relationship Id="rId343" Type="http://schemas.openxmlformats.org/officeDocument/2006/relationships/image" Target="../media/image16411.png"/><Relationship Id="rId550" Type="http://schemas.openxmlformats.org/officeDocument/2006/relationships/customXml" Target="../ink/ink674.xml"/><Relationship Id="rId788" Type="http://schemas.openxmlformats.org/officeDocument/2006/relationships/customXml" Target="../ink/ink758.xml"/><Relationship Id="rId82" Type="http://schemas.openxmlformats.org/officeDocument/2006/relationships/customXml" Target="../ink/ink440.xml"/><Relationship Id="rId203" Type="http://schemas.openxmlformats.org/officeDocument/2006/relationships/image" Target="../media/image9310.png"/><Relationship Id="rId385" Type="http://schemas.openxmlformats.org/officeDocument/2006/relationships/image" Target="../media/image18510.png"/><Relationship Id="rId592" Type="http://schemas.openxmlformats.org/officeDocument/2006/relationships/customXml" Target="../ink/ink695.xml"/><Relationship Id="rId245" Type="http://schemas.openxmlformats.org/officeDocument/2006/relationships/image" Target="../media/image11411.png"/><Relationship Id="rId287" Type="http://schemas.openxmlformats.org/officeDocument/2006/relationships/image" Target="../media/image13510.png"/><Relationship Id="rId410" Type="http://schemas.openxmlformats.org/officeDocument/2006/relationships/customXml" Target="../ink/ink604.xml"/><Relationship Id="rId452" Type="http://schemas.openxmlformats.org/officeDocument/2006/relationships/customXml" Target="../ink/ink625.xml"/><Relationship Id="rId494" Type="http://schemas.openxmlformats.org/officeDocument/2006/relationships/customXml" Target="../ink/ink646.xml"/><Relationship Id="rId508" Type="http://schemas.openxmlformats.org/officeDocument/2006/relationships/customXml" Target="../ink/ink653.xml"/><Relationship Id="rId715" Type="http://schemas.openxmlformats.org/officeDocument/2006/relationships/image" Target="../media/image400.png"/><Relationship Id="rId105" Type="http://schemas.openxmlformats.org/officeDocument/2006/relationships/image" Target="../media/image970.png"/><Relationship Id="rId147" Type="http://schemas.openxmlformats.org/officeDocument/2006/relationships/image" Target="../media/image1180.png"/><Relationship Id="rId312" Type="http://schemas.openxmlformats.org/officeDocument/2006/relationships/customXml" Target="../ink/ink555.xml"/><Relationship Id="rId354" Type="http://schemas.openxmlformats.org/officeDocument/2006/relationships/customXml" Target="../ink/ink576.xml"/><Relationship Id="rId757" Type="http://schemas.openxmlformats.org/officeDocument/2006/relationships/image" Target="../media/image421.png"/><Relationship Id="rId799" Type="http://schemas.openxmlformats.org/officeDocument/2006/relationships/image" Target="../media/image442.png"/><Relationship Id="rId51" Type="http://schemas.openxmlformats.org/officeDocument/2006/relationships/image" Target="../media/image700.png"/><Relationship Id="rId93" Type="http://schemas.openxmlformats.org/officeDocument/2006/relationships/image" Target="../media/image910.png"/><Relationship Id="rId189" Type="http://schemas.openxmlformats.org/officeDocument/2006/relationships/image" Target="../media/image13911.png"/><Relationship Id="rId396" Type="http://schemas.openxmlformats.org/officeDocument/2006/relationships/customXml" Target="../ink/ink597.xml"/><Relationship Id="rId561" Type="http://schemas.openxmlformats.org/officeDocument/2006/relationships/image" Target="../media/image273.png"/><Relationship Id="rId214" Type="http://schemas.openxmlformats.org/officeDocument/2006/relationships/customXml" Target="../ink/ink506.xml"/><Relationship Id="rId256" Type="http://schemas.openxmlformats.org/officeDocument/2006/relationships/customXml" Target="../ink/ink527.xml"/><Relationship Id="rId298" Type="http://schemas.openxmlformats.org/officeDocument/2006/relationships/customXml" Target="../ink/ink548.xml"/><Relationship Id="rId421" Type="http://schemas.openxmlformats.org/officeDocument/2006/relationships/image" Target="../media/image203.png"/><Relationship Id="rId463" Type="http://schemas.openxmlformats.org/officeDocument/2006/relationships/image" Target="../media/image224.png"/><Relationship Id="rId519" Type="http://schemas.openxmlformats.org/officeDocument/2006/relationships/image" Target="../media/image252.png"/><Relationship Id="rId116" Type="http://schemas.openxmlformats.org/officeDocument/2006/relationships/customXml" Target="../ink/ink457.xml"/><Relationship Id="rId158" Type="http://schemas.openxmlformats.org/officeDocument/2006/relationships/customXml" Target="../ink/ink478.xml"/><Relationship Id="rId323" Type="http://schemas.openxmlformats.org/officeDocument/2006/relationships/image" Target="../media/image15411.png"/><Relationship Id="rId530" Type="http://schemas.openxmlformats.org/officeDocument/2006/relationships/customXml" Target="../ink/ink664.xml"/><Relationship Id="rId726" Type="http://schemas.openxmlformats.org/officeDocument/2006/relationships/customXml" Target="../ink/ink727.xml"/><Relationship Id="rId768" Type="http://schemas.openxmlformats.org/officeDocument/2006/relationships/customXml" Target="../ink/ink748.xml"/><Relationship Id="rId20" Type="http://schemas.openxmlformats.org/officeDocument/2006/relationships/customXml" Target="../ink/ink409.xml"/><Relationship Id="rId41" Type="http://schemas.openxmlformats.org/officeDocument/2006/relationships/image" Target="../media/image650.png"/><Relationship Id="rId62" Type="http://schemas.openxmlformats.org/officeDocument/2006/relationships/customXml" Target="../ink/ink430.xml"/><Relationship Id="rId83" Type="http://schemas.openxmlformats.org/officeDocument/2006/relationships/image" Target="../media/image860.png"/><Relationship Id="rId179" Type="http://schemas.openxmlformats.org/officeDocument/2006/relationships/image" Target="../media/image1340.png"/><Relationship Id="rId365" Type="http://schemas.openxmlformats.org/officeDocument/2006/relationships/image" Target="../media/image17510.png"/><Relationship Id="rId386" Type="http://schemas.openxmlformats.org/officeDocument/2006/relationships/customXml" Target="../ink/ink592.xml"/><Relationship Id="rId551" Type="http://schemas.openxmlformats.org/officeDocument/2006/relationships/image" Target="../media/image268.png"/><Relationship Id="rId572" Type="http://schemas.openxmlformats.org/officeDocument/2006/relationships/customXml" Target="../ink/ink685.xml"/><Relationship Id="rId593" Type="http://schemas.openxmlformats.org/officeDocument/2006/relationships/image" Target="../media/image341.png"/><Relationship Id="rId190" Type="http://schemas.openxmlformats.org/officeDocument/2006/relationships/customXml" Target="../ink/ink494.xml"/><Relationship Id="rId204" Type="http://schemas.openxmlformats.org/officeDocument/2006/relationships/customXml" Target="../ink/ink501.xml"/><Relationship Id="rId225" Type="http://schemas.openxmlformats.org/officeDocument/2006/relationships/image" Target="../media/image10410.png"/><Relationship Id="rId246" Type="http://schemas.openxmlformats.org/officeDocument/2006/relationships/customXml" Target="../ink/ink522.xml"/><Relationship Id="rId267" Type="http://schemas.openxmlformats.org/officeDocument/2006/relationships/image" Target="../media/image12510.png"/><Relationship Id="rId288" Type="http://schemas.openxmlformats.org/officeDocument/2006/relationships/customXml" Target="../ink/ink543.xml"/><Relationship Id="rId411" Type="http://schemas.openxmlformats.org/officeDocument/2006/relationships/image" Target="../media/image198.png"/><Relationship Id="rId432" Type="http://schemas.openxmlformats.org/officeDocument/2006/relationships/customXml" Target="../ink/ink615.xml"/><Relationship Id="rId453" Type="http://schemas.openxmlformats.org/officeDocument/2006/relationships/image" Target="../media/image219.png"/><Relationship Id="rId474" Type="http://schemas.openxmlformats.org/officeDocument/2006/relationships/customXml" Target="../ink/ink636.xml"/><Relationship Id="rId509" Type="http://schemas.openxmlformats.org/officeDocument/2006/relationships/image" Target="../media/image247.png"/><Relationship Id="rId106" Type="http://schemas.openxmlformats.org/officeDocument/2006/relationships/customXml" Target="../ink/ink452.xml"/><Relationship Id="rId127" Type="http://schemas.openxmlformats.org/officeDocument/2006/relationships/image" Target="../media/image1080.png"/><Relationship Id="rId313" Type="http://schemas.openxmlformats.org/officeDocument/2006/relationships/image" Target="../media/image14911.png"/><Relationship Id="rId495" Type="http://schemas.openxmlformats.org/officeDocument/2006/relationships/image" Target="../media/image240.png"/><Relationship Id="rId681" Type="http://schemas.openxmlformats.org/officeDocument/2006/relationships/customXml" Target="../ink/ink704.xml"/><Relationship Id="rId716" Type="http://schemas.openxmlformats.org/officeDocument/2006/relationships/customXml" Target="../ink/ink722.xml"/><Relationship Id="rId737" Type="http://schemas.openxmlformats.org/officeDocument/2006/relationships/image" Target="../media/image411.png"/><Relationship Id="rId758" Type="http://schemas.openxmlformats.org/officeDocument/2006/relationships/customXml" Target="../ink/ink743.xml"/><Relationship Id="rId779" Type="http://schemas.openxmlformats.org/officeDocument/2006/relationships/image" Target="../media/image432.png"/><Relationship Id="rId10" Type="http://schemas.openxmlformats.org/officeDocument/2006/relationships/customXml" Target="../ink/ink404.xml"/><Relationship Id="rId31" Type="http://schemas.openxmlformats.org/officeDocument/2006/relationships/image" Target="../media/image600.png"/><Relationship Id="rId52" Type="http://schemas.openxmlformats.org/officeDocument/2006/relationships/customXml" Target="../ink/ink425.xml"/><Relationship Id="rId73" Type="http://schemas.openxmlformats.org/officeDocument/2006/relationships/image" Target="../media/image810.png"/><Relationship Id="rId94" Type="http://schemas.openxmlformats.org/officeDocument/2006/relationships/customXml" Target="../ink/ink446.xml"/><Relationship Id="rId148" Type="http://schemas.openxmlformats.org/officeDocument/2006/relationships/customXml" Target="../ink/ink473.xml"/><Relationship Id="rId169" Type="http://schemas.openxmlformats.org/officeDocument/2006/relationships/image" Target="../media/image1290.png"/><Relationship Id="rId334" Type="http://schemas.openxmlformats.org/officeDocument/2006/relationships/customXml" Target="../ink/ink566.xml"/><Relationship Id="rId355" Type="http://schemas.openxmlformats.org/officeDocument/2006/relationships/image" Target="../media/image17010.png"/><Relationship Id="rId376" Type="http://schemas.openxmlformats.org/officeDocument/2006/relationships/customXml" Target="../ink/ink587.xml"/><Relationship Id="rId397" Type="http://schemas.openxmlformats.org/officeDocument/2006/relationships/image" Target="../media/image19110.png"/><Relationship Id="rId520" Type="http://schemas.openxmlformats.org/officeDocument/2006/relationships/customXml" Target="../ink/ink659.xml"/><Relationship Id="rId541" Type="http://schemas.openxmlformats.org/officeDocument/2006/relationships/image" Target="../media/image263.png"/><Relationship Id="rId562" Type="http://schemas.openxmlformats.org/officeDocument/2006/relationships/customXml" Target="../ink/ink680.xml"/><Relationship Id="rId583" Type="http://schemas.openxmlformats.org/officeDocument/2006/relationships/image" Target="../media/image336.png"/><Relationship Id="rId790" Type="http://schemas.openxmlformats.org/officeDocument/2006/relationships/customXml" Target="../ink/ink759.xml"/><Relationship Id="rId804" Type="http://schemas.openxmlformats.org/officeDocument/2006/relationships/customXml" Target="../ink/ink766.xml"/><Relationship Id="rId4" Type="http://schemas.openxmlformats.org/officeDocument/2006/relationships/customXml" Target="../ink/ink401.xml"/><Relationship Id="rId180" Type="http://schemas.openxmlformats.org/officeDocument/2006/relationships/customXml" Target="../ink/ink489.xml"/><Relationship Id="rId215" Type="http://schemas.openxmlformats.org/officeDocument/2006/relationships/image" Target="../media/image9910.png"/><Relationship Id="rId236" Type="http://schemas.openxmlformats.org/officeDocument/2006/relationships/customXml" Target="../ink/ink517.xml"/><Relationship Id="rId257" Type="http://schemas.openxmlformats.org/officeDocument/2006/relationships/image" Target="../media/image12010.png"/><Relationship Id="rId278" Type="http://schemas.openxmlformats.org/officeDocument/2006/relationships/customXml" Target="../ink/ink538.xml"/><Relationship Id="rId401" Type="http://schemas.openxmlformats.org/officeDocument/2006/relationships/image" Target="../media/image19310.png"/><Relationship Id="rId422" Type="http://schemas.openxmlformats.org/officeDocument/2006/relationships/customXml" Target="../ink/ink610.xml"/><Relationship Id="rId443" Type="http://schemas.openxmlformats.org/officeDocument/2006/relationships/image" Target="../media/image214.png"/><Relationship Id="rId464" Type="http://schemas.openxmlformats.org/officeDocument/2006/relationships/customXml" Target="../ink/ink631.xml"/><Relationship Id="rId303" Type="http://schemas.openxmlformats.org/officeDocument/2006/relationships/image" Target="../media/image14411.png"/><Relationship Id="rId485" Type="http://schemas.openxmlformats.org/officeDocument/2006/relationships/image" Target="../media/image235.png"/><Relationship Id="rId692" Type="http://schemas.openxmlformats.org/officeDocument/2006/relationships/image" Target="../media/image389.png"/><Relationship Id="rId706" Type="http://schemas.openxmlformats.org/officeDocument/2006/relationships/image" Target="../media/image396.png"/><Relationship Id="rId748" Type="http://schemas.openxmlformats.org/officeDocument/2006/relationships/customXml" Target="../ink/ink738.xml"/><Relationship Id="rId42" Type="http://schemas.openxmlformats.org/officeDocument/2006/relationships/customXml" Target="../ink/ink420.xml"/><Relationship Id="rId84" Type="http://schemas.openxmlformats.org/officeDocument/2006/relationships/customXml" Target="../ink/ink441.xml"/><Relationship Id="rId138" Type="http://schemas.openxmlformats.org/officeDocument/2006/relationships/customXml" Target="../ink/ink468.xml"/><Relationship Id="rId345" Type="http://schemas.openxmlformats.org/officeDocument/2006/relationships/image" Target="../media/image16511.png"/><Relationship Id="rId387" Type="http://schemas.openxmlformats.org/officeDocument/2006/relationships/image" Target="../media/image18610.png"/><Relationship Id="rId510" Type="http://schemas.openxmlformats.org/officeDocument/2006/relationships/customXml" Target="../ink/ink654.xml"/><Relationship Id="rId552" Type="http://schemas.openxmlformats.org/officeDocument/2006/relationships/customXml" Target="../ink/ink675.xml"/><Relationship Id="rId594" Type="http://schemas.openxmlformats.org/officeDocument/2006/relationships/customXml" Target="../ink/ink696.xml"/><Relationship Id="rId191" Type="http://schemas.openxmlformats.org/officeDocument/2006/relationships/image" Target="../media/image8710.png"/><Relationship Id="rId205" Type="http://schemas.openxmlformats.org/officeDocument/2006/relationships/image" Target="../media/image9410.png"/><Relationship Id="rId247" Type="http://schemas.openxmlformats.org/officeDocument/2006/relationships/image" Target="../media/image11510.png"/><Relationship Id="rId412" Type="http://schemas.openxmlformats.org/officeDocument/2006/relationships/customXml" Target="../ink/ink605.xml"/><Relationship Id="rId107" Type="http://schemas.openxmlformats.org/officeDocument/2006/relationships/image" Target="../media/image980.png"/><Relationship Id="rId289" Type="http://schemas.openxmlformats.org/officeDocument/2006/relationships/image" Target="../media/image13610.png"/><Relationship Id="rId454" Type="http://schemas.openxmlformats.org/officeDocument/2006/relationships/customXml" Target="../ink/ink626.xml"/><Relationship Id="rId496" Type="http://schemas.openxmlformats.org/officeDocument/2006/relationships/customXml" Target="../ink/ink647.xml"/><Relationship Id="rId717" Type="http://schemas.openxmlformats.org/officeDocument/2006/relationships/image" Target="../media/image401.png"/><Relationship Id="rId759" Type="http://schemas.openxmlformats.org/officeDocument/2006/relationships/image" Target="../media/image422.png"/><Relationship Id="rId11" Type="http://schemas.openxmlformats.org/officeDocument/2006/relationships/image" Target="../media/image500.png"/><Relationship Id="rId53" Type="http://schemas.openxmlformats.org/officeDocument/2006/relationships/image" Target="../media/image710.png"/><Relationship Id="rId149" Type="http://schemas.openxmlformats.org/officeDocument/2006/relationships/image" Target="../media/image1190.png"/><Relationship Id="rId314" Type="http://schemas.openxmlformats.org/officeDocument/2006/relationships/customXml" Target="../ink/ink556.xml"/><Relationship Id="rId356" Type="http://schemas.openxmlformats.org/officeDocument/2006/relationships/customXml" Target="../ink/ink577.xml"/><Relationship Id="rId398" Type="http://schemas.openxmlformats.org/officeDocument/2006/relationships/customXml" Target="../ink/ink598.xml"/><Relationship Id="rId521" Type="http://schemas.openxmlformats.org/officeDocument/2006/relationships/image" Target="../media/image253.png"/><Relationship Id="rId563" Type="http://schemas.openxmlformats.org/officeDocument/2006/relationships/image" Target="../media/image274.png"/><Relationship Id="rId770" Type="http://schemas.openxmlformats.org/officeDocument/2006/relationships/customXml" Target="../ink/ink749.xml"/><Relationship Id="rId95" Type="http://schemas.openxmlformats.org/officeDocument/2006/relationships/image" Target="../media/image920.png"/><Relationship Id="rId160" Type="http://schemas.openxmlformats.org/officeDocument/2006/relationships/customXml" Target="../ink/ink479.xml"/><Relationship Id="rId216" Type="http://schemas.openxmlformats.org/officeDocument/2006/relationships/customXml" Target="../ink/ink507.xml"/><Relationship Id="rId423" Type="http://schemas.openxmlformats.org/officeDocument/2006/relationships/image" Target="../media/image204.png"/><Relationship Id="rId258" Type="http://schemas.openxmlformats.org/officeDocument/2006/relationships/customXml" Target="../ink/ink528.xml"/><Relationship Id="rId465" Type="http://schemas.openxmlformats.org/officeDocument/2006/relationships/image" Target="../media/image225.png"/><Relationship Id="rId728" Type="http://schemas.openxmlformats.org/officeDocument/2006/relationships/customXml" Target="../ink/ink728.xml"/><Relationship Id="rId22" Type="http://schemas.openxmlformats.org/officeDocument/2006/relationships/customXml" Target="../ink/ink410.xml"/><Relationship Id="rId64" Type="http://schemas.openxmlformats.org/officeDocument/2006/relationships/customXml" Target="../ink/ink431.xml"/><Relationship Id="rId118" Type="http://schemas.openxmlformats.org/officeDocument/2006/relationships/customXml" Target="../ink/ink458.xml"/><Relationship Id="rId325" Type="http://schemas.openxmlformats.org/officeDocument/2006/relationships/image" Target="../media/image15511.png"/><Relationship Id="rId367" Type="http://schemas.openxmlformats.org/officeDocument/2006/relationships/image" Target="../media/image17610.png"/><Relationship Id="rId532" Type="http://schemas.openxmlformats.org/officeDocument/2006/relationships/customXml" Target="../ink/ink665.xml"/><Relationship Id="rId574" Type="http://schemas.openxmlformats.org/officeDocument/2006/relationships/customXml" Target="../ink/ink686.xml"/><Relationship Id="rId171" Type="http://schemas.openxmlformats.org/officeDocument/2006/relationships/image" Target="../media/image1300.png"/><Relationship Id="rId227" Type="http://schemas.openxmlformats.org/officeDocument/2006/relationships/image" Target="../media/image10510.png"/><Relationship Id="rId781" Type="http://schemas.openxmlformats.org/officeDocument/2006/relationships/image" Target="../media/image433.png"/><Relationship Id="rId269" Type="http://schemas.openxmlformats.org/officeDocument/2006/relationships/image" Target="../media/image12610.png"/><Relationship Id="rId434" Type="http://schemas.openxmlformats.org/officeDocument/2006/relationships/customXml" Target="../ink/ink616.xml"/><Relationship Id="rId476" Type="http://schemas.openxmlformats.org/officeDocument/2006/relationships/customXml" Target="../ink/ink637.xml"/><Relationship Id="rId683" Type="http://schemas.openxmlformats.org/officeDocument/2006/relationships/customXml" Target="../ink/ink705.xml"/><Relationship Id="rId739" Type="http://schemas.openxmlformats.org/officeDocument/2006/relationships/image" Target="../media/image412.png"/><Relationship Id="rId33" Type="http://schemas.openxmlformats.org/officeDocument/2006/relationships/image" Target="../media/image610.png"/><Relationship Id="rId129" Type="http://schemas.openxmlformats.org/officeDocument/2006/relationships/image" Target="../media/image1090.png"/><Relationship Id="rId280" Type="http://schemas.openxmlformats.org/officeDocument/2006/relationships/customXml" Target="../ink/ink539.xml"/><Relationship Id="rId336" Type="http://schemas.openxmlformats.org/officeDocument/2006/relationships/customXml" Target="../ink/ink567.xml"/><Relationship Id="rId501" Type="http://schemas.openxmlformats.org/officeDocument/2006/relationships/image" Target="../media/image243.png"/><Relationship Id="rId543" Type="http://schemas.openxmlformats.org/officeDocument/2006/relationships/image" Target="../media/image264.png"/><Relationship Id="rId75" Type="http://schemas.openxmlformats.org/officeDocument/2006/relationships/image" Target="../media/image820.png"/><Relationship Id="rId140" Type="http://schemas.openxmlformats.org/officeDocument/2006/relationships/customXml" Target="../ink/ink469.xml"/><Relationship Id="rId182" Type="http://schemas.openxmlformats.org/officeDocument/2006/relationships/customXml" Target="../ink/ink490.xml"/><Relationship Id="rId378" Type="http://schemas.openxmlformats.org/officeDocument/2006/relationships/customXml" Target="../ink/ink588.xml"/><Relationship Id="rId403" Type="http://schemas.openxmlformats.org/officeDocument/2006/relationships/image" Target="../media/image19410.png"/><Relationship Id="rId585" Type="http://schemas.openxmlformats.org/officeDocument/2006/relationships/image" Target="../media/image337.png"/><Relationship Id="rId750" Type="http://schemas.openxmlformats.org/officeDocument/2006/relationships/customXml" Target="../ink/ink739.xml"/><Relationship Id="rId792" Type="http://schemas.openxmlformats.org/officeDocument/2006/relationships/customXml" Target="../ink/ink760.xml"/><Relationship Id="rId6" Type="http://schemas.openxmlformats.org/officeDocument/2006/relationships/customXml" Target="../ink/ink402.xml"/><Relationship Id="rId238" Type="http://schemas.openxmlformats.org/officeDocument/2006/relationships/customXml" Target="../ink/ink518.xml"/><Relationship Id="rId445" Type="http://schemas.openxmlformats.org/officeDocument/2006/relationships/image" Target="../media/image215.png"/><Relationship Id="rId487" Type="http://schemas.openxmlformats.org/officeDocument/2006/relationships/image" Target="../media/image236.png"/><Relationship Id="rId694" Type="http://schemas.openxmlformats.org/officeDocument/2006/relationships/image" Target="../media/image390.png"/><Relationship Id="rId708" Type="http://schemas.openxmlformats.org/officeDocument/2006/relationships/image" Target="../media/image397.png"/><Relationship Id="rId291" Type="http://schemas.openxmlformats.org/officeDocument/2006/relationships/image" Target="../media/image13710.png"/><Relationship Id="rId305" Type="http://schemas.openxmlformats.org/officeDocument/2006/relationships/image" Target="../media/image14511.png"/><Relationship Id="rId347" Type="http://schemas.openxmlformats.org/officeDocument/2006/relationships/image" Target="../media/image16611.png"/><Relationship Id="rId512" Type="http://schemas.openxmlformats.org/officeDocument/2006/relationships/customXml" Target="../ink/ink655.xml"/><Relationship Id="rId44" Type="http://schemas.openxmlformats.org/officeDocument/2006/relationships/customXml" Target="../ink/ink421.xml"/><Relationship Id="rId86" Type="http://schemas.openxmlformats.org/officeDocument/2006/relationships/customXml" Target="../ink/ink442.xml"/><Relationship Id="rId151" Type="http://schemas.openxmlformats.org/officeDocument/2006/relationships/image" Target="../media/image1200.png"/><Relationship Id="rId389" Type="http://schemas.openxmlformats.org/officeDocument/2006/relationships/image" Target="../media/image18710.png"/><Relationship Id="rId554" Type="http://schemas.openxmlformats.org/officeDocument/2006/relationships/customXml" Target="../ink/ink676.xml"/><Relationship Id="rId596" Type="http://schemas.openxmlformats.org/officeDocument/2006/relationships/customXml" Target="../ink/ink697.xml"/><Relationship Id="rId761" Type="http://schemas.openxmlformats.org/officeDocument/2006/relationships/image" Target="../media/image423.png"/><Relationship Id="rId193" Type="http://schemas.openxmlformats.org/officeDocument/2006/relationships/image" Target="../media/image8810.png"/><Relationship Id="rId207" Type="http://schemas.openxmlformats.org/officeDocument/2006/relationships/image" Target="../media/image9510.png"/><Relationship Id="rId249" Type="http://schemas.openxmlformats.org/officeDocument/2006/relationships/image" Target="../media/image11610.png"/><Relationship Id="rId414" Type="http://schemas.openxmlformats.org/officeDocument/2006/relationships/customXml" Target="../ink/ink606.xml"/><Relationship Id="rId456" Type="http://schemas.openxmlformats.org/officeDocument/2006/relationships/customXml" Target="../ink/ink627.xml"/><Relationship Id="rId498" Type="http://schemas.openxmlformats.org/officeDocument/2006/relationships/customXml" Target="../ink/ink648.xml"/><Relationship Id="rId13" Type="http://schemas.openxmlformats.org/officeDocument/2006/relationships/image" Target="../media/image510.png"/><Relationship Id="rId109" Type="http://schemas.openxmlformats.org/officeDocument/2006/relationships/image" Target="../media/image990.png"/><Relationship Id="rId260" Type="http://schemas.openxmlformats.org/officeDocument/2006/relationships/customXml" Target="../ink/ink529.xml"/><Relationship Id="rId316" Type="http://schemas.openxmlformats.org/officeDocument/2006/relationships/customXml" Target="../ink/ink557.xml"/><Relationship Id="rId523" Type="http://schemas.openxmlformats.org/officeDocument/2006/relationships/image" Target="../media/image254.png"/><Relationship Id="rId719" Type="http://schemas.openxmlformats.org/officeDocument/2006/relationships/image" Target="../media/image402.png"/><Relationship Id="rId55" Type="http://schemas.openxmlformats.org/officeDocument/2006/relationships/image" Target="../media/image720.png"/><Relationship Id="rId97" Type="http://schemas.openxmlformats.org/officeDocument/2006/relationships/image" Target="../media/image930.png"/><Relationship Id="rId120" Type="http://schemas.openxmlformats.org/officeDocument/2006/relationships/customXml" Target="../ink/ink459.xml"/><Relationship Id="rId358" Type="http://schemas.openxmlformats.org/officeDocument/2006/relationships/customXml" Target="../ink/ink578.xml"/><Relationship Id="rId565" Type="http://schemas.openxmlformats.org/officeDocument/2006/relationships/image" Target="../media/image275.png"/><Relationship Id="rId730" Type="http://schemas.openxmlformats.org/officeDocument/2006/relationships/customXml" Target="../ink/ink729.xml"/><Relationship Id="rId772" Type="http://schemas.openxmlformats.org/officeDocument/2006/relationships/customXml" Target="../ink/ink750.xml"/><Relationship Id="rId162" Type="http://schemas.openxmlformats.org/officeDocument/2006/relationships/customXml" Target="../ink/ink480.xml"/><Relationship Id="rId218" Type="http://schemas.openxmlformats.org/officeDocument/2006/relationships/customXml" Target="../ink/ink508.xml"/><Relationship Id="rId425" Type="http://schemas.openxmlformats.org/officeDocument/2006/relationships/image" Target="../media/image205.png"/><Relationship Id="rId467" Type="http://schemas.openxmlformats.org/officeDocument/2006/relationships/image" Target="../media/image226.png"/><Relationship Id="rId271" Type="http://schemas.openxmlformats.org/officeDocument/2006/relationships/image" Target="../media/image12710.png"/><Relationship Id="rId674" Type="http://schemas.openxmlformats.org/officeDocument/2006/relationships/customXml" Target="../ink/ink700.xml"/><Relationship Id="rId24" Type="http://schemas.openxmlformats.org/officeDocument/2006/relationships/customXml" Target="../ink/ink411.xml"/><Relationship Id="rId66" Type="http://schemas.openxmlformats.org/officeDocument/2006/relationships/customXml" Target="../ink/ink432.xml"/><Relationship Id="rId131" Type="http://schemas.openxmlformats.org/officeDocument/2006/relationships/image" Target="../media/image1100.png"/><Relationship Id="rId327" Type="http://schemas.openxmlformats.org/officeDocument/2006/relationships/image" Target="../media/image15611.png"/><Relationship Id="rId369" Type="http://schemas.openxmlformats.org/officeDocument/2006/relationships/image" Target="../media/image17710.png"/><Relationship Id="rId534" Type="http://schemas.openxmlformats.org/officeDocument/2006/relationships/customXml" Target="../ink/ink666.xml"/><Relationship Id="rId576" Type="http://schemas.openxmlformats.org/officeDocument/2006/relationships/customXml" Target="../ink/ink687.xml"/><Relationship Id="rId741" Type="http://schemas.openxmlformats.org/officeDocument/2006/relationships/image" Target="../media/image413.png"/><Relationship Id="rId783" Type="http://schemas.openxmlformats.org/officeDocument/2006/relationships/image" Target="../media/image434.png"/><Relationship Id="rId173" Type="http://schemas.openxmlformats.org/officeDocument/2006/relationships/image" Target="../media/image1310.png"/><Relationship Id="rId229" Type="http://schemas.openxmlformats.org/officeDocument/2006/relationships/image" Target="../media/image10610.png"/><Relationship Id="rId380" Type="http://schemas.openxmlformats.org/officeDocument/2006/relationships/customXml" Target="../ink/ink589.xml"/><Relationship Id="rId436" Type="http://schemas.openxmlformats.org/officeDocument/2006/relationships/customXml" Target="../ink/ink617.xml"/><Relationship Id="rId240" Type="http://schemas.openxmlformats.org/officeDocument/2006/relationships/customXml" Target="../ink/ink519.xml"/><Relationship Id="rId478" Type="http://schemas.openxmlformats.org/officeDocument/2006/relationships/customXml" Target="../ink/ink638.xml"/><Relationship Id="rId685" Type="http://schemas.openxmlformats.org/officeDocument/2006/relationships/customXml" Target="../ink/ink706.xml"/><Relationship Id="rId35" Type="http://schemas.openxmlformats.org/officeDocument/2006/relationships/image" Target="../media/image620.png"/><Relationship Id="rId77" Type="http://schemas.openxmlformats.org/officeDocument/2006/relationships/image" Target="../media/image830.png"/><Relationship Id="rId100" Type="http://schemas.openxmlformats.org/officeDocument/2006/relationships/customXml" Target="../ink/ink449.xml"/><Relationship Id="rId282" Type="http://schemas.openxmlformats.org/officeDocument/2006/relationships/customXml" Target="../ink/ink540.xml"/><Relationship Id="rId338" Type="http://schemas.openxmlformats.org/officeDocument/2006/relationships/customXml" Target="../ink/ink568.xml"/><Relationship Id="rId503" Type="http://schemas.openxmlformats.org/officeDocument/2006/relationships/image" Target="../media/image244.png"/><Relationship Id="rId545" Type="http://schemas.openxmlformats.org/officeDocument/2006/relationships/image" Target="../media/image265.png"/><Relationship Id="rId587" Type="http://schemas.openxmlformats.org/officeDocument/2006/relationships/image" Target="../media/image338.png"/><Relationship Id="rId710" Type="http://schemas.openxmlformats.org/officeDocument/2006/relationships/customXml" Target="../ink/ink719.xml"/><Relationship Id="rId752" Type="http://schemas.openxmlformats.org/officeDocument/2006/relationships/customXml" Target="../ink/ink740.xml"/><Relationship Id="rId8" Type="http://schemas.openxmlformats.org/officeDocument/2006/relationships/customXml" Target="../ink/ink403.xml"/><Relationship Id="rId142" Type="http://schemas.openxmlformats.org/officeDocument/2006/relationships/customXml" Target="../ink/ink470.xml"/><Relationship Id="rId184" Type="http://schemas.openxmlformats.org/officeDocument/2006/relationships/customXml" Target="../ink/ink491.xml"/><Relationship Id="rId391" Type="http://schemas.openxmlformats.org/officeDocument/2006/relationships/image" Target="../media/image18810.png"/><Relationship Id="rId405" Type="http://schemas.openxmlformats.org/officeDocument/2006/relationships/image" Target="../media/image19510.png"/><Relationship Id="rId447" Type="http://schemas.openxmlformats.org/officeDocument/2006/relationships/image" Target="../media/image216.png"/><Relationship Id="rId794" Type="http://schemas.openxmlformats.org/officeDocument/2006/relationships/customXml" Target="../ink/ink761.xml"/><Relationship Id="rId251" Type="http://schemas.openxmlformats.org/officeDocument/2006/relationships/image" Target="../media/image11710.png"/><Relationship Id="rId489" Type="http://schemas.openxmlformats.org/officeDocument/2006/relationships/image" Target="../media/image237.png"/><Relationship Id="rId696" Type="http://schemas.openxmlformats.org/officeDocument/2006/relationships/image" Target="../media/image391.png"/><Relationship Id="rId46" Type="http://schemas.openxmlformats.org/officeDocument/2006/relationships/customXml" Target="../ink/ink422.xml"/><Relationship Id="rId293" Type="http://schemas.openxmlformats.org/officeDocument/2006/relationships/image" Target="../media/image13810.png"/><Relationship Id="rId307" Type="http://schemas.openxmlformats.org/officeDocument/2006/relationships/image" Target="../media/image14611.png"/><Relationship Id="rId349" Type="http://schemas.openxmlformats.org/officeDocument/2006/relationships/image" Target="../media/image16711.png"/><Relationship Id="rId514" Type="http://schemas.openxmlformats.org/officeDocument/2006/relationships/customXml" Target="../ink/ink656.xml"/><Relationship Id="rId556" Type="http://schemas.openxmlformats.org/officeDocument/2006/relationships/customXml" Target="../ink/ink677.xml"/><Relationship Id="rId721" Type="http://schemas.openxmlformats.org/officeDocument/2006/relationships/image" Target="../media/image403.png"/><Relationship Id="rId763" Type="http://schemas.openxmlformats.org/officeDocument/2006/relationships/image" Target="../media/image424.png"/><Relationship Id="rId88" Type="http://schemas.openxmlformats.org/officeDocument/2006/relationships/customXml" Target="../ink/ink443.xml"/><Relationship Id="rId111" Type="http://schemas.openxmlformats.org/officeDocument/2006/relationships/image" Target="../media/image1000.png"/><Relationship Id="rId153" Type="http://schemas.openxmlformats.org/officeDocument/2006/relationships/image" Target="../media/image1210.png"/><Relationship Id="rId195" Type="http://schemas.openxmlformats.org/officeDocument/2006/relationships/image" Target="../media/image8910.png"/><Relationship Id="rId209" Type="http://schemas.openxmlformats.org/officeDocument/2006/relationships/image" Target="../media/image9610.png"/><Relationship Id="rId360" Type="http://schemas.openxmlformats.org/officeDocument/2006/relationships/customXml" Target="../ink/ink579.xml"/><Relationship Id="rId416" Type="http://schemas.openxmlformats.org/officeDocument/2006/relationships/customXml" Target="../ink/ink607.xml"/><Relationship Id="rId598" Type="http://schemas.openxmlformats.org/officeDocument/2006/relationships/customXml" Target="../ink/ink698.xml"/><Relationship Id="rId220" Type="http://schemas.openxmlformats.org/officeDocument/2006/relationships/customXml" Target="../ink/ink509.xml"/><Relationship Id="rId458" Type="http://schemas.openxmlformats.org/officeDocument/2006/relationships/customXml" Target="../ink/ink628.xml"/><Relationship Id="rId15" Type="http://schemas.openxmlformats.org/officeDocument/2006/relationships/image" Target="../media/image520.png"/><Relationship Id="rId57" Type="http://schemas.openxmlformats.org/officeDocument/2006/relationships/image" Target="../media/image730.png"/><Relationship Id="rId262" Type="http://schemas.openxmlformats.org/officeDocument/2006/relationships/customXml" Target="../ink/ink530.xml"/><Relationship Id="rId318" Type="http://schemas.openxmlformats.org/officeDocument/2006/relationships/customXml" Target="../ink/ink558.xml"/><Relationship Id="rId525" Type="http://schemas.openxmlformats.org/officeDocument/2006/relationships/image" Target="../media/image255.png"/><Relationship Id="rId567" Type="http://schemas.openxmlformats.org/officeDocument/2006/relationships/image" Target="../media/image276.png"/><Relationship Id="rId732" Type="http://schemas.openxmlformats.org/officeDocument/2006/relationships/customXml" Target="../ink/ink730.xml"/><Relationship Id="rId99" Type="http://schemas.openxmlformats.org/officeDocument/2006/relationships/image" Target="../media/image940.png"/><Relationship Id="rId122" Type="http://schemas.openxmlformats.org/officeDocument/2006/relationships/customXml" Target="../ink/ink460.xml"/><Relationship Id="rId164" Type="http://schemas.openxmlformats.org/officeDocument/2006/relationships/customXml" Target="../ink/ink481.xml"/><Relationship Id="rId371" Type="http://schemas.openxmlformats.org/officeDocument/2006/relationships/image" Target="../media/image17810.png"/><Relationship Id="rId774" Type="http://schemas.openxmlformats.org/officeDocument/2006/relationships/customXml" Target="../ink/ink751.xml"/><Relationship Id="rId427" Type="http://schemas.openxmlformats.org/officeDocument/2006/relationships/image" Target="../media/image206.png"/><Relationship Id="rId469" Type="http://schemas.openxmlformats.org/officeDocument/2006/relationships/image" Target="../media/image227.png"/><Relationship Id="rId676" Type="http://schemas.openxmlformats.org/officeDocument/2006/relationships/customXml" Target="../ink/ink701.xml"/><Relationship Id="rId26" Type="http://schemas.openxmlformats.org/officeDocument/2006/relationships/customXml" Target="../ink/ink412.xml"/><Relationship Id="rId231" Type="http://schemas.openxmlformats.org/officeDocument/2006/relationships/image" Target="../media/image10710.png"/><Relationship Id="rId273" Type="http://schemas.openxmlformats.org/officeDocument/2006/relationships/image" Target="../media/image12810.png"/><Relationship Id="rId329" Type="http://schemas.openxmlformats.org/officeDocument/2006/relationships/image" Target="../media/image15711.png"/><Relationship Id="rId480" Type="http://schemas.openxmlformats.org/officeDocument/2006/relationships/customXml" Target="../ink/ink639.xml"/><Relationship Id="rId536" Type="http://schemas.openxmlformats.org/officeDocument/2006/relationships/customXml" Target="../ink/ink667.xml"/><Relationship Id="rId701" Type="http://schemas.openxmlformats.org/officeDocument/2006/relationships/customXml" Target="../ink/ink714.xml"/><Relationship Id="rId68" Type="http://schemas.openxmlformats.org/officeDocument/2006/relationships/customXml" Target="../ink/ink433.xml"/><Relationship Id="rId133" Type="http://schemas.openxmlformats.org/officeDocument/2006/relationships/image" Target="../media/image1110.png"/><Relationship Id="rId175" Type="http://schemas.openxmlformats.org/officeDocument/2006/relationships/image" Target="../media/image1320.png"/><Relationship Id="rId340" Type="http://schemas.openxmlformats.org/officeDocument/2006/relationships/customXml" Target="../ink/ink569.xml"/><Relationship Id="rId578" Type="http://schemas.openxmlformats.org/officeDocument/2006/relationships/customXml" Target="../ink/ink688.xml"/><Relationship Id="rId743" Type="http://schemas.openxmlformats.org/officeDocument/2006/relationships/image" Target="../media/image414.png"/><Relationship Id="rId785" Type="http://schemas.openxmlformats.org/officeDocument/2006/relationships/image" Target="../media/image435.png"/><Relationship Id="rId200" Type="http://schemas.openxmlformats.org/officeDocument/2006/relationships/customXml" Target="../ink/ink499.xml"/><Relationship Id="rId382" Type="http://schemas.openxmlformats.org/officeDocument/2006/relationships/customXml" Target="../ink/ink590.xml"/><Relationship Id="rId438" Type="http://schemas.openxmlformats.org/officeDocument/2006/relationships/customXml" Target="../ink/ink618.xml"/><Relationship Id="rId687" Type="http://schemas.openxmlformats.org/officeDocument/2006/relationships/customXml" Target="../ink/ink707.xml"/><Relationship Id="rId242" Type="http://schemas.openxmlformats.org/officeDocument/2006/relationships/customXml" Target="../ink/ink520.xml"/><Relationship Id="rId284" Type="http://schemas.openxmlformats.org/officeDocument/2006/relationships/customXml" Target="../ink/ink541.xml"/><Relationship Id="rId491" Type="http://schemas.openxmlformats.org/officeDocument/2006/relationships/image" Target="../media/image238.png"/><Relationship Id="rId505" Type="http://schemas.openxmlformats.org/officeDocument/2006/relationships/image" Target="../media/image245.png"/><Relationship Id="rId712" Type="http://schemas.openxmlformats.org/officeDocument/2006/relationships/customXml" Target="../ink/ink720.xml"/><Relationship Id="rId37" Type="http://schemas.openxmlformats.org/officeDocument/2006/relationships/image" Target="../media/image630.png"/><Relationship Id="rId79" Type="http://schemas.openxmlformats.org/officeDocument/2006/relationships/image" Target="../media/image840.png"/><Relationship Id="rId102" Type="http://schemas.openxmlformats.org/officeDocument/2006/relationships/customXml" Target="../ink/ink450.xml"/><Relationship Id="rId144" Type="http://schemas.openxmlformats.org/officeDocument/2006/relationships/customXml" Target="../ink/ink471.xml"/><Relationship Id="rId547" Type="http://schemas.openxmlformats.org/officeDocument/2006/relationships/image" Target="../media/image266.png"/><Relationship Id="rId589" Type="http://schemas.openxmlformats.org/officeDocument/2006/relationships/image" Target="../media/image339.png"/><Relationship Id="rId754" Type="http://schemas.openxmlformats.org/officeDocument/2006/relationships/customXml" Target="../ink/ink741.xml"/><Relationship Id="rId796" Type="http://schemas.openxmlformats.org/officeDocument/2006/relationships/customXml" Target="../ink/ink762.xml"/><Relationship Id="rId90" Type="http://schemas.openxmlformats.org/officeDocument/2006/relationships/customXml" Target="../ink/ink444.xml"/><Relationship Id="rId186" Type="http://schemas.openxmlformats.org/officeDocument/2006/relationships/customXml" Target="../ink/ink492.xml"/><Relationship Id="rId351" Type="http://schemas.openxmlformats.org/officeDocument/2006/relationships/image" Target="../media/image16811.png"/><Relationship Id="rId393" Type="http://schemas.openxmlformats.org/officeDocument/2006/relationships/image" Target="../media/image18910.png"/><Relationship Id="rId407" Type="http://schemas.openxmlformats.org/officeDocument/2006/relationships/image" Target="../media/image19610.png"/><Relationship Id="rId449" Type="http://schemas.openxmlformats.org/officeDocument/2006/relationships/image" Target="../media/image217.png"/><Relationship Id="rId211" Type="http://schemas.openxmlformats.org/officeDocument/2006/relationships/image" Target="../media/image9710.png"/><Relationship Id="rId253" Type="http://schemas.openxmlformats.org/officeDocument/2006/relationships/image" Target="../media/image11810.png"/><Relationship Id="rId295" Type="http://schemas.openxmlformats.org/officeDocument/2006/relationships/image" Target="../media/image14011.png"/><Relationship Id="rId309" Type="http://schemas.openxmlformats.org/officeDocument/2006/relationships/image" Target="../media/image14711.png"/><Relationship Id="rId460" Type="http://schemas.openxmlformats.org/officeDocument/2006/relationships/customXml" Target="../ink/ink629.xml"/><Relationship Id="rId516" Type="http://schemas.openxmlformats.org/officeDocument/2006/relationships/customXml" Target="../ink/ink657.xml"/><Relationship Id="rId698" Type="http://schemas.openxmlformats.org/officeDocument/2006/relationships/image" Target="../media/image392.png"/><Relationship Id="rId48" Type="http://schemas.openxmlformats.org/officeDocument/2006/relationships/customXml" Target="../ink/ink423.xml"/><Relationship Id="rId113" Type="http://schemas.openxmlformats.org/officeDocument/2006/relationships/image" Target="../media/image1010.png"/><Relationship Id="rId320" Type="http://schemas.openxmlformats.org/officeDocument/2006/relationships/customXml" Target="../ink/ink559.xml"/><Relationship Id="rId558" Type="http://schemas.openxmlformats.org/officeDocument/2006/relationships/customXml" Target="../ink/ink678.xml"/><Relationship Id="rId723" Type="http://schemas.openxmlformats.org/officeDocument/2006/relationships/image" Target="../media/image404.png"/><Relationship Id="rId765" Type="http://schemas.openxmlformats.org/officeDocument/2006/relationships/image" Target="../media/image425.png"/><Relationship Id="rId155" Type="http://schemas.openxmlformats.org/officeDocument/2006/relationships/image" Target="../media/image1220.png"/><Relationship Id="rId197" Type="http://schemas.openxmlformats.org/officeDocument/2006/relationships/image" Target="../media/image9010.png"/><Relationship Id="rId362" Type="http://schemas.openxmlformats.org/officeDocument/2006/relationships/customXml" Target="../ink/ink580.xml"/><Relationship Id="rId418" Type="http://schemas.openxmlformats.org/officeDocument/2006/relationships/customXml" Target="../ink/ink608.xml"/><Relationship Id="rId222" Type="http://schemas.openxmlformats.org/officeDocument/2006/relationships/customXml" Target="../ink/ink510.xml"/><Relationship Id="rId264" Type="http://schemas.openxmlformats.org/officeDocument/2006/relationships/customXml" Target="../ink/ink531.xml"/><Relationship Id="rId471" Type="http://schemas.openxmlformats.org/officeDocument/2006/relationships/image" Target="../media/image228.png"/><Relationship Id="rId17" Type="http://schemas.openxmlformats.org/officeDocument/2006/relationships/image" Target="../media/image530.png"/><Relationship Id="rId59" Type="http://schemas.openxmlformats.org/officeDocument/2006/relationships/image" Target="../media/image740.png"/><Relationship Id="rId124" Type="http://schemas.openxmlformats.org/officeDocument/2006/relationships/customXml" Target="../ink/ink461.xml"/><Relationship Id="rId527" Type="http://schemas.openxmlformats.org/officeDocument/2006/relationships/image" Target="../media/image256.png"/><Relationship Id="rId569" Type="http://schemas.openxmlformats.org/officeDocument/2006/relationships/image" Target="../media/image277.png"/><Relationship Id="rId734" Type="http://schemas.openxmlformats.org/officeDocument/2006/relationships/customXml" Target="../ink/ink731.xml"/><Relationship Id="rId776" Type="http://schemas.openxmlformats.org/officeDocument/2006/relationships/customXml" Target="../ink/ink752.xml"/><Relationship Id="rId70" Type="http://schemas.openxmlformats.org/officeDocument/2006/relationships/customXml" Target="../ink/ink434.xml"/><Relationship Id="rId166" Type="http://schemas.openxmlformats.org/officeDocument/2006/relationships/customXml" Target="../ink/ink482.xml"/><Relationship Id="rId331" Type="http://schemas.openxmlformats.org/officeDocument/2006/relationships/image" Target="../media/image15811.png"/><Relationship Id="rId373" Type="http://schemas.openxmlformats.org/officeDocument/2006/relationships/image" Target="../media/image17910.png"/><Relationship Id="rId429" Type="http://schemas.openxmlformats.org/officeDocument/2006/relationships/image" Target="../media/image207.png"/><Relationship Id="rId580" Type="http://schemas.openxmlformats.org/officeDocument/2006/relationships/customXml" Target="../ink/ink689.xml"/><Relationship Id="rId801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0810.png"/><Relationship Id="rId440" Type="http://schemas.openxmlformats.org/officeDocument/2006/relationships/customXml" Target="../ink/ink619.xml"/><Relationship Id="rId678" Type="http://schemas.openxmlformats.org/officeDocument/2006/relationships/customXml" Target="../ink/ink702.xml"/><Relationship Id="rId28" Type="http://schemas.openxmlformats.org/officeDocument/2006/relationships/customXml" Target="../ink/ink413.xml"/><Relationship Id="rId275" Type="http://schemas.openxmlformats.org/officeDocument/2006/relationships/image" Target="../media/image12910.png"/><Relationship Id="rId300" Type="http://schemas.openxmlformats.org/officeDocument/2006/relationships/customXml" Target="../ink/ink549.xml"/><Relationship Id="rId482" Type="http://schemas.openxmlformats.org/officeDocument/2006/relationships/customXml" Target="../ink/ink640.xml"/><Relationship Id="rId538" Type="http://schemas.openxmlformats.org/officeDocument/2006/relationships/customXml" Target="../ink/ink668.xml"/><Relationship Id="rId703" Type="http://schemas.openxmlformats.org/officeDocument/2006/relationships/customXml" Target="../ink/ink715.xml"/><Relationship Id="rId745" Type="http://schemas.openxmlformats.org/officeDocument/2006/relationships/image" Target="../media/image415.png"/><Relationship Id="rId81" Type="http://schemas.openxmlformats.org/officeDocument/2006/relationships/image" Target="../media/image850.png"/><Relationship Id="rId135" Type="http://schemas.openxmlformats.org/officeDocument/2006/relationships/image" Target="../media/image1120.png"/><Relationship Id="rId177" Type="http://schemas.openxmlformats.org/officeDocument/2006/relationships/image" Target="../media/image1330.png"/><Relationship Id="rId342" Type="http://schemas.openxmlformats.org/officeDocument/2006/relationships/customXml" Target="../ink/ink570.xml"/><Relationship Id="rId384" Type="http://schemas.openxmlformats.org/officeDocument/2006/relationships/customXml" Target="../ink/ink591.xml"/><Relationship Id="rId591" Type="http://schemas.openxmlformats.org/officeDocument/2006/relationships/image" Target="../media/image340.png"/><Relationship Id="rId787" Type="http://schemas.openxmlformats.org/officeDocument/2006/relationships/image" Target="../media/image436.png"/><Relationship Id="rId202" Type="http://schemas.openxmlformats.org/officeDocument/2006/relationships/customXml" Target="../ink/ink500.xml"/><Relationship Id="rId244" Type="http://schemas.openxmlformats.org/officeDocument/2006/relationships/customXml" Target="../ink/ink521.xml"/><Relationship Id="rId689" Type="http://schemas.openxmlformats.org/officeDocument/2006/relationships/customXml" Target="../ink/ink708.xml"/><Relationship Id="rId39" Type="http://schemas.openxmlformats.org/officeDocument/2006/relationships/image" Target="../media/image640.png"/><Relationship Id="rId286" Type="http://schemas.openxmlformats.org/officeDocument/2006/relationships/customXml" Target="../ink/ink542.xml"/><Relationship Id="rId451" Type="http://schemas.openxmlformats.org/officeDocument/2006/relationships/image" Target="../media/image218.png"/><Relationship Id="rId493" Type="http://schemas.openxmlformats.org/officeDocument/2006/relationships/image" Target="../media/image239.png"/><Relationship Id="rId507" Type="http://schemas.openxmlformats.org/officeDocument/2006/relationships/image" Target="../media/image246.png"/><Relationship Id="rId549" Type="http://schemas.openxmlformats.org/officeDocument/2006/relationships/image" Target="../media/image267.png"/><Relationship Id="rId714" Type="http://schemas.openxmlformats.org/officeDocument/2006/relationships/customXml" Target="../ink/ink721.xml"/><Relationship Id="rId756" Type="http://schemas.openxmlformats.org/officeDocument/2006/relationships/customXml" Target="../ink/ink742.xml"/><Relationship Id="rId50" Type="http://schemas.openxmlformats.org/officeDocument/2006/relationships/customXml" Target="../ink/ink424.xml"/><Relationship Id="rId104" Type="http://schemas.openxmlformats.org/officeDocument/2006/relationships/customXml" Target="../ink/ink451.xml"/><Relationship Id="rId146" Type="http://schemas.openxmlformats.org/officeDocument/2006/relationships/customXml" Target="../ink/ink472.xml"/><Relationship Id="rId188" Type="http://schemas.openxmlformats.org/officeDocument/2006/relationships/customXml" Target="../ink/ink493.xml"/><Relationship Id="rId311" Type="http://schemas.openxmlformats.org/officeDocument/2006/relationships/image" Target="../media/image14811.png"/><Relationship Id="rId353" Type="http://schemas.openxmlformats.org/officeDocument/2006/relationships/image" Target="../media/image16910.png"/><Relationship Id="rId395" Type="http://schemas.openxmlformats.org/officeDocument/2006/relationships/image" Target="../media/image19010.png"/><Relationship Id="rId409" Type="http://schemas.openxmlformats.org/officeDocument/2006/relationships/image" Target="../media/image197.png"/><Relationship Id="rId560" Type="http://schemas.openxmlformats.org/officeDocument/2006/relationships/customXml" Target="../ink/ink679.xml"/><Relationship Id="rId798" Type="http://schemas.openxmlformats.org/officeDocument/2006/relationships/customXml" Target="../ink/ink763.xml"/><Relationship Id="rId92" Type="http://schemas.openxmlformats.org/officeDocument/2006/relationships/customXml" Target="../ink/ink445.xml"/><Relationship Id="rId213" Type="http://schemas.openxmlformats.org/officeDocument/2006/relationships/image" Target="../media/image9810.png"/><Relationship Id="rId420" Type="http://schemas.openxmlformats.org/officeDocument/2006/relationships/customXml" Target="../ink/ink609.xml"/><Relationship Id="rId255" Type="http://schemas.openxmlformats.org/officeDocument/2006/relationships/image" Target="../media/image11910.png"/><Relationship Id="rId297" Type="http://schemas.openxmlformats.org/officeDocument/2006/relationships/image" Target="../media/image14111.png"/><Relationship Id="rId462" Type="http://schemas.openxmlformats.org/officeDocument/2006/relationships/customXml" Target="../ink/ink630.xml"/><Relationship Id="rId518" Type="http://schemas.openxmlformats.org/officeDocument/2006/relationships/customXml" Target="../ink/ink658.xml"/><Relationship Id="rId725" Type="http://schemas.openxmlformats.org/officeDocument/2006/relationships/image" Target="../media/image405.png"/><Relationship Id="rId115" Type="http://schemas.openxmlformats.org/officeDocument/2006/relationships/image" Target="../media/image1020.png"/><Relationship Id="rId157" Type="http://schemas.openxmlformats.org/officeDocument/2006/relationships/image" Target="../media/image1230.png"/><Relationship Id="rId322" Type="http://schemas.openxmlformats.org/officeDocument/2006/relationships/customXml" Target="../ink/ink560.xml"/><Relationship Id="rId364" Type="http://schemas.openxmlformats.org/officeDocument/2006/relationships/customXml" Target="../ink/ink581.xml"/><Relationship Id="rId767" Type="http://schemas.openxmlformats.org/officeDocument/2006/relationships/image" Target="../media/image426.png"/><Relationship Id="rId61" Type="http://schemas.openxmlformats.org/officeDocument/2006/relationships/image" Target="../media/image750.png"/><Relationship Id="rId199" Type="http://schemas.openxmlformats.org/officeDocument/2006/relationships/image" Target="../media/image9110.png"/><Relationship Id="rId571" Type="http://schemas.openxmlformats.org/officeDocument/2006/relationships/image" Target="../media/image278.png"/><Relationship Id="rId19" Type="http://schemas.openxmlformats.org/officeDocument/2006/relationships/image" Target="../media/image540.png"/><Relationship Id="rId224" Type="http://schemas.openxmlformats.org/officeDocument/2006/relationships/customXml" Target="../ink/ink511.xml"/><Relationship Id="rId266" Type="http://schemas.openxmlformats.org/officeDocument/2006/relationships/customXml" Target="../ink/ink532.xml"/><Relationship Id="rId431" Type="http://schemas.openxmlformats.org/officeDocument/2006/relationships/image" Target="../media/image208.png"/><Relationship Id="rId473" Type="http://schemas.openxmlformats.org/officeDocument/2006/relationships/image" Target="../media/image229.png"/><Relationship Id="rId529" Type="http://schemas.openxmlformats.org/officeDocument/2006/relationships/image" Target="../media/image257.png"/><Relationship Id="rId680" Type="http://schemas.openxmlformats.org/officeDocument/2006/relationships/image" Target="../media/image383.png"/><Relationship Id="rId736" Type="http://schemas.openxmlformats.org/officeDocument/2006/relationships/customXml" Target="../ink/ink732.xml"/><Relationship Id="rId30" Type="http://schemas.openxmlformats.org/officeDocument/2006/relationships/customXml" Target="../ink/ink414.xml"/><Relationship Id="rId126" Type="http://schemas.openxmlformats.org/officeDocument/2006/relationships/customXml" Target="../ink/ink462.xml"/><Relationship Id="rId168" Type="http://schemas.openxmlformats.org/officeDocument/2006/relationships/customXml" Target="../ink/ink483.xml"/><Relationship Id="rId333" Type="http://schemas.openxmlformats.org/officeDocument/2006/relationships/image" Target="../media/image15911.png"/><Relationship Id="rId540" Type="http://schemas.openxmlformats.org/officeDocument/2006/relationships/customXml" Target="../ink/ink669.xml"/><Relationship Id="rId778" Type="http://schemas.openxmlformats.org/officeDocument/2006/relationships/customXml" Target="../ink/ink753.xml"/><Relationship Id="rId72" Type="http://schemas.openxmlformats.org/officeDocument/2006/relationships/customXml" Target="../ink/ink435.xml"/><Relationship Id="rId375" Type="http://schemas.openxmlformats.org/officeDocument/2006/relationships/image" Target="../media/image18010.png"/><Relationship Id="rId582" Type="http://schemas.openxmlformats.org/officeDocument/2006/relationships/customXml" Target="../ink/ink690.xml"/><Relationship Id="rId803" Type="http://schemas.openxmlformats.org/officeDocument/2006/relationships/image" Target="../media/image444.png"/><Relationship Id="rId3" Type="http://schemas.openxmlformats.org/officeDocument/2006/relationships/image" Target="../media/image4610.png"/><Relationship Id="rId235" Type="http://schemas.openxmlformats.org/officeDocument/2006/relationships/image" Target="../media/image10910.png"/><Relationship Id="rId277" Type="http://schemas.openxmlformats.org/officeDocument/2006/relationships/image" Target="../media/image13010.png"/><Relationship Id="rId400" Type="http://schemas.openxmlformats.org/officeDocument/2006/relationships/customXml" Target="../ink/ink599.xml"/><Relationship Id="rId442" Type="http://schemas.openxmlformats.org/officeDocument/2006/relationships/customXml" Target="../ink/ink620.xml"/><Relationship Id="rId484" Type="http://schemas.openxmlformats.org/officeDocument/2006/relationships/customXml" Target="../ink/ink641.xml"/><Relationship Id="rId705" Type="http://schemas.openxmlformats.org/officeDocument/2006/relationships/customXml" Target="../ink/ink716.xml"/><Relationship Id="rId137" Type="http://schemas.openxmlformats.org/officeDocument/2006/relationships/image" Target="../media/image1130.png"/><Relationship Id="rId302" Type="http://schemas.openxmlformats.org/officeDocument/2006/relationships/customXml" Target="../ink/ink550.xml"/><Relationship Id="rId344" Type="http://schemas.openxmlformats.org/officeDocument/2006/relationships/customXml" Target="../ink/ink571.xml"/><Relationship Id="rId691" Type="http://schemas.openxmlformats.org/officeDocument/2006/relationships/customXml" Target="../ink/ink709.xml"/><Relationship Id="rId747" Type="http://schemas.openxmlformats.org/officeDocument/2006/relationships/image" Target="../media/image416.png"/><Relationship Id="rId789" Type="http://schemas.openxmlformats.org/officeDocument/2006/relationships/image" Target="../media/image437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9.png"/><Relationship Id="rId299" Type="http://schemas.openxmlformats.org/officeDocument/2006/relationships/image" Target="../media/image566.png"/><Relationship Id="rId21" Type="http://schemas.openxmlformats.org/officeDocument/2006/relationships/image" Target="../media/image290.png"/><Relationship Id="rId63" Type="http://schemas.openxmlformats.org/officeDocument/2006/relationships/image" Target="../media/image311.png"/><Relationship Id="rId159" Type="http://schemas.openxmlformats.org/officeDocument/2006/relationships/image" Target="../media/image372.png"/><Relationship Id="rId324" Type="http://schemas.openxmlformats.org/officeDocument/2006/relationships/customXml" Target="../ink/ink928.xml"/><Relationship Id="rId366" Type="http://schemas.openxmlformats.org/officeDocument/2006/relationships/customXml" Target="../ink/ink949.xml"/><Relationship Id="rId531" Type="http://schemas.openxmlformats.org/officeDocument/2006/relationships/image" Target="../media/image695.png"/><Relationship Id="rId170" Type="http://schemas.openxmlformats.org/officeDocument/2006/relationships/customXml" Target="../ink/ink851.xml"/><Relationship Id="rId226" Type="http://schemas.openxmlformats.org/officeDocument/2006/relationships/customXml" Target="../ink/ink879.xml"/><Relationship Id="rId433" Type="http://schemas.openxmlformats.org/officeDocument/2006/relationships/image" Target="../media/image641.png"/><Relationship Id="rId268" Type="http://schemas.openxmlformats.org/officeDocument/2006/relationships/customXml" Target="../ink/ink900.xml"/><Relationship Id="rId475" Type="http://schemas.openxmlformats.org/officeDocument/2006/relationships/image" Target="../media/image664.png"/><Relationship Id="rId32" Type="http://schemas.openxmlformats.org/officeDocument/2006/relationships/customXml" Target="../ink/ink782.xml"/><Relationship Id="rId74" Type="http://schemas.openxmlformats.org/officeDocument/2006/relationships/customXml" Target="../ink/ink803.xml"/><Relationship Id="rId128" Type="http://schemas.openxmlformats.org/officeDocument/2006/relationships/customXml" Target="../ink/ink830.xml"/><Relationship Id="rId335" Type="http://schemas.openxmlformats.org/officeDocument/2006/relationships/image" Target="../media/image586.png"/><Relationship Id="rId377" Type="http://schemas.openxmlformats.org/officeDocument/2006/relationships/image" Target="../media/image609.png"/><Relationship Id="rId500" Type="http://schemas.openxmlformats.org/officeDocument/2006/relationships/customXml" Target="../ink/ink1016.xml"/><Relationship Id="rId5" Type="http://schemas.openxmlformats.org/officeDocument/2006/relationships/image" Target="../media/image282.png"/><Relationship Id="rId181" Type="http://schemas.openxmlformats.org/officeDocument/2006/relationships/image" Target="../media/image501.png"/><Relationship Id="rId237" Type="http://schemas.openxmlformats.org/officeDocument/2006/relationships/image" Target="../media/image532.png"/><Relationship Id="rId402" Type="http://schemas.openxmlformats.org/officeDocument/2006/relationships/customXml" Target="../ink/ink967.xml"/><Relationship Id="rId279" Type="http://schemas.openxmlformats.org/officeDocument/2006/relationships/image" Target="../media/image555.png"/><Relationship Id="rId444" Type="http://schemas.openxmlformats.org/officeDocument/2006/relationships/customXml" Target="../ink/ink988.xml"/><Relationship Id="rId486" Type="http://schemas.openxmlformats.org/officeDocument/2006/relationships/customXml" Target="../ink/ink1009.xml"/><Relationship Id="rId43" Type="http://schemas.openxmlformats.org/officeDocument/2006/relationships/image" Target="../media/image301.png"/><Relationship Id="rId139" Type="http://schemas.openxmlformats.org/officeDocument/2006/relationships/image" Target="../media/image361.png"/><Relationship Id="rId290" Type="http://schemas.openxmlformats.org/officeDocument/2006/relationships/customXml" Target="../ink/ink911.xml"/><Relationship Id="rId304" Type="http://schemas.openxmlformats.org/officeDocument/2006/relationships/customXml" Target="../ink/ink918.xml"/><Relationship Id="rId346" Type="http://schemas.openxmlformats.org/officeDocument/2006/relationships/customXml" Target="../ink/ink939.xml"/><Relationship Id="rId388" Type="http://schemas.openxmlformats.org/officeDocument/2006/relationships/customXml" Target="../ink/ink960.xml"/><Relationship Id="rId511" Type="http://schemas.openxmlformats.org/officeDocument/2006/relationships/image" Target="../media/image684.png"/><Relationship Id="rId85" Type="http://schemas.openxmlformats.org/officeDocument/2006/relationships/image" Target="../media/image322.png"/><Relationship Id="rId150" Type="http://schemas.openxmlformats.org/officeDocument/2006/relationships/customXml" Target="../ink/ink841.xml"/><Relationship Id="rId192" Type="http://schemas.openxmlformats.org/officeDocument/2006/relationships/customXml" Target="../ink/ink862.xml"/><Relationship Id="rId206" Type="http://schemas.openxmlformats.org/officeDocument/2006/relationships/customXml" Target="../ink/ink869.xml"/><Relationship Id="rId413" Type="http://schemas.openxmlformats.org/officeDocument/2006/relationships/image" Target="../media/image629.png"/><Relationship Id="rId248" Type="http://schemas.openxmlformats.org/officeDocument/2006/relationships/customXml" Target="../ink/ink890.xml"/><Relationship Id="rId455" Type="http://schemas.openxmlformats.org/officeDocument/2006/relationships/image" Target="../media/image653.png"/><Relationship Id="rId497" Type="http://schemas.openxmlformats.org/officeDocument/2006/relationships/image" Target="../media/image676.png"/><Relationship Id="rId12" Type="http://schemas.openxmlformats.org/officeDocument/2006/relationships/customXml" Target="../ink/ink772.xml"/><Relationship Id="rId108" Type="http://schemas.openxmlformats.org/officeDocument/2006/relationships/customXml" Target="../ink/ink820.xml"/><Relationship Id="rId315" Type="http://schemas.openxmlformats.org/officeDocument/2006/relationships/image" Target="../media/image575.png"/><Relationship Id="rId357" Type="http://schemas.openxmlformats.org/officeDocument/2006/relationships/image" Target="../media/image598.png"/><Relationship Id="rId522" Type="http://schemas.openxmlformats.org/officeDocument/2006/relationships/customXml" Target="../ink/ink1027.xml"/><Relationship Id="rId54" Type="http://schemas.openxmlformats.org/officeDocument/2006/relationships/customXml" Target="../ink/ink793.xml"/><Relationship Id="rId96" Type="http://schemas.openxmlformats.org/officeDocument/2006/relationships/customXml" Target="../ink/ink814.xml"/><Relationship Id="rId161" Type="http://schemas.openxmlformats.org/officeDocument/2006/relationships/image" Target="../media/image373.png"/><Relationship Id="rId217" Type="http://schemas.openxmlformats.org/officeDocument/2006/relationships/image" Target="../media/image521.png"/><Relationship Id="rId399" Type="http://schemas.openxmlformats.org/officeDocument/2006/relationships/image" Target="../media/image622.png"/><Relationship Id="rId259" Type="http://schemas.openxmlformats.org/officeDocument/2006/relationships/image" Target="../media/image544.png"/><Relationship Id="rId424" Type="http://schemas.openxmlformats.org/officeDocument/2006/relationships/customXml" Target="../ink/ink978.xml"/><Relationship Id="rId466" Type="http://schemas.openxmlformats.org/officeDocument/2006/relationships/customXml" Target="../ink/ink999.xml"/><Relationship Id="rId23" Type="http://schemas.openxmlformats.org/officeDocument/2006/relationships/image" Target="../media/image291.png"/><Relationship Id="rId119" Type="http://schemas.openxmlformats.org/officeDocument/2006/relationships/image" Target="../media/image350.png"/><Relationship Id="rId270" Type="http://schemas.openxmlformats.org/officeDocument/2006/relationships/customXml" Target="../ink/ink901.xml"/><Relationship Id="rId326" Type="http://schemas.openxmlformats.org/officeDocument/2006/relationships/customXml" Target="../ink/ink929.xml"/><Relationship Id="rId533" Type="http://schemas.openxmlformats.org/officeDocument/2006/relationships/image" Target="../media/image696.png"/><Relationship Id="rId65" Type="http://schemas.openxmlformats.org/officeDocument/2006/relationships/image" Target="../media/image312.png"/><Relationship Id="rId130" Type="http://schemas.openxmlformats.org/officeDocument/2006/relationships/customXml" Target="../ink/ink831.xml"/><Relationship Id="rId368" Type="http://schemas.openxmlformats.org/officeDocument/2006/relationships/customXml" Target="../ink/ink950.xml"/><Relationship Id="rId172" Type="http://schemas.openxmlformats.org/officeDocument/2006/relationships/customXml" Target="../ink/ink852.xml"/><Relationship Id="rId228" Type="http://schemas.openxmlformats.org/officeDocument/2006/relationships/customXml" Target="../ink/ink880.xml"/><Relationship Id="rId435" Type="http://schemas.openxmlformats.org/officeDocument/2006/relationships/image" Target="../media/image642.png"/><Relationship Id="rId477" Type="http://schemas.openxmlformats.org/officeDocument/2006/relationships/image" Target="../media/image665.png"/><Relationship Id="rId281" Type="http://schemas.openxmlformats.org/officeDocument/2006/relationships/image" Target="../media/image556.png"/><Relationship Id="rId337" Type="http://schemas.openxmlformats.org/officeDocument/2006/relationships/image" Target="../media/image587.png"/><Relationship Id="rId502" Type="http://schemas.openxmlformats.org/officeDocument/2006/relationships/customXml" Target="../ink/ink1017.xml"/><Relationship Id="rId34" Type="http://schemas.openxmlformats.org/officeDocument/2006/relationships/customXml" Target="../ink/ink783.xml"/><Relationship Id="rId76" Type="http://schemas.openxmlformats.org/officeDocument/2006/relationships/customXml" Target="../ink/ink804.xml"/><Relationship Id="rId141" Type="http://schemas.openxmlformats.org/officeDocument/2006/relationships/image" Target="../media/image363.png"/><Relationship Id="rId379" Type="http://schemas.openxmlformats.org/officeDocument/2006/relationships/image" Target="../media/image611.png"/><Relationship Id="rId7" Type="http://schemas.openxmlformats.org/officeDocument/2006/relationships/image" Target="../media/image283.png"/><Relationship Id="rId183" Type="http://schemas.openxmlformats.org/officeDocument/2006/relationships/image" Target="../media/image502.png"/><Relationship Id="rId239" Type="http://schemas.openxmlformats.org/officeDocument/2006/relationships/image" Target="../media/image533.png"/><Relationship Id="rId390" Type="http://schemas.openxmlformats.org/officeDocument/2006/relationships/customXml" Target="../ink/ink961.xml"/><Relationship Id="rId404" Type="http://schemas.openxmlformats.org/officeDocument/2006/relationships/customXml" Target="../ink/ink968.xml"/><Relationship Id="rId446" Type="http://schemas.openxmlformats.org/officeDocument/2006/relationships/customXml" Target="../ink/ink989.xml"/><Relationship Id="rId250" Type="http://schemas.openxmlformats.org/officeDocument/2006/relationships/customXml" Target="../ink/ink891.xml"/><Relationship Id="rId292" Type="http://schemas.openxmlformats.org/officeDocument/2006/relationships/customXml" Target="../ink/ink912.xml"/><Relationship Id="rId306" Type="http://schemas.openxmlformats.org/officeDocument/2006/relationships/customXml" Target="../ink/ink919.xml"/><Relationship Id="rId488" Type="http://schemas.openxmlformats.org/officeDocument/2006/relationships/customXml" Target="../ink/ink1010.xml"/><Relationship Id="rId45" Type="http://schemas.openxmlformats.org/officeDocument/2006/relationships/image" Target="../media/image302.png"/><Relationship Id="rId87" Type="http://schemas.openxmlformats.org/officeDocument/2006/relationships/image" Target="../media/image323.png"/><Relationship Id="rId110" Type="http://schemas.openxmlformats.org/officeDocument/2006/relationships/customXml" Target="../ink/ink821.xml"/><Relationship Id="rId348" Type="http://schemas.openxmlformats.org/officeDocument/2006/relationships/customXml" Target="../ink/ink940.xml"/><Relationship Id="rId513" Type="http://schemas.openxmlformats.org/officeDocument/2006/relationships/image" Target="../media/image685.png"/><Relationship Id="rId152" Type="http://schemas.openxmlformats.org/officeDocument/2006/relationships/customXml" Target="../ink/ink842.xml"/><Relationship Id="rId194" Type="http://schemas.openxmlformats.org/officeDocument/2006/relationships/customXml" Target="../ink/ink863.xml"/><Relationship Id="rId208" Type="http://schemas.openxmlformats.org/officeDocument/2006/relationships/customXml" Target="../ink/ink870.xml"/><Relationship Id="rId415" Type="http://schemas.openxmlformats.org/officeDocument/2006/relationships/image" Target="../media/image631.png"/><Relationship Id="rId457" Type="http://schemas.openxmlformats.org/officeDocument/2006/relationships/image" Target="../media/image654.png"/><Relationship Id="rId261" Type="http://schemas.openxmlformats.org/officeDocument/2006/relationships/image" Target="../media/image545.png"/><Relationship Id="rId499" Type="http://schemas.openxmlformats.org/officeDocument/2006/relationships/image" Target="../media/image677.png"/><Relationship Id="rId14" Type="http://schemas.openxmlformats.org/officeDocument/2006/relationships/customXml" Target="../ink/ink773.xml"/><Relationship Id="rId56" Type="http://schemas.openxmlformats.org/officeDocument/2006/relationships/customXml" Target="../ink/ink794.xml"/><Relationship Id="rId317" Type="http://schemas.openxmlformats.org/officeDocument/2006/relationships/image" Target="../media/image576.png"/><Relationship Id="rId359" Type="http://schemas.openxmlformats.org/officeDocument/2006/relationships/image" Target="../media/image599.png"/><Relationship Id="rId524" Type="http://schemas.openxmlformats.org/officeDocument/2006/relationships/customXml" Target="../ink/ink1028.xml"/><Relationship Id="rId98" Type="http://schemas.openxmlformats.org/officeDocument/2006/relationships/customXml" Target="../ink/ink815.xml"/><Relationship Id="rId121" Type="http://schemas.openxmlformats.org/officeDocument/2006/relationships/image" Target="../media/image351.png"/><Relationship Id="rId163" Type="http://schemas.openxmlformats.org/officeDocument/2006/relationships/image" Target="../media/image374.png"/><Relationship Id="rId219" Type="http://schemas.openxmlformats.org/officeDocument/2006/relationships/image" Target="../media/image522.png"/><Relationship Id="rId370" Type="http://schemas.openxmlformats.org/officeDocument/2006/relationships/customXml" Target="../ink/ink951.xml"/><Relationship Id="rId426" Type="http://schemas.openxmlformats.org/officeDocument/2006/relationships/customXml" Target="../ink/ink979.xml"/><Relationship Id="rId230" Type="http://schemas.openxmlformats.org/officeDocument/2006/relationships/customXml" Target="../ink/ink881.xml"/><Relationship Id="rId468" Type="http://schemas.openxmlformats.org/officeDocument/2006/relationships/customXml" Target="../ink/ink1000.xml"/><Relationship Id="rId25" Type="http://schemas.openxmlformats.org/officeDocument/2006/relationships/image" Target="../media/image292.png"/><Relationship Id="rId46" Type="http://schemas.openxmlformats.org/officeDocument/2006/relationships/customXml" Target="../ink/ink789.xml"/><Relationship Id="rId67" Type="http://schemas.openxmlformats.org/officeDocument/2006/relationships/image" Target="../media/image313.png"/><Relationship Id="rId272" Type="http://schemas.openxmlformats.org/officeDocument/2006/relationships/customXml" Target="../ink/ink902.xml"/><Relationship Id="rId293" Type="http://schemas.openxmlformats.org/officeDocument/2006/relationships/image" Target="../media/image563.png"/><Relationship Id="rId307" Type="http://schemas.openxmlformats.org/officeDocument/2006/relationships/image" Target="../media/image571.png"/><Relationship Id="rId328" Type="http://schemas.openxmlformats.org/officeDocument/2006/relationships/customXml" Target="../ink/ink930.xml"/><Relationship Id="rId349" Type="http://schemas.openxmlformats.org/officeDocument/2006/relationships/image" Target="../media/image594.png"/><Relationship Id="rId514" Type="http://schemas.openxmlformats.org/officeDocument/2006/relationships/customXml" Target="../ink/ink1023.xml"/><Relationship Id="rId535" Type="http://schemas.openxmlformats.org/officeDocument/2006/relationships/image" Target="../media/image697.png"/><Relationship Id="rId88" Type="http://schemas.openxmlformats.org/officeDocument/2006/relationships/customXml" Target="../ink/ink810.xml"/><Relationship Id="rId111" Type="http://schemas.openxmlformats.org/officeDocument/2006/relationships/image" Target="../media/image346.png"/><Relationship Id="rId132" Type="http://schemas.openxmlformats.org/officeDocument/2006/relationships/customXml" Target="../ink/ink832.xml"/><Relationship Id="rId153" Type="http://schemas.openxmlformats.org/officeDocument/2006/relationships/image" Target="../media/image369.png"/><Relationship Id="rId174" Type="http://schemas.openxmlformats.org/officeDocument/2006/relationships/customXml" Target="../ink/ink853.xml"/><Relationship Id="rId195" Type="http://schemas.openxmlformats.org/officeDocument/2006/relationships/image" Target="../media/image508.png"/><Relationship Id="rId209" Type="http://schemas.openxmlformats.org/officeDocument/2006/relationships/image" Target="../media/image516.png"/><Relationship Id="rId360" Type="http://schemas.openxmlformats.org/officeDocument/2006/relationships/customXml" Target="../ink/ink946.xml"/><Relationship Id="rId381" Type="http://schemas.openxmlformats.org/officeDocument/2006/relationships/image" Target="../media/image612.png"/><Relationship Id="rId416" Type="http://schemas.openxmlformats.org/officeDocument/2006/relationships/customXml" Target="../ink/ink974.xml"/><Relationship Id="rId220" Type="http://schemas.openxmlformats.org/officeDocument/2006/relationships/customXml" Target="../ink/ink876.xml"/><Relationship Id="rId241" Type="http://schemas.openxmlformats.org/officeDocument/2006/relationships/image" Target="../media/image534.png"/><Relationship Id="rId437" Type="http://schemas.openxmlformats.org/officeDocument/2006/relationships/image" Target="../media/image643.png"/><Relationship Id="rId458" Type="http://schemas.openxmlformats.org/officeDocument/2006/relationships/customXml" Target="../ink/ink995.xml"/><Relationship Id="rId479" Type="http://schemas.openxmlformats.org/officeDocument/2006/relationships/image" Target="../media/image666.png"/><Relationship Id="rId15" Type="http://schemas.openxmlformats.org/officeDocument/2006/relationships/image" Target="../media/image287.png"/><Relationship Id="rId36" Type="http://schemas.openxmlformats.org/officeDocument/2006/relationships/customXml" Target="../ink/ink784.xml"/><Relationship Id="rId57" Type="http://schemas.openxmlformats.org/officeDocument/2006/relationships/image" Target="../media/image308.png"/><Relationship Id="rId262" Type="http://schemas.openxmlformats.org/officeDocument/2006/relationships/customXml" Target="../ink/ink897.xml"/><Relationship Id="rId283" Type="http://schemas.openxmlformats.org/officeDocument/2006/relationships/image" Target="../media/image557.png"/><Relationship Id="rId318" Type="http://schemas.openxmlformats.org/officeDocument/2006/relationships/customXml" Target="../ink/ink925.xml"/><Relationship Id="rId339" Type="http://schemas.openxmlformats.org/officeDocument/2006/relationships/image" Target="../media/image588.png"/><Relationship Id="rId490" Type="http://schemas.openxmlformats.org/officeDocument/2006/relationships/customXml" Target="../ink/ink1011.xml"/><Relationship Id="rId504" Type="http://schemas.openxmlformats.org/officeDocument/2006/relationships/customXml" Target="../ink/ink1018.xml"/><Relationship Id="rId525" Type="http://schemas.openxmlformats.org/officeDocument/2006/relationships/image" Target="../media/image692.png"/><Relationship Id="rId78" Type="http://schemas.openxmlformats.org/officeDocument/2006/relationships/customXml" Target="../ink/ink805.xml"/><Relationship Id="rId99" Type="http://schemas.openxmlformats.org/officeDocument/2006/relationships/image" Target="../media/image329.png"/><Relationship Id="rId101" Type="http://schemas.openxmlformats.org/officeDocument/2006/relationships/image" Target="../media/image330.png"/><Relationship Id="rId122" Type="http://schemas.openxmlformats.org/officeDocument/2006/relationships/customXml" Target="../ink/ink827.xml"/><Relationship Id="rId143" Type="http://schemas.openxmlformats.org/officeDocument/2006/relationships/image" Target="../media/image364.png"/><Relationship Id="rId164" Type="http://schemas.openxmlformats.org/officeDocument/2006/relationships/customXml" Target="../ink/ink848.xml"/><Relationship Id="rId185" Type="http://schemas.openxmlformats.org/officeDocument/2006/relationships/image" Target="../media/image503.png"/><Relationship Id="rId350" Type="http://schemas.openxmlformats.org/officeDocument/2006/relationships/customXml" Target="../ink/ink941.xml"/><Relationship Id="rId371" Type="http://schemas.openxmlformats.org/officeDocument/2006/relationships/image" Target="../media/image606.png"/><Relationship Id="rId406" Type="http://schemas.openxmlformats.org/officeDocument/2006/relationships/customXml" Target="../ink/ink969.xml"/><Relationship Id="rId9" Type="http://schemas.openxmlformats.org/officeDocument/2006/relationships/image" Target="../media/image284.png"/><Relationship Id="rId210" Type="http://schemas.openxmlformats.org/officeDocument/2006/relationships/customXml" Target="../ink/ink871.xml"/><Relationship Id="rId392" Type="http://schemas.openxmlformats.org/officeDocument/2006/relationships/customXml" Target="../ink/ink962.xml"/><Relationship Id="rId427" Type="http://schemas.openxmlformats.org/officeDocument/2006/relationships/image" Target="../media/image637.png"/><Relationship Id="rId448" Type="http://schemas.openxmlformats.org/officeDocument/2006/relationships/customXml" Target="../ink/ink990.xml"/><Relationship Id="rId469" Type="http://schemas.openxmlformats.org/officeDocument/2006/relationships/image" Target="../media/image661.png"/><Relationship Id="rId26" Type="http://schemas.openxmlformats.org/officeDocument/2006/relationships/customXml" Target="../ink/ink779.xml"/><Relationship Id="rId231" Type="http://schemas.openxmlformats.org/officeDocument/2006/relationships/image" Target="../media/image528.png"/><Relationship Id="rId252" Type="http://schemas.openxmlformats.org/officeDocument/2006/relationships/customXml" Target="../ink/ink892.xml"/><Relationship Id="rId273" Type="http://schemas.openxmlformats.org/officeDocument/2006/relationships/image" Target="../media/image552.png"/><Relationship Id="rId294" Type="http://schemas.openxmlformats.org/officeDocument/2006/relationships/customXml" Target="../ink/ink913.xml"/><Relationship Id="rId308" Type="http://schemas.openxmlformats.org/officeDocument/2006/relationships/customXml" Target="../ink/ink920.xml"/><Relationship Id="rId329" Type="http://schemas.openxmlformats.org/officeDocument/2006/relationships/image" Target="../media/image583.png"/><Relationship Id="rId480" Type="http://schemas.openxmlformats.org/officeDocument/2006/relationships/customXml" Target="../ink/ink1006.xml"/><Relationship Id="rId515" Type="http://schemas.openxmlformats.org/officeDocument/2006/relationships/image" Target="../media/image686.png"/><Relationship Id="rId536" Type="http://schemas.openxmlformats.org/officeDocument/2006/relationships/customXml" Target="../ink/ink1034.xml"/><Relationship Id="rId47" Type="http://schemas.openxmlformats.org/officeDocument/2006/relationships/image" Target="../media/image303.png"/><Relationship Id="rId68" Type="http://schemas.openxmlformats.org/officeDocument/2006/relationships/customXml" Target="../ink/ink800.xml"/><Relationship Id="rId89" Type="http://schemas.openxmlformats.org/officeDocument/2006/relationships/image" Target="../media/image324.png"/><Relationship Id="rId112" Type="http://schemas.openxmlformats.org/officeDocument/2006/relationships/customXml" Target="../ink/ink822.xml"/><Relationship Id="rId133" Type="http://schemas.openxmlformats.org/officeDocument/2006/relationships/image" Target="../media/image357.png"/><Relationship Id="rId154" Type="http://schemas.openxmlformats.org/officeDocument/2006/relationships/customXml" Target="../ink/ink843.xml"/><Relationship Id="rId175" Type="http://schemas.openxmlformats.org/officeDocument/2006/relationships/image" Target="../media/image497.png"/><Relationship Id="rId340" Type="http://schemas.openxmlformats.org/officeDocument/2006/relationships/customXml" Target="../ink/ink936.xml"/><Relationship Id="rId361" Type="http://schemas.openxmlformats.org/officeDocument/2006/relationships/image" Target="../media/image601.png"/><Relationship Id="rId196" Type="http://schemas.openxmlformats.org/officeDocument/2006/relationships/customXml" Target="../ink/ink864.xml"/><Relationship Id="rId200" Type="http://schemas.openxmlformats.org/officeDocument/2006/relationships/customXml" Target="../ink/ink866.xml"/><Relationship Id="rId382" Type="http://schemas.openxmlformats.org/officeDocument/2006/relationships/customXml" Target="../ink/ink957.xml"/><Relationship Id="rId417" Type="http://schemas.openxmlformats.org/officeDocument/2006/relationships/image" Target="../media/image632.png"/><Relationship Id="rId438" Type="http://schemas.openxmlformats.org/officeDocument/2006/relationships/customXml" Target="../ink/ink985.xml"/><Relationship Id="rId459" Type="http://schemas.openxmlformats.org/officeDocument/2006/relationships/image" Target="../media/image655.png"/><Relationship Id="rId16" Type="http://schemas.openxmlformats.org/officeDocument/2006/relationships/customXml" Target="../ink/ink774.xml"/><Relationship Id="rId221" Type="http://schemas.openxmlformats.org/officeDocument/2006/relationships/image" Target="../media/image523.png"/><Relationship Id="rId242" Type="http://schemas.openxmlformats.org/officeDocument/2006/relationships/customXml" Target="../ink/ink887.xml"/><Relationship Id="rId263" Type="http://schemas.openxmlformats.org/officeDocument/2006/relationships/image" Target="../media/image546.png"/><Relationship Id="rId284" Type="http://schemas.openxmlformats.org/officeDocument/2006/relationships/customXml" Target="../ink/ink908.xml"/><Relationship Id="rId319" Type="http://schemas.openxmlformats.org/officeDocument/2006/relationships/image" Target="../media/image577.png"/><Relationship Id="rId470" Type="http://schemas.openxmlformats.org/officeDocument/2006/relationships/customXml" Target="../ink/ink1001.xml"/><Relationship Id="rId491" Type="http://schemas.openxmlformats.org/officeDocument/2006/relationships/image" Target="../media/image673.png"/><Relationship Id="rId505" Type="http://schemas.openxmlformats.org/officeDocument/2006/relationships/image" Target="../media/image681.png"/><Relationship Id="rId526" Type="http://schemas.openxmlformats.org/officeDocument/2006/relationships/customXml" Target="../ink/ink1029.xml"/><Relationship Id="rId37" Type="http://schemas.openxmlformats.org/officeDocument/2006/relationships/image" Target="../media/image298.png"/><Relationship Id="rId58" Type="http://schemas.openxmlformats.org/officeDocument/2006/relationships/customXml" Target="../ink/ink795.xml"/><Relationship Id="rId79" Type="http://schemas.openxmlformats.org/officeDocument/2006/relationships/image" Target="../media/image319.png"/><Relationship Id="rId102" Type="http://schemas.openxmlformats.org/officeDocument/2006/relationships/customXml" Target="../ink/ink817.xml"/><Relationship Id="rId123" Type="http://schemas.openxmlformats.org/officeDocument/2006/relationships/image" Target="../media/image352.png"/><Relationship Id="rId144" Type="http://schemas.openxmlformats.org/officeDocument/2006/relationships/customXml" Target="../ink/ink838.xml"/><Relationship Id="rId330" Type="http://schemas.openxmlformats.org/officeDocument/2006/relationships/customXml" Target="../ink/ink931.xml"/><Relationship Id="rId90" Type="http://schemas.openxmlformats.org/officeDocument/2006/relationships/customXml" Target="../ink/ink811.xml"/><Relationship Id="rId165" Type="http://schemas.openxmlformats.org/officeDocument/2006/relationships/image" Target="../media/image375.png"/><Relationship Id="rId186" Type="http://schemas.openxmlformats.org/officeDocument/2006/relationships/customXml" Target="../ink/ink859.xml"/><Relationship Id="rId351" Type="http://schemas.openxmlformats.org/officeDocument/2006/relationships/image" Target="../media/image595.png"/><Relationship Id="rId372" Type="http://schemas.openxmlformats.org/officeDocument/2006/relationships/customXml" Target="../ink/ink952.xml"/><Relationship Id="rId393" Type="http://schemas.openxmlformats.org/officeDocument/2006/relationships/image" Target="../media/image618.png"/><Relationship Id="rId407" Type="http://schemas.openxmlformats.org/officeDocument/2006/relationships/image" Target="../media/image626.png"/><Relationship Id="rId428" Type="http://schemas.openxmlformats.org/officeDocument/2006/relationships/customXml" Target="../ink/ink980.xml"/><Relationship Id="rId449" Type="http://schemas.openxmlformats.org/officeDocument/2006/relationships/image" Target="../media/image649.png"/><Relationship Id="rId211" Type="http://schemas.openxmlformats.org/officeDocument/2006/relationships/image" Target="../media/image517.png"/><Relationship Id="rId232" Type="http://schemas.openxmlformats.org/officeDocument/2006/relationships/customXml" Target="../ink/ink882.xml"/><Relationship Id="rId253" Type="http://schemas.openxmlformats.org/officeDocument/2006/relationships/image" Target="../media/image541.png"/><Relationship Id="rId274" Type="http://schemas.openxmlformats.org/officeDocument/2006/relationships/customXml" Target="../ink/ink903.xml"/><Relationship Id="rId295" Type="http://schemas.openxmlformats.org/officeDocument/2006/relationships/image" Target="../media/image564.png"/><Relationship Id="rId309" Type="http://schemas.openxmlformats.org/officeDocument/2006/relationships/image" Target="../media/image572.png"/><Relationship Id="rId460" Type="http://schemas.openxmlformats.org/officeDocument/2006/relationships/customXml" Target="../ink/ink996.xml"/><Relationship Id="rId481" Type="http://schemas.openxmlformats.org/officeDocument/2006/relationships/image" Target="../media/image667.png"/><Relationship Id="rId516" Type="http://schemas.openxmlformats.org/officeDocument/2006/relationships/customXml" Target="../ink/ink1024.xml"/><Relationship Id="rId27" Type="http://schemas.openxmlformats.org/officeDocument/2006/relationships/image" Target="../media/image293.png"/><Relationship Id="rId48" Type="http://schemas.openxmlformats.org/officeDocument/2006/relationships/customXml" Target="../ink/ink790.xml"/><Relationship Id="rId69" Type="http://schemas.openxmlformats.org/officeDocument/2006/relationships/image" Target="../media/image314.png"/><Relationship Id="rId113" Type="http://schemas.openxmlformats.org/officeDocument/2006/relationships/image" Target="../media/image347.png"/><Relationship Id="rId134" Type="http://schemas.openxmlformats.org/officeDocument/2006/relationships/customXml" Target="../ink/ink833.xml"/><Relationship Id="rId320" Type="http://schemas.openxmlformats.org/officeDocument/2006/relationships/customXml" Target="../ink/ink926.xml"/><Relationship Id="rId537" Type="http://schemas.openxmlformats.org/officeDocument/2006/relationships/image" Target="../media/image698.png"/><Relationship Id="rId80" Type="http://schemas.openxmlformats.org/officeDocument/2006/relationships/customXml" Target="../ink/ink806.xml"/><Relationship Id="rId155" Type="http://schemas.openxmlformats.org/officeDocument/2006/relationships/image" Target="../media/image370.png"/><Relationship Id="rId176" Type="http://schemas.openxmlformats.org/officeDocument/2006/relationships/customXml" Target="../ink/ink854.xml"/><Relationship Id="rId197" Type="http://schemas.openxmlformats.org/officeDocument/2006/relationships/image" Target="../media/image509.png"/><Relationship Id="rId341" Type="http://schemas.openxmlformats.org/officeDocument/2006/relationships/image" Target="../media/image589.png"/><Relationship Id="rId362" Type="http://schemas.openxmlformats.org/officeDocument/2006/relationships/customXml" Target="../ink/ink947.xml"/><Relationship Id="rId383" Type="http://schemas.openxmlformats.org/officeDocument/2006/relationships/image" Target="../media/image613.png"/><Relationship Id="rId418" Type="http://schemas.openxmlformats.org/officeDocument/2006/relationships/customXml" Target="../ink/ink975.xml"/><Relationship Id="rId439" Type="http://schemas.openxmlformats.org/officeDocument/2006/relationships/image" Target="../media/image644.png"/><Relationship Id="rId201" Type="http://schemas.openxmlformats.org/officeDocument/2006/relationships/image" Target="../media/image512.png"/><Relationship Id="rId222" Type="http://schemas.openxmlformats.org/officeDocument/2006/relationships/customXml" Target="../ink/ink877.xml"/><Relationship Id="rId243" Type="http://schemas.openxmlformats.org/officeDocument/2006/relationships/image" Target="../media/image535.png"/><Relationship Id="rId264" Type="http://schemas.openxmlformats.org/officeDocument/2006/relationships/customXml" Target="../ink/ink898.xml"/><Relationship Id="rId285" Type="http://schemas.openxmlformats.org/officeDocument/2006/relationships/image" Target="../media/image558.png"/><Relationship Id="rId450" Type="http://schemas.openxmlformats.org/officeDocument/2006/relationships/customXml" Target="../ink/ink991.xml"/><Relationship Id="rId471" Type="http://schemas.openxmlformats.org/officeDocument/2006/relationships/image" Target="../media/image662.png"/><Relationship Id="rId506" Type="http://schemas.openxmlformats.org/officeDocument/2006/relationships/customXml" Target="../ink/ink1019.xml"/><Relationship Id="rId17" Type="http://schemas.openxmlformats.org/officeDocument/2006/relationships/image" Target="../media/image288.png"/><Relationship Id="rId38" Type="http://schemas.openxmlformats.org/officeDocument/2006/relationships/customXml" Target="../ink/ink785.xml"/><Relationship Id="rId59" Type="http://schemas.openxmlformats.org/officeDocument/2006/relationships/image" Target="../media/image309.png"/><Relationship Id="rId103" Type="http://schemas.openxmlformats.org/officeDocument/2006/relationships/image" Target="../media/image331.png"/><Relationship Id="rId124" Type="http://schemas.openxmlformats.org/officeDocument/2006/relationships/customXml" Target="../ink/ink828.xml"/><Relationship Id="rId310" Type="http://schemas.openxmlformats.org/officeDocument/2006/relationships/customXml" Target="../ink/ink921.xml"/><Relationship Id="rId492" Type="http://schemas.openxmlformats.org/officeDocument/2006/relationships/customXml" Target="../ink/ink1012.xml"/><Relationship Id="rId527" Type="http://schemas.openxmlformats.org/officeDocument/2006/relationships/image" Target="../media/image693.png"/><Relationship Id="rId70" Type="http://schemas.openxmlformats.org/officeDocument/2006/relationships/customXml" Target="../ink/ink801.xml"/><Relationship Id="rId91" Type="http://schemas.openxmlformats.org/officeDocument/2006/relationships/image" Target="../media/image325.png"/><Relationship Id="rId145" Type="http://schemas.openxmlformats.org/officeDocument/2006/relationships/image" Target="../media/image365.png"/><Relationship Id="rId166" Type="http://schemas.openxmlformats.org/officeDocument/2006/relationships/customXml" Target="../ink/ink849.xml"/><Relationship Id="rId187" Type="http://schemas.openxmlformats.org/officeDocument/2006/relationships/image" Target="../media/image504.png"/><Relationship Id="rId331" Type="http://schemas.openxmlformats.org/officeDocument/2006/relationships/image" Target="../media/image584.png"/><Relationship Id="rId352" Type="http://schemas.openxmlformats.org/officeDocument/2006/relationships/customXml" Target="../ink/ink942.xml"/><Relationship Id="rId373" Type="http://schemas.openxmlformats.org/officeDocument/2006/relationships/image" Target="../media/image607.png"/><Relationship Id="rId394" Type="http://schemas.openxmlformats.org/officeDocument/2006/relationships/customXml" Target="../ink/ink963.xml"/><Relationship Id="rId408" Type="http://schemas.openxmlformats.org/officeDocument/2006/relationships/customXml" Target="../ink/ink970.xml"/><Relationship Id="rId429" Type="http://schemas.openxmlformats.org/officeDocument/2006/relationships/image" Target="../media/image63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72.xml"/><Relationship Id="rId233" Type="http://schemas.openxmlformats.org/officeDocument/2006/relationships/image" Target="../media/image529.png"/><Relationship Id="rId254" Type="http://schemas.openxmlformats.org/officeDocument/2006/relationships/customXml" Target="../ink/ink893.xml"/><Relationship Id="rId440" Type="http://schemas.openxmlformats.org/officeDocument/2006/relationships/customXml" Target="../ink/ink986.xml"/><Relationship Id="rId28" Type="http://schemas.openxmlformats.org/officeDocument/2006/relationships/customXml" Target="../ink/ink780.xml"/><Relationship Id="rId49" Type="http://schemas.openxmlformats.org/officeDocument/2006/relationships/image" Target="../media/image304.png"/><Relationship Id="rId114" Type="http://schemas.openxmlformats.org/officeDocument/2006/relationships/customXml" Target="../ink/ink823.xml"/><Relationship Id="rId275" Type="http://schemas.openxmlformats.org/officeDocument/2006/relationships/image" Target="../media/image553.png"/><Relationship Id="rId296" Type="http://schemas.openxmlformats.org/officeDocument/2006/relationships/customXml" Target="../ink/ink914.xml"/><Relationship Id="rId300" Type="http://schemas.openxmlformats.org/officeDocument/2006/relationships/customXml" Target="../ink/ink916.xml"/><Relationship Id="rId461" Type="http://schemas.openxmlformats.org/officeDocument/2006/relationships/image" Target="../media/image656.png"/><Relationship Id="rId482" Type="http://schemas.openxmlformats.org/officeDocument/2006/relationships/customXml" Target="../ink/ink1007.xml"/><Relationship Id="rId517" Type="http://schemas.openxmlformats.org/officeDocument/2006/relationships/image" Target="../media/image687.png"/><Relationship Id="rId538" Type="http://schemas.openxmlformats.org/officeDocument/2006/relationships/customXml" Target="../ink/ink1035.xml"/><Relationship Id="rId60" Type="http://schemas.openxmlformats.org/officeDocument/2006/relationships/customXml" Target="../ink/ink796.xml"/><Relationship Id="rId81" Type="http://schemas.openxmlformats.org/officeDocument/2006/relationships/image" Target="../media/image320.png"/><Relationship Id="rId135" Type="http://schemas.openxmlformats.org/officeDocument/2006/relationships/image" Target="../media/image359.png"/><Relationship Id="rId156" Type="http://schemas.openxmlformats.org/officeDocument/2006/relationships/customXml" Target="../ink/ink844.xml"/><Relationship Id="rId177" Type="http://schemas.openxmlformats.org/officeDocument/2006/relationships/image" Target="../media/image498.png"/><Relationship Id="rId198" Type="http://schemas.openxmlformats.org/officeDocument/2006/relationships/customXml" Target="../ink/ink865.xml"/><Relationship Id="rId321" Type="http://schemas.openxmlformats.org/officeDocument/2006/relationships/image" Target="../media/image578.png"/><Relationship Id="rId342" Type="http://schemas.openxmlformats.org/officeDocument/2006/relationships/customXml" Target="../ink/ink937.xml"/><Relationship Id="rId363" Type="http://schemas.openxmlformats.org/officeDocument/2006/relationships/image" Target="../media/image602.png"/><Relationship Id="rId384" Type="http://schemas.openxmlformats.org/officeDocument/2006/relationships/customXml" Target="../ink/ink958.xml"/><Relationship Id="rId419" Type="http://schemas.openxmlformats.org/officeDocument/2006/relationships/image" Target="../media/image633.png"/><Relationship Id="rId202" Type="http://schemas.openxmlformats.org/officeDocument/2006/relationships/customXml" Target="../ink/ink867.xml"/><Relationship Id="rId223" Type="http://schemas.openxmlformats.org/officeDocument/2006/relationships/image" Target="../media/image524.png"/><Relationship Id="rId244" Type="http://schemas.openxmlformats.org/officeDocument/2006/relationships/customXml" Target="../ink/ink888.xml"/><Relationship Id="rId430" Type="http://schemas.openxmlformats.org/officeDocument/2006/relationships/customXml" Target="../ink/ink981.xml"/><Relationship Id="rId18" Type="http://schemas.openxmlformats.org/officeDocument/2006/relationships/customXml" Target="../ink/ink775.xml"/><Relationship Id="rId39" Type="http://schemas.openxmlformats.org/officeDocument/2006/relationships/image" Target="../media/image299.png"/><Relationship Id="rId265" Type="http://schemas.openxmlformats.org/officeDocument/2006/relationships/image" Target="../media/image547.png"/><Relationship Id="rId286" Type="http://schemas.openxmlformats.org/officeDocument/2006/relationships/customXml" Target="../ink/ink909.xml"/><Relationship Id="rId451" Type="http://schemas.openxmlformats.org/officeDocument/2006/relationships/image" Target="../media/image651.png"/><Relationship Id="rId472" Type="http://schemas.openxmlformats.org/officeDocument/2006/relationships/customXml" Target="../ink/ink1002.xml"/><Relationship Id="rId493" Type="http://schemas.openxmlformats.org/officeDocument/2006/relationships/image" Target="../media/image674.png"/><Relationship Id="rId507" Type="http://schemas.openxmlformats.org/officeDocument/2006/relationships/image" Target="../media/image682.png"/><Relationship Id="rId528" Type="http://schemas.openxmlformats.org/officeDocument/2006/relationships/customXml" Target="../ink/ink1030.xml"/><Relationship Id="rId50" Type="http://schemas.openxmlformats.org/officeDocument/2006/relationships/customXml" Target="../ink/ink791.xml"/><Relationship Id="rId104" Type="http://schemas.openxmlformats.org/officeDocument/2006/relationships/customXml" Target="../ink/ink818.xml"/><Relationship Id="rId125" Type="http://schemas.openxmlformats.org/officeDocument/2006/relationships/image" Target="../media/image353.png"/><Relationship Id="rId146" Type="http://schemas.openxmlformats.org/officeDocument/2006/relationships/customXml" Target="../ink/ink839.xml"/><Relationship Id="rId167" Type="http://schemas.openxmlformats.org/officeDocument/2006/relationships/image" Target="../media/image376.png"/><Relationship Id="rId188" Type="http://schemas.openxmlformats.org/officeDocument/2006/relationships/customXml" Target="../ink/ink860.xml"/><Relationship Id="rId311" Type="http://schemas.openxmlformats.org/officeDocument/2006/relationships/image" Target="../media/image573.png"/><Relationship Id="rId332" Type="http://schemas.openxmlformats.org/officeDocument/2006/relationships/customXml" Target="../ink/ink932.xml"/><Relationship Id="rId353" Type="http://schemas.openxmlformats.org/officeDocument/2006/relationships/image" Target="../media/image596.png"/><Relationship Id="rId374" Type="http://schemas.openxmlformats.org/officeDocument/2006/relationships/customXml" Target="../ink/ink953.xml"/><Relationship Id="rId395" Type="http://schemas.openxmlformats.org/officeDocument/2006/relationships/image" Target="../media/image619.png"/><Relationship Id="rId409" Type="http://schemas.openxmlformats.org/officeDocument/2006/relationships/image" Target="../media/image627.png"/><Relationship Id="rId71" Type="http://schemas.openxmlformats.org/officeDocument/2006/relationships/image" Target="../media/image315.png"/><Relationship Id="rId92" Type="http://schemas.openxmlformats.org/officeDocument/2006/relationships/customXml" Target="../ink/ink812.xml"/><Relationship Id="rId213" Type="http://schemas.openxmlformats.org/officeDocument/2006/relationships/image" Target="../media/image518.png"/><Relationship Id="rId234" Type="http://schemas.openxmlformats.org/officeDocument/2006/relationships/customXml" Target="../ink/ink883.xml"/><Relationship Id="rId420" Type="http://schemas.openxmlformats.org/officeDocument/2006/relationships/customXml" Target="../ink/ink976.xml"/><Relationship Id="rId2" Type="http://schemas.openxmlformats.org/officeDocument/2006/relationships/customXml" Target="../ink/ink767.xml"/><Relationship Id="rId29" Type="http://schemas.openxmlformats.org/officeDocument/2006/relationships/image" Target="../media/image294.png"/><Relationship Id="rId255" Type="http://schemas.openxmlformats.org/officeDocument/2006/relationships/image" Target="../media/image542.png"/><Relationship Id="rId276" Type="http://schemas.openxmlformats.org/officeDocument/2006/relationships/customXml" Target="../ink/ink904.xml"/><Relationship Id="rId297" Type="http://schemas.openxmlformats.org/officeDocument/2006/relationships/image" Target="../media/image565.png"/><Relationship Id="rId441" Type="http://schemas.openxmlformats.org/officeDocument/2006/relationships/image" Target="../media/image645.png"/><Relationship Id="rId462" Type="http://schemas.openxmlformats.org/officeDocument/2006/relationships/customXml" Target="../ink/ink997.xml"/><Relationship Id="rId483" Type="http://schemas.openxmlformats.org/officeDocument/2006/relationships/image" Target="../media/image668.png"/><Relationship Id="rId518" Type="http://schemas.openxmlformats.org/officeDocument/2006/relationships/customXml" Target="../ink/ink1025.xml"/><Relationship Id="rId539" Type="http://schemas.openxmlformats.org/officeDocument/2006/relationships/image" Target="../media/image699.png"/><Relationship Id="rId40" Type="http://schemas.openxmlformats.org/officeDocument/2006/relationships/customXml" Target="../ink/ink786.xml"/><Relationship Id="rId115" Type="http://schemas.openxmlformats.org/officeDocument/2006/relationships/image" Target="../media/image348.png"/><Relationship Id="rId136" Type="http://schemas.openxmlformats.org/officeDocument/2006/relationships/customXml" Target="../ink/ink834.xml"/><Relationship Id="rId157" Type="http://schemas.openxmlformats.org/officeDocument/2006/relationships/image" Target="../media/image371.png"/><Relationship Id="rId178" Type="http://schemas.openxmlformats.org/officeDocument/2006/relationships/customXml" Target="../ink/ink855.xml"/><Relationship Id="rId301" Type="http://schemas.openxmlformats.org/officeDocument/2006/relationships/image" Target="../media/image567.png"/><Relationship Id="rId322" Type="http://schemas.openxmlformats.org/officeDocument/2006/relationships/customXml" Target="../ink/ink927.xml"/><Relationship Id="rId343" Type="http://schemas.openxmlformats.org/officeDocument/2006/relationships/image" Target="../media/image591.png"/><Relationship Id="rId364" Type="http://schemas.openxmlformats.org/officeDocument/2006/relationships/customXml" Target="../ink/ink948.xml"/><Relationship Id="rId61" Type="http://schemas.openxmlformats.org/officeDocument/2006/relationships/image" Target="../media/image310.png"/><Relationship Id="rId82" Type="http://schemas.openxmlformats.org/officeDocument/2006/relationships/customXml" Target="../ink/ink807.xml"/><Relationship Id="rId199" Type="http://schemas.openxmlformats.org/officeDocument/2006/relationships/image" Target="../media/image511.png"/><Relationship Id="rId203" Type="http://schemas.openxmlformats.org/officeDocument/2006/relationships/image" Target="../media/image513.png"/><Relationship Id="rId385" Type="http://schemas.openxmlformats.org/officeDocument/2006/relationships/image" Target="../media/image614.png"/><Relationship Id="rId19" Type="http://schemas.openxmlformats.org/officeDocument/2006/relationships/image" Target="../media/image289.png"/><Relationship Id="rId224" Type="http://schemas.openxmlformats.org/officeDocument/2006/relationships/customXml" Target="../ink/ink878.xml"/><Relationship Id="rId245" Type="http://schemas.openxmlformats.org/officeDocument/2006/relationships/image" Target="../media/image536.png"/><Relationship Id="rId266" Type="http://schemas.openxmlformats.org/officeDocument/2006/relationships/customXml" Target="../ink/ink899.xml"/><Relationship Id="rId287" Type="http://schemas.openxmlformats.org/officeDocument/2006/relationships/image" Target="../media/image559.png"/><Relationship Id="rId410" Type="http://schemas.openxmlformats.org/officeDocument/2006/relationships/customXml" Target="../ink/ink971.xml"/><Relationship Id="rId431" Type="http://schemas.openxmlformats.org/officeDocument/2006/relationships/image" Target="../media/image639.png"/><Relationship Id="rId452" Type="http://schemas.openxmlformats.org/officeDocument/2006/relationships/customXml" Target="../ink/ink992.xml"/><Relationship Id="rId473" Type="http://schemas.openxmlformats.org/officeDocument/2006/relationships/image" Target="../media/image663.png"/><Relationship Id="rId494" Type="http://schemas.openxmlformats.org/officeDocument/2006/relationships/customXml" Target="../ink/ink1013.xml"/><Relationship Id="rId508" Type="http://schemas.openxmlformats.org/officeDocument/2006/relationships/customXml" Target="../ink/ink1020.xml"/><Relationship Id="rId529" Type="http://schemas.openxmlformats.org/officeDocument/2006/relationships/image" Target="../media/image694.png"/><Relationship Id="rId30" Type="http://schemas.openxmlformats.org/officeDocument/2006/relationships/customXml" Target="../ink/ink781.xml"/><Relationship Id="rId105" Type="http://schemas.openxmlformats.org/officeDocument/2006/relationships/image" Target="../media/image332.png"/><Relationship Id="rId126" Type="http://schemas.openxmlformats.org/officeDocument/2006/relationships/customXml" Target="../ink/ink829.xml"/><Relationship Id="rId147" Type="http://schemas.openxmlformats.org/officeDocument/2006/relationships/image" Target="../media/image366.png"/><Relationship Id="rId168" Type="http://schemas.openxmlformats.org/officeDocument/2006/relationships/customXml" Target="../ink/ink850.xml"/><Relationship Id="rId312" Type="http://schemas.openxmlformats.org/officeDocument/2006/relationships/customXml" Target="../ink/ink922.xml"/><Relationship Id="rId333" Type="http://schemas.openxmlformats.org/officeDocument/2006/relationships/image" Target="../media/image585.png"/><Relationship Id="rId354" Type="http://schemas.openxmlformats.org/officeDocument/2006/relationships/customXml" Target="../ink/ink943.xml"/><Relationship Id="rId51" Type="http://schemas.openxmlformats.org/officeDocument/2006/relationships/image" Target="../media/image305.png"/><Relationship Id="rId72" Type="http://schemas.openxmlformats.org/officeDocument/2006/relationships/customXml" Target="../ink/ink802.xml"/><Relationship Id="rId93" Type="http://schemas.openxmlformats.org/officeDocument/2006/relationships/image" Target="../media/image326.png"/><Relationship Id="rId189" Type="http://schemas.openxmlformats.org/officeDocument/2006/relationships/image" Target="../media/image505.png"/><Relationship Id="rId375" Type="http://schemas.openxmlformats.org/officeDocument/2006/relationships/image" Target="../media/image608.png"/><Relationship Id="rId396" Type="http://schemas.openxmlformats.org/officeDocument/2006/relationships/customXml" Target="../ink/ink964.xml"/><Relationship Id="rId3" Type="http://schemas.openxmlformats.org/officeDocument/2006/relationships/image" Target="../media/image4610.png"/><Relationship Id="rId214" Type="http://schemas.openxmlformats.org/officeDocument/2006/relationships/customXml" Target="../ink/ink873.xml"/><Relationship Id="rId235" Type="http://schemas.openxmlformats.org/officeDocument/2006/relationships/image" Target="../media/image531.png"/><Relationship Id="rId256" Type="http://schemas.openxmlformats.org/officeDocument/2006/relationships/customXml" Target="../ink/ink894.xml"/><Relationship Id="rId277" Type="http://schemas.openxmlformats.org/officeDocument/2006/relationships/image" Target="../media/image554.png"/><Relationship Id="rId298" Type="http://schemas.openxmlformats.org/officeDocument/2006/relationships/customXml" Target="../ink/ink915.xml"/><Relationship Id="rId400" Type="http://schemas.openxmlformats.org/officeDocument/2006/relationships/customXml" Target="../ink/ink966.xml"/><Relationship Id="rId421" Type="http://schemas.openxmlformats.org/officeDocument/2006/relationships/image" Target="../media/image634.png"/><Relationship Id="rId442" Type="http://schemas.openxmlformats.org/officeDocument/2006/relationships/customXml" Target="../ink/ink987.xml"/><Relationship Id="rId463" Type="http://schemas.openxmlformats.org/officeDocument/2006/relationships/image" Target="../media/image657.png"/><Relationship Id="rId484" Type="http://schemas.openxmlformats.org/officeDocument/2006/relationships/customXml" Target="../ink/ink1008.xml"/><Relationship Id="rId519" Type="http://schemas.openxmlformats.org/officeDocument/2006/relationships/image" Target="../media/image688.png"/><Relationship Id="rId116" Type="http://schemas.openxmlformats.org/officeDocument/2006/relationships/customXml" Target="../ink/ink824.xml"/><Relationship Id="rId137" Type="http://schemas.openxmlformats.org/officeDocument/2006/relationships/image" Target="../media/image360.png"/><Relationship Id="rId158" Type="http://schemas.openxmlformats.org/officeDocument/2006/relationships/customXml" Target="../ink/ink845.xml"/><Relationship Id="rId302" Type="http://schemas.openxmlformats.org/officeDocument/2006/relationships/customXml" Target="../ink/ink917.xml"/><Relationship Id="rId323" Type="http://schemas.openxmlformats.org/officeDocument/2006/relationships/image" Target="../media/image579.png"/><Relationship Id="rId344" Type="http://schemas.openxmlformats.org/officeDocument/2006/relationships/customXml" Target="../ink/ink938.xml"/><Relationship Id="rId530" Type="http://schemas.openxmlformats.org/officeDocument/2006/relationships/customXml" Target="../ink/ink1031.xml"/><Relationship Id="rId20" Type="http://schemas.openxmlformats.org/officeDocument/2006/relationships/customXml" Target="../ink/ink776.xml"/><Relationship Id="rId41" Type="http://schemas.openxmlformats.org/officeDocument/2006/relationships/image" Target="../media/image300.png"/><Relationship Id="rId62" Type="http://schemas.openxmlformats.org/officeDocument/2006/relationships/customXml" Target="../ink/ink797.xml"/><Relationship Id="rId83" Type="http://schemas.openxmlformats.org/officeDocument/2006/relationships/image" Target="../media/image321.png"/><Relationship Id="rId179" Type="http://schemas.openxmlformats.org/officeDocument/2006/relationships/image" Target="../media/image499.png"/><Relationship Id="rId365" Type="http://schemas.openxmlformats.org/officeDocument/2006/relationships/image" Target="../media/image603.png"/><Relationship Id="rId386" Type="http://schemas.openxmlformats.org/officeDocument/2006/relationships/customXml" Target="../ink/ink959.xml"/><Relationship Id="rId190" Type="http://schemas.openxmlformats.org/officeDocument/2006/relationships/customXml" Target="../ink/ink861.xml"/><Relationship Id="rId204" Type="http://schemas.openxmlformats.org/officeDocument/2006/relationships/customXml" Target="../ink/ink868.xml"/><Relationship Id="rId225" Type="http://schemas.openxmlformats.org/officeDocument/2006/relationships/image" Target="../media/image525.png"/><Relationship Id="rId246" Type="http://schemas.openxmlformats.org/officeDocument/2006/relationships/customXml" Target="../ink/ink889.xml"/><Relationship Id="rId267" Type="http://schemas.openxmlformats.org/officeDocument/2006/relationships/image" Target="../media/image548.png"/><Relationship Id="rId288" Type="http://schemas.openxmlformats.org/officeDocument/2006/relationships/customXml" Target="../ink/ink910.xml"/><Relationship Id="rId411" Type="http://schemas.openxmlformats.org/officeDocument/2006/relationships/image" Target="../media/image628.png"/><Relationship Id="rId432" Type="http://schemas.openxmlformats.org/officeDocument/2006/relationships/customXml" Target="../ink/ink982.xml"/><Relationship Id="rId453" Type="http://schemas.openxmlformats.org/officeDocument/2006/relationships/image" Target="../media/image652.png"/><Relationship Id="rId474" Type="http://schemas.openxmlformats.org/officeDocument/2006/relationships/customXml" Target="../ink/ink1003.xml"/><Relationship Id="rId509" Type="http://schemas.openxmlformats.org/officeDocument/2006/relationships/image" Target="../media/image683.png"/><Relationship Id="rId106" Type="http://schemas.openxmlformats.org/officeDocument/2006/relationships/customXml" Target="../ink/ink819.xml"/><Relationship Id="rId127" Type="http://schemas.openxmlformats.org/officeDocument/2006/relationships/image" Target="../media/image354.png"/><Relationship Id="rId313" Type="http://schemas.openxmlformats.org/officeDocument/2006/relationships/image" Target="../media/image574.png"/><Relationship Id="rId495" Type="http://schemas.openxmlformats.org/officeDocument/2006/relationships/image" Target="../media/image675.png"/><Relationship Id="rId10" Type="http://schemas.openxmlformats.org/officeDocument/2006/relationships/customXml" Target="../ink/ink771.xml"/><Relationship Id="rId31" Type="http://schemas.openxmlformats.org/officeDocument/2006/relationships/image" Target="../media/image295.png"/><Relationship Id="rId52" Type="http://schemas.openxmlformats.org/officeDocument/2006/relationships/customXml" Target="../ink/ink792.xml"/><Relationship Id="rId73" Type="http://schemas.openxmlformats.org/officeDocument/2006/relationships/image" Target="../media/image316.png"/><Relationship Id="rId94" Type="http://schemas.openxmlformats.org/officeDocument/2006/relationships/customXml" Target="../ink/ink813.xml"/><Relationship Id="rId148" Type="http://schemas.openxmlformats.org/officeDocument/2006/relationships/customXml" Target="../ink/ink840.xml"/><Relationship Id="rId169" Type="http://schemas.openxmlformats.org/officeDocument/2006/relationships/image" Target="../media/image377.png"/><Relationship Id="rId334" Type="http://schemas.openxmlformats.org/officeDocument/2006/relationships/customXml" Target="../ink/ink933.xml"/><Relationship Id="rId355" Type="http://schemas.openxmlformats.org/officeDocument/2006/relationships/image" Target="../media/image597.png"/><Relationship Id="rId376" Type="http://schemas.openxmlformats.org/officeDocument/2006/relationships/customXml" Target="../ink/ink954.xml"/><Relationship Id="rId397" Type="http://schemas.openxmlformats.org/officeDocument/2006/relationships/image" Target="../media/image621.png"/><Relationship Id="rId520" Type="http://schemas.openxmlformats.org/officeDocument/2006/relationships/customXml" Target="../ink/ink1026.xml"/><Relationship Id="rId4" Type="http://schemas.openxmlformats.org/officeDocument/2006/relationships/customXml" Target="../ink/ink768.xml"/><Relationship Id="rId180" Type="http://schemas.openxmlformats.org/officeDocument/2006/relationships/customXml" Target="../ink/ink856.xml"/><Relationship Id="rId215" Type="http://schemas.openxmlformats.org/officeDocument/2006/relationships/image" Target="../media/image519.png"/><Relationship Id="rId236" Type="http://schemas.openxmlformats.org/officeDocument/2006/relationships/customXml" Target="../ink/ink884.xml"/><Relationship Id="rId257" Type="http://schemas.openxmlformats.org/officeDocument/2006/relationships/image" Target="../media/image543.png"/><Relationship Id="rId278" Type="http://schemas.openxmlformats.org/officeDocument/2006/relationships/customXml" Target="../ink/ink905.xml"/><Relationship Id="rId401" Type="http://schemas.openxmlformats.org/officeDocument/2006/relationships/image" Target="../media/image623.png"/><Relationship Id="rId422" Type="http://schemas.openxmlformats.org/officeDocument/2006/relationships/customXml" Target="../ink/ink977.xml"/><Relationship Id="rId443" Type="http://schemas.openxmlformats.org/officeDocument/2006/relationships/image" Target="../media/image646.png"/><Relationship Id="rId464" Type="http://schemas.openxmlformats.org/officeDocument/2006/relationships/customXml" Target="../ink/ink998.xml"/><Relationship Id="rId303" Type="http://schemas.openxmlformats.org/officeDocument/2006/relationships/image" Target="../media/image568.png"/><Relationship Id="rId485" Type="http://schemas.openxmlformats.org/officeDocument/2006/relationships/image" Target="../media/image669.png"/><Relationship Id="rId42" Type="http://schemas.openxmlformats.org/officeDocument/2006/relationships/customXml" Target="../ink/ink787.xml"/><Relationship Id="rId84" Type="http://schemas.openxmlformats.org/officeDocument/2006/relationships/customXml" Target="../ink/ink808.xml"/><Relationship Id="rId138" Type="http://schemas.openxmlformats.org/officeDocument/2006/relationships/customXml" Target="../ink/ink835.xml"/><Relationship Id="rId345" Type="http://schemas.openxmlformats.org/officeDocument/2006/relationships/image" Target="../media/image592.png"/><Relationship Id="rId387" Type="http://schemas.openxmlformats.org/officeDocument/2006/relationships/image" Target="../media/image615.png"/><Relationship Id="rId510" Type="http://schemas.openxmlformats.org/officeDocument/2006/relationships/customXml" Target="../ink/ink1021.xml"/><Relationship Id="rId191" Type="http://schemas.openxmlformats.org/officeDocument/2006/relationships/image" Target="../media/image506.png"/><Relationship Id="rId205" Type="http://schemas.openxmlformats.org/officeDocument/2006/relationships/image" Target="../media/image514.png"/><Relationship Id="rId247" Type="http://schemas.openxmlformats.org/officeDocument/2006/relationships/image" Target="../media/image537.png"/><Relationship Id="rId412" Type="http://schemas.openxmlformats.org/officeDocument/2006/relationships/customXml" Target="../ink/ink972.xml"/><Relationship Id="rId107" Type="http://schemas.openxmlformats.org/officeDocument/2006/relationships/image" Target="../media/image333.png"/><Relationship Id="rId289" Type="http://schemas.openxmlformats.org/officeDocument/2006/relationships/image" Target="../media/image561.png"/><Relationship Id="rId454" Type="http://schemas.openxmlformats.org/officeDocument/2006/relationships/customXml" Target="../ink/ink993.xml"/><Relationship Id="rId496" Type="http://schemas.openxmlformats.org/officeDocument/2006/relationships/customXml" Target="../ink/ink1014.xml"/><Relationship Id="rId11" Type="http://schemas.openxmlformats.org/officeDocument/2006/relationships/image" Target="../media/image285.png"/><Relationship Id="rId53" Type="http://schemas.openxmlformats.org/officeDocument/2006/relationships/image" Target="../media/image306.png"/><Relationship Id="rId149" Type="http://schemas.openxmlformats.org/officeDocument/2006/relationships/image" Target="../media/image367.png"/><Relationship Id="rId314" Type="http://schemas.openxmlformats.org/officeDocument/2006/relationships/customXml" Target="../ink/ink923.xml"/><Relationship Id="rId356" Type="http://schemas.openxmlformats.org/officeDocument/2006/relationships/customXml" Target="../ink/ink944.xml"/><Relationship Id="rId398" Type="http://schemas.openxmlformats.org/officeDocument/2006/relationships/customXml" Target="../ink/ink965.xml"/><Relationship Id="rId521" Type="http://schemas.openxmlformats.org/officeDocument/2006/relationships/image" Target="../media/image689.png"/><Relationship Id="rId95" Type="http://schemas.openxmlformats.org/officeDocument/2006/relationships/image" Target="../media/image327.png"/><Relationship Id="rId160" Type="http://schemas.openxmlformats.org/officeDocument/2006/relationships/customXml" Target="../ink/ink846.xml"/><Relationship Id="rId216" Type="http://schemas.openxmlformats.org/officeDocument/2006/relationships/customXml" Target="../ink/ink874.xml"/><Relationship Id="rId423" Type="http://schemas.openxmlformats.org/officeDocument/2006/relationships/image" Target="../media/image635.png"/><Relationship Id="rId258" Type="http://schemas.openxmlformats.org/officeDocument/2006/relationships/customXml" Target="../ink/ink895.xml"/><Relationship Id="rId465" Type="http://schemas.openxmlformats.org/officeDocument/2006/relationships/image" Target="../media/image658.png"/><Relationship Id="rId22" Type="http://schemas.openxmlformats.org/officeDocument/2006/relationships/customXml" Target="../ink/ink777.xml"/><Relationship Id="rId64" Type="http://schemas.openxmlformats.org/officeDocument/2006/relationships/customXml" Target="../ink/ink798.xml"/><Relationship Id="rId118" Type="http://schemas.openxmlformats.org/officeDocument/2006/relationships/customXml" Target="../ink/ink825.xml"/><Relationship Id="rId325" Type="http://schemas.openxmlformats.org/officeDocument/2006/relationships/image" Target="../media/image581.png"/><Relationship Id="rId367" Type="http://schemas.openxmlformats.org/officeDocument/2006/relationships/image" Target="../media/image604.png"/><Relationship Id="rId532" Type="http://schemas.openxmlformats.org/officeDocument/2006/relationships/customXml" Target="../ink/ink1032.xml"/><Relationship Id="rId171" Type="http://schemas.openxmlformats.org/officeDocument/2006/relationships/image" Target="../media/image378.png"/><Relationship Id="rId227" Type="http://schemas.openxmlformats.org/officeDocument/2006/relationships/image" Target="../media/image526.png"/><Relationship Id="rId269" Type="http://schemas.openxmlformats.org/officeDocument/2006/relationships/image" Target="../media/image549.png"/><Relationship Id="rId434" Type="http://schemas.openxmlformats.org/officeDocument/2006/relationships/customXml" Target="../ink/ink983.xml"/><Relationship Id="rId476" Type="http://schemas.openxmlformats.org/officeDocument/2006/relationships/customXml" Target="../ink/ink1004.xml"/><Relationship Id="rId33" Type="http://schemas.openxmlformats.org/officeDocument/2006/relationships/image" Target="../media/image296.png"/><Relationship Id="rId129" Type="http://schemas.openxmlformats.org/officeDocument/2006/relationships/image" Target="../media/image355.png"/><Relationship Id="rId280" Type="http://schemas.openxmlformats.org/officeDocument/2006/relationships/customXml" Target="../ink/ink906.xml"/><Relationship Id="rId336" Type="http://schemas.openxmlformats.org/officeDocument/2006/relationships/customXml" Target="../ink/ink934.xml"/><Relationship Id="rId501" Type="http://schemas.openxmlformats.org/officeDocument/2006/relationships/image" Target="../media/image678.png"/><Relationship Id="rId75" Type="http://schemas.openxmlformats.org/officeDocument/2006/relationships/image" Target="../media/image317.png"/><Relationship Id="rId140" Type="http://schemas.openxmlformats.org/officeDocument/2006/relationships/customXml" Target="../ink/ink836.xml"/><Relationship Id="rId182" Type="http://schemas.openxmlformats.org/officeDocument/2006/relationships/customXml" Target="../ink/ink857.xml"/><Relationship Id="rId378" Type="http://schemas.openxmlformats.org/officeDocument/2006/relationships/customXml" Target="../ink/ink955.xml"/><Relationship Id="rId403" Type="http://schemas.openxmlformats.org/officeDocument/2006/relationships/image" Target="../media/image624.png"/><Relationship Id="rId6" Type="http://schemas.openxmlformats.org/officeDocument/2006/relationships/customXml" Target="../ink/ink769.xml"/><Relationship Id="rId238" Type="http://schemas.openxmlformats.org/officeDocument/2006/relationships/customXml" Target="../ink/ink885.xml"/><Relationship Id="rId445" Type="http://schemas.openxmlformats.org/officeDocument/2006/relationships/image" Target="../media/image647.png"/><Relationship Id="rId487" Type="http://schemas.openxmlformats.org/officeDocument/2006/relationships/image" Target="../media/image671.png"/><Relationship Id="rId291" Type="http://schemas.openxmlformats.org/officeDocument/2006/relationships/image" Target="../media/image562.png"/><Relationship Id="rId305" Type="http://schemas.openxmlformats.org/officeDocument/2006/relationships/image" Target="../media/image569.png"/><Relationship Id="rId347" Type="http://schemas.openxmlformats.org/officeDocument/2006/relationships/image" Target="../media/image593.png"/><Relationship Id="rId512" Type="http://schemas.openxmlformats.org/officeDocument/2006/relationships/customXml" Target="../ink/ink1022.xml"/><Relationship Id="rId44" Type="http://schemas.openxmlformats.org/officeDocument/2006/relationships/customXml" Target="../ink/ink788.xml"/><Relationship Id="rId86" Type="http://schemas.openxmlformats.org/officeDocument/2006/relationships/customXml" Target="../ink/ink809.xml"/><Relationship Id="rId151" Type="http://schemas.openxmlformats.org/officeDocument/2006/relationships/image" Target="../media/image368.png"/><Relationship Id="rId389" Type="http://schemas.openxmlformats.org/officeDocument/2006/relationships/image" Target="../media/image616.png"/><Relationship Id="rId193" Type="http://schemas.openxmlformats.org/officeDocument/2006/relationships/image" Target="../media/image507.png"/><Relationship Id="rId207" Type="http://schemas.openxmlformats.org/officeDocument/2006/relationships/image" Target="../media/image515.png"/><Relationship Id="rId249" Type="http://schemas.openxmlformats.org/officeDocument/2006/relationships/image" Target="../media/image538.png"/><Relationship Id="rId414" Type="http://schemas.openxmlformats.org/officeDocument/2006/relationships/customXml" Target="../ink/ink973.xml"/><Relationship Id="rId456" Type="http://schemas.openxmlformats.org/officeDocument/2006/relationships/customXml" Target="../ink/ink994.xml"/><Relationship Id="rId498" Type="http://schemas.openxmlformats.org/officeDocument/2006/relationships/customXml" Target="../ink/ink1015.xml"/><Relationship Id="rId13" Type="http://schemas.openxmlformats.org/officeDocument/2006/relationships/image" Target="../media/image286.png"/><Relationship Id="rId109" Type="http://schemas.openxmlformats.org/officeDocument/2006/relationships/image" Target="../media/image345.png"/><Relationship Id="rId260" Type="http://schemas.openxmlformats.org/officeDocument/2006/relationships/customXml" Target="../ink/ink896.xml"/><Relationship Id="rId316" Type="http://schemas.openxmlformats.org/officeDocument/2006/relationships/customXml" Target="../ink/ink924.xml"/><Relationship Id="rId523" Type="http://schemas.openxmlformats.org/officeDocument/2006/relationships/image" Target="../media/image691.png"/><Relationship Id="rId55" Type="http://schemas.openxmlformats.org/officeDocument/2006/relationships/image" Target="../media/image307.png"/><Relationship Id="rId97" Type="http://schemas.openxmlformats.org/officeDocument/2006/relationships/image" Target="../media/image328.png"/><Relationship Id="rId120" Type="http://schemas.openxmlformats.org/officeDocument/2006/relationships/customXml" Target="../ink/ink826.xml"/><Relationship Id="rId358" Type="http://schemas.openxmlformats.org/officeDocument/2006/relationships/customXml" Target="../ink/ink945.xml"/><Relationship Id="rId162" Type="http://schemas.openxmlformats.org/officeDocument/2006/relationships/customXml" Target="../ink/ink847.xml"/><Relationship Id="rId218" Type="http://schemas.openxmlformats.org/officeDocument/2006/relationships/customXml" Target="../ink/ink875.xml"/><Relationship Id="rId425" Type="http://schemas.openxmlformats.org/officeDocument/2006/relationships/image" Target="../media/image636.png"/><Relationship Id="rId467" Type="http://schemas.openxmlformats.org/officeDocument/2006/relationships/image" Target="../media/image659.png"/><Relationship Id="rId271" Type="http://schemas.openxmlformats.org/officeDocument/2006/relationships/image" Target="../media/image551.png"/><Relationship Id="rId24" Type="http://schemas.openxmlformats.org/officeDocument/2006/relationships/customXml" Target="../ink/ink778.xml"/><Relationship Id="rId66" Type="http://schemas.openxmlformats.org/officeDocument/2006/relationships/customXml" Target="../ink/ink799.xml"/><Relationship Id="rId131" Type="http://schemas.openxmlformats.org/officeDocument/2006/relationships/image" Target="../media/image356.png"/><Relationship Id="rId327" Type="http://schemas.openxmlformats.org/officeDocument/2006/relationships/image" Target="../media/image582.png"/><Relationship Id="rId369" Type="http://schemas.openxmlformats.org/officeDocument/2006/relationships/image" Target="../media/image605.png"/><Relationship Id="rId534" Type="http://schemas.openxmlformats.org/officeDocument/2006/relationships/customXml" Target="../ink/ink1033.xml"/><Relationship Id="rId173" Type="http://schemas.openxmlformats.org/officeDocument/2006/relationships/image" Target="../media/image379.png"/><Relationship Id="rId229" Type="http://schemas.openxmlformats.org/officeDocument/2006/relationships/image" Target="../media/image527.png"/><Relationship Id="rId380" Type="http://schemas.openxmlformats.org/officeDocument/2006/relationships/customXml" Target="../ink/ink956.xml"/><Relationship Id="rId436" Type="http://schemas.openxmlformats.org/officeDocument/2006/relationships/customXml" Target="../ink/ink984.xml"/><Relationship Id="rId240" Type="http://schemas.openxmlformats.org/officeDocument/2006/relationships/customXml" Target="../ink/ink886.xml"/><Relationship Id="rId478" Type="http://schemas.openxmlformats.org/officeDocument/2006/relationships/customXml" Target="../ink/ink1005.xml"/><Relationship Id="rId35" Type="http://schemas.openxmlformats.org/officeDocument/2006/relationships/image" Target="../media/image297.png"/><Relationship Id="rId77" Type="http://schemas.openxmlformats.org/officeDocument/2006/relationships/image" Target="../media/image318.png"/><Relationship Id="rId100" Type="http://schemas.openxmlformats.org/officeDocument/2006/relationships/customXml" Target="../ink/ink816.xml"/><Relationship Id="rId282" Type="http://schemas.openxmlformats.org/officeDocument/2006/relationships/customXml" Target="../ink/ink907.xml"/><Relationship Id="rId338" Type="http://schemas.openxmlformats.org/officeDocument/2006/relationships/customXml" Target="../ink/ink935.xml"/><Relationship Id="rId503" Type="http://schemas.openxmlformats.org/officeDocument/2006/relationships/image" Target="../media/image679.png"/><Relationship Id="rId8" Type="http://schemas.openxmlformats.org/officeDocument/2006/relationships/customXml" Target="../ink/ink770.xml"/><Relationship Id="rId142" Type="http://schemas.openxmlformats.org/officeDocument/2006/relationships/customXml" Target="../ink/ink837.xml"/><Relationship Id="rId184" Type="http://schemas.openxmlformats.org/officeDocument/2006/relationships/customXml" Target="../ink/ink858.xml"/><Relationship Id="rId391" Type="http://schemas.openxmlformats.org/officeDocument/2006/relationships/image" Target="../media/image617.png"/><Relationship Id="rId405" Type="http://schemas.openxmlformats.org/officeDocument/2006/relationships/image" Target="../media/image625.png"/><Relationship Id="rId447" Type="http://schemas.openxmlformats.org/officeDocument/2006/relationships/image" Target="../media/image648.png"/><Relationship Id="rId251" Type="http://schemas.openxmlformats.org/officeDocument/2006/relationships/image" Target="../media/image539.png"/><Relationship Id="rId489" Type="http://schemas.openxmlformats.org/officeDocument/2006/relationships/image" Target="../media/image672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40.png"/><Relationship Id="rId671" Type="http://schemas.openxmlformats.org/officeDocument/2006/relationships/customXml" Target="../ink/ink1357.xml"/><Relationship Id="rId769" Type="http://schemas.openxmlformats.org/officeDocument/2006/relationships/customXml" Target="../ink/ink1406.xml"/><Relationship Id="rId976" Type="http://schemas.openxmlformats.org/officeDocument/2006/relationships/image" Target="../media/image15320.png"/><Relationship Id="rId21" Type="http://schemas.openxmlformats.org/officeDocument/2006/relationships/image" Target="../media/image8411.png"/><Relationship Id="rId324" Type="http://schemas.openxmlformats.org/officeDocument/2006/relationships/customXml" Target="../ink/ink1197.xml"/><Relationship Id="rId531" Type="http://schemas.openxmlformats.org/officeDocument/2006/relationships/customXml" Target="../ink/ink1301.xml"/><Relationship Id="rId629" Type="http://schemas.openxmlformats.org/officeDocument/2006/relationships/customXml" Target="../ink/ink1347.xml"/><Relationship Id="rId170" Type="http://schemas.openxmlformats.org/officeDocument/2006/relationships/customXml" Target="../ink/ink1120.xml"/><Relationship Id="rId836" Type="http://schemas.openxmlformats.org/officeDocument/2006/relationships/image" Target="../media/image14620.png"/><Relationship Id="rId1021" Type="http://schemas.openxmlformats.org/officeDocument/2006/relationships/customXml" Target="../ink/ink1532.xml"/><Relationship Id="rId1119" Type="http://schemas.openxmlformats.org/officeDocument/2006/relationships/image" Target="../media/image16681.png"/><Relationship Id="rId268" Type="http://schemas.openxmlformats.org/officeDocument/2006/relationships/customXml" Target="../ink/ink1169.xml"/><Relationship Id="rId475" Type="http://schemas.openxmlformats.org/officeDocument/2006/relationships/image" Target="../media/image10920.png"/><Relationship Id="rId682" Type="http://schemas.openxmlformats.org/officeDocument/2006/relationships/image" Target="../media/image13850.png"/><Relationship Id="rId903" Type="http://schemas.openxmlformats.org/officeDocument/2006/relationships/customXml" Target="../ink/ink1473.xml"/><Relationship Id="rId32" Type="http://schemas.openxmlformats.org/officeDocument/2006/relationships/customXml" Target="../ink/ink1051.xml"/><Relationship Id="rId128" Type="http://schemas.openxmlformats.org/officeDocument/2006/relationships/customXml" Target="../ink/ink1099.xml"/><Relationship Id="rId335" Type="http://schemas.openxmlformats.org/officeDocument/2006/relationships/image" Target="../media/image10140.png"/><Relationship Id="rId542" Type="http://schemas.openxmlformats.org/officeDocument/2006/relationships/image" Target="../media/image11280.png"/><Relationship Id="rId987" Type="http://schemas.openxmlformats.org/officeDocument/2006/relationships/customXml" Target="../ink/ink1515.xml"/><Relationship Id="rId181" Type="http://schemas.openxmlformats.org/officeDocument/2006/relationships/image" Target="../media/image9290.png"/><Relationship Id="rId402" Type="http://schemas.openxmlformats.org/officeDocument/2006/relationships/customXml" Target="../ink/ink1236.xml"/><Relationship Id="rId847" Type="http://schemas.openxmlformats.org/officeDocument/2006/relationships/customXml" Target="../ink/ink1445.xml"/><Relationship Id="rId1032" Type="http://schemas.openxmlformats.org/officeDocument/2006/relationships/image" Target="../media/image15600.png"/><Relationship Id="rId279" Type="http://schemas.openxmlformats.org/officeDocument/2006/relationships/image" Target="../media/image9830.png"/><Relationship Id="rId486" Type="http://schemas.openxmlformats.org/officeDocument/2006/relationships/customXml" Target="../ink/ink1278.xml"/><Relationship Id="rId693" Type="http://schemas.openxmlformats.org/officeDocument/2006/relationships/customXml" Target="../ink/ink1368.xml"/><Relationship Id="rId707" Type="http://schemas.openxmlformats.org/officeDocument/2006/relationships/customXml" Target="../ink/ink1375.xml"/><Relationship Id="rId914" Type="http://schemas.openxmlformats.org/officeDocument/2006/relationships/image" Target="../media/image15010.png"/><Relationship Id="rId43" Type="http://schemas.openxmlformats.org/officeDocument/2006/relationships/image" Target="../media/image8530.png"/><Relationship Id="rId139" Type="http://schemas.openxmlformats.org/officeDocument/2006/relationships/image" Target="../media/image9060.png"/><Relationship Id="rId346" Type="http://schemas.openxmlformats.org/officeDocument/2006/relationships/customXml" Target="../ink/ink1208.xml"/><Relationship Id="rId553" Type="http://schemas.openxmlformats.org/officeDocument/2006/relationships/customXml" Target="../ink/ink1312.xml"/><Relationship Id="rId760" Type="http://schemas.openxmlformats.org/officeDocument/2006/relationships/image" Target="../media/image14240.png"/><Relationship Id="rId998" Type="http://schemas.openxmlformats.org/officeDocument/2006/relationships/image" Target="../media/image15430.png"/><Relationship Id="rId192" Type="http://schemas.openxmlformats.org/officeDocument/2006/relationships/customXml" Target="../ink/ink1131.xml"/><Relationship Id="rId206" Type="http://schemas.openxmlformats.org/officeDocument/2006/relationships/customXml" Target="../ink/ink1138.xml"/><Relationship Id="rId413" Type="http://schemas.openxmlformats.org/officeDocument/2006/relationships/image" Target="../media/image10570.png"/><Relationship Id="rId858" Type="http://schemas.openxmlformats.org/officeDocument/2006/relationships/image" Target="../media/image14730.png"/><Relationship Id="rId1043" Type="http://schemas.openxmlformats.org/officeDocument/2006/relationships/customXml" Target="../ink/ink1543.xml"/><Relationship Id="rId497" Type="http://schemas.openxmlformats.org/officeDocument/2006/relationships/image" Target="../media/image11040.png"/><Relationship Id="rId620" Type="http://schemas.openxmlformats.org/officeDocument/2006/relationships/image" Target="../media/image13460.png"/><Relationship Id="rId718" Type="http://schemas.openxmlformats.org/officeDocument/2006/relationships/image" Target="../media/image14030.png"/><Relationship Id="rId925" Type="http://schemas.openxmlformats.org/officeDocument/2006/relationships/customXml" Target="../ink/ink1484.xml"/><Relationship Id="rId357" Type="http://schemas.openxmlformats.org/officeDocument/2006/relationships/image" Target="../media/image10260.png"/><Relationship Id="rId1110" Type="http://schemas.openxmlformats.org/officeDocument/2006/relationships/customXml" Target="../ink/ink1577.xml"/><Relationship Id="rId54" Type="http://schemas.openxmlformats.org/officeDocument/2006/relationships/customXml" Target="../ink/ink1062.xml"/><Relationship Id="rId217" Type="http://schemas.openxmlformats.org/officeDocument/2006/relationships/image" Target="../media/image9490.png"/><Relationship Id="rId564" Type="http://schemas.openxmlformats.org/officeDocument/2006/relationships/image" Target="../media/image11410.png"/><Relationship Id="rId771" Type="http://schemas.openxmlformats.org/officeDocument/2006/relationships/customXml" Target="../ink/ink1407.xml"/><Relationship Id="rId869" Type="http://schemas.openxmlformats.org/officeDocument/2006/relationships/customXml" Target="../ink/ink1456.xml"/><Relationship Id="rId424" Type="http://schemas.openxmlformats.org/officeDocument/2006/relationships/customXml" Target="../ink/ink1247.xml"/><Relationship Id="rId631" Type="http://schemas.openxmlformats.org/officeDocument/2006/relationships/customXml" Target="../ink/ink1348.xml"/><Relationship Id="rId729" Type="http://schemas.openxmlformats.org/officeDocument/2006/relationships/customXml" Target="../ink/ink1386.xml"/><Relationship Id="rId1054" Type="http://schemas.openxmlformats.org/officeDocument/2006/relationships/image" Target="../media/image16361.png"/><Relationship Id="rId270" Type="http://schemas.openxmlformats.org/officeDocument/2006/relationships/customXml" Target="../ink/ink1170.xml"/><Relationship Id="rId936" Type="http://schemas.openxmlformats.org/officeDocument/2006/relationships/image" Target="../media/image15120.png"/><Relationship Id="rId1121" Type="http://schemas.openxmlformats.org/officeDocument/2006/relationships/image" Target="../media/image16691.png"/><Relationship Id="rId65" Type="http://schemas.openxmlformats.org/officeDocument/2006/relationships/image" Target="../media/image8650.png"/><Relationship Id="rId130" Type="http://schemas.openxmlformats.org/officeDocument/2006/relationships/customXml" Target="../ink/ink1100.xml"/><Relationship Id="rId368" Type="http://schemas.openxmlformats.org/officeDocument/2006/relationships/customXml" Target="../ink/ink1219.xml"/><Relationship Id="rId575" Type="http://schemas.openxmlformats.org/officeDocument/2006/relationships/customXml" Target="../ink/ink1322.xml"/><Relationship Id="rId782" Type="http://schemas.openxmlformats.org/officeDocument/2006/relationships/image" Target="../media/image14350.png"/><Relationship Id="rId228" Type="http://schemas.openxmlformats.org/officeDocument/2006/relationships/customXml" Target="../ink/ink1149.xml"/><Relationship Id="rId435" Type="http://schemas.openxmlformats.org/officeDocument/2006/relationships/image" Target="../media/image10690.png"/><Relationship Id="rId1065" Type="http://schemas.openxmlformats.org/officeDocument/2006/relationships/customXml" Target="../ink/ink1554.xml"/><Relationship Id="rId281" Type="http://schemas.openxmlformats.org/officeDocument/2006/relationships/image" Target="../media/image9840.png"/><Relationship Id="rId502" Type="http://schemas.openxmlformats.org/officeDocument/2006/relationships/customXml" Target="../ink/ink1286.xml"/><Relationship Id="rId947" Type="http://schemas.openxmlformats.org/officeDocument/2006/relationships/customXml" Target="../ink/ink1495.xml"/><Relationship Id="rId1132" Type="http://schemas.openxmlformats.org/officeDocument/2006/relationships/customXml" Target="../ink/ink1588.xml"/><Relationship Id="rId76" Type="http://schemas.openxmlformats.org/officeDocument/2006/relationships/customXml" Target="../ink/ink1073.xml"/><Relationship Id="rId141" Type="http://schemas.openxmlformats.org/officeDocument/2006/relationships/image" Target="../media/image9070.png"/><Relationship Id="rId379" Type="http://schemas.openxmlformats.org/officeDocument/2006/relationships/image" Target="../media/image10380.png"/><Relationship Id="rId586" Type="http://schemas.openxmlformats.org/officeDocument/2006/relationships/image" Target="../media/image13250.png"/><Relationship Id="rId793" Type="http://schemas.openxmlformats.org/officeDocument/2006/relationships/customXml" Target="../ink/ink1418.xml"/><Relationship Id="rId807" Type="http://schemas.openxmlformats.org/officeDocument/2006/relationships/customXml" Target="../ink/ink1425.xml"/><Relationship Id="rId7" Type="http://schemas.openxmlformats.org/officeDocument/2006/relationships/image" Target="../media/image8330.png"/><Relationship Id="rId239" Type="http://schemas.openxmlformats.org/officeDocument/2006/relationships/image" Target="../media/image9620.png"/><Relationship Id="rId446" Type="http://schemas.openxmlformats.org/officeDocument/2006/relationships/customXml" Target="../ink/ink1258.xml"/><Relationship Id="rId1076" Type="http://schemas.openxmlformats.org/officeDocument/2006/relationships/image" Target="../media/image16471.png"/><Relationship Id="rId292" Type="http://schemas.openxmlformats.org/officeDocument/2006/relationships/customXml" Target="../ink/ink1181.xml"/><Relationship Id="rId306" Type="http://schemas.openxmlformats.org/officeDocument/2006/relationships/customXml" Target="../ink/ink1188.xml"/><Relationship Id="rId860" Type="http://schemas.openxmlformats.org/officeDocument/2006/relationships/image" Target="../media/image14740.png"/><Relationship Id="rId958" Type="http://schemas.openxmlformats.org/officeDocument/2006/relationships/image" Target="../media/image15230.png"/><Relationship Id="rId1143" Type="http://schemas.openxmlformats.org/officeDocument/2006/relationships/image" Target="../media/image16801.png"/><Relationship Id="rId87" Type="http://schemas.openxmlformats.org/officeDocument/2006/relationships/image" Target="../media/image8770.png"/><Relationship Id="rId513" Type="http://schemas.openxmlformats.org/officeDocument/2006/relationships/image" Target="../media/image11130.png"/><Relationship Id="rId597" Type="http://schemas.openxmlformats.org/officeDocument/2006/relationships/customXml" Target="../ink/ink1333.xml"/><Relationship Id="rId720" Type="http://schemas.openxmlformats.org/officeDocument/2006/relationships/image" Target="../media/image14040.png"/><Relationship Id="rId818" Type="http://schemas.openxmlformats.org/officeDocument/2006/relationships/image" Target="../media/image14530.png"/><Relationship Id="rId152" Type="http://schemas.openxmlformats.org/officeDocument/2006/relationships/customXml" Target="../ink/ink1111.xml"/><Relationship Id="rId457" Type="http://schemas.openxmlformats.org/officeDocument/2006/relationships/image" Target="../media/image10820.png"/><Relationship Id="rId1003" Type="http://schemas.openxmlformats.org/officeDocument/2006/relationships/customXml" Target="../ink/ink1523.xml"/><Relationship Id="rId1087" Type="http://schemas.openxmlformats.org/officeDocument/2006/relationships/image" Target="../media/image16521.png"/><Relationship Id="rId664" Type="http://schemas.openxmlformats.org/officeDocument/2006/relationships/image" Target="../media/image13740.png"/><Relationship Id="rId871" Type="http://schemas.openxmlformats.org/officeDocument/2006/relationships/customXml" Target="../ink/ink1457.xml"/><Relationship Id="rId969" Type="http://schemas.openxmlformats.org/officeDocument/2006/relationships/customXml" Target="../ink/ink1506.xml"/><Relationship Id="rId14" Type="http://schemas.openxmlformats.org/officeDocument/2006/relationships/customXml" Target="../ink/ink1042.xml"/><Relationship Id="rId317" Type="http://schemas.openxmlformats.org/officeDocument/2006/relationships/image" Target="../media/image10040.png"/><Relationship Id="rId524" Type="http://schemas.openxmlformats.org/officeDocument/2006/relationships/image" Target="../media/image11180.png"/><Relationship Id="rId731" Type="http://schemas.openxmlformats.org/officeDocument/2006/relationships/customXml" Target="../ink/ink1387.xml"/><Relationship Id="rId1154" Type="http://schemas.openxmlformats.org/officeDocument/2006/relationships/customXml" Target="../ink/ink1599.xml"/><Relationship Id="rId98" Type="http://schemas.openxmlformats.org/officeDocument/2006/relationships/customXml" Target="../ink/ink1084.xml"/><Relationship Id="rId163" Type="http://schemas.openxmlformats.org/officeDocument/2006/relationships/image" Target="../media/image9190.png"/><Relationship Id="rId370" Type="http://schemas.openxmlformats.org/officeDocument/2006/relationships/customXml" Target="../ink/ink1220.xml"/><Relationship Id="rId829" Type="http://schemas.openxmlformats.org/officeDocument/2006/relationships/customXml" Target="../ink/ink1436.xml"/><Relationship Id="rId1014" Type="http://schemas.openxmlformats.org/officeDocument/2006/relationships/image" Target="../media/image15510.png"/><Relationship Id="rId230" Type="http://schemas.openxmlformats.org/officeDocument/2006/relationships/customXml" Target="../ink/ink1150.xml"/><Relationship Id="rId468" Type="http://schemas.openxmlformats.org/officeDocument/2006/relationships/customXml" Target="../ink/ink1269.xml"/><Relationship Id="rId675" Type="http://schemas.openxmlformats.org/officeDocument/2006/relationships/customXml" Target="../ink/ink1359.xml"/><Relationship Id="rId882" Type="http://schemas.openxmlformats.org/officeDocument/2006/relationships/image" Target="../media/image14850.png"/><Relationship Id="rId1098" Type="http://schemas.openxmlformats.org/officeDocument/2006/relationships/customXml" Target="../ink/ink1571.xml"/><Relationship Id="rId25" Type="http://schemas.openxmlformats.org/officeDocument/2006/relationships/image" Target="../media/image8430.png"/><Relationship Id="rId328" Type="http://schemas.openxmlformats.org/officeDocument/2006/relationships/customXml" Target="../ink/ink1199.xml"/><Relationship Id="rId535" Type="http://schemas.openxmlformats.org/officeDocument/2006/relationships/customXml" Target="../ink/ink1303.xml"/><Relationship Id="rId742" Type="http://schemas.openxmlformats.org/officeDocument/2006/relationships/image" Target="../media/image14150.png"/><Relationship Id="rId174" Type="http://schemas.openxmlformats.org/officeDocument/2006/relationships/customXml" Target="../ink/ink1122.xml"/><Relationship Id="rId381" Type="http://schemas.openxmlformats.org/officeDocument/2006/relationships/image" Target="../media/image10390.png"/><Relationship Id="rId602" Type="http://schemas.openxmlformats.org/officeDocument/2006/relationships/image" Target="../media/image13350.png"/><Relationship Id="rId1025" Type="http://schemas.openxmlformats.org/officeDocument/2006/relationships/customXml" Target="../ink/ink1534.xml"/><Relationship Id="rId241" Type="http://schemas.openxmlformats.org/officeDocument/2006/relationships/image" Target="../media/image9630.png"/><Relationship Id="rId479" Type="http://schemas.openxmlformats.org/officeDocument/2006/relationships/image" Target="../media/image10940.png"/><Relationship Id="rId686" Type="http://schemas.openxmlformats.org/officeDocument/2006/relationships/image" Target="../media/image13870.png"/><Relationship Id="rId893" Type="http://schemas.openxmlformats.org/officeDocument/2006/relationships/customXml" Target="../ink/ink1468.xml"/><Relationship Id="rId907" Type="http://schemas.openxmlformats.org/officeDocument/2006/relationships/customXml" Target="../ink/ink1475.xml"/><Relationship Id="rId36" Type="http://schemas.openxmlformats.org/officeDocument/2006/relationships/customXml" Target="../ink/ink1053.xml"/><Relationship Id="rId339" Type="http://schemas.openxmlformats.org/officeDocument/2006/relationships/image" Target="../media/image10160.png"/><Relationship Id="rId546" Type="http://schemas.openxmlformats.org/officeDocument/2006/relationships/image" Target="../media/image11311.png"/><Relationship Id="rId753" Type="http://schemas.openxmlformats.org/officeDocument/2006/relationships/customXml" Target="../ink/ink1398.xml"/><Relationship Id="rId101" Type="http://schemas.openxmlformats.org/officeDocument/2006/relationships/image" Target="../media/image8850.png"/><Relationship Id="rId185" Type="http://schemas.openxmlformats.org/officeDocument/2006/relationships/image" Target="../media/image9320.png"/><Relationship Id="rId406" Type="http://schemas.openxmlformats.org/officeDocument/2006/relationships/customXml" Target="../ink/ink1238.xml"/><Relationship Id="rId960" Type="http://schemas.openxmlformats.org/officeDocument/2006/relationships/image" Target="../media/image15240.png"/><Relationship Id="rId1036" Type="http://schemas.openxmlformats.org/officeDocument/2006/relationships/image" Target="../media/image15620.png"/><Relationship Id="rId392" Type="http://schemas.openxmlformats.org/officeDocument/2006/relationships/customXml" Target="../ink/ink1231.xml"/><Relationship Id="rId613" Type="http://schemas.openxmlformats.org/officeDocument/2006/relationships/customXml" Target="../ink/ink1339.xml"/><Relationship Id="rId697" Type="http://schemas.openxmlformats.org/officeDocument/2006/relationships/customXml" Target="../ink/ink1370.xml"/><Relationship Id="rId820" Type="http://schemas.openxmlformats.org/officeDocument/2006/relationships/image" Target="../media/image14540.png"/><Relationship Id="rId918" Type="http://schemas.openxmlformats.org/officeDocument/2006/relationships/image" Target="../media/image15030.png"/><Relationship Id="rId252" Type="http://schemas.openxmlformats.org/officeDocument/2006/relationships/customXml" Target="../ink/ink1161.xml"/><Relationship Id="rId1103" Type="http://schemas.openxmlformats.org/officeDocument/2006/relationships/image" Target="../media/image16601.png"/><Relationship Id="rId47" Type="http://schemas.openxmlformats.org/officeDocument/2006/relationships/image" Target="../media/image8550.png"/><Relationship Id="rId112" Type="http://schemas.openxmlformats.org/officeDocument/2006/relationships/customXml" Target="../ink/ink1091.xml"/><Relationship Id="rId557" Type="http://schemas.openxmlformats.org/officeDocument/2006/relationships/customXml" Target="../ink/ink1314.xml"/><Relationship Id="rId764" Type="http://schemas.openxmlformats.org/officeDocument/2006/relationships/image" Target="../media/image14260.png"/><Relationship Id="rId971" Type="http://schemas.openxmlformats.org/officeDocument/2006/relationships/customXml" Target="../ink/ink1507.xml"/><Relationship Id="rId196" Type="http://schemas.openxmlformats.org/officeDocument/2006/relationships/customXml" Target="../ink/ink1133.xml"/><Relationship Id="rId417" Type="http://schemas.openxmlformats.org/officeDocument/2006/relationships/image" Target="../media/image10590.png"/><Relationship Id="rId624" Type="http://schemas.openxmlformats.org/officeDocument/2006/relationships/image" Target="../media/image13480.png"/><Relationship Id="rId831" Type="http://schemas.openxmlformats.org/officeDocument/2006/relationships/customXml" Target="../ink/ink1437.xml"/><Relationship Id="rId1047" Type="http://schemas.openxmlformats.org/officeDocument/2006/relationships/customXml" Target="../ink/ink1545.xml"/><Relationship Id="rId263" Type="http://schemas.openxmlformats.org/officeDocument/2006/relationships/image" Target="../media/image320.png"/><Relationship Id="rId470" Type="http://schemas.openxmlformats.org/officeDocument/2006/relationships/customXml" Target="../ink/ink1270.xml"/><Relationship Id="rId929" Type="http://schemas.openxmlformats.org/officeDocument/2006/relationships/customXml" Target="../ink/ink1486.xml"/><Relationship Id="rId1114" Type="http://schemas.openxmlformats.org/officeDocument/2006/relationships/customXml" Target="../ink/ink1579.xml"/><Relationship Id="rId58" Type="http://schemas.openxmlformats.org/officeDocument/2006/relationships/customXml" Target="../ink/ink1064.xml"/><Relationship Id="rId123" Type="http://schemas.openxmlformats.org/officeDocument/2006/relationships/image" Target="../media/image8970.png"/><Relationship Id="rId330" Type="http://schemas.openxmlformats.org/officeDocument/2006/relationships/customXml" Target="../ink/ink1200.xml"/><Relationship Id="rId568" Type="http://schemas.openxmlformats.org/officeDocument/2006/relationships/image" Target="../media/image11430.png"/><Relationship Id="rId775" Type="http://schemas.openxmlformats.org/officeDocument/2006/relationships/customXml" Target="../ink/ink1409.xml"/><Relationship Id="rId982" Type="http://schemas.openxmlformats.org/officeDocument/2006/relationships/image" Target="../media/image15350.png"/><Relationship Id="rId428" Type="http://schemas.openxmlformats.org/officeDocument/2006/relationships/customXml" Target="../ink/ink1249.xml"/><Relationship Id="rId635" Type="http://schemas.openxmlformats.org/officeDocument/2006/relationships/customXml" Target="../ink/ink1350.xml"/><Relationship Id="rId842" Type="http://schemas.openxmlformats.org/officeDocument/2006/relationships/image" Target="../media/image14650.png"/><Relationship Id="rId1058" Type="http://schemas.openxmlformats.org/officeDocument/2006/relationships/image" Target="../media/image16381.png"/><Relationship Id="rId274" Type="http://schemas.openxmlformats.org/officeDocument/2006/relationships/customXml" Target="../ink/ink1172.xml"/><Relationship Id="rId481" Type="http://schemas.openxmlformats.org/officeDocument/2006/relationships/image" Target="../media/image10950.png"/><Relationship Id="rId702" Type="http://schemas.openxmlformats.org/officeDocument/2006/relationships/image" Target="../media/image13950.png"/><Relationship Id="rId1125" Type="http://schemas.openxmlformats.org/officeDocument/2006/relationships/image" Target="../media/image16712.png"/><Relationship Id="rId69" Type="http://schemas.openxmlformats.org/officeDocument/2006/relationships/image" Target="../media/image8670.png"/><Relationship Id="rId134" Type="http://schemas.openxmlformats.org/officeDocument/2006/relationships/customXml" Target="../ink/ink1102.xml"/><Relationship Id="rId579" Type="http://schemas.openxmlformats.org/officeDocument/2006/relationships/customXml" Target="../ink/ink1324.xml"/><Relationship Id="rId786" Type="http://schemas.openxmlformats.org/officeDocument/2006/relationships/image" Target="../media/image14370.png"/><Relationship Id="rId993" Type="http://schemas.openxmlformats.org/officeDocument/2006/relationships/customXml" Target="../ink/ink1518.xml"/><Relationship Id="rId341" Type="http://schemas.openxmlformats.org/officeDocument/2006/relationships/image" Target="../media/image10170.png"/><Relationship Id="rId439" Type="http://schemas.openxmlformats.org/officeDocument/2006/relationships/image" Target="../media/image10720.png"/><Relationship Id="rId1069" Type="http://schemas.openxmlformats.org/officeDocument/2006/relationships/customXml" Target="../ink/ink1556.xml"/><Relationship Id="rId201" Type="http://schemas.openxmlformats.org/officeDocument/2006/relationships/image" Target="../media/image9411.png"/><Relationship Id="rId285" Type="http://schemas.openxmlformats.org/officeDocument/2006/relationships/image" Target="../media/image9860.png"/><Relationship Id="rId506" Type="http://schemas.openxmlformats.org/officeDocument/2006/relationships/customXml" Target="../ink/ink1288.xml"/><Relationship Id="rId853" Type="http://schemas.openxmlformats.org/officeDocument/2006/relationships/customXml" Target="../ink/ink1448.xml"/><Relationship Id="rId1136" Type="http://schemas.openxmlformats.org/officeDocument/2006/relationships/customXml" Target="../ink/ink1590.xml"/><Relationship Id="rId492" Type="http://schemas.openxmlformats.org/officeDocument/2006/relationships/customXml" Target="../ink/ink1281.xml"/><Relationship Id="rId713" Type="http://schemas.openxmlformats.org/officeDocument/2006/relationships/customXml" Target="../ink/ink1378.xml"/><Relationship Id="rId797" Type="http://schemas.openxmlformats.org/officeDocument/2006/relationships/customXml" Target="../ink/ink1420.xml"/><Relationship Id="rId920" Type="http://schemas.openxmlformats.org/officeDocument/2006/relationships/image" Target="../media/image15040.png"/><Relationship Id="rId145" Type="http://schemas.openxmlformats.org/officeDocument/2006/relationships/image" Target="../media/image9090.png"/><Relationship Id="rId352" Type="http://schemas.openxmlformats.org/officeDocument/2006/relationships/customXml" Target="../ink/ink1211.xml"/><Relationship Id="rId212" Type="http://schemas.openxmlformats.org/officeDocument/2006/relationships/customXml" Target="../ink/ink1141.xml"/><Relationship Id="rId864" Type="http://schemas.openxmlformats.org/officeDocument/2006/relationships/image" Target="../media/image14760.png"/><Relationship Id="rId296" Type="http://schemas.openxmlformats.org/officeDocument/2006/relationships/customXml" Target="../ink/ink1183.xml"/><Relationship Id="rId517" Type="http://schemas.openxmlformats.org/officeDocument/2006/relationships/image" Target="../media/image11150.png"/><Relationship Id="rId724" Type="http://schemas.openxmlformats.org/officeDocument/2006/relationships/image" Target="../media/image14060.png"/><Relationship Id="rId931" Type="http://schemas.openxmlformats.org/officeDocument/2006/relationships/customXml" Target="../ink/ink1487.xml"/><Relationship Id="rId1147" Type="http://schemas.openxmlformats.org/officeDocument/2006/relationships/image" Target="../media/image16821.png"/><Relationship Id="rId60" Type="http://schemas.openxmlformats.org/officeDocument/2006/relationships/customXml" Target="../ink/ink1065.xml"/><Relationship Id="rId156" Type="http://schemas.openxmlformats.org/officeDocument/2006/relationships/customXml" Target="../ink/ink1113.xml"/><Relationship Id="rId363" Type="http://schemas.openxmlformats.org/officeDocument/2006/relationships/image" Target="../media/image10290.png"/><Relationship Id="rId570" Type="http://schemas.openxmlformats.org/officeDocument/2006/relationships/image" Target="../media/image11440.png"/><Relationship Id="rId1007" Type="http://schemas.openxmlformats.org/officeDocument/2006/relationships/customXml" Target="../ink/ink1525.xml"/><Relationship Id="rId223" Type="http://schemas.openxmlformats.org/officeDocument/2006/relationships/image" Target="../media/image9530.png"/><Relationship Id="rId430" Type="http://schemas.openxmlformats.org/officeDocument/2006/relationships/customXml" Target="../ink/ink1250.xml"/><Relationship Id="rId668" Type="http://schemas.openxmlformats.org/officeDocument/2006/relationships/image" Target="../media/image13760.png"/><Relationship Id="rId875" Type="http://schemas.openxmlformats.org/officeDocument/2006/relationships/customXml" Target="../ink/ink1459.xml"/><Relationship Id="rId1060" Type="http://schemas.openxmlformats.org/officeDocument/2006/relationships/image" Target="../media/image16391.png"/><Relationship Id="rId18" Type="http://schemas.openxmlformats.org/officeDocument/2006/relationships/customXml" Target="../ink/ink1044.xml"/><Relationship Id="rId528" Type="http://schemas.openxmlformats.org/officeDocument/2006/relationships/image" Target="../media/image11211.png"/><Relationship Id="rId735" Type="http://schemas.openxmlformats.org/officeDocument/2006/relationships/customXml" Target="../ink/ink1389.xml"/><Relationship Id="rId942" Type="http://schemas.openxmlformats.org/officeDocument/2006/relationships/image" Target="../media/image15150.png"/><Relationship Id="rId1158" Type="http://schemas.openxmlformats.org/officeDocument/2006/relationships/customXml" Target="../ink/ink1601.xml"/><Relationship Id="rId167" Type="http://schemas.openxmlformats.org/officeDocument/2006/relationships/image" Target="../media/image9220.png"/><Relationship Id="rId374" Type="http://schemas.openxmlformats.org/officeDocument/2006/relationships/customXml" Target="../ink/ink1222.xml"/><Relationship Id="rId581" Type="http://schemas.openxmlformats.org/officeDocument/2006/relationships/customXml" Target="../ink/ink1325.xml"/><Relationship Id="rId1018" Type="http://schemas.openxmlformats.org/officeDocument/2006/relationships/image" Target="../media/image15530.png"/><Relationship Id="rId71" Type="http://schemas.openxmlformats.org/officeDocument/2006/relationships/image" Target="../media/image8680.png"/><Relationship Id="rId234" Type="http://schemas.openxmlformats.org/officeDocument/2006/relationships/customXml" Target="../ink/ink1152.xml"/><Relationship Id="rId679" Type="http://schemas.openxmlformats.org/officeDocument/2006/relationships/customXml" Target="../ink/ink1361.xml"/><Relationship Id="rId802" Type="http://schemas.openxmlformats.org/officeDocument/2006/relationships/image" Target="../media/image14450.png"/><Relationship Id="rId886" Type="http://schemas.openxmlformats.org/officeDocument/2006/relationships/image" Target="../media/image14870.png"/><Relationship Id="rId2" Type="http://schemas.openxmlformats.org/officeDocument/2006/relationships/customXml" Target="../ink/ink1036.xml"/><Relationship Id="rId29" Type="http://schemas.openxmlformats.org/officeDocument/2006/relationships/image" Target="../media/image8450.png"/><Relationship Id="rId441" Type="http://schemas.openxmlformats.org/officeDocument/2006/relationships/image" Target="../media/image10730.png"/><Relationship Id="rId539" Type="http://schemas.openxmlformats.org/officeDocument/2006/relationships/customXml" Target="../ink/ink1305.xml"/><Relationship Id="rId746" Type="http://schemas.openxmlformats.org/officeDocument/2006/relationships/image" Target="../media/image14170.png"/><Relationship Id="rId1071" Type="http://schemas.openxmlformats.org/officeDocument/2006/relationships/customXml" Target="../ink/ink1557.xml"/><Relationship Id="rId178" Type="http://schemas.openxmlformats.org/officeDocument/2006/relationships/customXml" Target="../ink/ink1124.xml"/><Relationship Id="rId301" Type="http://schemas.openxmlformats.org/officeDocument/2006/relationships/image" Target="../media/image9950.png"/><Relationship Id="rId953" Type="http://schemas.openxmlformats.org/officeDocument/2006/relationships/customXml" Target="../ink/ink1498.xml"/><Relationship Id="rId1029" Type="http://schemas.openxmlformats.org/officeDocument/2006/relationships/customXml" Target="../ink/ink1536.xml"/><Relationship Id="rId82" Type="http://schemas.openxmlformats.org/officeDocument/2006/relationships/customXml" Target="../ink/ink1076.xml"/><Relationship Id="rId385" Type="http://schemas.openxmlformats.org/officeDocument/2006/relationships/image" Target="../media/image10420.png"/><Relationship Id="rId592" Type="http://schemas.openxmlformats.org/officeDocument/2006/relationships/image" Target="../media/image13280.png"/><Relationship Id="rId606" Type="http://schemas.openxmlformats.org/officeDocument/2006/relationships/image" Target="../media/image13370.png"/><Relationship Id="rId813" Type="http://schemas.openxmlformats.org/officeDocument/2006/relationships/customXml" Target="../ink/ink1428.xml"/><Relationship Id="rId245" Type="http://schemas.openxmlformats.org/officeDocument/2006/relationships/image" Target="../media/image9650.png"/><Relationship Id="rId452" Type="http://schemas.openxmlformats.org/officeDocument/2006/relationships/customXml" Target="../ink/ink1261.xml"/><Relationship Id="rId897" Type="http://schemas.openxmlformats.org/officeDocument/2006/relationships/customXml" Target="../ink/ink1470.xml"/><Relationship Id="rId1082" Type="http://schemas.openxmlformats.org/officeDocument/2006/relationships/image" Target="../media/image16501.png"/><Relationship Id="rId105" Type="http://schemas.openxmlformats.org/officeDocument/2006/relationships/image" Target="../media/image8870.png"/><Relationship Id="rId312" Type="http://schemas.openxmlformats.org/officeDocument/2006/relationships/customXml" Target="../ink/ink1191.xml"/><Relationship Id="rId757" Type="http://schemas.openxmlformats.org/officeDocument/2006/relationships/customXml" Target="../ink/ink1400.xml"/><Relationship Id="rId964" Type="http://schemas.openxmlformats.org/officeDocument/2006/relationships/image" Target="../media/image15260.png"/><Relationship Id="rId93" Type="http://schemas.openxmlformats.org/officeDocument/2006/relationships/image" Target="../media/image8811.png"/><Relationship Id="rId189" Type="http://schemas.openxmlformats.org/officeDocument/2006/relationships/image" Target="../media/image9340.png"/><Relationship Id="rId396" Type="http://schemas.openxmlformats.org/officeDocument/2006/relationships/customXml" Target="../ink/ink1233.xml"/><Relationship Id="rId617" Type="http://schemas.openxmlformats.org/officeDocument/2006/relationships/customXml" Target="../ink/ink1341.xml"/><Relationship Id="rId824" Type="http://schemas.openxmlformats.org/officeDocument/2006/relationships/image" Target="../media/image14560.png"/><Relationship Id="rId256" Type="http://schemas.openxmlformats.org/officeDocument/2006/relationships/customXml" Target="../ink/ink1163.xml"/><Relationship Id="rId463" Type="http://schemas.openxmlformats.org/officeDocument/2006/relationships/image" Target="../media/image10850.png"/><Relationship Id="rId670" Type="http://schemas.openxmlformats.org/officeDocument/2006/relationships/image" Target="../media/image13770.png"/><Relationship Id="rId1093" Type="http://schemas.openxmlformats.org/officeDocument/2006/relationships/image" Target="../media/image16551.png"/><Relationship Id="rId1107" Type="http://schemas.openxmlformats.org/officeDocument/2006/relationships/image" Target="../media/image16621.png"/><Relationship Id="rId116" Type="http://schemas.openxmlformats.org/officeDocument/2006/relationships/customXml" Target="../ink/ink1093.xml"/><Relationship Id="rId323" Type="http://schemas.openxmlformats.org/officeDocument/2006/relationships/image" Target="../media/image10070.png"/><Relationship Id="rId530" Type="http://schemas.openxmlformats.org/officeDocument/2006/relationships/image" Target="../media/image11220.png"/><Relationship Id="rId768" Type="http://schemas.openxmlformats.org/officeDocument/2006/relationships/image" Target="../media/image14280.png"/><Relationship Id="rId975" Type="http://schemas.openxmlformats.org/officeDocument/2006/relationships/customXml" Target="../ink/ink1509.xml"/><Relationship Id="rId20" Type="http://schemas.openxmlformats.org/officeDocument/2006/relationships/customXml" Target="../ink/ink1045.xml"/><Relationship Id="rId628" Type="http://schemas.openxmlformats.org/officeDocument/2006/relationships/image" Target="../media/image13520.png"/><Relationship Id="rId835" Type="http://schemas.openxmlformats.org/officeDocument/2006/relationships/customXml" Target="../ink/ink1439.xml"/><Relationship Id="rId267" Type="http://schemas.openxmlformats.org/officeDocument/2006/relationships/image" Target="../media/image9760.png"/><Relationship Id="rId474" Type="http://schemas.openxmlformats.org/officeDocument/2006/relationships/customXml" Target="../ink/ink1272.xml"/><Relationship Id="rId1020" Type="http://schemas.openxmlformats.org/officeDocument/2006/relationships/image" Target="../media/image15540.png"/><Relationship Id="rId1118" Type="http://schemas.openxmlformats.org/officeDocument/2006/relationships/customXml" Target="../ink/ink1581.xml"/><Relationship Id="rId127" Type="http://schemas.openxmlformats.org/officeDocument/2006/relationships/image" Target="../media/image8990.png"/><Relationship Id="rId681" Type="http://schemas.openxmlformats.org/officeDocument/2006/relationships/customXml" Target="../ink/ink1362.xml"/><Relationship Id="rId737" Type="http://schemas.openxmlformats.org/officeDocument/2006/relationships/customXml" Target="../ink/ink1390.xml"/><Relationship Id="rId779" Type="http://schemas.openxmlformats.org/officeDocument/2006/relationships/customXml" Target="../ink/ink1411.xml"/><Relationship Id="rId902" Type="http://schemas.openxmlformats.org/officeDocument/2006/relationships/image" Target="../media/image14950.png"/><Relationship Id="rId944" Type="http://schemas.openxmlformats.org/officeDocument/2006/relationships/image" Target="../media/image15160.png"/><Relationship Id="rId986" Type="http://schemas.openxmlformats.org/officeDocument/2006/relationships/image" Target="../media/image15370.png"/><Relationship Id="rId31" Type="http://schemas.openxmlformats.org/officeDocument/2006/relationships/image" Target="../media/image8460.png"/><Relationship Id="rId73" Type="http://schemas.openxmlformats.org/officeDocument/2006/relationships/image" Target="../media/image8690.png"/><Relationship Id="rId169" Type="http://schemas.openxmlformats.org/officeDocument/2006/relationships/image" Target="../media/image9230.png"/><Relationship Id="rId334" Type="http://schemas.openxmlformats.org/officeDocument/2006/relationships/customXml" Target="../ink/ink1202.xml"/><Relationship Id="rId376" Type="http://schemas.openxmlformats.org/officeDocument/2006/relationships/customXml" Target="../ink/ink1223.xml"/><Relationship Id="rId541" Type="http://schemas.openxmlformats.org/officeDocument/2006/relationships/customXml" Target="../ink/ink1306.xml"/><Relationship Id="rId583" Type="http://schemas.openxmlformats.org/officeDocument/2006/relationships/customXml" Target="../ink/ink1326.xml"/><Relationship Id="rId639" Type="http://schemas.openxmlformats.org/officeDocument/2006/relationships/customXml" Target="../ink/ink1352.xml"/><Relationship Id="rId790" Type="http://schemas.openxmlformats.org/officeDocument/2006/relationships/image" Target="../media/image14390.png"/><Relationship Id="rId804" Type="http://schemas.openxmlformats.org/officeDocument/2006/relationships/image" Target="../media/image14460.png"/><Relationship Id="rId4" Type="http://schemas.openxmlformats.org/officeDocument/2006/relationships/customXml" Target="../ink/ink1037.xml"/><Relationship Id="rId180" Type="http://schemas.openxmlformats.org/officeDocument/2006/relationships/customXml" Target="../ink/ink1125.xml"/><Relationship Id="rId236" Type="http://schemas.openxmlformats.org/officeDocument/2006/relationships/customXml" Target="../ink/ink1153.xml"/><Relationship Id="rId278" Type="http://schemas.openxmlformats.org/officeDocument/2006/relationships/customXml" Target="../ink/ink1174.xml"/><Relationship Id="rId401" Type="http://schemas.openxmlformats.org/officeDocument/2006/relationships/image" Target="../media/image10511.png"/><Relationship Id="rId443" Type="http://schemas.openxmlformats.org/officeDocument/2006/relationships/image" Target="../media/image10740.png"/><Relationship Id="rId846" Type="http://schemas.openxmlformats.org/officeDocument/2006/relationships/image" Target="../media/image14670.png"/><Relationship Id="rId888" Type="http://schemas.openxmlformats.org/officeDocument/2006/relationships/image" Target="../media/image14880.png"/><Relationship Id="rId1031" Type="http://schemas.openxmlformats.org/officeDocument/2006/relationships/customXml" Target="../ink/ink1537.xml"/><Relationship Id="rId1073" Type="http://schemas.openxmlformats.org/officeDocument/2006/relationships/customXml" Target="../ink/ink1558.xml"/><Relationship Id="rId1129" Type="http://schemas.openxmlformats.org/officeDocument/2006/relationships/image" Target="../media/image16731.png"/><Relationship Id="rId303" Type="http://schemas.openxmlformats.org/officeDocument/2006/relationships/image" Target="../media/image9960.png"/><Relationship Id="rId485" Type="http://schemas.openxmlformats.org/officeDocument/2006/relationships/image" Target="../media/image10970.png"/><Relationship Id="rId692" Type="http://schemas.openxmlformats.org/officeDocument/2006/relationships/image" Target="../media/image13900.png"/><Relationship Id="rId706" Type="http://schemas.openxmlformats.org/officeDocument/2006/relationships/image" Target="../media/image13970.png"/><Relationship Id="rId748" Type="http://schemas.openxmlformats.org/officeDocument/2006/relationships/image" Target="../media/image14180.png"/><Relationship Id="rId913" Type="http://schemas.openxmlformats.org/officeDocument/2006/relationships/customXml" Target="../ink/ink1478.xml"/><Relationship Id="rId955" Type="http://schemas.openxmlformats.org/officeDocument/2006/relationships/customXml" Target="../ink/ink1499.xml"/><Relationship Id="rId1140" Type="http://schemas.openxmlformats.org/officeDocument/2006/relationships/customXml" Target="../ink/ink1592.xml"/><Relationship Id="rId42" Type="http://schemas.openxmlformats.org/officeDocument/2006/relationships/customXml" Target="../ink/ink1056.xml"/><Relationship Id="rId84" Type="http://schemas.openxmlformats.org/officeDocument/2006/relationships/customXml" Target="../ink/ink1077.xml"/><Relationship Id="rId138" Type="http://schemas.openxmlformats.org/officeDocument/2006/relationships/customXml" Target="../ink/ink1104.xml"/><Relationship Id="rId345" Type="http://schemas.openxmlformats.org/officeDocument/2006/relationships/image" Target="../media/image10190.png"/><Relationship Id="rId387" Type="http://schemas.openxmlformats.org/officeDocument/2006/relationships/image" Target="../media/image10430.png"/><Relationship Id="rId510" Type="http://schemas.openxmlformats.org/officeDocument/2006/relationships/customXml" Target="../ink/ink1290.xml"/><Relationship Id="rId552" Type="http://schemas.openxmlformats.org/officeDocument/2006/relationships/image" Target="../media/image11340.png"/><Relationship Id="rId594" Type="http://schemas.openxmlformats.org/officeDocument/2006/relationships/image" Target="../media/image13290.png"/><Relationship Id="rId608" Type="http://schemas.openxmlformats.org/officeDocument/2006/relationships/image" Target="../media/image13380.png"/><Relationship Id="rId815" Type="http://schemas.openxmlformats.org/officeDocument/2006/relationships/customXml" Target="../ink/ink1429.xml"/><Relationship Id="rId997" Type="http://schemas.openxmlformats.org/officeDocument/2006/relationships/customXml" Target="../ink/ink1520.xml"/><Relationship Id="rId191" Type="http://schemas.openxmlformats.org/officeDocument/2006/relationships/image" Target="../media/image9350.png"/><Relationship Id="rId205" Type="http://schemas.openxmlformats.org/officeDocument/2006/relationships/image" Target="../media/image9430.png"/><Relationship Id="rId247" Type="http://schemas.openxmlformats.org/officeDocument/2006/relationships/image" Target="../media/image9660.png"/><Relationship Id="rId412" Type="http://schemas.openxmlformats.org/officeDocument/2006/relationships/customXml" Target="../ink/ink1241.xml"/><Relationship Id="rId857" Type="http://schemas.openxmlformats.org/officeDocument/2006/relationships/customXml" Target="../ink/ink1450.xml"/><Relationship Id="rId899" Type="http://schemas.openxmlformats.org/officeDocument/2006/relationships/customXml" Target="../ink/ink1471.xml"/><Relationship Id="rId1000" Type="http://schemas.openxmlformats.org/officeDocument/2006/relationships/image" Target="../media/image15440.png"/><Relationship Id="rId1042" Type="http://schemas.openxmlformats.org/officeDocument/2006/relationships/image" Target="../media/image15650.png"/><Relationship Id="rId1084" Type="http://schemas.openxmlformats.org/officeDocument/2006/relationships/customXml" Target="../ink/ink1564.xml"/><Relationship Id="rId107" Type="http://schemas.openxmlformats.org/officeDocument/2006/relationships/image" Target="../media/image8880.png"/><Relationship Id="rId289" Type="http://schemas.openxmlformats.org/officeDocument/2006/relationships/image" Target="../media/image9880.png"/><Relationship Id="rId454" Type="http://schemas.openxmlformats.org/officeDocument/2006/relationships/customXml" Target="../ink/ink1262.xml"/><Relationship Id="rId496" Type="http://schemas.openxmlformats.org/officeDocument/2006/relationships/customXml" Target="../ink/ink1283.xml"/><Relationship Id="rId717" Type="http://schemas.openxmlformats.org/officeDocument/2006/relationships/customXml" Target="../ink/ink1380.xml"/><Relationship Id="rId759" Type="http://schemas.openxmlformats.org/officeDocument/2006/relationships/customXml" Target="../ink/ink1401.xml"/><Relationship Id="rId924" Type="http://schemas.openxmlformats.org/officeDocument/2006/relationships/image" Target="../media/image15060.png"/><Relationship Id="rId966" Type="http://schemas.openxmlformats.org/officeDocument/2006/relationships/image" Target="../media/image15270.png"/><Relationship Id="rId11" Type="http://schemas.openxmlformats.org/officeDocument/2006/relationships/image" Target="../media/image8350.png"/><Relationship Id="rId53" Type="http://schemas.openxmlformats.org/officeDocument/2006/relationships/image" Target="../media/image8580.png"/><Relationship Id="rId149" Type="http://schemas.openxmlformats.org/officeDocument/2006/relationships/image" Target="../media/image9120.png"/><Relationship Id="rId314" Type="http://schemas.openxmlformats.org/officeDocument/2006/relationships/customXml" Target="../ink/ink1192.xml"/><Relationship Id="rId356" Type="http://schemas.openxmlformats.org/officeDocument/2006/relationships/customXml" Target="../ink/ink1213.xml"/><Relationship Id="rId398" Type="http://schemas.openxmlformats.org/officeDocument/2006/relationships/customXml" Target="../ink/ink1234.xml"/><Relationship Id="rId521" Type="http://schemas.openxmlformats.org/officeDocument/2006/relationships/customXml" Target="../ink/ink1296.xml"/><Relationship Id="rId563" Type="http://schemas.openxmlformats.org/officeDocument/2006/relationships/customXml" Target="../ink/ink1316.xml"/><Relationship Id="rId619" Type="http://schemas.openxmlformats.org/officeDocument/2006/relationships/customXml" Target="../ink/ink1342.xml"/><Relationship Id="rId770" Type="http://schemas.openxmlformats.org/officeDocument/2006/relationships/image" Target="../media/image14290.png"/><Relationship Id="rId1151" Type="http://schemas.openxmlformats.org/officeDocument/2006/relationships/image" Target="../media/image16841.png"/><Relationship Id="rId95" Type="http://schemas.openxmlformats.org/officeDocument/2006/relationships/image" Target="../media/image8820.png"/><Relationship Id="rId160" Type="http://schemas.openxmlformats.org/officeDocument/2006/relationships/customXml" Target="../ink/ink1115.xml"/><Relationship Id="rId216" Type="http://schemas.openxmlformats.org/officeDocument/2006/relationships/customXml" Target="../ink/ink1143.xml"/><Relationship Id="rId423" Type="http://schemas.openxmlformats.org/officeDocument/2006/relationships/image" Target="../media/image10630.png"/><Relationship Id="rId826" Type="http://schemas.openxmlformats.org/officeDocument/2006/relationships/image" Target="../media/image14570.png"/><Relationship Id="rId868" Type="http://schemas.openxmlformats.org/officeDocument/2006/relationships/image" Target="../media/image14780.png"/><Relationship Id="rId1011" Type="http://schemas.openxmlformats.org/officeDocument/2006/relationships/customXml" Target="../ink/ink1527.xml"/><Relationship Id="rId1053" Type="http://schemas.openxmlformats.org/officeDocument/2006/relationships/customXml" Target="../ink/ink1548.xml"/><Relationship Id="rId1109" Type="http://schemas.openxmlformats.org/officeDocument/2006/relationships/image" Target="../media/image16631.png"/><Relationship Id="rId258" Type="http://schemas.openxmlformats.org/officeDocument/2006/relationships/customXml" Target="../ink/ink1164.xml"/><Relationship Id="rId465" Type="http://schemas.openxmlformats.org/officeDocument/2006/relationships/image" Target="../media/image10860.png"/><Relationship Id="rId630" Type="http://schemas.openxmlformats.org/officeDocument/2006/relationships/image" Target="../media/image13530.png"/><Relationship Id="rId672" Type="http://schemas.openxmlformats.org/officeDocument/2006/relationships/image" Target="../media/image13780.png"/><Relationship Id="rId728" Type="http://schemas.openxmlformats.org/officeDocument/2006/relationships/image" Target="../media/image14080.png"/><Relationship Id="rId935" Type="http://schemas.openxmlformats.org/officeDocument/2006/relationships/customXml" Target="../ink/ink1489.xml"/><Relationship Id="rId1095" Type="http://schemas.openxmlformats.org/officeDocument/2006/relationships/image" Target="../media/image16561.png"/><Relationship Id="rId22" Type="http://schemas.openxmlformats.org/officeDocument/2006/relationships/customXml" Target="../ink/ink1046.xml"/><Relationship Id="rId64" Type="http://schemas.openxmlformats.org/officeDocument/2006/relationships/customXml" Target="../ink/ink1067.xml"/><Relationship Id="rId118" Type="http://schemas.openxmlformats.org/officeDocument/2006/relationships/customXml" Target="../ink/ink1094.xml"/><Relationship Id="rId325" Type="http://schemas.openxmlformats.org/officeDocument/2006/relationships/image" Target="../media/image10080.png"/><Relationship Id="rId367" Type="http://schemas.openxmlformats.org/officeDocument/2006/relationships/image" Target="../media/image10320.png"/><Relationship Id="rId532" Type="http://schemas.openxmlformats.org/officeDocument/2006/relationships/image" Target="../media/image11230.png"/><Relationship Id="rId574" Type="http://schemas.openxmlformats.org/officeDocument/2006/relationships/image" Target="../media/image13170.png"/><Relationship Id="rId977" Type="http://schemas.openxmlformats.org/officeDocument/2006/relationships/customXml" Target="../ink/ink1510.xml"/><Relationship Id="rId1120" Type="http://schemas.openxmlformats.org/officeDocument/2006/relationships/customXml" Target="../ink/ink1582.xml"/><Relationship Id="rId171" Type="http://schemas.openxmlformats.org/officeDocument/2006/relationships/image" Target="../media/image9240.png"/><Relationship Id="rId227" Type="http://schemas.openxmlformats.org/officeDocument/2006/relationships/image" Target="../media/image9550.png"/><Relationship Id="rId781" Type="http://schemas.openxmlformats.org/officeDocument/2006/relationships/customXml" Target="../ink/ink1412.xml"/><Relationship Id="rId837" Type="http://schemas.openxmlformats.org/officeDocument/2006/relationships/customXml" Target="../ink/ink1440.xml"/><Relationship Id="rId879" Type="http://schemas.openxmlformats.org/officeDocument/2006/relationships/customXml" Target="../ink/ink1461.xml"/><Relationship Id="rId1022" Type="http://schemas.openxmlformats.org/officeDocument/2006/relationships/image" Target="../media/image15550.png"/><Relationship Id="rId269" Type="http://schemas.openxmlformats.org/officeDocument/2006/relationships/image" Target="../media/image9770.png"/><Relationship Id="rId434" Type="http://schemas.openxmlformats.org/officeDocument/2006/relationships/customXml" Target="../ink/ink1252.xml"/><Relationship Id="rId476" Type="http://schemas.openxmlformats.org/officeDocument/2006/relationships/customXml" Target="../ink/ink1273.xml"/><Relationship Id="rId683" Type="http://schemas.openxmlformats.org/officeDocument/2006/relationships/customXml" Target="../ink/ink1363.xml"/><Relationship Id="rId739" Type="http://schemas.openxmlformats.org/officeDocument/2006/relationships/customXml" Target="../ink/ink1391.xml"/><Relationship Id="rId890" Type="http://schemas.openxmlformats.org/officeDocument/2006/relationships/image" Target="../media/image14890.png"/><Relationship Id="rId904" Type="http://schemas.openxmlformats.org/officeDocument/2006/relationships/image" Target="../media/image14960.png"/><Relationship Id="rId1064" Type="http://schemas.openxmlformats.org/officeDocument/2006/relationships/image" Target="../media/image16412.png"/><Relationship Id="rId33" Type="http://schemas.openxmlformats.org/officeDocument/2006/relationships/image" Target="../media/image8470.png"/><Relationship Id="rId129" Type="http://schemas.openxmlformats.org/officeDocument/2006/relationships/image" Target="../media/image9011.png"/><Relationship Id="rId280" Type="http://schemas.openxmlformats.org/officeDocument/2006/relationships/customXml" Target="../ink/ink1175.xml"/><Relationship Id="rId336" Type="http://schemas.openxmlformats.org/officeDocument/2006/relationships/customXml" Target="../ink/ink1203.xml"/><Relationship Id="rId501" Type="http://schemas.openxmlformats.org/officeDocument/2006/relationships/image" Target="../media/image11060.png"/><Relationship Id="rId543" Type="http://schemas.openxmlformats.org/officeDocument/2006/relationships/customXml" Target="../ink/ink1307.xml"/><Relationship Id="rId946" Type="http://schemas.openxmlformats.org/officeDocument/2006/relationships/image" Target="../media/image15170.png"/><Relationship Id="rId988" Type="http://schemas.openxmlformats.org/officeDocument/2006/relationships/image" Target="../media/image15380.png"/><Relationship Id="rId1131" Type="http://schemas.openxmlformats.org/officeDocument/2006/relationships/image" Target="../media/image16741.png"/><Relationship Id="rId75" Type="http://schemas.openxmlformats.org/officeDocument/2006/relationships/image" Target="../media/image8711.png"/><Relationship Id="rId140" Type="http://schemas.openxmlformats.org/officeDocument/2006/relationships/customXml" Target="../ink/ink1105.xml"/><Relationship Id="rId182" Type="http://schemas.openxmlformats.org/officeDocument/2006/relationships/customXml" Target="../ink/ink1126.xml"/><Relationship Id="rId378" Type="http://schemas.openxmlformats.org/officeDocument/2006/relationships/customXml" Target="../ink/ink1224.xml"/><Relationship Id="rId403" Type="http://schemas.openxmlformats.org/officeDocument/2006/relationships/image" Target="../media/image10520.png"/><Relationship Id="rId585" Type="http://schemas.openxmlformats.org/officeDocument/2006/relationships/customXml" Target="../ink/ink1327.xml"/><Relationship Id="rId750" Type="http://schemas.openxmlformats.org/officeDocument/2006/relationships/image" Target="../media/image14190.png"/><Relationship Id="rId792" Type="http://schemas.openxmlformats.org/officeDocument/2006/relationships/image" Target="../media/image14400.png"/><Relationship Id="rId806" Type="http://schemas.openxmlformats.org/officeDocument/2006/relationships/image" Target="../media/image14470.png"/><Relationship Id="rId848" Type="http://schemas.openxmlformats.org/officeDocument/2006/relationships/image" Target="../media/image14680.png"/><Relationship Id="rId1033" Type="http://schemas.openxmlformats.org/officeDocument/2006/relationships/customXml" Target="../ink/ink1538.xml"/><Relationship Id="rId6" Type="http://schemas.openxmlformats.org/officeDocument/2006/relationships/customXml" Target="../ink/ink1038.xml"/><Relationship Id="rId238" Type="http://schemas.openxmlformats.org/officeDocument/2006/relationships/customXml" Target="../ink/ink1154.xml"/><Relationship Id="rId445" Type="http://schemas.openxmlformats.org/officeDocument/2006/relationships/image" Target="../media/image10750.png"/><Relationship Id="rId487" Type="http://schemas.openxmlformats.org/officeDocument/2006/relationships/image" Target="../media/image10980.png"/><Relationship Id="rId610" Type="http://schemas.openxmlformats.org/officeDocument/2006/relationships/image" Target="../media/image13390.png"/><Relationship Id="rId694" Type="http://schemas.openxmlformats.org/officeDocument/2006/relationships/image" Target="../media/image13910.png"/><Relationship Id="rId708" Type="http://schemas.openxmlformats.org/officeDocument/2006/relationships/image" Target="../media/image13980.png"/><Relationship Id="rId915" Type="http://schemas.openxmlformats.org/officeDocument/2006/relationships/customXml" Target="../ink/ink1479.xml"/><Relationship Id="rId1075" Type="http://schemas.openxmlformats.org/officeDocument/2006/relationships/customXml" Target="../ink/ink1559.xml"/><Relationship Id="rId291" Type="http://schemas.openxmlformats.org/officeDocument/2006/relationships/image" Target="../media/image9890.png"/><Relationship Id="rId305" Type="http://schemas.openxmlformats.org/officeDocument/2006/relationships/image" Target="../media/image9970.png"/><Relationship Id="rId347" Type="http://schemas.openxmlformats.org/officeDocument/2006/relationships/image" Target="../media/image10211.png"/><Relationship Id="rId512" Type="http://schemas.openxmlformats.org/officeDocument/2006/relationships/customXml" Target="../ink/ink1291.xml"/><Relationship Id="rId957" Type="http://schemas.openxmlformats.org/officeDocument/2006/relationships/customXml" Target="../ink/ink1500.xml"/><Relationship Id="rId999" Type="http://schemas.openxmlformats.org/officeDocument/2006/relationships/customXml" Target="../ink/ink1521.xml"/><Relationship Id="rId1100" Type="http://schemas.openxmlformats.org/officeDocument/2006/relationships/customXml" Target="../ink/ink1572.xml"/><Relationship Id="rId1142" Type="http://schemas.openxmlformats.org/officeDocument/2006/relationships/customXml" Target="../ink/ink1593.xml"/><Relationship Id="rId44" Type="http://schemas.openxmlformats.org/officeDocument/2006/relationships/customXml" Target="../ink/ink1057.xml"/><Relationship Id="rId86" Type="http://schemas.openxmlformats.org/officeDocument/2006/relationships/customXml" Target="../ink/ink1078.xml"/><Relationship Id="rId151" Type="http://schemas.openxmlformats.org/officeDocument/2006/relationships/image" Target="../media/image9130.png"/><Relationship Id="rId389" Type="http://schemas.openxmlformats.org/officeDocument/2006/relationships/image" Target="../media/image10440.png"/><Relationship Id="rId554" Type="http://schemas.openxmlformats.org/officeDocument/2006/relationships/image" Target="../media/image11350.png"/><Relationship Id="rId596" Type="http://schemas.openxmlformats.org/officeDocument/2006/relationships/image" Target="../media/image13320.png"/><Relationship Id="rId761" Type="http://schemas.openxmlformats.org/officeDocument/2006/relationships/customXml" Target="../ink/ink1402.xml"/><Relationship Id="rId817" Type="http://schemas.openxmlformats.org/officeDocument/2006/relationships/customXml" Target="../ink/ink1430.xml"/><Relationship Id="rId859" Type="http://schemas.openxmlformats.org/officeDocument/2006/relationships/customXml" Target="../ink/ink1451.xml"/><Relationship Id="rId1002" Type="http://schemas.openxmlformats.org/officeDocument/2006/relationships/image" Target="../media/image15450.png"/><Relationship Id="rId193" Type="http://schemas.openxmlformats.org/officeDocument/2006/relationships/image" Target="../media/image9360.png"/><Relationship Id="rId207" Type="http://schemas.openxmlformats.org/officeDocument/2006/relationships/image" Target="../media/image9440.png"/><Relationship Id="rId249" Type="http://schemas.openxmlformats.org/officeDocument/2006/relationships/image" Target="../media/image9670.png"/><Relationship Id="rId414" Type="http://schemas.openxmlformats.org/officeDocument/2006/relationships/customXml" Target="../ink/ink1242.xml"/><Relationship Id="rId456" Type="http://schemas.openxmlformats.org/officeDocument/2006/relationships/customXml" Target="../ink/ink1263.xml"/><Relationship Id="rId498" Type="http://schemas.openxmlformats.org/officeDocument/2006/relationships/customXml" Target="../ink/ink1284.xml"/><Relationship Id="rId621" Type="http://schemas.openxmlformats.org/officeDocument/2006/relationships/customXml" Target="../ink/ink1343.xml"/><Relationship Id="rId663" Type="http://schemas.openxmlformats.org/officeDocument/2006/relationships/customXml" Target="../ink/ink1353.xml"/><Relationship Id="rId870" Type="http://schemas.openxmlformats.org/officeDocument/2006/relationships/image" Target="../media/image14790.png"/><Relationship Id="rId1044" Type="http://schemas.openxmlformats.org/officeDocument/2006/relationships/image" Target="../media/image15660.png"/><Relationship Id="rId1086" Type="http://schemas.openxmlformats.org/officeDocument/2006/relationships/customXml" Target="../ink/ink1565.xml"/><Relationship Id="rId13" Type="http://schemas.openxmlformats.org/officeDocument/2006/relationships/image" Target="../media/image8360.png"/><Relationship Id="rId109" Type="http://schemas.openxmlformats.org/officeDocument/2006/relationships/image" Target="../media/image8890.png"/><Relationship Id="rId260" Type="http://schemas.openxmlformats.org/officeDocument/2006/relationships/customXml" Target="../ink/ink1165.xml"/><Relationship Id="rId316" Type="http://schemas.openxmlformats.org/officeDocument/2006/relationships/customXml" Target="../ink/ink1193.xml"/><Relationship Id="rId523" Type="http://schemas.openxmlformats.org/officeDocument/2006/relationships/customXml" Target="../ink/ink1297.xml"/><Relationship Id="rId719" Type="http://schemas.openxmlformats.org/officeDocument/2006/relationships/customXml" Target="../ink/ink1381.xml"/><Relationship Id="rId926" Type="http://schemas.openxmlformats.org/officeDocument/2006/relationships/image" Target="../media/image15070.png"/><Relationship Id="rId968" Type="http://schemas.openxmlformats.org/officeDocument/2006/relationships/image" Target="../media/image15280.png"/><Relationship Id="rId1111" Type="http://schemas.openxmlformats.org/officeDocument/2006/relationships/image" Target="../media/image16641.png"/><Relationship Id="rId1153" Type="http://schemas.openxmlformats.org/officeDocument/2006/relationships/image" Target="../media/image16851.png"/><Relationship Id="rId55" Type="http://schemas.openxmlformats.org/officeDocument/2006/relationships/image" Target="../media/image8590.png"/><Relationship Id="rId97" Type="http://schemas.openxmlformats.org/officeDocument/2006/relationships/image" Target="../media/image8830.png"/><Relationship Id="rId120" Type="http://schemas.openxmlformats.org/officeDocument/2006/relationships/customXml" Target="../ink/ink1095.xml"/><Relationship Id="rId358" Type="http://schemas.openxmlformats.org/officeDocument/2006/relationships/customXml" Target="../ink/ink1214.xml"/><Relationship Id="rId565" Type="http://schemas.openxmlformats.org/officeDocument/2006/relationships/customXml" Target="../ink/ink1317.xml"/><Relationship Id="rId730" Type="http://schemas.openxmlformats.org/officeDocument/2006/relationships/image" Target="../media/image14090.png"/><Relationship Id="rId772" Type="http://schemas.openxmlformats.org/officeDocument/2006/relationships/image" Target="../media/image14300.png"/><Relationship Id="rId828" Type="http://schemas.openxmlformats.org/officeDocument/2006/relationships/image" Target="../media/image14580.png"/><Relationship Id="rId1013" Type="http://schemas.openxmlformats.org/officeDocument/2006/relationships/customXml" Target="../ink/ink1528.xml"/><Relationship Id="rId162" Type="http://schemas.openxmlformats.org/officeDocument/2006/relationships/customXml" Target="../ink/ink1116.xml"/><Relationship Id="rId218" Type="http://schemas.openxmlformats.org/officeDocument/2006/relationships/customXml" Target="../ink/ink1144.xml"/><Relationship Id="rId425" Type="http://schemas.openxmlformats.org/officeDocument/2006/relationships/image" Target="../media/image10640.png"/><Relationship Id="rId467" Type="http://schemas.openxmlformats.org/officeDocument/2006/relationships/image" Target="../media/image10870.png"/><Relationship Id="rId632" Type="http://schemas.openxmlformats.org/officeDocument/2006/relationships/image" Target="../media/image13540.png"/><Relationship Id="rId1055" Type="http://schemas.openxmlformats.org/officeDocument/2006/relationships/customXml" Target="../ink/ink1549.xml"/><Relationship Id="rId1097" Type="http://schemas.openxmlformats.org/officeDocument/2006/relationships/image" Target="../media/image16571.png"/><Relationship Id="rId271" Type="http://schemas.openxmlformats.org/officeDocument/2006/relationships/image" Target="../media/image9780.png"/><Relationship Id="rId674" Type="http://schemas.openxmlformats.org/officeDocument/2006/relationships/image" Target="../media/image13790.png"/><Relationship Id="rId881" Type="http://schemas.openxmlformats.org/officeDocument/2006/relationships/customXml" Target="../ink/ink1462.xml"/><Relationship Id="rId937" Type="http://schemas.openxmlformats.org/officeDocument/2006/relationships/customXml" Target="../ink/ink1490.xml"/><Relationship Id="rId979" Type="http://schemas.openxmlformats.org/officeDocument/2006/relationships/customXml" Target="../ink/ink1511.xml"/><Relationship Id="rId1122" Type="http://schemas.openxmlformats.org/officeDocument/2006/relationships/customXml" Target="../ink/ink1583.xml"/><Relationship Id="rId24" Type="http://schemas.openxmlformats.org/officeDocument/2006/relationships/customXml" Target="../ink/ink1047.xml"/><Relationship Id="rId66" Type="http://schemas.openxmlformats.org/officeDocument/2006/relationships/customXml" Target="../ink/ink1068.xml"/><Relationship Id="rId131" Type="http://schemas.openxmlformats.org/officeDocument/2006/relationships/image" Target="../media/image9020.png"/><Relationship Id="rId327" Type="http://schemas.openxmlformats.org/officeDocument/2006/relationships/image" Target="../media/image10090.png"/><Relationship Id="rId369" Type="http://schemas.openxmlformats.org/officeDocument/2006/relationships/image" Target="../media/image10330.png"/><Relationship Id="rId534" Type="http://schemas.openxmlformats.org/officeDocument/2006/relationships/image" Target="../media/image11240.png"/><Relationship Id="rId576" Type="http://schemas.openxmlformats.org/officeDocument/2006/relationships/image" Target="../media/image13180.png"/><Relationship Id="rId741" Type="http://schemas.openxmlformats.org/officeDocument/2006/relationships/customXml" Target="../ink/ink1392.xml"/><Relationship Id="rId783" Type="http://schemas.openxmlformats.org/officeDocument/2006/relationships/customXml" Target="../ink/ink1413.xml"/><Relationship Id="rId839" Type="http://schemas.openxmlformats.org/officeDocument/2006/relationships/customXml" Target="../ink/ink1441.xml"/><Relationship Id="rId990" Type="http://schemas.openxmlformats.org/officeDocument/2006/relationships/image" Target="../media/image15390.png"/><Relationship Id="rId173" Type="http://schemas.openxmlformats.org/officeDocument/2006/relationships/image" Target="../media/image9250.png"/><Relationship Id="rId229" Type="http://schemas.openxmlformats.org/officeDocument/2006/relationships/image" Target="../media/image9560.png"/><Relationship Id="rId380" Type="http://schemas.openxmlformats.org/officeDocument/2006/relationships/customXml" Target="../ink/ink1225.xml"/><Relationship Id="rId436" Type="http://schemas.openxmlformats.org/officeDocument/2006/relationships/customXml" Target="../ink/ink1253.xml"/><Relationship Id="rId1024" Type="http://schemas.openxmlformats.org/officeDocument/2006/relationships/image" Target="../media/image15560.png"/><Relationship Id="rId1066" Type="http://schemas.openxmlformats.org/officeDocument/2006/relationships/image" Target="../media/image16421.png"/><Relationship Id="rId240" Type="http://schemas.openxmlformats.org/officeDocument/2006/relationships/customXml" Target="../ink/ink1155.xml"/><Relationship Id="rId478" Type="http://schemas.openxmlformats.org/officeDocument/2006/relationships/customXml" Target="../ink/ink1274.xml"/><Relationship Id="rId685" Type="http://schemas.openxmlformats.org/officeDocument/2006/relationships/customXml" Target="../ink/ink1364.xml"/><Relationship Id="rId850" Type="http://schemas.openxmlformats.org/officeDocument/2006/relationships/image" Target="../media/image14690.png"/><Relationship Id="rId892" Type="http://schemas.openxmlformats.org/officeDocument/2006/relationships/image" Target="../media/image14900.png"/><Relationship Id="rId906" Type="http://schemas.openxmlformats.org/officeDocument/2006/relationships/image" Target="../media/image14970.png"/><Relationship Id="rId948" Type="http://schemas.openxmlformats.org/officeDocument/2006/relationships/image" Target="../media/image15180.png"/><Relationship Id="rId1133" Type="http://schemas.openxmlformats.org/officeDocument/2006/relationships/image" Target="../media/image16751.png"/><Relationship Id="rId35" Type="http://schemas.openxmlformats.org/officeDocument/2006/relationships/image" Target="../media/image8480.png"/><Relationship Id="rId77" Type="http://schemas.openxmlformats.org/officeDocument/2006/relationships/image" Target="../media/image8720.png"/><Relationship Id="rId100" Type="http://schemas.openxmlformats.org/officeDocument/2006/relationships/customXml" Target="../ink/ink1085.xml"/><Relationship Id="rId282" Type="http://schemas.openxmlformats.org/officeDocument/2006/relationships/customXml" Target="../ink/ink1176.xml"/><Relationship Id="rId338" Type="http://schemas.openxmlformats.org/officeDocument/2006/relationships/customXml" Target="../ink/ink1204.xml"/><Relationship Id="rId503" Type="http://schemas.openxmlformats.org/officeDocument/2006/relationships/image" Target="../media/image11070.png"/><Relationship Id="rId545" Type="http://schemas.openxmlformats.org/officeDocument/2006/relationships/customXml" Target="../ink/ink1308.xml"/><Relationship Id="rId587" Type="http://schemas.openxmlformats.org/officeDocument/2006/relationships/customXml" Target="../ink/ink1328.xml"/><Relationship Id="rId710" Type="http://schemas.openxmlformats.org/officeDocument/2006/relationships/image" Target="../media/image13990.png"/><Relationship Id="rId752" Type="http://schemas.openxmlformats.org/officeDocument/2006/relationships/image" Target="../media/image14200.png"/><Relationship Id="rId808" Type="http://schemas.openxmlformats.org/officeDocument/2006/relationships/image" Target="../media/image14480.png"/><Relationship Id="rId8" Type="http://schemas.openxmlformats.org/officeDocument/2006/relationships/customXml" Target="../ink/ink1039.xml"/><Relationship Id="rId142" Type="http://schemas.openxmlformats.org/officeDocument/2006/relationships/customXml" Target="../ink/ink1106.xml"/><Relationship Id="rId184" Type="http://schemas.openxmlformats.org/officeDocument/2006/relationships/customXml" Target="../ink/ink1127.xml"/><Relationship Id="rId391" Type="http://schemas.openxmlformats.org/officeDocument/2006/relationships/image" Target="../media/image10450.png"/><Relationship Id="rId405" Type="http://schemas.openxmlformats.org/officeDocument/2006/relationships/image" Target="../media/image10530.png"/><Relationship Id="rId447" Type="http://schemas.openxmlformats.org/officeDocument/2006/relationships/image" Target="../media/image10760.png"/><Relationship Id="rId612" Type="http://schemas.openxmlformats.org/officeDocument/2006/relationships/image" Target="../media/image13420.png"/><Relationship Id="rId794" Type="http://schemas.openxmlformats.org/officeDocument/2006/relationships/image" Target="../media/image14410.png"/><Relationship Id="rId1035" Type="http://schemas.openxmlformats.org/officeDocument/2006/relationships/customXml" Target="../ink/ink1539.xml"/><Relationship Id="rId1077" Type="http://schemas.openxmlformats.org/officeDocument/2006/relationships/customXml" Target="../ink/ink1560.xml"/><Relationship Id="rId251" Type="http://schemas.openxmlformats.org/officeDocument/2006/relationships/image" Target="../media/image9680.png"/><Relationship Id="rId489" Type="http://schemas.openxmlformats.org/officeDocument/2006/relationships/image" Target="../media/image10990.png"/><Relationship Id="rId696" Type="http://schemas.openxmlformats.org/officeDocument/2006/relationships/image" Target="../media/image13920.png"/><Relationship Id="rId861" Type="http://schemas.openxmlformats.org/officeDocument/2006/relationships/customXml" Target="../ink/ink1452.xml"/><Relationship Id="rId917" Type="http://schemas.openxmlformats.org/officeDocument/2006/relationships/customXml" Target="../ink/ink1480.xml"/><Relationship Id="rId959" Type="http://schemas.openxmlformats.org/officeDocument/2006/relationships/customXml" Target="../ink/ink1501.xml"/><Relationship Id="rId1102" Type="http://schemas.openxmlformats.org/officeDocument/2006/relationships/customXml" Target="../ink/ink1573.xml"/><Relationship Id="rId46" Type="http://schemas.openxmlformats.org/officeDocument/2006/relationships/customXml" Target="../ink/ink1058.xml"/><Relationship Id="rId293" Type="http://schemas.openxmlformats.org/officeDocument/2006/relationships/image" Target="../media/image9911.png"/><Relationship Id="rId307" Type="http://schemas.openxmlformats.org/officeDocument/2006/relationships/image" Target="../media/image9980.png"/><Relationship Id="rId349" Type="http://schemas.openxmlformats.org/officeDocument/2006/relationships/image" Target="../media/image10220.png"/><Relationship Id="rId514" Type="http://schemas.openxmlformats.org/officeDocument/2006/relationships/customXml" Target="../ink/ink1292.xml"/><Relationship Id="rId556" Type="http://schemas.openxmlformats.org/officeDocument/2006/relationships/image" Target="../media/image11360.png"/><Relationship Id="rId721" Type="http://schemas.openxmlformats.org/officeDocument/2006/relationships/customXml" Target="../ink/ink1382.xml"/><Relationship Id="rId763" Type="http://schemas.openxmlformats.org/officeDocument/2006/relationships/customXml" Target="../ink/ink1403.xml"/><Relationship Id="rId1144" Type="http://schemas.openxmlformats.org/officeDocument/2006/relationships/customXml" Target="../ink/ink1594.xml"/><Relationship Id="rId88" Type="http://schemas.openxmlformats.org/officeDocument/2006/relationships/customXml" Target="../ink/ink1079.xml"/><Relationship Id="rId111" Type="http://schemas.openxmlformats.org/officeDocument/2006/relationships/image" Target="../media/image8911.png"/><Relationship Id="rId153" Type="http://schemas.openxmlformats.org/officeDocument/2006/relationships/image" Target="../media/image9140.png"/><Relationship Id="rId195" Type="http://schemas.openxmlformats.org/officeDocument/2006/relationships/image" Target="../media/image9370.png"/><Relationship Id="rId209" Type="http://schemas.openxmlformats.org/officeDocument/2006/relationships/image" Target="../media/image9450.png"/><Relationship Id="rId360" Type="http://schemas.openxmlformats.org/officeDocument/2006/relationships/customXml" Target="../ink/ink1215.xml"/><Relationship Id="rId416" Type="http://schemas.openxmlformats.org/officeDocument/2006/relationships/customXml" Target="../ink/ink1243.xml"/><Relationship Id="rId598" Type="http://schemas.openxmlformats.org/officeDocument/2006/relationships/image" Target="../media/image13330.png"/><Relationship Id="rId819" Type="http://schemas.openxmlformats.org/officeDocument/2006/relationships/customXml" Target="../ink/ink1431.xml"/><Relationship Id="rId970" Type="http://schemas.openxmlformats.org/officeDocument/2006/relationships/image" Target="../media/image15290.png"/><Relationship Id="rId1004" Type="http://schemas.openxmlformats.org/officeDocument/2006/relationships/image" Target="../media/image15460.png"/><Relationship Id="rId1046" Type="http://schemas.openxmlformats.org/officeDocument/2006/relationships/image" Target="../media/image15670.png"/><Relationship Id="rId220" Type="http://schemas.openxmlformats.org/officeDocument/2006/relationships/customXml" Target="../ink/ink1145.xml"/><Relationship Id="rId458" Type="http://schemas.openxmlformats.org/officeDocument/2006/relationships/customXml" Target="../ink/ink1264.xml"/><Relationship Id="rId623" Type="http://schemas.openxmlformats.org/officeDocument/2006/relationships/customXml" Target="../ink/ink1344.xml"/><Relationship Id="rId665" Type="http://schemas.openxmlformats.org/officeDocument/2006/relationships/customXml" Target="../ink/ink1354.xml"/><Relationship Id="rId830" Type="http://schemas.openxmlformats.org/officeDocument/2006/relationships/image" Target="../media/image14590.png"/><Relationship Id="rId872" Type="http://schemas.openxmlformats.org/officeDocument/2006/relationships/image" Target="../media/image14800.png"/><Relationship Id="rId928" Type="http://schemas.openxmlformats.org/officeDocument/2006/relationships/image" Target="../media/image15080.png"/><Relationship Id="rId1088" Type="http://schemas.openxmlformats.org/officeDocument/2006/relationships/customXml" Target="../ink/ink1566.xml"/><Relationship Id="rId15" Type="http://schemas.openxmlformats.org/officeDocument/2006/relationships/image" Target="../media/image8370.png"/><Relationship Id="rId57" Type="http://schemas.openxmlformats.org/officeDocument/2006/relationships/image" Target="../media/image8611.png"/><Relationship Id="rId262" Type="http://schemas.openxmlformats.org/officeDocument/2006/relationships/customXml" Target="../ink/ink1166.xml"/><Relationship Id="rId318" Type="http://schemas.openxmlformats.org/officeDocument/2006/relationships/customXml" Target="../ink/ink1194.xml"/><Relationship Id="rId525" Type="http://schemas.openxmlformats.org/officeDocument/2006/relationships/customXml" Target="../ink/ink1298.xml"/><Relationship Id="rId567" Type="http://schemas.openxmlformats.org/officeDocument/2006/relationships/customXml" Target="../ink/ink1318.xml"/><Relationship Id="rId732" Type="http://schemas.openxmlformats.org/officeDocument/2006/relationships/image" Target="../media/image14100.png"/><Relationship Id="rId1113" Type="http://schemas.openxmlformats.org/officeDocument/2006/relationships/image" Target="../media/image16651.png"/><Relationship Id="rId1155" Type="http://schemas.openxmlformats.org/officeDocument/2006/relationships/image" Target="../media/image16861.png"/><Relationship Id="rId99" Type="http://schemas.openxmlformats.org/officeDocument/2006/relationships/image" Target="../media/image8840.png"/><Relationship Id="rId122" Type="http://schemas.openxmlformats.org/officeDocument/2006/relationships/customXml" Target="../ink/ink1096.xml"/><Relationship Id="rId164" Type="http://schemas.openxmlformats.org/officeDocument/2006/relationships/customXml" Target="../ink/ink1117.xml"/><Relationship Id="rId371" Type="http://schemas.openxmlformats.org/officeDocument/2006/relationships/image" Target="../media/image10340.png"/><Relationship Id="rId774" Type="http://schemas.openxmlformats.org/officeDocument/2006/relationships/image" Target="../media/image14310.png"/><Relationship Id="rId981" Type="http://schemas.openxmlformats.org/officeDocument/2006/relationships/customXml" Target="../ink/ink1512.xml"/><Relationship Id="rId1015" Type="http://schemas.openxmlformats.org/officeDocument/2006/relationships/customXml" Target="../ink/ink1529.xml"/><Relationship Id="rId1057" Type="http://schemas.openxmlformats.org/officeDocument/2006/relationships/customXml" Target="../ink/ink1550.xml"/><Relationship Id="rId427" Type="http://schemas.openxmlformats.org/officeDocument/2006/relationships/image" Target="../media/image10650.png"/><Relationship Id="rId469" Type="http://schemas.openxmlformats.org/officeDocument/2006/relationships/image" Target="../media/image10880.png"/><Relationship Id="rId634" Type="http://schemas.openxmlformats.org/officeDocument/2006/relationships/image" Target="../media/image13550.png"/><Relationship Id="rId676" Type="http://schemas.openxmlformats.org/officeDocument/2006/relationships/image" Target="../media/image13820.png"/><Relationship Id="rId841" Type="http://schemas.openxmlformats.org/officeDocument/2006/relationships/customXml" Target="../ink/ink1442.xml"/><Relationship Id="rId883" Type="http://schemas.openxmlformats.org/officeDocument/2006/relationships/customXml" Target="../ink/ink1463.xml"/><Relationship Id="rId1099" Type="http://schemas.openxmlformats.org/officeDocument/2006/relationships/image" Target="../media/image16581.png"/><Relationship Id="rId26" Type="http://schemas.openxmlformats.org/officeDocument/2006/relationships/customXml" Target="../ink/ink1048.xml"/><Relationship Id="rId231" Type="http://schemas.openxmlformats.org/officeDocument/2006/relationships/image" Target="../media/image9570.png"/><Relationship Id="rId273" Type="http://schemas.openxmlformats.org/officeDocument/2006/relationships/image" Target="../media/image9790.png"/><Relationship Id="rId329" Type="http://schemas.openxmlformats.org/officeDocument/2006/relationships/image" Target="../media/image10111.png"/><Relationship Id="rId480" Type="http://schemas.openxmlformats.org/officeDocument/2006/relationships/customXml" Target="../ink/ink1275.xml"/><Relationship Id="rId536" Type="http://schemas.openxmlformats.org/officeDocument/2006/relationships/image" Target="../media/image11250.png"/><Relationship Id="rId701" Type="http://schemas.openxmlformats.org/officeDocument/2006/relationships/customXml" Target="../ink/ink1372.xml"/><Relationship Id="rId939" Type="http://schemas.openxmlformats.org/officeDocument/2006/relationships/customXml" Target="../ink/ink1491.xml"/><Relationship Id="rId1124" Type="http://schemas.openxmlformats.org/officeDocument/2006/relationships/customXml" Target="../ink/ink1584.xml"/><Relationship Id="rId68" Type="http://schemas.openxmlformats.org/officeDocument/2006/relationships/customXml" Target="../ink/ink1069.xml"/><Relationship Id="rId133" Type="http://schemas.openxmlformats.org/officeDocument/2006/relationships/image" Target="../media/image9030.png"/><Relationship Id="rId175" Type="http://schemas.openxmlformats.org/officeDocument/2006/relationships/image" Target="../media/image9260.png"/><Relationship Id="rId340" Type="http://schemas.openxmlformats.org/officeDocument/2006/relationships/customXml" Target="../ink/ink1205.xml"/><Relationship Id="rId578" Type="http://schemas.openxmlformats.org/officeDocument/2006/relationships/image" Target="../media/image13190.png"/><Relationship Id="rId743" Type="http://schemas.openxmlformats.org/officeDocument/2006/relationships/customXml" Target="../ink/ink1393.xml"/><Relationship Id="rId785" Type="http://schemas.openxmlformats.org/officeDocument/2006/relationships/customXml" Target="../ink/ink1414.xml"/><Relationship Id="rId950" Type="http://schemas.openxmlformats.org/officeDocument/2006/relationships/image" Target="../media/image15190.png"/><Relationship Id="rId992" Type="http://schemas.openxmlformats.org/officeDocument/2006/relationships/image" Target="../media/image15400.png"/><Relationship Id="rId1026" Type="http://schemas.openxmlformats.org/officeDocument/2006/relationships/image" Target="../media/image15570.png"/><Relationship Id="rId200" Type="http://schemas.openxmlformats.org/officeDocument/2006/relationships/customXml" Target="../ink/ink1135.xml"/><Relationship Id="rId382" Type="http://schemas.openxmlformats.org/officeDocument/2006/relationships/customXml" Target="../ink/ink1226.xml"/><Relationship Id="rId438" Type="http://schemas.openxmlformats.org/officeDocument/2006/relationships/customXml" Target="../ink/ink1254.xml"/><Relationship Id="rId603" Type="http://schemas.openxmlformats.org/officeDocument/2006/relationships/customXml" Target="../ink/ink1335.xml"/><Relationship Id="rId687" Type="http://schemas.openxmlformats.org/officeDocument/2006/relationships/customXml" Target="../ink/ink1365.xml"/><Relationship Id="rId810" Type="http://schemas.openxmlformats.org/officeDocument/2006/relationships/image" Target="../media/image14490.png"/><Relationship Id="rId852" Type="http://schemas.openxmlformats.org/officeDocument/2006/relationships/image" Target="../media/image14700.png"/><Relationship Id="rId908" Type="http://schemas.openxmlformats.org/officeDocument/2006/relationships/image" Target="../media/image14980.png"/><Relationship Id="rId1068" Type="http://schemas.openxmlformats.org/officeDocument/2006/relationships/image" Target="../media/image16431.png"/><Relationship Id="rId242" Type="http://schemas.openxmlformats.org/officeDocument/2006/relationships/customXml" Target="../ink/ink1156.xml"/><Relationship Id="rId284" Type="http://schemas.openxmlformats.org/officeDocument/2006/relationships/customXml" Target="../ink/ink1177.xml"/><Relationship Id="rId491" Type="http://schemas.openxmlformats.org/officeDocument/2006/relationships/image" Target="../media/image11011.png"/><Relationship Id="rId505" Type="http://schemas.openxmlformats.org/officeDocument/2006/relationships/image" Target="../media/image11080.png"/><Relationship Id="rId712" Type="http://schemas.openxmlformats.org/officeDocument/2006/relationships/image" Target="../media/image14000.png"/><Relationship Id="rId894" Type="http://schemas.openxmlformats.org/officeDocument/2006/relationships/image" Target="../media/image14910.png"/><Relationship Id="rId1135" Type="http://schemas.openxmlformats.org/officeDocument/2006/relationships/image" Target="../media/image16761.png"/><Relationship Id="rId37" Type="http://schemas.openxmlformats.org/officeDocument/2006/relationships/image" Target="../media/image8490.png"/><Relationship Id="rId79" Type="http://schemas.openxmlformats.org/officeDocument/2006/relationships/image" Target="../media/image8730.png"/><Relationship Id="rId102" Type="http://schemas.openxmlformats.org/officeDocument/2006/relationships/customXml" Target="../ink/ink1086.xml"/><Relationship Id="rId144" Type="http://schemas.openxmlformats.org/officeDocument/2006/relationships/customXml" Target="../ink/ink1107.xml"/><Relationship Id="rId547" Type="http://schemas.openxmlformats.org/officeDocument/2006/relationships/customXml" Target="../ink/ink1309.xml"/><Relationship Id="rId589" Type="http://schemas.openxmlformats.org/officeDocument/2006/relationships/customXml" Target="../ink/ink1329.xml"/><Relationship Id="rId754" Type="http://schemas.openxmlformats.org/officeDocument/2006/relationships/image" Target="../media/image14210.png"/><Relationship Id="rId796" Type="http://schemas.openxmlformats.org/officeDocument/2006/relationships/image" Target="../media/image14420.png"/><Relationship Id="rId961" Type="http://schemas.openxmlformats.org/officeDocument/2006/relationships/customXml" Target="../ink/ink1502.xml"/><Relationship Id="rId90" Type="http://schemas.openxmlformats.org/officeDocument/2006/relationships/customXml" Target="../ink/ink1080.xml"/><Relationship Id="rId186" Type="http://schemas.openxmlformats.org/officeDocument/2006/relationships/customXml" Target="../ink/ink1128.xml"/><Relationship Id="rId351" Type="http://schemas.openxmlformats.org/officeDocument/2006/relationships/image" Target="../media/image10230.png"/><Relationship Id="rId393" Type="http://schemas.openxmlformats.org/officeDocument/2006/relationships/image" Target="../media/image10460.png"/><Relationship Id="rId407" Type="http://schemas.openxmlformats.org/officeDocument/2006/relationships/image" Target="../media/image10540.png"/><Relationship Id="rId449" Type="http://schemas.openxmlformats.org/officeDocument/2006/relationships/image" Target="../media/image10770.png"/><Relationship Id="rId614" Type="http://schemas.openxmlformats.org/officeDocument/2006/relationships/image" Target="../media/image13430.png"/><Relationship Id="rId821" Type="http://schemas.openxmlformats.org/officeDocument/2006/relationships/customXml" Target="../ink/ink1432.xml"/><Relationship Id="rId863" Type="http://schemas.openxmlformats.org/officeDocument/2006/relationships/customXml" Target="../ink/ink1453.xml"/><Relationship Id="rId1037" Type="http://schemas.openxmlformats.org/officeDocument/2006/relationships/customXml" Target="../ink/ink1540.xml"/><Relationship Id="rId1079" Type="http://schemas.openxmlformats.org/officeDocument/2006/relationships/customXml" Target="../ink/ink1561.xml"/><Relationship Id="rId211" Type="http://schemas.openxmlformats.org/officeDocument/2006/relationships/image" Target="../media/image9460.png"/><Relationship Id="rId253" Type="http://schemas.openxmlformats.org/officeDocument/2006/relationships/image" Target="../media/image9690.png"/><Relationship Id="rId295" Type="http://schemas.openxmlformats.org/officeDocument/2006/relationships/image" Target="../media/image9920.png"/><Relationship Id="rId309" Type="http://schemas.openxmlformats.org/officeDocument/2006/relationships/image" Target="../media/image9990.png"/><Relationship Id="rId460" Type="http://schemas.openxmlformats.org/officeDocument/2006/relationships/customXml" Target="../ink/ink1265.xml"/><Relationship Id="rId516" Type="http://schemas.openxmlformats.org/officeDocument/2006/relationships/customXml" Target="../ink/ink1293.xml"/><Relationship Id="rId698" Type="http://schemas.openxmlformats.org/officeDocument/2006/relationships/image" Target="../media/image13930.png"/><Relationship Id="rId919" Type="http://schemas.openxmlformats.org/officeDocument/2006/relationships/customXml" Target="../ink/ink1481.xml"/><Relationship Id="rId1090" Type="http://schemas.openxmlformats.org/officeDocument/2006/relationships/customXml" Target="../ink/ink1567.xml"/><Relationship Id="rId1104" Type="http://schemas.openxmlformats.org/officeDocument/2006/relationships/customXml" Target="../ink/ink1574.xml"/><Relationship Id="rId1146" Type="http://schemas.openxmlformats.org/officeDocument/2006/relationships/customXml" Target="../ink/ink1595.xml"/><Relationship Id="rId48" Type="http://schemas.openxmlformats.org/officeDocument/2006/relationships/customXml" Target="../ink/ink1059.xml"/><Relationship Id="rId113" Type="http://schemas.openxmlformats.org/officeDocument/2006/relationships/image" Target="../media/image8920.png"/><Relationship Id="rId320" Type="http://schemas.openxmlformats.org/officeDocument/2006/relationships/customXml" Target="../ink/ink1195.xml"/><Relationship Id="rId723" Type="http://schemas.openxmlformats.org/officeDocument/2006/relationships/customXml" Target="../ink/ink1383.xml"/><Relationship Id="rId765" Type="http://schemas.openxmlformats.org/officeDocument/2006/relationships/customXml" Target="../ink/ink1404.xml"/><Relationship Id="rId930" Type="http://schemas.openxmlformats.org/officeDocument/2006/relationships/image" Target="../media/image15090.png"/><Relationship Id="rId972" Type="http://schemas.openxmlformats.org/officeDocument/2006/relationships/image" Target="../media/image15300.png"/><Relationship Id="rId1006" Type="http://schemas.openxmlformats.org/officeDocument/2006/relationships/image" Target="../media/image15470.png"/><Relationship Id="rId155" Type="http://schemas.openxmlformats.org/officeDocument/2006/relationships/image" Target="../media/image9150.png"/><Relationship Id="rId197" Type="http://schemas.openxmlformats.org/officeDocument/2006/relationships/image" Target="../media/image9380.png"/><Relationship Id="rId362" Type="http://schemas.openxmlformats.org/officeDocument/2006/relationships/customXml" Target="../ink/ink1216.xml"/><Relationship Id="rId418" Type="http://schemas.openxmlformats.org/officeDocument/2006/relationships/customXml" Target="../ink/ink1244.xml"/><Relationship Id="rId625" Type="http://schemas.openxmlformats.org/officeDocument/2006/relationships/customXml" Target="../ink/ink1345.xml"/><Relationship Id="rId832" Type="http://schemas.openxmlformats.org/officeDocument/2006/relationships/image" Target="../media/image14600.png"/><Relationship Id="rId1048" Type="http://schemas.openxmlformats.org/officeDocument/2006/relationships/image" Target="../media/image15680.png"/><Relationship Id="rId222" Type="http://schemas.openxmlformats.org/officeDocument/2006/relationships/customXml" Target="../ink/ink1146.xml"/><Relationship Id="rId264" Type="http://schemas.openxmlformats.org/officeDocument/2006/relationships/customXml" Target="../ink/ink1167.xml"/><Relationship Id="rId471" Type="http://schemas.openxmlformats.org/officeDocument/2006/relationships/image" Target="../media/image10890.png"/><Relationship Id="rId667" Type="http://schemas.openxmlformats.org/officeDocument/2006/relationships/customXml" Target="../ink/ink1355.xml"/><Relationship Id="rId874" Type="http://schemas.openxmlformats.org/officeDocument/2006/relationships/image" Target="../media/image14810.png"/><Relationship Id="rId1115" Type="http://schemas.openxmlformats.org/officeDocument/2006/relationships/image" Target="../media/image16661.png"/><Relationship Id="rId17" Type="http://schemas.openxmlformats.org/officeDocument/2006/relationships/image" Target="../media/image8380.png"/><Relationship Id="rId59" Type="http://schemas.openxmlformats.org/officeDocument/2006/relationships/image" Target="../media/image8620.png"/><Relationship Id="rId124" Type="http://schemas.openxmlformats.org/officeDocument/2006/relationships/customXml" Target="../ink/ink1097.xml"/><Relationship Id="rId527" Type="http://schemas.openxmlformats.org/officeDocument/2006/relationships/customXml" Target="../ink/ink1299.xml"/><Relationship Id="rId569" Type="http://schemas.openxmlformats.org/officeDocument/2006/relationships/customXml" Target="../ink/ink1319.xml"/><Relationship Id="rId734" Type="http://schemas.openxmlformats.org/officeDocument/2006/relationships/image" Target="../media/image14110.png"/><Relationship Id="rId776" Type="http://schemas.openxmlformats.org/officeDocument/2006/relationships/image" Target="../media/image14320.png"/><Relationship Id="rId941" Type="http://schemas.openxmlformats.org/officeDocument/2006/relationships/customXml" Target="../ink/ink1492.xml"/><Relationship Id="rId983" Type="http://schemas.openxmlformats.org/officeDocument/2006/relationships/customXml" Target="../ink/ink1513.xml"/><Relationship Id="rId1157" Type="http://schemas.openxmlformats.org/officeDocument/2006/relationships/image" Target="../media/image16871.png"/><Relationship Id="rId70" Type="http://schemas.openxmlformats.org/officeDocument/2006/relationships/customXml" Target="../ink/ink1070.xml"/><Relationship Id="rId166" Type="http://schemas.openxmlformats.org/officeDocument/2006/relationships/customXml" Target="../ink/ink1118.xml"/><Relationship Id="rId331" Type="http://schemas.openxmlformats.org/officeDocument/2006/relationships/image" Target="../media/image10120.png"/><Relationship Id="rId373" Type="http://schemas.openxmlformats.org/officeDocument/2006/relationships/image" Target="../media/image10350.png"/><Relationship Id="rId429" Type="http://schemas.openxmlformats.org/officeDocument/2006/relationships/image" Target="../media/image10660.png"/><Relationship Id="rId580" Type="http://schemas.openxmlformats.org/officeDocument/2006/relationships/image" Target="../media/image13220.png"/><Relationship Id="rId636" Type="http://schemas.openxmlformats.org/officeDocument/2006/relationships/image" Target="../media/image13560.png"/><Relationship Id="rId801" Type="http://schemas.openxmlformats.org/officeDocument/2006/relationships/customXml" Target="../ink/ink1422.xml"/><Relationship Id="rId1017" Type="http://schemas.openxmlformats.org/officeDocument/2006/relationships/customXml" Target="../ink/ink1530.xml"/><Relationship Id="rId1059" Type="http://schemas.openxmlformats.org/officeDocument/2006/relationships/customXml" Target="../ink/ink1551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9580.png"/><Relationship Id="rId440" Type="http://schemas.openxmlformats.org/officeDocument/2006/relationships/customXml" Target="../ink/ink1255.xml"/><Relationship Id="rId678" Type="http://schemas.openxmlformats.org/officeDocument/2006/relationships/image" Target="../media/image13830.png"/><Relationship Id="rId843" Type="http://schemas.openxmlformats.org/officeDocument/2006/relationships/customXml" Target="../ink/ink1443.xml"/><Relationship Id="rId885" Type="http://schemas.openxmlformats.org/officeDocument/2006/relationships/customXml" Target="../ink/ink1464.xml"/><Relationship Id="rId1070" Type="http://schemas.openxmlformats.org/officeDocument/2006/relationships/image" Target="../media/image16441.png"/><Relationship Id="rId1126" Type="http://schemas.openxmlformats.org/officeDocument/2006/relationships/customXml" Target="../ink/ink1585.xml"/><Relationship Id="rId28" Type="http://schemas.openxmlformats.org/officeDocument/2006/relationships/customXml" Target="../ink/ink1049.xml"/><Relationship Id="rId275" Type="http://schemas.openxmlformats.org/officeDocument/2006/relationships/image" Target="../media/image9811.png"/><Relationship Id="rId300" Type="http://schemas.openxmlformats.org/officeDocument/2006/relationships/customXml" Target="../ink/ink1185.xml"/><Relationship Id="rId482" Type="http://schemas.openxmlformats.org/officeDocument/2006/relationships/customXml" Target="../ink/ink1276.xml"/><Relationship Id="rId538" Type="http://schemas.openxmlformats.org/officeDocument/2006/relationships/image" Target="../media/image11260.png"/><Relationship Id="rId703" Type="http://schemas.openxmlformats.org/officeDocument/2006/relationships/customXml" Target="../ink/ink1373.xml"/><Relationship Id="rId745" Type="http://schemas.openxmlformats.org/officeDocument/2006/relationships/customXml" Target="../ink/ink1394.xml"/><Relationship Id="rId910" Type="http://schemas.openxmlformats.org/officeDocument/2006/relationships/image" Target="../media/image14990.png"/><Relationship Id="rId952" Type="http://schemas.openxmlformats.org/officeDocument/2006/relationships/image" Target="../media/image15200.png"/><Relationship Id="rId81" Type="http://schemas.openxmlformats.org/officeDocument/2006/relationships/image" Target="../media/image8740.png"/><Relationship Id="rId135" Type="http://schemas.openxmlformats.org/officeDocument/2006/relationships/image" Target="../media/image9040.png"/><Relationship Id="rId177" Type="http://schemas.openxmlformats.org/officeDocument/2006/relationships/image" Target="../media/image9270.png"/><Relationship Id="rId342" Type="http://schemas.openxmlformats.org/officeDocument/2006/relationships/customXml" Target="../ink/ink1206.xml"/><Relationship Id="rId384" Type="http://schemas.openxmlformats.org/officeDocument/2006/relationships/customXml" Target="../ink/ink1227.xml"/><Relationship Id="rId591" Type="http://schemas.openxmlformats.org/officeDocument/2006/relationships/customXml" Target="../ink/ink1330.xml"/><Relationship Id="rId787" Type="http://schemas.openxmlformats.org/officeDocument/2006/relationships/customXml" Target="../ink/ink1415.xml"/><Relationship Id="rId812" Type="http://schemas.openxmlformats.org/officeDocument/2006/relationships/image" Target="../media/image14500.png"/><Relationship Id="rId994" Type="http://schemas.openxmlformats.org/officeDocument/2006/relationships/image" Target="../media/image15410.png"/><Relationship Id="rId1028" Type="http://schemas.openxmlformats.org/officeDocument/2006/relationships/image" Target="../media/image15580.png"/><Relationship Id="rId202" Type="http://schemas.openxmlformats.org/officeDocument/2006/relationships/customXml" Target="../ink/ink1136.xml"/><Relationship Id="rId244" Type="http://schemas.openxmlformats.org/officeDocument/2006/relationships/customXml" Target="../ink/ink1157.xml"/><Relationship Id="rId689" Type="http://schemas.openxmlformats.org/officeDocument/2006/relationships/customXml" Target="../ink/ink1366.xml"/><Relationship Id="rId854" Type="http://schemas.openxmlformats.org/officeDocument/2006/relationships/image" Target="../media/image14710.png"/><Relationship Id="rId896" Type="http://schemas.openxmlformats.org/officeDocument/2006/relationships/image" Target="../media/image14920.png"/><Relationship Id="rId1081" Type="http://schemas.openxmlformats.org/officeDocument/2006/relationships/customXml" Target="../ink/ink1562.xml"/><Relationship Id="rId39" Type="http://schemas.openxmlformats.org/officeDocument/2006/relationships/image" Target="../media/image8511.png"/><Relationship Id="rId286" Type="http://schemas.openxmlformats.org/officeDocument/2006/relationships/customXml" Target="../ink/ink1178.xml"/><Relationship Id="rId451" Type="http://schemas.openxmlformats.org/officeDocument/2006/relationships/image" Target="../media/image10780.png"/><Relationship Id="rId493" Type="http://schemas.openxmlformats.org/officeDocument/2006/relationships/image" Target="../media/image11020.png"/><Relationship Id="rId507" Type="http://schemas.openxmlformats.org/officeDocument/2006/relationships/image" Target="../media/image11090.png"/><Relationship Id="rId549" Type="http://schemas.openxmlformats.org/officeDocument/2006/relationships/customXml" Target="../ink/ink1310.xml"/><Relationship Id="rId714" Type="http://schemas.openxmlformats.org/officeDocument/2006/relationships/image" Target="../media/image14010.png"/><Relationship Id="rId756" Type="http://schemas.openxmlformats.org/officeDocument/2006/relationships/image" Target="../media/image14220.png"/><Relationship Id="rId921" Type="http://schemas.openxmlformats.org/officeDocument/2006/relationships/customXml" Target="../ink/ink1482.xml"/><Relationship Id="rId1137" Type="http://schemas.openxmlformats.org/officeDocument/2006/relationships/image" Target="../media/image16771.png"/><Relationship Id="rId50" Type="http://schemas.openxmlformats.org/officeDocument/2006/relationships/customXml" Target="../ink/ink1060.xml"/><Relationship Id="rId104" Type="http://schemas.openxmlformats.org/officeDocument/2006/relationships/customXml" Target="../ink/ink1087.xml"/><Relationship Id="rId146" Type="http://schemas.openxmlformats.org/officeDocument/2006/relationships/customXml" Target="../ink/ink1108.xml"/><Relationship Id="rId188" Type="http://schemas.openxmlformats.org/officeDocument/2006/relationships/customXml" Target="../ink/ink1129.xml"/><Relationship Id="rId311" Type="http://schemas.openxmlformats.org/officeDocument/2006/relationships/image" Target="../media/image10011.png"/><Relationship Id="rId353" Type="http://schemas.openxmlformats.org/officeDocument/2006/relationships/image" Target="../media/image10240.png"/><Relationship Id="rId395" Type="http://schemas.openxmlformats.org/officeDocument/2006/relationships/image" Target="../media/image10470.png"/><Relationship Id="rId409" Type="http://schemas.openxmlformats.org/officeDocument/2006/relationships/image" Target="../media/image10550.png"/><Relationship Id="rId560" Type="http://schemas.openxmlformats.org/officeDocument/2006/relationships/image" Target="../media/image11380.png"/><Relationship Id="rId798" Type="http://schemas.openxmlformats.org/officeDocument/2006/relationships/image" Target="../media/image14430.png"/><Relationship Id="rId963" Type="http://schemas.openxmlformats.org/officeDocument/2006/relationships/customXml" Target="../ink/ink1503.xml"/><Relationship Id="rId1039" Type="http://schemas.openxmlformats.org/officeDocument/2006/relationships/customXml" Target="../ink/ink1541.xml"/><Relationship Id="rId92" Type="http://schemas.openxmlformats.org/officeDocument/2006/relationships/customXml" Target="../ink/ink1081.xml"/><Relationship Id="rId213" Type="http://schemas.openxmlformats.org/officeDocument/2006/relationships/image" Target="../media/image9470.png"/><Relationship Id="rId420" Type="http://schemas.openxmlformats.org/officeDocument/2006/relationships/customXml" Target="../ink/ink1245.xml"/><Relationship Id="rId616" Type="http://schemas.openxmlformats.org/officeDocument/2006/relationships/image" Target="../media/image13440.png"/><Relationship Id="rId823" Type="http://schemas.openxmlformats.org/officeDocument/2006/relationships/customXml" Target="../ink/ink1433.xml"/><Relationship Id="rId865" Type="http://schemas.openxmlformats.org/officeDocument/2006/relationships/customXml" Target="../ink/ink1454.xml"/><Relationship Id="rId1050" Type="http://schemas.openxmlformats.org/officeDocument/2006/relationships/image" Target="../media/image16341.png"/><Relationship Id="rId255" Type="http://schemas.openxmlformats.org/officeDocument/2006/relationships/image" Target="../media/image9711.png"/><Relationship Id="rId297" Type="http://schemas.openxmlformats.org/officeDocument/2006/relationships/image" Target="../media/image9930.png"/><Relationship Id="rId462" Type="http://schemas.openxmlformats.org/officeDocument/2006/relationships/customXml" Target="../ink/ink1266.xml"/><Relationship Id="rId518" Type="http://schemas.openxmlformats.org/officeDocument/2006/relationships/customXml" Target="../ink/ink1294.xml"/><Relationship Id="rId725" Type="http://schemas.openxmlformats.org/officeDocument/2006/relationships/customXml" Target="../ink/ink1384.xml"/><Relationship Id="rId932" Type="http://schemas.openxmlformats.org/officeDocument/2006/relationships/image" Target="../media/image15100.png"/><Relationship Id="rId1092" Type="http://schemas.openxmlformats.org/officeDocument/2006/relationships/customXml" Target="../ink/ink1568.xml"/><Relationship Id="rId1106" Type="http://schemas.openxmlformats.org/officeDocument/2006/relationships/customXml" Target="../ink/ink1575.xml"/><Relationship Id="rId1148" Type="http://schemas.openxmlformats.org/officeDocument/2006/relationships/customXml" Target="../ink/ink1596.xml"/><Relationship Id="rId115" Type="http://schemas.openxmlformats.org/officeDocument/2006/relationships/image" Target="../media/image8930.png"/><Relationship Id="rId157" Type="http://schemas.openxmlformats.org/officeDocument/2006/relationships/image" Target="../media/image9160.png"/><Relationship Id="rId322" Type="http://schemas.openxmlformats.org/officeDocument/2006/relationships/customXml" Target="../ink/ink1196.xml"/><Relationship Id="rId364" Type="http://schemas.openxmlformats.org/officeDocument/2006/relationships/customXml" Target="../ink/ink1217.xml"/><Relationship Id="rId767" Type="http://schemas.openxmlformats.org/officeDocument/2006/relationships/customXml" Target="../ink/ink1405.xml"/><Relationship Id="rId974" Type="http://schemas.openxmlformats.org/officeDocument/2006/relationships/image" Target="../media/image15310.png"/><Relationship Id="rId1008" Type="http://schemas.openxmlformats.org/officeDocument/2006/relationships/image" Target="../media/image15480.png"/><Relationship Id="rId61" Type="http://schemas.openxmlformats.org/officeDocument/2006/relationships/image" Target="../media/image8630.png"/><Relationship Id="rId199" Type="http://schemas.openxmlformats.org/officeDocument/2006/relationships/image" Target="../media/image9390.png"/><Relationship Id="rId571" Type="http://schemas.openxmlformats.org/officeDocument/2006/relationships/customXml" Target="../ink/ink1320.xml"/><Relationship Id="rId627" Type="http://schemas.openxmlformats.org/officeDocument/2006/relationships/customXml" Target="../ink/ink1346.xml"/><Relationship Id="rId669" Type="http://schemas.openxmlformats.org/officeDocument/2006/relationships/customXml" Target="../ink/ink1356.xml"/><Relationship Id="rId834" Type="http://schemas.openxmlformats.org/officeDocument/2006/relationships/image" Target="../media/image14610.png"/><Relationship Id="rId876" Type="http://schemas.openxmlformats.org/officeDocument/2006/relationships/image" Target="../media/image14820.png"/><Relationship Id="rId19" Type="http://schemas.openxmlformats.org/officeDocument/2006/relationships/image" Target="../media/image8390.png"/><Relationship Id="rId224" Type="http://schemas.openxmlformats.org/officeDocument/2006/relationships/customXml" Target="../ink/ink1147.xml"/><Relationship Id="rId266" Type="http://schemas.openxmlformats.org/officeDocument/2006/relationships/customXml" Target="../ink/ink1168.xml"/><Relationship Id="rId431" Type="http://schemas.openxmlformats.org/officeDocument/2006/relationships/image" Target="../media/image10670.png"/><Relationship Id="rId473" Type="http://schemas.openxmlformats.org/officeDocument/2006/relationships/image" Target="../media/image10911.png"/><Relationship Id="rId529" Type="http://schemas.openxmlformats.org/officeDocument/2006/relationships/customXml" Target="../ink/ink1300.xml"/><Relationship Id="rId680" Type="http://schemas.openxmlformats.org/officeDocument/2006/relationships/image" Target="../media/image13840.png"/><Relationship Id="rId736" Type="http://schemas.openxmlformats.org/officeDocument/2006/relationships/image" Target="../media/image14120.png"/><Relationship Id="rId901" Type="http://schemas.openxmlformats.org/officeDocument/2006/relationships/customXml" Target="../ink/ink1472.xml"/><Relationship Id="rId1061" Type="http://schemas.openxmlformats.org/officeDocument/2006/relationships/customXml" Target="../ink/ink1552.xml"/><Relationship Id="rId1117" Type="http://schemas.openxmlformats.org/officeDocument/2006/relationships/image" Target="../media/image16671.png"/><Relationship Id="rId1159" Type="http://schemas.openxmlformats.org/officeDocument/2006/relationships/image" Target="../media/image16881.png"/><Relationship Id="rId30" Type="http://schemas.openxmlformats.org/officeDocument/2006/relationships/customXml" Target="../ink/ink1050.xml"/><Relationship Id="rId126" Type="http://schemas.openxmlformats.org/officeDocument/2006/relationships/customXml" Target="../ink/ink1098.xml"/><Relationship Id="rId168" Type="http://schemas.openxmlformats.org/officeDocument/2006/relationships/customXml" Target="../ink/ink1119.xml"/><Relationship Id="rId333" Type="http://schemas.openxmlformats.org/officeDocument/2006/relationships/image" Target="../media/image10130.png"/><Relationship Id="rId540" Type="http://schemas.openxmlformats.org/officeDocument/2006/relationships/image" Target="../media/image11270.png"/><Relationship Id="rId778" Type="http://schemas.openxmlformats.org/officeDocument/2006/relationships/image" Target="../media/image14330.png"/><Relationship Id="rId943" Type="http://schemas.openxmlformats.org/officeDocument/2006/relationships/customXml" Target="../ink/ink1493.xml"/><Relationship Id="rId985" Type="http://schemas.openxmlformats.org/officeDocument/2006/relationships/customXml" Target="../ink/ink1514.xml"/><Relationship Id="rId1019" Type="http://schemas.openxmlformats.org/officeDocument/2006/relationships/customXml" Target="../ink/ink1531.xml"/><Relationship Id="rId72" Type="http://schemas.openxmlformats.org/officeDocument/2006/relationships/customXml" Target="../ink/ink1071.xml"/><Relationship Id="rId375" Type="http://schemas.openxmlformats.org/officeDocument/2006/relationships/image" Target="../media/image10360.png"/><Relationship Id="rId582" Type="http://schemas.openxmlformats.org/officeDocument/2006/relationships/image" Target="../media/image13230.png"/><Relationship Id="rId638" Type="http://schemas.openxmlformats.org/officeDocument/2006/relationships/image" Target="../media/image13570.png"/><Relationship Id="rId803" Type="http://schemas.openxmlformats.org/officeDocument/2006/relationships/customXml" Target="../ink/ink1423.xml"/><Relationship Id="rId845" Type="http://schemas.openxmlformats.org/officeDocument/2006/relationships/customXml" Target="../ink/ink1444.xml"/><Relationship Id="rId1030" Type="http://schemas.openxmlformats.org/officeDocument/2006/relationships/image" Target="../media/image15590.png"/><Relationship Id="rId3" Type="http://schemas.openxmlformats.org/officeDocument/2006/relationships/image" Target="../media/image8311.png"/><Relationship Id="rId235" Type="http://schemas.openxmlformats.org/officeDocument/2006/relationships/image" Target="../media/image9590.png"/><Relationship Id="rId277" Type="http://schemas.openxmlformats.org/officeDocument/2006/relationships/image" Target="../media/image9820.png"/><Relationship Id="rId400" Type="http://schemas.openxmlformats.org/officeDocument/2006/relationships/customXml" Target="../ink/ink1235.xml"/><Relationship Id="rId442" Type="http://schemas.openxmlformats.org/officeDocument/2006/relationships/customXml" Target="../ink/ink1256.xml"/><Relationship Id="rId484" Type="http://schemas.openxmlformats.org/officeDocument/2006/relationships/customXml" Target="../ink/ink1277.xml"/><Relationship Id="rId705" Type="http://schemas.openxmlformats.org/officeDocument/2006/relationships/customXml" Target="../ink/ink1374.xml"/><Relationship Id="rId887" Type="http://schemas.openxmlformats.org/officeDocument/2006/relationships/customXml" Target="../ink/ink1465.xml"/><Relationship Id="rId1072" Type="http://schemas.openxmlformats.org/officeDocument/2006/relationships/image" Target="../media/image16451.png"/><Relationship Id="rId1128" Type="http://schemas.openxmlformats.org/officeDocument/2006/relationships/customXml" Target="../ink/ink1586.xml"/><Relationship Id="rId137" Type="http://schemas.openxmlformats.org/officeDocument/2006/relationships/image" Target="../media/image9050.png"/><Relationship Id="rId302" Type="http://schemas.openxmlformats.org/officeDocument/2006/relationships/customXml" Target="../ink/ink1186.xml"/><Relationship Id="rId344" Type="http://schemas.openxmlformats.org/officeDocument/2006/relationships/customXml" Target="../ink/ink1207.xml"/><Relationship Id="rId691" Type="http://schemas.openxmlformats.org/officeDocument/2006/relationships/customXml" Target="../ink/ink1367.xml"/><Relationship Id="rId747" Type="http://schemas.openxmlformats.org/officeDocument/2006/relationships/customXml" Target="../ink/ink1395.xml"/><Relationship Id="rId789" Type="http://schemas.openxmlformats.org/officeDocument/2006/relationships/customXml" Target="../ink/ink1416.xml"/><Relationship Id="rId912" Type="http://schemas.openxmlformats.org/officeDocument/2006/relationships/image" Target="../media/image15000.png"/><Relationship Id="rId954" Type="http://schemas.openxmlformats.org/officeDocument/2006/relationships/image" Target="../media/image15210.png"/><Relationship Id="rId996" Type="http://schemas.openxmlformats.org/officeDocument/2006/relationships/image" Target="../media/image15420.png"/><Relationship Id="rId41" Type="http://schemas.openxmlformats.org/officeDocument/2006/relationships/image" Target="../media/image8520.png"/><Relationship Id="rId83" Type="http://schemas.openxmlformats.org/officeDocument/2006/relationships/image" Target="../media/image8750.png"/><Relationship Id="rId179" Type="http://schemas.openxmlformats.org/officeDocument/2006/relationships/image" Target="../media/image9280.png"/><Relationship Id="rId386" Type="http://schemas.openxmlformats.org/officeDocument/2006/relationships/customXml" Target="../ink/ink1228.xml"/><Relationship Id="rId551" Type="http://schemas.openxmlformats.org/officeDocument/2006/relationships/customXml" Target="../ink/ink1311.xml"/><Relationship Id="rId593" Type="http://schemas.openxmlformats.org/officeDocument/2006/relationships/customXml" Target="../ink/ink1331.xml"/><Relationship Id="rId607" Type="http://schemas.openxmlformats.org/officeDocument/2006/relationships/customXml" Target="../ink/ink1336.xml"/><Relationship Id="rId814" Type="http://schemas.openxmlformats.org/officeDocument/2006/relationships/image" Target="../media/image14510.png"/><Relationship Id="rId856" Type="http://schemas.openxmlformats.org/officeDocument/2006/relationships/image" Target="../media/image14720.png"/><Relationship Id="rId190" Type="http://schemas.openxmlformats.org/officeDocument/2006/relationships/customXml" Target="../ink/ink1130.xml"/><Relationship Id="rId204" Type="http://schemas.openxmlformats.org/officeDocument/2006/relationships/customXml" Target="../ink/ink1137.xml"/><Relationship Id="rId246" Type="http://schemas.openxmlformats.org/officeDocument/2006/relationships/customXml" Target="../ink/ink1158.xml"/><Relationship Id="rId288" Type="http://schemas.openxmlformats.org/officeDocument/2006/relationships/customXml" Target="../ink/ink1179.xml"/><Relationship Id="rId411" Type="http://schemas.openxmlformats.org/officeDocument/2006/relationships/image" Target="../media/image10560.png"/><Relationship Id="rId453" Type="http://schemas.openxmlformats.org/officeDocument/2006/relationships/image" Target="../media/image10790.png"/><Relationship Id="rId509" Type="http://schemas.openxmlformats.org/officeDocument/2006/relationships/image" Target="../media/image11111.png"/><Relationship Id="rId898" Type="http://schemas.openxmlformats.org/officeDocument/2006/relationships/image" Target="../media/image14930.png"/><Relationship Id="rId1041" Type="http://schemas.openxmlformats.org/officeDocument/2006/relationships/customXml" Target="../ink/ink1542.xml"/><Relationship Id="rId1083" Type="http://schemas.openxmlformats.org/officeDocument/2006/relationships/customXml" Target="../ink/ink1563.xml"/><Relationship Id="rId1139" Type="http://schemas.openxmlformats.org/officeDocument/2006/relationships/image" Target="../media/image16781.png"/><Relationship Id="rId106" Type="http://schemas.openxmlformats.org/officeDocument/2006/relationships/customXml" Target="../ink/ink1088.xml"/><Relationship Id="rId313" Type="http://schemas.openxmlformats.org/officeDocument/2006/relationships/image" Target="../media/image10020.png"/><Relationship Id="rId495" Type="http://schemas.openxmlformats.org/officeDocument/2006/relationships/image" Target="../media/image11030.png"/><Relationship Id="rId716" Type="http://schemas.openxmlformats.org/officeDocument/2006/relationships/image" Target="../media/image14020.png"/><Relationship Id="rId758" Type="http://schemas.openxmlformats.org/officeDocument/2006/relationships/image" Target="../media/image14230.png"/><Relationship Id="rId923" Type="http://schemas.openxmlformats.org/officeDocument/2006/relationships/customXml" Target="../ink/ink1483.xml"/><Relationship Id="rId965" Type="http://schemas.openxmlformats.org/officeDocument/2006/relationships/customXml" Target="../ink/ink1504.xml"/><Relationship Id="rId1150" Type="http://schemas.openxmlformats.org/officeDocument/2006/relationships/customXml" Target="../ink/ink1597.xml"/><Relationship Id="rId10" Type="http://schemas.openxmlformats.org/officeDocument/2006/relationships/customXml" Target="../ink/ink1040.xml"/><Relationship Id="rId52" Type="http://schemas.openxmlformats.org/officeDocument/2006/relationships/customXml" Target="../ink/ink1061.xml"/><Relationship Id="rId94" Type="http://schemas.openxmlformats.org/officeDocument/2006/relationships/customXml" Target="../ink/ink1082.xml"/><Relationship Id="rId148" Type="http://schemas.openxmlformats.org/officeDocument/2006/relationships/customXml" Target="../ink/ink1109.xml"/><Relationship Id="rId355" Type="http://schemas.openxmlformats.org/officeDocument/2006/relationships/image" Target="../media/image10250.png"/><Relationship Id="rId397" Type="http://schemas.openxmlformats.org/officeDocument/2006/relationships/image" Target="../media/image10480.png"/><Relationship Id="rId520" Type="http://schemas.openxmlformats.org/officeDocument/2006/relationships/image" Target="../media/image11160.png"/><Relationship Id="rId562" Type="http://schemas.openxmlformats.org/officeDocument/2006/relationships/image" Target="../media/image11390.png"/><Relationship Id="rId618" Type="http://schemas.openxmlformats.org/officeDocument/2006/relationships/image" Target="../media/image13450.png"/><Relationship Id="rId825" Type="http://schemas.openxmlformats.org/officeDocument/2006/relationships/customXml" Target="../ink/ink1434.xml"/><Relationship Id="rId215" Type="http://schemas.openxmlformats.org/officeDocument/2006/relationships/image" Target="../media/image9480.png"/><Relationship Id="rId257" Type="http://schemas.openxmlformats.org/officeDocument/2006/relationships/image" Target="../media/image9720.png"/><Relationship Id="rId422" Type="http://schemas.openxmlformats.org/officeDocument/2006/relationships/customXml" Target="../ink/ink1246.xml"/><Relationship Id="rId464" Type="http://schemas.openxmlformats.org/officeDocument/2006/relationships/customXml" Target="../ink/ink1267.xml"/><Relationship Id="rId867" Type="http://schemas.openxmlformats.org/officeDocument/2006/relationships/customXml" Target="../ink/ink1455.xml"/><Relationship Id="rId1010" Type="http://schemas.openxmlformats.org/officeDocument/2006/relationships/image" Target="../media/image15490.png"/><Relationship Id="rId1052" Type="http://schemas.openxmlformats.org/officeDocument/2006/relationships/image" Target="../media/image16351.png"/><Relationship Id="rId1094" Type="http://schemas.openxmlformats.org/officeDocument/2006/relationships/customXml" Target="../ink/ink1569.xml"/><Relationship Id="rId1108" Type="http://schemas.openxmlformats.org/officeDocument/2006/relationships/customXml" Target="../ink/ink1576.xml"/><Relationship Id="rId299" Type="http://schemas.openxmlformats.org/officeDocument/2006/relationships/image" Target="../media/image9940.png"/><Relationship Id="rId727" Type="http://schemas.openxmlformats.org/officeDocument/2006/relationships/customXml" Target="../ink/ink1385.xml"/><Relationship Id="rId934" Type="http://schemas.openxmlformats.org/officeDocument/2006/relationships/image" Target="../media/image15110.png"/><Relationship Id="rId63" Type="http://schemas.openxmlformats.org/officeDocument/2006/relationships/image" Target="../media/image8640.png"/><Relationship Id="rId159" Type="http://schemas.openxmlformats.org/officeDocument/2006/relationships/image" Target="../media/image9170.png"/><Relationship Id="rId366" Type="http://schemas.openxmlformats.org/officeDocument/2006/relationships/customXml" Target="../ink/ink1218.xml"/><Relationship Id="rId573" Type="http://schemas.openxmlformats.org/officeDocument/2006/relationships/customXml" Target="../ink/ink1321.xml"/><Relationship Id="rId780" Type="http://schemas.openxmlformats.org/officeDocument/2006/relationships/image" Target="../media/image14340.png"/><Relationship Id="rId226" Type="http://schemas.openxmlformats.org/officeDocument/2006/relationships/customXml" Target="../ink/ink1148.xml"/><Relationship Id="rId433" Type="http://schemas.openxmlformats.org/officeDocument/2006/relationships/image" Target="../media/image10680.png"/><Relationship Id="rId878" Type="http://schemas.openxmlformats.org/officeDocument/2006/relationships/image" Target="../media/image14830.png"/><Relationship Id="rId1063" Type="http://schemas.openxmlformats.org/officeDocument/2006/relationships/customXml" Target="../ink/ink1553.xml"/><Relationship Id="rId738" Type="http://schemas.openxmlformats.org/officeDocument/2006/relationships/image" Target="../media/image14130.png"/><Relationship Id="rId945" Type="http://schemas.openxmlformats.org/officeDocument/2006/relationships/customXml" Target="../ink/ink1494.xml"/><Relationship Id="rId74" Type="http://schemas.openxmlformats.org/officeDocument/2006/relationships/customXml" Target="../ink/ink1072.xml"/><Relationship Id="rId377" Type="http://schemas.openxmlformats.org/officeDocument/2006/relationships/image" Target="../media/image10370.png"/><Relationship Id="rId500" Type="http://schemas.openxmlformats.org/officeDocument/2006/relationships/customXml" Target="../ink/ink1285.xml"/><Relationship Id="rId584" Type="http://schemas.openxmlformats.org/officeDocument/2006/relationships/image" Target="../media/image13240.png"/><Relationship Id="rId805" Type="http://schemas.openxmlformats.org/officeDocument/2006/relationships/customXml" Target="../ink/ink1424.xml"/><Relationship Id="rId1130" Type="http://schemas.openxmlformats.org/officeDocument/2006/relationships/customXml" Target="../ink/ink1587.xml"/><Relationship Id="rId5" Type="http://schemas.openxmlformats.org/officeDocument/2006/relationships/image" Target="../media/image8320.png"/><Relationship Id="rId237" Type="http://schemas.openxmlformats.org/officeDocument/2006/relationships/image" Target="../media/image9611.png"/><Relationship Id="rId791" Type="http://schemas.openxmlformats.org/officeDocument/2006/relationships/customXml" Target="../ink/ink1417.xml"/><Relationship Id="rId889" Type="http://schemas.openxmlformats.org/officeDocument/2006/relationships/customXml" Target="../ink/ink1466.xml"/><Relationship Id="rId1074" Type="http://schemas.openxmlformats.org/officeDocument/2006/relationships/image" Target="../media/image16461.png"/><Relationship Id="rId444" Type="http://schemas.openxmlformats.org/officeDocument/2006/relationships/customXml" Target="../ink/ink1257.xml"/><Relationship Id="rId749" Type="http://schemas.openxmlformats.org/officeDocument/2006/relationships/customXml" Target="../ink/ink1396.xml"/><Relationship Id="rId290" Type="http://schemas.openxmlformats.org/officeDocument/2006/relationships/customXml" Target="../ink/ink1180.xml"/><Relationship Id="rId304" Type="http://schemas.openxmlformats.org/officeDocument/2006/relationships/customXml" Target="../ink/ink1187.xml"/><Relationship Id="rId388" Type="http://schemas.openxmlformats.org/officeDocument/2006/relationships/customXml" Target="../ink/ink1229.xml"/><Relationship Id="rId511" Type="http://schemas.openxmlformats.org/officeDocument/2006/relationships/image" Target="../media/image11120.png"/><Relationship Id="rId609" Type="http://schemas.openxmlformats.org/officeDocument/2006/relationships/customXml" Target="../ink/ink1337.xml"/><Relationship Id="rId956" Type="http://schemas.openxmlformats.org/officeDocument/2006/relationships/image" Target="../media/image15220.png"/><Relationship Id="rId1141" Type="http://schemas.openxmlformats.org/officeDocument/2006/relationships/image" Target="../media/image16791.png"/><Relationship Id="rId85" Type="http://schemas.openxmlformats.org/officeDocument/2006/relationships/image" Target="../media/image8760.png"/><Relationship Id="rId150" Type="http://schemas.openxmlformats.org/officeDocument/2006/relationships/customXml" Target="../ink/ink1110.xml"/><Relationship Id="rId595" Type="http://schemas.openxmlformats.org/officeDocument/2006/relationships/customXml" Target="../ink/ink1332.xml"/><Relationship Id="rId816" Type="http://schemas.openxmlformats.org/officeDocument/2006/relationships/image" Target="../media/image14520.png"/><Relationship Id="rId1001" Type="http://schemas.openxmlformats.org/officeDocument/2006/relationships/customXml" Target="../ink/ink1522.xml"/><Relationship Id="rId248" Type="http://schemas.openxmlformats.org/officeDocument/2006/relationships/customXml" Target="../ink/ink1159.xml"/><Relationship Id="rId455" Type="http://schemas.openxmlformats.org/officeDocument/2006/relationships/image" Target="../media/image10811.png"/><Relationship Id="rId662" Type="http://schemas.openxmlformats.org/officeDocument/2006/relationships/image" Target="../media/image13730.png"/><Relationship Id="rId1085" Type="http://schemas.openxmlformats.org/officeDocument/2006/relationships/image" Target="../media/image16512.png"/><Relationship Id="rId12" Type="http://schemas.openxmlformats.org/officeDocument/2006/relationships/customXml" Target="../ink/ink1041.xml"/><Relationship Id="rId108" Type="http://schemas.openxmlformats.org/officeDocument/2006/relationships/customXml" Target="../ink/ink1089.xml"/><Relationship Id="rId315" Type="http://schemas.openxmlformats.org/officeDocument/2006/relationships/image" Target="../media/image10030.png"/><Relationship Id="rId522" Type="http://schemas.openxmlformats.org/officeDocument/2006/relationships/image" Target="../media/image11170.png"/><Relationship Id="rId967" Type="http://schemas.openxmlformats.org/officeDocument/2006/relationships/customXml" Target="../ink/ink1505.xml"/><Relationship Id="rId1152" Type="http://schemas.openxmlformats.org/officeDocument/2006/relationships/customXml" Target="../ink/ink1598.xml"/><Relationship Id="rId96" Type="http://schemas.openxmlformats.org/officeDocument/2006/relationships/customXml" Target="../ink/ink1083.xml"/><Relationship Id="rId161" Type="http://schemas.openxmlformats.org/officeDocument/2006/relationships/image" Target="../media/image9180.png"/><Relationship Id="rId399" Type="http://schemas.openxmlformats.org/officeDocument/2006/relationships/image" Target="../media/image10490.png"/><Relationship Id="rId827" Type="http://schemas.openxmlformats.org/officeDocument/2006/relationships/customXml" Target="../ink/ink1435.xml"/><Relationship Id="rId1012" Type="http://schemas.openxmlformats.org/officeDocument/2006/relationships/image" Target="../media/image15500.png"/><Relationship Id="rId259" Type="http://schemas.openxmlformats.org/officeDocument/2006/relationships/image" Target="../media/image9730.png"/><Relationship Id="rId466" Type="http://schemas.openxmlformats.org/officeDocument/2006/relationships/customXml" Target="../ink/ink1268.xml"/><Relationship Id="rId673" Type="http://schemas.openxmlformats.org/officeDocument/2006/relationships/customXml" Target="../ink/ink1358.xml"/><Relationship Id="rId880" Type="http://schemas.openxmlformats.org/officeDocument/2006/relationships/image" Target="../media/image14840.png"/><Relationship Id="rId1096" Type="http://schemas.openxmlformats.org/officeDocument/2006/relationships/customXml" Target="../ink/ink1570.xml"/><Relationship Id="rId23" Type="http://schemas.openxmlformats.org/officeDocument/2006/relationships/image" Target="../media/image8420.png"/><Relationship Id="rId119" Type="http://schemas.openxmlformats.org/officeDocument/2006/relationships/image" Target="../media/image8950.png"/><Relationship Id="rId326" Type="http://schemas.openxmlformats.org/officeDocument/2006/relationships/customXml" Target="../ink/ink1198.xml"/><Relationship Id="rId533" Type="http://schemas.openxmlformats.org/officeDocument/2006/relationships/customXml" Target="../ink/ink1302.xml"/><Relationship Id="rId978" Type="http://schemas.openxmlformats.org/officeDocument/2006/relationships/image" Target="../media/image15330.png"/><Relationship Id="rId740" Type="http://schemas.openxmlformats.org/officeDocument/2006/relationships/image" Target="../media/image14140.png"/><Relationship Id="rId838" Type="http://schemas.openxmlformats.org/officeDocument/2006/relationships/image" Target="../media/image14630.png"/><Relationship Id="rId1023" Type="http://schemas.openxmlformats.org/officeDocument/2006/relationships/customXml" Target="../ink/ink1533.xml"/><Relationship Id="rId172" Type="http://schemas.openxmlformats.org/officeDocument/2006/relationships/customXml" Target="../ink/ink1121.xml"/><Relationship Id="rId477" Type="http://schemas.openxmlformats.org/officeDocument/2006/relationships/image" Target="../media/image10930.png"/><Relationship Id="rId684" Type="http://schemas.openxmlformats.org/officeDocument/2006/relationships/image" Target="../media/image13860.png"/><Relationship Id="rId337" Type="http://schemas.openxmlformats.org/officeDocument/2006/relationships/image" Target="../media/image10150.png"/><Relationship Id="rId891" Type="http://schemas.openxmlformats.org/officeDocument/2006/relationships/customXml" Target="../ink/ink1467.xml"/><Relationship Id="rId905" Type="http://schemas.openxmlformats.org/officeDocument/2006/relationships/customXml" Target="../ink/ink1474.xml"/><Relationship Id="rId989" Type="http://schemas.openxmlformats.org/officeDocument/2006/relationships/customXml" Target="../ink/ink1516.xml"/><Relationship Id="rId34" Type="http://schemas.openxmlformats.org/officeDocument/2006/relationships/customXml" Target="../ink/ink1052.xml"/><Relationship Id="rId544" Type="http://schemas.openxmlformats.org/officeDocument/2006/relationships/image" Target="../media/image11290.png"/><Relationship Id="rId751" Type="http://schemas.openxmlformats.org/officeDocument/2006/relationships/customXml" Target="../ink/ink1397.xml"/><Relationship Id="rId849" Type="http://schemas.openxmlformats.org/officeDocument/2006/relationships/customXml" Target="../ink/ink1446.xml"/><Relationship Id="rId183" Type="http://schemas.openxmlformats.org/officeDocument/2006/relationships/image" Target="../media/image9311.png"/><Relationship Id="rId390" Type="http://schemas.openxmlformats.org/officeDocument/2006/relationships/customXml" Target="../ink/ink1230.xml"/><Relationship Id="rId404" Type="http://schemas.openxmlformats.org/officeDocument/2006/relationships/customXml" Target="../ink/ink1237.xml"/><Relationship Id="rId611" Type="http://schemas.openxmlformats.org/officeDocument/2006/relationships/customXml" Target="../ink/ink1338.xml"/><Relationship Id="rId1034" Type="http://schemas.openxmlformats.org/officeDocument/2006/relationships/image" Target="../media/image15610.png"/><Relationship Id="rId250" Type="http://schemas.openxmlformats.org/officeDocument/2006/relationships/customXml" Target="../ink/ink1160.xml"/><Relationship Id="rId488" Type="http://schemas.openxmlformats.org/officeDocument/2006/relationships/customXml" Target="../ink/ink1279.xml"/><Relationship Id="rId695" Type="http://schemas.openxmlformats.org/officeDocument/2006/relationships/customXml" Target="../ink/ink1369.xml"/><Relationship Id="rId709" Type="http://schemas.openxmlformats.org/officeDocument/2006/relationships/customXml" Target="../ink/ink1376.xml"/><Relationship Id="rId916" Type="http://schemas.openxmlformats.org/officeDocument/2006/relationships/image" Target="../media/image15020.png"/><Relationship Id="rId1101" Type="http://schemas.openxmlformats.org/officeDocument/2006/relationships/image" Target="../media/image16591.png"/><Relationship Id="rId45" Type="http://schemas.openxmlformats.org/officeDocument/2006/relationships/image" Target="../media/image8540.png"/><Relationship Id="rId110" Type="http://schemas.openxmlformats.org/officeDocument/2006/relationships/customXml" Target="../ink/ink1090.xml"/><Relationship Id="rId348" Type="http://schemas.openxmlformats.org/officeDocument/2006/relationships/customXml" Target="../ink/ink1209.xml"/><Relationship Id="rId555" Type="http://schemas.openxmlformats.org/officeDocument/2006/relationships/customXml" Target="../ink/ink1313.xml"/><Relationship Id="rId762" Type="http://schemas.openxmlformats.org/officeDocument/2006/relationships/image" Target="../media/image14250.png"/><Relationship Id="rId194" Type="http://schemas.openxmlformats.org/officeDocument/2006/relationships/customXml" Target="../ink/ink1132.xml"/><Relationship Id="rId208" Type="http://schemas.openxmlformats.org/officeDocument/2006/relationships/customXml" Target="../ink/ink1139.xml"/><Relationship Id="rId415" Type="http://schemas.openxmlformats.org/officeDocument/2006/relationships/image" Target="../media/image10580.png"/><Relationship Id="rId622" Type="http://schemas.openxmlformats.org/officeDocument/2006/relationships/image" Target="../media/image13470.png"/><Relationship Id="rId1045" Type="http://schemas.openxmlformats.org/officeDocument/2006/relationships/customXml" Target="../ink/ink1544.xml"/><Relationship Id="rId261" Type="http://schemas.openxmlformats.org/officeDocument/2006/relationships/image" Target="../media/image9740.png"/><Relationship Id="rId499" Type="http://schemas.openxmlformats.org/officeDocument/2006/relationships/image" Target="../media/image11050.png"/><Relationship Id="rId927" Type="http://schemas.openxmlformats.org/officeDocument/2006/relationships/customXml" Target="../ink/ink1485.xml"/><Relationship Id="rId1112" Type="http://schemas.openxmlformats.org/officeDocument/2006/relationships/customXml" Target="../ink/ink1578.xml"/><Relationship Id="rId56" Type="http://schemas.openxmlformats.org/officeDocument/2006/relationships/customXml" Target="../ink/ink1063.xml"/><Relationship Id="rId359" Type="http://schemas.openxmlformats.org/officeDocument/2006/relationships/image" Target="../media/image10270.png"/><Relationship Id="rId566" Type="http://schemas.openxmlformats.org/officeDocument/2006/relationships/image" Target="../media/image11420.png"/><Relationship Id="rId773" Type="http://schemas.openxmlformats.org/officeDocument/2006/relationships/customXml" Target="../ink/ink1408.xml"/><Relationship Id="rId121" Type="http://schemas.openxmlformats.org/officeDocument/2006/relationships/image" Target="../media/image8960.png"/><Relationship Id="rId219" Type="http://schemas.openxmlformats.org/officeDocument/2006/relationships/image" Target="../media/image9511.png"/><Relationship Id="rId426" Type="http://schemas.openxmlformats.org/officeDocument/2006/relationships/customXml" Target="../ink/ink1248.xml"/><Relationship Id="rId633" Type="http://schemas.openxmlformats.org/officeDocument/2006/relationships/customXml" Target="../ink/ink1349.xml"/><Relationship Id="rId980" Type="http://schemas.openxmlformats.org/officeDocument/2006/relationships/image" Target="../media/image15340.png"/><Relationship Id="rId1056" Type="http://schemas.openxmlformats.org/officeDocument/2006/relationships/image" Target="../media/image16371.png"/><Relationship Id="rId840" Type="http://schemas.openxmlformats.org/officeDocument/2006/relationships/image" Target="../media/image14640.png"/><Relationship Id="rId938" Type="http://schemas.openxmlformats.org/officeDocument/2006/relationships/image" Target="../media/image15130.png"/><Relationship Id="rId67" Type="http://schemas.openxmlformats.org/officeDocument/2006/relationships/image" Target="../media/image8660.png"/><Relationship Id="rId272" Type="http://schemas.openxmlformats.org/officeDocument/2006/relationships/customXml" Target="../ink/ink1171.xml"/><Relationship Id="rId577" Type="http://schemas.openxmlformats.org/officeDocument/2006/relationships/customXml" Target="../ink/ink1323.xml"/><Relationship Id="rId700" Type="http://schemas.openxmlformats.org/officeDocument/2006/relationships/image" Target="../media/image13940.png"/><Relationship Id="rId1123" Type="http://schemas.openxmlformats.org/officeDocument/2006/relationships/image" Target="../media/image16701.png"/><Relationship Id="rId132" Type="http://schemas.openxmlformats.org/officeDocument/2006/relationships/customXml" Target="../ink/ink1101.xml"/><Relationship Id="rId784" Type="http://schemas.openxmlformats.org/officeDocument/2006/relationships/image" Target="../media/image14360.png"/><Relationship Id="rId991" Type="http://schemas.openxmlformats.org/officeDocument/2006/relationships/customXml" Target="../ink/ink1517.xml"/><Relationship Id="rId1067" Type="http://schemas.openxmlformats.org/officeDocument/2006/relationships/customXml" Target="../ink/ink1555.xml"/><Relationship Id="rId437" Type="http://schemas.openxmlformats.org/officeDocument/2006/relationships/image" Target="../media/image10711.png"/><Relationship Id="rId851" Type="http://schemas.openxmlformats.org/officeDocument/2006/relationships/customXml" Target="../ink/ink1447.xml"/><Relationship Id="rId283" Type="http://schemas.openxmlformats.org/officeDocument/2006/relationships/image" Target="../media/image9850.png"/><Relationship Id="rId490" Type="http://schemas.openxmlformats.org/officeDocument/2006/relationships/customXml" Target="../ink/ink1280.xml"/><Relationship Id="rId504" Type="http://schemas.openxmlformats.org/officeDocument/2006/relationships/customXml" Target="../ink/ink1287.xml"/><Relationship Id="rId711" Type="http://schemas.openxmlformats.org/officeDocument/2006/relationships/customXml" Target="../ink/ink1377.xml"/><Relationship Id="rId949" Type="http://schemas.openxmlformats.org/officeDocument/2006/relationships/customXml" Target="../ink/ink1496.xml"/><Relationship Id="rId1134" Type="http://schemas.openxmlformats.org/officeDocument/2006/relationships/customXml" Target="../ink/ink1589.xml"/><Relationship Id="rId78" Type="http://schemas.openxmlformats.org/officeDocument/2006/relationships/customXml" Target="../ink/ink1074.xml"/><Relationship Id="rId143" Type="http://schemas.openxmlformats.org/officeDocument/2006/relationships/image" Target="../media/image9080.png"/><Relationship Id="rId350" Type="http://schemas.openxmlformats.org/officeDocument/2006/relationships/customXml" Target="../ink/ink1210.xml"/><Relationship Id="rId588" Type="http://schemas.openxmlformats.org/officeDocument/2006/relationships/image" Target="../media/image13260.png"/><Relationship Id="rId795" Type="http://schemas.openxmlformats.org/officeDocument/2006/relationships/customXml" Target="../ink/ink1419.xml"/><Relationship Id="rId809" Type="http://schemas.openxmlformats.org/officeDocument/2006/relationships/customXml" Target="../ink/ink1426.xml"/><Relationship Id="rId9" Type="http://schemas.openxmlformats.org/officeDocument/2006/relationships/image" Target="../media/image8340.png"/><Relationship Id="rId210" Type="http://schemas.openxmlformats.org/officeDocument/2006/relationships/customXml" Target="../ink/ink1140.xml"/><Relationship Id="rId448" Type="http://schemas.openxmlformats.org/officeDocument/2006/relationships/customXml" Target="../ink/ink1259.xml"/><Relationship Id="rId862" Type="http://schemas.openxmlformats.org/officeDocument/2006/relationships/image" Target="../media/image14750.png"/><Relationship Id="rId1078" Type="http://schemas.openxmlformats.org/officeDocument/2006/relationships/image" Target="../media/image16481.png"/><Relationship Id="rId294" Type="http://schemas.openxmlformats.org/officeDocument/2006/relationships/customXml" Target="../ink/ink1182.xml"/><Relationship Id="rId308" Type="http://schemas.openxmlformats.org/officeDocument/2006/relationships/customXml" Target="../ink/ink1189.xml"/><Relationship Id="rId515" Type="http://schemas.openxmlformats.org/officeDocument/2006/relationships/image" Target="../media/image11140.png"/><Relationship Id="rId722" Type="http://schemas.openxmlformats.org/officeDocument/2006/relationships/image" Target="../media/image14050.png"/><Relationship Id="rId1145" Type="http://schemas.openxmlformats.org/officeDocument/2006/relationships/image" Target="../media/image16812.png"/><Relationship Id="rId89" Type="http://schemas.openxmlformats.org/officeDocument/2006/relationships/image" Target="../media/image8780.png"/><Relationship Id="rId154" Type="http://schemas.openxmlformats.org/officeDocument/2006/relationships/customXml" Target="../ink/ink1112.xml"/><Relationship Id="rId361" Type="http://schemas.openxmlformats.org/officeDocument/2006/relationships/image" Target="../media/image10280.png"/><Relationship Id="rId599" Type="http://schemas.openxmlformats.org/officeDocument/2006/relationships/customXml" Target="../ink/ink1334.xml"/><Relationship Id="rId1005" Type="http://schemas.openxmlformats.org/officeDocument/2006/relationships/customXml" Target="../ink/ink1524.xml"/><Relationship Id="rId459" Type="http://schemas.openxmlformats.org/officeDocument/2006/relationships/image" Target="../media/image10830.png"/><Relationship Id="rId666" Type="http://schemas.openxmlformats.org/officeDocument/2006/relationships/image" Target="../media/image13750.png"/><Relationship Id="rId873" Type="http://schemas.openxmlformats.org/officeDocument/2006/relationships/customXml" Target="../ink/ink1458.xml"/><Relationship Id="rId1089" Type="http://schemas.openxmlformats.org/officeDocument/2006/relationships/image" Target="../media/image16531.png"/><Relationship Id="rId16" Type="http://schemas.openxmlformats.org/officeDocument/2006/relationships/customXml" Target="../ink/ink1043.xml"/><Relationship Id="rId221" Type="http://schemas.openxmlformats.org/officeDocument/2006/relationships/image" Target="../media/image9520.png"/><Relationship Id="rId319" Type="http://schemas.openxmlformats.org/officeDocument/2006/relationships/image" Target="../media/image10050.png"/><Relationship Id="rId526" Type="http://schemas.openxmlformats.org/officeDocument/2006/relationships/image" Target="../media/image11190.png"/><Relationship Id="rId1156" Type="http://schemas.openxmlformats.org/officeDocument/2006/relationships/customXml" Target="../ink/ink1600.xml"/><Relationship Id="rId733" Type="http://schemas.openxmlformats.org/officeDocument/2006/relationships/customXml" Target="../ink/ink1388.xml"/><Relationship Id="rId940" Type="http://schemas.openxmlformats.org/officeDocument/2006/relationships/image" Target="../media/image15140.png"/><Relationship Id="rId1016" Type="http://schemas.openxmlformats.org/officeDocument/2006/relationships/image" Target="../media/image15520.png"/><Relationship Id="rId165" Type="http://schemas.openxmlformats.org/officeDocument/2006/relationships/image" Target="../media/image9211.png"/><Relationship Id="rId372" Type="http://schemas.openxmlformats.org/officeDocument/2006/relationships/customXml" Target="../ink/ink1221.xml"/><Relationship Id="rId677" Type="http://schemas.openxmlformats.org/officeDocument/2006/relationships/customXml" Target="../ink/ink1360.xml"/><Relationship Id="rId800" Type="http://schemas.openxmlformats.org/officeDocument/2006/relationships/image" Target="../media/image14440.png"/><Relationship Id="rId232" Type="http://schemas.openxmlformats.org/officeDocument/2006/relationships/customXml" Target="../ink/ink1151.xml"/><Relationship Id="rId884" Type="http://schemas.openxmlformats.org/officeDocument/2006/relationships/image" Target="../media/image14860.png"/><Relationship Id="rId27" Type="http://schemas.openxmlformats.org/officeDocument/2006/relationships/image" Target="../media/image8440.png"/><Relationship Id="rId537" Type="http://schemas.openxmlformats.org/officeDocument/2006/relationships/customXml" Target="../ink/ink1304.xml"/><Relationship Id="rId744" Type="http://schemas.openxmlformats.org/officeDocument/2006/relationships/image" Target="../media/image14160.png"/><Relationship Id="rId951" Type="http://schemas.openxmlformats.org/officeDocument/2006/relationships/customXml" Target="../ink/ink1497.xml"/><Relationship Id="rId80" Type="http://schemas.openxmlformats.org/officeDocument/2006/relationships/customXml" Target="../ink/ink1075.xml"/><Relationship Id="rId176" Type="http://schemas.openxmlformats.org/officeDocument/2006/relationships/customXml" Target="../ink/ink1123.xml"/><Relationship Id="rId383" Type="http://schemas.openxmlformats.org/officeDocument/2006/relationships/image" Target="../media/image10411.png"/><Relationship Id="rId590" Type="http://schemas.openxmlformats.org/officeDocument/2006/relationships/image" Target="../media/image13270.png"/><Relationship Id="rId811" Type="http://schemas.openxmlformats.org/officeDocument/2006/relationships/customXml" Target="../ink/ink1427.xml"/><Relationship Id="rId1027" Type="http://schemas.openxmlformats.org/officeDocument/2006/relationships/customXml" Target="../ink/ink1535.xml"/><Relationship Id="rId243" Type="http://schemas.openxmlformats.org/officeDocument/2006/relationships/image" Target="../media/image9640.png"/><Relationship Id="rId450" Type="http://schemas.openxmlformats.org/officeDocument/2006/relationships/customXml" Target="../ink/ink1260.xml"/><Relationship Id="rId688" Type="http://schemas.openxmlformats.org/officeDocument/2006/relationships/image" Target="../media/image13880.png"/><Relationship Id="rId895" Type="http://schemas.openxmlformats.org/officeDocument/2006/relationships/customXml" Target="../ink/ink1469.xml"/><Relationship Id="rId909" Type="http://schemas.openxmlformats.org/officeDocument/2006/relationships/customXml" Target="../ink/ink1476.xml"/><Relationship Id="rId1080" Type="http://schemas.openxmlformats.org/officeDocument/2006/relationships/image" Target="../media/image16491.png"/><Relationship Id="rId38" Type="http://schemas.openxmlformats.org/officeDocument/2006/relationships/customXml" Target="../ink/ink1054.xml"/><Relationship Id="rId103" Type="http://schemas.openxmlformats.org/officeDocument/2006/relationships/image" Target="../media/image8860.png"/><Relationship Id="rId310" Type="http://schemas.openxmlformats.org/officeDocument/2006/relationships/customXml" Target="../ink/ink1190.xml"/><Relationship Id="rId548" Type="http://schemas.openxmlformats.org/officeDocument/2006/relationships/image" Target="../media/image11320.png"/><Relationship Id="rId755" Type="http://schemas.openxmlformats.org/officeDocument/2006/relationships/customXml" Target="../ink/ink1399.xml"/><Relationship Id="rId962" Type="http://schemas.openxmlformats.org/officeDocument/2006/relationships/image" Target="../media/image15250.png"/><Relationship Id="rId91" Type="http://schemas.openxmlformats.org/officeDocument/2006/relationships/image" Target="../media/image8790.png"/><Relationship Id="rId187" Type="http://schemas.openxmlformats.org/officeDocument/2006/relationships/image" Target="../media/image9330.png"/><Relationship Id="rId394" Type="http://schemas.openxmlformats.org/officeDocument/2006/relationships/customXml" Target="../ink/ink1232.xml"/><Relationship Id="rId408" Type="http://schemas.openxmlformats.org/officeDocument/2006/relationships/customXml" Target="../ink/ink1239.xml"/><Relationship Id="rId615" Type="http://schemas.openxmlformats.org/officeDocument/2006/relationships/customXml" Target="../ink/ink1340.xml"/><Relationship Id="rId822" Type="http://schemas.openxmlformats.org/officeDocument/2006/relationships/image" Target="../media/image14550.png"/><Relationship Id="rId1038" Type="http://schemas.openxmlformats.org/officeDocument/2006/relationships/image" Target="../media/image15630.png"/><Relationship Id="rId254" Type="http://schemas.openxmlformats.org/officeDocument/2006/relationships/customXml" Target="../ink/ink1162.xml"/><Relationship Id="rId699" Type="http://schemas.openxmlformats.org/officeDocument/2006/relationships/customXml" Target="../ink/ink1371.xml"/><Relationship Id="rId1091" Type="http://schemas.openxmlformats.org/officeDocument/2006/relationships/image" Target="../media/image16541.png"/><Relationship Id="rId1105" Type="http://schemas.openxmlformats.org/officeDocument/2006/relationships/image" Target="../media/image16612.png"/><Relationship Id="rId49" Type="http://schemas.openxmlformats.org/officeDocument/2006/relationships/image" Target="../media/image8560.png"/><Relationship Id="rId114" Type="http://schemas.openxmlformats.org/officeDocument/2006/relationships/customXml" Target="../ink/ink1092.xml"/><Relationship Id="rId461" Type="http://schemas.openxmlformats.org/officeDocument/2006/relationships/image" Target="../media/image10840.png"/><Relationship Id="rId766" Type="http://schemas.openxmlformats.org/officeDocument/2006/relationships/image" Target="../media/image14270.png"/><Relationship Id="rId198" Type="http://schemas.openxmlformats.org/officeDocument/2006/relationships/customXml" Target="../ink/ink1134.xml"/><Relationship Id="rId321" Type="http://schemas.openxmlformats.org/officeDocument/2006/relationships/image" Target="../media/image10060.png"/><Relationship Id="rId419" Type="http://schemas.openxmlformats.org/officeDocument/2006/relationships/image" Target="../media/image10611.png"/><Relationship Id="rId626" Type="http://schemas.openxmlformats.org/officeDocument/2006/relationships/image" Target="../media/image13490.png"/><Relationship Id="rId973" Type="http://schemas.openxmlformats.org/officeDocument/2006/relationships/customXml" Target="../ink/ink1508.xml"/><Relationship Id="rId1049" Type="http://schemas.openxmlformats.org/officeDocument/2006/relationships/customXml" Target="../ink/ink1546.xml"/><Relationship Id="rId833" Type="http://schemas.openxmlformats.org/officeDocument/2006/relationships/customXml" Target="../ink/ink1438.xml"/><Relationship Id="rId1116" Type="http://schemas.openxmlformats.org/officeDocument/2006/relationships/customXml" Target="../ink/ink1580.xml"/><Relationship Id="rId265" Type="http://schemas.openxmlformats.org/officeDocument/2006/relationships/image" Target="../media/image9750.png"/><Relationship Id="rId472" Type="http://schemas.openxmlformats.org/officeDocument/2006/relationships/customXml" Target="../ink/ink1271.xml"/><Relationship Id="rId900" Type="http://schemas.openxmlformats.org/officeDocument/2006/relationships/image" Target="../media/image14940.png"/><Relationship Id="rId125" Type="http://schemas.openxmlformats.org/officeDocument/2006/relationships/image" Target="../media/image8980.png"/><Relationship Id="rId332" Type="http://schemas.openxmlformats.org/officeDocument/2006/relationships/customXml" Target="../ink/ink1201.xml"/><Relationship Id="rId777" Type="http://schemas.openxmlformats.org/officeDocument/2006/relationships/customXml" Target="../ink/ink1410.xml"/><Relationship Id="rId984" Type="http://schemas.openxmlformats.org/officeDocument/2006/relationships/image" Target="../media/image15360.png"/><Relationship Id="rId637" Type="http://schemas.openxmlformats.org/officeDocument/2006/relationships/customXml" Target="../ink/ink1351.xml"/><Relationship Id="rId844" Type="http://schemas.openxmlformats.org/officeDocument/2006/relationships/image" Target="../media/image14660.png"/><Relationship Id="rId276" Type="http://schemas.openxmlformats.org/officeDocument/2006/relationships/customXml" Target="../ink/ink1173.xml"/><Relationship Id="rId483" Type="http://schemas.openxmlformats.org/officeDocument/2006/relationships/image" Target="../media/image10960.png"/><Relationship Id="rId690" Type="http://schemas.openxmlformats.org/officeDocument/2006/relationships/image" Target="../media/image13890.png"/><Relationship Id="rId704" Type="http://schemas.openxmlformats.org/officeDocument/2006/relationships/image" Target="../media/image13960.png"/><Relationship Id="rId911" Type="http://schemas.openxmlformats.org/officeDocument/2006/relationships/customXml" Target="../ink/ink1477.xml"/><Relationship Id="rId1127" Type="http://schemas.openxmlformats.org/officeDocument/2006/relationships/image" Target="../media/image16721.png"/><Relationship Id="rId40" Type="http://schemas.openxmlformats.org/officeDocument/2006/relationships/customXml" Target="../ink/ink1055.xml"/><Relationship Id="rId136" Type="http://schemas.openxmlformats.org/officeDocument/2006/relationships/customXml" Target="../ink/ink1103.xml"/><Relationship Id="rId343" Type="http://schemas.openxmlformats.org/officeDocument/2006/relationships/image" Target="../media/image10180.png"/><Relationship Id="rId550" Type="http://schemas.openxmlformats.org/officeDocument/2006/relationships/image" Target="../media/image11330.png"/><Relationship Id="rId788" Type="http://schemas.openxmlformats.org/officeDocument/2006/relationships/image" Target="../media/image14380.png"/><Relationship Id="rId995" Type="http://schemas.openxmlformats.org/officeDocument/2006/relationships/customXml" Target="../ink/ink1519.xml"/><Relationship Id="rId203" Type="http://schemas.openxmlformats.org/officeDocument/2006/relationships/image" Target="../media/image9420.png"/><Relationship Id="rId855" Type="http://schemas.openxmlformats.org/officeDocument/2006/relationships/customXml" Target="../ink/ink1449.xml"/><Relationship Id="rId1040" Type="http://schemas.openxmlformats.org/officeDocument/2006/relationships/image" Target="../media/image15640.png"/><Relationship Id="rId287" Type="http://schemas.openxmlformats.org/officeDocument/2006/relationships/image" Target="../media/image9870.png"/><Relationship Id="rId410" Type="http://schemas.openxmlformats.org/officeDocument/2006/relationships/customXml" Target="../ink/ink1240.xml"/><Relationship Id="rId494" Type="http://schemas.openxmlformats.org/officeDocument/2006/relationships/customXml" Target="../ink/ink1282.xml"/><Relationship Id="rId508" Type="http://schemas.openxmlformats.org/officeDocument/2006/relationships/customXml" Target="../ink/ink1289.xml"/><Relationship Id="rId715" Type="http://schemas.openxmlformats.org/officeDocument/2006/relationships/customXml" Target="../ink/ink1379.xml"/><Relationship Id="rId922" Type="http://schemas.openxmlformats.org/officeDocument/2006/relationships/image" Target="../media/image15050.png"/><Relationship Id="rId1138" Type="http://schemas.openxmlformats.org/officeDocument/2006/relationships/customXml" Target="../ink/ink1591.xml"/><Relationship Id="rId147" Type="http://schemas.openxmlformats.org/officeDocument/2006/relationships/image" Target="../media/image9111.png"/><Relationship Id="rId354" Type="http://schemas.openxmlformats.org/officeDocument/2006/relationships/customXml" Target="../ink/ink1212.xml"/><Relationship Id="rId799" Type="http://schemas.openxmlformats.org/officeDocument/2006/relationships/customXml" Target="../ink/ink1421.xml"/><Relationship Id="rId51" Type="http://schemas.openxmlformats.org/officeDocument/2006/relationships/image" Target="../media/image8570.png"/><Relationship Id="rId561" Type="http://schemas.openxmlformats.org/officeDocument/2006/relationships/customXml" Target="../ink/ink1315.xml"/><Relationship Id="rId866" Type="http://schemas.openxmlformats.org/officeDocument/2006/relationships/image" Target="../media/image14770.png"/><Relationship Id="rId214" Type="http://schemas.openxmlformats.org/officeDocument/2006/relationships/customXml" Target="../ink/ink1142.xml"/><Relationship Id="rId298" Type="http://schemas.openxmlformats.org/officeDocument/2006/relationships/customXml" Target="../ink/ink1184.xml"/><Relationship Id="rId421" Type="http://schemas.openxmlformats.org/officeDocument/2006/relationships/image" Target="../media/image10620.png"/><Relationship Id="rId519" Type="http://schemas.openxmlformats.org/officeDocument/2006/relationships/customXml" Target="../ink/ink1295.xml"/><Relationship Id="rId1051" Type="http://schemas.openxmlformats.org/officeDocument/2006/relationships/customXml" Target="../ink/ink1547.xml"/><Relationship Id="rId1149" Type="http://schemas.openxmlformats.org/officeDocument/2006/relationships/image" Target="../media/image16831.png"/><Relationship Id="rId158" Type="http://schemas.openxmlformats.org/officeDocument/2006/relationships/customXml" Target="../ink/ink1114.xml"/><Relationship Id="rId726" Type="http://schemas.openxmlformats.org/officeDocument/2006/relationships/image" Target="../media/image14070.png"/><Relationship Id="rId933" Type="http://schemas.openxmlformats.org/officeDocument/2006/relationships/customXml" Target="../ink/ink1488.xml"/><Relationship Id="rId1009" Type="http://schemas.openxmlformats.org/officeDocument/2006/relationships/customXml" Target="../ink/ink1526.xml"/><Relationship Id="rId62" Type="http://schemas.openxmlformats.org/officeDocument/2006/relationships/customXml" Target="../ink/ink1066.xml"/><Relationship Id="rId365" Type="http://schemas.openxmlformats.org/officeDocument/2006/relationships/image" Target="../media/image10311.png"/><Relationship Id="rId572" Type="http://schemas.openxmlformats.org/officeDocument/2006/relationships/image" Target="../media/image11450.png"/><Relationship Id="rId225" Type="http://schemas.openxmlformats.org/officeDocument/2006/relationships/image" Target="../media/image9540.png"/><Relationship Id="rId432" Type="http://schemas.openxmlformats.org/officeDocument/2006/relationships/customXml" Target="../ink/ink1251.xml"/><Relationship Id="rId877" Type="http://schemas.openxmlformats.org/officeDocument/2006/relationships/customXml" Target="../ink/ink1460.xml"/><Relationship Id="rId1062" Type="http://schemas.openxmlformats.org/officeDocument/2006/relationships/image" Target="../media/image164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19D6-948E-4D90-B7AD-DDAC70B650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TLRISC-V Design Spec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19AB1-56B7-4888-9BD9-4D3CB08A0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Created by TuanLa</a:t>
            </a:r>
          </a:p>
          <a:p>
            <a:r>
              <a:rPr lang="en-US" dirty="0"/>
              <a:t>Designing RISC-V RV32I</a:t>
            </a:r>
          </a:p>
        </p:txBody>
      </p:sp>
    </p:spTree>
    <p:extLst>
      <p:ext uri="{BB962C8B-B14F-4D97-AF65-F5344CB8AC3E}">
        <p14:creationId xmlns:p14="http://schemas.microsoft.com/office/powerpoint/2010/main" val="150146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353C-6E6C-4341-BC01-C419D5C1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8A0A6-9026-491A-B211-C55503F7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310"/>
            <a:ext cx="4586986" cy="3577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710CAA-5882-4058-81EB-B030967B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8630"/>
            <a:ext cx="4925568" cy="192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841-A63C-4AE0-B850-F147C1C75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417" y="0"/>
            <a:ext cx="4224583" cy="3053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274E5-2203-4625-AA9F-142541C34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434" y="3703609"/>
            <a:ext cx="4915593" cy="3154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15F50-F351-4675-9B69-6BD6A56AC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470" y="1602168"/>
            <a:ext cx="3672694" cy="1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A83A-9BD8-4079-B559-FD6FCCFBA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091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E342286-87A3-4D4D-8275-EAE4639DDC88}"/>
                  </a:ext>
                </a:extLst>
              </p14:cNvPr>
              <p14:cNvContentPartPr/>
              <p14:nvPr/>
            </p14:nvContentPartPr>
            <p14:xfrm>
              <a:off x="2685513" y="2281778"/>
              <a:ext cx="964440" cy="1791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E342286-87A3-4D4D-8275-EAE4639DDC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6873" y="2272778"/>
                <a:ext cx="982080" cy="18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9D11C8E-46AF-420B-89FD-1B8793E216E8}"/>
                  </a:ext>
                </a:extLst>
              </p14:cNvPr>
              <p14:cNvContentPartPr/>
              <p14:nvPr/>
            </p14:nvContentPartPr>
            <p14:xfrm>
              <a:off x="3642393" y="3852458"/>
              <a:ext cx="643680" cy="1317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9D11C8E-46AF-420B-89FD-1B8793E216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3753" y="3843818"/>
                <a:ext cx="6613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5B497423-AB43-4D7E-9987-AD5827C30FC3}"/>
                  </a:ext>
                </a:extLst>
              </p14:cNvPr>
              <p14:cNvContentPartPr/>
              <p14:nvPr/>
            </p14:nvContentPartPr>
            <p14:xfrm>
              <a:off x="6788248" y="3349568"/>
              <a:ext cx="650160" cy="1555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5B497423-AB43-4D7E-9987-AD5827C30F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9248" y="3340568"/>
                <a:ext cx="6678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7B8C6941-DFFD-4A44-A268-EE8C9029A3FC}"/>
                  </a:ext>
                </a:extLst>
              </p14:cNvPr>
              <p14:cNvContentPartPr/>
              <p14:nvPr/>
            </p14:nvContentPartPr>
            <p14:xfrm>
              <a:off x="8999913" y="2514338"/>
              <a:ext cx="816480" cy="15264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7B8C6941-DFFD-4A44-A268-EE8C9029A3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91273" y="2505338"/>
                <a:ext cx="834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124503F7-3249-464B-96B0-A59B6C0A74C7}"/>
                  </a:ext>
                </a:extLst>
              </p14:cNvPr>
              <p14:cNvContentPartPr/>
              <p14:nvPr/>
            </p14:nvContentPartPr>
            <p14:xfrm>
              <a:off x="8340393" y="1494458"/>
              <a:ext cx="125640" cy="27576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124503F7-3249-464B-96B0-A59B6C0A74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1753" y="1485818"/>
                <a:ext cx="143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1A3C519A-0FDF-4898-8BC8-8C1ED765CDBC}"/>
                  </a:ext>
                </a:extLst>
              </p14:cNvPr>
              <p14:cNvContentPartPr/>
              <p14:nvPr/>
            </p14:nvContentPartPr>
            <p14:xfrm>
              <a:off x="5256993" y="4922018"/>
              <a:ext cx="46440" cy="2124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1A3C519A-0FDF-4898-8BC8-8C1ED765CD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7993" y="4913018"/>
                <a:ext cx="6408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3" name="Group 772">
            <a:extLst>
              <a:ext uri="{FF2B5EF4-FFF2-40B4-BE49-F238E27FC236}">
                <a16:creationId xmlns:a16="http://schemas.microsoft.com/office/drawing/2014/main" id="{FC08493B-4D96-4C9D-975B-BE5A1B3F16FB}"/>
              </a:ext>
            </a:extLst>
          </p:cNvPr>
          <p:cNvGrpSpPr/>
          <p:nvPr/>
        </p:nvGrpSpPr>
        <p:grpSpPr>
          <a:xfrm>
            <a:off x="612813" y="749828"/>
            <a:ext cx="10403942" cy="5954068"/>
            <a:chOff x="612813" y="749828"/>
            <a:chExt cx="10403942" cy="59540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F23E71-E00E-48EF-AF35-48919FA09C6D}"/>
                    </a:ext>
                  </a:extLst>
                </p14:cNvPr>
                <p14:cNvContentPartPr/>
                <p14:nvPr/>
              </p14:nvContentPartPr>
              <p14:xfrm>
                <a:off x="10422755" y="766748"/>
                <a:ext cx="302040" cy="26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F23E71-E00E-48EF-AF35-48919FA09C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14115" y="758108"/>
                  <a:ext cx="319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30613F-EC39-40DB-BA7E-099BAE3AD798}"/>
                    </a:ext>
                  </a:extLst>
                </p14:cNvPr>
                <p14:cNvContentPartPr/>
                <p14:nvPr/>
              </p14:nvContentPartPr>
              <p14:xfrm>
                <a:off x="10897955" y="766388"/>
                <a:ext cx="11520" cy="194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30613F-EC39-40DB-BA7E-099BAE3AD7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89315" y="757748"/>
                  <a:ext cx="29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AE8C1E1-9143-4707-87FC-C86768F5189B}"/>
                    </a:ext>
                  </a:extLst>
                </p14:cNvPr>
                <p14:cNvContentPartPr/>
                <p14:nvPr/>
              </p14:nvContentPartPr>
              <p14:xfrm>
                <a:off x="10815515" y="749828"/>
                <a:ext cx="201240" cy="303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AE8C1E1-9143-4707-87FC-C86768F518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06875" y="741188"/>
                  <a:ext cx="218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2E2789A-B445-431F-9252-4E318D702F54}"/>
                    </a:ext>
                  </a:extLst>
                </p14:cNvPr>
                <p14:cNvContentPartPr/>
                <p14:nvPr/>
              </p14:nvContentPartPr>
              <p14:xfrm>
                <a:off x="9703835" y="1312148"/>
                <a:ext cx="185760" cy="400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2E2789A-B445-431F-9252-4E318D702F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94835" y="1303148"/>
                  <a:ext cx="203400" cy="40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0695E9-D7FE-49B6-A8A4-C389704B490A}"/>
                    </a:ext>
                  </a:extLst>
                </p14:cNvPr>
                <p14:cNvContentPartPr/>
                <p14:nvPr/>
              </p14:nvContentPartPr>
              <p14:xfrm>
                <a:off x="9724715" y="1288748"/>
                <a:ext cx="488160" cy="398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0695E9-D7FE-49B6-A8A4-C389704B49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16075" y="1279748"/>
                  <a:ext cx="505800" cy="40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1BC9A0-B94C-4AA1-B77E-D7E8A536265C}"/>
                    </a:ext>
                  </a:extLst>
                </p14:cNvPr>
                <p14:cNvContentPartPr/>
                <p14:nvPr/>
              </p14:nvContentPartPr>
              <p14:xfrm>
                <a:off x="9830555" y="5005388"/>
                <a:ext cx="152280" cy="16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1BC9A0-B94C-4AA1-B77E-D7E8A53626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21555" y="4996748"/>
                  <a:ext cx="169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2352FC4-E710-4066-B3FF-F2969CBB91F1}"/>
                    </a:ext>
                  </a:extLst>
                </p14:cNvPr>
                <p14:cNvContentPartPr/>
                <p14:nvPr/>
              </p14:nvContentPartPr>
              <p14:xfrm>
                <a:off x="7975419" y="856906"/>
                <a:ext cx="37800" cy="205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2352FC4-E710-4066-B3FF-F2969CBB91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66779" y="847906"/>
                  <a:ext cx="55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4FE6CD-1379-4186-823A-7C66E78DFDCC}"/>
                    </a:ext>
                  </a:extLst>
                </p14:cNvPr>
                <p14:cNvContentPartPr/>
                <p14:nvPr/>
              </p14:nvContentPartPr>
              <p14:xfrm>
                <a:off x="7977939" y="832786"/>
                <a:ext cx="190800" cy="227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4FE6CD-1379-4186-823A-7C66E78DFD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68939" y="823786"/>
                  <a:ext cx="208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6B08B1-CCB7-4A15-99E8-8725E147491D}"/>
                    </a:ext>
                  </a:extLst>
                </p14:cNvPr>
                <p14:cNvContentPartPr/>
                <p14:nvPr/>
              </p14:nvContentPartPr>
              <p14:xfrm>
                <a:off x="8251539" y="841786"/>
                <a:ext cx="5040" cy="170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6B08B1-CCB7-4A15-99E8-8725E14749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42539" y="832786"/>
                  <a:ext cx="22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B1B16C-742F-44FF-81A6-820568A77CF3}"/>
                    </a:ext>
                  </a:extLst>
                </p14:cNvPr>
                <p14:cNvContentPartPr/>
                <p14:nvPr/>
              </p14:nvContentPartPr>
              <p14:xfrm>
                <a:off x="8240379" y="795706"/>
                <a:ext cx="122040" cy="158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B1B16C-742F-44FF-81A6-820568A77C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31739" y="787066"/>
                  <a:ext cx="139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122118-3C61-4BF4-BAB0-DFF15954FD54}"/>
                    </a:ext>
                  </a:extLst>
                </p14:cNvPr>
                <p14:cNvContentPartPr/>
                <p14:nvPr/>
              </p14:nvContentPartPr>
              <p14:xfrm>
                <a:off x="8263779" y="1002706"/>
                <a:ext cx="128160" cy="62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122118-3C61-4BF4-BAB0-DFF15954FD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55139" y="993706"/>
                  <a:ext cx="145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5053EA-0836-4674-A724-3557FDBDCADC}"/>
                    </a:ext>
                  </a:extLst>
                </p14:cNvPr>
                <p14:cNvContentPartPr/>
                <p14:nvPr/>
              </p14:nvContentPartPr>
              <p14:xfrm>
                <a:off x="8490219" y="826306"/>
                <a:ext cx="37080" cy="177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5053EA-0836-4674-A724-3557FDBDCA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81579" y="817666"/>
                  <a:ext cx="54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E3D2EE-606D-40EA-81B6-BEB85E025559}"/>
                    </a:ext>
                  </a:extLst>
                </p14:cNvPr>
                <p14:cNvContentPartPr/>
                <p14:nvPr/>
              </p14:nvContentPartPr>
              <p14:xfrm>
                <a:off x="8513619" y="776266"/>
                <a:ext cx="189000" cy="200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E3D2EE-606D-40EA-81B6-BEB85E0255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04619" y="767266"/>
                  <a:ext cx="206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C811E0-66C4-4073-B456-E899B90D4057}"/>
                    </a:ext>
                  </a:extLst>
                </p14:cNvPr>
                <p14:cNvContentPartPr/>
                <p14:nvPr/>
              </p14:nvContentPartPr>
              <p14:xfrm>
                <a:off x="5493873" y="905776"/>
                <a:ext cx="12960" cy="214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C811E0-66C4-4073-B456-E899B90D40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84873" y="896776"/>
                  <a:ext cx="30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B517E2-F514-4077-92DF-57186EBF497B}"/>
                    </a:ext>
                  </a:extLst>
                </p14:cNvPr>
                <p14:cNvContentPartPr/>
                <p14:nvPr/>
              </p14:nvContentPartPr>
              <p14:xfrm>
                <a:off x="5488113" y="875176"/>
                <a:ext cx="153000" cy="59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B517E2-F514-4077-92DF-57186EBF49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79113" y="866176"/>
                  <a:ext cx="170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FCB10A-D0CD-4981-A5CE-72443C069A55}"/>
                    </a:ext>
                  </a:extLst>
                </p14:cNvPr>
                <p14:cNvContentPartPr/>
                <p14:nvPr/>
              </p14:nvContentPartPr>
              <p14:xfrm>
                <a:off x="5472273" y="1049416"/>
                <a:ext cx="215280" cy="102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FCB10A-D0CD-4981-A5CE-72443C069A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3273" y="1040776"/>
                  <a:ext cx="232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DAEBD2-C53B-4AF2-BA84-5960BE555BBE}"/>
                    </a:ext>
                  </a:extLst>
                </p14:cNvPr>
                <p14:cNvContentPartPr/>
                <p14:nvPr/>
              </p14:nvContentPartPr>
              <p14:xfrm>
                <a:off x="5795553" y="910816"/>
                <a:ext cx="116640" cy="14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DAEBD2-C53B-4AF2-BA84-5960BE555B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86913" y="902176"/>
                  <a:ext cx="134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C49374-7C47-4455-9E35-858293F82624}"/>
                    </a:ext>
                  </a:extLst>
                </p14:cNvPr>
                <p14:cNvContentPartPr/>
                <p14:nvPr/>
              </p14:nvContentPartPr>
              <p14:xfrm>
                <a:off x="5745873" y="848896"/>
                <a:ext cx="213840" cy="273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C49374-7C47-4455-9E35-858293F826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37233" y="840256"/>
                  <a:ext cx="231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2C73D0-50D4-403B-B808-5141A5D3F356}"/>
                    </a:ext>
                  </a:extLst>
                </p14:cNvPr>
                <p14:cNvContentPartPr/>
                <p14:nvPr/>
              </p14:nvContentPartPr>
              <p14:xfrm>
                <a:off x="4193553" y="1818458"/>
                <a:ext cx="218160" cy="3601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2C73D0-50D4-403B-B808-5141A5D3F3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84553" y="1809818"/>
                  <a:ext cx="235800" cy="36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3A1F24-4699-4396-8622-C3A73F39A8D6}"/>
                    </a:ext>
                  </a:extLst>
                </p14:cNvPr>
                <p14:cNvContentPartPr/>
                <p14:nvPr/>
              </p14:nvContentPartPr>
              <p14:xfrm>
                <a:off x="4173033" y="1733858"/>
                <a:ext cx="616320" cy="3772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3A1F24-4699-4396-8622-C3A73F39A8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64393" y="1725218"/>
                  <a:ext cx="633960" cy="37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6FD799-CD8D-4F4F-B900-B97C9A71049E}"/>
                    </a:ext>
                  </a:extLst>
                </p14:cNvPr>
                <p14:cNvContentPartPr/>
                <p14:nvPr/>
              </p14:nvContentPartPr>
              <p14:xfrm>
                <a:off x="4394793" y="5339258"/>
                <a:ext cx="360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6FD799-CD8D-4F4F-B900-B97C9A7104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85793" y="5330258"/>
                  <a:ext cx="53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F82E0A-CBE9-4D99-8651-8440D823D988}"/>
                    </a:ext>
                  </a:extLst>
                </p14:cNvPr>
                <p14:cNvContentPartPr/>
                <p14:nvPr/>
              </p14:nvContentPartPr>
              <p14:xfrm>
                <a:off x="4375713" y="5186978"/>
                <a:ext cx="107280" cy="14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F82E0A-CBE9-4D99-8651-8440D823D9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66713" y="5177978"/>
                  <a:ext cx="124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03603-A361-42B8-84AE-02B2AF1EE0E7}"/>
                    </a:ext>
                  </a:extLst>
                </p14:cNvPr>
                <p14:cNvContentPartPr/>
                <p14:nvPr/>
              </p14:nvContentPartPr>
              <p14:xfrm>
                <a:off x="2067753" y="1998818"/>
                <a:ext cx="75600" cy="332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03603-A361-42B8-84AE-02B2AF1EE0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59113" y="1990178"/>
                  <a:ext cx="93240" cy="33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CE17C0-5C59-4F15-95C7-79BC19D6CF53}"/>
                    </a:ext>
                  </a:extLst>
                </p14:cNvPr>
                <p14:cNvContentPartPr/>
                <p14:nvPr/>
              </p14:nvContentPartPr>
              <p14:xfrm>
                <a:off x="2040753" y="1927178"/>
                <a:ext cx="418320" cy="80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CE17C0-5C59-4F15-95C7-79BC19D6CF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2113" y="1918538"/>
                  <a:ext cx="435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22B33F-3CC2-46AC-B174-6DD0794B3E17}"/>
                    </a:ext>
                  </a:extLst>
                </p14:cNvPr>
                <p14:cNvContentPartPr/>
                <p14:nvPr/>
              </p14:nvContentPartPr>
              <p14:xfrm>
                <a:off x="2469513" y="1884698"/>
                <a:ext cx="53280" cy="3644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22B33F-3CC2-46AC-B174-6DD0794B3E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60513" y="1875698"/>
                  <a:ext cx="70920" cy="36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E34558-3D38-4F66-B075-212D8DC810F4}"/>
                    </a:ext>
                  </a:extLst>
                </p14:cNvPr>
                <p14:cNvContentPartPr/>
                <p14:nvPr/>
              </p14:nvContentPartPr>
              <p14:xfrm>
                <a:off x="2127513" y="5271578"/>
                <a:ext cx="427680" cy="33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E34558-3D38-4F66-B075-212D8DC810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18873" y="5262578"/>
                  <a:ext cx="445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64F2E6-86A6-4A8B-A4D8-BBD10B80B0A4}"/>
                    </a:ext>
                  </a:extLst>
                </p14:cNvPr>
                <p14:cNvContentPartPr/>
                <p14:nvPr/>
              </p14:nvContentPartPr>
              <p14:xfrm>
                <a:off x="2130033" y="5217938"/>
                <a:ext cx="169560" cy="240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64F2E6-86A6-4A8B-A4D8-BBD10B80B0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21393" y="5208938"/>
                  <a:ext cx="187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F314A0-E245-4981-B707-3A97816EAEF0}"/>
                    </a:ext>
                  </a:extLst>
                </p14:cNvPr>
                <p14:cNvContentPartPr/>
                <p14:nvPr/>
              </p14:nvContentPartPr>
              <p14:xfrm>
                <a:off x="870753" y="1490138"/>
                <a:ext cx="43200" cy="18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F314A0-E245-4981-B707-3A97816EAE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1753" y="1481138"/>
                  <a:ext cx="60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D77A4A-79CE-4809-8A62-64BA1982A978}"/>
                    </a:ext>
                  </a:extLst>
                </p14:cNvPr>
                <p14:cNvContentPartPr/>
                <p14:nvPr/>
              </p14:nvContentPartPr>
              <p14:xfrm>
                <a:off x="802713" y="1462058"/>
                <a:ext cx="199440" cy="3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D77A4A-79CE-4809-8A62-64BA1982A9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4073" y="1453418"/>
                  <a:ext cx="217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A82323-3B1F-4F33-8740-5A616F21A1D2}"/>
                    </a:ext>
                  </a:extLst>
                </p14:cNvPr>
                <p14:cNvContentPartPr/>
                <p14:nvPr/>
              </p14:nvContentPartPr>
              <p14:xfrm>
                <a:off x="849513" y="1655018"/>
                <a:ext cx="186480" cy="66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A82323-3B1F-4F33-8740-5A616F21A1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0873" y="1646018"/>
                  <a:ext cx="204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F6FB06-1C3C-41D0-88A2-C6466A3C14E2}"/>
                    </a:ext>
                  </a:extLst>
                </p14:cNvPr>
                <p14:cNvContentPartPr/>
                <p14:nvPr/>
              </p14:nvContentPartPr>
              <p14:xfrm>
                <a:off x="1114113" y="1467098"/>
                <a:ext cx="56520" cy="23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F6FB06-1C3C-41D0-88A2-C6466A3C14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5113" y="1458458"/>
                  <a:ext cx="74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76852C-0179-4A8E-8F69-FA98A2B97D70}"/>
                    </a:ext>
                  </a:extLst>
                </p14:cNvPr>
                <p14:cNvContentPartPr/>
                <p14:nvPr/>
              </p14:nvContentPartPr>
              <p14:xfrm>
                <a:off x="1122033" y="1473218"/>
                <a:ext cx="132120" cy="2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76852C-0179-4A8E-8F69-FA98A2B97D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3393" y="1464578"/>
                  <a:ext cx="149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F7AA5F-0919-4972-A508-B94FC0A3A1F7}"/>
                    </a:ext>
                  </a:extLst>
                </p14:cNvPr>
                <p14:cNvContentPartPr/>
                <p14:nvPr/>
              </p14:nvContentPartPr>
              <p14:xfrm>
                <a:off x="1117713" y="1561778"/>
                <a:ext cx="157320" cy="4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F7AA5F-0919-4972-A508-B94FC0A3A1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8713" y="1553138"/>
                  <a:ext cx="174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5F0D8C-B3DD-42CB-9BF9-0288A121F337}"/>
                    </a:ext>
                  </a:extLst>
                </p14:cNvPr>
                <p14:cNvContentPartPr/>
                <p14:nvPr/>
              </p14:nvContentPartPr>
              <p14:xfrm>
                <a:off x="3114273" y="1145078"/>
                <a:ext cx="27720" cy="175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5F0D8C-B3DD-42CB-9BF9-0288A121F3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05633" y="1136078"/>
                  <a:ext cx="45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67F2F9-4802-41D2-8FA6-8072FE69EB26}"/>
                    </a:ext>
                  </a:extLst>
                </p14:cNvPr>
                <p14:cNvContentPartPr/>
                <p14:nvPr/>
              </p14:nvContentPartPr>
              <p14:xfrm>
                <a:off x="3051633" y="1123118"/>
                <a:ext cx="141840" cy="72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67F2F9-4802-41D2-8FA6-8072FE69EB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42633" y="1114478"/>
                  <a:ext cx="159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9AF362-A40C-4442-A336-2981D6DB8316}"/>
                    </a:ext>
                  </a:extLst>
                </p14:cNvPr>
                <p14:cNvContentPartPr/>
                <p14:nvPr/>
              </p14:nvContentPartPr>
              <p14:xfrm>
                <a:off x="3054873" y="1297358"/>
                <a:ext cx="158400" cy="3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9AF362-A40C-4442-A336-2981D6DB8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46233" y="1288718"/>
                  <a:ext cx="176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1248C6B-5076-4B49-AB01-43CD943546E7}"/>
                    </a:ext>
                  </a:extLst>
                </p14:cNvPr>
                <p14:cNvContentPartPr/>
                <p14:nvPr/>
              </p14:nvContentPartPr>
              <p14:xfrm>
                <a:off x="3479673" y="1077398"/>
                <a:ext cx="128880" cy="21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1248C6B-5076-4B49-AB01-43CD943546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71033" y="1068398"/>
                  <a:ext cx="146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5F3F2F-C185-4398-861A-A9E81F7131CD}"/>
                    </a:ext>
                  </a:extLst>
                </p14:cNvPr>
                <p14:cNvContentPartPr/>
                <p14:nvPr/>
              </p14:nvContentPartPr>
              <p14:xfrm>
                <a:off x="612813" y="3091506"/>
                <a:ext cx="50400" cy="96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5F3F2F-C185-4398-861A-A9E81F7131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4173" y="3082866"/>
                  <a:ext cx="6804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046B61-1011-4376-8A9C-CBF488B90631}"/>
                    </a:ext>
                  </a:extLst>
                </p14:cNvPr>
                <p14:cNvContentPartPr/>
                <p14:nvPr/>
              </p14:nvContentPartPr>
              <p14:xfrm>
                <a:off x="622173" y="2911866"/>
                <a:ext cx="1011240" cy="12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046B61-1011-4376-8A9C-CBF488B906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3533" y="2903226"/>
                  <a:ext cx="102888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CE534E-95BB-41DB-89F8-B3830F97F759}"/>
                    </a:ext>
                  </a:extLst>
                </p14:cNvPr>
                <p14:cNvContentPartPr/>
                <p14:nvPr/>
              </p14:nvContentPartPr>
              <p14:xfrm>
                <a:off x="654213" y="4014906"/>
                <a:ext cx="261000" cy="115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CE534E-95BB-41DB-89F8-B3830F97F7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573" y="4006266"/>
                  <a:ext cx="278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148586-4B23-421B-80B6-74AC11C0067B}"/>
                    </a:ext>
                  </a:extLst>
                </p14:cNvPr>
                <p14:cNvContentPartPr/>
                <p14:nvPr/>
              </p14:nvContentPartPr>
              <p14:xfrm>
                <a:off x="1586793" y="2918618"/>
                <a:ext cx="521640" cy="124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148586-4B23-421B-80B6-74AC11C006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77793" y="2909978"/>
                  <a:ext cx="539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23A1997-3BD7-4FE7-910A-1CE8421EBCA6}"/>
                    </a:ext>
                  </a:extLst>
                </p14:cNvPr>
                <p14:cNvContentPartPr/>
                <p14:nvPr/>
              </p14:nvContentPartPr>
              <p14:xfrm>
                <a:off x="1668513" y="2752298"/>
                <a:ext cx="84240" cy="121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23A1997-3BD7-4FE7-910A-1CE8421EBC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59873" y="2743658"/>
                  <a:ext cx="101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B910E6E-E1EB-4273-97D8-0A3A3FA4CA66}"/>
                    </a:ext>
                  </a:extLst>
                </p14:cNvPr>
                <p14:cNvContentPartPr/>
                <p14:nvPr/>
              </p14:nvContentPartPr>
              <p14:xfrm>
                <a:off x="1802793" y="2695778"/>
                <a:ext cx="24120" cy="192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B910E6E-E1EB-4273-97D8-0A3A3FA4CA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93793" y="2687138"/>
                  <a:ext cx="4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CB01EF8-A0A7-4EA7-A342-E2B7F5DA66A9}"/>
                    </a:ext>
                  </a:extLst>
                </p14:cNvPr>
                <p14:cNvContentPartPr/>
                <p14:nvPr/>
              </p14:nvContentPartPr>
              <p14:xfrm>
                <a:off x="1852833" y="2602538"/>
                <a:ext cx="93960" cy="265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CB01EF8-A0A7-4EA7-A342-E2B7F5DA66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43833" y="2593538"/>
                  <a:ext cx="111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B996FB-2BDE-4853-880A-141D8CF9D60E}"/>
                    </a:ext>
                  </a:extLst>
                </p14:cNvPr>
                <p14:cNvContentPartPr/>
                <p14:nvPr/>
              </p14:nvContentPartPr>
              <p14:xfrm>
                <a:off x="1613793" y="3277898"/>
                <a:ext cx="480240" cy="129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B996FB-2BDE-4853-880A-141D8CF9D6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04793" y="3268898"/>
                  <a:ext cx="497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C0AFC19-4D69-4F9F-A0DD-E91518491498}"/>
                    </a:ext>
                  </a:extLst>
                </p14:cNvPr>
                <p14:cNvContentPartPr/>
                <p14:nvPr/>
              </p14:nvContentPartPr>
              <p14:xfrm>
                <a:off x="1738713" y="3128138"/>
                <a:ext cx="54000" cy="152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C0AFC19-4D69-4F9F-A0DD-E915184914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29713" y="3119498"/>
                  <a:ext cx="7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576BE4-EE95-49EA-9191-2CAA81D7BCD2}"/>
                    </a:ext>
                  </a:extLst>
                </p14:cNvPr>
                <p14:cNvContentPartPr/>
                <p14:nvPr/>
              </p14:nvContentPartPr>
              <p14:xfrm>
                <a:off x="1841313" y="3119138"/>
                <a:ext cx="101160" cy="10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576BE4-EE95-49EA-9191-2CAA81D7BC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32673" y="3110498"/>
                  <a:ext cx="118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EC674B1-30AC-41F1-B2CE-85E5298E3726}"/>
                    </a:ext>
                  </a:extLst>
                </p14:cNvPr>
                <p14:cNvContentPartPr/>
                <p14:nvPr/>
              </p14:nvContentPartPr>
              <p14:xfrm>
                <a:off x="1590753" y="3561938"/>
                <a:ext cx="526680" cy="188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EC674B1-30AC-41F1-B2CE-85E5298E37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82113" y="3553298"/>
                  <a:ext cx="544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4E9AD1A-DC71-4A73-9A83-40E410E9F9EF}"/>
                    </a:ext>
                  </a:extLst>
                </p14:cNvPr>
                <p14:cNvContentPartPr/>
                <p14:nvPr/>
              </p14:nvContentPartPr>
              <p14:xfrm>
                <a:off x="1706673" y="3524498"/>
                <a:ext cx="28080" cy="93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4E9AD1A-DC71-4A73-9A83-40E410E9F9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98033" y="3515858"/>
                  <a:ext cx="45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076F367-3EF0-4E25-8D82-D348E6C543F9}"/>
                    </a:ext>
                  </a:extLst>
                </p14:cNvPr>
                <p14:cNvContentPartPr/>
                <p14:nvPr/>
              </p14:nvContentPartPr>
              <p14:xfrm>
                <a:off x="1689753" y="3500018"/>
                <a:ext cx="9000" cy="14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076F367-3EF0-4E25-8D82-D348E6C543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80753" y="3491378"/>
                  <a:ext cx="26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50CD55-17B2-48E0-B75D-D396BA3B8D0D}"/>
                    </a:ext>
                  </a:extLst>
                </p14:cNvPr>
                <p14:cNvContentPartPr/>
                <p14:nvPr/>
              </p14:nvContentPartPr>
              <p14:xfrm>
                <a:off x="1734393" y="3518378"/>
                <a:ext cx="84240" cy="71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50CD55-17B2-48E0-B75D-D396BA3B8D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25753" y="3509378"/>
                  <a:ext cx="101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BBEFA3-7FED-486F-B5E2-28D7532BCB6D}"/>
                    </a:ext>
                  </a:extLst>
                </p14:cNvPr>
                <p14:cNvContentPartPr/>
                <p14:nvPr/>
              </p14:nvContentPartPr>
              <p14:xfrm>
                <a:off x="1829433" y="3489938"/>
                <a:ext cx="50040" cy="90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BBEFA3-7FED-486F-B5E2-28D7532BCB6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20433" y="3481298"/>
                  <a:ext cx="67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673F1A-D7A2-4350-A3CD-7E0535DCA23B}"/>
                    </a:ext>
                  </a:extLst>
                </p14:cNvPr>
                <p14:cNvContentPartPr/>
                <p14:nvPr/>
              </p14:nvContentPartPr>
              <p14:xfrm>
                <a:off x="1893873" y="3442778"/>
                <a:ext cx="30600" cy="10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673F1A-D7A2-4350-A3CD-7E0535DCA23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84873" y="3434138"/>
                  <a:ext cx="48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60A27F-9C6A-4EAD-83B1-CE976739AE7C}"/>
                    </a:ext>
                  </a:extLst>
                </p14:cNvPr>
                <p14:cNvContentPartPr/>
                <p14:nvPr/>
              </p14:nvContentPartPr>
              <p14:xfrm>
                <a:off x="1863633" y="3462218"/>
                <a:ext cx="92520" cy="44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60A27F-9C6A-4EAD-83B1-CE976739AE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54633" y="3453218"/>
                  <a:ext cx="110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5DABE7-BD75-47F4-BC5B-EED202DCF84A}"/>
                    </a:ext>
                  </a:extLst>
                </p14:cNvPr>
                <p14:cNvContentPartPr/>
                <p14:nvPr/>
              </p14:nvContentPartPr>
              <p14:xfrm>
                <a:off x="1055433" y="4118858"/>
                <a:ext cx="42480" cy="552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5DABE7-BD75-47F4-BC5B-EED202DCF8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6433" y="4109858"/>
                  <a:ext cx="601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F8DE978-7BA7-454C-89AF-1FF239EB0164}"/>
                    </a:ext>
                  </a:extLst>
                </p14:cNvPr>
                <p14:cNvContentPartPr/>
                <p14:nvPr/>
              </p14:nvContentPartPr>
              <p14:xfrm>
                <a:off x="1146153" y="4127498"/>
                <a:ext cx="54000" cy="419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F8DE978-7BA7-454C-89AF-1FF239EB01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7153" y="4118498"/>
                  <a:ext cx="716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0FD1288-B343-4CB3-8416-5F69475C3A95}"/>
                    </a:ext>
                  </a:extLst>
                </p14:cNvPr>
                <p14:cNvContentPartPr/>
                <p14:nvPr/>
              </p14:nvContentPartPr>
              <p14:xfrm>
                <a:off x="987393" y="4071338"/>
                <a:ext cx="218160" cy="136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0FD1288-B343-4CB3-8416-5F69475C3A9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8393" y="4062338"/>
                  <a:ext cx="235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0A7FD2-73AF-4F87-A94C-EDFCE4728A3A}"/>
                    </a:ext>
                  </a:extLst>
                </p14:cNvPr>
                <p14:cNvContentPartPr/>
                <p14:nvPr/>
              </p14:nvContentPartPr>
              <p14:xfrm>
                <a:off x="975153" y="4485338"/>
                <a:ext cx="294480" cy="179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0A7FD2-73AF-4F87-A94C-EDFCE4728A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153" y="4476338"/>
                  <a:ext cx="312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E19E1D4-62A1-4EA1-BA25-18D8AC8FFC77}"/>
                    </a:ext>
                  </a:extLst>
                </p14:cNvPr>
                <p14:cNvContentPartPr/>
                <p14:nvPr/>
              </p14:nvContentPartPr>
              <p14:xfrm>
                <a:off x="1185033" y="4454378"/>
                <a:ext cx="10440" cy="182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E19E1D4-62A1-4EA1-BA25-18D8AC8FFC7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76393" y="4445378"/>
                  <a:ext cx="28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86E1D38-1381-4D72-A24D-05FBF9A365E2}"/>
                    </a:ext>
                  </a:extLst>
                </p14:cNvPr>
                <p14:cNvContentPartPr/>
                <p14:nvPr/>
              </p14:nvContentPartPr>
              <p14:xfrm>
                <a:off x="923313" y="4860458"/>
                <a:ext cx="182880" cy="248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86E1D38-1381-4D72-A24D-05FBF9A365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4673" y="4851458"/>
                  <a:ext cx="200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03B9-CEDF-4FBC-AFF2-B7F641207117}"/>
                    </a:ext>
                  </a:extLst>
                </p14:cNvPr>
                <p14:cNvContentPartPr/>
                <p14:nvPr/>
              </p14:nvContentPartPr>
              <p14:xfrm>
                <a:off x="1089273" y="4858658"/>
                <a:ext cx="23400" cy="172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03B9-CEDF-4FBC-AFF2-B7F6412071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0633" y="4849658"/>
                  <a:ext cx="41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78DEFA-8B57-49DC-B81F-5C4D38B94762}"/>
                    </a:ext>
                  </a:extLst>
                </p14:cNvPr>
                <p14:cNvContentPartPr/>
                <p14:nvPr/>
              </p14:nvContentPartPr>
              <p14:xfrm>
                <a:off x="1088553" y="4844618"/>
                <a:ext cx="88200" cy="16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78DEFA-8B57-49DC-B81F-5C4D38B947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9913" y="4835618"/>
                  <a:ext cx="105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392A86-937A-4B2F-9130-ABD5A1131033}"/>
                    </a:ext>
                  </a:extLst>
                </p14:cNvPr>
                <p14:cNvContentPartPr/>
                <p14:nvPr/>
              </p14:nvContentPartPr>
              <p14:xfrm>
                <a:off x="1206633" y="4844978"/>
                <a:ext cx="20880" cy="151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392A86-937A-4B2F-9130-ABD5A11310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7633" y="4835978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9E1E899-F1E3-44EA-ABB5-14DAAC319C33}"/>
                    </a:ext>
                  </a:extLst>
                </p14:cNvPr>
                <p14:cNvContentPartPr/>
                <p14:nvPr/>
              </p14:nvContentPartPr>
              <p14:xfrm>
                <a:off x="1196193" y="4859018"/>
                <a:ext cx="167760" cy="128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9E1E899-F1E3-44EA-ABB5-14DAAC319C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87193" y="4850378"/>
                  <a:ext cx="185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D677E3-1BC6-4C7C-911E-26EB42B7F0D4}"/>
                    </a:ext>
                  </a:extLst>
                </p14:cNvPr>
                <p14:cNvContentPartPr/>
                <p14:nvPr/>
              </p14:nvContentPartPr>
              <p14:xfrm>
                <a:off x="709833" y="4841378"/>
                <a:ext cx="223560" cy="369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D677E3-1BC6-4C7C-911E-26EB42B7F0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0833" y="4832378"/>
                  <a:ext cx="2412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43369F1-A078-409A-8037-F9CD97FA4763}"/>
                    </a:ext>
                  </a:extLst>
                </p14:cNvPr>
                <p14:cNvContentPartPr/>
                <p14:nvPr/>
              </p14:nvContentPartPr>
              <p14:xfrm>
                <a:off x="907473" y="5172938"/>
                <a:ext cx="59760" cy="63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43369F1-A078-409A-8037-F9CD97FA47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8473" y="5163938"/>
                  <a:ext cx="77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AB8D194-F8D1-4C07-8A49-B6E4988D773A}"/>
                    </a:ext>
                  </a:extLst>
                </p14:cNvPr>
                <p14:cNvContentPartPr/>
                <p14:nvPr/>
              </p14:nvContentPartPr>
              <p14:xfrm>
                <a:off x="826113" y="3283658"/>
                <a:ext cx="63000" cy="208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AB8D194-F8D1-4C07-8A49-B6E4988D773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7113" y="3274658"/>
                  <a:ext cx="80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68C845D-591C-4CBC-A20E-FB7450FAC8C1}"/>
                    </a:ext>
                  </a:extLst>
                </p14:cNvPr>
                <p14:cNvContentPartPr/>
                <p14:nvPr/>
              </p14:nvContentPartPr>
              <p14:xfrm>
                <a:off x="920793" y="3265298"/>
                <a:ext cx="95760" cy="164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68C845D-591C-4CBC-A20E-FB7450FAC8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1793" y="3256298"/>
                  <a:ext cx="113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713683-B5A5-429B-8DF5-818CE336DC91}"/>
                    </a:ext>
                  </a:extLst>
                </p14:cNvPr>
                <p14:cNvContentPartPr/>
                <p14:nvPr/>
              </p14:nvContentPartPr>
              <p14:xfrm>
                <a:off x="902793" y="3675338"/>
                <a:ext cx="113040" cy="105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713683-B5A5-429B-8DF5-818CE336DC9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4153" y="3666698"/>
                  <a:ext cx="130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11B384E-916D-4809-A828-FE026E95278D}"/>
                    </a:ext>
                  </a:extLst>
                </p14:cNvPr>
                <p14:cNvContentPartPr/>
                <p14:nvPr/>
              </p14:nvContentPartPr>
              <p14:xfrm>
                <a:off x="996033" y="3516218"/>
                <a:ext cx="117360" cy="219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11B384E-916D-4809-A828-FE026E9527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7033" y="3507218"/>
                  <a:ext cx="135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75E3A66-6D44-4A50-A82F-4E22C5D0C822}"/>
                    </a:ext>
                  </a:extLst>
                </p14:cNvPr>
                <p14:cNvContentPartPr/>
                <p14:nvPr/>
              </p14:nvContentPartPr>
              <p14:xfrm>
                <a:off x="1136793" y="3618818"/>
                <a:ext cx="114840" cy="97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75E3A66-6D44-4A50-A82F-4E22C5D0C82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7793" y="3609818"/>
                  <a:ext cx="132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E9F7791-B929-4141-ACB7-4F05643C6900}"/>
                    </a:ext>
                  </a:extLst>
                </p14:cNvPr>
                <p14:cNvContentPartPr/>
                <p14:nvPr/>
              </p14:nvContentPartPr>
              <p14:xfrm>
                <a:off x="1192953" y="3438098"/>
                <a:ext cx="90720" cy="18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E9F7791-B929-4141-ACB7-4F05643C690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83953" y="3429458"/>
                  <a:ext cx="108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252520C-B701-4837-B06C-63DEEE2E0845}"/>
                    </a:ext>
                  </a:extLst>
                </p14:cNvPr>
                <p14:cNvContentPartPr/>
                <p14:nvPr/>
              </p14:nvContentPartPr>
              <p14:xfrm>
                <a:off x="1305633" y="3534578"/>
                <a:ext cx="60840" cy="66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252520C-B701-4837-B06C-63DEEE2E08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96993" y="3525578"/>
                  <a:ext cx="78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422D59D-9C79-40FC-A653-C480EB9EE6A5}"/>
                    </a:ext>
                  </a:extLst>
                </p14:cNvPr>
                <p14:cNvContentPartPr/>
                <p14:nvPr/>
              </p14:nvContentPartPr>
              <p14:xfrm>
                <a:off x="1334793" y="3455018"/>
                <a:ext cx="45720" cy="99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422D59D-9C79-40FC-A653-C480EB9EE6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5793" y="3446378"/>
                  <a:ext cx="63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D498816-872A-4083-8839-D3FEF0BC097D}"/>
                    </a:ext>
                  </a:extLst>
                </p14:cNvPr>
                <p14:cNvContentPartPr/>
                <p14:nvPr/>
              </p14:nvContentPartPr>
              <p14:xfrm>
                <a:off x="1320753" y="3463658"/>
                <a:ext cx="118800" cy="76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D498816-872A-4083-8839-D3FEF0BC09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11753" y="3455018"/>
                  <a:ext cx="136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5D6E62D-3431-4D7C-ACC1-B05A004F142B}"/>
                    </a:ext>
                  </a:extLst>
                </p14:cNvPr>
                <p14:cNvContentPartPr/>
                <p14:nvPr/>
              </p14:nvContentPartPr>
              <p14:xfrm>
                <a:off x="1441353" y="3353498"/>
                <a:ext cx="95400" cy="129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5D6E62D-3431-4D7C-ACC1-B05A004F142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32713" y="3344858"/>
                  <a:ext cx="113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4860467-9214-4A3B-8663-F026F72B7F23}"/>
                    </a:ext>
                  </a:extLst>
                </p14:cNvPr>
                <p14:cNvContentPartPr/>
                <p14:nvPr/>
              </p14:nvContentPartPr>
              <p14:xfrm>
                <a:off x="2076033" y="2739698"/>
                <a:ext cx="662760" cy="18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4860467-9214-4A3B-8663-F026F72B7F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67033" y="2731058"/>
                  <a:ext cx="680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22B9D6E-6229-4192-B828-C38C50A5C3CC}"/>
                    </a:ext>
                  </a:extLst>
                </p14:cNvPr>
                <p14:cNvContentPartPr/>
                <p14:nvPr/>
              </p14:nvContentPartPr>
              <p14:xfrm>
                <a:off x="2064153" y="3055418"/>
                <a:ext cx="753840" cy="227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22B9D6E-6229-4192-B828-C38C50A5C3C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55513" y="3046778"/>
                  <a:ext cx="771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17E8AC6-3A4B-40A9-887F-482D00078169}"/>
                    </a:ext>
                  </a:extLst>
                </p14:cNvPr>
                <p14:cNvContentPartPr/>
                <p14:nvPr/>
              </p14:nvContentPartPr>
              <p14:xfrm>
                <a:off x="2029953" y="3345578"/>
                <a:ext cx="863640" cy="269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17E8AC6-3A4B-40A9-887F-482D000781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20953" y="3336578"/>
                  <a:ext cx="881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B10C56-B554-42D2-A9C5-CC8865334F68}"/>
                    </a:ext>
                  </a:extLst>
                </p14:cNvPr>
                <p14:cNvContentPartPr/>
                <p14:nvPr/>
              </p14:nvContentPartPr>
              <p14:xfrm>
                <a:off x="2704953" y="2388338"/>
                <a:ext cx="217080" cy="1568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B10C56-B554-42D2-A9C5-CC8865334F6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96313" y="2379338"/>
                  <a:ext cx="234720" cy="15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50F463A-C045-4A1E-A96F-F013D25A6052}"/>
                    </a:ext>
                  </a:extLst>
                </p14:cNvPr>
                <p14:cNvContentPartPr/>
                <p14:nvPr/>
              </p14:nvContentPartPr>
              <p14:xfrm>
                <a:off x="2911593" y="2853458"/>
                <a:ext cx="124200" cy="324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50F463A-C045-4A1E-A96F-F013D25A605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02953" y="2844818"/>
                  <a:ext cx="141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855BC33-25ED-4911-AE10-DE5F25D54E67}"/>
                    </a:ext>
                  </a:extLst>
                </p14:cNvPr>
                <p14:cNvContentPartPr/>
                <p14:nvPr/>
              </p14:nvContentPartPr>
              <p14:xfrm>
                <a:off x="3066393" y="2999978"/>
                <a:ext cx="102960" cy="90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855BC33-25ED-4911-AE10-DE5F25D54E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57753" y="2990978"/>
                  <a:ext cx="120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4976888-1FCB-4CB8-ABA5-163968FFEF73}"/>
                    </a:ext>
                  </a:extLst>
                </p14:cNvPr>
                <p14:cNvContentPartPr/>
                <p14:nvPr/>
              </p14:nvContentPartPr>
              <p14:xfrm>
                <a:off x="3186273" y="2984138"/>
                <a:ext cx="68400" cy="92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4976888-1FCB-4CB8-ABA5-163968FFEF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77633" y="2975498"/>
                  <a:ext cx="86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3E18419-2222-4C4A-9C8C-89E82763DD16}"/>
                    </a:ext>
                  </a:extLst>
                </p14:cNvPr>
                <p14:cNvContentPartPr/>
                <p14:nvPr/>
              </p14:nvContentPartPr>
              <p14:xfrm>
                <a:off x="3253953" y="3013658"/>
                <a:ext cx="70200" cy="70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3E18419-2222-4C4A-9C8C-89E82763DD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44953" y="3004658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562BA3F-81BD-4F5A-AA7A-F2AD82B18018}"/>
                    </a:ext>
                  </a:extLst>
                </p14:cNvPr>
                <p14:cNvContentPartPr/>
                <p14:nvPr/>
              </p14:nvContentPartPr>
              <p14:xfrm>
                <a:off x="3331713" y="2828978"/>
                <a:ext cx="95400" cy="251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562BA3F-81BD-4F5A-AA7A-F2AD82B1801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22713" y="2820338"/>
                  <a:ext cx="113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860E931-7F14-4EC3-BB93-C478920C595D}"/>
                    </a:ext>
                  </a:extLst>
                </p14:cNvPr>
                <p14:cNvContentPartPr/>
                <p14:nvPr/>
              </p14:nvContentPartPr>
              <p14:xfrm>
                <a:off x="3412713" y="2952098"/>
                <a:ext cx="99720" cy="150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860E931-7F14-4EC3-BB93-C478920C595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03713" y="2943098"/>
                  <a:ext cx="117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21882F6-5F7C-404E-9542-B4E2233319E9}"/>
                    </a:ext>
                  </a:extLst>
                </p14:cNvPr>
                <p14:cNvContentPartPr/>
                <p14:nvPr/>
              </p14:nvContentPartPr>
              <p14:xfrm>
                <a:off x="3043353" y="2963618"/>
                <a:ext cx="98640" cy="131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21882F6-5F7C-404E-9542-B4E2233319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34353" y="2954978"/>
                  <a:ext cx="116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7FF176D-B194-4370-856F-D58BBEA6C1DA}"/>
                    </a:ext>
                  </a:extLst>
                </p14:cNvPr>
                <p14:cNvContentPartPr/>
                <p14:nvPr/>
              </p14:nvContentPartPr>
              <p14:xfrm>
                <a:off x="2984673" y="3069458"/>
                <a:ext cx="27720" cy="144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7FF176D-B194-4370-856F-D58BBEA6C1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76033" y="3060458"/>
                  <a:ext cx="45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7A0C7DD-0AD7-491B-BBB4-ADEC467E7C04}"/>
                    </a:ext>
                  </a:extLst>
                </p14:cNvPr>
                <p14:cNvContentPartPr/>
                <p14:nvPr/>
              </p14:nvContentPartPr>
              <p14:xfrm>
                <a:off x="3514233" y="2299418"/>
                <a:ext cx="760320" cy="171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7A0C7DD-0AD7-491B-BBB4-ADEC467E7C0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05233" y="2290778"/>
                  <a:ext cx="777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D6DCC75-998F-4259-ADB7-1A0D9CB73465}"/>
                    </a:ext>
                  </a:extLst>
                </p14:cNvPr>
                <p14:cNvContentPartPr/>
                <p14:nvPr/>
              </p14:nvContentPartPr>
              <p14:xfrm>
                <a:off x="3539793" y="2557178"/>
                <a:ext cx="727560" cy="137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D6DCC75-998F-4259-ADB7-1A0D9CB734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30793" y="2548538"/>
                  <a:ext cx="745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67C91A-4CCF-4B01-A797-18B792294BC9}"/>
                    </a:ext>
                  </a:extLst>
                </p14:cNvPr>
                <p14:cNvContentPartPr/>
                <p14:nvPr/>
              </p14:nvContentPartPr>
              <p14:xfrm>
                <a:off x="3846153" y="2477618"/>
                <a:ext cx="65880" cy="78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67C91A-4CCF-4B01-A797-18B792294BC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37153" y="2468618"/>
                  <a:ext cx="83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7DFE813-0BB8-4069-AD37-52ACC56DA2CC}"/>
                    </a:ext>
                  </a:extLst>
                </p14:cNvPr>
                <p14:cNvContentPartPr/>
                <p14:nvPr/>
              </p14:nvContentPartPr>
              <p14:xfrm>
                <a:off x="3934353" y="2448098"/>
                <a:ext cx="58320" cy="98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7DFE813-0BB8-4069-AD37-52ACC56DA2C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25713" y="2439458"/>
                  <a:ext cx="75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A7AAB39-D082-4302-A5C2-8585C511F547}"/>
                    </a:ext>
                  </a:extLst>
                </p14:cNvPr>
                <p14:cNvContentPartPr/>
                <p14:nvPr/>
              </p14:nvContentPartPr>
              <p14:xfrm>
                <a:off x="4021473" y="2430818"/>
                <a:ext cx="73080" cy="67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A7AAB39-D082-4302-A5C2-8585C511F54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12833" y="2422178"/>
                  <a:ext cx="90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8A93EA5-785D-4531-ADAA-E59785B657B9}"/>
                    </a:ext>
                  </a:extLst>
                </p14:cNvPr>
                <p14:cNvContentPartPr/>
                <p14:nvPr/>
              </p14:nvContentPartPr>
              <p14:xfrm>
                <a:off x="3581193" y="2755538"/>
                <a:ext cx="718200" cy="222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8A93EA5-785D-4531-ADAA-E59785B657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72193" y="2746538"/>
                  <a:ext cx="735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F2BD056-98FD-4DDB-9057-AD72B1D8D85A}"/>
                    </a:ext>
                  </a:extLst>
                </p14:cNvPr>
                <p14:cNvContentPartPr/>
                <p14:nvPr/>
              </p14:nvContentPartPr>
              <p14:xfrm>
                <a:off x="2617113" y="2686058"/>
                <a:ext cx="82440" cy="195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F2BD056-98FD-4DDB-9057-AD72B1D8D85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08113" y="2677058"/>
                  <a:ext cx="100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38B0EED-63C7-410C-A72B-A86E3690588A}"/>
                    </a:ext>
                  </a:extLst>
                </p14:cNvPr>
                <p14:cNvContentPartPr/>
                <p14:nvPr/>
              </p14:nvContentPartPr>
              <p14:xfrm>
                <a:off x="2677233" y="2970818"/>
                <a:ext cx="112680" cy="170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38B0EED-63C7-410C-A72B-A86E3690588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68233" y="2961818"/>
                  <a:ext cx="130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757ED8D-5D05-4DF4-B677-4FE562F9424B}"/>
                    </a:ext>
                  </a:extLst>
                </p14:cNvPr>
                <p14:cNvContentPartPr/>
                <p14:nvPr/>
              </p14:nvContentPartPr>
              <p14:xfrm>
                <a:off x="2703873" y="3306338"/>
                <a:ext cx="110880" cy="110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757ED8D-5D05-4DF4-B677-4FE562F942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95233" y="3297338"/>
                  <a:ext cx="128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9309C3A-BEC5-4BC3-AA78-227AFF1AC475}"/>
                    </a:ext>
                  </a:extLst>
                </p14:cNvPr>
                <p14:cNvContentPartPr/>
                <p14:nvPr/>
              </p14:nvContentPartPr>
              <p14:xfrm>
                <a:off x="3780633" y="2722778"/>
                <a:ext cx="28440" cy="99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9309C3A-BEC5-4BC3-AA78-227AFF1AC4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71633" y="2713778"/>
                  <a:ext cx="46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E6FF1FC-778B-4572-9A1D-24CD71310129}"/>
                    </a:ext>
                  </a:extLst>
                </p14:cNvPr>
                <p14:cNvContentPartPr/>
                <p14:nvPr/>
              </p14:nvContentPartPr>
              <p14:xfrm>
                <a:off x="3779913" y="2683538"/>
                <a:ext cx="11160" cy="6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E6FF1FC-778B-4572-9A1D-24CD713101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71273" y="2674538"/>
                  <a:ext cx="28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54ABEFA-6A92-4B79-BE19-37EB8E273F51}"/>
                    </a:ext>
                  </a:extLst>
                </p14:cNvPr>
                <p14:cNvContentPartPr/>
                <p14:nvPr/>
              </p14:nvContentPartPr>
              <p14:xfrm>
                <a:off x="3840393" y="2731058"/>
                <a:ext cx="95400" cy="56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54ABEFA-6A92-4B79-BE19-37EB8E273F5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31753" y="2722058"/>
                  <a:ext cx="113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B1CD318-18D5-46CA-A57B-49C1D2B7EF54}"/>
                    </a:ext>
                  </a:extLst>
                </p14:cNvPr>
                <p14:cNvContentPartPr/>
                <p14:nvPr/>
              </p14:nvContentPartPr>
              <p14:xfrm>
                <a:off x="3944073" y="2688578"/>
                <a:ext cx="124200" cy="64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B1CD318-18D5-46CA-A57B-49C1D2B7EF5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35433" y="2679938"/>
                  <a:ext cx="141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2884BAF-EE51-4174-9B56-EECC0D522F0B}"/>
                    </a:ext>
                  </a:extLst>
                </p14:cNvPr>
                <p14:cNvContentPartPr/>
                <p14:nvPr/>
              </p14:nvContentPartPr>
              <p14:xfrm>
                <a:off x="3612873" y="3075938"/>
                <a:ext cx="661680" cy="160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2884BAF-EE51-4174-9B56-EECC0D522F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03873" y="3066938"/>
                  <a:ext cx="679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92D460F-0072-40B0-8A50-8E2434F86D2F}"/>
                    </a:ext>
                  </a:extLst>
                </p14:cNvPr>
                <p14:cNvContentPartPr/>
                <p14:nvPr/>
              </p14:nvContentPartPr>
              <p14:xfrm>
                <a:off x="3771633" y="3023018"/>
                <a:ext cx="84960" cy="96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92D460F-0072-40B0-8A50-8E2434F86D2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62633" y="3014378"/>
                  <a:ext cx="102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B866E38-3918-48AB-B140-0B2B97784FD6}"/>
                    </a:ext>
                  </a:extLst>
                </p14:cNvPr>
                <p14:cNvContentPartPr/>
                <p14:nvPr/>
              </p14:nvContentPartPr>
              <p14:xfrm>
                <a:off x="3877473" y="3003938"/>
                <a:ext cx="54720" cy="90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B866E38-3918-48AB-B140-0B2B97784F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68833" y="2995298"/>
                  <a:ext cx="72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14AA988-BE9A-4893-AC92-7E717A594C12}"/>
                    </a:ext>
                  </a:extLst>
                </p14:cNvPr>
                <p14:cNvContentPartPr/>
                <p14:nvPr/>
              </p14:nvContentPartPr>
              <p14:xfrm>
                <a:off x="3959553" y="2958578"/>
                <a:ext cx="62640" cy="96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14AA988-BE9A-4893-AC92-7E717A594C1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50553" y="2949578"/>
                  <a:ext cx="80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9AAC4DF-64FB-4A75-9514-EB68338DB1B3}"/>
                    </a:ext>
                  </a:extLst>
                </p14:cNvPr>
                <p14:cNvContentPartPr/>
                <p14:nvPr/>
              </p14:nvContentPartPr>
              <p14:xfrm>
                <a:off x="3645993" y="3290858"/>
                <a:ext cx="623160" cy="12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9AAC4DF-64FB-4A75-9514-EB68338DB1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36993" y="3282218"/>
                  <a:ext cx="640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C5F8F80-DB49-4090-900D-8B741BF5BEE9}"/>
                    </a:ext>
                  </a:extLst>
                </p14:cNvPr>
                <p14:cNvContentPartPr/>
                <p14:nvPr/>
              </p14:nvContentPartPr>
              <p14:xfrm>
                <a:off x="3826353" y="3248378"/>
                <a:ext cx="65160" cy="86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C5F8F80-DB49-4090-900D-8B741BF5BEE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17353" y="3239738"/>
                  <a:ext cx="82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E556224-542A-4D92-8F79-3778EEC60F28}"/>
                    </a:ext>
                  </a:extLst>
                </p14:cNvPr>
                <p14:cNvContentPartPr/>
                <p14:nvPr/>
              </p14:nvContentPartPr>
              <p14:xfrm>
                <a:off x="3942993" y="3231098"/>
                <a:ext cx="46080" cy="75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E556224-542A-4D92-8F79-3778EEC60F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34353" y="3222098"/>
                  <a:ext cx="63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70A0162-4C5E-4500-AAA5-91FF616C7756}"/>
                    </a:ext>
                  </a:extLst>
                </p14:cNvPr>
                <p14:cNvContentPartPr/>
                <p14:nvPr/>
              </p14:nvContentPartPr>
              <p14:xfrm>
                <a:off x="4027593" y="3178538"/>
                <a:ext cx="101160" cy="79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70A0162-4C5E-4500-AAA5-91FF616C775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18593" y="3169538"/>
                  <a:ext cx="118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0020B73-3AB4-4361-B49D-2532646285DB}"/>
                    </a:ext>
                  </a:extLst>
                </p14:cNvPr>
                <p14:cNvContentPartPr/>
                <p14:nvPr/>
              </p14:nvContentPartPr>
              <p14:xfrm>
                <a:off x="3682713" y="3574898"/>
                <a:ext cx="580320" cy="108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0020B73-3AB4-4361-B49D-2532646285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74073" y="3566258"/>
                  <a:ext cx="597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C5BA9ED-4CC4-4F3B-A39C-698E014B72EC}"/>
                    </a:ext>
                  </a:extLst>
                </p14:cNvPr>
                <p14:cNvContentPartPr/>
                <p14:nvPr/>
              </p14:nvContentPartPr>
              <p14:xfrm>
                <a:off x="3832113" y="3505418"/>
                <a:ext cx="65160" cy="76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C5BA9ED-4CC4-4F3B-A39C-698E014B72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23473" y="3496418"/>
                  <a:ext cx="82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E28BFF3-CDDC-468A-B436-07B5DA205F15}"/>
                    </a:ext>
                  </a:extLst>
                </p14:cNvPr>
                <p14:cNvContentPartPr/>
                <p14:nvPr/>
              </p14:nvContentPartPr>
              <p14:xfrm>
                <a:off x="3939033" y="3427298"/>
                <a:ext cx="82800" cy="142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E28BFF3-CDDC-468A-B436-07B5DA205F1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30033" y="3418298"/>
                  <a:ext cx="100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237169A-A039-4E7B-A7A8-07F27697CABA}"/>
                    </a:ext>
                  </a:extLst>
                </p14:cNvPr>
                <p14:cNvContentPartPr/>
                <p14:nvPr/>
              </p14:nvContentPartPr>
              <p14:xfrm>
                <a:off x="3783153" y="3731498"/>
                <a:ext cx="142920" cy="208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237169A-A039-4E7B-A7A8-07F27697CAB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74153" y="3722498"/>
                  <a:ext cx="160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CA975CA-A4B5-4387-8028-27C0771AB61C}"/>
                    </a:ext>
                  </a:extLst>
                </p14:cNvPr>
                <p14:cNvContentPartPr/>
                <p14:nvPr/>
              </p14:nvContentPartPr>
              <p14:xfrm>
                <a:off x="3922113" y="3779738"/>
                <a:ext cx="66960" cy="70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CA975CA-A4B5-4387-8028-27C0771AB61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13113" y="3771098"/>
                  <a:ext cx="84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8F74B82-3E65-410B-A1CE-2A03C871A3B7}"/>
                    </a:ext>
                  </a:extLst>
                </p14:cNvPr>
                <p14:cNvContentPartPr/>
                <p14:nvPr/>
              </p14:nvContentPartPr>
              <p14:xfrm>
                <a:off x="3996633" y="3765338"/>
                <a:ext cx="61560" cy="79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8F74B82-3E65-410B-A1CE-2A03C871A3B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87993" y="3756698"/>
                  <a:ext cx="79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542584A-168F-4EE5-8686-F16AD1A68193}"/>
                    </a:ext>
                  </a:extLst>
                </p14:cNvPr>
                <p14:cNvContentPartPr/>
                <p14:nvPr/>
              </p14:nvContentPartPr>
              <p14:xfrm>
                <a:off x="4080873" y="3698018"/>
                <a:ext cx="56880" cy="132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542584A-168F-4EE5-8686-F16AD1A6819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71873" y="3689018"/>
                  <a:ext cx="74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33202E6-405C-4D14-A28D-494EF7518363}"/>
                    </a:ext>
                  </a:extLst>
                </p14:cNvPr>
                <p14:cNvContentPartPr/>
                <p14:nvPr/>
              </p14:nvContentPartPr>
              <p14:xfrm>
                <a:off x="3634833" y="4019498"/>
                <a:ext cx="47520" cy="435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33202E6-405C-4D14-A28D-494EF751836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26193" y="4010858"/>
                  <a:ext cx="651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190FC85-5DC1-492D-87A1-22982A08AD6E}"/>
                    </a:ext>
                  </a:extLst>
                </p14:cNvPr>
                <p14:cNvContentPartPr/>
                <p14:nvPr/>
              </p14:nvContentPartPr>
              <p14:xfrm>
                <a:off x="3662913" y="4133978"/>
                <a:ext cx="660240" cy="133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190FC85-5DC1-492D-87A1-22982A08AD6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54273" y="4124978"/>
                  <a:ext cx="677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FDF4F8F-246D-4FBE-9C1F-A51437EB519A}"/>
                    </a:ext>
                  </a:extLst>
                </p14:cNvPr>
                <p14:cNvContentPartPr/>
                <p14:nvPr/>
              </p14:nvContentPartPr>
              <p14:xfrm>
                <a:off x="3797553" y="4047578"/>
                <a:ext cx="169560" cy="174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FDF4F8F-246D-4FBE-9C1F-A51437EB519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88913" y="4038938"/>
                  <a:ext cx="187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63F9647-749D-4200-ABEB-F67C19AFFBBF}"/>
                    </a:ext>
                  </a:extLst>
                </p14:cNvPr>
                <p14:cNvContentPartPr/>
                <p14:nvPr/>
              </p14:nvContentPartPr>
              <p14:xfrm>
                <a:off x="3975753" y="4060538"/>
                <a:ext cx="88920" cy="61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63F9647-749D-4200-ABEB-F67C19AFFBB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66753" y="4051538"/>
                  <a:ext cx="106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A69B41D-F11A-4EC9-B24C-44D45D8B4273}"/>
                    </a:ext>
                  </a:extLst>
                </p14:cNvPr>
                <p14:cNvContentPartPr/>
                <p14:nvPr/>
              </p14:nvContentPartPr>
              <p14:xfrm>
                <a:off x="4092033" y="4027418"/>
                <a:ext cx="51480" cy="64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A69B41D-F11A-4EC9-B24C-44D45D8B427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83393" y="4018778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AB282A4-19F5-4238-B339-20323F8953FF}"/>
                    </a:ext>
                  </a:extLst>
                </p14:cNvPr>
                <p14:cNvContentPartPr/>
                <p14:nvPr/>
              </p14:nvContentPartPr>
              <p14:xfrm>
                <a:off x="4157553" y="3938498"/>
                <a:ext cx="52560" cy="162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AB282A4-19F5-4238-B339-20323F8953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48553" y="3929498"/>
                  <a:ext cx="70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108EC53-973A-45EC-A02E-5580399184BA}"/>
                    </a:ext>
                  </a:extLst>
                </p14:cNvPr>
                <p14:cNvContentPartPr/>
                <p14:nvPr/>
              </p14:nvContentPartPr>
              <p14:xfrm>
                <a:off x="4153233" y="3997898"/>
                <a:ext cx="83160" cy="41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108EC53-973A-45EC-A02E-5580399184B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44233" y="3989258"/>
                  <a:ext cx="100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20B0A06-084E-47B4-8D5E-EEC749DC2670}"/>
                    </a:ext>
                  </a:extLst>
                </p14:cNvPr>
                <p14:cNvContentPartPr/>
                <p14:nvPr/>
              </p14:nvContentPartPr>
              <p14:xfrm>
                <a:off x="3990513" y="4058378"/>
                <a:ext cx="72360" cy="8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20B0A06-084E-47B4-8D5E-EEC749DC267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81873" y="4049378"/>
                  <a:ext cx="90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47A6CE5-1563-4E00-B550-0639019BBB9F}"/>
                    </a:ext>
                  </a:extLst>
                </p14:cNvPr>
                <p14:cNvContentPartPr/>
                <p14:nvPr/>
              </p14:nvContentPartPr>
              <p14:xfrm>
                <a:off x="2898273" y="3885218"/>
                <a:ext cx="743400" cy="570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47A6CE5-1563-4E00-B550-0639019BBB9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89633" y="3876578"/>
                  <a:ext cx="76104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506FE57-063C-4730-94FD-4714E83E78C1}"/>
                    </a:ext>
                  </a:extLst>
                </p14:cNvPr>
                <p14:cNvContentPartPr/>
                <p14:nvPr/>
              </p14:nvContentPartPr>
              <p14:xfrm>
                <a:off x="3808353" y="2239658"/>
                <a:ext cx="70920" cy="108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506FE57-063C-4730-94FD-4714E83E78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99353" y="2231018"/>
                  <a:ext cx="88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8B69DF-38C0-456D-9275-7056CFA999BA}"/>
                    </a:ext>
                  </a:extLst>
                </p14:cNvPr>
                <p14:cNvContentPartPr/>
                <p14:nvPr/>
              </p14:nvContentPartPr>
              <p14:xfrm>
                <a:off x="3914913" y="2215898"/>
                <a:ext cx="81720" cy="79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8B69DF-38C0-456D-9275-7056CFA999B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05913" y="2207258"/>
                  <a:ext cx="99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C68D79A-195B-455A-9E24-2D65BC8D072D}"/>
                    </a:ext>
                  </a:extLst>
                </p14:cNvPr>
                <p14:cNvContentPartPr/>
                <p14:nvPr/>
              </p14:nvContentPartPr>
              <p14:xfrm>
                <a:off x="3406593" y="2028698"/>
                <a:ext cx="830160" cy="288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C68D79A-195B-455A-9E24-2D65BC8D072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97953" y="2020058"/>
                  <a:ext cx="847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0B10099-A10E-4635-A6E2-6EA17FC9B981}"/>
                    </a:ext>
                  </a:extLst>
                </p14:cNvPr>
                <p14:cNvContentPartPr/>
                <p14:nvPr/>
              </p14:nvContentPartPr>
              <p14:xfrm>
                <a:off x="3574713" y="2041658"/>
                <a:ext cx="100800" cy="107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0B10099-A10E-4635-A6E2-6EA17FC9B9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66073" y="2032658"/>
                  <a:ext cx="118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26C2EFE-9585-4C8D-9529-FEA2CF2F9216}"/>
                    </a:ext>
                  </a:extLst>
                </p14:cNvPr>
                <p14:cNvContentPartPr/>
                <p14:nvPr/>
              </p14:nvContentPartPr>
              <p14:xfrm>
                <a:off x="3741753" y="1892258"/>
                <a:ext cx="64440" cy="188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26C2EFE-9585-4C8D-9529-FEA2CF2F921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33113" y="1883258"/>
                  <a:ext cx="82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EA8C3FA-EBD5-4171-BE4D-C7EA60B37933}"/>
                    </a:ext>
                  </a:extLst>
                </p14:cNvPr>
                <p14:cNvContentPartPr/>
                <p14:nvPr/>
              </p14:nvContentPartPr>
              <p14:xfrm>
                <a:off x="3688473" y="1905578"/>
                <a:ext cx="41040" cy="218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EA8C3FA-EBD5-4171-BE4D-C7EA60B3793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79833" y="1896578"/>
                  <a:ext cx="58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4ABD21A-2FDC-4EAB-B05E-86391F3C2E44}"/>
                    </a:ext>
                  </a:extLst>
                </p14:cNvPr>
                <p14:cNvContentPartPr/>
                <p14:nvPr/>
              </p14:nvContentPartPr>
              <p14:xfrm>
                <a:off x="3476073" y="2454938"/>
                <a:ext cx="136440" cy="25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4ABD21A-2FDC-4EAB-B05E-86391F3C2E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67433" y="2445938"/>
                  <a:ext cx="154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D175BD7-1DC7-4902-AEF3-0005B3D76A3B}"/>
                    </a:ext>
                  </a:extLst>
                </p14:cNvPr>
                <p14:cNvContentPartPr/>
                <p14:nvPr/>
              </p14:nvContentPartPr>
              <p14:xfrm>
                <a:off x="1161633" y="2789738"/>
                <a:ext cx="183960" cy="186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D175BD7-1DC7-4902-AEF3-0005B3D76A3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52633" y="2781098"/>
                  <a:ext cx="201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0C38234-D75F-414F-84F5-5756BD03D72E}"/>
                    </a:ext>
                  </a:extLst>
                </p14:cNvPr>
                <p14:cNvContentPartPr/>
                <p14:nvPr/>
              </p14:nvContentPartPr>
              <p14:xfrm>
                <a:off x="4347633" y="1209338"/>
                <a:ext cx="38880" cy="128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0C38234-D75F-414F-84F5-5756BD03D72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38633" y="1200338"/>
                  <a:ext cx="56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6A29407-BAB4-4BE1-97AC-7C47E0CBADB8}"/>
                    </a:ext>
                  </a:extLst>
                </p14:cNvPr>
                <p14:cNvContentPartPr/>
                <p14:nvPr/>
              </p14:nvContentPartPr>
              <p14:xfrm>
                <a:off x="4295793" y="1305458"/>
                <a:ext cx="119160" cy="101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6A29407-BAB4-4BE1-97AC-7C47E0CBADB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86793" y="1296818"/>
                  <a:ext cx="136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DE33845-7DE4-4A3B-8775-910A1C0C26D3}"/>
                    </a:ext>
                  </a:extLst>
                </p14:cNvPr>
                <p14:cNvContentPartPr/>
                <p14:nvPr/>
              </p14:nvContentPartPr>
              <p14:xfrm>
                <a:off x="4434393" y="961658"/>
                <a:ext cx="95040" cy="74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DE33845-7DE4-4A3B-8775-910A1C0C26D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25753" y="953018"/>
                  <a:ext cx="112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1D91093-9459-4B16-991A-9949335A8055}"/>
                    </a:ext>
                  </a:extLst>
                </p14:cNvPr>
                <p14:cNvContentPartPr/>
                <p14:nvPr/>
              </p14:nvContentPartPr>
              <p14:xfrm>
                <a:off x="4540593" y="936818"/>
                <a:ext cx="45360" cy="160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1D91093-9459-4B16-991A-9949335A805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31953" y="927818"/>
                  <a:ext cx="63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9C1B4AD-6C04-4DDE-BF51-14A822BC361B}"/>
                    </a:ext>
                  </a:extLst>
                </p14:cNvPr>
                <p14:cNvContentPartPr/>
                <p14:nvPr/>
              </p14:nvContentPartPr>
              <p14:xfrm>
                <a:off x="4600713" y="839618"/>
                <a:ext cx="88560" cy="150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9C1B4AD-6C04-4DDE-BF51-14A822BC36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92073" y="830618"/>
                  <a:ext cx="106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28560E7-0F5C-43AF-83F3-9BBDA508566A}"/>
                    </a:ext>
                  </a:extLst>
                </p14:cNvPr>
                <p14:cNvContentPartPr/>
                <p14:nvPr/>
              </p14:nvContentPartPr>
              <p14:xfrm>
                <a:off x="4697913" y="925658"/>
                <a:ext cx="88200" cy="41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28560E7-0F5C-43AF-83F3-9BBDA508566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688913" y="916658"/>
                  <a:ext cx="105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646FD01-1AF2-4178-92B7-84D5A139B26C}"/>
                    </a:ext>
                  </a:extLst>
                </p14:cNvPr>
                <p14:cNvContentPartPr/>
                <p14:nvPr/>
              </p14:nvContentPartPr>
              <p14:xfrm>
                <a:off x="4781793" y="798938"/>
                <a:ext cx="31320" cy="148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646FD01-1AF2-4178-92B7-84D5A139B26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72793" y="790298"/>
                  <a:ext cx="48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85D1AB2-895A-41EE-A4E3-E483204DBBA2}"/>
                    </a:ext>
                  </a:extLst>
                </p14:cNvPr>
                <p14:cNvContentPartPr/>
                <p14:nvPr/>
              </p14:nvContentPartPr>
              <p14:xfrm>
                <a:off x="4740753" y="836378"/>
                <a:ext cx="86760" cy="54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85D1AB2-895A-41EE-A4E3-E483204DBBA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32113" y="827378"/>
                  <a:ext cx="104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B1B1003-9498-403F-8B89-58C68539F172}"/>
                    </a:ext>
                  </a:extLst>
                </p14:cNvPr>
                <p14:cNvContentPartPr/>
                <p14:nvPr/>
              </p14:nvContentPartPr>
              <p14:xfrm>
                <a:off x="4833633" y="845738"/>
                <a:ext cx="117000" cy="104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B1B1003-9498-403F-8B89-58C68539F17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24993" y="836738"/>
                  <a:ext cx="134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18B4947-69DD-4C76-B39E-4578DAECC719}"/>
                    </a:ext>
                  </a:extLst>
                </p14:cNvPr>
                <p14:cNvContentPartPr/>
                <p14:nvPr/>
              </p14:nvContentPartPr>
              <p14:xfrm>
                <a:off x="4230633" y="1019618"/>
                <a:ext cx="59040" cy="163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18B4947-69DD-4C76-B39E-4578DAECC7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21633" y="1010978"/>
                  <a:ext cx="76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56CBDD0-35C9-49CB-B296-FED901D2278B}"/>
                    </a:ext>
                  </a:extLst>
                </p14:cNvPr>
                <p14:cNvContentPartPr/>
                <p14:nvPr/>
              </p14:nvContentPartPr>
              <p14:xfrm>
                <a:off x="4298313" y="974618"/>
                <a:ext cx="75600" cy="90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56CBDD0-35C9-49CB-B296-FED901D227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89673" y="965978"/>
                  <a:ext cx="93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F2BAA0-27F0-436B-8B2B-394323998BF3}"/>
                    </a:ext>
                  </a:extLst>
                </p14:cNvPr>
                <p14:cNvContentPartPr/>
                <p14:nvPr/>
              </p14:nvContentPartPr>
              <p14:xfrm>
                <a:off x="4434753" y="1182338"/>
                <a:ext cx="52920" cy="132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F2BAA0-27F0-436B-8B2B-394323998B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25753" y="1173338"/>
                  <a:ext cx="70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BFF12F-38C3-4DEC-BFE1-9DD08FEB2B3D}"/>
                    </a:ext>
                  </a:extLst>
                </p14:cNvPr>
                <p14:cNvContentPartPr/>
                <p14:nvPr/>
              </p14:nvContentPartPr>
              <p14:xfrm>
                <a:off x="4506393" y="1163618"/>
                <a:ext cx="55080" cy="90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BFF12F-38C3-4DEC-BFE1-9DD08FEB2B3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97393" y="1154978"/>
                  <a:ext cx="72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CA8D547-A410-4B92-B5A9-4A6F3EAA5528}"/>
                    </a:ext>
                  </a:extLst>
                </p14:cNvPr>
                <p14:cNvContentPartPr/>
                <p14:nvPr/>
              </p14:nvContentPartPr>
              <p14:xfrm>
                <a:off x="4615473" y="1152458"/>
                <a:ext cx="160560" cy="84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CA8D547-A410-4B92-B5A9-4A6F3EAA552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06473" y="1143458"/>
                  <a:ext cx="178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6512B3B-3F89-4243-B829-2BECF5D09912}"/>
                    </a:ext>
                  </a:extLst>
                </p14:cNvPr>
                <p14:cNvContentPartPr/>
                <p14:nvPr/>
              </p14:nvContentPartPr>
              <p14:xfrm>
                <a:off x="4786473" y="1089458"/>
                <a:ext cx="130680" cy="90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6512B3B-3F89-4243-B829-2BECF5D0991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77473" y="1080818"/>
                  <a:ext cx="148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9650E6-985F-4DD2-8393-5E4D3AB6A043}"/>
                    </a:ext>
                  </a:extLst>
                </p14:cNvPr>
                <p14:cNvContentPartPr/>
                <p14:nvPr/>
              </p14:nvContentPartPr>
              <p14:xfrm>
                <a:off x="7295455" y="1580678"/>
                <a:ext cx="714600" cy="388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9650E6-985F-4DD2-8393-5E4D3AB6A04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86455" y="1571678"/>
                  <a:ext cx="732240" cy="39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02D4DD5-A046-4BB5-88BD-532DA55384CD}"/>
                    </a:ext>
                  </a:extLst>
                </p14:cNvPr>
                <p14:cNvContentPartPr/>
                <p14:nvPr/>
              </p14:nvContentPartPr>
              <p14:xfrm>
                <a:off x="7301215" y="1526678"/>
                <a:ext cx="709560" cy="3898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02D4DD5-A046-4BB5-88BD-532DA55384C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92215" y="1518038"/>
                  <a:ext cx="727200" cy="39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2EA56A-1D96-482F-A658-6EA95D25CA18}"/>
                    </a:ext>
                  </a:extLst>
                </p14:cNvPr>
                <p14:cNvContentPartPr/>
                <p14:nvPr/>
              </p14:nvContentPartPr>
              <p14:xfrm>
                <a:off x="7470415" y="5110478"/>
                <a:ext cx="118440" cy="140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2EA56A-1D96-482F-A658-6EA95D25CA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61775" y="5101838"/>
                  <a:ext cx="136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C3E7F75-90C6-4503-9482-5FF7305157CD}"/>
                    </a:ext>
                  </a:extLst>
                </p14:cNvPr>
                <p14:cNvContentPartPr/>
                <p14:nvPr/>
              </p14:nvContentPartPr>
              <p14:xfrm>
                <a:off x="5192913" y="2069018"/>
                <a:ext cx="38160" cy="502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C3E7F75-90C6-4503-9482-5FF7305157C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83913" y="2060018"/>
                  <a:ext cx="558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51EA7C1-689A-44E1-90BE-DEF5F093BB28}"/>
                    </a:ext>
                  </a:extLst>
                </p14:cNvPr>
                <p14:cNvContentPartPr/>
                <p14:nvPr/>
              </p14:nvContentPartPr>
              <p14:xfrm>
                <a:off x="5188593" y="1895858"/>
                <a:ext cx="847440" cy="702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51EA7C1-689A-44E1-90BE-DEF5F093BB2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179953" y="1886858"/>
                  <a:ext cx="86508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0C20360-00C9-4651-98B4-A257CA937B48}"/>
                    </a:ext>
                  </a:extLst>
                </p14:cNvPr>
                <p14:cNvContentPartPr/>
                <p14:nvPr/>
              </p14:nvContentPartPr>
              <p14:xfrm>
                <a:off x="5232513" y="2506418"/>
                <a:ext cx="825480" cy="374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0C20360-00C9-4651-98B4-A257CA937B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23873" y="2497778"/>
                  <a:ext cx="8431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F924D24-DC23-40DE-8167-FBFE4D095487}"/>
                    </a:ext>
                  </a:extLst>
                </p14:cNvPr>
                <p14:cNvContentPartPr/>
                <p14:nvPr/>
              </p14:nvContentPartPr>
              <p14:xfrm>
                <a:off x="6035313" y="2549258"/>
                <a:ext cx="20160" cy="136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F924D24-DC23-40DE-8167-FBFE4D09548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26673" y="2540618"/>
                  <a:ext cx="37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E7C0443-A02A-4BBF-A62F-81B3A95B7938}"/>
                    </a:ext>
                  </a:extLst>
                </p14:cNvPr>
                <p14:cNvContentPartPr/>
                <p14:nvPr/>
              </p14:nvContentPartPr>
              <p14:xfrm>
                <a:off x="5353473" y="2128058"/>
                <a:ext cx="119160" cy="231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E7C0443-A02A-4BBF-A62F-81B3A95B79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344473" y="2119058"/>
                  <a:ext cx="136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10E4FD-0912-4435-B2D2-E4F53451C101}"/>
                    </a:ext>
                  </a:extLst>
                </p14:cNvPr>
                <p14:cNvContentPartPr/>
                <p14:nvPr/>
              </p14:nvContentPartPr>
              <p14:xfrm>
                <a:off x="5493873" y="2184218"/>
                <a:ext cx="64440" cy="103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10E4FD-0912-4435-B2D2-E4F53451C10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84873" y="2175218"/>
                  <a:ext cx="82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2ED781D-F2FF-4AAE-9660-9CB22AE91DD8}"/>
                    </a:ext>
                  </a:extLst>
                </p14:cNvPr>
                <p14:cNvContentPartPr/>
                <p14:nvPr/>
              </p14:nvContentPartPr>
              <p14:xfrm>
                <a:off x="5593593" y="2168378"/>
                <a:ext cx="151920" cy="83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2ED781D-F2FF-4AAE-9660-9CB22AE91DD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84953" y="2159378"/>
                  <a:ext cx="169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752E818-14EC-453C-8C33-E3824F94957A}"/>
                    </a:ext>
                  </a:extLst>
                </p14:cNvPr>
                <p14:cNvContentPartPr/>
                <p14:nvPr/>
              </p14:nvContentPartPr>
              <p14:xfrm>
                <a:off x="5732553" y="2041298"/>
                <a:ext cx="115200" cy="209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752E818-14EC-453C-8C33-E3824F94957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23913" y="2032298"/>
                  <a:ext cx="132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CE45984-0742-417E-B5B8-5E675F69BA8C}"/>
                    </a:ext>
                  </a:extLst>
                </p14:cNvPr>
                <p14:cNvContentPartPr/>
                <p14:nvPr/>
              </p14:nvContentPartPr>
              <p14:xfrm>
                <a:off x="5876193" y="2127338"/>
                <a:ext cx="360" cy="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CE45984-0742-417E-B5B8-5E675F69BA8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867193" y="21186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BE80832-D2A0-4E68-811B-6DE863529952}"/>
                    </a:ext>
                  </a:extLst>
                </p14:cNvPr>
                <p14:cNvContentPartPr/>
                <p14:nvPr/>
              </p14:nvContentPartPr>
              <p14:xfrm>
                <a:off x="5431233" y="2554658"/>
                <a:ext cx="70560" cy="75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BE80832-D2A0-4E68-811B-6DE86352995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22593" y="2545658"/>
                  <a:ext cx="88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4A08886-4038-4D93-8DD1-C85B1C2DC533}"/>
                    </a:ext>
                  </a:extLst>
                </p14:cNvPr>
                <p14:cNvContentPartPr/>
                <p14:nvPr/>
              </p14:nvContentPartPr>
              <p14:xfrm>
                <a:off x="5514753" y="2524418"/>
                <a:ext cx="93600" cy="59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4A08886-4038-4D93-8DD1-C85B1C2DC53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506113" y="2515418"/>
                  <a:ext cx="111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2638E47-FCCA-4566-B044-97A5F6476F3A}"/>
                    </a:ext>
                  </a:extLst>
                </p14:cNvPr>
                <p14:cNvContentPartPr/>
                <p14:nvPr/>
              </p14:nvContentPartPr>
              <p14:xfrm>
                <a:off x="5567313" y="2376098"/>
                <a:ext cx="75600" cy="170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2638E47-FCCA-4566-B044-97A5F6476F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58673" y="2367458"/>
                  <a:ext cx="93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CD5411C-C0F3-4C77-A7EC-7CEADC157C61}"/>
                    </a:ext>
                  </a:extLst>
                </p14:cNvPr>
                <p14:cNvContentPartPr/>
                <p14:nvPr/>
              </p14:nvContentPartPr>
              <p14:xfrm>
                <a:off x="5629233" y="2480858"/>
                <a:ext cx="99720" cy="63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CD5411C-C0F3-4C77-A7EC-7CEADC157C6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20593" y="2471858"/>
                  <a:ext cx="117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786D55E-4CA8-4654-B155-A2B948F68A4F}"/>
                    </a:ext>
                  </a:extLst>
                </p14:cNvPr>
                <p14:cNvContentPartPr/>
                <p14:nvPr/>
              </p14:nvContentPartPr>
              <p14:xfrm>
                <a:off x="5722473" y="2390858"/>
                <a:ext cx="34200" cy="120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786D55E-4CA8-4654-B155-A2B948F68A4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13833" y="2382218"/>
                  <a:ext cx="51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0CC7D6B-6B0D-4275-A5B6-F7FF1065AA18}"/>
                    </a:ext>
                  </a:extLst>
                </p14:cNvPr>
                <p14:cNvContentPartPr/>
                <p14:nvPr/>
              </p14:nvContentPartPr>
              <p14:xfrm>
                <a:off x="5769993" y="2352338"/>
                <a:ext cx="96480" cy="162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0CC7D6B-6B0D-4275-A5B6-F7FF1065AA1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61353" y="2343698"/>
                  <a:ext cx="114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1F3FF22-F890-40A9-BE2F-3E718F04AD22}"/>
                    </a:ext>
                  </a:extLst>
                </p14:cNvPr>
                <p14:cNvContentPartPr/>
                <p14:nvPr/>
              </p14:nvContentPartPr>
              <p14:xfrm>
                <a:off x="5809593" y="2417498"/>
                <a:ext cx="49320" cy="9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1F3FF22-F890-40A9-BE2F-3E718F04AD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00953" y="2408498"/>
                  <a:ext cx="66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1EBEE2B-85A3-41B5-B323-E5C52754E452}"/>
                    </a:ext>
                  </a:extLst>
                </p14:cNvPr>
                <p14:cNvContentPartPr/>
                <p14:nvPr/>
              </p14:nvContentPartPr>
              <p14:xfrm>
                <a:off x="5891313" y="2390138"/>
                <a:ext cx="36360" cy="77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1EBEE2B-85A3-41B5-B323-E5C52754E45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82673" y="2381138"/>
                  <a:ext cx="54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F5A1132-1278-4943-AE9A-C16A89E70399}"/>
                    </a:ext>
                  </a:extLst>
                </p14:cNvPr>
                <p14:cNvContentPartPr/>
                <p14:nvPr/>
              </p14:nvContentPartPr>
              <p14:xfrm>
                <a:off x="5919393" y="2377178"/>
                <a:ext cx="42480" cy="76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F5A1132-1278-4943-AE9A-C16A89E7039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910393" y="2368178"/>
                  <a:ext cx="60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D91F19B-F9C1-4DE7-BD41-7EEFD0FE1519}"/>
                    </a:ext>
                  </a:extLst>
                </p14:cNvPr>
                <p14:cNvContentPartPr/>
                <p14:nvPr/>
              </p14:nvContentPartPr>
              <p14:xfrm>
                <a:off x="5294433" y="3131738"/>
                <a:ext cx="95040" cy="624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D91F19B-F9C1-4DE7-BD41-7EEFD0FE151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85433" y="3123098"/>
                  <a:ext cx="11268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BA43C37-A7C7-4541-8892-1B1693F0D7BE}"/>
                    </a:ext>
                  </a:extLst>
                </p14:cNvPr>
                <p14:cNvContentPartPr/>
                <p14:nvPr/>
              </p14:nvContentPartPr>
              <p14:xfrm>
                <a:off x="5295873" y="2959298"/>
                <a:ext cx="688320" cy="175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BA43C37-A7C7-4541-8892-1B1693F0D7B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86873" y="2950658"/>
                  <a:ext cx="705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3FEF140-B4C7-4B74-B6E1-3C42685905F0}"/>
                    </a:ext>
                  </a:extLst>
                </p14:cNvPr>
                <p14:cNvContentPartPr/>
                <p14:nvPr/>
              </p14:nvContentPartPr>
              <p14:xfrm>
                <a:off x="5947473" y="2943098"/>
                <a:ext cx="132840" cy="39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3FEF140-B4C7-4B74-B6E1-3C42685905F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938473" y="2934098"/>
                  <a:ext cx="150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0D43B75-FB68-44E4-B580-EE9483A8F0F7}"/>
                    </a:ext>
                  </a:extLst>
                </p14:cNvPr>
                <p14:cNvContentPartPr/>
                <p14:nvPr/>
              </p14:nvContentPartPr>
              <p14:xfrm>
                <a:off x="6063033" y="2965418"/>
                <a:ext cx="62640" cy="690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0D43B75-FB68-44E4-B580-EE9483A8F0F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54033" y="2956778"/>
                  <a:ext cx="802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9F7BDA5-6E66-40CE-8222-730D76FCCF2B}"/>
                    </a:ext>
                  </a:extLst>
                </p14:cNvPr>
                <p14:cNvContentPartPr/>
                <p14:nvPr/>
              </p14:nvContentPartPr>
              <p14:xfrm>
                <a:off x="5377233" y="3681098"/>
                <a:ext cx="783000" cy="210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9F7BDA5-6E66-40CE-8222-730D76FCCF2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68233" y="3672098"/>
                  <a:ext cx="800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79105A2-1A94-4059-9E2D-2BCD36D9C636}"/>
                    </a:ext>
                  </a:extLst>
                </p14:cNvPr>
                <p14:cNvContentPartPr/>
                <p14:nvPr/>
              </p14:nvContentPartPr>
              <p14:xfrm>
                <a:off x="6124233" y="3612698"/>
                <a:ext cx="13680" cy="96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79105A2-1A94-4059-9E2D-2BCD36D9C63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15233" y="3604058"/>
                  <a:ext cx="31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62B44A2-689B-4DB9-8235-5E24018EA757}"/>
                    </a:ext>
                  </a:extLst>
                </p14:cNvPr>
                <p14:cNvContentPartPr/>
                <p14:nvPr/>
              </p14:nvContentPartPr>
              <p14:xfrm>
                <a:off x="5474433" y="3249818"/>
                <a:ext cx="160200" cy="146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62B44A2-689B-4DB9-8235-5E24018EA75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65793" y="3240818"/>
                  <a:ext cx="177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82A28FC-10ED-446E-8592-E34795C6CB69}"/>
                    </a:ext>
                  </a:extLst>
                </p14:cNvPr>
                <p14:cNvContentPartPr/>
                <p14:nvPr/>
              </p14:nvContentPartPr>
              <p14:xfrm>
                <a:off x="5651553" y="3218138"/>
                <a:ext cx="211680" cy="90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82A28FC-10ED-446E-8592-E34795C6CB6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42553" y="3209498"/>
                  <a:ext cx="229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98D9921-F942-463E-8FF3-4A5922582AED}"/>
                    </a:ext>
                  </a:extLst>
                </p14:cNvPr>
                <p14:cNvContentPartPr/>
                <p14:nvPr/>
              </p14:nvContentPartPr>
              <p14:xfrm>
                <a:off x="5863953" y="3197978"/>
                <a:ext cx="59760" cy="51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98D9921-F942-463E-8FF3-4A5922582AE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54953" y="3189338"/>
                  <a:ext cx="77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4A7CF07-1F3B-49EB-9020-D09AB2E92E1B}"/>
                    </a:ext>
                  </a:extLst>
                </p14:cNvPr>
                <p14:cNvContentPartPr/>
                <p14:nvPr/>
              </p14:nvContentPartPr>
              <p14:xfrm>
                <a:off x="5906073" y="3178538"/>
                <a:ext cx="43560" cy="62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4A7CF07-1F3B-49EB-9020-D09AB2E92E1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97073" y="3169538"/>
                  <a:ext cx="61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E5B5C1D-C446-45CD-B02B-DF2E25EF1C96}"/>
                    </a:ext>
                  </a:extLst>
                </p14:cNvPr>
                <p14:cNvContentPartPr/>
                <p14:nvPr/>
              </p14:nvContentPartPr>
              <p14:xfrm>
                <a:off x="5956473" y="3145778"/>
                <a:ext cx="82800" cy="190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E5B5C1D-C446-45CD-B02B-DF2E25EF1C9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947833" y="3137138"/>
                  <a:ext cx="100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7084012-607B-4B93-982C-24DAF99E2952}"/>
                    </a:ext>
                  </a:extLst>
                </p14:cNvPr>
                <p14:cNvContentPartPr/>
                <p14:nvPr/>
              </p14:nvContentPartPr>
              <p14:xfrm>
                <a:off x="5559033" y="3544658"/>
                <a:ext cx="101160" cy="105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7084012-607B-4B93-982C-24DAF99E295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50033" y="3535658"/>
                  <a:ext cx="118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C5FE0DB-ADBE-47C0-B1B9-EC57162B3FFA}"/>
                    </a:ext>
                  </a:extLst>
                </p14:cNvPr>
                <p14:cNvContentPartPr/>
                <p14:nvPr/>
              </p14:nvContentPartPr>
              <p14:xfrm>
                <a:off x="5682873" y="3514778"/>
                <a:ext cx="68400" cy="116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C5FE0DB-ADBE-47C0-B1B9-EC57162B3FF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673873" y="3505778"/>
                  <a:ext cx="86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F2270CF-2D34-4E15-A1A1-188E23BAC8BF}"/>
                    </a:ext>
                  </a:extLst>
                </p14:cNvPr>
                <p14:cNvContentPartPr/>
                <p14:nvPr/>
              </p14:nvContentPartPr>
              <p14:xfrm>
                <a:off x="5753793" y="3511898"/>
                <a:ext cx="57600" cy="97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F2270CF-2D34-4E15-A1A1-188E23BAC8B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45153" y="3502898"/>
                  <a:ext cx="75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8140D50-4897-4D35-BA04-6DB208C4FC19}"/>
                    </a:ext>
                  </a:extLst>
                </p14:cNvPr>
                <p14:cNvContentPartPr/>
                <p14:nvPr/>
              </p14:nvContentPartPr>
              <p14:xfrm>
                <a:off x="5828313" y="3488138"/>
                <a:ext cx="79200" cy="110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8140D50-4897-4D35-BA04-6DB208C4FC1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819313" y="3479498"/>
                  <a:ext cx="96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CC0E3D9-D3EA-41B9-919A-079F4D1CF731}"/>
                    </a:ext>
                  </a:extLst>
                </p14:cNvPr>
                <p14:cNvContentPartPr/>
                <p14:nvPr/>
              </p14:nvContentPartPr>
              <p14:xfrm>
                <a:off x="5902113" y="3472658"/>
                <a:ext cx="50760" cy="103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CC0E3D9-D3EA-41B9-919A-079F4D1CF73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93473" y="3464018"/>
                  <a:ext cx="68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4A110B4-17AB-4F75-864E-7EC50F99E14C}"/>
                    </a:ext>
                  </a:extLst>
                </p14:cNvPr>
                <p14:cNvContentPartPr/>
                <p14:nvPr/>
              </p14:nvContentPartPr>
              <p14:xfrm>
                <a:off x="5960433" y="3458618"/>
                <a:ext cx="57600" cy="149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4A110B4-17AB-4F75-864E-7EC50F99E14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51793" y="3449978"/>
                  <a:ext cx="75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283DCDE-79E6-44C7-BA4D-73587825D0C4}"/>
                    </a:ext>
                  </a:extLst>
                </p14:cNvPr>
                <p14:cNvContentPartPr/>
                <p14:nvPr/>
              </p14:nvContentPartPr>
              <p14:xfrm>
                <a:off x="5432673" y="4354658"/>
                <a:ext cx="91800" cy="556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283DCDE-79E6-44C7-BA4D-73587825D0C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23673" y="4345658"/>
                  <a:ext cx="1094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BD2472E-53BA-4CBC-9F87-F91BB042FD2A}"/>
                    </a:ext>
                  </a:extLst>
                </p14:cNvPr>
                <p14:cNvContentPartPr/>
                <p14:nvPr/>
              </p14:nvContentPartPr>
              <p14:xfrm>
                <a:off x="5398833" y="4126418"/>
                <a:ext cx="635400" cy="196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BD2472E-53BA-4CBC-9F87-F91BB042FD2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389833" y="4117778"/>
                  <a:ext cx="653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2B6ED59-BF6B-401D-86F6-76D4F95CD206}"/>
                    </a:ext>
                  </a:extLst>
                </p14:cNvPr>
                <p14:cNvContentPartPr/>
                <p14:nvPr/>
              </p14:nvContentPartPr>
              <p14:xfrm>
                <a:off x="6016593" y="4108418"/>
                <a:ext cx="151920" cy="31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2B6ED59-BF6B-401D-86F6-76D4F95CD20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07593" y="4099418"/>
                  <a:ext cx="169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CB953A5-9382-4102-B201-8466399BA70A}"/>
                    </a:ext>
                  </a:extLst>
                </p14:cNvPr>
                <p14:cNvContentPartPr/>
                <p14:nvPr/>
              </p14:nvContentPartPr>
              <p14:xfrm>
                <a:off x="6134673" y="4129298"/>
                <a:ext cx="112680" cy="699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CB953A5-9382-4102-B201-8466399BA70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26033" y="4120298"/>
                  <a:ext cx="13032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D9E4B67-CBCA-4B29-9FCB-E3C03DB7BF8D}"/>
                    </a:ext>
                  </a:extLst>
                </p14:cNvPr>
                <p14:cNvContentPartPr/>
                <p14:nvPr/>
              </p14:nvContentPartPr>
              <p14:xfrm>
                <a:off x="5507913" y="4866938"/>
                <a:ext cx="731880" cy="199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D9E4B67-CBCA-4B29-9FCB-E3C03DB7BF8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498913" y="4858298"/>
                  <a:ext cx="749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230659E-9F50-499A-A446-94D6773C7AE6}"/>
                    </a:ext>
                  </a:extLst>
                </p14:cNvPr>
                <p14:cNvContentPartPr/>
                <p14:nvPr/>
              </p14:nvContentPartPr>
              <p14:xfrm>
                <a:off x="6237273" y="4732658"/>
                <a:ext cx="20880" cy="129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230659E-9F50-499A-A446-94D6773C7AE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28633" y="4724018"/>
                  <a:ext cx="38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D26ABF7-45DA-401D-9203-F76699EBCB07}"/>
                    </a:ext>
                  </a:extLst>
                </p14:cNvPr>
                <p14:cNvContentPartPr/>
                <p14:nvPr/>
              </p14:nvContentPartPr>
              <p14:xfrm>
                <a:off x="5631753" y="4510538"/>
                <a:ext cx="116280" cy="194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D26ABF7-45DA-401D-9203-F76699EBCB0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23113" y="4501538"/>
                  <a:ext cx="133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ABB39A8-1475-4265-A4E8-0775C54B3E89}"/>
                    </a:ext>
                  </a:extLst>
                </p14:cNvPr>
                <p14:cNvContentPartPr/>
                <p14:nvPr/>
              </p14:nvContentPartPr>
              <p14:xfrm>
                <a:off x="5633193" y="4611338"/>
                <a:ext cx="123480" cy="53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ABB39A8-1475-4265-A4E8-0775C54B3E8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24553" y="4602698"/>
                  <a:ext cx="141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6CC1F3-0CEF-4674-89D9-4100AAFB3BFC}"/>
                    </a:ext>
                  </a:extLst>
                </p14:cNvPr>
                <p14:cNvContentPartPr/>
                <p14:nvPr/>
              </p14:nvContentPartPr>
              <p14:xfrm>
                <a:off x="5794113" y="4452218"/>
                <a:ext cx="122040" cy="200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6CC1F3-0CEF-4674-89D9-4100AAFB3BF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785113" y="4443218"/>
                  <a:ext cx="139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FB99087-BE66-4A43-972E-CA42892CB529}"/>
                    </a:ext>
                  </a:extLst>
                </p14:cNvPr>
                <p14:cNvContentPartPr/>
                <p14:nvPr/>
              </p14:nvContentPartPr>
              <p14:xfrm>
                <a:off x="5920833" y="4441418"/>
                <a:ext cx="123120" cy="159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FB99087-BE66-4A43-972E-CA42892CB52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12193" y="4432778"/>
                  <a:ext cx="140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742CCAD-CE59-4E46-8BEB-BC66580D0AAF}"/>
                    </a:ext>
                  </a:extLst>
                </p14:cNvPr>
                <p14:cNvContentPartPr/>
                <p14:nvPr/>
              </p14:nvContentPartPr>
              <p14:xfrm>
                <a:off x="6259593" y="1894418"/>
                <a:ext cx="281520" cy="2867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742CCAD-CE59-4E46-8BEB-BC66580D0AA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250953" y="1885778"/>
                  <a:ext cx="299160" cy="28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2B46397-2F39-44DF-9306-434393580E35}"/>
                    </a:ext>
                  </a:extLst>
                </p14:cNvPr>
                <p14:cNvContentPartPr/>
                <p14:nvPr/>
              </p14:nvContentPartPr>
              <p14:xfrm>
                <a:off x="6271113" y="1859858"/>
                <a:ext cx="335880" cy="110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2B46397-2F39-44DF-9306-434393580E3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62473" y="1851218"/>
                  <a:ext cx="353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83DC13E-F279-4066-8220-26B9890D3D74}"/>
                    </a:ext>
                  </a:extLst>
                </p14:cNvPr>
                <p14:cNvContentPartPr/>
                <p14:nvPr/>
              </p14:nvContentPartPr>
              <p14:xfrm>
                <a:off x="6599793" y="1854098"/>
                <a:ext cx="172440" cy="2884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83DC13E-F279-4066-8220-26B9890D3D7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591153" y="1845458"/>
                  <a:ext cx="190080" cy="29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A79D58B-A3A5-4DC4-91E2-95DC2B0E85C3}"/>
                    </a:ext>
                  </a:extLst>
                </p14:cNvPr>
                <p14:cNvContentPartPr/>
                <p14:nvPr/>
              </p14:nvContentPartPr>
              <p14:xfrm>
                <a:off x="6523473" y="4742018"/>
                <a:ext cx="297360" cy="85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A79D58B-A3A5-4DC4-91E2-95DC2B0E85C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514833" y="4733378"/>
                  <a:ext cx="315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6D77C4C-1F3A-4BC9-BEED-65B97FFC1B07}"/>
                    </a:ext>
                  </a:extLst>
                </p14:cNvPr>
                <p14:cNvContentPartPr/>
                <p14:nvPr/>
              </p14:nvContentPartPr>
              <p14:xfrm>
                <a:off x="6753513" y="4706018"/>
                <a:ext cx="19440" cy="66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6D77C4C-1F3A-4BC9-BEED-65B97FFC1B0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44513" y="4697018"/>
                  <a:ext cx="37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5D18556-4832-4C64-8E9B-123E694C86BC}"/>
                    </a:ext>
                  </a:extLst>
                </p14:cNvPr>
                <p14:cNvContentPartPr/>
                <p14:nvPr/>
              </p14:nvContentPartPr>
              <p14:xfrm>
                <a:off x="5987073" y="2066498"/>
                <a:ext cx="312840" cy="70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5D18556-4832-4C64-8E9B-123E694C86B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78073" y="2057858"/>
                  <a:ext cx="330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9C2377D-DF25-4B3C-AE02-CF27377ABCF6}"/>
                    </a:ext>
                  </a:extLst>
                </p14:cNvPr>
                <p14:cNvContentPartPr/>
                <p14:nvPr/>
              </p14:nvContentPartPr>
              <p14:xfrm>
                <a:off x="6003273" y="2308778"/>
                <a:ext cx="338400" cy="91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9C2377D-DF25-4B3C-AE02-CF27377ABCF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94633" y="2300138"/>
                  <a:ext cx="356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A722746-C27B-44DB-B17B-FE78523189E8}"/>
                    </a:ext>
                  </a:extLst>
                </p14:cNvPr>
                <p14:cNvContentPartPr/>
                <p14:nvPr/>
              </p14:nvContentPartPr>
              <p14:xfrm>
                <a:off x="6088593" y="3040658"/>
                <a:ext cx="356400" cy="91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A722746-C27B-44DB-B17B-FE78523189E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79953" y="3032018"/>
                  <a:ext cx="374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1A85314-3D91-4352-84ED-29B2495BED81}"/>
                    </a:ext>
                  </a:extLst>
                </p14:cNvPr>
                <p14:cNvContentPartPr/>
                <p14:nvPr/>
              </p14:nvContentPartPr>
              <p14:xfrm>
                <a:off x="6120273" y="3245138"/>
                <a:ext cx="320760" cy="100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1A85314-3D91-4352-84ED-29B2495BED8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111273" y="3236138"/>
                  <a:ext cx="338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015CADC-809D-457C-AD08-886FA4497FE4}"/>
                    </a:ext>
                  </a:extLst>
                </p14:cNvPr>
                <p14:cNvContentPartPr/>
                <p14:nvPr/>
              </p14:nvContentPartPr>
              <p14:xfrm>
                <a:off x="6135393" y="3398498"/>
                <a:ext cx="364680" cy="93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015CADC-809D-457C-AD08-886FA4497FE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126393" y="3389858"/>
                  <a:ext cx="382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8E49BFA-261C-43E3-AD79-7181387F6C6B}"/>
                    </a:ext>
                  </a:extLst>
                </p14:cNvPr>
                <p14:cNvContentPartPr/>
                <p14:nvPr/>
              </p14:nvContentPartPr>
              <p14:xfrm>
                <a:off x="6189033" y="4119218"/>
                <a:ext cx="349560" cy="190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8E49BFA-261C-43E3-AD79-7181387F6C6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180033" y="4110578"/>
                  <a:ext cx="367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031EA1A-CE6F-4154-9EC1-F96C319B4DA9}"/>
                    </a:ext>
                  </a:extLst>
                </p14:cNvPr>
                <p14:cNvContentPartPr/>
                <p14:nvPr/>
              </p14:nvContentPartPr>
              <p14:xfrm>
                <a:off x="6237273" y="4376618"/>
                <a:ext cx="228600" cy="90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031EA1A-CE6F-4154-9EC1-F96C319B4DA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228633" y="4367978"/>
                  <a:ext cx="246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A1328D1-02ED-4521-A28D-191CD779816C}"/>
                    </a:ext>
                  </a:extLst>
                </p14:cNvPr>
                <p14:cNvContentPartPr/>
                <p14:nvPr/>
              </p14:nvContentPartPr>
              <p14:xfrm>
                <a:off x="6231513" y="4496858"/>
                <a:ext cx="366480" cy="153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A1328D1-02ED-4521-A28D-191CD779816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222873" y="4488218"/>
                  <a:ext cx="384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EF286CF-B58B-400E-B3A5-A8A669821C16}"/>
                    </a:ext>
                  </a:extLst>
                </p14:cNvPr>
                <p14:cNvContentPartPr/>
                <p14:nvPr/>
              </p14:nvContentPartPr>
              <p14:xfrm>
                <a:off x="6411873" y="4317938"/>
                <a:ext cx="144360" cy="738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EF286CF-B58B-400E-B3A5-A8A669821C1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403233" y="4308938"/>
                  <a:ext cx="162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45E280D-A4CD-46FB-BB0D-962BC491D819}"/>
                    </a:ext>
                  </a:extLst>
                </p14:cNvPr>
                <p14:cNvContentPartPr/>
                <p14:nvPr/>
              </p14:nvContentPartPr>
              <p14:xfrm>
                <a:off x="4790433" y="2209058"/>
                <a:ext cx="278640" cy="187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45E280D-A4CD-46FB-BB0D-962BC491D81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81793" y="2200418"/>
                  <a:ext cx="296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5D13B8F-454C-4697-9749-3C876DFAE6B3}"/>
                    </a:ext>
                  </a:extLst>
                </p14:cNvPr>
                <p14:cNvContentPartPr/>
                <p14:nvPr/>
              </p14:nvContentPartPr>
              <p14:xfrm>
                <a:off x="4741473" y="2242538"/>
                <a:ext cx="575280" cy="194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5D13B8F-454C-4697-9749-3C876DFAE6B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32833" y="2233538"/>
                  <a:ext cx="592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0E3AB32-153D-4A41-AAB9-A3A099C121E2}"/>
                    </a:ext>
                  </a:extLst>
                </p14:cNvPr>
                <p14:cNvContentPartPr/>
                <p14:nvPr/>
              </p14:nvContentPartPr>
              <p14:xfrm>
                <a:off x="4744353" y="2201498"/>
                <a:ext cx="552600" cy="1137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0E3AB32-153D-4A41-AAB9-A3A099C121E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35713" y="2192498"/>
                  <a:ext cx="570240" cy="11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9300ED0-B042-47FC-A2C9-F2E273D7FF42}"/>
                    </a:ext>
                  </a:extLst>
                </p14:cNvPr>
                <p14:cNvContentPartPr/>
                <p14:nvPr/>
              </p14:nvContentPartPr>
              <p14:xfrm>
                <a:off x="4734993" y="2279618"/>
                <a:ext cx="664560" cy="21646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9300ED0-B042-47FC-A2C9-F2E273D7FF4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726353" y="2270978"/>
                  <a:ext cx="682200" cy="21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BDD0292-5241-439A-BA23-6EF78925D2BE}"/>
                    </a:ext>
                  </a:extLst>
                </p14:cNvPr>
                <p14:cNvContentPartPr/>
                <p14:nvPr/>
              </p14:nvContentPartPr>
              <p14:xfrm>
                <a:off x="4749753" y="2398778"/>
                <a:ext cx="439200" cy="9295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BDD0292-5241-439A-BA23-6EF78925D2B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740753" y="2389778"/>
                  <a:ext cx="45684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9B07149-0FAE-4F3F-BD97-6011C82DD8BB}"/>
                    </a:ext>
                  </a:extLst>
                </p14:cNvPr>
                <p14:cNvContentPartPr/>
                <p14:nvPr/>
              </p14:nvContentPartPr>
              <p14:xfrm>
                <a:off x="4747953" y="3262058"/>
                <a:ext cx="407880" cy="119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9B07149-0FAE-4F3F-BD97-6011C82DD8B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738953" y="3253058"/>
                  <a:ext cx="425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BCAE701-115E-4731-872E-CCD3D2B4F093}"/>
                    </a:ext>
                  </a:extLst>
                </p14:cNvPr>
                <p14:cNvContentPartPr/>
                <p14:nvPr/>
              </p14:nvContentPartPr>
              <p14:xfrm>
                <a:off x="4749753" y="3276098"/>
                <a:ext cx="576360" cy="1225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BCAE701-115E-4731-872E-CCD3D2B4F09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740753" y="3267098"/>
                  <a:ext cx="594000" cy="12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D9A4842-BFDF-450C-AECA-3EACCC0BDB81}"/>
                    </a:ext>
                  </a:extLst>
                </p14:cNvPr>
                <p14:cNvContentPartPr/>
                <p14:nvPr/>
              </p14:nvContentPartPr>
              <p14:xfrm>
                <a:off x="4757673" y="2640338"/>
                <a:ext cx="510480" cy="16725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D9A4842-BFDF-450C-AECA-3EACCC0BDB8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749033" y="2631698"/>
                  <a:ext cx="528120" cy="16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27E717A-4655-4608-B86B-274D6724D97C}"/>
                    </a:ext>
                  </a:extLst>
                </p14:cNvPr>
                <p14:cNvContentPartPr/>
                <p14:nvPr/>
              </p14:nvContentPartPr>
              <p14:xfrm>
                <a:off x="4830753" y="3440618"/>
                <a:ext cx="442080" cy="8391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27E717A-4655-4608-B86B-274D6724D97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822113" y="3431618"/>
                  <a:ext cx="45972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2204F92-B582-4073-B00E-1F810A62C992}"/>
                    </a:ext>
                  </a:extLst>
                </p14:cNvPr>
                <p14:cNvContentPartPr/>
                <p14:nvPr/>
              </p14:nvContentPartPr>
              <p14:xfrm>
                <a:off x="4746873" y="4290938"/>
                <a:ext cx="724680" cy="404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2204F92-B582-4073-B00E-1F810A62C99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37873" y="4282298"/>
                  <a:ext cx="7423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C1B4B65-298B-4FFD-A48C-F338368544A8}"/>
                    </a:ext>
                  </a:extLst>
                </p14:cNvPr>
                <p14:cNvContentPartPr/>
                <p14:nvPr/>
              </p14:nvContentPartPr>
              <p14:xfrm>
                <a:off x="6704728" y="2817488"/>
                <a:ext cx="725040" cy="144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C1B4B65-298B-4FFD-A48C-F338368544A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96088" y="2808848"/>
                  <a:ext cx="742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3992275-475F-429A-B906-9BF495E9C1C8}"/>
                    </a:ext>
                  </a:extLst>
                </p14:cNvPr>
                <p14:cNvContentPartPr/>
                <p14:nvPr/>
              </p14:nvContentPartPr>
              <p14:xfrm>
                <a:off x="6783568" y="2695088"/>
                <a:ext cx="11880" cy="1094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3992275-475F-429A-B906-9BF495E9C1C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774928" y="2686448"/>
                  <a:ext cx="29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33E6F2A-B525-4997-91AA-FD10306EDDEB}"/>
                    </a:ext>
                  </a:extLst>
                </p14:cNvPr>
                <p14:cNvContentPartPr/>
                <p14:nvPr/>
              </p14:nvContentPartPr>
              <p14:xfrm>
                <a:off x="6775288" y="2672048"/>
                <a:ext cx="111960" cy="1242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33E6F2A-B525-4997-91AA-FD10306EDDE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766288" y="2663048"/>
                  <a:ext cx="129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41D8DD3-E7DB-4482-9EDD-DD913134BCCD}"/>
                    </a:ext>
                  </a:extLst>
                </p14:cNvPr>
                <p14:cNvContentPartPr/>
                <p14:nvPr/>
              </p14:nvContentPartPr>
              <p14:xfrm>
                <a:off x="6916048" y="2675288"/>
                <a:ext cx="11520" cy="1180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41D8DD3-E7DB-4482-9EDD-DD913134BCC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907408" y="2666648"/>
                  <a:ext cx="2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52B5251-D165-4399-A593-0543C1E0A3B1}"/>
                    </a:ext>
                  </a:extLst>
                </p14:cNvPr>
                <p14:cNvContentPartPr/>
                <p14:nvPr/>
              </p14:nvContentPartPr>
              <p14:xfrm>
                <a:off x="6907408" y="2658728"/>
                <a:ext cx="54720" cy="349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52B5251-D165-4399-A593-0543C1E0A3B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898768" y="2650088"/>
                  <a:ext cx="72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CB64CDE-3090-44B0-95C6-048D81404398}"/>
                    </a:ext>
                  </a:extLst>
                </p14:cNvPr>
                <p14:cNvContentPartPr/>
                <p14:nvPr/>
              </p14:nvContentPartPr>
              <p14:xfrm>
                <a:off x="6922528" y="2727488"/>
                <a:ext cx="81360" cy="68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CB64CDE-3090-44B0-95C6-048D8140439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913888" y="2718488"/>
                  <a:ext cx="99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A8C1F39-912B-4041-91C2-AEA1FEB72815}"/>
                    </a:ext>
                  </a:extLst>
                </p14:cNvPr>
                <p14:cNvContentPartPr/>
                <p14:nvPr/>
              </p14:nvContentPartPr>
              <p14:xfrm>
                <a:off x="7015768" y="2672768"/>
                <a:ext cx="9720" cy="964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A8C1F39-912B-4041-91C2-AEA1FEB7281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007128" y="2663768"/>
                  <a:ext cx="27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972E899-5AFE-4FC3-AC11-C25463546A6C}"/>
                    </a:ext>
                  </a:extLst>
                </p14:cNvPr>
                <p14:cNvContentPartPr/>
                <p14:nvPr/>
              </p14:nvContentPartPr>
              <p14:xfrm>
                <a:off x="7015408" y="2664848"/>
                <a:ext cx="103680" cy="105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972E899-5AFE-4FC3-AC11-C25463546A6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06408" y="2655848"/>
                  <a:ext cx="121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47B937E-581B-4AC2-99E5-43EF999279BD}"/>
                    </a:ext>
                  </a:extLst>
                </p14:cNvPr>
                <p14:cNvContentPartPr/>
                <p14:nvPr/>
              </p14:nvContentPartPr>
              <p14:xfrm>
                <a:off x="7147168" y="2607968"/>
                <a:ext cx="46800" cy="104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47B937E-581B-4AC2-99E5-43EF999279B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138528" y="2598968"/>
                  <a:ext cx="6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89BE012-79CE-4BBF-AB24-8D0754871F96}"/>
                    </a:ext>
                  </a:extLst>
                </p14:cNvPr>
                <p14:cNvContentPartPr/>
                <p14:nvPr/>
              </p14:nvContentPartPr>
              <p14:xfrm>
                <a:off x="7170568" y="2759528"/>
                <a:ext cx="18360" cy="237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89BE012-79CE-4BBF-AB24-8D0754871F9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161928" y="2750528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A92A35B-BF58-4A39-8F0E-20ACD1973876}"/>
                    </a:ext>
                  </a:extLst>
                </p14:cNvPr>
                <p14:cNvContentPartPr/>
                <p14:nvPr/>
              </p14:nvContentPartPr>
              <p14:xfrm>
                <a:off x="6730648" y="3068048"/>
                <a:ext cx="655920" cy="143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A92A35B-BF58-4A39-8F0E-20ACD197387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721648" y="3059408"/>
                  <a:ext cx="673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33BEBC0-6D88-4989-BCB8-5452728E8E8A}"/>
                    </a:ext>
                  </a:extLst>
                </p14:cNvPr>
                <p14:cNvContentPartPr/>
                <p14:nvPr/>
              </p14:nvContentPartPr>
              <p14:xfrm>
                <a:off x="7322488" y="3051848"/>
                <a:ext cx="118800" cy="27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33BEBC0-6D88-4989-BCB8-5452728E8E8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313488" y="3043208"/>
                  <a:ext cx="136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CB6C063-70E2-427F-9EA8-5AAD8B89DD3B}"/>
                    </a:ext>
                  </a:extLst>
                </p14:cNvPr>
                <p14:cNvContentPartPr/>
                <p14:nvPr/>
              </p14:nvContentPartPr>
              <p14:xfrm>
                <a:off x="6813448" y="3045008"/>
                <a:ext cx="10800" cy="81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CB6C063-70E2-427F-9EA8-5AAD8B89DD3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804448" y="3036008"/>
                  <a:ext cx="28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C26E202-814E-4F57-965E-676720F87865}"/>
                    </a:ext>
                  </a:extLst>
                </p14:cNvPr>
                <p14:cNvContentPartPr/>
                <p14:nvPr/>
              </p14:nvContentPartPr>
              <p14:xfrm>
                <a:off x="6802288" y="3021608"/>
                <a:ext cx="98280" cy="79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C26E202-814E-4F57-965E-676720F8786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93648" y="3012608"/>
                  <a:ext cx="115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5180D34-75AB-4D57-8984-C71F343AC127}"/>
                    </a:ext>
                  </a:extLst>
                </p14:cNvPr>
                <p14:cNvContentPartPr/>
                <p14:nvPr/>
              </p14:nvContentPartPr>
              <p14:xfrm>
                <a:off x="6916768" y="3019808"/>
                <a:ext cx="15120" cy="70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5180D34-75AB-4D57-8984-C71F343AC12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907768" y="3010808"/>
                  <a:ext cx="32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7C64746-7ADF-458E-9A8B-CF6947CC8AD8}"/>
                    </a:ext>
                  </a:extLst>
                </p14:cNvPr>
                <p14:cNvContentPartPr/>
                <p14:nvPr/>
              </p14:nvContentPartPr>
              <p14:xfrm>
                <a:off x="6909208" y="2989568"/>
                <a:ext cx="45720" cy="306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7C64746-7ADF-458E-9A8B-CF6947CC8AD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00208" y="2980568"/>
                  <a:ext cx="63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539A528-089D-45C2-BF31-012F441395AA}"/>
                    </a:ext>
                  </a:extLst>
                </p14:cNvPr>
                <p14:cNvContentPartPr/>
                <p14:nvPr/>
              </p14:nvContentPartPr>
              <p14:xfrm>
                <a:off x="6925408" y="3047168"/>
                <a:ext cx="51120" cy="70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539A528-089D-45C2-BF31-012F441395A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916768" y="3038528"/>
                  <a:ext cx="68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5808A48-26A5-49C8-8C5D-FAEB9B5CC3BA}"/>
                    </a:ext>
                  </a:extLst>
                </p14:cNvPr>
                <p14:cNvContentPartPr/>
                <p14:nvPr/>
              </p14:nvContentPartPr>
              <p14:xfrm>
                <a:off x="7022608" y="2991728"/>
                <a:ext cx="4680" cy="856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5808A48-26A5-49C8-8C5D-FAEB9B5CC3B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013968" y="2983088"/>
                  <a:ext cx="22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726A0E9-3FDB-4503-9C96-3D2A7A1B31E9}"/>
                    </a:ext>
                  </a:extLst>
                </p14:cNvPr>
                <p14:cNvContentPartPr/>
                <p14:nvPr/>
              </p14:nvContentPartPr>
              <p14:xfrm>
                <a:off x="7019368" y="2974808"/>
                <a:ext cx="81000" cy="76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726A0E9-3FDB-4503-9C96-3D2A7A1B31E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010728" y="2965808"/>
                  <a:ext cx="98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2697329-38CF-42F4-81F0-7E427FE67ED8}"/>
                    </a:ext>
                  </a:extLst>
                </p14:cNvPr>
                <p14:cNvContentPartPr/>
                <p14:nvPr/>
              </p14:nvContentPartPr>
              <p14:xfrm>
                <a:off x="7123408" y="3047168"/>
                <a:ext cx="34920" cy="14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2697329-38CF-42F4-81F0-7E427FE67ED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14408" y="3038528"/>
                  <a:ext cx="52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3FF6C88-9AE2-4171-8AB6-28BB4B2D2DE6}"/>
                    </a:ext>
                  </a:extLst>
                </p14:cNvPr>
                <p14:cNvContentPartPr/>
                <p14:nvPr/>
              </p14:nvContentPartPr>
              <p14:xfrm>
                <a:off x="7173448" y="2947808"/>
                <a:ext cx="58680" cy="817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3FF6C88-9AE2-4171-8AB6-28BB4B2D2DE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64808" y="2939168"/>
                  <a:ext cx="76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77B092C-10BD-444E-8A06-160A23C99D96}"/>
                    </a:ext>
                  </a:extLst>
                </p14:cNvPr>
                <p14:cNvContentPartPr/>
                <p14:nvPr/>
              </p14:nvContentPartPr>
              <p14:xfrm>
                <a:off x="7262368" y="2914688"/>
                <a:ext cx="12240" cy="1058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77B092C-10BD-444E-8A06-160A23C99D9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253368" y="2906048"/>
                  <a:ext cx="29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F19A65A-A8FA-4DDE-B0AA-8E74084F22EA}"/>
                    </a:ext>
                  </a:extLst>
                </p14:cNvPr>
                <p14:cNvContentPartPr/>
                <p14:nvPr/>
              </p14:nvContentPartPr>
              <p14:xfrm>
                <a:off x="7293688" y="2937008"/>
                <a:ext cx="70920" cy="1080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F19A65A-A8FA-4DDE-B0AA-8E74084F22E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285048" y="2928368"/>
                  <a:ext cx="88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974CC08-A9CA-4C90-A7C3-2D47C4592EE5}"/>
                    </a:ext>
                  </a:extLst>
                </p14:cNvPr>
                <p14:cNvContentPartPr/>
                <p14:nvPr/>
              </p14:nvContentPartPr>
              <p14:xfrm>
                <a:off x="7294408" y="2926928"/>
                <a:ext cx="39600" cy="226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974CC08-A9CA-4C90-A7C3-2D47C4592EE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285408" y="2918288"/>
                  <a:ext cx="57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F14D523-0687-4C92-A7FF-275B15FD839B}"/>
                    </a:ext>
                  </a:extLst>
                </p14:cNvPr>
                <p14:cNvContentPartPr/>
                <p14:nvPr/>
              </p14:nvContentPartPr>
              <p14:xfrm>
                <a:off x="6824608" y="3343808"/>
                <a:ext cx="60480" cy="71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F14D523-0687-4C92-A7FF-275B15FD839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815608" y="3334808"/>
                  <a:ext cx="78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15F0AA9-6EF1-4134-A1D5-DDD6781D0394}"/>
                    </a:ext>
                  </a:extLst>
                </p14:cNvPr>
                <p14:cNvContentPartPr/>
                <p14:nvPr/>
              </p14:nvContentPartPr>
              <p14:xfrm>
                <a:off x="6938368" y="3327248"/>
                <a:ext cx="44280" cy="54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15F0AA9-6EF1-4134-A1D5-DDD6781D039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929368" y="3318608"/>
                  <a:ext cx="61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086E73F-D6DF-40B2-87DB-96F8CB39699D}"/>
                    </a:ext>
                  </a:extLst>
                </p14:cNvPr>
                <p14:cNvContentPartPr/>
                <p14:nvPr/>
              </p14:nvContentPartPr>
              <p14:xfrm>
                <a:off x="6930808" y="3319688"/>
                <a:ext cx="39600" cy="83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086E73F-D6DF-40B2-87DB-96F8CB39699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921808" y="3311048"/>
                  <a:ext cx="57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153E5C9-3EB3-48F0-9513-D1945FCBAC72}"/>
                    </a:ext>
                  </a:extLst>
                </p14:cNvPr>
                <p14:cNvContentPartPr/>
                <p14:nvPr/>
              </p14:nvContentPartPr>
              <p14:xfrm>
                <a:off x="7028368" y="3359288"/>
                <a:ext cx="44280" cy="151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153E5C9-3EB3-48F0-9513-D1945FCBAC7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019368" y="3350648"/>
                  <a:ext cx="61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02E6339-8510-4398-9E6F-23B79EC08DE8}"/>
                    </a:ext>
                  </a:extLst>
                </p14:cNvPr>
                <p14:cNvContentPartPr/>
                <p14:nvPr/>
              </p14:nvContentPartPr>
              <p14:xfrm>
                <a:off x="7102888" y="3322568"/>
                <a:ext cx="58320" cy="349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02E6339-8510-4398-9E6F-23B79EC08DE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093888" y="3313568"/>
                  <a:ext cx="75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642DD0C-58F9-4869-B8B9-A655C8BD369A}"/>
                    </a:ext>
                  </a:extLst>
                </p14:cNvPr>
                <p14:cNvContentPartPr/>
                <p14:nvPr/>
              </p14:nvContentPartPr>
              <p14:xfrm>
                <a:off x="7204408" y="3207728"/>
                <a:ext cx="33840" cy="1245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642DD0C-58F9-4869-B8B9-A655C8BD369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195768" y="3198728"/>
                  <a:ext cx="51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2E615CC-9905-4A83-80AC-91430230C294}"/>
                    </a:ext>
                  </a:extLst>
                </p14:cNvPr>
                <p14:cNvContentPartPr/>
                <p14:nvPr/>
              </p14:nvContentPartPr>
              <p14:xfrm>
                <a:off x="7267048" y="3201968"/>
                <a:ext cx="50040" cy="136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2E615CC-9905-4A83-80AC-91430230C29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258048" y="3192968"/>
                  <a:ext cx="67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805CD5E-3A10-4E71-B54F-7CD10A7D3D64}"/>
                    </a:ext>
                  </a:extLst>
                </p14:cNvPr>
                <p14:cNvContentPartPr/>
                <p14:nvPr/>
              </p14:nvContentPartPr>
              <p14:xfrm>
                <a:off x="7331128" y="3260288"/>
                <a:ext cx="36000" cy="536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805CD5E-3A10-4E71-B54F-7CD10A7D3D6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322488" y="3251288"/>
                  <a:ext cx="53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B7F46B2-3094-4427-822B-725562709C3A}"/>
                    </a:ext>
                  </a:extLst>
                </p14:cNvPr>
                <p14:cNvContentPartPr/>
                <p14:nvPr/>
              </p14:nvContentPartPr>
              <p14:xfrm>
                <a:off x="7178848" y="3295928"/>
                <a:ext cx="33480" cy="504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B7F46B2-3094-4427-822B-725562709C3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169848" y="3286928"/>
                  <a:ext cx="51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E85F740-50C0-4991-9E8A-7DACD79A786B}"/>
                    </a:ext>
                  </a:extLst>
                </p14:cNvPr>
                <p14:cNvContentPartPr/>
                <p14:nvPr/>
              </p14:nvContentPartPr>
              <p14:xfrm>
                <a:off x="6847648" y="3697328"/>
                <a:ext cx="591840" cy="910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E85F740-50C0-4991-9E8A-7DACD79A786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838648" y="3688688"/>
                  <a:ext cx="609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3CB4B47-3DBD-4D8E-A370-4C8A738D0009}"/>
                    </a:ext>
                  </a:extLst>
                </p14:cNvPr>
                <p14:cNvContentPartPr/>
                <p14:nvPr/>
              </p14:nvContentPartPr>
              <p14:xfrm>
                <a:off x="6810208" y="3778328"/>
                <a:ext cx="127080" cy="302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3CB4B47-3DBD-4D8E-A370-4C8A738D000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801208" y="3769688"/>
                  <a:ext cx="144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68BAD93-D67D-47B6-A0CD-1CF13D6900C3}"/>
                    </a:ext>
                  </a:extLst>
                </p14:cNvPr>
                <p14:cNvContentPartPr/>
                <p14:nvPr/>
              </p14:nvContentPartPr>
              <p14:xfrm>
                <a:off x="6898768" y="3643328"/>
                <a:ext cx="56880" cy="954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68BAD93-D67D-47B6-A0CD-1CF13D6900C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890128" y="3634328"/>
                  <a:ext cx="74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FD7DB88-812A-489D-87CE-853A33E00C36}"/>
                    </a:ext>
                  </a:extLst>
                </p14:cNvPr>
                <p14:cNvContentPartPr/>
                <p14:nvPr/>
              </p14:nvContentPartPr>
              <p14:xfrm>
                <a:off x="6979768" y="3655928"/>
                <a:ext cx="51840" cy="44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FD7DB88-812A-489D-87CE-853A33E00C3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971128" y="3647288"/>
                  <a:ext cx="69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4EC43A0-11C1-4554-B0C6-FDC304ED36E9}"/>
                    </a:ext>
                  </a:extLst>
                </p14:cNvPr>
                <p14:cNvContentPartPr/>
                <p14:nvPr/>
              </p14:nvContentPartPr>
              <p14:xfrm>
                <a:off x="6993088" y="3639008"/>
                <a:ext cx="37080" cy="856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4EC43A0-11C1-4554-B0C6-FDC304ED36E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984448" y="3630368"/>
                  <a:ext cx="54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4F3A63D-AD1D-4E98-8B13-B0EE962B4D92}"/>
                    </a:ext>
                  </a:extLst>
                </p14:cNvPr>
                <p14:cNvContentPartPr/>
                <p14:nvPr/>
              </p14:nvContentPartPr>
              <p14:xfrm>
                <a:off x="7068328" y="3696248"/>
                <a:ext cx="45720" cy="6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4F3A63D-AD1D-4E98-8B13-B0EE962B4D9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059688" y="3687248"/>
                  <a:ext cx="63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F2AC12D-E678-42DE-A4F7-27A733BD3FE8}"/>
                    </a:ext>
                  </a:extLst>
                </p14:cNvPr>
                <p14:cNvContentPartPr/>
                <p14:nvPr/>
              </p14:nvContentPartPr>
              <p14:xfrm>
                <a:off x="7148608" y="3605888"/>
                <a:ext cx="45720" cy="77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F2AC12D-E678-42DE-A4F7-27A733BD3FE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139968" y="3596888"/>
                  <a:ext cx="63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7C94460-7161-421F-AC33-0FB06ED49186}"/>
                    </a:ext>
                  </a:extLst>
                </p14:cNvPr>
                <p14:cNvContentPartPr/>
                <p14:nvPr/>
              </p14:nvContentPartPr>
              <p14:xfrm>
                <a:off x="7214488" y="3613448"/>
                <a:ext cx="59760" cy="374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7C94460-7161-421F-AC33-0FB06ED4918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205488" y="3604808"/>
                  <a:ext cx="77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AA7FA4A-67FD-4DC0-8F2B-C168FA2DCB36}"/>
                    </a:ext>
                  </a:extLst>
                </p14:cNvPr>
                <p14:cNvContentPartPr/>
                <p14:nvPr/>
              </p14:nvContentPartPr>
              <p14:xfrm>
                <a:off x="7268848" y="3495008"/>
                <a:ext cx="39600" cy="166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AA7FA4A-67FD-4DC0-8F2B-C168FA2DCB3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259848" y="3486008"/>
                  <a:ext cx="57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A78A3F8-ECF8-4A38-AA9C-DAE051961F93}"/>
                    </a:ext>
                  </a:extLst>
                </p14:cNvPr>
                <p14:cNvContentPartPr/>
                <p14:nvPr/>
              </p14:nvContentPartPr>
              <p14:xfrm>
                <a:off x="6693393" y="2408498"/>
                <a:ext cx="676800" cy="1519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A78A3F8-ECF8-4A38-AA9C-DAE051961F9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684393" y="2399858"/>
                  <a:ext cx="694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1CBC497-AE41-48B6-B1DA-3105BCD8473B}"/>
                    </a:ext>
                  </a:extLst>
                </p14:cNvPr>
                <p14:cNvContentPartPr/>
                <p14:nvPr/>
              </p14:nvContentPartPr>
              <p14:xfrm>
                <a:off x="6813273" y="2312378"/>
                <a:ext cx="109080" cy="124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1CBC497-AE41-48B6-B1DA-3105BCD8473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804273" y="2303378"/>
                  <a:ext cx="126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5DAECAD-9E7A-43C0-AC41-60407BF5C742}"/>
                    </a:ext>
                  </a:extLst>
                </p14:cNvPr>
                <p14:cNvContentPartPr/>
                <p14:nvPr/>
              </p14:nvContentPartPr>
              <p14:xfrm>
                <a:off x="6966273" y="2157218"/>
                <a:ext cx="41040" cy="2181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5DAECAD-9E7A-43C0-AC41-60407BF5C74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957633" y="2148218"/>
                  <a:ext cx="58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5A3C626-2960-4C5C-ABA6-1230BDB3D574}"/>
                    </a:ext>
                  </a:extLst>
                </p14:cNvPr>
                <p14:cNvContentPartPr/>
                <p14:nvPr/>
              </p14:nvContentPartPr>
              <p14:xfrm>
                <a:off x="7045833" y="2114018"/>
                <a:ext cx="75600" cy="268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5A3C626-2960-4C5C-ABA6-1230BDB3D57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036833" y="2105378"/>
                  <a:ext cx="93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7EFD43D-E305-4302-A4FD-FB65B6F048E2}"/>
                    </a:ext>
                  </a:extLst>
                </p14:cNvPr>
                <p14:cNvContentPartPr/>
                <p14:nvPr/>
              </p14:nvContentPartPr>
              <p14:xfrm>
                <a:off x="1212033" y="1388618"/>
                <a:ext cx="4556160" cy="15418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7EFD43D-E305-4302-A4FD-FB65B6F048E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03033" y="1379618"/>
                  <a:ext cx="4573800" cy="15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BA6A8B8-0585-49DC-A7EC-C5F0B39C76F9}"/>
                    </a:ext>
                  </a:extLst>
                </p14:cNvPr>
                <p14:cNvContentPartPr/>
                <p14:nvPr/>
              </p14:nvContentPartPr>
              <p14:xfrm>
                <a:off x="3152793" y="1570058"/>
                <a:ext cx="2183760" cy="4143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BA6A8B8-0585-49DC-A7EC-C5F0B39C76F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143793" y="1561058"/>
                  <a:ext cx="22014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A037AC1-2502-46C4-A984-AD9E6BED2FC7}"/>
                    </a:ext>
                  </a:extLst>
                </p14:cNvPr>
                <p14:cNvContentPartPr/>
                <p14:nvPr/>
              </p14:nvContentPartPr>
              <p14:xfrm>
                <a:off x="3131553" y="1779938"/>
                <a:ext cx="113760" cy="101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A037AC1-2502-46C4-A984-AD9E6BED2FC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122913" y="1771298"/>
                  <a:ext cx="131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7D3D90F-3FBF-45F4-A982-8F859B30CB98}"/>
                    </a:ext>
                  </a:extLst>
                </p14:cNvPr>
                <p14:cNvContentPartPr/>
                <p14:nvPr/>
              </p14:nvContentPartPr>
              <p14:xfrm>
                <a:off x="5300193" y="1955618"/>
                <a:ext cx="18000" cy="198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7D3D90F-3FBF-45F4-A982-8F859B30CB9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291193" y="1946978"/>
                  <a:ext cx="35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DAEB1C7-065D-42A4-8C06-967ED6015C66}"/>
                    </a:ext>
                  </a:extLst>
                </p14:cNvPr>
                <p14:cNvContentPartPr/>
                <p14:nvPr/>
              </p14:nvContentPartPr>
              <p14:xfrm>
                <a:off x="2651673" y="1734218"/>
                <a:ext cx="101520" cy="375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DAEB1C7-065D-42A4-8C06-967ED6015C6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643033" y="1725578"/>
                  <a:ext cx="1191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EB00B9E-93D7-44FF-A086-8A154F81D58F}"/>
                    </a:ext>
                  </a:extLst>
                </p14:cNvPr>
                <p14:cNvContentPartPr/>
                <p14:nvPr/>
              </p14:nvContentPartPr>
              <p14:xfrm>
                <a:off x="2739153" y="1746818"/>
                <a:ext cx="41040" cy="2116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EB00B9E-93D7-44FF-A086-8A154F81D58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730153" y="1737818"/>
                  <a:ext cx="58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A1D4BC6-0723-4068-9EE9-72F4862BBDAC}"/>
                    </a:ext>
                  </a:extLst>
                </p14:cNvPr>
                <p14:cNvContentPartPr/>
                <p14:nvPr/>
              </p14:nvContentPartPr>
              <p14:xfrm>
                <a:off x="2791713" y="1877498"/>
                <a:ext cx="56160" cy="70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A1D4BC6-0723-4068-9EE9-72F4862BBDA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783073" y="1868858"/>
                  <a:ext cx="73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287CF01-BC99-4264-94BE-FF4AB7B2056F}"/>
                    </a:ext>
                  </a:extLst>
                </p14:cNvPr>
                <p14:cNvContentPartPr/>
                <p14:nvPr/>
              </p14:nvContentPartPr>
              <p14:xfrm>
                <a:off x="2849313" y="1855898"/>
                <a:ext cx="52560" cy="1098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287CF01-BC99-4264-94BE-FF4AB7B2056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840673" y="1847258"/>
                  <a:ext cx="70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847B11C-EF70-40DA-9DD8-67CFC0C9F559}"/>
                    </a:ext>
                  </a:extLst>
                </p14:cNvPr>
                <p14:cNvContentPartPr/>
                <p14:nvPr/>
              </p14:nvContentPartPr>
              <p14:xfrm>
                <a:off x="2891433" y="1754738"/>
                <a:ext cx="99360" cy="2008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847B11C-EF70-40DA-9DD8-67CFC0C9F55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882433" y="1745738"/>
                  <a:ext cx="117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CFD61BB-D5EE-4605-8F5E-F73A88978FC4}"/>
                    </a:ext>
                  </a:extLst>
                </p14:cNvPr>
                <p14:cNvContentPartPr/>
                <p14:nvPr/>
              </p14:nvContentPartPr>
              <p14:xfrm>
                <a:off x="8268393" y="2441978"/>
                <a:ext cx="53640" cy="7545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CFD61BB-D5EE-4605-8F5E-F73A88978FC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259393" y="2432978"/>
                  <a:ext cx="712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E664B23-DB36-46CA-ACF3-6215357F92B1}"/>
                    </a:ext>
                  </a:extLst>
                </p14:cNvPr>
                <p14:cNvContentPartPr/>
                <p14:nvPr/>
              </p14:nvContentPartPr>
              <p14:xfrm>
                <a:off x="8263713" y="2350898"/>
                <a:ext cx="726120" cy="900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E664B23-DB36-46CA-ACF3-6215357F92B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255073" y="2341898"/>
                  <a:ext cx="743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E056C800-26E0-433C-99A4-7A7AF5B5DCA7}"/>
                    </a:ext>
                  </a:extLst>
                </p14:cNvPr>
                <p14:cNvContentPartPr/>
                <p14:nvPr/>
              </p14:nvContentPartPr>
              <p14:xfrm>
                <a:off x="8347953" y="3064778"/>
                <a:ext cx="570600" cy="867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E056C800-26E0-433C-99A4-7A7AF5B5DCA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339313" y="3055778"/>
                  <a:ext cx="588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BC00CAF9-2251-478B-AE88-2854D5F94FE6}"/>
                    </a:ext>
                  </a:extLst>
                </p14:cNvPr>
                <p14:cNvContentPartPr/>
                <p14:nvPr/>
              </p14:nvContentPartPr>
              <p14:xfrm>
                <a:off x="8949873" y="2323178"/>
                <a:ext cx="91080" cy="7905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BC00CAF9-2251-478B-AE88-2854D5F94FE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940873" y="2314178"/>
                  <a:ext cx="10872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767DB7F-9E80-457C-9CE5-5416F42E0420}"/>
                    </a:ext>
                  </a:extLst>
                </p14:cNvPr>
                <p14:cNvContentPartPr/>
                <p14:nvPr/>
              </p14:nvContentPartPr>
              <p14:xfrm>
                <a:off x="8871033" y="3046778"/>
                <a:ext cx="207000" cy="284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767DB7F-9E80-457C-9CE5-5416F42E042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862033" y="3037778"/>
                  <a:ext cx="224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CE76829B-6696-4EC5-9850-C69637346CDD}"/>
                    </a:ext>
                  </a:extLst>
                </p14:cNvPr>
                <p14:cNvContentPartPr/>
                <p14:nvPr/>
              </p14:nvContentPartPr>
              <p14:xfrm>
                <a:off x="8437233" y="2573378"/>
                <a:ext cx="14400" cy="132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CE76829B-6696-4EC5-9850-C69637346CD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428593" y="2564378"/>
                  <a:ext cx="32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50B022A-9390-4755-BA06-8CD4997C1666}"/>
                    </a:ext>
                  </a:extLst>
                </p14:cNvPr>
                <p14:cNvContentPartPr/>
                <p14:nvPr/>
              </p14:nvContentPartPr>
              <p14:xfrm>
                <a:off x="8423913" y="2544218"/>
                <a:ext cx="123480" cy="107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50B022A-9390-4755-BA06-8CD4997C166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414913" y="2535218"/>
                  <a:ext cx="141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228979F-08FE-4B02-B336-3E5E3FCD1371}"/>
                    </a:ext>
                  </a:extLst>
                </p14:cNvPr>
                <p14:cNvContentPartPr/>
                <p14:nvPr/>
              </p14:nvContentPartPr>
              <p14:xfrm>
                <a:off x="8591313" y="2527658"/>
                <a:ext cx="21240" cy="1137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228979F-08FE-4B02-B336-3E5E3FCD137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582673" y="2519018"/>
                  <a:ext cx="38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0E86C9E-BE99-4BF0-8D55-8A6D58F27CB5}"/>
                    </a:ext>
                  </a:extLst>
                </p14:cNvPr>
                <p14:cNvContentPartPr/>
                <p14:nvPr/>
              </p14:nvContentPartPr>
              <p14:xfrm>
                <a:off x="8594193" y="2508578"/>
                <a:ext cx="72720" cy="259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0E86C9E-BE99-4BF0-8D55-8A6D58F27CB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585553" y="2499938"/>
                  <a:ext cx="90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894CF0E-ADCB-4199-B94F-2E13C097CF63}"/>
                    </a:ext>
                  </a:extLst>
                </p14:cNvPr>
                <p14:cNvContentPartPr/>
                <p14:nvPr/>
              </p14:nvContentPartPr>
              <p14:xfrm>
                <a:off x="8603193" y="2593178"/>
                <a:ext cx="93240" cy="799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894CF0E-ADCB-4199-B94F-2E13C097CF6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594193" y="2584178"/>
                  <a:ext cx="110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9D17F1C-C2EA-4FEC-8571-ACD72C744C91}"/>
                    </a:ext>
                  </a:extLst>
                </p14:cNvPr>
                <p14:cNvContentPartPr/>
                <p14:nvPr/>
              </p14:nvContentPartPr>
              <p14:xfrm>
                <a:off x="8743233" y="2474738"/>
                <a:ext cx="187200" cy="1306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9D17F1C-C2EA-4FEC-8571-ACD72C744C9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734233" y="2466098"/>
                  <a:ext cx="204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FE47B5A-12BA-42F4-91F6-B7B1AAF2015A}"/>
                    </a:ext>
                  </a:extLst>
                </p14:cNvPr>
                <p14:cNvContentPartPr/>
                <p14:nvPr/>
              </p14:nvContentPartPr>
              <p14:xfrm>
                <a:off x="8406993" y="2851298"/>
                <a:ext cx="69840" cy="1191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FE47B5A-12BA-42F4-91F6-B7B1AAF2015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397993" y="2842658"/>
                  <a:ext cx="87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8B9FCE7-588C-42C5-8C75-399931D6FAC3}"/>
                    </a:ext>
                  </a:extLst>
                </p14:cNvPr>
                <p14:cNvContentPartPr/>
                <p14:nvPr/>
              </p14:nvContentPartPr>
              <p14:xfrm>
                <a:off x="8466393" y="2864618"/>
                <a:ext cx="140040" cy="928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8B9FCE7-588C-42C5-8C75-399931D6FAC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457393" y="2855618"/>
                  <a:ext cx="157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171D4B2-1C23-4AE9-90A4-C47D98A36E43}"/>
                    </a:ext>
                  </a:extLst>
                </p14:cNvPr>
                <p14:cNvContentPartPr/>
                <p14:nvPr/>
              </p14:nvContentPartPr>
              <p14:xfrm>
                <a:off x="8608233" y="2776058"/>
                <a:ext cx="24840" cy="131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171D4B2-1C23-4AE9-90A4-C47D98A36E4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599593" y="2767418"/>
                  <a:ext cx="42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6005E8B-9757-4247-9CCB-94536607CD62}"/>
                    </a:ext>
                  </a:extLst>
                </p14:cNvPr>
                <p14:cNvContentPartPr/>
                <p14:nvPr/>
              </p14:nvContentPartPr>
              <p14:xfrm>
                <a:off x="8583033" y="2813138"/>
                <a:ext cx="51120" cy="259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6005E8B-9757-4247-9CCB-94536607CD6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574393" y="2804498"/>
                  <a:ext cx="68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878FFE8B-6EFE-4C5A-8ACE-DE7FB32B75C4}"/>
                    </a:ext>
                  </a:extLst>
                </p14:cNvPr>
                <p14:cNvContentPartPr/>
                <p14:nvPr/>
              </p14:nvContentPartPr>
              <p14:xfrm>
                <a:off x="8663313" y="2807378"/>
                <a:ext cx="35280" cy="792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878FFE8B-6EFE-4C5A-8ACE-DE7FB32B75C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654313" y="2798378"/>
                  <a:ext cx="52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853962B0-D00A-4FEB-97D8-10795BB506A9}"/>
                    </a:ext>
                  </a:extLst>
                </p14:cNvPr>
                <p14:cNvContentPartPr/>
                <p14:nvPr/>
              </p14:nvContentPartPr>
              <p14:xfrm>
                <a:off x="8729553" y="2819978"/>
                <a:ext cx="42840" cy="590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853962B0-D00A-4FEB-97D8-10795BB506A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720553" y="2811338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032FB0C-FC2E-4A9F-B9CD-992D41343F30}"/>
                    </a:ext>
                  </a:extLst>
                </p14:cNvPr>
                <p14:cNvContentPartPr/>
                <p14:nvPr/>
              </p14:nvContentPartPr>
              <p14:xfrm>
                <a:off x="8808393" y="2706218"/>
                <a:ext cx="35280" cy="1843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032FB0C-FC2E-4A9F-B9CD-992D41343F3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799753" y="2697578"/>
                  <a:ext cx="52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0C7AA67-9198-4FA1-89A7-1B5620021BF7}"/>
                    </a:ext>
                  </a:extLst>
                </p14:cNvPr>
                <p14:cNvContentPartPr/>
                <p14:nvPr/>
              </p14:nvContentPartPr>
              <p14:xfrm>
                <a:off x="8652083" y="3195381"/>
                <a:ext cx="76680" cy="4777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0C7AA67-9198-4FA1-89A7-1B5620021BF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643443" y="3186381"/>
                  <a:ext cx="943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66F7978-8E0E-4F9E-AD2B-A05E68BA92E5}"/>
                    </a:ext>
                  </a:extLst>
                </p14:cNvPr>
                <p14:cNvContentPartPr/>
                <p14:nvPr/>
              </p14:nvContentPartPr>
              <p14:xfrm>
                <a:off x="8771243" y="3223461"/>
                <a:ext cx="52920" cy="393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66F7978-8E0E-4F9E-AD2B-A05E68BA92E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762603" y="3214461"/>
                  <a:ext cx="705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02411F6-AC6E-4EC8-9757-E65E732B78C7}"/>
                    </a:ext>
                  </a:extLst>
                </p14:cNvPr>
                <p14:cNvContentPartPr/>
                <p14:nvPr/>
              </p14:nvContentPartPr>
              <p14:xfrm>
                <a:off x="8651723" y="3456741"/>
                <a:ext cx="196920" cy="1987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02411F6-AC6E-4EC8-9757-E65E732B78C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642723" y="3448101"/>
                  <a:ext cx="214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56F47A3-8D74-43A3-A026-9D0CBEE32D21}"/>
                    </a:ext>
                  </a:extLst>
                </p14:cNvPr>
                <p14:cNvContentPartPr/>
                <p14:nvPr/>
              </p14:nvContentPartPr>
              <p14:xfrm>
                <a:off x="8580443" y="3155781"/>
                <a:ext cx="242640" cy="1270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56F47A3-8D74-43A3-A026-9D0CBEE32D2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571443" y="3146781"/>
                  <a:ext cx="260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64A5629C-9FFB-40D7-8BED-20F392BAA685}"/>
                    </a:ext>
                  </a:extLst>
                </p14:cNvPr>
                <p14:cNvContentPartPr/>
                <p14:nvPr/>
              </p14:nvContentPartPr>
              <p14:xfrm>
                <a:off x="8971473" y="2322458"/>
                <a:ext cx="882360" cy="1425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64A5629C-9FFB-40D7-8BED-20F392BAA685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962473" y="2313458"/>
                  <a:ext cx="900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A43C297-3373-4B46-ABEE-90683230EBAC}"/>
                    </a:ext>
                  </a:extLst>
                </p14:cNvPr>
                <p14:cNvContentPartPr/>
                <p14:nvPr/>
              </p14:nvContentPartPr>
              <p14:xfrm>
                <a:off x="9159393" y="2139578"/>
                <a:ext cx="105840" cy="1774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A43C297-3373-4B46-ABEE-90683230EBA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150393" y="2130938"/>
                  <a:ext cx="123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570D10B-CB18-4FF2-BE5F-7E86E046F23A}"/>
                    </a:ext>
                  </a:extLst>
                </p14:cNvPr>
                <p14:cNvContentPartPr/>
                <p14:nvPr/>
              </p14:nvContentPartPr>
              <p14:xfrm>
                <a:off x="9302673" y="2060378"/>
                <a:ext cx="28440" cy="2250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570D10B-CB18-4FF2-BE5F-7E86E046F23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294033" y="2051378"/>
                  <a:ext cx="46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2EA07E45-9E42-4BF6-B1A0-30630FE97729}"/>
                    </a:ext>
                  </a:extLst>
                </p14:cNvPr>
                <p14:cNvContentPartPr/>
                <p14:nvPr/>
              </p14:nvContentPartPr>
              <p14:xfrm>
                <a:off x="9375033" y="1998818"/>
                <a:ext cx="124920" cy="285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2EA07E45-9E42-4BF6-B1A0-30630FE9772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366393" y="1990178"/>
                  <a:ext cx="142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0B10B48-E78F-46BA-A1F6-BD44281A0D55}"/>
                    </a:ext>
                  </a:extLst>
                </p14:cNvPr>
                <p14:cNvContentPartPr/>
                <p14:nvPr/>
              </p14:nvContentPartPr>
              <p14:xfrm>
                <a:off x="9252993" y="2491658"/>
                <a:ext cx="42120" cy="720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0B10B48-E78F-46BA-A1F6-BD44281A0D5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243993" y="2483018"/>
                  <a:ext cx="59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611C293-2F00-4A84-9E03-4C09B98B30F0}"/>
                    </a:ext>
                  </a:extLst>
                </p14:cNvPr>
                <p14:cNvContentPartPr/>
                <p14:nvPr/>
              </p14:nvContentPartPr>
              <p14:xfrm>
                <a:off x="9314553" y="2494538"/>
                <a:ext cx="42480" cy="370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611C293-2F00-4A84-9E03-4C09B98B30F0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305553" y="2485538"/>
                  <a:ext cx="60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8646663-93C9-4D1E-9714-D45B8DA546F0}"/>
                    </a:ext>
                  </a:extLst>
                </p14:cNvPr>
                <p14:cNvContentPartPr/>
                <p14:nvPr/>
              </p14:nvContentPartPr>
              <p14:xfrm>
                <a:off x="9331473" y="2470058"/>
                <a:ext cx="41760" cy="720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8646663-93C9-4D1E-9714-D45B8DA546F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322473" y="2461058"/>
                  <a:ext cx="59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19A27CC-3C65-425E-81F7-4FCF6666BE56}"/>
                    </a:ext>
                  </a:extLst>
                </p14:cNvPr>
                <p14:cNvContentPartPr/>
                <p14:nvPr/>
              </p14:nvContentPartPr>
              <p14:xfrm>
                <a:off x="9375753" y="2515058"/>
                <a:ext cx="51840" cy="108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19A27CC-3C65-425E-81F7-4FCF6666BE5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367113" y="2506058"/>
                  <a:ext cx="69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97498624-F5EC-4155-84FF-B413A0AA9F4B}"/>
                    </a:ext>
                  </a:extLst>
                </p14:cNvPr>
                <p14:cNvContentPartPr/>
                <p14:nvPr/>
              </p14:nvContentPartPr>
              <p14:xfrm>
                <a:off x="9456393" y="2477978"/>
                <a:ext cx="62640" cy="26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97498624-F5EC-4155-84FF-B413A0AA9F4B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447753" y="2469338"/>
                  <a:ext cx="80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9D9F0A9C-6120-46DC-9DA9-819C98EB2D9E}"/>
                    </a:ext>
                  </a:extLst>
                </p14:cNvPr>
                <p14:cNvContentPartPr/>
                <p14:nvPr/>
              </p14:nvContentPartPr>
              <p14:xfrm>
                <a:off x="9534153" y="2409938"/>
                <a:ext cx="48240" cy="867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9D9F0A9C-6120-46DC-9DA9-819C98EB2D9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525153" y="2400938"/>
                  <a:ext cx="65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8458A2C-B7A4-4596-9A82-2583C7B9EE4B}"/>
                    </a:ext>
                  </a:extLst>
                </p14:cNvPr>
                <p14:cNvContentPartPr/>
                <p14:nvPr/>
              </p14:nvContentPartPr>
              <p14:xfrm>
                <a:off x="9609393" y="2380058"/>
                <a:ext cx="54000" cy="1220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8458A2C-B7A4-4596-9A82-2583C7B9EE4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600753" y="2371418"/>
                  <a:ext cx="71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47E2E925-819C-45A4-BE87-8A8B24AEDA34}"/>
                    </a:ext>
                  </a:extLst>
                </p14:cNvPr>
                <p14:cNvContentPartPr/>
                <p14:nvPr/>
              </p14:nvContentPartPr>
              <p14:xfrm>
                <a:off x="9690753" y="2407418"/>
                <a:ext cx="47880" cy="748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47E2E925-819C-45A4-BE87-8A8B24AEDA3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681753" y="2398778"/>
                  <a:ext cx="65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66A084FF-6E9F-42C8-BD3D-05D93A2A1F94}"/>
                    </a:ext>
                  </a:extLst>
                </p14:cNvPr>
                <p14:cNvContentPartPr/>
                <p14:nvPr/>
              </p14:nvContentPartPr>
              <p14:xfrm>
                <a:off x="9053553" y="2752298"/>
                <a:ext cx="753480" cy="1029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66A084FF-6E9F-42C8-BD3D-05D93A2A1F94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044553" y="2743658"/>
                  <a:ext cx="771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1EBFDBB0-E041-454E-BB81-B2677BA9EFDB}"/>
                    </a:ext>
                  </a:extLst>
                </p14:cNvPr>
                <p14:cNvContentPartPr/>
                <p14:nvPr/>
              </p14:nvContentPartPr>
              <p14:xfrm>
                <a:off x="9011073" y="2844098"/>
                <a:ext cx="99720" cy="277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1EBFDBB0-E041-454E-BB81-B2677BA9EFD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002073" y="2835098"/>
                  <a:ext cx="117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8BED932-3CAF-4FC2-9D9D-1A1D6F1061B8}"/>
                    </a:ext>
                  </a:extLst>
                </p14:cNvPr>
                <p14:cNvContentPartPr/>
                <p14:nvPr/>
              </p14:nvContentPartPr>
              <p14:xfrm>
                <a:off x="9252633" y="2698658"/>
                <a:ext cx="57600" cy="745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8BED932-3CAF-4FC2-9D9D-1A1D6F1061B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993" y="2690018"/>
                  <a:ext cx="75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120CB34-E3E1-4CF1-8F5F-3B9C7AF90773}"/>
                    </a:ext>
                  </a:extLst>
                </p14:cNvPr>
                <p14:cNvContentPartPr/>
                <p14:nvPr/>
              </p14:nvContentPartPr>
              <p14:xfrm>
                <a:off x="9355953" y="2693618"/>
                <a:ext cx="56520" cy="662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120CB34-E3E1-4CF1-8F5F-3B9C7AF9077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346953" y="2684618"/>
                  <a:ext cx="74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D65BFE7-9987-42A3-A472-E01B81E873D1}"/>
                    </a:ext>
                  </a:extLst>
                </p14:cNvPr>
                <p14:cNvContentPartPr/>
                <p14:nvPr/>
              </p14:nvContentPartPr>
              <p14:xfrm>
                <a:off x="9370713" y="2672378"/>
                <a:ext cx="56520" cy="878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D65BFE7-9987-42A3-A472-E01B81E873D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361713" y="2663738"/>
                  <a:ext cx="74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69AB77B2-98F5-475D-BD24-025BF145855B}"/>
                    </a:ext>
                  </a:extLst>
                </p14:cNvPr>
                <p14:cNvContentPartPr/>
                <p14:nvPr/>
              </p14:nvContentPartPr>
              <p14:xfrm>
                <a:off x="9461073" y="2727458"/>
                <a:ext cx="56880" cy="104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69AB77B2-98F5-475D-BD24-025BF145855B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452073" y="2718458"/>
                  <a:ext cx="74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CF2854A-2522-461A-9FC1-C5998E528B74}"/>
                    </a:ext>
                  </a:extLst>
                </p14:cNvPr>
                <p14:cNvContentPartPr/>
                <p14:nvPr/>
              </p14:nvContentPartPr>
              <p14:xfrm>
                <a:off x="9566553" y="2630978"/>
                <a:ext cx="50400" cy="727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CF2854A-2522-461A-9FC1-C5998E528B74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557913" y="2622338"/>
                  <a:ext cx="68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ADEB558-C7DE-4354-BC99-F281926B32AE}"/>
                    </a:ext>
                  </a:extLst>
                </p14:cNvPr>
                <p14:cNvContentPartPr/>
                <p14:nvPr/>
              </p14:nvContentPartPr>
              <p14:xfrm>
                <a:off x="9629193" y="2646458"/>
                <a:ext cx="61560" cy="435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ADEB558-C7DE-4354-BC99-F281926B32AE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620553" y="2637818"/>
                  <a:ext cx="79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4BCEBF3-0C8A-4D0D-93A9-C504CBF60E44}"/>
                    </a:ext>
                  </a:extLst>
                </p14:cNvPr>
                <p14:cNvContentPartPr/>
                <p14:nvPr/>
              </p14:nvContentPartPr>
              <p14:xfrm>
                <a:off x="9700473" y="2576258"/>
                <a:ext cx="23040" cy="1152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4BCEBF3-0C8A-4D0D-93A9-C504CBF60E4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691473" y="2567258"/>
                  <a:ext cx="40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0DFB594-40F5-466F-97F9-5CEAFE3F3122}"/>
                    </a:ext>
                  </a:extLst>
                </p14:cNvPr>
                <p14:cNvContentPartPr/>
                <p14:nvPr/>
              </p14:nvContentPartPr>
              <p14:xfrm>
                <a:off x="7851873" y="2351618"/>
                <a:ext cx="524520" cy="3171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0DFB594-40F5-466F-97F9-5CEAFE3F3122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842873" y="2342618"/>
                  <a:ext cx="5421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3A74D59-3969-4C64-9BC3-1CDBBC6DC414}"/>
                    </a:ext>
                  </a:extLst>
                </p14:cNvPr>
                <p14:cNvContentPartPr/>
                <p14:nvPr/>
              </p14:nvContentPartPr>
              <p14:xfrm>
                <a:off x="7857633" y="2620898"/>
                <a:ext cx="475560" cy="106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3A74D59-3969-4C64-9BC3-1CDBBC6DC41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848633" y="2612258"/>
                  <a:ext cx="493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680FB52-D4E9-4523-B2C6-26630F79303F}"/>
                    </a:ext>
                  </a:extLst>
                </p14:cNvPr>
                <p14:cNvContentPartPr/>
                <p14:nvPr/>
              </p14:nvContentPartPr>
              <p14:xfrm>
                <a:off x="7887873" y="2641058"/>
                <a:ext cx="475560" cy="369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680FB52-D4E9-4523-B2C6-26630F79303F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879233" y="2632058"/>
                  <a:ext cx="4932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4BEC8C5-12BD-4AFF-92B5-D21FE79886B0}"/>
                    </a:ext>
                  </a:extLst>
                </p14:cNvPr>
                <p14:cNvContentPartPr/>
                <p14:nvPr/>
              </p14:nvContentPartPr>
              <p14:xfrm>
                <a:off x="7882833" y="2812058"/>
                <a:ext cx="454320" cy="484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4BEC8C5-12BD-4AFF-92B5-D21FE79886B0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873833" y="2803058"/>
                  <a:ext cx="4719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BB7E4C51-9C29-46F4-A1A4-0C5A767D5429}"/>
                    </a:ext>
                  </a:extLst>
                </p14:cNvPr>
                <p14:cNvContentPartPr/>
                <p14:nvPr/>
              </p14:nvContentPartPr>
              <p14:xfrm>
                <a:off x="7881033" y="3011498"/>
                <a:ext cx="493560" cy="6022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BB7E4C51-9C29-46F4-A1A4-0C5A767D542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872033" y="3002858"/>
                  <a:ext cx="5112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8BB9B98-53BC-464B-B650-58D840D154CA}"/>
                    </a:ext>
                  </a:extLst>
                </p14:cNvPr>
                <p14:cNvContentPartPr/>
                <p14:nvPr/>
              </p14:nvContentPartPr>
              <p14:xfrm>
                <a:off x="8545593" y="1981538"/>
                <a:ext cx="29880" cy="4233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8BB9B98-53BC-464B-B650-58D840D154C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536593" y="1972538"/>
                  <a:ext cx="475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78980EC-0E8E-4ECD-88ED-C8FD971510AF}"/>
                    </a:ext>
                  </a:extLst>
                </p14:cNvPr>
                <p14:cNvContentPartPr/>
                <p14:nvPr/>
              </p14:nvContentPartPr>
              <p14:xfrm>
                <a:off x="8461713" y="1896938"/>
                <a:ext cx="155160" cy="1101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78980EC-0E8E-4ECD-88ED-C8FD971510A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452713" y="1887938"/>
                  <a:ext cx="172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806B5FC-C347-4FD3-AE48-C42A8E915582}"/>
                    </a:ext>
                  </a:extLst>
                </p14:cNvPr>
                <p14:cNvContentPartPr/>
                <p14:nvPr/>
              </p14:nvContentPartPr>
              <p14:xfrm>
                <a:off x="8511393" y="1670498"/>
                <a:ext cx="76680" cy="792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806B5FC-C347-4FD3-AE48-C42A8E91558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502753" y="1661498"/>
                  <a:ext cx="94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982A160-D413-4030-910A-FBFAC6868524}"/>
                    </a:ext>
                  </a:extLst>
                </p14:cNvPr>
                <p14:cNvContentPartPr/>
                <p14:nvPr/>
              </p14:nvContentPartPr>
              <p14:xfrm>
                <a:off x="8628753" y="1643138"/>
                <a:ext cx="42480" cy="106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982A160-D413-4030-910A-FBFAC686852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619753" y="1634138"/>
                  <a:ext cx="60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93FDF53-5079-480B-ABBD-6AEEE5AEA0F1}"/>
                    </a:ext>
                  </a:extLst>
                </p14:cNvPr>
                <p14:cNvContentPartPr/>
                <p14:nvPr/>
              </p14:nvContentPartPr>
              <p14:xfrm>
                <a:off x="8701833" y="1623338"/>
                <a:ext cx="115200" cy="2062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93FDF53-5079-480B-ABBD-6AEEE5AEA0F1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693193" y="1614338"/>
                  <a:ext cx="132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550D1E0E-EB1C-4397-A006-8DFF05EC3D27}"/>
                    </a:ext>
                  </a:extLst>
                </p14:cNvPr>
                <p14:cNvContentPartPr/>
                <p14:nvPr/>
              </p14:nvContentPartPr>
              <p14:xfrm>
                <a:off x="5174553" y="5347538"/>
                <a:ext cx="1612440" cy="356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50D1E0E-EB1C-4397-A006-8DFF05EC3D2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165913" y="5338898"/>
                  <a:ext cx="1630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1490EC5-798A-46AB-8134-C7FE3A094B9C}"/>
                    </a:ext>
                  </a:extLst>
                </p14:cNvPr>
                <p14:cNvContentPartPr/>
                <p14:nvPr/>
              </p14:nvContentPartPr>
              <p14:xfrm>
                <a:off x="5114073" y="5411618"/>
                <a:ext cx="1779480" cy="4932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1490EC5-798A-46AB-8134-C7FE3A094B9C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105433" y="5402618"/>
                  <a:ext cx="17971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EB4B298-E155-481A-B38B-4A1339BA477C}"/>
                    </a:ext>
                  </a:extLst>
                </p14:cNvPr>
                <p14:cNvContentPartPr/>
                <p14:nvPr/>
              </p14:nvContentPartPr>
              <p14:xfrm>
                <a:off x="6818313" y="5307578"/>
                <a:ext cx="47520" cy="3967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EB4B298-E155-481A-B38B-4A1339BA477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809313" y="5298938"/>
                  <a:ext cx="651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4F4663A8-C5C9-47CC-8711-A01788E214B6}"/>
                    </a:ext>
                  </a:extLst>
                </p14:cNvPr>
                <p14:cNvContentPartPr/>
                <p14:nvPr/>
              </p14:nvContentPartPr>
              <p14:xfrm>
                <a:off x="5241513" y="5562818"/>
                <a:ext cx="69120" cy="136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4F4663A8-C5C9-47CC-8711-A01788E214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232513" y="5553818"/>
                  <a:ext cx="86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F1FA8A4-F966-45C3-936B-A303EC80317B}"/>
                    </a:ext>
                  </a:extLst>
                </p14:cNvPr>
                <p14:cNvContentPartPr/>
                <p14:nvPr/>
              </p14:nvContentPartPr>
              <p14:xfrm>
                <a:off x="5333313" y="5622938"/>
                <a:ext cx="81720" cy="835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F1FA8A4-F966-45C3-936B-A303EC80317B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324313" y="5613938"/>
                  <a:ext cx="99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4F47AC2-2815-43B6-9F4B-D12007E2100F}"/>
                    </a:ext>
                  </a:extLst>
                </p14:cNvPr>
                <p14:cNvContentPartPr/>
                <p14:nvPr/>
              </p14:nvContentPartPr>
              <p14:xfrm>
                <a:off x="5436633" y="5573978"/>
                <a:ext cx="124200" cy="1378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4F47AC2-2815-43B6-9F4B-D12007E2100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427993" y="5565338"/>
                  <a:ext cx="141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7F418DE5-AFDA-46D5-86E4-6B2C712F1AFD}"/>
                    </a:ext>
                  </a:extLst>
                </p14:cNvPr>
                <p14:cNvContentPartPr/>
                <p14:nvPr/>
              </p14:nvContentPartPr>
              <p14:xfrm>
                <a:off x="5472273" y="5620418"/>
                <a:ext cx="74520" cy="277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7F418DE5-AFDA-46D5-86E4-6B2C712F1AF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463273" y="5611778"/>
                  <a:ext cx="92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027BC2D-67D6-4A09-99F7-494532F674D8}"/>
                    </a:ext>
                  </a:extLst>
                </p14:cNvPr>
                <p14:cNvContentPartPr/>
                <p14:nvPr/>
              </p14:nvContentPartPr>
              <p14:xfrm>
                <a:off x="5575953" y="5589458"/>
                <a:ext cx="81360" cy="759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027BC2D-67D6-4A09-99F7-494532F674D8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567313" y="5580818"/>
                  <a:ext cx="99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3BD971D-F995-4B7D-B5CD-4C7C2AB5EF5C}"/>
                    </a:ext>
                  </a:extLst>
                </p14:cNvPr>
                <p14:cNvContentPartPr/>
                <p14:nvPr/>
              </p14:nvContentPartPr>
              <p14:xfrm>
                <a:off x="5662713" y="5575778"/>
                <a:ext cx="75960" cy="936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3BD971D-F995-4B7D-B5CD-4C7C2AB5EF5C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654073" y="5566778"/>
                  <a:ext cx="93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8A2006FB-6BE2-464A-B626-DBBFA8679F52}"/>
                    </a:ext>
                  </a:extLst>
                </p14:cNvPr>
                <p14:cNvContentPartPr/>
                <p14:nvPr/>
              </p14:nvContentPartPr>
              <p14:xfrm>
                <a:off x="5778273" y="5448698"/>
                <a:ext cx="101160" cy="2401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8A2006FB-6BE2-464A-B626-DBBFA8679F52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5769633" y="5439698"/>
                  <a:ext cx="118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28B6A143-F220-40C5-B2CF-7C8D2CFE3802}"/>
                    </a:ext>
                  </a:extLst>
                </p14:cNvPr>
                <p14:cNvContentPartPr/>
                <p14:nvPr/>
              </p14:nvContentPartPr>
              <p14:xfrm>
                <a:off x="5989593" y="5576138"/>
                <a:ext cx="82080" cy="802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28B6A143-F220-40C5-B2CF-7C8D2CFE380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980593" y="5567138"/>
                  <a:ext cx="99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FECC720-2C7C-47F6-B529-EE027422003A}"/>
                    </a:ext>
                  </a:extLst>
                </p14:cNvPr>
                <p14:cNvContentPartPr/>
                <p14:nvPr/>
              </p14:nvContentPartPr>
              <p14:xfrm>
                <a:off x="6099393" y="5579018"/>
                <a:ext cx="158400" cy="619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FECC720-2C7C-47F6-B529-EE027422003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090393" y="5570378"/>
                  <a:ext cx="176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D824AF5D-760A-44A0-9ABB-624AF44076C6}"/>
                    </a:ext>
                  </a:extLst>
                </p14:cNvPr>
                <p14:cNvContentPartPr/>
                <p14:nvPr/>
              </p14:nvContentPartPr>
              <p14:xfrm>
                <a:off x="6261033" y="5504858"/>
                <a:ext cx="60840" cy="1101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D824AF5D-760A-44A0-9ABB-624AF44076C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252033" y="5495858"/>
                  <a:ext cx="78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57D6B97-625A-469A-B926-3CB4948BCB23}"/>
                    </a:ext>
                  </a:extLst>
                </p14:cNvPr>
                <p14:cNvContentPartPr/>
                <p14:nvPr/>
              </p14:nvContentPartPr>
              <p14:xfrm>
                <a:off x="6248073" y="5548058"/>
                <a:ext cx="93600" cy="342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57D6B97-625A-469A-B926-3CB4948BCB23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6239073" y="5539418"/>
                  <a:ext cx="111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FE692BA1-47CE-4F71-8E93-0BEB9DE867F7}"/>
                    </a:ext>
                  </a:extLst>
                </p14:cNvPr>
                <p14:cNvContentPartPr/>
                <p14:nvPr/>
              </p14:nvContentPartPr>
              <p14:xfrm>
                <a:off x="6354633" y="5543018"/>
                <a:ext cx="65160" cy="680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FE692BA1-47CE-4F71-8E93-0BEB9DE867F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345993" y="5534018"/>
                  <a:ext cx="82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CBB8FAF-9618-422A-BDA2-52E812406DBB}"/>
                    </a:ext>
                  </a:extLst>
                </p14:cNvPr>
                <p14:cNvContentPartPr/>
                <p14:nvPr/>
              </p14:nvContentPartPr>
              <p14:xfrm>
                <a:off x="6441033" y="5551658"/>
                <a:ext cx="31320" cy="601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CBB8FAF-9618-422A-BDA2-52E812406DBB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6432393" y="5542658"/>
                  <a:ext cx="48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A434D59F-3B70-4B8F-A58F-54C41F6BEE84}"/>
                    </a:ext>
                  </a:extLst>
                </p14:cNvPr>
                <p14:cNvContentPartPr/>
                <p14:nvPr/>
              </p14:nvContentPartPr>
              <p14:xfrm>
                <a:off x="6503673" y="5449418"/>
                <a:ext cx="32040" cy="1713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434D59F-3B70-4B8F-A58F-54C41F6BEE84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6494673" y="5440778"/>
                  <a:ext cx="49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7D57057-ED9D-437E-AB84-2E38B4162615}"/>
                    </a:ext>
                  </a:extLst>
                </p14:cNvPr>
                <p14:cNvContentPartPr/>
                <p14:nvPr/>
              </p14:nvContentPartPr>
              <p14:xfrm>
                <a:off x="6190833" y="5597738"/>
                <a:ext cx="4320" cy="57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7D57057-ED9D-437E-AB84-2E38B4162615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6181833" y="5589098"/>
                  <a:ext cx="21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0E1ACA9-2988-4D1B-9435-38A949EDBA4D}"/>
                    </a:ext>
                  </a:extLst>
                </p14:cNvPr>
                <p14:cNvContentPartPr/>
                <p14:nvPr/>
              </p14:nvContentPartPr>
              <p14:xfrm>
                <a:off x="6131433" y="5193098"/>
                <a:ext cx="18000" cy="1890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0E1ACA9-2988-4D1B-9435-38A949EDBA4D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122793" y="5184098"/>
                  <a:ext cx="35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0EE4488-034C-4167-A950-31CA024E5C9F}"/>
                    </a:ext>
                  </a:extLst>
                </p14:cNvPr>
                <p14:cNvContentPartPr/>
                <p14:nvPr/>
              </p14:nvContentPartPr>
              <p14:xfrm>
                <a:off x="6075993" y="5171858"/>
                <a:ext cx="94680" cy="597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0EE4488-034C-4167-A950-31CA024E5C9F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066993" y="5162858"/>
                  <a:ext cx="112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AF0B917-ECFB-43DF-97D2-334078EFB86B}"/>
                    </a:ext>
                  </a:extLst>
                </p14:cNvPr>
                <p14:cNvContentPartPr/>
                <p14:nvPr/>
              </p14:nvContentPartPr>
              <p14:xfrm>
                <a:off x="6556233" y="5176898"/>
                <a:ext cx="27720" cy="1911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AF0B917-ECFB-43DF-97D2-334078EFB86B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547233" y="5168258"/>
                  <a:ext cx="45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EB49B3E-0F73-4C88-80DA-23A62D554D78}"/>
                    </a:ext>
                  </a:extLst>
                </p14:cNvPr>
                <p14:cNvContentPartPr/>
                <p14:nvPr/>
              </p14:nvContentPartPr>
              <p14:xfrm>
                <a:off x="6496473" y="5147378"/>
                <a:ext cx="103680" cy="964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EB49B3E-0F73-4C88-80DA-23A62D554D78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487473" y="5138378"/>
                  <a:ext cx="12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E361C696-A755-47BD-8145-E82483477A7C}"/>
                    </a:ext>
                  </a:extLst>
                </p14:cNvPr>
                <p14:cNvContentPartPr/>
                <p14:nvPr/>
              </p14:nvContentPartPr>
              <p14:xfrm>
                <a:off x="5911833" y="5100938"/>
                <a:ext cx="37800" cy="1011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E361C696-A755-47BD-8145-E82483477A7C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5902833" y="5092298"/>
                  <a:ext cx="55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0B4B7E80-73F5-48E1-9C8A-D6F2B7672BB1}"/>
                    </a:ext>
                  </a:extLst>
                </p14:cNvPr>
                <p14:cNvContentPartPr/>
                <p14:nvPr/>
              </p14:nvContentPartPr>
              <p14:xfrm>
                <a:off x="5978073" y="5066738"/>
                <a:ext cx="33840" cy="946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0B4B7E80-73F5-48E1-9C8A-D6F2B7672BB1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5969073" y="5057738"/>
                  <a:ext cx="51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7726515-F358-41C0-BB0A-799A0590CA84}"/>
                    </a:ext>
                  </a:extLst>
                </p14:cNvPr>
                <p14:cNvContentPartPr/>
                <p14:nvPr/>
              </p14:nvContentPartPr>
              <p14:xfrm>
                <a:off x="6002913" y="5059178"/>
                <a:ext cx="47520" cy="662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7726515-F358-41C0-BB0A-799A0590CA84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5993913" y="5050178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5D2FBA6-2C36-42F7-9A4B-1AB714440DEB}"/>
                    </a:ext>
                  </a:extLst>
                </p14:cNvPr>
                <p14:cNvContentPartPr/>
                <p14:nvPr/>
              </p14:nvContentPartPr>
              <p14:xfrm>
                <a:off x="6080313" y="5106338"/>
                <a:ext cx="33480" cy="115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5D2FBA6-2C36-42F7-9A4B-1AB714440DE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6071673" y="5097338"/>
                  <a:ext cx="51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7FD89456-C13A-4E3A-ADE7-6408D18AB8C8}"/>
                    </a:ext>
                  </a:extLst>
                </p14:cNvPr>
                <p14:cNvContentPartPr/>
                <p14:nvPr/>
              </p14:nvContentPartPr>
              <p14:xfrm>
                <a:off x="6156993" y="5022818"/>
                <a:ext cx="25560" cy="658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7FD89456-C13A-4E3A-ADE7-6408D18AB8C8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6147993" y="5014178"/>
                  <a:ext cx="43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5124DDEC-C947-4DC2-A3E0-50BCE04A9693}"/>
                    </a:ext>
                  </a:extLst>
                </p14:cNvPr>
                <p14:cNvContentPartPr/>
                <p14:nvPr/>
              </p14:nvContentPartPr>
              <p14:xfrm>
                <a:off x="6209913" y="5055938"/>
                <a:ext cx="51840" cy="345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5124DDEC-C947-4DC2-A3E0-50BCE04A9693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6201273" y="5046938"/>
                  <a:ext cx="69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69080A2-E1F1-4518-BB75-C13D4E3F95D7}"/>
                    </a:ext>
                  </a:extLst>
                </p14:cNvPr>
                <p14:cNvContentPartPr/>
                <p14:nvPr/>
              </p14:nvContentPartPr>
              <p14:xfrm>
                <a:off x="6252033" y="4948298"/>
                <a:ext cx="23760" cy="1213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69080A2-E1F1-4518-BB75-C13D4E3F95D7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243033" y="4939298"/>
                  <a:ext cx="41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F54F4B7-9D6B-4118-B482-7184A1BB6117}"/>
                    </a:ext>
                  </a:extLst>
                </p14:cNvPr>
                <p14:cNvContentPartPr/>
                <p14:nvPr/>
              </p14:nvContentPartPr>
              <p14:xfrm>
                <a:off x="6466953" y="5021018"/>
                <a:ext cx="45360" cy="759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F54F4B7-9D6B-4118-B482-7184A1BB6117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457953" y="5012378"/>
                  <a:ext cx="63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BF3C4CDD-D9B4-4BA3-952F-6460850EB3A2}"/>
                    </a:ext>
                  </a:extLst>
                </p14:cNvPr>
                <p14:cNvContentPartPr/>
                <p14:nvPr/>
              </p14:nvContentPartPr>
              <p14:xfrm>
                <a:off x="6523113" y="5032538"/>
                <a:ext cx="35640" cy="752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BF3C4CDD-D9B4-4BA3-952F-6460850EB3A2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6514113" y="5023898"/>
                  <a:ext cx="53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2056954-6034-42B1-B0D5-2281A79E087B}"/>
                    </a:ext>
                  </a:extLst>
                </p14:cNvPr>
                <p14:cNvContentPartPr/>
                <p14:nvPr/>
              </p14:nvContentPartPr>
              <p14:xfrm>
                <a:off x="6570633" y="4975658"/>
                <a:ext cx="50040" cy="1170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2056954-6034-42B1-B0D5-2281A79E087B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6561993" y="4967018"/>
                  <a:ext cx="67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95467CE3-B4F4-4BE5-A333-DE807D697F53}"/>
                    </a:ext>
                  </a:extLst>
                </p14:cNvPr>
                <p14:cNvContentPartPr/>
                <p14:nvPr/>
              </p14:nvContentPartPr>
              <p14:xfrm>
                <a:off x="6635073" y="5088698"/>
                <a:ext cx="35280" cy="118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95467CE3-B4F4-4BE5-A333-DE807D697F53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6626073" y="5080058"/>
                  <a:ext cx="52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A3175A30-8C72-49EA-A748-4D4AEB388010}"/>
                    </a:ext>
                  </a:extLst>
                </p14:cNvPr>
                <p14:cNvContentPartPr/>
                <p14:nvPr/>
              </p14:nvContentPartPr>
              <p14:xfrm>
                <a:off x="6686193" y="5001938"/>
                <a:ext cx="34560" cy="766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A3175A30-8C72-49EA-A748-4D4AEB388010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6677193" y="4992938"/>
                  <a:ext cx="52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30F46C3-C169-4B93-9ACC-FE089C554500}"/>
                    </a:ext>
                  </a:extLst>
                </p14:cNvPr>
                <p14:cNvContentPartPr/>
                <p14:nvPr/>
              </p14:nvContentPartPr>
              <p14:xfrm>
                <a:off x="6743793" y="5028578"/>
                <a:ext cx="45360" cy="421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30F46C3-C169-4B93-9ACC-FE089C554500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6735153" y="5019938"/>
                  <a:ext cx="63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2D1AD14-D529-4D62-B32B-8A1EAF7F768C}"/>
                    </a:ext>
                  </a:extLst>
                </p14:cNvPr>
                <p14:cNvContentPartPr/>
                <p14:nvPr/>
              </p14:nvContentPartPr>
              <p14:xfrm>
                <a:off x="6770793" y="4872698"/>
                <a:ext cx="54720" cy="1645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2D1AD14-D529-4D62-B32B-8A1EAF7F768C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6762153" y="4864058"/>
                  <a:ext cx="72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1B807486-C042-4621-9627-4995C9389416}"/>
                    </a:ext>
                  </a:extLst>
                </p14:cNvPr>
                <p14:cNvContentPartPr/>
                <p14:nvPr/>
              </p14:nvContentPartPr>
              <p14:xfrm>
                <a:off x="4889793" y="4956218"/>
                <a:ext cx="219240" cy="4975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1B807486-C042-4621-9627-4995C9389416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880793" y="4947578"/>
                  <a:ext cx="2368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BAA824F4-F733-444D-8568-F8F59E0C077B}"/>
                    </a:ext>
                  </a:extLst>
                </p14:cNvPr>
                <p14:cNvContentPartPr/>
                <p14:nvPr/>
              </p14:nvContentPartPr>
              <p14:xfrm>
                <a:off x="4996713" y="5363738"/>
                <a:ext cx="117360" cy="8784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BAA824F4-F733-444D-8568-F8F59E0C077B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988073" y="5354738"/>
                  <a:ext cx="135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6F7206FD-6B76-40AC-B6F6-C0C654986854}"/>
                    </a:ext>
                  </a:extLst>
                </p14:cNvPr>
                <p14:cNvContentPartPr/>
                <p14:nvPr/>
              </p14:nvContentPartPr>
              <p14:xfrm>
                <a:off x="4733913" y="4808978"/>
                <a:ext cx="37800" cy="766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6F7206FD-6B76-40AC-B6F6-C0C654986854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725273" y="4800338"/>
                  <a:ext cx="55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FD1E7CCA-C9E6-4BC1-A921-92219B828FC3}"/>
                    </a:ext>
                  </a:extLst>
                </p14:cNvPr>
                <p14:cNvContentPartPr/>
                <p14:nvPr/>
              </p14:nvContentPartPr>
              <p14:xfrm>
                <a:off x="4795833" y="4761098"/>
                <a:ext cx="38520" cy="1249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FD1E7CCA-C9E6-4BC1-A921-92219B828FC3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4786833" y="4752458"/>
                  <a:ext cx="56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B7E1EF08-8BCB-48A4-968E-AFD0C674EF12}"/>
                    </a:ext>
                  </a:extLst>
                </p14:cNvPr>
                <p14:cNvContentPartPr/>
                <p14:nvPr/>
              </p14:nvContentPartPr>
              <p14:xfrm>
                <a:off x="4846233" y="4712498"/>
                <a:ext cx="74160" cy="15660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B7E1EF08-8BCB-48A4-968E-AFD0C674EF12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837593" y="4703498"/>
                  <a:ext cx="91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8B50BEF-C71C-4CCE-879C-4AA89403B44F}"/>
                    </a:ext>
                  </a:extLst>
                </p14:cNvPr>
                <p14:cNvContentPartPr/>
                <p14:nvPr/>
              </p14:nvContentPartPr>
              <p14:xfrm>
                <a:off x="4972593" y="4814018"/>
                <a:ext cx="10080" cy="687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8B50BEF-C71C-4CCE-879C-4AA89403B44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963953" y="4805018"/>
                  <a:ext cx="27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D830D01-A3D1-43B7-BBE2-E9600B260A14}"/>
                    </a:ext>
                  </a:extLst>
                </p14:cNvPr>
                <p14:cNvContentPartPr/>
                <p14:nvPr/>
              </p14:nvContentPartPr>
              <p14:xfrm>
                <a:off x="4986633" y="4721858"/>
                <a:ext cx="40680" cy="795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D830D01-A3D1-43B7-BBE2-E9600B260A1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977993" y="4712858"/>
                  <a:ext cx="58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FD28191D-D4C8-45A5-9538-E83B461A4538}"/>
                    </a:ext>
                  </a:extLst>
                </p14:cNvPr>
                <p14:cNvContentPartPr/>
                <p14:nvPr/>
              </p14:nvContentPartPr>
              <p14:xfrm>
                <a:off x="5068353" y="4701698"/>
                <a:ext cx="24120" cy="842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FD28191D-D4C8-45A5-9538-E83B461A4538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059713" y="4692698"/>
                  <a:ext cx="41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EC3B3D06-A5B1-4AF5-801C-1228B35700F6}"/>
                    </a:ext>
                  </a:extLst>
                </p14:cNvPr>
                <p14:cNvContentPartPr/>
                <p14:nvPr/>
              </p14:nvContentPartPr>
              <p14:xfrm>
                <a:off x="5115513" y="4649138"/>
                <a:ext cx="78480" cy="1378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EC3B3D06-A5B1-4AF5-801C-1228B35700F6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106873" y="4640498"/>
                  <a:ext cx="96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1178EBC-C459-4952-AC21-39A6E9FA104B}"/>
                    </a:ext>
                  </a:extLst>
                </p14:cNvPr>
                <p14:cNvContentPartPr/>
                <p14:nvPr/>
              </p14:nvContentPartPr>
              <p14:xfrm>
                <a:off x="5127033" y="5208938"/>
                <a:ext cx="160560" cy="1638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1178EBC-C459-4952-AC21-39A6E9FA104B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118033" y="5200298"/>
                  <a:ext cx="178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F1AA8BDE-93A5-4B3B-9E1B-F46C136D7880}"/>
                    </a:ext>
                  </a:extLst>
                </p14:cNvPr>
                <p14:cNvContentPartPr/>
                <p14:nvPr/>
              </p14:nvContentPartPr>
              <p14:xfrm>
                <a:off x="5100393" y="5037578"/>
                <a:ext cx="132120" cy="2811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F1AA8BDE-93A5-4B3B-9E1B-F46C136D7880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091753" y="5028578"/>
                  <a:ext cx="1497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20E9B5D3-0010-40F0-BA54-0A9A23F3B4D0}"/>
                    </a:ext>
                  </a:extLst>
                </p14:cNvPr>
                <p14:cNvContentPartPr/>
                <p14:nvPr/>
              </p14:nvContentPartPr>
              <p14:xfrm>
                <a:off x="4953873" y="4959098"/>
                <a:ext cx="39960" cy="734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20E9B5D3-0010-40F0-BA54-0A9A23F3B4D0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945233" y="4950458"/>
                  <a:ext cx="57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B9476CAE-1552-455D-A999-EFE266338383}"/>
                    </a:ext>
                  </a:extLst>
                </p14:cNvPr>
                <p14:cNvContentPartPr/>
                <p14:nvPr/>
              </p14:nvContentPartPr>
              <p14:xfrm>
                <a:off x="4950633" y="4937138"/>
                <a:ext cx="99000" cy="583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B9476CAE-1552-455D-A999-EFE266338383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941633" y="4928498"/>
                  <a:ext cx="116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C3D15A6B-52C7-44E1-9C57-FC3115FC3A87}"/>
                    </a:ext>
                  </a:extLst>
                </p14:cNvPr>
                <p14:cNvContentPartPr/>
                <p14:nvPr/>
              </p14:nvContentPartPr>
              <p14:xfrm>
                <a:off x="5035233" y="4924898"/>
                <a:ext cx="44640" cy="720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C3D15A6B-52C7-44E1-9C57-FC3115FC3A87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026233" y="4915898"/>
                  <a:ext cx="62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F5632A65-5D81-4435-B170-D7E7E4A1114A}"/>
                    </a:ext>
                  </a:extLst>
                </p14:cNvPr>
                <p14:cNvContentPartPr/>
                <p14:nvPr/>
              </p14:nvContentPartPr>
              <p14:xfrm>
                <a:off x="5042073" y="4895738"/>
                <a:ext cx="50040" cy="651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F5632A65-5D81-4435-B170-D7E7E4A1114A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033433" y="4886738"/>
                  <a:ext cx="6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DE0C2150-C9FD-43E8-A2D2-8BE38001A540}"/>
                    </a:ext>
                  </a:extLst>
                </p14:cNvPr>
                <p14:cNvContentPartPr/>
                <p14:nvPr/>
              </p14:nvContentPartPr>
              <p14:xfrm>
                <a:off x="5070153" y="4976018"/>
                <a:ext cx="41760" cy="518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DE0C2150-C9FD-43E8-A2D2-8BE38001A540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061153" y="4967378"/>
                  <a:ext cx="59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B124D040-0FE9-45E2-9E91-29D167B60DCB}"/>
                    </a:ext>
                  </a:extLst>
                </p14:cNvPr>
                <p14:cNvContentPartPr/>
                <p14:nvPr/>
              </p14:nvContentPartPr>
              <p14:xfrm>
                <a:off x="5142513" y="4901858"/>
                <a:ext cx="12240" cy="687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B124D040-0FE9-45E2-9E91-29D167B60DC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133513" y="4892858"/>
                  <a:ext cx="29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652B5C8F-9691-4917-BD3B-F928BD93DA6C}"/>
                    </a:ext>
                  </a:extLst>
                </p14:cNvPr>
                <p14:cNvContentPartPr/>
                <p14:nvPr/>
              </p14:nvContentPartPr>
              <p14:xfrm>
                <a:off x="5135313" y="4865498"/>
                <a:ext cx="115920" cy="673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652B5C8F-9691-4917-BD3B-F928BD93DA6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5126673" y="4856498"/>
                  <a:ext cx="133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5AF54608-D9B2-4ABA-BD6E-CC304C7E8E21}"/>
                    </a:ext>
                  </a:extLst>
                </p14:cNvPr>
                <p14:cNvContentPartPr/>
                <p14:nvPr/>
              </p14:nvContentPartPr>
              <p14:xfrm>
                <a:off x="5181069" y="5022616"/>
                <a:ext cx="46800" cy="6372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5AF54608-D9B2-4ABA-BD6E-CC304C7E8E21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172069" y="5013976"/>
                  <a:ext cx="64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622DB7B-EF8A-4F33-B2AD-78CB149F427A}"/>
                    </a:ext>
                  </a:extLst>
                </p14:cNvPr>
                <p14:cNvContentPartPr/>
                <p14:nvPr/>
              </p14:nvContentPartPr>
              <p14:xfrm>
                <a:off x="5255229" y="5013976"/>
                <a:ext cx="65880" cy="360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622DB7B-EF8A-4F33-B2AD-78CB149F427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246589" y="5005336"/>
                  <a:ext cx="83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850F2881-C462-41C1-973F-F29745953DB7}"/>
                    </a:ext>
                  </a:extLst>
                </p14:cNvPr>
                <p14:cNvContentPartPr/>
                <p14:nvPr/>
              </p14:nvContentPartPr>
              <p14:xfrm>
                <a:off x="5272149" y="4983736"/>
                <a:ext cx="41760" cy="972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850F2881-C462-41C1-973F-F29745953DB7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63149" y="4974736"/>
                  <a:ext cx="59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0EFE8FB9-9BDA-4761-8880-866E905209D3}"/>
                    </a:ext>
                  </a:extLst>
                </p14:cNvPr>
                <p14:cNvContentPartPr/>
                <p14:nvPr/>
              </p14:nvContentPartPr>
              <p14:xfrm>
                <a:off x="5337504" y="4969416"/>
                <a:ext cx="59760" cy="414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0EFE8FB9-9BDA-4761-8880-866E905209D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328504" y="4960416"/>
                  <a:ext cx="77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06701CDB-5C7D-4E81-A32C-FD57C005214F}"/>
                    </a:ext>
                  </a:extLst>
                </p14:cNvPr>
                <p14:cNvContentPartPr/>
                <p14:nvPr/>
              </p14:nvContentPartPr>
              <p14:xfrm>
                <a:off x="5362344" y="4934136"/>
                <a:ext cx="13680" cy="831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06701CDB-5C7D-4E81-A32C-FD57C005214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353704" y="4925136"/>
                  <a:ext cx="31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080C5B9D-E5D7-49C1-A5BE-790D5A58D964}"/>
                    </a:ext>
                  </a:extLst>
                </p14:cNvPr>
                <p14:cNvContentPartPr/>
                <p14:nvPr/>
              </p14:nvContentPartPr>
              <p14:xfrm>
                <a:off x="5329584" y="4985976"/>
                <a:ext cx="63360" cy="338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080C5B9D-E5D7-49C1-A5BE-790D5A58D964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320944" y="4977336"/>
                  <a:ext cx="81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B83BD9C3-5BC6-4D76-B6D5-41C1571E7462}"/>
                    </a:ext>
                  </a:extLst>
                </p14:cNvPr>
                <p14:cNvContentPartPr/>
                <p14:nvPr/>
              </p14:nvContentPartPr>
              <p14:xfrm>
                <a:off x="5335344" y="4983456"/>
                <a:ext cx="58320" cy="291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B83BD9C3-5BC6-4D76-B6D5-41C1571E7462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326704" y="4974816"/>
                  <a:ext cx="75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78E6E65D-A40C-4CAF-A921-3D9E0D3DAF8B}"/>
                    </a:ext>
                  </a:extLst>
                </p14:cNvPr>
                <p14:cNvContentPartPr/>
                <p14:nvPr/>
              </p14:nvContentPartPr>
              <p14:xfrm>
                <a:off x="5358024" y="4943136"/>
                <a:ext cx="6840" cy="1231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78E6E65D-A40C-4CAF-A921-3D9E0D3DAF8B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349024" y="4934136"/>
                  <a:ext cx="24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A768410A-3441-4180-AF7A-4D680ACBCEAA}"/>
                    </a:ext>
                  </a:extLst>
                </p14:cNvPr>
                <p14:cNvContentPartPr/>
                <p14:nvPr/>
              </p14:nvContentPartPr>
              <p14:xfrm>
                <a:off x="5351544" y="4996416"/>
                <a:ext cx="51840" cy="32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A768410A-3441-4180-AF7A-4D680ACBCEAA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42544" y="4987416"/>
                  <a:ext cx="69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0C687271-5DA7-4396-91FD-EE3EF42CDF34}"/>
                    </a:ext>
                  </a:extLst>
                </p14:cNvPr>
                <p14:cNvContentPartPr/>
                <p14:nvPr/>
              </p14:nvContentPartPr>
              <p14:xfrm>
                <a:off x="5246424" y="6301416"/>
                <a:ext cx="78480" cy="3722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0C687271-5DA7-4396-91FD-EE3EF42CDF3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237784" y="6292776"/>
                  <a:ext cx="96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DCEF678-EB48-43AC-8A08-B059A825452F}"/>
                    </a:ext>
                  </a:extLst>
                </p14:cNvPr>
                <p14:cNvContentPartPr/>
                <p14:nvPr/>
              </p14:nvContentPartPr>
              <p14:xfrm>
                <a:off x="5229504" y="6181176"/>
                <a:ext cx="1616400" cy="1465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DCEF678-EB48-43AC-8A08-B059A825452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220504" y="6172176"/>
                  <a:ext cx="1634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D59D4AB2-D3AC-4CBA-973A-4034489A690F}"/>
                    </a:ext>
                  </a:extLst>
                </p14:cNvPr>
                <p14:cNvContentPartPr/>
                <p14:nvPr/>
              </p14:nvContentPartPr>
              <p14:xfrm>
                <a:off x="5271264" y="6500856"/>
                <a:ext cx="1722240" cy="2030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D59D4AB2-D3AC-4CBA-973A-4034489A690F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262264" y="6492216"/>
                  <a:ext cx="1739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C0C3B110-273D-4942-9221-CB15E4E71A30}"/>
                    </a:ext>
                  </a:extLst>
                </p14:cNvPr>
                <p14:cNvContentPartPr/>
                <p14:nvPr/>
              </p14:nvContentPartPr>
              <p14:xfrm>
                <a:off x="6845544" y="6238776"/>
                <a:ext cx="69840" cy="3225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C0C3B110-273D-4942-9221-CB15E4E71A30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6836544" y="6229776"/>
                  <a:ext cx="87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E001204B-71ED-425D-AB04-F71090163DA6}"/>
                    </a:ext>
                  </a:extLst>
                </p14:cNvPr>
                <p14:cNvContentPartPr/>
                <p14:nvPr/>
              </p14:nvContentPartPr>
              <p14:xfrm>
                <a:off x="5447304" y="6402576"/>
                <a:ext cx="144360" cy="1954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E001204B-71ED-425D-AB04-F71090163DA6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438664" y="6393576"/>
                  <a:ext cx="162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F8732416-9FF2-4EDF-B568-65B5F6102F23}"/>
                    </a:ext>
                  </a:extLst>
                </p14:cNvPr>
                <p14:cNvContentPartPr/>
                <p14:nvPr/>
              </p14:nvContentPartPr>
              <p14:xfrm>
                <a:off x="5601384" y="6423816"/>
                <a:ext cx="71280" cy="17136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F8732416-9FF2-4EDF-B568-65B5F6102F23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5592744" y="6415176"/>
                  <a:ext cx="88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3C249743-7CB5-4ABF-AA03-32581F901DEF}"/>
                    </a:ext>
                  </a:extLst>
                </p14:cNvPr>
                <p14:cNvContentPartPr/>
                <p14:nvPr/>
              </p14:nvContentPartPr>
              <p14:xfrm>
                <a:off x="5602464" y="6403656"/>
                <a:ext cx="82440" cy="1170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3C249743-7CB5-4ABF-AA03-32581F901DEF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593824" y="6395016"/>
                  <a:ext cx="100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3D08FA0A-F049-432A-B915-5D04CD1AFBB0}"/>
                    </a:ext>
                  </a:extLst>
                </p14:cNvPr>
                <p14:cNvContentPartPr/>
                <p14:nvPr/>
              </p14:nvContentPartPr>
              <p14:xfrm>
                <a:off x="5639904" y="6572856"/>
                <a:ext cx="74880" cy="205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3D08FA0A-F049-432A-B915-5D04CD1AFBB0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5630904" y="6563856"/>
                  <a:ext cx="92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1830AB1-4380-431F-87F1-8906D5986B18}"/>
                    </a:ext>
                  </a:extLst>
                </p14:cNvPr>
                <p14:cNvContentPartPr/>
                <p14:nvPr/>
              </p14:nvContentPartPr>
              <p14:xfrm>
                <a:off x="5770224" y="6388536"/>
                <a:ext cx="97920" cy="2073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1830AB1-4380-431F-87F1-8906D5986B18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761224" y="6379536"/>
                  <a:ext cx="115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FE995035-3DFE-461F-A24D-B8AE39ED76A2}"/>
                    </a:ext>
                  </a:extLst>
                </p14:cNvPr>
                <p14:cNvContentPartPr/>
                <p14:nvPr/>
              </p14:nvContentPartPr>
              <p14:xfrm>
                <a:off x="5790024" y="6514536"/>
                <a:ext cx="109440" cy="266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FE995035-3DFE-461F-A24D-B8AE39ED76A2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781024" y="6505896"/>
                  <a:ext cx="12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1A3EACB-A76B-44FF-89A7-FDE9AFF5492B}"/>
                    </a:ext>
                  </a:extLst>
                </p14:cNvPr>
                <p14:cNvContentPartPr/>
                <p14:nvPr/>
              </p14:nvContentPartPr>
              <p14:xfrm>
                <a:off x="5985504" y="6549816"/>
                <a:ext cx="94680" cy="144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1A3EACB-A76B-44FF-89A7-FDE9AFF5492B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976864" y="6541176"/>
                  <a:ext cx="112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60E50D8-C843-44CE-ADB6-A605B149509C}"/>
                    </a:ext>
                  </a:extLst>
                </p14:cNvPr>
                <p14:cNvContentPartPr/>
                <p14:nvPr/>
              </p14:nvContentPartPr>
              <p14:xfrm>
                <a:off x="6118704" y="6407976"/>
                <a:ext cx="28440" cy="1044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60E50D8-C843-44CE-ADB6-A605B149509C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6109704" y="6399336"/>
                  <a:ext cx="46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4B52B688-7BC7-4AE1-86B7-78012DF2EA48}"/>
                    </a:ext>
                  </a:extLst>
                </p14:cNvPr>
                <p14:cNvContentPartPr/>
                <p14:nvPr/>
              </p14:nvContentPartPr>
              <p14:xfrm>
                <a:off x="6099984" y="6365496"/>
                <a:ext cx="86400" cy="1407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4B52B688-7BC7-4AE1-86B7-78012DF2EA48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6091344" y="6356856"/>
                  <a:ext cx="104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0896FC0B-EF6C-4E7D-82DE-6256E49ECB49}"/>
                    </a:ext>
                  </a:extLst>
                </p14:cNvPr>
                <p14:cNvContentPartPr/>
                <p14:nvPr/>
              </p14:nvContentPartPr>
              <p14:xfrm>
                <a:off x="6269184" y="6397896"/>
                <a:ext cx="50040" cy="1515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0896FC0B-EF6C-4E7D-82DE-6256E49ECB49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6260184" y="6389256"/>
                  <a:ext cx="67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054D57E9-1DBB-4C03-978F-EA46548DA3D6}"/>
                    </a:ext>
                  </a:extLst>
                </p14:cNvPr>
                <p14:cNvContentPartPr/>
                <p14:nvPr/>
              </p14:nvContentPartPr>
              <p14:xfrm>
                <a:off x="6230304" y="6395376"/>
                <a:ext cx="83160" cy="2016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054D57E9-1DBB-4C03-978F-EA46548DA3D6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221664" y="6386736"/>
                  <a:ext cx="100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EC657673-E2EC-4233-B015-DFB740E201B7}"/>
                    </a:ext>
                  </a:extLst>
                </p14:cNvPr>
                <p14:cNvContentPartPr/>
                <p14:nvPr/>
              </p14:nvContentPartPr>
              <p14:xfrm>
                <a:off x="6243264" y="6533256"/>
                <a:ext cx="156600" cy="655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EC657673-E2EC-4233-B015-DFB740E201B7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234264" y="6524616"/>
                  <a:ext cx="174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419DCDDA-40CB-4A8A-8388-B1243A12D520}"/>
                    </a:ext>
                  </a:extLst>
                </p14:cNvPr>
                <p14:cNvContentPartPr/>
                <p14:nvPr/>
              </p14:nvContentPartPr>
              <p14:xfrm>
                <a:off x="6411744" y="6380976"/>
                <a:ext cx="116280" cy="1656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419DCDDA-40CB-4A8A-8388-B1243A12D520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403104" y="6371976"/>
                  <a:ext cx="133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4A37EC34-D7A5-4285-9D74-0E51AD67BB58}"/>
                    </a:ext>
                  </a:extLst>
                </p14:cNvPr>
                <p14:cNvContentPartPr/>
                <p14:nvPr/>
              </p14:nvContentPartPr>
              <p14:xfrm>
                <a:off x="6555384" y="6370896"/>
                <a:ext cx="36720" cy="1414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4A37EC34-D7A5-4285-9D74-0E51AD67BB58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6546744" y="6361896"/>
                  <a:ext cx="54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86100012-B699-49A7-8EBF-28A9013ACD7C}"/>
                    </a:ext>
                  </a:extLst>
                </p14:cNvPr>
                <p14:cNvContentPartPr/>
                <p14:nvPr/>
              </p14:nvContentPartPr>
              <p14:xfrm>
                <a:off x="6551784" y="6312936"/>
                <a:ext cx="81360" cy="720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86100012-B699-49A7-8EBF-28A9013ACD7C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6543144" y="6303936"/>
                  <a:ext cx="99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B9C5A794-FD0F-4687-8274-5B9CACEC4519}"/>
                    </a:ext>
                  </a:extLst>
                </p14:cNvPr>
                <p14:cNvContentPartPr/>
                <p14:nvPr/>
              </p14:nvContentPartPr>
              <p14:xfrm>
                <a:off x="6567624" y="6429216"/>
                <a:ext cx="100440" cy="943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B9C5A794-FD0F-4687-8274-5B9CACEC4519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6558624" y="6420576"/>
                  <a:ext cx="11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69EDAB5-2C8D-4DA5-AC7D-37AA03CACB23}"/>
                    </a:ext>
                  </a:extLst>
                </p14:cNvPr>
                <p14:cNvContentPartPr/>
                <p14:nvPr/>
              </p14:nvContentPartPr>
              <p14:xfrm>
                <a:off x="6128424" y="6488256"/>
                <a:ext cx="22680" cy="1346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69EDAB5-2C8D-4DA5-AC7D-37AA03CACB23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6119424" y="6479616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AA41FABD-E3E2-421D-93F5-8ACC8CA6E728}"/>
                    </a:ext>
                  </a:extLst>
                </p14:cNvPr>
                <p14:cNvContentPartPr/>
                <p14:nvPr/>
              </p14:nvContentPartPr>
              <p14:xfrm>
                <a:off x="5364144" y="5920176"/>
                <a:ext cx="40320" cy="3765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AA41FABD-E3E2-421D-93F5-8ACC8CA6E72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355144" y="5911536"/>
                  <a:ext cx="57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00BEC1FC-8F8E-4A04-815A-669F34F124BB}"/>
                    </a:ext>
                  </a:extLst>
                </p14:cNvPr>
                <p14:cNvContentPartPr/>
                <p14:nvPr/>
              </p14:nvContentPartPr>
              <p14:xfrm>
                <a:off x="5636304" y="5906856"/>
                <a:ext cx="47880" cy="3290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00BEC1FC-8F8E-4A04-815A-669F34F124BB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5627664" y="5897856"/>
                  <a:ext cx="655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55372827-5A02-44EC-9102-8887703C9A72}"/>
                    </a:ext>
                  </a:extLst>
                </p14:cNvPr>
                <p14:cNvContentPartPr/>
                <p14:nvPr/>
              </p14:nvContentPartPr>
              <p14:xfrm>
                <a:off x="5669424" y="6162096"/>
                <a:ext cx="27360" cy="1710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55372827-5A02-44EC-9102-8887703C9A72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5660424" y="6153456"/>
                  <a:ext cx="45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48AB3444-9160-40BC-B0C6-D31570A7A088}"/>
                    </a:ext>
                  </a:extLst>
                </p14:cNvPr>
                <p14:cNvContentPartPr/>
                <p14:nvPr/>
              </p14:nvContentPartPr>
              <p14:xfrm>
                <a:off x="5634504" y="5896416"/>
                <a:ext cx="19800" cy="1461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48AB3444-9160-40BC-B0C6-D31570A7A088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5625864" y="5887776"/>
                  <a:ext cx="37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21333C48-28A0-489F-A0FA-B53C984746E4}"/>
                    </a:ext>
                  </a:extLst>
                </p14:cNvPr>
                <p14:cNvContentPartPr/>
                <p14:nvPr/>
              </p14:nvContentPartPr>
              <p14:xfrm>
                <a:off x="5628744" y="6207816"/>
                <a:ext cx="94680" cy="936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21333C48-28A0-489F-A0FA-B53C984746E4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5620104" y="6198816"/>
                  <a:ext cx="112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AD7F6D19-02EF-48AE-B675-04F80AA0F695}"/>
                    </a:ext>
                  </a:extLst>
                </p14:cNvPr>
                <p14:cNvContentPartPr/>
                <p14:nvPr/>
              </p14:nvContentPartPr>
              <p14:xfrm>
                <a:off x="5313744" y="6206016"/>
                <a:ext cx="113400" cy="1033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AD7F6D19-02EF-48AE-B675-04F80AA0F695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5304744" y="6197016"/>
                  <a:ext cx="131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E89DFBFF-3569-40F4-9C6E-6BCEC83AED77}"/>
                    </a:ext>
                  </a:extLst>
                </p14:cNvPr>
                <p14:cNvContentPartPr/>
                <p14:nvPr/>
              </p14:nvContentPartPr>
              <p14:xfrm>
                <a:off x="5376024" y="6203136"/>
                <a:ext cx="123480" cy="1198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E89DFBFF-3569-40F4-9C6E-6BCEC83AED77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367024" y="6194496"/>
                  <a:ext cx="141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48E471AE-390F-4B39-B9DB-6ED5B0F9F184}"/>
                    </a:ext>
                  </a:extLst>
                </p14:cNvPr>
                <p14:cNvContentPartPr/>
                <p14:nvPr/>
              </p14:nvContentPartPr>
              <p14:xfrm>
                <a:off x="5613264" y="6208536"/>
                <a:ext cx="150120" cy="10692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48E471AE-390F-4B39-B9DB-6ED5B0F9F18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5604624" y="6199536"/>
                  <a:ext cx="167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32AC18E4-9E12-4956-8A26-AF6CE7882AFD}"/>
                    </a:ext>
                  </a:extLst>
                </p14:cNvPr>
                <p14:cNvContentPartPr/>
                <p14:nvPr/>
              </p14:nvContentPartPr>
              <p14:xfrm>
                <a:off x="5059584" y="6076416"/>
                <a:ext cx="64800" cy="788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32AC18E4-9E12-4956-8A26-AF6CE7882AFD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5050944" y="6067416"/>
                  <a:ext cx="82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0E9A7FB1-770D-4998-8104-86F87AB149A7}"/>
                    </a:ext>
                  </a:extLst>
                </p14:cNvPr>
                <p14:cNvContentPartPr/>
                <p14:nvPr/>
              </p14:nvContentPartPr>
              <p14:xfrm>
                <a:off x="5149584" y="6060576"/>
                <a:ext cx="48960" cy="910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0E9A7FB1-770D-4998-8104-86F87AB149A7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5140944" y="6051936"/>
                  <a:ext cx="66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EF056BFE-5253-41ED-88FC-78034A749B72}"/>
                    </a:ext>
                  </a:extLst>
                </p14:cNvPr>
                <p14:cNvContentPartPr/>
                <p14:nvPr/>
              </p14:nvContentPartPr>
              <p14:xfrm>
                <a:off x="5215824" y="6028536"/>
                <a:ext cx="80640" cy="903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EF056BFE-5253-41ED-88FC-78034A749B72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207184" y="6019536"/>
                  <a:ext cx="98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4867737F-3E7B-46CE-957E-0203D6ECA0AA}"/>
                    </a:ext>
                  </a:extLst>
                </p14:cNvPr>
                <p14:cNvContentPartPr/>
                <p14:nvPr/>
              </p14:nvContentPartPr>
              <p14:xfrm>
                <a:off x="5711184" y="6010536"/>
                <a:ext cx="63360" cy="7092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4867737F-3E7B-46CE-957E-0203D6ECA0AA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702184" y="6001896"/>
                  <a:ext cx="81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86EAA11B-2DF8-47C6-A950-22D82AAA4C0E}"/>
                    </a:ext>
                  </a:extLst>
                </p14:cNvPr>
                <p14:cNvContentPartPr/>
                <p14:nvPr/>
              </p14:nvContentPartPr>
              <p14:xfrm>
                <a:off x="5795064" y="5999376"/>
                <a:ext cx="57600" cy="110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86EAA11B-2DF8-47C6-A950-22D82AAA4C0E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5786064" y="5990376"/>
                  <a:ext cx="75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3A93B57D-846D-423C-946F-9C4ADEC916F8}"/>
                    </a:ext>
                  </a:extLst>
                </p14:cNvPr>
                <p14:cNvContentPartPr/>
                <p14:nvPr/>
              </p14:nvContentPartPr>
              <p14:xfrm>
                <a:off x="5872104" y="5955096"/>
                <a:ext cx="109440" cy="1364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3A93B57D-846D-423C-946F-9C4ADEC916F8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5863464" y="5946096"/>
                  <a:ext cx="127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685EA28E-E009-48FA-A04D-A220126FAF0E}"/>
                    </a:ext>
                  </a:extLst>
                </p14:cNvPr>
                <p14:cNvContentPartPr/>
                <p14:nvPr/>
              </p14:nvContentPartPr>
              <p14:xfrm>
                <a:off x="6256944" y="5899656"/>
                <a:ext cx="61920" cy="2984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685EA28E-E009-48FA-A04D-A220126FAF0E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6248304" y="5890656"/>
                  <a:ext cx="79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CDA4F62E-6B4F-482E-970C-D0F8E47D850E}"/>
                    </a:ext>
                  </a:extLst>
                </p14:cNvPr>
                <p14:cNvContentPartPr/>
                <p14:nvPr/>
              </p14:nvContentPartPr>
              <p14:xfrm>
                <a:off x="6193944" y="5867256"/>
                <a:ext cx="141120" cy="864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CDA4F62E-6B4F-482E-970C-D0F8E47D850E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6184944" y="5858616"/>
                  <a:ext cx="158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1025A2DF-5F14-4A38-953F-5691649B179F}"/>
                    </a:ext>
                  </a:extLst>
                </p14:cNvPr>
                <p14:cNvContentPartPr/>
                <p14:nvPr/>
              </p14:nvContentPartPr>
              <p14:xfrm>
                <a:off x="6570144" y="5841696"/>
                <a:ext cx="70200" cy="2862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1025A2DF-5F14-4A38-953F-5691649B179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6561144" y="5833056"/>
                  <a:ext cx="87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3DF0CE49-ECB3-477A-8197-C0C4B944BE92}"/>
                    </a:ext>
                  </a:extLst>
                </p14:cNvPr>
                <p14:cNvContentPartPr/>
                <p14:nvPr/>
              </p14:nvContentPartPr>
              <p14:xfrm>
                <a:off x="6503904" y="5840616"/>
                <a:ext cx="156240" cy="846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3DF0CE49-ECB3-477A-8197-C0C4B944BE92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6495264" y="5831616"/>
                  <a:ext cx="173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AFE11A9E-52AB-48E5-8E1A-E30C637A8BB8}"/>
                    </a:ext>
                  </a:extLst>
                </p14:cNvPr>
                <p14:cNvContentPartPr/>
                <p14:nvPr/>
              </p14:nvContentPartPr>
              <p14:xfrm>
                <a:off x="6726024" y="5892456"/>
                <a:ext cx="36360" cy="759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AFE11A9E-52AB-48E5-8E1A-E30C637A8BB8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6717384" y="5883816"/>
                  <a:ext cx="54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27FADA2-001A-4826-9E26-B961AF56E6D2}"/>
                    </a:ext>
                  </a:extLst>
                </p14:cNvPr>
                <p14:cNvContentPartPr/>
                <p14:nvPr/>
              </p14:nvContentPartPr>
              <p14:xfrm>
                <a:off x="6769584" y="5885976"/>
                <a:ext cx="49680" cy="9684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27FADA2-001A-4826-9E26-B961AF56E6D2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6760944" y="5876976"/>
                  <a:ext cx="67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BB3C62C4-09C7-4215-A5E2-9AB35451D72F}"/>
                    </a:ext>
                  </a:extLst>
                </p14:cNvPr>
                <p14:cNvContentPartPr/>
                <p14:nvPr/>
              </p14:nvContentPartPr>
              <p14:xfrm>
                <a:off x="6828624" y="5888136"/>
                <a:ext cx="44640" cy="892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BB3C62C4-09C7-4215-A5E2-9AB35451D72F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6819984" y="5879496"/>
                  <a:ext cx="62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61066CA2-C14C-40DE-A8B9-B1CAECB6CE04}"/>
                    </a:ext>
                  </a:extLst>
                </p14:cNvPr>
                <p14:cNvContentPartPr/>
                <p14:nvPr/>
              </p14:nvContentPartPr>
              <p14:xfrm>
                <a:off x="6900624" y="5954736"/>
                <a:ext cx="37440" cy="684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61066CA2-C14C-40DE-A8B9-B1CAECB6CE04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6891984" y="5946096"/>
                  <a:ext cx="55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63B53C6A-B934-43E5-8BB3-31B806429C68}"/>
                    </a:ext>
                  </a:extLst>
                </p14:cNvPr>
                <p14:cNvContentPartPr/>
                <p14:nvPr/>
              </p14:nvContentPartPr>
              <p14:xfrm>
                <a:off x="6941304" y="5866896"/>
                <a:ext cx="52920" cy="5796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63B53C6A-B934-43E5-8BB3-31B806429C68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6932304" y="5857896"/>
                  <a:ext cx="70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28DFB528-0945-429F-B96A-1030D1A8FE2F}"/>
                    </a:ext>
                  </a:extLst>
                </p14:cNvPr>
                <p14:cNvContentPartPr/>
                <p14:nvPr/>
              </p14:nvContentPartPr>
              <p14:xfrm>
                <a:off x="7052904" y="5839896"/>
                <a:ext cx="47160" cy="511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28DFB528-0945-429F-B96A-1030D1A8FE2F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7043904" y="5831256"/>
                  <a:ext cx="64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8D229409-1BC2-4376-84C5-BAB76F2BA067}"/>
                    </a:ext>
                  </a:extLst>
                </p14:cNvPr>
                <p14:cNvContentPartPr/>
                <p14:nvPr/>
              </p14:nvContentPartPr>
              <p14:xfrm>
                <a:off x="7092504" y="5756376"/>
                <a:ext cx="35640" cy="1184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8D229409-1BC2-4376-84C5-BAB76F2BA067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7083864" y="5747736"/>
                  <a:ext cx="53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DB14E4D2-9465-4781-8461-69DF2D485CA3}"/>
                    </a:ext>
                  </a:extLst>
                </p14:cNvPr>
                <p14:cNvContentPartPr/>
                <p14:nvPr/>
              </p14:nvContentPartPr>
              <p14:xfrm>
                <a:off x="7032384" y="5876976"/>
                <a:ext cx="54360" cy="421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DB14E4D2-9465-4781-8461-69DF2D485CA3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7023384" y="5867976"/>
                  <a:ext cx="72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C3DF3E3B-89A4-406E-95F0-1590166261BF}"/>
                    </a:ext>
                  </a:extLst>
                </p14:cNvPr>
                <p14:cNvContentPartPr/>
                <p14:nvPr/>
              </p14:nvContentPartPr>
              <p14:xfrm>
                <a:off x="7036704" y="5853576"/>
                <a:ext cx="43920" cy="644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C3DF3E3B-89A4-406E-95F0-1590166261BF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7028064" y="5844936"/>
                  <a:ext cx="61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27099949-155C-4454-ADE3-93EBA97F3C0A}"/>
                    </a:ext>
                  </a:extLst>
                </p14:cNvPr>
                <p14:cNvContentPartPr/>
                <p14:nvPr/>
              </p14:nvContentPartPr>
              <p14:xfrm>
                <a:off x="6756264" y="6071016"/>
                <a:ext cx="50400" cy="356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27099949-155C-4454-ADE3-93EBA97F3C0A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6747264" y="6062376"/>
                  <a:ext cx="68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6AE0F2D0-D106-4562-A1EC-8FA9BCC354D7}"/>
                    </a:ext>
                  </a:extLst>
                </p14:cNvPr>
                <p14:cNvContentPartPr/>
                <p14:nvPr/>
              </p14:nvContentPartPr>
              <p14:xfrm>
                <a:off x="6823224" y="6044016"/>
                <a:ext cx="34560" cy="795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6AE0F2D0-D106-4562-A1EC-8FA9BCC354D7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6814584" y="6035016"/>
                  <a:ext cx="52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03E83427-8E18-4594-A9FB-7F496749ECC6}"/>
                    </a:ext>
                  </a:extLst>
                </p14:cNvPr>
                <p14:cNvContentPartPr/>
                <p14:nvPr/>
              </p14:nvContentPartPr>
              <p14:xfrm>
                <a:off x="6873984" y="6047976"/>
                <a:ext cx="44640" cy="529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03E83427-8E18-4594-A9FB-7F496749ECC6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6864984" y="6039336"/>
                  <a:ext cx="6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F7E61D70-7498-4A60-BE35-9C1335A6400A}"/>
                    </a:ext>
                  </a:extLst>
                </p14:cNvPr>
                <p14:cNvContentPartPr/>
                <p14:nvPr/>
              </p14:nvContentPartPr>
              <p14:xfrm>
                <a:off x="6959664" y="6069936"/>
                <a:ext cx="34920" cy="126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F7E61D70-7498-4A60-BE35-9C1335A6400A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6951024" y="6060936"/>
                  <a:ext cx="52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EA448756-29AC-4F33-916C-27092523F187}"/>
                    </a:ext>
                  </a:extLst>
                </p14:cNvPr>
                <p14:cNvContentPartPr/>
                <p14:nvPr/>
              </p14:nvContentPartPr>
              <p14:xfrm>
                <a:off x="7020864" y="6012696"/>
                <a:ext cx="45360" cy="4608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EA448756-29AC-4F33-916C-27092523F187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7011864" y="6003696"/>
                  <a:ext cx="63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EDF665FE-E73F-45E5-A559-0A02BDA8344D}"/>
                    </a:ext>
                  </a:extLst>
                </p14:cNvPr>
                <p14:cNvContentPartPr/>
                <p14:nvPr/>
              </p14:nvContentPartPr>
              <p14:xfrm>
                <a:off x="7105464" y="6010536"/>
                <a:ext cx="45360" cy="453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EDF665FE-E73F-45E5-A559-0A02BDA8344D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7096824" y="6001896"/>
                  <a:ext cx="63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49CF823-BCE3-46CA-BD54-D6964143F02E}"/>
                    </a:ext>
                  </a:extLst>
                </p14:cNvPr>
                <p14:cNvContentPartPr/>
                <p14:nvPr/>
              </p14:nvContentPartPr>
              <p14:xfrm>
                <a:off x="7164504" y="5952936"/>
                <a:ext cx="24120" cy="1004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49CF823-BCE3-46CA-BD54-D6964143F02E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7155864" y="5944296"/>
                  <a:ext cx="41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B8EFC867-433B-4BAA-A803-2C783720F423}"/>
                    </a:ext>
                  </a:extLst>
                </p14:cNvPr>
                <p14:cNvContentPartPr/>
                <p14:nvPr/>
              </p14:nvContentPartPr>
              <p14:xfrm>
                <a:off x="10358064" y="2282016"/>
                <a:ext cx="33120" cy="259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B8EFC867-433B-4BAA-A803-2C783720F423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10349064" y="2273016"/>
                  <a:ext cx="50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191F94F-112D-4B42-8B19-292AB7DD8851}"/>
                    </a:ext>
                  </a:extLst>
                </p14:cNvPr>
                <p14:cNvContentPartPr/>
                <p14:nvPr/>
              </p14:nvContentPartPr>
              <p14:xfrm>
                <a:off x="10198224" y="2297856"/>
                <a:ext cx="321840" cy="1371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191F94F-112D-4B42-8B19-292AB7DD8851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0189224" y="2289216"/>
                  <a:ext cx="339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DB8664E9-CB83-4F4C-8503-7059ED3BE50E}"/>
                    </a:ext>
                  </a:extLst>
                </p14:cNvPr>
                <p14:cNvContentPartPr/>
                <p14:nvPr/>
              </p14:nvContentPartPr>
              <p14:xfrm>
                <a:off x="10216224" y="2454096"/>
                <a:ext cx="351720" cy="1062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DB8664E9-CB83-4F4C-8503-7059ED3BE50E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0207224" y="2445096"/>
                  <a:ext cx="369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D52E18DE-58E7-47F1-BBE3-2D32D45D161C}"/>
                    </a:ext>
                  </a:extLst>
                </p14:cNvPr>
                <p14:cNvContentPartPr/>
                <p14:nvPr/>
              </p14:nvContentPartPr>
              <p14:xfrm>
                <a:off x="10213704" y="2462376"/>
                <a:ext cx="354600" cy="24444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D52E18DE-58E7-47F1-BBE3-2D32D45D161C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0204704" y="2453376"/>
                  <a:ext cx="372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8BAF436-52C7-4F21-AD10-0A8BDBAFB9F5}"/>
                    </a:ext>
                  </a:extLst>
                </p14:cNvPr>
                <p14:cNvContentPartPr/>
                <p14:nvPr/>
              </p14:nvContentPartPr>
              <p14:xfrm>
                <a:off x="10502064" y="2435736"/>
                <a:ext cx="106560" cy="6804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8BAF436-52C7-4F21-AD10-0A8BDBAFB9F5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0493064" y="2427096"/>
                  <a:ext cx="12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6B38219D-2A2F-4071-96A6-44887FAACA1B}"/>
                    </a:ext>
                  </a:extLst>
                </p14:cNvPr>
                <p14:cNvContentPartPr/>
                <p14:nvPr/>
              </p14:nvContentPartPr>
              <p14:xfrm>
                <a:off x="6983424" y="2478936"/>
                <a:ext cx="3903120" cy="39034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6B38219D-2A2F-4071-96A6-44887FAACA1B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6974784" y="2469936"/>
                  <a:ext cx="3920760" cy="39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E5915D6D-2B0B-45BF-8B11-927DF2DA5DDF}"/>
                    </a:ext>
                  </a:extLst>
                </p14:cNvPr>
                <p14:cNvContentPartPr/>
                <p14:nvPr/>
              </p14:nvContentPartPr>
              <p14:xfrm>
                <a:off x="6907104" y="6235896"/>
                <a:ext cx="223200" cy="28404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E5915D6D-2B0B-45BF-8B11-927DF2DA5DDF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6898464" y="6227256"/>
                  <a:ext cx="240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6D1EC5F8-F420-4FDE-97C5-85D73987C571}"/>
                    </a:ext>
                  </a:extLst>
                </p14:cNvPr>
                <p14:cNvContentPartPr/>
                <p14:nvPr/>
              </p14:nvContentPartPr>
              <p14:xfrm>
                <a:off x="6920064" y="6366216"/>
                <a:ext cx="153000" cy="68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6D1EC5F8-F420-4FDE-97C5-85D73987C571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6911064" y="6357576"/>
                  <a:ext cx="170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0DE09C0B-AA4E-4714-8199-005D9B25926E}"/>
                    </a:ext>
                  </a:extLst>
                </p14:cNvPr>
                <p14:cNvContentPartPr/>
                <p14:nvPr/>
              </p14:nvContentPartPr>
              <p14:xfrm>
                <a:off x="6839064" y="5057256"/>
                <a:ext cx="422640" cy="47664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0DE09C0B-AA4E-4714-8199-005D9B25926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6830064" y="5048616"/>
                  <a:ext cx="4402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72166B8C-FFF7-4640-9700-BE2E7FF62635}"/>
                    </a:ext>
                  </a:extLst>
                </p14:cNvPr>
                <p14:cNvContentPartPr/>
                <p14:nvPr/>
              </p14:nvContentPartPr>
              <p14:xfrm>
                <a:off x="7177464" y="5001816"/>
                <a:ext cx="115920" cy="1080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72166B8C-FFF7-4640-9700-BE2E7FF62635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7168464" y="4992816"/>
                  <a:ext cx="133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07DE0DD8-7696-4719-B5BD-EDFCA949DF91}"/>
                    </a:ext>
                  </a:extLst>
                </p14:cNvPr>
                <p14:cNvContentPartPr/>
                <p14:nvPr/>
              </p14:nvContentPartPr>
              <p14:xfrm>
                <a:off x="6986664" y="4659816"/>
                <a:ext cx="100800" cy="2437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07DE0DD8-7696-4719-B5BD-EDFCA949DF91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6977664" y="4651176"/>
                  <a:ext cx="1184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0D617AEB-D024-45DE-870A-3571CC369C4B}"/>
                    </a:ext>
                  </a:extLst>
                </p14:cNvPr>
                <p14:cNvContentPartPr/>
                <p14:nvPr/>
              </p14:nvContentPartPr>
              <p14:xfrm>
                <a:off x="7097904" y="4803816"/>
                <a:ext cx="71640" cy="554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0D617AEB-D024-45DE-870A-3571CC369C4B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7088904" y="4794816"/>
                  <a:ext cx="89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B31E08D-9129-4831-BDC3-FF78129FD720}"/>
                    </a:ext>
                  </a:extLst>
                </p14:cNvPr>
                <p14:cNvContentPartPr/>
                <p14:nvPr/>
              </p14:nvContentPartPr>
              <p14:xfrm>
                <a:off x="7172064" y="4753056"/>
                <a:ext cx="34200" cy="1137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B31E08D-9129-4831-BDC3-FF78129FD720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7163424" y="4744416"/>
                  <a:ext cx="51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F669995C-4F79-465A-AA35-570F513EFF22}"/>
                    </a:ext>
                  </a:extLst>
                </p14:cNvPr>
                <p14:cNvContentPartPr/>
                <p14:nvPr/>
              </p14:nvContentPartPr>
              <p14:xfrm>
                <a:off x="7208784" y="4755576"/>
                <a:ext cx="107640" cy="22032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F669995C-4F79-465A-AA35-570F513EFF22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7200144" y="4746936"/>
                  <a:ext cx="125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FC60B6C7-437B-4957-990D-11BDA08739D3}"/>
                    </a:ext>
                  </a:extLst>
                </p14:cNvPr>
                <p14:cNvContentPartPr/>
                <p14:nvPr/>
              </p14:nvContentPartPr>
              <p14:xfrm>
                <a:off x="6903864" y="4458936"/>
                <a:ext cx="82800" cy="1317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FC60B6C7-437B-4957-990D-11BDA08739D3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6895224" y="4450296"/>
                  <a:ext cx="100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0594129-EC07-4EF9-861E-F7886A9AD5DB}"/>
                    </a:ext>
                  </a:extLst>
                </p14:cNvPr>
                <p14:cNvContentPartPr/>
                <p14:nvPr/>
              </p14:nvContentPartPr>
              <p14:xfrm>
                <a:off x="7000344" y="4497456"/>
                <a:ext cx="49680" cy="586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0594129-EC07-4EF9-861E-F7886A9AD5DB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6991704" y="4488816"/>
                  <a:ext cx="67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54848F6-786D-47CA-856F-1D2814A22729}"/>
                    </a:ext>
                  </a:extLst>
                </p14:cNvPr>
                <p14:cNvContentPartPr/>
                <p14:nvPr/>
              </p14:nvContentPartPr>
              <p14:xfrm>
                <a:off x="7039944" y="4396656"/>
                <a:ext cx="66600" cy="17244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54848F6-786D-47CA-856F-1D2814A22729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7030944" y="4388016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6DCE097C-B7E3-4379-9D01-411ED812FD18}"/>
                    </a:ext>
                  </a:extLst>
                </p14:cNvPr>
                <p14:cNvContentPartPr/>
                <p14:nvPr/>
              </p14:nvContentPartPr>
              <p14:xfrm>
                <a:off x="7104384" y="4404216"/>
                <a:ext cx="89280" cy="15984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6DCE097C-B7E3-4379-9D01-411ED812FD18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7095384" y="4395576"/>
                  <a:ext cx="106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1150B1F3-7882-4706-B220-47A0C8D57C01}"/>
                    </a:ext>
                  </a:extLst>
                </p14:cNvPr>
                <p14:cNvContentPartPr/>
                <p14:nvPr/>
              </p14:nvContentPartPr>
              <p14:xfrm>
                <a:off x="7199064" y="4373616"/>
                <a:ext cx="17640" cy="1782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1150B1F3-7882-4706-B220-47A0C8D57C01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7190424" y="4364616"/>
                  <a:ext cx="35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754A9F85-DC81-45CD-AB3A-EAA6009EC614}"/>
                    </a:ext>
                  </a:extLst>
                </p14:cNvPr>
                <p14:cNvContentPartPr/>
                <p14:nvPr/>
              </p14:nvContentPartPr>
              <p14:xfrm>
                <a:off x="7246224" y="4447056"/>
                <a:ext cx="83520" cy="12348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754A9F85-DC81-45CD-AB3A-EAA6009EC614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7237584" y="4438056"/>
                  <a:ext cx="101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5C5AFE2B-7969-4EEC-B91A-CF9B5FE154CD}"/>
                    </a:ext>
                  </a:extLst>
                </p14:cNvPr>
                <p14:cNvContentPartPr/>
                <p14:nvPr/>
              </p14:nvContentPartPr>
              <p14:xfrm>
                <a:off x="6536304" y="3030456"/>
                <a:ext cx="14760" cy="5742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5C5AFE2B-7969-4EEC-B91A-CF9B5FE154CD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6527664" y="3021456"/>
                  <a:ext cx="3240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C730A7B7-5722-4325-9CAD-2490362DBB97}"/>
                    </a:ext>
                  </a:extLst>
                </p14:cNvPr>
                <p14:cNvContentPartPr/>
                <p14:nvPr/>
              </p14:nvContentPartPr>
              <p14:xfrm>
                <a:off x="6540624" y="3054936"/>
                <a:ext cx="81360" cy="18648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C730A7B7-5722-4325-9CAD-2490362DBB97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6531624" y="3045936"/>
                  <a:ext cx="99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E905CC55-66CE-4209-81E3-11C6768184D8}"/>
                    </a:ext>
                  </a:extLst>
                </p14:cNvPr>
                <p14:cNvContentPartPr/>
                <p14:nvPr/>
              </p14:nvContentPartPr>
              <p14:xfrm>
                <a:off x="6545664" y="3423936"/>
                <a:ext cx="108720" cy="1872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E905CC55-66CE-4209-81E3-11C6768184D8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6536664" y="3415296"/>
                  <a:ext cx="126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FEF5F5DB-03E4-418D-BEE6-936458E6EA4F}"/>
                    </a:ext>
                  </a:extLst>
                </p14:cNvPr>
                <p14:cNvContentPartPr/>
                <p14:nvPr/>
              </p14:nvContentPartPr>
              <p14:xfrm>
                <a:off x="6630264" y="3216576"/>
                <a:ext cx="11880" cy="2775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FEF5F5DB-03E4-418D-BEE6-936458E6EA4F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6621624" y="3207936"/>
                  <a:ext cx="29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E1E40ACA-D16C-4283-A960-CB0986F7F0CE}"/>
                    </a:ext>
                  </a:extLst>
                </p14:cNvPr>
                <p14:cNvContentPartPr/>
                <p14:nvPr/>
              </p14:nvContentPartPr>
              <p14:xfrm>
                <a:off x="6566184" y="3061776"/>
                <a:ext cx="79200" cy="19620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E1E40ACA-D16C-4283-A960-CB0986F7F0CE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6557544" y="3053136"/>
                  <a:ext cx="96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D62CC4C8-6D82-4A86-BF5E-1E3274A66382}"/>
                    </a:ext>
                  </a:extLst>
                </p14:cNvPr>
                <p14:cNvContentPartPr/>
                <p14:nvPr/>
              </p14:nvContentPartPr>
              <p14:xfrm>
                <a:off x="6556464" y="3075456"/>
                <a:ext cx="85680" cy="1846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D62CC4C8-6D82-4A86-BF5E-1E3274A66382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6547824" y="3066816"/>
                  <a:ext cx="103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A10802C-A5B2-4AE2-B146-0D42A2418414}"/>
                    </a:ext>
                  </a:extLst>
                </p14:cNvPr>
                <p14:cNvContentPartPr/>
                <p14:nvPr/>
              </p14:nvContentPartPr>
              <p14:xfrm>
                <a:off x="6624864" y="3256536"/>
                <a:ext cx="15480" cy="2026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A10802C-A5B2-4AE2-B146-0D42A2418414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6615864" y="3247536"/>
                  <a:ext cx="33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B04B9C54-DF75-4610-A0A7-36F7038B918B}"/>
                    </a:ext>
                  </a:extLst>
                </p14:cNvPr>
                <p14:cNvContentPartPr/>
                <p14:nvPr/>
              </p14:nvContentPartPr>
              <p14:xfrm>
                <a:off x="6538104" y="3085176"/>
                <a:ext cx="18000" cy="30204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B04B9C54-DF75-4610-A0A7-36F7038B918B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6529464" y="3076176"/>
                  <a:ext cx="356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E194B393-3BD9-4AD0-96FA-12F23516381E}"/>
                    </a:ext>
                  </a:extLst>
                </p14:cNvPr>
                <p14:cNvContentPartPr/>
                <p14:nvPr/>
              </p14:nvContentPartPr>
              <p14:xfrm>
                <a:off x="6529824" y="3097056"/>
                <a:ext cx="32400" cy="36576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E194B393-3BD9-4AD0-96FA-12F23516381E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6520824" y="3088416"/>
                  <a:ext cx="500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9D5ADF96-BDF0-4D50-8CCE-DE80F4A6CFD1}"/>
                    </a:ext>
                  </a:extLst>
                </p14:cNvPr>
                <p14:cNvContentPartPr/>
                <p14:nvPr/>
              </p14:nvContentPartPr>
              <p14:xfrm>
                <a:off x="6525864" y="3112536"/>
                <a:ext cx="27720" cy="3207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9D5ADF96-BDF0-4D50-8CCE-DE80F4A6CFD1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6517224" y="3103896"/>
                  <a:ext cx="45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5462A464-7646-491D-9FEE-A1D4651B6C28}"/>
                    </a:ext>
                  </a:extLst>
                </p14:cNvPr>
                <p14:cNvContentPartPr/>
                <p14:nvPr/>
              </p14:nvContentPartPr>
              <p14:xfrm>
                <a:off x="6553224" y="3309816"/>
                <a:ext cx="3600" cy="1857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5462A464-7646-491D-9FEE-A1D4651B6C28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6544584" y="3300816"/>
                  <a:ext cx="21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F983084-53C0-41C3-9A14-5A229D93A9EC}"/>
                    </a:ext>
                  </a:extLst>
                </p14:cNvPr>
                <p14:cNvContentPartPr/>
                <p14:nvPr/>
              </p14:nvContentPartPr>
              <p14:xfrm>
                <a:off x="6551424" y="3467496"/>
                <a:ext cx="58320" cy="1339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F983084-53C0-41C3-9A14-5A229D93A9EC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6542784" y="3458856"/>
                  <a:ext cx="75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27349371-0847-482A-B844-FCE572AB09C1}"/>
                    </a:ext>
                  </a:extLst>
                </p14:cNvPr>
                <p14:cNvContentPartPr/>
                <p14:nvPr/>
              </p14:nvContentPartPr>
              <p14:xfrm>
                <a:off x="6627024" y="3257616"/>
                <a:ext cx="12600" cy="1897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27349371-0847-482A-B844-FCE572AB09C1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6618384" y="3248976"/>
                  <a:ext cx="30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AC6FD799-92B1-49D4-BE38-550FBD7E6C2F}"/>
                    </a:ext>
                  </a:extLst>
                </p14:cNvPr>
                <p14:cNvContentPartPr/>
                <p14:nvPr/>
              </p14:nvContentPartPr>
              <p14:xfrm>
                <a:off x="687024" y="4636776"/>
                <a:ext cx="862920" cy="20844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AC6FD799-92B1-49D4-BE38-550FBD7E6C2F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678384" y="4627776"/>
                  <a:ext cx="880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BA870F62-772E-4018-A9C2-FE54A02B097C}"/>
                    </a:ext>
                  </a:extLst>
                </p14:cNvPr>
                <p14:cNvContentPartPr/>
                <p14:nvPr/>
              </p14:nvContentPartPr>
              <p14:xfrm>
                <a:off x="1106424" y="5171736"/>
                <a:ext cx="47160" cy="1404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BA870F62-772E-4018-A9C2-FE54A02B097C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1097424" y="5162736"/>
                  <a:ext cx="6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1F203793-674F-4F2E-A9B7-43C598ABC66E}"/>
                    </a:ext>
                  </a:extLst>
                </p14:cNvPr>
                <p14:cNvContentPartPr/>
                <p14:nvPr/>
              </p14:nvContentPartPr>
              <p14:xfrm>
                <a:off x="1047384" y="5145816"/>
                <a:ext cx="162000" cy="20268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1F203793-674F-4F2E-A9B7-43C598ABC66E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038384" y="5137176"/>
                  <a:ext cx="179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4C89F583-7D36-43AC-B206-C5E005A6A39C}"/>
                    </a:ext>
                  </a:extLst>
                </p14:cNvPr>
                <p14:cNvContentPartPr/>
                <p14:nvPr/>
              </p14:nvContentPartPr>
              <p14:xfrm>
                <a:off x="1232784" y="5214216"/>
                <a:ext cx="61200" cy="529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4C89F583-7D36-43AC-B206-C5E005A6A39C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224144" y="5205216"/>
                  <a:ext cx="78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BDAFB51C-7518-4DC1-BAB3-B98044C2E00F}"/>
                    </a:ext>
                  </a:extLst>
                </p14:cNvPr>
                <p14:cNvContentPartPr/>
                <p14:nvPr/>
              </p14:nvContentPartPr>
              <p14:xfrm>
                <a:off x="1275624" y="5102256"/>
                <a:ext cx="46080" cy="1216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BDAFB51C-7518-4DC1-BAB3-B98044C2E00F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1266984" y="5093256"/>
                  <a:ext cx="63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D571208B-7D9D-4F9D-A7BE-87B088BC7711}"/>
                    </a:ext>
                  </a:extLst>
                </p14:cNvPr>
                <p14:cNvContentPartPr/>
                <p14:nvPr/>
              </p14:nvContentPartPr>
              <p14:xfrm>
                <a:off x="1266984" y="5187576"/>
                <a:ext cx="33120" cy="151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D571208B-7D9D-4F9D-A7BE-87B088BC771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257984" y="5178936"/>
                  <a:ext cx="50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C382F226-1C9C-4F9D-960B-FC6E9983CB3C}"/>
                    </a:ext>
                  </a:extLst>
                </p14:cNvPr>
                <p14:cNvContentPartPr/>
                <p14:nvPr/>
              </p14:nvContentPartPr>
              <p14:xfrm>
                <a:off x="1331424" y="5151936"/>
                <a:ext cx="54000" cy="972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C382F226-1C9C-4F9D-960B-FC6E9983CB3C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1322424" y="5142936"/>
                  <a:ext cx="71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936F70A-D3BB-4042-817E-197328B2E320}"/>
                    </a:ext>
                  </a:extLst>
                </p14:cNvPr>
                <p14:cNvContentPartPr/>
                <p14:nvPr/>
              </p14:nvContentPartPr>
              <p14:xfrm>
                <a:off x="1391184" y="5082816"/>
                <a:ext cx="59040" cy="1213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936F70A-D3BB-4042-817E-197328B2E320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1382184" y="5074176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EDE0F5F3-362C-4DE7-A962-A33A9EB9ED00}"/>
                    </a:ext>
                  </a:extLst>
                </p14:cNvPr>
                <p14:cNvContentPartPr/>
                <p14:nvPr/>
              </p14:nvContentPartPr>
              <p14:xfrm>
                <a:off x="1448064" y="4985256"/>
                <a:ext cx="113040" cy="3798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EDE0F5F3-362C-4DE7-A962-A33A9EB9ED00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1439424" y="4976256"/>
                  <a:ext cx="130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B1A6B2E4-F93C-4CC4-BF9A-EA375F0A52AC}"/>
                    </a:ext>
                  </a:extLst>
                </p14:cNvPr>
                <p14:cNvContentPartPr/>
                <p14:nvPr/>
              </p14:nvContentPartPr>
              <p14:xfrm>
                <a:off x="1511064" y="5130336"/>
                <a:ext cx="81720" cy="734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B1A6B2E4-F93C-4CC4-BF9A-EA375F0A52AC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1502064" y="5121696"/>
                  <a:ext cx="99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A8A5BFD9-24A1-4898-8916-55A9BB33710E}"/>
                    </a:ext>
                  </a:extLst>
                </p14:cNvPr>
                <p14:cNvContentPartPr/>
                <p14:nvPr/>
              </p14:nvContentPartPr>
              <p14:xfrm>
                <a:off x="1560024" y="5087496"/>
                <a:ext cx="118800" cy="1144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A8A5BFD9-24A1-4898-8916-55A9BB33710E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1551384" y="5078496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079DA685-5700-4ABC-BAFC-7856FEDEF8D8}"/>
                    </a:ext>
                  </a:extLst>
                </p14:cNvPr>
                <p14:cNvContentPartPr/>
                <p14:nvPr/>
              </p14:nvContentPartPr>
              <p14:xfrm>
                <a:off x="1540944" y="4651536"/>
                <a:ext cx="254160" cy="6991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079DA685-5700-4ABC-BAFC-7856FEDEF8D8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1532304" y="4642896"/>
                  <a:ext cx="2718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1C452C34-0F8A-4F7F-9FCE-94CACC5D4DE9}"/>
                    </a:ext>
                  </a:extLst>
                </p14:cNvPr>
                <p14:cNvContentPartPr/>
                <p14:nvPr/>
              </p14:nvContentPartPr>
              <p14:xfrm>
                <a:off x="876384" y="5100456"/>
                <a:ext cx="897120" cy="4543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1C452C34-0F8A-4F7F-9FCE-94CACC5D4DE9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867744" y="5091456"/>
                  <a:ext cx="914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B1BD75B1-3011-4597-AF18-32E1E165E099}"/>
                    </a:ext>
                  </a:extLst>
                </p14:cNvPr>
                <p14:cNvContentPartPr/>
                <p14:nvPr/>
              </p14:nvContentPartPr>
              <p14:xfrm>
                <a:off x="1507104" y="4675296"/>
                <a:ext cx="152640" cy="3488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B1BD75B1-3011-4597-AF18-32E1E165E099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1498104" y="4666656"/>
                  <a:ext cx="1702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1A7C807-4B9A-488B-8E92-027DA2EE62A3}"/>
                    </a:ext>
                  </a:extLst>
                </p14:cNvPr>
                <p14:cNvContentPartPr/>
                <p14:nvPr/>
              </p14:nvContentPartPr>
              <p14:xfrm>
                <a:off x="8615183" y="3839451"/>
                <a:ext cx="151200" cy="2282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1A7C807-4B9A-488B-8E92-027DA2EE62A3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8606183" y="3830451"/>
                  <a:ext cx="168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D6251067-E6CB-456D-A22D-2F314F09EBC2}"/>
                    </a:ext>
                  </a:extLst>
                </p14:cNvPr>
                <p14:cNvContentPartPr/>
                <p14:nvPr/>
              </p14:nvContentPartPr>
              <p14:xfrm>
                <a:off x="8762783" y="3856371"/>
                <a:ext cx="11520" cy="1515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D6251067-E6CB-456D-A22D-2F314F09EBC2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8754143" y="3847731"/>
                  <a:ext cx="29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7BA0B50-1D13-4F99-89ED-18D14385033F}"/>
                    </a:ext>
                  </a:extLst>
                </p14:cNvPr>
                <p14:cNvContentPartPr/>
                <p14:nvPr/>
              </p14:nvContentPartPr>
              <p14:xfrm>
                <a:off x="8757383" y="3848811"/>
                <a:ext cx="93240" cy="1411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7BA0B50-1D13-4F99-89ED-18D14385033F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8748383" y="3840171"/>
                  <a:ext cx="110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A266204-6598-4E7D-83A6-119714F6799B}"/>
                    </a:ext>
                  </a:extLst>
                </p14:cNvPr>
                <p14:cNvContentPartPr/>
                <p14:nvPr/>
              </p14:nvContentPartPr>
              <p14:xfrm>
                <a:off x="8883383" y="3858171"/>
                <a:ext cx="11520" cy="1180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A266204-6598-4E7D-83A6-119714F6799B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8874743" y="3849531"/>
                  <a:ext cx="2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BCDBED4-2D6E-4847-80E7-1FB1463BF3E7}"/>
                    </a:ext>
                  </a:extLst>
                </p14:cNvPr>
                <p14:cNvContentPartPr/>
                <p14:nvPr/>
              </p14:nvContentPartPr>
              <p14:xfrm>
                <a:off x="8892023" y="3845931"/>
                <a:ext cx="117720" cy="1026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BCDBED4-2D6E-4847-80E7-1FB1463BF3E7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8883383" y="3836931"/>
                  <a:ext cx="135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199B621-517F-42E0-8CBC-78BC8328369F}"/>
                    </a:ext>
                  </a:extLst>
                </p14:cNvPr>
                <p14:cNvContentPartPr/>
                <p14:nvPr/>
              </p14:nvContentPartPr>
              <p14:xfrm>
                <a:off x="8461823" y="3837291"/>
                <a:ext cx="103320" cy="390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199B621-517F-42E0-8CBC-78BC8328369F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8452823" y="3828291"/>
                  <a:ext cx="1209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87316C07-9B8F-40C7-86EC-FEB88CE764FA}"/>
                    </a:ext>
                  </a:extLst>
                </p14:cNvPr>
                <p14:cNvContentPartPr/>
                <p14:nvPr/>
              </p14:nvContentPartPr>
              <p14:xfrm>
                <a:off x="8664984" y="4168056"/>
                <a:ext cx="49320" cy="17064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87316C07-9B8F-40C7-86EC-FEB88CE764FA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8656344" y="4159416"/>
                  <a:ext cx="66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B1F5E98A-2398-41D5-B33F-BA7C62776669}"/>
                    </a:ext>
                  </a:extLst>
                </p14:cNvPr>
                <p14:cNvContentPartPr/>
                <p14:nvPr/>
              </p14:nvContentPartPr>
              <p14:xfrm>
                <a:off x="8614584" y="4181376"/>
                <a:ext cx="83520" cy="334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B1F5E98A-2398-41D5-B33F-BA7C62776669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8605944" y="4172376"/>
                  <a:ext cx="101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30929D11-8787-481B-9810-CC926D7A5E00}"/>
                    </a:ext>
                  </a:extLst>
                </p14:cNvPr>
                <p14:cNvContentPartPr/>
                <p14:nvPr/>
              </p14:nvContentPartPr>
              <p14:xfrm>
                <a:off x="8632584" y="4318896"/>
                <a:ext cx="102960" cy="7164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30929D11-8787-481B-9810-CC926D7A5E00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8623584" y="4310256"/>
                  <a:ext cx="120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D9FA28FB-8C0C-4821-BF7D-9D322A4A940E}"/>
                    </a:ext>
                  </a:extLst>
                </p14:cNvPr>
                <p14:cNvContentPartPr/>
                <p14:nvPr/>
              </p14:nvContentPartPr>
              <p14:xfrm>
                <a:off x="8772984" y="4198656"/>
                <a:ext cx="111240" cy="748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D9FA28FB-8C0C-4821-BF7D-9D322A4A940E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8764344" y="4190016"/>
                  <a:ext cx="128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78092EFA-2FCB-4573-93BF-159A3AC750DD}"/>
                    </a:ext>
                  </a:extLst>
                </p14:cNvPr>
                <p14:cNvContentPartPr/>
                <p14:nvPr/>
              </p14:nvContentPartPr>
              <p14:xfrm>
                <a:off x="8885304" y="4089936"/>
                <a:ext cx="52920" cy="1332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78092EFA-2FCB-4573-93BF-159A3AC750DD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8876304" y="4080936"/>
                  <a:ext cx="70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DD47900B-53A0-4F5D-8264-2570AAD6810D}"/>
                    </a:ext>
                  </a:extLst>
                </p14:cNvPr>
                <p14:cNvContentPartPr/>
                <p14:nvPr/>
              </p14:nvContentPartPr>
              <p14:xfrm>
                <a:off x="8952264" y="4160136"/>
                <a:ext cx="38520" cy="885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DD47900B-53A0-4F5D-8264-2570AAD6810D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8943624" y="4151496"/>
                  <a:ext cx="56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5F61DD9D-1B48-45B1-A20A-023988A02854}"/>
                    </a:ext>
                  </a:extLst>
                </p14:cNvPr>
                <p14:cNvContentPartPr/>
                <p14:nvPr/>
              </p14:nvContentPartPr>
              <p14:xfrm>
                <a:off x="9004104" y="4134936"/>
                <a:ext cx="69120" cy="9972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5F61DD9D-1B48-45B1-A20A-023988A02854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8995104" y="4125936"/>
                  <a:ext cx="86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B3D3305F-E3DF-4EB0-B083-55E88CC5DE49}"/>
                    </a:ext>
                  </a:extLst>
                </p14:cNvPr>
                <p14:cNvContentPartPr/>
                <p14:nvPr/>
              </p14:nvContentPartPr>
              <p14:xfrm>
                <a:off x="9079344" y="3995256"/>
                <a:ext cx="87120" cy="37116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B3D3305F-E3DF-4EB0-B083-55E88CC5DE49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9070344" y="3986256"/>
                  <a:ext cx="104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4D613155-69A3-4909-B67F-1C155350D60B}"/>
                    </a:ext>
                  </a:extLst>
                </p14:cNvPr>
                <p14:cNvContentPartPr/>
                <p14:nvPr/>
              </p14:nvContentPartPr>
              <p14:xfrm>
                <a:off x="9142344" y="4137456"/>
                <a:ext cx="81720" cy="6120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4D613155-69A3-4909-B67F-1C155350D60B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9133344" y="4128456"/>
                  <a:ext cx="99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B757A2DB-8AA0-4A03-A0EB-0ACD7F42C6F9}"/>
                    </a:ext>
                  </a:extLst>
                </p14:cNvPr>
                <p14:cNvContentPartPr/>
                <p14:nvPr/>
              </p14:nvContentPartPr>
              <p14:xfrm>
                <a:off x="9225864" y="4092456"/>
                <a:ext cx="123480" cy="828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B757A2DB-8AA0-4A03-A0EB-0ACD7F42C6F9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9216864" y="4083456"/>
                  <a:ext cx="141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EEF01996-36BD-4A66-9228-9535348D75CD}"/>
                    </a:ext>
                  </a:extLst>
                </p14:cNvPr>
                <p14:cNvContentPartPr/>
                <p14:nvPr/>
              </p14:nvContentPartPr>
              <p14:xfrm>
                <a:off x="8447544" y="3558216"/>
                <a:ext cx="1008720" cy="7264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EEF01996-36BD-4A66-9228-9535348D75CD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8438544" y="3549216"/>
                  <a:ext cx="102636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FB046BD4-F89E-4DDC-A5BC-4537C57A5565}"/>
                    </a:ext>
                  </a:extLst>
                </p14:cNvPr>
                <p14:cNvContentPartPr/>
                <p14:nvPr/>
              </p14:nvContentPartPr>
              <p14:xfrm>
                <a:off x="8535384" y="4161216"/>
                <a:ext cx="883800" cy="37584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FB046BD4-F89E-4DDC-A5BC-4537C57A5565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8526384" y="4152216"/>
                  <a:ext cx="9014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524CBFC3-1997-49D3-9DF0-11458B47EA38}"/>
                    </a:ext>
                  </a:extLst>
                </p14:cNvPr>
                <p14:cNvContentPartPr/>
                <p14:nvPr/>
              </p14:nvContentPartPr>
              <p14:xfrm>
                <a:off x="9414144" y="4262016"/>
                <a:ext cx="40320" cy="669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524CBFC3-1997-49D3-9DF0-11458B47EA38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9405504" y="4253016"/>
                  <a:ext cx="57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33614467-21B2-4313-944B-0544C1753D7A}"/>
                    </a:ext>
                  </a:extLst>
                </p14:cNvPr>
                <p14:cNvContentPartPr/>
                <p14:nvPr/>
              </p14:nvContentPartPr>
              <p14:xfrm>
                <a:off x="1324878" y="4157655"/>
                <a:ext cx="83880" cy="982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33614467-21B2-4313-944B-0544C1753D7A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1316238" y="4149015"/>
                  <a:ext cx="101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DAA22F38-8540-45FD-B27E-6CFC703A5A58}"/>
                    </a:ext>
                  </a:extLst>
                </p14:cNvPr>
                <p14:cNvContentPartPr/>
                <p14:nvPr/>
              </p14:nvContentPartPr>
              <p14:xfrm>
                <a:off x="1422078" y="4106895"/>
                <a:ext cx="56520" cy="8532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DAA22F38-8540-45FD-B27E-6CFC703A5A58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1413438" y="4097895"/>
                  <a:ext cx="74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7B579589-7528-4F74-9F04-EB5D9D599239}"/>
                    </a:ext>
                  </a:extLst>
                </p14:cNvPr>
                <p14:cNvContentPartPr/>
                <p14:nvPr/>
              </p14:nvContentPartPr>
              <p14:xfrm>
                <a:off x="1473558" y="4006095"/>
                <a:ext cx="63720" cy="1663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7B579589-7528-4F74-9F04-EB5D9D599239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1464558" y="3997455"/>
                  <a:ext cx="81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EC125241-C9F0-49D4-9BA3-9F07529DB0A5}"/>
                    </a:ext>
                  </a:extLst>
                </p14:cNvPr>
                <p14:cNvContentPartPr/>
                <p14:nvPr/>
              </p14:nvContentPartPr>
              <p14:xfrm>
                <a:off x="1531878" y="4041375"/>
                <a:ext cx="81000" cy="964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EC125241-C9F0-49D4-9BA3-9F07529DB0A5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1522878" y="4032735"/>
                  <a:ext cx="98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2DD20778-225C-487A-984B-EABF2417963C}"/>
                    </a:ext>
                  </a:extLst>
                </p14:cNvPr>
                <p14:cNvContentPartPr/>
                <p14:nvPr/>
              </p14:nvContentPartPr>
              <p14:xfrm>
                <a:off x="1357278" y="4247295"/>
                <a:ext cx="96480" cy="1440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2DD20778-225C-487A-984B-EABF2417963C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1348638" y="4238655"/>
                  <a:ext cx="114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1FFEF985-0A2E-48A4-B210-8374109ACB64}"/>
                    </a:ext>
                  </a:extLst>
                </p14:cNvPr>
                <p14:cNvContentPartPr/>
                <p14:nvPr/>
              </p14:nvContentPartPr>
              <p14:xfrm>
                <a:off x="1458078" y="4273575"/>
                <a:ext cx="72360" cy="7416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1FFEF985-0A2E-48A4-B210-8374109ACB64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1449438" y="4264575"/>
                  <a:ext cx="90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C3336F51-CD20-4AFA-90D1-21FFAEF3F60D}"/>
                    </a:ext>
                  </a:extLst>
                </p14:cNvPr>
                <p14:cNvContentPartPr/>
                <p14:nvPr/>
              </p14:nvContentPartPr>
              <p14:xfrm>
                <a:off x="1522518" y="4191855"/>
                <a:ext cx="60120" cy="1101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C3336F51-CD20-4AFA-90D1-21FFAEF3F60D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1513878" y="4183215"/>
                  <a:ext cx="77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DC530539-A44B-437D-A7A6-5C11210E4242}"/>
                    </a:ext>
                  </a:extLst>
                </p14:cNvPr>
                <p14:cNvContentPartPr/>
                <p14:nvPr/>
              </p14:nvContentPartPr>
              <p14:xfrm>
                <a:off x="1513158" y="4201935"/>
                <a:ext cx="177120" cy="738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DC530539-A44B-437D-A7A6-5C11210E4242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1504518" y="4192935"/>
                  <a:ext cx="194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944D543E-FADC-4AD6-8539-65DEF011F668}"/>
                    </a:ext>
                  </a:extLst>
                </p14:cNvPr>
                <p14:cNvContentPartPr/>
                <p14:nvPr/>
              </p14:nvContentPartPr>
              <p14:xfrm>
                <a:off x="1426758" y="4449615"/>
                <a:ext cx="97560" cy="10332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944D543E-FADC-4AD6-8539-65DEF011F668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1418118" y="4440975"/>
                  <a:ext cx="11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2E0387FD-9832-4FAF-A523-757CD7FC5828}"/>
                    </a:ext>
                  </a:extLst>
                </p14:cNvPr>
                <p14:cNvContentPartPr/>
                <p14:nvPr/>
              </p14:nvContentPartPr>
              <p14:xfrm>
                <a:off x="1527198" y="4440255"/>
                <a:ext cx="69120" cy="4464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2E0387FD-9832-4FAF-A523-757CD7FC5828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1518558" y="4431255"/>
                  <a:ext cx="86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433CAC1D-8940-4A7E-921C-5C7A0EF62762}"/>
                    </a:ext>
                  </a:extLst>
                </p14:cNvPr>
                <p14:cNvContentPartPr/>
                <p14:nvPr/>
              </p14:nvContentPartPr>
              <p14:xfrm>
                <a:off x="1596318" y="4372215"/>
                <a:ext cx="58320" cy="7452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433CAC1D-8940-4A7E-921C-5C7A0EF62762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1587678" y="4363215"/>
                  <a:ext cx="75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9A160C1F-04BD-4DBA-BAE1-AD7167500563}"/>
                    </a:ext>
                  </a:extLst>
                </p14:cNvPr>
                <p14:cNvContentPartPr/>
                <p14:nvPr/>
              </p14:nvContentPartPr>
              <p14:xfrm>
                <a:off x="1662558" y="4386255"/>
                <a:ext cx="95040" cy="18360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9A160C1F-04BD-4DBA-BAE1-AD7167500563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1653558" y="4377255"/>
                  <a:ext cx="112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992D4BD6-32E2-489C-9E79-9349E639068F}"/>
                    </a:ext>
                  </a:extLst>
                </p14:cNvPr>
                <p14:cNvContentPartPr/>
                <p14:nvPr/>
              </p14:nvContentPartPr>
              <p14:xfrm>
                <a:off x="8950038" y="3219855"/>
                <a:ext cx="82440" cy="6480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992D4BD6-32E2-489C-9E79-9349E639068F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8941398" y="3211215"/>
                  <a:ext cx="100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4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CC2BA9D2-0D0F-4D2B-809D-8236E4A8289A}"/>
                    </a:ext>
                  </a:extLst>
                </p14:cNvPr>
                <p14:cNvContentPartPr/>
                <p14:nvPr/>
              </p14:nvContentPartPr>
              <p14:xfrm>
                <a:off x="9034638" y="3135615"/>
                <a:ext cx="54360" cy="14400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CC2BA9D2-0D0F-4D2B-809D-8236E4A8289A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9025998" y="3126975"/>
                  <a:ext cx="72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B625FEB6-1464-43FA-B3A3-C652F84ED153}"/>
                    </a:ext>
                  </a:extLst>
                </p14:cNvPr>
                <p14:cNvContentPartPr/>
                <p14:nvPr/>
              </p14:nvContentPartPr>
              <p14:xfrm>
                <a:off x="9122118" y="3123375"/>
                <a:ext cx="61200" cy="12996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B625FEB6-1464-43FA-B3A3-C652F84ED153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9113478" y="3114735"/>
                  <a:ext cx="78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BA3478C5-38A9-4181-B5C1-2E92EA8F789F}"/>
                    </a:ext>
                  </a:extLst>
                </p14:cNvPr>
                <p14:cNvContentPartPr/>
                <p14:nvPr/>
              </p14:nvContentPartPr>
              <p14:xfrm>
                <a:off x="9223998" y="3171975"/>
                <a:ext cx="43560" cy="6048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BA3478C5-38A9-4181-B5C1-2E92EA8F789F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9214998" y="3162975"/>
                  <a:ext cx="61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FCAEDC9F-20A8-414F-A26C-CFB96A3E7D69}"/>
                    </a:ext>
                  </a:extLst>
                </p14:cNvPr>
                <p14:cNvContentPartPr/>
                <p14:nvPr/>
              </p14:nvContentPartPr>
              <p14:xfrm>
                <a:off x="8992878" y="3321735"/>
                <a:ext cx="56160" cy="9900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FCAEDC9F-20A8-414F-A26C-CFB96A3E7D69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8983878" y="3313095"/>
                  <a:ext cx="73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EEBBF1BD-B83B-41A9-85FA-5949BC052743}"/>
                    </a:ext>
                  </a:extLst>
                </p14:cNvPr>
                <p14:cNvContentPartPr/>
                <p14:nvPr/>
              </p14:nvContentPartPr>
              <p14:xfrm>
                <a:off x="9072798" y="3376455"/>
                <a:ext cx="67320" cy="5148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EEBBF1BD-B83B-41A9-85FA-5949BC052743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9063798" y="3367455"/>
                  <a:ext cx="84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1CFE4FAA-CBE2-44A2-879B-94B34E45CF3B}"/>
                    </a:ext>
                  </a:extLst>
                </p14:cNvPr>
                <p14:cNvContentPartPr/>
                <p14:nvPr/>
              </p14:nvContentPartPr>
              <p14:xfrm>
                <a:off x="9158838" y="3303735"/>
                <a:ext cx="31320" cy="943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1CFE4FAA-CBE2-44A2-879B-94B34E45CF3B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9150198" y="3294735"/>
                  <a:ext cx="48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B1CF0896-7870-4E48-87F7-DECDFB57F4C0}"/>
                    </a:ext>
                  </a:extLst>
                </p14:cNvPr>
                <p14:cNvContentPartPr/>
                <p14:nvPr/>
              </p14:nvContentPartPr>
              <p14:xfrm>
                <a:off x="9127518" y="3349095"/>
                <a:ext cx="142200" cy="7380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B1CF0896-7870-4E48-87F7-DECDFB57F4C0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9118518" y="3340095"/>
                  <a:ext cx="159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1875E433-6ABE-41D8-9C3B-BF45C4FBEEED}"/>
                    </a:ext>
                  </a:extLst>
                </p14:cNvPr>
                <p14:cNvContentPartPr/>
                <p14:nvPr/>
              </p14:nvContentPartPr>
              <p14:xfrm>
                <a:off x="8980278" y="3489135"/>
                <a:ext cx="69480" cy="1141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1875E433-6ABE-41D8-9C3B-BF45C4FBEEED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8971638" y="3480135"/>
                  <a:ext cx="87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B507A87E-4CB1-4E7C-9DF2-F828748FE0EE}"/>
                    </a:ext>
                  </a:extLst>
                </p14:cNvPr>
                <p14:cNvContentPartPr/>
                <p14:nvPr/>
              </p14:nvContentPartPr>
              <p14:xfrm>
                <a:off x="9060918" y="3520095"/>
                <a:ext cx="72000" cy="2808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B507A87E-4CB1-4E7C-9DF2-F828748FE0EE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9051918" y="3511095"/>
                  <a:ext cx="89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437A4B8D-7651-41F8-8CE6-0B93028138AD}"/>
                    </a:ext>
                  </a:extLst>
                </p14:cNvPr>
                <p14:cNvContentPartPr/>
                <p14:nvPr/>
              </p14:nvContentPartPr>
              <p14:xfrm>
                <a:off x="9152718" y="3486255"/>
                <a:ext cx="29160" cy="597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437A4B8D-7651-41F8-8CE6-0B93028138AD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9144078" y="3477615"/>
                  <a:ext cx="46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7C1C9DE5-BBB1-4B1E-964A-18E177E8590E}"/>
                    </a:ext>
                  </a:extLst>
                </p14:cNvPr>
                <p14:cNvContentPartPr/>
                <p14:nvPr/>
              </p14:nvContentPartPr>
              <p14:xfrm>
                <a:off x="9205638" y="3483375"/>
                <a:ext cx="96840" cy="1285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7C1C9DE5-BBB1-4B1E-964A-18E177E8590E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9196998" y="3474735"/>
                  <a:ext cx="114480" cy="1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404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2606-AE42-4843-91D2-3901E383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REGFILE: Registers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3C9D-7F04-4DD7-BB35-F5F18580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4309" cy="548815"/>
          </a:xfrm>
        </p:spPr>
        <p:txBody>
          <a:bodyPr/>
          <a:lstStyle/>
          <a:p>
            <a:r>
              <a:rPr lang="en-US" dirty="0"/>
              <a:t>31x32-bit reg (r1-r31) + r0 (always = 0) + 1 PC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8FF32-7926-4A8A-87AF-F3657868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3044825"/>
            <a:ext cx="4267200" cy="3448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2341446-80F9-4BD4-9B64-962F3D79F6D1}"/>
                  </a:ext>
                </a:extLst>
              </p14:cNvPr>
              <p14:cNvContentPartPr/>
              <p14:nvPr/>
            </p14:nvContentPartPr>
            <p14:xfrm>
              <a:off x="4318975" y="3095160"/>
              <a:ext cx="139320" cy="299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2341446-80F9-4BD4-9B64-962F3D79F6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4655" y="3090840"/>
                <a:ext cx="14796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0A9D53C-D5E2-4AE1-930E-E888BD4C62EA}"/>
              </a:ext>
            </a:extLst>
          </p:cNvPr>
          <p:cNvGrpSpPr/>
          <p:nvPr/>
        </p:nvGrpSpPr>
        <p:grpSpPr>
          <a:xfrm>
            <a:off x="1469575" y="2507640"/>
            <a:ext cx="3996720" cy="3907080"/>
            <a:chOff x="1469575" y="2507640"/>
            <a:chExt cx="3996720" cy="39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8B03C7-521B-41B8-83A6-C9253FEEF5C3}"/>
                    </a:ext>
                  </a:extLst>
                </p14:cNvPr>
                <p14:cNvContentPartPr/>
                <p14:nvPr/>
              </p14:nvContentPartPr>
              <p14:xfrm>
                <a:off x="2622295" y="3200280"/>
                <a:ext cx="291600" cy="2400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8B03C7-521B-41B8-83A6-C9253FEEF5C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7975" y="3195960"/>
                  <a:ext cx="300240" cy="24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B42237-91D1-46D6-A34D-B8B3B9C3A45F}"/>
                    </a:ext>
                  </a:extLst>
                </p14:cNvPr>
                <p14:cNvContentPartPr/>
                <p14:nvPr/>
              </p14:nvContentPartPr>
              <p14:xfrm>
                <a:off x="2619775" y="2976000"/>
                <a:ext cx="701280" cy="220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B42237-91D1-46D6-A34D-B8B3B9C3A45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15455" y="2971680"/>
                  <a:ext cx="709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662E0C7-3AB2-40F1-A8C4-09E1A7414C2B}"/>
                    </a:ext>
                  </a:extLst>
                </p14:cNvPr>
                <p14:cNvContentPartPr/>
                <p14:nvPr/>
              </p14:nvContentPartPr>
              <p14:xfrm>
                <a:off x="3334735" y="2964840"/>
                <a:ext cx="517320" cy="2457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662E0C7-3AB2-40F1-A8C4-09E1A7414C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30415" y="2960520"/>
                  <a:ext cx="525960" cy="24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B63F4CB-FC0F-4376-BF81-66EE77DD7B57}"/>
                    </a:ext>
                  </a:extLst>
                </p14:cNvPr>
                <p14:cNvContentPartPr/>
                <p14:nvPr/>
              </p14:nvContentPartPr>
              <p14:xfrm>
                <a:off x="2915335" y="5446680"/>
                <a:ext cx="921240" cy="303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B63F4CB-FC0F-4376-BF81-66EE77DD7B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11015" y="5442360"/>
                  <a:ext cx="929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9EE92C-CB19-4510-9452-CB95C3FB9D37}"/>
                    </a:ext>
                  </a:extLst>
                </p14:cNvPr>
                <p14:cNvContentPartPr/>
                <p14:nvPr/>
              </p14:nvContentPartPr>
              <p14:xfrm>
                <a:off x="3813895" y="5352720"/>
                <a:ext cx="19800" cy="70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9EE92C-CB19-4510-9452-CB95C3FB9D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09575" y="5348400"/>
                  <a:ext cx="28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BDEE616-5CE2-4330-81DC-784F0C005E09}"/>
                    </a:ext>
                  </a:extLst>
                </p14:cNvPr>
                <p14:cNvContentPartPr/>
                <p14:nvPr/>
              </p14:nvContentPartPr>
              <p14:xfrm>
                <a:off x="3361735" y="5509680"/>
                <a:ext cx="12744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BDEE616-5CE2-4330-81DC-784F0C005E0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57415" y="5505360"/>
                  <a:ext cx="136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E306C57-F66C-4BF0-84A7-829DAE33B30D}"/>
                    </a:ext>
                  </a:extLst>
                </p14:cNvPr>
                <p14:cNvContentPartPr/>
                <p14:nvPr/>
              </p14:nvContentPartPr>
              <p14:xfrm>
                <a:off x="1469575" y="3397920"/>
                <a:ext cx="1130400" cy="267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E306C57-F66C-4BF0-84A7-829DAE33B3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65255" y="3393600"/>
                  <a:ext cx="1139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1624A3D-FC46-48E6-B42A-E409255C3DF6}"/>
                    </a:ext>
                  </a:extLst>
                </p14:cNvPr>
                <p14:cNvContentPartPr/>
                <p14:nvPr/>
              </p14:nvContentPartPr>
              <p14:xfrm>
                <a:off x="2515735" y="3343920"/>
                <a:ext cx="59040" cy="129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1624A3D-FC46-48E6-B42A-E409255C3D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11415" y="3339600"/>
                  <a:ext cx="67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452D23-BA79-44C3-BEDC-DE1BBC8FCF98}"/>
                    </a:ext>
                  </a:extLst>
                </p14:cNvPr>
                <p14:cNvContentPartPr/>
                <p14:nvPr/>
              </p14:nvContentPartPr>
              <p14:xfrm>
                <a:off x="1479295" y="3438960"/>
                <a:ext cx="134640" cy="135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452D23-BA79-44C3-BEDC-DE1BBC8FCF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74975" y="3434640"/>
                  <a:ext cx="143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D9AB6B-E785-4666-A09D-D1BF061B7109}"/>
                    </a:ext>
                  </a:extLst>
                </p14:cNvPr>
                <p14:cNvContentPartPr/>
                <p14:nvPr/>
              </p14:nvContentPartPr>
              <p14:xfrm>
                <a:off x="1654615" y="3442200"/>
                <a:ext cx="84240" cy="78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D9AB6B-E785-4666-A09D-D1BF061B71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50295" y="3437880"/>
                  <a:ext cx="92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5536A7C-BD86-460C-9542-19FCDA21E344}"/>
                    </a:ext>
                  </a:extLst>
                </p14:cNvPr>
                <p14:cNvContentPartPr/>
                <p14:nvPr/>
              </p14:nvContentPartPr>
              <p14:xfrm>
                <a:off x="1751455" y="3279840"/>
                <a:ext cx="72000" cy="198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5536A7C-BD86-460C-9542-19FCDA21E3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47135" y="3275520"/>
                  <a:ext cx="80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BF2F31-4996-4F89-B2CE-2AA08EB3B11F}"/>
                    </a:ext>
                  </a:extLst>
                </p14:cNvPr>
                <p14:cNvContentPartPr/>
                <p14:nvPr/>
              </p14:nvContentPartPr>
              <p14:xfrm>
                <a:off x="1842535" y="3222240"/>
                <a:ext cx="71280" cy="226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BF2F31-4996-4F89-B2CE-2AA08EB3B11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38215" y="3217920"/>
                  <a:ext cx="79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7366AE1-62E7-4211-8812-8B31644EC0D6}"/>
                    </a:ext>
                  </a:extLst>
                </p14:cNvPr>
                <p14:cNvContentPartPr/>
                <p14:nvPr/>
              </p14:nvContentPartPr>
              <p14:xfrm>
                <a:off x="1947295" y="3295320"/>
                <a:ext cx="74160" cy="117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7366AE1-62E7-4211-8812-8B31644EC0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42975" y="3291000"/>
                  <a:ext cx="82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7B27B3-8B76-440C-B44E-82E0513D3277}"/>
                    </a:ext>
                  </a:extLst>
                </p14:cNvPr>
                <p14:cNvContentPartPr/>
                <p14:nvPr/>
              </p14:nvContentPartPr>
              <p14:xfrm>
                <a:off x="1532935" y="3660000"/>
                <a:ext cx="1089360" cy="268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7B27B3-8B76-440C-B44E-82E0513D327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28615" y="3655680"/>
                  <a:ext cx="1098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E152B1-EFD5-466B-AC08-50204854C400}"/>
                    </a:ext>
                  </a:extLst>
                </p14:cNvPr>
                <p14:cNvContentPartPr/>
                <p14:nvPr/>
              </p14:nvContentPartPr>
              <p14:xfrm>
                <a:off x="2554615" y="3615360"/>
                <a:ext cx="89640" cy="115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E152B1-EFD5-466B-AC08-50204854C40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50295" y="3611040"/>
                  <a:ext cx="98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731B99-CAE9-4355-B6AA-4CA4E9524F26}"/>
                    </a:ext>
                  </a:extLst>
                </p14:cNvPr>
                <p14:cNvContentPartPr/>
                <p14:nvPr/>
              </p14:nvContentPartPr>
              <p14:xfrm>
                <a:off x="1695295" y="3648480"/>
                <a:ext cx="137520" cy="122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731B99-CAE9-4355-B6AA-4CA4E9524F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90975" y="3644160"/>
                  <a:ext cx="14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A7A08BB-DD7F-4206-8929-F902E1DFC6D8}"/>
                    </a:ext>
                  </a:extLst>
                </p14:cNvPr>
                <p14:cNvContentPartPr/>
                <p14:nvPr/>
              </p14:nvContentPartPr>
              <p14:xfrm>
                <a:off x="1888975" y="3608520"/>
                <a:ext cx="61560" cy="142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A7A08BB-DD7F-4206-8929-F902E1DFC6D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84655" y="3604200"/>
                  <a:ext cx="70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B66A367-AEA8-411C-8C21-A5362CD59A12}"/>
                    </a:ext>
                  </a:extLst>
                </p14:cNvPr>
                <p14:cNvContentPartPr/>
                <p14:nvPr/>
              </p14:nvContentPartPr>
              <p14:xfrm>
                <a:off x="1991215" y="3670080"/>
                <a:ext cx="76320" cy="47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B66A367-AEA8-411C-8C21-A5362CD59A1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86895" y="3665760"/>
                  <a:ext cx="84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9E2D45-0182-4BA5-A016-9C539B445CE1}"/>
                    </a:ext>
                  </a:extLst>
                </p14:cNvPr>
                <p14:cNvContentPartPr/>
                <p14:nvPr/>
              </p14:nvContentPartPr>
              <p14:xfrm>
                <a:off x="2069695" y="3586560"/>
                <a:ext cx="28800" cy="95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9E2D45-0182-4BA5-A016-9C539B445C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65375" y="3582240"/>
                  <a:ext cx="37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D0908A-6D32-41EC-8F74-5A167DB2F7DF}"/>
                    </a:ext>
                  </a:extLst>
                </p14:cNvPr>
                <p14:cNvContentPartPr/>
                <p14:nvPr/>
              </p14:nvContentPartPr>
              <p14:xfrm>
                <a:off x="2035135" y="3654240"/>
                <a:ext cx="47520" cy="6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DD0908A-6D32-41EC-8F74-5A167DB2F7D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30815" y="3649920"/>
                  <a:ext cx="56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A8934F-9F68-48E3-B63B-1C72F228EE55}"/>
                    </a:ext>
                  </a:extLst>
                </p14:cNvPr>
                <p14:cNvContentPartPr/>
                <p14:nvPr/>
              </p14:nvContentPartPr>
              <p14:xfrm>
                <a:off x="2101735" y="3645240"/>
                <a:ext cx="92520" cy="55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A8934F-9F68-48E3-B63B-1C72F228EE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97415" y="3640920"/>
                  <a:ext cx="101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E8CB38-32ED-4DFF-8C12-A3CCA4285B36}"/>
                    </a:ext>
                  </a:extLst>
                </p14:cNvPr>
                <p14:cNvContentPartPr/>
                <p14:nvPr/>
              </p14:nvContentPartPr>
              <p14:xfrm>
                <a:off x="1670815" y="4205040"/>
                <a:ext cx="1046160" cy="28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E8CB38-32ED-4DFF-8C12-A3CCA4285B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66495" y="4200720"/>
                  <a:ext cx="1054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EC9185-CF23-46CA-80DE-2AE83C149F62}"/>
                    </a:ext>
                  </a:extLst>
                </p14:cNvPr>
                <p14:cNvContentPartPr/>
                <p14:nvPr/>
              </p14:nvContentPartPr>
              <p14:xfrm>
                <a:off x="2650735" y="4158960"/>
                <a:ext cx="61200" cy="133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EC9185-CF23-46CA-80DE-2AE83C149F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46415" y="4154640"/>
                  <a:ext cx="69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5353B35-229F-441F-8DE2-8132737329E7}"/>
                    </a:ext>
                  </a:extLst>
                </p14:cNvPr>
                <p14:cNvContentPartPr/>
                <p14:nvPr/>
              </p14:nvContentPartPr>
              <p14:xfrm>
                <a:off x="1783495" y="4240680"/>
                <a:ext cx="6804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5353B35-229F-441F-8DE2-8132737329E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79175" y="4236360"/>
                  <a:ext cx="76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B3B6EC8-4BA4-43A4-8E15-286170590BD5}"/>
                    </a:ext>
                  </a:extLst>
                </p14:cNvPr>
                <p14:cNvContentPartPr/>
                <p14:nvPr/>
              </p14:nvContentPartPr>
              <p14:xfrm>
                <a:off x="1892935" y="4254000"/>
                <a:ext cx="87120" cy="52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B3B6EC8-4BA4-43A4-8E15-286170590BD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88615" y="4249680"/>
                  <a:ext cx="95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571B542-3A22-4343-9C6F-362083CC7117}"/>
                    </a:ext>
                  </a:extLst>
                </p14:cNvPr>
                <p14:cNvContentPartPr/>
                <p14:nvPr/>
              </p14:nvContentPartPr>
              <p14:xfrm>
                <a:off x="1993375" y="4104240"/>
                <a:ext cx="61560" cy="165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571B542-3A22-4343-9C6F-362083CC711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89055" y="4099920"/>
                  <a:ext cx="70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04512F8-FA37-4242-A5D2-22537ED674FD}"/>
                    </a:ext>
                  </a:extLst>
                </p14:cNvPr>
                <p14:cNvContentPartPr/>
                <p14:nvPr/>
              </p14:nvContentPartPr>
              <p14:xfrm>
                <a:off x="2090215" y="4024680"/>
                <a:ext cx="57240" cy="200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04512F8-FA37-4242-A5D2-22537ED674F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85895" y="4020360"/>
                  <a:ext cx="65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2CCAEF4-C02C-4623-9522-49836F0A3F24}"/>
                    </a:ext>
                  </a:extLst>
                </p14:cNvPr>
                <p14:cNvContentPartPr/>
                <p14:nvPr/>
              </p14:nvContentPartPr>
              <p14:xfrm>
                <a:off x="2162935" y="4146000"/>
                <a:ext cx="43200" cy="54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2CCAEF4-C02C-4623-9522-49836F0A3F2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58615" y="4141680"/>
                  <a:ext cx="51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8D1F654-ECA8-4273-A222-D3F40A166A3E}"/>
                    </a:ext>
                  </a:extLst>
                </p14:cNvPr>
                <p14:cNvContentPartPr/>
                <p14:nvPr/>
              </p14:nvContentPartPr>
              <p14:xfrm>
                <a:off x="2297215" y="4030800"/>
                <a:ext cx="72000" cy="126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8D1F654-ECA8-4273-A222-D3F40A166A3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92895" y="4026480"/>
                  <a:ext cx="80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CE585E9-D4A9-4FB9-A48C-0740C143C69F}"/>
                    </a:ext>
                  </a:extLst>
                </p14:cNvPr>
                <p14:cNvContentPartPr/>
                <p14:nvPr/>
              </p14:nvContentPartPr>
              <p14:xfrm>
                <a:off x="1827775" y="4492320"/>
                <a:ext cx="887040" cy="301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CE585E9-D4A9-4FB9-A48C-0740C143C69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23455" y="4488000"/>
                  <a:ext cx="8956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06AAB76-40C2-4D3C-9442-8C361C286EEC}"/>
                    </a:ext>
                  </a:extLst>
                </p14:cNvPr>
                <p14:cNvContentPartPr/>
                <p14:nvPr/>
              </p14:nvContentPartPr>
              <p14:xfrm>
                <a:off x="2662615" y="4452360"/>
                <a:ext cx="56160" cy="87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06AAB76-40C2-4D3C-9442-8C361C286EE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58295" y="4448040"/>
                  <a:ext cx="64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C56301A-189E-4828-B2C3-1F8C31E47AF9}"/>
                    </a:ext>
                  </a:extLst>
                </p14:cNvPr>
                <p14:cNvContentPartPr/>
                <p14:nvPr/>
              </p14:nvContentPartPr>
              <p14:xfrm>
                <a:off x="1869895" y="4605000"/>
                <a:ext cx="97200" cy="83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C56301A-189E-4828-B2C3-1F8C31E47AF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65575" y="4600680"/>
                  <a:ext cx="105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2377F62-C245-4598-B153-BD2CACADDABB}"/>
                    </a:ext>
                  </a:extLst>
                </p14:cNvPr>
                <p14:cNvContentPartPr/>
                <p14:nvPr/>
              </p14:nvContentPartPr>
              <p14:xfrm>
                <a:off x="2019295" y="4601040"/>
                <a:ext cx="76320" cy="49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2377F62-C245-4598-B153-BD2CACADDAB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14975" y="4596720"/>
                  <a:ext cx="84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D45BA7D-F0E8-4257-96F0-100B1B6003A7}"/>
                    </a:ext>
                  </a:extLst>
                </p14:cNvPr>
                <p14:cNvContentPartPr/>
                <p14:nvPr/>
              </p14:nvContentPartPr>
              <p14:xfrm>
                <a:off x="2098135" y="4453800"/>
                <a:ext cx="56160" cy="145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D45BA7D-F0E8-4257-96F0-100B1B6003A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093815" y="4449480"/>
                  <a:ext cx="64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A1A265B-696B-4ABC-B662-14D117142005}"/>
                    </a:ext>
                  </a:extLst>
                </p14:cNvPr>
                <p14:cNvContentPartPr/>
                <p14:nvPr/>
              </p14:nvContentPartPr>
              <p14:xfrm>
                <a:off x="2161855" y="4400160"/>
                <a:ext cx="56880" cy="177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A1A265B-696B-4ABC-B662-14D11714200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57535" y="4395840"/>
                  <a:ext cx="65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D94355F-22A1-4CCE-88E9-20EA1E0618E7}"/>
                    </a:ext>
                  </a:extLst>
                </p14:cNvPr>
                <p14:cNvContentPartPr/>
                <p14:nvPr/>
              </p14:nvContentPartPr>
              <p14:xfrm>
                <a:off x="2263735" y="4471800"/>
                <a:ext cx="46800" cy="52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D94355F-22A1-4CCE-88E9-20EA1E0618E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59415" y="4467480"/>
                  <a:ext cx="55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A483A3-44CA-408C-8440-73FDEB5D4383}"/>
                    </a:ext>
                  </a:extLst>
                </p14:cNvPr>
                <p14:cNvContentPartPr/>
                <p14:nvPr/>
              </p14:nvContentPartPr>
              <p14:xfrm>
                <a:off x="2383255" y="4393320"/>
                <a:ext cx="93600" cy="102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A483A3-44CA-408C-8440-73FDEB5D438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78935" y="4389000"/>
                  <a:ext cx="102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64B7BB2-7629-41DC-B169-FC952327CEFE}"/>
                    </a:ext>
                  </a:extLst>
                </p14:cNvPr>
                <p14:cNvContentPartPr/>
                <p14:nvPr/>
              </p14:nvContentPartPr>
              <p14:xfrm>
                <a:off x="1594495" y="3834240"/>
                <a:ext cx="1032120" cy="262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64B7BB2-7629-41DC-B169-FC952327CEF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90175" y="3829920"/>
                  <a:ext cx="1040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26AF282-9513-4179-8F7E-6413F2BAF3C9}"/>
                    </a:ext>
                  </a:extLst>
                </p14:cNvPr>
                <p14:cNvContentPartPr/>
                <p14:nvPr/>
              </p14:nvContentPartPr>
              <p14:xfrm>
                <a:off x="2582695" y="3795000"/>
                <a:ext cx="69480" cy="102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26AF282-9513-4179-8F7E-6413F2BAF3C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78375" y="3790680"/>
                  <a:ext cx="78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BA81852-2695-4B62-A29C-9887187E2201}"/>
                    </a:ext>
                  </a:extLst>
                </p14:cNvPr>
                <p14:cNvContentPartPr/>
                <p14:nvPr/>
              </p14:nvContentPartPr>
              <p14:xfrm>
                <a:off x="1794295" y="3901200"/>
                <a:ext cx="100440" cy="85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BA81852-2695-4B62-A29C-9887187E220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89975" y="3896880"/>
                  <a:ext cx="109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E2A241-ECE3-4F34-BD08-337320C4F736}"/>
                    </a:ext>
                  </a:extLst>
                </p14:cNvPr>
                <p14:cNvContentPartPr/>
                <p14:nvPr/>
              </p14:nvContentPartPr>
              <p14:xfrm>
                <a:off x="1935055" y="3869160"/>
                <a:ext cx="141120" cy="72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E2A241-ECE3-4F34-BD08-337320C4F73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30735" y="3864840"/>
                  <a:ext cx="149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678B341-F75F-4930-A67F-BB46DF403A05}"/>
                    </a:ext>
                  </a:extLst>
                </p14:cNvPr>
                <p14:cNvContentPartPr/>
                <p14:nvPr/>
              </p14:nvContentPartPr>
              <p14:xfrm>
                <a:off x="2005255" y="3859440"/>
                <a:ext cx="78120" cy="60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678B341-F75F-4930-A67F-BB46DF403A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000935" y="3855120"/>
                  <a:ext cx="86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9F8A30B-90C5-4388-BF93-0BB4399548E4}"/>
                    </a:ext>
                  </a:extLst>
                </p14:cNvPr>
                <p14:cNvContentPartPr/>
                <p14:nvPr/>
              </p14:nvContentPartPr>
              <p14:xfrm>
                <a:off x="3449215" y="3092640"/>
                <a:ext cx="816120" cy="285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9F8A30B-90C5-4388-BF93-0BB4399548E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444895" y="3088320"/>
                  <a:ext cx="824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46EC83F-CCED-40CB-8C9B-F0ACF67B0F03}"/>
                    </a:ext>
                  </a:extLst>
                </p14:cNvPr>
                <p14:cNvContentPartPr/>
                <p14:nvPr/>
              </p14:nvContentPartPr>
              <p14:xfrm>
                <a:off x="4142215" y="2733720"/>
                <a:ext cx="170280" cy="530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46EC83F-CCED-40CB-8C9B-F0ACF67B0F0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37895" y="2729400"/>
                  <a:ext cx="1789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279E901-A338-4BC2-8C42-F726478D57A1}"/>
                    </a:ext>
                  </a:extLst>
                </p14:cNvPr>
                <p14:cNvContentPartPr/>
                <p14:nvPr/>
              </p14:nvContentPartPr>
              <p14:xfrm>
                <a:off x="4137895" y="2704200"/>
                <a:ext cx="234720" cy="210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279E901-A338-4BC2-8C42-F726478D57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33575" y="2699880"/>
                  <a:ext cx="243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ADD10D8-2A5A-4B20-8615-820310017CA6}"/>
                    </a:ext>
                  </a:extLst>
                </p14:cNvPr>
                <p14:cNvContentPartPr/>
                <p14:nvPr/>
              </p14:nvContentPartPr>
              <p14:xfrm>
                <a:off x="4299535" y="3022080"/>
                <a:ext cx="77400" cy="217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ADD10D8-2A5A-4B20-8615-820310017CA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95215" y="3017760"/>
                  <a:ext cx="86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C58EBBE-A9CB-4C15-9F0E-2B89053B8F89}"/>
                    </a:ext>
                  </a:extLst>
                </p14:cNvPr>
                <p14:cNvContentPartPr/>
                <p14:nvPr/>
              </p14:nvContentPartPr>
              <p14:xfrm>
                <a:off x="4321135" y="2861520"/>
                <a:ext cx="66960" cy="17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C58EBBE-A9CB-4C15-9F0E-2B89053B8F8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16815" y="2857200"/>
                  <a:ext cx="75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8B55061-1970-4F85-87F5-A38DD4AE8909}"/>
                    </a:ext>
                  </a:extLst>
                </p14:cNvPr>
                <p14:cNvContentPartPr/>
                <p14:nvPr/>
              </p14:nvContentPartPr>
              <p14:xfrm>
                <a:off x="4345255" y="2767200"/>
                <a:ext cx="511560" cy="202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8B55061-1970-4F85-87F5-A38DD4AE890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40935" y="2762880"/>
                  <a:ext cx="520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8EB2647-9B29-40CC-AB39-4EED51723CF3}"/>
                    </a:ext>
                  </a:extLst>
                </p14:cNvPr>
                <p14:cNvContentPartPr/>
                <p14:nvPr/>
              </p14:nvContentPartPr>
              <p14:xfrm>
                <a:off x="2330695" y="3653880"/>
                <a:ext cx="31680" cy="49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8EB2647-9B29-40CC-AB39-4EED51723CF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26375" y="3649560"/>
                  <a:ext cx="40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CC0A033-2795-4574-8A9E-B59735ABD1C9}"/>
                    </a:ext>
                  </a:extLst>
                </p14:cNvPr>
                <p14:cNvContentPartPr/>
                <p14:nvPr/>
              </p14:nvContentPartPr>
              <p14:xfrm>
                <a:off x="2306575" y="3655680"/>
                <a:ext cx="62280" cy="67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CC0A033-2795-4574-8A9E-B59735ABD1C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02255" y="3651360"/>
                  <a:ext cx="70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A39F5C1-7780-45A3-B9D1-8FA59B93C51A}"/>
                    </a:ext>
                  </a:extLst>
                </p14:cNvPr>
                <p14:cNvContentPartPr/>
                <p14:nvPr/>
              </p14:nvContentPartPr>
              <p14:xfrm>
                <a:off x="2332135" y="3642360"/>
                <a:ext cx="36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A39F5C1-7780-45A3-B9D1-8FA59B93C5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27815" y="36380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ECE1E96-DC86-40D9-960D-5D4A9DB64688}"/>
                    </a:ext>
                  </a:extLst>
                </p14:cNvPr>
                <p14:cNvContentPartPr/>
                <p14:nvPr/>
              </p14:nvContentPartPr>
              <p14:xfrm>
                <a:off x="2147095" y="2616000"/>
                <a:ext cx="2004840" cy="1095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ECE1E96-DC86-40D9-960D-5D4A9DB6468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42775" y="2611680"/>
                  <a:ext cx="201348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D7A661-AFF2-4439-B59F-677136091404}"/>
                    </a:ext>
                  </a:extLst>
                </p14:cNvPr>
                <p14:cNvContentPartPr/>
                <p14:nvPr/>
              </p14:nvContentPartPr>
              <p14:xfrm>
                <a:off x="4120975" y="2803920"/>
                <a:ext cx="69840" cy="36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D7A661-AFF2-4439-B59F-67713609140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116655" y="2799600"/>
                  <a:ext cx="78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511B08A-F2D1-4665-BAE4-BB89928D7E05}"/>
                    </a:ext>
                  </a:extLst>
                </p14:cNvPr>
                <p14:cNvContentPartPr/>
                <p14:nvPr/>
              </p14:nvContentPartPr>
              <p14:xfrm>
                <a:off x="3640735" y="3426720"/>
                <a:ext cx="140400" cy="92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511B08A-F2D1-4665-BAE4-BB89928D7E0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36415" y="3422400"/>
                  <a:ext cx="14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9094BC8-83CE-4C60-888D-0277909BA6DB}"/>
                    </a:ext>
                  </a:extLst>
                </p14:cNvPr>
                <p14:cNvContentPartPr/>
                <p14:nvPr/>
              </p14:nvContentPartPr>
              <p14:xfrm>
                <a:off x="3786175" y="3449760"/>
                <a:ext cx="56520" cy="59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9094BC8-83CE-4C60-888D-0277909BA6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81855" y="3445440"/>
                  <a:ext cx="65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F829672-E9FF-4D0C-8D37-E5224C49E4CB}"/>
                    </a:ext>
                  </a:extLst>
                </p14:cNvPr>
                <p14:cNvContentPartPr/>
                <p14:nvPr/>
              </p14:nvContentPartPr>
              <p14:xfrm>
                <a:off x="3857095" y="3357240"/>
                <a:ext cx="63000" cy="119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F829672-E9FF-4D0C-8D37-E5224C49E4C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52775" y="3352920"/>
                  <a:ext cx="71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CE78332-1F01-430A-89B9-55988695DB6C}"/>
                    </a:ext>
                  </a:extLst>
                </p14:cNvPr>
                <p14:cNvContentPartPr/>
                <p14:nvPr/>
              </p14:nvContentPartPr>
              <p14:xfrm>
                <a:off x="3956095" y="3266880"/>
                <a:ext cx="78120" cy="198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CE78332-1F01-430A-89B9-55988695DB6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51775" y="3262560"/>
                  <a:ext cx="86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9742B8-72DB-4A5F-9512-CA67546C0C58}"/>
                    </a:ext>
                  </a:extLst>
                </p14:cNvPr>
                <p14:cNvContentPartPr/>
                <p14:nvPr/>
              </p14:nvContentPartPr>
              <p14:xfrm>
                <a:off x="4051135" y="3339960"/>
                <a:ext cx="70560" cy="76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9742B8-72DB-4A5F-9512-CA67546C0C5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46815" y="3335640"/>
                  <a:ext cx="79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2932F57-EDFC-49AE-98BE-579172EC62C2}"/>
                    </a:ext>
                  </a:extLst>
                </p14:cNvPr>
                <p14:cNvContentPartPr/>
                <p14:nvPr/>
              </p14:nvContentPartPr>
              <p14:xfrm>
                <a:off x="3795895" y="3616080"/>
                <a:ext cx="64080" cy="25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2932F57-EDFC-49AE-98BE-579172EC62C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791575" y="3611760"/>
                  <a:ext cx="72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199953A-A059-4284-9C6E-CD4CBFB0B859}"/>
                    </a:ext>
                  </a:extLst>
                </p14:cNvPr>
                <p14:cNvContentPartPr/>
                <p14:nvPr/>
              </p14:nvContentPartPr>
              <p14:xfrm>
                <a:off x="3813535" y="3650640"/>
                <a:ext cx="63360" cy="41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199953A-A059-4284-9C6E-CD4CBFB0B85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09215" y="3646320"/>
                  <a:ext cx="72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2866A27-61BB-4E64-A3CE-8B19CD84AFF2}"/>
                    </a:ext>
                  </a:extLst>
                </p14:cNvPr>
                <p14:cNvContentPartPr/>
                <p14:nvPr/>
              </p14:nvContentPartPr>
              <p14:xfrm>
                <a:off x="3930895" y="3555600"/>
                <a:ext cx="55440" cy="70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2866A27-61BB-4E64-A3CE-8B19CD84AFF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26575" y="3551280"/>
                  <a:ext cx="64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FFA131E-C7B7-4FE7-91F5-D6858109ACEC}"/>
                    </a:ext>
                  </a:extLst>
                </p14:cNvPr>
                <p14:cNvContentPartPr/>
                <p14:nvPr/>
              </p14:nvContentPartPr>
              <p14:xfrm>
                <a:off x="4013335" y="3551640"/>
                <a:ext cx="90360" cy="68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FFA131E-C7B7-4FE7-91F5-D6858109ACE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09015" y="3547320"/>
                  <a:ext cx="99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8283E86-1DC2-4A29-A08D-88247E22A61D}"/>
                    </a:ext>
                  </a:extLst>
                </p14:cNvPr>
                <p14:cNvContentPartPr/>
                <p14:nvPr/>
              </p14:nvContentPartPr>
              <p14:xfrm>
                <a:off x="4086775" y="3477480"/>
                <a:ext cx="60480" cy="135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8283E86-1DC2-4A29-A08D-88247E22A61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082455" y="3473160"/>
                  <a:ext cx="69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9574728-2CC6-49A9-80D5-0E1712C33AFB}"/>
                    </a:ext>
                  </a:extLst>
                </p14:cNvPr>
                <p14:cNvContentPartPr/>
                <p14:nvPr/>
              </p14:nvContentPartPr>
              <p14:xfrm>
                <a:off x="4164895" y="3450480"/>
                <a:ext cx="53280" cy="137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9574728-2CC6-49A9-80D5-0E1712C33AF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160575" y="3446160"/>
                  <a:ext cx="61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15A6F7E-BB23-4136-81C4-CB0ADD65ED96}"/>
                    </a:ext>
                  </a:extLst>
                </p14:cNvPr>
                <p14:cNvContentPartPr/>
                <p14:nvPr/>
              </p14:nvContentPartPr>
              <p14:xfrm>
                <a:off x="4253095" y="3504120"/>
                <a:ext cx="34200" cy="51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15A6F7E-BB23-4136-81C4-CB0ADD65ED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48775" y="3499800"/>
                  <a:ext cx="42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BE25528-35E0-4DB4-93FF-204E8934D413}"/>
                    </a:ext>
                  </a:extLst>
                </p14:cNvPr>
                <p14:cNvContentPartPr/>
                <p14:nvPr/>
              </p14:nvContentPartPr>
              <p14:xfrm>
                <a:off x="4320775" y="3503760"/>
                <a:ext cx="37080" cy="76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BE25528-35E0-4DB4-93FF-204E8934D41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316455" y="3499440"/>
                  <a:ext cx="45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F361D8F-6DB9-4557-91E4-C1091F145686}"/>
                    </a:ext>
                  </a:extLst>
                </p14:cNvPr>
                <p14:cNvContentPartPr/>
                <p14:nvPr/>
              </p14:nvContentPartPr>
              <p14:xfrm>
                <a:off x="4455055" y="2677560"/>
                <a:ext cx="78840" cy="135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F361D8F-6DB9-4557-91E4-C1091F14568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50735" y="2673240"/>
                  <a:ext cx="87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F11FF9E-555C-4FEA-A97C-36F3A4FA8EF4}"/>
                    </a:ext>
                  </a:extLst>
                </p14:cNvPr>
                <p14:cNvContentPartPr/>
                <p14:nvPr/>
              </p14:nvContentPartPr>
              <p14:xfrm>
                <a:off x="4579975" y="2559840"/>
                <a:ext cx="64440" cy="207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F11FF9E-555C-4FEA-A97C-36F3A4FA8EF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575655" y="2555520"/>
                  <a:ext cx="73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B55848-BBB9-4335-A4BE-D276F5126800}"/>
                    </a:ext>
                  </a:extLst>
                </p14:cNvPr>
                <p14:cNvContentPartPr/>
                <p14:nvPr/>
              </p14:nvContentPartPr>
              <p14:xfrm>
                <a:off x="4677895" y="2580720"/>
                <a:ext cx="112320" cy="147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B55848-BBB9-4335-A4BE-D276F512680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73575" y="2576400"/>
                  <a:ext cx="120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C176AF-B91D-4D50-B1CE-60451A02BA75}"/>
                    </a:ext>
                  </a:extLst>
                </p14:cNvPr>
                <p14:cNvContentPartPr/>
                <p14:nvPr/>
              </p14:nvContentPartPr>
              <p14:xfrm>
                <a:off x="4733335" y="2626080"/>
                <a:ext cx="93240" cy="37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C176AF-B91D-4D50-B1CE-60451A02BA7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729015" y="2621760"/>
                  <a:ext cx="101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94B4C0F-C1D2-418A-B735-F62993C42B4E}"/>
                    </a:ext>
                  </a:extLst>
                </p14:cNvPr>
                <p14:cNvContentPartPr/>
                <p14:nvPr/>
              </p14:nvContentPartPr>
              <p14:xfrm>
                <a:off x="4840255" y="2587920"/>
                <a:ext cx="86400" cy="71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94B4C0F-C1D2-418A-B735-F62993C42B4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35935" y="2583600"/>
                  <a:ext cx="95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74E48F6-776C-4D17-A357-9EDF7554A119}"/>
                    </a:ext>
                  </a:extLst>
                </p14:cNvPr>
                <p14:cNvContentPartPr/>
                <p14:nvPr/>
              </p14:nvContentPartPr>
              <p14:xfrm>
                <a:off x="4936375" y="2507640"/>
                <a:ext cx="70560" cy="132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74E48F6-776C-4D17-A357-9EDF7554A11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932055" y="2503320"/>
                  <a:ext cx="79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0CEFB68-D9AA-4DE4-8A21-B47781F079B7}"/>
                    </a:ext>
                  </a:extLst>
                </p14:cNvPr>
                <p14:cNvContentPartPr/>
                <p14:nvPr/>
              </p14:nvContentPartPr>
              <p14:xfrm>
                <a:off x="3703015" y="4211160"/>
                <a:ext cx="1021320" cy="451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0CEFB68-D9AA-4DE4-8A21-B47781F079B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98695" y="4206840"/>
                  <a:ext cx="10299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F833C18-A9AD-4A8B-B239-675B1362E2E7}"/>
                    </a:ext>
                  </a:extLst>
                </p14:cNvPr>
                <p14:cNvContentPartPr/>
                <p14:nvPr/>
              </p14:nvContentPartPr>
              <p14:xfrm>
                <a:off x="4559455" y="3924960"/>
                <a:ext cx="222120" cy="555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F833C18-A9AD-4A8B-B239-675B1362E2E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55135" y="3920640"/>
                  <a:ext cx="2307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E91C8E5-D3FC-4723-95F5-CB085EC028F1}"/>
                    </a:ext>
                  </a:extLst>
                </p14:cNvPr>
                <p14:cNvContentPartPr/>
                <p14:nvPr/>
              </p14:nvContentPartPr>
              <p14:xfrm>
                <a:off x="4565935" y="3827040"/>
                <a:ext cx="278640" cy="296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E91C8E5-D3FC-4723-95F5-CB085EC028F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61615" y="3822720"/>
                  <a:ext cx="2872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96DA5D5-9093-4EEF-A5EA-BB3DBAE428EF}"/>
                    </a:ext>
                  </a:extLst>
                </p14:cNvPr>
                <p14:cNvContentPartPr/>
                <p14:nvPr/>
              </p14:nvContentPartPr>
              <p14:xfrm>
                <a:off x="4779055" y="4203960"/>
                <a:ext cx="74880" cy="275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96DA5D5-9093-4EEF-A5EA-BB3DBAE428E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74735" y="4199640"/>
                  <a:ext cx="83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52BCD6A-5D8B-4B72-A2A0-A1385D3FA3EE}"/>
                    </a:ext>
                  </a:extLst>
                </p14:cNvPr>
                <p14:cNvContentPartPr/>
                <p14:nvPr/>
              </p14:nvContentPartPr>
              <p14:xfrm>
                <a:off x="4784095" y="4037640"/>
                <a:ext cx="79560" cy="174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52BCD6A-5D8B-4B72-A2A0-A1385D3FA3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779775" y="4033320"/>
                  <a:ext cx="88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E30E3A6-3AAF-4EFF-B241-FD62CF443767}"/>
                    </a:ext>
                  </a:extLst>
                </p14:cNvPr>
                <p14:cNvContentPartPr/>
                <p14:nvPr/>
              </p14:nvContentPartPr>
              <p14:xfrm>
                <a:off x="4842415" y="3813360"/>
                <a:ext cx="542160" cy="323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E30E3A6-3AAF-4EFF-B241-FD62CF44376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38095" y="3809040"/>
                  <a:ext cx="550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094FFD1-3C31-4A0C-9C4C-82FD5554A8A7}"/>
                    </a:ext>
                  </a:extLst>
                </p14:cNvPr>
                <p14:cNvContentPartPr/>
                <p14:nvPr/>
              </p14:nvContentPartPr>
              <p14:xfrm>
                <a:off x="4794535" y="3821640"/>
                <a:ext cx="118080" cy="98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094FFD1-3C31-4A0C-9C4C-82FD5554A8A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790215" y="3817320"/>
                  <a:ext cx="126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93BA234-5756-46FE-8F3C-F9A2C8B86AF3}"/>
                    </a:ext>
                  </a:extLst>
                </p14:cNvPr>
                <p14:cNvContentPartPr/>
                <p14:nvPr/>
              </p14:nvContentPartPr>
              <p14:xfrm>
                <a:off x="4959415" y="3691680"/>
                <a:ext cx="69120" cy="18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93BA234-5756-46FE-8F3C-F9A2C8B86AF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55095" y="3687360"/>
                  <a:ext cx="77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F37A482-95C3-40A4-9C39-3BFD9001C500}"/>
                    </a:ext>
                  </a:extLst>
                </p14:cNvPr>
                <p14:cNvContentPartPr/>
                <p14:nvPr/>
              </p14:nvContentPartPr>
              <p14:xfrm>
                <a:off x="5029615" y="3791040"/>
                <a:ext cx="63360" cy="57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F37A482-95C3-40A4-9C39-3BFD9001C50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25295" y="3786720"/>
                  <a:ext cx="72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C8C408D-CF7B-4F4E-8B83-F6B93A2E941B}"/>
                    </a:ext>
                  </a:extLst>
                </p14:cNvPr>
                <p14:cNvContentPartPr/>
                <p14:nvPr/>
              </p14:nvContentPartPr>
              <p14:xfrm>
                <a:off x="5089015" y="3638040"/>
                <a:ext cx="46800" cy="154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C8C408D-CF7B-4F4E-8B83-F6B93A2E941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084695" y="3633720"/>
                  <a:ext cx="55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BE99541-A290-41A2-A00B-13796547A511}"/>
                    </a:ext>
                  </a:extLst>
                </p14:cNvPr>
                <p14:cNvContentPartPr/>
                <p14:nvPr/>
              </p14:nvContentPartPr>
              <p14:xfrm>
                <a:off x="5072095" y="3731640"/>
                <a:ext cx="42840" cy="32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BE99541-A290-41A2-A00B-13796547A51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67775" y="3727320"/>
                  <a:ext cx="51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7E1321D-D39A-4C6B-82FE-690B4F4B4F41}"/>
                    </a:ext>
                  </a:extLst>
                </p14:cNvPr>
                <p14:cNvContentPartPr/>
                <p14:nvPr/>
              </p14:nvContentPartPr>
              <p14:xfrm>
                <a:off x="5170015" y="3669000"/>
                <a:ext cx="108720" cy="79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7E1321D-D39A-4C6B-82FE-690B4F4B4F4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165695" y="3664680"/>
                  <a:ext cx="117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3255B81-E02E-462E-BD3D-3CADBAFFB60C}"/>
                    </a:ext>
                  </a:extLst>
                </p14:cNvPr>
                <p14:cNvContentPartPr/>
                <p14:nvPr/>
              </p14:nvContentPartPr>
              <p14:xfrm>
                <a:off x="5261095" y="3549840"/>
                <a:ext cx="205200" cy="120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3255B81-E02E-462E-BD3D-3CADBAFFB60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56775" y="3545520"/>
                  <a:ext cx="213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B307812-B5CF-47DA-994C-D5E86B96CEA7}"/>
                    </a:ext>
                  </a:extLst>
                </p14:cNvPr>
                <p14:cNvContentPartPr/>
                <p14:nvPr/>
              </p14:nvContentPartPr>
              <p14:xfrm>
                <a:off x="3539575" y="2868720"/>
                <a:ext cx="75960" cy="194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B307812-B5CF-47DA-994C-D5E86B96CEA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35255" y="2864400"/>
                  <a:ext cx="84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DB344AA-370F-4CA9-8782-584E382DDC88}"/>
                    </a:ext>
                  </a:extLst>
                </p14:cNvPr>
                <p14:cNvContentPartPr/>
                <p14:nvPr/>
              </p14:nvContentPartPr>
              <p14:xfrm>
                <a:off x="3575935" y="2969520"/>
                <a:ext cx="49320" cy="76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DB344AA-370F-4CA9-8782-584E382DDC8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71615" y="2965200"/>
                  <a:ext cx="57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10D88E-ADEF-4E81-8C02-A793A17D2FF8}"/>
                    </a:ext>
                  </a:extLst>
                </p14:cNvPr>
                <p14:cNvContentPartPr/>
                <p14:nvPr/>
              </p14:nvContentPartPr>
              <p14:xfrm>
                <a:off x="3561535" y="2952240"/>
                <a:ext cx="54360" cy="85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10D88E-ADEF-4E81-8C02-A793A17D2FF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557215" y="2947920"/>
                  <a:ext cx="63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2C90715-7879-4C93-9D9B-4D0EC01BA07D}"/>
                    </a:ext>
                  </a:extLst>
                </p14:cNvPr>
                <p14:cNvContentPartPr/>
                <p14:nvPr/>
              </p14:nvContentPartPr>
              <p14:xfrm>
                <a:off x="3506095" y="2973120"/>
                <a:ext cx="1072800" cy="1323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2C90715-7879-4C93-9D9B-4D0EC01BA07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01775" y="2968800"/>
                  <a:ext cx="108144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1BE4C72-0A92-4C5D-B6A3-5F07FD25DE62}"/>
                    </a:ext>
                  </a:extLst>
                </p14:cNvPr>
                <p14:cNvContentPartPr/>
                <p14:nvPr/>
              </p14:nvContentPartPr>
              <p14:xfrm>
                <a:off x="4546855" y="3817680"/>
                <a:ext cx="105480" cy="321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1BE4C72-0A92-4C5D-B6A3-5F07FD25DE6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2535" y="3813360"/>
                  <a:ext cx="114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EA84185-4F57-4942-845F-8E69B2D36390}"/>
                    </a:ext>
                  </a:extLst>
                </p14:cNvPr>
                <p14:cNvContentPartPr/>
                <p14:nvPr/>
              </p14:nvContentPartPr>
              <p14:xfrm>
                <a:off x="4670335" y="4350120"/>
                <a:ext cx="371880" cy="450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EA84185-4F57-4942-845F-8E69B2D3639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666015" y="4345800"/>
                  <a:ext cx="3805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BDEFE66-A752-4F86-8373-DD13F4698714}"/>
                    </a:ext>
                  </a:extLst>
                </p14:cNvPr>
                <p14:cNvContentPartPr/>
                <p14:nvPr/>
              </p14:nvContentPartPr>
              <p14:xfrm>
                <a:off x="4115575" y="4738200"/>
                <a:ext cx="122400" cy="139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BDEFE66-A752-4F86-8373-DD13F469871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111255" y="4733880"/>
                  <a:ext cx="131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EE1521A-4D19-4899-B651-8C3F2227B294}"/>
                    </a:ext>
                  </a:extLst>
                </p14:cNvPr>
                <p14:cNvContentPartPr/>
                <p14:nvPr/>
              </p14:nvContentPartPr>
              <p14:xfrm>
                <a:off x="4265695" y="4735680"/>
                <a:ext cx="63360" cy="79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EE1521A-4D19-4899-B651-8C3F2227B29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61375" y="4731360"/>
                  <a:ext cx="72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121782B-5B5E-47D9-9596-CA786EAAFF38}"/>
                    </a:ext>
                  </a:extLst>
                </p14:cNvPr>
                <p14:cNvContentPartPr/>
                <p14:nvPr/>
              </p14:nvContentPartPr>
              <p14:xfrm>
                <a:off x="4324375" y="4596360"/>
                <a:ext cx="77400" cy="167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121782B-5B5E-47D9-9596-CA786EAAFF3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20055" y="4592040"/>
                  <a:ext cx="86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9161A31-58C3-4E85-BE1F-953233281664}"/>
                    </a:ext>
                  </a:extLst>
                </p14:cNvPr>
                <p14:cNvContentPartPr/>
                <p14:nvPr/>
              </p14:nvContentPartPr>
              <p14:xfrm>
                <a:off x="4381975" y="4547760"/>
                <a:ext cx="89640" cy="195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9161A31-58C3-4E85-BE1F-95323328166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377655" y="4543440"/>
                  <a:ext cx="98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E0327F8-3756-4DE5-BB82-404CD216BB25}"/>
                    </a:ext>
                  </a:extLst>
                </p14:cNvPr>
                <p14:cNvContentPartPr/>
                <p14:nvPr/>
              </p14:nvContentPartPr>
              <p14:xfrm>
                <a:off x="4491055" y="4624080"/>
                <a:ext cx="57600" cy="89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E0327F8-3756-4DE5-BB82-404CD216BB2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86735" y="4619760"/>
                  <a:ext cx="66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B1BA16D-D625-432E-B72E-1F8D9455BCEF}"/>
                    </a:ext>
                  </a:extLst>
                </p14:cNvPr>
                <p14:cNvContentPartPr/>
                <p14:nvPr/>
              </p14:nvContentPartPr>
              <p14:xfrm>
                <a:off x="4165255" y="5012520"/>
                <a:ext cx="50040" cy="52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B1BA16D-D625-432E-B72E-1F8D9455BCE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160935" y="5008200"/>
                  <a:ext cx="58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DC69BF1-E4A0-45C3-81E4-F6797C45713B}"/>
                    </a:ext>
                  </a:extLst>
                </p14:cNvPr>
                <p14:cNvContentPartPr/>
                <p14:nvPr/>
              </p14:nvContentPartPr>
              <p14:xfrm>
                <a:off x="4182895" y="5052120"/>
                <a:ext cx="59400" cy="42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DC69BF1-E4A0-45C3-81E4-F6797C45713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78575" y="5047800"/>
                  <a:ext cx="68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1966B36-CB5C-4DE6-B4E2-4B07C08828B9}"/>
                    </a:ext>
                  </a:extLst>
                </p14:cNvPr>
                <p14:cNvContentPartPr/>
                <p14:nvPr/>
              </p14:nvContentPartPr>
              <p14:xfrm>
                <a:off x="3723535" y="3682320"/>
                <a:ext cx="28800" cy="19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1966B36-CB5C-4DE6-B4E2-4B07C08828B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19215" y="3678000"/>
                  <a:ext cx="3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C1E157D-6E13-468A-B17B-4C8582BA1F77}"/>
                    </a:ext>
                  </a:extLst>
                </p14:cNvPr>
                <p14:cNvContentPartPr/>
                <p14:nvPr/>
              </p14:nvContentPartPr>
              <p14:xfrm>
                <a:off x="3745135" y="3689880"/>
                <a:ext cx="41040" cy="24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C1E157D-6E13-468A-B17B-4C8582BA1F7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740815" y="3685560"/>
                  <a:ext cx="49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01595F0-12EE-4656-8E43-C4359C979AD3}"/>
                    </a:ext>
                  </a:extLst>
                </p14:cNvPr>
                <p14:cNvContentPartPr/>
                <p14:nvPr/>
              </p14:nvContentPartPr>
              <p14:xfrm>
                <a:off x="4097215" y="5063640"/>
                <a:ext cx="33480" cy="18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01595F0-12EE-4656-8E43-C4359C979AD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092895" y="5059320"/>
                  <a:ext cx="42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C6005E2-1286-4947-BF01-0AB780DDE261}"/>
                    </a:ext>
                  </a:extLst>
                </p14:cNvPr>
                <p14:cNvContentPartPr/>
                <p14:nvPr/>
              </p14:nvContentPartPr>
              <p14:xfrm>
                <a:off x="4110535" y="5106480"/>
                <a:ext cx="36720" cy="34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C6005E2-1286-4947-BF01-0AB780DDE26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106215" y="5102160"/>
                  <a:ext cx="45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A78FC19-08DE-4728-97AC-926A732372BC}"/>
                    </a:ext>
                  </a:extLst>
                </p14:cNvPr>
                <p14:cNvContentPartPr/>
                <p14:nvPr/>
              </p14:nvContentPartPr>
              <p14:xfrm>
                <a:off x="4294855" y="4914240"/>
                <a:ext cx="67320" cy="96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A78FC19-08DE-4728-97AC-926A732372B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290535" y="4909920"/>
                  <a:ext cx="75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8C4A2B0-65A2-4744-9646-2C1EF1715660}"/>
                    </a:ext>
                  </a:extLst>
                </p14:cNvPr>
                <p14:cNvContentPartPr/>
                <p14:nvPr/>
              </p14:nvContentPartPr>
              <p14:xfrm>
                <a:off x="4397095" y="4946280"/>
                <a:ext cx="59400" cy="42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8C4A2B0-65A2-4744-9646-2C1EF171566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392775" y="4941960"/>
                  <a:ext cx="68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EB0F14B-650D-4A9E-9B6E-3615258A4952}"/>
                    </a:ext>
                  </a:extLst>
                </p14:cNvPr>
                <p14:cNvContentPartPr/>
                <p14:nvPr/>
              </p14:nvContentPartPr>
              <p14:xfrm>
                <a:off x="4463695" y="4791120"/>
                <a:ext cx="57600" cy="171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EB0F14B-650D-4A9E-9B6E-3615258A495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59375" y="4786800"/>
                  <a:ext cx="66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D82993F-149B-4980-A55C-83D389491E7F}"/>
                    </a:ext>
                  </a:extLst>
                </p14:cNvPr>
                <p14:cNvContentPartPr/>
                <p14:nvPr/>
              </p14:nvContentPartPr>
              <p14:xfrm>
                <a:off x="4528495" y="4753320"/>
                <a:ext cx="59040" cy="194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D82993F-149B-4980-A55C-83D389491E7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24175" y="4749000"/>
                  <a:ext cx="67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0C9F80D-A35F-4E68-8EEA-A0890B9FB334}"/>
                    </a:ext>
                  </a:extLst>
                </p14:cNvPr>
                <p14:cNvContentPartPr/>
                <p14:nvPr/>
              </p14:nvContentPartPr>
              <p14:xfrm>
                <a:off x="4597255" y="4842600"/>
                <a:ext cx="58320" cy="72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0C9F80D-A35F-4E68-8EEA-A0890B9FB33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592935" y="4838280"/>
                  <a:ext cx="66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F40C47A-9D5D-4213-B730-6A652F13D917}"/>
                    </a:ext>
                  </a:extLst>
                </p14:cNvPr>
                <p14:cNvContentPartPr/>
                <p14:nvPr/>
              </p14:nvContentPartPr>
              <p14:xfrm>
                <a:off x="4700575" y="4846560"/>
                <a:ext cx="85680" cy="80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F40C47A-9D5D-4213-B730-6A652F13D91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696255" y="4842240"/>
                  <a:ext cx="94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9716007-C43E-461F-871E-42555CDBA375}"/>
                    </a:ext>
                  </a:extLst>
                </p14:cNvPr>
                <p14:cNvContentPartPr/>
                <p14:nvPr/>
              </p14:nvContentPartPr>
              <p14:xfrm>
                <a:off x="2964295" y="5974080"/>
                <a:ext cx="240120" cy="320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9716007-C43E-461F-871E-42555CDBA37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9975" y="5969760"/>
                  <a:ext cx="248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AEFA4D-E57A-4D11-A45C-EB547DF0BE6D}"/>
                    </a:ext>
                  </a:extLst>
                </p14:cNvPr>
                <p14:cNvContentPartPr/>
                <p14:nvPr/>
              </p14:nvContentPartPr>
              <p14:xfrm>
                <a:off x="3268495" y="6077400"/>
                <a:ext cx="143640" cy="315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AEFA4D-E57A-4D11-A45C-EB547DF0BE6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264175" y="6073080"/>
                  <a:ext cx="1522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743FF1D-5AB7-43A6-BF01-4A023EDB75CB}"/>
                    </a:ext>
                  </a:extLst>
                </p14:cNvPr>
                <p14:cNvContentPartPr/>
                <p14:nvPr/>
              </p14:nvContentPartPr>
              <p14:xfrm>
                <a:off x="3415015" y="5908920"/>
                <a:ext cx="145800" cy="263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743FF1D-5AB7-43A6-BF01-4A023EDB75C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410695" y="5904600"/>
                  <a:ext cx="154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0C0DF27-D4EA-4826-BA69-D17A2FC0F12B}"/>
                    </a:ext>
                  </a:extLst>
                </p14:cNvPr>
                <p14:cNvContentPartPr/>
                <p14:nvPr/>
              </p14:nvContentPartPr>
              <p14:xfrm>
                <a:off x="3573055" y="5891640"/>
                <a:ext cx="105480" cy="74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0C0DF27-D4EA-4826-BA69-D17A2FC0F12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568735" y="5887320"/>
                  <a:ext cx="114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B253592-F1BD-4F3C-BD2D-192A412A1F17}"/>
                    </a:ext>
                  </a:extLst>
                </p14:cNvPr>
                <p14:cNvContentPartPr/>
                <p14:nvPr/>
              </p14:nvContentPartPr>
              <p14:xfrm>
                <a:off x="3640015" y="5835120"/>
                <a:ext cx="97920" cy="111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B253592-F1BD-4F3C-BD2D-192A412A1F1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635695" y="5830800"/>
                  <a:ext cx="106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3A23436-E241-4552-97AA-8495FBDF2239}"/>
                    </a:ext>
                  </a:extLst>
                </p14:cNvPr>
                <p14:cNvContentPartPr/>
                <p14:nvPr/>
              </p14:nvContentPartPr>
              <p14:xfrm>
                <a:off x="3763495" y="5772480"/>
                <a:ext cx="77040" cy="150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3A23436-E241-4552-97AA-8495FBDF223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759175" y="5768160"/>
                  <a:ext cx="85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9F3CC24-8FF1-4E18-A62C-7323598CB527}"/>
                    </a:ext>
                  </a:extLst>
                </p14:cNvPr>
                <p14:cNvContentPartPr/>
                <p14:nvPr/>
              </p14:nvContentPartPr>
              <p14:xfrm>
                <a:off x="3850975" y="5762400"/>
                <a:ext cx="79560" cy="56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9F3CC24-8FF1-4E18-A62C-7323598CB52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846655" y="5758080"/>
                  <a:ext cx="88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D009ACF-2B93-456E-AE8A-179B26895BDB}"/>
                    </a:ext>
                  </a:extLst>
                </p14:cNvPr>
                <p14:cNvContentPartPr/>
                <p14:nvPr/>
              </p14:nvContentPartPr>
              <p14:xfrm>
                <a:off x="3836935" y="5688960"/>
                <a:ext cx="20520" cy="16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D009ACF-2B93-456E-AE8A-179B26895BD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832615" y="5684640"/>
                  <a:ext cx="29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7CB09D0-9D3D-4938-A79D-C1BB884D7672}"/>
                    </a:ext>
                  </a:extLst>
                </p14:cNvPr>
                <p14:cNvContentPartPr/>
                <p14:nvPr/>
              </p14:nvContentPartPr>
              <p14:xfrm>
                <a:off x="3930175" y="5691840"/>
                <a:ext cx="250920" cy="281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7CB09D0-9D3D-4938-A79D-C1BB884D767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925855" y="5687520"/>
                  <a:ext cx="259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92D7FDF-79A0-46CE-A9FB-7B24D5CB71F2}"/>
                    </a:ext>
                  </a:extLst>
                </p14:cNvPr>
                <p14:cNvContentPartPr/>
                <p14:nvPr/>
              </p14:nvContentPartPr>
              <p14:xfrm>
                <a:off x="2262655" y="6278280"/>
                <a:ext cx="219960" cy="136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92D7FDF-79A0-46CE-A9FB-7B24D5CB71F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258335" y="6273960"/>
                  <a:ext cx="228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35799B3-F9CE-4F28-93F0-40E06636DB19}"/>
                    </a:ext>
                  </a:extLst>
                </p14:cNvPr>
                <p14:cNvContentPartPr/>
                <p14:nvPr/>
              </p14:nvContentPartPr>
              <p14:xfrm>
                <a:off x="2505655" y="6260280"/>
                <a:ext cx="59400" cy="65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35799B3-F9CE-4F28-93F0-40E06636DB1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501335" y="6255960"/>
                  <a:ext cx="68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98E37A6-3719-4A60-A20A-4C1BC781A07F}"/>
                    </a:ext>
                  </a:extLst>
                </p14:cNvPr>
                <p14:cNvContentPartPr/>
                <p14:nvPr/>
              </p14:nvContentPartPr>
              <p14:xfrm>
                <a:off x="2598895" y="6196560"/>
                <a:ext cx="57600" cy="77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98E37A6-3719-4A60-A20A-4C1BC781A07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594575" y="6192240"/>
                  <a:ext cx="66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86B8D2-0BF8-4BDE-A168-7C58B60F1D13}"/>
                    </a:ext>
                  </a:extLst>
                </p14:cNvPr>
                <p14:cNvContentPartPr/>
                <p14:nvPr/>
              </p14:nvContentPartPr>
              <p14:xfrm>
                <a:off x="2558575" y="6074520"/>
                <a:ext cx="145080" cy="186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86B8D2-0BF8-4BDE-A168-7C58B60F1D1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554255" y="6070200"/>
                  <a:ext cx="153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8249DF0-187E-4521-A7C8-0B5C901EBD32}"/>
                    </a:ext>
                  </a:extLst>
                </p14:cNvPr>
                <p14:cNvContentPartPr/>
                <p14:nvPr/>
              </p14:nvContentPartPr>
              <p14:xfrm>
                <a:off x="2617255" y="6113760"/>
                <a:ext cx="210240" cy="182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8249DF0-187E-4521-A7C8-0B5C901EBD3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612935" y="6109440"/>
                  <a:ext cx="218880" cy="19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661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F094-77FD-45FB-AA4E-C829782F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06DB-F484-43BB-BE2C-4DEA0D58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249"/>
            <a:ext cx="10515600" cy="130425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Write to RAM: </a:t>
            </a:r>
            <a:r>
              <a:rPr lang="en-US" dirty="0" err="1"/>
              <a:t>wadd</a:t>
            </a:r>
            <a:r>
              <a:rPr lang="en-US" dirty="0"/>
              <a:t>, </a:t>
            </a:r>
            <a:r>
              <a:rPr lang="en-US" dirty="0" err="1"/>
              <a:t>wdata</a:t>
            </a:r>
            <a:r>
              <a:rPr lang="en-US" dirty="0"/>
              <a:t>[31:0], </a:t>
            </a:r>
            <a:r>
              <a:rPr lang="en-US" dirty="0" err="1"/>
              <a:t>wenb</a:t>
            </a:r>
            <a:endParaRPr lang="en-US" dirty="0"/>
          </a:p>
          <a:p>
            <a:r>
              <a:rPr lang="en-US" dirty="0"/>
              <a:t>Read from RAM: </a:t>
            </a:r>
            <a:r>
              <a:rPr lang="en-US" dirty="0" err="1"/>
              <a:t>radd</a:t>
            </a:r>
            <a:r>
              <a:rPr lang="en-US" dirty="0"/>
              <a:t>, </a:t>
            </a:r>
            <a:r>
              <a:rPr lang="en-US" dirty="0" err="1"/>
              <a:t>rdata</a:t>
            </a:r>
            <a:r>
              <a:rPr lang="en-US" dirty="0"/>
              <a:t>[31:0]</a:t>
            </a:r>
          </a:p>
          <a:p>
            <a:r>
              <a:rPr lang="en-US" dirty="0"/>
              <a:t>Write: always write from MEM.</a:t>
            </a:r>
          </a:p>
          <a:p>
            <a:r>
              <a:rPr lang="en-US" dirty="0"/>
              <a:t>Read: either from MEM or IF. First come first serve!</a:t>
            </a:r>
          </a:p>
          <a:p>
            <a:r>
              <a:rPr lang="en-US" dirty="0"/>
              <a:t>Busy signals to MEM and IF.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3CDAE5-5573-41E6-980D-1E171C8649C3}"/>
                  </a:ext>
                </a:extLst>
              </p14:cNvPr>
              <p14:cNvContentPartPr/>
              <p14:nvPr/>
            </p14:nvContentPartPr>
            <p14:xfrm>
              <a:off x="10890036" y="1594928"/>
              <a:ext cx="136080" cy="9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3CDAE5-5573-41E6-980D-1E171C8649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81036" y="1585928"/>
                <a:ext cx="153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0671CE-F915-417F-8736-C34A94397FEC}"/>
                  </a:ext>
                </a:extLst>
              </p14:cNvPr>
              <p14:cNvContentPartPr/>
              <p14:nvPr/>
            </p14:nvContentPartPr>
            <p14:xfrm>
              <a:off x="9974376" y="632205"/>
              <a:ext cx="393120" cy="36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0671CE-F915-417F-8736-C34A94397F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65376" y="623205"/>
                <a:ext cx="4107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07F573-D461-4046-B0E6-1E9A764A1E88}"/>
                  </a:ext>
                </a:extLst>
              </p14:cNvPr>
              <p14:cNvContentPartPr/>
              <p14:nvPr/>
            </p14:nvContentPartPr>
            <p14:xfrm>
              <a:off x="10278576" y="398925"/>
              <a:ext cx="423360" cy="40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07F573-D461-4046-B0E6-1E9A764A1E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69576" y="389925"/>
                <a:ext cx="441000" cy="42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7EAD27C-094D-4CA2-9282-E4CEA1D26C89}"/>
              </a:ext>
            </a:extLst>
          </p:cNvPr>
          <p:cNvGrpSpPr/>
          <p:nvPr/>
        </p:nvGrpSpPr>
        <p:grpSpPr>
          <a:xfrm>
            <a:off x="10618056" y="144405"/>
            <a:ext cx="1041840" cy="462960"/>
            <a:chOff x="9249129" y="179685"/>
            <a:chExt cx="104184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BA532F-2D30-4D2A-9A6A-125C870AC617}"/>
                    </a:ext>
                  </a:extLst>
                </p14:cNvPr>
                <p14:cNvContentPartPr/>
                <p14:nvPr/>
              </p14:nvContentPartPr>
              <p14:xfrm>
                <a:off x="9249129" y="356085"/>
                <a:ext cx="398520" cy="28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BA532F-2D30-4D2A-9A6A-125C870AC6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0129" y="347085"/>
                  <a:ext cx="416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BD5790-1677-4D3F-92DB-36AD2263E95E}"/>
                    </a:ext>
                  </a:extLst>
                </p14:cNvPr>
                <p14:cNvContentPartPr/>
                <p14:nvPr/>
              </p14:nvContentPartPr>
              <p14:xfrm>
                <a:off x="9564489" y="305325"/>
                <a:ext cx="377640" cy="225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BD5790-1677-4D3F-92DB-36AD2263E9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55489" y="296325"/>
                  <a:ext cx="395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D965455-D81E-4C8B-AACB-3556AB2126D6}"/>
                    </a:ext>
                  </a:extLst>
                </p14:cNvPr>
                <p14:cNvContentPartPr/>
                <p14:nvPr/>
              </p14:nvContentPartPr>
              <p14:xfrm>
                <a:off x="9898209" y="254205"/>
                <a:ext cx="58320" cy="20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D965455-D81E-4C8B-AACB-3556AB2126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89209" y="245205"/>
                  <a:ext cx="75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3D7F05-22EC-49F7-B975-A416A1B1AC0A}"/>
                    </a:ext>
                  </a:extLst>
                </p14:cNvPr>
                <p14:cNvContentPartPr/>
                <p14:nvPr/>
              </p14:nvContentPartPr>
              <p14:xfrm>
                <a:off x="9906849" y="179685"/>
                <a:ext cx="183240" cy="5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3D7F05-22EC-49F7-B975-A416A1B1AC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97849" y="170685"/>
                  <a:ext cx="200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3DB443-C600-4627-B7B4-33662AD14283}"/>
                    </a:ext>
                  </a:extLst>
                </p14:cNvPr>
                <p14:cNvContentPartPr/>
                <p14:nvPr/>
              </p14:nvContentPartPr>
              <p14:xfrm>
                <a:off x="10047609" y="189405"/>
                <a:ext cx="243360" cy="248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3DB443-C600-4627-B7B4-33662AD142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38609" y="180405"/>
                  <a:ext cx="26100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6982B3-95FD-40EF-B94D-58A249BC41A8}"/>
              </a:ext>
            </a:extLst>
          </p:cNvPr>
          <p:cNvGrpSpPr/>
          <p:nvPr/>
        </p:nvGrpSpPr>
        <p:grpSpPr>
          <a:xfrm>
            <a:off x="10753713" y="1787669"/>
            <a:ext cx="127800" cy="52200"/>
            <a:chOff x="9384786" y="1822949"/>
            <a:chExt cx="127800" cy="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140B7F-497F-4F3A-8DCB-98AED02A349E}"/>
                    </a:ext>
                  </a:extLst>
                </p14:cNvPr>
                <p14:cNvContentPartPr/>
                <p14:nvPr/>
              </p14:nvContentPartPr>
              <p14:xfrm>
                <a:off x="9384786" y="1822949"/>
                <a:ext cx="119520" cy="52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140B7F-497F-4F3A-8DCB-98AED02A34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80453" y="1818659"/>
                  <a:ext cx="128186" cy="60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2E03C5-56A1-437F-BD26-587111AC1EF2}"/>
                    </a:ext>
                  </a:extLst>
                </p14:cNvPr>
                <p14:cNvContentPartPr/>
                <p14:nvPr/>
              </p14:nvContentPartPr>
              <p14:xfrm>
                <a:off x="9470466" y="1833029"/>
                <a:ext cx="42120" cy="4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2E03C5-56A1-437F-BD26-587111AC1E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66146" y="1828709"/>
                  <a:ext cx="5076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55707-DD90-40CE-9A23-82EA059DE24D}"/>
              </a:ext>
            </a:extLst>
          </p:cNvPr>
          <p:cNvGrpSpPr/>
          <p:nvPr/>
        </p:nvGrpSpPr>
        <p:grpSpPr>
          <a:xfrm>
            <a:off x="9266436" y="844829"/>
            <a:ext cx="2788920" cy="1660539"/>
            <a:chOff x="7897509" y="880109"/>
            <a:chExt cx="2788920" cy="16605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069BEC-87FD-4DE0-A2B9-D3444694284C}"/>
                    </a:ext>
                  </a:extLst>
                </p14:cNvPr>
                <p14:cNvContentPartPr/>
                <p14:nvPr/>
              </p14:nvContentPartPr>
              <p14:xfrm>
                <a:off x="7897509" y="994448"/>
                <a:ext cx="147960" cy="171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069BEC-87FD-4DE0-A2B9-D344469428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88531" y="985448"/>
                  <a:ext cx="165557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86D042-8402-488B-8E11-D293B873DAED}"/>
                    </a:ext>
                  </a:extLst>
                </p14:cNvPr>
                <p14:cNvContentPartPr/>
                <p14:nvPr/>
              </p14:nvContentPartPr>
              <p14:xfrm>
                <a:off x="8057709" y="929648"/>
                <a:ext cx="162720" cy="22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86D042-8402-488B-8E11-D293B873DAE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48689" y="920648"/>
                  <a:ext cx="180399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319E3D-038D-4A38-8D55-432AAF7FC666}"/>
                    </a:ext>
                  </a:extLst>
                </p14:cNvPr>
                <p14:cNvContentPartPr/>
                <p14:nvPr/>
              </p14:nvContentPartPr>
              <p14:xfrm>
                <a:off x="8215389" y="922808"/>
                <a:ext cx="93960" cy="20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319E3D-038D-4A38-8D55-432AAF7FC6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06354" y="913808"/>
                  <a:ext cx="111668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043810-95DE-43C3-B661-BA0C1F0F27C4}"/>
                    </a:ext>
                  </a:extLst>
                </p14:cNvPr>
                <p14:cNvContentPartPr/>
                <p14:nvPr/>
              </p14:nvContentPartPr>
              <p14:xfrm>
                <a:off x="8265789" y="1031528"/>
                <a:ext cx="217080" cy="4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043810-95DE-43C3-B661-BA0C1F0F27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56789" y="1022528"/>
                  <a:ext cx="234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BF552E6-B20D-4CCD-B17C-2227833670D9}"/>
                    </a:ext>
                  </a:extLst>
                </p14:cNvPr>
                <p14:cNvContentPartPr/>
                <p14:nvPr/>
              </p14:nvContentPartPr>
              <p14:xfrm>
                <a:off x="8007309" y="1569728"/>
                <a:ext cx="46080" cy="257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BF552E6-B20D-4CCD-B17C-2227833670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98309" y="1560728"/>
                  <a:ext cx="63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4BB2D58-D748-4073-A956-CC544EA47E6D}"/>
                    </a:ext>
                  </a:extLst>
                </p14:cNvPr>
                <p14:cNvContentPartPr/>
                <p14:nvPr/>
              </p14:nvContentPartPr>
              <p14:xfrm>
                <a:off x="8001909" y="1493048"/>
                <a:ext cx="192600" cy="27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BB2D58-D748-4073-A956-CC544EA47E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92926" y="1484048"/>
                  <a:ext cx="210207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C5AA1D-C03D-41B0-8A12-3445157781AE}"/>
                    </a:ext>
                  </a:extLst>
                </p14:cNvPr>
                <p14:cNvContentPartPr/>
                <p14:nvPr/>
              </p14:nvContentPartPr>
              <p14:xfrm>
                <a:off x="8199909" y="1461368"/>
                <a:ext cx="151200" cy="244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C5AA1D-C03D-41B0-8A12-3445157781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90888" y="1452355"/>
                  <a:ext cx="168882" cy="262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305EFB-7F3A-4CC5-8FDF-0021992E4507}"/>
                    </a:ext>
                  </a:extLst>
                </p14:cNvPr>
                <p14:cNvContentPartPr/>
                <p14:nvPr/>
              </p14:nvContentPartPr>
              <p14:xfrm>
                <a:off x="8377749" y="1502768"/>
                <a:ext cx="47160" cy="168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305EFB-7F3A-4CC5-8FDF-0021992E45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8817" y="1493768"/>
                  <a:ext cx="64666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4D1AFB-5362-41CB-8EA3-B3782087FE40}"/>
                    </a:ext>
                  </a:extLst>
                </p14:cNvPr>
                <p14:cNvContentPartPr/>
                <p14:nvPr/>
              </p14:nvContentPartPr>
              <p14:xfrm>
                <a:off x="8367309" y="1451288"/>
                <a:ext cx="89640" cy="162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4D1AFB-5362-41CB-8EA3-B3782087FE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58309" y="1442288"/>
                  <a:ext cx="107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25C603-5799-43DF-BD86-12703F16A80E}"/>
                    </a:ext>
                  </a:extLst>
                </p14:cNvPr>
                <p14:cNvContentPartPr/>
                <p14:nvPr/>
              </p14:nvContentPartPr>
              <p14:xfrm>
                <a:off x="8425269" y="1645688"/>
                <a:ext cx="56520" cy="3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25C603-5799-43DF-BD86-12703F16A8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16269" y="1636688"/>
                  <a:ext cx="74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3F4CF9-706A-47BB-B1F5-5562E8C2BED4}"/>
                    </a:ext>
                  </a:extLst>
                </p14:cNvPr>
                <p14:cNvContentPartPr/>
                <p14:nvPr/>
              </p14:nvContentPartPr>
              <p14:xfrm>
                <a:off x="8515629" y="1434008"/>
                <a:ext cx="108360" cy="23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3F4CF9-706A-47BB-B1F5-5562E8C2BE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06599" y="1425008"/>
                  <a:ext cx="126059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EA9FEC-FD0C-4BBE-AEC2-DA7C5CFE1D8F}"/>
                    </a:ext>
                  </a:extLst>
                </p14:cNvPr>
                <p14:cNvContentPartPr/>
                <p14:nvPr/>
              </p14:nvContentPartPr>
              <p14:xfrm>
                <a:off x="8558109" y="1509248"/>
                <a:ext cx="158040" cy="10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EA9FEC-FD0C-4BBE-AEC2-DA7C5CFE1D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49109" y="1500248"/>
                  <a:ext cx="175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FAD2B9-A271-45F8-A8A4-F0CA0DCC1A45}"/>
                    </a:ext>
                  </a:extLst>
                </p14:cNvPr>
                <p14:cNvContentPartPr/>
                <p14:nvPr/>
              </p14:nvContentPartPr>
              <p14:xfrm>
                <a:off x="8032149" y="1966088"/>
                <a:ext cx="75600" cy="25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FAD2B9-A271-45F8-A8A4-F0CA0DCC1A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23149" y="1957088"/>
                  <a:ext cx="93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AB9DA0-47C0-4D92-98DA-1E8E19F3AFD9}"/>
                    </a:ext>
                  </a:extLst>
                </p14:cNvPr>
                <p14:cNvContentPartPr/>
                <p14:nvPr/>
              </p14:nvContentPartPr>
              <p14:xfrm>
                <a:off x="8025309" y="1902368"/>
                <a:ext cx="205920" cy="22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AB9DA0-47C0-4D92-98DA-1E8E19F3AF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16325" y="1893383"/>
                  <a:ext cx="223529" cy="238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6FFFDA-5B32-4CD2-84DF-6873E0E3EDDF}"/>
                    </a:ext>
                  </a:extLst>
                </p14:cNvPr>
                <p14:cNvContentPartPr/>
                <p14:nvPr/>
              </p14:nvContentPartPr>
              <p14:xfrm>
                <a:off x="8307549" y="1904528"/>
                <a:ext cx="12240" cy="20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6FFFDA-5B32-4CD2-84DF-6873E0E3ED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8549" y="1895528"/>
                  <a:ext cx="29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2AE489-5F20-4EF0-B702-77663DF1BB11}"/>
                    </a:ext>
                  </a:extLst>
                </p14:cNvPr>
                <p14:cNvContentPartPr/>
                <p14:nvPr/>
              </p14:nvContentPartPr>
              <p14:xfrm>
                <a:off x="8314029" y="1896608"/>
                <a:ext cx="50400" cy="167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2AE489-5F20-4EF0-B702-77663DF1BB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05029" y="1887608"/>
                  <a:ext cx="68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8ED3F3-B0E5-416D-84E0-9FCC57B333A1}"/>
                    </a:ext>
                  </a:extLst>
                </p14:cNvPr>
                <p14:cNvContentPartPr/>
                <p14:nvPr/>
              </p14:nvContentPartPr>
              <p14:xfrm>
                <a:off x="8294589" y="2004248"/>
                <a:ext cx="64440" cy="43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8ED3F3-B0E5-416D-84E0-9FCC57B333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85639" y="1995248"/>
                  <a:ext cx="81982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CCE71B-131B-4E99-94D4-76DEC850FD78}"/>
                    </a:ext>
                  </a:extLst>
                </p14:cNvPr>
                <p14:cNvContentPartPr/>
                <p14:nvPr/>
              </p14:nvContentPartPr>
              <p14:xfrm>
                <a:off x="8392869" y="1876448"/>
                <a:ext cx="100080" cy="216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CCE71B-131B-4E99-94D4-76DEC850FD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83869" y="1867433"/>
                  <a:ext cx="117720" cy="234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6CF7317-4ADD-484D-AEF6-E9F56F1629F8}"/>
                    </a:ext>
                  </a:extLst>
                </p14:cNvPr>
                <p14:cNvContentPartPr/>
                <p14:nvPr/>
              </p14:nvContentPartPr>
              <p14:xfrm>
                <a:off x="8544789" y="1804088"/>
                <a:ext cx="99720" cy="24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6CF7317-4ADD-484D-AEF6-E9F56F1629F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35789" y="1795088"/>
                  <a:ext cx="117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470F212-29D1-4B2E-BB5E-FE1F5E6FF133}"/>
                    </a:ext>
                  </a:extLst>
                </p14:cNvPr>
                <p14:cNvContentPartPr/>
                <p14:nvPr/>
              </p14:nvContentPartPr>
              <p14:xfrm>
                <a:off x="8648829" y="1766648"/>
                <a:ext cx="100440" cy="235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470F212-29D1-4B2E-BB5E-FE1F5E6FF1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39829" y="1757648"/>
                  <a:ext cx="118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6CC072-0137-4388-BE9C-02EA42E18F41}"/>
                    </a:ext>
                  </a:extLst>
                </p14:cNvPr>
                <p14:cNvContentPartPr/>
                <p14:nvPr/>
              </p14:nvContentPartPr>
              <p14:xfrm>
                <a:off x="8187309" y="2319608"/>
                <a:ext cx="53640" cy="221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6CC072-0137-4388-BE9C-02EA42E18F4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78309" y="2310608"/>
                  <a:ext cx="71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9BB2A86-1223-49B7-B568-737E66361A2C}"/>
                    </a:ext>
                  </a:extLst>
                </p14:cNvPr>
                <p14:cNvContentPartPr/>
                <p14:nvPr/>
              </p14:nvContentPartPr>
              <p14:xfrm>
                <a:off x="8141589" y="2294048"/>
                <a:ext cx="173520" cy="18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9BB2A86-1223-49B7-B568-737E66361A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32570" y="2285048"/>
                  <a:ext cx="191197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46129C-5484-4708-A96D-81718C23F7F3}"/>
                    </a:ext>
                  </a:extLst>
                </p14:cNvPr>
                <p14:cNvContentPartPr/>
                <p14:nvPr/>
              </p14:nvContentPartPr>
              <p14:xfrm>
                <a:off x="8344989" y="2314928"/>
                <a:ext cx="66960" cy="16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46129C-5484-4708-A96D-81718C23F7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35989" y="2305948"/>
                  <a:ext cx="84600" cy="182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56E6A4-7E13-42D7-A1ED-D4B7F7133A11}"/>
                    </a:ext>
                  </a:extLst>
                </p14:cNvPr>
                <p14:cNvContentPartPr/>
                <p14:nvPr/>
              </p14:nvContentPartPr>
              <p14:xfrm>
                <a:off x="8340309" y="2273528"/>
                <a:ext cx="124560" cy="188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56E6A4-7E13-42D7-A1ED-D4B7F7133A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31309" y="2264528"/>
                  <a:ext cx="142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F8A359-C7EA-4BA2-8056-EA8FCCA18316}"/>
                    </a:ext>
                  </a:extLst>
                </p14:cNvPr>
                <p14:cNvContentPartPr/>
                <p14:nvPr/>
              </p14:nvContentPartPr>
              <p14:xfrm>
                <a:off x="8508789" y="2266328"/>
                <a:ext cx="35280" cy="212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F8A359-C7EA-4BA2-8056-EA8FCCA183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99789" y="2257313"/>
                  <a:ext cx="52920" cy="229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E223F0-5634-40C7-9A22-5545FAF0FAED}"/>
                    </a:ext>
                  </a:extLst>
                </p14:cNvPr>
                <p14:cNvContentPartPr/>
                <p14:nvPr/>
              </p14:nvContentPartPr>
              <p14:xfrm>
                <a:off x="8507349" y="2247968"/>
                <a:ext cx="77040" cy="168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E223F0-5634-40C7-9A22-5545FAF0FA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98349" y="2238968"/>
                  <a:ext cx="94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C8FACE-13B4-44B9-8A4D-89291F313B63}"/>
                    </a:ext>
                  </a:extLst>
                </p14:cNvPr>
                <p14:cNvContentPartPr/>
                <p14:nvPr/>
              </p14:nvContentPartPr>
              <p14:xfrm>
                <a:off x="8499069" y="2248688"/>
                <a:ext cx="154080" cy="143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C8FACE-13B4-44B9-8A4D-89291F313B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90069" y="2239688"/>
                  <a:ext cx="171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34CDA5-0649-4BE7-9595-CAF8ACA03E4B}"/>
                    </a:ext>
                  </a:extLst>
                </p14:cNvPr>
                <p14:cNvContentPartPr/>
                <p14:nvPr/>
              </p14:nvContentPartPr>
              <p14:xfrm>
                <a:off x="8569629" y="2211968"/>
                <a:ext cx="63000" cy="2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34CDA5-0649-4BE7-9595-CAF8ACA03E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0577" y="2203102"/>
                  <a:ext cx="80741" cy="41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C2F271-C3F6-499B-8251-208620ED5EC2}"/>
                    </a:ext>
                  </a:extLst>
                </p14:cNvPr>
                <p14:cNvContentPartPr/>
                <p14:nvPr/>
              </p14:nvContentPartPr>
              <p14:xfrm>
                <a:off x="8726589" y="2181008"/>
                <a:ext cx="57600" cy="175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C2F271-C3F6-499B-8251-208620ED5E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7589" y="2172026"/>
                  <a:ext cx="75240" cy="193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8428407-D96F-4AE5-82FA-56204C930A5C}"/>
                    </a:ext>
                  </a:extLst>
                </p14:cNvPr>
                <p14:cNvContentPartPr/>
                <p14:nvPr/>
              </p14:nvContentPartPr>
              <p14:xfrm>
                <a:off x="8708949" y="2276048"/>
                <a:ext cx="69120" cy="28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8428407-D96F-4AE5-82FA-56204C930A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99949" y="2267048"/>
                  <a:ext cx="86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B4A112E-934B-466B-B204-CE2A96DECAB9}"/>
                    </a:ext>
                  </a:extLst>
                </p14:cNvPr>
                <p14:cNvContentPartPr/>
                <p14:nvPr/>
              </p14:nvContentPartPr>
              <p14:xfrm>
                <a:off x="8152593" y="1331089"/>
                <a:ext cx="10080" cy="96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B4A112E-934B-466B-B204-CE2A96DECA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48273" y="1326769"/>
                  <a:ext cx="18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06869C-8042-4285-B199-395AD66B722E}"/>
                    </a:ext>
                  </a:extLst>
                </p14:cNvPr>
                <p14:cNvContentPartPr/>
                <p14:nvPr/>
              </p14:nvContentPartPr>
              <p14:xfrm>
                <a:off x="8156913" y="1309129"/>
                <a:ext cx="50760" cy="126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06869C-8042-4285-B199-395AD66B72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52593" y="1304809"/>
                  <a:ext cx="59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BD3C7A-C97A-49E7-B024-A1ED73E70B39}"/>
                    </a:ext>
                  </a:extLst>
                </p14:cNvPr>
                <p14:cNvContentPartPr/>
                <p14:nvPr/>
              </p14:nvContentPartPr>
              <p14:xfrm>
                <a:off x="8152953" y="1366729"/>
                <a:ext cx="50040" cy="37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BD3C7A-C97A-49E7-B024-A1ED73E70B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48633" y="1362409"/>
                  <a:ext cx="58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71D3B9-01DE-44EE-B453-AB9E71CDB8B4}"/>
                    </a:ext>
                  </a:extLst>
                </p14:cNvPr>
                <p14:cNvContentPartPr/>
                <p14:nvPr/>
              </p14:nvContentPartPr>
              <p14:xfrm>
                <a:off x="8206593" y="1326409"/>
                <a:ext cx="49320" cy="64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71D3B9-01DE-44EE-B453-AB9E71CDB8B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02273" y="1322089"/>
                  <a:ext cx="57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65BDEE-7D15-4677-9F04-05E0C49E8A0C}"/>
                    </a:ext>
                  </a:extLst>
                </p14:cNvPr>
                <p14:cNvContentPartPr/>
                <p14:nvPr/>
              </p14:nvContentPartPr>
              <p14:xfrm>
                <a:off x="8274993" y="1306969"/>
                <a:ext cx="40680" cy="11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65BDEE-7D15-4677-9F04-05E0C49E8A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70711" y="1302635"/>
                  <a:ext cx="49244" cy="119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3C8A1C-B5E9-4F6D-AF68-835F9F033985}"/>
                    </a:ext>
                  </a:extLst>
                </p14:cNvPr>
                <p14:cNvContentPartPr/>
                <p14:nvPr/>
              </p14:nvContentPartPr>
              <p14:xfrm>
                <a:off x="8336193" y="1287169"/>
                <a:ext cx="52920" cy="49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3C8A1C-B5E9-4F6D-AF68-835F9F0339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31873" y="1282849"/>
                  <a:ext cx="61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E4BBC74-12A7-4888-9C82-68DCBBD31016}"/>
                    </a:ext>
                  </a:extLst>
                </p14:cNvPr>
                <p14:cNvContentPartPr/>
                <p14:nvPr/>
              </p14:nvContentPartPr>
              <p14:xfrm>
                <a:off x="8393793" y="1269889"/>
                <a:ext cx="64440" cy="52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E4BBC74-12A7-4888-9C82-68DCBBD310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89473" y="1265569"/>
                  <a:ext cx="73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F546ED7-BF2B-44CB-8DC5-B99D64090A06}"/>
                    </a:ext>
                  </a:extLst>
                </p14:cNvPr>
                <p14:cNvContentPartPr/>
                <p14:nvPr/>
              </p14:nvContentPartPr>
              <p14:xfrm>
                <a:off x="9564309" y="1169768"/>
                <a:ext cx="618840" cy="22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F546ED7-BF2B-44CB-8DC5-B99D64090A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55309" y="1160753"/>
                  <a:ext cx="636480" cy="239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95A7BC-6738-4331-9074-5617BBE47372}"/>
                    </a:ext>
                  </a:extLst>
                </p14:cNvPr>
                <p14:cNvContentPartPr/>
                <p14:nvPr/>
              </p14:nvContentPartPr>
              <p14:xfrm>
                <a:off x="8991909" y="1853048"/>
                <a:ext cx="295560" cy="121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95A7BC-6738-4331-9074-5617BBE473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82909" y="1844021"/>
                  <a:ext cx="313200" cy="139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A36BE1-71D9-4F6D-9ADB-78E96532FFBB}"/>
                    </a:ext>
                  </a:extLst>
                </p14:cNvPr>
                <p14:cNvContentPartPr/>
                <p14:nvPr/>
              </p14:nvContentPartPr>
              <p14:xfrm>
                <a:off x="8933589" y="1673768"/>
                <a:ext cx="328320" cy="127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A36BE1-71D9-4F6D-9ADB-78E96532FF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24589" y="1664768"/>
                  <a:ext cx="345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C0703BF-3944-4457-AEA3-B2CA168BADED}"/>
                    </a:ext>
                  </a:extLst>
                </p14:cNvPr>
                <p14:cNvContentPartPr/>
                <p14:nvPr/>
              </p14:nvContentPartPr>
              <p14:xfrm>
                <a:off x="9243909" y="1690688"/>
                <a:ext cx="162000" cy="11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C0703BF-3944-4457-AEA3-B2CA168BAD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34909" y="1681688"/>
                  <a:ext cx="179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D5A3BD-7B12-4D2D-97DD-76EBE4033845}"/>
                    </a:ext>
                  </a:extLst>
                </p14:cNvPr>
                <p14:cNvContentPartPr/>
                <p14:nvPr/>
              </p14:nvContentPartPr>
              <p14:xfrm>
                <a:off x="9301869" y="1644248"/>
                <a:ext cx="36000" cy="222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D5A3BD-7B12-4D2D-97DD-76EBE403384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92869" y="1635248"/>
                  <a:ext cx="53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4F2BD9-43B6-49B6-A411-939F3958E0E0}"/>
                    </a:ext>
                  </a:extLst>
                </p14:cNvPr>
                <p14:cNvContentPartPr/>
                <p14:nvPr/>
              </p14:nvContentPartPr>
              <p14:xfrm>
                <a:off x="9330309" y="1522208"/>
                <a:ext cx="347760" cy="147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4F2BD9-43B6-49B6-A411-939F3958E0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21309" y="1513186"/>
                  <a:ext cx="365400" cy="164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3640DE-73EC-4DE0-A541-38D518220792}"/>
                    </a:ext>
                  </a:extLst>
                </p14:cNvPr>
                <p14:cNvContentPartPr/>
                <p14:nvPr/>
              </p14:nvContentPartPr>
              <p14:xfrm>
                <a:off x="9644589" y="1542368"/>
                <a:ext cx="173520" cy="11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3640DE-73EC-4DE0-A541-38D5182207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5589" y="1533340"/>
                  <a:ext cx="191160" cy="133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5C6C22-38A8-44D5-A01C-317DB713F768}"/>
                    </a:ext>
                  </a:extLst>
                </p14:cNvPr>
                <p14:cNvContentPartPr/>
                <p14:nvPr/>
              </p14:nvContentPartPr>
              <p14:xfrm>
                <a:off x="9713349" y="1534088"/>
                <a:ext cx="55440" cy="17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5C6C22-38A8-44D5-A01C-317DB713F7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04349" y="1525088"/>
                  <a:ext cx="7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4AF7509-C49A-4FCC-96EB-035E89DF2A78}"/>
                    </a:ext>
                  </a:extLst>
                </p14:cNvPr>
                <p14:cNvContentPartPr/>
                <p14:nvPr/>
              </p14:nvContentPartPr>
              <p14:xfrm>
                <a:off x="9388269" y="1677728"/>
                <a:ext cx="33516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4AF7509-C49A-4FCC-96EB-035E89DF2A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79259" y="1668728"/>
                  <a:ext cx="352819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BC5633-B87A-4EDD-9EE2-E61A6029CD36}"/>
                    </a:ext>
                  </a:extLst>
                </p14:cNvPr>
                <p14:cNvContentPartPr/>
                <p14:nvPr/>
              </p14:nvContentPartPr>
              <p14:xfrm>
                <a:off x="9769509" y="1410608"/>
                <a:ext cx="277200" cy="141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BC5633-B87A-4EDD-9EE2-E61A6029CD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60521" y="1401608"/>
                  <a:ext cx="294817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5F0116-D8BE-47FB-8E7F-66765B6117EC}"/>
                    </a:ext>
                  </a:extLst>
                </p14:cNvPr>
                <p14:cNvContentPartPr/>
                <p14:nvPr/>
              </p14:nvContentPartPr>
              <p14:xfrm>
                <a:off x="9818109" y="1561448"/>
                <a:ext cx="217440" cy="102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5F0116-D8BE-47FB-8E7F-66765B6117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09109" y="1552448"/>
                  <a:ext cx="235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088869-8A7F-48F3-A456-1A9F32B44B67}"/>
                    </a:ext>
                  </a:extLst>
                </p14:cNvPr>
                <p14:cNvContentPartPr/>
                <p14:nvPr/>
              </p14:nvContentPartPr>
              <p14:xfrm>
                <a:off x="9400149" y="1673768"/>
                <a:ext cx="25560" cy="79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088869-8A7F-48F3-A456-1A9F32B44B6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91149" y="1664768"/>
                  <a:ext cx="43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A56598-3E19-44C9-8796-73FEBDFA7AAB}"/>
                    </a:ext>
                  </a:extLst>
                </p14:cNvPr>
                <p14:cNvContentPartPr/>
                <p14:nvPr/>
              </p14:nvContentPartPr>
              <p14:xfrm>
                <a:off x="9416349" y="1691768"/>
                <a:ext cx="37080" cy="43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A56598-3E19-44C9-8796-73FEBDFA7A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07261" y="1682842"/>
                  <a:ext cx="54893" cy="61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04E80F-3B2B-4500-9BF5-AD0E6BC4E006}"/>
                    </a:ext>
                  </a:extLst>
                </p14:cNvPr>
                <p14:cNvContentPartPr/>
                <p14:nvPr/>
              </p14:nvContentPartPr>
              <p14:xfrm>
                <a:off x="9417429" y="1729928"/>
                <a:ext cx="23760" cy="14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04E80F-3B2B-4500-9BF5-AD0E6BC4E00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08429" y="1720928"/>
                  <a:ext cx="41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BC08FBF-0C1B-45D6-863D-D714B6FDD79B}"/>
                    </a:ext>
                  </a:extLst>
                </p14:cNvPr>
                <p14:cNvContentPartPr/>
                <p14:nvPr/>
              </p14:nvContentPartPr>
              <p14:xfrm>
                <a:off x="9485829" y="1671248"/>
                <a:ext cx="7920" cy="6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BC08FBF-0C1B-45D6-863D-D714B6FDD7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76829" y="1662196"/>
                  <a:ext cx="25560" cy="80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B65961-EE6D-46A9-8B3C-1C9FC698FA25}"/>
                    </a:ext>
                  </a:extLst>
                </p14:cNvPr>
                <p14:cNvContentPartPr/>
                <p14:nvPr/>
              </p14:nvContentPartPr>
              <p14:xfrm>
                <a:off x="9471429" y="1668368"/>
                <a:ext cx="47520" cy="70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B65961-EE6D-46A9-8B3C-1C9FC698FA2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62429" y="1659368"/>
                  <a:ext cx="65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407A7D-33A4-4168-8C86-9D6709CA6DD8}"/>
                    </a:ext>
                  </a:extLst>
                </p14:cNvPr>
                <p14:cNvContentPartPr/>
                <p14:nvPr/>
              </p14:nvContentPartPr>
              <p14:xfrm>
                <a:off x="10138149" y="1062128"/>
                <a:ext cx="347040" cy="143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407A7D-33A4-4168-8C86-9D6709CA6D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29158" y="1053128"/>
                  <a:ext cx="364662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BF7F8F-C015-4D48-B5B9-9FCC456DDE42}"/>
                    </a:ext>
                  </a:extLst>
                </p14:cNvPr>
                <p14:cNvContentPartPr/>
                <p14:nvPr/>
              </p14:nvContentPartPr>
              <p14:xfrm>
                <a:off x="9971829" y="1272368"/>
                <a:ext cx="371160" cy="17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BF7F8F-C015-4D48-B5B9-9FCC456DDE4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2829" y="1263349"/>
                  <a:ext cx="388800" cy="191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AEE5698-9ABF-46E1-9393-A02C83CA7574}"/>
                    </a:ext>
                  </a:extLst>
                </p14:cNvPr>
                <p14:cNvContentPartPr/>
                <p14:nvPr/>
              </p14:nvContentPartPr>
              <p14:xfrm>
                <a:off x="10013589" y="1281008"/>
                <a:ext cx="672840" cy="313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AEE5698-9ABF-46E1-9393-A02C83CA75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04589" y="1272018"/>
                  <a:ext cx="690480" cy="330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D182118-0B3D-47A6-98A0-5F4A34E6BF23}"/>
                    </a:ext>
                  </a:extLst>
                </p14:cNvPr>
                <p14:cNvContentPartPr/>
                <p14:nvPr/>
              </p14:nvContentPartPr>
              <p14:xfrm>
                <a:off x="9006786" y="880109"/>
                <a:ext cx="6120" cy="32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D182118-0B3D-47A6-98A0-5F4A34E6BF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02466" y="875740"/>
                  <a:ext cx="14760" cy="41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AB8B732-FF96-4838-A487-4C48039979D1}"/>
                    </a:ext>
                  </a:extLst>
                </p14:cNvPr>
                <p14:cNvContentPartPr/>
                <p14:nvPr/>
              </p14:nvContentPartPr>
              <p14:xfrm>
                <a:off x="9022266" y="938069"/>
                <a:ext cx="14400" cy="28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AB8B732-FF96-4838-A487-4C48039979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17946" y="933694"/>
                  <a:ext cx="23040" cy="37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F53BF81-B545-4304-BE73-94744411F41C}"/>
                    </a:ext>
                  </a:extLst>
                </p14:cNvPr>
                <p14:cNvContentPartPr/>
                <p14:nvPr/>
              </p14:nvContentPartPr>
              <p14:xfrm>
                <a:off x="9044586" y="998189"/>
                <a:ext cx="26640" cy="92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F53BF81-B545-4304-BE73-94744411F4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40266" y="993869"/>
                  <a:ext cx="35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AFF5B45-648F-41C3-A275-346102BA8B8D}"/>
                    </a:ext>
                  </a:extLst>
                </p14:cNvPr>
                <p14:cNvContentPartPr/>
                <p14:nvPr/>
              </p14:nvContentPartPr>
              <p14:xfrm>
                <a:off x="9080226" y="1103669"/>
                <a:ext cx="20880" cy="74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AFF5B45-648F-41C3-A275-346102BA8B8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75906" y="1099349"/>
                  <a:ext cx="29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0F9D4C4-68E5-4020-AD9E-FD987B8FB166}"/>
                    </a:ext>
                  </a:extLst>
                </p14:cNvPr>
                <p14:cNvContentPartPr/>
                <p14:nvPr/>
              </p14:nvContentPartPr>
              <p14:xfrm>
                <a:off x="9117306" y="1207349"/>
                <a:ext cx="33840" cy="81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0F9D4C4-68E5-4020-AD9E-FD987B8FB1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12986" y="1203029"/>
                  <a:ext cx="42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FEE62B1-DFDB-4F75-BCB8-9F36404675BA}"/>
                    </a:ext>
                  </a:extLst>
                </p14:cNvPr>
                <p14:cNvContentPartPr/>
                <p14:nvPr/>
              </p14:nvContentPartPr>
              <p14:xfrm>
                <a:off x="9170586" y="1320749"/>
                <a:ext cx="37080" cy="80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FEE62B1-DFDB-4F75-BCB8-9F36404675B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66266" y="1316429"/>
                  <a:ext cx="45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FEB816D-A35B-4BA5-A788-CA55324DBC0F}"/>
                    </a:ext>
                  </a:extLst>
                </p14:cNvPr>
                <p14:cNvContentPartPr/>
                <p14:nvPr/>
              </p14:nvContentPartPr>
              <p14:xfrm>
                <a:off x="9222426" y="1430189"/>
                <a:ext cx="35640" cy="75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FEB816D-A35B-4BA5-A788-CA55324DBC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18106" y="1425869"/>
                  <a:ext cx="44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428287-6342-4AFC-95CD-BBDE4349354D}"/>
                    </a:ext>
                  </a:extLst>
                </p14:cNvPr>
                <p14:cNvContentPartPr/>
                <p14:nvPr/>
              </p14:nvContentPartPr>
              <p14:xfrm>
                <a:off x="9272106" y="1535309"/>
                <a:ext cx="30240" cy="54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428287-6342-4AFC-95CD-BBDE434935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67786" y="1530989"/>
                  <a:ext cx="38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423DDCD-B24D-4955-A1CF-80C9FF39C592}"/>
                    </a:ext>
                  </a:extLst>
                </p14:cNvPr>
                <p14:cNvContentPartPr/>
                <p14:nvPr/>
              </p14:nvContentPartPr>
              <p14:xfrm>
                <a:off x="9308466" y="1610549"/>
                <a:ext cx="4320" cy="15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423DDCD-B24D-4955-A1CF-80C9FF39C5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04146" y="1606229"/>
                  <a:ext cx="12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634474E-C824-4A9E-8503-18C01FC4E346}"/>
                    </a:ext>
                  </a:extLst>
                </p14:cNvPr>
                <p14:cNvContentPartPr/>
                <p14:nvPr/>
              </p14:nvContentPartPr>
              <p14:xfrm>
                <a:off x="9487746" y="1880549"/>
                <a:ext cx="30240" cy="191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634474E-C824-4A9E-8503-18C01FC4E3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83374" y="1876229"/>
                  <a:ext cx="38984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D0B425-B543-4776-8030-76514ED0A243}"/>
                    </a:ext>
                  </a:extLst>
                </p14:cNvPr>
                <p14:cNvContentPartPr/>
                <p14:nvPr/>
              </p14:nvContentPartPr>
              <p14:xfrm>
                <a:off x="9445626" y="1925549"/>
                <a:ext cx="128520" cy="91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D0B425-B543-4776-8030-76514ED0A2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41306" y="1921229"/>
                  <a:ext cx="137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65B9847-CC31-497F-B630-C011DD897CD5}"/>
                    </a:ext>
                  </a:extLst>
                </p14:cNvPr>
                <p14:cNvContentPartPr/>
                <p14:nvPr/>
              </p14:nvContentPartPr>
              <p14:xfrm>
                <a:off x="9029826" y="1949309"/>
                <a:ext cx="406080" cy="135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65B9847-CC31-497F-B630-C011DD897C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25506" y="1944989"/>
                  <a:ext cx="414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8B10913-6051-41FB-9412-849621F623BD}"/>
                    </a:ext>
                  </a:extLst>
                </p14:cNvPr>
                <p14:cNvContentPartPr/>
                <p14:nvPr/>
              </p14:nvContentPartPr>
              <p14:xfrm>
                <a:off x="9100026" y="2042189"/>
                <a:ext cx="414720" cy="19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8B10913-6051-41FB-9412-849621F623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95710" y="2037869"/>
                  <a:ext cx="423353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5B1F1FF-3BB9-4D41-AFA4-E82946D07644}"/>
                    </a:ext>
                  </a:extLst>
                </p14:cNvPr>
                <p14:cNvContentPartPr/>
                <p14:nvPr/>
              </p14:nvContentPartPr>
              <p14:xfrm>
                <a:off x="9519426" y="1681469"/>
                <a:ext cx="408960" cy="198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5B1F1FF-3BB9-4D41-AFA4-E82946D0764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15102" y="1677149"/>
                  <a:ext cx="417608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61F80CC-B73D-4ACB-9C2F-5CEEE7D5F74D}"/>
                    </a:ext>
                  </a:extLst>
                </p14:cNvPr>
                <p14:cNvContentPartPr/>
                <p14:nvPr/>
              </p14:nvContentPartPr>
              <p14:xfrm>
                <a:off x="9577026" y="1783349"/>
                <a:ext cx="560520" cy="237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61F80CC-B73D-4ACB-9C2F-5CEEE7D5F74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72706" y="1779022"/>
                  <a:ext cx="569160" cy="246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491703-6473-4817-B596-254674CD76CA}"/>
                    </a:ext>
                  </a:extLst>
                </p14:cNvPr>
                <p14:cNvContentPartPr/>
                <p14:nvPr/>
              </p14:nvContentPartPr>
              <p14:xfrm>
                <a:off x="9898866" y="1703789"/>
                <a:ext cx="6120" cy="12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A491703-6473-4817-B596-254674CD76C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94546" y="1699338"/>
                  <a:ext cx="14760" cy="21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61BC20B-7D1B-403E-AF6C-AF36E634A0F2}"/>
                    </a:ext>
                  </a:extLst>
                </p14:cNvPr>
                <p14:cNvContentPartPr/>
                <p14:nvPr/>
              </p14:nvContentPartPr>
              <p14:xfrm>
                <a:off x="9886626" y="1509389"/>
                <a:ext cx="489960" cy="190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61BC20B-7D1B-403E-AF6C-AF36E634A0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82306" y="1505069"/>
                  <a:ext cx="49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F20C2ED-D16A-4570-B7A6-6E23E142FD05}"/>
                    </a:ext>
                  </a:extLst>
                </p14:cNvPr>
                <p14:cNvContentPartPr/>
                <p14:nvPr/>
              </p14:nvContentPartPr>
              <p14:xfrm>
                <a:off x="10100466" y="1573829"/>
                <a:ext cx="465120" cy="222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F20C2ED-D16A-4570-B7A6-6E23E142FD0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96146" y="1569516"/>
                  <a:ext cx="473760" cy="231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6E3ED10-6005-469A-8D12-C4380D1B2B38}"/>
                    </a:ext>
                  </a:extLst>
                </p14:cNvPr>
                <p14:cNvContentPartPr/>
                <p14:nvPr/>
              </p14:nvContentPartPr>
              <p14:xfrm>
                <a:off x="10307826" y="1372589"/>
                <a:ext cx="317160" cy="164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6E3ED10-6005-469A-8D12-C4380D1B2B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03501" y="1368278"/>
                  <a:ext cx="325810" cy="173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88E4A74-06FB-4769-AA6A-DAA387BB10CD}"/>
                    </a:ext>
                  </a:extLst>
                </p14:cNvPr>
                <p14:cNvContentPartPr/>
                <p14:nvPr/>
              </p14:nvContentPartPr>
              <p14:xfrm>
                <a:off x="9735426" y="1807109"/>
                <a:ext cx="56160" cy="81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88E4A74-06FB-4769-AA6A-DAA387BB10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31106" y="1802789"/>
                  <a:ext cx="64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2682FF-C247-46EC-AF67-5DE2B1C08AFE}"/>
                    </a:ext>
                  </a:extLst>
                </p14:cNvPr>
                <p14:cNvContentPartPr/>
                <p14:nvPr/>
              </p14:nvContentPartPr>
              <p14:xfrm>
                <a:off x="9814986" y="1790189"/>
                <a:ext cx="2520" cy="74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2682FF-C247-46EC-AF67-5DE2B1C08AF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10666" y="1785869"/>
                  <a:ext cx="11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4DB3BBE-2D52-40B8-8193-848CA3501A61}"/>
                    </a:ext>
                  </a:extLst>
                </p14:cNvPr>
                <p14:cNvContentPartPr/>
                <p14:nvPr/>
              </p14:nvContentPartPr>
              <p14:xfrm>
                <a:off x="9817146" y="1791989"/>
                <a:ext cx="34560" cy="64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4DB3BBE-2D52-40B8-8193-848CA3501A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12826" y="1787693"/>
                  <a:ext cx="43200" cy="72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F2C8B5-BCA1-444F-B6F4-968808CFE0DF}"/>
                    </a:ext>
                  </a:extLst>
                </p14:cNvPr>
                <p14:cNvContentPartPr/>
                <p14:nvPr/>
              </p14:nvContentPartPr>
              <p14:xfrm>
                <a:off x="9804906" y="1759589"/>
                <a:ext cx="90720" cy="97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F2C8B5-BCA1-444F-B6F4-968808CFE0D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00586" y="1755269"/>
                  <a:ext cx="99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A643535-8749-469F-9F43-6278897D379C}"/>
                    </a:ext>
                  </a:extLst>
                </p14:cNvPr>
                <p14:cNvContentPartPr/>
                <p14:nvPr/>
              </p14:nvContentPartPr>
              <p14:xfrm>
                <a:off x="9841986" y="1739429"/>
                <a:ext cx="34200" cy="30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A643535-8749-469F-9F43-6278897D379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37666" y="1735109"/>
                  <a:ext cx="42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6019704-361D-43E4-A010-0BF604A59F8F}"/>
                    </a:ext>
                  </a:extLst>
                </p14:cNvPr>
                <p14:cNvContentPartPr/>
                <p14:nvPr/>
              </p14:nvContentPartPr>
              <p14:xfrm>
                <a:off x="9932346" y="1733669"/>
                <a:ext cx="15120" cy="66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6019704-361D-43E4-A010-0BF604A59F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28026" y="1729349"/>
                  <a:ext cx="23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40DB106-1800-4595-BC4C-2AC14103F737}"/>
                    </a:ext>
                  </a:extLst>
                </p14:cNvPr>
                <p14:cNvContentPartPr/>
                <p14:nvPr/>
              </p14:nvContentPartPr>
              <p14:xfrm>
                <a:off x="9930906" y="1724309"/>
                <a:ext cx="48240" cy="71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40DB106-1800-4595-BC4C-2AC14103F7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26586" y="1719989"/>
                  <a:ext cx="56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19693F3-1B62-4F3D-A251-91A6CA9FF0E2}"/>
                    </a:ext>
                  </a:extLst>
                </p14:cNvPr>
                <p14:cNvContentPartPr/>
                <p14:nvPr/>
              </p14:nvContentPartPr>
              <p14:xfrm>
                <a:off x="8863333" y="1168300"/>
                <a:ext cx="706320" cy="491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9693F3-1B62-4F3D-A251-91A6CA9FF0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59013" y="1163980"/>
                  <a:ext cx="7149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B678023-FCAA-4469-B83F-DD7B05BDFAC2}"/>
                    </a:ext>
                  </a:extLst>
                </p14:cNvPr>
                <p14:cNvContentPartPr/>
                <p14:nvPr/>
              </p14:nvContentPartPr>
              <p14:xfrm>
                <a:off x="8848933" y="1170100"/>
                <a:ext cx="702360" cy="501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B678023-FCAA-4469-B83F-DD7B05BDFA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44613" y="1165780"/>
                  <a:ext cx="711000" cy="51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5E2FA71-46B3-4943-98EE-66C97A3AC222}"/>
                  </a:ext>
                </a:extLst>
              </p14:cNvPr>
              <p14:cNvContentPartPr/>
              <p14:nvPr/>
            </p14:nvContentPartPr>
            <p14:xfrm>
              <a:off x="955878" y="3822855"/>
              <a:ext cx="7920" cy="172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5E2FA71-46B3-4943-98EE-66C97A3AC22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46878" y="3813855"/>
                <a:ext cx="2556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759C3EA-653B-4BC3-946D-17FD43FA62EC}"/>
              </a:ext>
            </a:extLst>
          </p:cNvPr>
          <p:cNvGrpSpPr/>
          <p:nvPr/>
        </p:nvGrpSpPr>
        <p:grpSpPr>
          <a:xfrm>
            <a:off x="1830013" y="5043727"/>
            <a:ext cx="1006200" cy="686160"/>
            <a:chOff x="1616118" y="3482295"/>
            <a:chExt cx="1006200" cy="6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BF18C46-E25E-45CA-B9D6-DF16931C83AB}"/>
                    </a:ext>
                  </a:extLst>
                </p14:cNvPr>
                <p14:cNvContentPartPr/>
                <p14:nvPr/>
              </p14:nvContentPartPr>
              <p14:xfrm>
                <a:off x="1616118" y="3611175"/>
                <a:ext cx="950400" cy="234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BF18C46-E25E-45CA-B9D6-DF16931C83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07478" y="3602175"/>
                  <a:ext cx="968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F07636E-D1BA-48BA-8FF2-63C910272B53}"/>
                    </a:ext>
                  </a:extLst>
                </p14:cNvPr>
                <p14:cNvContentPartPr/>
                <p14:nvPr/>
              </p14:nvContentPartPr>
              <p14:xfrm>
                <a:off x="1783878" y="3544935"/>
                <a:ext cx="138960" cy="132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F07636E-D1BA-48BA-8FF2-63C910272B5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75238" y="3536295"/>
                  <a:ext cx="156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E9F83F1-E37F-42AF-AE04-DD48A22309B7}"/>
                    </a:ext>
                  </a:extLst>
                </p14:cNvPr>
                <p14:cNvContentPartPr/>
                <p14:nvPr/>
              </p14:nvContentPartPr>
              <p14:xfrm>
                <a:off x="1918878" y="3557535"/>
                <a:ext cx="105480" cy="89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E9F83F1-E37F-42AF-AE04-DD48A22309B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10238" y="3548535"/>
                  <a:ext cx="123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1F920AC-E695-47BB-AA85-3880F22F6E58}"/>
                    </a:ext>
                  </a:extLst>
                </p14:cNvPr>
                <p14:cNvContentPartPr/>
                <p14:nvPr/>
              </p14:nvContentPartPr>
              <p14:xfrm>
                <a:off x="2018598" y="3482295"/>
                <a:ext cx="117720" cy="195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1F920AC-E695-47BB-AA85-3880F22F6E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09958" y="3473655"/>
                  <a:ext cx="135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3981A9B-C658-41E7-AE51-6840BC3DFB5D}"/>
                    </a:ext>
                  </a:extLst>
                </p14:cNvPr>
                <p14:cNvContentPartPr/>
                <p14:nvPr/>
              </p14:nvContentPartPr>
              <p14:xfrm>
                <a:off x="1686678" y="3880095"/>
                <a:ext cx="935640" cy="288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3981A9B-C658-41E7-AE51-6840BC3DFB5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77678" y="3871455"/>
                  <a:ext cx="953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EFE9736-C494-4341-A1D5-C0A44559989E}"/>
                    </a:ext>
                  </a:extLst>
                </p14:cNvPr>
                <p14:cNvContentPartPr/>
                <p14:nvPr/>
              </p14:nvContentPartPr>
              <p14:xfrm>
                <a:off x="1860918" y="3960735"/>
                <a:ext cx="83880" cy="69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EFE9736-C494-4341-A1D5-C0A4455998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52278" y="3952095"/>
                  <a:ext cx="101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D539AF9-0740-4120-8CF7-AB0B7B13BB3B}"/>
                    </a:ext>
                  </a:extLst>
                </p14:cNvPr>
                <p14:cNvContentPartPr/>
                <p14:nvPr/>
              </p14:nvContentPartPr>
              <p14:xfrm>
                <a:off x="1957038" y="3840135"/>
                <a:ext cx="45360" cy="154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D539AF9-0740-4120-8CF7-AB0B7B13BB3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48038" y="3831495"/>
                  <a:ext cx="63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473361-25F8-46A7-88F4-6C63DF8E9924}"/>
                    </a:ext>
                  </a:extLst>
                </p14:cNvPr>
                <p14:cNvContentPartPr/>
                <p14:nvPr/>
              </p14:nvContentPartPr>
              <p14:xfrm>
                <a:off x="2018958" y="3826095"/>
                <a:ext cx="69480" cy="165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473361-25F8-46A7-88F4-6C63DF8E992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09958" y="3817455"/>
                  <a:ext cx="87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A7B535-B89B-4E16-997C-21B95B52117F}"/>
                    </a:ext>
                  </a:extLst>
                </p14:cNvPr>
                <p14:cNvContentPartPr/>
                <p14:nvPr/>
              </p14:nvContentPartPr>
              <p14:xfrm>
                <a:off x="2121918" y="3856335"/>
                <a:ext cx="54000" cy="92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A7B535-B89B-4E16-997C-21B95B52117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13278" y="3847335"/>
                  <a:ext cx="7164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4ED6D21-7CB3-479B-8E08-46DB68C26E2B}"/>
              </a:ext>
            </a:extLst>
          </p:cNvPr>
          <p:cNvGrpSpPr/>
          <p:nvPr/>
        </p:nvGrpSpPr>
        <p:grpSpPr>
          <a:xfrm>
            <a:off x="1031478" y="5466615"/>
            <a:ext cx="755280" cy="537480"/>
            <a:chOff x="1031478" y="5466615"/>
            <a:chExt cx="75528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3F4ABDB-7F40-4231-9D5D-C63E2A3689F9}"/>
                    </a:ext>
                  </a:extLst>
                </p14:cNvPr>
                <p14:cNvContentPartPr/>
                <p14:nvPr/>
              </p14:nvContentPartPr>
              <p14:xfrm>
                <a:off x="1070718" y="5602695"/>
                <a:ext cx="52200" cy="401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3F4ABDB-7F40-4231-9D5D-C63E2A3689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1718" y="5594055"/>
                  <a:ext cx="698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E7F6672-44E4-4F12-B7BD-0E354D481614}"/>
                    </a:ext>
                  </a:extLst>
                </p14:cNvPr>
                <p14:cNvContentPartPr/>
                <p14:nvPr/>
              </p14:nvContentPartPr>
              <p14:xfrm>
                <a:off x="1031478" y="5546895"/>
                <a:ext cx="322560" cy="315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E7F6672-44E4-4F12-B7BD-0E354D48161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2838" y="5538255"/>
                  <a:ext cx="340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299C67-1552-4177-B12A-B0D952B28D18}"/>
                    </a:ext>
                  </a:extLst>
                </p14:cNvPr>
                <p14:cNvContentPartPr/>
                <p14:nvPr/>
              </p14:nvContentPartPr>
              <p14:xfrm>
                <a:off x="1371678" y="5562015"/>
                <a:ext cx="57960" cy="216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299C67-1552-4177-B12A-B0D952B28D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63038" y="5553375"/>
                  <a:ext cx="75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E6082CA-2459-44C5-8148-AC38651FC5E4}"/>
                    </a:ext>
                  </a:extLst>
                </p14:cNvPr>
                <p14:cNvContentPartPr/>
                <p14:nvPr/>
              </p14:nvContentPartPr>
              <p14:xfrm>
                <a:off x="1367718" y="5466975"/>
                <a:ext cx="104040" cy="245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E6082CA-2459-44C5-8148-AC38651FC5E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59078" y="5458335"/>
                  <a:ext cx="121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57AF8A9-AF2B-4F31-83BF-A83D8EB386B9}"/>
                    </a:ext>
                  </a:extLst>
                </p14:cNvPr>
                <p14:cNvContentPartPr/>
                <p14:nvPr/>
              </p14:nvContentPartPr>
              <p14:xfrm>
                <a:off x="1436118" y="5743815"/>
                <a:ext cx="64440" cy="93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57AF8A9-AF2B-4F31-83BF-A83D8EB386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27118" y="5735175"/>
                  <a:ext cx="82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3630241-6FD1-4C50-99A3-A6165327BC25}"/>
                    </a:ext>
                  </a:extLst>
                </p14:cNvPr>
                <p14:cNvContentPartPr/>
                <p14:nvPr/>
              </p14:nvContentPartPr>
              <p14:xfrm>
                <a:off x="1532958" y="5495055"/>
                <a:ext cx="62280" cy="231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3630241-6FD1-4C50-99A3-A6165327BC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23958" y="5486055"/>
                  <a:ext cx="79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145A131-6F77-4E4F-A4D2-A51081ACF8BF}"/>
                    </a:ext>
                  </a:extLst>
                </p14:cNvPr>
                <p14:cNvContentPartPr/>
                <p14:nvPr/>
              </p14:nvContentPartPr>
              <p14:xfrm>
                <a:off x="1545198" y="5466615"/>
                <a:ext cx="241560" cy="192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145A131-6F77-4E4F-A4D2-A51081ACF8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36198" y="5457615"/>
                  <a:ext cx="25920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31BC4BB-9B8E-48BA-9F12-1AC36850FB37}"/>
                  </a:ext>
                </a:extLst>
              </p14:cNvPr>
              <p14:cNvContentPartPr/>
              <p14:nvPr/>
            </p14:nvContentPartPr>
            <p14:xfrm>
              <a:off x="1022118" y="3849855"/>
              <a:ext cx="77760" cy="331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31BC4BB-9B8E-48BA-9F12-1AC36850FB3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13478" y="3841215"/>
                <a:ext cx="954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6E50287-0A0A-4CF8-8010-E16D54808EBE}"/>
                  </a:ext>
                </a:extLst>
              </p14:cNvPr>
              <p14:cNvContentPartPr/>
              <p14:nvPr/>
            </p14:nvContentPartPr>
            <p14:xfrm>
              <a:off x="909078" y="3821055"/>
              <a:ext cx="255240" cy="1116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6E50287-0A0A-4CF8-8010-E16D54808EB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00438" y="3812415"/>
                <a:ext cx="2728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9C4E394-B9E4-4949-B461-D3EFBB275921}"/>
                  </a:ext>
                </a:extLst>
              </p14:cNvPr>
              <p14:cNvContentPartPr/>
              <p14:nvPr/>
            </p14:nvContentPartPr>
            <p14:xfrm>
              <a:off x="972078" y="4118055"/>
              <a:ext cx="234360" cy="113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9C4E394-B9E4-4949-B461-D3EFBB27592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63438" y="4109055"/>
                <a:ext cx="2520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F0C2EBB-472F-4416-B0B9-C7386DB9A285}"/>
                  </a:ext>
                </a:extLst>
              </p14:cNvPr>
              <p14:cNvContentPartPr/>
              <p14:nvPr/>
            </p14:nvContentPartPr>
            <p14:xfrm>
              <a:off x="1276998" y="3835455"/>
              <a:ext cx="77400" cy="295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F0C2EBB-472F-4416-B0B9-C7386DB9A28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268358" y="3826455"/>
                <a:ext cx="950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526149A-A067-41AA-9981-0D1054F5AF98}"/>
                  </a:ext>
                </a:extLst>
              </p14:cNvPr>
              <p14:cNvContentPartPr/>
              <p14:nvPr/>
            </p14:nvContentPartPr>
            <p14:xfrm>
              <a:off x="1290318" y="3803055"/>
              <a:ext cx="162000" cy="188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526149A-A067-41AA-9981-0D1054F5AF9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281318" y="3794055"/>
                <a:ext cx="1796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422FFAD-D020-448D-84B5-705638D6883C}"/>
                  </a:ext>
                </a:extLst>
              </p14:cNvPr>
              <p14:cNvContentPartPr/>
              <p14:nvPr/>
            </p14:nvContentPartPr>
            <p14:xfrm>
              <a:off x="1616118" y="3611175"/>
              <a:ext cx="950400" cy="2343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422FFAD-D020-448D-84B5-705638D6883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607478" y="3602175"/>
                <a:ext cx="968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AF7C353-C152-41B9-A2E8-9D49BBD17DA6}"/>
                  </a:ext>
                </a:extLst>
              </p14:cNvPr>
              <p14:cNvContentPartPr/>
              <p14:nvPr/>
            </p14:nvContentPartPr>
            <p14:xfrm>
              <a:off x="1783878" y="3544935"/>
              <a:ext cx="138960" cy="132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AF7C353-C152-41B9-A2E8-9D49BBD17DA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775238" y="3536295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BFBB96A-FE56-43C5-9DF9-35B2066523B6}"/>
                  </a:ext>
                </a:extLst>
              </p14:cNvPr>
              <p14:cNvContentPartPr/>
              <p14:nvPr/>
            </p14:nvContentPartPr>
            <p14:xfrm>
              <a:off x="1918878" y="3557535"/>
              <a:ext cx="105480" cy="896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BFBB96A-FE56-43C5-9DF9-35B2066523B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910238" y="3548535"/>
                <a:ext cx="1231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3503DD5-43EC-47EB-BD3F-E8B9C3207AF4}"/>
                  </a:ext>
                </a:extLst>
              </p14:cNvPr>
              <p14:cNvContentPartPr/>
              <p14:nvPr/>
            </p14:nvContentPartPr>
            <p14:xfrm>
              <a:off x="2018598" y="3482295"/>
              <a:ext cx="117720" cy="1958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3503DD5-43EC-47EB-BD3F-E8B9C3207AF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009958" y="3473655"/>
                <a:ext cx="1353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CC5F575-AFD9-43AF-A312-8383B1AAD8EB}"/>
                  </a:ext>
                </a:extLst>
              </p14:cNvPr>
              <p14:cNvContentPartPr/>
              <p14:nvPr/>
            </p14:nvContentPartPr>
            <p14:xfrm>
              <a:off x="1686678" y="3880095"/>
              <a:ext cx="935640" cy="288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CC5F575-AFD9-43AF-A312-8383B1AAD8E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677678" y="3871455"/>
                <a:ext cx="9532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692D5E8-CC4E-4305-A450-391C3906E384}"/>
                  </a:ext>
                </a:extLst>
              </p14:cNvPr>
              <p14:cNvContentPartPr/>
              <p14:nvPr/>
            </p14:nvContentPartPr>
            <p14:xfrm>
              <a:off x="1860918" y="3960735"/>
              <a:ext cx="83880" cy="69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692D5E8-CC4E-4305-A450-391C3906E38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852278" y="3952095"/>
                <a:ext cx="1015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A2311BA-E859-4580-A926-2034E1A4735E}"/>
                  </a:ext>
                </a:extLst>
              </p14:cNvPr>
              <p14:cNvContentPartPr/>
              <p14:nvPr/>
            </p14:nvContentPartPr>
            <p14:xfrm>
              <a:off x="1957038" y="3840135"/>
              <a:ext cx="45360" cy="1540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A2311BA-E859-4580-A926-2034E1A4735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948038" y="3831495"/>
                <a:ext cx="630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D067D00-067C-4852-BE07-F9DD4461DE38}"/>
                  </a:ext>
                </a:extLst>
              </p14:cNvPr>
              <p14:cNvContentPartPr/>
              <p14:nvPr/>
            </p14:nvContentPartPr>
            <p14:xfrm>
              <a:off x="2018958" y="3826095"/>
              <a:ext cx="69480" cy="165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D067D00-067C-4852-BE07-F9DD4461DE3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009958" y="3817455"/>
                <a:ext cx="871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DD1E8BC-D58C-4866-B102-01476716D4A1}"/>
                  </a:ext>
                </a:extLst>
              </p14:cNvPr>
              <p14:cNvContentPartPr/>
              <p14:nvPr/>
            </p14:nvContentPartPr>
            <p14:xfrm>
              <a:off x="2121918" y="3856335"/>
              <a:ext cx="54000" cy="92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DD1E8BC-D58C-4866-B102-01476716D4A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113278" y="3847335"/>
                <a:ext cx="716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CE15DCFA-D35F-4256-B3AE-ECEE393F4BAB}"/>
                  </a:ext>
                </a:extLst>
              </p14:cNvPr>
              <p14:cNvContentPartPr/>
              <p14:nvPr/>
            </p14:nvContentPartPr>
            <p14:xfrm>
              <a:off x="1573278" y="3602895"/>
              <a:ext cx="60480" cy="1119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CE15DCFA-D35F-4256-B3AE-ECEE393F4BA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564638" y="3593895"/>
                <a:ext cx="781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D16015D8-74D0-4026-AACE-3642A228DB6E}"/>
                  </a:ext>
                </a:extLst>
              </p14:cNvPr>
              <p14:cNvContentPartPr/>
              <p14:nvPr/>
            </p14:nvContentPartPr>
            <p14:xfrm>
              <a:off x="1541958" y="3590295"/>
              <a:ext cx="122760" cy="15588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D16015D8-74D0-4026-AACE-3642A228DB6E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533318" y="3581655"/>
                <a:ext cx="1404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E5C55D75-8C7F-4FAB-B313-41B12C87C511}"/>
                  </a:ext>
                </a:extLst>
              </p14:cNvPr>
              <p14:cNvContentPartPr/>
              <p14:nvPr/>
            </p14:nvContentPartPr>
            <p14:xfrm>
              <a:off x="1652478" y="3529095"/>
              <a:ext cx="99720" cy="20664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E5C55D75-8C7F-4FAB-B313-41B12C87C511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643838" y="3520455"/>
                <a:ext cx="1173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7834F8A6-0314-4A57-927E-DB404F58A456}"/>
                  </a:ext>
                </a:extLst>
              </p14:cNvPr>
              <p14:cNvContentPartPr/>
              <p14:nvPr/>
            </p14:nvContentPartPr>
            <p14:xfrm>
              <a:off x="1633758" y="3953535"/>
              <a:ext cx="56160" cy="1029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7834F8A6-0314-4A57-927E-DB404F58A45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624758" y="3944895"/>
                <a:ext cx="738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8E1AA06-F562-4ECE-8C61-3579687CE9B5}"/>
                  </a:ext>
                </a:extLst>
              </p14:cNvPr>
              <p14:cNvContentPartPr/>
              <p14:nvPr/>
            </p14:nvContentPartPr>
            <p14:xfrm>
              <a:off x="1600998" y="3950295"/>
              <a:ext cx="79200" cy="345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8E1AA06-F562-4ECE-8C61-3579687CE9B5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592358" y="3941655"/>
                <a:ext cx="968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09F7FD73-09D6-4E0F-AC89-3632CFA8CA18}"/>
                  </a:ext>
                </a:extLst>
              </p14:cNvPr>
              <p14:cNvContentPartPr/>
              <p14:nvPr/>
            </p14:nvContentPartPr>
            <p14:xfrm>
              <a:off x="1650678" y="4013295"/>
              <a:ext cx="44280" cy="691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09F7FD73-09D6-4E0F-AC89-3632CFA8CA18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641678" y="4004655"/>
                <a:ext cx="61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47DD4C8-100F-45C7-925D-D1B3AC059359}"/>
                  </a:ext>
                </a:extLst>
              </p14:cNvPr>
              <p14:cNvContentPartPr/>
              <p14:nvPr/>
            </p14:nvContentPartPr>
            <p14:xfrm>
              <a:off x="1701438" y="3868935"/>
              <a:ext cx="110880" cy="22140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47DD4C8-100F-45C7-925D-D1B3AC059359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692798" y="3859935"/>
                <a:ext cx="1285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4" name="Group 403">
            <a:extLst>
              <a:ext uri="{FF2B5EF4-FFF2-40B4-BE49-F238E27FC236}">
                <a16:creationId xmlns:a16="http://schemas.microsoft.com/office/drawing/2014/main" id="{2C9265F0-D3E8-477B-9B6C-413B097871CB}"/>
              </a:ext>
            </a:extLst>
          </p:cNvPr>
          <p:cNvGrpSpPr/>
          <p:nvPr/>
        </p:nvGrpSpPr>
        <p:grpSpPr>
          <a:xfrm>
            <a:off x="1729518" y="5144055"/>
            <a:ext cx="254160" cy="125280"/>
            <a:chOff x="1729518" y="5144055"/>
            <a:chExt cx="2541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E62679F-4907-4B06-90C1-38270C48A6F4}"/>
                    </a:ext>
                  </a:extLst>
                </p14:cNvPr>
                <p14:cNvContentPartPr/>
                <p14:nvPr/>
              </p14:nvContentPartPr>
              <p14:xfrm>
                <a:off x="1729518" y="5144055"/>
                <a:ext cx="45000" cy="125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E62679F-4907-4B06-90C1-38270C48A6F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720518" y="5135415"/>
                  <a:ext cx="62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CC6AA48-B0A0-4317-8388-7B7EDE980FC9}"/>
                    </a:ext>
                  </a:extLst>
                </p14:cNvPr>
                <p14:cNvContentPartPr/>
                <p14:nvPr/>
              </p14:nvContentPartPr>
              <p14:xfrm>
                <a:off x="1729518" y="5144055"/>
                <a:ext cx="112320" cy="106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CC6AA48-B0A0-4317-8388-7B7EDE980FC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720518" y="5135415"/>
                  <a:ext cx="129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99162D5-C54C-4133-94E4-673C871A66D2}"/>
                    </a:ext>
                  </a:extLst>
                </p14:cNvPr>
                <p14:cNvContentPartPr/>
                <p14:nvPr/>
              </p14:nvContentPartPr>
              <p14:xfrm>
                <a:off x="1844358" y="5161695"/>
                <a:ext cx="139320" cy="83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99162D5-C54C-4133-94E4-673C871A66D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35718" y="5152695"/>
                  <a:ext cx="1569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25BB3673-7591-4FDE-8D79-894723B29A0D}"/>
              </a:ext>
            </a:extLst>
          </p:cNvPr>
          <p:cNvGrpSpPr/>
          <p:nvPr/>
        </p:nvGrpSpPr>
        <p:grpSpPr>
          <a:xfrm>
            <a:off x="2414958" y="3490575"/>
            <a:ext cx="233640" cy="489600"/>
            <a:chOff x="2414958" y="3490575"/>
            <a:chExt cx="23364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D1C05AE5-6969-4C9D-BAAC-18056569A1D0}"/>
                    </a:ext>
                  </a:extLst>
                </p14:cNvPr>
                <p14:cNvContentPartPr/>
                <p14:nvPr/>
              </p14:nvContentPartPr>
              <p14:xfrm>
                <a:off x="2414958" y="3490575"/>
                <a:ext cx="146160" cy="2606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D1C05AE5-6969-4C9D-BAAC-18056569A1D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05958" y="3481935"/>
                  <a:ext cx="163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1495C52-6478-4194-8543-752F024D4C1E}"/>
                    </a:ext>
                  </a:extLst>
                </p14:cNvPr>
                <p14:cNvContentPartPr/>
                <p14:nvPr/>
              </p14:nvContentPartPr>
              <p14:xfrm>
                <a:off x="2539158" y="3816735"/>
                <a:ext cx="109440" cy="1634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B1495C52-6478-4194-8543-752F024D4C1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530518" y="3808095"/>
                  <a:ext cx="1270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491C129B-22BD-4989-8A0C-DD223525AEB4}"/>
              </a:ext>
            </a:extLst>
          </p:cNvPr>
          <p:cNvGrpSpPr/>
          <p:nvPr/>
        </p:nvGrpSpPr>
        <p:grpSpPr>
          <a:xfrm>
            <a:off x="2697558" y="5067015"/>
            <a:ext cx="150120" cy="432000"/>
            <a:chOff x="2697558" y="5067015"/>
            <a:chExt cx="15012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40AFAF2-0AE8-4C55-BCD0-4164E4CF4043}"/>
                    </a:ext>
                  </a:extLst>
                </p14:cNvPr>
                <p14:cNvContentPartPr/>
                <p14:nvPr/>
              </p14:nvContentPartPr>
              <p14:xfrm>
                <a:off x="2697558" y="5067015"/>
                <a:ext cx="93240" cy="1670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40AFAF2-0AE8-4C55-BCD0-4164E4CF404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88558" y="5058375"/>
                  <a:ext cx="110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D41A5DB7-CB27-491C-80E6-F3258146F5E3}"/>
                    </a:ext>
                  </a:extLst>
                </p14:cNvPr>
                <p14:cNvContentPartPr/>
                <p14:nvPr/>
              </p14:nvContentPartPr>
              <p14:xfrm>
                <a:off x="2755518" y="5305335"/>
                <a:ext cx="92160" cy="1936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D41A5DB7-CB27-491C-80E6-F3258146F5E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46878" y="5296335"/>
                  <a:ext cx="10980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6B8BC197-F02F-437F-A6D7-89C2EEBD500B}"/>
                  </a:ext>
                </a:extLst>
              </p14:cNvPr>
              <p14:cNvContentPartPr/>
              <p14:nvPr/>
            </p14:nvContentPartPr>
            <p14:xfrm>
              <a:off x="4678004" y="3789555"/>
              <a:ext cx="19080" cy="3423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6B8BC197-F02F-437F-A6D7-89C2EEBD500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669364" y="3780915"/>
                <a:ext cx="367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1968CCF-A1CE-4450-B2CA-2F84734DF7FE}"/>
                  </a:ext>
                </a:extLst>
              </p14:cNvPr>
              <p14:cNvContentPartPr/>
              <p14:nvPr/>
            </p14:nvContentPartPr>
            <p14:xfrm>
              <a:off x="4576484" y="3791355"/>
              <a:ext cx="167040" cy="565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1968CCF-A1CE-4450-B2CA-2F84734DF7FE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567844" y="3782715"/>
                <a:ext cx="184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0D9A5A4B-D816-43E7-B44E-C3F95166CBFA}"/>
                  </a:ext>
                </a:extLst>
              </p14:cNvPr>
              <p14:cNvContentPartPr/>
              <p14:nvPr/>
            </p14:nvContentPartPr>
            <p14:xfrm>
              <a:off x="4570364" y="4108875"/>
              <a:ext cx="192240" cy="428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0D9A5A4B-D816-43E7-B44E-C3F95166CBFA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561364" y="4100235"/>
                <a:ext cx="2098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4A61A86-0AC6-48A5-B062-5A5B35061078}"/>
                  </a:ext>
                </a:extLst>
              </p14:cNvPr>
              <p14:cNvContentPartPr/>
              <p14:nvPr/>
            </p14:nvContentPartPr>
            <p14:xfrm>
              <a:off x="4833884" y="3829155"/>
              <a:ext cx="94320" cy="2563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4A61A86-0AC6-48A5-B062-5A5B35061078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825244" y="3820515"/>
                <a:ext cx="1119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5688086-BCC7-427A-B138-C9CBEA54D766}"/>
                  </a:ext>
                </a:extLst>
              </p14:cNvPr>
              <p14:cNvContentPartPr/>
              <p14:nvPr/>
            </p14:nvContentPartPr>
            <p14:xfrm>
              <a:off x="4989404" y="3828435"/>
              <a:ext cx="91080" cy="2750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5688086-BCC7-427A-B138-C9CBEA54D766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980404" y="3819795"/>
                <a:ext cx="1087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2E86053E-4D4F-4DFB-99BC-C16DE31D80B0}"/>
                  </a:ext>
                </a:extLst>
              </p14:cNvPr>
              <p14:cNvContentPartPr/>
              <p14:nvPr/>
            </p14:nvContentPartPr>
            <p14:xfrm>
              <a:off x="5129444" y="3842475"/>
              <a:ext cx="46080" cy="2278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2E86053E-4D4F-4DFB-99BC-C16DE31D80B0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120804" y="3833835"/>
                <a:ext cx="637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18B55788-DF36-431B-8755-960F71ADA447}"/>
                  </a:ext>
                </a:extLst>
              </p14:cNvPr>
              <p14:cNvContentPartPr/>
              <p14:nvPr/>
            </p14:nvContentPartPr>
            <p14:xfrm>
              <a:off x="5147444" y="3805755"/>
              <a:ext cx="100440" cy="1677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18B55788-DF36-431B-8755-960F71ADA447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5138444" y="3796755"/>
                <a:ext cx="1180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B5BB329D-7186-40BA-AA34-84DB603D090E}"/>
                  </a:ext>
                </a:extLst>
              </p14:cNvPr>
              <p14:cNvContentPartPr/>
              <p14:nvPr/>
            </p14:nvContentPartPr>
            <p14:xfrm>
              <a:off x="5185964" y="4012035"/>
              <a:ext cx="124200" cy="579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B5BB329D-7186-40BA-AA34-84DB603D090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176964" y="4003395"/>
                <a:ext cx="141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8E924FA4-1D24-4928-BA8B-4BA7B8DE66C3}"/>
                  </a:ext>
                </a:extLst>
              </p14:cNvPr>
              <p14:cNvContentPartPr/>
              <p14:nvPr/>
            </p14:nvContentPartPr>
            <p14:xfrm>
              <a:off x="4419884" y="3506955"/>
              <a:ext cx="920520" cy="8262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8E924FA4-1D24-4928-BA8B-4BA7B8DE66C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411244" y="3498315"/>
                <a:ext cx="93816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F016636C-DCB5-4465-A765-E5CF520C622A}"/>
                  </a:ext>
                </a:extLst>
              </p14:cNvPr>
              <p14:cNvContentPartPr/>
              <p14:nvPr/>
            </p14:nvContentPartPr>
            <p14:xfrm>
              <a:off x="5279204" y="3496155"/>
              <a:ext cx="698400" cy="1666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F016636C-DCB5-4465-A765-E5CF520C622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270204" y="3487155"/>
                <a:ext cx="7160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6FCE8D20-4C66-4012-A9DD-2D3AADD92BE5}"/>
                  </a:ext>
                </a:extLst>
              </p14:cNvPr>
              <p14:cNvContentPartPr/>
              <p14:nvPr/>
            </p14:nvContentPartPr>
            <p14:xfrm>
              <a:off x="5937644" y="3432075"/>
              <a:ext cx="84600" cy="1699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6FCE8D20-4C66-4012-A9DD-2D3AADD92BE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929004" y="3423075"/>
                <a:ext cx="1022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6D4DBB41-5DFD-4DA1-A83F-FBA126337E28}"/>
                  </a:ext>
                </a:extLst>
              </p14:cNvPr>
              <p14:cNvContentPartPr/>
              <p14:nvPr/>
            </p14:nvContentPartPr>
            <p14:xfrm>
              <a:off x="6242564" y="3351435"/>
              <a:ext cx="26280" cy="1882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6D4DBB41-5DFD-4DA1-A83F-FBA126337E28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233564" y="3342795"/>
                <a:ext cx="439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07EA7EB4-958D-49A0-8C4C-CE61A4E282D5}"/>
                  </a:ext>
                </a:extLst>
              </p14:cNvPr>
              <p14:cNvContentPartPr/>
              <p14:nvPr/>
            </p14:nvContentPartPr>
            <p14:xfrm>
              <a:off x="6173084" y="3328755"/>
              <a:ext cx="120240" cy="550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07EA7EB4-958D-49A0-8C4C-CE61A4E282D5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164444" y="3320115"/>
                <a:ext cx="1378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EC122E1D-956A-45E2-90F4-684968ED1857}"/>
                  </a:ext>
                </a:extLst>
              </p14:cNvPr>
              <p14:cNvContentPartPr/>
              <p14:nvPr/>
            </p14:nvContentPartPr>
            <p14:xfrm>
              <a:off x="6197924" y="3571035"/>
              <a:ext cx="136800" cy="1332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EC122E1D-956A-45E2-90F4-684968ED185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189284" y="3562395"/>
                <a:ext cx="1544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5EB92528-8490-4629-B5EB-4B8BDA6DD05E}"/>
                  </a:ext>
                </a:extLst>
              </p14:cNvPr>
              <p14:cNvContentPartPr/>
              <p14:nvPr/>
            </p14:nvContentPartPr>
            <p14:xfrm>
              <a:off x="6379364" y="3375555"/>
              <a:ext cx="33480" cy="1440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5EB92528-8490-4629-B5EB-4B8BDA6DD05E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370364" y="3366915"/>
                <a:ext cx="511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B590365-1D86-41B9-859A-AB1B61656859}"/>
                  </a:ext>
                </a:extLst>
              </p14:cNvPr>
              <p14:cNvContentPartPr/>
              <p14:nvPr/>
            </p14:nvContentPartPr>
            <p14:xfrm>
              <a:off x="6366404" y="3326235"/>
              <a:ext cx="67680" cy="694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B590365-1D86-41B9-859A-AB1B61656859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357764" y="3317235"/>
                <a:ext cx="853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40C1B201-5200-44FC-92A0-C86581C177FE}"/>
                  </a:ext>
                </a:extLst>
              </p14:cNvPr>
              <p14:cNvContentPartPr/>
              <p14:nvPr/>
            </p14:nvContentPartPr>
            <p14:xfrm>
              <a:off x="6391604" y="3456195"/>
              <a:ext cx="66960" cy="1584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40C1B201-5200-44FC-92A0-C86581C177FE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382964" y="3447195"/>
                <a:ext cx="84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0D87FC03-1BD3-49EC-BCD9-77B9DE240956}"/>
                  </a:ext>
                </a:extLst>
              </p14:cNvPr>
              <p14:cNvContentPartPr/>
              <p14:nvPr/>
            </p14:nvContentPartPr>
            <p14:xfrm>
              <a:off x="6520484" y="3424515"/>
              <a:ext cx="61920" cy="1209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0D87FC03-1BD3-49EC-BCD9-77B9DE24095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511844" y="3415515"/>
                <a:ext cx="795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D7FB4C8F-5C74-467C-9E55-A98776544F75}"/>
                  </a:ext>
                </a:extLst>
              </p14:cNvPr>
              <p14:cNvContentPartPr/>
              <p14:nvPr/>
            </p14:nvContentPartPr>
            <p14:xfrm>
              <a:off x="6568364" y="3446835"/>
              <a:ext cx="51480" cy="968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D7FB4C8F-5C74-467C-9E55-A98776544F75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559364" y="3437835"/>
                <a:ext cx="691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2D579BA0-C386-4989-B316-BFDA6565ADA0}"/>
                  </a:ext>
                </a:extLst>
              </p14:cNvPr>
              <p14:cNvContentPartPr/>
              <p14:nvPr/>
            </p14:nvContentPartPr>
            <p14:xfrm>
              <a:off x="6632084" y="3482835"/>
              <a:ext cx="64080" cy="550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2D579BA0-C386-4989-B316-BFDA6565ADA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623444" y="3474195"/>
                <a:ext cx="817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384BCA02-5863-4AFB-800C-B1C92A8A4192}"/>
                  </a:ext>
                </a:extLst>
              </p14:cNvPr>
              <p14:cNvContentPartPr/>
              <p14:nvPr/>
            </p14:nvContentPartPr>
            <p14:xfrm>
              <a:off x="6704444" y="3424155"/>
              <a:ext cx="82440" cy="1634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384BCA02-5863-4AFB-800C-B1C92A8A4192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695804" y="3415515"/>
                <a:ext cx="100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EA51FCFF-C83B-46AF-A88F-E0CC249E1F76}"/>
                  </a:ext>
                </a:extLst>
              </p14:cNvPr>
              <p14:cNvContentPartPr/>
              <p14:nvPr/>
            </p14:nvContentPartPr>
            <p14:xfrm>
              <a:off x="6050684" y="3124635"/>
              <a:ext cx="883440" cy="7527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EA51FCFF-C83B-46AF-A88F-E0CC249E1F76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041684" y="3115635"/>
                <a:ext cx="90108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15633099-8318-4A7B-88E4-79B01CEB8CAB}"/>
                  </a:ext>
                </a:extLst>
              </p14:cNvPr>
              <p14:cNvContentPartPr/>
              <p14:nvPr/>
            </p14:nvContentPartPr>
            <p14:xfrm>
              <a:off x="5369924" y="3370155"/>
              <a:ext cx="28440" cy="1069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15633099-8318-4A7B-88E4-79B01CEB8CAB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5361284" y="3361155"/>
                <a:ext cx="460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7A7AB779-0E8C-44F2-B0EC-1E90E37CE661}"/>
                  </a:ext>
                </a:extLst>
              </p14:cNvPr>
              <p14:cNvContentPartPr/>
              <p14:nvPr/>
            </p14:nvContentPartPr>
            <p14:xfrm>
              <a:off x="5335004" y="3361875"/>
              <a:ext cx="57240" cy="169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7A7AB779-0E8C-44F2-B0EC-1E90E37CE661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326364" y="3353235"/>
                <a:ext cx="74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EC31BF1F-CC2A-405E-9756-4D9738418426}"/>
                  </a:ext>
                </a:extLst>
              </p14:cNvPr>
              <p14:cNvContentPartPr/>
              <p14:nvPr/>
            </p14:nvContentPartPr>
            <p14:xfrm>
              <a:off x="5348684" y="3468075"/>
              <a:ext cx="88200" cy="5400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EC31BF1F-CC2A-405E-9756-4D9738418426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5339684" y="3459075"/>
                <a:ext cx="1058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2A6E6A89-03EA-4915-B22E-6E8589CA8207}"/>
                  </a:ext>
                </a:extLst>
              </p14:cNvPr>
              <p14:cNvContentPartPr/>
              <p14:nvPr/>
            </p14:nvContentPartPr>
            <p14:xfrm>
              <a:off x="5445524" y="3323355"/>
              <a:ext cx="53640" cy="2224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2A6E6A89-03EA-4915-B22E-6E8589CA8207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5436884" y="3314355"/>
                <a:ext cx="71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8E65C073-01A6-414D-8851-005A1512AA00}"/>
                  </a:ext>
                </a:extLst>
              </p14:cNvPr>
              <p14:cNvContentPartPr/>
              <p14:nvPr/>
            </p14:nvContentPartPr>
            <p14:xfrm>
              <a:off x="5539844" y="3378435"/>
              <a:ext cx="32760" cy="604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8E65C073-01A6-414D-8851-005A1512AA0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5531204" y="3369795"/>
                <a:ext cx="50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A0A7F70C-2148-4D2B-ADF2-1A9A2FCCBED9}"/>
                  </a:ext>
                </a:extLst>
              </p14:cNvPr>
              <p14:cNvContentPartPr/>
              <p14:nvPr/>
            </p14:nvContentPartPr>
            <p14:xfrm>
              <a:off x="5577284" y="3379155"/>
              <a:ext cx="33120" cy="648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A0A7F70C-2148-4D2B-ADF2-1A9A2FCCBED9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5568284" y="3370515"/>
                <a:ext cx="507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36C16969-285C-4C03-8B5D-69D4B0FBBC50}"/>
                  </a:ext>
                </a:extLst>
              </p14:cNvPr>
              <p14:cNvContentPartPr/>
              <p14:nvPr/>
            </p14:nvContentPartPr>
            <p14:xfrm>
              <a:off x="5655764" y="3358995"/>
              <a:ext cx="72720" cy="1346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36C16969-285C-4C03-8B5D-69D4B0FBBC5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5646764" y="3350355"/>
                <a:ext cx="903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A2B89F83-A6D1-4258-A66E-3EF37CBE73C8}"/>
                  </a:ext>
                </a:extLst>
              </p14:cNvPr>
              <p14:cNvContentPartPr/>
              <p14:nvPr/>
            </p14:nvContentPartPr>
            <p14:xfrm>
              <a:off x="6869324" y="2977035"/>
              <a:ext cx="704520" cy="6379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A2B89F83-A6D1-4258-A66E-3EF37CBE73C8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860684" y="2968395"/>
                <a:ext cx="72216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5352F4A-A20B-4958-8674-364BB6B3C4E4}"/>
                  </a:ext>
                </a:extLst>
              </p14:cNvPr>
              <p14:cNvContentPartPr/>
              <p14:nvPr/>
            </p14:nvContentPartPr>
            <p14:xfrm>
              <a:off x="6969044" y="3453315"/>
              <a:ext cx="128520" cy="1998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5352F4A-A20B-4958-8674-364BB6B3C4E4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960404" y="3444675"/>
                <a:ext cx="1461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DBC290DF-0938-4418-9AE3-292FB8E18A7B}"/>
                  </a:ext>
                </a:extLst>
              </p14:cNvPr>
              <p14:cNvContentPartPr/>
              <p14:nvPr/>
            </p14:nvContentPartPr>
            <p14:xfrm>
              <a:off x="7664924" y="3160275"/>
              <a:ext cx="29160" cy="1119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DBC290DF-0938-4418-9AE3-292FB8E18A7B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7656284" y="3151635"/>
                <a:ext cx="468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0255F154-290D-4C14-99A7-C30D267CEF96}"/>
                  </a:ext>
                </a:extLst>
              </p14:cNvPr>
              <p14:cNvContentPartPr/>
              <p14:nvPr/>
            </p14:nvContentPartPr>
            <p14:xfrm>
              <a:off x="7623524" y="3109155"/>
              <a:ext cx="112320" cy="532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0255F154-290D-4C14-99A7-C30D267CEF96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614524" y="3100515"/>
                <a:ext cx="129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6C6E82DE-6AD5-41F0-870B-37D2934880C1}"/>
                  </a:ext>
                </a:extLst>
              </p14:cNvPr>
              <p14:cNvContentPartPr/>
              <p14:nvPr/>
            </p14:nvContentPartPr>
            <p14:xfrm>
              <a:off x="7675364" y="3234795"/>
              <a:ext cx="69120" cy="3204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6C6E82DE-6AD5-41F0-870B-37D2934880C1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666364" y="3226155"/>
                <a:ext cx="86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C5058D47-1F9F-4528-A451-1D2ED1B615CC}"/>
                  </a:ext>
                </a:extLst>
              </p14:cNvPr>
              <p14:cNvContentPartPr/>
              <p14:nvPr/>
            </p14:nvContentPartPr>
            <p14:xfrm>
              <a:off x="7781924" y="3065595"/>
              <a:ext cx="69480" cy="31356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C5058D47-1F9F-4528-A451-1D2ED1B615CC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7772924" y="3056595"/>
                <a:ext cx="871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FFE2645E-B851-4CD7-818F-8049DE0F2890}"/>
                  </a:ext>
                </a:extLst>
              </p14:cNvPr>
              <p14:cNvContentPartPr/>
              <p14:nvPr/>
            </p14:nvContentPartPr>
            <p14:xfrm>
              <a:off x="7903244" y="3127155"/>
              <a:ext cx="47160" cy="810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FFE2645E-B851-4CD7-818F-8049DE0F2890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7894604" y="3118515"/>
                <a:ext cx="648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13450D9B-CF33-44A7-A50C-8F6F5C157484}"/>
                  </a:ext>
                </a:extLst>
              </p14:cNvPr>
              <p14:cNvContentPartPr/>
              <p14:nvPr/>
            </p14:nvContentPartPr>
            <p14:xfrm>
              <a:off x="7942484" y="3136155"/>
              <a:ext cx="47160" cy="694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13450D9B-CF33-44A7-A50C-8F6F5C157484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933484" y="3127515"/>
                <a:ext cx="648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8738E053-7F75-4AC7-8CF4-151650E5952E}"/>
                  </a:ext>
                </a:extLst>
              </p14:cNvPr>
              <p14:cNvContentPartPr/>
              <p14:nvPr/>
            </p14:nvContentPartPr>
            <p14:xfrm>
              <a:off x="8036444" y="3137235"/>
              <a:ext cx="66240" cy="24336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8738E053-7F75-4AC7-8CF4-151650E5952E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8027444" y="3128235"/>
                <a:ext cx="838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35E909D9-EABC-498B-BE6F-3BF0E25A09FE}"/>
                  </a:ext>
                </a:extLst>
              </p14:cNvPr>
              <p14:cNvContentPartPr/>
              <p14:nvPr/>
            </p14:nvContentPartPr>
            <p14:xfrm>
              <a:off x="5428244" y="4763355"/>
              <a:ext cx="78480" cy="1846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35E909D9-EABC-498B-BE6F-3BF0E25A09FE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5419244" y="4754355"/>
                <a:ext cx="961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E99FFE84-876B-4D2D-A997-FA7C5EAD15C4}"/>
                  </a:ext>
                </a:extLst>
              </p14:cNvPr>
              <p14:cNvContentPartPr/>
              <p14:nvPr/>
            </p14:nvContentPartPr>
            <p14:xfrm>
              <a:off x="5414924" y="4690995"/>
              <a:ext cx="232560" cy="16380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E99FFE84-876B-4D2D-A997-FA7C5EAD15C4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5406284" y="4681995"/>
                <a:ext cx="2502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C83C19F8-1EE8-4DC4-BB9A-6861007F757C}"/>
                  </a:ext>
                </a:extLst>
              </p14:cNvPr>
              <p14:cNvContentPartPr/>
              <p14:nvPr/>
            </p14:nvContentPartPr>
            <p14:xfrm>
              <a:off x="5607884" y="4663635"/>
              <a:ext cx="87120" cy="17712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C83C19F8-1EE8-4DC4-BB9A-6861007F757C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5598884" y="4654995"/>
                <a:ext cx="104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E7702630-008F-4C4F-B2AC-0FCD47A46CD2}"/>
                  </a:ext>
                </a:extLst>
              </p14:cNvPr>
              <p14:cNvContentPartPr/>
              <p14:nvPr/>
            </p14:nvContentPartPr>
            <p14:xfrm>
              <a:off x="5604644" y="4621155"/>
              <a:ext cx="116280" cy="11304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E7702630-008F-4C4F-B2AC-0FCD47A46CD2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5595644" y="4612155"/>
                <a:ext cx="1339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7BE67CC3-1032-4593-B97F-7905DB6FF3FF}"/>
                  </a:ext>
                </a:extLst>
              </p14:cNvPr>
              <p14:cNvContentPartPr/>
              <p14:nvPr/>
            </p14:nvContentPartPr>
            <p14:xfrm>
              <a:off x="5686004" y="4761555"/>
              <a:ext cx="98280" cy="759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7BE67CC3-1032-4593-B97F-7905DB6FF3FF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677364" y="4752915"/>
                <a:ext cx="1159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86F20E5C-BF51-4F28-A82C-9BAAE02EDA30}"/>
                  </a:ext>
                </a:extLst>
              </p14:cNvPr>
              <p14:cNvContentPartPr/>
              <p14:nvPr/>
            </p14:nvContentPartPr>
            <p14:xfrm>
              <a:off x="5782484" y="4617555"/>
              <a:ext cx="48240" cy="14508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86F20E5C-BF51-4F28-A82C-9BAAE02EDA30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5773484" y="4608555"/>
                <a:ext cx="65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674C1F5A-FCF3-492B-9790-3CA79C219179}"/>
                  </a:ext>
                </a:extLst>
              </p14:cNvPr>
              <p14:cNvContentPartPr/>
              <p14:nvPr/>
            </p14:nvContentPartPr>
            <p14:xfrm>
              <a:off x="5793644" y="4563195"/>
              <a:ext cx="186840" cy="1587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674C1F5A-FCF3-492B-9790-3CA79C219179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5784644" y="4554555"/>
                <a:ext cx="2044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7AA9804-BA7D-497D-A608-DECD9C65A288}"/>
                  </a:ext>
                </a:extLst>
              </p14:cNvPr>
              <p14:cNvContentPartPr/>
              <p14:nvPr/>
            </p14:nvContentPartPr>
            <p14:xfrm>
              <a:off x="6008204" y="4561035"/>
              <a:ext cx="38160" cy="11988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7AA9804-BA7D-497D-A608-DECD9C65A288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5999204" y="4552035"/>
                <a:ext cx="558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E1860D30-411C-4B2D-A00F-83C8145EC11F}"/>
                  </a:ext>
                </a:extLst>
              </p14:cNvPr>
              <p14:cNvContentPartPr/>
              <p14:nvPr/>
            </p14:nvContentPartPr>
            <p14:xfrm>
              <a:off x="6077684" y="4530075"/>
              <a:ext cx="84240" cy="11772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E1860D30-411C-4B2D-A00F-83C8145EC11F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6068684" y="4521435"/>
                <a:ext cx="1018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BDA67E15-8073-4D95-9D18-B9E7E60F323F}"/>
                  </a:ext>
                </a:extLst>
              </p14:cNvPr>
              <p14:cNvContentPartPr/>
              <p14:nvPr/>
            </p14:nvContentPartPr>
            <p14:xfrm>
              <a:off x="6162644" y="4324875"/>
              <a:ext cx="197280" cy="30492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BDA67E15-8073-4D95-9D18-B9E7E60F323F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6154004" y="4315875"/>
                <a:ext cx="2149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DEB3D0B8-E9D4-47E2-B432-7D58C743C745}"/>
                  </a:ext>
                </a:extLst>
              </p14:cNvPr>
              <p14:cNvContentPartPr/>
              <p14:nvPr/>
            </p14:nvContentPartPr>
            <p14:xfrm>
              <a:off x="5371364" y="4256475"/>
              <a:ext cx="1112760" cy="80064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DEB3D0B8-E9D4-47E2-B432-7D58C743C745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5362364" y="4247475"/>
                <a:ext cx="113040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65CD8B58-D711-400E-99B6-53063CBA261F}"/>
                  </a:ext>
                </a:extLst>
              </p14:cNvPr>
              <p14:cNvContentPartPr/>
              <p14:nvPr/>
            </p14:nvContentPartPr>
            <p14:xfrm>
              <a:off x="5040164" y="4334595"/>
              <a:ext cx="360360" cy="38088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65CD8B58-D711-400E-99B6-53063CBA261F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031164" y="4325955"/>
                <a:ext cx="3780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9C9EFFBB-F64E-4E4D-9183-80819198BCC5}"/>
                  </a:ext>
                </a:extLst>
              </p14:cNvPr>
              <p14:cNvContentPartPr/>
              <p14:nvPr/>
            </p14:nvContentPartPr>
            <p14:xfrm>
              <a:off x="5300084" y="4645635"/>
              <a:ext cx="109080" cy="11196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9C9EFFBB-F64E-4E4D-9183-80819198BCC5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291444" y="4636995"/>
                <a:ext cx="126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0A29B9ED-83F0-437D-B786-ADF408249026}"/>
                  </a:ext>
                </a:extLst>
              </p14:cNvPr>
              <p14:cNvContentPartPr/>
              <p14:nvPr/>
            </p14:nvContentPartPr>
            <p14:xfrm>
              <a:off x="5039444" y="4350075"/>
              <a:ext cx="67320" cy="13032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0A29B9ED-83F0-437D-B786-ADF408249026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030804" y="4341075"/>
                <a:ext cx="849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03405776-ADC4-439C-BA87-B12B8032E777}"/>
                  </a:ext>
                </a:extLst>
              </p14:cNvPr>
              <p14:cNvContentPartPr/>
              <p14:nvPr/>
            </p14:nvContentPartPr>
            <p14:xfrm>
              <a:off x="5180204" y="4437195"/>
              <a:ext cx="28800" cy="9396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03405776-ADC4-439C-BA87-B12B8032E777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5171204" y="4428555"/>
                <a:ext cx="46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B5C2A5B3-6801-413D-94BC-2C41FF269F4A}"/>
                  </a:ext>
                </a:extLst>
              </p14:cNvPr>
              <p14:cNvContentPartPr/>
              <p14:nvPr/>
            </p14:nvContentPartPr>
            <p14:xfrm>
              <a:off x="5169404" y="4411995"/>
              <a:ext cx="118800" cy="8820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B5C2A5B3-6801-413D-94BC-2C41FF269F4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5160764" y="4402995"/>
                <a:ext cx="1364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D791EB52-2C9A-469B-BDA8-948388BA79B6}"/>
                  </a:ext>
                </a:extLst>
              </p14:cNvPr>
              <p14:cNvContentPartPr/>
              <p14:nvPr/>
            </p14:nvContentPartPr>
            <p14:xfrm>
              <a:off x="5274524" y="4356195"/>
              <a:ext cx="49320" cy="10116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D791EB52-2C9A-469B-BDA8-948388BA79B6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265524" y="4347195"/>
                <a:ext cx="669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BBF34758-B040-4746-8A97-5384204CB76F}"/>
                  </a:ext>
                </a:extLst>
              </p14:cNvPr>
              <p14:cNvContentPartPr/>
              <p14:nvPr/>
            </p14:nvContentPartPr>
            <p14:xfrm>
              <a:off x="5286044" y="4343955"/>
              <a:ext cx="64800" cy="8352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BBF34758-B040-4746-8A97-5384204CB76F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5277044" y="4335315"/>
                <a:ext cx="824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4DADC231-A740-463E-9C1F-2E31D9A25376}"/>
                  </a:ext>
                </a:extLst>
              </p14:cNvPr>
              <p14:cNvContentPartPr/>
              <p14:nvPr/>
            </p14:nvContentPartPr>
            <p14:xfrm>
              <a:off x="5321684" y="4417035"/>
              <a:ext cx="42120" cy="6696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4DADC231-A740-463E-9C1F-2E31D9A25376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5312684" y="4408035"/>
                <a:ext cx="597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350AD6B8-2B72-419B-9F4F-5D4A08CC6A9E}"/>
                  </a:ext>
                </a:extLst>
              </p14:cNvPr>
              <p14:cNvContentPartPr/>
              <p14:nvPr/>
            </p14:nvContentPartPr>
            <p14:xfrm>
              <a:off x="5359844" y="4288155"/>
              <a:ext cx="124200" cy="13212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350AD6B8-2B72-419B-9F4F-5D4A08CC6A9E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351204" y="4279155"/>
                <a:ext cx="1418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BAD5A2CC-F564-469F-B409-924364FF3190}"/>
                  </a:ext>
                </a:extLst>
              </p14:cNvPr>
              <p14:cNvContentPartPr/>
              <p14:nvPr/>
            </p14:nvContentPartPr>
            <p14:xfrm>
              <a:off x="5516084" y="4329195"/>
              <a:ext cx="29520" cy="2952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BAD5A2CC-F564-469F-B409-924364FF319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507084" y="4320195"/>
                <a:ext cx="47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B365AE46-0E98-472B-BD90-7E04324D5E82}"/>
                  </a:ext>
                </a:extLst>
              </p14:cNvPr>
              <p14:cNvContentPartPr/>
              <p14:nvPr/>
            </p14:nvContentPartPr>
            <p14:xfrm>
              <a:off x="5566844" y="4216875"/>
              <a:ext cx="32760" cy="9360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B365AE46-0E98-472B-BD90-7E04324D5E82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558204" y="4208235"/>
                <a:ext cx="504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674E7283-8F76-4AB4-8708-457F6BAAC527}"/>
                  </a:ext>
                </a:extLst>
              </p14:cNvPr>
              <p14:cNvContentPartPr/>
              <p14:nvPr/>
            </p14:nvContentPartPr>
            <p14:xfrm>
              <a:off x="5625164" y="4184835"/>
              <a:ext cx="158040" cy="1756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674E7283-8F76-4AB4-8708-457F6BAAC52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616524" y="4176195"/>
                <a:ext cx="1756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68A9EA48-3E60-4E6A-9A05-832036CF777C}"/>
                  </a:ext>
                </a:extLst>
              </p14:cNvPr>
              <p14:cNvContentPartPr/>
              <p14:nvPr/>
            </p14:nvContentPartPr>
            <p14:xfrm>
              <a:off x="6031244" y="4994115"/>
              <a:ext cx="2160" cy="288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68A9EA48-3E60-4E6A-9A05-832036CF777C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022244" y="4985115"/>
                <a:ext cx="198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CCAF30E2-C307-49FF-B5D8-558AD81C1485}"/>
                  </a:ext>
                </a:extLst>
              </p14:cNvPr>
              <p14:cNvContentPartPr/>
              <p14:nvPr/>
            </p14:nvContentPartPr>
            <p14:xfrm>
              <a:off x="4982762" y="5798477"/>
              <a:ext cx="63720" cy="15624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CCAF30E2-C307-49FF-B5D8-558AD81C1485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4973762" y="5789837"/>
                <a:ext cx="813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65CAC4C6-E6B1-4FB9-B1EE-F3348AF1D6E2}"/>
                  </a:ext>
                </a:extLst>
              </p14:cNvPr>
              <p14:cNvContentPartPr/>
              <p14:nvPr/>
            </p14:nvContentPartPr>
            <p14:xfrm>
              <a:off x="4966562" y="5766437"/>
              <a:ext cx="191160" cy="13608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65CAC4C6-E6B1-4FB9-B1EE-F3348AF1D6E2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4957922" y="5757437"/>
                <a:ext cx="2088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707594AA-F5D9-4151-93A3-5C8B5B35D9FF}"/>
                  </a:ext>
                </a:extLst>
              </p14:cNvPr>
              <p14:cNvContentPartPr/>
              <p14:nvPr/>
            </p14:nvContentPartPr>
            <p14:xfrm>
              <a:off x="5106242" y="5785517"/>
              <a:ext cx="89280" cy="10116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707594AA-F5D9-4151-93A3-5C8B5B35D9FF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5097602" y="5776877"/>
                <a:ext cx="1069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771F7113-43DB-41F8-B395-406975AAC94B}"/>
                  </a:ext>
                </a:extLst>
              </p14:cNvPr>
              <p14:cNvContentPartPr/>
              <p14:nvPr/>
            </p14:nvContentPartPr>
            <p14:xfrm>
              <a:off x="5110922" y="5733317"/>
              <a:ext cx="79560" cy="8244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771F7113-43DB-41F8-B395-406975AAC94B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5102282" y="5724317"/>
                <a:ext cx="97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8AAE9540-F066-4972-8EE7-DBD257D4F878}"/>
                  </a:ext>
                </a:extLst>
              </p14:cNvPr>
              <p14:cNvContentPartPr/>
              <p14:nvPr/>
            </p14:nvContentPartPr>
            <p14:xfrm>
              <a:off x="5199842" y="5752397"/>
              <a:ext cx="79920" cy="13140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8AAE9540-F066-4972-8EE7-DBD257D4F87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5190842" y="5743757"/>
                <a:ext cx="975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FC5C5997-D0EC-4286-B378-4864683D9A05}"/>
                  </a:ext>
                </a:extLst>
              </p14:cNvPr>
              <p14:cNvContentPartPr/>
              <p14:nvPr/>
            </p14:nvContentPartPr>
            <p14:xfrm>
              <a:off x="5234762" y="5732957"/>
              <a:ext cx="131040" cy="7056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FC5C5997-D0EC-4286-B378-4864683D9A05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5225762" y="5723957"/>
                <a:ext cx="1486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AADAFDD9-0194-4FC4-8A11-6828702DF7DE}"/>
                  </a:ext>
                </a:extLst>
              </p14:cNvPr>
              <p14:cNvContentPartPr/>
              <p14:nvPr/>
            </p14:nvContentPartPr>
            <p14:xfrm>
              <a:off x="5404682" y="5777237"/>
              <a:ext cx="46080" cy="1440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AADAFDD9-0194-4FC4-8A11-6828702DF7DE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5396042" y="5768597"/>
                <a:ext cx="637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33DBB7A3-8D44-4355-A0C2-577F6679523A}"/>
                  </a:ext>
                </a:extLst>
              </p14:cNvPr>
              <p14:cNvContentPartPr/>
              <p14:nvPr/>
            </p14:nvContentPartPr>
            <p14:xfrm>
              <a:off x="5477762" y="5674997"/>
              <a:ext cx="51840" cy="9864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33DBB7A3-8D44-4355-A0C2-577F6679523A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5468762" y="5665997"/>
                <a:ext cx="694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53255047-7BDD-486A-BB92-D6662129F563}"/>
                  </a:ext>
                </a:extLst>
              </p14:cNvPr>
              <p14:cNvContentPartPr/>
              <p14:nvPr/>
            </p14:nvContentPartPr>
            <p14:xfrm>
              <a:off x="5564522" y="5671397"/>
              <a:ext cx="53280" cy="73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53255047-7BDD-486A-BB92-D6662129F563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5555522" y="5662757"/>
                <a:ext cx="709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AF6EE6BA-0CE2-4F79-ADC0-D260E7850FBD}"/>
                  </a:ext>
                </a:extLst>
              </p14:cNvPr>
              <p14:cNvContentPartPr/>
              <p14:nvPr/>
            </p14:nvContentPartPr>
            <p14:xfrm>
              <a:off x="5649482" y="5650157"/>
              <a:ext cx="101160" cy="1976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AF6EE6BA-0CE2-4F79-ADC0-D260E7850FBD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5640842" y="5641157"/>
                <a:ext cx="118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687A0E31-3B4F-4EEC-B68E-EEA6CF216CAD}"/>
                  </a:ext>
                </a:extLst>
              </p14:cNvPr>
              <p14:cNvContentPartPr/>
              <p14:nvPr/>
            </p14:nvContentPartPr>
            <p14:xfrm>
              <a:off x="6031244" y="4994115"/>
              <a:ext cx="2520" cy="324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687A0E31-3B4F-4EEC-B68E-EEA6CF216CAD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6022244" y="4985115"/>
                <a:ext cx="20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9E886834-71EB-40E5-90D6-FDF7B9AA7229}"/>
                  </a:ext>
                </a:extLst>
              </p14:cNvPr>
              <p14:cNvContentPartPr/>
              <p14:nvPr/>
            </p14:nvContentPartPr>
            <p14:xfrm>
              <a:off x="6393404" y="3797475"/>
              <a:ext cx="1505160" cy="162720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9E886834-71EB-40E5-90D6-FDF7B9AA7229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6384404" y="3788475"/>
                <a:ext cx="1522800" cy="16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AA1B8BE3-154B-4AA4-927B-6453C799AC84}"/>
                  </a:ext>
                </a:extLst>
              </p14:cNvPr>
              <p14:cNvContentPartPr/>
              <p14:nvPr/>
            </p14:nvContentPartPr>
            <p14:xfrm>
              <a:off x="6332924" y="4913835"/>
              <a:ext cx="198720" cy="16272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AA1B8BE3-154B-4AA4-927B-6453C799AC84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324284" y="4904835"/>
                <a:ext cx="216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E6678AAD-6AA1-482A-AB3F-DD0F6F13A0FD}"/>
                  </a:ext>
                </a:extLst>
              </p14:cNvPr>
              <p14:cNvContentPartPr/>
              <p14:nvPr/>
            </p14:nvContentPartPr>
            <p14:xfrm>
              <a:off x="7288364" y="5555355"/>
              <a:ext cx="101160" cy="15912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E6678AAD-6AA1-482A-AB3F-DD0F6F13A0FD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7279364" y="5546355"/>
                <a:ext cx="1188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2FAAD7A7-9C1C-4FDE-A167-87219D9A8C61}"/>
                  </a:ext>
                </a:extLst>
              </p14:cNvPr>
              <p14:cNvContentPartPr/>
              <p14:nvPr/>
            </p14:nvContentPartPr>
            <p14:xfrm>
              <a:off x="7229324" y="5544195"/>
              <a:ext cx="117360" cy="2484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2FAAD7A7-9C1C-4FDE-A167-87219D9A8C61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7220324" y="5535195"/>
                <a:ext cx="1350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F5CF17BF-BEE7-4D80-A936-F9659EF7CFA8}"/>
                  </a:ext>
                </a:extLst>
              </p14:cNvPr>
              <p14:cNvContentPartPr/>
              <p14:nvPr/>
            </p14:nvContentPartPr>
            <p14:xfrm>
              <a:off x="7324364" y="5671275"/>
              <a:ext cx="99000" cy="522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F5CF17BF-BEE7-4D80-A936-F9659EF7CFA8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7315364" y="5662275"/>
                <a:ext cx="116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3FA46B54-4391-4BA1-B526-FA25A3162090}"/>
                  </a:ext>
                </a:extLst>
              </p14:cNvPr>
              <p14:cNvContentPartPr/>
              <p14:nvPr/>
            </p14:nvContentPartPr>
            <p14:xfrm>
              <a:off x="7437404" y="5443755"/>
              <a:ext cx="162000" cy="33192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3FA46B54-4391-4BA1-B526-FA25A3162090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7428764" y="5435115"/>
                <a:ext cx="1796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8180D242-4192-4AC0-821F-F39F3BE57E13}"/>
                  </a:ext>
                </a:extLst>
              </p14:cNvPr>
              <p14:cNvContentPartPr/>
              <p14:nvPr/>
            </p14:nvContentPartPr>
            <p14:xfrm>
              <a:off x="7109084" y="5593515"/>
              <a:ext cx="124200" cy="20916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8180D242-4192-4AC0-821F-F39F3BE57E13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7100444" y="5584515"/>
                <a:ext cx="141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8753B8E6-7A59-4E79-A701-8B57313AFB5D}"/>
                  </a:ext>
                </a:extLst>
              </p14:cNvPr>
              <p14:cNvContentPartPr/>
              <p14:nvPr/>
            </p14:nvContentPartPr>
            <p14:xfrm>
              <a:off x="7230044" y="5857755"/>
              <a:ext cx="46800" cy="2520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8753B8E6-7A59-4E79-A701-8B57313AFB5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7221404" y="5848755"/>
                <a:ext cx="644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A5B7F5BD-E983-48E8-AF66-99D51B45C27F}"/>
                  </a:ext>
                </a:extLst>
              </p14:cNvPr>
              <p14:cNvContentPartPr/>
              <p14:nvPr/>
            </p14:nvContentPartPr>
            <p14:xfrm>
              <a:off x="6706173" y="4605675"/>
              <a:ext cx="101160" cy="15912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A5B7F5BD-E983-48E8-AF66-99D51B45C27F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6697173" y="4596675"/>
                <a:ext cx="1188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F6E1190D-1E0B-4F35-9AFE-A42FE10C52B0}"/>
                  </a:ext>
                </a:extLst>
              </p14:cNvPr>
              <p14:cNvContentPartPr/>
              <p14:nvPr/>
            </p14:nvContentPartPr>
            <p14:xfrm>
              <a:off x="6647133" y="4594515"/>
              <a:ext cx="117360" cy="24840"/>
            </p14:xfrm>
          </p:contentPart>
        </mc:Choice>
        <mc:Fallback xmlns=""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F6E1190D-1E0B-4F35-9AFE-A42FE10C52B0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6638133" y="4585515"/>
                <a:ext cx="1350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FD45B092-0B17-4CE5-BD03-783CFAC2B931}"/>
                  </a:ext>
                </a:extLst>
              </p14:cNvPr>
              <p14:cNvContentPartPr/>
              <p14:nvPr/>
            </p14:nvContentPartPr>
            <p14:xfrm>
              <a:off x="6742173" y="4721595"/>
              <a:ext cx="99000" cy="52200"/>
            </p14:xfrm>
          </p:contentPart>
        </mc:Choice>
        <mc:Fallback xmlns=""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FD45B092-0B17-4CE5-BD03-783CFAC2B931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6733173" y="4712595"/>
                <a:ext cx="116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DC53E709-B6AB-4BEA-9A1D-0A763C25C5A0}"/>
                  </a:ext>
                </a:extLst>
              </p14:cNvPr>
              <p14:cNvContentPartPr/>
              <p14:nvPr/>
            </p14:nvContentPartPr>
            <p14:xfrm>
              <a:off x="6855213" y="4494075"/>
              <a:ext cx="162000" cy="331920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DC53E709-B6AB-4BEA-9A1D-0A763C25C5A0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6846573" y="4485435"/>
                <a:ext cx="1796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81138AF2-95C6-403B-9EB0-6A97B6AD89C2}"/>
                  </a:ext>
                </a:extLst>
              </p14:cNvPr>
              <p14:cNvContentPartPr/>
              <p14:nvPr/>
            </p14:nvContentPartPr>
            <p14:xfrm>
              <a:off x="7034853" y="4495155"/>
              <a:ext cx="55440" cy="115560"/>
            </p14:xfrm>
          </p:contentPart>
        </mc:Choice>
        <mc:Fallback xmlns=""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81138AF2-95C6-403B-9EB0-6A97B6AD89C2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025853" y="4486515"/>
                <a:ext cx="730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637" name="Ink 636">
                <a:extLst>
                  <a:ext uri="{FF2B5EF4-FFF2-40B4-BE49-F238E27FC236}">
                    <a16:creationId xmlns:a16="http://schemas.microsoft.com/office/drawing/2014/main" id="{E4F05FF7-011D-46AE-8058-D6C8C53D0C48}"/>
                  </a:ext>
                </a:extLst>
              </p14:cNvPr>
              <p14:cNvContentPartPr/>
              <p14:nvPr/>
            </p14:nvContentPartPr>
            <p14:xfrm>
              <a:off x="7124133" y="4480755"/>
              <a:ext cx="66960" cy="104040"/>
            </p14:xfrm>
          </p:contentPart>
        </mc:Choice>
        <mc:Fallback xmlns="">
          <p:pic>
            <p:nvPicPr>
              <p:cNvPr id="637" name="Ink 636">
                <a:extLst>
                  <a:ext uri="{FF2B5EF4-FFF2-40B4-BE49-F238E27FC236}">
                    <a16:creationId xmlns:a16="http://schemas.microsoft.com/office/drawing/2014/main" id="{E4F05FF7-011D-46AE-8058-D6C8C53D0C48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7115133" y="4472115"/>
                <a:ext cx="846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0B5ECD73-E67A-484E-B89D-B1C076B5CE85}"/>
                  </a:ext>
                </a:extLst>
              </p14:cNvPr>
              <p14:cNvContentPartPr/>
              <p14:nvPr/>
            </p14:nvContentPartPr>
            <p14:xfrm>
              <a:off x="7207293" y="4447635"/>
              <a:ext cx="115200" cy="19800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0B5ECD73-E67A-484E-B89D-B1C076B5CE85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7198653" y="4438995"/>
                <a:ext cx="1328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639" name="Ink 638">
                <a:extLst>
                  <a:ext uri="{FF2B5EF4-FFF2-40B4-BE49-F238E27FC236}">
                    <a16:creationId xmlns:a16="http://schemas.microsoft.com/office/drawing/2014/main" id="{77B650DA-4731-4612-B758-1190422CE095}"/>
                  </a:ext>
                </a:extLst>
              </p14:cNvPr>
              <p14:cNvContentPartPr/>
              <p14:nvPr/>
            </p14:nvContentPartPr>
            <p14:xfrm>
              <a:off x="7298373" y="4165035"/>
              <a:ext cx="188640" cy="258120"/>
            </p14:xfrm>
          </p:contentPart>
        </mc:Choice>
        <mc:Fallback xmlns="">
          <p:pic>
            <p:nvPicPr>
              <p:cNvPr id="639" name="Ink 638">
                <a:extLst>
                  <a:ext uri="{FF2B5EF4-FFF2-40B4-BE49-F238E27FC236}">
                    <a16:creationId xmlns:a16="http://schemas.microsoft.com/office/drawing/2014/main" id="{77B650DA-4731-4612-B758-1190422CE095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7289733" y="4156395"/>
                <a:ext cx="2062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2E68CE94-ABA3-43FA-854D-A9802636E7F2}"/>
                  </a:ext>
                </a:extLst>
              </p14:cNvPr>
              <p14:cNvContentPartPr/>
              <p14:nvPr/>
            </p14:nvContentPartPr>
            <p14:xfrm>
              <a:off x="6919569" y="5006355"/>
              <a:ext cx="72360" cy="13284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2E68CE94-ABA3-43FA-854D-A9802636E7F2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6910569" y="4997355"/>
                <a:ext cx="90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6A34DF73-23F0-44B1-8C2D-B47B593DDFC1}"/>
                  </a:ext>
                </a:extLst>
              </p14:cNvPr>
              <p14:cNvContentPartPr/>
              <p14:nvPr/>
            </p14:nvContentPartPr>
            <p14:xfrm>
              <a:off x="6912729" y="4940475"/>
              <a:ext cx="159120" cy="140040"/>
            </p14:xfrm>
          </p:contentPart>
        </mc:Choice>
        <mc:Fallback xmlns=""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6A34DF73-23F0-44B1-8C2D-B47B593DDFC1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903729" y="4931475"/>
                <a:ext cx="1767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207F14CA-19A1-4E75-BAB9-3B330AA0E406}"/>
                  </a:ext>
                </a:extLst>
              </p14:cNvPr>
              <p14:cNvContentPartPr/>
              <p14:nvPr/>
            </p14:nvContentPartPr>
            <p14:xfrm>
              <a:off x="7033329" y="4913115"/>
              <a:ext cx="85320" cy="117720"/>
            </p14:xfrm>
          </p:contentPart>
        </mc:Choice>
        <mc:Fallback xmlns=""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207F14CA-19A1-4E75-BAB9-3B330AA0E406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7024329" y="4904115"/>
                <a:ext cx="1029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88CB295C-E20D-4B26-B707-1CD306359AA2}"/>
                  </a:ext>
                </a:extLst>
              </p14:cNvPr>
              <p14:cNvContentPartPr/>
              <p14:nvPr/>
            </p14:nvContentPartPr>
            <p14:xfrm>
              <a:off x="7034769" y="4855515"/>
              <a:ext cx="60480" cy="56880"/>
            </p14:xfrm>
          </p:contentPart>
        </mc:Choice>
        <mc:Fallback xmlns=""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88CB295C-E20D-4B26-B707-1CD306359AA2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7026129" y="4846875"/>
                <a:ext cx="781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9E1327DD-52D2-42E8-BACE-0E274CCADA4A}"/>
                  </a:ext>
                </a:extLst>
              </p14:cNvPr>
              <p14:cNvContentPartPr/>
              <p14:nvPr/>
            </p14:nvContentPartPr>
            <p14:xfrm>
              <a:off x="7092729" y="4946595"/>
              <a:ext cx="79200" cy="91440"/>
            </p14:xfrm>
          </p:contentPart>
        </mc:Choice>
        <mc:Fallback xmlns=""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9E1327DD-52D2-42E8-BACE-0E274CCADA4A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7084089" y="4937595"/>
                <a:ext cx="968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2F151280-D023-410D-BD85-D2E076B7E8F5}"/>
                  </a:ext>
                </a:extLst>
              </p14:cNvPr>
              <p14:cNvContentPartPr/>
              <p14:nvPr/>
            </p14:nvContentPartPr>
            <p14:xfrm>
              <a:off x="7168329" y="4815195"/>
              <a:ext cx="59400" cy="107280"/>
            </p14:xfrm>
          </p:contentPart>
        </mc:Choice>
        <mc:Fallback xmlns=""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2F151280-D023-410D-BD85-D2E076B7E8F5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7159689" y="4806555"/>
                <a:ext cx="770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673B9111-8960-45D8-8A4F-EF2AE1FCEDCD}"/>
                  </a:ext>
                </a:extLst>
              </p14:cNvPr>
              <p14:cNvContentPartPr/>
              <p14:nvPr/>
            </p14:nvContentPartPr>
            <p14:xfrm>
              <a:off x="7182369" y="4755075"/>
              <a:ext cx="137520" cy="112320"/>
            </p14:xfrm>
          </p:contentPart>
        </mc:Choice>
        <mc:Fallback xmlns=""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673B9111-8960-45D8-8A4F-EF2AE1FCEDCD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7173369" y="4746075"/>
                <a:ext cx="1551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30F150E1-625C-4FD3-9420-6616557A833D}"/>
                  </a:ext>
                </a:extLst>
              </p14:cNvPr>
              <p14:cNvContentPartPr/>
              <p14:nvPr/>
            </p14:nvContentPartPr>
            <p14:xfrm>
              <a:off x="7347249" y="4689915"/>
              <a:ext cx="48960" cy="105480"/>
            </p14:xfrm>
          </p:contentPart>
        </mc:Choice>
        <mc:Fallback xmlns=""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30F150E1-625C-4FD3-9420-6616557A833D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7338609" y="4680915"/>
                <a:ext cx="666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C662C052-AE20-4BC0-84E4-57C7C923B676}"/>
                  </a:ext>
                </a:extLst>
              </p14:cNvPr>
              <p14:cNvContentPartPr/>
              <p14:nvPr/>
            </p14:nvContentPartPr>
            <p14:xfrm>
              <a:off x="7422849" y="4671195"/>
              <a:ext cx="25200" cy="112680"/>
            </p14:xfrm>
          </p:contentPart>
        </mc:Choice>
        <mc:Fallback xmlns=""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C662C052-AE20-4BC0-84E4-57C7C923B67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413849" y="4662195"/>
                <a:ext cx="428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CB328B07-BB59-493D-97D3-B77EF62B170F}"/>
                  </a:ext>
                </a:extLst>
              </p14:cNvPr>
              <p14:cNvContentPartPr/>
              <p14:nvPr/>
            </p14:nvContentPartPr>
            <p14:xfrm>
              <a:off x="7481169" y="4650315"/>
              <a:ext cx="115920" cy="211680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CB328B07-BB59-493D-97D3-B77EF62B170F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472529" y="4641675"/>
                <a:ext cx="13356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2" name="Group 621">
            <a:extLst>
              <a:ext uri="{FF2B5EF4-FFF2-40B4-BE49-F238E27FC236}">
                <a16:creationId xmlns:a16="http://schemas.microsoft.com/office/drawing/2014/main" id="{6E09B0AA-072E-4C7D-A136-B587E10B5A3E}"/>
              </a:ext>
            </a:extLst>
          </p:cNvPr>
          <p:cNvGrpSpPr/>
          <p:nvPr/>
        </p:nvGrpSpPr>
        <p:grpSpPr>
          <a:xfrm>
            <a:off x="5197124" y="4980795"/>
            <a:ext cx="821880" cy="579600"/>
            <a:chOff x="5197124" y="4980795"/>
            <a:chExt cx="82188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BFDFD81-6505-47F0-8ADD-BEAE721F5877}"/>
                    </a:ext>
                  </a:extLst>
                </p14:cNvPr>
                <p14:cNvContentPartPr/>
                <p14:nvPr/>
              </p14:nvContentPartPr>
              <p14:xfrm>
                <a:off x="5197124" y="4980795"/>
                <a:ext cx="821880" cy="5796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BFDFD81-6505-47F0-8ADD-BEAE721F587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188484" y="4971795"/>
                  <a:ext cx="839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95582412-0D9D-4FAA-8B5B-9AE05BBE9994}"/>
                    </a:ext>
                  </a:extLst>
                </p14:cNvPr>
                <p14:cNvContentPartPr/>
                <p14:nvPr/>
              </p14:nvContentPartPr>
              <p14:xfrm>
                <a:off x="5259764" y="4995195"/>
                <a:ext cx="89640" cy="2498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95582412-0D9D-4FAA-8B5B-9AE05BBE999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251124" y="4986555"/>
                  <a:ext cx="1072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AD37FB5E-330E-4BD3-BEDD-78AD94AE852C}"/>
              </a:ext>
            </a:extLst>
          </p:cNvPr>
          <p:cNvGrpSpPr/>
          <p:nvPr/>
        </p:nvGrpSpPr>
        <p:grpSpPr>
          <a:xfrm>
            <a:off x="6557204" y="3899715"/>
            <a:ext cx="219600" cy="702720"/>
            <a:chOff x="6557204" y="3899715"/>
            <a:chExt cx="219600" cy="7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E409D7A8-EC44-4E8A-A960-3111E20251C5}"/>
                    </a:ext>
                  </a:extLst>
                </p14:cNvPr>
                <p14:cNvContentPartPr/>
                <p14:nvPr/>
              </p14:nvContentPartPr>
              <p14:xfrm>
                <a:off x="6557204" y="3939675"/>
                <a:ext cx="205920" cy="6627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E409D7A8-EC44-4E8A-A960-3111E20251C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548564" y="3931035"/>
                  <a:ext cx="22356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7965DAFE-6B08-4371-BC89-391650D0F06F}"/>
                    </a:ext>
                  </a:extLst>
                </p14:cNvPr>
                <p14:cNvContentPartPr/>
                <p14:nvPr/>
              </p14:nvContentPartPr>
              <p14:xfrm>
                <a:off x="6636044" y="3899715"/>
                <a:ext cx="140760" cy="1605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7965DAFE-6B08-4371-BC89-391650D0F06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627044" y="3891075"/>
                  <a:ext cx="1584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3F2A541E-B1E6-4954-A935-567A8DD49E79}"/>
              </a:ext>
            </a:extLst>
          </p:cNvPr>
          <p:cNvGrpSpPr/>
          <p:nvPr/>
        </p:nvGrpSpPr>
        <p:grpSpPr>
          <a:xfrm>
            <a:off x="6765284" y="4919955"/>
            <a:ext cx="151200" cy="300600"/>
            <a:chOff x="6765284" y="4919955"/>
            <a:chExt cx="1512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9167EA33-B943-49C8-BD01-403788DFB6D6}"/>
                    </a:ext>
                  </a:extLst>
                </p14:cNvPr>
                <p14:cNvContentPartPr/>
                <p14:nvPr/>
              </p14:nvContentPartPr>
              <p14:xfrm>
                <a:off x="6765284" y="4919955"/>
                <a:ext cx="106560" cy="2329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9167EA33-B943-49C8-BD01-403788DFB6D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756644" y="4911315"/>
                  <a:ext cx="124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F99D5348-E617-4120-81F6-8BE805F1B13A}"/>
                    </a:ext>
                  </a:extLst>
                </p14:cNvPr>
                <p14:cNvContentPartPr/>
                <p14:nvPr/>
              </p14:nvContentPartPr>
              <p14:xfrm>
                <a:off x="6882284" y="5175195"/>
                <a:ext cx="34200" cy="453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F99D5348-E617-4120-81F6-8BE805F1B13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873284" y="5166195"/>
                  <a:ext cx="518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E5299B3B-C92F-498C-94E2-5FD063FBE510}"/>
              </a:ext>
            </a:extLst>
          </p:cNvPr>
          <p:cNvGrpSpPr/>
          <p:nvPr/>
        </p:nvGrpSpPr>
        <p:grpSpPr>
          <a:xfrm>
            <a:off x="1611078" y="4193295"/>
            <a:ext cx="1051920" cy="441000"/>
            <a:chOff x="1611078" y="4193295"/>
            <a:chExt cx="105192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6594C100-5AA9-4B7E-AB5E-90D82F93A010}"/>
                    </a:ext>
                  </a:extLst>
                </p14:cNvPr>
                <p14:cNvContentPartPr/>
                <p14:nvPr/>
              </p14:nvContentPartPr>
              <p14:xfrm>
                <a:off x="1666878" y="4193295"/>
                <a:ext cx="996120" cy="2102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6594C100-5AA9-4B7E-AB5E-90D82F93A01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658238" y="4184295"/>
                  <a:ext cx="1013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33C9C263-B286-4B0F-A259-0F7220818D78}"/>
                    </a:ext>
                  </a:extLst>
                </p14:cNvPr>
                <p14:cNvContentPartPr/>
                <p14:nvPr/>
              </p14:nvContentPartPr>
              <p14:xfrm>
                <a:off x="1611078" y="4333695"/>
                <a:ext cx="141840" cy="1342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33C9C263-B286-4B0F-A259-0F7220818D7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602438" y="4325055"/>
                  <a:ext cx="159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F268BED0-6A7C-4401-B686-714E789DBDB4}"/>
                    </a:ext>
                  </a:extLst>
                </p14:cNvPr>
                <p14:cNvContentPartPr/>
                <p14:nvPr/>
              </p14:nvContentPartPr>
              <p14:xfrm>
                <a:off x="1914198" y="4473015"/>
                <a:ext cx="40680" cy="939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F268BED0-6A7C-4401-B686-714E789DBDB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905198" y="4464015"/>
                  <a:ext cx="58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48AC58BE-25E3-4066-8B21-73D5C85F46BA}"/>
                    </a:ext>
                  </a:extLst>
                </p14:cNvPr>
                <p14:cNvContentPartPr/>
                <p14:nvPr/>
              </p14:nvContentPartPr>
              <p14:xfrm>
                <a:off x="1870998" y="4439535"/>
                <a:ext cx="90000" cy="630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48AC58BE-25E3-4066-8B21-73D5C85F46B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861998" y="4430895"/>
                  <a:ext cx="107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D768A1E0-0F7D-4124-B8D8-37F8CD7DDAED}"/>
                    </a:ext>
                  </a:extLst>
                </p14:cNvPr>
                <p14:cNvContentPartPr/>
                <p14:nvPr/>
              </p14:nvContentPartPr>
              <p14:xfrm>
                <a:off x="1923558" y="4547175"/>
                <a:ext cx="87120" cy="590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D768A1E0-0F7D-4124-B8D8-37F8CD7DDAE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914918" y="4538535"/>
                  <a:ext cx="104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2AE4D927-2501-48E8-B7E0-FF70E714F2AD}"/>
                    </a:ext>
                  </a:extLst>
                </p14:cNvPr>
                <p14:cNvContentPartPr/>
                <p14:nvPr/>
              </p14:nvContentPartPr>
              <p14:xfrm>
                <a:off x="2031918" y="4404975"/>
                <a:ext cx="92880" cy="229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2AE4D927-2501-48E8-B7E0-FF70E714F2A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023278" y="4396335"/>
                  <a:ext cx="110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1A3F85FC-C68B-4A5D-8BC3-23AA688610F5}"/>
                    </a:ext>
                  </a:extLst>
                </p14:cNvPr>
                <p14:cNvContentPartPr/>
                <p14:nvPr/>
              </p14:nvContentPartPr>
              <p14:xfrm>
                <a:off x="2179518" y="4500375"/>
                <a:ext cx="31320" cy="255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1A3F85FC-C68B-4A5D-8BC3-23AA688610F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170518" y="4491735"/>
                  <a:ext cx="48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57851C83-8412-4DE0-81DE-E1061C6548A5}"/>
                    </a:ext>
                  </a:extLst>
                </p14:cNvPr>
                <p14:cNvContentPartPr/>
                <p14:nvPr/>
              </p14:nvContentPartPr>
              <p14:xfrm>
                <a:off x="2219478" y="4365375"/>
                <a:ext cx="117000" cy="11232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57851C83-8412-4DE0-81DE-E1061C6548A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10478" y="4356375"/>
                  <a:ext cx="134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63623563-A74C-492D-8733-3309297027FA}"/>
                    </a:ext>
                  </a:extLst>
                </p14:cNvPr>
                <p14:cNvContentPartPr/>
                <p14:nvPr/>
              </p14:nvContentPartPr>
              <p14:xfrm>
                <a:off x="2358798" y="4388775"/>
                <a:ext cx="64080" cy="457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63623563-A74C-492D-8733-3309297027F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350158" y="4380135"/>
                  <a:ext cx="81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3310F900-61BC-4BD4-9AAC-5E0FEAD6F036}"/>
                    </a:ext>
                  </a:extLst>
                </p14:cNvPr>
                <p14:cNvContentPartPr/>
                <p14:nvPr/>
              </p14:nvContentPartPr>
              <p14:xfrm>
                <a:off x="2444118" y="4349535"/>
                <a:ext cx="43200" cy="824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3310F900-61BC-4BD4-9AAC-5E0FEAD6F03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435478" y="4340895"/>
                  <a:ext cx="60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9BBC2FDD-FC9E-48AB-A357-ABF4EECDE0D5}"/>
                    </a:ext>
                  </a:extLst>
                </p14:cNvPr>
                <p14:cNvContentPartPr/>
                <p14:nvPr/>
              </p14:nvContentPartPr>
              <p14:xfrm>
                <a:off x="2495238" y="4368975"/>
                <a:ext cx="141840" cy="1857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9BBC2FDD-FC9E-48AB-A357-ABF4EECDE0D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486598" y="4359975"/>
                  <a:ext cx="1594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3BE49883-A55B-4A15-AFD0-84CAA5633BA6}"/>
              </a:ext>
            </a:extLst>
          </p:cNvPr>
          <p:cNvGrpSpPr/>
          <p:nvPr/>
        </p:nvGrpSpPr>
        <p:grpSpPr>
          <a:xfrm>
            <a:off x="1850118" y="5484255"/>
            <a:ext cx="1235520" cy="758520"/>
            <a:chOff x="1850118" y="5484255"/>
            <a:chExt cx="1235520" cy="7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22D8B9A-B7A2-4E8E-8419-493932D349BD}"/>
                    </a:ext>
                  </a:extLst>
                </p14:cNvPr>
                <p14:cNvContentPartPr/>
                <p14:nvPr/>
              </p14:nvContentPartPr>
              <p14:xfrm>
                <a:off x="1855158" y="5496855"/>
                <a:ext cx="43560" cy="1011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22D8B9A-B7A2-4E8E-8419-493932D349B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846158" y="5487855"/>
                  <a:ext cx="61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3B0893A-CC62-4B3C-89B3-C2441ADFE839}"/>
                    </a:ext>
                  </a:extLst>
                </p14:cNvPr>
                <p14:cNvContentPartPr/>
                <p14:nvPr/>
              </p14:nvContentPartPr>
              <p14:xfrm>
                <a:off x="1850118" y="5487135"/>
                <a:ext cx="92880" cy="74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3B0893A-CC62-4B3C-89B3-C2441ADFE83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841118" y="5478495"/>
                  <a:ext cx="110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AA7917B-069D-4DDA-8B5D-BD1F20C9C7B6}"/>
                    </a:ext>
                  </a:extLst>
                </p14:cNvPr>
                <p14:cNvContentPartPr/>
                <p14:nvPr/>
              </p14:nvContentPartPr>
              <p14:xfrm>
                <a:off x="1938678" y="5484255"/>
                <a:ext cx="100440" cy="673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AA7917B-069D-4DDA-8B5D-BD1F20C9C7B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930038" y="5475615"/>
                  <a:ext cx="118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19379F91-CBD9-4ABE-BCFB-29670990E60B}"/>
                    </a:ext>
                  </a:extLst>
                </p14:cNvPr>
                <p14:cNvContentPartPr/>
                <p14:nvPr/>
              </p14:nvContentPartPr>
              <p14:xfrm>
                <a:off x="1982958" y="5634735"/>
                <a:ext cx="1011240" cy="407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19379F91-CBD9-4ABE-BCFB-29670990E60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973958" y="5625735"/>
                  <a:ext cx="10288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42586F5-D5DA-47A9-87F0-5419ACFDABBB}"/>
                    </a:ext>
                  </a:extLst>
                </p14:cNvPr>
                <p14:cNvContentPartPr/>
                <p14:nvPr/>
              </p14:nvContentPartPr>
              <p14:xfrm>
                <a:off x="1948758" y="5945415"/>
                <a:ext cx="144360" cy="11844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42586F5-D5DA-47A9-87F0-5419ACFDABBB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940118" y="5936415"/>
                  <a:ext cx="162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77E0803-3919-4B02-B028-D86B6F88B567}"/>
                    </a:ext>
                  </a:extLst>
                </p14:cNvPr>
                <p14:cNvContentPartPr/>
                <p14:nvPr/>
              </p14:nvContentPartPr>
              <p14:xfrm>
                <a:off x="2200758" y="6084735"/>
                <a:ext cx="45000" cy="1580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77E0803-3919-4B02-B028-D86B6F88B56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192118" y="6075735"/>
                  <a:ext cx="62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D317776E-236D-465E-829B-9676A6F35364}"/>
                    </a:ext>
                  </a:extLst>
                </p14:cNvPr>
                <p14:cNvContentPartPr/>
                <p14:nvPr/>
              </p14:nvContentPartPr>
              <p14:xfrm>
                <a:off x="2201478" y="6108495"/>
                <a:ext cx="143280" cy="11124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D317776E-236D-465E-829B-9676A6F3536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192478" y="6099495"/>
                  <a:ext cx="160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25651EB5-7562-4026-9E93-9BD61B2F4150}"/>
                    </a:ext>
                  </a:extLst>
                </p14:cNvPr>
                <p14:cNvContentPartPr/>
                <p14:nvPr/>
              </p14:nvContentPartPr>
              <p14:xfrm>
                <a:off x="2332158" y="6068895"/>
                <a:ext cx="60840" cy="1011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25651EB5-7562-4026-9E93-9BD61B2F415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323518" y="6060255"/>
                  <a:ext cx="78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C392F8FF-431F-4111-A204-81FCA0EEDA0F}"/>
                    </a:ext>
                  </a:extLst>
                </p14:cNvPr>
                <p14:cNvContentPartPr/>
                <p14:nvPr/>
              </p14:nvContentPartPr>
              <p14:xfrm>
                <a:off x="2319918" y="6041895"/>
                <a:ext cx="80280" cy="8856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C392F8FF-431F-4111-A204-81FCA0EEDA0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310918" y="6033255"/>
                  <a:ext cx="97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A35C1395-5861-4D66-BC52-680AE1E23D6A}"/>
                    </a:ext>
                  </a:extLst>
                </p14:cNvPr>
                <p14:cNvContentPartPr/>
                <p14:nvPr/>
              </p14:nvContentPartPr>
              <p14:xfrm>
                <a:off x="2396238" y="6139815"/>
                <a:ext cx="46080" cy="612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A35C1395-5861-4D66-BC52-680AE1E23D6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387238" y="6131175"/>
                  <a:ext cx="63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EB30C7B-6176-4A0E-87E2-AE2F2FF6AC15}"/>
                    </a:ext>
                  </a:extLst>
                </p14:cNvPr>
                <p14:cNvContentPartPr/>
                <p14:nvPr/>
              </p14:nvContentPartPr>
              <p14:xfrm>
                <a:off x="2436918" y="5996175"/>
                <a:ext cx="151920" cy="1252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EB30C7B-6176-4A0E-87E2-AE2F2FF6AC1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427918" y="5987535"/>
                  <a:ext cx="169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C1006908-4F7B-4BB6-A4A9-D68D4E16C381}"/>
                    </a:ext>
                  </a:extLst>
                </p14:cNvPr>
                <p14:cNvContentPartPr/>
                <p14:nvPr/>
              </p14:nvContentPartPr>
              <p14:xfrm>
                <a:off x="2625918" y="6014175"/>
                <a:ext cx="43200" cy="273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C1006908-4F7B-4BB6-A4A9-D68D4E16C38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617278" y="6005535"/>
                  <a:ext cx="60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83C09DBB-84DA-48F2-B88E-13B946813CBE}"/>
                    </a:ext>
                  </a:extLst>
                </p14:cNvPr>
                <p14:cNvContentPartPr/>
                <p14:nvPr/>
              </p14:nvContentPartPr>
              <p14:xfrm>
                <a:off x="2675598" y="5877375"/>
                <a:ext cx="102600" cy="1342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83C09DBB-84DA-48F2-B88E-13B946813CB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666598" y="5868735"/>
                  <a:ext cx="120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7E58E771-A599-4946-894F-936423ED0F4A}"/>
                    </a:ext>
                  </a:extLst>
                </p14:cNvPr>
                <p14:cNvContentPartPr/>
                <p14:nvPr/>
              </p14:nvContentPartPr>
              <p14:xfrm>
                <a:off x="2801958" y="5900055"/>
                <a:ext cx="74160" cy="5652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7E58E771-A599-4946-894F-936423ED0F4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793318" y="5891055"/>
                  <a:ext cx="9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72DEB54E-B60F-4B63-863E-D546A9083D1F}"/>
                    </a:ext>
                  </a:extLst>
                </p14:cNvPr>
                <p14:cNvContentPartPr/>
                <p14:nvPr/>
              </p14:nvContentPartPr>
              <p14:xfrm>
                <a:off x="2894118" y="5806455"/>
                <a:ext cx="51840" cy="11808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72DEB54E-B60F-4B63-863E-D546A9083D1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885478" y="5797815"/>
                  <a:ext cx="69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9E5A3361-61F3-4F50-804B-966E5374D80C}"/>
                    </a:ext>
                  </a:extLst>
                </p14:cNvPr>
                <p14:cNvContentPartPr/>
                <p14:nvPr/>
              </p14:nvContentPartPr>
              <p14:xfrm>
                <a:off x="2951358" y="5814375"/>
                <a:ext cx="134280" cy="2149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9E5A3361-61F3-4F50-804B-966E5374D80C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942718" y="5805375"/>
                  <a:ext cx="1519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764" name="Ink 763">
                <a:extLst>
                  <a:ext uri="{FF2B5EF4-FFF2-40B4-BE49-F238E27FC236}">
                    <a16:creationId xmlns:a16="http://schemas.microsoft.com/office/drawing/2014/main" id="{01F08F03-4CC9-4690-A1A3-1BA2F5609DB5}"/>
                  </a:ext>
                </a:extLst>
              </p14:cNvPr>
              <p14:cNvContentPartPr/>
              <p14:nvPr/>
            </p14:nvContentPartPr>
            <p14:xfrm>
              <a:off x="10295358" y="3650055"/>
              <a:ext cx="61200" cy="49320"/>
            </p14:xfrm>
          </p:contentPart>
        </mc:Choice>
        <mc:Fallback xmlns="">
          <p:pic>
            <p:nvPicPr>
              <p:cNvPr id="764" name="Ink 763">
                <a:extLst>
                  <a:ext uri="{FF2B5EF4-FFF2-40B4-BE49-F238E27FC236}">
                    <a16:creationId xmlns:a16="http://schemas.microsoft.com/office/drawing/2014/main" id="{01F08F03-4CC9-4690-A1A3-1BA2F5609DB5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10286358" y="3641055"/>
                <a:ext cx="7884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3" name="Group 782">
            <a:extLst>
              <a:ext uri="{FF2B5EF4-FFF2-40B4-BE49-F238E27FC236}">
                <a16:creationId xmlns:a16="http://schemas.microsoft.com/office/drawing/2014/main" id="{FACA01EA-39D8-45F4-8145-AC7F54F48583}"/>
              </a:ext>
            </a:extLst>
          </p:cNvPr>
          <p:cNvGrpSpPr/>
          <p:nvPr/>
        </p:nvGrpSpPr>
        <p:grpSpPr>
          <a:xfrm>
            <a:off x="8932398" y="2995575"/>
            <a:ext cx="2833920" cy="1506240"/>
            <a:chOff x="8932398" y="2995575"/>
            <a:chExt cx="2833920" cy="15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03EE464A-2E87-4F9F-AA01-B5735FC5AC6B}"/>
                    </a:ext>
                  </a:extLst>
                </p14:cNvPr>
                <p14:cNvContentPartPr/>
                <p14:nvPr/>
              </p14:nvContentPartPr>
              <p14:xfrm>
                <a:off x="8986758" y="3893775"/>
                <a:ext cx="61200" cy="1918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03EE464A-2E87-4F9F-AA01-B5735FC5AC6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977758" y="3885135"/>
                  <a:ext cx="78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F0C970B-6EF3-45BB-9376-EA2B56B46E81}"/>
                    </a:ext>
                  </a:extLst>
                </p14:cNvPr>
                <p14:cNvContentPartPr/>
                <p14:nvPr/>
              </p14:nvContentPartPr>
              <p14:xfrm>
                <a:off x="8965158" y="3893775"/>
                <a:ext cx="109440" cy="3780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F0C970B-6EF3-45BB-9376-EA2B56B46E8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56158" y="3884775"/>
                  <a:ext cx="127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D0D33B54-9062-4091-B5FA-79323EFBCDD3}"/>
                    </a:ext>
                  </a:extLst>
                </p14:cNvPr>
                <p14:cNvContentPartPr/>
                <p14:nvPr/>
              </p14:nvContentPartPr>
              <p14:xfrm>
                <a:off x="8971998" y="4061895"/>
                <a:ext cx="131760" cy="280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D0D33B54-9062-4091-B5FA-79323EFBCDD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962998" y="4052895"/>
                  <a:ext cx="149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F577B45B-1187-4FEE-966B-4E799F795795}"/>
                    </a:ext>
                  </a:extLst>
                </p14:cNvPr>
                <p14:cNvContentPartPr/>
                <p14:nvPr/>
              </p14:nvContentPartPr>
              <p14:xfrm>
                <a:off x="9189798" y="3852735"/>
                <a:ext cx="91440" cy="35388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F577B45B-1187-4FEE-966B-4E799F79579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181158" y="3843735"/>
                  <a:ext cx="1090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5C8094F1-1DF5-4C82-A00A-5C511B525EDD}"/>
                    </a:ext>
                  </a:extLst>
                </p14:cNvPr>
                <p14:cNvContentPartPr/>
                <p14:nvPr/>
              </p14:nvContentPartPr>
              <p14:xfrm>
                <a:off x="9361878" y="4048215"/>
                <a:ext cx="85320" cy="4428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5C8094F1-1DF5-4C82-A00A-5C511B525ED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352878" y="4039575"/>
                  <a:ext cx="102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BD4FDB7B-728E-489D-8B9D-2CD79F9A6327}"/>
                    </a:ext>
                  </a:extLst>
                </p14:cNvPr>
                <p14:cNvContentPartPr/>
                <p14:nvPr/>
              </p14:nvContentPartPr>
              <p14:xfrm>
                <a:off x="9565638" y="3868575"/>
                <a:ext cx="95400" cy="1702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BD4FDB7B-728E-489D-8B9D-2CD79F9A632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556638" y="3859935"/>
                  <a:ext cx="113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A9FFAE7B-D5D5-446D-B459-C4AD341C1068}"/>
                    </a:ext>
                  </a:extLst>
                </p14:cNvPr>
                <p14:cNvContentPartPr/>
                <p14:nvPr/>
              </p14:nvContentPartPr>
              <p14:xfrm>
                <a:off x="9711438" y="3946695"/>
                <a:ext cx="85680" cy="10332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A9FFAE7B-D5D5-446D-B459-C4AD341C10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702798" y="3938055"/>
                  <a:ext cx="103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4AFA1E89-486D-4A13-A9C1-3711FF111665}"/>
                    </a:ext>
                  </a:extLst>
                </p14:cNvPr>
                <p14:cNvContentPartPr/>
                <p14:nvPr/>
              </p14:nvContentPartPr>
              <p14:xfrm>
                <a:off x="9862638" y="3946695"/>
                <a:ext cx="40320" cy="1166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4AFA1E89-486D-4A13-A9C1-3711FF11166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853638" y="3938055"/>
                  <a:ext cx="57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8C65EB38-B904-459E-A0B6-6A853C4864F6}"/>
                    </a:ext>
                  </a:extLst>
                </p14:cNvPr>
                <p14:cNvContentPartPr/>
                <p14:nvPr/>
              </p14:nvContentPartPr>
              <p14:xfrm>
                <a:off x="9953718" y="3955335"/>
                <a:ext cx="48960" cy="2818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8C65EB38-B904-459E-A0B6-6A853C4864F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944718" y="3946335"/>
                  <a:ext cx="666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75E78C7A-B11A-4105-A955-542EEB64658D}"/>
                    </a:ext>
                  </a:extLst>
                </p14:cNvPr>
                <p14:cNvContentPartPr/>
                <p14:nvPr/>
              </p14:nvContentPartPr>
              <p14:xfrm>
                <a:off x="10146678" y="3999975"/>
                <a:ext cx="87120" cy="334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75E78C7A-B11A-4105-A955-542EEB64658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138038" y="3990975"/>
                  <a:ext cx="104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AC1D2223-F7E9-43DB-AB29-01A058FF21B2}"/>
                    </a:ext>
                  </a:extLst>
                </p14:cNvPr>
                <p14:cNvContentPartPr/>
                <p14:nvPr/>
              </p14:nvContentPartPr>
              <p14:xfrm>
                <a:off x="10172238" y="4027335"/>
                <a:ext cx="92880" cy="4320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AC1D2223-F7E9-43DB-AB29-01A058FF21B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163238" y="4018695"/>
                  <a:ext cx="110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8CCDC1BF-F23E-4814-BC5E-878BDE28CD3A}"/>
                    </a:ext>
                  </a:extLst>
                </p14:cNvPr>
                <p14:cNvContentPartPr/>
                <p14:nvPr/>
              </p14:nvContentPartPr>
              <p14:xfrm>
                <a:off x="10340358" y="3886215"/>
                <a:ext cx="61920" cy="1965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8CCDC1BF-F23E-4814-BC5E-878BDE28CD3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331718" y="3877575"/>
                  <a:ext cx="79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26EF9405-B9FB-44D2-AED0-087302B5DB6A}"/>
                    </a:ext>
                  </a:extLst>
                </p14:cNvPr>
                <p14:cNvContentPartPr/>
                <p14:nvPr/>
              </p14:nvContentPartPr>
              <p14:xfrm>
                <a:off x="10469598" y="3803415"/>
                <a:ext cx="7560" cy="10008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26EF9405-B9FB-44D2-AED0-087302B5DB6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460598" y="3794415"/>
                  <a:ext cx="25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CC9BEAE7-AD30-4CF6-920A-B9681AEC255C}"/>
                    </a:ext>
                  </a:extLst>
                </p14:cNvPr>
                <p14:cNvContentPartPr/>
                <p14:nvPr/>
              </p14:nvContentPartPr>
              <p14:xfrm>
                <a:off x="10558878" y="3864615"/>
                <a:ext cx="60480" cy="26352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CC9BEAE7-AD30-4CF6-920A-B9681AEC255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549878" y="3855615"/>
                  <a:ext cx="78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95257E82-DF0D-4A4F-A62A-FCF3BE687F9D}"/>
                    </a:ext>
                  </a:extLst>
                </p14:cNvPr>
                <p14:cNvContentPartPr/>
                <p14:nvPr/>
              </p14:nvContentPartPr>
              <p14:xfrm>
                <a:off x="10669398" y="3940575"/>
                <a:ext cx="77400" cy="210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95257E82-DF0D-4A4F-A62A-FCF3BE687F9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660398" y="3931935"/>
                  <a:ext cx="95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2417E422-A991-4327-9B1B-0D51EA2419A6}"/>
                    </a:ext>
                  </a:extLst>
                </p14:cNvPr>
                <p14:cNvContentPartPr/>
                <p14:nvPr/>
              </p14:nvContentPartPr>
              <p14:xfrm>
                <a:off x="9569598" y="4389135"/>
                <a:ext cx="178200" cy="10692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2417E422-A991-4327-9B1B-0D51EA2419A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560598" y="4380135"/>
                  <a:ext cx="195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0AEDAB3C-AEB4-4CFD-ABC6-D7AC6A412F2B}"/>
                    </a:ext>
                  </a:extLst>
                </p14:cNvPr>
                <p14:cNvContentPartPr/>
                <p14:nvPr/>
              </p14:nvContentPartPr>
              <p14:xfrm>
                <a:off x="9741678" y="4248735"/>
                <a:ext cx="248040" cy="2192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0AEDAB3C-AEB4-4CFD-ABC6-D7AC6A412F2B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733038" y="4239735"/>
                  <a:ext cx="265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B30CC101-4DC3-49A7-8C00-FA9B42E0091D}"/>
                    </a:ext>
                  </a:extLst>
                </p14:cNvPr>
                <p14:cNvContentPartPr/>
                <p14:nvPr/>
              </p14:nvContentPartPr>
              <p14:xfrm>
                <a:off x="9988998" y="4408935"/>
                <a:ext cx="77040" cy="626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B30CC101-4DC3-49A7-8C00-FA9B42E0091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980358" y="4400295"/>
                  <a:ext cx="94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D5F39836-5D63-4660-9736-44A10D8E6EA1}"/>
                    </a:ext>
                  </a:extLst>
                </p14:cNvPr>
                <p14:cNvContentPartPr/>
                <p14:nvPr/>
              </p14:nvContentPartPr>
              <p14:xfrm>
                <a:off x="10192038" y="4361775"/>
                <a:ext cx="75240" cy="1231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D5F39836-5D63-4660-9736-44A10D8E6EA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183038" y="4353135"/>
                  <a:ext cx="92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C46DB97E-EE7F-43AD-AAB2-21EDD4E4B817}"/>
                    </a:ext>
                  </a:extLst>
                </p14:cNvPr>
                <p14:cNvContentPartPr/>
                <p14:nvPr/>
              </p14:nvContentPartPr>
              <p14:xfrm>
                <a:off x="10311558" y="4264575"/>
                <a:ext cx="14760" cy="1936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C46DB97E-EE7F-43AD-AAB2-21EDD4E4B81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302558" y="4255575"/>
                  <a:ext cx="32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C49EA422-2059-4332-9E00-DCD3841C85D5}"/>
                    </a:ext>
                  </a:extLst>
                </p14:cNvPr>
                <p14:cNvContentPartPr/>
                <p14:nvPr/>
              </p14:nvContentPartPr>
              <p14:xfrm>
                <a:off x="10282398" y="4348455"/>
                <a:ext cx="162720" cy="982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C49EA422-2059-4332-9E00-DCD3841C85D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273758" y="4339815"/>
                  <a:ext cx="180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BF92F157-1FB6-4704-A151-D4BA9D3DAE0D}"/>
                    </a:ext>
                  </a:extLst>
                </p14:cNvPr>
                <p14:cNvContentPartPr/>
                <p14:nvPr/>
              </p14:nvContentPartPr>
              <p14:xfrm>
                <a:off x="10468518" y="4253775"/>
                <a:ext cx="11520" cy="16992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BF92F157-1FB6-4704-A151-D4BA9D3DAE0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459518" y="4245135"/>
                  <a:ext cx="29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EA817543-FBB0-402A-AF6A-BC18B9AF63C3}"/>
                    </a:ext>
                  </a:extLst>
                </p14:cNvPr>
                <p14:cNvContentPartPr/>
                <p14:nvPr/>
              </p14:nvContentPartPr>
              <p14:xfrm>
                <a:off x="10429998" y="4321455"/>
                <a:ext cx="162720" cy="11556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EA817543-FBB0-402A-AF6A-BC18B9AF63C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421358" y="4312815"/>
                  <a:ext cx="180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3657F820-5CA1-4459-9B30-E226276C1841}"/>
                    </a:ext>
                  </a:extLst>
                </p14:cNvPr>
                <p14:cNvContentPartPr/>
                <p14:nvPr/>
              </p14:nvContentPartPr>
              <p14:xfrm>
                <a:off x="10720158" y="4354215"/>
                <a:ext cx="65160" cy="1260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3657F820-5CA1-4459-9B30-E226276C184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711158" y="4345575"/>
                  <a:ext cx="82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CCD054C0-8F7F-4992-8404-902863899CF8}"/>
                    </a:ext>
                  </a:extLst>
                </p14:cNvPr>
                <p14:cNvContentPartPr/>
                <p14:nvPr/>
              </p14:nvContentPartPr>
              <p14:xfrm>
                <a:off x="10719438" y="4413255"/>
                <a:ext cx="82080" cy="540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CCD054C0-8F7F-4992-8404-902863899CF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10798" y="4404255"/>
                  <a:ext cx="99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A617899D-2D61-47B6-B0EB-3CD4127929A2}"/>
                    </a:ext>
                  </a:extLst>
                </p14:cNvPr>
                <p14:cNvContentPartPr/>
                <p14:nvPr/>
              </p14:nvContentPartPr>
              <p14:xfrm>
                <a:off x="8936718" y="3195015"/>
                <a:ext cx="9360" cy="2062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A617899D-2D61-47B6-B0EB-3CD4127929A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927718" y="3186375"/>
                  <a:ext cx="27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C0DC4F9D-023E-442E-9705-EE90600EF79A}"/>
                    </a:ext>
                  </a:extLst>
                </p14:cNvPr>
                <p14:cNvContentPartPr/>
                <p14:nvPr/>
              </p14:nvContentPartPr>
              <p14:xfrm>
                <a:off x="8932398" y="3153615"/>
                <a:ext cx="167040" cy="2073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C0DC4F9D-023E-442E-9705-EE90600EF79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923758" y="3144615"/>
                  <a:ext cx="184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D50CA799-347F-4539-8BE4-28447B45B4F1}"/>
                    </a:ext>
                  </a:extLst>
                </p14:cNvPr>
                <p14:cNvContentPartPr/>
                <p14:nvPr/>
              </p14:nvContentPartPr>
              <p14:xfrm>
                <a:off x="9194838" y="3187095"/>
                <a:ext cx="18360" cy="15876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D50CA799-347F-4539-8BE4-28447B45B4F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186198" y="3178455"/>
                  <a:ext cx="36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D5A6353-21E5-41A3-90A5-E490C3A9342B}"/>
                    </a:ext>
                  </a:extLst>
                </p14:cNvPr>
                <p14:cNvContentPartPr/>
                <p14:nvPr/>
              </p14:nvContentPartPr>
              <p14:xfrm>
                <a:off x="9196278" y="3160815"/>
                <a:ext cx="84960" cy="972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D5A6353-21E5-41A3-90A5-E490C3A9342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187638" y="3152175"/>
                  <a:ext cx="102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0DC9F9F5-7842-4975-9497-6DE822CB4B29}"/>
                    </a:ext>
                  </a:extLst>
                </p14:cNvPr>
                <p14:cNvContentPartPr/>
                <p14:nvPr/>
              </p14:nvContentPartPr>
              <p14:xfrm>
                <a:off x="9203838" y="3258735"/>
                <a:ext cx="91440" cy="12960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0DC9F9F5-7842-4975-9497-6DE822CB4B29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195198" y="3249735"/>
                  <a:ext cx="109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7F85A154-5C7E-44EE-BEF3-022BBAFBDD5F}"/>
                    </a:ext>
                  </a:extLst>
                </p14:cNvPr>
                <p14:cNvContentPartPr/>
                <p14:nvPr/>
              </p14:nvContentPartPr>
              <p14:xfrm>
                <a:off x="9406158" y="3179175"/>
                <a:ext cx="9360" cy="1252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7F85A154-5C7E-44EE-BEF3-022BBAFBDD5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397518" y="3170535"/>
                  <a:ext cx="27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778720D1-5C66-45BC-A8F3-7625BAEF2E94}"/>
                    </a:ext>
                  </a:extLst>
                </p14:cNvPr>
                <p14:cNvContentPartPr/>
                <p14:nvPr/>
              </p14:nvContentPartPr>
              <p14:xfrm>
                <a:off x="9404358" y="3166215"/>
                <a:ext cx="142920" cy="12744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778720D1-5C66-45BC-A8F3-7625BAEF2E9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395718" y="3157575"/>
                  <a:ext cx="160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5BB0F9AA-3389-41B2-8D4D-24BB0B039294}"/>
                    </a:ext>
                  </a:extLst>
                </p14:cNvPr>
                <p14:cNvContentPartPr/>
                <p14:nvPr/>
              </p14:nvContentPartPr>
              <p14:xfrm>
                <a:off x="9625398" y="3290775"/>
                <a:ext cx="105120" cy="176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5BB0F9AA-3389-41B2-8D4D-24BB0B03929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616398" y="3281775"/>
                  <a:ext cx="122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12B1359B-7101-4B16-9230-BFDEB35D1C66}"/>
                    </a:ext>
                  </a:extLst>
                </p14:cNvPr>
                <p14:cNvContentPartPr/>
                <p14:nvPr/>
              </p14:nvContentPartPr>
              <p14:xfrm>
                <a:off x="9822318" y="3081975"/>
                <a:ext cx="76680" cy="24732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12B1359B-7101-4B16-9230-BFDEB35D1C6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813318" y="3072975"/>
                  <a:ext cx="94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F8F451A2-EE2B-439D-AC15-37EB946C2AF1}"/>
                    </a:ext>
                  </a:extLst>
                </p14:cNvPr>
                <p14:cNvContentPartPr/>
                <p14:nvPr/>
              </p14:nvContentPartPr>
              <p14:xfrm>
                <a:off x="9911598" y="3226695"/>
                <a:ext cx="75600" cy="8100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F8F451A2-EE2B-439D-AC15-37EB946C2AF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902598" y="3217695"/>
                  <a:ext cx="93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0AE344E4-1A7A-4770-9B48-3E8291E67828}"/>
                    </a:ext>
                  </a:extLst>
                </p14:cNvPr>
                <p14:cNvContentPartPr/>
                <p14:nvPr/>
              </p14:nvContentPartPr>
              <p14:xfrm>
                <a:off x="10032918" y="3217335"/>
                <a:ext cx="57240" cy="1396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0AE344E4-1A7A-4770-9B48-3E8291E6782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024278" y="3208695"/>
                  <a:ext cx="74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89C6B5E-FA12-4E33-B51E-475295D4FDF1}"/>
                    </a:ext>
                  </a:extLst>
                </p14:cNvPr>
                <p14:cNvContentPartPr/>
                <p14:nvPr/>
              </p14:nvContentPartPr>
              <p14:xfrm>
                <a:off x="10135878" y="3213015"/>
                <a:ext cx="72000" cy="26928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89C6B5E-FA12-4E33-B51E-475295D4FDF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127238" y="3204375"/>
                  <a:ext cx="89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EEA7CA91-12C7-43C6-B3DD-7228B987F11B}"/>
                    </a:ext>
                  </a:extLst>
                </p14:cNvPr>
                <p14:cNvContentPartPr/>
                <p14:nvPr/>
              </p14:nvContentPartPr>
              <p14:xfrm>
                <a:off x="10350798" y="3210855"/>
                <a:ext cx="83160" cy="1044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EEA7CA91-12C7-43C6-B3DD-7228B987F11B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341798" y="3201855"/>
                  <a:ext cx="100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F05E7C4-F257-478C-BFD6-A33D2DBC4351}"/>
                    </a:ext>
                  </a:extLst>
                </p14:cNvPr>
                <p14:cNvContentPartPr/>
                <p14:nvPr/>
              </p14:nvContentPartPr>
              <p14:xfrm>
                <a:off x="10347198" y="3274575"/>
                <a:ext cx="78120" cy="86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F05E7C4-F257-478C-BFD6-A33D2DBC435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338558" y="3265575"/>
                  <a:ext cx="95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B47C9B2F-0F0D-4439-8827-BB2442610370}"/>
                    </a:ext>
                  </a:extLst>
                </p14:cNvPr>
                <p14:cNvContentPartPr/>
                <p14:nvPr/>
              </p14:nvContentPartPr>
              <p14:xfrm>
                <a:off x="10504518" y="3107175"/>
                <a:ext cx="67320" cy="2091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B47C9B2F-0F0D-4439-8827-BB244261037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495518" y="3098535"/>
                  <a:ext cx="84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DF69B043-3E18-4D87-A8E0-A18379F16702}"/>
                    </a:ext>
                  </a:extLst>
                </p14:cNvPr>
                <p14:cNvContentPartPr/>
                <p14:nvPr/>
              </p14:nvContentPartPr>
              <p14:xfrm>
                <a:off x="10639518" y="2995575"/>
                <a:ext cx="34560" cy="11016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DF69B043-3E18-4D87-A8E0-A18379F16702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630878" y="2986935"/>
                  <a:ext cx="52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F2D76A3C-8336-4B81-9F49-3B8ACC8A9014}"/>
                    </a:ext>
                  </a:extLst>
                </p14:cNvPr>
                <p14:cNvContentPartPr/>
                <p14:nvPr/>
              </p14:nvContentPartPr>
              <p14:xfrm>
                <a:off x="10734198" y="3070095"/>
                <a:ext cx="75240" cy="2505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F2D76A3C-8336-4B81-9F49-3B8ACC8A901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25198" y="3061095"/>
                  <a:ext cx="92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B0B40B3C-4CC7-4F31-8FC0-02A9EAF7996B}"/>
                    </a:ext>
                  </a:extLst>
                </p14:cNvPr>
                <p14:cNvContentPartPr/>
                <p14:nvPr/>
              </p14:nvContentPartPr>
              <p14:xfrm>
                <a:off x="10841118" y="3100335"/>
                <a:ext cx="70920" cy="2070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B0B40B3C-4CC7-4F31-8FC0-02A9EAF7996B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832478" y="3091335"/>
                  <a:ext cx="88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93882F16-E5B5-49F5-845E-8067FA80FCD5}"/>
                    </a:ext>
                  </a:extLst>
                </p14:cNvPr>
                <p14:cNvContentPartPr/>
                <p14:nvPr/>
              </p14:nvContentPartPr>
              <p14:xfrm>
                <a:off x="9514158" y="3564375"/>
                <a:ext cx="157320" cy="9396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93882F16-E5B5-49F5-845E-8067FA80FCD5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505518" y="3555735"/>
                  <a:ext cx="174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05BA70F5-0BF2-41E7-A333-56B7AD08730F}"/>
                    </a:ext>
                  </a:extLst>
                </p14:cNvPr>
                <p14:cNvContentPartPr/>
                <p14:nvPr/>
              </p14:nvContentPartPr>
              <p14:xfrm>
                <a:off x="9688038" y="3464295"/>
                <a:ext cx="236520" cy="2059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05BA70F5-0BF2-41E7-A333-56B7AD08730F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679398" y="3455295"/>
                  <a:ext cx="254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9FFE5C96-E099-4642-87CB-5C33A6FAFAE7}"/>
                    </a:ext>
                  </a:extLst>
                </p14:cNvPr>
                <p14:cNvContentPartPr/>
                <p14:nvPr/>
              </p14:nvContentPartPr>
              <p14:xfrm>
                <a:off x="10063878" y="3600015"/>
                <a:ext cx="47520" cy="972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9FFE5C96-E099-4642-87CB-5C33A6FAFAE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054878" y="3591015"/>
                  <a:ext cx="65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41BE6D27-9590-4E54-ABA5-0D84DF3636E9}"/>
                    </a:ext>
                  </a:extLst>
                </p14:cNvPr>
                <p14:cNvContentPartPr/>
                <p14:nvPr/>
              </p14:nvContentPartPr>
              <p14:xfrm>
                <a:off x="10148478" y="3544935"/>
                <a:ext cx="9360" cy="1368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41BE6D27-9590-4E54-ABA5-0D84DF3636E9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139478" y="3535935"/>
                  <a:ext cx="27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517E4577-2E38-4B3F-B608-9141438042B0}"/>
                    </a:ext>
                  </a:extLst>
                </p14:cNvPr>
                <p14:cNvContentPartPr/>
                <p14:nvPr/>
              </p14:nvContentPartPr>
              <p14:xfrm>
                <a:off x="10108878" y="3556815"/>
                <a:ext cx="163800" cy="12996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517E4577-2E38-4B3F-B608-9141438042B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099878" y="3547815"/>
                  <a:ext cx="181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028F15BD-1165-4BA5-A4FD-D699C32DF03A}"/>
                    </a:ext>
                  </a:extLst>
                </p14:cNvPr>
                <p14:cNvContentPartPr/>
                <p14:nvPr/>
              </p14:nvContentPartPr>
              <p14:xfrm>
                <a:off x="10226238" y="3598935"/>
                <a:ext cx="64440" cy="3672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028F15BD-1165-4BA5-A4FD-D699C32DF03A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217238" y="3589935"/>
                  <a:ext cx="8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13E2C338-3C91-4028-BBB1-74BB9EEFC289}"/>
                    </a:ext>
                  </a:extLst>
                </p14:cNvPr>
                <p14:cNvContentPartPr/>
                <p14:nvPr/>
              </p14:nvContentPartPr>
              <p14:xfrm>
                <a:off x="11238918" y="3491655"/>
                <a:ext cx="74880" cy="1213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13E2C338-3C91-4028-BBB1-74BB9EEFC289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1229918" y="3483015"/>
                  <a:ext cx="92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38D1A78-C53A-4A58-A25A-69FE6F00D3EB}"/>
                    </a:ext>
                  </a:extLst>
                </p14:cNvPr>
                <p14:cNvContentPartPr/>
                <p14:nvPr/>
              </p14:nvContentPartPr>
              <p14:xfrm>
                <a:off x="11305878" y="3513975"/>
                <a:ext cx="97200" cy="1134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38D1A78-C53A-4A58-A25A-69FE6F00D3E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1296878" y="3504975"/>
                  <a:ext cx="114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42CA67E3-6388-4737-B375-B158F9E18B35}"/>
                    </a:ext>
                  </a:extLst>
                </p14:cNvPr>
                <p14:cNvContentPartPr/>
                <p14:nvPr/>
              </p14:nvContentPartPr>
              <p14:xfrm>
                <a:off x="11427558" y="3550335"/>
                <a:ext cx="90360" cy="8424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42CA67E3-6388-4737-B375-B158F9E18B3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1418558" y="3541335"/>
                  <a:ext cx="108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F66E3268-002D-454D-BDED-5BCAF3CC969C}"/>
                    </a:ext>
                  </a:extLst>
                </p14:cNvPr>
                <p14:cNvContentPartPr/>
                <p14:nvPr/>
              </p14:nvContentPartPr>
              <p14:xfrm>
                <a:off x="11582358" y="3351615"/>
                <a:ext cx="106920" cy="3585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F66E3268-002D-454D-BDED-5BCAF3CC969C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1573358" y="3342615"/>
                  <a:ext cx="124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9163EBBC-7FC8-4789-B4EF-A99EB835B1F7}"/>
                    </a:ext>
                  </a:extLst>
                </p14:cNvPr>
                <p14:cNvContentPartPr/>
                <p14:nvPr/>
              </p14:nvContentPartPr>
              <p14:xfrm>
                <a:off x="10855878" y="3489135"/>
                <a:ext cx="16560" cy="2437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9163EBBC-7FC8-4789-B4EF-A99EB835B1F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846878" y="3480135"/>
                  <a:ext cx="34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3B0D91F8-C3AF-48A0-8594-F325B0524AA3}"/>
                    </a:ext>
                  </a:extLst>
                </p14:cNvPr>
                <p14:cNvContentPartPr/>
                <p14:nvPr/>
              </p14:nvContentPartPr>
              <p14:xfrm>
                <a:off x="10856958" y="3519375"/>
                <a:ext cx="87480" cy="1749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3B0D91F8-C3AF-48A0-8594-F325B0524AA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847958" y="3510735"/>
                  <a:ext cx="105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A8D74DF8-C71A-4159-9E6F-72C54E7A03CF}"/>
                    </a:ext>
                  </a:extLst>
                </p14:cNvPr>
                <p14:cNvContentPartPr/>
                <p14:nvPr/>
              </p14:nvContentPartPr>
              <p14:xfrm>
                <a:off x="10941558" y="3507135"/>
                <a:ext cx="27000" cy="1422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A8D74DF8-C71A-4159-9E6F-72C54E7A03CF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932558" y="3498135"/>
                  <a:ext cx="44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3F90D3C0-36AE-426B-BC55-3801D0B2D878}"/>
                    </a:ext>
                  </a:extLst>
                </p14:cNvPr>
                <p14:cNvContentPartPr/>
                <p14:nvPr/>
              </p14:nvContentPartPr>
              <p14:xfrm>
                <a:off x="10946598" y="3478335"/>
                <a:ext cx="76320" cy="1090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3F90D3C0-36AE-426B-BC55-3801D0B2D878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937598" y="3469695"/>
                  <a:ext cx="93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255ABDF2-3117-48D0-A80B-AAFED1EF69A7}"/>
                    </a:ext>
                  </a:extLst>
                </p14:cNvPr>
                <p14:cNvContentPartPr/>
                <p14:nvPr/>
              </p14:nvContentPartPr>
              <p14:xfrm>
                <a:off x="10959918" y="3651135"/>
                <a:ext cx="64440" cy="280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255ABDF2-3117-48D0-A80B-AAFED1EF69A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951278" y="3642495"/>
                  <a:ext cx="82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7817D19B-B8F8-4DEB-9F89-0CE0A63155DA}"/>
                    </a:ext>
                  </a:extLst>
                </p14:cNvPr>
                <p14:cNvContentPartPr/>
                <p14:nvPr/>
              </p14:nvContentPartPr>
              <p14:xfrm>
                <a:off x="11043798" y="3502095"/>
                <a:ext cx="5040" cy="1760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7817D19B-B8F8-4DEB-9F89-0CE0A63155D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1035158" y="3493095"/>
                  <a:ext cx="22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2AD63AC2-B29B-4C3F-B2E6-01ADA3E95A19}"/>
                    </a:ext>
                  </a:extLst>
                </p14:cNvPr>
                <p14:cNvContentPartPr/>
                <p14:nvPr/>
              </p14:nvContentPartPr>
              <p14:xfrm>
                <a:off x="11045598" y="3505335"/>
                <a:ext cx="88200" cy="1832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2AD63AC2-B29B-4C3F-B2E6-01ADA3E95A19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1036958" y="3496695"/>
                  <a:ext cx="105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C29E10A2-1C75-4BF7-9CB6-FE6A423E745F}"/>
                    </a:ext>
                  </a:extLst>
                </p14:cNvPr>
                <p14:cNvContentPartPr/>
                <p14:nvPr/>
              </p14:nvContentPartPr>
              <p14:xfrm>
                <a:off x="11153238" y="3661215"/>
                <a:ext cx="38520" cy="172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C29E10A2-1C75-4BF7-9CB6-FE6A423E745F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1144238" y="3652575"/>
                  <a:ext cx="56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B8AD427E-6F99-4DE3-85C1-FEF99FEB3EB7}"/>
                    </a:ext>
                  </a:extLst>
                </p14:cNvPr>
                <p14:cNvContentPartPr/>
                <p14:nvPr/>
              </p14:nvContentPartPr>
              <p14:xfrm>
                <a:off x="11173038" y="3669495"/>
                <a:ext cx="35280" cy="140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B8AD427E-6F99-4DE3-85C1-FEF99FEB3EB7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1164038" y="3660495"/>
                  <a:ext cx="52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0B5D6CD7-64E7-4CB3-8316-2597635D86CB}"/>
                    </a:ext>
                  </a:extLst>
                </p14:cNvPr>
                <p14:cNvContentPartPr/>
                <p14:nvPr/>
              </p14:nvContentPartPr>
              <p14:xfrm>
                <a:off x="10302198" y="3601455"/>
                <a:ext cx="62280" cy="10008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0B5D6CD7-64E7-4CB3-8316-2597635D86C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293198" y="3592815"/>
                  <a:ext cx="79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A76BE84A-3CD7-4C96-AA79-FA259C0EAD48}"/>
                    </a:ext>
                  </a:extLst>
                </p14:cNvPr>
                <p14:cNvContentPartPr/>
                <p14:nvPr/>
              </p14:nvContentPartPr>
              <p14:xfrm>
                <a:off x="10480758" y="3482295"/>
                <a:ext cx="5400" cy="1303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A76BE84A-3CD7-4C96-AA79-FA259C0EAD48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472118" y="3473295"/>
                  <a:ext cx="23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3C91BB2D-97E0-4B9A-9D7C-62F0FAE97BA3}"/>
                    </a:ext>
                  </a:extLst>
                </p14:cNvPr>
                <p14:cNvContentPartPr/>
                <p14:nvPr/>
              </p14:nvContentPartPr>
              <p14:xfrm>
                <a:off x="10463838" y="3697215"/>
                <a:ext cx="39960" cy="248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3C91BB2D-97E0-4B9A-9D7C-62F0FAE97BA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0455198" y="3688575"/>
                  <a:ext cx="57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4FB1356A-CD81-44B8-8879-C17DB0F7D3B4}"/>
                    </a:ext>
                  </a:extLst>
                </p14:cNvPr>
                <p14:cNvContentPartPr/>
                <p14:nvPr/>
              </p14:nvContentPartPr>
              <p14:xfrm>
                <a:off x="10581198" y="3603255"/>
                <a:ext cx="90720" cy="140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4FB1356A-CD81-44B8-8879-C17DB0F7D3B4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0572198" y="3594615"/>
                  <a:ext cx="10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A176DD2A-3C40-4160-9A64-6215F394B932}"/>
                    </a:ext>
                  </a:extLst>
                </p14:cNvPr>
                <p14:cNvContentPartPr/>
                <p14:nvPr/>
              </p14:nvContentPartPr>
              <p14:xfrm>
                <a:off x="10582278" y="3661215"/>
                <a:ext cx="116280" cy="399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A176DD2A-3C40-4160-9A64-6215F394B932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0573278" y="3652575"/>
                  <a:ext cx="13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9F8985E5-481C-4AF9-B00C-B279DFFAC183}"/>
                    </a:ext>
                  </a:extLst>
                </p14:cNvPr>
                <p14:cNvContentPartPr/>
                <p14:nvPr/>
              </p14:nvContentPartPr>
              <p14:xfrm>
                <a:off x="10466358" y="3393735"/>
                <a:ext cx="31320" cy="2448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9F8985E5-481C-4AF9-B00C-B279DFFAC18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0457358" y="3384735"/>
                  <a:ext cx="48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ACAB38C1-CDE2-4328-A293-C61C9B4B791B}"/>
                    </a:ext>
                  </a:extLst>
                </p14:cNvPr>
                <p14:cNvContentPartPr/>
                <p14:nvPr/>
              </p14:nvContentPartPr>
              <p14:xfrm>
                <a:off x="10666518" y="4215255"/>
                <a:ext cx="5040" cy="1285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ACAB38C1-CDE2-4328-A293-C61C9B4B791B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657878" y="4206615"/>
                  <a:ext cx="22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A7F3E963-A2DC-43BF-8471-752712873186}"/>
                    </a:ext>
                  </a:extLst>
                </p14:cNvPr>
                <p14:cNvContentPartPr/>
                <p14:nvPr/>
              </p14:nvContentPartPr>
              <p14:xfrm>
                <a:off x="10667238" y="4442055"/>
                <a:ext cx="13680" cy="205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A7F3E963-A2DC-43BF-8471-752712873186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0658238" y="4433055"/>
                  <a:ext cx="31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BC7DC13E-0347-4D24-8961-75FFDA91CDFA}"/>
                    </a:ext>
                  </a:extLst>
                </p14:cNvPr>
                <p14:cNvContentPartPr/>
                <p14:nvPr/>
              </p14:nvContentPartPr>
              <p14:xfrm>
                <a:off x="10933638" y="4234695"/>
                <a:ext cx="25560" cy="1342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BC7DC13E-0347-4D24-8961-75FFDA91CDFA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924638" y="4225695"/>
                  <a:ext cx="43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7B5F8B9A-98C2-48A4-95BD-6FED1CBC77C8}"/>
                    </a:ext>
                  </a:extLst>
                </p14:cNvPr>
                <p14:cNvContentPartPr/>
                <p14:nvPr/>
              </p14:nvContentPartPr>
              <p14:xfrm>
                <a:off x="10902318" y="4229295"/>
                <a:ext cx="89640" cy="2412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7B5F8B9A-98C2-48A4-95BD-6FED1CBC77C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0893318" y="4220655"/>
                  <a:ext cx="107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3728CA72-0420-48B5-BDE4-8E91AED4B348}"/>
                    </a:ext>
                  </a:extLst>
                </p14:cNvPr>
                <p14:cNvContentPartPr/>
                <p14:nvPr/>
              </p14:nvContentPartPr>
              <p14:xfrm>
                <a:off x="10897638" y="4369695"/>
                <a:ext cx="126000" cy="291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3728CA72-0420-48B5-BDE4-8E91AED4B348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0888638" y="4361055"/>
                  <a:ext cx="143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752EB650-353D-4B75-A639-27DAC263BBD4}"/>
                    </a:ext>
                  </a:extLst>
                </p14:cNvPr>
                <p14:cNvContentPartPr/>
                <p14:nvPr/>
              </p14:nvContentPartPr>
              <p14:xfrm>
                <a:off x="11096358" y="4160895"/>
                <a:ext cx="65160" cy="34092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752EB650-353D-4B75-A639-27DAC263BBD4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1087358" y="4151895"/>
                  <a:ext cx="82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49A709AB-15D4-4BA6-841A-8AA5AC860D13}"/>
                    </a:ext>
                  </a:extLst>
                </p14:cNvPr>
                <p14:cNvContentPartPr/>
                <p14:nvPr/>
              </p14:nvContentPartPr>
              <p14:xfrm>
                <a:off x="11223438" y="4360335"/>
                <a:ext cx="76320" cy="3852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49A709AB-15D4-4BA6-841A-8AA5AC860D13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1214798" y="4351335"/>
                  <a:ext cx="93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98577B6E-643F-48FC-A8DD-C89BE1B8A09B}"/>
                    </a:ext>
                  </a:extLst>
                </p14:cNvPr>
                <p14:cNvContentPartPr/>
                <p14:nvPr/>
              </p14:nvContentPartPr>
              <p14:xfrm>
                <a:off x="11354838" y="4221735"/>
                <a:ext cx="74520" cy="10584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98577B6E-643F-48FC-A8DD-C89BE1B8A09B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1346198" y="4212735"/>
                  <a:ext cx="92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2A47D385-5567-4F18-9443-D5F75B5EF0C9}"/>
                    </a:ext>
                  </a:extLst>
                </p14:cNvPr>
                <p14:cNvContentPartPr/>
                <p14:nvPr/>
              </p14:nvContentPartPr>
              <p14:xfrm>
                <a:off x="11440158" y="4239015"/>
                <a:ext cx="74520" cy="8856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2A47D385-5567-4F18-9443-D5F75B5EF0C9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1431158" y="4230375"/>
                  <a:ext cx="92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0CFF5E7D-475E-4D0C-BEF3-8689705A3A41}"/>
                    </a:ext>
                  </a:extLst>
                </p14:cNvPr>
                <p14:cNvContentPartPr/>
                <p14:nvPr/>
              </p14:nvContentPartPr>
              <p14:xfrm>
                <a:off x="11542398" y="4246215"/>
                <a:ext cx="85320" cy="691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0CFF5E7D-475E-4D0C-BEF3-8689705A3A41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1533758" y="4237575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2D761511-6DAC-4226-9C8A-FA071652CD60}"/>
                    </a:ext>
                  </a:extLst>
                </p14:cNvPr>
                <p14:cNvContentPartPr/>
                <p14:nvPr/>
              </p14:nvContentPartPr>
              <p14:xfrm>
                <a:off x="11637798" y="4008255"/>
                <a:ext cx="128520" cy="34632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2D761511-6DAC-4226-9C8A-FA071652CD60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1628798" y="3999615"/>
                  <a:ext cx="1461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F7716545-9130-4007-8838-27CFEC60ED9D}"/>
              </a:ext>
            </a:extLst>
          </p:cNvPr>
          <p:cNvGrpSpPr/>
          <p:nvPr/>
        </p:nvGrpSpPr>
        <p:grpSpPr>
          <a:xfrm>
            <a:off x="7617044" y="4707555"/>
            <a:ext cx="1155960" cy="887760"/>
            <a:chOff x="7617044" y="4707555"/>
            <a:chExt cx="115596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993AE66-FA57-4627-BA4B-A68E00D39D81}"/>
                    </a:ext>
                  </a:extLst>
                </p14:cNvPr>
                <p14:cNvContentPartPr/>
                <p14:nvPr/>
              </p14:nvContentPartPr>
              <p14:xfrm>
                <a:off x="7617044" y="5444835"/>
                <a:ext cx="55440" cy="1155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993AE66-FA57-4627-BA4B-A68E00D39D8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608044" y="5436195"/>
                  <a:ext cx="73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5A4E5616-FD7F-4399-B44A-645818A2A77B}"/>
                    </a:ext>
                  </a:extLst>
                </p14:cNvPr>
                <p14:cNvContentPartPr/>
                <p14:nvPr/>
              </p14:nvContentPartPr>
              <p14:xfrm>
                <a:off x="7706324" y="5430435"/>
                <a:ext cx="66960" cy="1040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5A4E5616-FD7F-4399-B44A-645818A2A77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697324" y="5421795"/>
                  <a:ext cx="84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3EA85018-F0CF-497B-A16A-AB66EB0D8908}"/>
                    </a:ext>
                  </a:extLst>
                </p14:cNvPr>
                <p14:cNvContentPartPr/>
                <p14:nvPr/>
              </p14:nvContentPartPr>
              <p14:xfrm>
                <a:off x="7789484" y="5397315"/>
                <a:ext cx="115200" cy="1980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3EA85018-F0CF-497B-A16A-AB66EB0D890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780844" y="5388675"/>
                  <a:ext cx="132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CB84407-D826-4DCC-9904-12D7EA6008A4}"/>
                    </a:ext>
                  </a:extLst>
                </p14:cNvPr>
                <p14:cNvContentPartPr/>
                <p14:nvPr/>
              </p14:nvContentPartPr>
              <p14:xfrm>
                <a:off x="7880564" y="5114715"/>
                <a:ext cx="188640" cy="2581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CB84407-D826-4DCC-9904-12D7EA6008A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871924" y="5106075"/>
                  <a:ext cx="206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019D1512-8B58-4F67-82A2-DBE1C26931A3}"/>
                    </a:ext>
                  </a:extLst>
                </p14:cNvPr>
                <p14:cNvContentPartPr/>
                <p14:nvPr/>
              </p14:nvContentPartPr>
              <p14:xfrm>
                <a:off x="8088644" y="4997715"/>
                <a:ext cx="159120" cy="1400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019D1512-8B58-4F67-82A2-DBE1C26931A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079644" y="4988715"/>
                  <a:ext cx="176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06079F86-35AF-458C-9A8E-3428A8A80DE0}"/>
                    </a:ext>
                  </a:extLst>
                </p14:cNvPr>
                <p14:cNvContentPartPr/>
                <p14:nvPr/>
              </p14:nvContentPartPr>
              <p14:xfrm>
                <a:off x="8209244" y="4970355"/>
                <a:ext cx="85320" cy="1177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06079F86-35AF-458C-9A8E-3428A8A80DE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200244" y="4961355"/>
                  <a:ext cx="102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3FD63F6B-BC08-4E20-8348-DC5BEA86200E}"/>
                    </a:ext>
                  </a:extLst>
                </p14:cNvPr>
                <p14:cNvContentPartPr/>
                <p14:nvPr/>
              </p14:nvContentPartPr>
              <p14:xfrm>
                <a:off x="8210684" y="4912755"/>
                <a:ext cx="60480" cy="568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3FD63F6B-BC08-4E20-8348-DC5BEA86200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202044" y="4904115"/>
                  <a:ext cx="78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C947FB27-9D9E-41C5-B1BE-5E9FF5EDD4CB}"/>
                    </a:ext>
                  </a:extLst>
                </p14:cNvPr>
                <p14:cNvContentPartPr/>
                <p14:nvPr/>
              </p14:nvContentPartPr>
              <p14:xfrm>
                <a:off x="8268644" y="5003835"/>
                <a:ext cx="79200" cy="914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C947FB27-9D9E-41C5-B1BE-5E9FF5EDD4C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60004" y="4994835"/>
                  <a:ext cx="96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C18810C-BB13-4D30-BC03-1BD4A68A58AE}"/>
                    </a:ext>
                  </a:extLst>
                </p14:cNvPr>
                <p14:cNvContentPartPr/>
                <p14:nvPr/>
              </p14:nvContentPartPr>
              <p14:xfrm>
                <a:off x="8344244" y="4872435"/>
                <a:ext cx="59400" cy="10728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C18810C-BB13-4D30-BC03-1BD4A68A58A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335604" y="4863795"/>
                  <a:ext cx="77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6C252815-17E8-4C39-AFB3-208D34783AE4}"/>
                    </a:ext>
                  </a:extLst>
                </p14:cNvPr>
                <p14:cNvContentPartPr/>
                <p14:nvPr/>
              </p14:nvContentPartPr>
              <p14:xfrm>
                <a:off x="8358284" y="4812315"/>
                <a:ext cx="137520" cy="11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6C252815-17E8-4C39-AFB3-208D34783AE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49284" y="4803315"/>
                  <a:ext cx="155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8F2A6EFE-DAD6-4A16-9704-26986245C713}"/>
                    </a:ext>
                  </a:extLst>
                </p14:cNvPr>
                <p14:cNvContentPartPr/>
                <p14:nvPr/>
              </p14:nvContentPartPr>
              <p14:xfrm>
                <a:off x="8523164" y="4747155"/>
                <a:ext cx="48960" cy="1054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F2A6EFE-DAD6-4A16-9704-26986245C71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514524" y="4738155"/>
                  <a:ext cx="66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3D265683-B3A7-416E-892D-6C0490D3E995}"/>
                    </a:ext>
                  </a:extLst>
                </p14:cNvPr>
                <p14:cNvContentPartPr/>
                <p14:nvPr/>
              </p14:nvContentPartPr>
              <p14:xfrm>
                <a:off x="8598764" y="4728435"/>
                <a:ext cx="25200" cy="1126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3D265683-B3A7-416E-892D-6C0490D3E99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589764" y="4719435"/>
                  <a:ext cx="42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66B8AEFE-3F67-4CFE-B811-265492081460}"/>
                    </a:ext>
                  </a:extLst>
                </p14:cNvPr>
                <p14:cNvContentPartPr/>
                <p14:nvPr/>
              </p14:nvContentPartPr>
              <p14:xfrm>
                <a:off x="8657084" y="4707555"/>
                <a:ext cx="115920" cy="2116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66B8AEFE-3F67-4CFE-B811-26549208146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648444" y="4698915"/>
                  <a:ext cx="133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6C276F31-7F63-4353-B96F-E50CAB0676DE}"/>
                    </a:ext>
                  </a:extLst>
                </p14:cNvPr>
                <p14:cNvContentPartPr/>
                <p14:nvPr/>
              </p14:nvContentPartPr>
              <p14:xfrm>
                <a:off x="8082798" y="5070975"/>
                <a:ext cx="54360" cy="1252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6C276F31-7F63-4353-B96F-E50CAB0676D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073798" y="5061975"/>
                  <a:ext cx="72000" cy="14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120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E6E2-7E2E-4C58-91F7-E7DA3B97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 Controller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89335C-86A5-49DF-937D-1C64CBF8C7D2}"/>
              </a:ext>
            </a:extLst>
          </p:cNvPr>
          <p:cNvGrpSpPr/>
          <p:nvPr/>
        </p:nvGrpSpPr>
        <p:grpSpPr>
          <a:xfrm>
            <a:off x="2378460" y="3849855"/>
            <a:ext cx="2284200" cy="2006280"/>
            <a:chOff x="2909598" y="2478255"/>
            <a:chExt cx="2284200" cy="20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67C2D7-0DB0-44C6-8DC8-7D5CA68176ED}"/>
                    </a:ext>
                  </a:extLst>
                </p14:cNvPr>
                <p14:cNvContentPartPr/>
                <p14:nvPr/>
              </p14:nvContentPartPr>
              <p14:xfrm>
                <a:off x="4124958" y="2522175"/>
                <a:ext cx="68760" cy="84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67C2D7-0DB0-44C6-8DC8-7D5CA68176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15958" y="2513175"/>
                  <a:ext cx="864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EB58FF3-7D59-4A65-8EA7-07059AB5D03B}"/>
                    </a:ext>
                  </a:extLst>
                </p14:cNvPr>
                <p14:cNvContentPartPr/>
                <p14:nvPr/>
              </p14:nvContentPartPr>
              <p14:xfrm>
                <a:off x="4134678" y="2495535"/>
                <a:ext cx="279720" cy="41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EB58FF3-7D59-4A65-8EA7-07059AB5D0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6038" y="2486895"/>
                  <a:ext cx="2973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BB975B-DDA1-4EE3-97B7-B7AC5467418F}"/>
                    </a:ext>
                  </a:extLst>
                </p14:cNvPr>
                <p14:cNvContentPartPr/>
                <p14:nvPr/>
              </p14:nvContentPartPr>
              <p14:xfrm>
                <a:off x="4179318" y="3230655"/>
                <a:ext cx="233640" cy="51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BB975B-DDA1-4EE3-97B7-B7AC546741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70318" y="3221655"/>
                  <a:ext cx="2512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528FB5-5578-4AAE-B310-EDBCF0671202}"/>
                    </a:ext>
                  </a:extLst>
                </p14:cNvPr>
                <p14:cNvContentPartPr/>
                <p14:nvPr/>
              </p14:nvContentPartPr>
              <p14:xfrm>
                <a:off x="4407558" y="2886135"/>
                <a:ext cx="33480" cy="61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528FB5-5578-4AAE-B310-EDBCF06712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98558" y="2877135"/>
                  <a:ext cx="511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51F30F-6BAA-499F-8A5A-1EB7AE0C840B}"/>
                    </a:ext>
                  </a:extLst>
                </p14:cNvPr>
                <p14:cNvContentPartPr/>
                <p14:nvPr/>
              </p14:nvContentPartPr>
              <p14:xfrm>
                <a:off x="4086798" y="3549975"/>
                <a:ext cx="375840" cy="93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51F30F-6BAA-499F-8A5A-1EB7AE0C84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78158" y="3540975"/>
                  <a:ext cx="39348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CAFB56F-6E9A-4CDC-8B43-5B9660C346F0}"/>
                    </a:ext>
                  </a:extLst>
                </p14:cNvPr>
                <p14:cNvContentPartPr/>
                <p14:nvPr/>
              </p14:nvContentPartPr>
              <p14:xfrm>
                <a:off x="3749478" y="4439175"/>
                <a:ext cx="55440" cy="38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CAFB56F-6E9A-4CDC-8B43-5B9660C346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40838" y="4430175"/>
                  <a:ext cx="73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5535B7-2EE2-481A-B343-F2B61F7563F0}"/>
                    </a:ext>
                  </a:extLst>
                </p14:cNvPr>
                <p14:cNvContentPartPr/>
                <p14:nvPr/>
              </p14:nvContentPartPr>
              <p14:xfrm>
                <a:off x="3825798" y="4284735"/>
                <a:ext cx="70200" cy="13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5535B7-2EE2-481A-B343-F2B61F7563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6798" y="4275735"/>
                  <a:ext cx="87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2B6044-537C-4B6E-9C57-221AD065E101}"/>
                    </a:ext>
                  </a:extLst>
                </p14:cNvPr>
                <p14:cNvContentPartPr/>
                <p14:nvPr/>
              </p14:nvContentPartPr>
              <p14:xfrm>
                <a:off x="3921558" y="4224975"/>
                <a:ext cx="80280" cy="15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2B6044-537C-4B6E-9C57-221AD065E1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12558" y="4216335"/>
                  <a:ext cx="9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B526D0-3A48-4927-A1F1-E02DE285515F}"/>
                    </a:ext>
                  </a:extLst>
                </p14:cNvPr>
                <p14:cNvContentPartPr/>
                <p14:nvPr/>
              </p14:nvContentPartPr>
              <p14:xfrm>
                <a:off x="4007238" y="4206255"/>
                <a:ext cx="118080" cy="27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B526D0-3A48-4927-A1F1-E02DE28551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8238" y="4197255"/>
                  <a:ext cx="135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0EBA4D-023B-40B3-944E-AAA5C329C3E4}"/>
                    </a:ext>
                  </a:extLst>
                </p14:cNvPr>
                <p14:cNvContentPartPr/>
                <p14:nvPr/>
              </p14:nvContentPartPr>
              <p14:xfrm>
                <a:off x="2994918" y="2857335"/>
                <a:ext cx="113724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0EBA4D-023B-40B3-944E-AAA5C329C3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85918" y="2848335"/>
                  <a:ext cx="1154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A6CA57-0913-4383-A43D-16BBA6D642A7}"/>
                    </a:ext>
                  </a:extLst>
                </p14:cNvPr>
                <p14:cNvContentPartPr/>
                <p14:nvPr/>
              </p14:nvContentPartPr>
              <p14:xfrm>
                <a:off x="2962878" y="2638095"/>
                <a:ext cx="33120" cy="16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A6CA57-0913-4383-A43D-16BBA6D642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53878" y="2629455"/>
                  <a:ext cx="50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B10D15-5C6E-4EDA-BF97-66ACF77A9FAF}"/>
                    </a:ext>
                  </a:extLst>
                </p14:cNvPr>
                <p14:cNvContentPartPr/>
                <p14:nvPr/>
              </p14:nvContentPartPr>
              <p14:xfrm>
                <a:off x="2909598" y="2648175"/>
                <a:ext cx="109440" cy="26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B10D15-5C6E-4EDA-BF97-66ACF77A9F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00958" y="2639175"/>
                  <a:ext cx="127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7D4F49-96B3-4AC0-B4D4-88D445663C22}"/>
                    </a:ext>
                  </a:extLst>
                </p14:cNvPr>
                <p14:cNvContentPartPr/>
                <p14:nvPr/>
              </p14:nvContentPartPr>
              <p14:xfrm>
                <a:off x="2970438" y="2777775"/>
                <a:ext cx="66960" cy="52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7D4F49-96B3-4AC0-B4D4-88D445663C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61798" y="2768775"/>
                  <a:ext cx="84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FBD422-3AAC-4F2A-9417-69CBD655B73B}"/>
                    </a:ext>
                  </a:extLst>
                </p14:cNvPr>
                <p14:cNvContentPartPr/>
                <p14:nvPr/>
              </p14:nvContentPartPr>
              <p14:xfrm>
                <a:off x="3106878" y="2578335"/>
                <a:ext cx="115200" cy="333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FBD422-3AAC-4F2A-9417-69CBD655B7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98238" y="2569335"/>
                  <a:ext cx="132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17A9B0-8991-43F0-900C-6A6A1F40853B}"/>
                    </a:ext>
                  </a:extLst>
                </p14:cNvPr>
                <p14:cNvContentPartPr/>
                <p14:nvPr/>
              </p14:nvContentPartPr>
              <p14:xfrm>
                <a:off x="3323238" y="2708295"/>
                <a:ext cx="92160" cy="136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17A9B0-8991-43F0-900C-6A6A1F4085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14238" y="2699295"/>
                  <a:ext cx="109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6997AB9-B3DA-4225-9A2D-FC158C9E52DD}"/>
                    </a:ext>
                  </a:extLst>
                </p14:cNvPr>
                <p14:cNvContentPartPr/>
                <p14:nvPr/>
              </p14:nvContentPartPr>
              <p14:xfrm>
                <a:off x="3436638" y="2521455"/>
                <a:ext cx="87480" cy="27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6997AB9-B3DA-4225-9A2D-FC158C9E52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27638" y="2512455"/>
                  <a:ext cx="105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84630B-4D5A-4B19-84E7-E5DE38F25A13}"/>
                    </a:ext>
                  </a:extLst>
                </p14:cNvPr>
                <p14:cNvContentPartPr/>
                <p14:nvPr/>
              </p14:nvContentPartPr>
              <p14:xfrm>
                <a:off x="3566958" y="2478255"/>
                <a:ext cx="70920" cy="270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84630B-4D5A-4B19-84E7-E5DE38F25A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57958" y="2469255"/>
                  <a:ext cx="885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07DD9F-14D7-4647-B6E9-8D1FFBA0C97A}"/>
                    </a:ext>
                  </a:extLst>
                </p14:cNvPr>
                <p14:cNvContentPartPr/>
                <p14:nvPr/>
              </p14:nvContentPartPr>
              <p14:xfrm>
                <a:off x="3719238" y="2566095"/>
                <a:ext cx="87840" cy="185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07DD9F-14D7-4647-B6E9-8D1FFBA0C9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10598" y="2557095"/>
                  <a:ext cx="105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E3AA094-326A-4184-A0B2-D72CAC3DC384}"/>
                    </a:ext>
                  </a:extLst>
                </p14:cNvPr>
                <p14:cNvContentPartPr/>
                <p14:nvPr/>
              </p14:nvContentPartPr>
              <p14:xfrm>
                <a:off x="3022638" y="3303735"/>
                <a:ext cx="1158840" cy="254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E3AA094-326A-4184-A0B2-D72CAC3DC38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13638" y="3294735"/>
                  <a:ext cx="1176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95FFD6-00AB-41E9-830D-0BC4FFE35DCA}"/>
                    </a:ext>
                  </a:extLst>
                </p14:cNvPr>
                <p14:cNvContentPartPr/>
                <p14:nvPr/>
              </p14:nvContentPartPr>
              <p14:xfrm>
                <a:off x="2999958" y="3236775"/>
                <a:ext cx="183240" cy="24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95FFD6-00AB-41E9-830D-0BC4FFE35D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91318" y="3227775"/>
                  <a:ext cx="200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0F5EEA-FE77-4CD1-934B-AB9BABB321C4}"/>
                    </a:ext>
                  </a:extLst>
                </p14:cNvPr>
                <p14:cNvContentPartPr/>
                <p14:nvPr/>
              </p14:nvContentPartPr>
              <p14:xfrm>
                <a:off x="3160878" y="3184575"/>
                <a:ext cx="68400" cy="207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0F5EEA-FE77-4CD1-934B-AB9BABB321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52238" y="3175935"/>
                  <a:ext cx="86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D6CEFE8-4BF3-4DC3-93EB-EC39E2023D2B}"/>
                    </a:ext>
                  </a:extLst>
                </p14:cNvPr>
                <p14:cNvContentPartPr/>
                <p14:nvPr/>
              </p14:nvContentPartPr>
              <p14:xfrm>
                <a:off x="3193638" y="3273495"/>
                <a:ext cx="69120" cy="131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D6CEFE8-4BF3-4DC3-93EB-EC39E2023D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84638" y="3264855"/>
                  <a:ext cx="86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A18524-5EA2-4A50-AEC9-4C9D50E3726D}"/>
                    </a:ext>
                  </a:extLst>
                </p14:cNvPr>
                <p14:cNvContentPartPr/>
                <p14:nvPr/>
              </p14:nvContentPartPr>
              <p14:xfrm>
                <a:off x="3286518" y="3202215"/>
                <a:ext cx="39960" cy="13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A18524-5EA2-4A50-AEC9-4C9D50E372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77878" y="3193575"/>
                  <a:ext cx="57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53C0E2-3BB5-47E0-A6AE-57A48C63CCC5}"/>
                    </a:ext>
                  </a:extLst>
                </p14:cNvPr>
                <p14:cNvContentPartPr/>
                <p14:nvPr/>
              </p14:nvContentPartPr>
              <p14:xfrm>
                <a:off x="3301638" y="3197535"/>
                <a:ext cx="13824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53C0E2-3BB5-47E0-A6AE-57A48C63CC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92998" y="3188535"/>
                  <a:ext cx="155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BC7940-1853-47EA-B42A-4AAC00DED99D}"/>
                    </a:ext>
                  </a:extLst>
                </p14:cNvPr>
                <p14:cNvContentPartPr/>
                <p14:nvPr/>
              </p14:nvContentPartPr>
              <p14:xfrm>
                <a:off x="3485598" y="3286815"/>
                <a:ext cx="60480" cy="39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7BC7940-1853-47EA-B42A-4AAC00DED9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76598" y="3278175"/>
                  <a:ext cx="78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925A07-1B0C-4795-939B-3A17F20084E7}"/>
                    </a:ext>
                  </a:extLst>
                </p14:cNvPr>
                <p14:cNvContentPartPr/>
                <p14:nvPr/>
              </p14:nvContentPartPr>
              <p14:xfrm>
                <a:off x="3598998" y="3228855"/>
                <a:ext cx="74160" cy="8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925A07-1B0C-4795-939B-3A17F20084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90358" y="3220215"/>
                  <a:ext cx="91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E6B6DC-BAFC-4D3C-B95B-921B78568775}"/>
                    </a:ext>
                  </a:extLst>
                </p14:cNvPr>
                <p14:cNvContentPartPr/>
                <p14:nvPr/>
              </p14:nvContentPartPr>
              <p14:xfrm>
                <a:off x="3700518" y="3111135"/>
                <a:ext cx="54000" cy="20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E6B6DC-BAFC-4D3C-B95B-921B785687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91518" y="3102495"/>
                  <a:ext cx="71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699A72-6861-49FF-A94F-EEFCF40B8A1E}"/>
                    </a:ext>
                  </a:extLst>
                </p14:cNvPr>
                <p14:cNvContentPartPr/>
                <p14:nvPr/>
              </p14:nvContentPartPr>
              <p14:xfrm>
                <a:off x="3791598" y="3049935"/>
                <a:ext cx="56520" cy="24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699A72-6861-49FF-A94F-EEFCF40B8A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82598" y="3040935"/>
                  <a:ext cx="74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448A16-5448-4F50-9F9B-7807A18CAB6D}"/>
                    </a:ext>
                  </a:extLst>
                </p14:cNvPr>
                <p14:cNvContentPartPr/>
                <p14:nvPr/>
              </p14:nvContentPartPr>
              <p14:xfrm>
                <a:off x="3881238" y="3151095"/>
                <a:ext cx="93960" cy="106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448A16-5448-4F50-9F9B-7807A18CAB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72598" y="3142455"/>
                  <a:ext cx="111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2ACCBE-6503-42AE-97B0-65EDD3DA3364}"/>
                    </a:ext>
                  </a:extLst>
                </p14:cNvPr>
                <p14:cNvContentPartPr/>
                <p14:nvPr/>
              </p14:nvContentPartPr>
              <p14:xfrm>
                <a:off x="4445358" y="3042015"/>
                <a:ext cx="748440" cy="86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2ACCBE-6503-42AE-97B0-65EDD3DA33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6718" y="3033375"/>
                  <a:ext cx="766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2303C4C-BD24-4172-B721-CABE13C0D0D8}"/>
                    </a:ext>
                  </a:extLst>
                </p14:cNvPr>
                <p14:cNvContentPartPr/>
                <p14:nvPr/>
              </p14:nvContentPartPr>
              <p14:xfrm>
                <a:off x="5080398" y="2965335"/>
                <a:ext cx="7632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2303C4C-BD24-4172-B721-CABE13C0D0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71398" y="2956695"/>
                  <a:ext cx="93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10C6511-A179-41D9-99BF-6E392105E353}"/>
                    </a:ext>
                  </a:extLst>
                </p14:cNvPr>
                <p14:cNvContentPartPr/>
                <p14:nvPr/>
              </p14:nvContentPartPr>
              <p14:xfrm>
                <a:off x="4617798" y="2827455"/>
                <a:ext cx="96840" cy="12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10C6511-A179-41D9-99BF-6E392105E3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09158" y="2818815"/>
                  <a:ext cx="114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814BAB-7CD5-4C13-AF9D-438089A10B38}"/>
                    </a:ext>
                  </a:extLst>
                </p14:cNvPr>
                <p14:cNvContentPartPr/>
                <p14:nvPr/>
              </p14:nvContentPartPr>
              <p14:xfrm>
                <a:off x="4766118" y="2835375"/>
                <a:ext cx="105120" cy="77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814BAB-7CD5-4C13-AF9D-438089A10B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57118" y="2826375"/>
                  <a:ext cx="122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215F097-5B53-4B02-BE62-483D66C0EDE8}"/>
                    </a:ext>
                  </a:extLst>
                </p14:cNvPr>
                <p14:cNvContentPartPr/>
                <p14:nvPr/>
              </p14:nvContentPartPr>
              <p14:xfrm>
                <a:off x="4896798" y="2722335"/>
                <a:ext cx="67680" cy="187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215F097-5B53-4B02-BE62-483D66C0ED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87798" y="2713335"/>
                  <a:ext cx="85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29BFF4-7910-4954-A30E-9C99495BB1B9}"/>
                    </a:ext>
                  </a:extLst>
                </p14:cNvPr>
                <p14:cNvContentPartPr/>
                <p14:nvPr/>
              </p14:nvContentPartPr>
              <p14:xfrm>
                <a:off x="4999038" y="2583015"/>
                <a:ext cx="109080" cy="306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29BFF4-7910-4954-A30E-9C99495BB1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0398" y="2574375"/>
                  <a:ext cx="126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9BFB275-FC0B-414A-AF56-E595B1A0E8AA}"/>
                    </a:ext>
                  </a:extLst>
                </p14:cNvPr>
                <p14:cNvContentPartPr/>
                <p14:nvPr/>
              </p14:nvContentPartPr>
              <p14:xfrm>
                <a:off x="4892838" y="2581575"/>
                <a:ext cx="47160" cy="264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9BFB275-FC0B-414A-AF56-E595B1A0E8A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84198" y="2572935"/>
                  <a:ext cx="6480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43D8587-0203-40C5-A4B2-57C5207C3F5C}"/>
              </a:ext>
            </a:extLst>
          </p:cNvPr>
          <p:cNvGrpSpPr/>
          <p:nvPr/>
        </p:nvGrpSpPr>
        <p:grpSpPr>
          <a:xfrm>
            <a:off x="6801685" y="5111295"/>
            <a:ext cx="1696680" cy="376920"/>
            <a:chOff x="6468198" y="1884975"/>
            <a:chExt cx="169668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A0FAB9-7EA8-45F4-B2D9-91CB055CEDA2}"/>
                    </a:ext>
                  </a:extLst>
                </p14:cNvPr>
                <p14:cNvContentPartPr/>
                <p14:nvPr/>
              </p14:nvContentPartPr>
              <p14:xfrm>
                <a:off x="6468198" y="1966695"/>
                <a:ext cx="200160" cy="269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A0FAB9-7EA8-45F4-B2D9-91CB055CED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59198" y="1958055"/>
                  <a:ext cx="2178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47E180-377C-480D-B9F5-127CEE98D06D}"/>
                    </a:ext>
                  </a:extLst>
                </p14:cNvPr>
                <p14:cNvContentPartPr/>
                <p14:nvPr/>
              </p14:nvContentPartPr>
              <p14:xfrm>
                <a:off x="6703638" y="2027535"/>
                <a:ext cx="30600" cy="153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47E180-377C-480D-B9F5-127CEE98D0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4638" y="2018895"/>
                  <a:ext cx="48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BD30FAF-22BC-4E64-A1A0-BE22D44C10D8}"/>
                    </a:ext>
                  </a:extLst>
                </p14:cNvPr>
                <p14:cNvContentPartPr/>
                <p14:nvPr/>
              </p14:nvContentPartPr>
              <p14:xfrm>
                <a:off x="6675918" y="1974615"/>
                <a:ext cx="123840" cy="15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BD30FAF-22BC-4E64-A1A0-BE22D44C10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66918" y="1965615"/>
                  <a:ext cx="141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462E92-5F2D-4A12-81BE-B658988CCAF9}"/>
                    </a:ext>
                  </a:extLst>
                </p14:cNvPr>
                <p14:cNvContentPartPr/>
                <p14:nvPr/>
              </p14:nvContentPartPr>
              <p14:xfrm>
                <a:off x="6720918" y="2187015"/>
                <a:ext cx="127800" cy="62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462E92-5F2D-4A12-81BE-B658988CCAF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12278" y="2178015"/>
                  <a:ext cx="145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E83EEE-AED7-41AF-9340-970BF86DE9DB}"/>
                    </a:ext>
                  </a:extLst>
                </p14:cNvPr>
                <p14:cNvContentPartPr/>
                <p14:nvPr/>
              </p14:nvContentPartPr>
              <p14:xfrm>
                <a:off x="6915318" y="2039055"/>
                <a:ext cx="12600" cy="128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E83EEE-AED7-41AF-9340-970BF86DE9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06318" y="2030055"/>
                  <a:ext cx="30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D753AB-7285-4CE6-A55C-6E9663D6C2BE}"/>
                    </a:ext>
                  </a:extLst>
                </p14:cNvPr>
                <p14:cNvContentPartPr/>
                <p14:nvPr/>
              </p14:nvContentPartPr>
              <p14:xfrm>
                <a:off x="6932238" y="1994055"/>
                <a:ext cx="307080" cy="217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D753AB-7285-4CE6-A55C-6E9663D6C2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23598" y="1985055"/>
                  <a:ext cx="324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627EFE-93B7-49DA-AF23-AF7D50BE5E6A}"/>
                    </a:ext>
                  </a:extLst>
                </p14:cNvPr>
                <p14:cNvContentPartPr/>
                <p14:nvPr/>
              </p14:nvContentPartPr>
              <p14:xfrm>
                <a:off x="7297278" y="1884975"/>
                <a:ext cx="127440" cy="275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627EFE-93B7-49DA-AF23-AF7D50BE5E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88278" y="1876335"/>
                  <a:ext cx="145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9B92C2-9E5F-4833-BD86-40083887AFB6}"/>
                    </a:ext>
                  </a:extLst>
                </p14:cNvPr>
                <p14:cNvContentPartPr/>
                <p14:nvPr/>
              </p14:nvContentPartPr>
              <p14:xfrm>
                <a:off x="7459998" y="2020695"/>
                <a:ext cx="113400" cy="72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9B92C2-9E5F-4833-BD86-40083887AF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50998" y="2012055"/>
                  <a:ext cx="131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AC5851-8DCE-4821-A6EA-93A96871FF46}"/>
                    </a:ext>
                  </a:extLst>
                </p14:cNvPr>
                <p14:cNvContentPartPr/>
                <p14:nvPr/>
              </p14:nvContentPartPr>
              <p14:xfrm>
                <a:off x="7619118" y="2005575"/>
                <a:ext cx="53280" cy="12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AC5851-8DCE-4821-A6EA-93A96871FF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10478" y="1996575"/>
                  <a:ext cx="70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159709-735B-4A52-AE27-D14CCB0B082F}"/>
                    </a:ext>
                  </a:extLst>
                </p14:cNvPr>
                <p14:cNvContentPartPr/>
                <p14:nvPr/>
              </p14:nvContentPartPr>
              <p14:xfrm>
                <a:off x="7751598" y="1996215"/>
                <a:ext cx="105840" cy="265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159709-735B-4A52-AE27-D14CCB0B08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42598" y="1987215"/>
                  <a:ext cx="1234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58AA81-3BCE-47E6-99D8-4EDDAA94F737}"/>
                    </a:ext>
                  </a:extLst>
                </p14:cNvPr>
                <p14:cNvContentPartPr/>
                <p14:nvPr/>
              </p14:nvContentPartPr>
              <p14:xfrm>
                <a:off x="8006118" y="1965255"/>
                <a:ext cx="93240" cy="25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58AA81-3BCE-47E6-99D8-4EDDAA94F7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97118" y="1956615"/>
                  <a:ext cx="110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AD6F75E-8A66-4570-8C2B-BD3802D85EE0}"/>
                    </a:ext>
                  </a:extLst>
                </p14:cNvPr>
                <p14:cNvContentPartPr/>
                <p14:nvPr/>
              </p14:nvContentPartPr>
              <p14:xfrm>
                <a:off x="7999998" y="2005575"/>
                <a:ext cx="164880" cy="61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AD6F75E-8A66-4570-8C2B-BD3802D85E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90998" y="1996575"/>
                  <a:ext cx="182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196D63-F73B-4F90-8BBF-7C1A472E9303}"/>
                    </a:ext>
                  </a:extLst>
                </p14:cNvPr>
                <p14:cNvContentPartPr/>
                <p14:nvPr/>
              </p14:nvContentPartPr>
              <p14:xfrm>
                <a:off x="7912518" y="1981815"/>
                <a:ext cx="72360" cy="16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196D63-F73B-4F90-8BBF-7C1A472E93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03878" y="1972815"/>
                  <a:ext cx="90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4733874-D278-4232-A2A8-9FD07F0E5C53}"/>
                    </a:ext>
                  </a:extLst>
                </p14:cNvPr>
                <p14:cNvContentPartPr/>
                <p14:nvPr/>
              </p14:nvContentPartPr>
              <p14:xfrm>
                <a:off x="7897398" y="2070015"/>
                <a:ext cx="81360" cy="30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4733874-D278-4232-A2A8-9FD07F0E5C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88758" y="2061015"/>
                  <a:ext cx="99000" cy="4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5397DD-6005-4929-BF71-16EA60CA9589}"/>
              </a:ext>
            </a:extLst>
          </p:cNvPr>
          <p:cNvSpPr txBox="1"/>
          <p:nvPr/>
        </p:nvSpPr>
        <p:spPr>
          <a:xfrm>
            <a:off x="962809" y="1549101"/>
            <a:ext cx="756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 read has higher priority than IF read. (downstream needs to be released)</a:t>
            </a:r>
          </a:p>
          <a:p>
            <a:r>
              <a:rPr lang="en-US" dirty="0"/>
              <a:t>Request then get data after 1 clock cycle.</a:t>
            </a:r>
          </a:p>
          <a:p>
            <a:r>
              <a:rPr lang="en-US" dirty="0"/>
              <a:t>MEM write will always be processed.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9692F5E-B95F-4B7E-A602-86C354370FF5}"/>
              </a:ext>
            </a:extLst>
          </p:cNvPr>
          <p:cNvGrpSpPr/>
          <p:nvPr/>
        </p:nvGrpSpPr>
        <p:grpSpPr>
          <a:xfrm>
            <a:off x="2652078" y="5642640"/>
            <a:ext cx="581760" cy="340560"/>
            <a:chOff x="2652078" y="5642640"/>
            <a:chExt cx="58176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D9CB1E-BCCC-47D8-BCFE-932A6991EC24}"/>
                    </a:ext>
                  </a:extLst>
                </p14:cNvPr>
                <p14:cNvContentPartPr/>
                <p14:nvPr/>
              </p14:nvContentPartPr>
              <p14:xfrm>
                <a:off x="2653158" y="5729400"/>
                <a:ext cx="138600" cy="25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D9CB1E-BCCC-47D8-BCFE-932A6991EC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44518" y="5720760"/>
                  <a:ext cx="156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297909-263F-447C-8241-180E8317BEAA}"/>
                    </a:ext>
                  </a:extLst>
                </p14:cNvPr>
                <p14:cNvContentPartPr/>
                <p14:nvPr/>
              </p14:nvContentPartPr>
              <p14:xfrm>
                <a:off x="2652078" y="5712120"/>
                <a:ext cx="268200" cy="204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297909-263F-447C-8241-180E8317BEA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3438" y="5703120"/>
                  <a:ext cx="285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56BC44-1BD2-45C4-BA96-7C7B26BE981D}"/>
                    </a:ext>
                  </a:extLst>
                </p14:cNvPr>
                <p14:cNvContentPartPr/>
                <p14:nvPr/>
              </p14:nvContentPartPr>
              <p14:xfrm>
                <a:off x="2842158" y="5706000"/>
                <a:ext cx="131760" cy="18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56BC44-1BD2-45C4-BA96-7C7B26BE98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33158" y="5697000"/>
                  <a:ext cx="149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8F2448-DF69-4F6E-B9D9-390D0CA9CF71}"/>
                    </a:ext>
                  </a:extLst>
                </p14:cNvPr>
                <p14:cNvContentPartPr/>
                <p14:nvPr/>
              </p14:nvContentPartPr>
              <p14:xfrm>
                <a:off x="2851158" y="5697360"/>
                <a:ext cx="109440" cy="91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8F2448-DF69-4F6E-B9D9-390D0CA9CF7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42518" y="5688360"/>
                  <a:ext cx="127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DD226B-5EEE-45ED-ADE7-64655A232B86}"/>
                    </a:ext>
                  </a:extLst>
                </p14:cNvPr>
                <p14:cNvContentPartPr/>
                <p14:nvPr/>
              </p14:nvContentPartPr>
              <p14:xfrm>
                <a:off x="2972838" y="5841720"/>
                <a:ext cx="48600" cy="7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DD226B-5EEE-45ED-ADE7-64655A232B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64198" y="5833080"/>
                  <a:ext cx="66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787D04-623B-431A-B05D-E75DCEB36D0D}"/>
                    </a:ext>
                  </a:extLst>
                </p14:cNvPr>
                <p14:cNvContentPartPr/>
                <p14:nvPr/>
              </p14:nvContentPartPr>
              <p14:xfrm>
                <a:off x="2996238" y="5656680"/>
                <a:ext cx="91080" cy="20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787D04-623B-431A-B05D-E75DCEB36D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87238" y="5647680"/>
                  <a:ext cx="108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9D8578-B22C-4A14-B539-5E0F44C826AD}"/>
                    </a:ext>
                  </a:extLst>
                </p14:cNvPr>
                <p14:cNvContentPartPr/>
                <p14:nvPr/>
              </p14:nvContentPartPr>
              <p14:xfrm>
                <a:off x="2991918" y="5642640"/>
                <a:ext cx="241920" cy="219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9D8578-B22C-4A14-B539-5E0F44C826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82918" y="5634000"/>
                  <a:ext cx="25956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481F364-BA58-42BC-806A-5A3812AB36CC}"/>
              </a:ext>
            </a:extLst>
          </p:cNvPr>
          <p:cNvGrpSpPr/>
          <p:nvPr/>
        </p:nvGrpSpPr>
        <p:grpSpPr>
          <a:xfrm>
            <a:off x="8704758" y="4607280"/>
            <a:ext cx="711000" cy="510840"/>
            <a:chOff x="8704758" y="4607280"/>
            <a:chExt cx="7110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CFA0388-F7A5-42D9-B1B7-37FD5D67FC44}"/>
                    </a:ext>
                  </a:extLst>
                </p14:cNvPr>
                <p14:cNvContentPartPr/>
                <p14:nvPr/>
              </p14:nvContentPartPr>
              <p14:xfrm>
                <a:off x="8704758" y="4847400"/>
                <a:ext cx="122040" cy="270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CFA0388-F7A5-42D9-B1B7-37FD5D67FC4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95758" y="4838760"/>
                  <a:ext cx="139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A25B381-B250-4D44-A168-CABFF29DEAC7}"/>
                    </a:ext>
                  </a:extLst>
                </p14:cNvPr>
                <p14:cNvContentPartPr/>
                <p14:nvPr/>
              </p14:nvContentPartPr>
              <p14:xfrm>
                <a:off x="8886558" y="4695840"/>
                <a:ext cx="38880" cy="115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A25B381-B250-4D44-A168-CABFF29DEAC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77558" y="4687200"/>
                  <a:ext cx="56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83DF37-BD44-435E-86C1-44188F0C1EC5}"/>
                    </a:ext>
                  </a:extLst>
                </p14:cNvPr>
                <p14:cNvContentPartPr/>
                <p14:nvPr/>
              </p14:nvContentPartPr>
              <p14:xfrm>
                <a:off x="9047478" y="4713120"/>
                <a:ext cx="151560" cy="302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83DF37-BD44-435E-86C1-44188F0C1E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38838" y="4704480"/>
                  <a:ext cx="169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327116C-F14A-401F-9677-E00A4D614B2F}"/>
                    </a:ext>
                  </a:extLst>
                </p14:cNvPr>
                <p14:cNvContentPartPr/>
                <p14:nvPr/>
              </p14:nvContentPartPr>
              <p14:xfrm>
                <a:off x="9295878" y="4607280"/>
                <a:ext cx="119880" cy="291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327116C-F14A-401F-9677-E00A4D614B2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87238" y="4598640"/>
                  <a:ext cx="13752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EE84CE7-0D74-4220-A67E-6252AD3C62AA}"/>
              </a:ext>
            </a:extLst>
          </p:cNvPr>
          <p:cNvGrpSpPr/>
          <p:nvPr/>
        </p:nvGrpSpPr>
        <p:grpSpPr>
          <a:xfrm>
            <a:off x="6750678" y="5684400"/>
            <a:ext cx="1306080" cy="594720"/>
            <a:chOff x="6750678" y="5684400"/>
            <a:chExt cx="130608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3B88C5-F1F5-46AB-BD5D-2B4967672FD8}"/>
                    </a:ext>
                  </a:extLst>
                </p14:cNvPr>
                <p14:cNvContentPartPr/>
                <p14:nvPr/>
              </p14:nvContentPartPr>
              <p14:xfrm>
                <a:off x="6802158" y="5817960"/>
                <a:ext cx="110520" cy="311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3B88C5-F1F5-46AB-BD5D-2B4967672F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93158" y="5809320"/>
                  <a:ext cx="1281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D535F46-C2F9-4E04-854D-15B828B2E356}"/>
                    </a:ext>
                  </a:extLst>
                </p14:cNvPr>
                <p14:cNvContentPartPr/>
                <p14:nvPr/>
              </p14:nvContentPartPr>
              <p14:xfrm>
                <a:off x="6750678" y="5888520"/>
                <a:ext cx="118080" cy="71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D535F46-C2F9-4E04-854D-15B828B2E3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42038" y="5879520"/>
                  <a:ext cx="135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2FDDE3-5D4B-4D64-BBF6-EA4057A00438}"/>
                    </a:ext>
                  </a:extLst>
                </p14:cNvPr>
                <p14:cNvContentPartPr/>
                <p14:nvPr/>
              </p14:nvContentPartPr>
              <p14:xfrm>
                <a:off x="6853278" y="6129000"/>
                <a:ext cx="103320" cy="39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2FDDE3-5D4B-4D64-BBF6-EA4057A0043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44638" y="6120360"/>
                  <a:ext cx="120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D1D8540-8518-48DD-81EB-FC75E0B9C63E}"/>
                    </a:ext>
                  </a:extLst>
                </p14:cNvPr>
                <p14:cNvContentPartPr/>
                <p14:nvPr/>
              </p14:nvContentPartPr>
              <p14:xfrm>
                <a:off x="7039758" y="5779440"/>
                <a:ext cx="177120" cy="499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D1D8540-8518-48DD-81EB-FC75E0B9C63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31118" y="5770440"/>
                  <a:ext cx="1947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24F135B-A8EC-4AC2-8BBC-86C489CFCAFD}"/>
                    </a:ext>
                  </a:extLst>
                </p14:cNvPr>
                <p14:cNvContentPartPr/>
                <p14:nvPr/>
              </p14:nvContentPartPr>
              <p14:xfrm>
                <a:off x="7297158" y="5979960"/>
                <a:ext cx="63360" cy="66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24F135B-A8EC-4AC2-8BBC-86C489CFCA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88158" y="5971320"/>
                  <a:ext cx="81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E0C275-9C57-416B-AE03-CB0B501B0CFE}"/>
                    </a:ext>
                  </a:extLst>
                </p14:cNvPr>
                <p14:cNvContentPartPr/>
                <p14:nvPr/>
              </p14:nvContentPartPr>
              <p14:xfrm>
                <a:off x="7433238" y="5684400"/>
                <a:ext cx="137160" cy="268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E0C275-9C57-416B-AE03-CB0B501B0C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24598" y="5675400"/>
                  <a:ext cx="1548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2EC1E7-63B3-4855-BD6E-A90C98CCC229}"/>
                    </a:ext>
                  </a:extLst>
                </p14:cNvPr>
                <p14:cNvContentPartPr/>
                <p14:nvPr/>
              </p14:nvContentPartPr>
              <p14:xfrm>
                <a:off x="7635558" y="5811120"/>
                <a:ext cx="102600" cy="117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2EC1E7-63B3-4855-BD6E-A90C98CCC2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26918" y="5802480"/>
                  <a:ext cx="120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F21A0A1-3AD1-4B77-9499-719B75E03C6C}"/>
                    </a:ext>
                  </a:extLst>
                </p14:cNvPr>
                <p14:cNvContentPartPr/>
                <p14:nvPr/>
              </p14:nvContentPartPr>
              <p14:xfrm>
                <a:off x="7800798" y="5727960"/>
                <a:ext cx="68760" cy="191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F21A0A1-3AD1-4B77-9499-719B75E03C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92158" y="5719320"/>
                  <a:ext cx="86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B2EBD31-9EE1-47EC-8847-63F8FD0CC83D}"/>
                    </a:ext>
                  </a:extLst>
                </p14:cNvPr>
                <p14:cNvContentPartPr/>
                <p14:nvPr/>
              </p14:nvContentPartPr>
              <p14:xfrm>
                <a:off x="7921758" y="5752440"/>
                <a:ext cx="135000" cy="383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B2EBD31-9EE1-47EC-8847-63F8FD0CC83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13118" y="5743440"/>
                  <a:ext cx="15264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9BFDF2-F1A6-4A2A-8650-6D1EC2C6FCCB}"/>
              </a:ext>
            </a:extLst>
          </p:cNvPr>
          <p:cNvGrpSpPr/>
          <p:nvPr/>
        </p:nvGrpSpPr>
        <p:grpSpPr>
          <a:xfrm>
            <a:off x="8338278" y="5679360"/>
            <a:ext cx="232560" cy="112680"/>
            <a:chOff x="8338278" y="5679360"/>
            <a:chExt cx="23256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CA7C06E-A49D-49CC-AA30-AE21307ED5A3}"/>
                    </a:ext>
                  </a:extLst>
                </p14:cNvPr>
                <p14:cNvContentPartPr/>
                <p14:nvPr/>
              </p14:nvContentPartPr>
              <p14:xfrm>
                <a:off x="8338278" y="5734800"/>
                <a:ext cx="84240" cy="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CA7C06E-A49D-49CC-AA30-AE21307ED5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29278" y="5726160"/>
                  <a:ext cx="101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AF060B-F4DF-4601-ACBD-5FB4E286865D}"/>
                    </a:ext>
                  </a:extLst>
                </p14:cNvPr>
                <p14:cNvContentPartPr/>
                <p14:nvPr/>
              </p14:nvContentPartPr>
              <p14:xfrm>
                <a:off x="8366718" y="5775120"/>
                <a:ext cx="72000" cy="16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AF060B-F4DF-4601-ACBD-5FB4E28686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57718" y="5766120"/>
                  <a:ext cx="89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779899F-B7E1-4F65-BFAA-05C9ADB4581F}"/>
                    </a:ext>
                  </a:extLst>
                </p14:cNvPr>
                <p14:cNvContentPartPr/>
                <p14:nvPr/>
              </p14:nvContentPartPr>
              <p14:xfrm>
                <a:off x="8469318" y="5679360"/>
                <a:ext cx="67320" cy="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779899F-B7E1-4F65-BFAA-05C9ADB458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60678" y="5670360"/>
                  <a:ext cx="84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B7A02EE-E934-46C1-B2D4-A29EEB92FCCD}"/>
                    </a:ext>
                  </a:extLst>
                </p14:cNvPr>
                <p14:cNvContentPartPr/>
                <p14:nvPr/>
              </p14:nvContentPartPr>
              <p14:xfrm>
                <a:off x="8520078" y="5728680"/>
                <a:ext cx="50760" cy="18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B7A02EE-E934-46C1-B2D4-A29EEB92FC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11078" y="5719680"/>
                  <a:ext cx="684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5A7DE7C-B7AB-496E-BD85-6CF78145233A}"/>
              </a:ext>
            </a:extLst>
          </p:cNvPr>
          <p:cNvGrpSpPr/>
          <p:nvPr/>
        </p:nvGrpSpPr>
        <p:grpSpPr>
          <a:xfrm>
            <a:off x="8745438" y="5216760"/>
            <a:ext cx="995040" cy="495360"/>
            <a:chOff x="8745438" y="5216760"/>
            <a:chExt cx="9950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947A13-B1C4-40CA-A97A-3387439AA0D7}"/>
                    </a:ext>
                  </a:extLst>
                </p14:cNvPr>
                <p14:cNvContentPartPr/>
                <p14:nvPr/>
              </p14:nvContentPartPr>
              <p14:xfrm>
                <a:off x="8745438" y="5493960"/>
                <a:ext cx="56880" cy="218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947A13-B1C4-40CA-A97A-3387439AA0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36798" y="5484960"/>
                  <a:ext cx="74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0746796-9D9E-46B0-93B9-F0503901910B}"/>
                    </a:ext>
                  </a:extLst>
                </p14:cNvPr>
                <p14:cNvContentPartPr/>
                <p14:nvPr/>
              </p14:nvContentPartPr>
              <p14:xfrm>
                <a:off x="8752998" y="5508360"/>
                <a:ext cx="160200" cy="142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0746796-9D9E-46B0-93B9-F050390191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43998" y="5499360"/>
                  <a:ext cx="177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EA415B-7367-431A-AFA5-6009AC3E912D}"/>
                    </a:ext>
                  </a:extLst>
                </p14:cNvPr>
                <p14:cNvContentPartPr/>
                <p14:nvPr/>
              </p14:nvContentPartPr>
              <p14:xfrm>
                <a:off x="8954238" y="5525280"/>
                <a:ext cx="16200" cy="140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EA415B-7367-431A-AFA5-6009AC3E91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45598" y="5516280"/>
                  <a:ext cx="33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BED4163-548C-489F-A7EE-8ECA5DCF3265}"/>
                    </a:ext>
                  </a:extLst>
                </p14:cNvPr>
                <p14:cNvContentPartPr/>
                <p14:nvPr/>
              </p14:nvContentPartPr>
              <p14:xfrm>
                <a:off x="8935518" y="5461920"/>
                <a:ext cx="44280" cy="170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BED4163-548C-489F-A7EE-8ECA5DCF326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26518" y="5452920"/>
                  <a:ext cx="61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1E0DCC9-0688-472E-BF03-9FB8EF00F8D1}"/>
                    </a:ext>
                  </a:extLst>
                </p14:cNvPr>
                <p14:cNvContentPartPr/>
                <p14:nvPr/>
              </p14:nvContentPartPr>
              <p14:xfrm>
                <a:off x="8937318" y="5422320"/>
                <a:ext cx="61200" cy="32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1E0DCC9-0688-472E-BF03-9FB8EF00F8D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28318" y="5413680"/>
                  <a:ext cx="78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DF72708-7CD9-4C74-B5D6-10FB9E0AE01B}"/>
                    </a:ext>
                  </a:extLst>
                </p14:cNvPr>
                <p14:cNvContentPartPr/>
                <p14:nvPr/>
              </p14:nvContentPartPr>
              <p14:xfrm>
                <a:off x="8984118" y="5484240"/>
                <a:ext cx="73440" cy="127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DF72708-7CD9-4C74-B5D6-10FB9E0AE0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75118" y="5475240"/>
                  <a:ext cx="91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3576120-ACD8-45F0-8544-94A1A877F0F6}"/>
                    </a:ext>
                  </a:extLst>
                </p14:cNvPr>
                <p14:cNvContentPartPr/>
                <p14:nvPr/>
              </p14:nvContentPartPr>
              <p14:xfrm>
                <a:off x="9120558" y="5375520"/>
                <a:ext cx="34200" cy="169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3576120-ACD8-45F0-8544-94A1A877F0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11918" y="5366880"/>
                  <a:ext cx="51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DDA5162-7B91-41C3-BBC5-AA417DCB4C1B}"/>
                    </a:ext>
                  </a:extLst>
                </p14:cNvPr>
                <p14:cNvContentPartPr/>
                <p14:nvPr/>
              </p14:nvContentPartPr>
              <p14:xfrm>
                <a:off x="9118758" y="5390280"/>
                <a:ext cx="164160" cy="112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DDA5162-7B91-41C3-BBC5-AA417DCB4C1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10118" y="5381640"/>
                  <a:ext cx="181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CFBA767-D2F9-4624-B3DC-B4FEA9987C3E}"/>
                    </a:ext>
                  </a:extLst>
                </p14:cNvPr>
                <p14:cNvContentPartPr/>
                <p14:nvPr/>
              </p14:nvContentPartPr>
              <p14:xfrm>
                <a:off x="9358518" y="5445360"/>
                <a:ext cx="56880" cy="35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CFBA767-D2F9-4624-B3DC-B4FEA9987C3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49518" y="5436360"/>
                  <a:ext cx="74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3B9125B-B4A9-4E6F-AF7F-6322A43E64B7}"/>
                    </a:ext>
                  </a:extLst>
                </p14:cNvPr>
                <p14:cNvContentPartPr/>
                <p14:nvPr/>
              </p14:nvContentPartPr>
              <p14:xfrm>
                <a:off x="9468318" y="5283000"/>
                <a:ext cx="44640" cy="115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3B9125B-B4A9-4E6F-AF7F-6322A43E64B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59678" y="5274360"/>
                  <a:ext cx="62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1F9CE98-B50B-4B63-9985-A5120BED9580}"/>
                    </a:ext>
                  </a:extLst>
                </p14:cNvPr>
                <p14:cNvContentPartPr/>
                <p14:nvPr/>
              </p14:nvContentPartPr>
              <p14:xfrm>
                <a:off x="9520518" y="5271120"/>
                <a:ext cx="58680" cy="115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1F9CE98-B50B-4B63-9985-A5120BED958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11518" y="5262120"/>
                  <a:ext cx="76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2DEF32C-7FAC-4B1A-B399-90B58D2BB852}"/>
                    </a:ext>
                  </a:extLst>
                </p14:cNvPr>
                <p14:cNvContentPartPr/>
                <p14:nvPr/>
              </p14:nvContentPartPr>
              <p14:xfrm>
                <a:off x="9634278" y="5216760"/>
                <a:ext cx="106200" cy="286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2DEF32C-7FAC-4B1A-B399-90B58D2BB85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25638" y="5208120"/>
                  <a:ext cx="12384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CEA01E0-E8F0-43E7-B9A6-22ACF085E222}"/>
                  </a:ext>
                </a:extLst>
              </p14:cNvPr>
              <p14:cNvContentPartPr/>
              <p14:nvPr/>
            </p14:nvContentPartPr>
            <p14:xfrm>
              <a:off x="3711126" y="4628151"/>
              <a:ext cx="37800" cy="1184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CEA01E0-E8F0-43E7-B9A6-22ACF085E22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702126" y="4619511"/>
                <a:ext cx="55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AA4DCCF-9F3F-4B2E-9396-7252F4AA1D8B}"/>
                  </a:ext>
                </a:extLst>
              </p14:cNvPr>
              <p14:cNvContentPartPr/>
              <p14:nvPr/>
            </p14:nvContentPartPr>
            <p14:xfrm>
              <a:off x="3648486" y="4172031"/>
              <a:ext cx="65520" cy="128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AA4DCCF-9F3F-4B2E-9396-7252F4AA1D8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639846" y="4163031"/>
                <a:ext cx="83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C650162-11B0-4175-B126-5F01E9C5E9A9}"/>
                  </a:ext>
                </a:extLst>
              </p14:cNvPr>
              <p14:cNvContentPartPr/>
              <p14:nvPr/>
            </p14:nvContentPartPr>
            <p14:xfrm>
              <a:off x="7946566" y="3859592"/>
              <a:ext cx="136080" cy="957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C650162-11B0-4175-B126-5F01E9C5E9A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937566" y="3850592"/>
                <a:ext cx="153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ADEFABA-CDE4-4439-A9E1-A95E1182C6FB}"/>
                  </a:ext>
                </a:extLst>
              </p14:cNvPr>
              <p14:cNvContentPartPr/>
              <p14:nvPr/>
            </p14:nvContentPartPr>
            <p14:xfrm>
              <a:off x="7030906" y="2896869"/>
              <a:ext cx="393120" cy="366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ADEFABA-CDE4-4439-A9E1-A95E1182C6F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021906" y="2887869"/>
                <a:ext cx="4107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E77C636-E6A9-4AF3-9AD2-48C9BB5D155A}"/>
                  </a:ext>
                </a:extLst>
              </p14:cNvPr>
              <p14:cNvContentPartPr/>
              <p14:nvPr/>
            </p14:nvContentPartPr>
            <p14:xfrm>
              <a:off x="7335106" y="2663589"/>
              <a:ext cx="423360" cy="4068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E77C636-E6A9-4AF3-9AD2-48C9BB5D155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326106" y="2654589"/>
                <a:ext cx="44100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5811FCC-2E7E-42BE-862E-DB9D5DB470A2}"/>
                  </a:ext>
                </a:extLst>
              </p14:cNvPr>
              <p14:cNvContentPartPr/>
              <p14:nvPr/>
            </p14:nvContentPartPr>
            <p14:xfrm>
              <a:off x="7674586" y="2585469"/>
              <a:ext cx="398520" cy="2865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5811FCC-2E7E-42BE-862E-DB9D5DB470A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665586" y="2576469"/>
                <a:ext cx="4161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8A5F2BC-426E-41A9-90BD-3F0950CE9ABA}"/>
                  </a:ext>
                </a:extLst>
              </p14:cNvPr>
              <p14:cNvContentPartPr/>
              <p14:nvPr/>
            </p14:nvContentPartPr>
            <p14:xfrm>
              <a:off x="7989946" y="2534709"/>
              <a:ext cx="377640" cy="225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8A5F2BC-426E-41A9-90BD-3F0950CE9AB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980946" y="2525709"/>
                <a:ext cx="3952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CE374B8-FE46-4BB8-AC7A-E4155554DC3F}"/>
                  </a:ext>
                </a:extLst>
              </p14:cNvPr>
              <p14:cNvContentPartPr/>
              <p14:nvPr/>
            </p14:nvContentPartPr>
            <p14:xfrm>
              <a:off x="8323666" y="2483589"/>
              <a:ext cx="58320" cy="2044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CE374B8-FE46-4BB8-AC7A-E4155554DC3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14666" y="2474589"/>
                <a:ext cx="759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106BB35-4789-4B4C-A71F-909FA95437CE}"/>
                  </a:ext>
                </a:extLst>
              </p14:cNvPr>
              <p14:cNvContentPartPr/>
              <p14:nvPr/>
            </p14:nvContentPartPr>
            <p14:xfrm>
              <a:off x="8332306" y="2409069"/>
              <a:ext cx="183240" cy="558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106BB35-4789-4B4C-A71F-909FA95437C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323306" y="2400069"/>
                <a:ext cx="200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B49BE27-E40B-463E-9B57-5965AD096510}"/>
                  </a:ext>
                </a:extLst>
              </p14:cNvPr>
              <p14:cNvContentPartPr/>
              <p14:nvPr/>
            </p14:nvContentPartPr>
            <p14:xfrm>
              <a:off x="8473066" y="2418789"/>
              <a:ext cx="243360" cy="2487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B49BE27-E40B-463E-9B57-5965AD09651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464066" y="2409789"/>
                <a:ext cx="2610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08CBAA7-BBD6-403D-9C9D-18343E0CC2D1}"/>
                  </a:ext>
                </a:extLst>
              </p14:cNvPr>
              <p14:cNvContentPartPr/>
              <p14:nvPr/>
            </p14:nvContentPartPr>
            <p14:xfrm>
              <a:off x="7810243" y="4052333"/>
              <a:ext cx="119520" cy="522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08CBAA7-BBD6-403D-9C9D-18343E0CC2D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805910" y="4048043"/>
                <a:ext cx="128186" cy="60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7DF65E8-BA02-445F-AE3F-7236711CA474}"/>
                  </a:ext>
                </a:extLst>
              </p14:cNvPr>
              <p14:cNvContentPartPr/>
              <p14:nvPr/>
            </p14:nvContentPartPr>
            <p14:xfrm>
              <a:off x="7895923" y="4062413"/>
              <a:ext cx="42120" cy="406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7DF65E8-BA02-445F-AE3F-7236711CA47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891603" y="4058093"/>
                <a:ext cx="507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414D2D7-6DE9-457E-9E8F-6E317A3A742E}"/>
                  </a:ext>
                </a:extLst>
              </p14:cNvPr>
              <p14:cNvContentPartPr/>
              <p14:nvPr/>
            </p14:nvContentPartPr>
            <p14:xfrm>
              <a:off x="6322966" y="3223832"/>
              <a:ext cx="147960" cy="1717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414D2D7-6DE9-457E-9E8F-6E317A3A742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313988" y="3214832"/>
                <a:ext cx="165557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F1A3943-6277-4B63-91C0-5147937F7492}"/>
                  </a:ext>
                </a:extLst>
              </p14:cNvPr>
              <p14:cNvContentPartPr/>
              <p14:nvPr/>
            </p14:nvContentPartPr>
            <p14:xfrm>
              <a:off x="6483166" y="3159032"/>
              <a:ext cx="162720" cy="2210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F1A3943-6277-4B63-91C0-5147937F749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474146" y="3150032"/>
                <a:ext cx="180399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C1CB48D-7FFA-44E8-819E-4E94E15FF016}"/>
                  </a:ext>
                </a:extLst>
              </p14:cNvPr>
              <p14:cNvContentPartPr/>
              <p14:nvPr/>
            </p14:nvContentPartPr>
            <p14:xfrm>
              <a:off x="6640846" y="3152192"/>
              <a:ext cx="93960" cy="2001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C1CB48D-7FFA-44E8-819E-4E94E15FF01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631811" y="3143192"/>
                <a:ext cx="111668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F7A3A57-61D3-4E6F-B789-5AC339D4D710}"/>
                  </a:ext>
                </a:extLst>
              </p14:cNvPr>
              <p14:cNvContentPartPr/>
              <p14:nvPr/>
            </p14:nvContentPartPr>
            <p14:xfrm>
              <a:off x="6691246" y="3260912"/>
              <a:ext cx="217080" cy="446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F7A3A57-61D3-4E6F-B789-5AC339D4D71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682246" y="3251912"/>
                <a:ext cx="2347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C9C39E6-AED7-46E0-B502-75DABDE84CBA}"/>
                  </a:ext>
                </a:extLst>
              </p14:cNvPr>
              <p14:cNvContentPartPr/>
              <p14:nvPr/>
            </p14:nvContentPartPr>
            <p14:xfrm>
              <a:off x="6432766" y="3799112"/>
              <a:ext cx="46080" cy="2577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C9C39E6-AED7-46E0-B502-75DABDE84CB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423766" y="3790112"/>
                <a:ext cx="637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A6D913B-F800-4D1C-AE3E-42FB1C50AC2F}"/>
                  </a:ext>
                </a:extLst>
              </p14:cNvPr>
              <p14:cNvContentPartPr/>
              <p14:nvPr/>
            </p14:nvContentPartPr>
            <p14:xfrm>
              <a:off x="6427366" y="3722432"/>
              <a:ext cx="192600" cy="2764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A6D913B-F800-4D1C-AE3E-42FB1C50AC2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418383" y="3713432"/>
                <a:ext cx="210207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B0812A8-35FE-487D-BD11-84B7BC861DB2}"/>
                  </a:ext>
                </a:extLst>
              </p14:cNvPr>
              <p14:cNvContentPartPr/>
              <p14:nvPr/>
            </p14:nvContentPartPr>
            <p14:xfrm>
              <a:off x="6625366" y="3690752"/>
              <a:ext cx="151200" cy="2448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B0812A8-35FE-487D-BD11-84B7BC861DB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616345" y="3681739"/>
                <a:ext cx="168882" cy="262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72C7107-1BEC-4569-8976-C438F51E4304}"/>
                  </a:ext>
                </a:extLst>
              </p14:cNvPr>
              <p14:cNvContentPartPr/>
              <p14:nvPr/>
            </p14:nvContentPartPr>
            <p14:xfrm>
              <a:off x="6803206" y="3732152"/>
              <a:ext cx="47160" cy="1684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72C7107-1BEC-4569-8976-C438F51E430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794274" y="3723152"/>
                <a:ext cx="64666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2356009-B907-4189-883E-049083FD6EA6}"/>
                  </a:ext>
                </a:extLst>
              </p14:cNvPr>
              <p14:cNvContentPartPr/>
              <p14:nvPr/>
            </p14:nvContentPartPr>
            <p14:xfrm>
              <a:off x="6792766" y="3680672"/>
              <a:ext cx="89640" cy="1620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2356009-B907-4189-883E-049083FD6EA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783766" y="3671672"/>
                <a:ext cx="107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960BD02-AE55-40EC-9A6B-3704C5463C0B}"/>
                  </a:ext>
                </a:extLst>
              </p14:cNvPr>
              <p14:cNvContentPartPr/>
              <p14:nvPr/>
            </p14:nvContentPartPr>
            <p14:xfrm>
              <a:off x="6850726" y="3875072"/>
              <a:ext cx="56520" cy="334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960BD02-AE55-40EC-9A6B-3704C5463C0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841726" y="3866072"/>
                <a:ext cx="741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E120106-9CAE-4756-A629-0AF0C8401CBD}"/>
                  </a:ext>
                </a:extLst>
              </p14:cNvPr>
              <p14:cNvContentPartPr/>
              <p14:nvPr/>
            </p14:nvContentPartPr>
            <p14:xfrm>
              <a:off x="6941086" y="3663392"/>
              <a:ext cx="108360" cy="2358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E120106-9CAE-4756-A629-0AF0C8401CB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932056" y="3654392"/>
                <a:ext cx="126059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DDFD36A-3CBC-422F-93E0-E524B97C6C2A}"/>
                  </a:ext>
                </a:extLst>
              </p14:cNvPr>
              <p14:cNvContentPartPr/>
              <p14:nvPr/>
            </p14:nvContentPartPr>
            <p14:xfrm>
              <a:off x="6983566" y="3738632"/>
              <a:ext cx="158040" cy="101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DDFD36A-3CBC-422F-93E0-E524B97C6C2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974566" y="3729632"/>
                <a:ext cx="1756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2D27A0B-EA0A-4167-B996-31BA128E750B}"/>
                  </a:ext>
                </a:extLst>
              </p14:cNvPr>
              <p14:cNvContentPartPr/>
              <p14:nvPr/>
            </p14:nvContentPartPr>
            <p14:xfrm>
              <a:off x="6457606" y="4195472"/>
              <a:ext cx="75600" cy="2556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2D27A0B-EA0A-4167-B996-31BA128E750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448606" y="4186472"/>
                <a:ext cx="932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DC1626D-B255-4687-B7DE-8398D9F77781}"/>
                  </a:ext>
                </a:extLst>
              </p14:cNvPr>
              <p14:cNvContentPartPr/>
              <p14:nvPr/>
            </p14:nvContentPartPr>
            <p14:xfrm>
              <a:off x="6450766" y="4131752"/>
              <a:ext cx="205920" cy="2210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DC1626D-B255-4687-B7DE-8398D9F7778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441782" y="4122767"/>
                <a:ext cx="223529" cy="238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E8F904E-2725-4EAE-A111-706542D1916B}"/>
                  </a:ext>
                </a:extLst>
              </p14:cNvPr>
              <p14:cNvContentPartPr/>
              <p14:nvPr/>
            </p14:nvContentPartPr>
            <p14:xfrm>
              <a:off x="6733006" y="4133912"/>
              <a:ext cx="12240" cy="2016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E8F904E-2725-4EAE-A111-706542D1916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724006" y="4124912"/>
                <a:ext cx="298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EF382DF-3D54-4CD2-BA65-50B399BA3CC0}"/>
                  </a:ext>
                </a:extLst>
              </p14:cNvPr>
              <p14:cNvContentPartPr/>
              <p14:nvPr/>
            </p14:nvContentPartPr>
            <p14:xfrm>
              <a:off x="6739486" y="4125992"/>
              <a:ext cx="50400" cy="1670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EF382DF-3D54-4CD2-BA65-50B399BA3CC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730486" y="4116992"/>
                <a:ext cx="68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F956590-194D-4834-B72B-86C6718C0302}"/>
                  </a:ext>
                </a:extLst>
              </p14:cNvPr>
              <p14:cNvContentPartPr/>
              <p14:nvPr/>
            </p14:nvContentPartPr>
            <p14:xfrm>
              <a:off x="6720046" y="4233632"/>
              <a:ext cx="64440" cy="432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F956590-194D-4834-B72B-86C6718C030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711096" y="4224632"/>
                <a:ext cx="81982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8AB8409-3F12-4BF8-92C9-8072A15F9C67}"/>
                  </a:ext>
                </a:extLst>
              </p14:cNvPr>
              <p14:cNvContentPartPr/>
              <p14:nvPr/>
            </p14:nvContentPartPr>
            <p14:xfrm>
              <a:off x="6818326" y="4105832"/>
              <a:ext cx="100080" cy="216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8AB8409-3F12-4BF8-92C9-8072A15F9C6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809326" y="4096817"/>
                <a:ext cx="117720" cy="23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8C42883-13DF-423F-B049-8E2B68B1B0B5}"/>
                  </a:ext>
                </a:extLst>
              </p14:cNvPr>
              <p14:cNvContentPartPr/>
              <p14:nvPr/>
            </p14:nvContentPartPr>
            <p14:xfrm>
              <a:off x="6970246" y="4033472"/>
              <a:ext cx="99720" cy="243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8C42883-13DF-423F-B049-8E2B68B1B0B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961246" y="4024472"/>
                <a:ext cx="1173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693C9D9D-DDAE-42CE-BCE9-858C7D3A8F71}"/>
                  </a:ext>
                </a:extLst>
              </p14:cNvPr>
              <p14:cNvContentPartPr/>
              <p14:nvPr/>
            </p14:nvContentPartPr>
            <p14:xfrm>
              <a:off x="7074286" y="3996032"/>
              <a:ext cx="100440" cy="2350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693C9D9D-DDAE-42CE-BCE9-858C7D3A8F7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065286" y="3987032"/>
                <a:ext cx="1180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797E0979-302F-42BE-ABB6-3808653ECDC8}"/>
                  </a:ext>
                </a:extLst>
              </p14:cNvPr>
              <p14:cNvContentPartPr/>
              <p14:nvPr/>
            </p14:nvContentPartPr>
            <p14:xfrm>
              <a:off x="6612766" y="4548992"/>
              <a:ext cx="53640" cy="2210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797E0979-302F-42BE-ABB6-3808653ECDC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603766" y="4539992"/>
                <a:ext cx="712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01B4543-F738-4A55-8942-416962DB54A4}"/>
                  </a:ext>
                </a:extLst>
              </p14:cNvPr>
              <p14:cNvContentPartPr/>
              <p14:nvPr/>
            </p14:nvContentPartPr>
            <p14:xfrm>
              <a:off x="6567046" y="4523432"/>
              <a:ext cx="173520" cy="188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01B4543-F738-4A55-8942-416962DB54A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558027" y="4514432"/>
                <a:ext cx="191197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4F3E068-441E-4D6B-9DE7-864CDDE5F9EE}"/>
                  </a:ext>
                </a:extLst>
              </p14:cNvPr>
              <p14:cNvContentPartPr/>
              <p14:nvPr/>
            </p14:nvContentPartPr>
            <p14:xfrm>
              <a:off x="6770446" y="4544312"/>
              <a:ext cx="66960" cy="1648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4F3E068-441E-4D6B-9DE7-864CDDE5F9E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761446" y="4535332"/>
                <a:ext cx="84600" cy="182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CF338F1-1332-49CD-ADCB-8B2DF73F3DCB}"/>
                  </a:ext>
                </a:extLst>
              </p14:cNvPr>
              <p14:cNvContentPartPr/>
              <p14:nvPr/>
            </p14:nvContentPartPr>
            <p14:xfrm>
              <a:off x="6765766" y="4502912"/>
              <a:ext cx="124560" cy="1886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CF338F1-1332-49CD-ADCB-8B2DF73F3DC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756766" y="4493912"/>
                <a:ext cx="1422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548E636-B330-4B2B-9B02-69EAD19CB265}"/>
                  </a:ext>
                </a:extLst>
              </p14:cNvPr>
              <p14:cNvContentPartPr/>
              <p14:nvPr/>
            </p14:nvContentPartPr>
            <p14:xfrm>
              <a:off x="6934246" y="4495712"/>
              <a:ext cx="35280" cy="2120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548E636-B330-4B2B-9B02-69EAD19CB26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925246" y="4486697"/>
                <a:ext cx="52920" cy="229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56D2C73-FC7A-4D9A-A7CA-E6227D7ACDB4}"/>
                  </a:ext>
                </a:extLst>
              </p14:cNvPr>
              <p14:cNvContentPartPr/>
              <p14:nvPr/>
            </p14:nvContentPartPr>
            <p14:xfrm>
              <a:off x="6932806" y="4477352"/>
              <a:ext cx="77040" cy="1688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56D2C73-FC7A-4D9A-A7CA-E6227D7ACDB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923806" y="4468352"/>
                <a:ext cx="94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DC23C92-DB11-4943-AD9A-FADAF07A3FA7}"/>
                  </a:ext>
                </a:extLst>
              </p14:cNvPr>
              <p14:cNvContentPartPr/>
              <p14:nvPr/>
            </p14:nvContentPartPr>
            <p14:xfrm>
              <a:off x="6924526" y="4478072"/>
              <a:ext cx="154080" cy="143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DC23C92-DB11-4943-AD9A-FADAF07A3FA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915526" y="4469072"/>
                <a:ext cx="171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5E7F8A2B-94EB-4FF4-8735-550FA1B1D4EF}"/>
                  </a:ext>
                </a:extLst>
              </p14:cNvPr>
              <p14:cNvContentPartPr/>
              <p14:nvPr/>
            </p14:nvContentPartPr>
            <p14:xfrm>
              <a:off x="6995086" y="4441352"/>
              <a:ext cx="63000" cy="237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5E7F8A2B-94EB-4FF4-8735-550FA1B1D4E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986034" y="4432486"/>
                <a:ext cx="80741" cy="41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4324E7A-DB4C-43CB-85D8-AC4837BC18B8}"/>
                  </a:ext>
                </a:extLst>
              </p14:cNvPr>
              <p14:cNvContentPartPr/>
              <p14:nvPr/>
            </p14:nvContentPartPr>
            <p14:xfrm>
              <a:off x="7152046" y="4410392"/>
              <a:ext cx="57600" cy="1756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4324E7A-DB4C-43CB-85D8-AC4837BC18B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143046" y="4401410"/>
                <a:ext cx="75240" cy="193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F2C439F-2C71-4121-9989-BC857A10B31C}"/>
                  </a:ext>
                </a:extLst>
              </p14:cNvPr>
              <p14:cNvContentPartPr/>
              <p14:nvPr/>
            </p14:nvContentPartPr>
            <p14:xfrm>
              <a:off x="7134406" y="4505432"/>
              <a:ext cx="69120" cy="284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F2C439F-2C71-4121-9989-BC857A10B31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125406" y="4496432"/>
                <a:ext cx="867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0855494C-4319-41B0-B449-4D66DD40BA3B}"/>
                  </a:ext>
                </a:extLst>
              </p14:cNvPr>
              <p14:cNvContentPartPr/>
              <p14:nvPr/>
            </p14:nvContentPartPr>
            <p14:xfrm>
              <a:off x="6578050" y="3560473"/>
              <a:ext cx="10080" cy="964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0855494C-4319-41B0-B449-4D66DD40BA3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573730" y="3556153"/>
                <a:ext cx="18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A1A8E5C-39FD-4ED2-9622-4E3C61F1BCEC}"/>
                  </a:ext>
                </a:extLst>
              </p14:cNvPr>
              <p14:cNvContentPartPr/>
              <p14:nvPr/>
            </p14:nvContentPartPr>
            <p14:xfrm>
              <a:off x="6582370" y="3538513"/>
              <a:ext cx="50760" cy="1267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A1A8E5C-39FD-4ED2-9622-4E3C61F1BCE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578050" y="3534193"/>
                <a:ext cx="594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1808FC8-46CF-428C-9B77-31666A9E8C10}"/>
                  </a:ext>
                </a:extLst>
              </p14:cNvPr>
              <p14:cNvContentPartPr/>
              <p14:nvPr/>
            </p14:nvContentPartPr>
            <p14:xfrm>
              <a:off x="6578410" y="3596113"/>
              <a:ext cx="50040" cy="378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1808FC8-46CF-428C-9B77-31666A9E8C1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574090" y="3591793"/>
                <a:ext cx="58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75C9E28-F964-471A-A937-95744FC81B99}"/>
                  </a:ext>
                </a:extLst>
              </p14:cNvPr>
              <p14:cNvContentPartPr/>
              <p14:nvPr/>
            </p14:nvContentPartPr>
            <p14:xfrm>
              <a:off x="6632050" y="3555793"/>
              <a:ext cx="49320" cy="644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75C9E28-F964-471A-A937-95744FC81B9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627730" y="3551473"/>
                <a:ext cx="579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2B75DB6-E81F-4DDC-86DF-0CF0E0857B3A}"/>
                  </a:ext>
                </a:extLst>
              </p14:cNvPr>
              <p14:cNvContentPartPr/>
              <p14:nvPr/>
            </p14:nvContentPartPr>
            <p14:xfrm>
              <a:off x="6700450" y="3536353"/>
              <a:ext cx="40680" cy="1112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2B75DB6-E81F-4DDC-86DF-0CF0E0857B3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696168" y="3532019"/>
                <a:ext cx="49244" cy="119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F80DC60-3EA8-4400-8F48-79006AEF624C}"/>
                  </a:ext>
                </a:extLst>
              </p14:cNvPr>
              <p14:cNvContentPartPr/>
              <p14:nvPr/>
            </p14:nvContentPartPr>
            <p14:xfrm>
              <a:off x="6761650" y="3516553"/>
              <a:ext cx="52920" cy="496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F80DC60-3EA8-4400-8F48-79006AEF624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757330" y="3512233"/>
                <a:ext cx="615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487043A7-082F-4651-A580-2C3D87388F76}"/>
                  </a:ext>
                </a:extLst>
              </p14:cNvPr>
              <p14:cNvContentPartPr/>
              <p14:nvPr/>
            </p14:nvContentPartPr>
            <p14:xfrm>
              <a:off x="6819250" y="3499273"/>
              <a:ext cx="64440" cy="522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487043A7-082F-4651-A580-2C3D87388F7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814930" y="3494953"/>
                <a:ext cx="730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F02E170-6758-480C-AE26-4F58EC2766E8}"/>
                  </a:ext>
                </a:extLst>
              </p14:cNvPr>
              <p14:cNvContentPartPr/>
              <p14:nvPr/>
            </p14:nvContentPartPr>
            <p14:xfrm>
              <a:off x="7989766" y="3399152"/>
              <a:ext cx="618840" cy="2221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F02E170-6758-480C-AE26-4F58EC2766E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980766" y="3390137"/>
                <a:ext cx="636480" cy="239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B226274-082F-4743-8551-F78A11DA0A0E}"/>
                  </a:ext>
                </a:extLst>
              </p14:cNvPr>
              <p14:cNvContentPartPr/>
              <p14:nvPr/>
            </p14:nvContentPartPr>
            <p14:xfrm>
              <a:off x="7417366" y="4082432"/>
              <a:ext cx="295560" cy="1216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B226274-082F-4743-8551-F78A11DA0A0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408366" y="4073405"/>
                <a:ext cx="313200" cy="139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426C50B-AD9E-423C-90CA-00B135336DFC}"/>
                  </a:ext>
                </a:extLst>
              </p14:cNvPr>
              <p14:cNvContentPartPr/>
              <p14:nvPr/>
            </p14:nvContentPartPr>
            <p14:xfrm>
              <a:off x="7359046" y="3903152"/>
              <a:ext cx="328320" cy="1270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426C50B-AD9E-423C-90CA-00B135336DF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350046" y="3894152"/>
                <a:ext cx="345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45874270-C5E2-4D3D-8637-A89357C029EF}"/>
                  </a:ext>
                </a:extLst>
              </p14:cNvPr>
              <p14:cNvContentPartPr/>
              <p14:nvPr/>
            </p14:nvContentPartPr>
            <p14:xfrm>
              <a:off x="7669366" y="3920072"/>
              <a:ext cx="162000" cy="1116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45874270-C5E2-4D3D-8637-A89357C029E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660366" y="3911072"/>
                <a:ext cx="1796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C28EAD0-C251-4F85-82B3-7C71289CC9AB}"/>
                  </a:ext>
                </a:extLst>
              </p14:cNvPr>
              <p14:cNvContentPartPr/>
              <p14:nvPr/>
            </p14:nvContentPartPr>
            <p14:xfrm>
              <a:off x="7727326" y="3873632"/>
              <a:ext cx="36000" cy="2221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C28EAD0-C251-4F85-82B3-7C71289CC9A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718326" y="3864632"/>
                <a:ext cx="536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3C1749D-561B-4A69-97E5-2C250596BDDC}"/>
                  </a:ext>
                </a:extLst>
              </p14:cNvPr>
              <p14:cNvContentPartPr/>
              <p14:nvPr/>
            </p14:nvContentPartPr>
            <p14:xfrm>
              <a:off x="7755766" y="3751592"/>
              <a:ext cx="347760" cy="1472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3C1749D-561B-4A69-97E5-2C250596BDD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746766" y="3742570"/>
                <a:ext cx="365400" cy="16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0E3BC4F-AB43-418F-B677-D7D702E81AB2}"/>
                  </a:ext>
                </a:extLst>
              </p14:cNvPr>
              <p14:cNvContentPartPr/>
              <p14:nvPr/>
            </p14:nvContentPartPr>
            <p14:xfrm>
              <a:off x="8070046" y="3771752"/>
              <a:ext cx="173520" cy="1162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0E3BC4F-AB43-418F-B677-D7D702E81AB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061046" y="3762724"/>
                <a:ext cx="191160" cy="133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ADD78FC-CA30-4617-9CEB-64ACB500F083}"/>
                  </a:ext>
                </a:extLst>
              </p14:cNvPr>
              <p14:cNvContentPartPr/>
              <p14:nvPr/>
            </p14:nvContentPartPr>
            <p14:xfrm>
              <a:off x="8138806" y="3763472"/>
              <a:ext cx="55440" cy="1720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ADD78FC-CA30-4617-9CEB-64ACB500F08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129806" y="3754472"/>
                <a:ext cx="730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D1DFE1AD-27FE-4001-B39A-3C50FCFD0CD9}"/>
                  </a:ext>
                </a:extLst>
              </p14:cNvPr>
              <p14:cNvContentPartPr/>
              <p14:nvPr/>
            </p14:nvContentPartPr>
            <p14:xfrm>
              <a:off x="7813726" y="3907112"/>
              <a:ext cx="335160" cy="1332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D1DFE1AD-27FE-4001-B39A-3C50FCFD0CD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804716" y="3898112"/>
                <a:ext cx="352819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D2ACB9A1-9ECC-4357-902A-3FC2D1939251}"/>
                  </a:ext>
                </a:extLst>
              </p14:cNvPr>
              <p14:cNvContentPartPr/>
              <p14:nvPr/>
            </p14:nvContentPartPr>
            <p14:xfrm>
              <a:off x="8194966" y="3639992"/>
              <a:ext cx="277200" cy="1414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D2ACB9A1-9ECC-4357-902A-3FC2D1939251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8185978" y="3630992"/>
                <a:ext cx="294817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89A50AF-D97E-4BE3-9A7F-9CDE9BD85C07}"/>
                  </a:ext>
                </a:extLst>
              </p14:cNvPr>
              <p14:cNvContentPartPr/>
              <p14:nvPr/>
            </p14:nvContentPartPr>
            <p14:xfrm>
              <a:off x="8243566" y="3790832"/>
              <a:ext cx="217440" cy="1029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89A50AF-D97E-4BE3-9A7F-9CDE9BD85C07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234566" y="3781832"/>
                <a:ext cx="2350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04ECD42-A2E1-4BA4-9B50-235E26F68845}"/>
                  </a:ext>
                </a:extLst>
              </p14:cNvPr>
              <p14:cNvContentPartPr/>
              <p14:nvPr/>
            </p14:nvContentPartPr>
            <p14:xfrm>
              <a:off x="7825606" y="3903152"/>
              <a:ext cx="25560" cy="795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04ECD42-A2E1-4BA4-9B50-235E26F68845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816606" y="3894152"/>
                <a:ext cx="432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35C2B7E1-04BF-451D-94A5-E442E30FE19A}"/>
                  </a:ext>
                </a:extLst>
              </p14:cNvPr>
              <p14:cNvContentPartPr/>
              <p14:nvPr/>
            </p14:nvContentPartPr>
            <p14:xfrm>
              <a:off x="7841806" y="3921152"/>
              <a:ext cx="37080" cy="435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35C2B7E1-04BF-451D-94A5-E442E30FE19A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832718" y="3912226"/>
                <a:ext cx="54893" cy="6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22ABF4DD-3E2D-4C15-A814-6A61EA473912}"/>
                  </a:ext>
                </a:extLst>
              </p14:cNvPr>
              <p14:cNvContentPartPr/>
              <p14:nvPr/>
            </p14:nvContentPartPr>
            <p14:xfrm>
              <a:off x="7842886" y="3959312"/>
              <a:ext cx="23760" cy="140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22ABF4DD-3E2D-4C15-A814-6A61EA473912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833886" y="3950312"/>
                <a:ext cx="41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98B5692-DC88-4F5B-BDF6-190D4EF50A9C}"/>
                  </a:ext>
                </a:extLst>
              </p14:cNvPr>
              <p14:cNvContentPartPr/>
              <p14:nvPr/>
            </p14:nvContentPartPr>
            <p14:xfrm>
              <a:off x="7911286" y="3900632"/>
              <a:ext cx="7920" cy="630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98B5692-DC88-4F5B-BDF6-190D4EF50A9C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902286" y="3891580"/>
                <a:ext cx="25560" cy="8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6C86E34-0A48-4F1A-9D9D-A35141CD1633}"/>
                  </a:ext>
                </a:extLst>
              </p14:cNvPr>
              <p14:cNvContentPartPr/>
              <p14:nvPr/>
            </p14:nvContentPartPr>
            <p14:xfrm>
              <a:off x="7896886" y="3897752"/>
              <a:ext cx="47520" cy="705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6C86E34-0A48-4F1A-9D9D-A35141CD1633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887886" y="3888752"/>
                <a:ext cx="65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AA2610E-1631-49B3-9122-A6EF829618BC}"/>
                  </a:ext>
                </a:extLst>
              </p14:cNvPr>
              <p14:cNvContentPartPr/>
              <p14:nvPr/>
            </p14:nvContentPartPr>
            <p14:xfrm>
              <a:off x="8563606" y="3291512"/>
              <a:ext cx="347040" cy="1436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AA2610E-1631-49B3-9122-A6EF829618B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554615" y="3282512"/>
                <a:ext cx="364662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E52991A-763A-442F-93A0-837C62EC86DE}"/>
                  </a:ext>
                </a:extLst>
              </p14:cNvPr>
              <p14:cNvContentPartPr/>
              <p14:nvPr/>
            </p14:nvContentPartPr>
            <p14:xfrm>
              <a:off x="8397286" y="3501752"/>
              <a:ext cx="371160" cy="1735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E52991A-763A-442F-93A0-837C62EC86DE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388286" y="3492733"/>
                <a:ext cx="388800" cy="191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A28ABE8B-98DA-465C-8380-18481112943A}"/>
                  </a:ext>
                </a:extLst>
              </p14:cNvPr>
              <p14:cNvContentPartPr/>
              <p14:nvPr/>
            </p14:nvContentPartPr>
            <p14:xfrm>
              <a:off x="8439046" y="3510392"/>
              <a:ext cx="672840" cy="3132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A28ABE8B-98DA-465C-8380-18481112943A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430046" y="3501402"/>
                <a:ext cx="690480" cy="330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BAD66D9B-A952-4B29-8732-586CE701E66C}"/>
                  </a:ext>
                </a:extLst>
              </p14:cNvPr>
              <p14:cNvContentPartPr/>
              <p14:nvPr/>
            </p14:nvContentPartPr>
            <p14:xfrm>
              <a:off x="7432243" y="3109493"/>
              <a:ext cx="6120" cy="324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BAD66D9B-A952-4B29-8732-586CE701E66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427923" y="3105124"/>
                <a:ext cx="14760" cy="41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0F0D0CEC-8261-4E3F-86A0-8E9E0F6DD83D}"/>
                  </a:ext>
                </a:extLst>
              </p14:cNvPr>
              <p14:cNvContentPartPr/>
              <p14:nvPr/>
            </p14:nvContentPartPr>
            <p14:xfrm>
              <a:off x="7447723" y="3167453"/>
              <a:ext cx="14400" cy="28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0F0D0CEC-8261-4E3F-86A0-8E9E0F6DD83D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443403" y="3163078"/>
                <a:ext cx="23040" cy="37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AA50373-2AF9-471D-9E71-E0010AF411F0}"/>
                  </a:ext>
                </a:extLst>
              </p14:cNvPr>
              <p14:cNvContentPartPr/>
              <p14:nvPr/>
            </p14:nvContentPartPr>
            <p14:xfrm>
              <a:off x="7470043" y="3227573"/>
              <a:ext cx="26640" cy="925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AA50373-2AF9-471D-9E71-E0010AF411F0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465723" y="3223253"/>
                <a:ext cx="352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78980BA4-A6C6-4AB6-ACBD-D9989A11508A}"/>
                  </a:ext>
                </a:extLst>
              </p14:cNvPr>
              <p14:cNvContentPartPr/>
              <p14:nvPr/>
            </p14:nvContentPartPr>
            <p14:xfrm>
              <a:off x="7505683" y="3333053"/>
              <a:ext cx="20880" cy="74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78980BA4-A6C6-4AB6-ACBD-D9989A11508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501363" y="3328733"/>
                <a:ext cx="29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C12CF62D-F254-47D4-9B70-21DF292A9BB7}"/>
                  </a:ext>
                </a:extLst>
              </p14:cNvPr>
              <p14:cNvContentPartPr/>
              <p14:nvPr/>
            </p14:nvContentPartPr>
            <p14:xfrm>
              <a:off x="7542763" y="3436733"/>
              <a:ext cx="33840" cy="817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C12CF62D-F254-47D4-9B70-21DF292A9BB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538443" y="3432413"/>
                <a:ext cx="424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AF2EB7B8-0DB9-4898-98D6-A857DC8AB823}"/>
                  </a:ext>
                </a:extLst>
              </p14:cNvPr>
              <p14:cNvContentPartPr/>
              <p14:nvPr/>
            </p14:nvContentPartPr>
            <p14:xfrm>
              <a:off x="7596043" y="3550133"/>
              <a:ext cx="37080" cy="802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AF2EB7B8-0DB9-4898-98D6-A857DC8AB82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591723" y="3545813"/>
                <a:ext cx="45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076B5F7-4022-4BE8-B83C-534F5355C6CE}"/>
                  </a:ext>
                </a:extLst>
              </p14:cNvPr>
              <p14:cNvContentPartPr/>
              <p14:nvPr/>
            </p14:nvContentPartPr>
            <p14:xfrm>
              <a:off x="7647883" y="3659573"/>
              <a:ext cx="35640" cy="75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076B5F7-4022-4BE8-B83C-534F5355C6C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643563" y="3655253"/>
                <a:ext cx="442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9B4D4D92-FBDB-4108-A36E-0E69A50A13C6}"/>
                  </a:ext>
                </a:extLst>
              </p14:cNvPr>
              <p14:cNvContentPartPr/>
              <p14:nvPr/>
            </p14:nvContentPartPr>
            <p14:xfrm>
              <a:off x="7697563" y="3764693"/>
              <a:ext cx="30240" cy="547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9B4D4D92-FBDB-4108-A36E-0E69A50A13C6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693243" y="3760373"/>
                <a:ext cx="388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E5D467EF-5130-4706-AEFC-6FBEC2610AC4}"/>
                  </a:ext>
                </a:extLst>
              </p14:cNvPr>
              <p14:cNvContentPartPr/>
              <p14:nvPr/>
            </p14:nvContentPartPr>
            <p14:xfrm>
              <a:off x="7733923" y="3839933"/>
              <a:ext cx="4320" cy="154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E5D467EF-5130-4706-AEFC-6FBEC2610AC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729603" y="3835613"/>
                <a:ext cx="12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B0027F3-8BF5-44E3-A89A-1857DE77C5F0}"/>
                  </a:ext>
                </a:extLst>
              </p14:cNvPr>
              <p14:cNvContentPartPr/>
              <p14:nvPr/>
            </p14:nvContentPartPr>
            <p14:xfrm>
              <a:off x="7913203" y="4109933"/>
              <a:ext cx="30240" cy="1911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B0027F3-8BF5-44E3-A89A-1857DE77C5F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908831" y="4105613"/>
                <a:ext cx="38984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7792203-3588-4C30-889A-B4DA8C548E8A}"/>
                  </a:ext>
                </a:extLst>
              </p14:cNvPr>
              <p14:cNvContentPartPr/>
              <p14:nvPr/>
            </p14:nvContentPartPr>
            <p14:xfrm>
              <a:off x="7871083" y="4154933"/>
              <a:ext cx="128520" cy="910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7792203-3588-4C30-889A-B4DA8C548E8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866763" y="4150613"/>
                <a:ext cx="137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9640E717-F3A3-475B-8AAA-87CDFDF5E633}"/>
                  </a:ext>
                </a:extLst>
              </p14:cNvPr>
              <p14:cNvContentPartPr/>
              <p14:nvPr/>
            </p14:nvContentPartPr>
            <p14:xfrm>
              <a:off x="7455283" y="4178693"/>
              <a:ext cx="406080" cy="135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9640E717-F3A3-475B-8AAA-87CDFDF5E633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450963" y="4174373"/>
                <a:ext cx="414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969C27D-A45F-4E5C-A45E-891D7C44C722}"/>
                  </a:ext>
                </a:extLst>
              </p14:cNvPr>
              <p14:cNvContentPartPr/>
              <p14:nvPr/>
            </p14:nvContentPartPr>
            <p14:xfrm>
              <a:off x="7525483" y="4271573"/>
              <a:ext cx="414720" cy="1969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969C27D-A45F-4E5C-A45E-891D7C44C72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521167" y="4267253"/>
                <a:ext cx="423353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05AFF132-9E86-4E2C-8A41-1967BA734BCA}"/>
                  </a:ext>
                </a:extLst>
              </p14:cNvPr>
              <p14:cNvContentPartPr/>
              <p14:nvPr/>
            </p14:nvContentPartPr>
            <p14:xfrm>
              <a:off x="7944883" y="3910853"/>
              <a:ext cx="408960" cy="198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05AFF132-9E86-4E2C-8A41-1967BA734BCA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940559" y="3906533"/>
                <a:ext cx="417608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633A1DF-C76D-4CA6-AEC9-7FE15E9F0BE5}"/>
                  </a:ext>
                </a:extLst>
              </p14:cNvPr>
              <p14:cNvContentPartPr/>
              <p14:nvPr/>
            </p14:nvContentPartPr>
            <p14:xfrm>
              <a:off x="8002483" y="4012733"/>
              <a:ext cx="560520" cy="2376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633A1DF-C76D-4CA6-AEC9-7FE15E9F0BE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998163" y="4008406"/>
                <a:ext cx="569160" cy="246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57A9D54-14DA-418C-A280-028EF3223978}"/>
                  </a:ext>
                </a:extLst>
              </p14:cNvPr>
              <p14:cNvContentPartPr/>
              <p14:nvPr/>
            </p14:nvContentPartPr>
            <p14:xfrm>
              <a:off x="8324323" y="3933173"/>
              <a:ext cx="6120" cy="122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57A9D54-14DA-418C-A280-028EF322397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320003" y="3928722"/>
                <a:ext cx="14760" cy="21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536A774-7857-4E0F-BBA5-B2BDB231681F}"/>
                  </a:ext>
                </a:extLst>
              </p14:cNvPr>
              <p14:cNvContentPartPr/>
              <p14:nvPr/>
            </p14:nvContentPartPr>
            <p14:xfrm>
              <a:off x="8312083" y="3738773"/>
              <a:ext cx="489960" cy="1900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536A774-7857-4E0F-BBA5-B2BDB231681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307763" y="3734453"/>
                <a:ext cx="4986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C36DE71-2C42-42A4-9A2E-E8AAB9759839}"/>
                  </a:ext>
                </a:extLst>
              </p14:cNvPr>
              <p14:cNvContentPartPr/>
              <p14:nvPr/>
            </p14:nvContentPartPr>
            <p14:xfrm>
              <a:off x="8525923" y="3803213"/>
              <a:ext cx="465120" cy="2228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C36DE71-2C42-42A4-9A2E-E8AAB975983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8521603" y="3798900"/>
                <a:ext cx="473760" cy="231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5D509CFF-BED2-40F8-BB9F-9C91BAFF4126}"/>
                  </a:ext>
                </a:extLst>
              </p14:cNvPr>
              <p14:cNvContentPartPr/>
              <p14:nvPr/>
            </p14:nvContentPartPr>
            <p14:xfrm>
              <a:off x="8733283" y="3601973"/>
              <a:ext cx="317160" cy="1645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5D509CFF-BED2-40F8-BB9F-9C91BAFF412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728958" y="3597662"/>
                <a:ext cx="325810" cy="173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6ABEA5E6-1DC0-4E89-90B8-613783EDA301}"/>
                  </a:ext>
                </a:extLst>
              </p14:cNvPr>
              <p14:cNvContentPartPr/>
              <p14:nvPr/>
            </p14:nvContentPartPr>
            <p14:xfrm>
              <a:off x="8160883" y="4036493"/>
              <a:ext cx="56160" cy="810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6ABEA5E6-1DC0-4E89-90B8-613783EDA301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156563" y="4032173"/>
                <a:ext cx="648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1D14D8FA-0343-43DD-998D-D77345B25CC1}"/>
                  </a:ext>
                </a:extLst>
              </p14:cNvPr>
              <p14:cNvContentPartPr/>
              <p14:nvPr/>
            </p14:nvContentPartPr>
            <p14:xfrm>
              <a:off x="8240443" y="4019573"/>
              <a:ext cx="2520" cy="745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1D14D8FA-0343-43DD-998D-D77345B25CC1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236123" y="4015253"/>
                <a:ext cx="111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10FDDFC2-4E39-42A2-8422-B0D7D5FF6F67}"/>
                  </a:ext>
                </a:extLst>
              </p14:cNvPr>
              <p14:cNvContentPartPr/>
              <p14:nvPr/>
            </p14:nvContentPartPr>
            <p14:xfrm>
              <a:off x="8242603" y="4021373"/>
              <a:ext cx="34560" cy="640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10FDDFC2-4E39-42A2-8422-B0D7D5FF6F67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8238283" y="4017077"/>
                <a:ext cx="43200" cy="7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55EF07F-36C9-41BA-A2DB-F43F9F85528C}"/>
                  </a:ext>
                </a:extLst>
              </p14:cNvPr>
              <p14:cNvContentPartPr/>
              <p14:nvPr/>
            </p14:nvContentPartPr>
            <p14:xfrm>
              <a:off x="8230363" y="3988973"/>
              <a:ext cx="90720" cy="975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55EF07F-36C9-41BA-A2DB-F43F9F85528C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226043" y="3984653"/>
                <a:ext cx="993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A4F3148-A349-4884-B397-504FB9B4E745}"/>
                  </a:ext>
                </a:extLst>
              </p14:cNvPr>
              <p14:cNvContentPartPr/>
              <p14:nvPr/>
            </p14:nvContentPartPr>
            <p14:xfrm>
              <a:off x="8267443" y="3968813"/>
              <a:ext cx="34200" cy="309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A4F3148-A349-4884-B397-504FB9B4E745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263123" y="3964493"/>
                <a:ext cx="428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1B6771B-2CA2-4DFE-AB82-B3337D857056}"/>
                  </a:ext>
                </a:extLst>
              </p14:cNvPr>
              <p14:cNvContentPartPr/>
              <p14:nvPr/>
            </p14:nvContentPartPr>
            <p14:xfrm>
              <a:off x="8357803" y="3963053"/>
              <a:ext cx="15120" cy="666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1B6771B-2CA2-4DFE-AB82-B3337D857056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353483" y="3958733"/>
                <a:ext cx="237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8383475-5856-420D-AF18-AC7987628589}"/>
                  </a:ext>
                </a:extLst>
              </p14:cNvPr>
              <p14:cNvContentPartPr/>
              <p14:nvPr/>
            </p14:nvContentPartPr>
            <p14:xfrm>
              <a:off x="8356363" y="3953693"/>
              <a:ext cx="48240" cy="71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8383475-5856-420D-AF18-AC798762858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8352043" y="3949373"/>
                <a:ext cx="568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784C8B7-61EF-47B6-A8EF-0331CF5A9B66}"/>
                  </a:ext>
                </a:extLst>
              </p14:cNvPr>
              <p14:cNvContentPartPr/>
              <p14:nvPr/>
            </p14:nvContentPartPr>
            <p14:xfrm>
              <a:off x="7288790" y="3397684"/>
              <a:ext cx="706320" cy="4917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784C8B7-61EF-47B6-A8EF-0331CF5A9B66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7284470" y="3393364"/>
                <a:ext cx="7149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459841C0-B74D-415A-94C3-46BD1235038A}"/>
                  </a:ext>
                </a:extLst>
              </p14:cNvPr>
              <p14:cNvContentPartPr/>
              <p14:nvPr/>
            </p14:nvContentPartPr>
            <p14:xfrm>
              <a:off x="7274390" y="3399484"/>
              <a:ext cx="702360" cy="5014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459841C0-B74D-415A-94C3-46BD1235038A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270070" y="3395164"/>
                <a:ext cx="711000" cy="5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53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BDC9-416A-4884-902B-0BB0E4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IF: Instruction Fetch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009B-1B2F-4864-B0A1-2AEC00D2D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IF always requests each cycle so no need for REQ signal!</a:t>
            </a:r>
          </a:p>
          <a:p>
            <a:pPr marL="0" indent="0">
              <a:buNone/>
            </a:pPr>
            <a:r>
              <a:rPr lang="en-US" dirty="0"/>
              <a:t>Only busy signal from RAM is required!</a:t>
            </a:r>
          </a:p>
          <a:p>
            <a:pPr marL="0" indent="0">
              <a:buNone/>
            </a:pPr>
            <a:r>
              <a:rPr lang="en-US" dirty="0"/>
              <a:t>For Fetching Instruction from RAM:</a:t>
            </a:r>
          </a:p>
          <a:p>
            <a:r>
              <a:rPr lang="en-US" dirty="0"/>
              <a:t>In: </a:t>
            </a:r>
            <a:r>
              <a:rPr lang="en-US" dirty="0" err="1"/>
              <a:t>RAM_IF_rdata</a:t>
            </a:r>
            <a:r>
              <a:rPr lang="en-US" dirty="0"/>
              <a:t>, </a:t>
            </a:r>
            <a:r>
              <a:rPr lang="en-US" dirty="0" err="1"/>
              <a:t>RAM_IF_busy</a:t>
            </a:r>
            <a:endParaRPr lang="en-US" dirty="0"/>
          </a:p>
          <a:p>
            <a:r>
              <a:rPr lang="en-US" dirty="0"/>
              <a:t>OUT: </a:t>
            </a:r>
            <a:r>
              <a:rPr lang="en-US" dirty="0" err="1"/>
              <a:t>IF_RAM_radd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</a:t>
            </a:r>
            <a:r>
              <a:rPr lang="en-US" b="1" dirty="0"/>
              <a:t>DOESN’T</a:t>
            </a:r>
            <a:r>
              <a:rPr lang="en-US" dirty="0"/>
              <a:t> have branch </a:t>
            </a:r>
            <a:r>
              <a:rPr lang="en-US" b="1" dirty="0"/>
              <a:t>delay slots!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PC</a:t>
            </a:r>
            <a:r>
              <a:rPr lang="en-US" dirty="0"/>
              <a:t> is intercepted when: </a:t>
            </a:r>
            <a:r>
              <a:rPr lang="en-US" u="sng" dirty="0"/>
              <a:t>branch</a:t>
            </a:r>
            <a:r>
              <a:rPr lang="en-US" dirty="0"/>
              <a:t> or </a:t>
            </a:r>
            <a:r>
              <a:rPr lang="en-US" u="sng" dirty="0"/>
              <a:t>jump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For other blocks:</a:t>
            </a:r>
          </a:p>
          <a:p>
            <a:r>
              <a:rPr lang="en-US" dirty="0"/>
              <a:t>In: </a:t>
            </a:r>
            <a:r>
              <a:rPr lang="en-US" dirty="0" err="1"/>
              <a:t>EX_IF_pcupdate</a:t>
            </a:r>
            <a:r>
              <a:rPr lang="en-US" dirty="0"/>
              <a:t>, </a:t>
            </a:r>
            <a:r>
              <a:rPr lang="en-US" dirty="0" err="1"/>
              <a:t>EX_IF_pcnew</a:t>
            </a:r>
            <a:endParaRPr lang="en-US" dirty="0"/>
          </a:p>
          <a:p>
            <a:r>
              <a:rPr lang="en-US" dirty="0"/>
              <a:t>Out: </a:t>
            </a:r>
            <a:r>
              <a:rPr lang="en-US" dirty="0" err="1"/>
              <a:t>IF_pc</a:t>
            </a:r>
            <a:r>
              <a:rPr lang="en-US" dirty="0"/>
              <a:t>, </a:t>
            </a:r>
            <a:r>
              <a:rPr lang="en-US" dirty="0" err="1"/>
              <a:t>IF_inst</a:t>
            </a:r>
            <a:r>
              <a:rPr lang="en-US" dirty="0"/>
              <a:t>, </a:t>
            </a:r>
            <a:r>
              <a:rPr lang="en-US" dirty="0" err="1"/>
              <a:t>IF_vld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flushing:</a:t>
            </a:r>
          </a:p>
          <a:p>
            <a:r>
              <a:rPr lang="en-US" dirty="0"/>
              <a:t>In: </a:t>
            </a:r>
            <a:r>
              <a:rPr lang="en-US" dirty="0" err="1"/>
              <a:t>EX_flush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Common signals: </a:t>
            </a:r>
            <a:r>
              <a:rPr lang="en-US" dirty="0" err="1"/>
              <a:t>clk</a:t>
            </a:r>
            <a:r>
              <a:rPr lang="en-US" dirty="0"/>
              <a:t>, </a:t>
            </a:r>
            <a:r>
              <a:rPr lang="en-US" dirty="0" err="1"/>
              <a:t>rst</a:t>
            </a:r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55B5A7F-8E17-4E16-8D4D-4D82159375E1}"/>
              </a:ext>
            </a:extLst>
          </p:cNvPr>
          <p:cNvGrpSpPr/>
          <p:nvPr/>
        </p:nvGrpSpPr>
        <p:grpSpPr>
          <a:xfrm>
            <a:off x="5903208" y="3642816"/>
            <a:ext cx="331560" cy="1213920"/>
            <a:chOff x="5903208" y="3642816"/>
            <a:chExt cx="331560" cy="12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B17A1EB-F4F1-4DF1-B2E0-0554FFA0090E}"/>
                    </a:ext>
                  </a:extLst>
                </p14:cNvPr>
                <p14:cNvContentPartPr/>
                <p14:nvPr/>
              </p14:nvContentPartPr>
              <p14:xfrm>
                <a:off x="5910048" y="3664776"/>
                <a:ext cx="178200" cy="84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B17A1EB-F4F1-4DF1-B2E0-0554FFA009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01408" y="3655776"/>
                  <a:ext cx="19584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869930-8C6C-455F-9B23-16F29C912BC1}"/>
                    </a:ext>
                  </a:extLst>
                </p14:cNvPr>
                <p14:cNvContentPartPr/>
                <p14:nvPr/>
              </p14:nvContentPartPr>
              <p14:xfrm>
                <a:off x="5903208" y="3642816"/>
                <a:ext cx="218520" cy="26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869930-8C6C-455F-9B23-16F29C912B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94208" y="3634176"/>
                  <a:ext cx="236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FCE6E88-F700-498B-8EDF-9DEC499DA26B}"/>
                    </a:ext>
                  </a:extLst>
                </p14:cNvPr>
                <p14:cNvContentPartPr/>
                <p14:nvPr/>
              </p14:nvContentPartPr>
              <p14:xfrm>
                <a:off x="6079608" y="4231056"/>
                <a:ext cx="97920" cy="328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FCE6E88-F700-498B-8EDF-9DEC499DA2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0968" y="4222056"/>
                  <a:ext cx="115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D9E7A03-5CCF-46DD-AA9A-E3EA42FCDA2A}"/>
                    </a:ext>
                  </a:extLst>
                </p14:cNvPr>
                <p14:cNvContentPartPr/>
                <p14:nvPr/>
              </p14:nvContentPartPr>
              <p14:xfrm>
                <a:off x="6105888" y="3831096"/>
                <a:ext cx="92160" cy="361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D9E7A03-5CCF-46DD-AA9A-E3EA42FCDA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97248" y="3822096"/>
                  <a:ext cx="109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0F49641-9162-4275-A017-D01457986F9B}"/>
                    </a:ext>
                  </a:extLst>
                </p14:cNvPr>
                <p14:cNvContentPartPr/>
                <p14:nvPr/>
              </p14:nvContentPartPr>
              <p14:xfrm>
                <a:off x="6144768" y="4368576"/>
                <a:ext cx="90000" cy="315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0F49641-9162-4275-A017-D01457986F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35768" y="4359576"/>
                  <a:ext cx="107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C4C7999-C13D-4266-8435-6F3FC2F5B818}"/>
                    </a:ext>
                  </a:extLst>
                </p14:cNvPr>
                <p14:cNvContentPartPr/>
                <p14:nvPr/>
              </p14:nvContentPartPr>
              <p14:xfrm>
                <a:off x="5956488" y="4699056"/>
                <a:ext cx="268560" cy="157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C4C7999-C13D-4266-8435-6F3FC2F5B8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47488" y="4690416"/>
                  <a:ext cx="28620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14D3A06-2264-4DA3-8A33-0F7AD45A2B57}"/>
                  </a:ext>
                </a:extLst>
              </p14:cNvPr>
              <p14:cNvContentPartPr/>
              <p14:nvPr/>
            </p14:nvContentPartPr>
            <p14:xfrm>
              <a:off x="7193088" y="3472176"/>
              <a:ext cx="395640" cy="983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14D3A06-2264-4DA3-8A33-0F7AD45A2B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84088" y="3463176"/>
                <a:ext cx="413280" cy="10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27B3C6C-0B8E-4AC6-B934-49B5F46F694E}"/>
              </a:ext>
            </a:extLst>
          </p:cNvPr>
          <p:cNvGrpSpPr/>
          <p:nvPr/>
        </p:nvGrpSpPr>
        <p:grpSpPr>
          <a:xfrm>
            <a:off x="6718608" y="3445896"/>
            <a:ext cx="601920" cy="810720"/>
            <a:chOff x="6718608" y="3445896"/>
            <a:chExt cx="601920" cy="81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CA0720-60EB-4F75-952D-5C45896D3BA3}"/>
                    </a:ext>
                  </a:extLst>
                </p14:cNvPr>
                <p14:cNvContentPartPr/>
                <p14:nvPr/>
              </p14:nvContentPartPr>
              <p14:xfrm>
                <a:off x="6749928" y="3576216"/>
                <a:ext cx="180720" cy="680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CA0720-60EB-4F75-952D-5C45896D3B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41288" y="3567216"/>
                  <a:ext cx="19836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355B58-EB26-48A7-8BDF-ADBD86142BD9}"/>
                    </a:ext>
                  </a:extLst>
                </p14:cNvPr>
                <p14:cNvContentPartPr/>
                <p14:nvPr/>
              </p14:nvContentPartPr>
              <p14:xfrm>
                <a:off x="6718608" y="3445896"/>
                <a:ext cx="601920" cy="761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355B58-EB26-48A7-8BDF-ADBD86142B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09608" y="3436896"/>
                  <a:ext cx="61956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D04E3C-752A-42E9-9525-B1AC4FB64646}"/>
                    </a:ext>
                  </a:extLst>
                </p14:cNvPr>
                <p14:cNvContentPartPr/>
                <p14:nvPr/>
              </p14:nvContentPartPr>
              <p14:xfrm>
                <a:off x="6894648" y="3761976"/>
                <a:ext cx="61200" cy="16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D04E3C-752A-42E9-9525-B1AC4FB646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85648" y="3752976"/>
                  <a:ext cx="78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3EB084-84B8-492F-93DE-7295B160D64F}"/>
                    </a:ext>
                  </a:extLst>
                </p14:cNvPr>
                <p14:cNvContentPartPr/>
                <p14:nvPr/>
              </p14:nvContentPartPr>
              <p14:xfrm>
                <a:off x="6959808" y="3753336"/>
                <a:ext cx="65880" cy="95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3EB084-84B8-492F-93DE-7295B160D6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51168" y="3744696"/>
                  <a:ext cx="83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3B90BB-3D44-435F-AB93-8E0CFB117FE9}"/>
                    </a:ext>
                  </a:extLst>
                </p14:cNvPr>
                <p14:cNvContentPartPr/>
                <p14:nvPr/>
              </p14:nvContentPartPr>
              <p14:xfrm>
                <a:off x="7019208" y="3755856"/>
                <a:ext cx="73440" cy="92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3B90BB-3D44-435F-AB93-8E0CFB117F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10568" y="3746856"/>
                  <a:ext cx="91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641F84-B99E-4EFE-B600-ADE7E8B57102}"/>
                    </a:ext>
                  </a:extLst>
                </p14:cNvPr>
                <p14:cNvContentPartPr/>
                <p14:nvPr/>
              </p14:nvContentPartPr>
              <p14:xfrm>
                <a:off x="7069248" y="3638496"/>
                <a:ext cx="70920" cy="163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9641F84-B99E-4EFE-B600-ADE7E8B571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60248" y="3629496"/>
                  <a:ext cx="88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DF95D5-155C-449D-ACBE-F95355381367}"/>
                    </a:ext>
                  </a:extLst>
                </p14:cNvPr>
                <p14:cNvContentPartPr/>
                <p14:nvPr/>
              </p14:nvContentPartPr>
              <p14:xfrm>
                <a:off x="7144488" y="3704736"/>
                <a:ext cx="59760" cy="88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DF95D5-155C-449D-ACBE-F953553813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35488" y="3695736"/>
                  <a:ext cx="77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2964B6B-15AC-449D-A072-EF34EB19F704}"/>
                    </a:ext>
                  </a:extLst>
                </p14:cNvPr>
                <p14:cNvContentPartPr/>
                <p14:nvPr/>
              </p14:nvContentPartPr>
              <p14:xfrm>
                <a:off x="7063128" y="4016136"/>
                <a:ext cx="92520" cy="111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2964B6B-15AC-449D-A072-EF34EB19F7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4128" y="4007496"/>
                  <a:ext cx="1101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2215264-A5D7-4C83-8C37-A11F81359DF7}"/>
              </a:ext>
            </a:extLst>
          </p:cNvPr>
          <p:cNvGrpSpPr/>
          <p:nvPr/>
        </p:nvGrpSpPr>
        <p:grpSpPr>
          <a:xfrm>
            <a:off x="8788968" y="2511696"/>
            <a:ext cx="911520" cy="1413360"/>
            <a:chOff x="8788968" y="2511696"/>
            <a:chExt cx="911520" cy="14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5B98C7-F0F1-46EF-B9F8-87FDAC01B325}"/>
                    </a:ext>
                  </a:extLst>
                </p14:cNvPr>
                <p14:cNvContentPartPr/>
                <p14:nvPr/>
              </p14:nvContentPartPr>
              <p14:xfrm>
                <a:off x="8890488" y="3101736"/>
                <a:ext cx="59400" cy="54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5B98C7-F0F1-46EF-B9F8-87FDAC01B3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81848" y="3092736"/>
                  <a:ext cx="770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E17E1A-60DD-4602-944D-E713A0A824C4}"/>
                    </a:ext>
                  </a:extLst>
                </p14:cNvPr>
                <p14:cNvContentPartPr/>
                <p14:nvPr/>
              </p14:nvContentPartPr>
              <p14:xfrm>
                <a:off x="8903448" y="2953056"/>
                <a:ext cx="592200" cy="74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E17E1A-60DD-4602-944D-E713A0A824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94448" y="2944056"/>
                  <a:ext cx="6098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F5C60F-9034-4BF4-B383-5BDED2294C79}"/>
                    </a:ext>
                  </a:extLst>
                </p14:cNvPr>
                <p14:cNvContentPartPr/>
                <p14:nvPr/>
              </p14:nvContentPartPr>
              <p14:xfrm>
                <a:off x="8934048" y="3598536"/>
                <a:ext cx="181800" cy="13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F5C60F-9034-4BF4-B383-5BDED2294C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25048" y="3589896"/>
                  <a:ext cx="199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D6E1AEC-45D1-4EF6-89D5-4E66A22E2FBF}"/>
                    </a:ext>
                  </a:extLst>
                </p14:cNvPr>
                <p14:cNvContentPartPr/>
                <p14:nvPr/>
              </p14:nvContentPartPr>
              <p14:xfrm>
                <a:off x="9086328" y="3163296"/>
                <a:ext cx="75240" cy="208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D6E1AEC-45D1-4EF6-89D5-4E66A22E2F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77688" y="3154656"/>
                  <a:ext cx="92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43894F-846F-4E91-85BF-5E846407F93F}"/>
                    </a:ext>
                  </a:extLst>
                </p14:cNvPr>
                <p14:cNvContentPartPr/>
                <p14:nvPr/>
              </p14:nvContentPartPr>
              <p14:xfrm>
                <a:off x="9233568" y="3130896"/>
                <a:ext cx="119160" cy="15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43894F-846F-4E91-85BF-5E846407F9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24568" y="3121896"/>
                  <a:ext cx="136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BCB7508-5698-424B-B827-88B467A7B008}"/>
                    </a:ext>
                  </a:extLst>
                </p14:cNvPr>
                <p14:cNvContentPartPr/>
                <p14:nvPr/>
              </p14:nvContentPartPr>
              <p14:xfrm>
                <a:off x="8828928" y="2726256"/>
                <a:ext cx="24120" cy="161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BCB7508-5698-424B-B827-88B467A7B0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19928" y="2717616"/>
                  <a:ext cx="41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1835F98-2BFD-407B-92A4-CE7372A981A2}"/>
                    </a:ext>
                  </a:extLst>
                </p14:cNvPr>
                <p14:cNvContentPartPr/>
                <p14:nvPr/>
              </p14:nvContentPartPr>
              <p14:xfrm>
                <a:off x="8956008" y="3164736"/>
                <a:ext cx="18360" cy="9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1835F98-2BFD-407B-92A4-CE7372A981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47368" y="3155736"/>
                  <a:ext cx="36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E71D52-9B56-4ED2-AD74-C2AFCE632311}"/>
                    </a:ext>
                  </a:extLst>
                </p14:cNvPr>
                <p14:cNvContentPartPr/>
                <p14:nvPr/>
              </p14:nvContentPartPr>
              <p14:xfrm>
                <a:off x="9022968" y="3396936"/>
                <a:ext cx="55440" cy="528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E71D52-9B56-4ED2-AD74-C2AFCE6323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13968" y="3388296"/>
                  <a:ext cx="730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135DC37-E988-400A-90FE-49D439EDB5F1}"/>
                    </a:ext>
                  </a:extLst>
                </p14:cNvPr>
                <p14:cNvContentPartPr/>
                <p14:nvPr/>
              </p14:nvContentPartPr>
              <p14:xfrm>
                <a:off x="8788968" y="2703576"/>
                <a:ext cx="2736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135DC37-E988-400A-90FE-49D439EDB5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80328" y="2694936"/>
                  <a:ext cx="45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717993-3770-4D59-92A1-622A518532F8}"/>
                    </a:ext>
                  </a:extLst>
                </p14:cNvPr>
                <p14:cNvContentPartPr/>
                <p14:nvPr/>
              </p14:nvContentPartPr>
              <p14:xfrm>
                <a:off x="9019008" y="2511696"/>
                <a:ext cx="236160" cy="77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717993-3770-4D59-92A1-622A518532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0008" y="2503056"/>
                  <a:ext cx="253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C982338-40CD-41DA-BAA3-3640BE1EAA79}"/>
                    </a:ext>
                  </a:extLst>
                </p14:cNvPr>
                <p14:cNvContentPartPr/>
                <p14:nvPr/>
              </p14:nvContentPartPr>
              <p14:xfrm>
                <a:off x="9385488" y="2514936"/>
                <a:ext cx="195480" cy="496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982338-40CD-41DA-BAA3-3640BE1EAA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76848" y="2505936"/>
                  <a:ext cx="2131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16B509F-2654-4725-AF6F-DA1034ABD301}"/>
                    </a:ext>
                  </a:extLst>
                </p14:cNvPr>
                <p14:cNvContentPartPr/>
                <p14:nvPr/>
              </p14:nvContentPartPr>
              <p14:xfrm>
                <a:off x="9657288" y="3508176"/>
                <a:ext cx="43200" cy="37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16B509F-2654-4725-AF6F-DA1034ABD3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48288" y="3499176"/>
                  <a:ext cx="60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C7FCF3C-DAA3-4B23-A6B8-DF2377F6826B}"/>
                    </a:ext>
                  </a:extLst>
                </p14:cNvPr>
                <p14:cNvContentPartPr/>
                <p14:nvPr/>
              </p14:nvContentPartPr>
              <p14:xfrm>
                <a:off x="8916768" y="3088056"/>
                <a:ext cx="119160" cy="408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C7FCF3C-DAA3-4B23-A6B8-DF2377F682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08128" y="3079416"/>
                  <a:ext cx="136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80D34AA-9774-4B65-89F2-9DA9BE8DCF94}"/>
                    </a:ext>
                  </a:extLst>
                </p14:cNvPr>
                <p14:cNvContentPartPr/>
                <p14:nvPr/>
              </p14:nvContentPartPr>
              <p14:xfrm>
                <a:off x="8905248" y="3095976"/>
                <a:ext cx="121680" cy="594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80D34AA-9774-4B65-89F2-9DA9BE8DCF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96608" y="3086976"/>
                  <a:ext cx="13932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50657C-5001-4678-AADA-D148BC1C8F8C}"/>
                    </a:ext>
                  </a:extLst>
                </p14:cNvPr>
                <p14:cNvContentPartPr/>
                <p14:nvPr/>
              </p14:nvContentPartPr>
              <p14:xfrm>
                <a:off x="9173088" y="3521496"/>
                <a:ext cx="138960" cy="132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50657C-5001-4678-AADA-D148BC1C8F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64088" y="3512856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625EC25-7D6A-439F-8442-3B50CC48D755}"/>
              </a:ext>
            </a:extLst>
          </p:cNvPr>
          <p:cNvGrpSpPr/>
          <p:nvPr/>
        </p:nvGrpSpPr>
        <p:grpSpPr>
          <a:xfrm>
            <a:off x="9085608" y="4082016"/>
            <a:ext cx="830520" cy="1838520"/>
            <a:chOff x="9085608" y="4082016"/>
            <a:chExt cx="830520" cy="18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C52592-8536-4D2B-BD2F-7DC13A0658A7}"/>
                    </a:ext>
                  </a:extLst>
                </p14:cNvPr>
                <p14:cNvContentPartPr/>
                <p14:nvPr/>
              </p14:nvContentPartPr>
              <p14:xfrm>
                <a:off x="9085608" y="4141056"/>
                <a:ext cx="26640" cy="458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0C52592-8536-4D2B-BD2F-7DC13A0658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76968" y="4132416"/>
                  <a:ext cx="44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DAC74E-77A6-47D4-AE88-FB5BA4E58354}"/>
                    </a:ext>
                  </a:extLst>
                </p14:cNvPr>
                <p14:cNvContentPartPr/>
                <p14:nvPr/>
              </p14:nvContentPartPr>
              <p14:xfrm>
                <a:off x="9720648" y="4082016"/>
                <a:ext cx="14400" cy="518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DAC74E-77A6-47D4-AE88-FB5BA4E583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12008" y="4073376"/>
                  <a:ext cx="3204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DC51E8-5726-4E1C-B029-AD67F0CED27E}"/>
                    </a:ext>
                  </a:extLst>
                </p14:cNvPr>
                <p14:cNvContentPartPr/>
                <p14:nvPr/>
              </p14:nvContentPartPr>
              <p14:xfrm>
                <a:off x="9738648" y="4959696"/>
                <a:ext cx="87120" cy="495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DC51E8-5726-4E1C-B029-AD67F0CED2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30008" y="4951056"/>
                  <a:ext cx="1047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A5286C-887B-40D7-90CC-42EF04B5CEB1}"/>
                    </a:ext>
                  </a:extLst>
                </p14:cNvPr>
                <p14:cNvContentPartPr/>
                <p14:nvPr/>
              </p14:nvContentPartPr>
              <p14:xfrm>
                <a:off x="9163368" y="4951416"/>
                <a:ext cx="146160" cy="866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A5286C-887B-40D7-90CC-42EF04B5CE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54728" y="4942416"/>
                  <a:ext cx="16380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05B81A-4330-4465-875A-DE3EED5BF28C}"/>
                    </a:ext>
                  </a:extLst>
                </p14:cNvPr>
                <p14:cNvContentPartPr/>
                <p14:nvPr/>
              </p14:nvContentPartPr>
              <p14:xfrm>
                <a:off x="9331128" y="5905416"/>
                <a:ext cx="65880" cy="7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05B81A-4330-4465-875A-DE3EED5BF2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22128" y="5896416"/>
                  <a:ext cx="83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8763FFE-92DC-414E-A9EC-DF9D4903A7E1}"/>
                    </a:ext>
                  </a:extLst>
                </p14:cNvPr>
                <p14:cNvContentPartPr/>
                <p14:nvPr/>
              </p14:nvContentPartPr>
              <p14:xfrm>
                <a:off x="9856728" y="5580696"/>
                <a:ext cx="32400" cy="210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763FFE-92DC-414E-A9EC-DF9D4903A7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48088" y="5571696"/>
                  <a:ext cx="50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15A85DA-4CE9-41BF-9615-08517C49FD4C}"/>
                    </a:ext>
                  </a:extLst>
                </p14:cNvPr>
                <p14:cNvContentPartPr/>
                <p14:nvPr/>
              </p14:nvContentPartPr>
              <p14:xfrm>
                <a:off x="9659088" y="5826576"/>
                <a:ext cx="160200" cy="29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15A85DA-4CE9-41BF-9615-08517C49FD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50088" y="5817576"/>
                  <a:ext cx="177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D60FBD8-1CFF-4FF6-8EEC-D69AE4C133A3}"/>
                    </a:ext>
                  </a:extLst>
                </p14:cNvPr>
                <p14:cNvContentPartPr/>
                <p14:nvPr/>
              </p14:nvContentPartPr>
              <p14:xfrm>
                <a:off x="9913968" y="5788416"/>
                <a:ext cx="2160" cy="7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D60FBD8-1CFF-4FF6-8EEC-D69AE4C133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04968" y="5779776"/>
                  <a:ext cx="19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9B69359-2B45-4D1C-BF7E-E99818C2BE48}"/>
                    </a:ext>
                  </a:extLst>
                </p14:cNvPr>
                <p14:cNvContentPartPr/>
                <p14:nvPr/>
              </p14:nvContentPartPr>
              <p14:xfrm>
                <a:off x="9192888" y="4963656"/>
                <a:ext cx="96840" cy="590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9B69359-2B45-4D1C-BF7E-E99818C2BE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83888" y="4955016"/>
                  <a:ext cx="1144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E65A994-C0EE-43A2-957F-BD9FECA72064}"/>
                    </a:ext>
                  </a:extLst>
                </p14:cNvPr>
                <p14:cNvContentPartPr/>
                <p14:nvPr/>
              </p14:nvContentPartPr>
              <p14:xfrm>
                <a:off x="9160128" y="4692216"/>
                <a:ext cx="720720" cy="889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E65A994-C0EE-43A2-957F-BD9FECA720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1488" y="4683216"/>
                  <a:ext cx="73836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62A29B9-3DC2-4597-B3B9-E5485E8DF9B4}"/>
                    </a:ext>
                  </a:extLst>
                </p14:cNvPr>
                <p14:cNvContentPartPr/>
                <p14:nvPr/>
              </p14:nvContentPartPr>
              <p14:xfrm>
                <a:off x="9412128" y="5055816"/>
                <a:ext cx="40680" cy="247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62A29B9-3DC2-4597-B3B9-E5485E8DF9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03128" y="5047176"/>
                  <a:ext cx="58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1F374FC-F5AD-473B-85EC-9A3FC33327A5}"/>
                    </a:ext>
                  </a:extLst>
                </p14:cNvPr>
                <p14:cNvContentPartPr/>
                <p14:nvPr/>
              </p14:nvContentPartPr>
              <p14:xfrm>
                <a:off x="9336888" y="5048976"/>
                <a:ext cx="118800" cy="41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1F374FC-F5AD-473B-85EC-9A3FC33327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28248" y="5039976"/>
                  <a:ext cx="13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4B374D3-902A-4813-B9BC-85F02C511457}"/>
                    </a:ext>
                  </a:extLst>
                </p14:cNvPr>
                <p14:cNvContentPartPr/>
                <p14:nvPr/>
              </p14:nvContentPartPr>
              <p14:xfrm>
                <a:off x="9397008" y="5049696"/>
                <a:ext cx="123840" cy="21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4B374D3-902A-4813-B9BC-85F02C5114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8368" y="5040696"/>
                  <a:ext cx="141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06F9106-8167-49B4-93BE-877E9499418B}"/>
                    </a:ext>
                  </a:extLst>
                </p14:cNvPr>
                <p14:cNvContentPartPr/>
                <p14:nvPr/>
              </p14:nvContentPartPr>
              <p14:xfrm>
                <a:off x="9505008" y="5020176"/>
                <a:ext cx="94320" cy="205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06F9106-8167-49B4-93BE-877E9499418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96008" y="5011176"/>
                  <a:ext cx="111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B85A6E-D1D3-4F06-BA6E-EFB8B274265B}"/>
                    </a:ext>
                  </a:extLst>
                </p14:cNvPr>
                <p14:cNvContentPartPr/>
                <p14:nvPr/>
              </p14:nvContentPartPr>
              <p14:xfrm>
                <a:off x="9607608" y="4989936"/>
                <a:ext cx="88920" cy="235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B85A6E-D1D3-4F06-BA6E-EFB8B27426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98608" y="4980936"/>
                  <a:ext cx="106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D17E8DA-1860-4540-ABD3-235EF3FF9105}"/>
                    </a:ext>
                  </a:extLst>
                </p14:cNvPr>
                <p14:cNvContentPartPr/>
                <p14:nvPr/>
              </p14:nvContentPartPr>
              <p14:xfrm>
                <a:off x="9501768" y="5357136"/>
                <a:ext cx="83160" cy="102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D17E8DA-1860-4540-ABD3-235EF3FF910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92768" y="5348496"/>
                  <a:ext cx="100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53F4CC6-F547-4CF0-9BC7-A7FB175E9137}"/>
                    </a:ext>
                  </a:extLst>
                </p14:cNvPr>
                <p14:cNvContentPartPr/>
                <p14:nvPr/>
              </p14:nvContentPartPr>
              <p14:xfrm>
                <a:off x="9382248" y="5909736"/>
                <a:ext cx="146880" cy="10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53F4CC6-F547-4CF0-9BC7-A7FB175E91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73608" y="5900736"/>
                  <a:ext cx="164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A70889-20E9-4828-9846-A8960865C0E6}"/>
                    </a:ext>
                  </a:extLst>
                </p14:cNvPr>
                <p14:cNvContentPartPr/>
                <p14:nvPr/>
              </p14:nvContentPartPr>
              <p14:xfrm>
                <a:off x="9623808" y="5906136"/>
                <a:ext cx="38880" cy="4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A70889-20E9-4828-9846-A8960865C0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14808" y="5897136"/>
                  <a:ext cx="56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1EF35BC-2FD6-4699-AC44-7480DDF9553E}"/>
                    </a:ext>
                  </a:extLst>
                </p14:cNvPr>
                <p14:cNvContentPartPr/>
                <p14:nvPr/>
              </p14:nvContentPartPr>
              <p14:xfrm>
                <a:off x="9783648" y="5863656"/>
                <a:ext cx="43920" cy="3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1EF35BC-2FD6-4699-AC44-7480DDF955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74648" y="5855016"/>
                  <a:ext cx="61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B736177-3653-449F-A494-7A3AA37CC152}"/>
                    </a:ext>
                  </a:extLst>
                </p14:cNvPr>
                <p14:cNvContentPartPr/>
                <p14:nvPr/>
              </p14:nvContentPartPr>
              <p14:xfrm>
                <a:off x="9506088" y="5744136"/>
                <a:ext cx="120960" cy="146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B736177-3653-449F-A494-7A3AA37CC15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97448" y="5735496"/>
                  <a:ext cx="13860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2E8EFE-CA11-4BCA-AA1D-D523565E545B}"/>
                  </a:ext>
                </a:extLst>
              </p14:cNvPr>
              <p14:cNvContentPartPr/>
              <p14:nvPr/>
            </p14:nvContentPartPr>
            <p14:xfrm>
              <a:off x="7569318" y="4394722"/>
              <a:ext cx="193680" cy="66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2E8EFE-CA11-4BCA-AA1D-D523565E545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60678" y="4386082"/>
                <a:ext cx="211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EA5DFF7-2B8C-4C47-8B1B-45FDDBDD8FCA}"/>
                  </a:ext>
                </a:extLst>
              </p14:cNvPr>
              <p14:cNvContentPartPr/>
              <p14:nvPr/>
            </p14:nvContentPartPr>
            <p14:xfrm>
              <a:off x="7295358" y="3199162"/>
              <a:ext cx="1596600" cy="316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EA5DFF7-2B8C-4C47-8B1B-45FDDBDD8FC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286358" y="3190522"/>
                <a:ext cx="161424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99D7468-E4AA-4AD6-86AC-64A732582A4D}"/>
              </a:ext>
            </a:extLst>
          </p:cNvPr>
          <p:cNvGrpSpPr/>
          <p:nvPr/>
        </p:nvGrpSpPr>
        <p:grpSpPr>
          <a:xfrm>
            <a:off x="4646478" y="1949242"/>
            <a:ext cx="4880880" cy="3652200"/>
            <a:chOff x="4646478" y="1949242"/>
            <a:chExt cx="4880880" cy="36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CBD0248-203D-44FC-B398-1D1A3D325E11}"/>
                    </a:ext>
                  </a:extLst>
                </p14:cNvPr>
                <p14:cNvContentPartPr/>
                <p14:nvPr/>
              </p14:nvContentPartPr>
              <p14:xfrm>
                <a:off x="7409478" y="5343682"/>
                <a:ext cx="146880" cy="25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CBD0248-203D-44FC-B398-1D1A3D325E1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00478" y="5335042"/>
                  <a:ext cx="164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710939F-8027-46D0-9E93-D898025C36F9}"/>
                    </a:ext>
                  </a:extLst>
                </p14:cNvPr>
                <p14:cNvContentPartPr/>
                <p14:nvPr/>
              </p14:nvContentPartPr>
              <p14:xfrm>
                <a:off x="7576878" y="5388682"/>
                <a:ext cx="13320" cy="14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710939F-8027-46D0-9E93-D898025C36F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68238" y="5379682"/>
                  <a:ext cx="30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E9932E3-246C-43CD-AD25-C01ACAA35E45}"/>
                    </a:ext>
                  </a:extLst>
                </p14:cNvPr>
                <p14:cNvContentPartPr/>
                <p14:nvPr/>
              </p14:nvContentPartPr>
              <p14:xfrm>
                <a:off x="7558518" y="5360242"/>
                <a:ext cx="90360" cy="123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E9932E3-246C-43CD-AD25-C01ACAA35E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49878" y="5351602"/>
                  <a:ext cx="108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FEFB64-2590-4D71-8886-2174ABCA0560}"/>
                    </a:ext>
                  </a:extLst>
                </p14:cNvPr>
                <p14:cNvContentPartPr/>
                <p14:nvPr/>
              </p14:nvContentPartPr>
              <p14:xfrm>
                <a:off x="7557438" y="5319922"/>
                <a:ext cx="128160" cy="157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FEFB64-2590-4D71-8886-2174ABCA05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48798" y="5311282"/>
                  <a:ext cx="145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9BD2CC-BB8B-4801-8E93-19868B68201B}"/>
                    </a:ext>
                  </a:extLst>
                </p14:cNvPr>
                <p14:cNvContentPartPr/>
                <p14:nvPr/>
              </p14:nvContentPartPr>
              <p14:xfrm>
                <a:off x="7657158" y="5332522"/>
                <a:ext cx="126360" cy="96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9BD2CC-BB8B-4801-8E93-19868B68201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48158" y="5323522"/>
                  <a:ext cx="144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591183-EA91-4778-BF67-152AAD3EF245}"/>
                    </a:ext>
                  </a:extLst>
                </p14:cNvPr>
                <p14:cNvContentPartPr/>
                <p14:nvPr/>
              </p14:nvContentPartPr>
              <p14:xfrm>
                <a:off x="7814118" y="5416762"/>
                <a:ext cx="29160" cy="23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591183-EA91-4778-BF67-152AAD3EF2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05118" y="5408122"/>
                  <a:ext cx="46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20F15B7-B2E5-4BAD-B6C8-3904366DDE96}"/>
                    </a:ext>
                  </a:extLst>
                </p14:cNvPr>
                <p14:cNvContentPartPr/>
                <p14:nvPr/>
              </p14:nvContentPartPr>
              <p14:xfrm>
                <a:off x="7870278" y="5318122"/>
                <a:ext cx="46080" cy="83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20F15B7-B2E5-4BAD-B6C8-3904366DDE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61278" y="5309122"/>
                  <a:ext cx="63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66ED5F-818E-46E7-ACB4-EFFD9EBD9980}"/>
                    </a:ext>
                  </a:extLst>
                </p14:cNvPr>
                <p14:cNvContentPartPr/>
                <p14:nvPr/>
              </p14:nvContentPartPr>
              <p14:xfrm>
                <a:off x="7956678" y="5180962"/>
                <a:ext cx="72720" cy="200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66ED5F-818E-46E7-ACB4-EFFD9EBD99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48038" y="5171962"/>
                  <a:ext cx="90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600CFA-7736-4A31-9F22-BDDACBFBAC2F}"/>
                    </a:ext>
                  </a:extLst>
                </p14:cNvPr>
                <p14:cNvContentPartPr/>
                <p14:nvPr/>
              </p14:nvContentPartPr>
              <p14:xfrm>
                <a:off x="8059638" y="5092402"/>
                <a:ext cx="118080" cy="253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600CFA-7736-4A31-9F22-BDDACBFBAC2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50638" y="5083762"/>
                  <a:ext cx="135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E769072-D7CC-48A3-9050-0C49638515A3}"/>
                    </a:ext>
                  </a:extLst>
                </p14:cNvPr>
                <p14:cNvContentPartPr/>
                <p14:nvPr/>
              </p14:nvContentPartPr>
              <p14:xfrm>
                <a:off x="8063598" y="5206882"/>
                <a:ext cx="65880" cy="15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E769072-D7CC-48A3-9050-0C49638515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4598" y="5197882"/>
                  <a:ext cx="83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EC600F9-EF39-4852-8015-A883DE475AAB}"/>
                    </a:ext>
                  </a:extLst>
                </p14:cNvPr>
                <p14:cNvContentPartPr/>
                <p14:nvPr/>
              </p14:nvContentPartPr>
              <p14:xfrm>
                <a:off x="8225598" y="5223082"/>
                <a:ext cx="75960" cy="9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EC600F9-EF39-4852-8015-A883DE475AA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16598" y="5214082"/>
                  <a:ext cx="93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EC545A2-1774-4BBF-A1B1-98AA321C54E8}"/>
                    </a:ext>
                  </a:extLst>
                </p14:cNvPr>
                <p14:cNvContentPartPr/>
                <p14:nvPr/>
              </p14:nvContentPartPr>
              <p14:xfrm>
                <a:off x="8079078" y="5209402"/>
                <a:ext cx="110484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EC545A2-1774-4BBF-A1B1-98AA321C54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70078" y="5200762"/>
                  <a:ext cx="1122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D8A1745-F94C-4BDD-B85D-FA9C341D56AC}"/>
                    </a:ext>
                  </a:extLst>
                </p14:cNvPr>
                <p14:cNvContentPartPr/>
                <p14:nvPr/>
              </p14:nvContentPartPr>
              <p14:xfrm>
                <a:off x="9153318" y="5216602"/>
                <a:ext cx="52200" cy="34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D8A1745-F94C-4BDD-B85D-FA9C341D56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44318" y="5207602"/>
                  <a:ext cx="69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5D1EBE1-A8E5-4D99-83F6-6077ABFB9FB9}"/>
                    </a:ext>
                  </a:extLst>
                </p14:cNvPr>
                <p14:cNvContentPartPr/>
                <p14:nvPr/>
              </p14:nvContentPartPr>
              <p14:xfrm>
                <a:off x="9169878" y="5202562"/>
                <a:ext cx="65160" cy="2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5D1EBE1-A8E5-4D99-83F6-6077ABFB9FB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61238" y="5193562"/>
                  <a:ext cx="82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180541D-48EF-48D8-B3A4-F8477A5E94D3}"/>
                    </a:ext>
                  </a:extLst>
                </p14:cNvPr>
                <p14:cNvContentPartPr/>
                <p14:nvPr/>
              </p14:nvContentPartPr>
              <p14:xfrm>
                <a:off x="7863228" y="4203520"/>
                <a:ext cx="72360" cy="177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180541D-48EF-48D8-B3A4-F8477A5E94D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54588" y="4194520"/>
                  <a:ext cx="90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422E92-31BD-4990-BB49-45597111BE3C}"/>
                    </a:ext>
                  </a:extLst>
                </p14:cNvPr>
                <p14:cNvContentPartPr/>
                <p14:nvPr/>
              </p14:nvContentPartPr>
              <p14:xfrm>
                <a:off x="7782228" y="4187320"/>
                <a:ext cx="111240" cy="101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422E92-31BD-4990-BB49-45597111BE3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73588" y="4178680"/>
                  <a:ext cx="128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B1B70C-4F8B-4F33-A7C7-C8177749D6E5}"/>
                    </a:ext>
                  </a:extLst>
                </p14:cNvPr>
                <p14:cNvContentPartPr/>
                <p14:nvPr/>
              </p14:nvContentPartPr>
              <p14:xfrm>
                <a:off x="7864308" y="4359400"/>
                <a:ext cx="99720" cy="79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B1B70C-4F8B-4F33-A7C7-C8177749D6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55308" y="4350760"/>
                  <a:ext cx="117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59A2613-5395-4DD2-93F5-AD85219D1E5D}"/>
                    </a:ext>
                  </a:extLst>
                </p14:cNvPr>
                <p14:cNvContentPartPr/>
                <p14:nvPr/>
              </p14:nvContentPartPr>
              <p14:xfrm>
                <a:off x="7981668" y="4141600"/>
                <a:ext cx="116640" cy="339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59A2613-5395-4DD2-93F5-AD85219D1E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72668" y="4132960"/>
                  <a:ext cx="1342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493629-8C4E-43C9-B3BE-DB28D69065DE}"/>
                    </a:ext>
                  </a:extLst>
                </p14:cNvPr>
                <p14:cNvContentPartPr/>
                <p14:nvPr/>
              </p14:nvContentPartPr>
              <p14:xfrm>
                <a:off x="8096508" y="4233040"/>
                <a:ext cx="40320" cy="3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493629-8C4E-43C9-B3BE-DB28D69065D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87508" y="4224040"/>
                  <a:ext cx="57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0B8837-056F-4EF2-B039-654B93D6E46B}"/>
                    </a:ext>
                  </a:extLst>
                </p14:cNvPr>
                <p14:cNvContentPartPr/>
                <p14:nvPr/>
              </p14:nvContentPartPr>
              <p14:xfrm>
                <a:off x="8146188" y="4081120"/>
                <a:ext cx="55800" cy="104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0B8837-056F-4EF2-B039-654B93D6E4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37548" y="4072480"/>
                  <a:ext cx="73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7F09D-6FD9-43F7-B2B2-4FA405FC70FB}"/>
                    </a:ext>
                  </a:extLst>
                </p14:cNvPr>
                <p14:cNvContentPartPr/>
                <p14:nvPr/>
              </p14:nvContentPartPr>
              <p14:xfrm>
                <a:off x="8255268" y="4080040"/>
                <a:ext cx="57240" cy="53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7F09D-6FD9-43F7-B2B2-4FA405FC70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46268" y="4071040"/>
                  <a:ext cx="74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2A7B7F5-BB8A-49DA-BCEE-81C5FBE396D7}"/>
                    </a:ext>
                  </a:extLst>
                </p14:cNvPr>
                <p14:cNvContentPartPr/>
                <p14:nvPr/>
              </p14:nvContentPartPr>
              <p14:xfrm>
                <a:off x="8319348" y="3955480"/>
                <a:ext cx="65880" cy="178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2A7B7F5-BB8A-49DA-BCEE-81C5FBE396D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10348" y="3946480"/>
                  <a:ext cx="83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63CD89-19AD-4F86-A7B1-7752A6C50BAC}"/>
                    </a:ext>
                  </a:extLst>
                </p14:cNvPr>
                <p14:cNvContentPartPr/>
                <p14:nvPr/>
              </p14:nvContentPartPr>
              <p14:xfrm>
                <a:off x="8373708" y="3882400"/>
                <a:ext cx="126360" cy="262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63CD89-19AD-4F86-A7B1-7752A6C50B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65068" y="3873760"/>
                  <a:ext cx="144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5BEBC9-ABD5-48DA-B881-932D7290E1A6}"/>
                    </a:ext>
                  </a:extLst>
                </p14:cNvPr>
                <p14:cNvContentPartPr/>
                <p14:nvPr/>
              </p14:nvContentPartPr>
              <p14:xfrm>
                <a:off x="7306878" y="3419122"/>
                <a:ext cx="91800" cy="133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5BEBC9-ABD5-48DA-B881-932D7290E1A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98238" y="3410482"/>
                  <a:ext cx="109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DC930EF-EA09-46C8-BB05-15C2D0B968CB}"/>
                    </a:ext>
                  </a:extLst>
                </p14:cNvPr>
                <p14:cNvContentPartPr/>
                <p14:nvPr/>
              </p14:nvContentPartPr>
              <p14:xfrm>
                <a:off x="4717398" y="2941042"/>
                <a:ext cx="2628000" cy="1317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DC930EF-EA09-46C8-BB05-15C2D0B968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08758" y="2932402"/>
                  <a:ext cx="264564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2BF3B30-D7AC-41F4-8E9C-B4CFEC7F36F2}"/>
                    </a:ext>
                  </a:extLst>
                </p14:cNvPr>
                <p14:cNvContentPartPr/>
                <p14:nvPr/>
              </p14:nvContentPartPr>
              <p14:xfrm>
                <a:off x="5204118" y="3973162"/>
                <a:ext cx="70560" cy="171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2BF3B30-D7AC-41F4-8E9C-B4CFEC7F36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95118" y="3964162"/>
                  <a:ext cx="88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E7347E-0BFB-4050-85FF-D29ABFE9FA02}"/>
                    </a:ext>
                  </a:extLst>
                </p14:cNvPr>
                <p14:cNvContentPartPr/>
                <p14:nvPr/>
              </p14:nvContentPartPr>
              <p14:xfrm>
                <a:off x="5193318" y="4046242"/>
                <a:ext cx="120600" cy="69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E7347E-0BFB-4050-85FF-D29ABFE9FA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84678" y="4037242"/>
                  <a:ext cx="138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46A2698-E43E-4413-AFF3-BF75028CA8B9}"/>
                    </a:ext>
                  </a:extLst>
                </p14:cNvPr>
                <p14:cNvContentPartPr/>
                <p14:nvPr/>
              </p14:nvContentPartPr>
              <p14:xfrm>
                <a:off x="5389518" y="3900082"/>
                <a:ext cx="81000" cy="128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46A2698-E43E-4413-AFF3-BF75028CA8B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80878" y="3891082"/>
                  <a:ext cx="98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145630E-845F-4B11-B69B-60DE137F6E26}"/>
                    </a:ext>
                  </a:extLst>
                </p14:cNvPr>
                <p14:cNvContentPartPr/>
                <p14:nvPr/>
              </p14:nvContentPartPr>
              <p14:xfrm>
                <a:off x="5442438" y="3919522"/>
                <a:ext cx="74160" cy="198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145630E-845F-4B11-B69B-60DE137F6E2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33438" y="3910882"/>
                  <a:ext cx="91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3AA69B6-6CAC-4E03-B69A-643F8F78BD0C}"/>
                    </a:ext>
                  </a:extLst>
                </p14:cNvPr>
                <p14:cNvContentPartPr/>
                <p14:nvPr/>
              </p14:nvContentPartPr>
              <p14:xfrm>
                <a:off x="5069838" y="3940762"/>
                <a:ext cx="147240" cy="378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3AA69B6-6CAC-4E03-B69A-643F8F78BD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60838" y="3932122"/>
                  <a:ext cx="1648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065B65A-2A74-417A-8666-B12750541362}"/>
                    </a:ext>
                  </a:extLst>
                </p14:cNvPr>
                <p14:cNvContentPartPr/>
                <p14:nvPr/>
              </p14:nvContentPartPr>
              <p14:xfrm>
                <a:off x="5044998" y="3716482"/>
                <a:ext cx="636120" cy="60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065B65A-2A74-417A-8666-B127505413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36358" y="3707842"/>
                  <a:ext cx="65376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663F411-790F-42C5-9C02-2F363481124F}"/>
                    </a:ext>
                  </a:extLst>
                </p14:cNvPr>
                <p14:cNvContentPartPr/>
                <p14:nvPr/>
              </p14:nvContentPartPr>
              <p14:xfrm>
                <a:off x="5568798" y="3855802"/>
                <a:ext cx="436320" cy="152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663F411-790F-42C5-9C02-2F36348112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60158" y="3846802"/>
                  <a:ext cx="453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CB52C85-F177-476A-8BB7-D9E0D768AE10}"/>
                    </a:ext>
                  </a:extLst>
                </p14:cNvPr>
                <p14:cNvContentPartPr/>
                <p14:nvPr/>
              </p14:nvContentPartPr>
              <p14:xfrm>
                <a:off x="6153078" y="3689122"/>
                <a:ext cx="679320" cy="312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CB52C85-F177-476A-8BB7-D9E0D768AE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44078" y="3680122"/>
                  <a:ext cx="6969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7A99D4D-BF45-4F29-8E46-FAE575249CC9}"/>
                    </a:ext>
                  </a:extLst>
                </p14:cNvPr>
                <p14:cNvContentPartPr/>
                <p14:nvPr/>
              </p14:nvContentPartPr>
              <p14:xfrm>
                <a:off x="6132558" y="3851482"/>
                <a:ext cx="64800" cy="403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7A99D4D-BF45-4F29-8E46-FAE575249CC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23918" y="3842842"/>
                  <a:ext cx="82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BAD6A2-6910-4E22-9CB6-A311B7D84C74}"/>
                    </a:ext>
                  </a:extLst>
                </p14:cNvPr>
                <p14:cNvContentPartPr/>
                <p14:nvPr/>
              </p14:nvContentPartPr>
              <p14:xfrm>
                <a:off x="5949318" y="3678682"/>
                <a:ext cx="177480" cy="209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BAD6A2-6910-4E22-9CB6-A311B7D84C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40318" y="3669682"/>
                  <a:ext cx="195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9F82923-5631-4A2F-AD29-5AD0435B0752}"/>
                    </a:ext>
                  </a:extLst>
                </p14:cNvPr>
                <p14:cNvContentPartPr/>
                <p14:nvPr/>
              </p14:nvContentPartPr>
              <p14:xfrm>
                <a:off x="6099798" y="4239202"/>
                <a:ext cx="90000" cy="218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9F82923-5631-4A2F-AD29-5AD0435B075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90798" y="4230562"/>
                  <a:ext cx="107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65917B9-A192-484A-82B7-A18A4E461C9F}"/>
                    </a:ext>
                  </a:extLst>
                </p14:cNvPr>
                <p14:cNvContentPartPr/>
                <p14:nvPr/>
              </p14:nvContentPartPr>
              <p14:xfrm>
                <a:off x="5921958" y="3717202"/>
                <a:ext cx="158400" cy="636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65917B9-A192-484A-82B7-A18A4E461C9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13318" y="3708562"/>
                  <a:ext cx="17604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41D408-E4D0-4FE3-B387-E531FF9C31A6}"/>
                    </a:ext>
                  </a:extLst>
                </p14:cNvPr>
                <p14:cNvContentPartPr/>
                <p14:nvPr/>
              </p14:nvContentPartPr>
              <p14:xfrm>
                <a:off x="5960478" y="3784162"/>
                <a:ext cx="113400" cy="673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41D408-E4D0-4FE3-B387-E531FF9C31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51478" y="3775162"/>
                  <a:ext cx="13104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9F9DBF0-1D32-41C7-B51B-4CDFF70703AF}"/>
                    </a:ext>
                  </a:extLst>
                </p14:cNvPr>
                <p14:cNvContentPartPr/>
                <p14:nvPr/>
              </p14:nvContentPartPr>
              <p14:xfrm>
                <a:off x="8762358" y="2628202"/>
                <a:ext cx="111600" cy="257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9F9DBF0-1D32-41C7-B51B-4CDFF70703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53358" y="2619562"/>
                  <a:ext cx="129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2DD2A2-42F6-41FE-A8C1-3F69D78C04E0}"/>
                    </a:ext>
                  </a:extLst>
                </p14:cNvPr>
                <p14:cNvContentPartPr/>
                <p14:nvPr/>
              </p14:nvContentPartPr>
              <p14:xfrm>
                <a:off x="8637798" y="2155162"/>
                <a:ext cx="54360" cy="19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2DD2A2-42F6-41FE-A8C1-3F69D78C04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29158" y="2146522"/>
                  <a:ext cx="72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D0B4A8-5D4A-45BE-95FE-F0C43AA5992E}"/>
                    </a:ext>
                  </a:extLst>
                </p14:cNvPr>
                <p14:cNvContentPartPr/>
                <p14:nvPr/>
              </p14:nvContentPartPr>
              <p14:xfrm>
                <a:off x="8569398" y="2221402"/>
                <a:ext cx="46080" cy="4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D0B4A8-5D4A-45BE-95FE-F0C43AA599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0758" y="2212402"/>
                  <a:ext cx="63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CEC9D11-019B-4400-8CC1-8939C9059574}"/>
                    </a:ext>
                  </a:extLst>
                </p14:cNvPr>
                <p14:cNvContentPartPr/>
                <p14:nvPr/>
              </p14:nvContentPartPr>
              <p14:xfrm>
                <a:off x="8782158" y="2000002"/>
                <a:ext cx="351000" cy="129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CEC9D11-019B-4400-8CC1-8939C905957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73158" y="1991002"/>
                  <a:ext cx="368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20601E-A5C8-4A91-9502-548C2EFE5B61}"/>
                    </a:ext>
                  </a:extLst>
                </p14:cNvPr>
                <p14:cNvContentPartPr/>
                <p14:nvPr/>
              </p14:nvContentPartPr>
              <p14:xfrm>
                <a:off x="9289398" y="1949242"/>
                <a:ext cx="89640" cy="255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E20601E-A5C8-4A91-9502-548C2EFE5B6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80758" y="1940602"/>
                  <a:ext cx="107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B2C0BA-8919-4041-90B2-2EC29709EE58}"/>
                    </a:ext>
                  </a:extLst>
                </p14:cNvPr>
                <p14:cNvContentPartPr/>
                <p14:nvPr/>
              </p14:nvContentPartPr>
              <p14:xfrm>
                <a:off x="9422958" y="2425162"/>
                <a:ext cx="52200" cy="15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B2C0BA-8919-4041-90B2-2EC29709EE5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14318" y="2416522"/>
                  <a:ext cx="69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D5E215-2CB2-4F64-B9B5-286E8C5EE5F8}"/>
                    </a:ext>
                  </a:extLst>
                </p14:cNvPr>
                <p14:cNvContentPartPr/>
                <p14:nvPr/>
              </p14:nvContentPartPr>
              <p14:xfrm>
                <a:off x="9515118" y="2679682"/>
                <a:ext cx="12240" cy="65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D5E215-2CB2-4F64-B9B5-286E8C5EE5F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06478" y="2671042"/>
                  <a:ext cx="29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C4DB0D-1018-4F9A-9529-68C7DDBE50E6}"/>
                    </a:ext>
                  </a:extLst>
                </p14:cNvPr>
                <p14:cNvContentPartPr/>
                <p14:nvPr/>
              </p14:nvContentPartPr>
              <p14:xfrm>
                <a:off x="8881158" y="2273242"/>
                <a:ext cx="94680" cy="286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C4DB0D-1018-4F9A-9529-68C7DDBE50E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2158" y="2264602"/>
                  <a:ext cx="112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59E4489-5805-4261-B454-F7F47B54515D}"/>
                    </a:ext>
                  </a:extLst>
                </p14:cNvPr>
                <p14:cNvContentPartPr/>
                <p14:nvPr/>
              </p14:nvContentPartPr>
              <p14:xfrm>
                <a:off x="8848398" y="2066962"/>
                <a:ext cx="491400" cy="593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59E4489-5805-4261-B454-F7F47B5451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39398" y="2057962"/>
                  <a:ext cx="50904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D057E9-FF40-459B-8CBD-5DB4B5588B03}"/>
                    </a:ext>
                  </a:extLst>
                </p14:cNvPr>
                <p14:cNvContentPartPr/>
                <p14:nvPr/>
              </p14:nvContentPartPr>
              <p14:xfrm>
                <a:off x="8923278" y="2336602"/>
                <a:ext cx="94320" cy="130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D057E9-FF40-459B-8CBD-5DB4B5588B0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14638" y="2327962"/>
                  <a:ext cx="111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E9F0C5-3CC7-46B1-B122-83EE71E9112F}"/>
                    </a:ext>
                  </a:extLst>
                </p14:cNvPr>
                <p14:cNvContentPartPr/>
                <p14:nvPr/>
              </p14:nvContentPartPr>
              <p14:xfrm>
                <a:off x="9025878" y="2228962"/>
                <a:ext cx="49680" cy="185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E9F0C5-3CC7-46B1-B122-83EE71E911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17238" y="2220322"/>
                  <a:ext cx="67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66550D-72CE-4D34-A87A-BD2F5C143A0F}"/>
                    </a:ext>
                  </a:extLst>
                </p14:cNvPr>
                <p14:cNvContentPartPr/>
                <p14:nvPr/>
              </p14:nvContentPartPr>
              <p14:xfrm>
                <a:off x="9097878" y="2191162"/>
                <a:ext cx="90000" cy="245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66550D-72CE-4D34-A87A-BD2F5C143A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89238" y="2182162"/>
                  <a:ext cx="107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AD550B-80F6-47D5-ADDF-3F16C01EB26C}"/>
                    </a:ext>
                  </a:extLst>
                </p14:cNvPr>
                <p14:cNvContentPartPr/>
                <p14:nvPr/>
              </p14:nvContentPartPr>
              <p14:xfrm>
                <a:off x="9110478" y="2519482"/>
                <a:ext cx="75600" cy="80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AD550B-80F6-47D5-ADDF-3F16C01EB2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01478" y="2510482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289043-CC0B-4704-B5F5-30BAB18D8EC6}"/>
                    </a:ext>
                  </a:extLst>
                </p14:cNvPr>
                <p14:cNvContentPartPr/>
                <p14:nvPr/>
              </p14:nvContentPartPr>
              <p14:xfrm>
                <a:off x="8925438" y="2543962"/>
                <a:ext cx="82440" cy="13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289043-CC0B-4704-B5F5-30BAB18D8E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16438" y="2535322"/>
                  <a:ext cx="100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C39C96-77C1-4EEB-9BAB-BFF7C780C315}"/>
                    </a:ext>
                  </a:extLst>
                </p14:cNvPr>
                <p14:cNvContentPartPr/>
                <p14:nvPr/>
              </p14:nvContentPartPr>
              <p14:xfrm>
                <a:off x="8394798" y="2375842"/>
                <a:ext cx="506520" cy="159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C39C96-77C1-4EEB-9BAB-BFF7C780C31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85798" y="2367202"/>
                  <a:ext cx="524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223F98-A31D-46F9-AFB3-F8D52F29E475}"/>
                    </a:ext>
                  </a:extLst>
                </p14:cNvPr>
                <p14:cNvContentPartPr/>
                <p14:nvPr/>
              </p14:nvContentPartPr>
              <p14:xfrm>
                <a:off x="7305423" y="2658869"/>
                <a:ext cx="142560" cy="24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223F98-A31D-46F9-AFB3-F8D52F29E47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96423" y="2650229"/>
                  <a:ext cx="160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067FF8-7953-4B4A-9C4D-853DF23517E6}"/>
                    </a:ext>
                  </a:extLst>
                </p14:cNvPr>
                <p14:cNvContentPartPr/>
                <p14:nvPr/>
              </p14:nvContentPartPr>
              <p14:xfrm>
                <a:off x="7472823" y="2699549"/>
                <a:ext cx="5400" cy="214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067FF8-7953-4B4A-9C4D-853DF23517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64183" y="2690909"/>
                  <a:ext cx="23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FC23FAA-C5DF-4102-A452-43929AC43DA3}"/>
                    </a:ext>
                  </a:extLst>
                </p14:cNvPr>
                <p14:cNvContentPartPr/>
                <p14:nvPr/>
              </p14:nvContentPartPr>
              <p14:xfrm>
                <a:off x="7466703" y="2717189"/>
                <a:ext cx="85320" cy="18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FC23FAA-C5DF-4102-A452-43929AC43DA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57703" y="2708549"/>
                  <a:ext cx="102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62C12C7-5F7D-4389-A85A-2AFE2587DAC3}"/>
                    </a:ext>
                  </a:extLst>
                </p14:cNvPr>
                <p14:cNvContentPartPr/>
                <p14:nvPr/>
              </p14:nvContentPartPr>
              <p14:xfrm>
                <a:off x="7576863" y="2708189"/>
                <a:ext cx="7560" cy="164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62C12C7-5F7D-4389-A85A-2AFE2587DA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68223" y="2699189"/>
                  <a:ext cx="25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9456027-1D14-4D1E-B140-347D06338EBE}"/>
                    </a:ext>
                  </a:extLst>
                </p14:cNvPr>
                <p14:cNvContentPartPr/>
                <p14:nvPr/>
              </p14:nvContentPartPr>
              <p14:xfrm>
                <a:off x="7565703" y="2712509"/>
                <a:ext cx="146520" cy="165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9456027-1D14-4D1E-B140-347D06338E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57063" y="2703869"/>
                  <a:ext cx="16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029C6B-F33D-4E23-A435-B7A0A01DDE6A}"/>
                    </a:ext>
                  </a:extLst>
                </p14:cNvPr>
                <p14:cNvContentPartPr/>
                <p14:nvPr/>
              </p14:nvContentPartPr>
              <p14:xfrm>
                <a:off x="7736703" y="2852189"/>
                <a:ext cx="67320" cy="32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029C6B-F33D-4E23-A435-B7A0A01DDE6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27703" y="2843189"/>
                  <a:ext cx="84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3F36E8-E657-4A0C-9D4D-AEB69B41B44D}"/>
                    </a:ext>
                  </a:extLst>
                </p14:cNvPr>
                <p14:cNvContentPartPr/>
                <p14:nvPr/>
              </p14:nvContentPartPr>
              <p14:xfrm>
                <a:off x="7799703" y="2666069"/>
                <a:ext cx="81000" cy="201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3F36E8-E657-4A0C-9D4D-AEB69B41B44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90703" y="2657069"/>
                  <a:ext cx="98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1832DC-5156-4F01-991D-C42392B7930A}"/>
                    </a:ext>
                  </a:extLst>
                </p14:cNvPr>
                <p14:cNvContentPartPr/>
                <p14:nvPr/>
              </p14:nvContentPartPr>
              <p14:xfrm>
                <a:off x="7893303" y="2762189"/>
                <a:ext cx="74160" cy="56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1832DC-5156-4F01-991D-C42392B7930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84663" y="2753549"/>
                  <a:ext cx="9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F5902F6-F129-4B5E-A4AA-BEDB384C7646}"/>
                    </a:ext>
                  </a:extLst>
                </p14:cNvPr>
                <p14:cNvContentPartPr/>
                <p14:nvPr/>
              </p14:nvContentPartPr>
              <p14:xfrm>
                <a:off x="7979703" y="2697029"/>
                <a:ext cx="50400" cy="121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F5902F6-F129-4B5E-A4AA-BEDB384C764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70703" y="2688389"/>
                  <a:ext cx="68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8A1B2B-5F2E-481E-BC47-CC7CC250C442}"/>
                    </a:ext>
                  </a:extLst>
                </p14:cNvPr>
                <p14:cNvContentPartPr/>
                <p14:nvPr/>
              </p14:nvContentPartPr>
              <p14:xfrm>
                <a:off x="8057463" y="2687309"/>
                <a:ext cx="72360" cy="327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8A1B2B-5F2E-481E-BC47-CC7CC250C44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48823" y="2678669"/>
                  <a:ext cx="90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EB97D7-D799-4ECF-8B08-CB1AE696C0C2}"/>
                    </a:ext>
                  </a:extLst>
                </p14:cNvPr>
                <p14:cNvContentPartPr/>
                <p14:nvPr/>
              </p14:nvContentPartPr>
              <p14:xfrm>
                <a:off x="7336743" y="2842469"/>
                <a:ext cx="46800" cy="176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EB97D7-D799-4ECF-8B08-CB1AE696C0C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27743" y="2833469"/>
                  <a:ext cx="64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16E631A-1D10-4D60-824F-7CC272D45C0C}"/>
                    </a:ext>
                  </a:extLst>
                </p14:cNvPr>
                <p14:cNvContentPartPr/>
                <p14:nvPr/>
              </p14:nvContentPartPr>
              <p14:xfrm>
                <a:off x="7146678" y="2282602"/>
                <a:ext cx="104040" cy="254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16E631A-1D10-4D60-824F-7CC272D45C0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38038" y="2273962"/>
                  <a:ext cx="121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F234F0C-A97E-469A-91E4-DA963007378C}"/>
                    </a:ext>
                  </a:extLst>
                </p14:cNvPr>
                <p14:cNvContentPartPr/>
                <p14:nvPr/>
              </p14:nvContentPartPr>
              <p14:xfrm>
                <a:off x="7117158" y="2245162"/>
                <a:ext cx="193680" cy="101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F234F0C-A97E-469A-91E4-DA96300737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8518" y="2236162"/>
                  <a:ext cx="211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81BB864-74C8-4F26-B99E-8F7DEB58B8C2}"/>
                    </a:ext>
                  </a:extLst>
                </p14:cNvPr>
                <p14:cNvContentPartPr/>
                <p14:nvPr/>
              </p14:nvContentPartPr>
              <p14:xfrm>
                <a:off x="7222278" y="2148322"/>
                <a:ext cx="235080" cy="320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81BB864-74C8-4F26-B99E-8F7DEB58B8C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13278" y="2139322"/>
                  <a:ext cx="252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964D35F-7CD8-4905-ABD2-BEFA74419B12}"/>
                    </a:ext>
                  </a:extLst>
                </p14:cNvPr>
                <p14:cNvContentPartPr/>
                <p14:nvPr/>
              </p14:nvContentPartPr>
              <p14:xfrm>
                <a:off x="7468878" y="2343802"/>
                <a:ext cx="147960" cy="81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964D35F-7CD8-4905-ABD2-BEFA74419B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60238" y="2334802"/>
                  <a:ext cx="165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14F46F6-0EDD-48AD-AD70-3575B119C184}"/>
                    </a:ext>
                  </a:extLst>
                </p14:cNvPr>
                <p14:cNvContentPartPr/>
                <p14:nvPr/>
              </p14:nvContentPartPr>
              <p14:xfrm>
                <a:off x="7599558" y="2272162"/>
                <a:ext cx="60120" cy="145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14F46F6-0EDD-48AD-AD70-3575B119C18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90558" y="2263162"/>
                  <a:ext cx="77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48B7696-5968-42FD-8D47-2B961A38E3AB}"/>
                    </a:ext>
                  </a:extLst>
                </p14:cNvPr>
                <p14:cNvContentPartPr/>
                <p14:nvPr/>
              </p14:nvContentPartPr>
              <p14:xfrm>
                <a:off x="7664358" y="2143642"/>
                <a:ext cx="142920" cy="218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48B7696-5968-42FD-8D47-2B961A38E3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55358" y="2134642"/>
                  <a:ext cx="160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4A10395-6E6C-4CC4-BE85-D18A1FADAFB2}"/>
                    </a:ext>
                  </a:extLst>
                </p14:cNvPr>
                <p14:cNvContentPartPr/>
                <p14:nvPr/>
              </p14:nvContentPartPr>
              <p14:xfrm>
                <a:off x="6851838" y="2407162"/>
                <a:ext cx="83880" cy="254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4A10395-6E6C-4CC4-BE85-D18A1FADAFB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42838" y="2398162"/>
                  <a:ext cx="101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CC907E-E274-4351-9219-67FB5A4FDE86}"/>
                    </a:ext>
                  </a:extLst>
                </p14:cNvPr>
                <p14:cNvContentPartPr/>
                <p14:nvPr/>
              </p14:nvContentPartPr>
              <p14:xfrm>
                <a:off x="6853278" y="2349922"/>
                <a:ext cx="107640" cy="198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CC907E-E274-4351-9219-67FB5A4FDE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44638" y="2341282"/>
                  <a:ext cx="125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1823FA2-E335-4862-BE74-7A5F2D4999DA}"/>
                    </a:ext>
                  </a:extLst>
                </p14:cNvPr>
                <p14:cNvContentPartPr/>
                <p14:nvPr/>
              </p14:nvContentPartPr>
              <p14:xfrm>
                <a:off x="6933918" y="2617042"/>
                <a:ext cx="80640" cy="69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1823FA2-E335-4862-BE74-7A5F2D4999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925278" y="2608402"/>
                  <a:ext cx="98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A562F8-F86E-4DB1-866C-092B48254E25}"/>
                    </a:ext>
                  </a:extLst>
                </p14:cNvPr>
                <p14:cNvContentPartPr/>
                <p14:nvPr/>
              </p14:nvContentPartPr>
              <p14:xfrm>
                <a:off x="6999078" y="2392762"/>
                <a:ext cx="74880" cy="207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A562F8-F86E-4DB1-866C-092B48254E2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90438" y="2384122"/>
                  <a:ext cx="92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F53B88A-A101-4A5F-9F6E-5A4187BF9D21}"/>
                    </a:ext>
                  </a:extLst>
                </p14:cNvPr>
                <p14:cNvContentPartPr/>
                <p14:nvPr/>
              </p14:nvContentPartPr>
              <p14:xfrm>
                <a:off x="7087278" y="2549722"/>
                <a:ext cx="35640" cy="38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F53B88A-A101-4A5F-9F6E-5A4187BF9D2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78638" y="2541082"/>
                  <a:ext cx="53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A57B906-5540-4E69-89B7-A400BEC65431}"/>
                    </a:ext>
                  </a:extLst>
                </p14:cNvPr>
                <p14:cNvContentPartPr/>
                <p14:nvPr/>
              </p14:nvContentPartPr>
              <p14:xfrm>
                <a:off x="8125518" y="2267482"/>
                <a:ext cx="279720" cy="447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A57B906-5540-4E69-89B7-A400BEC654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16518" y="2258842"/>
                  <a:ext cx="29736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9F07165-4674-48EE-AFF6-FBDC0173F537}"/>
                    </a:ext>
                  </a:extLst>
                </p14:cNvPr>
                <p14:cNvContentPartPr/>
                <p14:nvPr/>
              </p14:nvContentPartPr>
              <p14:xfrm>
                <a:off x="8380758" y="2415802"/>
                <a:ext cx="105480" cy="112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9F07165-4674-48EE-AFF6-FBDC0173F53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71758" y="2406802"/>
                  <a:ext cx="123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3A84E3-938E-4DD1-8A04-8DA50E9DE615}"/>
                    </a:ext>
                  </a:extLst>
                </p14:cNvPr>
                <p14:cNvContentPartPr/>
                <p14:nvPr/>
              </p14:nvContentPartPr>
              <p14:xfrm>
                <a:off x="8133438" y="2272522"/>
                <a:ext cx="240480" cy="493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3A84E3-938E-4DD1-8A04-8DA50E9DE61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24438" y="2263882"/>
                  <a:ext cx="2581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42A9C25-C85F-48FD-B1F2-3A7FD5126BD6}"/>
                    </a:ext>
                  </a:extLst>
                </p14:cNvPr>
                <p14:cNvContentPartPr/>
                <p14:nvPr/>
              </p14:nvContentPartPr>
              <p14:xfrm>
                <a:off x="7683438" y="2376562"/>
                <a:ext cx="464400" cy="100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42A9C25-C85F-48FD-B1F2-3A7FD5126BD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74438" y="2367922"/>
                  <a:ext cx="482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78F33C5-AF12-4DCB-92AF-8BAD29CFBF04}"/>
                    </a:ext>
                  </a:extLst>
                </p14:cNvPr>
                <p14:cNvContentPartPr/>
                <p14:nvPr/>
              </p14:nvContentPartPr>
              <p14:xfrm>
                <a:off x="7763358" y="2679322"/>
                <a:ext cx="473400" cy="344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78F33C5-AF12-4DCB-92AF-8BAD29CFBF0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54718" y="2670322"/>
                  <a:ext cx="4910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32122A-F31B-410E-AFAB-028E518E27CD}"/>
                    </a:ext>
                  </a:extLst>
                </p14:cNvPr>
                <p14:cNvContentPartPr/>
                <p14:nvPr/>
              </p14:nvContentPartPr>
              <p14:xfrm>
                <a:off x="5286198" y="4239922"/>
                <a:ext cx="731520" cy="337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32122A-F31B-410E-AFAB-028E518E27C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77558" y="4231282"/>
                  <a:ext cx="749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C1ED264-B5DB-40BD-AC28-2B9F6880E40C}"/>
                    </a:ext>
                  </a:extLst>
                </p14:cNvPr>
                <p14:cNvContentPartPr/>
                <p14:nvPr/>
              </p14:nvContentPartPr>
              <p14:xfrm>
                <a:off x="4646478" y="4606042"/>
                <a:ext cx="97200" cy="246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C1ED264-B5DB-40BD-AC28-2B9F6880E40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37838" y="4597042"/>
                  <a:ext cx="114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2712324-41AE-41FD-99DC-231E8B6C509A}"/>
                    </a:ext>
                  </a:extLst>
                </p14:cNvPr>
                <p14:cNvContentPartPr/>
                <p14:nvPr/>
              </p14:nvContentPartPr>
              <p14:xfrm>
                <a:off x="4756278" y="4592002"/>
                <a:ext cx="102960" cy="161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2712324-41AE-41FD-99DC-231E8B6C50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47278" y="4583362"/>
                  <a:ext cx="120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F8191A7-6C37-4A3D-A1BB-182203A751CF}"/>
                    </a:ext>
                  </a:extLst>
                </p14:cNvPr>
                <p14:cNvContentPartPr/>
                <p14:nvPr/>
              </p14:nvContentPartPr>
              <p14:xfrm>
                <a:off x="4889838" y="4712602"/>
                <a:ext cx="54360" cy="37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F8191A7-6C37-4A3D-A1BB-182203A751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80838" y="4703602"/>
                  <a:ext cx="72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992E166-7E37-4A13-BF27-E70887BB46B4}"/>
                    </a:ext>
                  </a:extLst>
                </p14:cNvPr>
                <p14:cNvContentPartPr/>
                <p14:nvPr/>
              </p14:nvContentPartPr>
              <p14:xfrm>
                <a:off x="4914318" y="4552402"/>
                <a:ext cx="105120" cy="181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992E166-7E37-4A13-BF27-E70887BB46B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05678" y="4543402"/>
                  <a:ext cx="122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DC6C57A-E253-4B34-B919-8A9FE8201E91}"/>
                    </a:ext>
                  </a:extLst>
                </p14:cNvPr>
                <p14:cNvContentPartPr/>
                <p14:nvPr/>
              </p14:nvContentPartPr>
              <p14:xfrm>
                <a:off x="5022318" y="4531162"/>
                <a:ext cx="79920" cy="127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DC6C57A-E253-4B34-B919-8A9FE8201E9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13678" y="4522522"/>
                  <a:ext cx="97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CC26769-1222-4587-9D23-FDBD8FF304BA}"/>
                    </a:ext>
                  </a:extLst>
                </p14:cNvPr>
                <p14:cNvContentPartPr/>
                <p14:nvPr/>
              </p14:nvContentPartPr>
              <p14:xfrm>
                <a:off x="5066958" y="4369522"/>
                <a:ext cx="110160" cy="242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CC26769-1222-4587-9D23-FDBD8FF304B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57958" y="4360882"/>
                  <a:ext cx="127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E6B44F5-2FC3-4753-9718-6BC737800443}"/>
                    </a:ext>
                  </a:extLst>
                </p14:cNvPr>
                <p14:cNvContentPartPr/>
                <p14:nvPr/>
              </p14:nvContentPartPr>
              <p14:xfrm>
                <a:off x="5237958" y="4937962"/>
                <a:ext cx="100080" cy="27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E6B44F5-2FC3-4753-9718-6BC7378004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28958" y="4928962"/>
                  <a:ext cx="117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752D812-9A61-4C76-A68D-7B57DFA8BCA0}"/>
                    </a:ext>
                  </a:extLst>
                </p14:cNvPr>
                <p14:cNvContentPartPr/>
                <p14:nvPr/>
              </p14:nvContentPartPr>
              <p14:xfrm>
                <a:off x="5322558" y="4941202"/>
                <a:ext cx="82800" cy="131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752D812-9A61-4C76-A68D-7B57DFA8BCA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13558" y="4932202"/>
                  <a:ext cx="100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6498891-0D4E-42A4-97F5-0C920ECC5350}"/>
                    </a:ext>
                  </a:extLst>
                </p14:cNvPr>
                <p14:cNvContentPartPr/>
                <p14:nvPr/>
              </p14:nvContentPartPr>
              <p14:xfrm>
                <a:off x="5412198" y="4910242"/>
                <a:ext cx="98640" cy="103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6498891-0D4E-42A4-97F5-0C920ECC535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03198" y="4901242"/>
                  <a:ext cx="11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74369CB-1959-4EC0-943B-6C3794F0BCBE}"/>
                    </a:ext>
                  </a:extLst>
                </p14:cNvPr>
                <p14:cNvContentPartPr/>
                <p14:nvPr/>
              </p14:nvContentPartPr>
              <p14:xfrm>
                <a:off x="5500038" y="4892602"/>
                <a:ext cx="57960" cy="141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74369CB-1959-4EC0-943B-6C3794F0BCB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91038" y="4883602"/>
                  <a:ext cx="75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B4538EB-E017-43E4-BE31-258B1D707F72}"/>
                    </a:ext>
                  </a:extLst>
                </p14:cNvPr>
                <p14:cNvContentPartPr/>
                <p14:nvPr/>
              </p14:nvContentPartPr>
              <p14:xfrm>
                <a:off x="5569518" y="4754722"/>
                <a:ext cx="108000" cy="214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B4538EB-E017-43E4-BE31-258B1D707F7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60518" y="4746082"/>
                  <a:ext cx="125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09B8629-6A92-4627-8C4E-8EB147E377D2}"/>
                    </a:ext>
                  </a:extLst>
                </p14:cNvPr>
                <p14:cNvContentPartPr/>
                <p14:nvPr/>
              </p14:nvContentPartPr>
              <p14:xfrm>
                <a:off x="5681478" y="4702882"/>
                <a:ext cx="95760" cy="219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09B8629-6A92-4627-8C4E-8EB147E377D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72838" y="4693882"/>
                  <a:ext cx="113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40FB298-26FB-42AD-9C8F-B99274DEC4A8}"/>
                    </a:ext>
                  </a:extLst>
                </p14:cNvPr>
                <p14:cNvContentPartPr/>
                <p14:nvPr/>
              </p14:nvContentPartPr>
              <p14:xfrm>
                <a:off x="5685078" y="4776682"/>
                <a:ext cx="75240" cy="50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40FB298-26FB-42AD-9C8F-B99274DEC4A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76438" y="4767682"/>
                  <a:ext cx="92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D160A69-1CF1-4A54-937C-C9F735DA9CA0}"/>
                    </a:ext>
                  </a:extLst>
                </p14:cNvPr>
                <p14:cNvContentPartPr/>
                <p14:nvPr/>
              </p14:nvContentPartPr>
              <p14:xfrm>
                <a:off x="5786958" y="4733842"/>
                <a:ext cx="119880" cy="136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D160A69-1CF1-4A54-937C-C9F735DA9C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77958" y="4725202"/>
                  <a:ext cx="137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14BAA79-C5E3-4881-9BD1-AE34C5D4C0C9}"/>
                    </a:ext>
                  </a:extLst>
                </p14:cNvPr>
                <p14:cNvContentPartPr/>
                <p14:nvPr/>
              </p14:nvContentPartPr>
              <p14:xfrm>
                <a:off x="6062358" y="4136962"/>
                <a:ext cx="42480" cy="75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14BAA79-C5E3-4881-9BD1-AE34C5D4C0C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53358" y="4127962"/>
                  <a:ext cx="60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BDBADF0-5C63-402E-B046-6EEFA83D405F}"/>
                    </a:ext>
                  </a:extLst>
                </p14:cNvPr>
                <p14:cNvContentPartPr/>
                <p14:nvPr/>
              </p14:nvContentPartPr>
              <p14:xfrm>
                <a:off x="6001518" y="3892522"/>
                <a:ext cx="63360" cy="107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BDBADF0-5C63-402E-B046-6EEFA83D405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92878" y="3883522"/>
                  <a:ext cx="81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0D569E5-5BC6-4AE1-8384-3834F32CB974}"/>
                    </a:ext>
                  </a:extLst>
                </p14:cNvPr>
                <p14:cNvContentPartPr/>
                <p14:nvPr/>
              </p14:nvContentPartPr>
              <p14:xfrm>
                <a:off x="6058758" y="4104562"/>
                <a:ext cx="50400" cy="131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0D569E5-5BC6-4AE1-8384-3834F32CB9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50118" y="4095562"/>
                  <a:ext cx="68040" cy="14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695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BDC9-416A-4884-902B-0BB0E4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ID: Instruction Decode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009B-1B2F-4864-B0A1-2AEC00D2D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/>
              <a:t>Only decode when receiving valid signal from IF.</a:t>
            </a:r>
          </a:p>
          <a:p>
            <a:pPr marL="0" indent="0">
              <a:buNone/>
            </a:pPr>
            <a:r>
              <a:rPr lang="en-US" sz="1100" dirty="0" err="1"/>
              <a:t>Opc</a:t>
            </a:r>
            <a:r>
              <a:rPr lang="en-US" sz="1100" dirty="0"/>
              <a:t> = </a:t>
            </a:r>
            <a:r>
              <a:rPr lang="en-US" sz="1100" dirty="0" err="1"/>
              <a:t>inst</a:t>
            </a:r>
            <a:r>
              <a:rPr lang="en-US" sz="1100" dirty="0"/>
              <a:t>[6:0]</a:t>
            </a:r>
          </a:p>
          <a:p>
            <a:pPr marL="0" indent="0">
              <a:buNone/>
            </a:pPr>
            <a:r>
              <a:rPr lang="en-US" sz="1100" dirty="0"/>
              <a:t>Rd= </a:t>
            </a:r>
            <a:r>
              <a:rPr lang="en-US" sz="1100" dirty="0" err="1"/>
              <a:t>inst</a:t>
            </a:r>
            <a:r>
              <a:rPr lang="en-US" sz="1100" dirty="0"/>
              <a:t>[11:7]</a:t>
            </a:r>
          </a:p>
          <a:p>
            <a:pPr marL="0" indent="0">
              <a:buNone/>
            </a:pPr>
            <a:r>
              <a:rPr lang="en-US" sz="1100" dirty="0" err="1"/>
              <a:t>Imm</a:t>
            </a:r>
            <a:r>
              <a:rPr lang="en-US" sz="1100" dirty="0"/>
              <a:t>[0] = (</a:t>
            </a:r>
            <a:r>
              <a:rPr lang="en-US" sz="1100" dirty="0" err="1"/>
              <a:t>i</a:t>
            </a:r>
            <a:r>
              <a:rPr lang="en-US" sz="1100" dirty="0"/>
              <a:t>-type) ? Inst[20] : Inst[7] // s-type</a:t>
            </a:r>
          </a:p>
          <a:p>
            <a:pPr marL="0" indent="0">
              <a:buNone/>
            </a:pPr>
            <a:r>
              <a:rPr lang="en-US" sz="1100" dirty="0" err="1"/>
              <a:t>Imm</a:t>
            </a:r>
            <a:r>
              <a:rPr lang="en-US" sz="1100" dirty="0"/>
              <a:t>[4:1] = (s-type || sb-type) ? </a:t>
            </a:r>
            <a:r>
              <a:rPr lang="en-US" sz="1100" dirty="0" err="1"/>
              <a:t>inst</a:t>
            </a:r>
            <a:r>
              <a:rPr lang="en-US" sz="1100" dirty="0"/>
              <a:t> [11:8] : </a:t>
            </a:r>
            <a:r>
              <a:rPr lang="en-US" sz="1100" dirty="0" err="1"/>
              <a:t>inst</a:t>
            </a:r>
            <a:r>
              <a:rPr lang="en-US" sz="1100" dirty="0"/>
              <a:t> [24:21] // </a:t>
            </a:r>
            <a:r>
              <a:rPr lang="en-US" sz="1100" dirty="0" err="1"/>
              <a:t>i</a:t>
            </a:r>
            <a:r>
              <a:rPr lang="en-US" sz="1100" dirty="0"/>
              <a:t>-type or </a:t>
            </a:r>
            <a:r>
              <a:rPr lang="en-US" sz="1100" dirty="0" err="1"/>
              <a:t>uj</a:t>
            </a:r>
            <a:r>
              <a:rPr lang="en-US" sz="1100" dirty="0"/>
              <a:t>-type</a:t>
            </a:r>
          </a:p>
          <a:p>
            <a:pPr marL="0" indent="0">
              <a:buNone/>
            </a:pPr>
            <a:r>
              <a:rPr lang="en-US" sz="1100" dirty="0" err="1"/>
              <a:t>Imm</a:t>
            </a:r>
            <a:r>
              <a:rPr lang="en-US" sz="1100" dirty="0"/>
              <a:t>[10:5] = </a:t>
            </a:r>
            <a:r>
              <a:rPr lang="en-US" sz="1100" dirty="0" err="1"/>
              <a:t>inst</a:t>
            </a:r>
            <a:r>
              <a:rPr lang="en-US" sz="1100" dirty="0"/>
              <a:t>[30:25] // </a:t>
            </a:r>
            <a:r>
              <a:rPr lang="en-US" sz="1100" dirty="0" err="1"/>
              <a:t>i</a:t>
            </a:r>
            <a:r>
              <a:rPr lang="en-US" sz="1100" dirty="0"/>
              <a:t>-type or s-type or sb-type or </a:t>
            </a:r>
            <a:r>
              <a:rPr lang="en-US" sz="1100" dirty="0" err="1"/>
              <a:t>uj</a:t>
            </a:r>
            <a:r>
              <a:rPr lang="en-US" sz="1100" dirty="0"/>
              <a:t>-type</a:t>
            </a:r>
          </a:p>
          <a:p>
            <a:pPr marL="0" indent="0">
              <a:buNone/>
            </a:pPr>
            <a:r>
              <a:rPr lang="en-US" sz="1100" dirty="0" err="1"/>
              <a:t>Imm</a:t>
            </a:r>
            <a:r>
              <a:rPr lang="en-US" sz="1100" dirty="0"/>
              <a:t>[11] = (</a:t>
            </a:r>
            <a:r>
              <a:rPr lang="en-US" sz="1100" dirty="0" err="1"/>
              <a:t>i</a:t>
            </a:r>
            <a:r>
              <a:rPr lang="en-US" sz="1100" dirty="0"/>
              <a:t>-type || s-type) ? Inst[31] : (sb-type) ? Inst[7] : </a:t>
            </a:r>
            <a:r>
              <a:rPr lang="en-US" sz="1100" dirty="0" err="1"/>
              <a:t>inst</a:t>
            </a:r>
            <a:r>
              <a:rPr lang="en-US" sz="1100" dirty="0"/>
              <a:t>[20] // </a:t>
            </a:r>
            <a:r>
              <a:rPr lang="en-US" sz="1100" dirty="0" err="1"/>
              <a:t>uj</a:t>
            </a:r>
            <a:r>
              <a:rPr lang="en-US" sz="1100" dirty="0"/>
              <a:t>-type</a:t>
            </a:r>
          </a:p>
          <a:p>
            <a:pPr marL="0" indent="0">
              <a:buNone/>
            </a:pPr>
            <a:r>
              <a:rPr lang="en-US" sz="1100" dirty="0" err="1"/>
              <a:t>Imm</a:t>
            </a:r>
            <a:r>
              <a:rPr lang="en-US" sz="1100" dirty="0"/>
              <a:t>[12] = (sb-type) ? Inst[31] : </a:t>
            </a:r>
            <a:r>
              <a:rPr lang="en-US" sz="1100" dirty="0" err="1"/>
              <a:t>inst</a:t>
            </a:r>
            <a:r>
              <a:rPr lang="en-US" sz="1100" dirty="0"/>
              <a:t>[12] // u-type or </a:t>
            </a:r>
            <a:r>
              <a:rPr lang="en-US" sz="1100" dirty="0" err="1"/>
              <a:t>uj</a:t>
            </a:r>
            <a:r>
              <a:rPr lang="en-US" sz="1100" dirty="0"/>
              <a:t>-type</a:t>
            </a:r>
          </a:p>
          <a:p>
            <a:pPr marL="0" indent="0">
              <a:buNone/>
            </a:pPr>
            <a:r>
              <a:rPr lang="en-US" sz="1100" dirty="0" err="1"/>
              <a:t>Imm</a:t>
            </a:r>
            <a:r>
              <a:rPr lang="en-US" sz="1100" dirty="0"/>
              <a:t>[19:13] = </a:t>
            </a:r>
            <a:r>
              <a:rPr lang="en-US" sz="1100" dirty="0" err="1"/>
              <a:t>inst</a:t>
            </a:r>
            <a:r>
              <a:rPr lang="en-US" sz="1100" dirty="0"/>
              <a:t>[19:13] // u-type or </a:t>
            </a:r>
            <a:r>
              <a:rPr lang="en-US" sz="1100" dirty="0" err="1"/>
              <a:t>uj</a:t>
            </a:r>
            <a:r>
              <a:rPr lang="en-US" sz="1100" dirty="0"/>
              <a:t>-type</a:t>
            </a:r>
          </a:p>
          <a:p>
            <a:pPr marL="0" indent="0">
              <a:buNone/>
            </a:pPr>
            <a:r>
              <a:rPr lang="en-US" sz="1100" dirty="0" err="1"/>
              <a:t>Imm</a:t>
            </a:r>
            <a:r>
              <a:rPr lang="en-US" sz="1100" dirty="0"/>
              <a:t>[20] = (u-type) ? Inst[20] : </a:t>
            </a:r>
            <a:r>
              <a:rPr lang="en-US" sz="1100" dirty="0" err="1"/>
              <a:t>inst</a:t>
            </a:r>
            <a:r>
              <a:rPr lang="en-US" sz="1100" dirty="0"/>
              <a:t>[31] // </a:t>
            </a:r>
            <a:r>
              <a:rPr lang="en-US" sz="1100" dirty="0" err="1"/>
              <a:t>uj</a:t>
            </a:r>
            <a:r>
              <a:rPr lang="en-US" sz="1100" dirty="0"/>
              <a:t>-type</a:t>
            </a:r>
          </a:p>
          <a:p>
            <a:pPr marL="0" indent="0">
              <a:buNone/>
            </a:pPr>
            <a:r>
              <a:rPr lang="en-US" sz="1100" dirty="0" err="1"/>
              <a:t>Imm</a:t>
            </a:r>
            <a:r>
              <a:rPr lang="en-US" sz="1100" dirty="0"/>
              <a:t>[31:21] = </a:t>
            </a:r>
            <a:r>
              <a:rPr lang="en-US" sz="1100" dirty="0" err="1"/>
              <a:t>inst</a:t>
            </a:r>
            <a:r>
              <a:rPr lang="en-US" sz="1100" dirty="0"/>
              <a:t>[31:21] // u-type</a:t>
            </a:r>
          </a:p>
          <a:p>
            <a:pPr marL="0" indent="0">
              <a:buNone/>
            </a:pPr>
            <a:r>
              <a:rPr lang="en-US" sz="1100" dirty="0"/>
              <a:t>Rs1 = </a:t>
            </a:r>
            <a:r>
              <a:rPr lang="en-US" sz="1100" dirty="0" err="1"/>
              <a:t>inst</a:t>
            </a:r>
            <a:r>
              <a:rPr lang="en-US" sz="1100" dirty="0"/>
              <a:t>[19:15]</a:t>
            </a:r>
          </a:p>
          <a:p>
            <a:pPr marL="0" indent="0">
              <a:buNone/>
            </a:pPr>
            <a:r>
              <a:rPr lang="en-US" sz="1100" dirty="0"/>
              <a:t>Rs2 = </a:t>
            </a:r>
            <a:r>
              <a:rPr lang="en-US" sz="1100" dirty="0" err="1"/>
              <a:t>inst</a:t>
            </a:r>
            <a:r>
              <a:rPr lang="en-US" sz="1100" dirty="0"/>
              <a:t>[24:20]</a:t>
            </a:r>
          </a:p>
          <a:p>
            <a:pPr marL="0" indent="0">
              <a:buNone/>
            </a:pPr>
            <a:r>
              <a:rPr lang="en-US" sz="1100" dirty="0"/>
              <a:t>Funct3 = </a:t>
            </a:r>
            <a:r>
              <a:rPr lang="en-US" sz="1100" dirty="0" err="1"/>
              <a:t>inst</a:t>
            </a:r>
            <a:r>
              <a:rPr lang="en-US" sz="1100" dirty="0"/>
              <a:t> [14:12]</a:t>
            </a:r>
          </a:p>
          <a:p>
            <a:pPr marL="0" indent="0">
              <a:buNone/>
            </a:pPr>
            <a:r>
              <a:rPr lang="en-US" sz="1100" dirty="0"/>
              <a:t>Funct7 = </a:t>
            </a:r>
            <a:r>
              <a:rPr lang="en-US" sz="1100" dirty="0" err="1"/>
              <a:t>inst</a:t>
            </a:r>
            <a:r>
              <a:rPr lang="en-US" sz="1100" dirty="0"/>
              <a:t> [31:25]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C3409-53AF-4583-B65C-41DC6F19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07" y="607349"/>
            <a:ext cx="4915593" cy="3154391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34D68E9-AB55-4E5E-959A-0F34F648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953" y="4169434"/>
            <a:ext cx="4925568" cy="1929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8E9587-50C2-4633-B794-D2FADFC98F82}"/>
              </a:ext>
            </a:extLst>
          </p:cNvPr>
          <p:cNvSpPr txBox="1"/>
          <p:nvPr/>
        </p:nvSpPr>
        <p:spPr>
          <a:xfrm>
            <a:off x="838200" y="5988734"/>
            <a:ext cx="3804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Inst[1:0] is set to 2’b11 as in base ISAs</a:t>
            </a:r>
          </a:p>
          <a:p>
            <a:r>
              <a:rPr lang="en-US" b="1" dirty="0"/>
              <a:t>Remain space is for extension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0E8D9AB-29B5-4F6B-BD79-1F1D20FF17D9}"/>
              </a:ext>
            </a:extLst>
          </p:cNvPr>
          <p:cNvGrpSpPr/>
          <p:nvPr/>
        </p:nvGrpSpPr>
        <p:grpSpPr>
          <a:xfrm>
            <a:off x="3237078" y="3796042"/>
            <a:ext cx="2910600" cy="1871640"/>
            <a:chOff x="3237078" y="3796042"/>
            <a:chExt cx="2910600" cy="18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55F9773-971A-4F75-9A27-3E162190EC78}"/>
                    </a:ext>
                  </a:extLst>
                </p14:cNvPr>
                <p14:cNvContentPartPr/>
                <p14:nvPr/>
              </p14:nvContentPartPr>
              <p14:xfrm>
                <a:off x="3860238" y="4710082"/>
                <a:ext cx="161640" cy="92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55F9773-971A-4F75-9A27-3E162190EC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1598" y="4701442"/>
                  <a:ext cx="17928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9B39B5-529F-4518-A17E-DC32260E79EF}"/>
                    </a:ext>
                  </a:extLst>
                </p14:cNvPr>
                <p14:cNvContentPartPr/>
                <p14:nvPr/>
              </p14:nvContentPartPr>
              <p14:xfrm>
                <a:off x="3862038" y="4593442"/>
                <a:ext cx="532080" cy="10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9B39B5-529F-4518-A17E-DC32260E79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3038" y="4584442"/>
                  <a:ext cx="54972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B26255-30A0-4860-9ED9-ED69F254795B}"/>
                    </a:ext>
                  </a:extLst>
                </p14:cNvPr>
                <p14:cNvContentPartPr/>
                <p14:nvPr/>
              </p14:nvContentPartPr>
              <p14:xfrm>
                <a:off x="4121598" y="5515042"/>
                <a:ext cx="92880" cy="9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B26255-30A0-4860-9ED9-ED69F25479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12958" y="5506402"/>
                  <a:ext cx="110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5C122E-35E5-4B7D-90F9-041419B0D0EC}"/>
                    </a:ext>
                  </a:extLst>
                </p14:cNvPr>
                <p14:cNvContentPartPr/>
                <p14:nvPr/>
              </p14:nvContentPartPr>
              <p14:xfrm>
                <a:off x="3315198" y="5125162"/>
                <a:ext cx="34920" cy="205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5C122E-35E5-4B7D-90F9-041419B0D0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06198" y="5116522"/>
                  <a:ext cx="52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C007C5-9618-4489-9812-B25560812F17}"/>
                    </a:ext>
                  </a:extLst>
                </p14:cNvPr>
                <p14:cNvContentPartPr/>
                <p14:nvPr/>
              </p14:nvContentPartPr>
              <p14:xfrm>
                <a:off x="3237078" y="5084122"/>
                <a:ext cx="122760" cy="8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C007C5-9618-4489-9812-B25560812F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8078" y="5075122"/>
                  <a:ext cx="140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2BBDA9-D2EA-45D5-AB3D-6F111F99E4EE}"/>
                    </a:ext>
                  </a:extLst>
                </p14:cNvPr>
                <p14:cNvContentPartPr/>
                <p14:nvPr/>
              </p14:nvContentPartPr>
              <p14:xfrm>
                <a:off x="3260838" y="5116162"/>
                <a:ext cx="273240" cy="26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2BBDA9-D2EA-45D5-AB3D-6F111F99E4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2198" y="5107162"/>
                  <a:ext cx="290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7D345E-1278-4773-93C0-491906175AC6}"/>
                    </a:ext>
                  </a:extLst>
                </p14:cNvPr>
                <p14:cNvContentPartPr/>
                <p14:nvPr/>
              </p14:nvContentPartPr>
              <p14:xfrm>
                <a:off x="3451638" y="5050642"/>
                <a:ext cx="168120" cy="187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7D345E-1278-4773-93C0-491906175A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42638" y="5042002"/>
                  <a:ext cx="185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8E0384F-8DD6-4C5B-90FB-ABADE20B7966}"/>
                    </a:ext>
                  </a:extLst>
                </p14:cNvPr>
                <p14:cNvContentPartPr/>
                <p14:nvPr/>
              </p14:nvContentPartPr>
              <p14:xfrm>
                <a:off x="3939438" y="4746442"/>
                <a:ext cx="36360" cy="64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8E0384F-8DD6-4C5B-90FB-ABADE20B79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30438" y="4737442"/>
                  <a:ext cx="54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67DEAF-B1DD-4C6F-95FE-043D6A6A5F57}"/>
                    </a:ext>
                  </a:extLst>
                </p14:cNvPr>
                <p14:cNvContentPartPr/>
                <p14:nvPr/>
              </p14:nvContentPartPr>
              <p14:xfrm>
                <a:off x="3988038" y="4680922"/>
                <a:ext cx="41760" cy="136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67DEAF-B1DD-4C6F-95FE-043D6A6A5F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9038" y="4672282"/>
                  <a:ext cx="59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28429C0-5A09-4817-89BB-BC3179680962}"/>
                    </a:ext>
                  </a:extLst>
                </p14:cNvPr>
                <p14:cNvContentPartPr/>
                <p14:nvPr/>
              </p14:nvContentPartPr>
              <p14:xfrm>
                <a:off x="4034118" y="4651402"/>
                <a:ext cx="55440" cy="137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28429C0-5A09-4817-89BB-BC31796809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25118" y="4642762"/>
                  <a:ext cx="73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499A30-A84E-4416-9487-829B23D3B242}"/>
                    </a:ext>
                  </a:extLst>
                </p14:cNvPr>
                <p14:cNvContentPartPr/>
                <p14:nvPr/>
              </p14:nvContentPartPr>
              <p14:xfrm>
                <a:off x="5224278" y="4435042"/>
                <a:ext cx="111960" cy="625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499A30-A84E-4416-9487-829B23D3B2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15638" y="4426042"/>
                  <a:ext cx="12960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33770E-A9D3-4EF7-A02C-2F787B579F2F}"/>
                    </a:ext>
                  </a:extLst>
                </p14:cNvPr>
                <p14:cNvContentPartPr/>
                <p14:nvPr/>
              </p14:nvContentPartPr>
              <p14:xfrm>
                <a:off x="5210958" y="4279882"/>
                <a:ext cx="561960" cy="96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33770E-A9D3-4EF7-A02C-2F787B579F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2318" y="4271242"/>
                  <a:ext cx="579600" cy="9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CF9D1C-9630-48B5-8FAB-F01216CC523A}"/>
                    </a:ext>
                  </a:extLst>
                </p14:cNvPr>
                <p14:cNvContentPartPr/>
                <p14:nvPr/>
              </p14:nvContentPartPr>
              <p14:xfrm>
                <a:off x="5302398" y="5004202"/>
                <a:ext cx="530280" cy="289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CF9D1C-9630-48B5-8FAB-F01216CC52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3758" y="4995562"/>
                  <a:ext cx="547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497CBE-5563-4865-917B-399B8F50EE6C}"/>
                    </a:ext>
                  </a:extLst>
                </p14:cNvPr>
                <p14:cNvContentPartPr/>
                <p14:nvPr/>
              </p14:nvContentPartPr>
              <p14:xfrm>
                <a:off x="5549718" y="5112562"/>
                <a:ext cx="122040" cy="140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497CBE-5563-4865-917B-399B8F50EE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40718" y="5103562"/>
                  <a:ext cx="139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8213F9-78BB-4C1D-AF31-0E62D02AF854}"/>
                    </a:ext>
                  </a:extLst>
                </p14:cNvPr>
                <p14:cNvContentPartPr/>
                <p14:nvPr/>
              </p14:nvContentPartPr>
              <p14:xfrm>
                <a:off x="5692638" y="3935002"/>
                <a:ext cx="65160" cy="168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8213F9-78BB-4C1D-AF31-0E62D02AF8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83638" y="3926362"/>
                  <a:ext cx="82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AB43FB-5152-4883-8936-C79A362113F4}"/>
                    </a:ext>
                  </a:extLst>
                </p14:cNvPr>
                <p14:cNvContentPartPr/>
                <p14:nvPr/>
              </p14:nvContentPartPr>
              <p14:xfrm>
                <a:off x="5684358" y="3857242"/>
                <a:ext cx="211680" cy="80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AB43FB-5152-4883-8936-C79A362113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75358" y="3848242"/>
                  <a:ext cx="229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5B6D72-D049-4357-A69C-05480224540E}"/>
                    </a:ext>
                  </a:extLst>
                </p14:cNvPr>
                <p14:cNvContentPartPr/>
                <p14:nvPr/>
              </p14:nvContentPartPr>
              <p14:xfrm>
                <a:off x="5767158" y="3943282"/>
                <a:ext cx="188640" cy="16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5B6D72-D049-4357-A69C-0548022454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58158" y="3934282"/>
                  <a:ext cx="206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1F79836-0111-498B-BA61-03F2A455F472}"/>
                    </a:ext>
                  </a:extLst>
                </p14:cNvPr>
                <p14:cNvContentPartPr/>
                <p14:nvPr/>
              </p14:nvContentPartPr>
              <p14:xfrm>
                <a:off x="6034998" y="3796042"/>
                <a:ext cx="112680" cy="210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1F79836-0111-498B-BA61-03F2A455F4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25998" y="3787042"/>
                  <a:ext cx="130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B0E545E-87A6-432E-9F6F-12915B6BF67C}"/>
                    </a:ext>
                  </a:extLst>
                </p14:cNvPr>
                <p14:cNvContentPartPr/>
                <p14:nvPr/>
              </p14:nvContentPartPr>
              <p14:xfrm>
                <a:off x="4919358" y="4527562"/>
                <a:ext cx="348480" cy="114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B0E545E-87A6-432E-9F6F-12915B6BF6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10358" y="4518922"/>
                  <a:ext cx="366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6A62FD8-8EE9-4A6C-9F96-D4D0C8FB79CB}"/>
                    </a:ext>
                  </a:extLst>
                </p14:cNvPr>
                <p14:cNvContentPartPr/>
                <p14:nvPr/>
              </p14:nvContentPartPr>
              <p14:xfrm>
                <a:off x="5249838" y="4316242"/>
                <a:ext cx="603360" cy="216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6A62FD8-8EE9-4A6C-9F96-D4D0C8FB79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40838" y="4307242"/>
                  <a:ext cx="621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2374E1-47A3-484A-9432-534CA9A53264}"/>
                    </a:ext>
                  </a:extLst>
                </p14:cNvPr>
                <p14:cNvContentPartPr/>
                <p14:nvPr/>
              </p14:nvContentPartPr>
              <p14:xfrm>
                <a:off x="5303118" y="4427122"/>
                <a:ext cx="38880" cy="66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2374E1-47A3-484A-9432-534CA9A532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94118" y="4418482"/>
                  <a:ext cx="56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26A9283-1B32-43B2-8D4C-F194F3286B60}"/>
                    </a:ext>
                  </a:extLst>
                </p14:cNvPr>
                <p14:cNvContentPartPr/>
                <p14:nvPr/>
              </p14:nvContentPartPr>
              <p14:xfrm>
                <a:off x="5360718" y="4355482"/>
                <a:ext cx="29880" cy="105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26A9283-1B32-43B2-8D4C-F194F3286B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52078" y="4346842"/>
                  <a:ext cx="47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0E7CA09-AEDE-4CD5-A037-E957728F7C98}"/>
                    </a:ext>
                  </a:extLst>
                </p14:cNvPr>
                <p14:cNvContentPartPr/>
                <p14:nvPr/>
              </p14:nvContentPartPr>
              <p14:xfrm>
                <a:off x="5407518" y="4333162"/>
                <a:ext cx="69480" cy="121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0E7CA09-AEDE-4CD5-A037-E957728F7C9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98878" y="4324162"/>
                  <a:ext cx="87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D61ED9-BBF1-4DC9-96BD-C3C77648706B}"/>
                    </a:ext>
                  </a:extLst>
                </p14:cNvPr>
                <p14:cNvContentPartPr/>
                <p14:nvPr/>
              </p14:nvContentPartPr>
              <p14:xfrm>
                <a:off x="4473678" y="4317682"/>
                <a:ext cx="41760" cy="19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D61ED9-BBF1-4DC9-96BD-C3C7764870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64678" y="4308682"/>
                  <a:ext cx="59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16C7C5-4787-4367-A8E8-7915EF317118}"/>
                    </a:ext>
                  </a:extLst>
                </p14:cNvPr>
                <p14:cNvContentPartPr/>
                <p14:nvPr/>
              </p14:nvContentPartPr>
              <p14:xfrm>
                <a:off x="4411758" y="4309402"/>
                <a:ext cx="110160" cy="47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16C7C5-4787-4367-A8E8-7915EF3171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02758" y="4300762"/>
                  <a:ext cx="127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1DF90A-2B5F-4319-B6E4-C6C32713588C}"/>
                    </a:ext>
                  </a:extLst>
                </p14:cNvPr>
                <p14:cNvContentPartPr/>
                <p14:nvPr/>
              </p14:nvContentPartPr>
              <p14:xfrm>
                <a:off x="4441278" y="4241722"/>
                <a:ext cx="271800" cy="26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1DF90A-2B5F-4319-B6E4-C6C32713588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32278" y="4232722"/>
                  <a:ext cx="289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15AA63-4DC3-4167-A22E-5BF99672CBB9}"/>
                    </a:ext>
                  </a:extLst>
                </p14:cNvPr>
                <p14:cNvContentPartPr/>
                <p14:nvPr/>
              </p14:nvContentPartPr>
              <p14:xfrm>
                <a:off x="4659438" y="4207882"/>
                <a:ext cx="144720" cy="255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15AA63-4DC3-4167-A22E-5BF99672CBB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50438" y="4198882"/>
                  <a:ext cx="162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5C452FA-4047-40A2-A3DF-469FBBA1CB7D}"/>
                    </a:ext>
                  </a:extLst>
                </p14:cNvPr>
                <p14:cNvContentPartPr/>
                <p14:nvPr/>
              </p14:nvContentPartPr>
              <p14:xfrm>
                <a:off x="4728198" y="4561762"/>
                <a:ext cx="213120" cy="226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5C452FA-4047-40A2-A3DF-469FBBA1CB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19198" y="4553122"/>
                  <a:ext cx="230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6A099E-9974-4538-999E-103AD32412B5}"/>
                    </a:ext>
                  </a:extLst>
                </p14:cNvPr>
                <p14:cNvContentPartPr/>
                <p14:nvPr/>
              </p14:nvContentPartPr>
              <p14:xfrm>
                <a:off x="4695078" y="4584082"/>
                <a:ext cx="131760" cy="274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6A099E-9974-4538-999E-103AD32412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86078" y="4575082"/>
                  <a:ext cx="149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283B41E-F8B4-4815-A2ED-AD50A3A04F6B}"/>
                    </a:ext>
                  </a:extLst>
                </p14:cNvPr>
                <p14:cNvContentPartPr/>
                <p14:nvPr/>
              </p14:nvContentPartPr>
              <p14:xfrm>
                <a:off x="4811718" y="4801882"/>
                <a:ext cx="81360" cy="41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283B41E-F8B4-4815-A2ED-AD50A3A04F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03078" y="4792882"/>
                  <a:ext cx="99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AA41D1D-B569-40FA-AB9E-3976EB87E35C}"/>
                    </a:ext>
                  </a:extLst>
                </p14:cNvPr>
                <p14:cNvContentPartPr/>
                <p14:nvPr/>
              </p14:nvContentPartPr>
              <p14:xfrm>
                <a:off x="4686438" y="4591282"/>
                <a:ext cx="97200" cy="28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AA41D1D-B569-40FA-AB9E-3976EB87E3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77798" y="4582642"/>
                  <a:ext cx="114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F231C56-9F9A-4B46-B55F-3D78BE00920B}"/>
                    </a:ext>
                  </a:extLst>
                </p14:cNvPr>
                <p14:cNvContentPartPr/>
                <p14:nvPr/>
              </p14:nvContentPartPr>
              <p14:xfrm>
                <a:off x="4641438" y="4629082"/>
                <a:ext cx="69120" cy="11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F231C56-9F9A-4B46-B55F-3D78BE0092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32798" y="4620082"/>
                  <a:ext cx="86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E54B49E-93AE-483A-BE54-AAF6FB9E1E5D}"/>
                    </a:ext>
                  </a:extLst>
                </p14:cNvPr>
                <p14:cNvContentPartPr/>
                <p14:nvPr/>
              </p14:nvContentPartPr>
              <p14:xfrm>
                <a:off x="4517598" y="4255042"/>
                <a:ext cx="661320" cy="469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E54B49E-93AE-483A-BE54-AAF6FB9E1E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08958" y="4246042"/>
                  <a:ext cx="6789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0E17B9-3303-4F6B-B712-EC4147700E94}"/>
                    </a:ext>
                  </a:extLst>
                </p14:cNvPr>
                <p14:cNvContentPartPr/>
                <p14:nvPr/>
              </p14:nvContentPartPr>
              <p14:xfrm>
                <a:off x="5132478" y="4001242"/>
                <a:ext cx="118800" cy="262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0E17B9-3303-4F6B-B712-EC4147700E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23838" y="3992602"/>
                  <a:ext cx="136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0D31191-E7A2-41F6-9572-0A8CB976F0A7}"/>
                    </a:ext>
                  </a:extLst>
                </p14:cNvPr>
                <p14:cNvContentPartPr/>
                <p14:nvPr/>
              </p14:nvContentPartPr>
              <p14:xfrm>
                <a:off x="5201958" y="3968122"/>
                <a:ext cx="57960" cy="178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0D31191-E7A2-41F6-9572-0A8CB976F0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93318" y="3959482"/>
                  <a:ext cx="75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BEAD46-9C8C-4913-B012-E553ED9AF206}"/>
                    </a:ext>
                  </a:extLst>
                </p14:cNvPr>
                <p14:cNvContentPartPr/>
                <p14:nvPr/>
              </p14:nvContentPartPr>
              <p14:xfrm>
                <a:off x="5269998" y="4064602"/>
                <a:ext cx="52200" cy="50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BEAD46-9C8C-4913-B012-E553ED9AF2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61358" y="4055602"/>
                  <a:ext cx="69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54CCB3E-1419-466C-817E-C1EBE16EAF72}"/>
                    </a:ext>
                  </a:extLst>
                </p14:cNvPr>
                <p14:cNvContentPartPr/>
                <p14:nvPr/>
              </p14:nvContentPartPr>
              <p14:xfrm>
                <a:off x="5326518" y="4033282"/>
                <a:ext cx="40680" cy="95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54CCB3E-1419-466C-817E-C1EBE16EAF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17518" y="4024642"/>
                  <a:ext cx="58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E5FB453-EE23-4553-977E-03A25034CCF5}"/>
                    </a:ext>
                  </a:extLst>
                </p14:cNvPr>
                <p14:cNvContentPartPr/>
                <p14:nvPr/>
              </p14:nvContentPartPr>
              <p14:xfrm>
                <a:off x="5348118" y="3911962"/>
                <a:ext cx="124200" cy="140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E5FB453-EE23-4553-977E-03A25034CC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39118" y="3902962"/>
                  <a:ext cx="141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7B4079-1676-40C1-9320-FF32CD2BA3BE}"/>
                    </a:ext>
                  </a:extLst>
                </p14:cNvPr>
                <p14:cNvContentPartPr/>
                <p14:nvPr/>
              </p14:nvContentPartPr>
              <p14:xfrm>
                <a:off x="3766278" y="4799722"/>
                <a:ext cx="982440" cy="235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7B4079-1676-40C1-9320-FF32CD2BA3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57638" y="4791082"/>
                  <a:ext cx="1000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E7B0FF0-98DD-4672-8CEB-8E30F69734FA}"/>
                    </a:ext>
                  </a:extLst>
                </p14:cNvPr>
                <p14:cNvContentPartPr/>
                <p14:nvPr/>
              </p14:nvContentPartPr>
              <p14:xfrm>
                <a:off x="4718838" y="4789282"/>
                <a:ext cx="84600" cy="38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E7B0FF0-98DD-4672-8CEB-8E30F69734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10198" y="4780282"/>
                  <a:ext cx="102240" cy="5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935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D177-3840-43E6-9E66-D5D91A94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Execute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FA1CE-5C83-43AB-B3F0-1BF0ADCA8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Computation:</a:t>
            </a:r>
          </a:p>
          <a:p>
            <a:pPr lvl="1"/>
            <a:r>
              <a:rPr lang="en-US" dirty="0"/>
              <a:t>Add/Subtract by Registers/Immediate</a:t>
            </a:r>
          </a:p>
          <a:p>
            <a:pPr lvl="1"/>
            <a:r>
              <a:rPr lang="en-US" dirty="0"/>
              <a:t>Logical/arithmetic left/right shift by Registers/Immediate</a:t>
            </a:r>
          </a:p>
          <a:p>
            <a:pPr lvl="1"/>
            <a:r>
              <a:rPr lang="en-US" dirty="0"/>
              <a:t>Bitwise AND/OR/XOR by Registers/Immediate</a:t>
            </a:r>
          </a:p>
          <a:p>
            <a:pPr lvl="1"/>
            <a:r>
              <a:rPr lang="en-US" dirty="0"/>
              <a:t>Comparison by Registers/Immediate</a:t>
            </a:r>
          </a:p>
          <a:p>
            <a:pPr lvl="1"/>
            <a:r>
              <a:rPr lang="en-US" dirty="0"/>
              <a:t>Load/Add PC</a:t>
            </a:r>
          </a:p>
          <a:p>
            <a:r>
              <a:rPr lang="en-US" dirty="0"/>
              <a:t>Branch - Jump:</a:t>
            </a:r>
          </a:p>
          <a:p>
            <a:pPr lvl="1"/>
            <a:r>
              <a:rPr lang="en-US" dirty="0"/>
              <a:t>Branch if equal/not equal/less-great signed/less-great unsigned</a:t>
            </a:r>
          </a:p>
          <a:p>
            <a:pPr lvl="1"/>
            <a:r>
              <a:rPr lang="en-US" dirty="0"/>
              <a:t>Jump and link</a:t>
            </a:r>
          </a:p>
          <a:p>
            <a:r>
              <a:rPr lang="en-US" dirty="0"/>
              <a:t>Mem access:</a:t>
            </a:r>
          </a:p>
          <a:p>
            <a:pPr lvl="1"/>
            <a:r>
              <a:rPr lang="en-US" dirty="0"/>
              <a:t>Load/Store</a:t>
            </a:r>
          </a:p>
          <a:p>
            <a:pPr lvl="1"/>
            <a:r>
              <a:rPr lang="en-US" dirty="0"/>
              <a:t>Fences?</a:t>
            </a:r>
          </a:p>
        </p:txBody>
      </p:sp>
    </p:spTree>
    <p:extLst>
      <p:ext uri="{BB962C8B-B14F-4D97-AF65-F5344CB8AC3E}">
        <p14:creationId xmlns:p14="http://schemas.microsoft.com/office/powerpoint/2010/main" val="1849096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B9A7-BC7D-43C4-893E-5C526EB3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72" y="1509304"/>
            <a:ext cx="3620821" cy="10893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00" dirty="0"/>
              <a:t>Output: </a:t>
            </a:r>
            <a:r>
              <a:rPr lang="en-US" sz="1100" dirty="0" err="1"/>
              <a:t>EX_IF_pcupdate</a:t>
            </a:r>
            <a:r>
              <a:rPr lang="en-US" sz="1100" dirty="0"/>
              <a:t>, </a:t>
            </a:r>
            <a:r>
              <a:rPr lang="en-US" sz="1100" dirty="0" err="1"/>
              <a:t>EX_IF_pcnew</a:t>
            </a:r>
            <a:endParaRPr lang="en-US" sz="11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00" dirty="0"/>
              <a:t>Input: </a:t>
            </a:r>
            <a:r>
              <a:rPr lang="en-US" sz="1100" dirty="0" err="1"/>
              <a:t>EX_pc</a:t>
            </a:r>
            <a:r>
              <a:rPr lang="en-US" sz="1100" dirty="0"/>
              <a:t>, </a:t>
            </a:r>
            <a:r>
              <a:rPr lang="en-US" sz="1100" dirty="0" err="1"/>
              <a:t>EX_opcode</a:t>
            </a:r>
            <a:r>
              <a:rPr lang="en-US" sz="1100" dirty="0"/>
              <a:t>, EX_rs1_val, EX_rs2_val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00" dirty="0"/>
              <a:t>Flush objective: clear previous pipeline reg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00" dirty="0"/>
              <a:t>Flush behavior: keep in 1 cycle, after that release.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00" dirty="0" err="1"/>
              <a:t>rd</a:t>
            </a:r>
            <a:r>
              <a:rPr lang="en-US" sz="1100" dirty="0"/>
              <a:t> will be written when flushing.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00" dirty="0"/>
              <a:t>Flush signal == </a:t>
            </a:r>
            <a:r>
              <a:rPr lang="en-US" sz="1100" dirty="0" err="1"/>
              <a:t>PC_update</a:t>
            </a:r>
            <a:r>
              <a:rPr lang="en-US" sz="1100" dirty="0"/>
              <a:t> signal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CB917D-B42C-4317-93C5-131FB247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EX: Execute – Branch Taken + Flush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3EF55A7-DD9D-4F0F-955C-3EEAF9515BF3}"/>
                  </a:ext>
                </a:extLst>
              </p14:cNvPr>
              <p14:cNvContentPartPr/>
              <p14:nvPr/>
            </p14:nvContentPartPr>
            <p14:xfrm>
              <a:off x="2146953" y="3836978"/>
              <a:ext cx="3240" cy="8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3EF55A7-DD9D-4F0F-955C-3EEAF9515B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633" y="3832658"/>
                <a:ext cx="118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DE57F87-B9CD-4B0D-BF14-5A0F6C18E077}"/>
                  </a:ext>
                </a:extLst>
              </p14:cNvPr>
              <p14:cNvContentPartPr/>
              <p14:nvPr/>
            </p14:nvContentPartPr>
            <p14:xfrm>
              <a:off x="4353753" y="2884058"/>
              <a:ext cx="477000" cy="1356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DE57F87-B9CD-4B0D-BF14-5A0F6C18E0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9433" y="2879738"/>
                <a:ext cx="485640" cy="1365480"/>
              </a:xfrm>
              <a:prstGeom prst="rect">
                <a:avLst/>
              </a:prstGeom>
            </p:spPr>
          </p:pic>
        </mc:Fallback>
      </mc:AlternateContent>
      <p:pic>
        <p:nvPicPr>
          <p:cNvPr id="432" name="Picture 431">
            <a:extLst>
              <a:ext uri="{FF2B5EF4-FFF2-40B4-BE49-F238E27FC236}">
                <a16:creationId xmlns:a16="http://schemas.microsoft.com/office/drawing/2014/main" id="{69B22786-1504-490B-90D5-F615E65A7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776" y="4905458"/>
            <a:ext cx="4925568" cy="1929370"/>
          </a:xfrm>
          <a:prstGeom prst="rect">
            <a:avLst/>
          </a:prstGeom>
        </p:spPr>
      </p:pic>
      <p:grpSp>
        <p:nvGrpSpPr>
          <p:cNvPr id="531" name="Group 530">
            <a:extLst>
              <a:ext uri="{FF2B5EF4-FFF2-40B4-BE49-F238E27FC236}">
                <a16:creationId xmlns:a16="http://schemas.microsoft.com/office/drawing/2014/main" id="{113455A8-839B-435A-B6B7-773A633D985D}"/>
              </a:ext>
            </a:extLst>
          </p:cNvPr>
          <p:cNvGrpSpPr/>
          <p:nvPr/>
        </p:nvGrpSpPr>
        <p:grpSpPr>
          <a:xfrm>
            <a:off x="8085481" y="1080998"/>
            <a:ext cx="3787920" cy="3740278"/>
            <a:chOff x="7912224" y="659978"/>
            <a:chExt cx="3787920" cy="37402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4D0F85A-B670-49E1-B0E4-619DAF47C274}"/>
                    </a:ext>
                  </a:extLst>
                </p14:cNvPr>
                <p14:cNvContentPartPr/>
                <p14:nvPr/>
              </p14:nvContentPartPr>
              <p14:xfrm>
                <a:off x="8500756" y="1100258"/>
                <a:ext cx="44280" cy="52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4D0F85A-B670-49E1-B0E4-619DAF47C2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96436" y="1095938"/>
                  <a:ext cx="52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8ADA8E6-659A-4002-A47B-C548E4A9814F}"/>
                    </a:ext>
                  </a:extLst>
                </p14:cNvPr>
                <p14:cNvContentPartPr/>
                <p14:nvPr/>
              </p14:nvContentPartPr>
              <p14:xfrm>
                <a:off x="8590396" y="1405898"/>
                <a:ext cx="29880" cy="30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8ADA8E6-659A-4002-A47B-C548E4A981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86076" y="1401578"/>
                  <a:ext cx="38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72DB12D-D271-4AB1-BD3F-E16CA3C459EE}"/>
                    </a:ext>
                  </a:extLst>
                </p14:cNvPr>
                <p14:cNvContentPartPr/>
                <p14:nvPr/>
              </p14:nvContentPartPr>
              <p14:xfrm>
                <a:off x="8833396" y="1306538"/>
                <a:ext cx="23760" cy="14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72DB12D-D271-4AB1-BD3F-E16CA3C459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076" y="1302218"/>
                  <a:ext cx="32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115CA75-7F73-411D-B1EF-52A5202E524D}"/>
                    </a:ext>
                  </a:extLst>
                </p14:cNvPr>
                <p14:cNvContentPartPr/>
                <p14:nvPr/>
              </p14:nvContentPartPr>
              <p14:xfrm>
                <a:off x="9095836" y="1194578"/>
                <a:ext cx="49680" cy="23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115CA75-7F73-411D-B1EF-52A5202E524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91516" y="1190258"/>
                  <a:ext cx="58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E1A94F4-1DFC-4380-8473-3133054CB7C4}"/>
                    </a:ext>
                  </a:extLst>
                </p14:cNvPr>
                <p14:cNvContentPartPr/>
                <p14:nvPr/>
              </p14:nvContentPartPr>
              <p14:xfrm>
                <a:off x="9411196" y="1077938"/>
                <a:ext cx="40680" cy="25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E1A94F4-1DFC-4380-8473-3133054CB7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06876" y="1073618"/>
                  <a:ext cx="49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8D0069F-B027-46CE-AB76-8A9291B0BD18}"/>
                    </a:ext>
                  </a:extLst>
                </p14:cNvPr>
                <p14:cNvContentPartPr/>
                <p14:nvPr/>
              </p14:nvContentPartPr>
              <p14:xfrm>
                <a:off x="8701636" y="959498"/>
                <a:ext cx="39960" cy="38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8D0069F-B027-46CE-AB76-8A9291B0BD1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97316" y="955178"/>
                  <a:ext cx="48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AF7D122-3921-4CDA-B0A8-58BC0C0C0265}"/>
                    </a:ext>
                  </a:extLst>
                </p14:cNvPr>
                <p14:cNvContentPartPr/>
                <p14:nvPr/>
              </p14:nvContentPartPr>
              <p14:xfrm>
                <a:off x="8986036" y="914138"/>
                <a:ext cx="48600" cy="36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AF7D122-3921-4CDA-B0A8-58BC0C0C02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81716" y="909818"/>
                  <a:ext cx="57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EFEB606-969B-4557-9AA1-320E8AE5213D}"/>
                    </a:ext>
                  </a:extLst>
                </p14:cNvPr>
                <p14:cNvContentPartPr/>
                <p14:nvPr/>
              </p14:nvContentPartPr>
              <p14:xfrm>
                <a:off x="9341716" y="780218"/>
                <a:ext cx="45000" cy="73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EFEB606-969B-4557-9AA1-320E8AE5213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37396" y="775898"/>
                  <a:ext cx="53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C6808C7-2C9B-4E55-92DB-282CE7CDE1B0}"/>
                    </a:ext>
                  </a:extLst>
                </p14:cNvPr>
                <p14:cNvContentPartPr/>
                <p14:nvPr/>
              </p14:nvContentPartPr>
              <p14:xfrm>
                <a:off x="8550796" y="1228058"/>
                <a:ext cx="18360" cy="95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C6808C7-2C9B-4E55-92DB-282CE7CDE1B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46476" y="1223738"/>
                  <a:ext cx="27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DAFF4F5-8F8D-4777-BA85-E8CDCC884F0D}"/>
                    </a:ext>
                  </a:extLst>
                </p14:cNvPr>
                <p14:cNvContentPartPr/>
                <p14:nvPr/>
              </p14:nvContentPartPr>
              <p14:xfrm>
                <a:off x="8500756" y="1256138"/>
                <a:ext cx="68040" cy="34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DAFF4F5-8F8D-4777-BA85-E8CDCC884F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6436" y="1251818"/>
                  <a:ext cx="76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E5F825-E355-4ABF-B9DE-16A699B9980A}"/>
                    </a:ext>
                  </a:extLst>
                </p14:cNvPr>
                <p14:cNvContentPartPr/>
                <p14:nvPr/>
              </p14:nvContentPartPr>
              <p14:xfrm>
                <a:off x="8459356" y="1198538"/>
                <a:ext cx="165960" cy="159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E5F825-E355-4ABF-B9DE-16A699B998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55036" y="1194218"/>
                  <a:ext cx="174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C55F22D-EC01-4227-9F2B-4741BA847742}"/>
                    </a:ext>
                  </a:extLst>
                </p14:cNvPr>
                <p14:cNvContentPartPr/>
                <p14:nvPr/>
              </p14:nvContentPartPr>
              <p14:xfrm>
                <a:off x="8765716" y="1130858"/>
                <a:ext cx="17280" cy="84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C55F22D-EC01-4227-9F2B-4741BA84774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61396" y="1126538"/>
                  <a:ext cx="25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27CC3C4-45CD-40FB-ABB4-5117204249EC}"/>
                    </a:ext>
                  </a:extLst>
                </p14:cNvPr>
                <p14:cNvContentPartPr/>
                <p14:nvPr/>
              </p14:nvContentPartPr>
              <p14:xfrm>
                <a:off x="8711356" y="1154258"/>
                <a:ext cx="95760" cy="36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27CC3C4-45CD-40FB-ABB4-5117204249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07036" y="1149938"/>
                  <a:ext cx="104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0D052C1-CA98-4FD1-9238-434C2F795F7D}"/>
                    </a:ext>
                  </a:extLst>
                </p14:cNvPr>
                <p14:cNvContentPartPr/>
                <p14:nvPr/>
              </p14:nvContentPartPr>
              <p14:xfrm>
                <a:off x="8677516" y="1095578"/>
                <a:ext cx="161640" cy="162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0D052C1-CA98-4FD1-9238-434C2F795F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73196" y="1091258"/>
                  <a:ext cx="170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AF62FA5-77B3-4C93-A0F0-E30B7B97468A}"/>
                    </a:ext>
                  </a:extLst>
                </p14:cNvPr>
                <p14:cNvContentPartPr/>
                <p14:nvPr/>
              </p14:nvContentPartPr>
              <p14:xfrm>
                <a:off x="9023476" y="1048778"/>
                <a:ext cx="15480" cy="80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AF62FA5-77B3-4C93-A0F0-E30B7B97468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19156" y="1044458"/>
                  <a:ext cx="24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6E2253B-46AE-4B7C-B3CD-BF3F01F72002}"/>
                    </a:ext>
                  </a:extLst>
                </p14:cNvPr>
                <p14:cNvContentPartPr/>
                <p14:nvPr/>
              </p14:nvContentPartPr>
              <p14:xfrm>
                <a:off x="8987836" y="1076138"/>
                <a:ext cx="75600" cy="24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6E2253B-46AE-4B7C-B3CD-BF3F01F7200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3516" y="1071818"/>
                  <a:ext cx="84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69FB4CD-043D-4D8E-BE96-7002F7F4478E}"/>
                    </a:ext>
                  </a:extLst>
                </p14:cNvPr>
                <p14:cNvContentPartPr/>
                <p14:nvPr/>
              </p14:nvContentPartPr>
              <p14:xfrm>
                <a:off x="8955076" y="1023218"/>
                <a:ext cx="135360" cy="138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69FB4CD-043D-4D8E-BE96-7002F7F4478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50756" y="1018898"/>
                  <a:ext cx="144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73E0852-0704-47EE-B2A6-55BF9A94D95D}"/>
                    </a:ext>
                  </a:extLst>
                </p14:cNvPr>
                <p14:cNvContentPartPr/>
                <p14:nvPr/>
              </p14:nvContentPartPr>
              <p14:xfrm>
                <a:off x="9356476" y="918458"/>
                <a:ext cx="14760" cy="78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73E0852-0704-47EE-B2A6-55BF9A94D95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52156" y="914138"/>
                  <a:ext cx="23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6E142DF-8438-412A-9363-B20A0DE96808}"/>
                    </a:ext>
                  </a:extLst>
                </p14:cNvPr>
                <p14:cNvContentPartPr/>
                <p14:nvPr/>
              </p14:nvContentPartPr>
              <p14:xfrm>
                <a:off x="9312196" y="948338"/>
                <a:ext cx="78120" cy="33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6E142DF-8438-412A-9363-B20A0DE9680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07876" y="944018"/>
                  <a:ext cx="86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6D56975-C541-4655-9807-233DAA2F9ECE}"/>
                    </a:ext>
                  </a:extLst>
                </p14:cNvPr>
                <p14:cNvContentPartPr/>
                <p14:nvPr/>
              </p14:nvContentPartPr>
              <p14:xfrm>
                <a:off x="9257116" y="894698"/>
                <a:ext cx="160560" cy="173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6D56975-C541-4655-9807-233DAA2F9E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52796" y="890378"/>
                  <a:ext cx="169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6474E9A-0230-41E3-AD11-E385C7775F54}"/>
                    </a:ext>
                  </a:extLst>
                </p14:cNvPr>
                <p14:cNvContentPartPr/>
                <p14:nvPr/>
              </p14:nvContentPartPr>
              <p14:xfrm>
                <a:off x="8501836" y="1147058"/>
                <a:ext cx="1126800" cy="440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6474E9A-0230-41E3-AD11-E385C7775F5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97516" y="1142738"/>
                  <a:ext cx="1135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4623A05-DD71-4078-85C6-8DD9AAD7A55B}"/>
                    </a:ext>
                  </a:extLst>
                </p14:cNvPr>
                <p14:cNvContentPartPr/>
                <p14:nvPr/>
              </p14:nvContentPartPr>
              <p14:xfrm>
                <a:off x="8953636" y="1647818"/>
                <a:ext cx="134640" cy="127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4623A05-DD71-4078-85C6-8DD9AAD7A55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949316" y="1643498"/>
                  <a:ext cx="143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B0EDC5-99EF-4075-A517-02654E72DCB6}"/>
                    </a:ext>
                  </a:extLst>
                </p14:cNvPr>
                <p14:cNvContentPartPr/>
                <p14:nvPr/>
              </p14:nvContentPartPr>
              <p14:xfrm>
                <a:off x="9159556" y="1530098"/>
                <a:ext cx="197640" cy="138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B0EDC5-99EF-4075-A517-02654E72DCB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55236" y="1525778"/>
                  <a:ext cx="206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9AA4B8A-9D94-486E-9C50-5F315AC0BCD5}"/>
                    </a:ext>
                  </a:extLst>
                </p14:cNvPr>
                <p14:cNvContentPartPr/>
                <p14:nvPr/>
              </p14:nvContentPartPr>
              <p14:xfrm>
                <a:off x="9553396" y="1352618"/>
                <a:ext cx="246600" cy="160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9AA4B8A-9D94-486E-9C50-5F315AC0BCD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49076" y="1348298"/>
                  <a:ext cx="255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ADDED94-0A5B-4175-9215-E2C28F02AFD9}"/>
                    </a:ext>
                  </a:extLst>
                </p14:cNvPr>
                <p14:cNvContentPartPr/>
                <p14:nvPr/>
              </p14:nvContentPartPr>
              <p14:xfrm>
                <a:off x="9913036" y="1276298"/>
                <a:ext cx="174600" cy="85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ADDED94-0A5B-4175-9215-E2C28F02AFD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08716" y="1271978"/>
                  <a:ext cx="183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A3A5F96-CC74-4285-A6EB-F0C96EAE0BDB}"/>
                    </a:ext>
                  </a:extLst>
                </p14:cNvPr>
                <p14:cNvContentPartPr/>
                <p14:nvPr/>
              </p14:nvContentPartPr>
              <p14:xfrm>
                <a:off x="10026076" y="1049858"/>
                <a:ext cx="168480" cy="271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A3A5F96-CC74-4285-A6EB-F0C96EAE0B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021756" y="1045538"/>
                  <a:ext cx="177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965CD9C-2FB6-40D3-BF58-F718678479A6}"/>
                    </a:ext>
                  </a:extLst>
                </p14:cNvPr>
                <p14:cNvContentPartPr/>
                <p14:nvPr/>
              </p14:nvContentPartPr>
              <p14:xfrm>
                <a:off x="10074316" y="1113578"/>
                <a:ext cx="165600" cy="52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965CD9C-2FB6-40D3-BF58-F718678479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69996" y="1109258"/>
                  <a:ext cx="174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C5A1D3-35C3-4E43-ADFF-7E03AE71493D}"/>
                    </a:ext>
                  </a:extLst>
                </p14:cNvPr>
                <p14:cNvContentPartPr/>
                <p14:nvPr/>
              </p14:nvContentPartPr>
              <p14:xfrm>
                <a:off x="10276636" y="1091618"/>
                <a:ext cx="128160" cy="111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C5A1D3-35C3-4E43-ADFF-7E03AE71493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72316" y="1087298"/>
                  <a:ext cx="136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24F4DB8-B5CE-4403-8F50-009D19A2C39B}"/>
                    </a:ext>
                  </a:extLst>
                </p14:cNvPr>
                <p14:cNvContentPartPr/>
                <p14:nvPr/>
              </p14:nvContentPartPr>
              <p14:xfrm>
                <a:off x="10388236" y="1057778"/>
                <a:ext cx="101880" cy="214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24F4DB8-B5CE-4403-8F50-009D19A2C39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383916" y="1053458"/>
                  <a:ext cx="110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1737FA9-6B26-42F7-9770-7000C00A2C63}"/>
                    </a:ext>
                  </a:extLst>
                </p14:cNvPr>
                <p14:cNvContentPartPr/>
                <p14:nvPr/>
              </p14:nvContentPartPr>
              <p14:xfrm>
                <a:off x="10490836" y="1070378"/>
                <a:ext cx="125640" cy="91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1737FA9-6B26-42F7-9770-7000C00A2C6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86516" y="1066058"/>
                  <a:ext cx="13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C24F4E9-A95D-4701-9D2F-0C9913914AF1}"/>
                    </a:ext>
                  </a:extLst>
                </p14:cNvPr>
                <p14:cNvContentPartPr/>
                <p14:nvPr/>
              </p14:nvContentPartPr>
              <p14:xfrm>
                <a:off x="10634116" y="1035818"/>
                <a:ext cx="100080" cy="63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C24F4E9-A95D-4701-9D2F-0C9913914A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29796" y="1031498"/>
                  <a:ext cx="108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FB7569B-5B68-4C9B-A51B-E88368F73050}"/>
                    </a:ext>
                  </a:extLst>
                </p14:cNvPr>
                <p14:cNvContentPartPr/>
                <p14:nvPr/>
              </p14:nvContentPartPr>
              <p14:xfrm>
                <a:off x="10737076" y="824138"/>
                <a:ext cx="42480" cy="289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FB7569B-5B68-4C9B-A51B-E88368F730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32756" y="819818"/>
                  <a:ext cx="51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1A80928-59E9-47C5-8A2E-93C9415C84E8}"/>
                    </a:ext>
                  </a:extLst>
                </p14:cNvPr>
                <p14:cNvContentPartPr/>
                <p14:nvPr/>
              </p14:nvContentPartPr>
              <p14:xfrm>
                <a:off x="10843996" y="734138"/>
                <a:ext cx="133560" cy="311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1A80928-59E9-47C5-8A2E-93C9415C84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39676" y="729818"/>
                  <a:ext cx="142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095F85F-A45F-4DE4-99D2-27AEBC86FBE2}"/>
                    </a:ext>
                  </a:extLst>
                </p14:cNvPr>
                <p14:cNvContentPartPr/>
                <p14:nvPr/>
              </p14:nvContentPartPr>
              <p14:xfrm>
                <a:off x="10980796" y="938618"/>
                <a:ext cx="82080" cy="90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095F85F-A45F-4DE4-99D2-27AEBC86FB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76476" y="934298"/>
                  <a:ext cx="90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6C60B0E-F420-443F-A329-E026B8FDA2D8}"/>
                    </a:ext>
                  </a:extLst>
                </p14:cNvPr>
                <p14:cNvContentPartPr/>
                <p14:nvPr/>
              </p14:nvContentPartPr>
              <p14:xfrm>
                <a:off x="11072236" y="732338"/>
                <a:ext cx="55800" cy="204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6C60B0E-F420-443F-A329-E026B8FDA2D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067916" y="728018"/>
                  <a:ext cx="64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78F405-8174-4753-87A5-025EF5137971}"/>
                    </a:ext>
                  </a:extLst>
                </p14:cNvPr>
                <p14:cNvContentPartPr/>
                <p14:nvPr/>
              </p14:nvContentPartPr>
              <p14:xfrm>
                <a:off x="11148916" y="854018"/>
                <a:ext cx="71280" cy="69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78F405-8174-4753-87A5-025EF513797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44596" y="849698"/>
                  <a:ext cx="79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ECB919F-3033-458D-A1BC-0819492D6780}"/>
                    </a:ext>
                  </a:extLst>
                </p14:cNvPr>
                <p14:cNvContentPartPr/>
                <p14:nvPr/>
              </p14:nvContentPartPr>
              <p14:xfrm>
                <a:off x="11272396" y="659978"/>
                <a:ext cx="102240" cy="235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ECB919F-3033-458D-A1BC-0819492D678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268076" y="655658"/>
                  <a:ext cx="110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FABCA6B-F010-4280-AB98-B45590AA1172}"/>
                    </a:ext>
                  </a:extLst>
                </p14:cNvPr>
                <p14:cNvContentPartPr/>
                <p14:nvPr/>
              </p14:nvContentPartPr>
              <p14:xfrm>
                <a:off x="11298316" y="758258"/>
                <a:ext cx="151200" cy="111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FABCA6B-F010-4280-AB98-B45590AA117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93996" y="753938"/>
                  <a:ext cx="159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25A4CC-ECEC-4996-B6E7-4832E924E15C}"/>
                    </a:ext>
                  </a:extLst>
                </p14:cNvPr>
                <p14:cNvContentPartPr/>
                <p14:nvPr/>
              </p14:nvContentPartPr>
              <p14:xfrm>
                <a:off x="11428996" y="762218"/>
                <a:ext cx="26640" cy="36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25A4CC-ECEC-4996-B6E7-4832E924E15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24676" y="757898"/>
                  <a:ext cx="35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B9E4F4E-E659-41C9-8499-DAB1D84F17A8}"/>
                    </a:ext>
                  </a:extLst>
                </p14:cNvPr>
                <p14:cNvContentPartPr/>
                <p14:nvPr/>
              </p14:nvContentPartPr>
              <p14:xfrm>
                <a:off x="11461036" y="755738"/>
                <a:ext cx="163080" cy="93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B9E4F4E-E659-41C9-8499-DAB1D84F17A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456716" y="751418"/>
                  <a:ext cx="171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444D5D0-6263-4458-8F7F-30B8A9F33A66}"/>
                    </a:ext>
                  </a:extLst>
                </p14:cNvPr>
                <p14:cNvContentPartPr/>
                <p14:nvPr/>
              </p14:nvContentPartPr>
              <p14:xfrm>
                <a:off x="9855076" y="1164338"/>
                <a:ext cx="133560" cy="294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444D5D0-6263-4458-8F7F-30B8A9F33A6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50756" y="1160018"/>
                  <a:ext cx="1422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9F4AD95-35A1-4C4D-941A-172FC66631D2}"/>
                    </a:ext>
                  </a:extLst>
                </p14:cNvPr>
                <p14:cNvContentPartPr/>
                <p14:nvPr/>
              </p14:nvContentPartPr>
              <p14:xfrm>
                <a:off x="10171516" y="944018"/>
                <a:ext cx="79920" cy="397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9F4AD95-35A1-4C4D-941A-172FC66631D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67196" y="939698"/>
                  <a:ext cx="88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4F477D3-5106-4186-A1CF-75461D1219FD}"/>
                    </a:ext>
                  </a:extLst>
                </p14:cNvPr>
                <p14:cNvContentPartPr/>
                <p14:nvPr/>
              </p14:nvContentPartPr>
              <p14:xfrm>
                <a:off x="8859744" y="2273376"/>
                <a:ext cx="140760" cy="1807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4F477D3-5106-4186-A1CF-75461D1219F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55424" y="2269056"/>
                  <a:ext cx="149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33CAD03-CBDA-42F0-9E8A-90E64E4819C2}"/>
                    </a:ext>
                  </a:extLst>
                </p14:cNvPr>
                <p14:cNvContentPartPr/>
                <p14:nvPr/>
              </p14:nvContentPartPr>
              <p14:xfrm>
                <a:off x="9004464" y="2280216"/>
                <a:ext cx="127080" cy="3283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33CAD03-CBDA-42F0-9E8A-90E64E4819C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00144" y="2275896"/>
                  <a:ext cx="1357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B7DE66D-D8CD-41DF-9EA9-F93C354235C2}"/>
                    </a:ext>
                  </a:extLst>
                </p14:cNvPr>
                <p14:cNvContentPartPr/>
                <p14:nvPr/>
              </p14:nvContentPartPr>
              <p14:xfrm>
                <a:off x="9436104" y="2220096"/>
                <a:ext cx="126720" cy="1515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B7DE66D-D8CD-41DF-9EA9-F93C354235C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31784" y="2215776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BC6CC777-3A86-4044-A2E7-ECA2F73B956C}"/>
                    </a:ext>
                  </a:extLst>
                </p14:cNvPr>
                <p14:cNvContentPartPr/>
                <p14:nvPr/>
              </p14:nvContentPartPr>
              <p14:xfrm>
                <a:off x="9578664" y="2227656"/>
                <a:ext cx="87120" cy="1198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BC6CC777-3A86-4044-A2E7-ECA2F73B956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574344" y="2223336"/>
                  <a:ext cx="95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7B5173C-9081-49F9-AEEB-06C69B61196C}"/>
                    </a:ext>
                  </a:extLst>
                </p14:cNvPr>
                <p14:cNvContentPartPr/>
                <p14:nvPr/>
              </p14:nvContentPartPr>
              <p14:xfrm>
                <a:off x="9674424" y="2242056"/>
                <a:ext cx="99720" cy="2217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7B5173C-9081-49F9-AEEB-06C69B61196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70104" y="2237736"/>
                  <a:ext cx="108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5AE9274-D386-4341-8A89-743ABBF0ED49}"/>
                    </a:ext>
                  </a:extLst>
                </p14:cNvPr>
                <p14:cNvContentPartPr/>
                <p14:nvPr/>
              </p14:nvContentPartPr>
              <p14:xfrm>
                <a:off x="10116144" y="1906176"/>
                <a:ext cx="102960" cy="347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5AE9274-D386-4341-8A89-743ABBF0ED4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111824" y="1901856"/>
                  <a:ext cx="111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758BD43-18F5-40C8-8987-271EFF34CAC2}"/>
                    </a:ext>
                  </a:extLst>
                </p14:cNvPr>
                <p14:cNvContentPartPr/>
                <p14:nvPr/>
              </p14:nvContentPartPr>
              <p14:xfrm>
                <a:off x="10281744" y="1922376"/>
                <a:ext cx="106920" cy="3063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758BD43-18F5-40C8-8987-271EFF34CAC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277424" y="1918056"/>
                  <a:ext cx="115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6D34A2B6-FCC2-4E7E-88CF-3FB11CE633A6}"/>
                    </a:ext>
                  </a:extLst>
                </p14:cNvPr>
                <p14:cNvContentPartPr/>
                <p14:nvPr/>
              </p14:nvContentPartPr>
              <p14:xfrm>
                <a:off x="10445904" y="2030736"/>
                <a:ext cx="29520" cy="961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6D34A2B6-FCC2-4E7E-88CF-3FB11CE633A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41584" y="2026416"/>
                  <a:ext cx="38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F346CBA-6773-4F38-A1C5-50E334484345}"/>
                    </a:ext>
                  </a:extLst>
                </p14:cNvPr>
                <p14:cNvContentPartPr/>
                <p14:nvPr/>
              </p14:nvContentPartPr>
              <p14:xfrm>
                <a:off x="10443384" y="2038656"/>
                <a:ext cx="51840" cy="1029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F346CBA-6773-4F38-A1C5-50E3344843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39064" y="2034336"/>
                  <a:ext cx="60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EC5A217-023A-41AF-84C3-8C19D01C64CB}"/>
                    </a:ext>
                  </a:extLst>
                </p14:cNvPr>
                <p14:cNvContentPartPr/>
                <p14:nvPr/>
              </p14:nvContentPartPr>
              <p14:xfrm>
                <a:off x="10413144" y="2077176"/>
                <a:ext cx="118440" cy="248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EC5A217-023A-41AF-84C3-8C19D01C64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08824" y="2072856"/>
                  <a:ext cx="127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08CDC3E4-92CD-4656-B85E-31DDF685AE37}"/>
                    </a:ext>
                  </a:extLst>
                </p14:cNvPr>
                <p14:cNvContentPartPr/>
                <p14:nvPr/>
              </p14:nvContentPartPr>
              <p14:xfrm>
                <a:off x="10850544" y="1851096"/>
                <a:ext cx="120240" cy="3045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08CDC3E4-92CD-4656-B85E-31DDF685AE3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46224" y="1846776"/>
                  <a:ext cx="128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D43B192-0635-4470-BBCF-2A1DA7D8EC34}"/>
                    </a:ext>
                  </a:extLst>
                </p14:cNvPr>
                <p14:cNvContentPartPr/>
                <p14:nvPr/>
              </p14:nvContentPartPr>
              <p14:xfrm>
                <a:off x="11007504" y="2034336"/>
                <a:ext cx="96840" cy="3024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D43B192-0635-4470-BBCF-2A1DA7D8EC3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003184" y="2030016"/>
                  <a:ext cx="1054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202636E2-3F37-4179-9661-6E454D3F0D3B}"/>
                    </a:ext>
                  </a:extLst>
                </p14:cNvPr>
                <p14:cNvContentPartPr/>
                <p14:nvPr/>
              </p14:nvContentPartPr>
              <p14:xfrm>
                <a:off x="11158344" y="2013096"/>
                <a:ext cx="59040" cy="712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202636E2-3F37-4179-9661-6E454D3F0D3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154024" y="2008776"/>
                  <a:ext cx="67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824F9DF1-8A20-40C7-8050-240BD05610FD}"/>
                    </a:ext>
                  </a:extLst>
                </p14:cNvPr>
                <p14:cNvContentPartPr/>
                <p14:nvPr/>
              </p14:nvContentPartPr>
              <p14:xfrm>
                <a:off x="11170944" y="2001216"/>
                <a:ext cx="52200" cy="939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824F9DF1-8A20-40C7-8050-240BD05610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66624" y="1996896"/>
                  <a:ext cx="60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59692B67-89C3-469F-9073-57BED3C614F5}"/>
                    </a:ext>
                  </a:extLst>
                </p14:cNvPr>
                <p14:cNvContentPartPr/>
                <p14:nvPr/>
              </p14:nvContentPartPr>
              <p14:xfrm>
                <a:off x="11137104" y="2033256"/>
                <a:ext cx="115560" cy="586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59692B67-89C3-469F-9073-57BED3C614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32784" y="2028936"/>
                  <a:ext cx="124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33D51E9-8029-464E-84E9-BFFC00EDFB1C}"/>
                    </a:ext>
                  </a:extLst>
                </p14:cNvPr>
                <p14:cNvContentPartPr/>
                <p14:nvPr/>
              </p14:nvContentPartPr>
              <p14:xfrm>
                <a:off x="9834984" y="1882056"/>
                <a:ext cx="253800" cy="15566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33D51E9-8029-464E-84E9-BFFC00EDFB1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830664" y="1877736"/>
                  <a:ext cx="262440" cy="15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3EDE895-1D2D-4F06-A81A-D5BFCF5DC543}"/>
                    </a:ext>
                  </a:extLst>
                </p14:cNvPr>
                <p14:cNvContentPartPr/>
                <p14:nvPr/>
              </p14:nvContentPartPr>
              <p14:xfrm>
                <a:off x="9204264" y="1969176"/>
                <a:ext cx="505080" cy="18460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3EDE895-1D2D-4F06-A81A-D5BFCF5DC54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199944" y="1964856"/>
                  <a:ext cx="513720" cy="18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431C93F-4C2F-4DE6-B065-1E65AC55BD0B}"/>
                    </a:ext>
                  </a:extLst>
                </p14:cNvPr>
                <p14:cNvContentPartPr/>
                <p14:nvPr/>
              </p14:nvContentPartPr>
              <p14:xfrm>
                <a:off x="10469304" y="1655256"/>
                <a:ext cx="274680" cy="18846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431C93F-4C2F-4DE6-B065-1E65AC55BD0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64984" y="1650936"/>
                  <a:ext cx="283320" cy="18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A2F4400E-B866-4AEA-8040-0E9A349E700A}"/>
                    </a:ext>
                  </a:extLst>
                </p14:cNvPr>
                <p14:cNvContentPartPr/>
                <p14:nvPr/>
              </p14:nvContentPartPr>
              <p14:xfrm>
                <a:off x="8630784" y="2157816"/>
                <a:ext cx="2592360" cy="5148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A2F4400E-B866-4AEA-8040-0E9A349E700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26464" y="2153496"/>
                  <a:ext cx="26010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8025F8-4BA7-427E-9F2D-81542A55AA98}"/>
                    </a:ext>
                  </a:extLst>
                </p14:cNvPr>
                <p14:cNvContentPartPr/>
                <p14:nvPr/>
              </p14:nvContentPartPr>
              <p14:xfrm>
                <a:off x="8638704" y="1951896"/>
                <a:ext cx="637920" cy="2299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8025F8-4BA7-427E-9F2D-81542A55AA9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34384" y="1947576"/>
                  <a:ext cx="646560" cy="23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F0D629B9-10C4-42CE-B7FA-77344F891876}"/>
                    </a:ext>
                  </a:extLst>
                </p14:cNvPr>
                <p14:cNvContentPartPr/>
                <p14:nvPr/>
              </p14:nvContentPartPr>
              <p14:xfrm>
                <a:off x="7912224" y="2135136"/>
                <a:ext cx="194040" cy="3639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F0D629B9-10C4-42CE-B7FA-77344F8918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07904" y="2130816"/>
                  <a:ext cx="2026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F8D91D8-69D5-483A-BF1C-01FBCBB516AA}"/>
                    </a:ext>
                  </a:extLst>
                </p14:cNvPr>
                <p14:cNvContentPartPr/>
                <p14:nvPr/>
              </p14:nvContentPartPr>
              <p14:xfrm>
                <a:off x="8094744" y="2243136"/>
                <a:ext cx="88920" cy="59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F8D91D8-69D5-483A-BF1C-01FBCBB516A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90424" y="2238816"/>
                  <a:ext cx="97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9F5A33C9-AF00-4813-8A4D-47577F695514}"/>
                    </a:ext>
                  </a:extLst>
                </p14:cNvPr>
                <p14:cNvContentPartPr/>
                <p14:nvPr/>
              </p14:nvContentPartPr>
              <p14:xfrm>
                <a:off x="8247384" y="2213256"/>
                <a:ext cx="45000" cy="601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9F5A33C9-AF00-4813-8A4D-47577F69551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243064" y="2208936"/>
                  <a:ext cx="53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A45628F-9F81-41E2-8915-273257FE4347}"/>
                    </a:ext>
                  </a:extLst>
                </p14:cNvPr>
                <p14:cNvContentPartPr/>
                <p14:nvPr/>
              </p14:nvContentPartPr>
              <p14:xfrm>
                <a:off x="8316864" y="2070696"/>
                <a:ext cx="106920" cy="3099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A45628F-9F81-41E2-8915-273257FE434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12544" y="2066376"/>
                  <a:ext cx="115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099AE164-F65A-4BE0-848B-9471D7EC3F5F}"/>
                    </a:ext>
                  </a:extLst>
                </p14:cNvPr>
                <p14:cNvContentPartPr/>
                <p14:nvPr/>
              </p14:nvContentPartPr>
              <p14:xfrm>
                <a:off x="7920864" y="2576496"/>
                <a:ext cx="128880" cy="2113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099AE164-F65A-4BE0-848B-9471D7EC3F5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916544" y="2572176"/>
                  <a:ext cx="137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164E9509-E21D-457B-A42A-A06722A7C534}"/>
                    </a:ext>
                  </a:extLst>
                </p14:cNvPr>
                <p14:cNvContentPartPr/>
                <p14:nvPr/>
              </p14:nvContentPartPr>
              <p14:xfrm>
                <a:off x="8052624" y="2553096"/>
                <a:ext cx="74520" cy="1958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164E9509-E21D-457B-A42A-A06722A7C53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48304" y="2548776"/>
                  <a:ext cx="8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10EEA28-2B12-4ECF-BED2-99184D4C6BC0}"/>
                    </a:ext>
                  </a:extLst>
                </p14:cNvPr>
                <p14:cNvContentPartPr/>
                <p14:nvPr/>
              </p14:nvContentPartPr>
              <p14:xfrm>
                <a:off x="8024904" y="2549856"/>
                <a:ext cx="183960" cy="215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10EEA28-2B12-4ECF-BED2-99184D4C6BC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20584" y="2545536"/>
                  <a:ext cx="192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A5717E76-967C-48D2-9F99-AD80597025EF}"/>
                    </a:ext>
                  </a:extLst>
                </p14:cNvPr>
                <p14:cNvContentPartPr/>
                <p14:nvPr/>
              </p14:nvContentPartPr>
              <p14:xfrm>
                <a:off x="8157744" y="2472816"/>
                <a:ext cx="156240" cy="2890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A5717E76-967C-48D2-9F99-AD80597025E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53424" y="2468496"/>
                  <a:ext cx="164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52D58697-6130-4682-9EED-01037958D67C}"/>
                    </a:ext>
                  </a:extLst>
                </p14:cNvPr>
                <p14:cNvContentPartPr/>
                <p14:nvPr/>
              </p14:nvContentPartPr>
              <p14:xfrm>
                <a:off x="8405784" y="2424216"/>
                <a:ext cx="138240" cy="1872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52D58697-6130-4682-9EED-01037958D67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01464" y="2419896"/>
                  <a:ext cx="146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CDE12BD-2A2C-4CC7-80FA-BDB57F74E288}"/>
                    </a:ext>
                  </a:extLst>
                </p14:cNvPr>
                <p14:cNvContentPartPr/>
                <p14:nvPr/>
              </p14:nvContentPartPr>
              <p14:xfrm>
                <a:off x="8529984" y="2430696"/>
                <a:ext cx="75960" cy="1249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CDE12BD-2A2C-4CC7-80FA-BDB57F74E28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525664" y="2426376"/>
                  <a:ext cx="84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C47346F3-6181-45B0-8F77-1B21ADD373A9}"/>
                    </a:ext>
                  </a:extLst>
                </p14:cNvPr>
                <p14:cNvContentPartPr/>
                <p14:nvPr/>
              </p14:nvContentPartPr>
              <p14:xfrm>
                <a:off x="8576424" y="2343216"/>
                <a:ext cx="124200" cy="2314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C47346F3-6181-45B0-8F77-1B21ADD373A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72104" y="2338896"/>
                  <a:ext cx="132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DAEF0192-BFC2-42BD-B177-58F6E47DB9C6}"/>
                    </a:ext>
                  </a:extLst>
                </p14:cNvPr>
                <p14:cNvContentPartPr/>
                <p14:nvPr/>
              </p14:nvContentPartPr>
              <p14:xfrm>
                <a:off x="7923384" y="2676216"/>
                <a:ext cx="793800" cy="270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DAEF0192-BFC2-42BD-B177-58F6E47DB9C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919064" y="2671896"/>
                  <a:ext cx="802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B54EFC7-BF61-42D1-AE55-F3F90F0131E0}"/>
                    </a:ext>
                  </a:extLst>
                </p14:cNvPr>
                <p14:cNvContentPartPr/>
                <p14:nvPr/>
              </p14:nvContentPartPr>
              <p14:xfrm>
                <a:off x="8434584" y="2618256"/>
                <a:ext cx="392760" cy="1551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B54EFC7-BF61-42D1-AE55-F3F90F0131E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430264" y="2613936"/>
                  <a:ext cx="401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3164535-B53A-48EB-B1B2-139C69CF441B}"/>
                    </a:ext>
                  </a:extLst>
                </p14:cNvPr>
                <p14:cNvContentPartPr/>
                <p14:nvPr/>
              </p14:nvContentPartPr>
              <p14:xfrm>
                <a:off x="8124984" y="2985456"/>
                <a:ext cx="211320" cy="1839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3164535-B53A-48EB-B1B2-139C69CF441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120664" y="2981136"/>
                  <a:ext cx="219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F917C37-C9E6-4D09-A4A8-82530510846C}"/>
                    </a:ext>
                  </a:extLst>
                </p14:cNvPr>
                <p14:cNvContentPartPr/>
                <p14:nvPr/>
              </p14:nvContentPartPr>
              <p14:xfrm>
                <a:off x="8612424" y="2882856"/>
                <a:ext cx="3600" cy="43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F917C37-C9E6-4D09-A4A8-82530510846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08104" y="2878536"/>
                  <a:ext cx="1224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21F18D4-28BA-46ED-B280-DBE345D4BFF8}"/>
                    </a:ext>
                  </a:extLst>
                </p14:cNvPr>
                <p14:cNvContentPartPr/>
                <p14:nvPr/>
              </p14:nvContentPartPr>
              <p14:xfrm>
                <a:off x="8556264" y="2858376"/>
                <a:ext cx="152640" cy="154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21F18D4-28BA-46ED-B280-DBE345D4BFF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551944" y="2854056"/>
                  <a:ext cx="161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CBB5ED74-A7B3-4C61-9F18-4AB7B5B1FCC2}"/>
                    </a:ext>
                  </a:extLst>
                </p14:cNvPr>
                <p14:cNvContentPartPr/>
                <p14:nvPr/>
              </p14:nvContentPartPr>
              <p14:xfrm>
                <a:off x="8229384" y="3301896"/>
                <a:ext cx="168480" cy="1915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CBB5ED74-A7B3-4C61-9F18-4AB7B5B1FCC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25064" y="3297576"/>
                  <a:ext cx="177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D40B059-3BA8-457A-B583-1D8E948DA268}"/>
                    </a:ext>
                  </a:extLst>
                </p14:cNvPr>
                <p14:cNvContentPartPr/>
                <p14:nvPr/>
              </p14:nvContentPartPr>
              <p14:xfrm>
                <a:off x="8592984" y="3164376"/>
                <a:ext cx="119160" cy="171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D40B059-3BA8-457A-B583-1D8E948DA26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88664" y="3160056"/>
                  <a:ext cx="127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C1B687D-943F-4863-965E-F5070AA3A2EB}"/>
                    </a:ext>
                  </a:extLst>
                </p14:cNvPr>
                <p14:cNvContentPartPr/>
                <p14:nvPr/>
              </p14:nvContentPartPr>
              <p14:xfrm>
                <a:off x="8350704" y="3643176"/>
                <a:ext cx="167040" cy="2106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C1B687D-943F-4863-965E-F5070AA3A2E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346384" y="3638856"/>
                  <a:ext cx="175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03DD3DC8-02EA-4CEF-963B-0557665B849C}"/>
                    </a:ext>
                  </a:extLst>
                </p14:cNvPr>
                <p14:cNvContentPartPr/>
                <p14:nvPr/>
              </p14:nvContentPartPr>
              <p14:xfrm>
                <a:off x="8780904" y="3535896"/>
                <a:ext cx="99000" cy="1314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03DD3DC8-02EA-4CEF-963B-0557665B849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776584" y="3531576"/>
                  <a:ext cx="107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5E6B8A64-B01B-4177-8B45-A9904E260A38}"/>
                    </a:ext>
                  </a:extLst>
                </p14:cNvPr>
                <p14:cNvContentPartPr/>
                <p14:nvPr/>
              </p14:nvContentPartPr>
              <p14:xfrm>
                <a:off x="8503344" y="4000656"/>
                <a:ext cx="144720" cy="1562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5E6B8A64-B01B-4177-8B45-A9904E260A3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99024" y="3996336"/>
                  <a:ext cx="153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8FCC2332-DF8A-4643-A369-04B04A965B38}"/>
                    </a:ext>
                  </a:extLst>
                </p14:cNvPr>
                <p14:cNvContentPartPr/>
                <p14:nvPr/>
              </p14:nvContentPartPr>
              <p14:xfrm>
                <a:off x="8855784" y="3871416"/>
                <a:ext cx="139680" cy="1962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8FCC2332-DF8A-4643-A369-04B04A965B3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851464" y="3867096"/>
                  <a:ext cx="148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C434C3C7-CE78-4719-B74A-C2099B9FABF7}"/>
                    </a:ext>
                  </a:extLst>
                </p14:cNvPr>
                <p14:cNvContentPartPr/>
                <p14:nvPr/>
              </p14:nvContentPartPr>
              <p14:xfrm>
                <a:off x="9024624" y="2683056"/>
                <a:ext cx="168480" cy="2372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C434C3C7-CE78-4719-B74A-C2099B9FABF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020304" y="2678736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07824F8E-585C-4861-9288-DF0165DF6D21}"/>
                    </a:ext>
                  </a:extLst>
                </p14:cNvPr>
                <p14:cNvContentPartPr/>
                <p14:nvPr/>
              </p14:nvContentPartPr>
              <p14:xfrm>
                <a:off x="9705024" y="2822376"/>
                <a:ext cx="128160" cy="1850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07824F8E-585C-4861-9288-DF0165DF6D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00704" y="2818056"/>
                  <a:ext cx="136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7CF6439-48F4-4896-91AD-606A3A8ACCB3}"/>
                    </a:ext>
                  </a:extLst>
                </p14:cNvPr>
                <p14:cNvContentPartPr/>
                <p14:nvPr/>
              </p14:nvContentPartPr>
              <p14:xfrm>
                <a:off x="10291824" y="3056736"/>
                <a:ext cx="152640" cy="1785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7CF6439-48F4-4896-91AD-606A3A8ACCB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287504" y="3052416"/>
                  <a:ext cx="161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DCF5BC32-AC91-4B1B-BC0C-AC4CC2EC1B94}"/>
                    </a:ext>
                  </a:extLst>
                </p14:cNvPr>
                <p14:cNvContentPartPr/>
                <p14:nvPr/>
              </p14:nvContentPartPr>
              <p14:xfrm>
                <a:off x="10077984" y="3373896"/>
                <a:ext cx="176400" cy="5544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DCF5BC32-AC91-4B1B-BC0C-AC4CC2EC1B9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73664" y="3369576"/>
                  <a:ext cx="1850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B6BB94B-A8AF-4051-A011-8A774ECA32CD}"/>
                    </a:ext>
                  </a:extLst>
                </p14:cNvPr>
                <p14:cNvContentPartPr/>
                <p14:nvPr/>
              </p14:nvContentPartPr>
              <p14:xfrm>
                <a:off x="10724184" y="3444096"/>
                <a:ext cx="62280" cy="2779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B6BB94B-A8AF-4051-A011-8A774ECA32C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719864" y="3439776"/>
                  <a:ext cx="70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B92B7C51-E63C-44EA-B9E9-9E03916967EF}"/>
                    </a:ext>
                  </a:extLst>
                </p14:cNvPr>
                <p14:cNvContentPartPr/>
                <p14:nvPr/>
              </p14:nvContentPartPr>
              <p14:xfrm>
                <a:off x="11025864" y="3139536"/>
                <a:ext cx="123480" cy="2332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B92B7C51-E63C-44EA-B9E9-9E03916967E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021544" y="3135216"/>
                  <a:ext cx="13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8EB5C152-77EA-479B-AF34-1852528B7452}"/>
                    </a:ext>
                  </a:extLst>
                </p14:cNvPr>
                <p14:cNvContentPartPr/>
                <p14:nvPr/>
              </p14:nvContentPartPr>
              <p14:xfrm>
                <a:off x="9696744" y="3739296"/>
                <a:ext cx="93960" cy="3830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8EB5C152-77EA-479B-AF34-1852528B745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692424" y="3734976"/>
                  <a:ext cx="1026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7C615610-5C09-4D68-A727-56B1E9E4A7AB}"/>
                    </a:ext>
                  </a:extLst>
                </p14:cNvPr>
                <p14:cNvContentPartPr/>
                <p14:nvPr/>
              </p14:nvContentPartPr>
              <p14:xfrm>
                <a:off x="8943624" y="2412696"/>
                <a:ext cx="2325240" cy="6094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7C615610-5C09-4D68-A727-56B1E9E4A7A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939304" y="2408376"/>
                  <a:ext cx="233388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9E9C615A-DF30-496B-B723-06DBD6F24F8A}"/>
                    </a:ext>
                  </a:extLst>
                </p14:cNvPr>
                <p14:cNvContentPartPr/>
                <p14:nvPr/>
              </p14:nvContentPartPr>
              <p14:xfrm>
                <a:off x="8037144" y="2936136"/>
                <a:ext cx="1411560" cy="3978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9E9C615A-DF30-496B-B723-06DBD6F24F8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032824" y="2931816"/>
                  <a:ext cx="1420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16DC4528-321F-47D7-A3B8-6B7CBC11CEFC}"/>
                    </a:ext>
                  </a:extLst>
                </p14:cNvPr>
                <p14:cNvContentPartPr/>
                <p14:nvPr/>
              </p14:nvContentPartPr>
              <p14:xfrm>
                <a:off x="8136504" y="2675496"/>
                <a:ext cx="3299040" cy="9788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16DC4528-321F-47D7-A3B8-6B7CBC11CEF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32184" y="2671176"/>
                  <a:ext cx="330768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28AD89A4-DBCF-45F9-8426-2D9F0B189A27}"/>
                    </a:ext>
                  </a:extLst>
                </p14:cNvPr>
                <p14:cNvContentPartPr/>
                <p14:nvPr/>
              </p14:nvContentPartPr>
              <p14:xfrm>
                <a:off x="8370144" y="2949456"/>
                <a:ext cx="3278520" cy="97560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28AD89A4-DBCF-45F9-8426-2D9F0B189A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365824" y="2945136"/>
                  <a:ext cx="328716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0943881C-0A31-4EDD-9272-09FC6849A79D}"/>
                    </a:ext>
                  </a:extLst>
                </p14:cNvPr>
                <p14:cNvContentPartPr/>
                <p14:nvPr/>
              </p14:nvContentPartPr>
              <p14:xfrm>
                <a:off x="8455104" y="3487656"/>
                <a:ext cx="3245040" cy="9126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0943881C-0A31-4EDD-9272-09FC6849A79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50784" y="3483336"/>
                  <a:ext cx="3253680" cy="9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8A728F6E-DFD6-459C-BF9C-F289E54DF2BE}"/>
                  </a:ext>
                </a:extLst>
              </p14:cNvPr>
              <p14:cNvContentPartPr/>
              <p14:nvPr/>
            </p14:nvContentPartPr>
            <p14:xfrm>
              <a:off x="5182704" y="4745136"/>
              <a:ext cx="826560" cy="529920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8A728F6E-DFD6-459C-BF9C-F289E54DF2BE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178384" y="4740816"/>
                <a:ext cx="835200" cy="53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5" name="Group 694">
            <a:extLst>
              <a:ext uri="{FF2B5EF4-FFF2-40B4-BE49-F238E27FC236}">
                <a16:creationId xmlns:a16="http://schemas.microsoft.com/office/drawing/2014/main" id="{ED501E58-D0F7-4092-9207-BF31DC48E185}"/>
              </a:ext>
            </a:extLst>
          </p:cNvPr>
          <p:cNvGrpSpPr/>
          <p:nvPr/>
        </p:nvGrpSpPr>
        <p:grpSpPr>
          <a:xfrm>
            <a:off x="1034553" y="1806218"/>
            <a:ext cx="6524511" cy="4914238"/>
            <a:chOff x="1034553" y="1806218"/>
            <a:chExt cx="6524511" cy="49142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F16909-69A9-4482-9532-9DB15FD2FBAE}"/>
                    </a:ext>
                  </a:extLst>
                </p14:cNvPr>
                <p14:cNvContentPartPr/>
                <p14:nvPr/>
              </p14:nvContentPartPr>
              <p14:xfrm>
                <a:off x="1034553" y="2864618"/>
                <a:ext cx="150120" cy="36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F16909-69A9-4482-9532-9DB15FD2FBA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30233" y="2860298"/>
                  <a:ext cx="1587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6C07E3-75EE-4417-971C-66EC37BC961F}"/>
                    </a:ext>
                  </a:extLst>
                </p14:cNvPr>
                <p14:cNvContentPartPr/>
                <p14:nvPr/>
              </p14:nvContentPartPr>
              <p14:xfrm>
                <a:off x="1102953" y="2990258"/>
                <a:ext cx="192240" cy="233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6C07E3-75EE-4417-971C-66EC37BC961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98633" y="2985938"/>
                  <a:ext cx="200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431081-6B4A-4F6F-94E2-3A9D524DDD4D}"/>
                    </a:ext>
                  </a:extLst>
                </p14:cNvPr>
                <p14:cNvContentPartPr/>
                <p14:nvPr/>
              </p14:nvContentPartPr>
              <p14:xfrm>
                <a:off x="1349193" y="2971898"/>
                <a:ext cx="119520" cy="59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431081-6B4A-4F6F-94E2-3A9D524DDD4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344873" y="2967578"/>
                  <a:ext cx="128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DFE8C4-3EE8-4086-A84E-ABA2481770D0}"/>
                    </a:ext>
                  </a:extLst>
                </p14:cNvPr>
                <p14:cNvContentPartPr/>
                <p14:nvPr/>
              </p14:nvContentPartPr>
              <p14:xfrm>
                <a:off x="1393833" y="2916818"/>
                <a:ext cx="82440" cy="196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DFE8C4-3EE8-4086-A84E-ABA2481770D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89513" y="2912498"/>
                  <a:ext cx="91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253DA2-4E24-420B-96A6-D8637E793285}"/>
                    </a:ext>
                  </a:extLst>
                </p14:cNvPr>
                <p14:cNvContentPartPr/>
                <p14:nvPr/>
              </p14:nvContentPartPr>
              <p14:xfrm>
                <a:off x="1561233" y="3065138"/>
                <a:ext cx="99720" cy="4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253DA2-4E24-420B-96A6-D8637E79328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56913" y="3060818"/>
                  <a:ext cx="108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8B90A8-C6E3-439A-95E8-9AA0CEACCD17}"/>
                    </a:ext>
                  </a:extLst>
                </p14:cNvPr>
                <p14:cNvContentPartPr/>
                <p14:nvPr/>
              </p14:nvContentPartPr>
              <p14:xfrm>
                <a:off x="1723953" y="2832578"/>
                <a:ext cx="46440" cy="18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8B90A8-C6E3-439A-95E8-9AA0CEACCD1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719633" y="2828258"/>
                  <a:ext cx="55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706069-309F-489D-A960-84D6C227B325}"/>
                    </a:ext>
                  </a:extLst>
                </p14:cNvPr>
                <p14:cNvContentPartPr/>
                <p14:nvPr/>
              </p14:nvContentPartPr>
              <p14:xfrm>
                <a:off x="1665633" y="2794058"/>
                <a:ext cx="192960" cy="218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706069-309F-489D-A960-84D6C227B32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61313" y="2789738"/>
                  <a:ext cx="201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3D2A37-AEA4-46E7-A6DB-422F2F156038}"/>
                    </a:ext>
                  </a:extLst>
                </p14:cNvPr>
                <p14:cNvContentPartPr/>
                <p14:nvPr/>
              </p14:nvContentPartPr>
              <p14:xfrm>
                <a:off x="1901433" y="2695778"/>
                <a:ext cx="57600" cy="243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3D2A37-AEA4-46E7-A6DB-422F2F15603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7113" y="2691458"/>
                  <a:ext cx="66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B0DF5D-DD9D-4D33-80E5-DCFA1FBA481F}"/>
                    </a:ext>
                  </a:extLst>
                </p14:cNvPr>
                <p14:cNvContentPartPr/>
                <p14:nvPr/>
              </p14:nvContentPartPr>
              <p14:xfrm>
                <a:off x="1932753" y="2796218"/>
                <a:ext cx="96120" cy="3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B0DF5D-DD9D-4D33-80E5-DCFA1FBA481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28433" y="2791898"/>
                  <a:ext cx="104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8DAD4F-6E32-4B64-A7A3-660A0E1DE235}"/>
                    </a:ext>
                  </a:extLst>
                </p14:cNvPr>
                <p14:cNvContentPartPr/>
                <p14:nvPr/>
              </p14:nvContentPartPr>
              <p14:xfrm>
                <a:off x="2104113" y="2981258"/>
                <a:ext cx="91080" cy="16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8DAD4F-6E32-4B64-A7A3-660A0E1DE23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99793" y="2976938"/>
                  <a:ext cx="99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5EF2B6-EFB7-4FEE-B26F-D56CC1666706}"/>
                    </a:ext>
                  </a:extLst>
                </p14:cNvPr>
                <p14:cNvContentPartPr/>
                <p14:nvPr/>
              </p14:nvContentPartPr>
              <p14:xfrm>
                <a:off x="2528193" y="2757698"/>
                <a:ext cx="186480" cy="10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5EF2B6-EFB7-4FEE-B26F-D56CC166670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23873" y="2753378"/>
                  <a:ext cx="195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7D678D-2445-41E9-8D68-E0D34BA58BA2}"/>
                    </a:ext>
                  </a:extLst>
                </p14:cNvPr>
                <p14:cNvContentPartPr/>
                <p14:nvPr/>
              </p14:nvContentPartPr>
              <p14:xfrm>
                <a:off x="2744553" y="2709818"/>
                <a:ext cx="127440" cy="9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7D678D-2445-41E9-8D68-E0D34BA58BA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40233" y="2705498"/>
                  <a:ext cx="136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9E0B97-3115-437D-9882-B6B85D5AD794}"/>
                    </a:ext>
                  </a:extLst>
                </p14:cNvPr>
                <p14:cNvContentPartPr/>
                <p14:nvPr/>
              </p14:nvContentPartPr>
              <p14:xfrm>
                <a:off x="2991153" y="2744378"/>
                <a:ext cx="67320" cy="4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9E0B97-3115-437D-9882-B6B85D5AD7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986833" y="2740058"/>
                  <a:ext cx="75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E5F771-79F5-4790-BF27-C159A78AB86C}"/>
                    </a:ext>
                  </a:extLst>
                </p14:cNvPr>
                <p14:cNvContentPartPr/>
                <p14:nvPr/>
              </p14:nvContentPartPr>
              <p14:xfrm>
                <a:off x="2994033" y="2783258"/>
                <a:ext cx="125280" cy="50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E5F771-79F5-4790-BF27-C159A78AB86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89713" y="2778938"/>
                  <a:ext cx="133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CD2A88-25A9-430F-9D74-FD1D843C1D89}"/>
                    </a:ext>
                  </a:extLst>
                </p14:cNvPr>
                <p14:cNvContentPartPr/>
                <p14:nvPr/>
              </p14:nvContentPartPr>
              <p14:xfrm>
                <a:off x="2278353" y="2810258"/>
                <a:ext cx="86040" cy="22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CD2A88-25A9-430F-9D74-FD1D843C1D8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274033" y="2805938"/>
                  <a:ext cx="94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B131192-A3F4-410E-BBB9-1A8BA989A1FD}"/>
                    </a:ext>
                  </a:extLst>
                </p14:cNvPr>
                <p14:cNvContentPartPr/>
                <p14:nvPr/>
              </p14:nvContentPartPr>
              <p14:xfrm>
                <a:off x="2398233" y="2792258"/>
                <a:ext cx="96840" cy="10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B131192-A3F4-410E-BBB9-1A8BA989A1F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393913" y="2787938"/>
                  <a:ext cx="105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9B9E0A-4608-4A87-B193-11CF85D961AE}"/>
                    </a:ext>
                  </a:extLst>
                </p14:cNvPr>
                <p14:cNvContentPartPr/>
                <p14:nvPr/>
              </p14:nvContentPartPr>
              <p14:xfrm>
                <a:off x="3417033" y="2600018"/>
                <a:ext cx="76320" cy="30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9B9E0A-4608-4A87-B193-11CF85D961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412713" y="2595698"/>
                  <a:ext cx="84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E9616D3-3C4D-4993-98B0-D3EEAD5FC92B}"/>
                    </a:ext>
                  </a:extLst>
                </p14:cNvPr>
                <p14:cNvContentPartPr/>
                <p14:nvPr/>
              </p14:nvContentPartPr>
              <p14:xfrm>
                <a:off x="3555273" y="2586338"/>
                <a:ext cx="185760" cy="111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E9616D3-3C4D-4993-98B0-D3EEAD5FC92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550953" y="2582018"/>
                  <a:ext cx="19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6F2C69-E50E-41EC-AA25-D74027424648}"/>
                    </a:ext>
                  </a:extLst>
                </p14:cNvPr>
                <p14:cNvContentPartPr/>
                <p14:nvPr/>
              </p14:nvContentPartPr>
              <p14:xfrm>
                <a:off x="4059273" y="2543138"/>
                <a:ext cx="12240" cy="152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6F2C69-E50E-41EC-AA25-D7402742464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54953" y="2538818"/>
                  <a:ext cx="20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828AAA-CE5F-4784-99BC-1A51420B202B}"/>
                    </a:ext>
                  </a:extLst>
                </p14:cNvPr>
                <p14:cNvContentPartPr/>
                <p14:nvPr/>
              </p14:nvContentPartPr>
              <p14:xfrm>
                <a:off x="3977913" y="2548898"/>
                <a:ext cx="146160" cy="50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828AAA-CE5F-4784-99BC-1A51420B202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973593" y="2544578"/>
                  <a:ext cx="154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EC0163D-A4AE-4793-84E5-69AD1A5DD6E4}"/>
                    </a:ext>
                  </a:extLst>
                </p14:cNvPr>
                <p14:cNvContentPartPr/>
                <p14:nvPr/>
              </p14:nvContentPartPr>
              <p14:xfrm>
                <a:off x="4043433" y="2467898"/>
                <a:ext cx="26640" cy="213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EC0163D-A4AE-4793-84E5-69AD1A5DD6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039113" y="2463218"/>
                  <a:ext cx="35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2F96911-7554-47D1-A3F2-018F21AB2B4F}"/>
                    </a:ext>
                  </a:extLst>
                </p14:cNvPr>
                <p14:cNvContentPartPr/>
                <p14:nvPr/>
              </p14:nvContentPartPr>
              <p14:xfrm>
                <a:off x="4309833" y="2512538"/>
                <a:ext cx="98280" cy="117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2F96911-7554-47D1-A3F2-018F21AB2B4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05513" y="2508218"/>
                  <a:ext cx="10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DF74FD-5D90-4882-A21B-5790B99AB6AA}"/>
                    </a:ext>
                  </a:extLst>
                </p14:cNvPr>
                <p14:cNvContentPartPr/>
                <p14:nvPr/>
              </p14:nvContentPartPr>
              <p14:xfrm>
                <a:off x="4425033" y="2467178"/>
                <a:ext cx="46440" cy="137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DF74FD-5D90-4882-A21B-5790B99AB6A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20713" y="2462858"/>
                  <a:ext cx="55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069F83-BE50-4DBF-96C7-F154E7254DFF}"/>
                    </a:ext>
                  </a:extLst>
                </p14:cNvPr>
                <p14:cNvContentPartPr/>
                <p14:nvPr/>
              </p14:nvContentPartPr>
              <p14:xfrm>
                <a:off x="4480833" y="2511458"/>
                <a:ext cx="191160" cy="220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069F83-BE50-4DBF-96C7-F154E7254DF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76513" y="2507138"/>
                  <a:ext cx="199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D7EEF58-20DF-4EE9-9B8F-D8B59EA190CE}"/>
                    </a:ext>
                  </a:extLst>
                </p14:cNvPr>
                <p14:cNvContentPartPr/>
                <p14:nvPr/>
              </p14:nvContentPartPr>
              <p14:xfrm>
                <a:off x="4702953" y="2477978"/>
                <a:ext cx="48240" cy="79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D7EEF58-20DF-4EE9-9B8F-D8B59EA190C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698633" y="2473658"/>
                  <a:ext cx="56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75F3D6-01FA-4271-BA1D-FB7E54B0537E}"/>
                    </a:ext>
                  </a:extLst>
                </p14:cNvPr>
                <p14:cNvContentPartPr/>
                <p14:nvPr/>
              </p14:nvContentPartPr>
              <p14:xfrm>
                <a:off x="4774953" y="2309138"/>
                <a:ext cx="99000" cy="22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75F3D6-01FA-4271-BA1D-FB7E54B0537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70633" y="2304818"/>
                  <a:ext cx="107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D936CD-4F24-4AEB-A5C3-C873C25007F8}"/>
                    </a:ext>
                  </a:extLst>
                </p14:cNvPr>
                <p14:cNvContentPartPr/>
                <p14:nvPr/>
              </p14:nvContentPartPr>
              <p14:xfrm>
                <a:off x="4940553" y="2408858"/>
                <a:ext cx="76680" cy="91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D936CD-4F24-4AEB-A5C3-C873C25007F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936233" y="2404538"/>
                  <a:ext cx="85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97B3479-F670-4504-B73B-22876B2E4880}"/>
                    </a:ext>
                  </a:extLst>
                </p14:cNvPr>
                <p14:cNvContentPartPr/>
                <p14:nvPr/>
              </p14:nvContentPartPr>
              <p14:xfrm>
                <a:off x="5039553" y="2392298"/>
                <a:ext cx="65520" cy="65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97B3479-F670-4504-B73B-22876B2E488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035233" y="2387978"/>
                  <a:ext cx="74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A8197C-B925-4207-A280-31167E1E6322}"/>
                    </a:ext>
                  </a:extLst>
                </p14:cNvPr>
                <p14:cNvContentPartPr/>
                <p14:nvPr/>
              </p14:nvContentPartPr>
              <p14:xfrm>
                <a:off x="5050353" y="2294738"/>
                <a:ext cx="98280" cy="208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A8197C-B925-4207-A280-31167E1E632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046033" y="2290418"/>
                  <a:ext cx="106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1200A9-AEA6-44A5-9341-CC7FCCCB9C01}"/>
                    </a:ext>
                  </a:extLst>
                </p14:cNvPr>
                <p14:cNvContentPartPr/>
                <p14:nvPr/>
              </p14:nvContentPartPr>
              <p14:xfrm>
                <a:off x="5096793" y="2347658"/>
                <a:ext cx="236160" cy="66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1200A9-AEA6-44A5-9341-CC7FCCCB9C0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092473" y="2343338"/>
                  <a:ext cx="244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ED7E79-5A5C-4B7E-B35A-DBCA61923296}"/>
                    </a:ext>
                  </a:extLst>
                </p14:cNvPr>
                <p14:cNvContentPartPr/>
                <p14:nvPr/>
              </p14:nvContentPartPr>
              <p14:xfrm>
                <a:off x="5372553" y="2132738"/>
                <a:ext cx="83880" cy="27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ED7E79-5A5C-4B7E-B35A-DBCA6192329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368233" y="2128418"/>
                  <a:ext cx="92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E134B42-481B-4FCC-B27A-D2BB0A081A53}"/>
                    </a:ext>
                  </a:extLst>
                </p14:cNvPr>
                <p14:cNvContentPartPr/>
                <p14:nvPr/>
              </p14:nvContentPartPr>
              <p14:xfrm>
                <a:off x="5561913" y="2057138"/>
                <a:ext cx="57240" cy="34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E134B42-481B-4FCC-B27A-D2BB0A081A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557593" y="2052818"/>
                  <a:ext cx="65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B73A3F5-0779-4DCE-98BC-6B7E9F4CC03A}"/>
                    </a:ext>
                  </a:extLst>
                </p14:cNvPr>
                <p14:cNvContentPartPr/>
                <p14:nvPr/>
              </p14:nvContentPartPr>
              <p14:xfrm>
                <a:off x="5731473" y="2223098"/>
                <a:ext cx="31320" cy="153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B73A3F5-0779-4DCE-98BC-6B7E9F4CC03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27153" y="2218778"/>
                  <a:ext cx="39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BF16D0-01FC-47D7-A624-889047EFB51F}"/>
                    </a:ext>
                  </a:extLst>
                </p14:cNvPr>
                <p14:cNvContentPartPr/>
                <p14:nvPr/>
              </p14:nvContentPartPr>
              <p14:xfrm>
                <a:off x="5712033" y="2157578"/>
                <a:ext cx="5760" cy="1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BF16D0-01FC-47D7-A624-889047EFB51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07713" y="2153258"/>
                  <a:ext cx="14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74479F-664C-4046-A45B-43F3CA951055}"/>
                    </a:ext>
                  </a:extLst>
                </p14:cNvPr>
                <p14:cNvContentPartPr/>
                <p14:nvPr/>
              </p14:nvContentPartPr>
              <p14:xfrm>
                <a:off x="5798433" y="2217338"/>
                <a:ext cx="198360" cy="10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74479F-664C-4046-A45B-43F3CA95105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794113" y="2213018"/>
                  <a:ext cx="207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D8975D-344A-4A73-9BCF-8BE5F7BC7007}"/>
                    </a:ext>
                  </a:extLst>
                </p14:cNvPr>
                <p14:cNvContentPartPr/>
                <p14:nvPr/>
              </p14:nvContentPartPr>
              <p14:xfrm>
                <a:off x="6021993" y="2204018"/>
                <a:ext cx="200520" cy="7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D8975D-344A-4A73-9BCF-8BE5F7BC700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17673" y="2199698"/>
                  <a:ext cx="209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2456E44-FC81-41FC-AA09-6A6980F7B787}"/>
                    </a:ext>
                  </a:extLst>
                </p14:cNvPr>
                <p14:cNvContentPartPr/>
                <p14:nvPr/>
              </p14:nvContentPartPr>
              <p14:xfrm>
                <a:off x="6342753" y="1972538"/>
                <a:ext cx="115920" cy="260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2456E44-FC81-41FC-AA09-6A6980F7B78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38433" y="1968218"/>
                  <a:ext cx="124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FB3908-4EE6-46B9-BE2D-D97668D79D49}"/>
                    </a:ext>
                  </a:extLst>
                </p14:cNvPr>
                <p14:cNvContentPartPr/>
                <p14:nvPr/>
              </p14:nvContentPartPr>
              <p14:xfrm>
                <a:off x="6534633" y="1979738"/>
                <a:ext cx="72000" cy="169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FB3908-4EE6-46B9-BE2D-D97668D79D4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530313" y="1975418"/>
                  <a:ext cx="80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125EEE-9A2C-4D02-9956-02A049D88D57}"/>
                    </a:ext>
                  </a:extLst>
                </p14:cNvPr>
                <p14:cNvContentPartPr/>
                <p14:nvPr/>
              </p14:nvContentPartPr>
              <p14:xfrm>
                <a:off x="6668913" y="1937258"/>
                <a:ext cx="78120" cy="178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125EEE-9A2C-4D02-9956-02A049D88D5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664593" y="1932938"/>
                  <a:ext cx="86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64BB78-DB0A-4025-B4FA-F0692DEC6BCD}"/>
                    </a:ext>
                  </a:extLst>
                </p14:cNvPr>
                <p14:cNvContentPartPr/>
                <p14:nvPr/>
              </p14:nvContentPartPr>
              <p14:xfrm>
                <a:off x="6896433" y="2129138"/>
                <a:ext cx="5040" cy="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64BB78-DB0A-4025-B4FA-F0692DEC6BC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892113" y="2124818"/>
                  <a:ext cx="13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F032A3F-1500-468D-9D53-00FF257BCD47}"/>
                    </a:ext>
                  </a:extLst>
                </p14:cNvPr>
                <p14:cNvContentPartPr/>
                <p14:nvPr/>
              </p14:nvContentPartPr>
              <p14:xfrm>
                <a:off x="6873753" y="2058938"/>
                <a:ext cx="18000" cy="1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F032A3F-1500-468D-9D53-00FF257BCD4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869433" y="2054618"/>
                  <a:ext cx="26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E7BD66-3D58-4CAA-B1C7-2426DE66E88A}"/>
                    </a:ext>
                  </a:extLst>
                </p14:cNvPr>
                <p14:cNvContentPartPr/>
                <p14:nvPr/>
              </p14:nvContentPartPr>
              <p14:xfrm>
                <a:off x="7046913" y="1886498"/>
                <a:ext cx="136800" cy="226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E7BD66-3D58-4CAA-B1C7-2426DE66E88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42593" y="1882178"/>
                  <a:ext cx="145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A1BF72D-07D1-4CFF-A291-49CC03F0EED7}"/>
                    </a:ext>
                  </a:extLst>
                </p14:cNvPr>
                <p14:cNvContentPartPr/>
                <p14:nvPr/>
              </p14:nvContentPartPr>
              <p14:xfrm>
                <a:off x="7232673" y="1895138"/>
                <a:ext cx="75960" cy="305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A1BF72D-07D1-4CFF-A291-49CC03F0EED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28353" y="1890818"/>
                  <a:ext cx="84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273134-B91E-4E6E-921C-4CE61FB53F7F}"/>
                    </a:ext>
                  </a:extLst>
                </p14:cNvPr>
                <p14:cNvContentPartPr/>
                <p14:nvPr/>
              </p14:nvContentPartPr>
              <p14:xfrm>
                <a:off x="7117113" y="1842938"/>
                <a:ext cx="180720" cy="38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273134-B91E-4E6E-921C-4CE61FB53F7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12793" y="1838618"/>
                  <a:ext cx="1893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10635A1-DFC9-4719-B5F8-4AF2F11C5A1B}"/>
                    </a:ext>
                  </a:extLst>
                </p14:cNvPr>
                <p14:cNvContentPartPr/>
                <p14:nvPr/>
              </p14:nvContentPartPr>
              <p14:xfrm>
                <a:off x="7352913" y="1806218"/>
                <a:ext cx="126720" cy="466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10635A1-DFC9-4719-B5F8-4AF2F11C5A1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48593" y="1801898"/>
                  <a:ext cx="135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AF2CEE-207C-47DA-8BA9-5D2DD07924C0}"/>
                    </a:ext>
                  </a:extLst>
                </p14:cNvPr>
                <p14:cNvContentPartPr/>
                <p14:nvPr/>
              </p14:nvContentPartPr>
              <p14:xfrm>
                <a:off x="6663153" y="1962818"/>
                <a:ext cx="182880" cy="173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CAF2CEE-207C-47DA-8BA9-5D2DD07924C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58833" y="1958498"/>
                  <a:ext cx="191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ED8749E-400A-44CB-AEFE-E2766C61DF84}"/>
                    </a:ext>
                  </a:extLst>
                </p14:cNvPr>
                <p14:cNvContentPartPr/>
                <p14:nvPr/>
              </p14:nvContentPartPr>
              <p14:xfrm>
                <a:off x="6666033" y="1927898"/>
                <a:ext cx="182880" cy="207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ED8749E-400A-44CB-AEFE-E2766C61DF8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661713" y="1923578"/>
                  <a:ext cx="191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538656-3761-40DF-B07F-57B98F52475E}"/>
                    </a:ext>
                  </a:extLst>
                </p14:cNvPr>
                <p14:cNvContentPartPr/>
                <p14:nvPr/>
              </p14:nvContentPartPr>
              <p14:xfrm>
                <a:off x="6663153" y="1913498"/>
                <a:ext cx="174600" cy="230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538656-3761-40DF-B07F-57B98F52475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658833" y="1909178"/>
                  <a:ext cx="183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4F113D-90C9-4818-AA0A-248437D0264A}"/>
                    </a:ext>
                  </a:extLst>
                </p14:cNvPr>
                <p14:cNvContentPartPr/>
                <p14:nvPr/>
              </p14:nvContentPartPr>
              <p14:xfrm>
                <a:off x="6675033" y="1922138"/>
                <a:ext cx="135720" cy="226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4F113D-90C9-4818-AA0A-248437D0264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670713" y="1917818"/>
                  <a:ext cx="144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2EE61A-C333-432A-91EA-1B91193C972B}"/>
                    </a:ext>
                  </a:extLst>
                </p14:cNvPr>
                <p14:cNvContentPartPr/>
                <p14:nvPr/>
              </p14:nvContentPartPr>
              <p14:xfrm>
                <a:off x="6668193" y="1927538"/>
                <a:ext cx="257400" cy="20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2EE61A-C333-432A-91EA-1B91193C972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63873" y="1923218"/>
                  <a:ext cx="266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75F0AB9-C314-4E6A-BC89-A9C8E7AA3BD5}"/>
                    </a:ext>
                  </a:extLst>
                </p14:cNvPr>
                <p14:cNvContentPartPr/>
                <p14:nvPr/>
              </p14:nvContentPartPr>
              <p14:xfrm>
                <a:off x="4372113" y="2849858"/>
                <a:ext cx="492840" cy="407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75F0AB9-C314-4E6A-BC89-A9C8E7AA3BD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367793" y="2845538"/>
                  <a:ext cx="501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0C5FE9-37A0-4B4D-965D-5DCBB44094A8}"/>
                    </a:ext>
                  </a:extLst>
                </p14:cNvPr>
                <p14:cNvContentPartPr/>
                <p14:nvPr/>
              </p14:nvContentPartPr>
              <p14:xfrm>
                <a:off x="4825713" y="3650138"/>
                <a:ext cx="192600" cy="597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0C5FE9-37A0-4B4D-965D-5DCBB44094A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821393" y="3645818"/>
                  <a:ext cx="20124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B54BC8D-ADAB-4E07-9666-549993C81D28}"/>
                    </a:ext>
                  </a:extLst>
                </p14:cNvPr>
                <p14:cNvContentPartPr/>
                <p14:nvPr/>
              </p14:nvContentPartPr>
              <p14:xfrm>
                <a:off x="4771713" y="3232178"/>
                <a:ext cx="207000" cy="494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B54BC8D-ADAB-4E07-9666-549993C81D2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767393" y="3227858"/>
                  <a:ext cx="2156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488F5B0-F374-49C3-BF63-6D5C0E64EBFD}"/>
                    </a:ext>
                  </a:extLst>
                </p14:cNvPr>
                <p14:cNvContentPartPr/>
                <p14:nvPr/>
              </p14:nvContentPartPr>
              <p14:xfrm>
                <a:off x="4823553" y="3166658"/>
                <a:ext cx="188640" cy="625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488F5B0-F374-49C3-BF63-6D5C0E64EBF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819233" y="3162338"/>
                  <a:ext cx="1972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34896B3-6E6C-466C-86EC-D389A636C4F6}"/>
                    </a:ext>
                  </a:extLst>
                </p14:cNvPr>
                <p14:cNvContentPartPr/>
                <p14:nvPr/>
              </p14:nvContentPartPr>
              <p14:xfrm>
                <a:off x="4783953" y="3205538"/>
                <a:ext cx="167760" cy="493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34896B3-6E6C-466C-86EC-D389A636C4F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779633" y="3200858"/>
                  <a:ext cx="17640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96BD0E7-4943-4206-BA5A-330DE0722B3D}"/>
                    </a:ext>
                  </a:extLst>
                </p14:cNvPr>
                <p14:cNvContentPartPr/>
                <p14:nvPr/>
              </p14:nvContentPartPr>
              <p14:xfrm>
                <a:off x="4877553" y="3164498"/>
                <a:ext cx="599400" cy="254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96BD0E7-4943-4206-BA5A-330DE0722B3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873233" y="3160178"/>
                  <a:ext cx="608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E6B12E7-FD91-4535-B88E-DEF9553DECAD}"/>
                    </a:ext>
                  </a:extLst>
                </p14:cNvPr>
                <p14:cNvContentPartPr/>
                <p14:nvPr/>
              </p14:nvContentPartPr>
              <p14:xfrm>
                <a:off x="5009673" y="3011858"/>
                <a:ext cx="78480" cy="190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E6B12E7-FD91-4535-B88E-DEF9553DECA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005353" y="3007538"/>
                  <a:ext cx="87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949CF60-A9DD-49AD-8EE9-B4A76B2A33A6}"/>
                    </a:ext>
                  </a:extLst>
                </p14:cNvPr>
                <p14:cNvContentPartPr/>
                <p14:nvPr/>
              </p14:nvContentPartPr>
              <p14:xfrm>
                <a:off x="5016513" y="3136418"/>
                <a:ext cx="87840" cy="24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949CF60-A9DD-49AD-8EE9-B4A76B2A33A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012193" y="3132098"/>
                  <a:ext cx="96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89B4313-691E-4FE7-86BB-3BA35A12BC25}"/>
                    </a:ext>
                  </a:extLst>
                </p14:cNvPr>
                <p14:cNvContentPartPr/>
                <p14:nvPr/>
              </p14:nvContentPartPr>
              <p14:xfrm>
                <a:off x="5066193" y="3076298"/>
                <a:ext cx="234000" cy="146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9B4313-691E-4FE7-86BB-3BA35A12BC2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61873" y="3071978"/>
                  <a:ext cx="242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0E5FDDB-0AF8-4AB9-9F3A-9001D5F1CAED}"/>
                    </a:ext>
                  </a:extLst>
                </p14:cNvPr>
                <p14:cNvContentPartPr/>
                <p14:nvPr/>
              </p14:nvContentPartPr>
              <p14:xfrm>
                <a:off x="5212353" y="3034898"/>
                <a:ext cx="66600" cy="126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0E5FDDB-0AF8-4AB9-9F3A-9001D5F1CAE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208033" y="3030578"/>
                  <a:ext cx="75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04FA229-7AF8-4E84-8AD7-915A3A53ADEB}"/>
                    </a:ext>
                  </a:extLst>
                </p14:cNvPr>
                <p14:cNvContentPartPr/>
                <p14:nvPr/>
              </p14:nvContentPartPr>
              <p14:xfrm>
                <a:off x="5366433" y="3044258"/>
                <a:ext cx="84960" cy="50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04FA229-7AF8-4E84-8AD7-915A3A53ADE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362113" y="3039938"/>
                  <a:ext cx="9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9BC38DD-91CF-49E3-876D-65BD574FEB21}"/>
                    </a:ext>
                  </a:extLst>
                </p14:cNvPr>
                <p14:cNvContentPartPr/>
                <p14:nvPr/>
              </p14:nvContentPartPr>
              <p14:xfrm>
                <a:off x="5483073" y="2890538"/>
                <a:ext cx="59040" cy="155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9BC38DD-91CF-49E3-876D-65BD574FEB2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478753" y="2886218"/>
                  <a:ext cx="67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ED9382E-2E22-4F0E-9E77-B6C2AD52E03A}"/>
                    </a:ext>
                  </a:extLst>
                </p14:cNvPr>
                <p14:cNvContentPartPr/>
                <p14:nvPr/>
              </p14:nvContentPartPr>
              <p14:xfrm>
                <a:off x="5460393" y="2859578"/>
                <a:ext cx="86760" cy="81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ED9382E-2E22-4F0E-9E77-B6C2AD52E03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456073" y="2855258"/>
                  <a:ext cx="95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02783B6-1912-48F5-B937-6EF6EB70C1CF}"/>
                    </a:ext>
                  </a:extLst>
                </p14:cNvPr>
                <p14:cNvContentPartPr/>
                <p14:nvPr/>
              </p14:nvContentPartPr>
              <p14:xfrm>
                <a:off x="5486673" y="3005018"/>
                <a:ext cx="98280" cy="55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02783B6-1912-48F5-B937-6EF6EB70C1C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482353" y="3000698"/>
                  <a:ext cx="106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9DD21ED-3F00-44A3-91D1-7CF5D6876092}"/>
                    </a:ext>
                  </a:extLst>
                </p14:cNvPr>
                <p14:cNvContentPartPr/>
                <p14:nvPr/>
              </p14:nvContentPartPr>
              <p14:xfrm>
                <a:off x="5646153" y="2779298"/>
                <a:ext cx="91080" cy="288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9DD21ED-3F00-44A3-91D1-7CF5D687609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641833" y="2774978"/>
                  <a:ext cx="99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FC7D68-C264-46CE-BA37-3126EBE5CEC5}"/>
                    </a:ext>
                  </a:extLst>
                </p14:cNvPr>
                <p14:cNvContentPartPr/>
                <p14:nvPr/>
              </p14:nvContentPartPr>
              <p14:xfrm>
                <a:off x="5836593" y="2876858"/>
                <a:ext cx="68040" cy="48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FC7D68-C264-46CE-BA37-3126EBE5CEC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832273" y="2872538"/>
                  <a:ext cx="76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10CBA47-0615-4632-9BF5-8BE0538BD333}"/>
                    </a:ext>
                  </a:extLst>
                </p14:cNvPr>
                <p14:cNvContentPartPr/>
                <p14:nvPr/>
              </p14:nvContentPartPr>
              <p14:xfrm>
                <a:off x="5980233" y="2739698"/>
                <a:ext cx="90000" cy="193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10CBA47-0615-4632-9BF5-8BE0538BD33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975913" y="2735378"/>
                  <a:ext cx="98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C705B0B-F87D-4C23-A045-385C4EDBC7A1}"/>
                    </a:ext>
                  </a:extLst>
                </p14:cNvPr>
                <p14:cNvContentPartPr/>
                <p14:nvPr/>
              </p14:nvContentPartPr>
              <p14:xfrm>
                <a:off x="6058353" y="2729258"/>
                <a:ext cx="96480" cy="73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C705B0B-F87D-4C23-A045-385C4EDBC7A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54033" y="2724938"/>
                  <a:ext cx="105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112D624-767E-47FB-A83F-4CB0C0993BEA}"/>
                    </a:ext>
                  </a:extLst>
                </p14:cNvPr>
                <p14:cNvContentPartPr/>
                <p14:nvPr/>
              </p14:nvContentPartPr>
              <p14:xfrm>
                <a:off x="6209193" y="2675978"/>
                <a:ext cx="97560" cy="65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112D624-767E-47FB-A83F-4CB0C0993BE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204873" y="2671658"/>
                  <a:ext cx="106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BAA9E68-097A-42B8-9E23-65659395102C}"/>
                    </a:ext>
                  </a:extLst>
                </p14:cNvPr>
                <p14:cNvContentPartPr/>
                <p14:nvPr/>
              </p14:nvContentPartPr>
              <p14:xfrm>
                <a:off x="6316113" y="2643938"/>
                <a:ext cx="60120" cy="171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BAA9E68-097A-42B8-9E23-65659395102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311793" y="2639618"/>
                  <a:ext cx="68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F9D72EE-0E54-4896-95AE-804FE0491821}"/>
                    </a:ext>
                  </a:extLst>
                </p14:cNvPr>
                <p14:cNvContentPartPr/>
                <p14:nvPr/>
              </p14:nvContentPartPr>
              <p14:xfrm>
                <a:off x="6393513" y="2522618"/>
                <a:ext cx="61200" cy="190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F9D72EE-0E54-4896-95AE-804FE049182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389193" y="2518298"/>
                  <a:ext cx="69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3CEEBDE-D6BE-40A4-92AE-BB98D20349CB}"/>
                    </a:ext>
                  </a:extLst>
                </p14:cNvPr>
                <p14:cNvContentPartPr/>
                <p14:nvPr/>
              </p14:nvContentPartPr>
              <p14:xfrm>
                <a:off x="6495753" y="2504978"/>
                <a:ext cx="87120" cy="183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3CEEBDE-D6BE-40A4-92AE-BB98D20349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491433" y="2500658"/>
                  <a:ext cx="95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217655-EAA3-42F2-9A78-8E79881AE893}"/>
                    </a:ext>
                  </a:extLst>
                </p14:cNvPr>
                <p14:cNvContentPartPr/>
                <p14:nvPr/>
              </p14:nvContentPartPr>
              <p14:xfrm>
                <a:off x="6504033" y="2550338"/>
                <a:ext cx="89280" cy="46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217655-EAA3-42F2-9A78-8E79881AE89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499713" y="2546018"/>
                  <a:ext cx="97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22FA2DF-D316-4A65-BD81-D5877FE7DCCB}"/>
                    </a:ext>
                  </a:extLst>
                </p14:cNvPr>
                <p14:cNvContentPartPr/>
                <p14:nvPr/>
              </p14:nvContentPartPr>
              <p14:xfrm>
                <a:off x="6645513" y="2548538"/>
                <a:ext cx="147600" cy="80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22FA2DF-D316-4A65-BD81-D5877FE7DC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641193" y="2544218"/>
                  <a:ext cx="156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D0E2F5C-9263-453F-8F15-7E73A019D5CB}"/>
                    </a:ext>
                  </a:extLst>
                </p14:cNvPr>
                <p14:cNvContentPartPr/>
                <p14:nvPr/>
              </p14:nvContentPartPr>
              <p14:xfrm>
                <a:off x="5400633" y="2722778"/>
                <a:ext cx="1450800" cy="494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D0E2F5C-9263-453F-8F15-7E73A019D5C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396313" y="2718458"/>
                  <a:ext cx="14594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4A3248-B62C-466E-83A6-60C4F64A6175}"/>
                    </a:ext>
                  </a:extLst>
                </p14:cNvPr>
                <p14:cNvContentPartPr/>
                <p14:nvPr/>
              </p14:nvContentPartPr>
              <p14:xfrm>
                <a:off x="6721833" y="2687858"/>
                <a:ext cx="159480" cy="178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4A3248-B62C-466E-83A6-60C4F64A617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717513" y="2683538"/>
                  <a:ext cx="168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A4E18A2-99DF-4A5E-994F-27196ADF072A}"/>
                    </a:ext>
                  </a:extLst>
                </p14:cNvPr>
                <p14:cNvContentPartPr/>
                <p14:nvPr/>
              </p14:nvContentPartPr>
              <p14:xfrm>
                <a:off x="2346753" y="3633938"/>
                <a:ext cx="414360" cy="957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A4E18A2-99DF-4A5E-994F-27196ADF072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42433" y="3629618"/>
                  <a:ext cx="42300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5E91F2F-C0A6-4045-B0DA-608EE5C065A9}"/>
                    </a:ext>
                  </a:extLst>
                </p14:cNvPr>
                <p14:cNvContentPartPr/>
                <p14:nvPr/>
              </p14:nvContentPartPr>
              <p14:xfrm>
                <a:off x="2308233" y="3272858"/>
                <a:ext cx="1166760" cy="1451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5E91F2F-C0A6-4045-B0DA-608EE5C065A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03913" y="3268538"/>
                  <a:ext cx="1175400" cy="14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69148D7-896D-4CA2-83A7-5BF4A3753BA0}"/>
                    </a:ext>
                  </a:extLst>
                </p14:cNvPr>
                <p14:cNvContentPartPr/>
                <p14:nvPr/>
              </p14:nvContentPartPr>
              <p14:xfrm>
                <a:off x="2571393" y="3762818"/>
                <a:ext cx="165960" cy="1987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69148D7-896D-4CA2-83A7-5BF4A3753BA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567073" y="3758498"/>
                  <a:ext cx="174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DEA4238-91C2-4C94-866C-9E863C86301D}"/>
                    </a:ext>
                  </a:extLst>
                </p14:cNvPr>
                <p14:cNvContentPartPr/>
                <p14:nvPr/>
              </p14:nvContentPartPr>
              <p14:xfrm>
                <a:off x="2709273" y="3807098"/>
                <a:ext cx="173160" cy="117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DEA4238-91C2-4C94-866C-9E863C86301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04953" y="3802778"/>
                  <a:ext cx="181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97F4E6A-27E5-49CD-8A93-56553DBE47EE}"/>
                    </a:ext>
                  </a:extLst>
                </p14:cNvPr>
                <p14:cNvContentPartPr/>
                <p14:nvPr/>
              </p14:nvContentPartPr>
              <p14:xfrm>
                <a:off x="2879193" y="3668858"/>
                <a:ext cx="105480" cy="3139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97F4E6A-27E5-49CD-8A93-56553DBE47E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874873" y="3664538"/>
                  <a:ext cx="1141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180365E-7FC6-4E3B-9E5E-74C5873CFCE2}"/>
                    </a:ext>
                  </a:extLst>
                </p14:cNvPr>
                <p14:cNvContentPartPr/>
                <p14:nvPr/>
              </p14:nvContentPartPr>
              <p14:xfrm>
                <a:off x="2979273" y="3516578"/>
                <a:ext cx="229320" cy="2354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180365E-7FC6-4E3B-9E5E-74C5873CFCE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974953" y="3512258"/>
                  <a:ext cx="237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CB48BC5-DA83-490A-B43B-5B8425A61F85}"/>
                    </a:ext>
                  </a:extLst>
                </p14:cNvPr>
                <p14:cNvContentPartPr/>
                <p14:nvPr/>
              </p14:nvContentPartPr>
              <p14:xfrm>
                <a:off x="1475913" y="3775418"/>
                <a:ext cx="721080" cy="3117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CB48BC5-DA83-490A-B43B-5B8425A61F8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471593" y="3771098"/>
                  <a:ext cx="729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7086B92-6579-4D9E-BFD2-2AAE8C60F7A6}"/>
                    </a:ext>
                  </a:extLst>
                </p14:cNvPr>
                <p14:cNvContentPartPr/>
                <p14:nvPr/>
              </p14:nvContentPartPr>
              <p14:xfrm>
                <a:off x="2000793" y="3683978"/>
                <a:ext cx="328320" cy="1584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7086B92-6579-4D9E-BFD2-2AAE8C60F7A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996473" y="3679658"/>
                  <a:ext cx="336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5CC7507-8C14-4CFE-B937-2E8B93E7C9E3}"/>
                    </a:ext>
                  </a:extLst>
                </p14:cNvPr>
                <p14:cNvContentPartPr/>
                <p14:nvPr/>
              </p14:nvContentPartPr>
              <p14:xfrm>
                <a:off x="2205993" y="3668858"/>
                <a:ext cx="116280" cy="129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5CC7507-8C14-4CFE-B937-2E8B93E7C9E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201673" y="3664538"/>
                  <a:ext cx="124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2964BD6-9A4F-4C71-B619-862B2570308A}"/>
                    </a:ext>
                  </a:extLst>
                </p14:cNvPr>
                <p14:cNvContentPartPr/>
                <p14:nvPr/>
              </p14:nvContentPartPr>
              <p14:xfrm>
                <a:off x="1530993" y="3749498"/>
                <a:ext cx="82440" cy="1065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2964BD6-9A4F-4C71-B619-862B2570308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526673" y="3745178"/>
                  <a:ext cx="91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AC3EEDC-39CC-4603-8A57-BEA618C7CCB2}"/>
                    </a:ext>
                  </a:extLst>
                </p14:cNvPr>
                <p14:cNvContentPartPr/>
                <p14:nvPr/>
              </p14:nvContentPartPr>
              <p14:xfrm>
                <a:off x="1590393" y="3655898"/>
                <a:ext cx="71640" cy="154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AC3EEDC-39CC-4603-8A57-BEA618C7CCB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586073" y="3651578"/>
                  <a:ext cx="80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036B6F6-A757-49C2-AEFB-040BD1BF5CAB}"/>
                    </a:ext>
                  </a:extLst>
                </p14:cNvPr>
                <p14:cNvContentPartPr/>
                <p14:nvPr/>
              </p14:nvContentPartPr>
              <p14:xfrm>
                <a:off x="1686153" y="3628178"/>
                <a:ext cx="174600" cy="200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036B6F6-A757-49C2-AEFB-040BD1BF5CA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681833" y="3623858"/>
                  <a:ext cx="183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A3FE310-5DBF-438B-8AEB-D846F514BF43}"/>
                    </a:ext>
                  </a:extLst>
                </p14:cNvPr>
                <p14:cNvContentPartPr/>
                <p14:nvPr/>
              </p14:nvContentPartPr>
              <p14:xfrm>
                <a:off x="1638273" y="3947858"/>
                <a:ext cx="748080" cy="3715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A3FE310-5DBF-438B-8AEB-D846F514BF4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633953" y="3943538"/>
                  <a:ext cx="7567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4AFE1FE-47BF-46B2-95A6-3B83DB98B357}"/>
                    </a:ext>
                  </a:extLst>
                </p14:cNvPr>
                <p14:cNvContentPartPr/>
                <p14:nvPr/>
              </p14:nvContentPartPr>
              <p14:xfrm>
                <a:off x="2319753" y="3901058"/>
                <a:ext cx="75960" cy="1526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4AFE1FE-47BF-46B2-95A6-3B83DB98B35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315433" y="3896738"/>
                  <a:ext cx="84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78A39BB-2CD3-45DF-8493-DA35E26622B5}"/>
                    </a:ext>
                  </a:extLst>
                </p14:cNvPr>
                <p14:cNvContentPartPr/>
                <p14:nvPr/>
              </p14:nvContentPartPr>
              <p14:xfrm>
                <a:off x="1728633" y="4072058"/>
                <a:ext cx="60480" cy="1047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78A39BB-2CD3-45DF-8493-DA35E26622B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24313" y="4067738"/>
                  <a:ext cx="69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1030F59-C06F-44F3-84D5-753A9647AAAF}"/>
                    </a:ext>
                  </a:extLst>
                </p14:cNvPr>
                <p14:cNvContentPartPr/>
                <p14:nvPr/>
              </p14:nvContentPartPr>
              <p14:xfrm>
                <a:off x="1829793" y="4044698"/>
                <a:ext cx="44280" cy="882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1030F59-C06F-44F3-84D5-753A9647AAA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825473" y="4040378"/>
                  <a:ext cx="52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281A782-5D2A-4D0C-8B65-EB33BA4ECA4A}"/>
                    </a:ext>
                  </a:extLst>
                </p14:cNvPr>
                <p14:cNvContentPartPr/>
                <p14:nvPr/>
              </p14:nvContentPartPr>
              <p14:xfrm>
                <a:off x="1902153" y="3921938"/>
                <a:ext cx="88560" cy="1677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281A782-5D2A-4D0C-8B65-EB33BA4ECA4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897833" y="3917618"/>
                  <a:ext cx="97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19E4896-D73C-4265-8EBF-D8DE653D6021}"/>
                    </a:ext>
                  </a:extLst>
                </p14:cNvPr>
                <p14:cNvContentPartPr/>
                <p14:nvPr/>
              </p14:nvContentPartPr>
              <p14:xfrm>
                <a:off x="2011233" y="4014818"/>
                <a:ext cx="40680" cy="331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19E4896-D73C-4265-8EBF-D8DE653D602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006913" y="4010498"/>
                  <a:ext cx="49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2BA2771-7529-437A-AEC7-07C39F5BB95A}"/>
                    </a:ext>
                  </a:extLst>
                </p14:cNvPr>
                <p14:cNvContentPartPr/>
                <p14:nvPr/>
              </p14:nvContentPartPr>
              <p14:xfrm>
                <a:off x="2051553" y="3945338"/>
                <a:ext cx="46440" cy="698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2BA2771-7529-437A-AEC7-07C39F5BB95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047233" y="3941018"/>
                  <a:ext cx="55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1A5FE24-C0A2-434F-9A35-8AC5CCB69C5F}"/>
                    </a:ext>
                  </a:extLst>
                </p14:cNvPr>
                <p14:cNvContentPartPr/>
                <p14:nvPr/>
              </p14:nvContentPartPr>
              <p14:xfrm>
                <a:off x="2113833" y="3932738"/>
                <a:ext cx="66960" cy="738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1A5FE24-C0A2-434F-9A35-8AC5CCB69C5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109513" y="3928418"/>
                  <a:ext cx="75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56FEF54-30CB-434E-8FA3-9AFBE6C6C204}"/>
                    </a:ext>
                  </a:extLst>
                </p14:cNvPr>
                <p14:cNvContentPartPr/>
                <p14:nvPr/>
              </p14:nvContentPartPr>
              <p14:xfrm>
                <a:off x="2150913" y="3864698"/>
                <a:ext cx="31680" cy="1155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56FEF54-30CB-434E-8FA3-9AFBE6C6C20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146593" y="3860378"/>
                  <a:ext cx="40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01D4B8B-0AF9-460E-8FD4-1554B73133EC}"/>
                    </a:ext>
                  </a:extLst>
                </p14:cNvPr>
                <p14:cNvContentPartPr/>
                <p14:nvPr/>
              </p14:nvContentPartPr>
              <p14:xfrm>
                <a:off x="1822593" y="4307858"/>
                <a:ext cx="572400" cy="376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01D4B8B-0AF9-460E-8FD4-1554B73133E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18273" y="4303538"/>
                  <a:ext cx="581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B469B29-D29D-4338-BFB5-C919BA89FF49}"/>
                    </a:ext>
                  </a:extLst>
                </p14:cNvPr>
                <p14:cNvContentPartPr/>
                <p14:nvPr/>
              </p14:nvContentPartPr>
              <p14:xfrm>
                <a:off x="2324433" y="4207778"/>
                <a:ext cx="199080" cy="146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B469B29-D29D-4338-BFB5-C919BA89FF4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320113" y="4203458"/>
                  <a:ext cx="207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F642FD4-0EA4-4DB4-84D7-8B434E185C83}"/>
                    </a:ext>
                  </a:extLst>
                </p14:cNvPr>
                <p14:cNvContentPartPr/>
                <p14:nvPr/>
              </p14:nvContentPartPr>
              <p14:xfrm>
                <a:off x="2318313" y="4194818"/>
                <a:ext cx="230760" cy="174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F642FD4-0EA4-4DB4-84D7-8B434E185C8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313993" y="4190498"/>
                  <a:ext cx="239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132F0BE4-0893-4A0B-B227-CDAF43205542}"/>
                    </a:ext>
                  </a:extLst>
                </p14:cNvPr>
                <p14:cNvContentPartPr/>
                <p14:nvPr/>
              </p14:nvContentPartPr>
              <p14:xfrm>
                <a:off x="1846713" y="4395338"/>
                <a:ext cx="56880" cy="921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132F0BE4-0893-4A0B-B227-CDAF4320554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842393" y="4391018"/>
                  <a:ext cx="65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4553E35-828E-496C-8D22-D95F7DFC5842}"/>
                    </a:ext>
                  </a:extLst>
                </p14:cNvPr>
                <p14:cNvContentPartPr/>
                <p14:nvPr/>
              </p14:nvContentPartPr>
              <p14:xfrm>
                <a:off x="1930953" y="4387418"/>
                <a:ext cx="53640" cy="78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4553E35-828E-496C-8D22-D95F7DFC584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926633" y="4383098"/>
                  <a:ext cx="62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34ECFDF-6122-4A71-AF17-81AEC3BF15BA}"/>
                    </a:ext>
                  </a:extLst>
                </p14:cNvPr>
                <p14:cNvContentPartPr/>
                <p14:nvPr/>
              </p14:nvContentPartPr>
              <p14:xfrm>
                <a:off x="1977033" y="4304978"/>
                <a:ext cx="63000" cy="124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34ECFDF-6122-4A71-AF17-81AEC3BF15B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972713" y="4300658"/>
                  <a:ext cx="71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89EDD68-1204-44D7-A209-CDB97443D1DE}"/>
                    </a:ext>
                  </a:extLst>
                </p14:cNvPr>
                <p14:cNvContentPartPr/>
                <p14:nvPr/>
              </p14:nvContentPartPr>
              <p14:xfrm>
                <a:off x="2081433" y="4368698"/>
                <a:ext cx="26640" cy="345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89EDD68-1204-44D7-A209-CDB97443D1D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077113" y="4364378"/>
                  <a:ext cx="35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0C7DC78-78C6-4F96-AAD8-0A453214E7CB}"/>
                    </a:ext>
                  </a:extLst>
                </p14:cNvPr>
                <p14:cNvContentPartPr/>
                <p14:nvPr/>
              </p14:nvContentPartPr>
              <p14:xfrm>
                <a:off x="2132553" y="4277978"/>
                <a:ext cx="27000" cy="50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0C7DC78-78C6-4F96-AAD8-0A453214E7C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128233" y="4273658"/>
                  <a:ext cx="35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0819595-2BF8-4B69-9BD8-1019F845C41C}"/>
                    </a:ext>
                  </a:extLst>
                </p14:cNvPr>
                <p14:cNvContentPartPr/>
                <p14:nvPr/>
              </p14:nvContentPartPr>
              <p14:xfrm>
                <a:off x="2183673" y="4124618"/>
                <a:ext cx="100800" cy="174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0819595-2BF8-4B69-9BD8-1019F845C41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179353" y="4120298"/>
                  <a:ext cx="109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2558A89-A1D3-4FD2-B772-B5DBA165981F}"/>
                    </a:ext>
                  </a:extLst>
                </p14:cNvPr>
                <p14:cNvContentPartPr/>
                <p14:nvPr/>
              </p14:nvContentPartPr>
              <p14:xfrm>
                <a:off x="3194913" y="3009698"/>
                <a:ext cx="1154880" cy="457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2558A89-A1D3-4FD2-B772-B5DBA165981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190593" y="3005378"/>
                  <a:ext cx="11635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BE21093-1D51-4C16-8B6A-73CDB8A5F8AE}"/>
                    </a:ext>
                  </a:extLst>
                </p14:cNvPr>
                <p14:cNvContentPartPr/>
                <p14:nvPr/>
              </p14:nvContentPartPr>
              <p14:xfrm>
                <a:off x="3445833" y="3162698"/>
                <a:ext cx="96480" cy="1076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BE21093-1D51-4C16-8B6A-73CDB8A5F8A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441513" y="3158378"/>
                  <a:ext cx="105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866BD5E-6BB6-443C-AB97-F7B2D9AF6980}"/>
                    </a:ext>
                  </a:extLst>
                </p14:cNvPr>
                <p14:cNvContentPartPr/>
                <p14:nvPr/>
              </p14:nvContentPartPr>
              <p14:xfrm>
                <a:off x="3511353" y="3127058"/>
                <a:ext cx="59760" cy="1508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866BD5E-6BB6-443C-AB97-F7B2D9AF698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507033" y="3122738"/>
                  <a:ext cx="68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816BB41-D504-48EF-B9A2-A3C880F4BD75}"/>
                    </a:ext>
                  </a:extLst>
                </p14:cNvPr>
                <p14:cNvContentPartPr/>
                <p14:nvPr/>
              </p14:nvContentPartPr>
              <p14:xfrm>
                <a:off x="3545553" y="2913578"/>
                <a:ext cx="200520" cy="2948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816BB41-D504-48EF-B9A2-A3C880F4BD7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41233" y="2909258"/>
                  <a:ext cx="209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A39D2B1-E021-4CB8-8C30-88E33EE201F5}"/>
                    </a:ext>
                  </a:extLst>
                </p14:cNvPr>
                <p14:cNvContentPartPr/>
                <p14:nvPr/>
              </p14:nvContentPartPr>
              <p14:xfrm>
                <a:off x="3645993" y="3281858"/>
                <a:ext cx="276480" cy="239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A39D2B1-E021-4CB8-8C30-88E33EE201F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641673" y="3277538"/>
                  <a:ext cx="285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292B853-0806-46CA-B198-59F03B4574B8}"/>
                    </a:ext>
                  </a:extLst>
                </p14:cNvPr>
                <p14:cNvContentPartPr/>
                <p14:nvPr/>
              </p14:nvContentPartPr>
              <p14:xfrm>
                <a:off x="3867033" y="3343058"/>
                <a:ext cx="54000" cy="130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292B853-0806-46CA-B198-59F03B4574B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62713" y="3338738"/>
                  <a:ext cx="62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4E9F7ED-433B-4C80-AB7C-302AF7464253}"/>
                    </a:ext>
                  </a:extLst>
                </p14:cNvPr>
                <p14:cNvContentPartPr/>
                <p14:nvPr/>
              </p14:nvContentPartPr>
              <p14:xfrm>
                <a:off x="3866673" y="3312818"/>
                <a:ext cx="136080" cy="147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4E9F7ED-433B-4C80-AB7C-302AF746425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862353" y="3308498"/>
                  <a:ext cx="144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3473C2F-8988-4C04-8E2E-2292CE06A011}"/>
                    </a:ext>
                  </a:extLst>
                </p14:cNvPr>
                <p14:cNvContentPartPr/>
                <p14:nvPr/>
              </p14:nvContentPartPr>
              <p14:xfrm>
                <a:off x="3999153" y="3309578"/>
                <a:ext cx="58680" cy="644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3473C2F-8988-4C04-8E2E-2292CE06A01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994833" y="3305258"/>
                  <a:ext cx="67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7FA9EE6-41D7-4A6D-9384-6CCEC388EEC5}"/>
                    </a:ext>
                  </a:extLst>
                </p14:cNvPr>
                <p14:cNvContentPartPr/>
                <p14:nvPr/>
              </p14:nvContentPartPr>
              <p14:xfrm>
                <a:off x="4069713" y="3131018"/>
                <a:ext cx="404280" cy="181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7FA9EE6-41D7-4A6D-9384-6CCEC388EEC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065393" y="3126698"/>
                  <a:ext cx="412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7C62A10-5CEF-4F22-A396-346966A5E8E2}"/>
                    </a:ext>
                  </a:extLst>
                </p14:cNvPr>
                <p14:cNvContentPartPr/>
                <p14:nvPr/>
              </p14:nvContentPartPr>
              <p14:xfrm>
                <a:off x="3298593" y="3419378"/>
                <a:ext cx="1185120" cy="5389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7C62A10-5CEF-4F22-A396-346966A5E8E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294273" y="3415058"/>
                  <a:ext cx="119376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20E23709-F6EE-4D6E-A796-D53CE76964A9}"/>
                    </a:ext>
                  </a:extLst>
                </p14:cNvPr>
                <p14:cNvContentPartPr/>
                <p14:nvPr/>
              </p14:nvContentPartPr>
              <p14:xfrm>
                <a:off x="4363113" y="3380498"/>
                <a:ext cx="118080" cy="2080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20E23709-F6EE-4D6E-A796-D53CE76964A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358793" y="3376178"/>
                  <a:ext cx="126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F32591C-2FEF-4F9C-9B84-9FDE07B6A3B2}"/>
                    </a:ext>
                  </a:extLst>
                </p14:cNvPr>
                <p14:cNvContentPartPr/>
                <p14:nvPr/>
              </p14:nvContentPartPr>
              <p14:xfrm>
                <a:off x="3502353" y="3693698"/>
                <a:ext cx="37800" cy="1346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F32591C-2FEF-4F9C-9B84-9FDE07B6A3B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498033" y="3689378"/>
                  <a:ext cx="46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F68006F-823A-4BB7-8D60-1A326B60C81F}"/>
                    </a:ext>
                  </a:extLst>
                </p14:cNvPr>
                <p14:cNvContentPartPr/>
                <p14:nvPr/>
              </p14:nvContentPartPr>
              <p14:xfrm>
                <a:off x="3557433" y="3677858"/>
                <a:ext cx="89280" cy="127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F68006F-823A-4BB7-8D60-1A326B60C81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53113" y="3673538"/>
                  <a:ext cx="97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840F804-029A-4FA8-81F7-22CBEBA63EF5}"/>
                    </a:ext>
                  </a:extLst>
                </p14:cNvPr>
                <p14:cNvContentPartPr/>
                <p14:nvPr/>
              </p14:nvContentPartPr>
              <p14:xfrm>
                <a:off x="3657513" y="3598298"/>
                <a:ext cx="67320" cy="1670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840F804-029A-4FA8-81F7-22CBEBA63EF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653193" y="3593978"/>
                  <a:ext cx="7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75F2558-015C-482C-86FF-A9D6F67B4FAB}"/>
                    </a:ext>
                  </a:extLst>
                </p14:cNvPr>
                <p14:cNvContentPartPr/>
                <p14:nvPr/>
              </p14:nvContentPartPr>
              <p14:xfrm>
                <a:off x="3411633" y="3680378"/>
                <a:ext cx="1148400" cy="4881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75F2558-015C-482C-86FF-A9D6F67B4FA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407313" y="3676058"/>
                  <a:ext cx="11570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D05FE0F-1B03-4C83-8B19-D0E1C792C8EA}"/>
                    </a:ext>
                  </a:extLst>
                </p14:cNvPr>
                <p14:cNvContentPartPr/>
                <p14:nvPr/>
              </p14:nvContentPartPr>
              <p14:xfrm>
                <a:off x="4483353" y="3639338"/>
                <a:ext cx="68400" cy="1699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D05FE0F-1B03-4C83-8B19-D0E1C792C8E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479033" y="3635018"/>
                  <a:ext cx="77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F36F98E-938A-4F90-AC00-946A79053DF8}"/>
                    </a:ext>
                  </a:extLst>
                </p14:cNvPr>
                <p14:cNvContentPartPr/>
                <p14:nvPr/>
              </p14:nvContentPartPr>
              <p14:xfrm>
                <a:off x="3641673" y="3767498"/>
                <a:ext cx="352440" cy="2667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F36F98E-938A-4F90-AC00-946A79053DF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637353" y="3763178"/>
                  <a:ext cx="361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BA7AE62-4A73-40C9-972D-28A27C230657}"/>
                    </a:ext>
                  </a:extLst>
                </p14:cNvPr>
                <p14:cNvContentPartPr/>
                <p14:nvPr/>
              </p14:nvContentPartPr>
              <p14:xfrm>
                <a:off x="3929313" y="3762098"/>
                <a:ext cx="95400" cy="72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BA7AE62-4A73-40C9-972D-28A27C23065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924993" y="3757778"/>
                  <a:ext cx="104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299B880-A3E1-444E-B537-3B33CB0C7AC3}"/>
                    </a:ext>
                  </a:extLst>
                </p14:cNvPr>
                <p14:cNvContentPartPr/>
                <p14:nvPr/>
              </p14:nvContentPartPr>
              <p14:xfrm>
                <a:off x="3814113" y="3813218"/>
                <a:ext cx="77040" cy="88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299B880-A3E1-444E-B537-3B33CB0C7AC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809793" y="3808898"/>
                  <a:ext cx="85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EC5C01A-EB24-47EE-BAB7-BAC0200938F6}"/>
                    </a:ext>
                  </a:extLst>
                </p14:cNvPr>
                <p14:cNvContentPartPr/>
                <p14:nvPr/>
              </p14:nvContentPartPr>
              <p14:xfrm>
                <a:off x="4369233" y="4012658"/>
                <a:ext cx="810720" cy="936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EC5C01A-EB24-47EE-BAB7-BAC0200938F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364913" y="4008338"/>
                  <a:ext cx="81936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A3E25754-5D8F-4703-A9BA-F40691C2C62A}"/>
                    </a:ext>
                  </a:extLst>
                </p14:cNvPr>
                <p14:cNvContentPartPr/>
                <p14:nvPr/>
              </p14:nvContentPartPr>
              <p14:xfrm>
                <a:off x="4889073" y="4000778"/>
                <a:ext cx="176040" cy="1627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A3E25754-5D8F-4703-A9BA-F40691C2C62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884753" y="3996458"/>
                  <a:ext cx="184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19680AB-9DD2-4C81-8524-E59E9D0DAB8F}"/>
                    </a:ext>
                  </a:extLst>
                </p14:cNvPr>
                <p14:cNvContentPartPr/>
                <p14:nvPr/>
              </p14:nvContentPartPr>
              <p14:xfrm>
                <a:off x="2759313" y="4302098"/>
                <a:ext cx="360" cy="295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19680AB-9DD2-4C81-8524-E59E9D0DAB8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754993" y="4297778"/>
                  <a:ext cx="9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57E9D16-B3BA-488B-BBF6-AF67C5258FE0}"/>
                    </a:ext>
                  </a:extLst>
                </p14:cNvPr>
                <p14:cNvContentPartPr/>
                <p14:nvPr/>
              </p14:nvContentPartPr>
              <p14:xfrm>
                <a:off x="2690193" y="4225418"/>
                <a:ext cx="69120" cy="1306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57E9D16-B3BA-488B-BBF6-AF67C5258FE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685873" y="4221098"/>
                  <a:ext cx="77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6E82295-9A54-49A1-9A05-C98C1C5FA6C3}"/>
                    </a:ext>
                  </a:extLst>
                </p14:cNvPr>
                <p14:cNvContentPartPr/>
                <p14:nvPr/>
              </p14:nvContentPartPr>
              <p14:xfrm>
                <a:off x="2767593" y="4251698"/>
                <a:ext cx="27360" cy="554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6E82295-9A54-49A1-9A05-C98C1C5FA6C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763273" y="4247378"/>
                  <a:ext cx="36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35A341E-6641-4A19-8113-435FB23C6A6C}"/>
                    </a:ext>
                  </a:extLst>
                </p14:cNvPr>
                <p14:cNvContentPartPr/>
                <p14:nvPr/>
              </p14:nvContentPartPr>
              <p14:xfrm>
                <a:off x="2758233" y="4221458"/>
                <a:ext cx="2160" cy="72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35A341E-6641-4A19-8113-435FB23C6A6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753913" y="4217138"/>
                  <a:ext cx="108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C7C98216-3F97-4731-B80C-C03A47E9130D}"/>
                    </a:ext>
                  </a:extLst>
                </p14:cNvPr>
                <p14:cNvContentPartPr/>
                <p14:nvPr/>
              </p14:nvContentPartPr>
              <p14:xfrm>
                <a:off x="2805033" y="4222178"/>
                <a:ext cx="101520" cy="1630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C7C98216-3F97-4731-B80C-C03A47E9130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800713" y="4217858"/>
                  <a:ext cx="110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A2A267D-869E-4D2B-837E-5148004343A5}"/>
                    </a:ext>
                  </a:extLst>
                </p14:cNvPr>
                <p14:cNvContentPartPr/>
                <p14:nvPr/>
              </p14:nvContentPartPr>
              <p14:xfrm>
                <a:off x="2908353" y="4165298"/>
                <a:ext cx="37440" cy="853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A2A267D-869E-4D2B-837E-5148004343A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904033" y="4160978"/>
                  <a:ext cx="46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2E625C62-52B2-4758-A385-8B50F620A15A}"/>
                    </a:ext>
                  </a:extLst>
                </p14:cNvPr>
                <p14:cNvContentPartPr/>
                <p14:nvPr/>
              </p14:nvContentPartPr>
              <p14:xfrm>
                <a:off x="2989713" y="4047578"/>
                <a:ext cx="53640" cy="1443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2E625C62-52B2-4758-A385-8B50F620A15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985393" y="4043258"/>
                  <a:ext cx="62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522F267-8EA9-4CF7-ADAC-58F726BC6F8E}"/>
                    </a:ext>
                  </a:extLst>
                </p14:cNvPr>
                <p14:cNvContentPartPr/>
                <p14:nvPr/>
              </p14:nvContentPartPr>
              <p14:xfrm>
                <a:off x="2890713" y="4363298"/>
                <a:ext cx="52920" cy="864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522F267-8EA9-4CF7-ADAC-58F726BC6F8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886393" y="4358978"/>
                  <a:ext cx="61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DDCF3B4-B929-4A3D-9258-B8A692834913}"/>
                    </a:ext>
                  </a:extLst>
                </p14:cNvPr>
                <p14:cNvContentPartPr/>
                <p14:nvPr/>
              </p14:nvContentPartPr>
              <p14:xfrm>
                <a:off x="2928153" y="4332338"/>
                <a:ext cx="75600" cy="849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DDCF3B4-B929-4A3D-9258-B8A69283491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23833" y="4328018"/>
                  <a:ext cx="84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299B7BA-2003-4AAE-9D3A-28C245985441}"/>
                    </a:ext>
                  </a:extLst>
                </p14:cNvPr>
                <p14:cNvContentPartPr/>
                <p14:nvPr/>
              </p14:nvContentPartPr>
              <p14:xfrm>
                <a:off x="2988633" y="4279418"/>
                <a:ext cx="32040" cy="997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299B7BA-2003-4AAE-9D3A-28C24598544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984313" y="4275098"/>
                  <a:ext cx="40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637CABE-5484-40BD-A956-C49BB3E390AA}"/>
                    </a:ext>
                  </a:extLst>
                </p14:cNvPr>
                <p14:cNvContentPartPr/>
                <p14:nvPr/>
              </p14:nvContentPartPr>
              <p14:xfrm>
                <a:off x="2990433" y="4299218"/>
                <a:ext cx="159120" cy="75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637CABE-5484-40BD-A956-C49BB3E390A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986113" y="4294898"/>
                  <a:ext cx="167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5C33E28-B9BE-4628-B0B4-BC1251FD4426}"/>
                    </a:ext>
                  </a:extLst>
                </p14:cNvPr>
                <p14:cNvContentPartPr/>
                <p14:nvPr/>
              </p14:nvContentPartPr>
              <p14:xfrm>
                <a:off x="3164673" y="4138658"/>
                <a:ext cx="65520" cy="1544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5C33E28-B9BE-4628-B0B4-BC1251FD442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160353" y="4134338"/>
                  <a:ext cx="74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1ECB735-5485-40E9-8631-43DC4199B1D2}"/>
                    </a:ext>
                  </a:extLst>
                </p14:cNvPr>
                <p14:cNvContentPartPr/>
                <p14:nvPr/>
              </p14:nvContentPartPr>
              <p14:xfrm>
                <a:off x="3236673" y="4218218"/>
                <a:ext cx="42840" cy="727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1ECB735-5485-40E9-8631-43DC4199B1D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232353" y="4213898"/>
                  <a:ext cx="51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87CBF29-C049-43E8-90B1-3BBBE315D9AC}"/>
                    </a:ext>
                  </a:extLst>
                </p14:cNvPr>
                <p14:cNvContentPartPr/>
                <p14:nvPr/>
              </p14:nvContentPartPr>
              <p14:xfrm>
                <a:off x="3256113" y="4070978"/>
                <a:ext cx="92160" cy="189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87CBF29-C049-43E8-90B1-3BBBE315D9A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251793" y="4066658"/>
                  <a:ext cx="100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7DF5C9D-8949-4029-A9BB-60A363180AB1}"/>
                    </a:ext>
                  </a:extLst>
                </p14:cNvPr>
                <p14:cNvContentPartPr/>
                <p14:nvPr/>
              </p14:nvContentPartPr>
              <p14:xfrm>
                <a:off x="1305504" y="3804816"/>
                <a:ext cx="81720" cy="1227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7DF5C9D-8949-4029-A9BB-60A363180AB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301184" y="3800496"/>
                  <a:ext cx="90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09C608AF-AA09-41CE-87FA-ED9A61A5E593}"/>
                    </a:ext>
                  </a:extLst>
                </p14:cNvPr>
                <p14:cNvContentPartPr/>
                <p14:nvPr/>
              </p14:nvContentPartPr>
              <p14:xfrm>
                <a:off x="1358784" y="3765576"/>
                <a:ext cx="47880" cy="1371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09C608AF-AA09-41CE-87FA-ED9A61A5E59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354464" y="3761256"/>
                  <a:ext cx="56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416D37A-25CD-4132-AC18-9FF1E711C6FB}"/>
                    </a:ext>
                  </a:extLst>
                </p14:cNvPr>
                <p14:cNvContentPartPr/>
                <p14:nvPr/>
              </p14:nvContentPartPr>
              <p14:xfrm>
                <a:off x="1399824" y="3770256"/>
                <a:ext cx="114120" cy="120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416D37A-25CD-4132-AC18-9FF1E711C6F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395504" y="3765936"/>
                  <a:ext cx="122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9EE057E-74EB-4FA8-A316-4A6F8DCE6577}"/>
                    </a:ext>
                  </a:extLst>
                </p14:cNvPr>
                <p14:cNvContentPartPr/>
                <p14:nvPr/>
              </p14:nvContentPartPr>
              <p14:xfrm>
                <a:off x="1893024" y="3577296"/>
                <a:ext cx="54360" cy="666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9EE057E-74EB-4FA8-A316-4A6F8DCE657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888704" y="3572976"/>
                  <a:ext cx="63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BDB17CC9-5FE1-42DE-8BBC-088D06E995D8}"/>
                    </a:ext>
                  </a:extLst>
                </p14:cNvPr>
                <p14:cNvContentPartPr/>
                <p14:nvPr/>
              </p14:nvContentPartPr>
              <p14:xfrm>
                <a:off x="1931544" y="3608256"/>
                <a:ext cx="65160" cy="658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BDB17CC9-5FE1-42DE-8BBC-088D06E995D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927224" y="3603936"/>
                  <a:ext cx="73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5E66BC8-67C4-4C18-84D2-8A79B624615A}"/>
                    </a:ext>
                  </a:extLst>
                </p14:cNvPr>
                <p14:cNvContentPartPr/>
                <p14:nvPr/>
              </p14:nvContentPartPr>
              <p14:xfrm>
                <a:off x="1979424" y="3504936"/>
                <a:ext cx="44640" cy="280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5E66BC8-67C4-4C18-84D2-8A79B624615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975104" y="3500616"/>
                  <a:ext cx="53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30FB424-8C46-4E60-9E46-D32D4C4505C9}"/>
                    </a:ext>
                  </a:extLst>
                </p14:cNvPr>
                <p14:cNvContentPartPr/>
                <p14:nvPr/>
              </p14:nvContentPartPr>
              <p14:xfrm>
                <a:off x="2011104" y="3551016"/>
                <a:ext cx="38160" cy="284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30FB424-8C46-4E60-9E46-D32D4C4505C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006784" y="3546696"/>
                  <a:ext cx="4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1E3AAB0-9543-4BF7-85F9-4AA76ACA370A}"/>
                    </a:ext>
                  </a:extLst>
                </p14:cNvPr>
                <p14:cNvContentPartPr/>
                <p14:nvPr/>
              </p14:nvContentPartPr>
              <p14:xfrm>
                <a:off x="2064384" y="3314136"/>
                <a:ext cx="120960" cy="2664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1E3AAB0-9543-4BF7-85F9-4AA76ACA370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060064" y="3309816"/>
                  <a:ext cx="129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E61B0BA-5BFF-4B85-9AC2-298CA3FA651F}"/>
                    </a:ext>
                  </a:extLst>
                </p14:cNvPr>
                <p14:cNvContentPartPr/>
                <p14:nvPr/>
              </p14:nvContentPartPr>
              <p14:xfrm>
                <a:off x="2169504" y="3380376"/>
                <a:ext cx="61920" cy="55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E61B0BA-5BFF-4B85-9AC2-298CA3FA651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165184" y="3376056"/>
                  <a:ext cx="70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2D8FDEFB-7A6B-4BCC-B580-A6981CF88A95}"/>
                    </a:ext>
                  </a:extLst>
                </p14:cNvPr>
                <p14:cNvContentPartPr/>
                <p14:nvPr/>
              </p14:nvContentPartPr>
              <p14:xfrm>
                <a:off x="2238264" y="3336096"/>
                <a:ext cx="54360" cy="66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2D8FDEFB-7A6B-4BCC-B580-A6981CF88A9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233944" y="3331776"/>
                  <a:ext cx="63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13A55EF-5895-4E14-9602-A7532E174402}"/>
                    </a:ext>
                  </a:extLst>
                </p14:cNvPr>
                <p14:cNvContentPartPr/>
                <p14:nvPr/>
              </p14:nvContentPartPr>
              <p14:xfrm>
                <a:off x="2325384" y="3326376"/>
                <a:ext cx="45720" cy="716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13A55EF-5895-4E14-9602-A7532E17440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321064" y="3322056"/>
                  <a:ext cx="54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3ECC052D-A1AC-4CFA-9E42-B874BB6CFF53}"/>
                    </a:ext>
                  </a:extLst>
                </p14:cNvPr>
                <p14:cNvContentPartPr/>
                <p14:nvPr/>
              </p14:nvContentPartPr>
              <p14:xfrm>
                <a:off x="2398824" y="3178056"/>
                <a:ext cx="87840" cy="1850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3ECC052D-A1AC-4CFA-9E42-B874BB6CFF5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394504" y="3173736"/>
                  <a:ext cx="96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609E07F-CADD-4C63-8AD5-FECB9ADBE1E2}"/>
                    </a:ext>
                  </a:extLst>
                </p14:cNvPr>
                <p14:cNvContentPartPr/>
                <p14:nvPr/>
              </p14:nvContentPartPr>
              <p14:xfrm>
                <a:off x="2659464" y="3048096"/>
                <a:ext cx="127440" cy="2152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609E07F-CADD-4C63-8AD5-FECB9ADBE1E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655144" y="3043776"/>
                  <a:ext cx="136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0179A43D-BC3D-4F76-A8B8-A2468F8E5D24}"/>
                    </a:ext>
                  </a:extLst>
                </p14:cNvPr>
                <p14:cNvContentPartPr/>
                <p14:nvPr/>
              </p14:nvContentPartPr>
              <p14:xfrm>
                <a:off x="2496744" y="3064296"/>
                <a:ext cx="124560" cy="2692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0179A43D-BC3D-4F76-A8B8-A2468F8E5D2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492424" y="3059976"/>
                  <a:ext cx="133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3B303A8-E5B3-46E2-9840-D7E8CE2A511F}"/>
                    </a:ext>
                  </a:extLst>
                </p14:cNvPr>
                <p14:cNvContentPartPr/>
                <p14:nvPr/>
              </p14:nvContentPartPr>
              <p14:xfrm>
                <a:off x="2596104" y="3096696"/>
                <a:ext cx="82440" cy="1756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3B303A8-E5B3-46E2-9840-D7E8CE2A511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591784" y="3092376"/>
                  <a:ext cx="91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65DD09E-EC35-4FB8-B5E7-AA167E0E2E7F}"/>
                    </a:ext>
                  </a:extLst>
                </p14:cNvPr>
                <p14:cNvContentPartPr/>
                <p14:nvPr/>
              </p14:nvContentPartPr>
              <p14:xfrm>
                <a:off x="4259664" y="4371816"/>
                <a:ext cx="183600" cy="5238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65DD09E-EC35-4FB8-B5E7-AA167E0E2E7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255344" y="4367496"/>
                  <a:ext cx="1922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97DEA12-3EC1-4C73-9F85-249C0EC6721A}"/>
                    </a:ext>
                  </a:extLst>
                </p14:cNvPr>
                <p14:cNvContentPartPr/>
                <p14:nvPr/>
              </p14:nvContentPartPr>
              <p14:xfrm>
                <a:off x="4442904" y="4583496"/>
                <a:ext cx="77400" cy="626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97DEA12-3EC1-4C73-9F85-249C0EC6721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438584" y="4579176"/>
                  <a:ext cx="86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B84F677-07D3-494F-BDED-D5222B0048F3}"/>
                    </a:ext>
                  </a:extLst>
                </p14:cNvPr>
                <p14:cNvContentPartPr/>
                <p14:nvPr/>
              </p14:nvContentPartPr>
              <p14:xfrm>
                <a:off x="4545864" y="4526256"/>
                <a:ext cx="54360" cy="849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B84F677-07D3-494F-BDED-D5222B0048F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41544" y="4521936"/>
                  <a:ext cx="63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947578D-1BC7-4883-81E5-3160A99D19F9}"/>
                    </a:ext>
                  </a:extLst>
                </p14:cNvPr>
                <p14:cNvContentPartPr/>
                <p14:nvPr/>
              </p14:nvContentPartPr>
              <p14:xfrm>
                <a:off x="4572144" y="4395576"/>
                <a:ext cx="118800" cy="2088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947578D-1BC7-4883-81E5-3160A99D19F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567824" y="4391256"/>
                  <a:ext cx="127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DA508DFE-9A75-4CA8-8A23-EB478A8040BF}"/>
                    </a:ext>
                  </a:extLst>
                </p14:cNvPr>
                <p14:cNvContentPartPr/>
                <p14:nvPr/>
              </p14:nvContentPartPr>
              <p14:xfrm>
                <a:off x="4654944" y="4408896"/>
                <a:ext cx="168480" cy="2106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DA508DFE-9A75-4CA8-8A23-EB478A8040B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650624" y="4404576"/>
                  <a:ext cx="177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748ABBF9-5670-4B0C-9134-39B238D92953}"/>
                    </a:ext>
                  </a:extLst>
                </p14:cNvPr>
                <p14:cNvContentPartPr/>
                <p14:nvPr/>
              </p14:nvContentPartPr>
              <p14:xfrm>
                <a:off x="4941504" y="4272816"/>
                <a:ext cx="135360" cy="2268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748ABBF9-5670-4B0C-9134-39B238D9295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937184" y="4268496"/>
                  <a:ext cx="144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CB62694-7BF5-4000-8CF3-46A251F92DA7}"/>
                    </a:ext>
                  </a:extLst>
                </p14:cNvPr>
                <p14:cNvContentPartPr/>
                <p14:nvPr/>
              </p14:nvContentPartPr>
              <p14:xfrm>
                <a:off x="4747464" y="4383696"/>
                <a:ext cx="132480" cy="1162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CB62694-7BF5-4000-8CF3-46A251F92DA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743144" y="4379376"/>
                  <a:ext cx="141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EB24E59-ACEF-476D-B233-2356DC4A401C}"/>
                    </a:ext>
                  </a:extLst>
                </p14:cNvPr>
                <p14:cNvContentPartPr/>
                <p14:nvPr/>
              </p14:nvContentPartPr>
              <p14:xfrm>
                <a:off x="4891104" y="4351296"/>
                <a:ext cx="64080" cy="1256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EB24E59-ACEF-476D-B233-2356DC4A401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886784" y="4346976"/>
                  <a:ext cx="72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84488FC1-BC09-495C-8138-68E20ACF113D}"/>
                    </a:ext>
                  </a:extLst>
                </p14:cNvPr>
                <p14:cNvContentPartPr/>
                <p14:nvPr/>
              </p14:nvContentPartPr>
              <p14:xfrm>
                <a:off x="4873104" y="4491696"/>
                <a:ext cx="4320" cy="86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84488FC1-BC09-495C-8138-68E20ACF113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868784" y="4487376"/>
                  <a:ext cx="129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C149F8D0-9934-49C0-A712-E595B0DE347D}"/>
                    </a:ext>
                  </a:extLst>
                </p14:cNvPr>
                <p14:cNvContentPartPr/>
                <p14:nvPr/>
              </p14:nvContentPartPr>
              <p14:xfrm>
                <a:off x="4851504" y="4424736"/>
                <a:ext cx="5400" cy="3060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C149F8D0-9934-49C0-A712-E595B0DE347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847184" y="4420416"/>
                  <a:ext cx="14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58E2C65-5EDD-4EF8-963F-C93FEB9A2D3B}"/>
                    </a:ext>
                  </a:extLst>
                </p14:cNvPr>
                <p14:cNvContentPartPr/>
                <p14:nvPr/>
              </p14:nvContentPartPr>
              <p14:xfrm>
                <a:off x="5325624" y="3415296"/>
                <a:ext cx="2185200" cy="9086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58E2C65-5EDD-4EF8-963F-C93FEB9A2D3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321304" y="3410976"/>
                  <a:ext cx="219384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B949F872-57DE-424A-8399-07AB84DBF1EA}"/>
                    </a:ext>
                  </a:extLst>
                </p14:cNvPr>
                <p14:cNvContentPartPr/>
                <p14:nvPr/>
              </p14:nvContentPartPr>
              <p14:xfrm>
                <a:off x="7379064" y="3308736"/>
                <a:ext cx="180000" cy="27144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B949F872-57DE-424A-8399-07AB84DBF1E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374744" y="3304416"/>
                  <a:ext cx="188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1A5C48A4-65F3-4E3F-9431-C1628CF0F80E}"/>
                    </a:ext>
                  </a:extLst>
                </p14:cNvPr>
                <p14:cNvContentPartPr/>
                <p14:nvPr/>
              </p14:nvContentPartPr>
              <p14:xfrm>
                <a:off x="5136264" y="3248976"/>
                <a:ext cx="186120" cy="39996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1A5C48A4-65F3-4E3F-9431-C1628CF0F80E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131944" y="3244656"/>
                  <a:ext cx="1947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6827969-845A-4785-AFAF-0ED456A93548}"/>
                    </a:ext>
                  </a:extLst>
                </p14:cNvPr>
                <p14:cNvContentPartPr/>
                <p14:nvPr/>
              </p14:nvContentPartPr>
              <p14:xfrm>
                <a:off x="5175504" y="3234216"/>
                <a:ext cx="250920" cy="2156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6827969-845A-4785-AFAF-0ED456A9354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171184" y="3229896"/>
                  <a:ext cx="259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AA52145-3FBA-414D-B153-23A0378F57B0}"/>
                    </a:ext>
                  </a:extLst>
                </p14:cNvPr>
                <p14:cNvContentPartPr/>
                <p14:nvPr/>
              </p14:nvContentPartPr>
              <p14:xfrm>
                <a:off x="5264784" y="3426456"/>
                <a:ext cx="129960" cy="2091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AA52145-3FBA-414D-B153-23A0378F57B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260464" y="3422136"/>
                  <a:ext cx="138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AEBF9885-8FE0-412A-8B74-357EDA6C52F6}"/>
                    </a:ext>
                  </a:extLst>
                </p14:cNvPr>
                <p14:cNvContentPartPr/>
                <p14:nvPr/>
              </p14:nvContentPartPr>
              <p14:xfrm>
                <a:off x="5190984" y="3273816"/>
                <a:ext cx="140400" cy="18000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AEBF9885-8FE0-412A-8B74-357EDA6C52F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186664" y="3269496"/>
                  <a:ext cx="149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491C693-CC1A-4F9C-B2BA-F7A8C6875FF3}"/>
                    </a:ext>
                  </a:extLst>
                </p14:cNvPr>
                <p14:cNvContentPartPr/>
                <p14:nvPr/>
              </p14:nvContentPartPr>
              <p14:xfrm>
                <a:off x="5225544" y="3305856"/>
                <a:ext cx="97200" cy="2037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491C693-CC1A-4F9C-B2BA-F7A8C6875FF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221224" y="3301536"/>
                  <a:ext cx="105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9599ED98-6E35-4A2A-BD9A-9329A3483F12}"/>
                    </a:ext>
                  </a:extLst>
                </p14:cNvPr>
                <p14:cNvContentPartPr/>
                <p14:nvPr/>
              </p14:nvContentPartPr>
              <p14:xfrm>
                <a:off x="5173704" y="3234576"/>
                <a:ext cx="238680" cy="3114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9599ED98-6E35-4A2A-BD9A-9329A3483F1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169384" y="3230256"/>
                  <a:ext cx="2473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3BB3AE06-5F55-43B8-A55F-C2D885457E65}"/>
                    </a:ext>
                  </a:extLst>
                </p14:cNvPr>
                <p14:cNvContentPartPr/>
                <p14:nvPr/>
              </p14:nvContentPartPr>
              <p14:xfrm>
                <a:off x="5297544" y="3363456"/>
                <a:ext cx="122400" cy="2847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3BB3AE06-5F55-43B8-A55F-C2D885457E65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293224" y="3359136"/>
                  <a:ext cx="131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D5E3EDEA-195E-4C0B-BCD7-232D09B37EDE}"/>
                    </a:ext>
                  </a:extLst>
                </p14:cNvPr>
                <p14:cNvContentPartPr/>
                <p14:nvPr/>
              </p14:nvContentPartPr>
              <p14:xfrm>
                <a:off x="5243184" y="3439776"/>
                <a:ext cx="158760" cy="1670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D5E3EDEA-195E-4C0B-BCD7-232D09B37ED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238864" y="3435456"/>
                  <a:ext cx="167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118EFDAB-56B1-49C5-B718-05EE722FB103}"/>
                    </a:ext>
                  </a:extLst>
                </p14:cNvPr>
                <p14:cNvContentPartPr/>
                <p14:nvPr/>
              </p14:nvContentPartPr>
              <p14:xfrm>
                <a:off x="5130864" y="3475416"/>
                <a:ext cx="321840" cy="3632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118EFDAB-56B1-49C5-B718-05EE722FB10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126544" y="3471096"/>
                  <a:ext cx="3304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007AC81-F5FC-4FB1-B812-A3972438F1D7}"/>
                    </a:ext>
                  </a:extLst>
                </p14:cNvPr>
                <p14:cNvContentPartPr/>
                <p14:nvPr/>
              </p14:nvContentPartPr>
              <p14:xfrm>
                <a:off x="5475744" y="3640296"/>
                <a:ext cx="76320" cy="1983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007AC81-F5FC-4FB1-B812-A3972438F1D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471424" y="3635976"/>
                  <a:ext cx="84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B00C158A-71BB-46AE-9531-8D09CA81ECE4}"/>
                    </a:ext>
                  </a:extLst>
                </p14:cNvPr>
                <p14:cNvContentPartPr/>
                <p14:nvPr/>
              </p14:nvContentPartPr>
              <p14:xfrm>
                <a:off x="5472144" y="3557136"/>
                <a:ext cx="10800" cy="46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B00C158A-71BB-46AE-9531-8D09CA81ECE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467824" y="3552816"/>
                  <a:ext cx="194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E69875A2-8A32-406C-9204-F987DB31A2F2}"/>
                    </a:ext>
                  </a:extLst>
                </p14:cNvPr>
                <p14:cNvContentPartPr/>
                <p14:nvPr/>
              </p14:nvContentPartPr>
              <p14:xfrm>
                <a:off x="5579064" y="3620856"/>
                <a:ext cx="103320" cy="705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E69875A2-8A32-406C-9204-F987DB31A2F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574744" y="3616536"/>
                  <a:ext cx="11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4A2F35F-991D-4C16-99BB-E6FD8934DB53}"/>
                    </a:ext>
                  </a:extLst>
                </p14:cNvPr>
                <p14:cNvContentPartPr/>
                <p14:nvPr/>
              </p14:nvContentPartPr>
              <p14:xfrm>
                <a:off x="5696784" y="3548496"/>
                <a:ext cx="166320" cy="1008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4A2F35F-991D-4C16-99BB-E6FD8934DB53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692464" y="3544176"/>
                  <a:ext cx="174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82E477B4-A89D-4184-A5BE-808B043A08B9}"/>
                    </a:ext>
                  </a:extLst>
                </p14:cNvPr>
                <p14:cNvContentPartPr/>
                <p14:nvPr/>
              </p14:nvContentPartPr>
              <p14:xfrm>
                <a:off x="5868144" y="3501336"/>
                <a:ext cx="86400" cy="23976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82E477B4-A89D-4184-A5BE-808B043A08B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863824" y="3497016"/>
                  <a:ext cx="95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17B38923-6760-4A6C-834C-56616FF727BD}"/>
                    </a:ext>
                  </a:extLst>
                </p14:cNvPr>
                <p14:cNvContentPartPr/>
                <p14:nvPr/>
              </p14:nvContentPartPr>
              <p14:xfrm>
                <a:off x="2967984" y="6367656"/>
                <a:ext cx="96480" cy="1238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17B38923-6760-4A6C-834C-56616FF727B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963664" y="6363336"/>
                  <a:ext cx="105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606B28C0-A314-4BA2-A08C-EDCA91E6F8C3}"/>
                    </a:ext>
                  </a:extLst>
                </p14:cNvPr>
                <p14:cNvContentPartPr/>
                <p14:nvPr/>
              </p14:nvContentPartPr>
              <p14:xfrm>
                <a:off x="2938824" y="6307896"/>
                <a:ext cx="10080" cy="21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606B28C0-A314-4BA2-A08C-EDCA91E6F8C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934504" y="6303576"/>
                  <a:ext cx="187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71934B63-8DFE-492A-8E2F-BDE1AD4F6EF6}"/>
                    </a:ext>
                  </a:extLst>
                </p14:cNvPr>
                <p14:cNvContentPartPr/>
                <p14:nvPr/>
              </p14:nvContentPartPr>
              <p14:xfrm>
                <a:off x="3051144" y="6349296"/>
                <a:ext cx="190800" cy="1119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71934B63-8DFE-492A-8E2F-BDE1AD4F6EF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046824" y="6344976"/>
                  <a:ext cx="199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AE3B86E2-7728-4869-A2B3-98A075AF94F1}"/>
                    </a:ext>
                  </a:extLst>
                </p14:cNvPr>
                <p14:cNvContentPartPr/>
                <p14:nvPr/>
              </p14:nvContentPartPr>
              <p14:xfrm>
                <a:off x="3208824" y="6262176"/>
                <a:ext cx="188640" cy="1112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AE3B86E2-7728-4869-A2B3-98A075AF94F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204504" y="6257856"/>
                  <a:ext cx="197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FAE1B026-D585-4476-BB84-D8202CBE27B4}"/>
                    </a:ext>
                  </a:extLst>
                </p14:cNvPr>
                <p14:cNvContentPartPr/>
                <p14:nvPr/>
              </p14:nvContentPartPr>
              <p14:xfrm>
                <a:off x="3336264" y="5997216"/>
                <a:ext cx="230040" cy="3078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FAE1B026-D585-4476-BB84-D8202CBE27B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331944" y="5992896"/>
                  <a:ext cx="238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E32E8A99-9A75-483D-B6A7-E41334DD8F15}"/>
                    </a:ext>
                  </a:extLst>
                </p14:cNvPr>
                <p14:cNvContentPartPr/>
                <p14:nvPr/>
              </p14:nvContentPartPr>
              <p14:xfrm>
                <a:off x="2003544" y="5467656"/>
                <a:ext cx="129240" cy="25812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E32E8A99-9A75-483D-B6A7-E41334DD8F1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999224" y="5463336"/>
                  <a:ext cx="137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279160F-BE92-4ADD-A0BA-B36A75F897AF}"/>
                    </a:ext>
                  </a:extLst>
                </p14:cNvPr>
                <p14:cNvContentPartPr/>
                <p14:nvPr/>
              </p14:nvContentPartPr>
              <p14:xfrm>
                <a:off x="2161944" y="5332296"/>
                <a:ext cx="101160" cy="3121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279160F-BE92-4ADD-A0BA-B36A75F897AF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157624" y="5327976"/>
                  <a:ext cx="109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CBA7A98-2CFC-4966-91B7-1947DE1B43E7}"/>
                    </a:ext>
                  </a:extLst>
                </p14:cNvPr>
                <p14:cNvContentPartPr/>
                <p14:nvPr/>
              </p14:nvContentPartPr>
              <p14:xfrm>
                <a:off x="2340864" y="5446416"/>
                <a:ext cx="87480" cy="53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CBA7A98-2CFC-4966-91B7-1947DE1B43E7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2336544" y="5442096"/>
                  <a:ext cx="96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E7965D8-0352-4282-9CA1-1357569BD8BD}"/>
                    </a:ext>
                  </a:extLst>
                </p14:cNvPr>
                <p14:cNvContentPartPr/>
                <p14:nvPr/>
              </p14:nvContentPartPr>
              <p14:xfrm>
                <a:off x="2349504" y="5503656"/>
                <a:ext cx="104400" cy="288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E7965D8-0352-4282-9CA1-1357569BD8BD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345184" y="5499336"/>
                  <a:ext cx="113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C7464C8-C723-4AB3-88A6-C7CE3A5CD086}"/>
                    </a:ext>
                  </a:extLst>
                </p14:cNvPr>
                <p14:cNvContentPartPr/>
                <p14:nvPr/>
              </p14:nvContentPartPr>
              <p14:xfrm>
                <a:off x="2538504" y="5166696"/>
                <a:ext cx="115200" cy="3070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C7464C8-C723-4AB3-88A6-C7CE3A5CD08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534184" y="5162376"/>
                  <a:ext cx="123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75D55DDA-9C10-420C-89CB-B826A203406D}"/>
                    </a:ext>
                  </a:extLst>
                </p14:cNvPr>
                <p14:cNvContentPartPr/>
                <p14:nvPr/>
              </p14:nvContentPartPr>
              <p14:xfrm>
                <a:off x="2740824" y="5135736"/>
                <a:ext cx="154800" cy="2350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75D55DDA-9C10-420C-89CB-B826A203406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736504" y="5131416"/>
                  <a:ext cx="163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DFA0E6F-742E-4871-BD95-88889FE99E4E}"/>
                    </a:ext>
                  </a:extLst>
                </p14:cNvPr>
                <p14:cNvContentPartPr/>
                <p14:nvPr/>
              </p14:nvContentPartPr>
              <p14:xfrm>
                <a:off x="2949264" y="5139336"/>
                <a:ext cx="60120" cy="1465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DFA0E6F-742E-4871-BD95-88889FE99E4E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944944" y="5134656"/>
                  <a:ext cx="68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03263CAC-46C7-40EB-B1CA-21604FEECB43}"/>
                    </a:ext>
                  </a:extLst>
                </p14:cNvPr>
                <p14:cNvContentPartPr/>
                <p14:nvPr/>
              </p14:nvContentPartPr>
              <p14:xfrm>
                <a:off x="2920824" y="5176776"/>
                <a:ext cx="160200" cy="565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03263CAC-46C7-40EB-B1CA-21604FEECB4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916504" y="5172456"/>
                  <a:ext cx="168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8588016B-AFFC-4455-8F40-5364453C62E4}"/>
                    </a:ext>
                  </a:extLst>
                </p14:cNvPr>
                <p14:cNvContentPartPr/>
                <p14:nvPr/>
              </p14:nvContentPartPr>
              <p14:xfrm>
                <a:off x="3105144" y="5030976"/>
                <a:ext cx="96840" cy="1785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8588016B-AFFC-4455-8F40-5364453C62E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100824" y="5026656"/>
                  <a:ext cx="105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1892D3CD-921A-4254-B551-0D661C1A42AE}"/>
                    </a:ext>
                  </a:extLst>
                </p14:cNvPr>
                <p14:cNvContentPartPr/>
                <p14:nvPr/>
              </p14:nvContentPartPr>
              <p14:xfrm>
                <a:off x="3156984" y="5023416"/>
                <a:ext cx="85320" cy="2545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1892D3CD-921A-4254-B551-0D661C1A42A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152664" y="5019096"/>
                  <a:ext cx="93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53326CC5-35D1-41A3-A0C3-473EA2171B21}"/>
                    </a:ext>
                  </a:extLst>
                </p14:cNvPr>
                <p14:cNvContentPartPr/>
                <p14:nvPr/>
              </p14:nvContentPartPr>
              <p14:xfrm>
                <a:off x="1980864" y="5385216"/>
                <a:ext cx="1383840" cy="5036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53326CC5-35D1-41A3-A0C3-473EA2171B2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976544" y="5380896"/>
                  <a:ext cx="13924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45966A3-71C8-4831-957D-C9E5D1232500}"/>
                    </a:ext>
                  </a:extLst>
                </p14:cNvPr>
                <p14:cNvContentPartPr/>
                <p14:nvPr/>
              </p14:nvContentPartPr>
              <p14:xfrm>
                <a:off x="1794384" y="5422296"/>
                <a:ext cx="212760" cy="5500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E45966A3-71C8-4831-957D-C9E5D123250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790064" y="5417976"/>
                  <a:ext cx="2214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AA2AFE08-FA23-4F13-8614-CB247F0D2701}"/>
                    </a:ext>
                  </a:extLst>
                </p14:cNvPr>
                <p14:cNvContentPartPr/>
                <p14:nvPr/>
              </p14:nvContentPartPr>
              <p14:xfrm>
                <a:off x="1763064" y="4759536"/>
                <a:ext cx="1608120" cy="8398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AA2AFE08-FA23-4F13-8614-CB247F0D270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758744" y="4755216"/>
                  <a:ext cx="161676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8E9FEF98-0C5E-47A9-A27A-04DDE38860FA}"/>
                    </a:ext>
                  </a:extLst>
                </p14:cNvPr>
                <p14:cNvContentPartPr/>
                <p14:nvPr/>
              </p14:nvContentPartPr>
              <p14:xfrm>
                <a:off x="1252584" y="5981016"/>
                <a:ext cx="96120" cy="1702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8E9FEF98-0C5E-47A9-A27A-04DDE38860F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248264" y="5976696"/>
                  <a:ext cx="104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D8AA2A29-BC61-496D-9D9F-DE1C585F6F22}"/>
                    </a:ext>
                  </a:extLst>
                </p14:cNvPr>
                <p14:cNvContentPartPr/>
                <p14:nvPr/>
              </p14:nvContentPartPr>
              <p14:xfrm>
                <a:off x="1160424" y="5884176"/>
                <a:ext cx="15840" cy="190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D8AA2A29-BC61-496D-9D9F-DE1C585F6F2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56104" y="5879856"/>
                  <a:ext cx="24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3B516522-8167-4895-BB20-D40F228D7E59}"/>
                    </a:ext>
                  </a:extLst>
                </p14:cNvPr>
                <p14:cNvContentPartPr/>
                <p14:nvPr/>
              </p14:nvContentPartPr>
              <p14:xfrm>
                <a:off x="1318824" y="5857176"/>
                <a:ext cx="121680" cy="1357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3B516522-8167-4895-BB20-D40F228D7E59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314504" y="5852856"/>
                  <a:ext cx="130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EB83567-43CE-4E28-BC6F-3184A3FEF9B4}"/>
                    </a:ext>
                  </a:extLst>
                </p14:cNvPr>
                <p14:cNvContentPartPr/>
                <p14:nvPr/>
              </p14:nvContentPartPr>
              <p14:xfrm>
                <a:off x="1448064" y="5813976"/>
                <a:ext cx="140400" cy="806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EB83567-43CE-4E28-BC6F-3184A3FEF9B4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443744" y="5809656"/>
                  <a:ext cx="149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C22C95D1-70D3-4569-8CD3-153CAC29A8FC}"/>
                    </a:ext>
                  </a:extLst>
                </p14:cNvPr>
                <p14:cNvContentPartPr/>
                <p14:nvPr/>
              </p14:nvContentPartPr>
              <p14:xfrm>
                <a:off x="1575144" y="5753136"/>
                <a:ext cx="126000" cy="1893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C22C95D1-70D3-4569-8CD3-153CAC29A8FC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570824" y="5748816"/>
                  <a:ext cx="134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CC6A21B-DA78-4679-B0F5-9273DEFBDCD9}"/>
                    </a:ext>
                  </a:extLst>
                </p14:cNvPr>
                <p14:cNvContentPartPr/>
                <p14:nvPr/>
              </p14:nvContentPartPr>
              <p14:xfrm>
                <a:off x="1708704" y="5761416"/>
                <a:ext cx="44280" cy="324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CC6A21B-DA78-4679-B0F5-9273DEFBDCD9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704384" y="5757096"/>
                  <a:ext cx="52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1B07CF40-965C-4A00-8973-D3C9E02EBCD0}"/>
                    </a:ext>
                  </a:extLst>
                </p14:cNvPr>
                <p14:cNvContentPartPr/>
                <p14:nvPr/>
              </p14:nvContentPartPr>
              <p14:xfrm>
                <a:off x="1649664" y="5653776"/>
                <a:ext cx="48600" cy="450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1B07CF40-965C-4A00-8973-D3C9E02EBCD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645344" y="5649456"/>
                  <a:ext cx="57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F2754A0D-F205-4D46-90E8-D1CD96A125E7}"/>
                    </a:ext>
                  </a:extLst>
                </p14:cNvPr>
                <p14:cNvContentPartPr/>
                <p14:nvPr/>
              </p14:nvContentPartPr>
              <p14:xfrm>
                <a:off x="2704824" y="5871576"/>
                <a:ext cx="110160" cy="2556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F2754A0D-F205-4D46-90E8-D1CD96A125E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700504" y="5867256"/>
                  <a:ext cx="118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37AF28C5-CE97-4539-AF1D-FEA14E795AF9}"/>
                    </a:ext>
                  </a:extLst>
                </p14:cNvPr>
                <p14:cNvContentPartPr/>
                <p14:nvPr/>
              </p14:nvContentPartPr>
              <p14:xfrm>
                <a:off x="2857824" y="5808576"/>
                <a:ext cx="147600" cy="1609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37AF28C5-CE97-4539-AF1D-FEA14E795AF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853504" y="5804256"/>
                  <a:ext cx="156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FEFDB8C1-8908-45B6-AE49-E3F694930247}"/>
                    </a:ext>
                  </a:extLst>
                </p14:cNvPr>
                <p14:cNvContentPartPr/>
                <p14:nvPr/>
              </p14:nvContentPartPr>
              <p14:xfrm>
                <a:off x="3155904" y="5697336"/>
                <a:ext cx="84240" cy="1987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FEFDB8C1-8908-45B6-AE49-E3F69493024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151584" y="5693016"/>
                  <a:ext cx="92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780D67EC-3C10-4BC3-BAB3-AFE91099F617}"/>
                    </a:ext>
                  </a:extLst>
                </p14:cNvPr>
                <p14:cNvContentPartPr/>
                <p14:nvPr/>
              </p14:nvContentPartPr>
              <p14:xfrm>
                <a:off x="3115224" y="5782296"/>
                <a:ext cx="97200" cy="230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780D67EC-3C10-4BC3-BAB3-AFE91099F617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110904" y="5777976"/>
                  <a:ext cx="10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1557E787-A93D-40FC-B83B-AB75130B1696}"/>
                    </a:ext>
                  </a:extLst>
                </p14:cNvPr>
                <p14:cNvContentPartPr/>
                <p14:nvPr/>
              </p14:nvContentPartPr>
              <p14:xfrm>
                <a:off x="3291984" y="5630736"/>
                <a:ext cx="78840" cy="1710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1557E787-A93D-40FC-B83B-AB75130B1696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287664" y="5626416"/>
                  <a:ext cx="87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9FFB0A5F-CCD2-4F5B-A6DF-72763B1D0DF2}"/>
                    </a:ext>
                  </a:extLst>
                </p14:cNvPr>
                <p14:cNvContentPartPr/>
                <p14:nvPr/>
              </p14:nvContentPartPr>
              <p14:xfrm>
                <a:off x="3374784" y="5688696"/>
                <a:ext cx="140760" cy="972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9FFB0A5F-CCD2-4F5B-A6DF-72763B1D0DF2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370464" y="5684376"/>
                  <a:ext cx="149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4B1706DC-A2AF-4878-824E-1DD55D4EE228}"/>
                    </a:ext>
                  </a:extLst>
                </p14:cNvPr>
                <p14:cNvContentPartPr/>
                <p14:nvPr/>
              </p14:nvContentPartPr>
              <p14:xfrm>
                <a:off x="3512664" y="5607336"/>
                <a:ext cx="163440" cy="975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4B1706DC-A2AF-4878-824E-1DD55D4EE22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3508344" y="5603016"/>
                  <a:ext cx="172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5BB0947B-0407-495E-9CDE-B1858082E5BD}"/>
                    </a:ext>
                  </a:extLst>
                </p14:cNvPr>
                <p14:cNvContentPartPr/>
                <p14:nvPr/>
              </p14:nvContentPartPr>
              <p14:xfrm>
                <a:off x="3640824" y="5381616"/>
                <a:ext cx="198000" cy="24696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5BB0947B-0407-495E-9CDE-B1858082E5B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636504" y="5377296"/>
                  <a:ext cx="206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795B3C7E-FA45-4788-8041-DC82BEEF21CD}"/>
                    </a:ext>
                  </a:extLst>
                </p14:cNvPr>
                <p14:cNvContentPartPr/>
                <p14:nvPr/>
              </p14:nvContentPartPr>
              <p14:xfrm>
                <a:off x="3857904" y="5370456"/>
                <a:ext cx="178920" cy="1893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795B3C7E-FA45-4788-8041-DC82BEEF21C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3853584" y="5366136"/>
                  <a:ext cx="187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20DA8711-FA10-4834-857C-77520CCC2AC4}"/>
                    </a:ext>
                  </a:extLst>
                </p14:cNvPr>
                <p14:cNvContentPartPr/>
                <p14:nvPr/>
              </p14:nvContentPartPr>
              <p14:xfrm>
                <a:off x="3992184" y="5342016"/>
                <a:ext cx="90720" cy="1454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20DA8711-FA10-4834-857C-77520CCC2AC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987864" y="5337696"/>
                  <a:ext cx="99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97212597-9AA3-4948-A435-CE66AE1C8664}"/>
                    </a:ext>
                  </a:extLst>
                </p14:cNvPr>
                <p14:cNvContentPartPr/>
                <p14:nvPr/>
              </p14:nvContentPartPr>
              <p14:xfrm>
                <a:off x="4113864" y="5346336"/>
                <a:ext cx="77040" cy="946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97212597-9AA3-4948-A435-CE66AE1C8664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109544" y="5342016"/>
                  <a:ext cx="85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F3DCECF-100E-473A-A574-25CE3C238361}"/>
                    </a:ext>
                  </a:extLst>
                </p14:cNvPr>
                <p14:cNvContentPartPr/>
                <p14:nvPr/>
              </p14:nvContentPartPr>
              <p14:xfrm>
                <a:off x="4191624" y="5209896"/>
                <a:ext cx="86760" cy="18108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F3DCECF-100E-473A-A574-25CE3C238361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187304" y="5205576"/>
                  <a:ext cx="95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78BBD7E-9522-4604-B548-19DEEFDD0882}"/>
                    </a:ext>
                  </a:extLst>
                </p14:cNvPr>
                <p14:cNvContentPartPr/>
                <p14:nvPr/>
              </p14:nvContentPartPr>
              <p14:xfrm>
                <a:off x="4263624" y="5127816"/>
                <a:ext cx="150840" cy="27072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78BBD7E-9522-4604-B548-19DEEFDD088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259304" y="5123496"/>
                  <a:ext cx="159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FFC50791-250E-431B-8780-E54424B4E8AC}"/>
                    </a:ext>
                  </a:extLst>
                </p14:cNvPr>
                <p14:cNvContentPartPr/>
                <p14:nvPr/>
              </p14:nvContentPartPr>
              <p14:xfrm>
                <a:off x="3529944" y="6001536"/>
                <a:ext cx="76680" cy="1486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FFC50791-250E-431B-8780-E54424B4E8AC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3525624" y="5997216"/>
                  <a:ext cx="85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C0F8E94-BA78-4E1E-A587-89FC76DFC9B0}"/>
                    </a:ext>
                  </a:extLst>
                </p14:cNvPr>
                <p14:cNvContentPartPr/>
                <p14:nvPr/>
              </p14:nvContentPartPr>
              <p14:xfrm>
                <a:off x="3619224" y="5945736"/>
                <a:ext cx="80640" cy="16164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C0F8E94-BA78-4E1E-A587-89FC76DFC9B0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3614904" y="5941416"/>
                  <a:ext cx="89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6D756CC6-B958-49F6-B995-AED3D0A6624A}"/>
                    </a:ext>
                  </a:extLst>
                </p14:cNvPr>
                <p14:cNvContentPartPr/>
                <p14:nvPr/>
              </p14:nvContentPartPr>
              <p14:xfrm>
                <a:off x="3729384" y="5895336"/>
                <a:ext cx="74880" cy="1774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6D756CC6-B958-49F6-B995-AED3D0A6624A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3725064" y="5891016"/>
                  <a:ext cx="83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4EDA8B06-0735-48FC-80DC-D5EC9D7693FB}"/>
                    </a:ext>
                  </a:extLst>
                </p14:cNvPr>
                <p14:cNvContentPartPr/>
                <p14:nvPr/>
              </p14:nvContentPartPr>
              <p14:xfrm>
                <a:off x="3718944" y="6105576"/>
                <a:ext cx="6840" cy="684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4EDA8B06-0735-48FC-80DC-D5EC9D7693FB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3714624" y="6101256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CCC2DF7-450B-4ED1-8828-DA8350E9AC17}"/>
                    </a:ext>
                  </a:extLst>
                </p14:cNvPr>
                <p14:cNvContentPartPr/>
                <p14:nvPr/>
              </p14:nvContentPartPr>
              <p14:xfrm>
                <a:off x="3703464" y="6062736"/>
                <a:ext cx="7920" cy="68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CCC2DF7-450B-4ED1-8828-DA8350E9AC1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3699144" y="6058416"/>
                  <a:ext cx="165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5D951198-C167-462E-8E79-A6485F7CAE9B}"/>
                    </a:ext>
                  </a:extLst>
                </p14:cNvPr>
                <p14:cNvContentPartPr/>
                <p14:nvPr/>
              </p14:nvContentPartPr>
              <p14:xfrm>
                <a:off x="3801384" y="5771856"/>
                <a:ext cx="145080" cy="2826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5D951198-C167-462E-8E79-A6485F7CAE9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3797064" y="5767536"/>
                  <a:ext cx="1537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6340AADB-3988-46C0-9A4F-33B34081FC72}"/>
                    </a:ext>
                  </a:extLst>
                </p14:cNvPr>
                <p14:cNvContentPartPr/>
                <p14:nvPr/>
              </p14:nvContentPartPr>
              <p14:xfrm>
                <a:off x="4056984" y="5771136"/>
                <a:ext cx="56880" cy="1461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6340AADB-3988-46C0-9A4F-33B34081FC7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052664" y="5766816"/>
                  <a:ext cx="65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15BA0E3-AECD-45FD-B09A-E0BE517BBB5C}"/>
                    </a:ext>
                  </a:extLst>
                </p14:cNvPr>
                <p14:cNvContentPartPr/>
                <p14:nvPr/>
              </p14:nvContentPartPr>
              <p14:xfrm>
                <a:off x="4043664" y="5775816"/>
                <a:ext cx="108720" cy="961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15BA0E3-AECD-45FD-B09A-E0BE517BBB5C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4039344" y="5771496"/>
                  <a:ext cx="117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B97C6BDB-EEFB-4B00-BF2F-0CD86F5195E5}"/>
                    </a:ext>
                  </a:extLst>
                </p14:cNvPr>
                <p14:cNvContentPartPr/>
                <p14:nvPr/>
              </p14:nvContentPartPr>
              <p14:xfrm>
                <a:off x="4231224" y="5681496"/>
                <a:ext cx="92520" cy="1638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B97C6BDB-EEFB-4B00-BF2F-0CD86F5195E5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4226904" y="5677176"/>
                  <a:ext cx="101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9123CF42-C7FB-46A1-B3D7-EBDF73193B48}"/>
                    </a:ext>
                  </a:extLst>
                </p14:cNvPr>
                <p14:cNvContentPartPr/>
                <p14:nvPr/>
              </p14:nvContentPartPr>
              <p14:xfrm>
                <a:off x="4363704" y="5664216"/>
                <a:ext cx="77040" cy="1706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9123CF42-C7FB-46A1-B3D7-EBDF73193B48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359384" y="5659896"/>
                  <a:ext cx="85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5DA2884-CD8A-4D12-8B4E-E71F2E56EE5A}"/>
                    </a:ext>
                  </a:extLst>
                </p14:cNvPr>
                <p14:cNvContentPartPr/>
                <p14:nvPr/>
              </p14:nvContentPartPr>
              <p14:xfrm>
                <a:off x="4510584" y="5506896"/>
                <a:ext cx="90720" cy="2127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5DA2884-CD8A-4D12-8B4E-E71F2E56EE5A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506264" y="5502576"/>
                  <a:ext cx="99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B7BF968A-02C2-416D-9E3E-CC15E0DCD977}"/>
                    </a:ext>
                  </a:extLst>
                </p14:cNvPr>
                <p14:cNvContentPartPr/>
                <p14:nvPr/>
              </p14:nvContentPartPr>
              <p14:xfrm>
                <a:off x="2764224" y="5059776"/>
                <a:ext cx="2221920" cy="10764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B7BF968A-02C2-416D-9E3E-CC15E0DCD97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759904" y="5055456"/>
                  <a:ext cx="2230560" cy="10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4B296DA5-2871-4DB2-95C1-2E482FFD63AA}"/>
                    </a:ext>
                  </a:extLst>
                </p14:cNvPr>
                <p14:cNvContentPartPr/>
                <p14:nvPr/>
              </p14:nvContentPartPr>
              <p14:xfrm>
                <a:off x="3047184" y="5514456"/>
                <a:ext cx="2146680" cy="11808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4B296DA5-2871-4DB2-95C1-2E482FFD63AA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042864" y="5510136"/>
                  <a:ext cx="2155320" cy="11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5FA2F302-DF4A-493B-BE24-101B17B06493}"/>
                    </a:ext>
                  </a:extLst>
                </p14:cNvPr>
                <p14:cNvContentPartPr/>
                <p14:nvPr/>
              </p14:nvContentPartPr>
              <p14:xfrm>
                <a:off x="4888584" y="4890936"/>
                <a:ext cx="341280" cy="23220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5FA2F302-DF4A-493B-BE24-101B17B0649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4884264" y="4886616"/>
                  <a:ext cx="349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E666D3A0-7109-4136-9D18-B74F8AF3E0C3}"/>
                    </a:ext>
                  </a:extLst>
                </p14:cNvPr>
                <p14:cNvContentPartPr/>
                <p14:nvPr/>
              </p14:nvContentPartPr>
              <p14:xfrm>
                <a:off x="4898304" y="4946736"/>
                <a:ext cx="676440" cy="11250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E666D3A0-7109-4136-9D18-B74F8AF3E0C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4893984" y="4942416"/>
                  <a:ext cx="68508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BE46FDFE-6CEB-4175-A39E-B7CA791629C6}"/>
                    </a:ext>
                  </a:extLst>
                </p14:cNvPr>
                <p14:cNvContentPartPr/>
                <p14:nvPr/>
              </p14:nvContentPartPr>
              <p14:xfrm>
                <a:off x="5150664" y="5112336"/>
                <a:ext cx="506880" cy="69048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BE46FDFE-6CEB-4175-A39E-B7CA791629C6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146344" y="5108016"/>
                  <a:ext cx="51552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F12F87B7-233A-454E-9AE7-6D6400E95B9E}"/>
                    </a:ext>
                  </a:extLst>
                </p14:cNvPr>
                <p14:cNvContentPartPr/>
                <p14:nvPr/>
              </p14:nvContentPartPr>
              <p14:xfrm>
                <a:off x="5592384" y="5739816"/>
                <a:ext cx="29160" cy="3348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F12F87B7-233A-454E-9AE7-6D6400E95B9E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588064" y="5735496"/>
                  <a:ext cx="37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BFE7BFE0-A0C5-4EEE-B3EB-C1E66DEDDBA8}"/>
                    </a:ext>
                  </a:extLst>
                </p14:cNvPr>
                <p14:cNvContentPartPr/>
                <p14:nvPr/>
              </p14:nvContentPartPr>
              <p14:xfrm>
                <a:off x="5614704" y="5106216"/>
                <a:ext cx="99720" cy="20628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BFE7BFE0-A0C5-4EEE-B3EB-C1E66DEDDBA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5610384" y="5101896"/>
                  <a:ext cx="108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79408AB-79CF-40D9-B29F-3F519E247D24}"/>
                    </a:ext>
                  </a:extLst>
                </p14:cNvPr>
                <p14:cNvContentPartPr/>
                <p14:nvPr/>
              </p14:nvContentPartPr>
              <p14:xfrm>
                <a:off x="5601024" y="5047896"/>
                <a:ext cx="73800" cy="150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79408AB-79CF-40D9-B29F-3F519E247D2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5596704" y="5043576"/>
                  <a:ext cx="82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DA0F11DE-A0D0-42D4-9D96-2E0765CE1D38}"/>
                    </a:ext>
                  </a:extLst>
                </p14:cNvPr>
                <p14:cNvContentPartPr/>
                <p14:nvPr/>
              </p14:nvContentPartPr>
              <p14:xfrm>
                <a:off x="5639904" y="5169576"/>
                <a:ext cx="142200" cy="1450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DA0F11DE-A0D0-42D4-9D96-2E0765CE1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5635584" y="5165256"/>
                  <a:ext cx="150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FF331285-0648-4CBD-BBC9-E42462360BCF}"/>
                    </a:ext>
                  </a:extLst>
                </p14:cNvPr>
                <p14:cNvContentPartPr/>
                <p14:nvPr/>
              </p14:nvContentPartPr>
              <p14:xfrm>
                <a:off x="5727744" y="5057616"/>
                <a:ext cx="225000" cy="651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FF331285-0648-4CBD-BBC9-E42462360BCF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5723424" y="5053296"/>
                  <a:ext cx="233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FFEF0211-45BC-4277-836C-B596D7D89C57}"/>
                    </a:ext>
                  </a:extLst>
                </p14:cNvPr>
                <p14:cNvContentPartPr/>
                <p14:nvPr/>
              </p14:nvContentPartPr>
              <p14:xfrm>
                <a:off x="5837544" y="4975896"/>
                <a:ext cx="42120" cy="26496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FFEF0211-45BC-4277-836C-B596D7D89C57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833224" y="4971576"/>
                  <a:ext cx="50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9979F6A7-8F10-4D33-86CB-F52245D66FCA}"/>
                    </a:ext>
                  </a:extLst>
                </p14:cNvPr>
                <p14:cNvContentPartPr/>
                <p14:nvPr/>
              </p14:nvContentPartPr>
              <p14:xfrm>
                <a:off x="6041664" y="5041416"/>
                <a:ext cx="92160" cy="709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9979F6A7-8F10-4D33-86CB-F52245D66FC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037344" y="5037096"/>
                  <a:ext cx="100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E04489BD-0D54-49BA-9D61-178E3570B644}"/>
                    </a:ext>
                  </a:extLst>
                </p14:cNvPr>
                <p14:cNvContentPartPr/>
                <p14:nvPr/>
              </p14:nvContentPartPr>
              <p14:xfrm>
                <a:off x="6094944" y="4818576"/>
                <a:ext cx="155880" cy="21528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E04489BD-0D54-49BA-9D61-178E3570B64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6090624" y="4814256"/>
                  <a:ext cx="164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D5A2E6AF-75FE-478D-BF89-2F80A94F06F2}"/>
                    </a:ext>
                  </a:extLst>
                </p14:cNvPr>
                <p14:cNvContentPartPr/>
                <p14:nvPr/>
              </p14:nvContentPartPr>
              <p14:xfrm>
                <a:off x="6189264" y="4970496"/>
                <a:ext cx="56880" cy="4824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D5A2E6AF-75FE-478D-BF89-2F80A94F06F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184944" y="4966176"/>
                  <a:ext cx="65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8A6F7647-C610-4128-9244-5A123003415D}"/>
                    </a:ext>
                  </a:extLst>
                </p14:cNvPr>
                <p14:cNvContentPartPr/>
                <p14:nvPr/>
              </p14:nvContentPartPr>
              <p14:xfrm>
                <a:off x="6294744" y="4746936"/>
                <a:ext cx="74880" cy="1486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8A6F7647-C610-4128-9244-5A123003415D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290424" y="4742616"/>
                  <a:ext cx="83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557B0687-71D7-4361-9667-EB8CB6F73CA4}"/>
                    </a:ext>
                  </a:extLst>
                </p14:cNvPr>
                <p14:cNvContentPartPr/>
                <p14:nvPr/>
              </p14:nvContentPartPr>
              <p14:xfrm>
                <a:off x="6254784" y="4630296"/>
                <a:ext cx="143640" cy="1836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557B0687-71D7-4361-9667-EB8CB6F73CA4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250464" y="4625976"/>
                  <a:ext cx="152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2E00909D-17BE-4FFF-966D-FC0F73531371}"/>
                    </a:ext>
                  </a:extLst>
                </p14:cNvPr>
                <p14:cNvContentPartPr/>
                <p14:nvPr/>
              </p14:nvContentPartPr>
              <p14:xfrm>
                <a:off x="6492384" y="4837656"/>
                <a:ext cx="58680" cy="730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2E00909D-17BE-4FFF-966D-FC0F73531371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488064" y="4833336"/>
                  <a:ext cx="67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617C13A1-B49D-48C7-BD07-190CEC50EFD8}"/>
                    </a:ext>
                  </a:extLst>
                </p14:cNvPr>
                <p14:cNvContentPartPr/>
                <p14:nvPr/>
              </p14:nvContentPartPr>
              <p14:xfrm>
                <a:off x="6551064" y="4628136"/>
                <a:ext cx="141480" cy="25668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617C13A1-B49D-48C7-BD07-190CEC50EFD8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6546744" y="4623816"/>
                  <a:ext cx="150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B382006-4C37-4F61-B3EA-026CF8322196}"/>
                    </a:ext>
                  </a:extLst>
                </p14:cNvPr>
                <p14:cNvContentPartPr/>
                <p14:nvPr/>
              </p14:nvContentPartPr>
              <p14:xfrm>
                <a:off x="6632424" y="4598616"/>
                <a:ext cx="100440" cy="10404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B382006-4C37-4F61-B3EA-026CF832219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628104" y="4594296"/>
                  <a:ext cx="109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C54CA3F6-6C87-40BE-87BE-3B44DFA1AEF9}"/>
                    </a:ext>
                  </a:extLst>
                </p14:cNvPr>
                <p14:cNvContentPartPr/>
                <p14:nvPr/>
              </p14:nvContentPartPr>
              <p14:xfrm>
                <a:off x="6764904" y="4637496"/>
                <a:ext cx="50760" cy="4248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C54CA3F6-6C87-40BE-87BE-3B44DFA1AEF9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6760584" y="4633176"/>
                  <a:ext cx="59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7525A8E8-F817-4731-BD41-EEC4763AC9D6}"/>
                    </a:ext>
                  </a:extLst>
                </p14:cNvPr>
                <p14:cNvContentPartPr/>
                <p14:nvPr/>
              </p14:nvContentPartPr>
              <p14:xfrm>
                <a:off x="6807024" y="4426536"/>
                <a:ext cx="229320" cy="1911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7525A8E8-F817-4731-BD41-EEC4763AC9D6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802704" y="4422216"/>
                  <a:ext cx="237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46903CE-7367-438D-B2BB-E019FA2CD2C6}"/>
                    </a:ext>
                  </a:extLst>
                </p14:cNvPr>
                <p14:cNvContentPartPr/>
                <p14:nvPr/>
              </p14:nvContentPartPr>
              <p14:xfrm>
                <a:off x="7020864" y="4131336"/>
                <a:ext cx="202680" cy="36180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46903CE-7367-438D-B2BB-E019FA2CD2C6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016544" y="4127016"/>
                  <a:ext cx="211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B531CD32-1010-4A37-8C3C-7212749EA5C5}"/>
                    </a:ext>
                  </a:extLst>
                </p14:cNvPr>
                <p14:cNvContentPartPr/>
                <p14:nvPr/>
              </p14:nvContentPartPr>
              <p14:xfrm>
                <a:off x="4045104" y="5780136"/>
                <a:ext cx="1424880" cy="9403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B531CD32-1010-4A37-8C3C-7212749EA5C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4040784" y="5775816"/>
                  <a:ext cx="143352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23FD192F-DE95-4F44-8375-6BC5B265BB8E}"/>
                    </a:ext>
                  </a:extLst>
                </p14:cNvPr>
                <p14:cNvContentPartPr/>
                <p14:nvPr/>
              </p14:nvContentPartPr>
              <p14:xfrm>
                <a:off x="3648024" y="6436776"/>
                <a:ext cx="117000" cy="235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23FD192F-DE95-4F44-8375-6BC5B265BB8E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3643704" y="6432456"/>
                  <a:ext cx="125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755F87A5-E25C-454B-AE20-F65A8FCF2C3E}"/>
                    </a:ext>
                  </a:extLst>
                </p14:cNvPr>
                <p14:cNvContentPartPr/>
                <p14:nvPr/>
              </p14:nvContentPartPr>
              <p14:xfrm>
                <a:off x="3801024" y="6365496"/>
                <a:ext cx="117360" cy="1364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755F87A5-E25C-454B-AE20-F65A8FCF2C3E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3796704" y="6361176"/>
                  <a:ext cx="126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8EE445DC-799C-47A8-8BFC-D7C6371C9C70}"/>
                    </a:ext>
                  </a:extLst>
                </p14:cNvPr>
                <p14:cNvContentPartPr/>
                <p14:nvPr/>
              </p14:nvContentPartPr>
              <p14:xfrm>
                <a:off x="4042224" y="6283056"/>
                <a:ext cx="65160" cy="1454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8EE445DC-799C-47A8-8BFC-D7C6371C9C70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4037904" y="6278736"/>
                  <a:ext cx="73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F2FB1130-3B84-4FE2-AC6E-F3C740CBE1FC}"/>
                    </a:ext>
                  </a:extLst>
                </p14:cNvPr>
                <p14:cNvContentPartPr/>
                <p14:nvPr/>
              </p14:nvContentPartPr>
              <p14:xfrm>
                <a:off x="3987864" y="6306816"/>
                <a:ext cx="106920" cy="702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F2FB1130-3B84-4FE2-AC6E-F3C740CBE1FC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983544" y="6302496"/>
                  <a:ext cx="115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D856154C-17F8-4E59-8704-EE7AF58A577A}"/>
                    </a:ext>
                  </a:extLst>
                </p14:cNvPr>
                <p14:cNvContentPartPr/>
                <p14:nvPr/>
              </p14:nvContentPartPr>
              <p14:xfrm>
                <a:off x="4190904" y="6219336"/>
                <a:ext cx="91800" cy="1587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D856154C-17F8-4E59-8704-EE7AF58A577A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4186584" y="6215016"/>
                  <a:ext cx="100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0893634D-CC48-4FFB-A536-01BA60AFC9C0}"/>
                    </a:ext>
                  </a:extLst>
                </p14:cNvPr>
                <p14:cNvContentPartPr/>
                <p14:nvPr/>
              </p14:nvContentPartPr>
              <p14:xfrm>
                <a:off x="4297824" y="6166056"/>
                <a:ext cx="36360" cy="1036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0893634D-CC48-4FFB-A536-01BA60AFC9C0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4293504" y="6161736"/>
                  <a:ext cx="45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68C7EC6F-E1A6-4F6F-B63B-57A8CB5DDFFE}"/>
                    </a:ext>
                  </a:extLst>
                </p14:cNvPr>
                <p14:cNvContentPartPr/>
                <p14:nvPr/>
              </p14:nvContentPartPr>
              <p14:xfrm>
                <a:off x="4258584" y="6112056"/>
                <a:ext cx="24120" cy="349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68C7EC6F-E1A6-4F6F-B63B-57A8CB5DDFF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4254264" y="6107736"/>
                  <a:ext cx="32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97092FEB-CA25-4027-8E72-33CA469170FB}"/>
                    </a:ext>
                  </a:extLst>
                </p14:cNvPr>
                <p14:cNvContentPartPr/>
                <p14:nvPr/>
              </p14:nvContentPartPr>
              <p14:xfrm>
                <a:off x="4344984" y="6125736"/>
                <a:ext cx="148680" cy="2289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97092FEB-CA25-4027-8E72-33CA469170FB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4340664" y="6121416"/>
                  <a:ext cx="157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409EE61C-52ED-4F1B-8606-68C7EF3028C2}"/>
                    </a:ext>
                  </a:extLst>
                </p14:cNvPr>
                <p14:cNvContentPartPr/>
                <p14:nvPr/>
              </p14:nvContentPartPr>
              <p14:xfrm>
                <a:off x="4494744" y="5906496"/>
                <a:ext cx="141480" cy="2628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409EE61C-52ED-4F1B-8606-68C7EF3028C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4490424" y="5902176"/>
                  <a:ext cx="150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24D9D1AC-8A8B-4027-8765-111688A7A98C}"/>
                    </a:ext>
                  </a:extLst>
                </p14:cNvPr>
                <p14:cNvContentPartPr/>
                <p14:nvPr/>
              </p14:nvContentPartPr>
              <p14:xfrm>
                <a:off x="4609224" y="5865456"/>
                <a:ext cx="106200" cy="2095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24D9D1AC-8A8B-4027-8765-111688A7A98C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4604904" y="5861136"/>
                  <a:ext cx="114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B0B5FF98-069B-4CB0-9428-4AC9726497CE}"/>
                    </a:ext>
                  </a:extLst>
                </p14:cNvPr>
                <p14:cNvContentPartPr/>
                <p14:nvPr/>
              </p14:nvContentPartPr>
              <p14:xfrm>
                <a:off x="4749984" y="5938176"/>
                <a:ext cx="36720" cy="1054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B0B5FF98-069B-4CB0-9428-4AC9726497C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4745664" y="5933856"/>
                  <a:ext cx="45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062A76D1-0667-4EC5-8219-684C53179722}"/>
                    </a:ext>
                  </a:extLst>
                </p14:cNvPr>
                <p14:cNvContentPartPr/>
                <p14:nvPr/>
              </p14:nvContentPartPr>
              <p14:xfrm>
                <a:off x="4708224" y="5878416"/>
                <a:ext cx="34920" cy="1368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062A76D1-0667-4EC5-8219-684C53179722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4703904" y="5874096"/>
                  <a:ext cx="43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016442EA-510E-4C4C-8826-12B1467E7AAD}"/>
                    </a:ext>
                  </a:extLst>
                </p14:cNvPr>
                <p14:cNvContentPartPr/>
                <p14:nvPr/>
              </p14:nvContentPartPr>
              <p14:xfrm>
                <a:off x="4779864" y="5851776"/>
                <a:ext cx="163440" cy="12132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016442EA-510E-4C4C-8826-12B1467E7AAD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4775544" y="5847456"/>
                  <a:ext cx="172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F8FBDC2F-EA87-42E4-A8B9-438F2D27320C}"/>
                    </a:ext>
                  </a:extLst>
                </p14:cNvPr>
                <p14:cNvContentPartPr/>
                <p14:nvPr/>
              </p14:nvContentPartPr>
              <p14:xfrm>
                <a:off x="4870584" y="5734776"/>
                <a:ext cx="131400" cy="19656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F8FBDC2F-EA87-42E4-A8B9-438F2D27320C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4866264" y="5730456"/>
                  <a:ext cx="140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14C54109-B5E9-40FC-9B6D-E669679B89E7}"/>
                    </a:ext>
                  </a:extLst>
                </p14:cNvPr>
                <p14:cNvContentPartPr/>
                <p14:nvPr/>
              </p14:nvContentPartPr>
              <p14:xfrm>
                <a:off x="4991904" y="5726136"/>
                <a:ext cx="56880" cy="1288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14C54109-B5E9-40FC-9B6D-E669679B89E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4987584" y="5721816"/>
                  <a:ext cx="65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584B4F4-128B-4B39-956B-437D74AAE7F8}"/>
                    </a:ext>
                  </a:extLst>
                </p14:cNvPr>
                <p14:cNvContentPartPr/>
                <p14:nvPr/>
              </p14:nvContentPartPr>
              <p14:xfrm>
                <a:off x="5018904" y="5721456"/>
                <a:ext cx="69120" cy="1162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584B4F4-128B-4B39-956B-437D74AAE7F8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5014584" y="5717136"/>
                  <a:ext cx="77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D2213D65-753C-4277-8B19-F5A3FC74A93F}"/>
                    </a:ext>
                  </a:extLst>
                </p14:cNvPr>
                <p14:cNvContentPartPr/>
                <p14:nvPr/>
              </p14:nvContentPartPr>
              <p14:xfrm>
                <a:off x="5128704" y="5817576"/>
                <a:ext cx="360" cy="3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D2213D65-753C-4277-8B19-F5A3FC74A93F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5124384" y="581325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D414CF35-775E-42E5-B216-67AA16234587}"/>
                    </a:ext>
                  </a:extLst>
                </p14:cNvPr>
                <p14:cNvContentPartPr/>
                <p14:nvPr/>
              </p14:nvContentPartPr>
              <p14:xfrm>
                <a:off x="5106744" y="5755296"/>
                <a:ext cx="14400" cy="324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D414CF35-775E-42E5-B216-67AA1623458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5102424" y="5750976"/>
                  <a:ext cx="2304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0297FC1C-14A3-45A4-9571-CC5B5FC2674D}"/>
                    </a:ext>
                  </a:extLst>
                </p14:cNvPr>
                <p14:cNvContentPartPr/>
                <p14:nvPr/>
              </p14:nvContentPartPr>
              <p14:xfrm>
                <a:off x="5124384" y="5681856"/>
                <a:ext cx="42840" cy="9612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0297FC1C-14A3-45A4-9571-CC5B5FC2674D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5120064" y="5677536"/>
                  <a:ext cx="51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376EB598-BEC3-4147-91A2-61E818A88C76}"/>
                    </a:ext>
                  </a:extLst>
                </p14:cNvPr>
                <p14:cNvContentPartPr/>
                <p14:nvPr/>
              </p14:nvContentPartPr>
              <p14:xfrm>
                <a:off x="5128344" y="5610216"/>
                <a:ext cx="90360" cy="20592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376EB598-BEC3-4147-91A2-61E818A88C76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5124024" y="5605896"/>
                  <a:ext cx="99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005DED73-FCB4-407D-8191-9912EB41CE3D}"/>
                    </a:ext>
                  </a:extLst>
                </p14:cNvPr>
                <p14:cNvContentPartPr/>
                <p14:nvPr/>
              </p14:nvContentPartPr>
              <p14:xfrm>
                <a:off x="5166504" y="5597616"/>
                <a:ext cx="126360" cy="27396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005DED73-FCB4-407D-8191-9912EB41CE3D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5162184" y="5593296"/>
                  <a:ext cx="13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886C50CB-F0CE-4679-AFF5-72E37C6451DC}"/>
                    </a:ext>
                  </a:extLst>
                </p14:cNvPr>
                <p14:cNvContentPartPr/>
                <p14:nvPr/>
              </p14:nvContentPartPr>
              <p14:xfrm>
                <a:off x="2806704" y="6266856"/>
                <a:ext cx="222840" cy="2804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886C50CB-F0CE-4679-AFF5-72E37C6451DC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2802384" y="6262536"/>
                  <a:ext cx="231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F384100C-15A2-4590-841E-0BBD2A26D913}"/>
                    </a:ext>
                  </a:extLst>
                </p14:cNvPr>
                <p14:cNvContentPartPr/>
                <p14:nvPr/>
              </p14:nvContentPartPr>
              <p14:xfrm>
                <a:off x="3874104" y="5716776"/>
                <a:ext cx="155520" cy="3632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F384100C-15A2-4590-841E-0BBD2A26D913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3869784" y="5712456"/>
                  <a:ext cx="164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29EFA143-FB3E-4D88-84F0-84B086948D85}"/>
                    </a:ext>
                  </a:extLst>
                </p14:cNvPr>
                <p14:cNvContentPartPr/>
                <p14:nvPr/>
              </p14:nvContentPartPr>
              <p14:xfrm>
                <a:off x="2562984" y="6501936"/>
                <a:ext cx="78480" cy="1753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29EFA143-FB3E-4D88-84F0-84B086948D85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558664" y="6497616"/>
                  <a:ext cx="87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CB99B67D-0B47-4B95-B5AF-00739AB68A7F}"/>
                    </a:ext>
                  </a:extLst>
                </p14:cNvPr>
                <p14:cNvContentPartPr/>
                <p14:nvPr/>
              </p14:nvContentPartPr>
              <p14:xfrm>
                <a:off x="2666664" y="6513456"/>
                <a:ext cx="31320" cy="756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CB99B67D-0B47-4B95-B5AF-00739AB68A7F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2662344" y="6509136"/>
                  <a:ext cx="39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8211AD3-1BBC-4A63-AEEE-C0721ADDD2C3}"/>
                    </a:ext>
                  </a:extLst>
                </p14:cNvPr>
                <p14:cNvContentPartPr/>
                <p14:nvPr/>
              </p14:nvContentPartPr>
              <p14:xfrm>
                <a:off x="2618424" y="6431376"/>
                <a:ext cx="7560" cy="432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8211AD3-1BBC-4A63-AEEE-C0721ADDD2C3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2614104" y="6427056"/>
                  <a:ext cx="162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0C2C490C-7151-4144-8D08-516A745263EF}"/>
                    </a:ext>
                  </a:extLst>
                </p14:cNvPr>
                <p14:cNvContentPartPr/>
                <p14:nvPr/>
              </p14:nvContentPartPr>
              <p14:xfrm>
                <a:off x="2715264" y="6480696"/>
                <a:ext cx="199800" cy="21852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0C2C490C-7151-4144-8D08-516A745263EF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2710944" y="6476376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69C552C3-B3E3-47A1-9930-6FE112310FAB}"/>
                    </a:ext>
                  </a:extLst>
                </p14:cNvPr>
                <p14:cNvContentPartPr/>
                <p14:nvPr/>
              </p14:nvContentPartPr>
              <p14:xfrm>
                <a:off x="3230064" y="5562336"/>
                <a:ext cx="172440" cy="25524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69C552C3-B3E3-47A1-9930-6FE112310FAB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3225744" y="5558016"/>
                  <a:ext cx="181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43B27822-D788-4209-A4DA-D60ED69E49E3}"/>
                    </a:ext>
                  </a:extLst>
                </p14:cNvPr>
                <p14:cNvContentPartPr/>
                <p14:nvPr/>
              </p14:nvContentPartPr>
              <p14:xfrm>
                <a:off x="4383504" y="5050776"/>
                <a:ext cx="124560" cy="3124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43B27822-D788-4209-A4DA-D60ED69E49E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379184" y="5046456"/>
                  <a:ext cx="1332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EFC802DD-BCD6-4019-BF3A-AFA0165CB20A}"/>
                    </a:ext>
                  </a:extLst>
                </p14:cNvPr>
                <p14:cNvContentPartPr/>
                <p14:nvPr/>
              </p14:nvContentPartPr>
              <p14:xfrm>
                <a:off x="2981304" y="5628936"/>
                <a:ext cx="43920" cy="11052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EFC802DD-BCD6-4019-BF3A-AFA0165CB20A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2976984" y="5624616"/>
                  <a:ext cx="52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947DAE8E-6B91-42EB-9241-6B3028872BAF}"/>
                    </a:ext>
                  </a:extLst>
                </p14:cNvPr>
                <p14:cNvContentPartPr/>
                <p14:nvPr/>
              </p14:nvContentPartPr>
              <p14:xfrm>
                <a:off x="3028104" y="5591496"/>
                <a:ext cx="20880" cy="5184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947DAE8E-6B91-42EB-9241-6B3028872BAF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3023784" y="5587176"/>
                  <a:ext cx="29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1BA786B9-9472-4D42-8A73-FD2C157E9C34}"/>
                    </a:ext>
                  </a:extLst>
                </p14:cNvPr>
                <p14:cNvContentPartPr/>
                <p14:nvPr/>
              </p14:nvContentPartPr>
              <p14:xfrm>
                <a:off x="2997144" y="5556936"/>
                <a:ext cx="360" cy="36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1BA786B9-9472-4D42-8A73-FD2C157E9C34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992824" y="555261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E380180C-9AF8-4D57-AFFC-904C679286FB}"/>
                    </a:ext>
                  </a:extLst>
                </p14:cNvPr>
                <p14:cNvContentPartPr/>
                <p14:nvPr/>
              </p14:nvContentPartPr>
              <p14:xfrm>
                <a:off x="3047544" y="5557296"/>
                <a:ext cx="119520" cy="1681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E380180C-9AF8-4D57-AFFC-904C679286FB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3043224" y="5552976"/>
                  <a:ext cx="1281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01CA27D-B0EF-49BA-B0C5-6D4B1FBADAFF}"/>
              </a:ext>
            </a:extLst>
          </p:cNvPr>
          <p:cNvGrpSpPr/>
          <p:nvPr/>
        </p:nvGrpSpPr>
        <p:grpSpPr>
          <a:xfrm>
            <a:off x="6017544" y="2928576"/>
            <a:ext cx="1061280" cy="631440"/>
            <a:chOff x="6017544" y="2928576"/>
            <a:chExt cx="106128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919B133-461C-4F70-9763-9BCEDCB3DA45}"/>
                    </a:ext>
                  </a:extLst>
                </p14:cNvPr>
                <p14:cNvContentPartPr/>
                <p14:nvPr/>
              </p14:nvContentPartPr>
              <p14:xfrm>
                <a:off x="6017544" y="3325296"/>
                <a:ext cx="95760" cy="234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919B133-461C-4F70-9763-9BCEDCB3DA45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008904" y="3316296"/>
                  <a:ext cx="113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3E7507-4271-465A-8741-847AA065E2C2}"/>
                    </a:ext>
                  </a:extLst>
                </p14:cNvPr>
                <p14:cNvContentPartPr/>
                <p14:nvPr/>
              </p14:nvContentPartPr>
              <p14:xfrm>
                <a:off x="6139944" y="3380736"/>
                <a:ext cx="56160" cy="145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3E7507-4271-465A-8741-847AA065E2C2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131304" y="3372096"/>
                  <a:ext cx="73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F6C84C-6BC2-4214-9CBF-76F0790248A9}"/>
                    </a:ext>
                  </a:extLst>
                </p14:cNvPr>
                <p14:cNvContentPartPr/>
                <p14:nvPr/>
              </p14:nvContentPartPr>
              <p14:xfrm>
                <a:off x="6079464" y="3332856"/>
                <a:ext cx="92880" cy="17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F6C84C-6BC2-4214-9CBF-76F0790248A9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070824" y="3323856"/>
                  <a:ext cx="110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A393F6-7A83-44AF-B92B-4DC11C80B118}"/>
                    </a:ext>
                  </a:extLst>
                </p14:cNvPr>
                <p14:cNvContentPartPr/>
                <p14:nvPr/>
              </p14:nvContentPartPr>
              <p14:xfrm>
                <a:off x="6204744" y="3423576"/>
                <a:ext cx="116640" cy="73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A393F6-7A83-44AF-B92B-4DC11C80B118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195744" y="3414936"/>
                  <a:ext cx="134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547332-AF65-44EC-8B18-724F42987379}"/>
                    </a:ext>
                  </a:extLst>
                </p14:cNvPr>
                <p14:cNvContentPartPr/>
                <p14:nvPr/>
              </p14:nvContentPartPr>
              <p14:xfrm>
                <a:off x="6278184" y="3224136"/>
                <a:ext cx="80280" cy="19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547332-AF65-44EC-8B18-724F42987379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269544" y="3215136"/>
                  <a:ext cx="97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4DFEA9-6200-4282-8C6A-2DBB873A95E7}"/>
                    </a:ext>
                  </a:extLst>
                </p14:cNvPr>
                <p14:cNvContentPartPr/>
                <p14:nvPr/>
              </p14:nvContentPartPr>
              <p14:xfrm>
                <a:off x="6426144" y="3385416"/>
                <a:ext cx="32400" cy="17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4DFEA9-6200-4282-8C6A-2DBB873A95E7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6417504" y="3376776"/>
                  <a:ext cx="50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A1DAE2-EEA4-448B-A7CE-89DDE1550AF4}"/>
                    </a:ext>
                  </a:extLst>
                </p14:cNvPr>
                <p14:cNvContentPartPr/>
                <p14:nvPr/>
              </p14:nvContentPartPr>
              <p14:xfrm>
                <a:off x="6528384" y="3185976"/>
                <a:ext cx="45000" cy="154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A1DAE2-EEA4-448B-A7CE-89DDE1550AF4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519384" y="3176976"/>
                  <a:ext cx="62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E1E491-9EE0-493E-A14D-B624E6577637}"/>
                    </a:ext>
                  </a:extLst>
                </p14:cNvPr>
                <p14:cNvContentPartPr/>
                <p14:nvPr/>
              </p14:nvContentPartPr>
              <p14:xfrm>
                <a:off x="6448104" y="3143496"/>
                <a:ext cx="110160" cy="75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E1E491-9EE0-493E-A14D-B624E6577637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6439104" y="3134496"/>
                  <a:ext cx="127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50D2B5-75F0-44A9-A0E0-EC459BCB7AD0}"/>
                    </a:ext>
                  </a:extLst>
                </p14:cNvPr>
                <p14:cNvContentPartPr/>
                <p14:nvPr/>
              </p14:nvContentPartPr>
              <p14:xfrm>
                <a:off x="6636024" y="3198576"/>
                <a:ext cx="94320" cy="102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50D2B5-75F0-44A9-A0E0-EC459BCB7AD0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6627024" y="3189576"/>
                  <a:ext cx="111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7BD184-7B85-4937-B7A0-2F15B74F668C}"/>
                    </a:ext>
                  </a:extLst>
                </p14:cNvPr>
                <p14:cNvContentPartPr/>
                <p14:nvPr/>
              </p14:nvContentPartPr>
              <p14:xfrm>
                <a:off x="6722064" y="2967456"/>
                <a:ext cx="85680" cy="226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7BD184-7B85-4937-B7A0-2F15B74F668C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6713424" y="2958816"/>
                  <a:ext cx="103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337B568-AA29-4B43-B436-975DF270AFAF}"/>
                    </a:ext>
                  </a:extLst>
                </p14:cNvPr>
                <p14:cNvContentPartPr/>
                <p14:nvPr/>
              </p14:nvContentPartPr>
              <p14:xfrm>
                <a:off x="6830784" y="3066096"/>
                <a:ext cx="102960" cy="100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337B568-AA29-4B43-B436-975DF270AFAF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6821784" y="3057456"/>
                  <a:ext cx="120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71FADB-01A2-407A-8608-20AF069F2FBF}"/>
                    </a:ext>
                  </a:extLst>
                </p14:cNvPr>
                <p14:cNvContentPartPr/>
                <p14:nvPr/>
              </p14:nvContentPartPr>
              <p14:xfrm>
                <a:off x="6960384" y="2928576"/>
                <a:ext cx="118440" cy="279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71FADB-01A2-407A-8608-20AF069F2FB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6951744" y="2919576"/>
                  <a:ext cx="13608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E282EA2-95DC-488F-9E02-057DFF2A4FE7}"/>
              </a:ext>
            </a:extLst>
          </p:cNvPr>
          <p:cNvGrpSpPr/>
          <p:nvPr/>
        </p:nvGrpSpPr>
        <p:grpSpPr>
          <a:xfrm>
            <a:off x="6901344" y="2329896"/>
            <a:ext cx="577080" cy="401760"/>
            <a:chOff x="6901344" y="2329896"/>
            <a:chExt cx="57708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A6434C-1E83-4627-A0A5-0308B9911A16}"/>
                    </a:ext>
                  </a:extLst>
                </p14:cNvPr>
                <p14:cNvContentPartPr/>
                <p14:nvPr/>
              </p14:nvContentPartPr>
              <p14:xfrm>
                <a:off x="6901344" y="2488656"/>
                <a:ext cx="112680" cy="95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A6434C-1E83-4627-A0A5-0308B9911A16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6892704" y="2479656"/>
                  <a:ext cx="130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F8FD5C-14DF-47ED-867C-3AA1A569E9A6}"/>
                    </a:ext>
                  </a:extLst>
                </p14:cNvPr>
                <p14:cNvContentPartPr/>
                <p14:nvPr/>
              </p14:nvContentPartPr>
              <p14:xfrm>
                <a:off x="7098624" y="2385336"/>
                <a:ext cx="77040" cy="346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F8FD5C-14DF-47ED-867C-3AA1A569E9A6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7089984" y="2376696"/>
                  <a:ext cx="94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8D9EE9-905F-4817-96FD-9351A3D2EB8F}"/>
                    </a:ext>
                  </a:extLst>
                </p14:cNvPr>
                <p14:cNvContentPartPr/>
                <p14:nvPr/>
              </p14:nvContentPartPr>
              <p14:xfrm>
                <a:off x="7155864" y="2374896"/>
                <a:ext cx="53280" cy="178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8D9EE9-905F-4817-96FD-9351A3D2EB8F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7146864" y="2366256"/>
                  <a:ext cx="70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6172016-A0D6-481A-920A-8F0D7D9FBFA2}"/>
                    </a:ext>
                  </a:extLst>
                </p14:cNvPr>
                <p14:cNvContentPartPr/>
                <p14:nvPr/>
              </p14:nvContentPartPr>
              <p14:xfrm>
                <a:off x="7228224" y="2482536"/>
                <a:ext cx="69840" cy="49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6172016-A0D6-481A-920A-8F0D7D9FBFA2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219224" y="2473536"/>
                  <a:ext cx="87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6602EE6-FAE5-451A-A2DD-01736C94F7CB}"/>
                    </a:ext>
                  </a:extLst>
                </p14:cNvPr>
                <p14:cNvContentPartPr/>
                <p14:nvPr/>
              </p14:nvContentPartPr>
              <p14:xfrm>
                <a:off x="7321464" y="2423496"/>
                <a:ext cx="52920" cy="10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6602EE6-FAE5-451A-A2DD-01736C94F7CB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7312824" y="2414856"/>
                  <a:ext cx="70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B2DB8E5-C9A6-4929-9885-8560F8706EE0}"/>
                    </a:ext>
                  </a:extLst>
                </p14:cNvPr>
                <p14:cNvContentPartPr/>
                <p14:nvPr/>
              </p14:nvContentPartPr>
              <p14:xfrm>
                <a:off x="7370784" y="2329896"/>
                <a:ext cx="107640" cy="139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B2DB8E5-C9A6-4929-9885-8560F8706EE0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7361784" y="2321256"/>
                  <a:ext cx="125280" cy="15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4606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75FC-71C7-461F-A38E-DE8DBFE9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- Comparator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0432-2560-4C6D-ACFC-DFACB1507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36229" cy="1366462"/>
          </a:xfrm>
        </p:spPr>
        <p:txBody>
          <a:bodyPr/>
          <a:lstStyle/>
          <a:p>
            <a:r>
              <a:rPr lang="en-US" dirty="0"/>
              <a:t>Spec:</a:t>
            </a:r>
          </a:p>
          <a:p>
            <a:pPr lvl="1"/>
            <a:r>
              <a:rPr lang="en-US" dirty="0"/>
              <a:t>Input: two 32-bit registers, signed/unsigned signal</a:t>
            </a:r>
          </a:p>
          <a:p>
            <a:pPr lvl="1"/>
            <a:r>
              <a:rPr lang="en-US" dirty="0"/>
              <a:t>Output: less than, equal, greater or equal than</a:t>
            </a:r>
          </a:p>
          <a:p>
            <a:pPr lvl="1"/>
            <a:endParaRPr lang="en-US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2536FC-3018-403D-9880-435F942DCEEF}"/>
              </a:ext>
            </a:extLst>
          </p:cNvPr>
          <p:cNvGrpSpPr/>
          <p:nvPr/>
        </p:nvGrpSpPr>
        <p:grpSpPr>
          <a:xfrm>
            <a:off x="9008095" y="3192087"/>
            <a:ext cx="2155680" cy="2387880"/>
            <a:chOff x="2821233" y="3978818"/>
            <a:chExt cx="2155680" cy="23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203C28-B307-4E67-8AC8-880F172876B4}"/>
                    </a:ext>
                  </a:extLst>
                </p14:cNvPr>
                <p14:cNvContentPartPr/>
                <p14:nvPr/>
              </p14:nvContentPartPr>
              <p14:xfrm>
                <a:off x="2821233" y="4582178"/>
                <a:ext cx="182880" cy="301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203C28-B307-4E67-8AC8-880F172876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16913" y="4577858"/>
                  <a:ext cx="191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0711F9-8590-49D3-833A-1343049F74B2}"/>
                    </a:ext>
                  </a:extLst>
                </p14:cNvPr>
                <p14:cNvContentPartPr/>
                <p14:nvPr/>
              </p14:nvContentPartPr>
              <p14:xfrm>
                <a:off x="3017793" y="4716458"/>
                <a:ext cx="81000" cy="121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00711F9-8590-49D3-833A-1343049F74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3473" y="4712138"/>
                  <a:ext cx="89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80886F-BEF0-4AF5-9722-690CA1D84D3E}"/>
                    </a:ext>
                  </a:extLst>
                </p14:cNvPr>
                <p14:cNvContentPartPr/>
                <p14:nvPr/>
              </p14:nvContentPartPr>
              <p14:xfrm>
                <a:off x="3081873" y="4693418"/>
                <a:ext cx="87840" cy="138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80886F-BEF0-4AF5-9722-690CA1D84D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77553" y="4689098"/>
                  <a:ext cx="96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1A1222E-0371-47F5-925A-9C82D6DB6E72}"/>
                    </a:ext>
                  </a:extLst>
                </p14:cNvPr>
                <p14:cNvContentPartPr/>
                <p14:nvPr/>
              </p14:nvContentPartPr>
              <p14:xfrm>
                <a:off x="3459513" y="4562738"/>
                <a:ext cx="115920" cy="129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1A1222E-0371-47F5-925A-9C82D6DB6E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5193" y="4558418"/>
                  <a:ext cx="124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2E9AEF8-0B1F-48F9-9EA6-81379A85BF0A}"/>
                    </a:ext>
                  </a:extLst>
                </p14:cNvPr>
                <p14:cNvContentPartPr/>
                <p14:nvPr/>
              </p14:nvContentPartPr>
              <p14:xfrm>
                <a:off x="3557433" y="4548698"/>
                <a:ext cx="146880" cy="268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2E9AEF8-0B1F-48F9-9EA6-81379A85BF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3113" y="4544378"/>
                  <a:ext cx="155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EB32FB3-38B5-4A1B-BA42-ECEB68F19FEB}"/>
                    </a:ext>
                  </a:extLst>
                </p14:cNvPr>
                <p14:cNvContentPartPr/>
                <p14:nvPr/>
              </p14:nvContentPartPr>
              <p14:xfrm>
                <a:off x="3621153" y="4493618"/>
                <a:ext cx="201960" cy="167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EB32FB3-38B5-4A1B-BA42-ECEB68F19F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16833" y="4489298"/>
                  <a:ext cx="210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D04FF7-AE2A-4073-AD68-F2AFA0C4C647}"/>
                    </a:ext>
                  </a:extLst>
                </p14:cNvPr>
                <p14:cNvContentPartPr/>
                <p14:nvPr/>
              </p14:nvContentPartPr>
              <p14:xfrm>
                <a:off x="3778113" y="4200938"/>
                <a:ext cx="133920" cy="292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D04FF7-AE2A-4073-AD68-F2AFA0C4C6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73793" y="4196618"/>
                  <a:ext cx="142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3396B0-FF6E-46BC-A2D5-15F220E450C4}"/>
                    </a:ext>
                  </a:extLst>
                </p14:cNvPr>
                <p14:cNvContentPartPr/>
                <p14:nvPr/>
              </p14:nvContentPartPr>
              <p14:xfrm>
                <a:off x="4209393" y="4176458"/>
                <a:ext cx="233640" cy="318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3396B0-FF6E-46BC-A2D5-15F220E450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05073" y="4172138"/>
                  <a:ext cx="242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D478DF1-A89B-4B8E-BB37-0AF457430A70}"/>
                    </a:ext>
                  </a:extLst>
                </p14:cNvPr>
                <p14:cNvContentPartPr/>
                <p14:nvPr/>
              </p14:nvContentPartPr>
              <p14:xfrm>
                <a:off x="4435833" y="3978818"/>
                <a:ext cx="154440" cy="244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D478DF1-A89B-4B8E-BB37-0AF457430A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31513" y="3974498"/>
                  <a:ext cx="163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3AD99F1-4D37-4632-BC3B-2DAFAA4828A8}"/>
                    </a:ext>
                  </a:extLst>
                </p14:cNvPr>
                <p14:cNvContentPartPr/>
                <p14:nvPr/>
              </p14:nvContentPartPr>
              <p14:xfrm>
                <a:off x="4470033" y="4069898"/>
                <a:ext cx="87840" cy="52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3AD99F1-4D37-4632-BC3B-2DAFAA4828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65713" y="4065578"/>
                  <a:ext cx="96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53497BC-DE18-430E-AC80-59FA98CED021}"/>
                    </a:ext>
                  </a:extLst>
                </p14:cNvPr>
                <p14:cNvContentPartPr/>
                <p14:nvPr/>
              </p14:nvContentPartPr>
              <p14:xfrm>
                <a:off x="3071073" y="4362218"/>
                <a:ext cx="705600" cy="1542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53497BC-DE18-430E-AC80-59FA98CED0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6753" y="4357898"/>
                  <a:ext cx="714240" cy="15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DA8734B-AA61-4DD5-B549-642CDF7F59DC}"/>
                    </a:ext>
                  </a:extLst>
                </p14:cNvPr>
                <p14:cNvContentPartPr/>
                <p14:nvPr/>
              </p14:nvContentPartPr>
              <p14:xfrm>
                <a:off x="3837153" y="3996098"/>
                <a:ext cx="555120" cy="1400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DA8734B-AA61-4DD5-B549-642CDF7F59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32833" y="3991778"/>
                  <a:ext cx="563760" cy="14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F54CA19-25CB-4F22-8BBF-1E184E09CD50}"/>
                    </a:ext>
                  </a:extLst>
                </p14:cNvPr>
                <p14:cNvContentPartPr/>
                <p14:nvPr/>
              </p14:nvContentPartPr>
              <p14:xfrm>
                <a:off x="2988273" y="5030018"/>
                <a:ext cx="119880" cy="144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F54CA19-25CB-4F22-8BBF-1E184E09CD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83953" y="5025698"/>
                  <a:ext cx="128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CB8CF48-EAA3-4F57-A1EF-8789BBC60382}"/>
                    </a:ext>
                  </a:extLst>
                </p14:cNvPr>
                <p14:cNvContentPartPr/>
                <p14:nvPr/>
              </p14:nvContentPartPr>
              <p14:xfrm>
                <a:off x="3637353" y="4843898"/>
                <a:ext cx="115560" cy="123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CB8CF48-EAA3-4F57-A1EF-8789BBC603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33033" y="4839578"/>
                  <a:ext cx="124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886232F-D67D-49C4-9C30-2500E18F0AD2}"/>
                    </a:ext>
                  </a:extLst>
                </p14:cNvPr>
                <p14:cNvContentPartPr/>
                <p14:nvPr/>
              </p14:nvContentPartPr>
              <p14:xfrm>
                <a:off x="4406673" y="4468418"/>
                <a:ext cx="118080" cy="203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886232F-D67D-49C4-9C30-2500E18F0A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2353" y="4464098"/>
                  <a:ext cx="126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584343B-B2E9-4E74-ACC9-E40F71CB8588}"/>
                    </a:ext>
                  </a:extLst>
                </p14:cNvPr>
                <p14:cNvContentPartPr/>
                <p14:nvPr/>
              </p14:nvContentPartPr>
              <p14:xfrm>
                <a:off x="3097353" y="5389658"/>
                <a:ext cx="113400" cy="149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584343B-B2E9-4E74-ACC9-E40F71CB85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93033" y="5385338"/>
                  <a:ext cx="122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8F2E6ED-5638-413C-9963-5C4877D203F1}"/>
                    </a:ext>
                  </a:extLst>
                </p14:cNvPr>
                <p14:cNvContentPartPr/>
                <p14:nvPr/>
              </p14:nvContentPartPr>
              <p14:xfrm>
                <a:off x="3679833" y="5096258"/>
                <a:ext cx="133560" cy="217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8F2E6ED-5638-413C-9963-5C4877D203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75513" y="5091938"/>
                  <a:ext cx="142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5CA333-0247-42B8-B73B-39BC21F81BFC}"/>
                    </a:ext>
                  </a:extLst>
                </p14:cNvPr>
                <p14:cNvContentPartPr/>
                <p14:nvPr/>
              </p14:nvContentPartPr>
              <p14:xfrm>
                <a:off x="4522233" y="4770818"/>
                <a:ext cx="105480" cy="156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5CA333-0247-42B8-B73B-39BC21F81B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17913" y="4766498"/>
                  <a:ext cx="114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9690CCD-5DB9-465B-9926-AD058295D652}"/>
                    </a:ext>
                  </a:extLst>
                </p14:cNvPr>
                <p14:cNvContentPartPr/>
                <p14:nvPr/>
              </p14:nvContentPartPr>
              <p14:xfrm>
                <a:off x="3245673" y="5792498"/>
                <a:ext cx="92520" cy="157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9690CCD-5DB9-465B-9926-AD058295D6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41353" y="5788178"/>
                  <a:ext cx="101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BEA356-D0C4-4248-A47B-BB5EE1EBF746}"/>
                    </a:ext>
                  </a:extLst>
                </p14:cNvPr>
                <p14:cNvContentPartPr/>
                <p14:nvPr/>
              </p14:nvContentPartPr>
              <p14:xfrm>
                <a:off x="3838593" y="5516378"/>
                <a:ext cx="141120" cy="149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BEA356-D0C4-4248-A47B-BB5EE1EBF7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34273" y="5512058"/>
                  <a:ext cx="149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33EFFA1-B03D-4234-8EEC-2BCE6738A3EC}"/>
                    </a:ext>
                  </a:extLst>
                </p14:cNvPr>
                <p14:cNvContentPartPr/>
                <p14:nvPr/>
              </p14:nvContentPartPr>
              <p14:xfrm>
                <a:off x="4632393" y="5104898"/>
                <a:ext cx="128520" cy="166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33EFFA1-B03D-4234-8EEC-2BCE6738A3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28073" y="5100578"/>
                  <a:ext cx="137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FB1E71-6C10-4D47-8ECB-BACB49A95B65}"/>
                    </a:ext>
                  </a:extLst>
                </p14:cNvPr>
                <p14:cNvContentPartPr/>
                <p14:nvPr/>
              </p14:nvContentPartPr>
              <p14:xfrm>
                <a:off x="4338273" y="5294978"/>
                <a:ext cx="262440" cy="580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FB1E71-6C10-4D47-8ECB-BACB49A95B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33953" y="5290658"/>
                  <a:ext cx="271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2AE76EE-C521-47A3-AF5B-ED0DF8345F1C}"/>
                    </a:ext>
                  </a:extLst>
                </p14:cNvPr>
                <p14:cNvContentPartPr/>
                <p14:nvPr/>
              </p14:nvContentPartPr>
              <p14:xfrm>
                <a:off x="3714753" y="5832458"/>
                <a:ext cx="194760" cy="453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2AE76EE-C521-47A3-AF5B-ED0DF8345F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10433" y="5828138"/>
                  <a:ext cx="2034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1CC1BD-C27E-4C4C-9235-CD7CDB6D53E4}"/>
                    </a:ext>
                  </a:extLst>
                </p14:cNvPr>
                <p14:cNvContentPartPr/>
                <p14:nvPr/>
              </p14:nvContentPartPr>
              <p14:xfrm>
                <a:off x="3385713" y="6212978"/>
                <a:ext cx="118800" cy="153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1CC1BD-C27E-4C4C-9235-CD7CDB6D53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1393" y="6208658"/>
                  <a:ext cx="127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55D215E-CF2E-4DE9-A0E1-2D970B07E649}"/>
                    </a:ext>
                  </a:extLst>
                </p14:cNvPr>
                <p14:cNvContentPartPr/>
                <p14:nvPr/>
              </p14:nvContentPartPr>
              <p14:xfrm>
                <a:off x="4078353" y="5879258"/>
                <a:ext cx="99720" cy="138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55D215E-CF2E-4DE9-A0E1-2D970B07E6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74033" y="5874938"/>
                  <a:ext cx="108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DC46A5-DCEC-460D-AF72-9987E9F0A2C8}"/>
                    </a:ext>
                  </a:extLst>
                </p14:cNvPr>
                <p14:cNvContentPartPr/>
                <p14:nvPr/>
              </p14:nvContentPartPr>
              <p14:xfrm>
                <a:off x="4759473" y="5540138"/>
                <a:ext cx="217440" cy="114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DC46A5-DCEC-460D-AF72-9987E9F0A2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55153" y="5535818"/>
                  <a:ext cx="226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526F249-40A9-41EB-BF73-28AEB1D87FCC}"/>
                    </a:ext>
                  </a:extLst>
                </p14:cNvPr>
                <p14:cNvContentPartPr/>
                <p14:nvPr/>
              </p14:nvContentPartPr>
              <p14:xfrm>
                <a:off x="4783953" y="5462378"/>
                <a:ext cx="98280" cy="342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526F249-40A9-41EB-BF73-28AEB1D87F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79633" y="5458058"/>
                  <a:ext cx="106920" cy="351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7BD838-59B1-4B6C-BCDB-09BBEECBC15F}"/>
              </a:ext>
            </a:extLst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6"/>
          <a:stretch/>
        </p:blipFill>
        <p:spPr>
          <a:xfrm>
            <a:off x="768537" y="3384795"/>
            <a:ext cx="6817719" cy="30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4A9C-CBD9-4872-B030-F972576F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88EBA31C-BA2D-4DA3-BF33-317A3ABA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2" y="1402436"/>
            <a:ext cx="7740041" cy="499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589F9373-BF40-4D5F-9A18-FE2590B14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48" y="4246323"/>
            <a:ext cx="5411341" cy="261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0073F4-B175-45DB-A185-551D505FE5E8}"/>
              </a:ext>
            </a:extLst>
          </p:cNvPr>
          <p:cNvGrpSpPr/>
          <p:nvPr/>
        </p:nvGrpSpPr>
        <p:grpSpPr>
          <a:xfrm>
            <a:off x="4479209" y="2585850"/>
            <a:ext cx="226080" cy="326160"/>
            <a:chOff x="4479209" y="2585850"/>
            <a:chExt cx="2260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53C3BD-8285-468A-884D-36F1146B0C73}"/>
                    </a:ext>
                  </a:extLst>
                </p14:cNvPr>
                <p14:cNvContentPartPr/>
                <p14:nvPr/>
              </p14:nvContentPartPr>
              <p14:xfrm>
                <a:off x="4563809" y="2674770"/>
                <a:ext cx="65160" cy="155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53C3BD-8285-468A-884D-36F1146B0C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4809" y="2666130"/>
                  <a:ext cx="82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E02056-C1B6-466B-9C74-A3CC7E9C8C12}"/>
                    </a:ext>
                  </a:extLst>
                </p14:cNvPr>
                <p14:cNvContentPartPr/>
                <p14:nvPr/>
              </p14:nvContentPartPr>
              <p14:xfrm>
                <a:off x="4479209" y="2585850"/>
                <a:ext cx="226080" cy="326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E02056-C1B6-466B-9C74-A3CC7E9C8C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0569" y="2577210"/>
                  <a:ext cx="24372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1F1797-456B-4B75-B1CF-93E808844AC5}"/>
              </a:ext>
            </a:extLst>
          </p:cNvPr>
          <p:cNvGrpSpPr/>
          <p:nvPr/>
        </p:nvGrpSpPr>
        <p:grpSpPr>
          <a:xfrm>
            <a:off x="5204969" y="2999490"/>
            <a:ext cx="297720" cy="362880"/>
            <a:chOff x="5204969" y="2999490"/>
            <a:chExt cx="297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BEAADD-490F-409C-8F28-4D7E3E62C4D0}"/>
                    </a:ext>
                  </a:extLst>
                </p14:cNvPr>
                <p14:cNvContentPartPr/>
                <p14:nvPr/>
              </p14:nvContentPartPr>
              <p14:xfrm>
                <a:off x="5291009" y="3128370"/>
                <a:ext cx="211680" cy="19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BEAADD-490F-409C-8F28-4D7E3E62C4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82009" y="3119370"/>
                  <a:ext cx="229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B79E80-3E27-4638-939C-97EEC745DC66}"/>
                    </a:ext>
                  </a:extLst>
                </p14:cNvPr>
                <p14:cNvContentPartPr/>
                <p14:nvPr/>
              </p14:nvContentPartPr>
              <p14:xfrm>
                <a:off x="5204969" y="2999490"/>
                <a:ext cx="268200" cy="362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B79E80-3E27-4638-939C-97EEC745DC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95969" y="2990490"/>
                  <a:ext cx="28584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6D04DE-B4D7-484F-938F-700CE96DCEF5}"/>
              </a:ext>
            </a:extLst>
          </p:cNvPr>
          <p:cNvGrpSpPr/>
          <p:nvPr/>
        </p:nvGrpSpPr>
        <p:grpSpPr>
          <a:xfrm>
            <a:off x="4839569" y="4296210"/>
            <a:ext cx="308520" cy="399960"/>
            <a:chOff x="4839569" y="4296210"/>
            <a:chExt cx="30852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298D69D-537C-46A1-B873-7489AB3EB03E}"/>
                    </a:ext>
                  </a:extLst>
                </p14:cNvPr>
                <p14:cNvContentPartPr/>
                <p14:nvPr/>
              </p14:nvContentPartPr>
              <p14:xfrm>
                <a:off x="4933169" y="4365330"/>
                <a:ext cx="137520" cy="236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298D69D-537C-46A1-B873-7489AB3EB0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24169" y="4356690"/>
                  <a:ext cx="155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63B2B6-745E-4B84-AF0D-A2E9788E6A38}"/>
                    </a:ext>
                  </a:extLst>
                </p14:cNvPr>
                <p14:cNvContentPartPr/>
                <p14:nvPr/>
              </p14:nvContentPartPr>
              <p14:xfrm>
                <a:off x="4839569" y="4296210"/>
                <a:ext cx="308520" cy="399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63B2B6-745E-4B84-AF0D-A2E9788E6A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30569" y="4287570"/>
                  <a:ext cx="326160" cy="41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7BF52D-E8C8-4213-A789-F444C9F4F8F0}"/>
              </a:ext>
            </a:extLst>
          </p:cNvPr>
          <p:cNvGrpSpPr/>
          <p:nvPr/>
        </p:nvGrpSpPr>
        <p:grpSpPr>
          <a:xfrm>
            <a:off x="6130169" y="1042170"/>
            <a:ext cx="1144440" cy="767520"/>
            <a:chOff x="6130169" y="1042170"/>
            <a:chExt cx="11444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8DEAD9-2AC3-4B71-A4FE-BF8318464B87}"/>
                    </a:ext>
                  </a:extLst>
                </p14:cNvPr>
                <p14:cNvContentPartPr/>
                <p14:nvPr/>
              </p14:nvContentPartPr>
              <p14:xfrm>
                <a:off x="6224489" y="1452930"/>
                <a:ext cx="103320" cy="24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8DEAD9-2AC3-4B71-A4FE-BF8318464B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15849" y="1444290"/>
                  <a:ext cx="120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740945-4257-4789-A26D-5B18E72E5125}"/>
                    </a:ext>
                  </a:extLst>
                </p14:cNvPr>
                <p14:cNvContentPartPr/>
                <p14:nvPr/>
              </p14:nvContentPartPr>
              <p14:xfrm>
                <a:off x="6130169" y="1325850"/>
                <a:ext cx="317880" cy="48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740945-4257-4789-A26D-5B18E72E51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21529" y="1316850"/>
                  <a:ext cx="33552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18E27B-55E3-460A-92EF-2D3FB21A523B}"/>
                    </a:ext>
                  </a:extLst>
                </p14:cNvPr>
                <p14:cNvContentPartPr/>
                <p14:nvPr/>
              </p14:nvContentPartPr>
              <p14:xfrm>
                <a:off x="6660449" y="1367610"/>
                <a:ext cx="214920" cy="221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18E27B-55E3-460A-92EF-2D3FB21A52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51809" y="1358610"/>
                  <a:ext cx="232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CB12DE-5576-4584-B52B-20EA13D44F6A}"/>
                    </a:ext>
                  </a:extLst>
                </p14:cNvPr>
                <p14:cNvContentPartPr/>
                <p14:nvPr/>
              </p14:nvContentPartPr>
              <p14:xfrm>
                <a:off x="6504209" y="1262130"/>
                <a:ext cx="370080" cy="406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CB12DE-5576-4584-B52B-20EA13D44F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95569" y="1253490"/>
                  <a:ext cx="387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6DEA75-7D6C-41E6-9724-27AA624E5190}"/>
                    </a:ext>
                  </a:extLst>
                </p14:cNvPr>
                <p14:cNvContentPartPr/>
                <p14:nvPr/>
              </p14:nvContentPartPr>
              <p14:xfrm>
                <a:off x="7066529" y="1204530"/>
                <a:ext cx="181080" cy="321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6DEA75-7D6C-41E6-9724-27AA624E51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57529" y="1195530"/>
                  <a:ext cx="198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EF0076-5358-4A4E-A594-0A2467F99F11}"/>
                    </a:ext>
                  </a:extLst>
                </p14:cNvPr>
                <p14:cNvContentPartPr/>
                <p14:nvPr/>
              </p14:nvContentPartPr>
              <p14:xfrm>
                <a:off x="6959609" y="1042170"/>
                <a:ext cx="315000" cy="509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EF0076-5358-4A4E-A594-0A2467F99F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0609" y="1033170"/>
                  <a:ext cx="332640" cy="52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E5CB2D-4E22-498D-A83F-60F5C1D41729}"/>
              </a:ext>
            </a:extLst>
          </p:cNvPr>
          <p:cNvGrpSpPr/>
          <p:nvPr/>
        </p:nvGrpSpPr>
        <p:grpSpPr>
          <a:xfrm>
            <a:off x="7499609" y="546090"/>
            <a:ext cx="2207520" cy="902160"/>
            <a:chOff x="7499609" y="546090"/>
            <a:chExt cx="2207520" cy="9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7478CC-912B-4F89-BA4C-5662C3328FA8}"/>
                    </a:ext>
                  </a:extLst>
                </p14:cNvPr>
                <p14:cNvContentPartPr/>
                <p14:nvPr/>
              </p14:nvContentPartPr>
              <p14:xfrm>
                <a:off x="7573769" y="1434210"/>
                <a:ext cx="4680" cy="14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7478CC-912B-4F89-BA4C-5662C3328F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64769" y="1425210"/>
                  <a:ext cx="22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7E9A6E-B1F0-4718-954E-61D1B570AA47}"/>
                    </a:ext>
                  </a:extLst>
                </p14:cNvPr>
                <p14:cNvContentPartPr/>
                <p14:nvPr/>
              </p14:nvContentPartPr>
              <p14:xfrm>
                <a:off x="7499609" y="1302810"/>
                <a:ext cx="28080" cy="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7E9A6E-B1F0-4718-954E-61D1B570AA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90969" y="1293810"/>
                  <a:ext cx="45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DC0CC5-E334-4E4B-B332-EB5FAA56EA06}"/>
                    </a:ext>
                  </a:extLst>
                </p14:cNvPr>
                <p14:cNvContentPartPr/>
                <p14:nvPr/>
              </p14:nvContentPartPr>
              <p14:xfrm>
                <a:off x="7732529" y="1027410"/>
                <a:ext cx="136800" cy="32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DC0CC5-E334-4E4B-B332-EB5FAA56EA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23889" y="1018770"/>
                  <a:ext cx="1544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04985B-5A87-4079-9774-71165C3F4B6B}"/>
                    </a:ext>
                  </a:extLst>
                </p14:cNvPr>
                <p14:cNvContentPartPr/>
                <p14:nvPr/>
              </p14:nvContentPartPr>
              <p14:xfrm>
                <a:off x="7865369" y="1083570"/>
                <a:ext cx="539640" cy="20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04985B-5A87-4079-9774-71165C3F4B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56369" y="1074930"/>
                  <a:ext cx="557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8913EA2-5B0C-46B5-A078-E4D0BC8DB784}"/>
                    </a:ext>
                  </a:extLst>
                </p14:cNvPr>
                <p14:cNvContentPartPr/>
                <p14:nvPr/>
              </p14:nvContentPartPr>
              <p14:xfrm>
                <a:off x="8497889" y="955050"/>
                <a:ext cx="77400" cy="165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8913EA2-5B0C-46B5-A078-E4D0BC8DB7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88889" y="946410"/>
                  <a:ext cx="95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A35100-FD69-46DC-BF96-D83CBF5BE439}"/>
                    </a:ext>
                  </a:extLst>
                </p14:cNvPr>
                <p14:cNvContentPartPr/>
                <p14:nvPr/>
              </p14:nvContentPartPr>
              <p14:xfrm>
                <a:off x="8441729" y="897810"/>
                <a:ext cx="3204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A35100-FD69-46DC-BF96-D83CBF5BE4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32729" y="888810"/>
                  <a:ext cx="49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308836F-333C-4666-A6BA-0894BE70D766}"/>
                    </a:ext>
                  </a:extLst>
                </p14:cNvPr>
                <p14:cNvContentPartPr/>
                <p14:nvPr/>
              </p14:nvContentPartPr>
              <p14:xfrm>
                <a:off x="8563409" y="998250"/>
                <a:ext cx="195120" cy="10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308836F-333C-4666-A6BA-0894BE70D7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54409" y="989610"/>
                  <a:ext cx="21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71450A-2E42-44CF-AA01-F6AB9BA14438}"/>
                    </a:ext>
                  </a:extLst>
                </p14:cNvPr>
                <p14:cNvContentPartPr/>
                <p14:nvPr/>
              </p14:nvContentPartPr>
              <p14:xfrm>
                <a:off x="8690489" y="757410"/>
                <a:ext cx="150120" cy="226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71450A-2E42-44CF-AA01-F6AB9BA144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81489" y="748410"/>
                  <a:ext cx="167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028085-CC5E-4CC1-B399-B5C7B281DDD5}"/>
                    </a:ext>
                  </a:extLst>
                </p14:cNvPr>
                <p14:cNvContentPartPr/>
                <p14:nvPr/>
              </p14:nvContentPartPr>
              <p14:xfrm>
                <a:off x="8858969" y="842730"/>
                <a:ext cx="65880" cy="15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028085-CC5E-4CC1-B399-B5C7B281DD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49969" y="834090"/>
                  <a:ext cx="83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2BFCA17-1380-48AB-82EA-B91D3025CE54}"/>
                    </a:ext>
                  </a:extLst>
                </p14:cNvPr>
                <p14:cNvContentPartPr/>
                <p14:nvPr/>
              </p14:nvContentPartPr>
              <p14:xfrm>
                <a:off x="8961569" y="765330"/>
                <a:ext cx="144000" cy="141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2BFCA17-1380-48AB-82EA-B91D3025CE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52569" y="756330"/>
                  <a:ext cx="161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381A19-378D-4696-972F-3B441E6C8665}"/>
                    </a:ext>
                  </a:extLst>
                </p14:cNvPr>
                <p14:cNvContentPartPr/>
                <p14:nvPr/>
              </p14:nvContentPartPr>
              <p14:xfrm>
                <a:off x="9120329" y="546090"/>
                <a:ext cx="139680" cy="602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381A19-378D-4696-972F-3B441E6C866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11329" y="537450"/>
                  <a:ext cx="15732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562AAB1-D4FE-4047-8210-52B0ED693C2B}"/>
                    </a:ext>
                  </a:extLst>
                </p14:cNvPr>
                <p14:cNvContentPartPr/>
                <p14:nvPr/>
              </p14:nvContentPartPr>
              <p14:xfrm>
                <a:off x="9263609" y="789450"/>
                <a:ext cx="114480" cy="84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562AAB1-D4FE-4047-8210-52B0ED693C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54969" y="780810"/>
                  <a:ext cx="132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386954-6075-4555-B2D7-234006B2C4B1}"/>
                    </a:ext>
                  </a:extLst>
                </p14:cNvPr>
                <p14:cNvContentPartPr/>
                <p14:nvPr/>
              </p14:nvContentPartPr>
              <p14:xfrm>
                <a:off x="9393569" y="681810"/>
                <a:ext cx="313560" cy="168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4386954-6075-4555-B2D7-234006B2C4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84929" y="673170"/>
                  <a:ext cx="331200" cy="18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6940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2E04-8F5C-4D36-BFEE-BED3A7E3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- Data Hazard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BABF8-1C77-4193-BF33-D963A7E4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51124" cy="1560426"/>
          </a:xfrm>
        </p:spPr>
        <p:txBody>
          <a:bodyPr>
            <a:noAutofit/>
          </a:bodyPr>
          <a:lstStyle/>
          <a:p>
            <a:r>
              <a:rPr lang="en-US" sz="1100" dirty="0"/>
              <a:t>This controls the reading of register file for 2 operands.</a:t>
            </a:r>
          </a:p>
          <a:p>
            <a:r>
              <a:rPr lang="en-US" sz="1100" dirty="0"/>
              <a:t>It prevents:</a:t>
            </a:r>
          </a:p>
          <a:p>
            <a:pPr lvl="1"/>
            <a:r>
              <a:rPr lang="en-US" sz="1100" dirty="0"/>
              <a:t>Operands are updated from previous adjacent instruction -&gt; Solution: keep </a:t>
            </a:r>
            <a:r>
              <a:rPr lang="en-US" sz="1100" dirty="0" err="1"/>
              <a:t>rd</a:t>
            </a:r>
            <a:r>
              <a:rPr lang="en-US" sz="1100" dirty="0"/>
              <a:t>, no need to stall anything.</a:t>
            </a:r>
          </a:p>
          <a:p>
            <a:pPr lvl="1"/>
            <a:r>
              <a:rPr lang="en-US" sz="1100" dirty="0"/>
              <a:t>Operands are taken from MEM of the previous instruction -&gt; Solution: add bubble, need to wait data from MEM.</a:t>
            </a:r>
          </a:p>
          <a:p>
            <a:r>
              <a:rPr lang="en-US" sz="1100" dirty="0"/>
              <a:t>Inputs: EX_rs1, EX_rs2, </a:t>
            </a:r>
            <a:r>
              <a:rPr lang="en-US" sz="1100" strike="sngStrike" dirty="0" err="1"/>
              <a:t>EX_rd</a:t>
            </a:r>
            <a:r>
              <a:rPr lang="en-US" sz="1100" strike="sngStrike" dirty="0"/>
              <a:t>,</a:t>
            </a:r>
            <a:r>
              <a:rPr lang="en-US" sz="1100" dirty="0"/>
              <a:t> </a:t>
            </a:r>
            <a:r>
              <a:rPr lang="en-US" sz="1100" dirty="0" err="1"/>
              <a:t>MEM_rd</a:t>
            </a:r>
            <a:r>
              <a:rPr lang="en-US" sz="1100" dirty="0"/>
              <a:t>, </a:t>
            </a:r>
            <a:r>
              <a:rPr lang="en-US" sz="1100" dirty="0" err="1"/>
              <a:t>MEM_rd_val</a:t>
            </a:r>
            <a:r>
              <a:rPr lang="en-US" sz="1100" dirty="0"/>
              <a:t>, </a:t>
            </a:r>
            <a:r>
              <a:rPr lang="en-US" sz="1100" dirty="0" err="1"/>
              <a:t>EX_opcode</a:t>
            </a:r>
            <a:endParaRPr lang="en-US" sz="1100" dirty="0"/>
          </a:p>
          <a:p>
            <a:r>
              <a:rPr lang="en-US" sz="1100" dirty="0"/>
              <a:t>Outputs: EX_rs1_val, EX_rs2_val, </a:t>
            </a:r>
            <a:r>
              <a:rPr lang="en-US" sz="1100" dirty="0" err="1"/>
              <a:t>EX_busy</a:t>
            </a:r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A36B152-EE31-4D17-AFCF-C315E00C67CF}"/>
                  </a:ext>
                </a:extLst>
              </p14:cNvPr>
              <p14:cNvContentPartPr/>
              <p14:nvPr/>
            </p14:nvContentPartPr>
            <p14:xfrm>
              <a:off x="2588280" y="4669996"/>
              <a:ext cx="100080" cy="260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A36B152-EE31-4D17-AFCF-C315E00C67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3960" y="4665676"/>
                <a:ext cx="1087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9DF85BE-E6AD-4502-8DBA-4E96B73DB1BD}"/>
                  </a:ext>
                </a:extLst>
              </p14:cNvPr>
              <p14:cNvContentPartPr/>
              <p14:nvPr/>
            </p14:nvContentPartPr>
            <p14:xfrm>
              <a:off x="2684073" y="4722218"/>
              <a:ext cx="58680" cy="92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9DF85BE-E6AD-4502-8DBA-4E96B73DB1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9753" y="4717898"/>
                <a:ext cx="67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4930AA6-A21B-4D8F-8D1A-F10CED01BA16}"/>
                  </a:ext>
                </a:extLst>
              </p14:cNvPr>
              <p14:cNvContentPartPr/>
              <p14:nvPr/>
            </p14:nvContentPartPr>
            <p14:xfrm>
              <a:off x="3392127" y="5786334"/>
              <a:ext cx="100080" cy="260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4930AA6-A21B-4D8F-8D1A-F10CED01BA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7807" y="5782014"/>
                <a:ext cx="1087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8F85AF-F99F-4250-A651-F26A4862800A}"/>
                  </a:ext>
                </a:extLst>
              </p14:cNvPr>
              <p14:cNvContentPartPr/>
              <p14:nvPr/>
            </p14:nvContentPartPr>
            <p14:xfrm>
              <a:off x="3487920" y="5838556"/>
              <a:ext cx="58680" cy="92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8F85AF-F99F-4250-A651-F26A486280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600" y="5834236"/>
                <a:ext cx="67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C30EA8B-27C8-40E9-B06D-8434D28F99FA}"/>
                  </a:ext>
                </a:extLst>
              </p14:cNvPr>
              <p14:cNvContentPartPr/>
              <p14:nvPr/>
            </p14:nvContentPartPr>
            <p14:xfrm>
              <a:off x="3410127" y="6100974"/>
              <a:ext cx="237240" cy="178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C30EA8B-27C8-40E9-B06D-8434D28F99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5807" y="6096654"/>
                <a:ext cx="2458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7C6353-4633-43A9-BC4D-279517803322}"/>
                  </a:ext>
                </a:extLst>
              </p14:cNvPr>
              <p14:cNvContentPartPr/>
              <p14:nvPr/>
            </p14:nvContentPartPr>
            <p14:xfrm>
              <a:off x="3399687" y="5750694"/>
              <a:ext cx="140400" cy="331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7C6353-4633-43A9-BC4D-2795178033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5367" y="5746374"/>
                <a:ext cx="1490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1E96C3C-C787-4EA9-925D-EC4E00F8A330}"/>
                  </a:ext>
                </a:extLst>
              </p14:cNvPr>
              <p14:cNvContentPartPr/>
              <p14:nvPr/>
            </p14:nvContentPartPr>
            <p14:xfrm>
              <a:off x="3330240" y="5660716"/>
              <a:ext cx="147600" cy="367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1E96C3C-C787-4EA9-925D-EC4E00F8A3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25920" y="5656396"/>
                <a:ext cx="15624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6E4B41B-6E90-4705-BCB6-1A73DA239052}"/>
                  </a:ext>
                </a:extLst>
              </p14:cNvPr>
              <p14:cNvContentPartPr/>
              <p14:nvPr/>
            </p14:nvContentPartPr>
            <p14:xfrm>
              <a:off x="3321600" y="5603836"/>
              <a:ext cx="187560" cy="164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6E4B41B-6E90-4705-BCB6-1A73DA2390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7280" y="5599516"/>
                <a:ext cx="1962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CAA2ABF-649F-4A4D-8375-4C469D89CD41}"/>
                  </a:ext>
                </a:extLst>
              </p14:cNvPr>
              <p14:cNvContentPartPr/>
              <p14:nvPr/>
            </p14:nvContentPartPr>
            <p14:xfrm>
              <a:off x="3515280" y="5864116"/>
              <a:ext cx="68760" cy="240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CAA2ABF-649F-4A4D-8375-4C469D89CD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10960" y="5859796"/>
                <a:ext cx="77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1D727F1-BFAA-49BC-A1C9-582383F65116}"/>
                  </a:ext>
                </a:extLst>
              </p14:cNvPr>
              <p14:cNvContentPartPr/>
              <p14:nvPr/>
            </p14:nvContentPartPr>
            <p14:xfrm>
              <a:off x="3487920" y="5726956"/>
              <a:ext cx="113760" cy="216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1D727F1-BFAA-49BC-A1C9-582383F651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83600" y="5722636"/>
                <a:ext cx="1224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78C263B-4F7A-43A8-A76F-C0103177AD34}"/>
                  </a:ext>
                </a:extLst>
              </p14:cNvPr>
              <p14:cNvContentPartPr/>
              <p14:nvPr/>
            </p14:nvContentPartPr>
            <p14:xfrm>
              <a:off x="3559560" y="5979316"/>
              <a:ext cx="82440" cy="180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78C263B-4F7A-43A8-A76F-C0103177AD3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55240" y="5974996"/>
                <a:ext cx="910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AE0C96-D0AB-4B3B-AF0D-E9DBD9EAC934}"/>
                  </a:ext>
                </a:extLst>
              </p14:cNvPr>
              <p14:cNvContentPartPr/>
              <p14:nvPr/>
            </p14:nvContentPartPr>
            <p14:xfrm>
              <a:off x="3106680" y="5901916"/>
              <a:ext cx="354960" cy="181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AE0C96-D0AB-4B3B-AF0D-E9DBD9EAC9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2360" y="5897596"/>
                <a:ext cx="363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7FC76F3-AE8F-495A-A459-2751E8BC05B1}"/>
                  </a:ext>
                </a:extLst>
              </p14:cNvPr>
              <p14:cNvContentPartPr/>
              <p14:nvPr/>
            </p14:nvContentPartPr>
            <p14:xfrm>
              <a:off x="2740200" y="6050596"/>
              <a:ext cx="64080" cy="93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7FC76F3-AE8F-495A-A459-2751E8BC05B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35880" y="6046276"/>
                <a:ext cx="727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5EBD7DB-B712-4CE7-AC5B-612DE145EE06}"/>
                  </a:ext>
                </a:extLst>
              </p14:cNvPr>
              <p14:cNvContentPartPr/>
              <p14:nvPr/>
            </p14:nvContentPartPr>
            <p14:xfrm>
              <a:off x="2821560" y="5914156"/>
              <a:ext cx="71280" cy="198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5EBD7DB-B712-4CE7-AC5B-612DE145EE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17240" y="5909836"/>
                <a:ext cx="79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290A5CB-18A3-48BB-A69E-E0411ACE972B}"/>
                  </a:ext>
                </a:extLst>
              </p14:cNvPr>
              <p14:cNvContentPartPr/>
              <p14:nvPr/>
            </p14:nvContentPartPr>
            <p14:xfrm>
              <a:off x="2916960" y="6075436"/>
              <a:ext cx="29520" cy="212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290A5CB-18A3-48BB-A69E-E0411ACE97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12640" y="6071116"/>
                <a:ext cx="38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06110F3-C869-4678-A9F0-EE5BB60F0979}"/>
                  </a:ext>
                </a:extLst>
              </p14:cNvPr>
              <p14:cNvContentPartPr/>
              <p14:nvPr/>
            </p14:nvContentPartPr>
            <p14:xfrm>
              <a:off x="2632200" y="5867356"/>
              <a:ext cx="105840" cy="116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06110F3-C869-4678-A9F0-EE5BB60F09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27880" y="5863036"/>
                <a:ext cx="114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DD6B05B-2AAE-4A9D-860F-64B0B44504C4}"/>
                  </a:ext>
                </a:extLst>
              </p14:cNvPr>
              <p14:cNvContentPartPr/>
              <p14:nvPr/>
            </p14:nvContentPartPr>
            <p14:xfrm>
              <a:off x="2704560" y="5811916"/>
              <a:ext cx="45360" cy="115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DD6B05B-2AAE-4A9D-860F-64B0B44504C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00240" y="5807596"/>
                <a:ext cx="540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EFCA07F-BB3D-478D-9A82-5E222AB76CA6}"/>
                  </a:ext>
                </a:extLst>
              </p14:cNvPr>
              <p14:cNvContentPartPr/>
              <p14:nvPr/>
            </p14:nvContentPartPr>
            <p14:xfrm>
              <a:off x="2730480" y="5873116"/>
              <a:ext cx="75600" cy="75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EFCA07F-BB3D-478D-9A82-5E222AB76C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26160" y="5868796"/>
                <a:ext cx="84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10F02C0-5150-4251-94B0-55057CBB664A}"/>
                  </a:ext>
                </a:extLst>
              </p14:cNvPr>
              <p14:cNvContentPartPr/>
              <p14:nvPr/>
            </p14:nvContentPartPr>
            <p14:xfrm>
              <a:off x="2829480" y="5790676"/>
              <a:ext cx="21240" cy="85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10F02C0-5150-4251-94B0-55057CBB664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25160" y="5786356"/>
                <a:ext cx="29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80452B3-42F7-4042-91F9-7B2CE51D7DA0}"/>
                  </a:ext>
                </a:extLst>
              </p14:cNvPr>
              <p14:cNvContentPartPr/>
              <p14:nvPr/>
            </p14:nvContentPartPr>
            <p14:xfrm>
              <a:off x="2821920" y="5782396"/>
              <a:ext cx="127080" cy="97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80452B3-42F7-4042-91F9-7B2CE51D7D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17600" y="5778076"/>
                <a:ext cx="135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DD80479-A192-4A52-802F-E81FAFB988C9}"/>
                  </a:ext>
                </a:extLst>
              </p14:cNvPr>
              <p14:cNvContentPartPr/>
              <p14:nvPr/>
            </p14:nvContentPartPr>
            <p14:xfrm>
              <a:off x="2858280" y="5384596"/>
              <a:ext cx="500400" cy="368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DD80479-A192-4A52-802F-E81FAFB988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53960" y="5380276"/>
                <a:ext cx="50904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DC7899C-3928-40D1-A75D-F1B27F01CE6D}"/>
                  </a:ext>
                </a:extLst>
              </p14:cNvPr>
              <p14:cNvContentPartPr/>
              <p14:nvPr/>
            </p14:nvContentPartPr>
            <p14:xfrm>
              <a:off x="3542640" y="5528236"/>
              <a:ext cx="595800" cy="280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DC7899C-3928-40D1-A75D-F1B27F01CE6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38320" y="5523916"/>
                <a:ext cx="6044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18F63D6-0F5B-4E63-90FB-A3A47E3DB73A}"/>
                  </a:ext>
                </a:extLst>
              </p14:cNvPr>
              <p14:cNvContentPartPr/>
              <p14:nvPr/>
            </p14:nvContentPartPr>
            <p14:xfrm>
              <a:off x="3393240" y="5736316"/>
              <a:ext cx="63720" cy="853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18F63D6-0F5B-4E63-90FB-A3A47E3DB73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88920" y="5731996"/>
                <a:ext cx="72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3259586-FEC9-453E-8C4E-B749C523B8BA}"/>
                  </a:ext>
                </a:extLst>
              </p14:cNvPr>
              <p14:cNvContentPartPr/>
              <p14:nvPr/>
            </p14:nvContentPartPr>
            <p14:xfrm>
              <a:off x="2275800" y="5381356"/>
              <a:ext cx="174960" cy="220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3259586-FEC9-453E-8C4E-B749C523B8B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71480" y="5377036"/>
                <a:ext cx="1836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F77715D-B198-4EEB-BD13-C2817201D1F6}"/>
                  </a:ext>
                </a:extLst>
              </p14:cNvPr>
              <p14:cNvContentPartPr/>
              <p14:nvPr/>
            </p14:nvContentPartPr>
            <p14:xfrm>
              <a:off x="2412240" y="5392156"/>
              <a:ext cx="43200" cy="90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F77715D-B198-4EEB-BD13-C2817201D1F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07920" y="5387836"/>
                <a:ext cx="518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8007F1D-D44F-4F90-BCA3-27C6FEF6B592}"/>
                  </a:ext>
                </a:extLst>
              </p14:cNvPr>
              <p14:cNvContentPartPr/>
              <p14:nvPr/>
            </p14:nvContentPartPr>
            <p14:xfrm>
              <a:off x="2398920" y="5332396"/>
              <a:ext cx="72720" cy="1155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8007F1D-D44F-4F90-BCA3-27C6FEF6B59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94600" y="5328076"/>
                <a:ext cx="813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38A6FE4-970D-4282-BB8D-8120585170F4}"/>
                  </a:ext>
                </a:extLst>
              </p14:cNvPr>
              <p14:cNvContentPartPr/>
              <p14:nvPr/>
            </p14:nvContentPartPr>
            <p14:xfrm>
              <a:off x="2468040" y="5469916"/>
              <a:ext cx="63720" cy="48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38A6FE4-970D-4282-BB8D-8120585170F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63720" y="5465596"/>
                <a:ext cx="723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97049B0-FBAE-485C-9B10-B1BB36867552}"/>
                  </a:ext>
                </a:extLst>
              </p14:cNvPr>
              <p14:cNvContentPartPr/>
              <p14:nvPr/>
            </p14:nvContentPartPr>
            <p14:xfrm>
              <a:off x="2523120" y="5310076"/>
              <a:ext cx="102960" cy="176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97049B0-FBAE-485C-9B10-B1BB368675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18800" y="5305756"/>
                <a:ext cx="1116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5CE3CF3-1CC8-4CBA-9CA6-6796B0841B03}"/>
                  </a:ext>
                </a:extLst>
              </p14:cNvPr>
              <p14:cNvContentPartPr/>
              <p14:nvPr/>
            </p14:nvContentPartPr>
            <p14:xfrm>
              <a:off x="2528880" y="5392876"/>
              <a:ext cx="93240" cy="56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5CE3CF3-1CC8-4CBA-9CA6-6796B0841B0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24560" y="5388556"/>
                <a:ext cx="1018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CA71F08-22ED-4266-BD3D-4CBF106B8FBD}"/>
                  </a:ext>
                </a:extLst>
              </p14:cNvPr>
              <p14:cNvContentPartPr/>
              <p14:nvPr/>
            </p14:nvContentPartPr>
            <p14:xfrm>
              <a:off x="2684400" y="5420596"/>
              <a:ext cx="42840" cy="38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CA71F08-22ED-4266-BD3D-4CBF106B8FB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80080" y="5416276"/>
                <a:ext cx="51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8A56733-41DA-4146-8BA9-1E38468CDE96}"/>
                  </a:ext>
                </a:extLst>
              </p14:cNvPr>
              <p14:cNvContentPartPr/>
              <p14:nvPr/>
            </p14:nvContentPartPr>
            <p14:xfrm>
              <a:off x="2197358" y="5973657"/>
              <a:ext cx="1308600" cy="507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8A56733-41DA-4146-8BA9-1E38468CDE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93038" y="5969337"/>
                <a:ext cx="13172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3D1B8F43-526E-4136-B2F8-13227161CE3B}"/>
                  </a:ext>
                </a:extLst>
              </p14:cNvPr>
              <p14:cNvContentPartPr/>
              <p14:nvPr/>
            </p14:nvContentPartPr>
            <p14:xfrm>
              <a:off x="3571714" y="5530114"/>
              <a:ext cx="2111400" cy="6868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3D1B8F43-526E-4136-B2F8-13227161CE3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67394" y="5525794"/>
                <a:ext cx="2120040" cy="69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9B39B8E-B061-4525-BE6E-90FA7603B1BE}"/>
              </a:ext>
            </a:extLst>
          </p:cNvPr>
          <p:cNvGrpSpPr/>
          <p:nvPr/>
        </p:nvGrpSpPr>
        <p:grpSpPr>
          <a:xfrm>
            <a:off x="322822" y="2951762"/>
            <a:ext cx="9454932" cy="3449114"/>
            <a:chOff x="322822" y="2951762"/>
            <a:chExt cx="9454932" cy="34491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82DCBC-369C-4BC7-9208-71FEFA44673B}"/>
                    </a:ext>
                  </a:extLst>
                </p14:cNvPr>
                <p14:cNvContentPartPr/>
                <p14:nvPr/>
              </p14:nvContentPartPr>
              <p14:xfrm>
                <a:off x="322822" y="4989496"/>
                <a:ext cx="189720" cy="215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82DCBC-369C-4BC7-9208-71FEFA4467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8502" y="4985176"/>
                  <a:ext cx="198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D94032-51A0-4C91-B730-2FA6B2E35F7C}"/>
                    </a:ext>
                  </a:extLst>
                </p14:cNvPr>
                <p14:cNvContentPartPr/>
                <p14:nvPr/>
              </p14:nvContentPartPr>
              <p14:xfrm>
                <a:off x="519742" y="4971496"/>
                <a:ext cx="96840" cy="169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D94032-51A0-4C91-B730-2FA6B2E35F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5422" y="4967176"/>
                  <a:ext cx="105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322193E-F218-4905-9DBA-5637BCF4F929}"/>
                    </a:ext>
                  </a:extLst>
                </p14:cNvPr>
                <p14:cNvContentPartPr/>
                <p14:nvPr/>
              </p14:nvContentPartPr>
              <p14:xfrm>
                <a:off x="565462" y="5041336"/>
                <a:ext cx="87480" cy="111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322193E-F218-4905-9DBA-5637BCF4F9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1142" y="5037016"/>
                  <a:ext cx="96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AAF2A08-8635-461C-8D49-B2E32166F30A}"/>
                    </a:ext>
                  </a:extLst>
                </p14:cNvPr>
                <p14:cNvContentPartPr/>
                <p14:nvPr/>
              </p14:nvContentPartPr>
              <p14:xfrm>
                <a:off x="726742" y="4920736"/>
                <a:ext cx="23400" cy="192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AAF2A08-8635-461C-8D49-B2E32166F3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2422" y="4916416"/>
                  <a:ext cx="32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53D03D-54CF-401B-A4A5-0BBB1C5DB6B4}"/>
                    </a:ext>
                  </a:extLst>
                </p14:cNvPr>
                <p14:cNvContentPartPr/>
                <p14:nvPr/>
              </p14:nvContentPartPr>
              <p14:xfrm>
                <a:off x="735742" y="4921816"/>
                <a:ext cx="153720" cy="18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53D03D-54CF-401B-A4A5-0BBB1C5DB6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422" y="4917496"/>
                  <a:ext cx="162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FA3858-5933-4500-B126-4F684B78F614}"/>
                    </a:ext>
                  </a:extLst>
                </p14:cNvPr>
                <p14:cNvContentPartPr/>
                <p14:nvPr/>
              </p14:nvContentPartPr>
              <p14:xfrm>
                <a:off x="979102" y="5062576"/>
                <a:ext cx="100800" cy="44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FA3858-5933-4500-B126-4F684B78F6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4782" y="5058256"/>
                  <a:ext cx="109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E1593B-FC2D-4AEB-A87A-58BCF6E35108}"/>
                    </a:ext>
                  </a:extLst>
                </p14:cNvPr>
                <p14:cNvContentPartPr/>
                <p14:nvPr/>
              </p14:nvContentPartPr>
              <p14:xfrm>
                <a:off x="1098982" y="4943416"/>
                <a:ext cx="61200" cy="112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E1593B-FC2D-4AEB-A87A-58BCF6E351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4662" y="4939096"/>
                  <a:ext cx="69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DA3CA8-32FC-4BB3-92C5-F0905D0A74C3}"/>
                    </a:ext>
                  </a:extLst>
                </p14:cNvPr>
                <p14:cNvContentPartPr/>
                <p14:nvPr/>
              </p14:nvContentPartPr>
              <p14:xfrm>
                <a:off x="1235062" y="4759096"/>
                <a:ext cx="87840" cy="288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DA3CA8-32FC-4BB3-92C5-F0905D0A74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30742" y="4754776"/>
                  <a:ext cx="96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080C3A-F6AD-4F79-BAD9-8DDE0980F72E}"/>
                    </a:ext>
                  </a:extLst>
                </p14:cNvPr>
                <p14:cNvContentPartPr/>
                <p14:nvPr/>
              </p14:nvContentPartPr>
              <p14:xfrm>
                <a:off x="1684320" y="5348956"/>
                <a:ext cx="88560" cy="29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080C3A-F6AD-4F79-BAD9-8DDE0980F7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80000" y="5344636"/>
                  <a:ext cx="97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82825B-FFC5-423A-B56A-4D2A8EA7A037}"/>
                    </a:ext>
                  </a:extLst>
                </p14:cNvPr>
                <p14:cNvContentPartPr/>
                <p14:nvPr/>
              </p14:nvContentPartPr>
              <p14:xfrm>
                <a:off x="1663080" y="5225476"/>
                <a:ext cx="405000" cy="39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82825B-FFC5-423A-B56A-4D2A8EA7A0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58760" y="5221156"/>
                  <a:ext cx="4136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3C28E73-ECFA-4437-B14A-9BE9632E283D}"/>
                    </a:ext>
                  </a:extLst>
                </p14:cNvPr>
                <p14:cNvContentPartPr/>
                <p14:nvPr/>
              </p14:nvContentPartPr>
              <p14:xfrm>
                <a:off x="1802760" y="5370196"/>
                <a:ext cx="83880" cy="61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3C28E73-ECFA-4437-B14A-9BE9632E283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98440" y="5365876"/>
                  <a:ext cx="92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C90C97-7A4E-40E1-B937-B63362F9DCED}"/>
                    </a:ext>
                  </a:extLst>
                </p14:cNvPr>
                <p14:cNvContentPartPr/>
                <p14:nvPr/>
              </p14:nvContentPartPr>
              <p14:xfrm>
                <a:off x="1816080" y="5440396"/>
                <a:ext cx="90720" cy="4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C90C97-7A4E-40E1-B937-B63362F9DC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11760" y="5436076"/>
                  <a:ext cx="99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3775069-62E0-4BB0-B2DF-9083ACD6A218}"/>
                    </a:ext>
                  </a:extLst>
                </p14:cNvPr>
                <p14:cNvContentPartPr/>
                <p14:nvPr/>
              </p14:nvContentPartPr>
              <p14:xfrm>
                <a:off x="1752360" y="5009836"/>
                <a:ext cx="68040" cy="226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775069-62E0-4BB0-B2DF-9083ACD6A2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48040" y="5005516"/>
                  <a:ext cx="7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4CC54A-77F0-48A3-BB72-34C10FB5D284}"/>
                    </a:ext>
                  </a:extLst>
                </p14:cNvPr>
                <p14:cNvContentPartPr/>
                <p14:nvPr/>
              </p14:nvContentPartPr>
              <p14:xfrm>
                <a:off x="1824000" y="5235556"/>
                <a:ext cx="18720" cy="55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4CC54A-77F0-48A3-BB72-34C10FB5D2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19680" y="5231236"/>
                  <a:ext cx="27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15FED7-6803-42DF-8115-0B88280B0850}"/>
                    </a:ext>
                  </a:extLst>
                </p14:cNvPr>
                <p14:cNvContentPartPr/>
                <p14:nvPr/>
              </p14:nvContentPartPr>
              <p14:xfrm>
                <a:off x="1910760" y="5589436"/>
                <a:ext cx="129960" cy="33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15FED7-6803-42DF-8115-0B88280B08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06440" y="5585116"/>
                  <a:ext cx="138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D5A2EB9-8A55-4444-B815-B1820F1B1B4F}"/>
                    </a:ext>
                  </a:extLst>
                </p14:cNvPr>
                <p14:cNvContentPartPr/>
                <p14:nvPr/>
              </p14:nvContentPartPr>
              <p14:xfrm>
                <a:off x="1127040" y="5505196"/>
                <a:ext cx="558000" cy="17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D5A2EB9-8A55-4444-B815-B1820F1B1B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2720" y="5500876"/>
                  <a:ext cx="566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FB1073F-37A0-4611-B6EE-95FC5DBB3347}"/>
                    </a:ext>
                  </a:extLst>
                </p14:cNvPr>
                <p14:cNvContentPartPr/>
                <p14:nvPr/>
              </p14:nvContentPartPr>
              <p14:xfrm>
                <a:off x="1644000" y="5495836"/>
                <a:ext cx="68040" cy="3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FB1073F-37A0-4611-B6EE-95FC5DBB33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39680" y="5491516"/>
                  <a:ext cx="76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0B23CC-F273-4645-A84E-DE451685C5C2}"/>
                    </a:ext>
                  </a:extLst>
                </p14:cNvPr>
                <p14:cNvContentPartPr/>
                <p14:nvPr/>
              </p14:nvContentPartPr>
              <p14:xfrm>
                <a:off x="847320" y="5500876"/>
                <a:ext cx="69120" cy="157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0B23CC-F273-4645-A84E-DE451685C5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3000" y="5496556"/>
                  <a:ext cx="77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24C905-3A5C-4CA1-8CE7-B5C8AB1F0CB9}"/>
                    </a:ext>
                  </a:extLst>
                </p14:cNvPr>
                <p14:cNvContentPartPr/>
                <p14:nvPr/>
              </p14:nvContentPartPr>
              <p14:xfrm>
                <a:off x="840480" y="5466316"/>
                <a:ext cx="95760" cy="139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24C905-3A5C-4CA1-8CE7-B5C8AB1F0CB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6160" y="5461996"/>
                  <a:ext cx="104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0B11A8-B604-4996-9443-745022804D88}"/>
                    </a:ext>
                  </a:extLst>
                </p14:cNvPr>
                <p14:cNvContentPartPr/>
                <p14:nvPr/>
              </p14:nvContentPartPr>
              <p14:xfrm>
                <a:off x="909600" y="5636236"/>
                <a:ext cx="75240" cy="52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0B11A8-B604-4996-9443-745022804D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5280" y="5631916"/>
                  <a:ext cx="83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0E7F78-C3F4-45DE-B16C-B7CB11BD6CB7}"/>
                    </a:ext>
                  </a:extLst>
                </p14:cNvPr>
                <p14:cNvContentPartPr/>
                <p14:nvPr/>
              </p14:nvContentPartPr>
              <p14:xfrm>
                <a:off x="986640" y="5500516"/>
                <a:ext cx="73800" cy="126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0E7F78-C3F4-45DE-B16C-B7CB11BD6CB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82320" y="5496196"/>
                  <a:ext cx="82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5FB2BE-D8B9-456D-857D-75126D279D4E}"/>
                    </a:ext>
                  </a:extLst>
                </p14:cNvPr>
                <p14:cNvContentPartPr/>
                <p14:nvPr/>
              </p14:nvContentPartPr>
              <p14:xfrm>
                <a:off x="1120560" y="5554876"/>
                <a:ext cx="39240" cy="26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5FB2BE-D8B9-456D-857D-75126D279D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6240" y="5550556"/>
                  <a:ext cx="47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39A9E55-A95C-4D38-93A1-00781CCBBFA9}"/>
                    </a:ext>
                  </a:extLst>
                </p14:cNvPr>
                <p14:cNvContentPartPr/>
                <p14:nvPr/>
              </p14:nvContentPartPr>
              <p14:xfrm>
                <a:off x="1221360" y="5426356"/>
                <a:ext cx="55800" cy="9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39A9E55-A95C-4D38-93A1-00781CCBBF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17040" y="5422036"/>
                  <a:ext cx="64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0D32E4-8C8C-45D8-9A50-F0839D0728CD}"/>
                    </a:ext>
                  </a:extLst>
                </p14:cNvPr>
                <p14:cNvContentPartPr/>
                <p14:nvPr/>
              </p14:nvContentPartPr>
              <p14:xfrm>
                <a:off x="1317120" y="5395756"/>
                <a:ext cx="42120" cy="11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0D32E4-8C8C-45D8-9A50-F0839D0728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12800" y="5391436"/>
                  <a:ext cx="50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3CABAA-D6DF-44A7-8861-E1F0CA1680DA}"/>
                    </a:ext>
                  </a:extLst>
                </p14:cNvPr>
                <p14:cNvContentPartPr/>
                <p14:nvPr/>
              </p14:nvContentPartPr>
              <p14:xfrm>
                <a:off x="1397040" y="5267236"/>
                <a:ext cx="76320" cy="175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3CABAA-D6DF-44A7-8861-E1F0CA1680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92720" y="5262916"/>
                  <a:ext cx="84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59A8489-C913-4A50-95A0-0A5BE12474CD}"/>
                    </a:ext>
                  </a:extLst>
                </p14:cNvPr>
                <p14:cNvContentPartPr/>
                <p14:nvPr/>
              </p14:nvContentPartPr>
              <p14:xfrm>
                <a:off x="2032080" y="5138356"/>
                <a:ext cx="619560" cy="220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59A8489-C913-4A50-95A0-0A5BE12474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27760" y="5134036"/>
                  <a:ext cx="628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0FBF311-7DFC-4FEF-9F7D-C1A325436FE7}"/>
                    </a:ext>
                  </a:extLst>
                </p14:cNvPr>
                <p14:cNvContentPartPr/>
                <p14:nvPr/>
              </p14:nvContentPartPr>
              <p14:xfrm>
                <a:off x="1382640" y="4872676"/>
                <a:ext cx="410400" cy="306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0FBF311-7DFC-4FEF-9F7D-C1A325436F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78320" y="4868356"/>
                  <a:ext cx="419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129728-8070-42D2-AF98-ADBA09635230}"/>
                    </a:ext>
                  </a:extLst>
                </p14:cNvPr>
                <p14:cNvContentPartPr/>
                <p14:nvPr/>
              </p14:nvContentPartPr>
              <p14:xfrm>
                <a:off x="1741200" y="5026036"/>
                <a:ext cx="25560" cy="78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129728-8070-42D2-AF98-ADBA0963523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36880" y="5021716"/>
                  <a:ext cx="34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3ACC64F-5093-4C99-8FBA-D3877BCE7E86}"/>
                    </a:ext>
                  </a:extLst>
                </p14:cNvPr>
                <p14:cNvContentPartPr/>
                <p14:nvPr/>
              </p14:nvContentPartPr>
              <p14:xfrm>
                <a:off x="2606280" y="4984636"/>
                <a:ext cx="237240" cy="178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3ACC64F-5093-4C99-8FBA-D3877BCE7E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1960" y="4980316"/>
                  <a:ext cx="245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844EAB-3EB8-4589-AF25-619229CD5A0B}"/>
                    </a:ext>
                  </a:extLst>
                </p14:cNvPr>
                <p14:cNvContentPartPr/>
                <p14:nvPr/>
              </p14:nvContentPartPr>
              <p14:xfrm>
                <a:off x="2595840" y="4634356"/>
                <a:ext cx="140400" cy="331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844EAB-3EB8-4589-AF25-619229CD5A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1520" y="4630036"/>
                  <a:ext cx="1490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4712FB-C8F2-43AF-83C4-AAB7CB0ABE6F}"/>
                    </a:ext>
                  </a:extLst>
                </p14:cNvPr>
                <p14:cNvContentPartPr/>
                <p14:nvPr/>
              </p14:nvContentPartPr>
              <p14:xfrm>
                <a:off x="2526393" y="4544378"/>
                <a:ext cx="147600" cy="367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4712FB-C8F2-43AF-83C4-AAB7CB0ABE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2073" y="4540058"/>
                  <a:ext cx="1562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103B18-8351-46DE-AEBA-E01C90391BCA}"/>
                    </a:ext>
                  </a:extLst>
                </p14:cNvPr>
                <p14:cNvContentPartPr/>
                <p14:nvPr/>
              </p14:nvContentPartPr>
              <p14:xfrm>
                <a:off x="2517753" y="4487498"/>
                <a:ext cx="187560" cy="164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103B18-8351-46DE-AEBA-E01C90391B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3433" y="4483178"/>
                  <a:ext cx="196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67ECD2-A58E-4DA4-804D-80E559A9D339}"/>
                    </a:ext>
                  </a:extLst>
                </p14:cNvPr>
                <p14:cNvContentPartPr/>
                <p14:nvPr/>
              </p14:nvContentPartPr>
              <p14:xfrm>
                <a:off x="2711433" y="4747778"/>
                <a:ext cx="68760" cy="240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67ECD2-A58E-4DA4-804D-80E559A9D3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07113" y="4743458"/>
                  <a:ext cx="77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03D0CFD-5062-4CB6-B995-A3B1AA10C5EB}"/>
                    </a:ext>
                  </a:extLst>
                </p14:cNvPr>
                <p14:cNvContentPartPr/>
                <p14:nvPr/>
              </p14:nvContentPartPr>
              <p14:xfrm>
                <a:off x="2684073" y="4610618"/>
                <a:ext cx="113760" cy="216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03D0CFD-5062-4CB6-B995-A3B1AA10C5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9753" y="4606298"/>
                  <a:ext cx="122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A08BB5-C473-4F7F-BDBA-40F41E5EBC75}"/>
                    </a:ext>
                  </a:extLst>
                </p14:cNvPr>
                <p14:cNvContentPartPr/>
                <p14:nvPr/>
              </p14:nvContentPartPr>
              <p14:xfrm>
                <a:off x="2755713" y="4862978"/>
                <a:ext cx="82440" cy="180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A08BB5-C473-4F7F-BDBA-40F41E5EBC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51393" y="4858658"/>
                  <a:ext cx="91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AC69893-B8C9-4E60-9BD7-7A57BD68308D}"/>
                    </a:ext>
                  </a:extLst>
                </p14:cNvPr>
                <p14:cNvContentPartPr/>
                <p14:nvPr/>
              </p14:nvContentPartPr>
              <p14:xfrm>
                <a:off x="2302833" y="4785578"/>
                <a:ext cx="354960" cy="181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AC69893-B8C9-4E60-9BD7-7A57BD6830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98513" y="4781258"/>
                  <a:ext cx="363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D684C61-8E79-4396-8987-A3685ED3BB43}"/>
                    </a:ext>
                  </a:extLst>
                </p14:cNvPr>
                <p14:cNvContentPartPr/>
                <p14:nvPr/>
              </p14:nvContentPartPr>
              <p14:xfrm>
                <a:off x="1936353" y="4934258"/>
                <a:ext cx="64080" cy="93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D684C61-8E79-4396-8987-A3685ED3BB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32033" y="4929938"/>
                  <a:ext cx="72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E21785C-12DD-424E-BCC9-79BF9BF43AE5}"/>
                    </a:ext>
                  </a:extLst>
                </p14:cNvPr>
                <p14:cNvContentPartPr/>
                <p14:nvPr/>
              </p14:nvContentPartPr>
              <p14:xfrm>
                <a:off x="2017713" y="4797818"/>
                <a:ext cx="71280" cy="19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E21785C-12DD-424E-BCC9-79BF9BF43A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13393" y="4793498"/>
                  <a:ext cx="79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19E9440-B979-4C82-9A44-7CE36ACBBA1E}"/>
                    </a:ext>
                  </a:extLst>
                </p14:cNvPr>
                <p14:cNvContentPartPr/>
                <p14:nvPr/>
              </p14:nvContentPartPr>
              <p14:xfrm>
                <a:off x="2113113" y="4959098"/>
                <a:ext cx="29520" cy="2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19E9440-B979-4C82-9A44-7CE36ACBBA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08793" y="4954778"/>
                  <a:ext cx="38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B5F9FD1-DD9C-4F45-8FA9-2514D4E4EF24}"/>
                    </a:ext>
                  </a:extLst>
                </p14:cNvPr>
                <p14:cNvContentPartPr/>
                <p14:nvPr/>
              </p14:nvContentPartPr>
              <p14:xfrm>
                <a:off x="1828353" y="4751018"/>
                <a:ext cx="105840" cy="116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B5F9FD1-DD9C-4F45-8FA9-2514D4E4EF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24033" y="4746698"/>
                  <a:ext cx="114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7D770F7-B890-4549-8463-DABBF33B8732}"/>
                    </a:ext>
                  </a:extLst>
                </p14:cNvPr>
                <p14:cNvContentPartPr/>
                <p14:nvPr/>
              </p14:nvContentPartPr>
              <p14:xfrm>
                <a:off x="1900713" y="4695578"/>
                <a:ext cx="45360" cy="115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7D770F7-B890-4549-8463-DABBF33B87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96393" y="4691258"/>
                  <a:ext cx="54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43011E7-B622-4763-A997-6A6A31D64EA5}"/>
                    </a:ext>
                  </a:extLst>
                </p14:cNvPr>
                <p14:cNvContentPartPr/>
                <p14:nvPr/>
              </p14:nvContentPartPr>
              <p14:xfrm>
                <a:off x="1926633" y="4756778"/>
                <a:ext cx="75600" cy="75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43011E7-B622-4763-A997-6A6A31D64E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22313" y="4752458"/>
                  <a:ext cx="84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4F16FD-26C9-4E83-BB5E-D294784C18FE}"/>
                    </a:ext>
                  </a:extLst>
                </p14:cNvPr>
                <p14:cNvContentPartPr/>
                <p14:nvPr/>
              </p14:nvContentPartPr>
              <p14:xfrm>
                <a:off x="2025633" y="4674338"/>
                <a:ext cx="21240" cy="85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4F16FD-26C9-4E83-BB5E-D294784C18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21313" y="4670018"/>
                  <a:ext cx="29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1C4377D-E259-41D0-9CB0-BD5C0C030F13}"/>
                    </a:ext>
                  </a:extLst>
                </p14:cNvPr>
                <p14:cNvContentPartPr/>
                <p14:nvPr/>
              </p14:nvContentPartPr>
              <p14:xfrm>
                <a:off x="2018073" y="4666058"/>
                <a:ext cx="127080" cy="9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1C4377D-E259-41D0-9CB0-BD5C0C030F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13753" y="4661738"/>
                  <a:ext cx="135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DF8300C-D5F4-4DC2-8653-03BAFFD4BBE2}"/>
                    </a:ext>
                  </a:extLst>
                </p14:cNvPr>
                <p14:cNvContentPartPr/>
                <p14:nvPr/>
              </p14:nvContentPartPr>
              <p14:xfrm>
                <a:off x="2054433" y="4268258"/>
                <a:ext cx="500400" cy="36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DF8300C-D5F4-4DC2-8653-03BAFFD4BB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50113" y="4263938"/>
                  <a:ext cx="509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6328A1A-E48D-4F6A-AA21-34CD08EA26A6}"/>
                    </a:ext>
                  </a:extLst>
                </p14:cNvPr>
                <p14:cNvContentPartPr/>
                <p14:nvPr/>
              </p14:nvContentPartPr>
              <p14:xfrm>
                <a:off x="2738793" y="4411898"/>
                <a:ext cx="595800" cy="280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6328A1A-E48D-4F6A-AA21-34CD08EA26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34473" y="4407578"/>
                  <a:ext cx="604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5F5152-8D35-4169-8172-7E34D3BBD16E}"/>
                    </a:ext>
                  </a:extLst>
                </p14:cNvPr>
                <p14:cNvContentPartPr/>
                <p14:nvPr/>
              </p14:nvContentPartPr>
              <p14:xfrm>
                <a:off x="2589393" y="4619978"/>
                <a:ext cx="63720" cy="85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5F5152-8D35-4169-8172-7E34D3BBD1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85073" y="4615658"/>
                  <a:ext cx="72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0403C4D-C247-4B3E-AB82-6C25FC1080A9}"/>
                    </a:ext>
                  </a:extLst>
                </p14:cNvPr>
                <p14:cNvContentPartPr/>
                <p14:nvPr/>
              </p14:nvContentPartPr>
              <p14:xfrm>
                <a:off x="1471953" y="4265018"/>
                <a:ext cx="174960" cy="220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0403C4D-C247-4B3E-AB82-6C25FC1080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67633" y="4260698"/>
                  <a:ext cx="183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BFCAE2-7227-4444-8426-18A53204CB54}"/>
                    </a:ext>
                  </a:extLst>
                </p14:cNvPr>
                <p14:cNvContentPartPr/>
                <p14:nvPr/>
              </p14:nvContentPartPr>
              <p14:xfrm>
                <a:off x="1608393" y="4275818"/>
                <a:ext cx="43200" cy="90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BFCAE2-7227-4444-8426-18A53204CB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04073" y="4271498"/>
                  <a:ext cx="51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41DB549-829F-4492-853C-2A0ECFBD2CC5}"/>
                    </a:ext>
                  </a:extLst>
                </p14:cNvPr>
                <p14:cNvContentPartPr/>
                <p14:nvPr/>
              </p14:nvContentPartPr>
              <p14:xfrm>
                <a:off x="1595073" y="4216058"/>
                <a:ext cx="72720" cy="115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41DB549-829F-4492-853C-2A0ECFBD2C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90753" y="4211738"/>
                  <a:ext cx="81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E8D7D0-9286-4EAC-AD8F-1B40D6DB49D2}"/>
                    </a:ext>
                  </a:extLst>
                </p14:cNvPr>
                <p14:cNvContentPartPr/>
                <p14:nvPr/>
              </p14:nvContentPartPr>
              <p14:xfrm>
                <a:off x="1664193" y="4353578"/>
                <a:ext cx="63720" cy="48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E8D7D0-9286-4EAC-AD8F-1B40D6DB49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59873" y="4349258"/>
                  <a:ext cx="72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C492317-507E-4E54-B78F-D40370DCA9EE}"/>
                    </a:ext>
                  </a:extLst>
                </p14:cNvPr>
                <p14:cNvContentPartPr/>
                <p14:nvPr/>
              </p14:nvContentPartPr>
              <p14:xfrm>
                <a:off x="1719273" y="4193738"/>
                <a:ext cx="102960" cy="176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C492317-507E-4E54-B78F-D40370DCA9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14953" y="4189418"/>
                  <a:ext cx="111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ACCB00-41DD-4413-9714-657FBB643C56}"/>
                    </a:ext>
                  </a:extLst>
                </p14:cNvPr>
                <p14:cNvContentPartPr/>
                <p14:nvPr/>
              </p14:nvContentPartPr>
              <p14:xfrm>
                <a:off x="1725033" y="4276538"/>
                <a:ext cx="93240" cy="56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ACCB00-41DD-4413-9714-657FBB643C5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20713" y="4272218"/>
                  <a:ext cx="101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A26FE46-BA40-4275-9AC3-B7D92AD07350}"/>
                    </a:ext>
                  </a:extLst>
                </p14:cNvPr>
                <p14:cNvContentPartPr/>
                <p14:nvPr/>
              </p14:nvContentPartPr>
              <p14:xfrm>
                <a:off x="1880553" y="4304258"/>
                <a:ext cx="42840" cy="38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A26FE46-BA40-4275-9AC3-B7D92AD073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76233" y="4299938"/>
                  <a:ext cx="51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CAD9B6-76EE-4C83-B810-9F8484FD63C4}"/>
                    </a:ext>
                  </a:extLst>
                </p14:cNvPr>
                <p14:cNvContentPartPr/>
                <p14:nvPr/>
              </p14:nvContentPartPr>
              <p14:xfrm>
                <a:off x="1871880" y="6039436"/>
                <a:ext cx="67680" cy="25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CAD9B6-76EE-4C83-B810-9F8484FD63C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67560" y="6035116"/>
                  <a:ext cx="76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4B9500-99CA-4714-B010-98BFCEE5EA5E}"/>
                    </a:ext>
                  </a:extLst>
                </p14:cNvPr>
                <p14:cNvContentPartPr/>
                <p14:nvPr/>
              </p14:nvContentPartPr>
              <p14:xfrm>
                <a:off x="1856400" y="5884996"/>
                <a:ext cx="431640" cy="46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4B9500-99CA-4714-B010-98BFCEE5EA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52080" y="5880676"/>
                  <a:ext cx="4402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9FE96C-F76B-4355-8F52-64BFADDA26EA}"/>
                    </a:ext>
                  </a:extLst>
                </p14:cNvPr>
                <p14:cNvContentPartPr/>
                <p14:nvPr/>
              </p14:nvContentPartPr>
              <p14:xfrm>
                <a:off x="2010480" y="6084436"/>
                <a:ext cx="62280" cy="3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9FE96C-F76B-4355-8F52-64BFADDA26E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06160" y="6080116"/>
                  <a:ext cx="70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03DB4C-62F6-4970-B5A1-A28D8DD46902}"/>
                    </a:ext>
                  </a:extLst>
                </p14:cNvPr>
                <p14:cNvContentPartPr/>
                <p14:nvPr/>
              </p14:nvContentPartPr>
              <p14:xfrm>
                <a:off x="2016960" y="6135556"/>
                <a:ext cx="90360" cy="60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03DB4C-62F6-4970-B5A1-A28D8DD4690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12640" y="6131236"/>
                  <a:ext cx="99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00DC9D3-0FC6-4897-AE10-76F627682A93}"/>
                    </a:ext>
                  </a:extLst>
                </p14:cNvPr>
                <p14:cNvContentPartPr/>
                <p14:nvPr/>
              </p14:nvContentPartPr>
              <p14:xfrm>
                <a:off x="1234680" y="6180196"/>
                <a:ext cx="626040" cy="19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00DC9D3-0FC6-4897-AE10-76F627682A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30360" y="6175876"/>
                  <a:ext cx="634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80C79D-A3E7-43B7-85D6-BE27DFBA3C2A}"/>
                    </a:ext>
                  </a:extLst>
                </p14:cNvPr>
                <p14:cNvContentPartPr/>
                <p14:nvPr/>
              </p14:nvContentPartPr>
              <p14:xfrm>
                <a:off x="1820040" y="6149596"/>
                <a:ext cx="75240" cy="1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80C79D-A3E7-43B7-85D6-BE27DFBA3C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15720" y="6145276"/>
                  <a:ext cx="83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A82C99-92BF-4269-B83B-9A5A5C7ECF52}"/>
                    </a:ext>
                  </a:extLst>
                </p14:cNvPr>
                <p14:cNvContentPartPr/>
                <p14:nvPr/>
              </p14:nvContentPartPr>
              <p14:xfrm>
                <a:off x="1074120" y="6169036"/>
                <a:ext cx="84960" cy="14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A82C99-92BF-4269-B83B-9A5A5C7ECF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9800" y="6164716"/>
                  <a:ext cx="93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7DDABD4-74E3-4E9A-8648-285D7AC398FE}"/>
                    </a:ext>
                  </a:extLst>
                </p14:cNvPr>
                <p14:cNvContentPartPr/>
                <p14:nvPr/>
              </p14:nvContentPartPr>
              <p14:xfrm>
                <a:off x="1079520" y="6131956"/>
                <a:ext cx="57960" cy="127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7DDABD4-74E3-4E9A-8648-285D7AC398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5200" y="6127636"/>
                  <a:ext cx="66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0DC123-2EB1-4C64-BE19-F912768269E9}"/>
                    </a:ext>
                  </a:extLst>
                </p14:cNvPr>
                <p14:cNvContentPartPr/>
                <p14:nvPr/>
              </p14:nvContentPartPr>
              <p14:xfrm>
                <a:off x="1120200" y="6207916"/>
                <a:ext cx="83880" cy="11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0DC123-2EB1-4C64-BE19-F912768269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5880" y="6203596"/>
                  <a:ext cx="92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4EF182-A561-4081-B7BF-81F88CBD5854}"/>
                    </a:ext>
                  </a:extLst>
                </p14:cNvPr>
                <p14:cNvContentPartPr/>
                <p14:nvPr/>
              </p14:nvContentPartPr>
              <p14:xfrm>
                <a:off x="1214880" y="6107116"/>
                <a:ext cx="101160" cy="117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4EF182-A561-4081-B7BF-81F88CBD58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10560" y="6102796"/>
                  <a:ext cx="109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224BDC-4052-433A-B542-FD60762CD107}"/>
                    </a:ext>
                  </a:extLst>
                </p14:cNvPr>
                <p14:cNvContentPartPr/>
                <p14:nvPr/>
              </p14:nvContentPartPr>
              <p14:xfrm>
                <a:off x="1221720" y="6157516"/>
                <a:ext cx="115920" cy="77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224BDC-4052-433A-B542-FD60762CD10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17400" y="6153196"/>
                  <a:ext cx="124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E6FE70-13C3-4A6C-9EBF-CDC55C6B14FE}"/>
                    </a:ext>
                  </a:extLst>
                </p14:cNvPr>
                <p14:cNvContentPartPr/>
                <p14:nvPr/>
              </p14:nvContentPartPr>
              <p14:xfrm>
                <a:off x="1263480" y="6141316"/>
                <a:ext cx="51120" cy="138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E6FE70-13C3-4A6C-9EBF-CDC55C6B14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59160" y="6136996"/>
                  <a:ext cx="59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5DCAA3-A950-48F9-8830-102F575C5A25}"/>
                    </a:ext>
                  </a:extLst>
                </p14:cNvPr>
                <p14:cNvContentPartPr/>
                <p14:nvPr/>
              </p14:nvContentPartPr>
              <p14:xfrm>
                <a:off x="1400640" y="6183436"/>
                <a:ext cx="52200" cy="40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5DCAA3-A950-48F9-8830-102F575C5A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96320" y="6179116"/>
                  <a:ext cx="60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12E5A8-8191-4624-B0BB-B82B83E20DCF}"/>
                    </a:ext>
                  </a:extLst>
                </p14:cNvPr>
                <p14:cNvContentPartPr/>
                <p14:nvPr/>
              </p14:nvContentPartPr>
              <p14:xfrm>
                <a:off x="1469400" y="6038716"/>
                <a:ext cx="70920" cy="99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12E5A8-8191-4624-B0BB-B82B83E20DC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65080" y="6034396"/>
                  <a:ext cx="79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B097132-2BCE-4AA6-A1E9-AFAE097ECC85}"/>
                    </a:ext>
                  </a:extLst>
                </p14:cNvPr>
                <p14:cNvContentPartPr/>
                <p14:nvPr/>
              </p14:nvContentPartPr>
              <p14:xfrm>
                <a:off x="1559400" y="6032956"/>
                <a:ext cx="49320" cy="13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B097132-2BCE-4AA6-A1E9-AFAE097ECC8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55080" y="6028636"/>
                  <a:ext cx="57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47CB94-C69C-4D3E-8CA5-66673411DEDE}"/>
                    </a:ext>
                  </a:extLst>
                </p14:cNvPr>
                <p14:cNvContentPartPr/>
                <p14:nvPr/>
              </p14:nvContentPartPr>
              <p14:xfrm>
                <a:off x="1622400" y="5967076"/>
                <a:ext cx="103680" cy="162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47CB94-C69C-4D3E-8CA5-66673411DED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18080" y="5962756"/>
                  <a:ext cx="112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CA7A44F-1AAE-4CCC-AF24-51D0A07F5AC6}"/>
                    </a:ext>
                  </a:extLst>
                </p14:cNvPr>
                <p14:cNvContentPartPr/>
                <p14:nvPr/>
              </p14:nvContentPartPr>
              <p14:xfrm>
                <a:off x="1947158" y="4133282"/>
                <a:ext cx="45000" cy="105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CA7A44F-1AAE-4CCC-AF24-51D0A07F5A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42838" y="4128962"/>
                  <a:ext cx="53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C0ABB3-4C94-4F49-AA74-4DB05589A893}"/>
                    </a:ext>
                  </a:extLst>
                </p14:cNvPr>
                <p14:cNvContentPartPr/>
                <p14:nvPr/>
              </p14:nvContentPartPr>
              <p14:xfrm>
                <a:off x="1994678" y="4131842"/>
                <a:ext cx="55800" cy="118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C0ABB3-4C94-4F49-AA74-4DB05589A8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90358" y="4127522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19E5614-9144-4664-AE10-840C50FBF53B}"/>
                    </a:ext>
                  </a:extLst>
                </p14:cNvPr>
                <p14:cNvContentPartPr/>
                <p14:nvPr/>
              </p14:nvContentPartPr>
              <p14:xfrm>
                <a:off x="2065238" y="4079642"/>
                <a:ext cx="55800" cy="130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19E5614-9144-4664-AE10-840C50FBF53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60918" y="4075322"/>
                  <a:ext cx="64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917DD48-6675-4105-8D9C-61603A3554DC}"/>
                    </a:ext>
                  </a:extLst>
                </p14:cNvPr>
                <p14:cNvContentPartPr/>
                <p14:nvPr/>
              </p14:nvContentPartPr>
              <p14:xfrm>
                <a:off x="2164958" y="4138682"/>
                <a:ext cx="56880" cy="38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917DD48-6675-4105-8D9C-61603A3554D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60638" y="4134362"/>
                  <a:ext cx="65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945E113-159A-45E7-B4A2-0A1F1C2A81A4}"/>
                    </a:ext>
                  </a:extLst>
                </p14:cNvPr>
                <p14:cNvContentPartPr/>
                <p14:nvPr/>
              </p14:nvContentPartPr>
              <p14:xfrm>
                <a:off x="2306438" y="4103762"/>
                <a:ext cx="7200" cy="1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945E113-159A-45E7-B4A2-0A1F1C2A81A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02118" y="4099442"/>
                  <a:ext cx="1584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74F7293-E55B-4E19-86A8-168A5E30B69E}"/>
                    </a:ext>
                  </a:extLst>
                </p14:cNvPr>
                <p14:cNvContentPartPr/>
                <p14:nvPr/>
              </p14:nvContentPartPr>
              <p14:xfrm>
                <a:off x="2262158" y="4037882"/>
                <a:ext cx="61560" cy="93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74F7293-E55B-4E19-86A8-168A5E30B6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57838" y="4033562"/>
                  <a:ext cx="70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5979B8E-11DC-4D51-8BAB-6E9C72E52303}"/>
                    </a:ext>
                  </a:extLst>
                </p14:cNvPr>
                <p14:cNvContentPartPr/>
                <p14:nvPr/>
              </p14:nvContentPartPr>
              <p14:xfrm>
                <a:off x="2346038" y="3912962"/>
                <a:ext cx="69480" cy="181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5979B8E-11DC-4D51-8BAB-6E9C72E5230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41718" y="3908642"/>
                  <a:ext cx="78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CDF2754-C7DB-4914-A36F-2F0DB0C9A9A6}"/>
                    </a:ext>
                  </a:extLst>
                </p14:cNvPr>
                <p14:cNvContentPartPr/>
                <p14:nvPr/>
              </p14:nvContentPartPr>
              <p14:xfrm>
                <a:off x="2729078" y="5274122"/>
                <a:ext cx="82440" cy="78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CDF2754-C7DB-4914-A36F-2F0DB0C9A9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24758" y="5269802"/>
                  <a:ext cx="91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FA5BC6E-9FAE-477E-8CB7-EAF17DFE60A6}"/>
                    </a:ext>
                  </a:extLst>
                </p14:cNvPr>
                <p14:cNvContentPartPr/>
                <p14:nvPr/>
              </p14:nvContentPartPr>
              <p14:xfrm>
                <a:off x="2820878" y="5258282"/>
                <a:ext cx="49680" cy="123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FA5BC6E-9FAE-477E-8CB7-EAF17DFE60A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16558" y="5253962"/>
                  <a:ext cx="58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2541A3E-0606-42D4-8AE3-B3A08D16F2D1}"/>
                    </a:ext>
                  </a:extLst>
                </p14:cNvPr>
                <p14:cNvContentPartPr/>
                <p14:nvPr/>
              </p14:nvContentPartPr>
              <p14:xfrm>
                <a:off x="2879918" y="5238482"/>
                <a:ext cx="72360" cy="106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2541A3E-0606-42D4-8AE3-B3A08D16F2D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75598" y="5234162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95A5B98-FC06-45E8-A0EB-CBDDC58E7983}"/>
                    </a:ext>
                  </a:extLst>
                </p14:cNvPr>
                <p14:cNvContentPartPr/>
                <p14:nvPr/>
              </p14:nvContentPartPr>
              <p14:xfrm>
                <a:off x="2992598" y="5263682"/>
                <a:ext cx="48600" cy="33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95A5B98-FC06-45E8-A0EB-CBDDC58E79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88278" y="5259362"/>
                  <a:ext cx="57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0CB5DC9-B7B8-41B3-AA78-7FA0B55CAC40}"/>
                    </a:ext>
                  </a:extLst>
                </p14:cNvPr>
                <p14:cNvContentPartPr/>
                <p14:nvPr/>
              </p14:nvContentPartPr>
              <p14:xfrm>
                <a:off x="3022478" y="5165402"/>
                <a:ext cx="64440" cy="75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0CB5DC9-B7B8-41B3-AA78-7FA0B55CAC4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18158" y="5161082"/>
                  <a:ext cx="73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228E971-B2A7-468A-A80C-BEF7CA07904C}"/>
                    </a:ext>
                  </a:extLst>
                </p14:cNvPr>
                <p14:cNvContentPartPr/>
                <p14:nvPr/>
              </p14:nvContentPartPr>
              <p14:xfrm>
                <a:off x="3130118" y="5180882"/>
                <a:ext cx="56160" cy="43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228E971-B2A7-468A-A80C-BEF7CA0790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25798" y="5176562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F4A4712-5481-4712-BAEA-45B2CBDC3AF1}"/>
                    </a:ext>
                  </a:extLst>
                </p14:cNvPr>
                <p14:cNvContentPartPr/>
                <p14:nvPr/>
              </p14:nvContentPartPr>
              <p14:xfrm>
                <a:off x="3126878" y="4984322"/>
                <a:ext cx="78480" cy="198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F4A4712-5481-4712-BAEA-45B2CBDC3AF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22558" y="4980002"/>
                  <a:ext cx="87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CFE3474-C4A6-4CCB-AF11-8A690B915ED9}"/>
                    </a:ext>
                  </a:extLst>
                </p14:cNvPr>
                <p14:cNvContentPartPr/>
                <p14:nvPr/>
              </p14:nvContentPartPr>
              <p14:xfrm>
                <a:off x="2131118" y="4864442"/>
                <a:ext cx="57960" cy="84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CFE3474-C4A6-4CCB-AF11-8A690B915ED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26798" y="4860122"/>
                  <a:ext cx="66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1B1B6F7-980F-4449-BBB6-860C3860CDC4}"/>
                    </a:ext>
                  </a:extLst>
                </p14:cNvPr>
                <p14:cNvContentPartPr/>
                <p14:nvPr/>
              </p14:nvContentPartPr>
              <p14:xfrm>
                <a:off x="2209238" y="4865162"/>
                <a:ext cx="46080" cy="31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1B1B6F7-980F-4449-BBB6-860C3860CDC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04918" y="4860842"/>
                  <a:ext cx="54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376A948-F6AB-4B96-8036-C2875AA0F880}"/>
                    </a:ext>
                  </a:extLst>
                </p14:cNvPr>
                <p14:cNvContentPartPr/>
                <p14:nvPr/>
              </p14:nvContentPartPr>
              <p14:xfrm>
                <a:off x="2202398" y="4686242"/>
                <a:ext cx="81000" cy="204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376A948-F6AB-4B96-8036-C2875AA0F8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98078" y="4681922"/>
                  <a:ext cx="89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1C5DF8F-F341-45F4-BA7F-7F0765CC0ADB}"/>
                    </a:ext>
                  </a:extLst>
                </p14:cNvPr>
                <p14:cNvContentPartPr/>
                <p14:nvPr/>
              </p14:nvContentPartPr>
              <p14:xfrm>
                <a:off x="2933198" y="5960282"/>
                <a:ext cx="61200" cy="77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1C5DF8F-F341-45F4-BA7F-7F0765CC0AD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28878" y="5955962"/>
                  <a:ext cx="69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1078278-8E02-488E-B24F-5461C447F34A}"/>
                    </a:ext>
                  </a:extLst>
                </p14:cNvPr>
                <p14:cNvContentPartPr/>
                <p14:nvPr/>
              </p14:nvContentPartPr>
              <p14:xfrm>
                <a:off x="3032198" y="5940842"/>
                <a:ext cx="45720" cy="70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1078278-8E02-488E-B24F-5461C447F3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27878" y="5936522"/>
                  <a:ext cx="54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508FA0E-2B72-4FF2-A5C6-AE6233F27591}"/>
                    </a:ext>
                  </a:extLst>
                </p14:cNvPr>
                <p14:cNvContentPartPr/>
                <p14:nvPr/>
              </p14:nvContentPartPr>
              <p14:xfrm>
                <a:off x="3024278" y="5813402"/>
                <a:ext cx="100080" cy="191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508FA0E-2B72-4FF2-A5C6-AE6233F275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19958" y="5809082"/>
                  <a:ext cx="108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AA204CC-9324-4185-9068-87E0761DB997}"/>
                    </a:ext>
                  </a:extLst>
                </p14:cNvPr>
                <p14:cNvContentPartPr/>
                <p14:nvPr/>
              </p14:nvContentPartPr>
              <p14:xfrm>
                <a:off x="2877038" y="4331642"/>
                <a:ext cx="47520" cy="198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AA204CC-9324-4185-9068-87E0761DB99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72718" y="4327322"/>
                  <a:ext cx="56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D70E04A-0B05-40B5-AE82-4997E0EF4897}"/>
                    </a:ext>
                  </a:extLst>
                </p14:cNvPr>
                <p14:cNvContentPartPr/>
                <p14:nvPr/>
              </p14:nvContentPartPr>
              <p14:xfrm>
                <a:off x="2857238" y="4273682"/>
                <a:ext cx="91080" cy="95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D70E04A-0B05-40B5-AE82-4997E0EF489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52918" y="4269362"/>
                  <a:ext cx="99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0D8A1A2-388B-4205-81F5-7D0348A14289}"/>
                    </a:ext>
                  </a:extLst>
                </p14:cNvPr>
                <p14:cNvContentPartPr/>
                <p14:nvPr/>
              </p14:nvContentPartPr>
              <p14:xfrm>
                <a:off x="2893238" y="4359002"/>
                <a:ext cx="92160" cy="1792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0D8A1A2-388B-4205-81F5-7D0348A142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88918" y="4354682"/>
                  <a:ext cx="100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4C6DE9A-29E1-4152-80B8-FC7754647D93}"/>
                    </a:ext>
                  </a:extLst>
                </p14:cNvPr>
                <p14:cNvContentPartPr/>
                <p14:nvPr/>
              </p14:nvContentPartPr>
              <p14:xfrm>
                <a:off x="3003038" y="4322282"/>
                <a:ext cx="77040" cy="132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4C6DE9A-29E1-4152-80B8-FC7754647D9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98718" y="4317962"/>
                  <a:ext cx="85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308FA70-0721-47C2-9377-55D3F2A031B3}"/>
                    </a:ext>
                  </a:extLst>
                </p14:cNvPr>
                <p14:cNvContentPartPr/>
                <p14:nvPr/>
              </p14:nvContentPartPr>
              <p14:xfrm>
                <a:off x="3101678" y="4218242"/>
                <a:ext cx="36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308FA70-0721-47C2-9377-55D3F2A031B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97358" y="4213922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0EF96F3-8D4D-4993-800F-25C9758F5563}"/>
                    </a:ext>
                  </a:extLst>
                </p14:cNvPr>
                <p14:cNvContentPartPr/>
                <p14:nvPr/>
              </p14:nvContentPartPr>
              <p14:xfrm>
                <a:off x="3132998" y="4330202"/>
                <a:ext cx="68400" cy="59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0EF96F3-8D4D-4993-800F-25C9758F556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28678" y="4325882"/>
                  <a:ext cx="77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4CCE188-7654-422D-8949-86F9B29E4831}"/>
                    </a:ext>
                  </a:extLst>
                </p14:cNvPr>
                <p14:cNvContentPartPr/>
                <p14:nvPr/>
              </p14:nvContentPartPr>
              <p14:xfrm>
                <a:off x="3188438" y="4221842"/>
                <a:ext cx="84960" cy="77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4CCE188-7654-422D-8949-86F9B29E483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84118" y="4217522"/>
                  <a:ext cx="93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F5BC4EC-C5CD-42A5-8B80-DCFBD94D0F6E}"/>
                    </a:ext>
                  </a:extLst>
                </p14:cNvPr>
                <p14:cNvContentPartPr/>
                <p14:nvPr/>
              </p14:nvContentPartPr>
              <p14:xfrm>
                <a:off x="3298238" y="4189082"/>
                <a:ext cx="33480" cy="144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F5BC4EC-C5CD-42A5-8B80-DCFBD94D0F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93918" y="4184762"/>
                  <a:ext cx="42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6AD2C6C-85D5-4253-A635-4677AD6D416B}"/>
                    </a:ext>
                  </a:extLst>
                </p14:cNvPr>
                <p14:cNvContentPartPr/>
                <p14:nvPr/>
              </p14:nvContentPartPr>
              <p14:xfrm>
                <a:off x="3369878" y="4108442"/>
                <a:ext cx="52920" cy="147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6AD2C6C-85D5-4253-A635-4677AD6D416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65558" y="4104122"/>
                  <a:ext cx="61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4794ED6-7FB4-45CF-87C6-86F6B2976722}"/>
                    </a:ext>
                  </a:extLst>
                </p14:cNvPr>
                <p14:cNvContentPartPr/>
                <p14:nvPr/>
              </p14:nvContentPartPr>
              <p14:xfrm>
                <a:off x="3463118" y="4231202"/>
                <a:ext cx="69840" cy="61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4794ED6-7FB4-45CF-87C6-86F6B29767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58798" y="4226882"/>
                  <a:ext cx="78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F417AE6-4706-4D39-B5F1-A4A6860975B4}"/>
                    </a:ext>
                  </a:extLst>
                </p14:cNvPr>
                <p14:cNvContentPartPr/>
                <p14:nvPr/>
              </p14:nvContentPartPr>
              <p14:xfrm>
                <a:off x="3558878" y="4078922"/>
                <a:ext cx="61200" cy="111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F417AE6-4706-4D39-B5F1-A4A6860975B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54558" y="4074602"/>
                  <a:ext cx="69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074AB0-0C3F-4056-BAFF-401D7F3B32E0}"/>
                    </a:ext>
                  </a:extLst>
                </p14:cNvPr>
                <p14:cNvContentPartPr/>
                <p14:nvPr/>
              </p14:nvContentPartPr>
              <p14:xfrm>
                <a:off x="3670118" y="4080362"/>
                <a:ext cx="80640" cy="60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074AB0-0C3F-4056-BAFF-401D7F3B32E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65798" y="4076042"/>
                  <a:ext cx="89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6317F66-B76B-4751-B041-ABC9642E9566}"/>
                    </a:ext>
                  </a:extLst>
                </p14:cNvPr>
                <p14:cNvContentPartPr/>
                <p14:nvPr/>
              </p14:nvContentPartPr>
              <p14:xfrm>
                <a:off x="3728798" y="3894602"/>
                <a:ext cx="64800" cy="217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6317F66-B76B-4751-B041-ABC9642E956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24478" y="3890282"/>
                  <a:ext cx="73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3B1486D-CCB7-4986-B4ED-DE81997356DD}"/>
                    </a:ext>
                  </a:extLst>
                </p14:cNvPr>
                <p14:cNvContentPartPr/>
                <p14:nvPr/>
              </p14:nvContentPartPr>
              <p14:xfrm>
                <a:off x="3293918" y="4154882"/>
                <a:ext cx="579600" cy="303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3B1486D-CCB7-4986-B4ED-DE81997356D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89598" y="4150562"/>
                  <a:ext cx="588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B5B1513-C6B7-41B4-8B25-A2DB803DC9AC}"/>
                    </a:ext>
                  </a:extLst>
                </p14:cNvPr>
                <p14:cNvContentPartPr/>
                <p14:nvPr/>
              </p14:nvContentPartPr>
              <p14:xfrm>
                <a:off x="3829958" y="4114922"/>
                <a:ext cx="78120" cy="123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B5B1513-C6B7-41B4-8B25-A2DB803DC9A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25638" y="4110602"/>
                  <a:ext cx="86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34CC8D2-C3A8-4095-8941-99B4A0913811}"/>
                    </a:ext>
                  </a:extLst>
                </p14:cNvPr>
                <p14:cNvContentPartPr/>
                <p14:nvPr/>
              </p14:nvContentPartPr>
              <p14:xfrm>
                <a:off x="3485078" y="5489042"/>
                <a:ext cx="72000" cy="129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34CC8D2-C3A8-4095-8941-99B4A091381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80758" y="5484722"/>
                  <a:ext cx="80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DDCAB99-F260-483F-B745-027427255343}"/>
                    </a:ext>
                  </a:extLst>
                </p14:cNvPr>
                <p14:cNvContentPartPr/>
                <p14:nvPr/>
              </p14:nvContentPartPr>
              <p14:xfrm>
                <a:off x="3480038" y="5431802"/>
                <a:ext cx="104400" cy="161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DDCAB99-F260-483F-B745-02742725534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75718" y="5427482"/>
                  <a:ext cx="113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D4C7403-3B7E-475B-A5FB-F23810AA8B2C}"/>
                    </a:ext>
                  </a:extLst>
                </p14:cNvPr>
                <p14:cNvContentPartPr/>
                <p14:nvPr/>
              </p14:nvContentPartPr>
              <p14:xfrm>
                <a:off x="3548078" y="5462402"/>
                <a:ext cx="182520" cy="176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D4C7403-3B7E-475B-A5FB-F23810AA8B2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43758" y="5458082"/>
                  <a:ext cx="191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56A0E9A-D32F-4DEE-8F47-7008335C8FDB}"/>
                    </a:ext>
                  </a:extLst>
                </p14:cNvPr>
                <p14:cNvContentPartPr/>
                <p14:nvPr/>
              </p14:nvContentPartPr>
              <p14:xfrm>
                <a:off x="3671558" y="5419562"/>
                <a:ext cx="32040" cy="147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56A0E9A-D32F-4DEE-8F47-7008335C8FD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67238" y="5415242"/>
                  <a:ext cx="40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348F91B-F5D8-43C0-8536-B36A7C0B3A2C}"/>
                    </a:ext>
                  </a:extLst>
                </p14:cNvPr>
                <p14:cNvContentPartPr/>
                <p14:nvPr/>
              </p14:nvContentPartPr>
              <p14:xfrm>
                <a:off x="3735278" y="5468162"/>
                <a:ext cx="66960" cy="48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348F91B-F5D8-43C0-8536-B36A7C0B3A2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30958" y="5463842"/>
                  <a:ext cx="75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7BA140B-20F7-4531-8F55-19C83E41292F}"/>
                    </a:ext>
                  </a:extLst>
                </p14:cNvPr>
                <p14:cNvContentPartPr/>
                <p14:nvPr/>
              </p14:nvContentPartPr>
              <p14:xfrm>
                <a:off x="3819158" y="5327042"/>
                <a:ext cx="52200" cy="104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7BA140B-20F7-4531-8F55-19C83E41292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14838" y="5322722"/>
                  <a:ext cx="60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9F36694-6351-42DC-955E-22BA69813041}"/>
                    </a:ext>
                  </a:extLst>
                </p14:cNvPr>
                <p14:cNvContentPartPr/>
                <p14:nvPr/>
              </p14:nvContentPartPr>
              <p14:xfrm>
                <a:off x="3898718" y="5294642"/>
                <a:ext cx="65160" cy="118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9F36694-6351-42DC-955E-22BA6981304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94398" y="5290322"/>
                  <a:ext cx="73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062A157-CA78-4B2E-83AD-93B7CDD76BEC}"/>
                    </a:ext>
                  </a:extLst>
                </p14:cNvPr>
                <p14:cNvContentPartPr/>
                <p14:nvPr/>
              </p14:nvContentPartPr>
              <p14:xfrm>
                <a:off x="3957038" y="5197802"/>
                <a:ext cx="81720" cy="172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062A157-CA78-4B2E-83AD-93B7CDD76BE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52718" y="5193482"/>
                  <a:ext cx="90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F720791-A948-41C0-9F36-F5861A015600}"/>
                    </a:ext>
                  </a:extLst>
                </p14:cNvPr>
                <p14:cNvContentPartPr/>
                <p14:nvPr/>
              </p14:nvContentPartPr>
              <p14:xfrm>
                <a:off x="4061438" y="5337842"/>
                <a:ext cx="52200" cy="42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F720791-A948-41C0-9F36-F5861A01560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57118" y="5333522"/>
                  <a:ext cx="60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C91981A-D55C-406C-B516-75643483B517}"/>
                    </a:ext>
                  </a:extLst>
                </p14:cNvPr>
                <p14:cNvContentPartPr/>
                <p14:nvPr/>
              </p14:nvContentPartPr>
              <p14:xfrm>
                <a:off x="4163678" y="5199242"/>
                <a:ext cx="64800" cy="57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C91981A-D55C-406C-B516-75643483B5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59358" y="5194922"/>
                  <a:ext cx="73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DC753C7-4169-47A8-8AF6-34243D6C0472}"/>
                    </a:ext>
                  </a:extLst>
                </p14:cNvPr>
                <p14:cNvContentPartPr/>
                <p14:nvPr/>
              </p14:nvContentPartPr>
              <p14:xfrm>
                <a:off x="4247918" y="4996562"/>
                <a:ext cx="68400" cy="231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DC753C7-4169-47A8-8AF6-34243D6C047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43598" y="4992242"/>
                  <a:ext cx="77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6E4DDCE-3FDD-4856-A134-3E6BABDEFD2F}"/>
                    </a:ext>
                  </a:extLst>
                </p14:cNvPr>
                <p14:cNvContentPartPr/>
                <p14:nvPr/>
              </p14:nvContentPartPr>
              <p14:xfrm>
                <a:off x="4078718" y="5325602"/>
                <a:ext cx="435600" cy="240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6E4DDCE-3FDD-4856-A134-3E6BABDEFD2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74398" y="5321282"/>
                  <a:ext cx="444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29E1F35-C6CA-404A-B73E-43E01512850E}"/>
                    </a:ext>
                  </a:extLst>
                </p14:cNvPr>
                <p14:cNvContentPartPr/>
                <p14:nvPr/>
              </p14:nvContentPartPr>
              <p14:xfrm>
                <a:off x="4434758" y="5264762"/>
                <a:ext cx="73080" cy="217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29E1F35-C6CA-404A-B73E-43E01512850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430438" y="5260442"/>
                  <a:ext cx="81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54F980-EA43-4E74-9646-1F77A3005EF7}"/>
                    </a:ext>
                  </a:extLst>
                </p14:cNvPr>
                <p14:cNvContentPartPr/>
                <p14:nvPr/>
              </p14:nvContentPartPr>
              <p14:xfrm>
                <a:off x="5906798" y="3578882"/>
                <a:ext cx="178920" cy="1033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54F980-EA43-4E74-9646-1F77A3005E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02478" y="3574562"/>
                  <a:ext cx="18756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D1D2DA8-A4AB-454C-87AD-FC602A58B87B}"/>
                    </a:ext>
                  </a:extLst>
                </p14:cNvPr>
                <p14:cNvContentPartPr/>
                <p14:nvPr/>
              </p14:nvContentPartPr>
              <p14:xfrm>
                <a:off x="5847038" y="3391322"/>
                <a:ext cx="886320" cy="1227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D1D2DA8-A4AB-454C-87AD-FC602A58B87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42718" y="3387002"/>
                  <a:ext cx="894960" cy="12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66302EE-FBFE-447D-BB64-DD9E80208F6D}"/>
                    </a:ext>
                  </a:extLst>
                </p14:cNvPr>
                <p14:cNvContentPartPr/>
                <p14:nvPr/>
              </p14:nvContentPartPr>
              <p14:xfrm>
                <a:off x="6080318" y="3762842"/>
                <a:ext cx="114480" cy="306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66302EE-FBFE-447D-BB64-DD9E80208F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75998" y="3758522"/>
                  <a:ext cx="123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BD78429-4FF4-430D-BBE1-C78642FB7268}"/>
                    </a:ext>
                  </a:extLst>
                </p14:cNvPr>
                <p14:cNvContentPartPr/>
                <p14:nvPr/>
              </p14:nvContentPartPr>
              <p14:xfrm>
                <a:off x="6210638" y="3794882"/>
                <a:ext cx="75600" cy="204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BD78429-4FF4-430D-BBE1-C78642FB726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06318" y="3790562"/>
                  <a:ext cx="84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770CE99-18EE-4C76-9922-5F9E350712F3}"/>
                    </a:ext>
                  </a:extLst>
                </p14:cNvPr>
                <p14:cNvContentPartPr/>
                <p14:nvPr/>
              </p14:nvContentPartPr>
              <p14:xfrm>
                <a:off x="6240878" y="3881642"/>
                <a:ext cx="45000" cy="44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770CE99-18EE-4C76-9922-5F9E350712F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36558" y="3877322"/>
                  <a:ext cx="53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3E4ECA0-2B84-4B23-8BFF-98C3F7985951}"/>
                    </a:ext>
                  </a:extLst>
                </p14:cNvPr>
                <p14:cNvContentPartPr/>
                <p14:nvPr/>
              </p14:nvContentPartPr>
              <p14:xfrm>
                <a:off x="6239798" y="3951842"/>
                <a:ext cx="99720" cy="43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3E4ECA0-2B84-4B23-8BFF-98C3F798595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35478" y="3947522"/>
                  <a:ext cx="108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4A25FDF-01AD-41C3-BF47-EF973AA87775}"/>
                    </a:ext>
                  </a:extLst>
                </p14:cNvPr>
                <p14:cNvContentPartPr/>
                <p14:nvPr/>
              </p14:nvContentPartPr>
              <p14:xfrm>
                <a:off x="6335558" y="3736562"/>
                <a:ext cx="101880" cy="261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4A25FDF-01AD-41C3-BF47-EF973AA8777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31238" y="3732242"/>
                  <a:ext cx="110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0BDC8D-7C49-442D-936A-02062FDEFF42}"/>
                    </a:ext>
                  </a:extLst>
                </p14:cNvPr>
                <p14:cNvContentPartPr/>
                <p14:nvPr/>
              </p14:nvContentPartPr>
              <p14:xfrm>
                <a:off x="6169598" y="4167482"/>
                <a:ext cx="34920" cy="124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0BDC8D-7C49-442D-936A-02062FDEFF4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65278" y="4163162"/>
                  <a:ext cx="4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2768B72-0B53-4A54-AA20-E81A508ECF41}"/>
                    </a:ext>
                  </a:extLst>
                </p14:cNvPr>
                <p14:cNvContentPartPr/>
                <p14:nvPr/>
              </p14:nvContentPartPr>
              <p14:xfrm>
                <a:off x="6167438" y="4106282"/>
                <a:ext cx="86040" cy="65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2768B72-0B53-4A54-AA20-E81A508ECF4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63118" y="4101962"/>
                  <a:ext cx="94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207C73E-784F-46ED-A723-523AB6097C2E}"/>
                    </a:ext>
                  </a:extLst>
                </p14:cNvPr>
                <p14:cNvContentPartPr/>
                <p14:nvPr/>
              </p14:nvContentPartPr>
              <p14:xfrm>
                <a:off x="6194798" y="4111322"/>
                <a:ext cx="136080" cy="144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207C73E-784F-46ED-A723-523AB6097C2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90478" y="4107002"/>
                  <a:ext cx="144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CD05100-90C4-44F4-9C8F-0F971B022E97}"/>
                    </a:ext>
                  </a:extLst>
                </p14:cNvPr>
                <p14:cNvContentPartPr/>
                <p14:nvPr/>
              </p14:nvContentPartPr>
              <p14:xfrm>
                <a:off x="6321878" y="4055162"/>
                <a:ext cx="86760" cy="186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CD05100-90C4-44F4-9C8F-0F971B022E9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17558" y="4050842"/>
                  <a:ext cx="95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C79F160-D6A3-4D8E-BA5F-4DE56E7EDB75}"/>
                    </a:ext>
                  </a:extLst>
                </p14:cNvPr>
                <p14:cNvContentPartPr/>
                <p14:nvPr/>
              </p14:nvContentPartPr>
              <p14:xfrm>
                <a:off x="6392798" y="4051202"/>
                <a:ext cx="36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C79F160-D6A3-4D8E-BA5F-4DE56E7EDB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88478" y="4046882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2ABCE11-D8CA-4E51-BDDC-B207FCCA51A1}"/>
                    </a:ext>
                  </a:extLst>
                </p14:cNvPr>
                <p14:cNvContentPartPr/>
                <p14:nvPr/>
              </p14:nvContentPartPr>
              <p14:xfrm>
                <a:off x="6387758" y="4198442"/>
                <a:ext cx="62280" cy="31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2ABCE11-D8CA-4E51-BDDC-B207FCCA51A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383438" y="4194122"/>
                  <a:ext cx="70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3AE71B3-8B20-41CA-A22F-A8EB1051278B}"/>
                    </a:ext>
                  </a:extLst>
                </p14:cNvPr>
                <p14:cNvContentPartPr/>
                <p14:nvPr/>
              </p14:nvContentPartPr>
              <p14:xfrm>
                <a:off x="6456878" y="4063082"/>
                <a:ext cx="36360" cy="184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3AE71B3-8B20-41CA-A22F-A8EB1051278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452558" y="4058762"/>
                  <a:ext cx="45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C3DD9E5-1445-4E89-831A-F48A4FFDCBE7}"/>
                    </a:ext>
                  </a:extLst>
                </p14:cNvPr>
                <p14:cNvContentPartPr/>
                <p14:nvPr/>
              </p14:nvContentPartPr>
              <p14:xfrm>
                <a:off x="6466958" y="4058762"/>
                <a:ext cx="68040" cy="87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C3DD9E5-1445-4E89-831A-F48A4FFDCBE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462638" y="4054442"/>
                  <a:ext cx="76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0B9691C-82D2-4E7C-ACDC-DA6B82589B65}"/>
                    </a:ext>
                  </a:extLst>
                </p14:cNvPr>
                <p14:cNvContentPartPr/>
                <p14:nvPr/>
              </p14:nvContentPartPr>
              <p14:xfrm>
                <a:off x="6500438" y="4204922"/>
                <a:ext cx="78120" cy="31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0B9691C-82D2-4E7C-ACDC-DA6B82589B6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496118" y="4200602"/>
                  <a:ext cx="86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C5D80E-B0F3-42FB-AE54-866C9BDC5EB7}"/>
                    </a:ext>
                  </a:extLst>
                </p14:cNvPr>
                <p14:cNvContentPartPr/>
                <p14:nvPr/>
              </p14:nvContentPartPr>
              <p14:xfrm>
                <a:off x="5414678" y="3818642"/>
                <a:ext cx="564480" cy="197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C5D80E-B0F3-42FB-AE54-866C9BDC5EB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410358" y="3814322"/>
                  <a:ext cx="573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661342D-C58D-4321-8EEB-6E1611287052}"/>
                    </a:ext>
                  </a:extLst>
                </p14:cNvPr>
                <p14:cNvContentPartPr/>
                <p14:nvPr/>
              </p14:nvContentPartPr>
              <p14:xfrm>
                <a:off x="5546438" y="4276562"/>
                <a:ext cx="470880" cy="175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661342D-C58D-4321-8EEB-6E161128705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542118" y="4272242"/>
                  <a:ext cx="479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8A68A5-DB71-4D97-BB99-C92614B1EFD9}"/>
                    </a:ext>
                  </a:extLst>
                </p14:cNvPr>
                <p14:cNvContentPartPr/>
                <p14:nvPr/>
              </p14:nvContentPartPr>
              <p14:xfrm>
                <a:off x="5278958" y="3736202"/>
                <a:ext cx="42120" cy="204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8A68A5-DB71-4D97-BB99-C92614B1EFD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274638" y="3731882"/>
                  <a:ext cx="50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2BB0089-E863-4FE1-93C0-7D9AB4BF829E}"/>
                    </a:ext>
                  </a:extLst>
                </p14:cNvPr>
                <p14:cNvContentPartPr/>
                <p14:nvPr/>
              </p14:nvContentPartPr>
              <p14:xfrm>
                <a:off x="5254478" y="3740522"/>
                <a:ext cx="62280" cy="55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2BB0089-E863-4FE1-93C0-7D9AB4BF829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250158" y="3736202"/>
                  <a:ext cx="70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27A12BD-33B3-46B6-AE2C-D2743AB0818D}"/>
                    </a:ext>
                  </a:extLst>
                </p14:cNvPr>
                <p14:cNvContentPartPr/>
                <p14:nvPr/>
              </p14:nvContentPartPr>
              <p14:xfrm>
                <a:off x="5275718" y="3878042"/>
                <a:ext cx="106200" cy="73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27A12BD-33B3-46B6-AE2C-D2743AB081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271398" y="3873722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8C1AFB2-9223-434A-967B-8D08561560BA}"/>
                    </a:ext>
                  </a:extLst>
                </p14:cNvPr>
                <p14:cNvContentPartPr/>
                <p14:nvPr/>
              </p14:nvContentPartPr>
              <p14:xfrm>
                <a:off x="5398478" y="3835922"/>
                <a:ext cx="91800" cy="97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8C1AFB2-9223-434A-967B-8D08561560B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394158" y="3831602"/>
                  <a:ext cx="100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DF811E-93A6-4DE9-A4F9-9F1C700A8F21}"/>
                    </a:ext>
                  </a:extLst>
                </p14:cNvPr>
                <p14:cNvContentPartPr/>
                <p14:nvPr/>
              </p14:nvContentPartPr>
              <p14:xfrm>
                <a:off x="5398478" y="3812522"/>
                <a:ext cx="88920" cy="141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DF811E-93A6-4DE9-A4F9-9F1C700A8F2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394158" y="3808202"/>
                  <a:ext cx="97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FAE816-CD84-42B2-A665-5E4FDB03A3D3}"/>
                    </a:ext>
                  </a:extLst>
                </p14:cNvPr>
                <p14:cNvContentPartPr/>
                <p14:nvPr/>
              </p14:nvContentPartPr>
              <p14:xfrm>
                <a:off x="5499638" y="3901442"/>
                <a:ext cx="69120" cy="33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FAE816-CD84-42B2-A665-5E4FDB03A3D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95318" y="3897122"/>
                  <a:ext cx="77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FD20E5C-C059-4CA2-8EF8-9CCCECC84D0C}"/>
                    </a:ext>
                  </a:extLst>
                </p14:cNvPr>
                <p14:cNvContentPartPr/>
                <p14:nvPr/>
              </p14:nvContentPartPr>
              <p14:xfrm>
                <a:off x="5581358" y="3774722"/>
                <a:ext cx="57240" cy="84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FD20E5C-C059-4CA2-8EF8-9CCCECC84D0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577038" y="3770402"/>
                  <a:ext cx="65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E426861-9381-46CC-B3B1-EB08BABAA9EB}"/>
                    </a:ext>
                  </a:extLst>
                </p14:cNvPr>
                <p14:cNvContentPartPr/>
                <p14:nvPr/>
              </p14:nvContentPartPr>
              <p14:xfrm>
                <a:off x="5627798" y="3774362"/>
                <a:ext cx="64800" cy="89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E426861-9381-46CC-B3B1-EB08BABAA9E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623478" y="3770042"/>
                  <a:ext cx="73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4C899FB-86F5-41B9-ABF3-DBA5107D7708}"/>
                    </a:ext>
                  </a:extLst>
                </p14:cNvPr>
                <p14:cNvContentPartPr/>
                <p14:nvPr/>
              </p14:nvContentPartPr>
              <p14:xfrm>
                <a:off x="5694398" y="3740162"/>
                <a:ext cx="54360" cy="137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4C899FB-86F5-41B9-ABF3-DBA5107D770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90078" y="3735842"/>
                  <a:ext cx="63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C9BB2B4-39EE-4EAE-9133-47C40145BA23}"/>
                    </a:ext>
                  </a:extLst>
                </p14:cNvPr>
                <p14:cNvContentPartPr/>
                <p14:nvPr/>
              </p14:nvContentPartPr>
              <p14:xfrm>
                <a:off x="5418638" y="4198082"/>
                <a:ext cx="53640" cy="182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C9BB2B4-39EE-4EAE-9133-47C40145BA2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414318" y="4193762"/>
                  <a:ext cx="62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9D21B25-CA49-4556-A4AA-A9F654A1C50C}"/>
                    </a:ext>
                  </a:extLst>
                </p14:cNvPr>
                <p14:cNvContentPartPr/>
                <p14:nvPr/>
              </p14:nvContentPartPr>
              <p14:xfrm>
                <a:off x="5422958" y="4217882"/>
                <a:ext cx="55800" cy="30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9D21B25-CA49-4556-A4AA-A9F654A1C50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418638" y="4213562"/>
                  <a:ext cx="64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5B60EDB-9DD3-4C4A-A26B-9576DA3E20F1}"/>
                    </a:ext>
                  </a:extLst>
                </p14:cNvPr>
                <p14:cNvContentPartPr/>
                <p14:nvPr/>
              </p14:nvContentPartPr>
              <p14:xfrm>
                <a:off x="5444558" y="4296722"/>
                <a:ext cx="83520" cy="79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5B60EDB-9DD3-4C4A-A26B-9576DA3E20F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440238" y="4292402"/>
                  <a:ext cx="92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226D8D9-7E1B-4946-B8C0-6E4C7E99F905}"/>
                    </a:ext>
                  </a:extLst>
                </p14:cNvPr>
                <p14:cNvContentPartPr/>
                <p14:nvPr/>
              </p14:nvContentPartPr>
              <p14:xfrm>
                <a:off x="5567318" y="4224722"/>
                <a:ext cx="80640" cy="159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226D8D9-7E1B-4946-B8C0-6E4C7E99F90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562998" y="4220402"/>
                  <a:ext cx="89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C63F490-408C-4B3B-B0E7-7F57C47EA240}"/>
                    </a:ext>
                  </a:extLst>
                </p14:cNvPr>
                <p14:cNvContentPartPr/>
                <p14:nvPr/>
              </p14:nvContentPartPr>
              <p14:xfrm>
                <a:off x="5702678" y="4258922"/>
                <a:ext cx="54000" cy="29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C63F490-408C-4B3B-B0E7-7F57C47EA24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698358" y="4254602"/>
                  <a:ext cx="62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AB4B757-5B3B-4DAF-9FAD-B027A4E64D78}"/>
                    </a:ext>
                  </a:extLst>
                </p14:cNvPr>
                <p14:cNvContentPartPr/>
                <p14:nvPr/>
              </p14:nvContentPartPr>
              <p14:xfrm>
                <a:off x="5766038" y="4176482"/>
                <a:ext cx="57240" cy="100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AB4B757-5B3B-4DAF-9FAD-B027A4E64D7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761718" y="4172162"/>
                  <a:ext cx="65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B96C0F0-A6D6-4BA1-B406-077A03A6B541}"/>
                    </a:ext>
                  </a:extLst>
                </p14:cNvPr>
                <p14:cNvContentPartPr/>
                <p14:nvPr/>
              </p14:nvContentPartPr>
              <p14:xfrm>
                <a:off x="5830118" y="4184042"/>
                <a:ext cx="51840" cy="91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B96C0F0-A6D6-4BA1-B406-077A03A6B54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825798" y="4179722"/>
                  <a:ext cx="60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EF80FE-8FFF-4B03-8F42-C1F2CBCFAC26}"/>
                    </a:ext>
                  </a:extLst>
                </p14:cNvPr>
                <p14:cNvContentPartPr/>
                <p14:nvPr/>
              </p14:nvContentPartPr>
              <p14:xfrm>
                <a:off x="5892398" y="4135802"/>
                <a:ext cx="66240" cy="100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EF80FE-8FFF-4B03-8F42-C1F2CBCFAC2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888078" y="4131482"/>
                  <a:ext cx="74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588AB34-733B-4023-A3B9-3D65523F9D6F}"/>
                    </a:ext>
                  </a:extLst>
                </p14:cNvPr>
                <p14:cNvContentPartPr/>
                <p14:nvPr/>
              </p14:nvContentPartPr>
              <p14:xfrm>
                <a:off x="6576398" y="3560162"/>
                <a:ext cx="264600" cy="104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588AB34-733B-4023-A3B9-3D65523F9D6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572078" y="3555842"/>
                  <a:ext cx="273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7D27875-3F05-4D51-A679-1981A8A0F542}"/>
                    </a:ext>
                  </a:extLst>
                </p14:cNvPr>
                <p14:cNvContentPartPr/>
                <p14:nvPr/>
              </p14:nvContentPartPr>
              <p14:xfrm>
                <a:off x="6651998" y="3961922"/>
                <a:ext cx="274320" cy="126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7D27875-3F05-4D51-A679-1981A8A0F54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647678" y="3957602"/>
                  <a:ext cx="282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8DB096E-113B-4E5B-B62E-98160C4E501A}"/>
                    </a:ext>
                  </a:extLst>
                </p14:cNvPr>
                <p14:cNvContentPartPr/>
                <p14:nvPr/>
              </p14:nvContentPartPr>
              <p14:xfrm>
                <a:off x="6663518" y="3298082"/>
                <a:ext cx="118440" cy="187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8DB096E-113B-4E5B-B62E-98160C4E501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659198" y="3293762"/>
                  <a:ext cx="127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ED77A2C-31A7-4EB4-BEFD-E7B284FCD28B}"/>
                    </a:ext>
                  </a:extLst>
                </p14:cNvPr>
                <p14:cNvContentPartPr/>
                <p14:nvPr/>
              </p14:nvContentPartPr>
              <p14:xfrm>
                <a:off x="6761798" y="3324002"/>
                <a:ext cx="21240" cy="85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ED77A2C-31A7-4EB4-BEFD-E7B284FCD28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757478" y="3319682"/>
                  <a:ext cx="29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C131A38-2D0A-4043-B88F-473AABFD8058}"/>
                    </a:ext>
                  </a:extLst>
                </p14:cNvPr>
                <p14:cNvContentPartPr/>
                <p14:nvPr/>
              </p14:nvContentPartPr>
              <p14:xfrm>
                <a:off x="6760358" y="3279002"/>
                <a:ext cx="89640" cy="97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C131A38-2D0A-4043-B88F-473AABFD805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756038" y="3274682"/>
                  <a:ext cx="98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8BB863-3D64-463E-909C-5A751325FAC8}"/>
                    </a:ext>
                  </a:extLst>
                </p14:cNvPr>
                <p14:cNvContentPartPr/>
                <p14:nvPr/>
              </p14:nvContentPartPr>
              <p14:xfrm>
                <a:off x="6784838" y="3448562"/>
                <a:ext cx="66960" cy="22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8BB863-3D64-463E-909C-5A751325FAC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780518" y="3444242"/>
                  <a:ext cx="75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CF73FB6-E07B-4B18-A46D-0EF554B70B6E}"/>
                    </a:ext>
                  </a:extLst>
                </p14:cNvPr>
                <p14:cNvContentPartPr/>
                <p14:nvPr/>
              </p14:nvContentPartPr>
              <p14:xfrm>
                <a:off x="6894998" y="3240842"/>
                <a:ext cx="96480" cy="19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CF73FB6-E07B-4B18-A46D-0EF554B70B6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90678" y="3236522"/>
                  <a:ext cx="105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5D357E6-C83A-4910-8A63-2F57FB778C09}"/>
                    </a:ext>
                  </a:extLst>
                </p14:cNvPr>
                <p14:cNvContentPartPr/>
                <p14:nvPr/>
              </p14:nvContentPartPr>
              <p14:xfrm>
                <a:off x="6940358" y="3338042"/>
                <a:ext cx="57960" cy="22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5D357E6-C83A-4910-8A63-2F57FB778C0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36038" y="3333722"/>
                  <a:ext cx="66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8CCAE21-2AB4-4B0B-A1C1-629EB965B0CE}"/>
                    </a:ext>
                  </a:extLst>
                </p14:cNvPr>
                <p14:cNvContentPartPr/>
                <p14:nvPr/>
              </p14:nvContentPartPr>
              <p14:xfrm>
                <a:off x="6795998" y="3386282"/>
                <a:ext cx="9360" cy="119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8CCAE21-2AB4-4B0B-A1C1-629EB965B0C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791678" y="3381962"/>
                  <a:ext cx="18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CBC79C4-2D04-46EB-AE2D-339338174180}"/>
                    </a:ext>
                  </a:extLst>
                </p14:cNvPr>
                <p14:cNvContentPartPr/>
                <p14:nvPr/>
              </p14:nvContentPartPr>
              <p14:xfrm>
                <a:off x="7080038" y="3353162"/>
                <a:ext cx="87120" cy="65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CBC79C4-2D04-46EB-AE2D-33933817418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075718" y="3348842"/>
                  <a:ext cx="95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239B8FC-820E-46DA-9024-67E7F36BFC3D}"/>
                    </a:ext>
                  </a:extLst>
                </p14:cNvPr>
                <p14:cNvContentPartPr/>
                <p14:nvPr/>
              </p14:nvContentPartPr>
              <p14:xfrm>
                <a:off x="7176518" y="3214562"/>
                <a:ext cx="62280" cy="127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239B8FC-820E-46DA-9024-67E7F36BFC3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172198" y="3210242"/>
                  <a:ext cx="70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3BAD8D6-3B3C-43C2-8924-CA27F900F57C}"/>
                    </a:ext>
                  </a:extLst>
                </p14:cNvPr>
                <p14:cNvContentPartPr/>
                <p14:nvPr/>
              </p14:nvContentPartPr>
              <p14:xfrm>
                <a:off x="7255718" y="3202322"/>
                <a:ext cx="83520" cy="168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3BAD8D6-3B3C-43C2-8924-CA27F900F57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51398" y="3198002"/>
                  <a:ext cx="92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2E5AF8A-0F3F-4B66-9EC7-D0BE069BFE81}"/>
                    </a:ext>
                  </a:extLst>
                </p14:cNvPr>
                <p14:cNvContentPartPr/>
                <p14:nvPr/>
              </p14:nvContentPartPr>
              <p14:xfrm>
                <a:off x="7325918" y="3129602"/>
                <a:ext cx="57960" cy="210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2E5AF8A-0F3F-4B66-9EC7-D0BE069BFE8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321598" y="3125282"/>
                  <a:ext cx="66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A8A141F-34C4-4C99-BC7D-86B5DAE9612F}"/>
                    </a:ext>
                  </a:extLst>
                </p14:cNvPr>
                <p14:cNvContentPartPr/>
                <p14:nvPr/>
              </p14:nvContentPartPr>
              <p14:xfrm>
                <a:off x="7444358" y="3309602"/>
                <a:ext cx="54360" cy="27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A8A141F-34C4-4C99-BC7D-86B5DAE9612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40038" y="3305282"/>
                  <a:ext cx="63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61DA7CD-653A-4099-A43C-AD1ECC2EF057}"/>
                    </a:ext>
                  </a:extLst>
                </p14:cNvPr>
                <p14:cNvContentPartPr/>
                <p14:nvPr/>
              </p14:nvContentPartPr>
              <p14:xfrm>
                <a:off x="7542278" y="3173882"/>
                <a:ext cx="65520" cy="90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61DA7CD-653A-4099-A43C-AD1ECC2EF05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37958" y="3169562"/>
                  <a:ext cx="74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BD33237-CBA5-40EC-88C8-2234FB3F1E90}"/>
                    </a:ext>
                  </a:extLst>
                </p14:cNvPr>
                <p14:cNvContentPartPr/>
                <p14:nvPr/>
              </p14:nvContentPartPr>
              <p14:xfrm>
                <a:off x="7590518" y="3172082"/>
                <a:ext cx="105480" cy="94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BD33237-CBA5-40EC-88C8-2234FB3F1E9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586198" y="3167762"/>
                  <a:ext cx="114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004D88E-CA3E-4DE9-A08B-C77DE56EF749}"/>
                    </a:ext>
                  </a:extLst>
                </p14:cNvPr>
                <p14:cNvContentPartPr/>
                <p14:nvPr/>
              </p14:nvContentPartPr>
              <p14:xfrm>
                <a:off x="7731638" y="2951762"/>
                <a:ext cx="33480" cy="286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004D88E-CA3E-4DE9-A08B-C77DE56EF74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727318" y="2947442"/>
                  <a:ext cx="42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A7EBEE1-9778-434D-A049-AA966B58A9DE}"/>
                    </a:ext>
                  </a:extLst>
                </p14:cNvPr>
                <p14:cNvContentPartPr/>
                <p14:nvPr/>
              </p14:nvContentPartPr>
              <p14:xfrm>
                <a:off x="6779798" y="3729002"/>
                <a:ext cx="98640" cy="181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A7EBEE1-9778-434D-A049-AA966B58A9D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775478" y="3724682"/>
                  <a:ext cx="107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AE184D3-EA73-4991-AAE3-AB738D366D3C}"/>
                    </a:ext>
                  </a:extLst>
                </p14:cNvPr>
                <p14:cNvContentPartPr/>
                <p14:nvPr/>
              </p14:nvContentPartPr>
              <p14:xfrm>
                <a:off x="6888158" y="3722522"/>
                <a:ext cx="30600" cy="109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AE184D3-EA73-4991-AAE3-AB738D366D3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883838" y="3718202"/>
                  <a:ext cx="39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2F164E9-5DE8-4F64-930D-3BCC80F07605}"/>
                    </a:ext>
                  </a:extLst>
                </p14:cNvPr>
                <p14:cNvContentPartPr/>
                <p14:nvPr/>
              </p14:nvContentPartPr>
              <p14:xfrm>
                <a:off x="6887078" y="3685442"/>
                <a:ext cx="61560" cy="116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2F164E9-5DE8-4F64-930D-3BCC80F0760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882758" y="3681122"/>
                  <a:ext cx="70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05D7DCF-4795-4982-B847-D829FE4C3828}"/>
                    </a:ext>
                  </a:extLst>
                </p14:cNvPr>
                <p14:cNvContentPartPr/>
                <p14:nvPr/>
              </p14:nvContentPartPr>
              <p14:xfrm>
                <a:off x="6910118" y="3810002"/>
                <a:ext cx="81720" cy="45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05D7DCF-4795-4982-B847-D829FE4C382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05798" y="3805682"/>
                  <a:ext cx="90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0A355F4-EBFC-4963-B231-AC28159D7CF8}"/>
                    </a:ext>
                  </a:extLst>
                </p14:cNvPr>
                <p14:cNvContentPartPr/>
                <p14:nvPr/>
              </p14:nvContentPartPr>
              <p14:xfrm>
                <a:off x="7033958" y="3664202"/>
                <a:ext cx="64080" cy="176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0A355F4-EBFC-4963-B231-AC28159D7CF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029638" y="3659882"/>
                  <a:ext cx="72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2B48174-6F0C-4E61-A73C-C17397432A53}"/>
                    </a:ext>
                  </a:extLst>
                </p14:cNvPr>
                <p14:cNvContentPartPr/>
                <p14:nvPr/>
              </p14:nvContentPartPr>
              <p14:xfrm>
                <a:off x="7179038" y="3742682"/>
                <a:ext cx="43200" cy="29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2B48174-6F0C-4E61-A73C-C17397432A5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174718" y="3738362"/>
                  <a:ext cx="51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8F71B42-C29B-41F4-B7DD-8FCAF935F7D4}"/>
                    </a:ext>
                  </a:extLst>
                </p14:cNvPr>
                <p14:cNvContentPartPr/>
                <p14:nvPr/>
              </p14:nvContentPartPr>
              <p14:xfrm>
                <a:off x="7273718" y="3622442"/>
                <a:ext cx="43560" cy="112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8F71B42-C29B-41F4-B7DD-8FCAF935F7D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69398" y="3618122"/>
                  <a:ext cx="52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6EF3F1-4537-4797-9809-30168548B7E2}"/>
                    </a:ext>
                  </a:extLst>
                </p14:cNvPr>
                <p14:cNvContentPartPr/>
                <p14:nvPr/>
              </p14:nvContentPartPr>
              <p14:xfrm>
                <a:off x="7332758" y="3631082"/>
                <a:ext cx="53280" cy="954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6EF3F1-4537-4797-9809-30168548B7E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328438" y="3626762"/>
                  <a:ext cx="61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83E5218-5709-4A08-8E33-9AFE764915A4}"/>
                    </a:ext>
                  </a:extLst>
                </p14:cNvPr>
                <p14:cNvContentPartPr/>
                <p14:nvPr/>
              </p14:nvContentPartPr>
              <p14:xfrm>
                <a:off x="7432478" y="3554042"/>
                <a:ext cx="57600" cy="132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83E5218-5709-4A08-8E33-9AFE764915A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428158" y="3549722"/>
                  <a:ext cx="66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954F51F-2A87-4354-B529-E085FE244FE1}"/>
                    </a:ext>
                  </a:extLst>
                </p14:cNvPr>
                <p14:cNvContentPartPr/>
                <p14:nvPr/>
              </p14:nvContentPartPr>
              <p14:xfrm>
                <a:off x="7527878" y="3654482"/>
                <a:ext cx="64800" cy="21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954F51F-2A87-4354-B529-E085FE244FE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523558" y="3650162"/>
                  <a:ext cx="73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F0FD882-0286-4619-A77D-AAB546308CC8}"/>
                    </a:ext>
                  </a:extLst>
                </p14:cNvPr>
                <p14:cNvContentPartPr/>
                <p14:nvPr/>
              </p14:nvContentPartPr>
              <p14:xfrm>
                <a:off x="7652798" y="3530282"/>
                <a:ext cx="43920" cy="59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F0FD882-0286-4619-A77D-AAB546308CC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648478" y="3525962"/>
                  <a:ext cx="52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01878A6-EA5A-4440-9168-418023F52706}"/>
                    </a:ext>
                  </a:extLst>
                </p14:cNvPr>
                <p14:cNvContentPartPr/>
                <p14:nvPr/>
              </p14:nvContentPartPr>
              <p14:xfrm>
                <a:off x="7730198" y="3520562"/>
                <a:ext cx="69840" cy="35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01878A6-EA5A-4440-9168-418023F5270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725878" y="3516242"/>
                  <a:ext cx="78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52A116A-7119-4827-994F-6D426E2302C4}"/>
                    </a:ext>
                  </a:extLst>
                </p14:cNvPr>
                <p14:cNvContentPartPr/>
                <p14:nvPr/>
              </p14:nvContentPartPr>
              <p14:xfrm>
                <a:off x="7816598" y="3344162"/>
                <a:ext cx="28080" cy="189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52A116A-7119-4827-994F-6D426E2302C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811918" y="3339842"/>
                  <a:ext cx="36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080FA39-1E34-4C16-AD2D-D3AB359B5279}"/>
                    </a:ext>
                  </a:extLst>
                </p14:cNvPr>
                <p14:cNvContentPartPr/>
                <p14:nvPr/>
              </p14:nvContentPartPr>
              <p14:xfrm>
                <a:off x="5415218" y="6085516"/>
                <a:ext cx="53280" cy="119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080FA39-1E34-4C16-AD2D-D3AB359B527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410898" y="6081196"/>
                  <a:ext cx="61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EA7BF71-4B44-4D64-9139-1ED03FE92446}"/>
                    </a:ext>
                  </a:extLst>
                </p14:cNvPr>
                <p14:cNvContentPartPr/>
                <p14:nvPr/>
              </p14:nvContentPartPr>
              <p14:xfrm>
                <a:off x="5406938" y="6042676"/>
                <a:ext cx="66960" cy="49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EA7BF71-4B44-4D64-9139-1ED03FE9244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402618" y="6038356"/>
                  <a:ext cx="75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742B756-BD07-4729-886F-5C34086D25D8}"/>
                    </a:ext>
                  </a:extLst>
                </p14:cNvPr>
                <p14:cNvContentPartPr/>
                <p14:nvPr/>
              </p14:nvContentPartPr>
              <p14:xfrm>
                <a:off x="5434298" y="6117196"/>
                <a:ext cx="118080" cy="993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742B756-BD07-4729-886F-5C34086D25D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429978" y="6112876"/>
                  <a:ext cx="126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CFF98A0-2437-447D-9F2A-14FD07A0003D}"/>
                    </a:ext>
                  </a:extLst>
                </p14:cNvPr>
                <p14:cNvContentPartPr/>
                <p14:nvPr/>
              </p14:nvContentPartPr>
              <p14:xfrm>
                <a:off x="5607098" y="6025396"/>
                <a:ext cx="107640" cy="109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CFF98A0-2437-447D-9F2A-14FD07A0003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602778" y="6021076"/>
                  <a:ext cx="116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B23EA31-2CAC-426E-B74D-CED6625F430F}"/>
                    </a:ext>
                  </a:extLst>
                </p14:cNvPr>
                <p14:cNvContentPartPr/>
                <p14:nvPr/>
              </p14:nvContentPartPr>
              <p14:xfrm>
                <a:off x="5633738" y="5970676"/>
                <a:ext cx="65160" cy="212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B23EA31-2CAC-426E-B74D-CED6625F430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629418" y="5966356"/>
                  <a:ext cx="73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74A5FBF-BAED-4EEA-8696-BF7F9450A98F}"/>
                    </a:ext>
                  </a:extLst>
                </p14:cNvPr>
                <p14:cNvContentPartPr/>
                <p14:nvPr/>
              </p14:nvContentPartPr>
              <p14:xfrm>
                <a:off x="5750738" y="6133036"/>
                <a:ext cx="73800" cy="5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74A5FBF-BAED-4EEA-8696-BF7F9450A98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746418" y="6128716"/>
                  <a:ext cx="82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FD236A3-E22D-478C-9339-E37B876D7490}"/>
                    </a:ext>
                  </a:extLst>
                </p14:cNvPr>
                <p14:cNvContentPartPr/>
                <p14:nvPr/>
              </p14:nvContentPartPr>
              <p14:xfrm>
                <a:off x="5887178" y="6043756"/>
                <a:ext cx="60120" cy="70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FD236A3-E22D-478C-9339-E37B876D749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882858" y="6039436"/>
                  <a:ext cx="68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AB30A7-6E52-492A-B8A0-03E002EDA8A4}"/>
                    </a:ext>
                  </a:extLst>
                </p14:cNvPr>
                <p14:cNvContentPartPr/>
                <p14:nvPr/>
              </p14:nvContentPartPr>
              <p14:xfrm>
                <a:off x="5968178" y="5982916"/>
                <a:ext cx="74160" cy="206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AB30A7-6E52-492A-B8A0-03E002EDA8A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963858" y="5978596"/>
                  <a:ext cx="82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6F7CA82-72F1-4AFF-A820-DD601FADDBE3}"/>
                    </a:ext>
                  </a:extLst>
                </p14:cNvPr>
                <p14:cNvContentPartPr/>
                <p14:nvPr/>
              </p14:nvContentPartPr>
              <p14:xfrm>
                <a:off x="6085898" y="5970676"/>
                <a:ext cx="72360" cy="95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6F7CA82-72F1-4AFF-A820-DD601FADDBE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081578" y="5966356"/>
                  <a:ext cx="81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24D6381-C527-47AF-9BFA-66121FD684E9}"/>
                    </a:ext>
                  </a:extLst>
                </p14:cNvPr>
                <p14:cNvContentPartPr/>
                <p14:nvPr/>
              </p14:nvContentPartPr>
              <p14:xfrm>
                <a:off x="6169778" y="5973916"/>
                <a:ext cx="44640" cy="61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24D6381-C527-47AF-9BFA-66121FD684E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165458" y="5969596"/>
                  <a:ext cx="53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BCB0456-84B7-420D-BE6C-869ACD019D79}"/>
                    </a:ext>
                  </a:extLst>
                </p14:cNvPr>
                <p14:cNvContentPartPr/>
                <p14:nvPr/>
              </p14:nvContentPartPr>
              <p14:xfrm>
                <a:off x="6233138" y="5763676"/>
                <a:ext cx="100800" cy="275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BCB0456-84B7-420D-BE6C-869ACD019D7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228818" y="5759356"/>
                  <a:ext cx="109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3E5A571-8BB4-4CAF-BDEC-F906FBD52838}"/>
                    </a:ext>
                  </a:extLst>
                </p14:cNvPr>
                <p14:cNvContentPartPr/>
                <p14:nvPr/>
              </p14:nvContentPartPr>
              <p14:xfrm>
                <a:off x="6419258" y="5856556"/>
                <a:ext cx="91440" cy="146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3E5A571-8BB4-4CAF-BDEC-F906FBD5283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414938" y="5852236"/>
                  <a:ext cx="100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A36ED68-04E8-4916-9A16-97CE35F68561}"/>
                    </a:ext>
                  </a:extLst>
                </p14:cNvPr>
                <p14:cNvContentPartPr/>
                <p14:nvPr/>
              </p14:nvContentPartPr>
              <p14:xfrm>
                <a:off x="6559658" y="5905876"/>
                <a:ext cx="2160" cy="15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A36ED68-04E8-4916-9A16-97CE35F6856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555338" y="5901556"/>
                  <a:ext cx="10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5BE7BC2-B248-479D-A66D-565C5C199103}"/>
                    </a:ext>
                  </a:extLst>
                </p14:cNvPr>
                <p14:cNvContentPartPr/>
                <p14:nvPr/>
              </p14:nvContentPartPr>
              <p14:xfrm>
                <a:off x="5563538" y="5927116"/>
                <a:ext cx="1352520" cy="4737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5BE7BC2-B248-479D-A66D-565C5C19910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559218" y="5922796"/>
                  <a:ext cx="1361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0A5A7CD-73E1-487F-AAF5-BB312D80FD36}"/>
                    </a:ext>
                  </a:extLst>
                </p14:cNvPr>
                <p14:cNvContentPartPr/>
                <p14:nvPr/>
              </p14:nvContentPartPr>
              <p14:xfrm>
                <a:off x="6837578" y="5721556"/>
                <a:ext cx="124920" cy="396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0A5A7CD-73E1-487F-AAF5-BB312D80FD3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833258" y="5717236"/>
                  <a:ext cx="1335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F891D76-C853-413E-8916-2E8AB22778D6}"/>
                    </a:ext>
                  </a:extLst>
                </p14:cNvPr>
                <p14:cNvContentPartPr/>
                <p14:nvPr/>
              </p14:nvContentPartPr>
              <p14:xfrm>
                <a:off x="6775658" y="5338156"/>
                <a:ext cx="760320" cy="826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F891D76-C853-413E-8916-2E8AB22778D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771338" y="5333836"/>
                  <a:ext cx="76896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0CD9DC1-3924-4A1D-9B11-AE4ABE417261}"/>
                    </a:ext>
                  </a:extLst>
                </p14:cNvPr>
                <p14:cNvContentPartPr/>
                <p14:nvPr/>
              </p14:nvContentPartPr>
              <p14:xfrm>
                <a:off x="6765938" y="5643796"/>
                <a:ext cx="111240" cy="3056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0CD9DC1-3924-4A1D-9B11-AE4ABE41726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761618" y="5639476"/>
                  <a:ext cx="119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DF6E634-A740-426F-9EED-D441C5FA8039}"/>
                    </a:ext>
                  </a:extLst>
                </p14:cNvPr>
                <p14:cNvContentPartPr/>
                <p14:nvPr/>
              </p14:nvContentPartPr>
              <p14:xfrm>
                <a:off x="7292978" y="5931436"/>
                <a:ext cx="16200" cy="16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DF6E634-A740-426F-9EED-D441C5FA803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288658" y="5927116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C60F968-6E96-4FC4-B95B-2988A0906389}"/>
                    </a:ext>
                  </a:extLst>
                </p14:cNvPr>
                <p14:cNvContentPartPr/>
                <p14:nvPr/>
              </p14:nvContentPartPr>
              <p14:xfrm>
                <a:off x="7631434" y="4509874"/>
                <a:ext cx="565200" cy="2919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C60F968-6E96-4FC4-B95B-2988A090638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627114" y="4505554"/>
                  <a:ext cx="573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CE12E85-529B-453B-A3CC-9E3ED6E3A441}"/>
                    </a:ext>
                  </a:extLst>
                </p14:cNvPr>
                <p14:cNvContentPartPr/>
                <p14:nvPr/>
              </p14:nvContentPartPr>
              <p14:xfrm>
                <a:off x="8170714" y="4465954"/>
                <a:ext cx="155160" cy="64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CE12E85-529B-453B-A3CC-9E3ED6E3A44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166394" y="4461634"/>
                  <a:ext cx="163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CB1FC42-D17B-4602-9302-B3FAE70BF944}"/>
                    </a:ext>
                  </a:extLst>
                </p14:cNvPr>
                <p14:cNvContentPartPr/>
                <p14:nvPr/>
              </p14:nvContentPartPr>
              <p14:xfrm>
                <a:off x="8266474" y="4274794"/>
                <a:ext cx="208080" cy="4550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CB1FC42-D17B-4602-9302-B3FAE70BF94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62154" y="4270474"/>
                  <a:ext cx="216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D3C0202-60FE-4132-B365-BC0FB3699100}"/>
                    </a:ext>
                  </a:extLst>
                </p14:cNvPr>
                <p14:cNvContentPartPr/>
                <p14:nvPr/>
              </p14:nvContentPartPr>
              <p14:xfrm>
                <a:off x="8296714" y="4167514"/>
                <a:ext cx="391320" cy="548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D3C0202-60FE-4132-B365-BC0FB369910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292394" y="4163194"/>
                  <a:ext cx="3999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64F3FC3-9480-40ED-957C-3AB4940C233A}"/>
                    </a:ext>
                  </a:extLst>
                </p14:cNvPr>
                <p14:cNvContentPartPr/>
                <p14:nvPr/>
              </p14:nvContentPartPr>
              <p14:xfrm>
                <a:off x="8514154" y="4603114"/>
                <a:ext cx="78120" cy="70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64F3FC3-9480-40ED-957C-3AB4940C233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509834" y="4598794"/>
                  <a:ext cx="86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2352F38-70AD-4986-9BB7-A306B5590005}"/>
                    </a:ext>
                  </a:extLst>
                </p14:cNvPr>
                <p14:cNvContentPartPr/>
                <p14:nvPr/>
              </p14:nvContentPartPr>
              <p14:xfrm>
                <a:off x="7800634" y="3762154"/>
                <a:ext cx="854640" cy="840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2352F38-70AD-4986-9BB7-A306B5590005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796314" y="3757834"/>
                  <a:ext cx="86328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206813E-6ABA-4240-BC02-9A0C5563D461}"/>
                    </a:ext>
                  </a:extLst>
                </p14:cNvPr>
                <p14:cNvContentPartPr/>
                <p14:nvPr/>
              </p14:nvContentPartPr>
              <p14:xfrm>
                <a:off x="8560954" y="4123954"/>
                <a:ext cx="245160" cy="137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206813E-6ABA-4240-BC02-9A0C5563D46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556634" y="4119634"/>
                  <a:ext cx="253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1D5B836-6198-454A-8786-D40A8F51726A}"/>
                    </a:ext>
                  </a:extLst>
                </p14:cNvPr>
                <p14:cNvContentPartPr/>
                <p14:nvPr/>
              </p14:nvContentPartPr>
              <p14:xfrm>
                <a:off x="8394274" y="3609514"/>
                <a:ext cx="418320" cy="7729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1D5B836-6198-454A-8786-D40A8F51726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389954" y="3605194"/>
                  <a:ext cx="42696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42FCAD6-64DC-4401-9483-274DDAF38C78}"/>
                    </a:ext>
                  </a:extLst>
                </p14:cNvPr>
                <p14:cNvContentPartPr/>
                <p14:nvPr/>
              </p14:nvContentPartPr>
              <p14:xfrm>
                <a:off x="8403634" y="3523474"/>
                <a:ext cx="780120" cy="644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42FCAD6-64DC-4401-9483-274DDAF38C7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399314" y="3519154"/>
                  <a:ext cx="78876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2D5C170-1A5E-4A87-925D-A330DE5877C8}"/>
                    </a:ext>
                  </a:extLst>
                </p14:cNvPr>
                <p14:cNvContentPartPr/>
                <p14:nvPr/>
              </p14:nvContentPartPr>
              <p14:xfrm>
                <a:off x="8756074" y="4091914"/>
                <a:ext cx="327960" cy="318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2D5C170-1A5E-4A87-925D-A330DE5877C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751754" y="4087594"/>
                  <a:ext cx="336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6CC929D-E628-4B43-9122-1B671C2D0EF5}"/>
                    </a:ext>
                  </a:extLst>
                </p14:cNvPr>
                <p14:cNvContentPartPr/>
                <p14:nvPr/>
              </p14:nvContentPartPr>
              <p14:xfrm>
                <a:off x="9197794" y="3450034"/>
                <a:ext cx="452880" cy="273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6CC929D-E628-4B43-9122-1B671C2D0EF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193474" y="3445714"/>
                  <a:ext cx="461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C4868CC-314E-4B2E-9E8F-09ABEF25F745}"/>
                    </a:ext>
                  </a:extLst>
                </p14:cNvPr>
                <p14:cNvContentPartPr/>
                <p14:nvPr/>
              </p14:nvContentPartPr>
              <p14:xfrm>
                <a:off x="9165034" y="3120994"/>
                <a:ext cx="217080" cy="345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C4868CC-314E-4B2E-9E8F-09ABEF25F74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160714" y="3116674"/>
                  <a:ext cx="225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D8CA68E-3998-4A3D-949F-AE179BDF3A50}"/>
                    </a:ext>
                  </a:extLst>
                </p14:cNvPr>
                <p14:cNvContentPartPr/>
                <p14:nvPr/>
              </p14:nvContentPartPr>
              <p14:xfrm>
                <a:off x="9389674" y="3320074"/>
                <a:ext cx="97200" cy="82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D8CA68E-3998-4A3D-949F-AE179BDF3A5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85354" y="3315754"/>
                  <a:ext cx="105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B2CA249-7AEE-47C2-A8FC-A817EDBA70B8}"/>
                    </a:ext>
                  </a:extLst>
                </p14:cNvPr>
                <p14:cNvContentPartPr/>
                <p14:nvPr/>
              </p14:nvContentPartPr>
              <p14:xfrm>
                <a:off x="9498394" y="3227914"/>
                <a:ext cx="68400" cy="120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B2CA249-7AEE-47C2-A8FC-A817EDBA70B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94074" y="3223594"/>
                  <a:ext cx="77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A5445BC-1D93-43B9-95DA-10EC96681082}"/>
                    </a:ext>
                  </a:extLst>
                </p14:cNvPr>
                <p14:cNvContentPartPr/>
                <p14:nvPr/>
              </p14:nvContentPartPr>
              <p14:xfrm>
                <a:off x="9604954" y="3163474"/>
                <a:ext cx="133200" cy="3020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A5445BC-1D93-43B9-95DA-10EC9668108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600634" y="3159154"/>
                  <a:ext cx="141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D103A9B-779C-4335-9975-DEF49F0668F9}"/>
                    </a:ext>
                  </a:extLst>
                </p14:cNvPr>
                <p14:cNvContentPartPr/>
                <p14:nvPr/>
              </p14:nvContentPartPr>
              <p14:xfrm>
                <a:off x="8766514" y="3243754"/>
                <a:ext cx="111240" cy="240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D103A9B-779C-4335-9975-DEF49F0668F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762194" y="3239434"/>
                  <a:ext cx="119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B112014-B460-40DD-AC8F-3220A920A88E}"/>
                    </a:ext>
                  </a:extLst>
                </p14:cNvPr>
                <p14:cNvContentPartPr/>
                <p14:nvPr/>
              </p14:nvContentPartPr>
              <p14:xfrm>
                <a:off x="8806834" y="3209194"/>
                <a:ext cx="50760" cy="81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B112014-B460-40DD-AC8F-3220A920A88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802514" y="3204874"/>
                  <a:ext cx="59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C6FCF3B-274D-4AA8-B24C-AB5C36F0E55F}"/>
                    </a:ext>
                  </a:extLst>
                </p14:cNvPr>
                <p14:cNvContentPartPr/>
                <p14:nvPr/>
              </p14:nvContentPartPr>
              <p14:xfrm>
                <a:off x="8822314" y="3343474"/>
                <a:ext cx="88920" cy="119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C6FCF3B-274D-4AA8-B24C-AB5C36F0E55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817994" y="3339154"/>
                  <a:ext cx="97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12A9390-B944-42CA-B5B5-B3B49E4A0794}"/>
                    </a:ext>
                  </a:extLst>
                </p14:cNvPr>
                <p14:cNvContentPartPr/>
                <p14:nvPr/>
              </p14:nvContentPartPr>
              <p14:xfrm>
                <a:off x="8897914" y="3235114"/>
                <a:ext cx="118800" cy="158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12A9390-B944-42CA-B5B5-B3B49E4A079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893594" y="3230794"/>
                  <a:ext cx="127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23EC2E4-5785-416B-A1CD-899940CFC138}"/>
                    </a:ext>
                  </a:extLst>
                </p14:cNvPr>
                <p14:cNvContentPartPr/>
                <p14:nvPr/>
              </p14:nvContentPartPr>
              <p14:xfrm>
                <a:off x="9049114" y="3329074"/>
                <a:ext cx="69120" cy="34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23EC2E4-5785-416B-A1CD-899940CFC13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044794" y="3324754"/>
                  <a:ext cx="77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7218B59-6AFF-430D-BFF5-0BE8BD823F60}"/>
                    </a:ext>
                  </a:extLst>
                </p14:cNvPr>
                <p14:cNvContentPartPr/>
                <p14:nvPr/>
              </p14:nvContentPartPr>
              <p14:xfrm>
                <a:off x="8247754" y="5502754"/>
                <a:ext cx="3240" cy="1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7218B59-6AFF-430D-BFF5-0BE8BD823F6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243434" y="5498434"/>
                  <a:ext cx="118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25A95BC-0250-46D6-856B-1FC789BE00E1}"/>
                    </a:ext>
                  </a:extLst>
                </p14:cNvPr>
                <p14:cNvContentPartPr/>
                <p14:nvPr/>
              </p14:nvContentPartPr>
              <p14:xfrm>
                <a:off x="7387354" y="4633354"/>
                <a:ext cx="24480" cy="21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25A95BC-0250-46D6-856B-1FC789BE00E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383034" y="4629034"/>
                  <a:ext cx="33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74AFD0E-346E-4773-8E32-1A646DBBA2D3}"/>
                    </a:ext>
                  </a:extLst>
                </p14:cNvPr>
                <p14:cNvContentPartPr/>
                <p14:nvPr/>
              </p14:nvContentPartPr>
              <p14:xfrm>
                <a:off x="7275034" y="4605994"/>
                <a:ext cx="360360" cy="467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74AFD0E-346E-4773-8E32-1A646DBBA2D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270714" y="4601674"/>
                  <a:ext cx="369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1ECF2E8-C763-4DDC-A669-DF93813C8DA3}"/>
                    </a:ext>
                  </a:extLst>
                </p14:cNvPr>
                <p14:cNvContentPartPr/>
                <p14:nvPr/>
              </p14:nvContentPartPr>
              <p14:xfrm>
                <a:off x="7227154" y="4625434"/>
                <a:ext cx="216360" cy="445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1ECF2E8-C763-4DDC-A669-DF93813C8DA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222834" y="4621114"/>
                  <a:ext cx="2250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503A90A-1F1D-4A43-8724-E68027CEDB9E}"/>
                    </a:ext>
                  </a:extLst>
                </p14:cNvPr>
                <p14:cNvContentPartPr/>
                <p14:nvPr/>
              </p14:nvContentPartPr>
              <p14:xfrm>
                <a:off x="7436314" y="5045194"/>
                <a:ext cx="14040" cy="45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503A90A-1F1D-4A43-8724-E68027CEDB9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431994" y="5040874"/>
                  <a:ext cx="22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AAB0FC0-1598-4467-9C3B-E0772193ECB1}"/>
                    </a:ext>
                  </a:extLst>
                </p14:cNvPr>
                <p14:cNvContentPartPr/>
                <p14:nvPr/>
              </p14:nvContentPartPr>
              <p14:xfrm>
                <a:off x="7407874" y="4966714"/>
                <a:ext cx="195840" cy="1213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AAB0FC0-1598-4467-9C3B-E0772193ECB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403554" y="4962394"/>
                  <a:ext cx="204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8E66FCA-B621-4836-9222-FE03F0B5A115}"/>
                    </a:ext>
                  </a:extLst>
                </p14:cNvPr>
                <p14:cNvContentPartPr/>
                <p14:nvPr/>
              </p14:nvContentPartPr>
              <p14:xfrm>
                <a:off x="7497154" y="4909474"/>
                <a:ext cx="61920" cy="174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8E66FCA-B621-4836-9222-FE03F0B5A11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492834" y="4905154"/>
                  <a:ext cx="70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681E8D2-2BD1-4157-9A9B-F8BE33A03D78}"/>
                    </a:ext>
                  </a:extLst>
                </p14:cNvPr>
                <p14:cNvContentPartPr/>
                <p14:nvPr/>
              </p14:nvContentPartPr>
              <p14:xfrm>
                <a:off x="7295914" y="4954474"/>
                <a:ext cx="284760" cy="652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681E8D2-2BD1-4157-9A9B-F8BE33A03D7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291594" y="4950154"/>
                  <a:ext cx="29340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A909DC2-0F45-4FAA-A172-FD2F46EA4DF8}"/>
                    </a:ext>
                  </a:extLst>
                </p14:cNvPr>
                <p14:cNvContentPartPr/>
                <p14:nvPr/>
              </p14:nvContentPartPr>
              <p14:xfrm>
                <a:off x="2808154" y="4506634"/>
                <a:ext cx="2880360" cy="7664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A909DC2-0F45-4FAA-A172-FD2F46EA4DF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803834" y="4502314"/>
                  <a:ext cx="288900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B7BD517-8AAA-4666-8F6D-303CF4BC2550}"/>
                    </a:ext>
                  </a:extLst>
                </p14:cNvPr>
                <p14:cNvContentPartPr/>
                <p14:nvPr/>
              </p14:nvContentPartPr>
              <p14:xfrm>
                <a:off x="5645674" y="5479354"/>
                <a:ext cx="91080" cy="392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B7BD517-8AAA-4666-8F6D-303CF4BC255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641354" y="5475034"/>
                  <a:ext cx="99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B73637B4-C2FD-4B57-8C65-D59D1C4E0D7C}"/>
                    </a:ext>
                  </a:extLst>
                </p14:cNvPr>
                <p14:cNvContentPartPr/>
                <p14:nvPr/>
              </p14:nvContentPartPr>
              <p14:xfrm>
                <a:off x="5381434" y="4996234"/>
                <a:ext cx="380520" cy="766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B73637B4-C2FD-4B57-8C65-D59D1C4E0D7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377114" y="4991914"/>
                  <a:ext cx="3891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7B4CCDE-9E49-4C4C-B6B7-2C8D2B651D9D}"/>
                    </a:ext>
                  </a:extLst>
                </p14:cNvPr>
                <p14:cNvContentPartPr/>
                <p14:nvPr/>
              </p14:nvContentPartPr>
              <p14:xfrm>
                <a:off x="5360194" y="4910914"/>
                <a:ext cx="685440" cy="466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7B4CCDE-9E49-4C4C-B6B7-2C8D2B651D9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55874" y="4906594"/>
                  <a:ext cx="6940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3C3B158-4F5F-4BAF-9592-377EDD44912F}"/>
                    </a:ext>
                  </a:extLst>
                </p14:cNvPr>
                <p14:cNvContentPartPr/>
                <p14:nvPr/>
              </p14:nvContentPartPr>
              <p14:xfrm>
                <a:off x="5595994" y="5354794"/>
                <a:ext cx="351720" cy="3945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3C3B158-4F5F-4BAF-9592-377EDD44912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591674" y="5350474"/>
                  <a:ext cx="3603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A615D9E-4EB8-430D-B588-2E68B61C6F54}"/>
                    </a:ext>
                  </a:extLst>
                </p14:cNvPr>
                <p14:cNvContentPartPr/>
                <p14:nvPr/>
              </p14:nvContentPartPr>
              <p14:xfrm>
                <a:off x="5670514" y="5242474"/>
                <a:ext cx="367560" cy="4503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A615D9E-4EB8-430D-B588-2E68B61C6F5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666194" y="5238154"/>
                  <a:ext cx="3762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DD15D57-7BD5-49FC-BE23-8C952B6799C8}"/>
                    </a:ext>
                  </a:extLst>
                </p14:cNvPr>
                <p14:cNvContentPartPr/>
                <p14:nvPr/>
              </p14:nvContentPartPr>
              <p14:xfrm>
                <a:off x="5687434" y="5265154"/>
                <a:ext cx="335520" cy="486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DD15D57-7BD5-49FC-BE23-8C952B6799C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683114" y="5260834"/>
                  <a:ext cx="3441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EC523F7-E594-44C9-B004-74B45A80B6FB}"/>
                    </a:ext>
                  </a:extLst>
                </p14:cNvPr>
                <p14:cNvContentPartPr/>
                <p14:nvPr/>
              </p14:nvContentPartPr>
              <p14:xfrm>
                <a:off x="5632714" y="5425714"/>
                <a:ext cx="293040" cy="269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EC523F7-E594-44C9-B004-74B45A80B6F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28394" y="5421394"/>
                  <a:ext cx="301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AEE2E01-9E0C-4F0D-B51C-13CC620CD18F}"/>
                    </a:ext>
                  </a:extLst>
                </p14:cNvPr>
                <p14:cNvContentPartPr/>
                <p14:nvPr/>
              </p14:nvContentPartPr>
              <p14:xfrm>
                <a:off x="5760514" y="5298274"/>
                <a:ext cx="263160" cy="3844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AEE2E01-9E0C-4F0D-B51C-13CC620CD18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756194" y="5293954"/>
                  <a:ext cx="2718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631519E-DF7F-4F58-9D3E-9874477CCA28}"/>
                    </a:ext>
                  </a:extLst>
                </p14:cNvPr>
                <p14:cNvContentPartPr/>
                <p14:nvPr/>
              </p14:nvContentPartPr>
              <p14:xfrm>
                <a:off x="5386834" y="4935754"/>
                <a:ext cx="297720" cy="685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631519E-DF7F-4F58-9D3E-9874477CCA2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382514" y="4931434"/>
                  <a:ext cx="3063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5E7A376-B793-451E-BEE0-4E80E0F04A94}"/>
                    </a:ext>
                  </a:extLst>
                </p14:cNvPr>
                <p14:cNvContentPartPr/>
                <p14:nvPr/>
              </p14:nvContentPartPr>
              <p14:xfrm>
                <a:off x="5403754" y="5059954"/>
                <a:ext cx="327600" cy="5407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5E7A376-B793-451E-BEE0-4E80E0F04A9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399434" y="5055634"/>
                  <a:ext cx="3362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13978C0-6744-4B0C-8181-BD0D778B86B0}"/>
                    </a:ext>
                  </a:extLst>
                </p14:cNvPr>
                <p14:cNvContentPartPr/>
                <p14:nvPr/>
              </p14:nvContentPartPr>
              <p14:xfrm>
                <a:off x="5387554" y="5049154"/>
                <a:ext cx="354600" cy="6649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13978C0-6744-4B0C-8181-BD0D778B86B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383234" y="5044834"/>
                  <a:ext cx="36324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1AA389D-1D03-4C27-9E06-315A3354A07D}"/>
                    </a:ext>
                  </a:extLst>
                </p14:cNvPr>
                <p14:cNvContentPartPr/>
                <p14:nvPr/>
              </p14:nvContentPartPr>
              <p14:xfrm>
                <a:off x="5453074" y="5052754"/>
                <a:ext cx="323640" cy="4921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1AA389D-1D03-4C27-9E06-315A3354A07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448754" y="5048434"/>
                  <a:ext cx="3322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23CC5EF-7E75-4FA9-B5E3-2AC68751BD8E}"/>
                    </a:ext>
                  </a:extLst>
                </p14:cNvPr>
                <p14:cNvContentPartPr/>
                <p14:nvPr/>
              </p14:nvContentPartPr>
              <p14:xfrm>
                <a:off x="5408074" y="4951594"/>
                <a:ext cx="360" cy="118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23CC5EF-7E75-4FA9-B5E3-2AC68751BD8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403754" y="4947274"/>
                  <a:ext cx="9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9E1B7B4-EBB4-4D79-8F74-F81216C1FF3A}"/>
                    </a:ext>
                  </a:extLst>
                </p14:cNvPr>
                <p14:cNvContentPartPr/>
                <p14:nvPr/>
              </p14:nvContentPartPr>
              <p14:xfrm>
                <a:off x="5400514" y="4924234"/>
                <a:ext cx="470880" cy="1479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9E1B7B4-EBB4-4D79-8F74-F81216C1FF3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396194" y="4919914"/>
                  <a:ext cx="479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6CDA153-FBC9-4A95-9D30-B3277526A337}"/>
                    </a:ext>
                  </a:extLst>
                </p14:cNvPr>
                <p14:cNvContentPartPr/>
                <p14:nvPr/>
              </p14:nvContentPartPr>
              <p14:xfrm>
                <a:off x="5507074" y="4926394"/>
                <a:ext cx="421920" cy="398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6CDA153-FBC9-4A95-9D30-B3277526A33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502754" y="4922074"/>
                  <a:ext cx="4305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AE10AEC-A872-475B-83F5-312D2F04114D}"/>
                    </a:ext>
                  </a:extLst>
                </p14:cNvPr>
                <p14:cNvContentPartPr/>
                <p14:nvPr/>
              </p14:nvContentPartPr>
              <p14:xfrm>
                <a:off x="5756554" y="5088754"/>
                <a:ext cx="193680" cy="363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AE10AEC-A872-475B-83F5-312D2F04114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752234" y="5084434"/>
                  <a:ext cx="202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C67854B-9565-4DF2-BC70-6651638BE071}"/>
                    </a:ext>
                  </a:extLst>
                </p14:cNvPr>
                <p14:cNvContentPartPr/>
                <p14:nvPr/>
              </p14:nvContentPartPr>
              <p14:xfrm>
                <a:off x="5776714" y="5062474"/>
                <a:ext cx="123840" cy="389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C67854B-9565-4DF2-BC70-6651638BE07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772394" y="5058154"/>
                  <a:ext cx="132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85299D5-C3E3-4DBC-98A6-F1F7F2A66B86}"/>
                    </a:ext>
                  </a:extLst>
                </p14:cNvPr>
                <p14:cNvContentPartPr/>
                <p14:nvPr/>
              </p14:nvContentPartPr>
              <p14:xfrm>
                <a:off x="5746474" y="4998754"/>
                <a:ext cx="206640" cy="4215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85299D5-C3E3-4DBC-98A6-F1F7F2A66B8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742154" y="4994434"/>
                  <a:ext cx="2152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764746D-0605-4B8F-824B-DA22F2076715}"/>
                    </a:ext>
                  </a:extLst>
                </p14:cNvPr>
                <p14:cNvContentPartPr/>
                <p14:nvPr/>
              </p14:nvContentPartPr>
              <p14:xfrm>
                <a:off x="5772754" y="5028634"/>
                <a:ext cx="221400" cy="458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764746D-0605-4B8F-824B-DA22F207671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768434" y="5024314"/>
                  <a:ext cx="2300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D0FFAD9-933D-4C96-858F-5A6A92B67CAA}"/>
                    </a:ext>
                  </a:extLst>
                </p14:cNvPr>
                <p14:cNvContentPartPr/>
                <p14:nvPr/>
              </p14:nvContentPartPr>
              <p14:xfrm>
                <a:off x="5694274" y="4993354"/>
                <a:ext cx="159840" cy="481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D0FFAD9-933D-4C96-858F-5A6A92B67CA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689954" y="4989034"/>
                  <a:ext cx="1684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1E9A55D-8CBB-44DF-8E03-1E29147F5141}"/>
                    </a:ext>
                  </a:extLst>
                </p14:cNvPr>
                <p14:cNvContentPartPr/>
                <p14:nvPr/>
              </p14:nvContentPartPr>
              <p14:xfrm>
                <a:off x="5513554" y="4964194"/>
                <a:ext cx="351720" cy="538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1E9A55D-8CBB-44DF-8E03-1E29147F514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509234" y="4959874"/>
                  <a:ext cx="3603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6F71DC1-4E92-4C4C-9EC9-E1F1196F5473}"/>
                    </a:ext>
                  </a:extLst>
                </p14:cNvPr>
                <p14:cNvContentPartPr/>
                <p14:nvPr/>
              </p14:nvContentPartPr>
              <p14:xfrm>
                <a:off x="5539474" y="5068234"/>
                <a:ext cx="306000" cy="415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6F71DC1-4E92-4C4C-9EC9-E1F1196F547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535154" y="5063914"/>
                  <a:ext cx="3146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9741C63-1FDD-4A50-B686-0449F09772C8}"/>
                    </a:ext>
                  </a:extLst>
                </p14:cNvPr>
                <p14:cNvContentPartPr/>
                <p14:nvPr/>
              </p14:nvContentPartPr>
              <p14:xfrm>
                <a:off x="5579074" y="5021434"/>
                <a:ext cx="244080" cy="576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9741C63-1FDD-4A50-B686-0449F09772C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574754" y="5017114"/>
                  <a:ext cx="25272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8C88773-31E2-4820-9B71-8C4F2E6F3B11}"/>
                    </a:ext>
                  </a:extLst>
                </p14:cNvPr>
                <p14:cNvContentPartPr/>
                <p14:nvPr/>
              </p14:nvContentPartPr>
              <p14:xfrm>
                <a:off x="5544514" y="5088394"/>
                <a:ext cx="248040" cy="4636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8C88773-31E2-4820-9B71-8C4F2E6F3B1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540194" y="5084074"/>
                  <a:ext cx="2566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FA8B721-BAB4-45DD-8A30-A17FE266DD00}"/>
                    </a:ext>
                  </a:extLst>
                </p14:cNvPr>
                <p14:cNvContentPartPr/>
                <p14:nvPr/>
              </p14:nvContentPartPr>
              <p14:xfrm>
                <a:off x="5455594" y="4924234"/>
                <a:ext cx="376560" cy="6379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FA8B721-BAB4-45DD-8A30-A17FE266DD0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451274" y="4919914"/>
                  <a:ext cx="3852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90D866D-340E-4BC8-93CD-437570881115}"/>
                    </a:ext>
                  </a:extLst>
                </p14:cNvPr>
                <p14:cNvContentPartPr/>
                <p14:nvPr/>
              </p14:nvContentPartPr>
              <p14:xfrm>
                <a:off x="5683474" y="5115754"/>
                <a:ext cx="170640" cy="332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90D866D-340E-4BC8-93CD-43757088111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679154" y="5111434"/>
                  <a:ext cx="179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4D70811-62DE-4E06-96FF-3D1CD19FA29F}"/>
                    </a:ext>
                  </a:extLst>
                </p14:cNvPr>
                <p14:cNvContentPartPr/>
                <p14:nvPr/>
              </p14:nvContentPartPr>
              <p14:xfrm>
                <a:off x="5847274" y="4711474"/>
                <a:ext cx="1440720" cy="5670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4D70811-62DE-4E06-96FF-3D1CD19FA29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842954" y="4707154"/>
                  <a:ext cx="14493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1BA4181-FAD3-4536-9126-C6C0DE122982}"/>
                    </a:ext>
                  </a:extLst>
                </p14:cNvPr>
                <p14:cNvContentPartPr/>
                <p14:nvPr/>
              </p14:nvContentPartPr>
              <p14:xfrm>
                <a:off x="6916834" y="5625874"/>
                <a:ext cx="63000" cy="1303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1BA4181-FAD3-4536-9126-C6C0DE122982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912514" y="5621554"/>
                  <a:ext cx="71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3EDEC69-BACB-4B1D-B2A1-2B797DE64FB1}"/>
                    </a:ext>
                  </a:extLst>
                </p14:cNvPr>
                <p14:cNvContentPartPr/>
                <p14:nvPr/>
              </p14:nvContentPartPr>
              <p14:xfrm>
                <a:off x="6917554" y="5593474"/>
                <a:ext cx="171720" cy="110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3EDEC69-BACB-4B1D-B2A1-2B797DE64FB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913234" y="5589154"/>
                  <a:ext cx="180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AF79F1C-ED10-4A41-917A-349A42B38CC5}"/>
                    </a:ext>
                  </a:extLst>
                </p14:cNvPr>
                <p14:cNvContentPartPr/>
                <p14:nvPr/>
              </p14:nvContentPartPr>
              <p14:xfrm>
                <a:off x="7100434" y="5561794"/>
                <a:ext cx="46440" cy="961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AF79F1C-ED10-4A41-917A-349A42B38CC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096114" y="5557474"/>
                  <a:ext cx="5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02356B4-6D4F-4585-872A-EC5216CCEF83}"/>
                    </a:ext>
                  </a:extLst>
                </p14:cNvPr>
                <p14:cNvContentPartPr/>
                <p14:nvPr/>
              </p14:nvContentPartPr>
              <p14:xfrm>
                <a:off x="7088914" y="5499154"/>
                <a:ext cx="61560" cy="910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02356B4-6D4F-4585-872A-EC5216CCEF8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084594" y="5494834"/>
                  <a:ext cx="70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CBE8375-AE52-4046-961D-D5BA7E6C6C76}"/>
                    </a:ext>
                  </a:extLst>
                </p14:cNvPr>
                <p14:cNvContentPartPr/>
                <p14:nvPr/>
              </p14:nvContentPartPr>
              <p14:xfrm>
                <a:off x="7103314" y="5581594"/>
                <a:ext cx="76680" cy="107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CBE8375-AE52-4046-961D-D5BA7E6C6C7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098994" y="5577274"/>
                  <a:ext cx="85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6C0F8D4-5292-4529-809A-A0CC8C609037}"/>
                    </a:ext>
                  </a:extLst>
                </p14:cNvPr>
                <p14:cNvContentPartPr/>
                <p14:nvPr/>
              </p14:nvContentPartPr>
              <p14:xfrm>
                <a:off x="7217794" y="5512834"/>
                <a:ext cx="26640" cy="842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6C0F8D4-5292-4529-809A-A0CC8C60903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213474" y="5508514"/>
                  <a:ext cx="35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86A0244-4960-4A84-9C1C-B8681BD062CE}"/>
                    </a:ext>
                  </a:extLst>
                </p14:cNvPr>
                <p14:cNvContentPartPr/>
                <p14:nvPr/>
              </p14:nvContentPartPr>
              <p14:xfrm>
                <a:off x="7203034" y="5468914"/>
                <a:ext cx="125640" cy="939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86A0244-4960-4A84-9C1C-B8681BD062C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198714" y="5464594"/>
                  <a:ext cx="13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80B3F47-1E23-44D1-ABA5-171A04D0A253}"/>
                    </a:ext>
                  </a:extLst>
                </p14:cNvPr>
                <p14:cNvContentPartPr/>
                <p14:nvPr/>
              </p14:nvContentPartPr>
              <p14:xfrm>
                <a:off x="6914674" y="5874634"/>
                <a:ext cx="153720" cy="151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80B3F47-1E23-44D1-ABA5-171A04D0A25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910354" y="5870314"/>
                  <a:ext cx="162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111A84A-8D40-4104-8127-4B27DBCD8447}"/>
                    </a:ext>
                  </a:extLst>
                </p14:cNvPr>
                <p14:cNvContentPartPr/>
                <p14:nvPr/>
              </p14:nvContentPartPr>
              <p14:xfrm>
                <a:off x="7065514" y="5901994"/>
                <a:ext cx="51120" cy="824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111A84A-8D40-4104-8127-4B27DBCD8447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061194" y="5897674"/>
                  <a:ext cx="59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C760081-BC4A-44E8-8099-733813B09BB1}"/>
                    </a:ext>
                  </a:extLst>
                </p14:cNvPr>
                <p14:cNvContentPartPr/>
                <p14:nvPr/>
              </p14:nvContentPartPr>
              <p14:xfrm>
                <a:off x="7118794" y="5882914"/>
                <a:ext cx="81720" cy="662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C760081-BC4A-44E8-8099-733813B09BB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114474" y="5878594"/>
                  <a:ext cx="90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875578D-9567-4365-807C-9D4D0C7B1574}"/>
                    </a:ext>
                  </a:extLst>
                </p14:cNvPr>
                <p14:cNvContentPartPr/>
                <p14:nvPr/>
              </p14:nvContentPartPr>
              <p14:xfrm>
                <a:off x="7186114" y="5682394"/>
                <a:ext cx="101880" cy="2311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875578D-9567-4365-807C-9D4D0C7B1574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181794" y="5678074"/>
                  <a:ext cx="110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DA6503C-E1C8-4EBF-AA0D-132E1EF99212}"/>
                    </a:ext>
                  </a:extLst>
                </p14:cNvPr>
                <p14:cNvContentPartPr/>
                <p14:nvPr/>
              </p14:nvContentPartPr>
              <p14:xfrm>
                <a:off x="7298794" y="5666914"/>
                <a:ext cx="65160" cy="109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DA6503C-E1C8-4EBF-AA0D-132E1EF9921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294474" y="5662594"/>
                  <a:ext cx="73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41FC90E-0F79-44E5-BBA3-A262C43F3035}"/>
                    </a:ext>
                  </a:extLst>
                </p14:cNvPr>
                <p14:cNvContentPartPr/>
                <p14:nvPr/>
              </p14:nvContentPartPr>
              <p14:xfrm>
                <a:off x="7352794" y="5822074"/>
                <a:ext cx="24480" cy="129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41FC90E-0F79-44E5-BBA3-A262C43F303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348474" y="5817754"/>
                  <a:ext cx="33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4B3AD05-F2E1-403B-8569-D8D645F00B62}"/>
                    </a:ext>
                  </a:extLst>
                </p14:cNvPr>
                <p14:cNvContentPartPr/>
                <p14:nvPr/>
              </p14:nvContentPartPr>
              <p14:xfrm>
                <a:off x="8292754" y="4992994"/>
                <a:ext cx="128520" cy="3484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4B3AD05-F2E1-403B-8569-D8D645F00B62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288434" y="4988674"/>
                  <a:ext cx="137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88B73DC-8658-4A1E-84FC-8EB2D8D1A700}"/>
                    </a:ext>
                  </a:extLst>
                </p14:cNvPr>
                <p14:cNvContentPartPr/>
                <p14:nvPr/>
              </p14:nvContentPartPr>
              <p14:xfrm>
                <a:off x="8366914" y="5150314"/>
                <a:ext cx="163440" cy="781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88B73DC-8658-4A1E-84FC-8EB2D8D1A700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362594" y="5145994"/>
                  <a:ext cx="172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5C6BAC1-7604-4FAE-A6A5-7BFE3E07184B}"/>
                    </a:ext>
                  </a:extLst>
                </p14:cNvPr>
                <p14:cNvContentPartPr/>
                <p14:nvPr/>
              </p14:nvContentPartPr>
              <p14:xfrm>
                <a:off x="8501554" y="5085874"/>
                <a:ext cx="199440" cy="1706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5C6BAC1-7604-4FAE-A6A5-7BFE3E07184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497234" y="5081554"/>
                  <a:ext cx="208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358D762A-4628-4E39-855D-7D1168B27E6E}"/>
                    </a:ext>
                  </a:extLst>
                </p14:cNvPr>
                <p14:cNvContentPartPr/>
                <p14:nvPr/>
              </p14:nvContentPartPr>
              <p14:xfrm>
                <a:off x="8742034" y="4989394"/>
                <a:ext cx="84600" cy="2797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358D762A-4628-4E39-855D-7D1168B27E6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737714" y="4985074"/>
                  <a:ext cx="93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9BD592F2-6CF7-4EAB-A3EB-5155623D7523}"/>
                    </a:ext>
                  </a:extLst>
                </p14:cNvPr>
                <p14:cNvContentPartPr/>
                <p14:nvPr/>
              </p14:nvContentPartPr>
              <p14:xfrm>
                <a:off x="8900794" y="4895794"/>
                <a:ext cx="59400" cy="964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9BD592F2-6CF7-4EAB-A3EB-5155623D752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896474" y="4891474"/>
                  <a:ext cx="68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03425B5-FC7A-46B6-BEA0-41AADF1BDD32}"/>
                    </a:ext>
                  </a:extLst>
                </p14:cNvPr>
                <p14:cNvContentPartPr/>
                <p14:nvPr/>
              </p14:nvContentPartPr>
              <p14:xfrm>
                <a:off x="8885674" y="4828114"/>
                <a:ext cx="38880" cy="90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03425B5-FC7A-46B6-BEA0-41AADF1BDD3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881354" y="4823794"/>
                  <a:ext cx="47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63E446E-43BA-465C-BFE1-A49E3BF5892C}"/>
                    </a:ext>
                  </a:extLst>
                </p14:cNvPr>
                <p14:cNvContentPartPr/>
                <p14:nvPr/>
              </p14:nvContentPartPr>
              <p14:xfrm>
                <a:off x="8977114" y="4778074"/>
                <a:ext cx="93600" cy="1540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63E446E-43BA-465C-BFE1-A49E3BF5892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972794" y="4773754"/>
                  <a:ext cx="102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C80801C-1CB2-4B6B-9C6A-6DFCA75D978C}"/>
                    </a:ext>
                  </a:extLst>
                </p14:cNvPr>
                <p14:cNvContentPartPr/>
                <p14:nvPr/>
              </p14:nvContentPartPr>
              <p14:xfrm>
                <a:off x="8452954" y="5603554"/>
                <a:ext cx="65160" cy="568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C80801C-1CB2-4B6B-9C6A-6DFCA75D978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448634" y="5599234"/>
                  <a:ext cx="73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88B299B-33C2-4B01-9731-0804969E95E5}"/>
                    </a:ext>
                  </a:extLst>
                </p14:cNvPr>
                <p14:cNvContentPartPr/>
                <p14:nvPr/>
              </p14:nvContentPartPr>
              <p14:xfrm>
                <a:off x="8427034" y="5632714"/>
                <a:ext cx="123840" cy="1076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88B299B-33C2-4B01-9731-0804969E95E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422714" y="5628394"/>
                  <a:ext cx="132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E3276B9-05FC-402E-9239-CF0233B6FC66}"/>
                    </a:ext>
                  </a:extLst>
                </p14:cNvPr>
                <p14:cNvContentPartPr/>
                <p14:nvPr/>
              </p14:nvContentPartPr>
              <p14:xfrm>
                <a:off x="8520994" y="5391514"/>
                <a:ext cx="132480" cy="4248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E3276B9-05FC-402E-9239-CF0233B6FC66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516674" y="5387194"/>
                  <a:ext cx="141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EC0F61A-F715-4AD1-83A9-B17BE5AB9246}"/>
                    </a:ext>
                  </a:extLst>
                </p14:cNvPr>
                <p14:cNvContentPartPr/>
                <p14:nvPr/>
              </p14:nvContentPartPr>
              <p14:xfrm>
                <a:off x="8628994" y="5492674"/>
                <a:ext cx="69840" cy="1476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EC0F61A-F715-4AD1-83A9-B17BE5AB9246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624674" y="5488354"/>
                  <a:ext cx="78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0D56594-4F6B-40AC-88DD-0FA1D91F4736}"/>
                    </a:ext>
                  </a:extLst>
                </p14:cNvPr>
                <p14:cNvContentPartPr/>
                <p14:nvPr/>
              </p14:nvContentPartPr>
              <p14:xfrm>
                <a:off x="8622874" y="5449114"/>
                <a:ext cx="178920" cy="144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0D56594-4F6B-40AC-88DD-0FA1D91F473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618554" y="5444794"/>
                  <a:ext cx="187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491A0C6-3EC7-46BC-B746-6B26D069E77F}"/>
                    </a:ext>
                  </a:extLst>
                </p14:cNvPr>
                <p14:cNvContentPartPr/>
                <p14:nvPr/>
              </p14:nvContentPartPr>
              <p14:xfrm>
                <a:off x="8788834" y="5441194"/>
                <a:ext cx="94680" cy="1058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491A0C6-3EC7-46BC-B746-6B26D069E77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784514" y="5436874"/>
                  <a:ext cx="103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27035D1-5BFD-4EAB-8FCB-DFAC41CAA588}"/>
                    </a:ext>
                  </a:extLst>
                </p14:cNvPr>
                <p14:cNvContentPartPr/>
                <p14:nvPr/>
              </p14:nvContentPartPr>
              <p14:xfrm>
                <a:off x="9008794" y="5171194"/>
                <a:ext cx="91080" cy="231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27035D1-5BFD-4EAB-8FCB-DFAC41CAA58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004474" y="5166874"/>
                  <a:ext cx="99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7EEC37B-4B2A-4B64-A86A-31CAC47FF1E0}"/>
                    </a:ext>
                  </a:extLst>
                </p14:cNvPr>
                <p14:cNvContentPartPr/>
                <p14:nvPr/>
              </p14:nvContentPartPr>
              <p14:xfrm>
                <a:off x="9152074" y="5229154"/>
                <a:ext cx="75600" cy="1202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7EEC37B-4B2A-4B64-A86A-31CAC47FF1E0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147754" y="5224834"/>
                  <a:ext cx="84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109D871-CB7A-441F-810D-830D6EC06A27}"/>
                    </a:ext>
                  </a:extLst>
                </p14:cNvPr>
                <p14:cNvContentPartPr/>
                <p14:nvPr/>
              </p14:nvContentPartPr>
              <p14:xfrm>
                <a:off x="9235954" y="5204314"/>
                <a:ext cx="115560" cy="1411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109D871-CB7A-441F-810D-830D6EC06A2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231634" y="5199994"/>
                  <a:ext cx="124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27A0508-E9EF-40DC-A41E-8B624360D6FD}"/>
                    </a:ext>
                  </a:extLst>
                </p14:cNvPr>
                <p14:cNvContentPartPr/>
                <p14:nvPr/>
              </p14:nvContentPartPr>
              <p14:xfrm>
                <a:off x="9291394" y="5275594"/>
                <a:ext cx="64440" cy="1936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27A0508-E9EF-40DC-A41E-8B624360D6F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287074" y="5271274"/>
                  <a:ext cx="73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F038670-8928-4CE7-992C-E4A63119DEAA}"/>
                    </a:ext>
                  </a:extLst>
                </p14:cNvPr>
                <p14:cNvContentPartPr/>
                <p14:nvPr/>
              </p14:nvContentPartPr>
              <p14:xfrm>
                <a:off x="9347554" y="4939354"/>
                <a:ext cx="104040" cy="3344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F038670-8928-4CE7-992C-E4A63119DEAA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343234" y="4935034"/>
                  <a:ext cx="112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5929ADA-B831-4E82-94E5-065C5CD043A8}"/>
                    </a:ext>
                  </a:extLst>
                </p14:cNvPr>
                <p14:cNvContentPartPr/>
                <p14:nvPr/>
              </p14:nvContentPartPr>
              <p14:xfrm>
                <a:off x="9456634" y="5044114"/>
                <a:ext cx="150840" cy="144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5929ADA-B831-4E82-94E5-065C5CD043A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452314" y="5039794"/>
                  <a:ext cx="159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2A63122-A55D-4D19-8CDD-346A016DBA34}"/>
                    </a:ext>
                  </a:extLst>
                </p14:cNvPr>
                <p14:cNvContentPartPr/>
                <p14:nvPr/>
              </p14:nvContentPartPr>
              <p14:xfrm>
                <a:off x="8632234" y="5967514"/>
                <a:ext cx="360" cy="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2A63122-A55D-4D19-8CDD-346A016DBA3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27914" y="596319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7E0850B5-9975-497F-BB7C-C98A77EBB4F5}"/>
                    </a:ext>
                  </a:extLst>
                </p14:cNvPr>
                <p14:cNvContentPartPr/>
                <p14:nvPr/>
              </p14:nvContentPartPr>
              <p14:xfrm>
                <a:off x="8618554" y="5945194"/>
                <a:ext cx="146160" cy="2786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7E0850B5-9975-497F-BB7C-C98A77EBB4F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614234" y="5940874"/>
                  <a:ext cx="1548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B5D0791-66FB-4254-8CC3-EF2BDB545CDA}"/>
                    </a:ext>
                  </a:extLst>
                </p14:cNvPr>
                <p14:cNvContentPartPr/>
                <p14:nvPr/>
              </p14:nvContentPartPr>
              <p14:xfrm>
                <a:off x="8798554" y="6003874"/>
                <a:ext cx="109440" cy="864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B5D0791-66FB-4254-8CC3-EF2BDB545CD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794234" y="5999554"/>
                  <a:ext cx="118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44EC5C4-F515-4BB5-BCC5-61D5D39E6F4A}"/>
                    </a:ext>
                  </a:extLst>
                </p14:cNvPr>
                <p14:cNvContentPartPr/>
                <p14:nvPr/>
              </p14:nvContentPartPr>
              <p14:xfrm>
                <a:off x="8937514" y="5763754"/>
                <a:ext cx="95760" cy="2696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44EC5C4-F515-4BB5-BCC5-61D5D39E6F4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933194" y="5759434"/>
                  <a:ext cx="104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9B00144-DE9E-4544-A5A0-582908993248}"/>
                    </a:ext>
                  </a:extLst>
                </p14:cNvPr>
                <p14:cNvContentPartPr/>
                <p14:nvPr/>
              </p14:nvContentPartPr>
              <p14:xfrm>
                <a:off x="9013114" y="5680594"/>
                <a:ext cx="139680" cy="3362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9B00144-DE9E-4544-A5A0-58290899324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008794" y="5676274"/>
                  <a:ext cx="148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80BAFAC0-9BAC-491A-BCCB-2EB78266E4F5}"/>
                    </a:ext>
                  </a:extLst>
                </p14:cNvPr>
                <p14:cNvContentPartPr/>
                <p14:nvPr/>
              </p14:nvContentPartPr>
              <p14:xfrm>
                <a:off x="9167194" y="5621554"/>
                <a:ext cx="191160" cy="2192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80BAFAC0-9BAC-491A-BCCB-2EB78266E4F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162874" y="5617234"/>
                  <a:ext cx="199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3D907D1-F3C7-4A6E-9725-5747545A3DB8}"/>
                    </a:ext>
                  </a:extLst>
                </p14:cNvPr>
                <p14:cNvContentPartPr/>
                <p14:nvPr/>
              </p14:nvContentPartPr>
              <p14:xfrm>
                <a:off x="9351874" y="5711194"/>
                <a:ext cx="100080" cy="435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3D907D1-F3C7-4A6E-9725-5747545A3DB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347554" y="5706874"/>
                  <a:ext cx="108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1793256-6155-4C4C-A71C-6A77957F1356}"/>
                    </a:ext>
                  </a:extLst>
                </p14:cNvPr>
                <p14:cNvContentPartPr/>
                <p14:nvPr/>
              </p14:nvContentPartPr>
              <p14:xfrm>
                <a:off x="9376714" y="5492314"/>
                <a:ext cx="143280" cy="2109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1793256-6155-4C4C-A71C-6A77957F135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372394" y="5487994"/>
                  <a:ext cx="151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6F60492-E48F-4725-A099-A5850474C13E}"/>
                    </a:ext>
                  </a:extLst>
                </p14:cNvPr>
                <p14:cNvContentPartPr/>
                <p14:nvPr/>
              </p14:nvContentPartPr>
              <p14:xfrm>
                <a:off x="9474274" y="5435794"/>
                <a:ext cx="109800" cy="2073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6F60492-E48F-4725-A099-A5850474C13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469954" y="5431474"/>
                  <a:ext cx="118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8D9D614-60E0-4218-9CD7-69B62102BFF3}"/>
                    </a:ext>
                  </a:extLst>
                </p14:cNvPr>
                <p14:cNvContentPartPr/>
                <p14:nvPr/>
              </p14:nvContentPartPr>
              <p14:xfrm>
                <a:off x="9606394" y="5497714"/>
                <a:ext cx="94320" cy="1209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8D9D614-60E0-4218-9CD7-69B62102BFF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602074" y="5493394"/>
                  <a:ext cx="102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4F819ACF-1F56-4C70-BBED-41690299108C}"/>
                    </a:ext>
                  </a:extLst>
                </p14:cNvPr>
                <p14:cNvContentPartPr/>
                <p14:nvPr/>
              </p14:nvContentPartPr>
              <p14:xfrm>
                <a:off x="9628714" y="5305834"/>
                <a:ext cx="149040" cy="3319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4F819ACF-1F56-4C70-BBED-41690299108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624394" y="5301514"/>
                  <a:ext cx="157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ED911AE4-EAE8-4670-B21E-AC867A3D8FE7}"/>
                    </a:ext>
                  </a:extLst>
                </p14:cNvPr>
                <p14:cNvContentPartPr/>
                <p14:nvPr/>
              </p14:nvContentPartPr>
              <p14:xfrm>
                <a:off x="9338914" y="5532634"/>
                <a:ext cx="132120" cy="2365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ED911AE4-EAE8-4670-B21E-AC867A3D8FE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334594" y="5528314"/>
                  <a:ext cx="14076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A300FA-B2D1-4C62-A4B9-C2D0DAAB4641}"/>
              </a:ext>
            </a:extLst>
          </p:cNvPr>
          <p:cNvGrpSpPr/>
          <p:nvPr/>
        </p:nvGrpSpPr>
        <p:grpSpPr>
          <a:xfrm>
            <a:off x="1163793" y="4829585"/>
            <a:ext cx="212760" cy="254880"/>
            <a:chOff x="1163793" y="4829585"/>
            <a:chExt cx="21276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A808CD-4134-4131-B392-A6C60AEA11AC}"/>
                    </a:ext>
                  </a:extLst>
                </p14:cNvPr>
                <p14:cNvContentPartPr/>
                <p14:nvPr/>
              </p14:nvContentPartPr>
              <p14:xfrm>
                <a:off x="1163793" y="4867025"/>
                <a:ext cx="179280" cy="20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A808CD-4134-4131-B392-A6C60AEA11A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54793" y="4858385"/>
                  <a:ext cx="196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74F1C8-8AD2-4069-901E-792F6DA0C047}"/>
                    </a:ext>
                  </a:extLst>
                </p14:cNvPr>
                <p14:cNvContentPartPr/>
                <p14:nvPr/>
              </p14:nvContentPartPr>
              <p14:xfrm>
                <a:off x="1207353" y="4829585"/>
                <a:ext cx="169200" cy="254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74F1C8-8AD2-4069-901E-792F6DA0C04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98713" y="4820945"/>
                  <a:ext cx="1868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778AE26-D493-42B7-A3A8-33DF147AD1B3}"/>
              </a:ext>
            </a:extLst>
          </p:cNvPr>
          <p:cNvGrpSpPr/>
          <p:nvPr/>
        </p:nvGrpSpPr>
        <p:grpSpPr>
          <a:xfrm>
            <a:off x="1996113" y="4892225"/>
            <a:ext cx="77760" cy="145800"/>
            <a:chOff x="1996113" y="4892225"/>
            <a:chExt cx="777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A1F0629-C679-430B-9A9F-AC14D3C55919}"/>
                    </a:ext>
                  </a:extLst>
                </p14:cNvPr>
                <p14:cNvContentPartPr/>
                <p14:nvPr/>
              </p14:nvContentPartPr>
              <p14:xfrm>
                <a:off x="1996113" y="4917425"/>
                <a:ext cx="77400" cy="67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A1F0629-C679-430B-9A9F-AC14D3C5591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987113" y="4908425"/>
                  <a:ext cx="95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394C40-68C8-4854-9EA5-198D131BBAEE}"/>
                    </a:ext>
                  </a:extLst>
                </p14:cNvPr>
                <p14:cNvContentPartPr/>
                <p14:nvPr/>
              </p14:nvContentPartPr>
              <p14:xfrm>
                <a:off x="2013393" y="4892225"/>
                <a:ext cx="60480" cy="145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394C40-68C8-4854-9EA5-198D131BBAE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004753" y="4883225"/>
                  <a:ext cx="781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6D4B56F-D4E9-4C5A-93DC-083907037B26}"/>
              </a:ext>
            </a:extLst>
          </p:cNvPr>
          <p:cNvGrpSpPr/>
          <p:nvPr/>
        </p:nvGrpSpPr>
        <p:grpSpPr>
          <a:xfrm>
            <a:off x="128118" y="3501922"/>
            <a:ext cx="1649520" cy="1218960"/>
            <a:chOff x="128118" y="3501922"/>
            <a:chExt cx="1649520" cy="12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CE39D4C-CF3D-4FCD-B9E8-5B89B618806E}"/>
                    </a:ext>
                  </a:extLst>
                </p14:cNvPr>
                <p14:cNvContentPartPr/>
                <p14:nvPr/>
              </p14:nvContentPartPr>
              <p14:xfrm>
                <a:off x="456078" y="4432162"/>
                <a:ext cx="103680" cy="28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CE39D4C-CF3D-4FCD-B9E8-5B89B618806E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47438" y="4423162"/>
                  <a:ext cx="121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77CEB82-0528-4332-BA24-7BE3FE33806C}"/>
                    </a:ext>
                  </a:extLst>
                </p14:cNvPr>
                <p14:cNvContentPartPr/>
                <p14:nvPr/>
              </p14:nvContentPartPr>
              <p14:xfrm>
                <a:off x="441318" y="4582642"/>
                <a:ext cx="143640" cy="138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77CEB82-0528-4332-BA24-7BE3FE33806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32678" y="4573642"/>
                  <a:ext cx="161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9DBCE7-9AB4-482E-BE4F-439959958C25}"/>
                    </a:ext>
                  </a:extLst>
                </p14:cNvPr>
                <p14:cNvContentPartPr/>
                <p14:nvPr/>
              </p14:nvContentPartPr>
              <p14:xfrm>
                <a:off x="128118" y="3860842"/>
                <a:ext cx="195120" cy="419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9DBCE7-9AB4-482E-BE4F-439959958C2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9478" y="3851842"/>
                  <a:ext cx="2127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82C2B0-4F46-4D72-BFD5-DE3D232B64DD}"/>
                    </a:ext>
                  </a:extLst>
                </p14:cNvPr>
                <p14:cNvContentPartPr/>
                <p14:nvPr/>
              </p14:nvContentPartPr>
              <p14:xfrm>
                <a:off x="296598" y="4019242"/>
                <a:ext cx="42480" cy="84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82C2B0-4F46-4D72-BFD5-DE3D232B64D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87958" y="4010242"/>
                  <a:ext cx="60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6733F19-CF9B-4F7F-AD64-450F1875B9F9}"/>
                    </a:ext>
                  </a:extLst>
                </p14:cNvPr>
                <p14:cNvContentPartPr/>
                <p14:nvPr/>
              </p14:nvContentPartPr>
              <p14:xfrm>
                <a:off x="326118" y="3928882"/>
                <a:ext cx="32040" cy="79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6733F19-CF9B-4F7F-AD64-450F1875B9F9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17478" y="3919882"/>
                  <a:ext cx="49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92A938A-766A-46DE-AADA-53E747C80B65}"/>
                    </a:ext>
                  </a:extLst>
                </p14:cNvPr>
                <p14:cNvContentPartPr/>
                <p14:nvPr/>
              </p14:nvContentPartPr>
              <p14:xfrm>
                <a:off x="381558" y="3698842"/>
                <a:ext cx="145080" cy="230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92A938A-766A-46DE-AADA-53E747C80B65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72918" y="3690202"/>
                  <a:ext cx="162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22A565D-DDCC-4912-97A5-80D30EE5671B}"/>
                    </a:ext>
                  </a:extLst>
                </p14:cNvPr>
                <p14:cNvContentPartPr/>
                <p14:nvPr/>
              </p14:nvContentPartPr>
              <p14:xfrm>
                <a:off x="559038" y="3791002"/>
                <a:ext cx="27720" cy="70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22A565D-DDCC-4912-97A5-80D30EE5671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50038" y="3782002"/>
                  <a:ext cx="45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9209B7-4941-46B5-AF14-DA9224119477}"/>
                    </a:ext>
                  </a:extLst>
                </p14:cNvPr>
                <p14:cNvContentPartPr/>
                <p14:nvPr/>
              </p14:nvContentPartPr>
              <p14:xfrm>
                <a:off x="600438" y="3679402"/>
                <a:ext cx="60480" cy="156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9209B7-4941-46B5-AF14-DA922411947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91798" y="3670402"/>
                  <a:ext cx="78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8648FF-57AB-4590-868E-ACC6EE3FE8D1}"/>
                    </a:ext>
                  </a:extLst>
                </p14:cNvPr>
                <p14:cNvContentPartPr/>
                <p14:nvPr/>
              </p14:nvContentPartPr>
              <p14:xfrm>
                <a:off x="582078" y="3737002"/>
                <a:ext cx="48960" cy="45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8648FF-57AB-4590-868E-ACC6EE3FE8D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73078" y="3728002"/>
                  <a:ext cx="66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4DB3EF-8C62-41FF-8221-6FFD99A802DF}"/>
                    </a:ext>
                  </a:extLst>
                </p14:cNvPr>
                <p14:cNvContentPartPr/>
                <p14:nvPr/>
              </p14:nvContentPartPr>
              <p14:xfrm>
                <a:off x="625638" y="3619642"/>
                <a:ext cx="181800" cy="20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4DB3EF-8C62-41FF-8221-6FFD99A802D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16998" y="3610642"/>
                  <a:ext cx="199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0401C16-BE2A-4B49-A3EA-2F8FA8B6CE6C}"/>
                    </a:ext>
                  </a:extLst>
                </p14:cNvPr>
                <p14:cNvContentPartPr/>
                <p14:nvPr/>
              </p14:nvContentPartPr>
              <p14:xfrm>
                <a:off x="846318" y="3647002"/>
                <a:ext cx="70560" cy="69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0401C16-BE2A-4B49-A3EA-2F8FA8B6CE6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37678" y="3638002"/>
                  <a:ext cx="88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091559D-3D2D-407D-9B68-F44766B642E8}"/>
                    </a:ext>
                  </a:extLst>
                </p14:cNvPr>
                <p14:cNvContentPartPr/>
                <p14:nvPr/>
              </p14:nvContentPartPr>
              <p14:xfrm>
                <a:off x="916518" y="3501922"/>
                <a:ext cx="124920" cy="19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091559D-3D2D-407D-9B68-F44766B642E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07878" y="3492922"/>
                  <a:ext cx="142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F8D8099-6313-43E0-8A4C-1DED631A0A5E}"/>
                    </a:ext>
                  </a:extLst>
                </p14:cNvPr>
                <p14:cNvContentPartPr/>
                <p14:nvPr/>
              </p14:nvContentPartPr>
              <p14:xfrm>
                <a:off x="463638" y="4041202"/>
                <a:ext cx="165240" cy="231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F8D8099-6313-43E0-8A4C-1DED631A0A5E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454638" y="4032202"/>
                  <a:ext cx="182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E81AEE-DA20-496A-9A56-3E8B54EDFA47}"/>
                    </a:ext>
                  </a:extLst>
                </p14:cNvPr>
                <p14:cNvContentPartPr/>
                <p14:nvPr/>
              </p14:nvContentPartPr>
              <p14:xfrm>
                <a:off x="639318" y="4020682"/>
                <a:ext cx="146880" cy="10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E81AEE-DA20-496A-9A56-3E8B54EDFA4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30318" y="4012042"/>
                  <a:ext cx="164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E3453DE-CA12-4DA5-8C73-8622611C68AA}"/>
                    </a:ext>
                  </a:extLst>
                </p14:cNvPr>
                <p14:cNvContentPartPr/>
                <p14:nvPr/>
              </p14:nvContentPartPr>
              <p14:xfrm>
                <a:off x="855678" y="3947242"/>
                <a:ext cx="86760" cy="146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E3453DE-CA12-4DA5-8C73-8622611C68A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46678" y="3938602"/>
                  <a:ext cx="104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F91575-7B17-4BBA-85C8-7F26C49036A8}"/>
                    </a:ext>
                  </a:extLst>
                </p14:cNvPr>
                <p14:cNvContentPartPr/>
                <p14:nvPr/>
              </p14:nvContentPartPr>
              <p14:xfrm>
                <a:off x="925158" y="3887482"/>
                <a:ext cx="51480" cy="81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F91575-7B17-4BBA-85C8-7F26C49036A8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16158" y="3878482"/>
                  <a:ext cx="69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06121B6-27A3-42D2-A096-EF190DAE6FAC}"/>
                    </a:ext>
                  </a:extLst>
                </p14:cNvPr>
                <p14:cNvContentPartPr/>
                <p14:nvPr/>
              </p14:nvContentPartPr>
              <p14:xfrm>
                <a:off x="982398" y="3861202"/>
                <a:ext cx="70920" cy="86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06121B6-27A3-42D2-A096-EF190DAE6FAC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73758" y="3852562"/>
                  <a:ext cx="88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000610-5489-4B0A-82BF-DDC10158120B}"/>
                    </a:ext>
                  </a:extLst>
                </p14:cNvPr>
                <p14:cNvContentPartPr/>
                <p14:nvPr/>
              </p14:nvContentPartPr>
              <p14:xfrm>
                <a:off x="1032798" y="3816202"/>
                <a:ext cx="83880" cy="111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000610-5489-4B0A-82BF-DDC10158120B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23798" y="3807562"/>
                  <a:ext cx="101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6268A13-64ED-4305-B518-DCD6D1D843BD}"/>
                    </a:ext>
                  </a:extLst>
                </p14:cNvPr>
                <p14:cNvContentPartPr/>
                <p14:nvPr/>
              </p14:nvContentPartPr>
              <p14:xfrm>
                <a:off x="1207038" y="3676522"/>
                <a:ext cx="115560" cy="195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6268A13-64ED-4305-B518-DCD6D1D843B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198038" y="3667882"/>
                  <a:ext cx="133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2245A7F-452D-4DE9-B5E2-934456344C0F}"/>
                    </a:ext>
                  </a:extLst>
                </p14:cNvPr>
                <p14:cNvContentPartPr/>
                <p14:nvPr/>
              </p14:nvContentPartPr>
              <p14:xfrm>
                <a:off x="1223958" y="3728362"/>
                <a:ext cx="71280" cy="123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2245A7F-452D-4DE9-B5E2-934456344C0F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214958" y="3719722"/>
                  <a:ext cx="88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84DD88-C3FE-430D-874A-CEEF983CD63F}"/>
                    </a:ext>
                  </a:extLst>
                </p14:cNvPr>
                <p14:cNvContentPartPr/>
                <p14:nvPr/>
              </p14:nvContentPartPr>
              <p14:xfrm>
                <a:off x="1304598" y="3656002"/>
                <a:ext cx="119880" cy="11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84DD88-C3FE-430D-874A-CEEF983CD63F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295958" y="3647362"/>
                  <a:ext cx="13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3DB1A89-481B-47C5-9146-12A1FD8C61A0}"/>
                    </a:ext>
                  </a:extLst>
                </p14:cNvPr>
                <p14:cNvContentPartPr/>
                <p14:nvPr/>
              </p14:nvContentPartPr>
              <p14:xfrm>
                <a:off x="1415838" y="3583642"/>
                <a:ext cx="153720" cy="113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3DB1A89-481B-47C5-9146-12A1FD8C61A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406838" y="3575002"/>
                  <a:ext cx="171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813C93-8858-4A27-BCE8-F220BB7F7895}"/>
                    </a:ext>
                  </a:extLst>
                </p14:cNvPr>
                <p14:cNvContentPartPr/>
                <p14:nvPr/>
              </p14:nvContentPartPr>
              <p14:xfrm>
                <a:off x="624918" y="4300042"/>
                <a:ext cx="133920" cy="189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813C93-8858-4A27-BCE8-F220BB7F7895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615918" y="4291402"/>
                  <a:ext cx="151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B390FFB-D53F-4C63-82E7-16D2203B18B7}"/>
                    </a:ext>
                  </a:extLst>
                </p14:cNvPr>
                <p14:cNvContentPartPr/>
                <p14:nvPr/>
              </p14:nvContentPartPr>
              <p14:xfrm>
                <a:off x="790518" y="4190962"/>
                <a:ext cx="189360" cy="282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B390FFB-D53F-4C63-82E7-16D2203B18B7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81518" y="4181962"/>
                  <a:ext cx="207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58BB655-84AF-469A-B015-6266C0989735}"/>
                    </a:ext>
                  </a:extLst>
                </p14:cNvPr>
                <p14:cNvContentPartPr/>
                <p14:nvPr/>
              </p14:nvContentPartPr>
              <p14:xfrm>
                <a:off x="966558" y="4184482"/>
                <a:ext cx="223920" cy="91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58BB655-84AF-469A-B015-6266C098973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57558" y="4175482"/>
                  <a:ext cx="241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48FAF96-1432-4847-B391-D2B43386BF55}"/>
                    </a:ext>
                  </a:extLst>
                </p14:cNvPr>
                <p14:cNvContentPartPr/>
                <p14:nvPr/>
              </p14:nvContentPartPr>
              <p14:xfrm>
                <a:off x="1240878" y="3989362"/>
                <a:ext cx="204120" cy="155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48FAF96-1432-4847-B391-D2B43386BF5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231878" y="3980722"/>
                  <a:ext cx="221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2F78018-C99C-4FBE-BFC3-CC3EE78077F5}"/>
                    </a:ext>
                  </a:extLst>
                </p14:cNvPr>
                <p14:cNvContentPartPr/>
                <p14:nvPr/>
              </p14:nvContentPartPr>
              <p14:xfrm>
                <a:off x="1434918" y="3931762"/>
                <a:ext cx="60120" cy="82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2F78018-C99C-4FBE-BFC3-CC3EE78077F5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425918" y="3922762"/>
                  <a:ext cx="77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82778E5-C4D4-487C-B8F3-683429E4722E}"/>
                    </a:ext>
                  </a:extLst>
                </p14:cNvPr>
                <p14:cNvContentPartPr/>
                <p14:nvPr/>
              </p14:nvContentPartPr>
              <p14:xfrm>
                <a:off x="1444998" y="3880282"/>
                <a:ext cx="75600" cy="115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82778E5-C4D4-487C-B8F3-683429E4722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436358" y="3871282"/>
                  <a:ext cx="93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542F12-A9B5-4786-809A-7F06C4323898}"/>
                    </a:ext>
                  </a:extLst>
                </p14:cNvPr>
                <p14:cNvContentPartPr/>
                <p14:nvPr/>
              </p14:nvContentPartPr>
              <p14:xfrm>
                <a:off x="1507278" y="3990082"/>
                <a:ext cx="48240" cy="43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542F12-A9B5-4786-809A-7F06C4323898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498278" y="3981082"/>
                  <a:ext cx="65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239208B-5B1F-4F95-8D8F-5964E3E413FE}"/>
                    </a:ext>
                  </a:extLst>
                </p14:cNvPr>
                <p14:cNvContentPartPr/>
                <p14:nvPr/>
              </p14:nvContentPartPr>
              <p14:xfrm>
                <a:off x="1581798" y="3836002"/>
                <a:ext cx="28800" cy="129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239208B-5B1F-4F95-8D8F-5964E3E413F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573158" y="3827362"/>
                  <a:ext cx="46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8C8F9FD-1601-4AA0-AC21-20E067DB397E}"/>
                    </a:ext>
                  </a:extLst>
                </p14:cNvPr>
                <p14:cNvContentPartPr/>
                <p14:nvPr/>
              </p14:nvContentPartPr>
              <p14:xfrm>
                <a:off x="1568118" y="3771922"/>
                <a:ext cx="209520" cy="144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8C8F9FD-1601-4AA0-AC21-20E067DB397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559118" y="3762922"/>
                  <a:ext cx="2271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A4C9D4C6-D82C-49F8-8D2A-1EA7D3086B37}"/>
              </a:ext>
            </a:extLst>
          </p:cNvPr>
          <p:cNvGrpSpPr/>
          <p:nvPr/>
        </p:nvGrpSpPr>
        <p:grpSpPr>
          <a:xfrm>
            <a:off x="7889554" y="81425"/>
            <a:ext cx="3844080" cy="2840190"/>
            <a:chOff x="7889554" y="81425"/>
            <a:chExt cx="3844080" cy="28401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7EE78277-BF3C-42B7-AF55-06CC3045FCDC}"/>
                    </a:ext>
                  </a:extLst>
                </p14:cNvPr>
                <p14:cNvContentPartPr/>
                <p14:nvPr/>
              </p14:nvContentPartPr>
              <p14:xfrm>
                <a:off x="8564914" y="1288505"/>
                <a:ext cx="210240" cy="6145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7EE78277-BF3C-42B7-AF55-06CC3045FCD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555914" y="1279505"/>
                  <a:ext cx="22788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3B8C577-05D1-4BE9-8771-8914EB5B6D04}"/>
                    </a:ext>
                  </a:extLst>
                </p14:cNvPr>
                <p14:cNvContentPartPr/>
                <p14:nvPr/>
              </p14:nvContentPartPr>
              <p14:xfrm>
                <a:off x="7889554" y="1564265"/>
                <a:ext cx="92520" cy="127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3B8C577-05D1-4BE9-8771-8914EB5B6D04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7880554" y="1555265"/>
                  <a:ext cx="110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A3A3D53-6A07-4EA6-95D9-1CA103979695}"/>
                    </a:ext>
                  </a:extLst>
                </p14:cNvPr>
                <p14:cNvContentPartPr/>
                <p14:nvPr/>
              </p14:nvContentPartPr>
              <p14:xfrm>
                <a:off x="8037514" y="1404065"/>
                <a:ext cx="96480" cy="213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A3A3D53-6A07-4EA6-95D9-1CA103979695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028514" y="1395425"/>
                  <a:ext cx="114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21C9CAB6-D38E-4F93-AFCE-69914BD7650F}"/>
                    </a:ext>
                  </a:extLst>
                </p14:cNvPr>
                <p14:cNvContentPartPr/>
                <p14:nvPr/>
              </p14:nvContentPartPr>
              <p14:xfrm>
                <a:off x="7902874" y="1754345"/>
                <a:ext cx="191520" cy="2682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21C9CAB6-D38E-4F93-AFCE-69914BD7650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894234" y="1745345"/>
                  <a:ext cx="20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159E207B-B6D4-4A28-86A0-19D512AAF154}"/>
                    </a:ext>
                  </a:extLst>
                </p14:cNvPr>
                <p14:cNvContentPartPr/>
                <p14:nvPr/>
              </p14:nvContentPartPr>
              <p14:xfrm>
                <a:off x="8086834" y="1815545"/>
                <a:ext cx="170280" cy="651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159E207B-B6D4-4A28-86A0-19D512AAF15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077834" y="1806905"/>
                  <a:ext cx="187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590E0C91-5410-44CC-BBB5-993166FC7EEF}"/>
                    </a:ext>
                  </a:extLst>
                </p14:cNvPr>
                <p14:cNvContentPartPr/>
                <p14:nvPr/>
              </p14:nvContentPartPr>
              <p14:xfrm>
                <a:off x="8287714" y="1688465"/>
                <a:ext cx="77760" cy="1756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590E0C91-5410-44CC-BBB5-993166FC7EE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279074" y="1679465"/>
                  <a:ext cx="95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347EAF4-E44B-4C67-98A5-A867D151301A}"/>
                    </a:ext>
                  </a:extLst>
                </p14:cNvPr>
                <p14:cNvContentPartPr/>
                <p14:nvPr/>
              </p14:nvContentPartPr>
              <p14:xfrm>
                <a:off x="8289154" y="1780985"/>
                <a:ext cx="53640" cy="619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347EAF4-E44B-4C67-98A5-A867D151301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280154" y="1772345"/>
                  <a:ext cx="71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3386265-1123-448E-B243-E333466974AA}"/>
                    </a:ext>
                  </a:extLst>
                </p14:cNvPr>
                <p14:cNvContentPartPr/>
                <p14:nvPr/>
              </p14:nvContentPartPr>
              <p14:xfrm>
                <a:off x="8383474" y="1689185"/>
                <a:ext cx="91440" cy="1461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3386265-1123-448E-B243-E333466974AA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374834" y="1680185"/>
                  <a:ext cx="109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1D04E7E-CC61-437E-BE54-78432D97A72B}"/>
                    </a:ext>
                  </a:extLst>
                </p14:cNvPr>
                <p14:cNvContentPartPr/>
                <p14:nvPr/>
              </p14:nvContentPartPr>
              <p14:xfrm>
                <a:off x="8491114" y="1647425"/>
                <a:ext cx="105480" cy="1443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1D04E7E-CC61-437E-BE54-78432D97A72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482474" y="1638425"/>
                  <a:ext cx="123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C8BF53C-21C6-4901-9767-7A97BD5B79A5}"/>
                    </a:ext>
                  </a:extLst>
                </p14:cNvPr>
                <p14:cNvContentPartPr/>
                <p14:nvPr/>
              </p14:nvContentPartPr>
              <p14:xfrm>
                <a:off x="9604954" y="81425"/>
                <a:ext cx="2128680" cy="751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C8BF53C-21C6-4901-9767-7A97BD5B79A5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595954" y="72425"/>
                  <a:ext cx="21463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F330E2C-D9D9-419F-8174-D60A5BCAFE2F}"/>
                    </a:ext>
                  </a:extLst>
                </p14:cNvPr>
                <p14:cNvContentPartPr/>
                <p14:nvPr/>
              </p14:nvContentPartPr>
              <p14:xfrm>
                <a:off x="9047314" y="836345"/>
                <a:ext cx="83520" cy="83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F330E2C-D9D9-419F-8174-D60A5BCAFE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9038674" y="827705"/>
                  <a:ext cx="101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3BD949A-8D17-48DC-B5F4-0E61496B22AA}"/>
                    </a:ext>
                  </a:extLst>
                </p14:cNvPr>
                <p14:cNvContentPartPr/>
                <p14:nvPr/>
              </p14:nvContentPartPr>
              <p14:xfrm>
                <a:off x="9127234" y="573545"/>
                <a:ext cx="64800" cy="262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3BD949A-8D17-48DC-B5F4-0E61496B22AA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9118234" y="564545"/>
                  <a:ext cx="82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178385-42C8-4D96-BE16-3DA8A8518E15}"/>
                    </a:ext>
                  </a:extLst>
                </p14:cNvPr>
                <p14:cNvContentPartPr/>
                <p14:nvPr/>
              </p14:nvContentPartPr>
              <p14:xfrm>
                <a:off x="9253234" y="567065"/>
                <a:ext cx="82800" cy="256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178385-42C8-4D96-BE16-3DA8A8518E15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244234" y="558065"/>
                  <a:ext cx="100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B1B84DC-EB37-4C20-900E-19F3716E8D3C}"/>
                    </a:ext>
                  </a:extLst>
                </p14:cNvPr>
                <p14:cNvContentPartPr/>
                <p14:nvPr/>
              </p14:nvContentPartPr>
              <p14:xfrm>
                <a:off x="9274834" y="741665"/>
                <a:ext cx="93240" cy="72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B1B84DC-EB37-4C20-900E-19F3716E8D3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9265834" y="732665"/>
                  <a:ext cx="110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F14CA6-FBF4-4AF1-8C80-3F5B97F6F925}"/>
                    </a:ext>
                  </a:extLst>
                </p14:cNvPr>
                <p14:cNvContentPartPr/>
                <p14:nvPr/>
              </p14:nvContentPartPr>
              <p14:xfrm>
                <a:off x="8805034" y="1363745"/>
                <a:ext cx="37800" cy="171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F14CA6-FBF4-4AF1-8C80-3F5B97F6F925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8796394" y="1354745"/>
                  <a:ext cx="55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D421FA9-39AB-4406-A42F-DC8E3F0BAB89}"/>
                    </a:ext>
                  </a:extLst>
                </p14:cNvPr>
                <p14:cNvContentPartPr/>
                <p14:nvPr/>
              </p14:nvContentPartPr>
              <p14:xfrm>
                <a:off x="8789194" y="1290665"/>
                <a:ext cx="186120" cy="159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D421FA9-39AB-4406-A42F-DC8E3F0BAB89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8780554" y="1281665"/>
                  <a:ext cx="203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E2DFDEF-3D5F-4225-8DB4-CB1D26DCF922}"/>
                    </a:ext>
                  </a:extLst>
                </p14:cNvPr>
                <p14:cNvContentPartPr/>
                <p14:nvPr/>
              </p14:nvContentPartPr>
              <p14:xfrm>
                <a:off x="8987914" y="1284185"/>
                <a:ext cx="45000" cy="120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E2DFDEF-3D5F-4225-8DB4-CB1D26DCF922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978914" y="1275185"/>
                  <a:ext cx="62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1964C6-B1D1-45D2-91BA-03ED8DB5B9DC}"/>
                    </a:ext>
                  </a:extLst>
                </p14:cNvPr>
                <p14:cNvContentPartPr/>
                <p14:nvPr/>
              </p14:nvContentPartPr>
              <p14:xfrm>
                <a:off x="8967394" y="1241705"/>
                <a:ext cx="78120" cy="155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1964C6-B1D1-45D2-91BA-03ED8DB5B9DC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958754" y="1233065"/>
                  <a:ext cx="95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858E6C8-3F61-4445-B4BE-D7D57F4E7836}"/>
                    </a:ext>
                  </a:extLst>
                </p14:cNvPr>
                <p14:cNvContentPartPr/>
                <p14:nvPr/>
              </p14:nvContentPartPr>
              <p14:xfrm>
                <a:off x="8966314" y="1187345"/>
                <a:ext cx="82080" cy="82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858E6C8-3F61-4445-B4BE-D7D57F4E7836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957314" y="1178345"/>
                  <a:ext cx="99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7EEA06B-8A37-4F7C-B74E-0739A001043F}"/>
                    </a:ext>
                  </a:extLst>
                </p14:cNvPr>
                <p14:cNvContentPartPr/>
                <p14:nvPr/>
              </p14:nvContentPartPr>
              <p14:xfrm>
                <a:off x="9009154" y="1270865"/>
                <a:ext cx="87840" cy="141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7EEA06B-8A37-4F7C-B74E-0739A001043F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000514" y="1262225"/>
                  <a:ext cx="105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04F8437-207E-4718-9627-CA472788A2E8}"/>
                    </a:ext>
                  </a:extLst>
                </p14:cNvPr>
                <p14:cNvContentPartPr/>
                <p14:nvPr/>
              </p14:nvContentPartPr>
              <p14:xfrm>
                <a:off x="9096274" y="1218305"/>
                <a:ext cx="151560" cy="193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04F8437-207E-4718-9627-CA472788A2E8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9087274" y="1209305"/>
                  <a:ext cx="169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F1E326B-FED9-4112-AF41-02F7F94A2988}"/>
                    </a:ext>
                  </a:extLst>
                </p14:cNvPr>
                <p14:cNvContentPartPr/>
                <p14:nvPr/>
              </p14:nvContentPartPr>
              <p14:xfrm>
                <a:off x="9283114" y="1318745"/>
                <a:ext cx="19080" cy="15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F1E326B-FED9-4112-AF41-02F7F94A298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9274474" y="1310105"/>
                  <a:ext cx="36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FB57E42-7C37-4510-863E-5210CEF68EBE}"/>
                    </a:ext>
                  </a:extLst>
                </p14:cNvPr>
                <p14:cNvContentPartPr/>
                <p14:nvPr/>
              </p14:nvContentPartPr>
              <p14:xfrm>
                <a:off x="9306514" y="1212905"/>
                <a:ext cx="34920" cy="95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FB57E42-7C37-4510-863E-5210CEF68EBE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9297514" y="1204265"/>
                  <a:ext cx="52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B87ABB6-2A4D-4F52-B6F7-F26525B7A83D}"/>
                    </a:ext>
                  </a:extLst>
                </p14:cNvPr>
                <p14:cNvContentPartPr/>
                <p14:nvPr/>
              </p14:nvContentPartPr>
              <p14:xfrm>
                <a:off x="9362674" y="1059905"/>
                <a:ext cx="85320" cy="214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B87ABB6-2A4D-4F52-B6F7-F26525B7A83D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9354034" y="1051265"/>
                  <a:ext cx="102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377F164-FA89-4AB7-AE23-01FBD3E29744}"/>
                    </a:ext>
                  </a:extLst>
                </p14:cNvPr>
                <p14:cNvContentPartPr/>
                <p14:nvPr/>
              </p14:nvContentPartPr>
              <p14:xfrm>
                <a:off x="8858674" y="1610345"/>
                <a:ext cx="172800" cy="244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377F164-FA89-4AB7-AE23-01FBD3E29744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8850034" y="1601705"/>
                  <a:ext cx="190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1E4F6AD-5733-432B-A1EF-BE781AFC21A0}"/>
                    </a:ext>
                  </a:extLst>
                </p14:cNvPr>
                <p14:cNvContentPartPr/>
                <p14:nvPr/>
              </p14:nvContentPartPr>
              <p14:xfrm>
                <a:off x="9020314" y="1602425"/>
                <a:ext cx="56880" cy="148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1E4F6AD-5733-432B-A1EF-BE781AFC21A0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9011314" y="1593425"/>
                  <a:ext cx="74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2C6CE81-5E36-4556-8D46-FDD6FA03A7D8}"/>
                    </a:ext>
                  </a:extLst>
                </p14:cNvPr>
                <p14:cNvContentPartPr/>
                <p14:nvPr/>
              </p14:nvContentPartPr>
              <p14:xfrm>
                <a:off x="9010234" y="1548065"/>
                <a:ext cx="92520" cy="113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2C6CE81-5E36-4556-8D46-FDD6FA03A7D8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9001594" y="1539425"/>
                  <a:ext cx="110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CD3EE19-8A5B-4EB2-B9C5-19C339C8E16B}"/>
                    </a:ext>
                  </a:extLst>
                </p14:cNvPr>
                <p14:cNvContentPartPr/>
                <p14:nvPr/>
              </p14:nvContentPartPr>
              <p14:xfrm>
                <a:off x="9077914" y="1699625"/>
                <a:ext cx="57960" cy="34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CD3EE19-8A5B-4EB2-B9C5-19C339C8E16B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9069274" y="1690985"/>
                  <a:ext cx="75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28821C8-3EE6-46C3-B51C-1F21E38C0648}"/>
                    </a:ext>
                  </a:extLst>
                </p14:cNvPr>
                <p14:cNvContentPartPr/>
                <p14:nvPr/>
              </p14:nvContentPartPr>
              <p14:xfrm>
                <a:off x="9154234" y="1576145"/>
                <a:ext cx="37080" cy="124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28821C8-3EE6-46C3-B51C-1F21E38C064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9145594" y="1567505"/>
                  <a:ext cx="54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01AC3DB-9AB2-4F57-AFF4-A5BFE1EE6FCC}"/>
                    </a:ext>
                  </a:extLst>
                </p14:cNvPr>
                <p14:cNvContentPartPr/>
                <p14:nvPr/>
              </p14:nvContentPartPr>
              <p14:xfrm>
                <a:off x="9143074" y="1525745"/>
                <a:ext cx="211680" cy="135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01AC3DB-9AB2-4F57-AFF4-A5BFE1EE6FCC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9134434" y="1516745"/>
                  <a:ext cx="229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F41DD69-A0A5-4A99-89CB-410617B0399F}"/>
                    </a:ext>
                  </a:extLst>
                </p14:cNvPr>
                <p14:cNvContentPartPr/>
                <p14:nvPr/>
              </p14:nvContentPartPr>
              <p14:xfrm>
                <a:off x="9370234" y="1525025"/>
                <a:ext cx="31680" cy="85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F41DD69-A0A5-4A99-89CB-410617B0399F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9361594" y="1516385"/>
                  <a:ext cx="49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D69F21-E575-48B2-AC18-035BF6701497}"/>
                    </a:ext>
                  </a:extLst>
                </p14:cNvPr>
                <p14:cNvContentPartPr/>
                <p14:nvPr/>
              </p14:nvContentPartPr>
              <p14:xfrm>
                <a:off x="9409834" y="1394705"/>
                <a:ext cx="51840" cy="193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D69F21-E575-48B2-AC18-035BF6701497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401194" y="1386065"/>
                  <a:ext cx="69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3673591-AC6F-4850-95A5-E8D581C95D6B}"/>
                    </a:ext>
                  </a:extLst>
                </p14:cNvPr>
                <p14:cNvContentPartPr/>
                <p14:nvPr/>
              </p14:nvContentPartPr>
              <p14:xfrm>
                <a:off x="9514594" y="1532945"/>
                <a:ext cx="36720" cy="31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3673591-AC6F-4850-95A5-E8D581C95D6B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505954" y="1523945"/>
                  <a:ext cx="54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50A9832-9965-41A0-BEC6-1E2D31A53CC4}"/>
                    </a:ext>
                  </a:extLst>
                </p14:cNvPr>
                <p14:cNvContentPartPr/>
                <p14:nvPr/>
              </p14:nvContentPartPr>
              <p14:xfrm>
                <a:off x="9562474" y="1415585"/>
                <a:ext cx="56160" cy="954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50A9832-9965-41A0-BEC6-1E2D31A53CC4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553834" y="1406945"/>
                  <a:ext cx="73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0EC090B-933C-4A0E-8062-2B59E97EEF02}"/>
                    </a:ext>
                  </a:extLst>
                </p14:cNvPr>
                <p14:cNvContentPartPr/>
                <p14:nvPr/>
              </p14:nvContentPartPr>
              <p14:xfrm>
                <a:off x="9645274" y="1415585"/>
                <a:ext cx="54360" cy="34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0EC090B-933C-4A0E-8062-2B59E97EEF02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636634" y="1406585"/>
                  <a:ext cx="72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10B6772-4267-470F-8D51-CC6A6B969ED8}"/>
                    </a:ext>
                  </a:extLst>
                </p14:cNvPr>
                <p14:cNvContentPartPr/>
                <p14:nvPr/>
              </p14:nvContentPartPr>
              <p14:xfrm>
                <a:off x="9663994" y="1248185"/>
                <a:ext cx="78120" cy="206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10B6772-4267-470F-8D51-CC6A6B969ED8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9655354" y="1239545"/>
                  <a:ext cx="95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3C2FFE5-2155-4856-81E3-102DAD9D1208}"/>
                    </a:ext>
                  </a:extLst>
                </p14:cNvPr>
                <p14:cNvContentPartPr/>
                <p14:nvPr/>
              </p14:nvContentPartPr>
              <p14:xfrm>
                <a:off x="9660754" y="965225"/>
                <a:ext cx="229320" cy="92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3C2FFE5-2155-4856-81E3-102DAD9D1208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9651754" y="956585"/>
                  <a:ext cx="246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D9D04F2-6C82-4399-B1F5-A06C51632A5D}"/>
                    </a:ext>
                  </a:extLst>
                </p14:cNvPr>
                <p14:cNvContentPartPr/>
                <p14:nvPr/>
              </p14:nvContentPartPr>
              <p14:xfrm>
                <a:off x="9858034" y="965225"/>
                <a:ext cx="135720" cy="110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D9D04F2-6C82-4399-B1F5-A06C51632A5D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9849034" y="956585"/>
                  <a:ext cx="153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6FE912A-6872-45B9-8AB5-32EDB79704CE}"/>
                    </a:ext>
                  </a:extLst>
                </p14:cNvPr>
                <p14:cNvContentPartPr/>
                <p14:nvPr/>
              </p14:nvContentPartPr>
              <p14:xfrm>
                <a:off x="9766594" y="775505"/>
                <a:ext cx="3960" cy="23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6FE912A-6872-45B9-8AB5-32EDB79704CE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9757594" y="766865"/>
                  <a:ext cx="21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0DD36D8-1579-4817-B9F5-D72D7C439087}"/>
                    </a:ext>
                  </a:extLst>
                </p14:cNvPr>
                <p14:cNvContentPartPr/>
                <p14:nvPr/>
              </p14:nvContentPartPr>
              <p14:xfrm>
                <a:off x="9783874" y="842825"/>
                <a:ext cx="30960" cy="57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0DD36D8-1579-4817-B9F5-D72D7C439087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9774874" y="833825"/>
                  <a:ext cx="48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57C5683-FCD9-4108-9799-2CB23191D9B1}"/>
                    </a:ext>
                  </a:extLst>
                </p14:cNvPr>
                <p14:cNvContentPartPr/>
                <p14:nvPr/>
              </p14:nvContentPartPr>
              <p14:xfrm>
                <a:off x="9823834" y="922385"/>
                <a:ext cx="17280" cy="42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57C5683-FCD9-4108-9799-2CB23191D9B1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9815194" y="913385"/>
                  <a:ext cx="34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08870B5-01C5-49A9-B5BF-60017D946E9D}"/>
                    </a:ext>
                  </a:extLst>
                </p14:cNvPr>
                <p14:cNvContentPartPr/>
                <p14:nvPr/>
              </p14:nvContentPartPr>
              <p14:xfrm>
                <a:off x="9735994" y="936425"/>
                <a:ext cx="201960" cy="256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08870B5-01C5-49A9-B5BF-60017D946E9D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9726994" y="927785"/>
                  <a:ext cx="2196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B007C0E-0058-4588-8029-03EDCD59519B}"/>
                    </a:ext>
                  </a:extLst>
                </p14:cNvPr>
                <p14:cNvContentPartPr/>
                <p14:nvPr/>
              </p14:nvContentPartPr>
              <p14:xfrm>
                <a:off x="9940474" y="831305"/>
                <a:ext cx="319320" cy="1051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B007C0E-0058-4588-8029-03EDCD59519B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9931834" y="822305"/>
                  <a:ext cx="336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DA812F-AD14-4663-89F7-6CC34A062929}"/>
                    </a:ext>
                  </a:extLst>
                </p14:cNvPr>
                <p14:cNvContentPartPr/>
                <p14:nvPr/>
              </p14:nvContentPartPr>
              <p14:xfrm>
                <a:off x="9982234" y="959105"/>
                <a:ext cx="431640" cy="1314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DA812F-AD14-4663-89F7-6CC34A062929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9973594" y="950105"/>
                  <a:ext cx="449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16DE629-EF5D-40D5-A4D6-4A9DDB4D16D5}"/>
                    </a:ext>
                  </a:extLst>
                </p14:cNvPr>
                <p14:cNvContentPartPr/>
                <p14:nvPr/>
              </p14:nvContentPartPr>
              <p14:xfrm>
                <a:off x="10202554" y="726545"/>
                <a:ext cx="313200" cy="103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16DE629-EF5D-40D5-A4D6-4A9DDB4D16D5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0193554" y="717905"/>
                  <a:ext cx="330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7D866A1-D550-4E9A-A957-8E38BF7FC75D}"/>
                    </a:ext>
                  </a:extLst>
                </p14:cNvPr>
                <p14:cNvContentPartPr/>
                <p14:nvPr/>
              </p14:nvContentPartPr>
              <p14:xfrm>
                <a:off x="10350874" y="977825"/>
                <a:ext cx="360" cy="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7D866A1-D550-4E9A-A957-8E38BF7FC75D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0341874" y="9691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1A0C66B-0A6E-4C7A-9F59-662002B195D3}"/>
                    </a:ext>
                  </a:extLst>
                </p14:cNvPr>
                <p14:cNvContentPartPr/>
                <p14:nvPr/>
              </p14:nvContentPartPr>
              <p14:xfrm>
                <a:off x="10354474" y="898985"/>
                <a:ext cx="236520" cy="81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1A0C66B-0A6E-4C7A-9F59-662002B195D3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0345474" y="889985"/>
                  <a:ext cx="254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A601E0F-5C37-4758-B2B3-253A154EC3A5}"/>
                    </a:ext>
                  </a:extLst>
                </p14:cNvPr>
                <p14:cNvContentPartPr/>
                <p14:nvPr/>
              </p14:nvContentPartPr>
              <p14:xfrm>
                <a:off x="10074394" y="906905"/>
                <a:ext cx="26640" cy="132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A601E0F-5C37-4758-B2B3-253A154EC3A5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10065754" y="898265"/>
                  <a:ext cx="44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75FFBB5-50F2-4E3C-8AF0-7B72D7319B11}"/>
                    </a:ext>
                  </a:extLst>
                </p14:cNvPr>
                <p14:cNvContentPartPr/>
                <p14:nvPr/>
              </p14:nvContentPartPr>
              <p14:xfrm>
                <a:off x="10106434" y="911225"/>
                <a:ext cx="37800" cy="72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75FFBB5-50F2-4E3C-8AF0-7B72D7319B11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10097794" y="902585"/>
                  <a:ext cx="55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BD9DD7E-8459-45C1-9F6D-CA5D58FE6342}"/>
                    </a:ext>
                  </a:extLst>
                </p14:cNvPr>
                <p14:cNvContentPartPr/>
                <p14:nvPr/>
              </p14:nvContentPartPr>
              <p14:xfrm>
                <a:off x="10086634" y="962345"/>
                <a:ext cx="61200" cy="24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BD9DD7E-8459-45C1-9F6D-CA5D58FE6342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0077634" y="953345"/>
                  <a:ext cx="78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4926708-8151-4A68-B248-C41FB91B0D0D}"/>
                    </a:ext>
                  </a:extLst>
                </p14:cNvPr>
                <p14:cNvContentPartPr/>
                <p14:nvPr/>
              </p14:nvContentPartPr>
              <p14:xfrm>
                <a:off x="10181314" y="891065"/>
                <a:ext cx="58320" cy="1188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4926708-8151-4A68-B248-C41FB91B0D0D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0172314" y="882065"/>
                  <a:ext cx="75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54474B3-7A27-43CC-A093-781DAEE9AFAF}"/>
                    </a:ext>
                  </a:extLst>
                </p14:cNvPr>
                <p14:cNvContentPartPr/>
                <p14:nvPr/>
              </p14:nvContentPartPr>
              <p14:xfrm>
                <a:off x="10268794" y="860825"/>
                <a:ext cx="69120" cy="1011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54474B3-7A27-43CC-A093-781DAEE9AFAF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0259794" y="852185"/>
                  <a:ext cx="86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F1BDB1C-40B6-4E90-A8C5-939240000A6C}"/>
                    </a:ext>
                  </a:extLst>
                </p14:cNvPr>
                <p14:cNvContentPartPr/>
                <p14:nvPr/>
              </p14:nvContentPartPr>
              <p14:xfrm>
                <a:off x="9777394" y="1237385"/>
                <a:ext cx="324720" cy="88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F1BDB1C-40B6-4E90-A8C5-939240000A6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9768394" y="1228745"/>
                  <a:ext cx="342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A6E6D84-03B3-4D4E-912D-0E5BEFD03728}"/>
                    </a:ext>
                  </a:extLst>
                </p14:cNvPr>
                <p14:cNvContentPartPr/>
                <p14:nvPr/>
              </p14:nvContentPartPr>
              <p14:xfrm>
                <a:off x="10026514" y="1211825"/>
                <a:ext cx="40320" cy="144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A6E6D84-03B3-4D4E-912D-0E5BEFD03728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0017874" y="1202825"/>
                  <a:ext cx="57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2E4E1B3-0C0B-4D0E-8322-20B8D52248A3}"/>
                    </a:ext>
                  </a:extLst>
                </p14:cNvPr>
                <p14:cNvContentPartPr/>
                <p14:nvPr/>
              </p14:nvContentPartPr>
              <p14:xfrm>
                <a:off x="9808354" y="1349345"/>
                <a:ext cx="240120" cy="925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2E4E1B3-0C0B-4D0E-8322-20B8D52248A3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9799354" y="1340345"/>
                  <a:ext cx="257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AA292BA-A94A-4479-8F38-DCC4A685B9D6}"/>
                    </a:ext>
                  </a:extLst>
                </p14:cNvPr>
                <p14:cNvContentPartPr/>
                <p14:nvPr/>
              </p14:nvContentPartPr>
              <p14:xfrm>
                <a:off x="10056034" y="1053065"/>
                <a:ext cx="434520" cy="1760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AA292BA-A94A-4479-8F38-DCC4A685B9D6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0047034" y="1044425"/>
                  <a:ext cx="452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0396570-B55C-4DB2-9118-CBA7595E32E3}"/>
                    </a:ext>
                  </a:extLst>
                </p14:cNvPr>
                <p14:cNvContentPartPr/>
                <p14:nvPr/>
              </p14:nvContentPartPr>
              <p14:xfrm>
                <a:off x="10102114" y="1181225"/>
                <a:ext cx="432720" cy="1378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0396570-B55C-4DB2-9118-CBA7595E32E3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10093114" y="1172225"/>
                  <a:ext cx="450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D9282F7-90E5-498E-99EE-489C5732C25F}"/>
                    </a:ext>
                  </a:extLst>
                </p14:cNvPr>
                <p14:cNvContentPartPr/>
                <p14:nvPr/>
              </p14:nvContentPartPr>
              <p14:xfrm>
                <a:off x="10435114" y="985025"/>
                <a:ext cx="248760" cy="968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D9282F7-90E5-498E-99EE-489C5732C25F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10426474" y="976025"/>
                  <a:ext cx="266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00C9D63-6FC1-416F-98D8-F9F112ED8150}"/>
                    </a:ext>
                  </a:extLst>
                </p14:cNvPr>
                <p14:cNvContentPartPr/>
                <p14:nvPr/>
              </p14:nvContentPartPr>
              <p14:xfrm>
                <a:off x="10471834" y="1140545"/>
                <a:ext cx="186480" cy="673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00C9D63-6FC1-416F-98D8-F9F112ED8150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0462834" y="1131545"/>
                  <a:ext cx="204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5FB4818-58BE-49BD-BE90-83063676832C}"/>
                    </a:ext>
                  </a:extLst>
                </p14:cNvPr>
                <p14:cNvContentPartPr/>
                <p14:nvPr/>
              </p14:nvContentPartPr>
              <p14:xfrm>
                <a:off x="10198954" y="1192025"/>
                <a:ext cx="60120" cy="79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5FB4818-58BE-49BD-BE90-83063676832C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10189954" y="1183025"/>
                  <a:ext cx="77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B8BDBEA-65C3-44D7-9664-FC6CB8297A37}"/>
                    </a:ext>
                  </a:extLst>
                </p14:cNvPr>
                <p14:cNvContentPartPr/>
                <p14:nvPr/>
              </p14:nvContentPartPr>
              <p14:xfrm>
                <a:off x="10286794" y="1184105"/>
                <a:ext cx="6120" cy="594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B8BDBEA-65C3-44D7-9664-FC6CB8297A37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10278154" y="1175465"/>
                  <a:ext cx="23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E2281C-D0C0-412D-8C5A-57D1587F1242}"/>
                    </a:ext>
                  </a:extLst>
                </p14:cNvPr>
                <p14:cNvContentPartPr/>
                <p14:nvPr/>
              </p14:nvContentPartPr>
              <p14:xfrm>
                <a:off x="10284634" y="1162505"/>
                <a:ext cx="52200" cy="65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E2281C-D0C0-412D-8C5A-57D1587F1242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10275634" y="1153865"/>
                  <a:ext cx="69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07CFAC-C126-408D-AC60-E6BB6438B345}"/>
                    </a:ext>
                  </a:extLst>
                </p14:cNvPr>
                <p14:cNvContentPartPr/>
                <p14:nvPr/>
              </p14:nvContentPartPr>
              <p14:xfrm>
                <a:off x="10282834" y="1139465"/>
                <a:ext cx="120600" cy="828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07CFAC-C126-408D-AC60-E6BB6438B345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0273834" y="1130465"/>
                  <a:ext cx="138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9A24B6C-0256-48DC-A84D-EA9FDDEA87EE}"/>
                    </a:ext>
                  </a:extLst>
                </p14:cNvPr>
                <p14:cNvContentPartPr/>
                <p14:nvPr/>
              </p14:nvContentPartPr>
              <p14:xfrm>
                <a:off x="10341154" y="1127945"/>
                <a:ext cx="66240" cy="27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9A24B6C-0256-48DC-A84D-EA9FDDEA87EE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0332514" y="1119305"/>
                  <a:ext cx="83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DDAEFCD2-259D-4414-AF08-CB5E05FBE742}"/>
                    </a:ext>
                  </a:extLst>
                </p14:cNvPr>
                <p14:cNvContentPartPr/>
                <p14:nvPr/>
              </p14:nvContentPartPr>
              <p14:xfrm>
                <a:off x="10439074" y="1106345"/>
                <a:ext cx="47880" cy="828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DDAEFCD2-259D-4414-AF08-CB5E05FBE742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0430434" y="1097705"/>
                  <a:ext cx="65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0E39BB1-4EF0-4CEA-9E17-22095823C4F9}"/>
                    </a:ext>
                  </a:extLst>
                </p14:cNvPr>
                <p14:cNvContentPartPr/>
                <p14:nvPr/>
              </p14:nvContentPartPr>
              <p14:xfrm>
                <a:off x="10436914" y="1144865"/>
                <a:ext cx="60120" cy="18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0E39BB1-4EF0-4CEA-9E17-22095823C4F9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0428274" y="1135865"/>
                  <a:ext cx="77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41F1F0B-62C6-4FFE-8A1E-EEE52B8CBF95}"/>
                    </a:ext>
                  </a:extLst>
                </p14:cNvPr>
                <p14:cNvContentPartPr/>
                <p14:nvPr/>
              </p14:nvContentPartPr>
              <p14:xfrm>
                <a:off x="9889714" y="1127945"/>
                <a:ext cx="5760" cy="190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41F1F0B-62C6-4FFE-8A1E-EEE52B8CBF95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9881074" y="1119305"/>
                  <a:ext cx="23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D09F678-F089-4994-9A69-EDC2E1C7C043}"/>
                    </a:ext>
                  </a:extLst>
                </p14:cNvPr>
                <p14:cNvContentPartPr/>
                <p14:nvPr/>
              </p14:nvContentPartPr>
              <p14:xfrm>
                <a:off x="9924994" y="1184825"/>
                <a:ext cx="12960" cy="399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D09F678-F089-4994-9A69-EDC2E1C7C043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9915994" y="1175825"/>
                  <a:ext cx="30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7EA8134-9FF8-43F3-B61B-35F655EDDD06}"/>
                    </a:ext>
                  </a:extLst>
                </p14:cNvPr>
                <p14:cNvContentPartPr/>
                <p14:nvPr/>
              </p14:nvContentPartPr>
              <p14:xfrm>
                <a:off x="9947314" y="1259705"/>
                <a:ext cx="23400" cy="42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7EA8134-9FF8-43F3-B61B-35F655EDDD06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9938674" y="1250705"/>
                  <a:ext cx="41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F706CAF-2AC3-4C9A-9024-BE704F90EF74}"/>
                    </a:ext>
                  </a:extLst>
                </p14:cNvPr>
                <p14:cNvContentPartPr/>
                <p14:nvPr/>
              </p14:nvContentPartPr>
              <p14:xfrm>
                <a:off x="10021114" y="1426025"/>
                <a:ext cx="360" cy="3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F706CAF-2AC3-4C9A-9024-BE704F90EF74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0012474" y="14170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E5AD9E49-7416-4DD2-ABB9-49251C40EA0E}"/>
                    </a:ext>
                  </a:extLst>
                </p14:cNvPr>
                <p14:cNvContentPartPr/>
                <p14:nvPr/>
              </p14:nvContentPartPr>
              <p14:xfrm>
                <a:off x="9030446" y="1986844"/>
                <a:ext cx="164160" cy="2091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E5AD9E49-7416-4DD2-ABB9-49251C40EA0E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021806" y="1978204"/>
                  <a:ext cx="181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16E3E58-4A5A-4FF8-88BA-F68C81A0CC8E}"/>
                    </a:ext>
                  </a:extLst>
                </p14:cNvPr>
                <p14:cNvContentPartPr/>
                <p14:nvPr/>
              </p14:nvContentPartPr>
              <p14:xfrm>
                <a:off x="9137006" y="1968124"/>
                <a:ext cx="78480" cy="964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16E3E58-4A5A-4FF8-88BA-F68C81A0CC8E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9128366" y="1959124"/>
                  <a:ext cx="9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97CC3C7E-237C-473F-B3DE-E4C96A322A66}"/>
                    </a:ext>
                  </a:extLst>
                </p14:cNvPr>
                <p14:cNvContentPartPr/>
                <p14:nvPr/>
              </p14:nvContentPartPr>
              <p14:xfrm>
                <a:off x="9159686" y="1884604"/>
                <a:ext cx="89280" cy="119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97CC3C7E-237C-473F-B3DE-E4C96A322A66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9151046" y="1875964"/>
                  <a:ext cx="106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1AC684B-63B8-4B25-B37A-9365F0BA0E64}"/>
                    </a:ext>
                  </a:extLst>
                </p14:cNvPr>
                <p14:cNvContentPartPr/>
                <p14:nvPr/>
              </p14:nvContentPartPr>
              <p14:xfrm>
                <a:off x="9228086" y="1926004"/>
                <a:ext cx="107280" cy="1803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1AC684B-63B8-4B25-B37A-9365F0BA0E64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9219086" y="1917004"/>
                  <a:ext cx="124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67B53951-AB6D-44BD-A370-525E48BB669F}"/>
                    </a:ext>
                  </a:extLst>
                </p14:cNvPr>
                <p14:cNvContentPartPr/>
                <p14:nvPr/>
              </p14:nvContentPartPr>
              <p14:xfrm>
                <a:off x="9317006" y="1920964"/>
                <a:ext cx="125640" cy="950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67B53951-AB6D-44BD-A370-525E48BB669F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9308006" y="1912324"/>
                  <a:ext cx="143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AA1CA3A-BC73-4F51-B5F0-9A0755578DC6}"/>
                    </a:ext>
                  </a:extLst>
                </p14:cNvPr>
                <p14:cNvContentPartPr/>
                <p14:nvPr/>
              </p14:nvContentPartPr>
              <p14:xfrm>
                <a:off x="9478646" y="1994764"/>
                <a:ext cx="35640" cy="16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AA1CA3A-BC73-4F51-B5F0-9A0755578DC6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9469646" y="1985764"/>
                  <a:ext cx="53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3A63D43-9B63-4640-A997-E43858B2CEE5}"/>
                    </a:ext>
                  </a:extLst>
                </p14:cNvPr>
                <p14:cNvContentPartPr/>
                <p14:nvPr/>
              </p14:nvContentPartPr>
              <p14:xfrm>
                <a:off x="9520406" y="1883524"/>
                <a:ext cx="67320" cy="108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3A63D43-9B63-4640-A997-E43858B2CEE5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9511766" y="1874524"/>
                  <a:ext cx="84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96838BD-C551-42ED-8294-4DBCC9DD22BA}"/>
                    </a:ext>
                  </a:extLst>
                </p14:cNvPr>
                <p14:cNvContentPartPr/>
                <p14:nvPr/>
              </p14:nvContentPartPr>
              <p14:xfrm>
                <a:off x="9629486" y="1719724"/>
                <a:ext cx="79920" cy="2246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96838BD-C551-42ED-8294-4DBCC9DD22BA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9620486" y="1710724"/>
                  <a:ext cx="97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29525D4-6D39-4071-9950-9D0408411577}"/>
                    </a:ext>
                  </a:extLst>
                </p14:cNvPr>
                <p14:cNvContentPartPr/>
                <p14:nvPr/>
              </p14:nvContentPartPr>
              <p14:xfrm>
                <a:off x="9864926" y="1678684"/>
                <a:ext cx="298800" cy="853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29525D4-6D39-4071-9950-9D0408411577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9856286" y="1670044"/>
                  <a:ext cx="316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60114E4C-C3BA-4567-8C5E-5E72E266BD7E}"/>
                    </a:ext>
                  </a:extLst>
                </p14:cNvPr>
                <p14:cNvContentPartPr/>
                <p14:nvPr/>
              </p14:nvContentPartPr>
              <p14:xfrm>
                <a:off x="10124126" y="1683724"/>
                <a:ext cx="212040" cy="720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60114E4C-C3BA-4567-8C5E-5E72E266BD7E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0115126" y="1674724"/>
                  <a:ext cx="229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E0ADFE3E-BA3A-48FB-8A0C-978AFACFBF35}"/>
                    </a:ext>
                  </a:extLst>
                </p14:cNvPr>
                <p14:cNvContentPartPr/>
                <p14:nvPr/>
              </p14:nvContentPartPr>
              <p14:xfrm>
                <a:off x="10207646" y="1667884"/>
                <a:ext cx="77040" cy="144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E0ADFE3E-BA3A-48FB-8A0C-978AFACFBF35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0199006" y="1659244"/>
                  <a:ext cx="94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54AA1B1-BEE4-43DA-AAC7-0DD0B1510C95}"/>
                    </a:ext>
                  </a:extLst>
                </p14:cNvPr>
                <p14:cNvContentPartPr/>
                <p14:nvPr/>
              </p14:nvContentPartPr>
              <p14:xfrm>
                <a:off x="9878606" y="1776964"/>
                <a:ext cx="335160" cy="1458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54AA1B1-BEE4-43DA-AAC7-0DD0B1510C95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869966" y="1767964"/>
                  <a:ext cx="352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EA7ADD5D-EDBD-43E2-9270-EA26EDCA042E}"/>
                    </a:ext>
                  </a:extLst>
                </p14:cNvPr>
                <p14:cNvContentPartPr/>
                <p14:nvPr/>
              </p14:nvContentPartPr>
              <p14:xfrm>
                <a:off x="10262366" y="1467004"/>
                <a:ext cx="383040" cy="2026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EA7ADD5D-EDBD-43E2-9270-EA26EDCA042E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0253366" y="1458364"/>
                  <a:ext cx="400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DBA0FDEE-CB68-425A-A63D-11B544940928}"/>
                    </a:ext>
                  </a:extLst>
                </p14:cNvPr>
                <p14:cNvContentPartPr/>
                <p14:nvPr/>
              </p14:nvContentPartPr>
              <p14:xfrm>
                <a:off x="10354886" y="1617124"/>
                <a:ext cx="417240" cy="149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DBA0FDEE-CB68-425A-A63D-11B544940928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10346246" y="1608484"/>
                  <a:ext cx="434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3C2B64B-A333-4C47-909A-2FF92C8EF85D}"/>
                    </a:ext>
                  </a:extLst>
                </p14:cNvPr>
                <p14:cNvContentPartPr/>
                <p14:nvPr/>
              </p14:nvContentPartPr>
              <p14:xfrm>
                <a:off x="10602566" y="1403644"/>
                <a:ext cx="286200" cy="1036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3C2B64B-A333-4C47-909A-2FF92C8EF85D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0593566" y="1395004"/>
                  <a:ext cx="303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A98264D7-3C93-4E92-B95C-48FAFF816389}"/>
                    </a:ext>
                  </a:extLst>
                </p14:cNvPr>
                <p14:cNvContentPartPr/>
                <p14:nvPr/>
              </p14:nvContentPartPr>
              <p14:xfrm>
                <a:off x="10386566" y="1625404"/>
                <a:ext cx="27720" cy="979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A98264D7-3C93-4E92-B95C-48FAFF816389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0377926" y="1616764"/>
                  <a:ext cx="45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A708F40-0C8F-4437-B56F-53260A61575E}"/>
                    </a:ext>
                  </a:extLst>
                </p14:cNvPr>
                <p14:cNvContentPartPr/>
                <p14:nvPr/>
              </p14:nvContentPartPr>
              <p14:xfrm>
                <a:off x="10386566" y="1634404"/>
                <a:ext cx="60840" cy="78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A708F40-0C8F-4437-B56F-53260A61575E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0377926" y="1625404"/>
                  <a:ext cx="78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EBA7EF8-AA82-4B9D-AD73-9D02BED31BB4}"/>
                    </a:ext>
                  </a:extLst>
                </p14:cNvPr>
                <p14:cNvContentPartPr/>
                <p14:nvPr/>
              </p14:nvContentPartPr>
              <p14:xfrm>
                <a:off x="10469006" y="1594084"/>
                <a:ext cx="69120" cy="975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EBA7EF8-AA82-4B9D-AD73-9D02BED31BB4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0460366" y="1585444"/>
                  <a:ext cx="8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6493CE82-E093-4D5B-A70F-31FA3A427528}"/>
                    </a:ext>
                  </a:extLst>
                </p14:cNvPr>
                <p14:cNvContentPartPr/>
                <p14:nvPr/>
              </p14:nvContentPartPr>
              <p14:xfrm>
                <a:off x="10562606" y="1540804"/>
                <a:ext cx="61920" cy="1134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6493CE82-E093-4D5B-A70F-31FA3A427528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0553606" y="1531804"/>
                  <a:ext cx="79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FE357BF-9B89-42D0-92EC-A34A0119FE1E}"/>
                    </a:ext>
                  </a:extLst>
                </p14:cNvPr>
                <p14:cNvContentPartPr/>
                <p14:nvPr/>
              </p14:nvContentPartPr>
              <p14:xfrm>
                <a:off x="10713806" y="1559164"/>
                <a:ext cx="212040" cy="954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FE357BF-9B89-42D0-92EC-A34A0119FE1E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0705166" y="1550524"/>
                  <a:ext cx="229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398D801-3643-4981-84C9-DC1F90E76590}"/>
                    </a:ext>
                  </a:extLst>
                </p14:cNvPr>
                <p14:cNvContentPartPr/>
                <p14:nvPr/>
              </p14:nvContentPartPr>
              <p14:xfrm>
                <a:off x="10002086" y="1403644"/>
                <a:ext cx="12960" cy="511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398D801-3643-4981-84C9-DC1F90E76590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9993086" y="1395004"/>
                  <a:ext cx="30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6DCFAD36-E7B1-466A-86A0-C91CF867BF03}"/>
                    </a:ext>
                  </a:extLst>
                </p14:cNvPr>
                <p14:cNvContentPartPr/>
                <p14:nvPr/>
              </p14:nvContentPartPr>
              <p14:xfrm>
                <a:off x="10057166" y="1495804"/>
                <a:ext cx="27720" cy="925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6DCFAD36-E7B1-466A-86A0-C91CF867BF03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0048166" y="1486804"/>
                  <a:ext cx="45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3DA47B2-4C33-4565-A98E-0082EF895EB8}"/>
                    </a:ext>
                  </a:extLst>
                </p14:cNvPr>
                <p14:cNvContentPartPr/>
                <p14:nvPr/>
              </p14:nvContentPartPr>
              <p14:xfrm>
                <a:off x="10093886" y="1628644"/>
                <a:ext cx="15480" cy="792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3DA47B2-4C33-4565-A98E-0082EF895EB8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0085246" y="1619644"/>
                  <a:ext cx="33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11FE1100-053D-4B13-9095-F7FB348F6A2A}"/>
                    </a:ext>
                  </a:extLst>
                </p14:cNvPr>
                <p14:cNvContentPartPr/>
                <p14:nvPr/>
              </p14:nvContentPartPr>
              <p14:xfrm>
                <a:off x="9093806" y="2387884"/>
                <a:ext cx="46080" cy="185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11FE1100-053D-4B13-9095-F7FB348F6A2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9084806" y="2378884"/>
                  <a:ext cx="63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44156C67-B416-4339-B185-8FB177B67EF8}"/>
                    </a:ext>
                  </a:extLst>
                </p14:cNvPr>
                <p14:cNvContentPartPr/>
                <p14:nvPr/>
              </p14:nvContentPartPr>
              <p14:xfrm>
                <a:off x="9114686" y="2338564"/>
                <a:ext cx="187200" cy="145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44156C67-B416-4339-B185-8FB177B67EF8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9106046" y="2329924"/>
                  <a:ext cx="204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EE9BD20C-9585-4F01-9013-C1C7EA691DD7}"/>
                    </a:ext>
                  </a:extLst>
                </p14:cNvPr>
                <p14:cNvContentPartPr/>
                <p14:nvPr/>
              </p14:nvContentPartPr>
              <p14:xfrm>
                <a:off x="9283526" y="2279164"/>
                <a:ext cx="59400" cy="1677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EE9BD20C-9585-4F01-9013-C1C7EA691DD7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9274886" y="2270524"/>
                  <a:ext cx="77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2C6C956-0C45-4E00-90DF-7DF94A5CE99E}"/>
                    </a:ext>
                  </a:extLst>
                </p14:cNvPr>
                <p14:cNvContentPartPr/>
                <p14:nvPr/>
              </p14:nvContentPartPr>
              <p14:xfrm>
                <a:off x="9285686" y="2268364"/>
                <a:ext cx="61920" cy="633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2C6C956-0C45-4E00-90DF-7DF94A5CE99E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9276686" y="2259364"/>
                  <a:ext cx="79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AA45AFA-7242-4955-BFD9-BF3985FD0BDE}"/>
                    </a:ext>
                  </a:extLst>
                </p14:cNvPr>
                <p14:cNvContentPartPr/>
                <p14:nvPr/>
              </p14:nvContentPartPr>
              <p14:xfrm>
                <a:off x="9317726" y="2367364"/>
                <a:ext cx="72000" cy="8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AA45AFA-7242-4955-BFD9-BF3985FD0BDE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9308726" y="2358364"/>
                  <a:ext cx="89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21619D96-7263-4221-BFCD-791C32DF63E2}"/>
                    </a:ext>
                  </a:extLst>
                </p14:cNvPr>
                <p14:cNvContentPartPr/>
                <p14:nvPr/>
              </p14:nvContentPartPr>
              <p14:xfrm>
                <a:off x="9389006" y="2266924"/>
                <a:ext cx="37440" cy="183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21619D96-7263-4221-BFCD-791C32DF63E2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9380006" y="2257924"/>
                  <a:ext cx="55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080227A-5625-439E-B2CD-1584B7FBE789}"/>
                    </a:ext>
                  </a:extLst>
                </p14:cNvPr>
                <p14:cNvContentPartPr/>
                <p14:nvPr/>
              </p14:nvContentPartPr>
              <p14:xfrm>
                <a:off x="9394046" y="2257204"/>
                <a:ext cx="143280" cy="1476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080227A-5625-439E-B2CD-1584B7FBE789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9385406" y="2248564"/>
                  <a:ext cx="160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48E1F74-73DA-424F-ADFD-0C7126553D02}"/>
                    </a:ext>
                  </a:extLst>
                </p14:cNvPr>
                <p14:cNvContentPartPr/>
                <p14:nvPr/>
              </p14:nvContentPartPr>
              <p14:xfrm>
                <a:off x="9581966" y="2382844"/>
                <a:ext cx="32760" cy="241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48E1F74-73DA-424F-ADFD-0C7126553D02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9573326" y="2373844"/>
                  <a:ext cx="50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7A796886-C3E4-42E0-954E-DDE254077661}"/>
                    </a:ext>
                  </a:extLst>
                </p14:cNvPr>
                <p14:cNvContentPartPr/>
                <p14:nvPr/>
              </p14:nvContentPartPr>
              <p14:xfrm>
                <a:off x="9655406" y="2274124"/>
                <a:ext cx="44280" cy="990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7A796886-C3E4-42E0-954E-DDE254077661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9646766" y="2265124"/>
                  <a:ext cx="61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7ED5FDC-EB29-4977-80FA-7E2EFFDD0461}"/>
                    </a:ext>
                  </a:extLst>
                </p14:cNvPr>
                <p14:cNvContentPartPr/>
                <p14:nvPr/>
              </p14:nvContentPartPr>
              <p14:xfrm>
                <a:off x="9714446" y="2152804"/>
                <a:ext cx="54000" cy="183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7ED5FDC-EB29-4977-80FA-7E2EFFDD0461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9705446" y="2143804"/>
                  <a:ext cx="71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FE9388D-6D03-49B4-9CC9-C16E01AB20D8}"/>
                    </a:ext>
                  </a:extLst>
                </p14:cNvPr>
                <p14:cNvContentPartPr/>
                <p14:nvPr/>
              </p14:nvContentPartPr>
              <p14:xfrm>
                <a:off x="9789686" y="2286004"/>
                <a:ext cx="39960" cy="129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FE9388D-6D03-49B4-9CC9-C16E01AB20D8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9780686" y="2277004"/>
                  <a:ext cx="57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A583EEAD-E5B7-4F85-84A7-61038CC3D61B}"/>
                    </a:ext>
                  </a:extLst>
                </p14:cNvPr>
                <p14:cNvContentPartPr/>
                <p14:nvPr/>
              </p14:nvContentPartPr>
              <p14:xfrm>
                <a:off x="9827486" y="2183044"/>
                <a:ext cx="60480" cy="118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A583EEAD-E5B7-4F85-84A7-61038CC3D61B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9818486" y="2174044"/>
                  <a:ext cx="78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31E14FC1-995C-4C76-AC55-580DDA588E76}"/>
                    </a:ext>
                  </a:extLst>
                </p14:cNvPr>
                <p14:cNvContentPartPr/>
                <p14:nvPr/>
              </p14:nvContentPartPr>
              <p14:xfrm>
                <a:off x="9906326" y="2036524"/>
                <a:ext cx="91440" cy="2552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31E14FC1-995C-4C76-AC55-580DDA588E76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9897326" y="2027524"/>
                  <a:ext cx="109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CDE1DA1B-9C37-4FE5-A31A-19188A0F87DF}"/>
                    </a:ext>
                  </a:extLst>
                </p14:cNvPr>
                <p14:cNvContentPartPr/>
                <p14:nvPr/>
              </p14:nvContentPartPr>
              <p14:xfrm>
                <a:off x="10090646" y="667804"/>
                <a:ext cx="9360" cy="82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CDE1DA1B-9C37-4FE5-A31A-19188A0F87DF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0081646" y="659164"/>
                  <a:ext cx="27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7DD8C945-CA43-4975-849E-DA3CAEA177CE}"/>
                    </a:ext>
                  </a:extLst>
                </p14:cNvPr>
                <p14:cNvContentPartPr/>
                <p14:nvPr/>
              </p14:nvContentPartPr>
              <p14:xfrm>
                <a:off x="10117286" y="728284"/>
                <a:ext cx="25560" cy="482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7DD8C945-CA43-4975-849E-DA3CAEA177CE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0108646" y="719644"/>
                  <a:ext cx="43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BBFEC42-07AB-451B-979D-0DDDF98F2935}"/>
                    </a:ext>
                  </a:extLst>
                </p14:cNvPr>
                <p14:cNvContentPartPr/>
                <p14:nvPr/>
              </p14:nvContentPartPr>
              <p14:xfrm>
                <a:off x="10156886" y="813964"/>
                <a:ext cx="14760" cy="489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BBFEC42-07AB-451B-979D-0DDDF98F2935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0148246" y="804964"/>
                  <a:ext cx="32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10D2C76-8B13-497D-8305-B4107AD2B78A}"/>
                    </a:ext>
                  </a:extLst>
                </p14:cNvPr>
                <p14:cNvContentPartPr/>
                <p14:nvPr/>
              </p14:nvContentPartPr>
              <p14:xfrm>
                <a:off x="10309886" y="1286284"/>
                <a:ext cx="10440" cy="122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10D2C76-8B13-497D-8305-B4107AD2B78A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0301246" y="1277644"/>
                  <a:ext cx="28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DF04AA7-4188-42C5-B432-57D6926D7EA9}"/>
                    </a:ext>
                  </a:extLst>
                </p14:cNvPr>
                <p14:cNvContentPartPr/>
                <p14:nvPr/>
              </p14:nvContentPartPr>
              <p14:xfrm>
                <a:off x="10338686" y="1349284"/>
                <a:ext cx="17640" cy="572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DF04AA7-4188-42C5-B432-57D6926D7EA9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0330046" y="1340284"/>
                  <a:ext cx="35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E4F17A8E-B827-4AC7-A4F3-E1121D957DA4}"/>
                    </a:ext>
                  </a:extLst>
                </p14:cNvPr>
                <p14:cNvContentPartPr/>
                <p14:nvPr/>
              </p14:nvContentPartPr>
              <p14:xfrm>
                <a:off x="10373606" y="1447204"/>
                <a:ext cx="22320" cy="637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E4F17A8E-B827-4AC7-A4F3-E1121D957DA4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0364606" y="1438564"/>
                  <a:ext cx="39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F3C3CC7F-BC6B-4C1E-B7DF-55022F1D9474}"/>
                    </a:ext>
                  </a:extLst>
                </p14:cNvPr>
                <p14:cNvContentPartPr/>
                <p14:nvPr/>
              </p14:nvContentPartPr>
              <p14:xfrm>
                <a:off x="10405286" y="1550164"/>
                <a:ext cx="36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F3C3CC7F-BC6B-4C1E-B7DF-55022F1D9474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0396286" y="15415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14AAF326-2E04-4780-9962-F31E1E4A8C4D}"/>
                    </a:ext>
                  </a:extLst>
                </p14:cNvPr>
                <p14:cNvContentPartPr/>
                <p14:nvPr/>
              </p14:nvContentPartPr>
              <p14:xfrm>
                <a:off x="10051046" y="1893964"/>
                <a:ext cx="515880" cy="191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14AAF326-2E04-4780-9962-F31E1E4A8C4D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0042406" y="1885324"/>
                  <a:ext cx="533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9CA53F05-0F29-49DA-85CD-22156EBDEBBA}"/>
                    </a:ext>
                  </a:extLst>
                </p14:cNvPr>
                <p14:cNvContentPartPr/>
                <p14:nvPr/>
              </p14:nvContentPartPr>
              <p14:xfrm>
                <a:off x="10453166" y="1746364"/>
                <a:ext cx="8280" cy="136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9CA53F05-0F29-49DA-85CD-22156EBDEBBA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0444166" y="1737724"/>
                  <a:ext cx="25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2E46FF5A-9E0B-4030-900C-6B4A8AE93964}"/>
                    </a:ext>
                  </a:extLst>
                </p14:cNvPr>
                <p14:cNvContentPartPr/>
                <p14:nvPr/>
              </p14:nvContentPartPr>
              <p14:xfrm>
                <a:off x="10468646" y="1787764"/>
                <a:ext cx="5040" cy="201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E46FF5A-9E0B-4030-900C-6B4A8AE93964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0459646" y="1778764"/>
                  <a:ext cx="22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BBF576A-39F7-4FEA-81E4-1CBA6BD9498F}"/>
                    </a:ext>
                  </a:extLst>
                </p14:cNvPr>
                <p14:cNvContentPartPr/>
                <p14:nvPr/>
              </p14:nvContentPartPr>
              <p14:xfrm>
                <a:off x="10481246" y="1838524"/>
                <a:ext cx="29160" cy="410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BBF576A-39F7-4FEA-81E4-1CBA6BD9498F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0472246" y="1829524"/>
                  <a:ext cx="46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9B0AF48-43E3-4306-839E-88AC80A473C4}"/>
                    </a:ext>
                  </a:extLst>
                </p14:cNvPr>
                <p14:cNvContentPartPr/>
                <p14:nvPr/>
              </p14:nvContentPartPr>
              <p14:xfrm>
                <a:off x="10555406" y="1914484"/>
                <a:ext cx="210960" cy="102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9B0AF48-43E3-4306-839E-88AC80A473C4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0546406" y="1905484"/>
                  <a:ext cx="228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F4DDA00-30CF-4141-9F18-B99130652586}"/>
                    </a:ext>
                  </a:extLst>
                </p14:cNvPr>
                <p14:cNvContentPartPr/>
                <p14:nvPr/>
              </p14:nvContentPartPr>
              <p14:xfrm>
                <a:off x="10595366" y="1862284"/>
                <a:ext cx="115200" cy="2628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F4DDA00-30CF-4141-9F18-B99130652586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10586726" y="1853644"/>
                  <a:ext cx="132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4140F89-54A3-4FE2-9C0C-26F4D9B161D2}"/>
                    </a:ext>
                  </a:extLst>
                </p14:cNvPr>
                <p14:cNvContentPartPr/>
                <p14:nvPr/>
              </p14:nvContentPartPr>
              <p14:xfrm>
                <a:off x="10080206" y="2099164"/>
                <a:ext cx="536400" cy="1825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4140F89-54A3-4FE2-9C0C-26F4D9B161D2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0071566" y="2090524"/>
                  <a:ext cx="554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9C3C84-54E0-40F0-8A60-1638F1AE212E}"/>
                    </a:ext>
                  </a:extLst>
                </p14:cNvPr>
                <p14:cNvContentPartPr/>
                <p14:nvPr/>
              </p14:nvContentPartPr>
              <p14:xfrm>
                <a:off x="10674206" y="1638004"/>
                <a:ext cx="461520" cy="2354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9C3C84-54E0-40F0-8A60-1638F1AE212E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10665566" y="1629364"/>
                  <a:ext cx="479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E051EE6-5988-4D5D-8609-C078767199D7}"/>
                    </a:ext>
                  </a:extLst>
                </p14:cNvPr>
                <p14:cNvContentPartPr/>
                <p14:nvPr/>
              </p14:nvContentPartPr>
              <p14:xfrm>
                <a:off x="10756286" y="1872004"/>
                <a:ext cx="469800" cy="1659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E051EE6-5988-4D5D-8609-C078767199D7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10747646" y="1863004"/>
                  <a:ext cx="48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45C5BD4-DCD2-4087-BFE8-2F7F692781AC}"/>
                    </a:ext>
                  </a:extLst>
                </p14:cNvPr>
                <p14:cNvContentPartPr/>
                <p14:nvPr/>
              </p14:nvContentPartPr>
              <p14:xfrm>
                <a:off x="11077406" y="1589764"/>
                <a:ext cx="224640" cy="781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45C5BD4-DCD2-4087-BFE8-2F7F692781AC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11068766" y="1581124"/>
                  <a:ext cx="242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12627C2D-3572-4E75-B8BA-2ECFDBD9B182}"/>
                    </a:ext>
                  </a:extLst>
                </p14:cNvPr>
                <p14:cNvContentPartPr/>
                <p14:nvPr/>
              </p14:nvContentPartPr>
              <p14:xfrm>
                <a:off x="11163806" y="1787764"/>
                <a:ext cx="221760" cy="1033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12627C2D-3572-4E75-B8BA-2ECFDBD9B182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11154806" y="1778764"/>
                  <a:ext cx="239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273D6AA8-C680-44B5-A27A-800AD4BD0F99}"/>
                    </a:ext>
                  </a:extLst>
                </p14:cNvPr>
                <p14:cNvContentPartPr/>
                <p14:nvPr/>
              </p14:nvContentPartPr>
              <p14:xfrm>
                <a:off x="10783646" y="1848244"/>
                <a:ext cx="94320" cy="1026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273D6AA8-C680-44B5-A27A-800AD4BD0F99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10775006" y="1839244"/>
                  <a:ext cx="111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86105BF5-F0FC-441C-9BF6-F21C8B57D84D}"/>
                    </a:ext>
                  </a:extLst>
                </p14:cNvPr>
                <p14:cNvContentPartPr/>
                <p14:nvPr/>
              </p14:nvContentPartPr>
              <p14:xfrm>
                <a:off x="10912526" y="1798924"/>
                <a:ext cx="26640" cy="1162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86105BF5-F0FC-441C-9BF6-F21C8B57D84D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10903526" y="1790284"/>
                  <a:ext cx="44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42332167-E549-41D1-9854-7CFADB025024}"/>
                    </a:ext>
                  </a:extLst>
                </p14:cNvPr>
                <p14:cNvContentPartPr/>
                <p14:nvPr/>
              </p14:nvContentPartPr>
              <p14:xfrm>
                <a:off x="10929086" y="1796764"/>
                <a:ext cx="56880" cy="943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42332167-E549-41D1-9854-7CFADB025024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0920446" y="1787764"/>
                  <a:ext cx="74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40DCCC0C-1CD1-42CA-9DE8-452AB880D66B}"/>
                    </a:ext>
                  </a:extLst>
                </p14:cNvPr>
                <p14:cNvContentPartPr/>
                <p14:nvPr/>
              </p14:nvContentPartPr>
              <p14:xfrm>
                <a:off x="10913606" y="1747084"/>
                <a:ext cx="174600" cy="1357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40DCCC0C-1CD1-42CA-9DE8-452AB880D66B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0904606" y="1738084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B153573-ADB4-41BE-B50C-13C529266061}"/>
                    </a:ext>
                  </a:extLst>
                </p14:cNvPr>
                <p14:cNvContentPartPr/>
                <p14:nvPr/>
              </p14:nvContentPartPr>
              <p14:xfrm>
                <a:off x="11023046" y="1744564"/>
                <a:ext cx="69120" cy="403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B153573-ADB4-41BE-B50C-13C529266061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1014406" y="1735924"/>
                  <a:ext cx="86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8236673C-AC60-4DC2-B95D-43E07C82ED65}"/>
                    </a:ext>
                  </a:extLst>
                </p14:cNvPr>
                <p14:cNvContentPartPr/>
                <p14:nvPr/>
              </p14:nvContentPartPr>
              <p14:xfrm>
                <a:off x="11153366" y="1687324"/>
                <a:ext cx="67320" cy="126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8236673C-AC60-4DC2-B95D-43E07C82ED65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11144726" y="1678684"/>
                  <a:ext cx="84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A948041F-864E-4CCC-84E8-ED1928B3639D}"/>
                    </a:ext>
                  </a:extLst>
                </p14:cNvPr>
                <p14:cNvContentPartPr/>
                <p14:nvPr/>
              </p14:nvContentPartPr>
              <p14:xfrm>
                <a:off x="11153366" y="1740244"/>
                <a:ext cx="86040" cy="338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A948041F-864E-4CCC-84E8-ED1928B3639D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11144726" y="1731604"/>
                  <a:ext cx="103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27B37435-E9AF-44D2-B6FE-5ED2934035B8}"/>
                    </a:ext>
                  </a:extLst>
                </p14:cNvPr>
                <p14:cNvContentPartPr/>
                <p14:nvPr/>
              </p14:nvContentPartPr>
              <p14:xfrm>
                <a:off x="8766926" y="2055604"/>
                <a:ext cx="208440" cy="6076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27B37435-E9AF-44D2-B6FE-5ED2934035B8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8758286" y="2046964"/>
                  <a:ext cx="22608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858D55CD-F642-4369-BCC9-27B0E6B65F6A}"/>
                    </a:ext>
                  </a:extLst>
                </p14:cNvPr>
                <p14:cNvContentPartPr/>
                <p14:nvPr/>
              </p14:nvContentPartPr>
              <p14:xfrm>
                <a:off x="8223686" y="2286364"/>
                <a:ext cx="119520" cy="1522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858D55CD-F642-4369-BCC9-27B0E6B65F6A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8214686" y="2277364"/>
                  <a:ext cx="137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B3183A14-7BCA-4FAC-8780-84607737CC4A}"/>
                    </a:ext>
                  </a:extLst>
                </p14:cNvPr>
                <p14:cNvContentPartPr/>
                <p14:nvPr/>
              </p14:nvContentPartPr>
              <p14:xfrm>
                <a:off x="8414126" y="2107444"/>
                <a:ext cx="92520" cy="2430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B3183A14-7BCA-4FAC-8780-84607737CC4A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8405126" y="2098444"/>
                  <a:ext cx="110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39E8568D-D9FB-4D95-9099-A790E2D29BDF}"/>
                    </a:ext>
                  </a:extLst>
                </p14:cNvPr>
                <p14:cNvContentPartPr/>
                <p14:nvPr/>
              </p14:nvContentPartPr>
              <p14:xfrm>
                <a:off x="8124634" y="2575655"/>
                <a:ext cx="139680" cy="34596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39E8568D-D9FB-4D95-9099-A790E2D29BDF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8115994" y="2566655"/>
                  <a:ext cx="1573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EE74C21F-2B25-428E-B96D-DD0B15CC66BA}"/>
                    </a:ext>
                  </a:extLst>
                </p14:cNvPr>
                <p14:cNvContentPartPr/>
                <p14:nvPr/>
              </p14:nvContentPartPr>
              <p14:xfrm>
                <a:off x="8287714" y="2657375"/>
                <a:ext cx="171720" cy="889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EE74C21F-2B25-428E-B96D-DD0B15CC66BA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8278714" y="2648735"/>
                  <a:ext cx="189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867CD72-765D-499A-B5B9-CB2D5B31112E}"/>
                    </a:ext>
                  </a:extLst>
                </p14:cNvPr>
                <p14:cNvContentPartPr/>
                <p14:nvPr/>
              </p14:nvContentPartPr>
              <p14:xfrm>
                <a:off x="8435314" y="2523455"/>
                <a:ext cx="58320" cy="1702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867CD72-765D-499A-B5B9-CB2D5B31112E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8426314" y="2514455"/>
                  <a:ext cx="75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92F7AE3D-6682-4EA8-8F4B-8C7C2520148D}"/>
                    </a:ext>
                  </a:extLst>
                </p14:cNvPr>
                <p14:cNvContentPartPr/>
                <p14:nvPr/>
              </p14:nvContentPartPr>
              <p14:xfrm>
                <a:off x="8450794" y="2525615"/>
                <a:ext cx="46440" cy="543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92F7AE3D-6682-4EA8-8F4B-8C7C2520148D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8441794" y="2516615"/>
                  <a:ext cx="64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29EBE3BE-1A67-4DC9-9F52-A9F032309228}"/>
                    </a:ext>
                  </a:extLst>
                </p14:cNvPr>
                <p14:cNvContentPartPr/>
                <p14:nvPr/>
              </p14:nvContentPartPr>
              <p14:xfrm>
                <a:off x="8473114" y="2535695"/>
                <a:ext cx="96120" cy="1346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29EBE3BE-1A67-4DC9-9F52-A9F032309228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8464114" y="2527055"/>
                  <a:ext cx="113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F2790913-9B4A-4F4E-ADD6-6EBA0582354C}"/>
                    </a:ext>
                  </a:extLst>
                </p14:cNvPr>
                <p14:cNvContentPartPr/>
                <p14:nvPr/>
              </p14:nvContentPartPr>
              <p14:xfrm>
                <a:off x="8571806" y="2578324"/>
                <a:ext cx="64800" cy="7380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F2790913-9B4A-4F4E-ADD6-6EBA0582354C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8562806" y="2569684"/>
                  <a:ext cx="82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A1FCCE20-349E-49E5-80F4-66637D74A2E7}"/>
                    </a:ext>
                  </a:extLst>
                </p14:cNvPr>
                <p14:cNvContentPartPr/>
                <p14:nvPr/>
              </p14:nvContentPartPr>
              <p14:xfrm>
                <a:off x="8612486" y="2482564"/>
                <a:ext cx="39240" cy="1360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A1FCCE20-349E-49E5-80F4-66637D74A2E7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8603486" y="2473924"/>
                  <a:ext cx="5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D2E073E-FF2D-4FC2-8EE1-20C34D30B961}"/>
                    </a:ext>
                  </a:extLst>
                </p14:cNvPr>
                <p14:cNvContentPartPr/>
                <p14:nvPr/>
              </p14:nvContentPartPr>
              <p14:xfrm>
                <a:off x="8604206" y="2450884"/>
                <a:ext cx="52920" cy="442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D2E073E-FF2D-4FC2-8EE1-20C34D30B961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8595206" y="2441884"/>
                  <a:ext cx="70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B59FF4D-D800-407C-B8B5-C2D8739854AD}"/>
                    </a:ext>
                  </a:extLst>
                </p14:cNvPr>
                <p14:cNvContentPartPr/>
                <p14:nvPr/>
              </p14:nvContentPartPr>
              <p14:xfrm>
                <a:off x="8645246" y="2535484"/>
                <a:ext cx="38520" cy="914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B59FF4D-D800-407C-B8B5-C2D8739854AD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8636606" y="2526484"/>
                  <a:ext cx="56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A3CAC456-6478-4141-9ECB-AAB7BDEAA2D4}"/>
                    </a:ext>
                  </a:extLst>
                </p14:cNvPr>
                <p14:cNvContentPartPr/>
                <p14:nvPr/>
              </p14:nvContentPartPr>
              <p14:xfrm>
                <a:off x="8694926" y="2458084"/>
                <a:ext cx="33840" cy="13788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A3CAC456-6478-4141-9ECB-AAB7BDEAA2D4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8686286" y="2449444"/>
                  <a:ext cx="51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39280496-ABFC-4712-8CD2-9D42203BFF6E}"/>
                    </a:ext>
                  </a:extLst>
                </p14:cNvPr>
                <p14:cNvContentPartPr/>
                <p14:nvPr/>
              </p14:nvContentPartPr>
              <p14:xfrm>
                <a:off x="8705726" y="2444404"/>
                <a:ext cx="122760" cy="1267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39280496-ABFC-4712-8CD2-9D42203BFF6E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8697086" y="2435764"/>
                  <a:ext cx="140400" cy="1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832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94C46A0-662D-407C-926D-3313D13ACDBD}"/>
              </a:ext>
            </a:extLst>
          </p:cNvPr>
          <p:cNvGrpSpPr/>
          <p:nvPr/>
        </p:nvGrpSpPr>
        <p:grpSpPr>
          <a:xfrm>
            <a:off x="3506455" y="2824080"/>
            <a:ext cx="362880" cy="287280"/>
            <a:chOff x="3506455" y="2824080"/>
            <a:chExt cx="36288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6DB8046-9BF2-443E-A968-B1BBFE822287}"/>
                    </a:ext>
                  </a:extLst>
                </p14:cNvPr>
                <p14:cNvContentPartPr/>
                <p14:nvPr/>
              </p14:nvContentPartPr>
              <p14:xfrm>
                <a:off x="3506455" y="2971320"/>
                <a:ext cx="112320" cy="14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6DB8046-9BF2-443E-A968-B1BBFE8222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02135" y="2967000"/>
                  <a:ext cx="120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B93D9E-D822-4525-80B9-7FBAEC9DB178}"/>
                    </a:ext>
                  </a:extLst>
                </p14:cNvPr>
                <p14:cNvContentPartPr/>
                <p14:nvPr/>
              </p14:nvContentPartPr>
              <p14:xfrm>
                <a:off x="3652975" y="2841000"/>
                <a:ext cx="27720" cy="212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B93D9E-D822-4525-80B9-7FBAEC9DB1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8655" y="2836680"/>
                  <a:ext cx="36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DF1798-3FBE-4FC4-B52B-FFB5EF2BCDF0}"/>
                    </a:ext>
                  </a:extLst>
                </p14:cNvPr>
                <p14:cNvContentPartPr/>
                <p14:nvPr/>
              </p14:nvContentPartPr>
              <p14:xfrm>
                <a:off x="3731095" y="2824080"/>
                <a:ext cx="77760" cy="21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DF1798-3FBE-4FC4-B52B-FFB5EF2BCD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26775" y="2819760"/>
                  <a:ext cx="86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48A9AD3-70AC-4212-A8BE-1FCEB86CC9A4}"/>
                    </a:ext>
                  </a:extLst>
                </p14:cNvPr>
                <p14:cNvContentPartPr/>
                <p14:nvPr/>
              </p14:nvContentPartPr>
              <p14:xfrm>
                <a:off x="3745855" y="2969160"/>
                <a:ext cx="123480" cy="70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48A9AD3-70AC-4212-A8BE-1FCEB86CC9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1535" y="2964840"/>
                  <a:ext cx="13212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37CA61-8A5B-476A-A095-7BCFF03CE6BD}"/>
                  </a:ext>
                </a:extLst>
              </p14:cNvPr>
              <p14:cNvContentPartPr/>
              <p14:nvPr/>
            </p14:nvContentPartPr>
            <p14:xfrm>
              <a:off x="4259575" y="2771880"/>
              <a:ext cx="102960" cy="213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37CA61-8A5B-476A-A095-7BCFF03CE6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5255" y="2767560"/>
                <a:ext cx="1116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8E9D338-17D4-4EE3-B3AF-BF099701733B}"/>
                  </a:ext>
                </a:extLst>
              </p14:cNvPr>
              <p14:cNvContentPartPr/>
              <p14:nvPr/>
            </p14:nvContentPartPr>
            <p14:xfrm>
              <a:off x="4704175" y="2764680"/>
              <a:ext cx="166680" cy="2264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8E9D338-17D4-4EE3-B3AF-BF09970173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99855" y="2760360"/>
                <a:ext cx="17532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6064DE4C-BC89-4882-A475-B07B36252D52}"/>
              </a:ext>
            </a:extLst>
          </p:cNvPr>
          <p:cNvGrpSpPr/>
          <p:nvPr/>
        </p:nvGrpSpPr>
        <p:grpSpPr>
          <a:xfrm>
            <a:off x="3382615" y="3233760"/>
            <a:ext cx="768240" cy="1043640"/>
            <a:chOff x="3382615" y="3233760"/>
            <a:chExt cx="76824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335224-311F-421D-A66B-35BB68B77926}"/>
                    </a:ext>
                  </a:extLst>
                </p14:cNvPr>
                <p14:cNvContentPartPr/>
                <p14:nvPr/>
              </p14:nvContentPartPr>
              <p14:xfrm>
                <a:off x="3393415" y="3346440"/>
                <a:ext cx="59400" cy="147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335224-311F-421D-A66B-35BB68B779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89095" y="3342120"/>
                  <a:ext cx="68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0B4CAE-70B0-43C4-9E82-C59AEFA1166D}"/>
                    </a:ext>
                  </a:extLst>
                </p14:cNvPr>
                <p14:cNvContentPartPr/>
                <p14:nvPr/>
              </p14:nvContentPartPr>
              <p14:xfrm>
                <a:off x="3382615" y="3329520"/>
                <a:ext cx="118440" cy="147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0B4CAE-70B0-43C4-9E82-C59AEFA116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78295" y="3325200"/>
                  <a:ext cx="127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4A8917-D447-4D0C-AF71-837E09111B45}"/>
                    </a:ext>
                  </a:extLst>
                </p14:cNvPr>
                <p14:cNvContentPartPr/>
                <p14:nvPr/>
              </p14:nvContentPartPr>
              <p14:xfrm>
                <a:off x="3384055" y="3411960"/>
                <a:ext cx="99000" cy="50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4A8917-D447-4D0C-AF71-837E09111B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79735" y="3407640"/>
                  <a:ext cx="107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B0CB7BE-C08F-42DE-9419-8B027E226CEE}"/>
                    </a:ext>
                  </a:extLst>
                </p14:cNvPr>
                <p14:cNvContentPartPr/>
                <p14:nvPr/>
              </p14:nvContentPartPr>
              <p14:xfrm>
                <a:off x="3542095" y="3303600"/>
                <a:ext cx="87840" cy="19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B0CB7BE-C08F-42DE-9419-8B027E226C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37775" y="3299280"/>
                  <a:ext cx="96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07ED73-50A8-414A-B75B-7FE17B89563C}"/>
                    </a:ext>
                  </a:extLst>
                </p14:cNvPr>
                <p14:cNvContentPartPr/>
                <p14:nvPr/>
              </p14:nvContentPartPr>
              <p14:xfrm>
                <a:off x="3654415" y="3282360"/>
                <a:ext cx="92160" cy="165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07ED73-50A8-414A-B75B-7FE17B8956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50095" y="3278040"/>
                  <a:ext cx="100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A5A8DA6-D86D-4878-8DCE-FC3AFBEFEB37}"/>
                    </a:ext>
                  </a:extLst>
                </p14:cNvPr>
                <p14:cNvContentPartPr/>
                <p14:nvPr/>
              </p14:nvContentPartPr>
              <p14:xfrm>
                <a:off x="3790135" y="3233760"/>
                <a:ext cx="76680" cy="171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A5A8DA6-D86D-4878-8DCE-FC3AFBEFEB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85815" y="3229440"/>
                  <a:ext cx="85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3ABBC0-6E40-4E89-B111-5186C0830153}"/>
                    </a:ext>
                  </a:extLst>
                </p14:cNvPr>
                <p14:cNvContentPartPr/>
                <p14:nvPr/>
              </p14:nvContentPartPr>
              <p14:xfrm>
                <a:off x="3479455" y="3689160"/>
                <a:ext cx="109440" cy="209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3ABBC0-6E40-4E89-B111-5186C08301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5135" y="3684840"/>
                  <a:ext cx="118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E96856-9518-4C65-9CED-3884314A6E4E}"/>
                    </a:ext>
                  </a:extLst>
                </p14:cNvPr>
                <p14:cNvContentPartPr/>
                <p14:nvPr/>
              </p14:nvContentPartPr>
              <p14:xfrm>
                <a:off x="3493135" y="3802920"/>
                <a:ext cx="85680" cy="40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E96856-9518-4C65-9CED-3884314A6E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88815" y="3798600"/>
                  <a:ext cx="94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1ECDBA1-4975-4D06-98D4-A68FB743E4FC}"/>
                    </a:ext>
                  </a:extLst>
                </p14:cNvPr>
                <p14:cNvContentPartPr/>
                <p14:nvPr/>
              </p14:nvContentPartPr>
              <p14:xfrm>
                <a:off x="3652255" y="3667560"/>
                <a:ext cx="90360" cy="185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1ECDBA1-4975-4D06-98D4-A68FB743E4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47935" y="3663240"/>
                  <a:ext cx="99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A9EFB0-6832-49A5-9F62-41CBC055A958}"/>
                    </a:ext>
                  </a:extLst>
                </p14:cNvPr>
                <p14:cNvContentPartPr/>
                <p14:nvPr/>
              </p14:nvContentPartPr>
              <p14:xfrm>
                <a:off x="3822895" y="3604920"/>
                <a:ext cx="100080" cy="192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A9EFB0-6832-49A5-9F62-41CBC055A9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18575" y="3600600"/>
                  <a:ext cx="108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BCC839C-E34C-4B86-A883-8BF4AEFCEB12}"/>
                    </a:ext>
                  </a:extLst>
                </p14:cNvPr>
                <p14:cNvContentPartPr/>
                <p14:nvPr/>
              </p14:nvContentPartPr>
              <p14:xfrm>
                <a:off x="3997855" y="3672240"/>
                <a:ext cx="136800" cy="117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BCC839C-E34C-4B86-A883-8BF4AEFCEB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93535" y="3667920"/>
                  <a:ext cx="145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1D17465-E792-4E24-9F78-B1CAD5FFD468}"/>
                    </a:ext>
                  </a:extLst>
                </p14:cNvPr>
                <p14:cNvContentPartPr/>
                <p14:nvPr/>
              </p14:nvContentPartPr>
              <p14:xfrm>
                <a:off x="3592495" y="4125120"/>
                <a:ext cx="26280" cy="152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1D17465-E792-4E24-9F78-B1CAD5FFD4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88175" y="4120800"/>
                  <a:ext cx="34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D1BFBE-5209-4D06-86B5-641C89580263}"/>
                    </a:ext>
                  </a:extLst>
                </p14:cNvPr>
                <p14:cNvContentPartPr/>
                <p14:nvPr/>
              </p14:nvContentPartPr>
              <p14:xfrm>
                <a:off x="3604375" y="4095600"/>
                <a:ext cx="101520" cy="156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D1BFBE-5209-4D06-86B5-641C895802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00055" y="4091280"/>
                  <a:ext cx="110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E5741BD-6BA2-4A99-97B4-E664ACFE3816}"/>
                    </a:ext>
                  </a:extLst>
                </p14:cNvPr>
                <p14:cNvContentPartPr/>
                <p14:nvPr/>
              </p14:nvContentPartPr>
              <p14:xfrm>
                <a:off x="3575215" y="4168320"/>
                <a:ext cx="90360" cy="63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E5741BD-6BA2-4A99-97B4-E664ACFE38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70895" y="4164000"/>
                  <a:ext cx="99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13EFF14-A1DE-48E8-832E-F4415DAA6CA9}"/>
                    </a:ext>
                  </a:extLst>
                </p14:cNvPr>
                <p14:cNvContentPartPr/>
                <p14:nvPr/>
              </p14:nvContentPartPr>
              <p14:xfrm>
                <a:off x="3776455" y="4056720"/>
                <a:ext cx="97920" cy="160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13EFF14-A1DE-48E8-832E-F4415DAA6C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2135" y="4052400"/>
                  <a:ext cx="106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115387D-3672-4D26-B02E-E093AC9057C4}"/>
                    </a:ext>
                  </a:extLst>
                </p14:cNvPr>
                <p14:cNvContentPartPr/>
                <p14:nvPr/>
              </p14:nvContentPartPr>
              <p14:xfrm>
                <a:off x="3918295" y="4007040"/>
                <a:ext cx="84600" cy="176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115387D-3672-4D26-B02E-E093AC9057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13975" y="4002720"/>
                  <a:ext cx="93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7A04F3-7D59-4EDA-BFDB-3F0371C5CD2D}"/>
                    </a:ext>
                  </a:extLst>
                </p14:cNvPr>
                <p14:cNvContentPartPr/>
                <p14:nvPr/>
              </p14:nvContentPartPr>
              <p14:xfrm>
                <a:off x="4066615" y="3982920"/>
                <a:ext cx="84240" cy="198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7A04F3-7D59-4EDA-BFDB-3F0371C5CD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62295" y="3978600"/>
                  <a:ext cx="92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14F2573-F402-4C07-BF84-86F434AC978E}"/>
                    </a:ext>
                  </a:extLst>
                </p14:cNvPr>
                <p14:cNvContentPartPr/>
                <p14:nvPr/>
              </p14:nvContentPartPr>
              <p14:xfrm>
                <a:off x="3971575" y="3553080"/>
                <a:ext cx="155160" cy="226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14F2573-F402-4C07-BF84-86F434AC97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67255" y="3548760"/>
                  <a:ext cx="163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3AB8228-8F10-4FAB-92D5-5456878620B8}"/>
                    </a:ext>
                  </a:extLst>
                </p14:cNvPr>
                <p14:cNvContentPartPr/>
                <p14:nvPr/>
              </p14:nvContentPartPr>
              <p14:xfrm>
                <a:off x="3989215" y="3556680"/>
                <a:ext cx="153000" cy="227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3AB8228-8F10-4FAB-92D5-5456878620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84895" y="3552360"/>
                  <a:ext cx="1616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6E0220-00A8-4530-A685-2837F0625D8D}"/>
              </a:ext>
            </a:extLst>
          </p:cNvPr>
          <p:cNvGrpSpPr/>
          <p:nvPr/>
        </p:nvGrpSpPr>
        <p:grpSpPr>
          <a:xfrm>
            <a:off x="4252375" y="3137640"/>
            <a:ext cx="244800" cy="164880"/>
            <a:chOff x="4252375" y="3137640"/>
            <a:chExt cx="2448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78AEBC5-41F1-4796-9EEB-C2221A606F22}"/>
                    </a:ext>
                  </a:extLst>
                </p14:cNvPr>
                <p14:cNvContentPartPr/>
                <p14:nvPr/>
              </p14:nvContentPartPr>
              <p14:xfrm>
                <a:off x="4296295" y="3148800"/>
                <a:ext cx="13320" cy="153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78AEBC5-41F1-4796-9EEB-C2221A606F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91975" y="3144480"/>
                  <a:ext cx="21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B3FCAC1-F36D-4FCB-BE4F-775E678B2DA8}"/>
                    </a:ext>
                  </a:extLst>
                </p14:cNvPr>
                <p14:cNvContentPartPr/>
                <p14:nvPr/>
              </p14:nvContentPartPr>
              <p14:xfrm>
                <a:off x="4252375" y="3148440"/>
                <a:ext cx="91440" cy="56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B3FCAC1-F36D-4FCB-BE4F-775E678B2DA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8055" y="3144120"/>
                  <a:ext cx="100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D8E55B6-D6D1-444F-8ECC-1BF8210E3088}"/>
                    </a:ext>
                  </a:extLst>
                </p14:cNvPr>
                <p14:cNvContentPartPr/>
                <p14:nvPr/>
              </p14:nvContentPartPr>
              <p14:xfrm>
                <a:off x="4255255" y="3141600"/>
                <a:ext cx="179640" cy="142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D8E55B6-D6D1-444F-8ECC-1BF8210E30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50935" y="3137280"/>
                  <a:ext cx="188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F84A236-0B6C-4EB0-BB7F-2DED5303CC32}"/>
                    </a:ext>
                  </a:extLst>
                </p14:cNvPr>
                <p14:cNvContentPartPr/>
                <p14:nvPr/>
              </p14:nvContentPartPr>
              <p14:xfrm>
                <a:off x="4398535" y="3137640"/>
                <a:ext cx="98640" cy="84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F84A236-0B6C-4EB0-BB7F-2DED5303CC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94215" y="3133320"/>
                  <a:ext cx="1072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9CCB74E-18F5-46D8-A785-D4B3BD1C88C8}"/>
              </a:ext>
            </a:extLst>
          </p:cNvPr>
          <p:cNvGrpSpPr/>
          <p:nvPr/>
        </p:nvGrpSpPr>
        <p:grpSpPr>
          <a:xfrm>
            <a:off x="4664575" y="3129360"/>
            <a:ext cx="269280" cy="134640"/>
            <a:chOff x="4664575" y="3129360"/>
            <a:chExt cx="26928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4C2544-A39A-43BC-8796-D554CD8B142F}"/>
                    </a:ext>
                  </a:extLst>
                </p14:cNvPr>
                <p14:cNvContentPartPr/>
                <p14:nvPr/>
              </p14:nvContentPartPr>
              <p14:xfrm>
                <a:off x="4731535" y="3136560"/>
                <a:ext cx="19800" cy="12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4C2544-A39A-43BC-8796-D554CD8B14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27215" y="3132240"/>
                  <a:ext cx="28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754BD2-8D34-4C25-B3A8-F698C5D84D04}"/>
                    </a:ext>
                  </a:extLst>
                </p14:cNvPr>
                <p14:cNvContentPartPr/>
                <p14:nvPr/>
              </p14:nvContentPartPr>
              <p14:xfrm>
                <a:off x="4671055" y="3141960"/>
                <a:ext cx="96120" cy="12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0754BD2-8D34-4C25-B3A8-F698C5D84D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66735" y="3137640"/>
                  <a:ext cx="104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B241F47-AED3-4B30-BA81-B02BFD67AC2F}"/>
                    </a:ext>
                  </a:extLst>
                </p14:cNvPr>
                <p14:cNvContentPartPr/>
                <p14:nvPr/>
              </p14:nvContentPartPr>
              <p14:xfrm>
                <a:off x="4664575" y="3234120"/>
                <a:ext cx="114120" cy="28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B241F47-AED3-4B30-BA81-B02BFD67AC2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60255" y="3229800"/>
                  <a:ext cx="122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D442F9-3826-4F90-A682-42BD58E6D3F9}"/>
                    </a:ext>
                  </a:extLst>
                </p14:cNvPr>
                <p14:cNvContentPartPr/>
                <p14:nvPr/>
              </p14:nvContentPartPr>
              <p14:xfrm>
                <a:off x="4809655" y="3129360"/>
                <a:ext cx="124200" cy="112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D442F9-3826-4F90-A682-42BD58E6D3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05335" y="3125040"/>
                  <a:ext cx="1328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6365D40-9D04-461A-B0AF-691CEC3DE95D}"/>
                  </a:ext>
                </a:extLst>
              </p14:cNvPr>
              <p14:cNvContentPartPr/>
              <p14:nvPr/>
            </p14:nvContentPartPr>
            <p14:xfrm>
              <a:off x="4740175" y="3528240"/>
              <a:ext cx="14400" cy="185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6365D40-9D04-461A-B0AF-691CEC3DE95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35855" y="3523920"/>
                <a:ext cx="2304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8BD70C5-8008-4483-95C4-69A82E29896E}"/>
              </a:ext>
            </a:extLst>
          </p:cNvPr>
          <p:cNvGrpSpPr/>
          <p:nvPr/>
        </p:nvGrpSpPr>
        <p:grpSpPr>
          <a:xfrm>
            <a:off x="4687975" y="3472440"/>
            <a:ext cx="287280" cy="223920"/>
            <a:chOff x="4687975" y="3472440"/>
            <a:chExt cx="2872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D6744CB-AF6E-4D9F-BDF1-943A146C9444}"/>
                    </a:ext>
                  </a:extLst>
                </p14:cNvPr>
                <p14:cNvContentPartPr/>
                <p14:nvPr/>
              </p14:nvContentPartPr>
              <p14:xfrm>
                <a:off x="4687975" y="3504120"/>
                <a:ext cx="110520" cy="80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D6744CB-AF6E-4D9F-BDF1-943A146C94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83655" y="3499800"/>
                  <a:ext cx="119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B79C6B-FCB8-4CB2-B4FC-CA4982DDCB87}"/>
                    </a:ext>
                  </a:extLst>
                </p14:cNvPr>
                <p14:cNvContentPartPr/>
                <p14:nvPr/>
              </p14:nvContentPartPr>
              <p14:xfrm>
                <a:off x="4713535" y="3616800"/>
                <a:ext cx="120600" cy="79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B79C6B-FCB8-4CB2-B4FC-CA4982DDCB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09215" y="3612480"/>
                  <a:ext cx="129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5A273E0-B92C-4F75-BA6C-A8FCC140A066}"/>
                    </a:ext>
                  </a:extLst>
                </p14:cNvPr>
                <p14:cNvContentPartPr/>
                <p14:nvPr/>
              </p14:nvContentPartPr>
              <p14:xfrm>
                <a:off x="4900735" y="3490800"/>
                <a:ext cx="27360" cy="153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5A273E0-B92C-4F75-BA6C-A8FCC140A0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96415" y="3486480"/>
                  <a:ext cx="3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1AA1CBB-26D9-4975-9F50-C74EB5193144}"/>
                    </a:ext>
                  </a:extLst>
                </p14:cNvPr>
                <p14:cNvContentPartPr/>
                <p14:nvPr/>
              </p14:nvContentPartPr>
              <p14:xfrm>
                <a:off x="4884535" y="3472440"/>
                <a:ext cx="90720" cy="13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1AA1CBB-26D9-4975-9F50-C74EB51931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80215" y="3468120"/>
                  <a:ext cx="993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CBBC5E7-F191-458C-A1CF-5D0A2135B1F3}"/>
              </a:ext>
            </a:extLst>
          </p:cNvPr>
          <p:cNvGrpSpPr/>
          <p:nvPr/>
        </p:nvGrpSpPr>
        <p:grpSpPr>
          <a:xfrm>
            <a:off x="2312335" y="588120"/>
            <a:ext cx="2692800" cy="1982160"/>
            <a:chOff x="2312335" y="588120"/>
            <a:chExt cx="2692800" cy="19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27CCC1E-E461-4965-98EB-151F95836901}"/>
                    </a:ext>
                  </a:extLst>
                </p14:cNvPr>
                <p14:cNvContentPartPr/>
                <p14:nvPr/>
              </p14:nvContentPartPr>
              <p14:xfrm>
                <a:off x="2365615" y="1395960"/>
                <a:ext cx="97200" cy="263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27CCC1E-E461-4965-98EB-151F958369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61295" y="1391640"/>
                  <a:ext cx="105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4FB3218-CC55-431E-9488-C624DEE71071}"/>
                    </a:ext>
                  </a:extLst>
                </p14:cNvPr>
                <p14:cNvContentPartPr/>
                <p14:nvPr/>
              </p14:nvContentPartPr>
              <p14:xfrm>
                <a:off x="2312335" y="1525200"/>
                <a:ext cx="121680" cy="66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4FB3218-CC55-431E-9488-C624DEE710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08015" y="1520880"/>
                  <a:ext cx="130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310757-0396-4168-BF67-048520300B04}"/>
                    </a:ext>
                  </a:extLst>
                </p14:cNvPr>
                <p14:cNvContentPartPr/>
                <p14:nvPr/>
              </p14:nvContentPartPr>
              <p14:xfrm>
                <a:off x="2538055" y="1467240"/>
                <a:ext cx="79560" cy="37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310757-0396-4168-BF67-048520300B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33735" y="1462920"/>
                  <a:ext cx="88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B6EF88-9ACA-4424-BFAD-8BE782069DB4}"/>
                    </a:ext>
                  </a:extLst>
                </p14:cNvPr>
                <p14:cNvContentPartPr/>
                <p14:nvPr/>
              </p14:nvContentPartPr>
              <p14:xfrm>
                <a:off x="2505655" y="1331520"/>
                <a:ext cx="118080" cy="199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B6EF88-9ACA-4424-BFAD-8BE782069DB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01335" y="1327200"/>
                  <a:ext cx="126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F56E49-4A8E-41D7-8FD0-3B6EE600D9D9}"/>
                    </a:ext>
                  </a:extLst>
                </p14:cNvPr>
                <p14:cNvContentPartPr/>
                <p14:nvPr/>
              </p14:nvContentPartPr>
              <p14:xfrm>
                <a:off x="2628775" y="1285800"/>
                <a:ext cx="132840" cy="19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F56E49-4A8E-41D7-8FD0-3B6EE600D9D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24455" y="1281480"/>
                  <a:ext cx="141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CF7B33-280A-4662-BE4E-F8703ED52A87}"/>
                    </a:ext>
                  </a:extLst>
                </p14:cNvPr>
                <p14:cNvContentPartPr/>
                <p14:nvPr/>
              </p14:nvContentPartPr>
              <p14:xfrm>
                <a:off x="2466055" y="1826880"/>
                <a:ext cx="142200" cy="22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CF7B33-280A-4662-BE4E-F8703ED52A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61735" y="1822560"/>
                  <a:ext cx="150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6F877A-EC94-4A97-A562-52FEE8739BC5}"/>
                    </a:ext>
                  </a:extLst>
                </p14:cNvPr>
                <p14:cNvContentPartPr/>
                <p14:nvPr/>
              </p14:nvContentPartPr>
              <p14:xfrm>
                <a:off x="2482615" y="1928760"/>
                <a:ext cx="74520" cy="5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6F877A-EC94-4A97-A562-52FEE8739BC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78295" y="1924440"/>
                  <a:ext cx="83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3CA8C5-2357-40A2-910C-B2C97B228E6E}"/>
                    </a:ext>
                  </a:extLst>
                </p14:cNvPr>
                <p14:cNvContentPartPr/>
                <p14:nvPr/>
              </p14:nvContentPartPr>
              <p14:xfrm>
                <a:off x="2598535" y="1797000"/>
                <a:ext cx="115200" cy="16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3CA8C5-2357-40A2-910C-B2C97B228E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94215" y="1792680"/>
                  <a:ext cx="123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B4C957-7C59-4EEE-93E3-B00C5B261F42}"/>
                    </a:ext>
                  </a:extLst>
                </p14:cNvPr>
                <p14:cNvContentPartPr/>
                <p14:nvPr/>
              </p14:nvContentPartPr>
              <p14:xfrm>
                <a:off x="2779615" y="1668120"/>
                <a:ext cx="106920" cy="221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B4C957-7C59-4EEE-93E3-B00C5B261F4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75295" y="1663800"/>
                  <a:ext cx="115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68B6B2-5266-49EB-AED5-0CD50E3D5426}"/>
                    </a:ext>
                  </a:extLst>
                </p14:cNvPr>
                <p14:cNvContentPartPr/>
                <p14:nvPr/>
              </p14:nvContentPartPr>
              <p14:xfrm>
                <a:off x="4067695" y="803760"/>
                <a:ext cx="181080" cy="86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68B6B2-5266-49EB-AED5-0CD50E3D542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63375" y="799440"/>
                  <a:ext cx="189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DE9080-D484-439E-B78A-76F49EE07AD9}"/>
                    </a:ext>
                  </a:extLst>
                </p14:cNvPr>
                <p14:cNvContentPartPr/>
                <p14:nvPr/>
              </p14:nvContentPartPr>
              <p14:xfrm>
                <a:off x="4129975" y="753720"/>
                <a:ext cx="151200" cy="15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DE9080-D484-439E-B78A-76F49EE07A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25655" y="749400"/>
                  <a:ext cx="159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CFFA1E-93AC-4022-AB17-1DEC40A95991}"/>
                    </a:ext>
                  </a:extLst>
                </p14:cNvPr>
                <p14:cNvContentPartPr/>
                <p14:nvPr/>
              </p14:nvContentPartPr>
              <p14:xfrm>
                <a:off x="3065815" y="1209480"/>
                <a:ext cx="89640" cy="11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CFFA1E-93AC-4022-AB17-1DEC40A959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61495" y="1205160"/>
                  <a:ext cx="98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2B6B68-87ED-470D-A3F4-086CF525B2A6}"/>
                    </a:ext>
                  </a:extLst>
                </p14:cNvPr>
                <p14:cNvContentPartPr/>
                <p14:nvPr/>
              </p14:nvContentPartPr>
              <p14:xfrm>
                <a:off x="3223855" y="1165560"/>
                <a:ext cx="72720" cy="11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2B6B68-87ED-470D-A3F4-086CF525B2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19535" y="1161240"/>
                  <a:ext cx="81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ABD360-47E9-4FDC-9762-ADB3431DFC8A}"/>
                    </a:ext>
                  </a:extLst>
                </p14:cNvPr>
                <p14:cNvContentPartPr/>
                <p14:nvPr/>
              </p14:nvContentPartPr>
              <p14:xfrm>
                <a:off x="3589975" y="963600"/>
                <a:ext cx="68400" cy="13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ABD360-47E9-4FDC-9762-ADB3431DFC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85655" y="959280"/>
                  <a:ext cx="77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6DE0A26-F0E4-4081-A496-7700F977D73C}"/>
                    </a:ext>
                  </a:extLst>
                </p14:cNvPr>
                <p14:cNvContentPartPr/>
                <p14:nvPr/>
              </p14:nvContentPartPr>
              <p14:xfrm>
                <a:off x="3737215" y="946680"/>
                <a:ext cx="130320" cy="13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6DE0A26-F0E4-4081-A496-7700F977D73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32895" y="942360"/>
                  <a:ext cx="138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F39C1C-1B43-482B-BDDE-66322A74DE6C}"/>
                    </a:ext>
                  </a:extLst>
                </p14:cNvPr>
                <p14:cNvContentPartPr/>
                <p14:nvPr/>
              </p14:nvContentPartPr>
              <p14:xfrm>
                <a:off x="3361375" y="1062600"/>
                <a:ext cx="65160" cy="11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F39C1C-1B43-482B-BDDE-66322A74DE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57055" y="1058280"/>
                  <a:ext cx="73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2669F0-6EAA-43B2-BABC-3E82AA8C4FBD}"/>
                    </a:ext>
                  </a:extLst>
                </p14:cNvPr>
                <p14:cNvContentPartPr/>
                <p14:nvPr/>
              </p14:nvContentPartPr>
              <p14:xfrm>
                <a:off x="3337975" y="1097880"/>
                <a:ext cx="106560" cy="6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2669F0-6EAA-43B2-BABC-3E82AA8C4F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3655" y="1093560"/>
                  <a:ext cx="115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478FB3-78BC-4E43-9310-ACE416E766B2}"/>
                    </a:ext>
                  </a:extLst>
                </p14:cNvPr>
                <p14:cNvContentPartPr/>
                <p14:nvPr/>
              </p14:nvContentPartPr>
              <p14:xfrm>
                <a:off x="4448575" y="588120"/>
                <a:ext cx="115560" cy="16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478FB3-78BC-4E43-9310-ACE416E766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44255" y="583800"/>
                  <a:ext cx="124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9B16DA-52DB-4065-BD0B-DB43334D906A}"/>
                    </a:ext>
                  </a:extLst>
                </p14:cNvPr>
                <p14:cNvContentPartPr/>
                <p14:nvPr/>
              </p14:nvContentPartPr>
              <p14:xfrm>
                <a:off x="4632895" y="612960"/>
                <a:ext cx="98640" cy="18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9B16DA-52DB-4065-BD0B-DB43334D90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28575" y="608640"/>
                  <a:ext cx="107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5D68A1-3D89-4B84-8BAB-CB37013AB72C}"/>
                    </a:ext>
                  </a:extLst>
                </p14:cNvPr>
                <p14:cNvContentPartPr/>
                <p14:nvPr/>
              </p14:nvContentPartPr>
              <p14:xfrm>
                <a:off x="4347415" y="1139640"/>
                <a:ext cx="138240" cy="97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5D68A1-3D89-4B84-8BAB-CB37013AB7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43095" y="1135320"/>
                  <a:ext cx="146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7D0D7D-E1EF-4047-A3FA-9C4B95A2B48B}"/>
                    </a:ext>
                  </a:extLst>
                </p14:cNvPr>
                <p14:cNvContentPartPr/>
                <p14:nvPr/>
              </p14:nvContentPartPr>
              <p14:xfrm>
                <a:off x="4392055" y="1109760"/>
                <a:ext cx="130320" cy="150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7D0D7D-E1EF-4047-A3FA-9C4B95A2B48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7735" y="1105440"/>
                  <a:ext cx="138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1503CC5-7159-4C21-A642-215012A19F54}"/>
                    </a:ext>
                  </a:extLst>
                </p14:cNvPr>
                <p14:cNvContentPartPr/>
                <p14:nvPr/>
              </p14:nvContentPartPr>
              <p14:xfrm>
                <a:off x="4611295" y="994920"/>
                <a:ext cx="118080" cy="137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1503CC5-7159-4C21-A642-215012A19F5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06975" y="990600"/>
                  <a:ext cx="126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0CD809-CC9F-4858-B04A-39104152D3A0}"/>
                    </a:ext>
                  </a:extLst>
                </p14:cNvPr>
                <p14:cNvContentPartPr/>
                <p14:nvPr/>
              </p14:nvContentPartPr>
              <p14:xfrm>
                <a:off x="4827295" y="1043520"/>
                <a:ext cx="93240" cy="122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0CD809-CC9F-4858-B04A-39104152D3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22975" y="1039200"/>
                  <a:ext cx="101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B7733B-79E8-4B84-B448-8090ABCFA6D5}"/>
                    </a:ext>
                  </a:extLst>
                </p14:cNvPr>
                <p14:cNvContentPartPr/>
                <p14:nvPr/>
              </p14:nvContentPartPr>
              <p14:xfrm>
                <a:off x="4821895" y="956040"/>
                <a:ext cx="161640" cy="108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B7733B-79E8-4B84-B448-8090ABCFA6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17575" y="951720"/>
                  <a:ext cx="170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260070-B9A4-4479-B31C-E5BB42AA7415}"/>
                    </a:ext>
                  </a:extLst>
                </p14:cNvPr>
                <p14:cNvContentPartPr/>
                <p14:nvPr/>
              </p14:nvContentPartPr>
              <p14:xfrm>
                <a:off x="2646055" y="2286240"/>
                <a:ext cx="60480" cy="28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260070-B9A4-4479-B31C-E5BB42AA74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41735" y="2281920"/>
                  <a:ext cx="69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BD4CC2-C66D-4BD7-8CF9-27D31440166D}"/>
                    </a:ext>
                  </a:extLst>
                </p14:cNvPr>
                <p14:cNvContentPartPr/>
                <p14:nvPr/>
              </p14:nvContentPartPr>
              <p14:xfrm>
                <a:off x="2671255" y="2330520"/>
                <a:ext cx="123480" cy="19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BD4CC2-C66D-4BD7-8CF9-27D31440166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66935" y="2326200"/>
                  <a:ext cx="132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85C84CE-FA2B-4BC2-ADC7-A0DDCFA2ACE4}"/>
                    </a:ext>
                  </a:extLst>
                </p14:cNvPr>
                <p14:cNvContentPartPr/>
                <p14:nvPr/>
              </p14:nvContentPartPr>
              <p14:xfrm>
                <a:off x="2650015" y="2405760"/>
                <a:ext cx="78120" cy="76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85C84CE-FA2B-4BC2-ADC7-A0DDCFA2AC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45695" y="2401440"/>
                  <a:ext cx="86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D64741-92B9-4F67-A20F-6D21EB3A6F5F}"/>
                    </a:ext>
                  </a:extLst>
                </p14:cNvPr>
                <p14:cNvContentPartPr/>
                <p14:nvPr/>
              </p14:nvContentPartPr>
              <p14:xfrm>
                <a:off x="2801575" y="2293800"/>
                <a:ext cx="109080" cy="21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D64741-92B9-4F67-A20F-6D21EB3A6F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97255" y="2289480"/>
                  <a:ext cx="117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9CE189-6110-4C98-BC13-E8D2494C545F}"/>
                    </a:ext>
                  </a:extLst>
                </p14:cNvPr>
                <p14:cNvContentPartPr/>
                <p14:nvPr/>
              </p14:nvContentPartPr>
              <p14:xfrm>
                <a:off x="2979775" y="2188320"/>
                <a:ext cx="133560" cy="214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9CE189-6110-4C98-BC13-E8D2494C54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75455" y="2184000"/>
                  <a:ext cx="142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36F862-4BCB-4185-963A-C18C2E541E91}"/>
                    </a:ext>
                  </a:extLst>
                </p14:cNvPr>
                <p14:cNvContentPartPr/>
                <p14:nvPr/>
              </p14:nvContentPartPr>
              <p14:xfrm>
                <a:off x="3313135" y="1527720"/>
                <a:ext cx="82440" cy="14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36F862-4BCB-4185-963A-C18C2E541E9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08815" y="1523400"/>
                  <a:ext cx="91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518577-ADA5-4209-B953-A03747EFDDF9}"/>
                    </a:ext>
                  </a:extLst>
                </p14:cNvPr>
                <p14:cNvContentPartPr/>
                <p14:nvPr/>
              </p14:nvContentPartPr>
              <p14:xfrm>
                <a:off x="3433735" y="1569480"/>
                <a:ext cx="93960" cy="171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518577-ADA5-4209-B953-A03747EFDD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29415" y="1565160"/>
                  <a:ext cx="102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901A57B-67CE-4B81-84C7-A89D31DFF79F}"/>
                    </a:ext>
                  </a:extLst>
                </p14:cNvPr>
                <p14:cNvContentPartPr/>
                <p14:nvPr/>
              </p14:nvContentPartPr>
              <p14:xfrm>
                <a:off x="3662335" y="1378680"/>
                <a:ext cx="49320" cy="182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901A57B-67CE-4B81-84C7-A89D31DFF7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58015" y="1374360"/>
                  <a:ext cx="57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24CA7D-FB09-42C2-B81C-788E9A88F1BC}"/>
                    </a:ext>
                  </a:extLst>
                </p14:cNvPr>
                <p14:cNvContentPartPr/>
                <p14:nvPr/>
              </p14:nvContentPartPr>
              <p14:xfrm>
                <a:off x="3632815" y="1425840"/>
                <a:ext cx="96840" cy="73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24CA7D-FB09-42C2-B81C-788E9A88F1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28495" y="1421520"/>
                  <a:ext cx="105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AC62AAA-0439-4550-A0DA-BD8ED5D8818E}"/>
                    </a:ext>
                  </a:extLst>
                </p14:cNvPr>
                <p14:cNvContentPartPr/>
                <p14:nvPr/>
              </p14:nvContentPartPr>
              <p14:xfrm>
                <a:off x="3836935" y="1321440"/>
                <a:ext cx="86760" cy="11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C62AAA-0439-4550-A0DA-BD8ED5D881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32615" y="1317120"/>
                  <a:ext cx="95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289031D-DB58-4405-9AEC-4EFFA2968A26}"/>
                    </a:ext>
                  </a:extLst>
                </p14:cNvPr>
                <p14:cNvContentPartPr/>
                <p14:nvPr/>
              </p14:nvContentPartPr>
              <p14:xfrm>
                <a:off x="3976255" y="1325040"/>
                <a:ext cx="77400" cy="10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289031D-DB58-4405-9AEC-4EFFA2968A2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71935" y="1320720"/>
                  <a:ext cx="86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CA23D8-FDE3-4052-AB2E-7A7CFA8079A9}"/>
                    </a:ext>
                  </a:extLst>
                </p14:cNvPr>
                <p14:cNvContentPartPr/>
                <p14:nvPr/>
              </p14:nvContentPartPr>
              <p14:xfrm>
                <a:off x="4038895" y="1321800"/>
                <a:ext cx="54000" cy="118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CA23D8-FDE3-4052-AB2E-7A7CFA8079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34575" y="1317480"/>
                  <a:ext cx="62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959282-3095-4C9A-9037-5861D3CBFF2F}"/>
                    </a:ext>
                  </a:extLst>
                </p14:cNvPr>
                <p14:cNvContentPartPr/>
                <p14:nvPr/>
              </p14:nvContentPartPr>
              <p14:xfrm>
                <a:off x="3422575" y="1952160"/>
                <a:ext cx="113040" cy="146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959282-3095-4C9A-9037-5861D3CBFF2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18255" y="1947840"/>
                  <a:ext cx="121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B5BCDF7-4603-49C7-8AE2-7C902802E141}"/>
                    </a:ext>
                  </a:extLst>
                </p14:cNvPr>
                <p14:cNvContentPartPr/>
                <p14:nvPr/>
              </p14:nvContentPartPr>
              <p14:xfrm>
                <a:off x="3582055" y="1988160"/>
                <a:ext cx="111240" cy="177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B5BCDF7-4603-49C7-8AE2-7C902802E1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77735" y="1983840"/>
                  <a:ext cx="119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98C7B1-1795-4CE5-B937-19176112458C}"/>
                    </a:ext>
                  </a:extLst>
                </p14:cNvPr>
                <p14:cNvContentPartPr/>
                <p14:nvPr/>
              </p14:nvContentPartPr>
              <p14:xfrm>
                <a:off x="3812455" y="1748040"/>
                <a:ext cx="104400" cy="168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98C7B1-1795-4CE5-B937-19176112458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08135" y="1743720"/>
                  <a:ext cx="113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30519C-EA88-49FE-93B6-924B5093621E}"/>
                    </a:ext>
                  </a:extLst>
                </p14:cNvPr>
                <p14:cNvContentPartPr/>
                <p14:nvPr/>
              </p14:nvContentPartPr>
              <p14:xfrm>
                <a:off x="3798055" y="1807440"/>
                <a:ext cx="95400" cy="101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30519C-EA88-49FE-93B6-924B509362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93735" y="1803120"/>
                  <a:ext cx="104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200F8E-1EE8-4357-99DE-2E1DDDA24119}"/>
                    </a:ext>
                  </a:extLst>
                </p14:cNvPr>
                <p14:cNvContentPartPr/>
                <p14:nvPr/>
              </p14:nvContentPartPr>
              <p14:xfrm>
                <a:off x="4020535" y="1644360"/>
                <a:ext cx="89640" cy="139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200F8E-1EE8-4357-99DE-2E1DDDA241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16215" y="1640040"/>
                  <a:ext cx="98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200B13-61DC-488A-BA98-3A04846757FB}"/>
                    </a:ext>
                  </a:extLst>
                </p14:cNvPr>
                <p14:cNvContentPartPr/>
                <p14:nvPr/>
              </p14:nvContentPartPr>
              <p14:xfrm>
                <a:off x="4213135" y="1665960"/>
                <a:ext cx="66600" cy="133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200B13-61DC-488A-BA98-3A04846757F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08815" y="1661640"/>
                  <a:ext cx="7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D39E989-8861-4E2B-B88B-FEA36CA756C4}"/>
                    </a:ext>
                  </a:extLst>
                </p14:cNvPr>
                <p14:cNvContentPartPr/>
                <p14:nvPr/>
              </p14:nvContentPartPr>
              <p14:xfrm>
                <a:off x="4247695" y="1654440"/>
                <a:ext cx="61560" cy="159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D39E989-8861-4E2B-B88B-FEA36CA756C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43375" y="1650120"/>
                  <a:ext cx="70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992335-F3F9-47DC-B7B7-7059D7CF96C3}"/>
                    </a:ext>
                  </a:extLst>
                </p14:cNvPr>
                <p14:cNvContentPartPr/>
                <p14:nvPr/>
              </p14:nvContentPartPr>
              <p14:xfrm>
                <a:off x="4534975" y="1437360"/>
                <a:ext cx="181440" cy="120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992335-F3F9-47DC-B7B7-7059D7CF96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30655" y="1433040"/>
                  <a:ext cx="190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FEBFDD7-F258-4616-B360-09BB92DDD30D}"/>
                    </a:ext>
                  </a:extLst>
                </p14:cNvPr>
                <p14:cNvContentPartPr/>
                <p14:nvPr/>
              </p14:nvContentPartPr>
              <p14:xfrm>
                <a:off x="4631095" y="1392360"/>
                <a:ext cx="82440" cy="159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FEBFDD7-F258-4616-B360-09BB92DDD3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26775" y="1388040"/>
                  <a:ext cx="91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4A76EA4-BF5B-436D-B431-B6CFBBD1E46C}"/>
                    </a:ext>
                  </a:extLst>
                </p14:cNvPr>
                <p14:cNvContentPartPr/>
                <p14:nvPr/>
              </p14:nvContentPartPr>
              <p14:xfrm>
                <a:off x="4780495" y="1297320"/>
                <a:ext cx="78120" cy="14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4A76EA4-BF5B-436D-B431-B6CFBBD1E4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76175" y="1293000"/>
                  <a:ext cx="86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C810DB-A892-490C-BBC7-1F033E251A02}"/>
                    </a:ext>
                  </a:extLst>
                </p14:cNvPr>
                <p14:cNvContentPartPr/>
                <p14:nvPr/>
              </p14:nvContentPartPr>
              <p14:xfrm>
                <a:off x="4897495" y="1292640"/>
                <a:ext cx="107640" cy="14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C810DB-A892-490C-BBC7-1F033E251A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93175" y="1288320"/>
                  <a:ext cx="116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9FBF115-C3BC-4718-8597-7AA87912E597}"/>
                    </a:ext>
                  </a:extLst>
                </p14:cNvPr>
                <p14:cNvContentPartPr/>
                <p14:nvPr/>
              </p14:nvContentPartPr>
              <p14:xfrm>
                <a:off x="2812015" y="1211640"/>
                <a:ext cx="73800" cy="13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9FBF115-C3BC-4718-8597-7AA87912E59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07695" y="1207320"/>
                  <a:ext cx="82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2A4E71-5A74-4053-8055-4C19C57C66DB}"/>
                    </a:ext>
                  </a:extLst>
                </p14:cNvPr>
                <p14:cNvContentPartPr/>
                <p14:nvPr/>
              </p14:nvContentPartPr>
              <p14:xfrm>
                <a:off x="2957815" y="1656960"/>
                <a:ext cx="117720" cy="118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2A4E71-5A74-4053-8055-4C19C57C66D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53495" y="1652640"/>
                  <a:ext cx="126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BC7F342-3ED1-4C40-8856-53FC9BC581A6}"/>
                    </a:ext>
                  </a:extLst>
                </p14:cNvPr>
                <p14:cNvContentPartPr/>
                <p14:nvPr/>
              </p14:nvContentPartPr>
              <p14:xfrm>
                <a:off x="3172015" y="2103360"/>
                <a:ext cx="107280" cy="223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BC7F342-3ED1-4C40-8856-53FC9BC581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67695" y="2099040"/>
                  <a:ext cx="11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BE223A2-C3AC-4C79-8DF5-788F7EFC4057}"/>
                    </a:ext>
                  </a:extLst>
                </p14:cNvPr>
                <p14:cNvContentPartPr/>
                <p14:nvPr/>
              </p14:nvContentPartPr>
              <p14:xfrm>
                <a:off x="4162375" y="1646520"/>
                <a:ext cx="163800" cy="22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BE223A2-C3AC-4C79-8DF5-788F7EFC40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58055" y="1642200"/>
                  <a:ext cx="172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E454856-8A20-4B9F-B727-D2F38CB825CD}"/>
                    </a:ext>
                  </a:extLst>
                </p14:cNvPr>
                <p14:cNvContentPartPr/>
                <p14:nvPr/>
              </p14:nvContentPartPr>
              <p14:xfrm>
                <a:off x="4171735" y="1537080"/>
                <a:ext cx="169920" cy="135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E454856-8A20-4B9F-B727-D2F38CB825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67415" y="1532760"/>
                  <a:ext cx="178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6989BBB-FE11-4283-A4B7-411B2D97FBC6}"/>
                    </a:ext>
                  </a:extLst>
                </p14:cNvPr>
                <p14:cNvContentPartPr/>
                <p14:nvPr/>
              </p14:nvContentPartPr>
              <p14:xfrm>
                <a:off x="4166695" y="1649400"/>
                <a:ext cx="165960" cy="208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6989BBB-FE11-4283-A4B7-411B2D97FBC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62375" y="1645080"/>
                  <a:ext cx="174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AF6C344-54EC-4AEA-A5EA-EE3F3F25AC32}"/>
                    </a:ext>
                  </a:extLst>
                </p14:cNvPr>
                <p14:cNvContentPartPr/>
                <p14:nvPr/>
              </p14:nvContentPartPr>
              <p14:xfrm>
                <a:off x="4163815" y="1547160"/>
                <a:ext cx="190800" cy="129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AF6C344-54EC-4AEA-A5EA-EE3F3F25AC3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59495" y="1542840"/>
                  <a:ext cx="1994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8ABBC21-133E-43D9-BB71-08F50F778311}"/>
              </a:ext>
            </a:extLst>
          </p:cNvPr>
          <p:cNvGrpSpPr/>
          <p:nvPr/>
        </p:nvGrpSpPr>
        <p:grpSpPr>
          <a:xfrm>
            <a:off x="5192695" y="2477400"/>
            <a:ext cx="3408480" cy="1549080"/>
            <a:chOff x="5192695" y="2477400"/>
            <a:chExt cx="3408480" cy="15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235110-78DF-461F-A45A-25919A8066AF}"/>
                    </a:ext>
                  </a:extLst>
                </p14:cNvPr>
                <p14:cNvContentPartPr/>
                <p14:nvPr/>
              </p14:nvContentPartPr>
              <p14:xfrm>
                <a:off x="5258575" y="2731200"/>
                <a:ext cx="107280" cy="251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235110-78DF-461F-A45A-25919A8066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54255" y="2726880"/>
                  <a:ext cx="115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C43DBF-3187-4C6F-837F-7B7BC797E47C}"/>
                    </a:ext>
                  </a:extLst>
                </p14:cNvPr>
                <p14:cNvContentPartPr/>
                <p14:nvPr/>
              </p14:nvContentPartPr>
              <p14:xfrm>
                <a:off x="5816215" y="2711040"/>
                <a:ext cx="150840" cy="145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C43DBF-3187-4C6F-837F-7B7BC797E4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11895" y="2706720"/>
                  <a:ext cx="159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3DAA15-1546-4C23-AAF7-DAC593260A8C}"/>
                    </a:ext>
                  </a:extLst>
                </p14:cNvPr>
                <p14:cNvContentPartPr/>
                <p14:nvPr/>
              </p14:nvContentPartPr>
              <p14:xfrm>
                <a:off x="5937535" y="2740920"/>
                <a:ext cx="17280" cy="201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3DAA15-1546-4C23-AAF7-DAC593260A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33215" y="2736600"/>
                  <a:ext cx="25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CE69789-EA5A-4E36-A61A-19282B88A1AD}"/>
                    </a:ext>
                  </a:extLst>
                </p14:cNvPr>
                <p14:cNvContentPartPr/>
                <p14:nvPr/>
              </p14:nvContentPartPr>
              <p14:xfrm>
                <a:off x="6411295" y="2701680"/>
                <a:ext cx="90360" cy="245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CE69789-EA5A-4E36-A61A-19282B88A1A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06975" y="2697360"/>
                  <a:ext cx="99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BF012D-CD24-4FA3-AC10-BBFA9037DC94}"/>
                    </a:ext>
                  </a:extLst>
                </p14:cNvPr>
                <p14:cNvContentPartPr/>
                <p14:nvPr/>
              </p14:nvContentPartPr>
              <p14:xfrm>
                <a:off x="6395815" y="2670360"/>
                <a:ext cx="186840" cy="82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BF012D-CD24-4FA3-AC10-BBFA9037DC9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91495" y="2666040"/>
                  <a:ext cx="195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80881A-858F-4CDF-BE4F-E3449D4FA65D}"/>
                    </a:ext>
                  </a:extLst>
                </p14:cNvPr>
                <p14:cNvContentPartPr/>
                <p14:nvPr/>
              </p14:nvContentPartPr>
              <p14:xfrm>
                <a:off x="6921055" y="2653080"/>
                <a:ext cx="146160" cy="213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680881A-858F-4CDF-BE4F-E3449D4FA65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16735" y="2648760"/>
                  <a:ext cx="154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AF63F2C-7822-48BA-BA4E-71A2A98B88B9}"/>
                    </a:ext>
                  </a:extLst>
                </p14:cNvPr>
                <p14:cNvContentPartPr/>
                <p14:nvPr/>
              </p14:nvContentPartPr>
              <p14:xfrm>
                <a:off x="5207095" y="3113880"/>
                <a:ext cx="15120" cy="160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AF63F2C-7822-48BA-BA4E-71A2A98B88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02775" y="3109560"/>
                  <a:ext cx="23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A36D6D6-C173-4D96-BDE8-3857AC054222}"/>
                    </a:ext>
                  </a:extLst>
                </p14:cNvPr>
                <p14:cNvContentPartPr/>
                <p14:nvPr/>
              </p14:nvContentPartPr>
              <p14:xfrm>
                <a:off x="5195935" y="3101640"/>
                <a:ext cx="70920" cy="31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A36D6D6-C173-4D96-BDE8-3857AC05422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91615" y="3097320"/>
                  <a:ext cx="79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F2E68C3-8E84-4D76-B0A1-174350C81A07}"/>
                    </a:ext>
                  </a:extLst>
                </p14:cNvPr>
                <p14:cNvContentPartPr/>
                <p14:nvPr/>
              </p14:nvContentPartPr>
              <p14:xfrm>
                <a:off x="5192695" y="3194160"/>
                <a:ext cx="113760" cy="48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F2E68C3-8E84-4D76-B0A1-174350C81A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8375" y="3189840"/>
                  <a:ext cx="122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23C67A8-CB4C-4E82-B4BC-72691BE798F3}"/>
                    </a:ext>
                  </a:extLst>
                </p14:cNvPr>
                <p14:cNvContentPartPr/>
                <p14:nvPr/>
              </p14:nvContentPartPr>
              <p14:xfrm>
                <a:off x="5332735" y="3061680"/>
                <a:ext cx="112320" cy="18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23C67A8-CB4C-4E82-B4BC-72691BE798F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28415" y="3057360"/>
                  <a:ext cx="120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912E1A1-6955-485B-81F7-603C755A7B11}"/>
                    </a:ext>
                  </a:extLst>
                </p14:cNvPr>
                <p14:cNvContentPartPr/>
                <p14:nvPr/>
              </p14:nvContentPartPr>
              <p14:xfrm>
                <a:off x="5782375" y="3063480"/>
                <a:ext cx="108360" cy="138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912E1A1-6955-485B-81F7-603C755A7B1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78055" y="3059160"/>
                  <a:ext cx="117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E986F47-13C1-4982-B59B-3842E4F54B7B}"/>
                    </a:ext>
                  </a:extLst>
                </p14:cNvPr>
                <p14:cNvContentPartPr/>
                <p14:nvPr/>
              </p14:nvContentPartPr>
              <p14:xfrm>
                <a:off x="5915215" y="3051600"/>
                <a:ext cx="48960" cy="109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E986F47-13C1-4982-B59B-3842E4F54B7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10895" y="3047280"/>
                  <a:ext cx="57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33260F-D532-49FA-8390-D5D5D0033CE1}"/>
                    </a:ext>
                  </a:extLst>
                </p14:cNvPr>
                <p14:cNvContentPartPr/>
                <p14:nvPr/>
              </p14:nvContentPartPr>
              <p14:xfrm>
                <a:off x="5946895" y="3095160"/>
                <a:ext cx="65880" cy="81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33260F-D532-49FA-8390-D5D5D0033C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42575" y="3090840"/>
                  <a:ext cx="74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033AB19-A00B-45D2-8DA7-9460CEB8DF51}"/>
                    </a:ext>
                  </a:extLst>
                </p14:cNvPr>
                <p14:cNvContentPartPr/>
                <p14:nvPr/>
              </p14:nvContentPartPr>
              <p14:xfrm>
                <a:off x="6043735" y="3068520"/>
                <a:ext cx="5760" cy="111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033AB19-A00B-45D2-8DA7-9460CEB8DF5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39415" y="3064200"/>
                  <a:ext cx="14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FAC8CDE-E057-4EB4-9D1D-E376C0AFECB0}"/>
                    </a:ext>
                  </a:extLst>
                </p14:cNvPr>
                <p14:cNvContentPartPr/>
                <p14:nvPr/>
              </p14:nvContentPartPr>
              <p14:xfrm>
                <a:off x="6039055" y="3067080"/>
                <a:ext cx="131040" cy="92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FAC8CDE-E057-4EB4-9D1D-E376C0AFECB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34735" y="3062760"/>
                  <a:ext cx="139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E0ECCB-5D1B-40BC-AF8D-D9A1534140D2}"/>
                    </a:ext>
                  </a:extLst>
                </p14:cNvPr>
                <p14:cNvContentPartPr/>
                <p14:nvPr/>
              </p14:nvContentPartPr>
              <p14:xfrm>
                <a:off x="5249935" y="3483600"/>
                <a:ext cx="30960" cy="109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E0ECCB-5D1B-40BC-AF8D-D9A1534140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45615" y="3479280"/>
                  <a:ext cx="3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4981FD-7B5E-45CE-B014-33AF43CA07AB}"/>
                    </a:ext>
                  </a:extLst>
                </p14:cNvPr>
                <p14:cNvContentPartPr/>
                <p14:nvPr/>
              </p14:nvContentPartPr>
              <p14:xfrm>
                <a:off x="5216095" y="3452280"/>
                <a:ext cx="90360" cy="33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4981FD-7B5E-45CE-B014-33AF43CA07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11775" y="3447960"/>
                  <a:ext cx="99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432DE45-8AEF-4F6E-AC09-2510EBEE953B}"/>
                    </a:ext>
                  </a:extLst>
                </p14:cNvPr>
                <p14:cNvContentPartPr/>
                <p14:nvPr/>
              </p14:nvContentPartPr>
              <p14:xfrm>
                <a:off x="5216095" y="3564240"/>
                <a:ext cx="128880" cy="87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432DE45-8AEF-4F6E-AC09-2510EBEE95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11775" y="3559920"/>
                  <a:ext cx="137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5F17280-508E-4A9A-9CB9-1127AB902CF4}"/>
                    </a:ext>
                  </a:extLst>
                </p14:cNvPr>
                <p14:cNvContentPartPr/>
                <p14:nvPr/>
              </p14:nvContentPartPr>
              <p14:xfrm>
                <a:off x="5429575" y="3400440"/>
                <a:ext cx="95760" cy="181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5F17280-508E-4A9A-9CB9-1127AB902CF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25255" y="3396120"/>
                  <a:ext cx="104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745972B-CF18-4EC7-9F16-10FC50816075}"/>
                    </a:ext>
                  </a:extLst>
                </p14:cNvPr>
                <p14:cNvContentPartPr/>
                <p14:nvPr/>
              </p14:nvContentPartPr>
              <p14:xfrm>
                <a:off x="5904775" y="3399720"/>
                <a:ext cx="3240" cy="115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745972B-CF18-4EC7-9F16-10FC508160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00455" y="3395400"/>
                  <a:ext cx="11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C595A66-F085-48E1-ACC8-E998D1AD1B22}"/>
                    </a:ext>
                  </a:extLst>
                </p14:cNvPr>
                <p14:cNvContentPartPr/>
                <p14:nvPr/>
              </p14:nvContentPartPr>
              <p14:xfrm>
                <a:off x="5887495" y="3355800"/>
                <a:ext cx="77760" cy="68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C595A66-F085-48E1-ACC8-E998D1AD1B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83175" y="3351480"/>
                  <a:ext cx="86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883C206-5348-414F-8483-70427B2FADF4}"/>
                    </a:ext>
                  </a:extLst>
                </p14:cNvPr>
                <p14:cNvContentPartPr/>
                <p14:nvPr/>
              </p14:nvContentPartPr>
              <p14:xfrm>
                <a:off x="5890735" y="3432480"/>
                <a:ext cx="101160" cy="113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883C206-5348-414F-8483-70427B2FAD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86415" y="3428160"/>
                  <a:ext cx="109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6F43AA7-04CE-4F65-8E5C-B672D5EDE2AC}"/>
                    </a:ext>
                  </a:extLst>
                </p14:cNvPr>
                <p14:cNvContentPartPr/>
                <p14:nvPr/>
              </p14:nvContentPartPr>
              <p14:xfrm>
                <a:off x="6042655" y="3377400"/>
                <a:ext cx="17640" cy="139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6F43AA7-04CE-4F65-8E5C-B672D5EDE2A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38335" y="3373080"/>
                  <a:ext cx="26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93BECF-5B46-427C-8823-3164E3C62356}"/>
                    </a:ext>
                  </a:extLst>
                </p14:cNvPr>
                <p14:cNvContentPartPr/>
                <p14:nvPr/>
              </p14:nvContentPartPr>
              <p14:xfrm>
                <a:off x="5964895" y="3447240"/>
                <a:ext cx="177840" cy="22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93BECF-5B46-427C-8823-3164E3C6235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60575" y="3442920"/>
                  <a:ext cx="186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E64D1B-9E1C-491E-86A6-E8C47A1C1F9A}"/>
                    </a:ext>
                  </a:extLst>
                </p14:cNvPr>
                <p14:cNvContentPartPr/>
                <p14:nvPr/>
              </p14:nvContentPartPr>
              <p14:xfrm>
                <a:off x="6438295" y="3327720"/>
                <a:ext cx="156240" cy="178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E64D1B-9E1C-491E-86A6-E8C47A1C1F9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33975" y="3323400"/>
                  <a:ext cx="164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5FB85D6-FA91-4891-AE82-8F9760B83E28}"/>
                    </a:ext>
                  </a:extLst>
                </p14:cNvPr>
                <p14:cNvContentPartPr/>
                <p14:nvPr/>
              </p14:nvContentPartPr>
              <p14:xfrm>
                <a:off x="6591655" y="3306480"/>
                <a:ext cx="41760" cy="122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5FB85D6-FA91-4891-AE82-8F9760B83E2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87335" y="3302160"/>
                  <a:ext cx="50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79F0639-A5CD-4F29-98C6-EE378336FDBB}"/>
                    </a:ext>
                  </a:extLst>
                </p14:cNvPr>
                <p14:cNvContentPartPr/>
                <p14:nvPr/>
              </p14:nvContentPartPr>
              <p14:xfrm>
                <a:off x="6593455" y="3270480"/>
                <a:ext cx="105480" cy="182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79F0639-A5CD-4F29-98C6-EE378336FDB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89135" y="3266160"/>
                  <a:ext cx="114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265AB6A-E9FA-4455-9553-4731F644FBD7}"/>
                    </a:ext>
                  </a:extLst>
                </p14:cNvPr>
                <p14:cNvContentPartPr/>
                <p14:nvPr/>
              </p14:nvContentPartPr>
              <p14:xfrm>
                <a:off x="6732055" y="3264720"/>
                <a:ext cx="29160" cy="128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265AB6A-E9FA-4455-9553-4731F644FB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27735" y="3260400"/>
                  <a:ext cx="37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B75A2DD-6D5A-4AF4-9EF1-87C58A51B4B3}"/>
                    </a:ext>
                  </a:extLst>
                </p14:cNvPr>
                <p14:cNvContentPartPr/>
                <p14:nvPr/>
              </p14:nvContentPartPr>
              <p14:xfrm>
                <a:off x="6742855" y="3240240"/>
                <a:ext cx="158400" cy="90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B75A2DD-6D5A-4AF4-9EF1-87C58A51B4B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38535" y="3235920"/>
                  <a:ext cx="167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589A378-4CB6-406D-866F-6B90A69AA733}"/>
                    </a:ext>
                  </a:extLst>
                </p14:cNvPr>
                <p14:cNvContentPartPr/>
                <p14:nvPr/>
              </p14:nvContentPartPr>
              <p14:xfrm>
                <a:off x="7118695" y="3143040"/>
                <a:ext cx="161640" cy="132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589A378-4CB6-406D-866F-6B90A69AA7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14375" y="3138720"/>
                  <a:ext cx="170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885ADC-4C18-47B1-977D-B34037F1D407}"/>
                    </a:ext>
                  </a:extLst>
                </p14:cNvPr>
                <p14:cNvContentPartPr/>
                <p14:nvPr/>
              </p14:nvContentPartPr>
              <p14:xfrm>
                <a:off x="7360975" y="3076800"/>
                <a:ext cx="126360" cy="219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885ADC-4C18-47B1-977D-B34037F1D40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56655" y="3072480"/>
                  <a:ext cx="135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344A6F6-84F5-4790-A230-F28C9162AA79}"/>
                    </a:ext>
                  </a:extLst>
                </p14:cNvPr>
                <p14:cNvContentPartPr/>
                <p14:nvPr/>
              </p14:nvContentPartPr>
              <p14:xfrm>
                <a:off x="5292415" y="3856200"/>
                <a:ext cx="64800" cy="158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344A6F6-84F5-4790-A230-F28C9162AA7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8095" y="3851880"/>
                  <a:ext cx="73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A202532-8BD6-498A-A285-8C8FD975880B}"/>
                    </a:ext>
                  </a:extLst>
                </p14:cNvPr>
                <p14:cNvContentPartPr/>
                <p14:nvPr/>
              </p14:nvContentPartPr>
              <p14:xfrm>
                <a:off x="5272615" y="3804360"/>
                <a:ext cx="111600" cy="48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A202532-8BD6-498A-A285-8C8FD975880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68295" y="3800040"/>
                  <a:ext cx="120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46765D4-5F0F-4123-A2E4-D569895689FF}"/>
                    </a:ext>
                  </a:extLst>
                </p14:cNvPr>
                <p14:cNvContentPartPr/>
                <p14:nvPr/>
              </p14:nvContentPartPr>
              <p14:xfrm>
                <a:off x="5299615" y="3993360"/>
                <a:ext cx="140040" cy="3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46765D4-5F0F-4123-A2E4-D569895689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95295" y="3989040"/>
                  <a:ext cx="148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4F40CFC-C737-4AA8-ABEB-92B04E5C847A}"/>
                    </a:ext>
                  </a:extLst>
                </p14:cNvPr>
                <p14:cNvContentPartPr/>
                <p14:nvPr/>
              </p14:nvContentPartPr>
              <p14:xfrm>
                <a:off x="5504815" y="3814440"/>
                <a:ext cx="47160" cy="151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4F40CFC-C737-4AA8-ABEB-92B04E5C847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00495" y="3810120"/>
                  <a:ext cx="55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B9E7FD9-C06B-4E2F-882B-760A83AC64B1}"/>
                    </a:ext>
                  </a:extLst>
                </p14:cNvPr>
                <p14:cNvContentPartPr/>
                <p14:nvPr/>
              </p14:nvContentPartPr>
              <p14:xfrm>
                <a:off x="5493655" y="3780240"/>
                <a:ext cx="132480" cy="98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B9E7FD9-C06B-4E2F-882B-760A83AC64B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89335" y="3775920"/>
                  <a:ext cx="141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242B57-95E8-4D92-80C8-48A67C6D8D3B}"/>
                    </a:ext>
                  </a:extLst>
                </p14:cNvPr>
                <p14:cNvContentPartPr/>
                <p14:nvPr/>
              </p14:nvContentPartPr>
              <p14:xfrm>
                <a:off x="5962015" y="3716520"/>
                <a:ext cx="43560" cy="131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242B57-95E8-4D92-80C8-48A67C6D8D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57695" y="3712200"/>
                  <a:ext cx="5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4D42A38-6385-4E53-A203-285E015CF65D}"/>
                    </a:ext>
                  </a:extLst>
                </p14:cNvPr>
                <p14:cNvContentPartPr/>
                <p14:nvPr/>
              </p14:nvContentPartPr>
              <p14:xfrm>
                <a:off x="5909455" y="3699600"/>
                <a:ext cx="120240" cy="61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4D42A38-6385-4E53-A203-285E015CF6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05135" y="3695280"/>
                  <a:ext cx="128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8EC586-5A39-4F90-B75A-99995755AC8C}"/>
                    </a:ext>
                  </a:extLst>
                </p14:cNvPr>
                <p14:cNvContentPartPr/>
                <p14:nvPr/>
              </p14:nvContentPartPr>
              <p14:xfrm>
                <a:off x="5946175" y="3818040"/>
                <a:ext cx="101160" cy="47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8EC586-5A39-4F90-B75A-99995755AC8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41855" y="3813720"/>
                  <a:ext cx="109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16A75C0-CC80-453D-A3F3-503ACF466F59}"/>
                    </a:ext>
                  </a:extLst>
                </p14:cNvPr>
                <p14:cNvContentPartPr/>
                <p14:nvPr/>
              </p14:nvContentPartPr>
              <p14:xfrm>
                <a:off x="6123655" y="3653160"/>
                <a:ext cx="112320" cy="204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16A75C0-CC80-453D-A3F3-503ACF466F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19335" y="3648840"/>
                  <a:ext cx="120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F239E05-357B-4D4B-83F9-73F95694122D}"/>
                    </a:ext>
                  </a:extLst>
                </p14:cNvPr>
                <p14:cNvContentPartPr/>
                <p14:nvPr/>
              </p14:nvContentPartPr>
              <p14:xfrm>
                <a:off x="6562855" y="3601320"/>
                <a:ext cx="16200" cy="155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F239E05-357B-4D4B-83F9-73F95694122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58535" y="3597000"/>
                  <a:ext cx="24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47E29EF-BA74-414C-BC5C-A7B932448705}"/>
                    </a:ext>
                  </a:extLst>
                </p14:cNvPr>
                <p14:cNvContentPartPr/>
                <p14:nvPr/>
              </p14:nvContentPartPr>
              <p14:xfrm>
                <a:off x="6559975" y="3583320"/>
                <a:ext cx="79920" cy="17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47E29EF-BA74-414C-BC5C-A7B9324487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55655" y="3579000"/>
                  <a:ext cx="88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84DAB49-E1EF-4489-AC8E-5C14F22AEF85}"/>
                    </a:ext>
                  </a:extLst>
                </p14:cNvPr>
                <p14:cNvContentPartPr/>
                <p14:nvPr/>
              </p14:nvContentPartPr>
              <p14:xfrm>
                <a:off x="6572575" y="3674040"/>
                <a:ext cx="78840" cy="28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84DAB49-E1EF-4489-AC8E-5C14F22AEF8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68255" y="3669720"/>
                  <a:ext cx="87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763FDBB-FD7A-46A6-9520-3CBF2E9B4835}"/>
                    </a:ext>
                  </a:extLst>
                </p14:cNvPr>
                <p14:cNvContentPartPr/>
                <p14:nvPr/>
              </p14:nvContentPartPr>
              <p14:xfrm>
                <a:off x="6587695" y="3598440"/>
                <a:ext cx="294480" cy="169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763FDBB-FD7A-46A6-9520-3CBF2E9B483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83375" y="3594120"/>
                  <a:ext cx="303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67FCB77-F1FD-4220-BCD4-F428DDF7C485}"/>
                    </a:ext>
                  </a:extLst>
                </p14:cNvPr>
                <p14:cNvContentPartPr/>
                <p14:nvPr/>
              </p14:nvContentPartPr>
              <p14:xfrm>
                <a:off x="6782455" y="3544080"/>
                <a:ext cx="97200" cy="199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67FCB77-F1FD-4220-BCD4-F428DDF7C48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78135" y="3539760"/>
                  <a:ext cx="105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945E811-E1C3-418E-9365-493A9FC99DE1}"/>
                    </a:ext>
                  </a:extLst>
                </p14:cNvPr>
                <p14:cNvContentPartPr/>
                <p14:nvPr/>
              </p14:nvContentPartPr>
              <p14:xfrm>
                <a:off x="7290415" y="3493320"/>
                <a:ext cx="59400" cy="194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945E811-E1C3-418E-9365-493A9FC99DE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86095" y="3489000"/>
                  <a:ext cx="6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452CDAE-AF02-4E59-AF1B-5B650C866447}"/>
                    </a:ext>
                  </a:extLst>
                </p14:cNvPr>
                <p14:cNvContentPartPr/>
                <p14:nvPr/>
              </p14:nvContentPartPr>
              <p14:xfrm>
                <a:off x="7284655" y="3491520"/>
                <a:ext cx="152280" cy="150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452CDAE-AF02-4E59-AF1B-5B650C86644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80335" y="3487200"/>
                  <a:ext cx="160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FFBAA26-5B4D-4941-ADF5-B5A0FFAB587A}"/>
                    </a:ext>
                  </a:extLst>
                </p14:cNvPr>
                <p14:cNvContentPartPr/>
                <p14:nvPr/>
              </p14:nvContentPartPr>
              <p14:xfrm>
                <a:off x="7464295" y="3501960"/>
                <a:ext cx="23760" cy="99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FFBAA26-5B4D-4941-ADF5-B5A0FFAB587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59975" y="3497640"/>
                  <a:ext cx="32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6A48C51-66E5-4FA8-ACD6-E976535D8FF5}"/>
                    </a:ext>
                  </a:extLst>
                </p14:cNvPr>
                <p14:cNvContentPartPr/>
                <p14:nvPr/>
              </p14:nvContentPartPr>
              <p14:xfrm>
                <a:off x="7459255" y="3463800"/>
                <a:ext cx="121320" cy="157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6A48C51-66E5-4FA8-ACD6-E976535D8FF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54935" y="3459480"/>
                  <a:ext cx="129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B708E8-3D9F-46C0-A48E-439AC0B13D3A}"/>
                    </a:ext>
                  </a:extLst>
                </p14:cNvPr>
                <p14:cNvContentPartPr/>
                <p14:nvPr/>
              </p14:nvContentPartPr>
              <p14:xfrm>
                <a:off x="7700815" y="3445800"/>
                <a:ext cx="11520" cy="144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B708E8-3D9F-46C0-A48E-439AC0B13D3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96495" y="3441480"/>
                  <a:ext cx="20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479F08C-F616-464A-B51E-9F2318E93849}"/>
                    </a:ext>
                  </a:extLst>
                </p14:cNvPr>
                <p14:cNvContentPartPr/>
                <p14:nvPr/>
              </p14:nvContentPartPr>
              <p14:xfrm>
                <a:off x="7672015" y="3427440"/>
                <a:ext cx="179640" cy="138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479F08C-F616-464A-B51E-9F2318E9384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67695" y="3423120"/>
                  <a:ext cx="188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CC23B04-7A3B-4579-B844-B894ECE5BC08}"/>
                    </a:ext>
                  </a:extLst>
                </p14:cNvPr>
                <p14:cNvContentPartPr/>
                <p14:nvPr/>
              </p14:nvContentPartPr>
              <p14:xfrm>
                <a:off x="8118415" y="3309360"/>
                <a:ext cx="225000" cy="189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CC23B04-7A3B-4579-B844-B894ECE5BC0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14095" y="3305040"/>
                  <a:ext cx="233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7D3400E-6AE0-45B2-9C74-5371C76CCA91}"/>
                    </a:ext>
                  </a:extLst>
                </p14:cNvPr>
                <p14:cNvContentPartPr/>
                <p14:nvPr/>
              </p14:nvContentPartPr>
              <p14:xfrm>
                <a:off x="8478775" y="3282360"/>
                <a:ext cx="25920" cy="218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7D3400E-6AE0-45B2-9C74-5371C76CCA9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74455" y="3278040"/>
                  <a:ext cx="3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DCA0F28-5483-4140-9A17-6AD5317BD2B3}"/>
                    </a:ext>
                  </a:extLst>
                </p14:cNvPr>
                <p14:cNvContentPartPr/>
                <p14:nvPr/>
              </p14:nvContentPartPr>
              <p14:xfrm>
                <a:off x="8397055" y="3310440"/>
                <a:ext cx="204120" cy="266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DCA0F28-5483-4140-9A17-6AD5317BD2B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92735" y="3306120"/>
                  <a:ext cx="212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9C8497E-124B-41A3-83F7-3F9037A1412A}"/>
                    </a:ext>
                  </a:extLst>
                </p14:cNvPr>
                <p14:cNvContentPartPr/>
                <p14:nvPr/>
              </p14:nvContentPartPr>
              <p14:xfrm>
                <a:off x="7921855" y="2477400"/>
                <a:ext cx="138600" cy="237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9C8497E-124B-41A3-83F7-3F9037A1412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17535" y="2473080"/>
                  <a:ext cx="147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F7C9A90-4BBB-4574-8965-0DC6C465220A}"/>
                    </a:ext>
                  </a:extLst>
                </p14:cNvPr>
                <p14:cNvContentPartPr/>
                <p14:nvPr/>
              </p14:nvContentPartPr>
              <p14:xfrm>
                <a:off x="7929415" y="2568480"/>
                <a:ext cx="206280" cy="64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F7C9A90-4BBB-4574-8965-0DC6C465220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25095" y="2564160"/>
                  <a:ext cx="214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9DC3FD9-D34A-41E1-BB48-81C7AE4BCCC7}"/>
                    </a:ext>
                  </a:extLst>
                </p14:cNvPr>
                <p14:cNvContentPartPr/>
                <p14:nvPr/>
              </p14:nvContentPartPr>
              <p14:xfrm>
                <a:off x="5474575" y="2963400"/>
                <a:ext cx="64800" cy="68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9DC3FD9-D34A-41E1-BB48-81C7AE4BCC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70255" y="2959080"/>
                  <a:ext cx="73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7EB27B1-278D-4EBB-843C-2484BFEDB8BC}"/>
                    </a:ext>
                  </a:extLst>
                </p14:cNvPr>
                <p14:cNvContentPartPr/>
                <p14:nvPr/>
              </p14:nvContentPartPr>
              <p14:xfrm>
                <a:off x="5496535" y="2995080"/>
                <a:ext cx="262080" cy="333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7EB27B1-278D-4EBB-843C-2484BFEDB8B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92215" y="2990760"/>
                  <a:ext cx="2707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EC5A680-1149-4BAE-9CBB-C102CCE38A6E}"/>
                    </a:ext>
                  </a:extLst>
                </p14:cNvPr>
                <p14:cNvContentPartPr/>
                <p14:nvPr/>
              </p14:nvContentPartPr>
              <p14:xfrm>
                <a:off x="5715775" y="3280200"/>
                <a:ext cx="68760" cy="104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EC5A680-1149-4BAE-9CBB-C102CCE38A6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11455" y="3275880"/>
                  <a:ext cx="77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C5FE187-A664-4D4E-A81B-42CC5C88044C}"/>
                    </a:ext>
                  </a:extLst>
                </p14:cNvPr>
                <p14:cNvContentPartPr/>
                <p14:nvPr/>
              </p14:nvContentPartPr>
              <p14:xfrm>
                <a:off x="6191695" y="3445440"/>
                <a:ext cx="43200" cy="85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C5FE187-A664-4D4E-A81B-42CC5C88044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187375" y="3441120"/>
                  <a:ext cx="51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CDAD5B5-393E-4386-B747-8B27925D3943}"/>
                    </a:ext>
                  </a:extLst>
                </p14:cNvPr>
                <p14:cNvContentPartPr/>
                <p14:nvPr/>
              </p14:nvContentPartPr>
              <p14:xfrm>
                <a:off x="6205375" y="3452280"/>
                <a:ext cx="274680" cy="204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CDAD5B5-393E-4386-B747-8B27925D394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01055" y="3447960"/>
                  <a:ext cx="283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E800806-8EE5-44F6-A73B-14117FD280BD}"/>
                    </a:ext>
                  </a:extLst>
                </p14:cNvPr>
                <p14:cNvContentPartPr/>
                <p14:nvPr/>
              </p14:nvContentPartPr>
              <p14:xfrm>
                <a:off x="6454495" y="3563160"/>
                <a:ext cx="43560" cy="131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E800806-8EE5-44F6-A73B-14117FD280B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50175" y="3558840"/>
                  <a:ext cx="5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07DAC65-1EB9-462F-8523-15BA32F4F503}"/>
                    </a:ext>
                  </a:extLst>
                </p14:cNvPr>
                <p14:cNvContentPartPr/>
                <p14:nvPr/>
              </p14:nvContentPartPr>
              <p14:xfrm>
                <a:off x="6338935" y="3049080"/>
                <a:ext cx="143280" cy="107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07DAC65-1EB9-462F-8523-15BA32F4F50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34615" y="3044760"/>
                  <a:ext cx="151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FBC4D3-06A6-4A0C-9A21-ED53F66B6D1E}"/>
                    </a:ext>
                  </a:extLst>
                </p14:cNvPr>
                <p14:cNvContentPartPr/>
                <p14:nvPr/>
              </p14:nvContentPartPr>
              <p14:xfrm>
                <a:off x="6543775" y="3006240"/>
                <a:ext cx="14400" cy="117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FBC4D3-06A6-4A0C-9A21-ED53F66B6D1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39455" y="3001920"/>
                  <a:ext cx="23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07A4DA7-B00E-47FA-9109-1B060CA7283A}"/>
                    </a:ext>
                  </a:extLst>
                </p14:cNvPr>
                <p14:cNvContentPartPr/>
                <p14:nvPr/>
              </p14:nvContentPartPr>
              <p14:xfrm>
                <a:off x="6542695" y="2982120"/>
                <a:ext cx="93600" cy="171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07A4DA7-B00E-47FA-9109-1B060CA7283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538375" y="2977800"/>
                  <a:ext cx="102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B1ABC9-B278-4086-BA06-28C2433AF7CD}"/>
                    </a:ext>
                  </a:extLst>
                </p14:cNvPr>
                <p14:cNvContentPartPr/>
                <p14:nvPr/>
              </p14:nvContentPartPr>
              <p14:xfrm>
                <a:off x="6623335" y="2931000"/>
                <a:ext cx="46800" cy="54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B1ABC9-B278-4086-BA06-28C2433AF7C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19015" y="2926680"/>
                  <a:ext cx="55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7F0010A-A591-4D22-AAE4-EBB50B5BC754}"/>
                    </a:ext>
                  </a:extLst>
                </p14:cNvPr>
                <p14:cNvContentPartPr/>
                <p14:nvPr/>
              </p14:nvContentPartPr>
              <p14:xfrm>
                <a:off x="6631975" y="2896080"/>
                <a:ext cx="37080" cy="84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7F0010A-A591-4D22-AAE4-EBB50B5BC75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27655" y="2891760"/>
                  <a:ext cx="45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32BC934-A1A2-4A9E-B118-360B10A0B6D7}"/>
                    </a:ext>
                  </a:extLst>
                </p14:cNvPr>
                <p14:cNvContentPartPr/>
                <p14:nvPr/>
              </p14:nvContentPartPr>
              <p14:xfrm>
                <a:off x="6414535" y="2955120"/>
                <a:ext cx="313200" cy="582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32BC934-A1A2-4A9E-B118-360B10A0B6D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10215" y="2950800"/>
                  <a:ext cx="32184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B697742-78DF-4151-8461-0C19EE477999}"/>
                    </a:ext>
                  </a:extLst>
                </p14:cNvPr>
                <p14:cNvContentPartPr/>
                <p14:nvPr/>
              </p14:nvContentPartPr>
              <p14:xfrm>
                <a:off x="6460255" y="3466680"/>
                <a:ext cx="74880" cy="75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B697742-78DF-4151-8461-0C19EE4779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55935" y="3462360"/>
                  <a:ext cx="8352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13023312-F2EE-478B-88B2-2E6CC9FB2491}"/>
                  </a:ext>
                </a:extLst>
              </p14:cNvPr>
              <p14:cNvContentPartPr/>
              <p14:nvPr/>
            </p14:nvContentPartPr>
            <p14:xfrm>
              <a:off x="5932855" y="4855200"/>
              <a:ext cx="148320" cy="2329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13023312-F2EE-478B-88B2-2E6CC9FB249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928535" y="4850880"/>
                <a:ext cx="156960" cy="24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F09603B-AD03-4791-9C13-E0DCBC67F141}"/>
              </a:ext>
            </a:extLst>
          </p:cNvPr>
          <p:cNvGrpSpPr/>
          <p:nvPr/>
        </p:nvGrpSpPr>
        <p:grpSpPr>
          <a:xfrm>
            <a:off x="5581495" y="4080840"/>
            <a:ext cx="2040480" cy="1440000"/>
            <a:chOff x="5581495" y="4080840"/>
            <a:chExt cx="2040480" cy="14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700785D-01A6-4A82-A4B1-17EF5B7956AD}"/>
                    </a:ext>
                  </a:extLst>
                </p14:cNvPr>
                <p14:cNvContentPartPr/>
                <p14:nvPr/>
              </p14:nvContentPartPr>
              <p14:xfrm>
                <a:off x="5590135" y="4449840"/>
                <a:ext cx="133920" cy="257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700785D-01A6-4A82-A4B1-17EF5B7956A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85815" y="4445520"/>
                  <a:ext cx="142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61BF205-9B36-4372-B52C-DCB842D8A310}"/>
                    </a:ext>
                  </a:extLst>
                </p14:cNvPr>
                <p14:cNvContentPartPr/>
                <p14:nvPr/>
              </p14:nvContentPartPr>
              <p14:xfrm>
                <a:off x="5696335" y="4548480"/>
                <a:ext cx="141120" cy="140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61BF205-9B36-4372-B52C-DCB842D8A3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692015" y="4544160"/>
                  <a:ext cx="149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89BBF6F-E820-4E58-989E-34DE72DF740C}"/>
                    </a:ext>
                  </a:extLst>
                </p14:cNvPr>
                <p14:cNvContentPartPr/>
                <p14:nvPr/>
              </p14:nvContentPartPr>
              <p14:xfrm>
                <a:off x="5609575" y="4562520"/>
                <a:ext cx="63360" cy="47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89BBF6F-E820-4E58-989E-34DE72DF740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05255" y="4558200"/>
                  <a:ext cx="72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08CCD87-0514-4693-B6B3-5C11661D5C64}"/>
                    </a:ext>
                  </a:extLst>
                </p14:cNvPr>
                <p14:cNvContentPartPr/>
                <p14:nvPr/>
              </p14:nvContentPartPr>
              <p14:xfrm>
                <a:off x="5581495" y="4441200"/>
                <a:ext cx="155160" cy="228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08CCD87-0514-4693-B6B3-5C11661D5C6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77175" y="4436880"/>
                  <a:ext cx="163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1760682-835E-47ED-AE7F-7D086987BA13}"/>
                    </a:ext>
                  </a:extLst>
                </p14:cNvPr>
                <p14:cNvContentPartPr/>
                <p14:nvPr/>
              </p14:nvContentPartPr>
              <p14:xfrm>
                <a:off x="5837455" y="4523280"/>
                <a:ext cx="106560" cy="287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1760682-835E-47ED-AE7F-7D086987BA1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33135" y="4518960"/>
                  <a:ext cx="115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4488CF1-767F-4816-B450-C029581192DC}"/>
                    </a:ext>
                  </a:extLst>
                </p14:cNvPr>
                <p14:cNvContentPartPr/>
                <p14:nvPr/>
              </p14:nvContentPartPr>
              <p14:xfrm>
                <a:off x="6099895" y="4414560"/>
                <a:ext cx="77040" cy="134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4488CF1-767F-4816-B450-C029581192D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95575" y="4410240"/>
                  <a:ext cx="85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2C96BC1-2A4E-4A1E-ADA7-E7FF22B9499D}"/>
                    </a:ext>
                  </a:extLst>
                </p14:cNvPr>
                <p14:cNvContentPartPr/>
                <p14:nvPr/>
              </p14:nvContentPartPr>
              <p14:xfrm>
                <a:off x="6189535" y="4414200"/>
                <a:ext cx="50040" cy="146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2C96BC1-2A4E-4A1E-ADA7-E7FF22B9499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85215" y="4409880"/>
                  <a:ext cx="58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82C44A6-AA31-413B-8699-16992CDBF685}"/>
                    </a:ext>
                  </a:extLst>
                </p14:cNvPr>
                <p14:cNvContentPartPr/>
                <p14:nvPr/>
              </p14:nvContentPartPr>
              <p14:xfrm>
                <a:off x="6269095" y="4394760"/>
                <a:ext cx="100080" cy="190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82C44A6-AA31-413B-8699-16992CDBF68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64775" y="4390440"/>
                  <a:ext cx="108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3A0E64D-B4A1-4943-82F2-5C9A7A8019D2}"/>
                    </a:ext>
                  </a:extLst>
                </p14:cNvPr>
                <p14:cNvContentPartPr/>
                <p14:nvPr/>
              </p14:nvContentPartPr>
              <p14:xfrm>
                <a:off x="6321655" y="4395480"/>
                <a:ext cx="142560" cy="71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3A0E64D-B4A1-4943-82F2-5C9A7A8019D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317335" y="4391160"/>
                  <a:ext cx="151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2EBBD63-6E26-4524-95EC-015756339647}"/>
                    </a:ext>
                  </a:extLst>
                </p14:cNvPr>
                <p14:cNvContentPartPr/>
                <p14:nvPr/>
              </p14:nvContentPartPr>
              <p14:xfrm>
                <a:off x="6489415" y="4315920"/>
                <a:ext cx="47880" cy="91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2EBBD63-6E26-4524-95EC-01575633964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85095" y="4311600"/>
                  <a:ext cx="56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569EF22-BC3D-4C7D-BBFA-1006B1ED168C}"/>
                    </a:ext>
                  </a:extLst>
                </p14:cNvPr>
                <p14:cNvContentPartPr/>
                <p14:nvPr/>
              </p14:nvContentPartPr>
              <p14:xfrm>
                <a:off x="6492655" y="4296120"/>
                <a:ext cx="22680" cy="7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569EF22-BC3D-4C7D-BBFA-1006B1ED16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88335" y="4291800"/>
                  <a:ext cx="31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D7719E1-981F-4853-9A0D-731E2BE80C35}"/>
                    </a:ext>
                  </a:extLst>
                </p14:cNvPr>
                <p14:cNvContentPartPr/>
                <p14:nvPr/>
              </p14:nvContentPartPr>
              <p14:xfrm>
                <a:off x="6533335" y="4286400"/>
                <a:ext cx="74520" cy="76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D7719E1-981F-4853-9A0D-731E2BE80C3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529015" y="4282080"/>
                  <a:ext cx="83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6BB7FB1-6C88-42E6-B32E-0D104CCB140F}"/>
                    </a:ext>
                  </a:extLst>
                </p14:cNvPr>
                <p14:cNvContentPartPr/>
                <p14:nvPr/>
              </p14:nvContentPartPr>
              <p14:xfrm>
                <a:off x="6637735" y="4247160"/>
                <a:ext cx="70920" cy="126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6BB7FB1-6C88-42E6-B32E-0D104CCB140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33415" y="4242840"/>
                  <a:ext cx="79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03B59E7-68B3-43C5-97D3-6C8E1490845C}"/>
                    </a:ext>
                  </a:extLst>
                </p14:cNvPr>
                <p14:cNvContentPartPr/>
                <p14:nvPr/>
              </p14:nvContentPartPr>
              <p14:xfrm>
                <a:off x="6694615" y="4080840"/>
                <a:ext cx="352080" cy="246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03B59E7-68B3-43C5-97D3-6C8E1490845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90295" y="4076520"/>
                  <a:ext cx="360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C0DAD4C-5195-483D-BF84-953821AF9434}"/>
                    </a:ext>
                  </a:extLst>
                </p14:cNvPr>
                <p14:cNvContentPartPr/>
                <p14:nvPr/>
              </p14:nvContentPartPr>
              <p14:xfrm>
                <a:off x="6920695" y="4104600"/>
                <a:ext cx="237600" cy="95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C0DAD4C-5195-483D-BF84-953821AF943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16375" y="4100280"/>
                  <a:ext cx="246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5ABC9E5-5CCB-44FC-ABC9-4ECABC1F8E66}"/>
                    </a:ext>
                  </a:extLst>
                </p14:cNvPr>
                <p14:cNvContentPartPr/>
                <p14:nvPr/>
              </p14:nvContentPartPr>
              <p14:xfrm>
                <a:off x="7126255" y="4095600"/>
                <a:ext cx="21960" cy="13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5ABC9E5-5CCB-44FC-ABC9-4ECABC1F8E6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21935" y="4091280"/>
                  <a:ext cx="30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C5261A3-1294-4220-9143-F53ED91F17B5}"/>
                    </a:ext>
                  </a:extLst>
                </p14:cNvPr>
                <p14:cNvContentPartPr/>
                <p14:nvPr/>
              </p14:nvContentPartPr>
              <p14:xfrm>
                <a:off x="6089455" y="4809120"/>
                <a:ext cx="137880" cy="224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C5261A3-1294-4220-9143-F53ED91F17B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85135" y="4804800"/>
                  <a:ext cx="146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4DA49F7-27F8-4166-A47F-4A917FA76927}"/>
                    </a:ext>
                  </a:extLst>
                </p14:cNvPr>
                <p14:cNvContentPartPr/>
                <p14:nvPr/>
              </p14:nvContentPartPr>
              <p14:xfrm>
                <a:off x="6240295" y="4806240"/>
                <a:ext cx="59760" cy="131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4DA49F7-27F8-4166-A47F-4A917FA7692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35975" y="4801920"/>
                  <a:ext cx="68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28B796A-F7E5-43A9-9348-385F00A0BFDD}"/>
                    </a:ext>
                  </a:extLst>
                </p14:cNvPr>
                <p14:cNvContentPartPr/>
                <p14:nvPr/>
              </p14:nvContentPartPr>
              <p14:xfrm>
                <a:off x="6202495" y="4777800"/>
                <a:ext cx="38160" cy="31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28B796A-F7E5-43A9-9348-385F00A0BFD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98175" y="4773480"/>
                  <a:ext cx="46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4D2A6DB-6D67-43BE-AF62-74761C9F58CE}"/>
                    </a:ext>
                  </a:extLst>
                </p14:cNvPr>
                <p14:cNvContentPartPr/>
                <p14:nvPr/>
              </p14:nvContentPartPr>
              <p14:xfrm>
                <a:off x="6232015" y="4947720"/>
                <a:ext cx="112320" cy="82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4D2A6DB-6D67-43BE-AF62-74761C9F58C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27695" y="4943400"/>
                  <a:ext cx="120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F6B39D1-4C92-4717-A841-24DCDA5C31CF}"/>
                    </a:ext>
                  </a:extLst>
                </p14:cNvPr>
                <p14:cNvContentPartPr/>
                <p14:nvPr/>
              </p14:nvContentPartPr>
              <p14:xfrm>
                <a:off x="6369895" y="4731000"/>
                <a:ext cx="45720" cy="145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F6B39D1-4C92-4717-A841-24DCDA5C31C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65575" y="4726680"/>
                  <a:ext cx="54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F755B0A-8710-4B4E-8DF1-6C81A9685B81}"/>
                    </a:ext>
                  </a:extLst>
                </p14:cNvPr>
                <p14:cNvContentPartPr/>
                <p14:nvPr/>
              </p14:nvContentPartPr>
              <p14:xfrm>
                <a:off x="6300775" y="4701840"/>
                <a:ext cx="133920" cy="69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F755B0A-8710-4B4E-8DF1-6C81A9685B8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296455" y="4697520"/>
                  <a:ext cx="142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6D42DED-362E-45F4-948A-1C69E7C29EF1}"/>
                    </a:ext>
                  </a:extLst>
                </p14:cNvPr>
                <p14:cNvContentPartPr/>
                <p14:nvPr/>
              </p14:nvContentPartPr>
              <p14:xfrm>
                <a:off x="6534775" y="4622640"/>
                <a:ext cx="82080" cy="194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6D42DED-362E-45F4-948A-1C69E7C29E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530455" y="4618320"/>
                  <a:ext cx="90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D7D808F-5EE2-47C2-9E83-E5C228795B0E}"/>
                    </a:ext>
                  </a:extLst>
                </p14:cNvPr>
                <p14:cNvContentPartPr/>
                <p14:nvPr/>
              </p14:nvContentPartPr>
              <p14:xfrm>
                <a:off x="6562495" y="4685640"/>
                <a:ext cx="134640" cy="142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D7D808F-5EE2-47C2-9E83-E5C228795B0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558175" y="4681320"/>
                  <a:ext cx="143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EB24F1C-D86C-4330-A15B-2A78892BD6C9}"/>
                    </a:ext>
                  </a:extLst>
                </p14:cNvPr>
                <p14:cNvContentPartPr/>
                <p14:nvPr/>
              </p14:nvContentPartPr>
              <p14:xfrm>
                <a:off x="6808735" y="4705440"/>
                <a:ext cx="69840" cy="50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EB24F1C-D86C-4330-A15B-2A78892BD6C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04415" y="4701120"/>
                  <a:ext cx="78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209CF1D-3685-4298-9C70-D799D19B1151}"/>
                    </a:ext>
                  </a:extLst>
                </p14:cNvPr>
                <p14:cNvContentPartPr/>
                <p14:nvPr/>
              </p14:nvContentPartPr>
              <p14:xfrm>
                <a:off x="6905575" y="4510680"/>
                <a:ext cx="77040" cy="152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209CF1D-3685-4298-9C70-D799D19B115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01255" y="4506360"/>
                  <a:ext cx="85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78D7EE9-1C23-4D0C-B4CA-48CFA01D6667}"/>
                    </a:ext>
                  </a:extLst>
                </p14:cNvPr>
                <p14:cNvContentPartPr/>
                <p14:nvPr/>
              </p14:nvContentPartPr>
              <p14:xfrm>
                <a:off x="6903055" y="4464240"/>
                <a:ext cx="116640" cy="145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78D7EE9-1C23-4D0C-B4CA-48CFA01D666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898735" y="4459920"/>
                  <a:ext cx="125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9815E62-1841-462B-8B91-FCCFB172E50E}"/>
                    </a:ext>
                  </a:extLst>
                </p14:cNvPr>
                <p14:cNvContentPartPr/>
                <p14:nvPr/>
              </p14:nvContentPartPr>
              <p14:xfrm>
                <a:off x="7024735" y="4417080"/>
                <a:ext cx="84600" cy="168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9815E62-1841-462B-8B91-FCCFB172E50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020415" y="4412760"/>
                  <a:ext cx="93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E6C8DA0-CE87-4413-8FA6-3AEA66EEE923}"/>
                    </a:ext>
                  </a:extLst>
                </p14:cNvPr>
                <p14:cNvContentPartPr/>
                <p14:nvPr/>
              </p14:nvContentPartPr>
              <p14:xfrm>
                <a:off x="7143175" y="4352280"/>
                <a:ext cx="175320" cy="169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E6C8DA0-CE87-4413-8FA6-3AEA66EEE92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138855" y="4347960"/>
                  <a:ext cx="183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0B32B2D-CF9E-43E4-B951-099786800E9E}"/>
                    </a:ext>
                  </a:extLst>
                </p14:cNvPr>
                <p14:cNvContentPartPr/>
                <p14:nvPr/>
              </p14:nvContentPartPr>
              <p14:xfrm>
                <a:off x="7261975" y="4313400"/>
                <a:ext cx="98280" cy="170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0B32B2D-CF9E-43E4-B951-099786800E9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57655" y="4309080"/>
                  <a:ext cx="106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FF06CFD-A9DE-4385-9872-D510AEA52986}"/>
                    </a:ext>
                  </a:extLst>
                </p14:cNvPr>
                <p14:cNvContentPartPr/>
                <p14:nvPr/>
              </p14:nvContentPartPr>
              <p14:xfrm>
                <a:off x="7400215" y="4227720"/>
                <a:ext cx="58680" cy="211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FF06CFD-A9DE-4385-9872-D510AEA5298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95895" y="4223400"/>
                  <a:ext cx="67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8C492FA-6133-4D2F-B968-8DD20E855F1D}"/>
                    </a:ext>
                  </a:extLst>
                </p14:cNvPr>
                <p14:cNvContentPartPr/>
                <p14:nvPr/>
              </p14:nvContentPartPr>
              <p14:xfrm>
                <a:off x="7346575" y="4191000"/>
                <a:ext cx="129960" cy="94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8C492FA-6133-4D2F-B968-8DD20E855F1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342255" y="4186680"/>
                  <a:ext cx="138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2279D93-D009-4E5A-9407-6CC3491AF898}"/>
                    </a:ext>
                  </a:extLst>
                </p14:cNvPr>
                <p14:cNvContentPartPr/>
                <p14:nvPr/>
              </p14:nvContentPartPr>
              <p14:xfrm>
                <a:off x="5778775" y="4461000"/>
                <a:ext cx="1843200" cy="1059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2279D93-D009-4E5A-9407-6CC3491AF89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74455" y="4456680"/>
                  <a:ext cx="1851840" cy="1068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1" name="Picture 260">
            <a:extLst>
              <a:ext uri="{FF2B5EF4-FFF2-40B4-BE49-F238E27FC236}">
                <a16:creationId xmlns:a16="http://schemas.microsoft.com/office/drawing/2014/main" id="{E8CC506F-E266-4571-96B4-E7BEFC1C53AB}"/>
              </a:ext>
            </a:extLst>
          </p:cNvPr>
          <p:cNvPicPr>
            <a:picLocks noChangeAspect="1"/>
          </p:cNvPicPr>
          <p:nvPr/>
        </p:nvPicPr>
        <p:blipFill>
          <a:blip r:embed="rId392"/>
          <a:stretch>
            <a:fillRect/>
          </a:stretch>
        </p:blipFill>
        <p:spPr>
          <a:xfrm>
            <a:off x="8320539" y="3966360"/>
            <a:ext cx="3349233" cy="239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DE5ED71-B1F2-4662-9FD2-E1B7261DE8D8}"/>
                  </a:ext>
                </a:extLst>
              </p14:cNvPr>
              <p14:cNvContentPartPr/>
              <p14:nvPr/>
            </p14:nvContentPartPr>
            <p14:xfrm>
              <a:off x="6721255" y="3084000"/>
              <a:ext cx="342360" cy="8787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DE5ED71-B1F2-4662-9FD2-E1B7261DE8D8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716935" y="3079680"/>
                <a:ext cx="35100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9C7D3BF6-4308-45C4-A04E-E05563CC7077}"/>
                  </a:ext>
                </a:extLst>
              </p14:cNvPr>
              <p14:cNvContentPartPr/>
              <p14:nvPr/>
            </p14:nvContentPartPr>
            <p14:xfrm>
              <a:off x="6949495" y="4997760"/>
              <a:ext cx="1115640" cy="155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9C7D3BF6-4308-45C4-A04E-E05563CC7077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6945175" y="4993440"/>
                <a:ext cx="11242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E6C766F-16DA-4EA9-BCAA-23F487E19DE8}"/>
                  </a:ext>
                </a:extLst>
              </p14:cNvPr>
              <p14:cNvContentPartPr/>
              <p14:nvPr/>
            </p14:nvContentPartPr>
            <p14:xfrm>
              <a:off x="7973695" y="5021520"/>
              <a:ext cx="116640" cy="2080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E6C766F-16DA-4EA9-BCAA-23F487E19DE8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7969375" y="5017200"/>
                <a:ext cx="12528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1A5CE2D-3B98-4C5A-9771-AE4246BF3CA1}"/>
              </a:ext>
            </a:extLst>
          </p:cNvPr>
          <p:cNvGrpSpPr/>
          <p:nvPr/>
        </p:nvGrpSpPr>
        <p:grpSpPr>
          <a:xfrm>
            <a:off x="375895" y="246840"/>
            <a:ext cx="2444040" cy="1153800"/>
            <a:chOff x="375895" y="246840"/>
            <a:chExt cx="2444040" cy="11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BDF6263-E4BA-446E-B823-3404D271CF1C}"/>
                    </a:ext>
                  </a:extLst>
                </p14:cNvPr>
                <p14:cNvContentPartPr/>
                <p14:nvPr/>
              </p14:nvContentPartPr>
              <p14:xfrm>
                <a:off x="484986" y="838680"/>
                <a:ext cx="169200" cy="300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BDF6263-E4BA-446E-B823-3404D271CF1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80666" y="834360"/>
                  <a:ext cx="1778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360EEB8-1596-44DC-B081-FAE74497EEE7}"/>
                    </a:ext>
                  </a:extLst>
                </p14:cNvPr>
                <p14:cNvContentPartPr/>
                <p14:nvPr/>
              </p14:nvContentPartPr>
              <p14:xfrm>
                <a:off x="649506" y="954960"/>
                <a:ext cx="125280" cy="87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360EEB8-1596-44DC-B081-FAE74497EEE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45186" y="950640"/>
                  <a:ext cx="133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118E357-C5E9-4349-A839-A6488E4B83AE}"/>
                    </a:ext>
                  </a:extLst>
                </p14:cNvPr>
                <p14:cNvContentPartPr/>
                <p14:nvPr/>
              </p14:nvContentPartPr>
              <p14:xfrm>
                <a:off x="743466" y="880800"/>
                <a:ext cx="141480" cy="160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118E357-C5E9-4349-A839-A6488E4B83A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39146" y="876480"/>
                  <a:ext cx="150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CF45527-A36D-4097-B9D1-0BD6421B3E2C}"/>
                    </a:ext>
                  </a:extLst>
                </p14:cNvPr>
                <p14:cNvContentPartPr/>
                <p14:nvPr/>
              </p14:nvContentPartPr>
              <p14:xfrm>
                <a:off x="785586" y="938760"/>
                <a:ext cx="63360" cy="44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CF45527-A36D-4097-B9D1-0BD6421B3E2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81266" y="934440"/>
                  <a:ext cx="72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6B532D6-EEC3-4919-A777-03D18789F294}"/>
                    </a:ext>
                  </a:extLst>
                </p14:cNvPr>
                <p14:cNvContentPartPr/>
                <p14:nvPr/>
              </p14:nvContentPartPr>
              <p14:xfrm>
                <a:off x="913026" y="873240"/>
                <a:ext cx="112320" cy="106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6B532D6-EEC3-4919-A777-03D18789F29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08706" y="868920"/>
                  <a:ext cx="120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704BCE5-F189-46D9-AB0F-7B8F11FF2314}"/>
                    </a:ext>
                  </a:extLst>
                </p14:cNvPr>
                <p14:cNvContentPartPr/>
                <p14:nvPr/>
              </p14:nvContentPartPr>
              <p14:xfrm>
                <a:off x="1015986" y="829680"/>
                <a:ext cx="80280" cy="79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704BCE5-F189-46D9-AB0F-7B8F11FF231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11666" y="825360"/>
                  <a:ext cx="88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64E8A2D-DA42-417D-8966-11667E4854BF}"/>
                    </a:ext>
                  </a:extLst>
                </p14:cNvPr>
                <p14:cNvContentPartPr/>
                <p14:nvPr/>
              </p14:nvContentPartPr>
              <p14:xfrm>
                <a:off x="1136586" y="556080"/>
                <a:ext cx="124560" cy="297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64E8A2D-DA42-417D-8966-11667E4854B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32266" y="551760"/>
                  <a:ext cx="133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6BCFD27-2D02-46EE-8B4E-3979B9105F10}"/>
                    </a:ext>
                  </a:extLst>
                </p14:cNvPr>
                <p14:cNvContentPartPr/>
                <p14:nvPr/>
              </p14:nvContentPartPr>
              <p14:xfrm>
                <a:off x="375895" y="479760"/>
                <a:ext cx="120600" cy="207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6BCFD27-2D02-46EE-8B4E-3979B9105F1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71575" y="475440"/>
                  <a:ext cx="12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DD364AD-2A6F-4FA6-A35E-6B67AB9DBECF}"/>
                    </a:ext>
                  </a:extLst>
                </p14:cNvPr>
                <p14:cNvContentPartPr/>
                <p14:nvPr/>
              </p14:nvContentPartPr>
              <p14:xfrm>
                <a:off x="505135" y="448800"/>
                <a:ext cx="387000" cy="197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DD364AD-2A6F-4FA6-A35E-6B67AB9DBEC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00815" y="444480"/>
                  <a:ext cx="395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7400957-ADE5-489B-8CAC-5A119183BD3B}"/>
                    </a:ext>
                  </a:extLst>
                </p14:cNvPr>
                <p14:cNvContentPartPr/>
                <p14:nvPr/>
              </p14:nvContentPartPr>
              <p14:xfrm>
                <a:off x="884935" y="1236120"/>
                <a:ext cx="87120" cy="164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7400957-ADE5-489B-8CAC-5A119183BD3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80615" y="1231800"/>
                  <a:ext cx="95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7D1BA88-A260-4624-ABED-6EB1411AC9DA}"/>
                    </a:ext>
                  </a:extLst>
                </p14:cNvPr>
                <p14:cNvContentPartPr/>
                <p14:nvPr/>
              </p14:nvContentPartPr>
              <p14:xfrm>
                <a:off x="1018495" y="1177800"/>
                <a:ext cx="200520" cy="157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7D1BA88-A260-4624-ABED-6EB1411AC9D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14175" y="1173480"/>
                  <a:ext cx="209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7900ED3-26F9-4426-BDB8-F3F00E62C93F}"/>
                    </a:ext>
                  </a:extLst>
                </p14:cNvPr>
                <p14:cNvContentPartPr/>
                <p14:nvPr/>
              </p14:nvContentPartPr>
              <p14:xfrm>
                <a:off x="1207495" y="1138560"/>
                <a:ext cx="110520" cy="71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7900ED3-26F9-4426-BDB8-F3F00E62C93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203175" y="1134240"/>
                  <a:ext cx="119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B10B9E6-295F-4844-8A6E-8A65FEF0CC3E}"/>
                    </a:ext>
                  </a:extLst>
                </p14:cNvPr>
                <p14:cNvContentPartPr/>
                <p14:nvPr/>
              </p14:nvContentPartPr>
              <p14:xfrm>
                <a:off x="1321615" y="1100760"/>
                <a:ext cx="91080" cy="59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B10B9E6-295F-4844-8A6E-8A65FEF0CC3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317295" y="1096440"/>
                  <a:ext cx="99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C6A6CC4-B617-4ABE-A84C-1AE098F3A7E8}"/>
                    </a:ext>
                  </a:extLst>
                </p14:cNvPr>
                <p14:cNvContentPartPr/>
                <p14:nvPr/>
              </p14:nvContentPartPr>
              <p14:xfrm>
                <a:off x="1404055" y="1033440"/>
                <a:ext cx="64440" cy="82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C6A6CC4-B617-4ABE-A84C-1AE098F3A7E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399735" y="1029120"/>
                  <a:ext cx="73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B35F890-8AE2-4E96-8ED7-7B56F0B1D52B}"/>
                    </a:ext>
                  </a:extLst>
                </p14:cNvPr>
                <p14:cNvContentPartPr/>
                <p14:nvPr/>
              </p14:nvContentPartPr>
              <p14:xfrm>
                <a:off x="1476415" y="950280"/>
                <a:ext cx="45360" cy="88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B35F890-8AE2-4E96-8ED7-7B56F0B1D52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472095" y="945960"/>
                  <a:ext cx="54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4E9990A-9A7A-434C-909F-FB08504919C5}"/>
                    </a:ext>
                  </a:extLst>
                </p14:cNvPr>
                <p14:cNvContentPartPr/>
                <p14:nvPr/>
              </p14:nvContentPartPr>
              <p14:xfrm>
                <a:off x="1565335" y="925800"/>
                <a:ext cx="54720" cy="96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4E9990A-9A7A-434C-909F-FB08504919C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561015" y="921480"/>
                  <a:ext cx="63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688CD2C-21AF-4B6C-A2F2-81E2E4AAC5E8}"/>
                    </a:ext>
                  </a:extLst>
                </p14:cNvPr>
                <p14:cNvContentPartPr/>
                <p14:nvPr/>
              </p14:nvContentPartPr>
              <p14:xfrm>
                <a:off x="1759015" y="718080"/>
                <a:ext cx="102960" cy="207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688CD2C-21AF-4B6C-A2F2-81E2E4AAC5E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754695" y="713760"/>
                  <a:ext cx="111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2D90C1C-3C66-42E9-B993-5F7B683FD278}"/>
                    </a:ext>
                  </a:extLst>
                </p14:cNvPr>
                <p14:cNvContentPartPr/>
                <p14:nvPr/>
              </p14:nvContentPartPr>
              <p14:xfrm>
                <a:off x="1856575" y="787200"/>
                <a:ext cx="52920" cy="88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2D90C1C-3C66-42E9-B993-5F7B683FD27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852255" y="782880"/>
                  <a:ext cx="61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80137A8-DEF6-49DC-B1FF-924605D2CB42}"/>
                    </a:ext>
                  </a:extLst>
                </p14:cNvPr>
                <p14:cNvContentPartPr/>
                <p14:nvPr/>
              </p14:nvContentPartPr>
              <p14:xfrm>
                <a:off x="2018575" y="571920"/>
                <a:ext cx="270000" cy="215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80137A8-DEF6-49DC-B1FF-924605D2CB4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014255" y="567600"/>
                  <a:ext cx="278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C3BD951-C23E-4118-9BBB-AFF78B4C0F39}"/>
                    </a:ext>
                  </a:extLst>
                </p14:cNvPr>
                <p14:cNvContentPartPr/>
                <p14:nvPr/>
              </p14:nvContentPartPr>
              <p14:xfrm>
                <a:off x="2272015" y="573000"/>
                <a:ext cx="120600" cy="283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C3BD951-C23E-4118-9BBB-AFF78B4C0F3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267695" y="568680"/>
                  <a:ext cx="129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34AACB9-7CC8-43CC-9249-7CD68C1F7539}"/>
                    </a:ext>
                  </a:extLst>
                </p14:cNvPr>
                <p14:cNvContentPartPr/>
                <p14:nvPr/>
              </p14:nvContentPartPr>
              <p14:xfrm>
                <a:off x="2434735" y="333240"/>
                <a:ext cx="183960" cy="334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34AACB9-7CC8-43CC-9249-7CD68C1F753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30415" y="328920"/>
                  <a:ext cx="192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58CFBE0-BCFF-4849-A837-4256D4398A69}"/>
                    </a:ext>
                  </a:extLst>
                </p14:cNvPr>
                <p14:cNvContentPartPr/>
                <p14:nvPr/>
              </p14:nvContentPartPr>
              <p14:xfrm>
                <a:off x="2553175" y="390840"/>
                <a:ext cx="16200" cy="208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58CFBE0-BCFF-4849-A837-4256D4398A6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548855" y="386520"/>
                  <a:ext cx="24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89DAFF-10C0-4A19-A931-0166486CE434}"/>
                    </a:ext>
                  </a:extLst>
                </p14:cNvPr>
                <p14:cNvContentPartPr/>
                <p14:nvPr/>
              </p14:nvContentPartPr>
              <p14:xfrm>
                <a:off x="2603935" y="246840"/>
                <a:ext cx="60120" cy="222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89DAFF-10C0-4A19-A931-0166486CE43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599615" y="242520"/>
                  <a:ext cx="68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CFC27C8-7D6E-4713-9279-68B8EBEACBC8}"/>
                    </a:ext>
                  </a:extLst>
                </p14:cNvPr>
                <p14:cNvContentPartPr/>
                <p14:nvPr/>
              </p14:nvContentPartPr>
              <p14:xfrm>
                <a:off x="2680615" y="350880"/>
                <a:ext cx="126000" cy="114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CFC27C8-7D6E-4713-9279-68B8EBEACBC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676295" y="346560"/>
                  <a:ext cx="134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E2CED10-B895-4B18-82E2-89712C15CE2A}"/>
                    </a:ext>
                  </a:extLst>
                </p14:cNvPr>
                <p14:cNvContentPartPr/>
                <p14:nvPr/>
              </p14:nvContentPartPr>
              <p14:xfrm>
                <a:off x="2092735" y="485520"/>
                <a:ext cx="727200" cy="443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E2CED10-B895-4B18-82E2-89712C15CE2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088415" y="481200"/>
                  <a:ext cx="735840" cy="45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C43BCE8-4F7C-4BCF-9733-50F311891FB9}"/>
                  </a:ext>
                </a:extLst>
              </p14:cNvPr>
              <p14:cNvContentPartPr/>
              <p14:nvPr/>
            </p14:nvContentPartPr>
            <p14:xfrm>
              <a:off x="3362455" y="1665240"/>
              <a:ext cx="276120" cy="1767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C43BCE8-4F7C-4BCF-9733-50F311891FB9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3358135" y="1660920"/>
                <a:ext cx="2847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03B15CF1-8262-43B3-AFA4-BFFA32F2E23A}"/>
              </a:ext>
            </a:extLst>
          </p:cNvPr>
          <p:cNvGrpSpPr/>
          <p:nvPr/>
        </p:nvGrpSpPr>
        <p:grpSpPr>
          <a:xfrm>
            <a:off x="4430575" y="768840"/>
            <a:ext cx="536040" cy="521280"/>
            <a:chOff x="4430575" y="768840"/>
            <a:chExt cx="53604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BFB6ACC-5F02-4751-A525-4426D684A0EB}"/>
                    </a:ext>
                  </a:extLst>
                </p14:cNvPr>
                <p14:cNvContentPartPr/>
                <p14:nvPr/>
              </p14:nvContentPartPr>
              <p14:xfrm>
                <a:off x="4430575" y="768840"/>
                <a:ext cx="379440" cy="218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BFB6ACC-5F02-4751-A525-4426D684A0E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426255" y="764520"/>
                  <a:ext cx="388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4BA997A-7497-4DCC-8ED9-5EA55A1413C6}"/>
                    </a:ext>
                  </a:extLst>
                </p14:cNvPr>
                <p14:cNvContentPartPr/>
                <p14:nvPr/>
              </p14:nvContentPartPr>
              <p14:xfrm>
                <a:off x="4612735" y="1071600"/>
                <a:ext cx="353880" cy="218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4BA997A-7497-4DCC-8ED9-5EA55A1413C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608415" y="1067280"/>
                  <a:ext cx="36252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2359BCD-F724-4FA9-AE87-4F2C1999B46E}"/>
                  </a:ext>
                </a:extLst>
              </p14:cNvPr>
              <p14:cNvContentPartPr/>
              <p14:nvPr/>
            </p14:nvContentPartPr>
            <p14:xfrm>
              <a:off x="4205215" y="1836960"/>
              <a:ext cx="242280" cy="1962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2359BCD-F724-4FA9-AE87-4F2C1999B46E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4200895" y="1832640"/>
                <a:ext cx="250920" cy="2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003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3B0CA76-A51E-4340-91D1-4527B487C9E0}"/>
              </a:ext>
            </a:extLst>
          </p:cNvPr>
          <p:cNvGrpSpPr/>
          <p:nvPr/>
        </p:nvGrpSpPr>
        <p:grpSpPr>
          <a:xfrm>
            <a:off x="239815" y="224520"/>
            <a:ext cx="2151360" cy="1080000"/>
            <a:chOff x="239815" y="224520"/>
            <a:chExt cx="2151360" cy="10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1E364F-0D59-4E43-9AE3-0E0DC6585D70}"/>
                    </a:ext>
                  </a:extLst>
                </p14:cNvPr>
                <p14:cNvContentPartPr/>
                <p14:nvPr/>
              </p14:nvContentPartPr>
              <p14:xfrm>
                <a:off x="239815" y="229920"/>
                <a:ext cx="150120" cy="31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1E364F-0D59-4E43-9AE3-0E0DC6585D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495" y="225600"/>
                  <a:ext cx="158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16E5F5C-7805-458C-A715-7E75056C49BE}"/>
                    </a:ext>
                  </a:extLst>
                </p14:cNvPr>
                <p14:cNvContentPartPr/>
                <p14:nvPr/>
              </p14:nvContentPartPr>
              <p14:xfrm>
                <a:off x="429175" y="367800"/>
                <a:ext cx="144720" cy="10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16E5F5C-7805-458C-A715-7E75056C49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855" y="363480"/>
                  <a:ext cx="153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EA38F8-F025-4018-AF01-A86A9E4C63F1}"/>
                    </a:ext>
                  </a:extLst>
                </p14:cNvPr>
                <p14:cNvContentPartPr/>
                <p14:nvPr/>
              </p14:nvContentPartPr>
              <p14:xfrm>
                <a:off x="515935" y="224520"/>
                <a:ext cx="250200" cy="21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EA38F8-F025-4018-AF01-A86A9E4C63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1615" y="220200"/>
                  <a:ext cx="258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D32783-BA6E-47A5-A650-CDAB7C93C44D}"/>
                    </a:ext>
                  </a:extLst>
                </p14:cNvPr>
                <p14:cNvContentPartPr/>
                <p14:nvPr/>
              </p14:nvContentPartPr>
              <p14:xfrm>
                <a:off x="334855" y="673440"/>
                <a:ext cx="160200" cy="288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D32783-BA6E-47A5-A650-CDAB7C93C4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535" y="669120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7B5B55-80D4-4267-B85C-5B8C387B8D1A}"/>
                    </a:ext>
                  </a:extLst>
                </p14:cNvPr>
                <p14:cNvContentPartPr/>
                <p14:nvPr/>
              </p14:nvContentPartPr>
              <p14:xfrm>
                <a:off x="484975" y="754440"/>
                <a:ext cx="126000" cy="105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7B5B55-80D4-4267-B85C-5B8C387B8D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0655" y="750120"/>
                  <a:ext cx="134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463362-996F-47F0-92E6-7D0343ECDE58}"/>
                    </a:ext>
                  </a:extLst>
                </p14:cNvPr>
                <p14:cNvContentPartPr/>
                <p14:nvPr/>
              </p14:nvContentPartPr>
              <p14:xfrm>
                <a:off x="579295" y="706560"/>
                <a:ext cx="61200" cy="118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463362-996F-47F0-92E6-7D0343ECDE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975" y="702240"/>
                  <a:ext cx="69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B058483-2834-4561-AE62-B9C4A7FAC703}"/>
                    </a:ext>
                  </a:extLst>
                </p14:cNvPr>
                <p14:cNvContentPartPr/>
                <p14:nvPr/>
              </p14:nvContentPartPr>
              <p14:xfrm>
                <a:off x="546535" y="660120"/>
                <a:ext cx="153360" cy="16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B058483-2834-4561-AE62-B9C4A7FAC7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2215" y="655800"/>
                  <a:ext cx="162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5474DB-13D4-406C-BF62-88F878CC0997}"/>
                    </a:ext>
                  </a:extLst>
                </p14:cNvPr>
                <p14:cNvContentPartPr/>
                <p14:nvPr/>
              </p14:nvContentPartPr>
              <p14:xfrm>
                <a:off x="594415" y="685320"/>
                <a:ext cx="90360" cy="52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5474DB-13D4-406C-BF62-88F878CC09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0095" y="681000"/>
                  <a:ext cx="99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8A404B-5449-4BF5-8FF6-40EAC9CE10DF}"/>
                    </a:ext>
                  </a:extLst>
                </p14:cNvPr>
                <p14:cNvContentPartPr/>
                <p14:nvPr/>
              </p14:nvContentPartPr>
              <p14:xfrm>
                <a:off x="716815" y="599280"/>
                <a:ext cx="174600" cy="129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8A404B-5449-4BF5-8FF6-40EAC9CE10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2495" y="594960"/>
                  <a:ext cx="183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99978E-BD13-467D-84E5-C02ECC1EF5B9}"/>
                    </a:ext>
                  </a:extLst>
                </p14:cNvPr>
                <p14:cNvContentPartPr/>
                <p14:nvPr/>
              </p14:nvContentPartPr>
              <p14:xfrm>
                <a:off x="925975" y="351600"/>
                <a:ext cx="152640" cy="36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99978E-BD13-467D-84E5-C02ECC1EF5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1655" y="347280"/>
                  <a:ext cx="1612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44AB60-8BAE-40F9-A332-C5EF2DC06E7D}"/>
                    </a:ext>
                  </a:extLst>
                </p14:cNvPr>
                <p14:cNvContentPartPr/>
                <p14:nvPr/>
              </p14:nvContentPartPr>
              <p14:xfrm>
                <a:off x="657055" y="1106520"/>
                <a:ext cx="96120" cy="19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44AB60-8BAE-40F9-A332-C5EF2DC06E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2735" y="1102200"/>
                  <a:ext cx="104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2591DE-0753-4843-BC26-BC7CAC7800B4}"/>
                    </a:ext>
                  </a:extLst>
                </p14:cNvPr>
                <p14:cNvContentPartPr/>
                <p14:nvPr/>
              </p14:nvContentPartPr>
              <p14:xfrm>
                <a:off x="775135" y="1107960"/>
                <a:ext cx="239400" cy="143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2591DE-0753-4843-BC26-BC7CAC7800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815" y="1103640"/>
                  <a:ext cx="24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7423A2-4BBA-484C-94F2-684F7E66AC59}"/>
                    </a:ext>
                  </a:extLst>
                </p14:cNvPr>
                <p14:cNvContentPartPr/>
                <p14:nvPr/>
              </p14:nvContentPartPr>
              <p14:xfrm>
                <a:off x="1048015" y="1080960"/>
                <a:ext cx="76320" cy="19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7423A2-4BBA-484C-94F2-684F7E66AC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3695" y="1076640"/>
                  <a:ext cx="84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5C3E13-74B1-4666-88D9-1EEB08F18D18}"/>
                    </a:ext>
                  </a:extLst>
                </p14:cNvPr>
                <p14:cNvContentPartPr/>
                <p14:nvPr/>
              </p14:nvContentPartPr>
              <p14:xfrm>
                <a:off x="1128295" y="993480"/>
                <a:ext cx="38880" cy="6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5C3E13-74B1-4666-88D9-1EEB08F18D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3975" y="989160"/>
                  <a:ext cx="47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E90B2F-6B6D-4529-9895-C5319604BB75}"/>
                    </a:ext>
                  </a:extLst>
                </p14:cNvPr>
                <p14:cNvContentPartPr/>
                <p14:nvPr/>
              </p14:nvContentPartPr>
              <p14:xfrm>
                <a:off x="1209295" y="927960"/>
                <a:ext cx="36000" cy="89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E90B2F-6B6D-4529-9895-C5319604BB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04975" y="923640"/>
                  <a:ext cx="446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B37C88-9D24-4659-945E-EF060FA57E5F}"/>
                    </a:ext>
                  </a:extLst>
                </p14:cNvPr>
                <p14:cNvContentPartPr/>
                <p14:nvPr/>
              </p14:nvContentPartPr>
              <p14:xfrm>
                <a:off x="1265095" y="918600"/>
                <a:ext cx="61560" cy="6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B37C88-9D24-4659-945E-EF060FA57E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60775" y="914280"/>
                  <a:ext cx="70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47F256F-45EA-4C01-8464-3B80A278FD90}"/>
                    </a:ext>
                  </a:extLst>
                </p14:cNvPr>
                <p14:cNvContentPartPr/>
                <p14:nvPr/>
              </p14:nvContentPartPr>
              <p14:xfrm>
                <a:off x="1374895" y="737160"/>
                <a:ext cx="235800" cy="156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47F256F-45EA-4C01-8464-3B80A278FD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70575" y="732840"/>
                  <a:ext cx="244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52670D-04BA-49E1-8880-C5B95259362C}"/>
                    </a:ext>
                  </a:extLst>
                </p14:cNvPr>
                <p14:cNvContentPartPr/>
                <p14:nvPr/>
              </p14:nvContentPartPr>
              <p14:xfrm>
                <a:off x="1558135" y="771360"/>
                <a:ext cx="12600" cy="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52670D-04BA-49E1-8880-C5B9525936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53815" y="767040"/>
                  <a:ext cx="212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96A360-E922-42AA-B795-4AFF05B9CBD0}"/>
                    </a:ext>
                  </a:extLst>
                </p14:cNvPr>
                <p14:cNvContentPartPr/>
                <p14:nvPr/>
              </p14:nvContentPartPr>
              <p14:xfrm>
                <a:off x="1741375" y="461040"/>
                <a:ext cx="225000" cy="242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96A360-E922-42AA-B795-4AFF05B9CB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7055" y="456720"/>
                  <a:ext cx="23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D9B433-531E-4016-AA72-D6388BBBB75D}"/>
                    </a:ext>
                  </a:extLst>
                </p14:cNvPr>
                <p14:cNvContentPartPr/>
                <p14:nvPr/>
              </p14:nvContentPartPr>
              <p14:xfrm>
                <a:off x="1951615" y="361320"/>
                <a:ext cx="105120" cy="20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D9B433-531E-4016-AA72-D6388BBBB7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7295" y="357000"/>
                  <a:ext cx="113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25B809-9EB7-42AA-A55A-39B9ED60BF19}"/>
                    </a:ext>
                  </a:extLst>
                </p14:cNvPr>
                <p14:cNvContentPartPr/>
                <p14:nvPr/>
              </p14:nvContentPartPr>
              <p14:xfrm>
                <a:off x="2014615" y="460320"/>
                <a:ext cx="88920" cy="134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25B809-9EB7-42AA-A55A-39B9ED60BF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10295" y="456000"/>
                  <a:ext cx="97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5C9FA0-5F81-4034-81A3-ACD70DDC0CF7}"/>
                    </a:ext>
                  </a:extLst>
                </p14:cNvPr>
                <p14:cNvContentPartPr/>
                <p14:nvPr/>
              </p14:nvContentPartPr>
              <p14:xfrm>
                <a:off x="2179855" y="333600"/>
                <a:ext cx="24840" cy="216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5C9FA0-5F81-4034-81A3-ACD70DDC0C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75535" y="329280"/>
                  <a:ext cx="33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0F002C-BBDC-4715-AA06-A7ED0428050C}"/>
                    </a:ext>
                  </a:extLst>
                </p14:cNvPr>
                <p14:cNvContentPartPr/>
                <p14:nvPr/>
              </p14:nvContentPartPr>
              <p14:xfrm>
                <a:off x="2182375" y="316680"/>
                <a:ext cx="208800" cy="13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0F002C-BBDC-4715-AA06-A7ED042805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78055" y="312360"/>
                  <a:ext cx="2174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3499C8F-636B-4B5A-A63C-6E3706D14BD0}"/>
              </a:ext>
            </a:extLst>
          </p:cNvPr>
          <p:cNvGrpSpPr/>
          <p:nvPr/>
        </p:nvGrpSpPr>
        <p:grpSpPr>
          <a:xfrm>
            <a:off x="1973935" y="589560"/>
            <a:ext cx="2590560" cy="1743480"/>
            <a:chOff x="1973935" y="589560"/>
            <a:chExt cx="259056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9D311B-64EC-48E7-B9E2-F4713EEEF7DD}"/>
                    </a:ext>
                  </a:extLst>
                </p14:cNvPr>
                <p14:cNvContentPartPr/>
                <p14:nvPr/>
              </p14:nvContentPartPr>
              <p14:xfrm>
                <a:off x="1979695" y="1313520"/>
                <a:ext cx="92520" cy="192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9D311B-64EC-48E7-B9E2-F4713EEEF7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75375" y="1309200"/>
                  <a:ext cx="101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1D4417-473C-4583-9AB2-C8AA669D0D13}"/>
                    </a:ext>
                  </a:extLst>
                </p14:cNvPr>
                <p14:cNvContentPartPr/>
                <p14:nvPr/>
              </p14:nvContentPartPr>
              <p14:xfrm>
                <a:off x="1973935" y="1425120"/>
                <a:ext cx="82800" cy="27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1D4417-473C-4583-9AB2-C8AA669D0D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69615" y="1420800"/>
                  <a:ext cx="91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610526-5B73-4C9B-9D30-FE676AC290B3}"/>
                    </a:ext>
                  </a:extLst>
                </p14:cNvPr>
                <p14:cNvContentPartPr/>
                <p14:nvPr/>
              </p14:nvContentPartPr>
              <p14:xfrm>
                <a:off x="2088055" y="1308480"/>
                <a:ext cx="87480" cy="166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610526-5B73-4C9B-9D30-FE676AC290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83735" y="1304160"/>
                  <a:ext cx="96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F86B39-70E3-465D-8AF3-005955911B8E}"/>
                    </a:ext>
                  </a:extLst>
                </p14:cNvPr>
                <p14:cNvContentPartPr/>
                <p14:nvPr/>
              </p14:nvContentPartPr>
              <p14:xfrm>
                <a:off x="2197495" y="1257000"/>
                <a:ext cx="92520" cy="187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F86B39-70E3-465D-8AF3-005955911B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93175" y="1252680"/>
                  <a:ext cx="101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907895-3A46-45F5-A2B3-A6C1D4AC80FD}"/>
                    </a:ext>
                  </a:extLst>
                </p14:cNvPr>
                <p14:cNvContentPartPr/>
                <p14:nvPr/>
              </p14:nvContentPartPr>
              <p14:xfrm>
                <a:off x="2351575" y="1216320"/>
                <a:ext cx="79560" cy="16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907895-3A46-45F5-A2B3-A6C1D4AC80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47255" y="1212000"/>
                  <a:ext cx="88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8023B3F-4B0E-4E97-B758-69E23BC07F65}"/>
                    </a:ext>
                  </a:extLst>
                </p14:cNvPr>
                <p14:cNvContentPartPr/>
                <p14:nvPr/>
              </p14:nvContentPartPr>
              <p14:xfrm>
                <a:off x="2056735" y="1732920"/>
                <a:ext cx="129240" cy="169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8023B3F-4B0E-4E97-B758-69E23BC07F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52415" y="1728600"/>
                  <a:ext cx="137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BC1DF9C-CDA6-4949-808C-703D406DEABE}"/>
                    </a:ext>
                  </a:extLst>
                </p14:cNvPr>
                <p14:cNvContentPartPr/>
                <p14:nvPr/>
              </p14:nvContentPartPr>
              <p14:xfrm>
                <a:off x="2168695" y="1788720"/>
                <a:ext cx="80640" cy="71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BC1DF9C-CDA6-4949-808C-703D406DEA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64375" y="1784400"/>
                  <a:ext cx="89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528876-7F25-4958-A435-1340D1248B1C}"/>
                    </a:ext>
                  </a:extLst>
                </p14:cNvPr>
                <p14:cNvContentPartPr/>
                <p14:nvPr/>
              </p14:nvContentPartPr>
              <p14:xfrm>
                <a:off x="2283535" y="1730760"/>
                <a:ext cx="106920" cy="81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528876-7F25-4958-A435-1340D1248B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9215" y="1726440"/>
                  <a:ext cx="115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FCB695B-83F8-47D5-AB9D-E9A329CEA8B8}"/>
                    </a:ext>
                  </a:extLst>
                </p14:cNvPr>
                <p14:cNvContentPartPr/>
                <p14:nvPr/>
              </p14:nvContentPartPr>
              <p14:xfrm>
                <a:off x="2399095" y="1549680"/>
                <a:ext cx="128880" cy="222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FCB695B-83F8-47D5-AB9D-E9A329CEA8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94775" y="1545360"/>
                  <a:ext cx="137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A281F54-670C-4A58-AE0E-724331CFEABB}"/>
                    </a:ext>
                  </a:extLst>
                </p14:cNvPr>
                <p14:cNvContentPartPr/>
                <p14:nvPr/>
              </p14:nvContentPartPr>
              <p14:xfrm>
                <a:off x="2710855" y="1131720"/>
                <a:ext cx="102960" cy="129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A281F54-670C-4A58-AE0E-724331CFEAB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06535" y="1127400"/>
                  <a:ext cx="111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03B66E-BD57-496D-A6AC-2D012F07B0D2}"/>
                    </a:ext>
                  </a:extLst>
                </p14:cNvPr>
                <p14:cNvContentPartPr/>
                <p14:nvPr/>
              </p14:nvContentPartPr>
              <p14:xfrm>
                <a:off x="2842255" y="1150080"/>
                <a:ext cx="73800" cy="98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03B66E-BD57-496D-A6AC-2D012F07B0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37935" y="1145760"/>
                  <a:ext cx="82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94DC14-C85B-4069-BC40-FD222F446133}"/>
                    </a:ext>
                  </a:extLst>
                </p14:cNvPr>
                <p14:cNvContentPartPr/>
                <p14:nvPr/>
              </p14:nvContentPartPr>
              <p14:xfrm>
                <a:off x="3072655" y="965760"/>
                <a:ext cx="42840" cy="155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94DC14-C85B-4069-BC40-FD222F4461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68335" y="961440"/>
                  <a:ext cx="51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CBB33F-B064-484C-A15B-BB012EECBCD6}"/>
                    </a:ext>
                  </a:extLst>
                </p14:cNvPr>
                <p14:cNvContentPartPr/>
                <p14:nvPr/>
              </p14:nvContentPartPr>
              <p14:xfrm>
                <a:off x="3039175" y="1040640"/>
                <a:ext cx="97560" cy="56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CBB33F-B064-484C-A15B-BB012EECBC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34855" y="1036320"/>
                  <a:ext cx="106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9DA1B4-CD90-4545-BB3F-492C003D2D1D}"/>
                    </a:ext>
                  </a:extLst>
                </p14:cNvPr>
                <p14:cNvContentPartPr/>
                <p14:nvPr/>
              </p14:nvContentPartPr>
              <p14:xfrm>
                <a:off x="3180655" y="892320"/>
                <a:ext cx="122400" cy="166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9DA1B4-CD90-4545-BB3F-492C003D2D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76335" y="888000"/>
                  <a:ext cx="131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90C30E-9529-43BB-81B5-936547A3A8B0}"/>
                    </a:ext>
                  </a:extLst>
                </p14:cNvPr>
                <p14:cNvContentPartPr/>
                <p14:nvPr/>
              </p14:nvContentPartPr>
              <p14:xfrm>
                <a:off x="3373615" y="965040"/>
                <a:ext cx="118800" cy="106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90C30E-9529-43BB-81B5-936547A3A8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69295" y="960720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E1A753-E6E9-43BC-B575-2D4AAEA682D0}"/>
                    </a:ext>
                  </a:extLst>
                </p14:cNvPr>
                <p14:cNvContentPartPr/>
                <p14:nvPr/>
              </p14:nvContentPartPr>
              <p14:xfrm>
                <a:off x="3325735" y="958560"/>
                <a:ext cx="80280" cy="106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E1A753-E6E9-43BC-B575-2D4AAEA682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1415" y="954240"/>
                  <a:ext cx="88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9B9890-AF77-4B10-BF06-F170E07E70F6}"/>
                    </a:ext>
                  </a:extLst>
                </p14:cNvPr>
                <p14:cNvContentPartPr/>
                <p14:nvPr/>
              </p14:nvContentPartPr>
              <p14:xfrm>
                <a:off x="3574855" y="792600"/>
                <a:ext cx="169920" cy="79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9B9890-AF77-4B10-BF06-F170E07E70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70535" y="788280"/>
                  <a:ext cx="178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BD3B61-2BFF-4386-895A-8F03C9A58436}"/>
                    </a:ext>
                  </a:extLst>
                </p14:cNvPr>
                <p14:cNvContentPartPr/>
                <p14:nvPr/>
              </p14:nvContentPartPr>
              <p14:xfrm>
                <a:off x="3645415" y="753720"/>
                <a:ext cx="129960" cy="127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BD3B61-2BFF-4386-895A-8F03C9A584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41095" y="749400"/>
                  <a:ext cx="138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A00222B-D914-4110-BC65-B0A7C5A7E444}"/>
                    </a:ext>
                  </a:extLst>
                </p14:cNvPr>
                <p14:cNvContentPartPr/>
                <p14:nvPr/>
              </p14:nvContentPartPr>
              <p14:xfrm>
                <a:off x="3903895" y="589560"/>
                <a:ext cx="95400" cy="129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A00222B-D914-4110-BC65-B0A7C5A7E4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99575" y="585240"/>
                  <a:ext cx="104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D8369D-FA8B-4CDF-8D4D-C6E94FA9440F}"/>
                    </a:ext>
                  </a:extLst>
                </p14:cNvPr>
                <p14:cNvContentPartPr/>
                <p14:nvPr/>
              </p14:nvContentPartPr>
              <p14:xfrm>
                <a:off x="4060855" y="640320"/>
                <a:ext cx="878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D8369D-FA8B-4CDF-8D4D-C6E94FA944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56535" y="636000"/>
                  <a:ext cx="96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143E8AA-53A8-4AC0-B070-DA7333DD0D7D}"/>
                    </a:ext>
                  </a:extLst>
                </p14:cNvPr>
                <p14:cNvContentPartPr/>
                <p14:nvPr/>
              </p14:nvContentPartPr>
              <p14:xfrm>
                <a:off x="2782855" y="1442040"/>
                <a:ext cx="181080" cy="203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143E8AA-53A8-4AC0-B070-DA7333DD0D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78535" y="1437720"/>
                  <a:ext cx="189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5B6FF7C-A19E-4DB4-AC88-0F2F8D2A9636}"/>
                    </a:ext>
                  </a:extLst>
                </p14:cNvPr>
                <p14:cNvContentPartPr/>
                <p14:nvPr/>
              </p14:nvContentPartPr>
              <p14:xfrm>
                <a:off x="2930455" y="1481280"/>
                <a:ext cx="76320" cy="65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5B6FF7C-A19E-4DB4-AC88-0F2F8D2A96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26135" y="1476960"/>
                  <a:ext cx="84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F93F07-2553-4621-AC68-4EB11D9FF1AB}"/>
                    </a:ext>
                  </a:extLst>
                </p14:cNvPr>
                <p14:cNvContentPartPr/>
                <p14:nvPr/>
              </p14:nvContentPartPr>
              <p14:xfrm>
                <a:off x="2939095" y="1456800"/>
                <a:ext cx="76320" cy="124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F93F07-2553-4621-AC68-4EB11D9FF1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34775" y="1452480"/>
                  <a:ext cx="84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DDD9321-19AD-490A-A45F-D7DDB3C38B5B}"/>
                    </a:ext>
                  </a:extLst>
                </p14:cNvPr>
                <p14:cNvContentPartPr/>
                <p14:nvPr/>
              </p14:nvContentPartPr>
              <p14:xfrm>
                <a:off x="3044935" y="1474080"/>
                <a:ext cx="103320" cy="41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DD9321-19AD-490A-A45F-D7DDB3C38B5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40615" y="1469760"/>
                  <a:ext cx="111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655CD8-DDB8-4143-A1A6-666B08305979}"/>
                    </a:ext>
                  </a:extLst>
                </p14:cNvPr>
                <p14:cNvContentPartPr/>
                <p14:nvPr/>
              </p14:nvContentPartPr>
              <p14:xfrm>
                <a:off x="3067615" y="1425120"/>
                <a:ext cx="52920" cy="138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655CD8-DDB8-4143-A1A6-666B0830597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63295" y="1420800"/>
                  <a:ext cx="61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7456FAF-544C-46CD-95EB-B1E949A161C7}"/>
                    </a:ext>
                  </a:extLst>
                </p14:cNvPr>
                <p14:cNvContentPartPr/>
                <p14:nvPr/>
              </p14:nvContentPartPr>
              <p14:xfrm>
                <a:off x="3149335" y="1432680"/>
                <a:ext cx="51840" cy="8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7456FAF-544C-46CD-95EB-B1E949A161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45015" y="1428360"/>
                  <a:ext cx="60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A96BA0-9BF4-40E8-BE19-C4668937EDD9}"/>
                    </a:ext>
                  </a:extLst>
                </p14:cNvPr>
                <p14:cNvContentPartPr/>
                <p14:nvPr/>
              </p14:nvContentPartPr>
              <p14:xfrm>
                <a:off x="3117295" y="1474800"/>
                <a:ext cx="121320" cy="16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A96BA0-9BF4-40E8-BE19-C4668937EDD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12975" y="1470480"/>
                  <a:ext cx="129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A58323F-4734-47BC-856D-BD982A51B69F}"/>
                    </a:ext>
                  </a:extLst>
                </p14:cNvPr>
                <p14:cNvContentPartPr/>
                <p14:nvPr/>
              </p14:nvContentPartPr>
              <p14:xfrm>
                <a:off x="3212335" y="1268520"/>
                <a:ext cx="150840" cy="29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A58323F-4734-47BC-856D-BD982A51B6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08015" y="1264200"/>
                  <a:ext cx="159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EAE888-B4B3-4358-8528-BF711B116B7C}"/>
                    </a:ext>
                  </a:extLst>
                </p14:cNvPr>
                <p14:cNvContentPartPr/>
                <p14:nvPr/>
              </p14:nvContentPartPr>
              <p14:xfrm>
                <a:off x="3524815" y="1223160"/>
                <a:ext cx="245160" cy="133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EAE888-B4B3-4358-8528-BF711B116B7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20495" y="1218840"/>
                  <a:ext cx="253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3CFAAB6-2D47-4F3D-BF75-D21837AF12B8}"/>
                    </a:ext>
                  </a:extLst>
                </p14:cNvPr>
                <p14:cNvContentPartPr/>
                <p14:nvPr/>
              </p14:nvContentPartPr>
              <p14:xfrm>
                <a:off x="3644695" y="1200480"/>
                <a:ext cx="153000" cy="12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3CFAAB6-2D47-4F3D-BF75-D21837AF12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40375" y="1196160"/>
                  <a:ext cx="161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48610A4-4847-465C-8F91-F96F1FE9AEFE}"/>
                    </a:ext>
                  </a:extLst>
                </p14:cNvPr>
                <p14:cNvContentPartPr/>
                <p14:nvPr/>
              </p14:nvContentPartPr>
              <p14:xfrm>
                <a:off x="3913255" y="1061880"/>
                <a:ext cx="90720" cy="14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48610A4-4847-465C-8F91-F96F1FE9AE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08935" y="1057560"/>
                  <a:ext cx="99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33F3174-1153-4EA0-82E8-22B8E1B8D9F8}"/>
                    </a:ext>
                  </a:extLst>
                </p14:cNvPr>
                <p14:cNvContentPartPr/>
                <p14:nvPr/>
              </p14:nvContentPartPr>
              <p14:xfrm>
                <a:off x="4097935" y="1102920"/>
                <a:ext cx="133200" cy="83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33F3174-1153-4EA0-82E8-22B8E1B8D9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93615" y="1098600"/>
                  <a:ext cx="141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497B7DC-D6CB-4684-BDE4-CE89ACE939E2}"/>
                    </a:ext>
                  </a:extLst>
                </p14:cNvPr>
                <p14:cNvContentPartPr/>
                <p14:nvPr/>
              </p14:nvContentPartPr>
              <p14:xfrm>
                <a:off x="2279575" y="2144760"/>
                <a:ext cx="99360" cy="18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497B7DC-D6CB-4684-BDE4-CE89ACE939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75255" y="2140440"/>
                  <a:ext cx="108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37F9DDD-DBDA-4C4C-AC7F-AA1CF671CFC2}"/>
                    </a:ext>
                  </a:extLst>
                </p14:cNvPr>
                <p14:cNvContentPartPr/>
                <p14:nvPr/>
              </p14:nvContentPartPr>
              <p14:xfrm>
                <a:off x="2263735" y="2213880"/>
                <a:ext cx="107280" cy="9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37F9DDD-DBDA-4C4C-AC7F-AA1CF671CF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59415" y="2209560"/>
                  <a:ext cx="115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00BF80-FD40-4C9C-B51B-630B47E254A9}"/>
                    </a:ext>
                  </a:extLst>
                </p14:cNvPr>
                <p14:cNvContentPartPr/>
                <p14:nvPr/>
              </p14:nvContentPartPr>
              <p14:xfrm>
                <a:off x="2391175" y="2091480"/>
                <a:ext cx="104760" cy="138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00BF80-FD40-4C9C-B51B-630B47E254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86855" y="2087160"/>
                  <a:ext cx="113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3C0368-3CEC-4DD3-BFB5-38D3A698C166}"/>
                    </a:ext>
                  </a:extLst>
                </p14:cNvPr>
                <p14:cNvContentPartPr/>
                <p14:nvPr/>
              </p14:nvContentPartPr>
              <p14:xfrm>
                <a:off x="2504215" y="2001840"/>
                <a:ext cx="124920" cy="214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3C0368-3CEC-4DD3-BFB5-38D3A698C16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99895" y="1997520"/>
                  <a:ext cx="133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86CA244-C585-48B4-BBB5-70E3CEF4D490}"/>
                    </a:ext>
                  </a:extLst>
                </p14:cNvPr>
                <p14:cNvContentPartPr/>
                <p14:nvPr/>
              </p14:nvContentPartPr>
              <p14:xfrm>
                <a:off x="3044935" y="1807080"/>
                <a:ext cx="112320" cy="18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86CA244-C585-48B4-BBB5-70E3CEF4D4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40615" y="1802760"/>
                  <a:ext cx="120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9C2BF10-1BDF-401C-B43A-2C0DFAB882E0}"/>
                    </a:ext>
                  </a:extLst>
                </p14:cNvPr>
                <p14:cNvContentPartPr/>
                <p14:nvPr/>
              </p14:nvContentPartPr>
              <p14:xfrm>
                <a:off x="3197215" y="1837320"/>
                <a:ext cx="111600" cy="11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9C2BF10-1BDF-401C-B43A-2C0DFAB882E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92895" y="1833000"/>
                  <a:ext cx="120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1F5470B-4B88-426F-AB16-31E643096AA5}"/>
                    </a:ext>
                  </a:extLst>
                </p14:cNvPr>
                <p14:cNvContentPartPr/>
                <p14:nvPr/>
              </p14:nvContentPartPr>
              <p14:xfrm>
                <a:off x="3546055" y="1626720"/>
                <a:ext cx="59760" cy="126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1F5470B-4B88-426F-AB16-31E643096A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41735" y="1622400"/>
                  <a:ext cx="68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856EF3-8751-4FFF-B88A-A4C343A9597B}"/>
                    </a:ext>
                  </a:extLst>
                </p14:cNvPr>
                <p14:cNvContentPartPr/>
                <p14:nvPr/>
              </p14:nvContentPartPr>
              <p14:xfrm>
                <a:off x="3521935" y="1641840"/>
                <a:ext cx="107640" cy="93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856EF3-8751-4FFF-B88A-A4C343A959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17615" y="1637520"/>
                  <a:ext cx="116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856C671-9F76-4C01-BE93-0BAE380EC457}"/>
                    </a:ext>
                  </a:extLst>
                </p14:cNvPr>
                <p14:cNvContentPartPr/>
                <p14:nvPr/>
              </p14:nvContentPartPr>
              <p14:xfrm>
                <a:off x="3694375" y="1565880"/>
                <a:ext cx="97200" cy="126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856C671-9F76-4C01-BE93-0BAE380EC45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90055" y="1561560"/>
                  <a:ext cx="105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997375E-FFEF-48E5-A3CA-91923E4096D4}"/>
                    </a:ext>
                  </a:extLst>
                </p14:cNvPr>
                <p14:cNvContentPartPr/>
                <p14:nvPr/>
              </p14:nvContentPartPr>
              <p14:xfrm>
                <a:off x="3856735" y="1607280"/>
                <a:ext cx="90000" cy="147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997375E-FFEF-48E5-A3CA-91923E4096D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52415" y="1602960"/>
                  <a:ext cx="98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9E2BD3E-BECC-4A4B-B710-935F4E43121D}"/>
                    </a:ext>
                  </a:extLst>
                </p14:cNvPr>
                <p14:cNvContentPartPr/>
                <p14:nvPr/>
              </p14:nvContentPartPr>
              <p14:xfrm>
                <a:off x="4028815" y="1460400"/>
                <a:ext cx="155520" cy="97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9E2BD3E-BECC-4A4B-B710-935F4E43121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24495" y="1456080"/>
                  <a:ext cx="164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BBAFA57-F5EA-407B-A81B-CD5EC6844D13}"/>
                    </a:ext>
                  </a:extLst>
                </p14:cNvPr>
                <p14:cNvContentPartPr/>
                <p14:nvPr/>
              </p14:nvContentPartPr>
              <p14:xfrm>
                <a:off x="4100815" y="1408560"/>
                <a:ext cx="104760" cy="176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BBAFA57-F5EA-407B-A81B-CD5EC6844D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96495" y="1404240"/>
                  <a:ext cx="113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4A82F94-6549-43E8-9F04-E7FEC9FD6C71}"/>
                    </a:ext>
                  </a:extLst>
                </p14:cNvPr>
                <p14:cNvContentPartPr/>
                <p14:nvPr/>
              </p14:nvContentPartPr>
              <p14:xfrm>
                <a:off x="4303855" y="1285800"/>
                <a:ext cx="88920" cy="152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4A82F94-6549-43E8-9F04-E7FEC9FD6C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99535" y="1281480"/>
                  <a:ext cx="97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A22CD6-7CFD-4225-949D-F45AF8C0C223}"/>
                    </a:ext>
                  </a:extLst>
                </p14:cNvPr>
                <p14:cNvContentPartPr/>
                <p14:nvPr/>
              </p14:nvContentPartPr>
              <p14:xfrm>
                <a:off x="4496095" y="1263480"/>
                <a:ext cx="68400" cy="11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A22CD6-7CFD-4225-949D-F45AF8C0C22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91775" y="1259160"/>
                  <a:ext cx="7704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A5C6247-A973-4AD1-9786-1650816F9F6A}"/>
              </a:ext>
            </a:extLst>
          </p:cNvPr>
          <p:cNvGrpSpPr/>
          <p:nvPr/>
        </p:nvGrpSpPr>
        <p:grpSpPr>
          <a:xfrm>
            <a:off x="2542015" y="2640840"/>
            <a:ext cx="378360" cy="373320"/>
            <a:chOff x="2542015" y="2640840"/>
            <a:chExt cx="37836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0C2C843-00D0-4DC1-94B4-FAAFB570FAE9}"/>
                    </a:ext>
                  </a:extLst>
                </p14:cNvPr>
                <p14:cNvContentPartPr/>
                <p14:nvPr/>
              </p14:nvContentPartPr>
              <p14:xfrm>
                <a:off x="2542015" y="2855040"/>
                <a:ext cx="75240" cy="124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0C2C843-00D0-4DC1-94B4-FAAFB570FA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37695" y="2850720"/>
                  <a:ext cx="83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1ABB921-425B-4031-AFC0-F8391E814D14}"/>
                    </a:ext>
                  </a:extLst>
                </p14:cNvPr>
                <p14:cNvContentPartPr/>
                <p14:nvPr/>
              </p14:nvContentPartPr>
              <p14:xfrm>
                <a:off x="2642095" y="2841000"/>
                <a:ext cx="82800" cy="173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1ABB921-425B-4031-AFC0-F8391E814D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37775" y="2836680"/>
                  <a:ext cx="91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63DC41D-22F8-4117-978E-63BF75A518B7}"/>
                    </a:ext>
                  </a:extLst>
                </p14:cNvPr>
                <p14:cNvContentPartPr/>
                <p14:nvPr/>
              </p14:nvContentPartPr>
              <p14:xfrm>
                <a:off x="2752255" y="2794920"/>
                <a:ext cx="83160" cy="73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63DC41D-22F8-4117-978E-63BF75A518B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47935" y="2790600"/>
                  <a:ext cx="91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0995E8D-56C9-482E-9AA6-71FF51D2755B}"/>
                    </a:ext>
                  </a:extLst>
                </p14:cNvPr>
                <p14:cNvContentPartPr/>
                <p14:nvPr/>
              </p14:nvContentPartPr>
              <p14:xfrm>
                <a:off x="2814175" y="2640840"/>
                <a:ext cx="30600" cy="20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0995E8D-56C9-482E-9AA6-71FF51D275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09855" y="2636520"/>
                  <a:ext cx="39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FB54E7-EE1D-4894-8A03-E8363211B9FF}"/>
                    </a:ext>
                  </a:extLst>
                </p14:cNvPr>
                <p14:cNvContentPartPr/>
                <p14:nvPr/>
              </p14:nvContentPartPr>
              <p14:xfrm>
                <a:off x="2852335" y="2717160"/>
                <a:ext cx="68040" cy="119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FB54E7-EE1D-4894-8A03-E8363211B9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48015" y="2712840"/>
                  <a:ext cx="7668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94180B-EB1C-42A6-979F-919E96FCCD1D}"/>
                  </a:ext>
                </a:extLst>
              </p14:cNvPr>
              <p14:cNvContentPartPr/>
              <p14:nvPr/>
            </p14:nvContentPartPr>
            <p14:xfrm>
              <a:off x="3235015" y="2533920"/>
              <a:ext cx="123480" cy="195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94180B-EB1C-42A6-979F-919E96FCCD1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230695" y="2529600"/>
                <a:ext cx="1321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9B44DD7-2649-416A-AFD7-8C2DB23EC5DA}"/>
                  </a:ext>
                </a:extLst>
              </p14:cNvPr>
              <p14:cNvContentPartPr/>
              <p14:nvPr/>
            </p14:nvContentPartPr>
            <p14:xfrm>
              <a:off x="3800215" y="2441760"/>
              <a:ext cx="200880" cy="2059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9B44DD7-2649-416A-AFD7-8C2DB23EC5D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795895" y="2437440"/>
                <a:ext cx="2095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F9600B7-7FB1-4443-97C7-11C88AF70307}"/>
              </a:ext>
            </a:extLst>
          </p:cNvPr>
          <p:cNvGrpSpPr/>
          <p:nvPr/>
        </p:nvGrpSpPr>
        <p:grpSpPr>
          <a:xfrm>
            <a:off x="2608975" y="3098040"/>
            <a:ext cx="574200" cy="399600"/>
            <a:chOff x="2608975" y="3098040"/>
            <a:chExt cx="57420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81B892-35DF-4B14-9C41-110EDBBD9F87}"/>
                    </a:ext>
                  </a:extLst>
                </p14:cNvPr>
                <p14:cNvContentPartPr/>
                <p14:nvPr/>
              </p14:nvContentPartPr>
              <p14:xfrm>
                <a:off x="2608975" y="3258960"/>
                <a:ext cx="1296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81B892-35DF-4B14-9C41-110EDBBD9F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04655" y="3254640"/>
                  <a:ext cx="138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C8AC56E-6D5E-4A29-A7DC-32028670B410}"/>
                    </a:ext>
                  </a:extLst>
                </p14:cNvPr>
                <p14:cNvContentPartPr/>
                <p14:nvPr/>
              </p14:nvContentPartPr>
              <p14:xfrm>
                <a:off x="2792575" y="3215400"/>
                <a:ext cx="93600" cy="182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C8AC56E-6D5E-4A29-A7DC-32028670B4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88255" y="3211080"/>
                  <a:ext cx="102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6C9D81D-8025-484E-B378-8BF0E3719F90}"/>
                    </a:ext>
                  </a:extLst>
                </p14:cNvPr>
                <p14:cNvContentPartPr/>
                <p14:nvPr/>
              </p14:nvContentPartPr>
              <p14:xfrm>
                <a:off x="2911015" y="3154920"/>
                <a:ext cx="116280" cy="208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6C9D81D-8025-484E-B378-8BF0E3719F9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06695" y="3150600"/>
                  <a:ext cx="124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93A31DB-40E3-4E5F-9F34-0A72F05EF311}"/>
                    </a:ext>
                  </a:extLst>
                </p14:cNvPr>
                <p14:cNvContentPartPr/>
                <p14:nvPr/>
              </p14:nvContentPartPr>
              <p14:xfrm>
                <a:off x="3114775" y="3098040"/>
                <a:ext cx="68400" cy="182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93A31DB-40E3-4E5F-9F34-0A72F05EF31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10455" y="3093720"/>
                  <a:ext cx="770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8FA9CD0-BA4C-4E04-A358-E010DA8C29D6}"/>
              </a:ext>
            </a:extLst>
          </p:cNvPr>
          <p:cNvGrpSpPr/>
          <p:nvPr/>
        </p:nvGrpSpPr>
        <p:grpSpPr>
          <a:xfrm>
            <a:off x="3332575" y="2923440"/>
            <a:ext cx="241920" cy="209520"/>
            <a:chOff x="3332575" y="2923440"/>
            <a:chExt cx="2419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1F54CD9-B9EB-4EA4-A388-B9903494681F}"/>
                    </a:ext>
                  </a:extLst>
                </p14:cNvPr>
                <p14:cNvContentPartPr/>
                <p14:nvPr/>
              </p14:nvContentPartPr>
              <p14:xfrm>
                <a:off x="3366415" y="2955480"/>
                <a:ext cx="43560" cy="145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1F54CD9-B9EB-4EA4-A388-B9903494681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62095" y="2951160"/>
                  <a:ext cx="52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4C01035-2E74-4DF4-829C-FB4FD423E226}"/>
                    </a:ext>
                  </a:extLst>
                </p14:cNvPr>
                <p14:cNvContentPartPr/>
                <p14:nvPr/>
              </p14:nvContentPartPr>
              <p14:xfrm>
                <a:off x="3332575" y="2937840"/>
                <a:ext cx="131400" cy="195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4C01035-2E74-4DF4-829C-FB4FD423E2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28255" y="2933520"/>
                  <a:ext cx="140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B7D76F-4CE6-456C-B41C-434BDEFE5ADA}"/>
                    </a:ext>
                  </a:extLst>
                </p14:cNvPr>
                <p14:cNvContentPartPr/>
                <p14:nvPr/>
              </p14:nvContentPartPr>
              <p14:xfrm>
                <a:off x="3480175" y="2923440"/>
                <a:ext cx="55440" cy="17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B7D76F-4CE6-456C-B41C-434BDEFE5A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75855" y="2919120"/>
                  <a:ext cx="64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BFFBC91-1868-4510-9ECE-3A3530403EBD}"/>
                    </a:ext>
                  </a:extLst>
                </p14:cNvPr>
                <p14:cNvContentPartPr/>
                <p14:nvPr/>
              </p14:nvContentPartPr>
              <p14:xfrm>
                <a:off x="3498895" y="2979960"/>
                <a:ext cx="75600" cy="56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BFFBC91-1868-4510-9ECE-3A3530403E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94575" y="2975640"/>
                  <a:ext cx="842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7B64BC7-957F-4D07-B5FB-879E8E032DD8}"/>
              </a:ext>
            </a:extLst>
          </p:cNvPr>
          <p:cNvGrpSpPr/>
          <p:nvPr/>
        </p:nvGrpSpPr>
        <p:grpSpPr>
          <a:xfrm>
            <a:off x="3799135" y="2825520"/>
            <a:ext cx="320040" cy="227160"/>
            <a:chOff x="3799135" y="2825520"/>
            <a:chExt cx="32004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AF2A16A-BF1B-40DD-A985-C55FA595607F}"/>
                    </a:ext>
                  </a:extLst>
                </p14:cNvPr>
                <p14:cNvContentPartPr/>
                <p14:nvPr/>
              </p14:nvContentPartPr>
              <p14:xfrm>
                <a:off x="3839815" y="2892840"/>
                <a:ext cx="65880" cy="131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AF2A16A-BF1B-40DD-A985-C55FA59560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35495" y="2888520"/>
                  <a:ext cx="74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6896B6E-C1E9-4CA0-A104-1143369B250C}"/>
                    </a:ext>
                  </a:extLst>
                </p14:cNvPr>
                <p14:cNvContentPartPr/>
                <p14:nvPr/>
              </p14:nvContentPartPr>
              <p14:xfrm>
                <a:off x="3799135" y="2883840"/>
                <a:ext cx="156600" cy="168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6896B6E-C1E9-4CA0-A104-1143369B250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94815" y="2879520"/>
                  <a:ext cx="165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B06E599-37CE-473E-8D12-C79096BB2FE6}"/>
                    </a:ext>
                  </a:extLst>
                </p14:cNvPr>
                <p14:cNvContentPartPr/>
                <p14:nvPr/>
              </p14:nvContentPartPr>
              <p14:xfrm>
                <a:off x="4014415" y="2825520"/>
                <a:ext cx="104760" cy="199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B06E599-37CE-473E-8D12-C79096BB2FE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10095" y="2821200"/>
                  <a:ext cx="1134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EABE2B3-8056-469C-BE76-3C427819A9C1}"/>
              </a:ext>
            </a:extLst>
          </p:cNvPr>
          <p:cNvGrpSpPr/>
          <p:nvPr/>
        </p:nvGrpSpPr>
        <p:grpSpPr>
          <a:xfrm>
            <a:off x="2759095" y="3571080"/>
            <a:ext cx="468720" cy="351000"/>
            <a:chOff x="2759095" y="3571080"/>
            <a:chExt cx="4687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AC702D4-808B-4EB5-B88A-159D9F8C5311}"/>
                    </a:ext>
                  </a:extLst>
                </p14:cNvPr>
                <p14:cNvContentPartPr/>
                <p14:nvPr/>
              </p14:nvContentPartPr>
              <p14:xfrm>
                <a:off x="2759095" y="3723720"/>
                <a:ext cx="126720" cy="19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AC702D4-808B-4EB5-B88A-159D9F8C53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54775" y="3719400"/>
                  <a:ext cx="135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582102A-5FFB-49A3-A96B-6D797ED1FCBA}"/>
                    </a:ext>
                  </a:extLst>
                </p14:cNvPr>
                <p14:cNvContentPartPr/>
                <p14:nvPr/>
              </p14:nvContentPartPr>
              <p14:xfrm>
                <a:off x="2914255" y="3783120"/>
                <a:ext cx="79200" cy="74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582102A-5FFB-49A3-A96B-6D797ED1FC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09935" y="3778800"/>
                  <a:ext cx="87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363BBB0-D317-4703-8060-B3BE2D0F4AD3}"/>
                    </a:ext>
                  </a:extLst>
                </p14:cNvPr>
                <p14:cNvContentPartPr/>
                <p14:nvPr/>
              </p14:nvContentPartPr>
              <p14:xfrm>
                <a:off x="3003535" y="3731280"/>
                <a:ext cx="104760" cy="88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363BBB0-D317-4703-8060-B3BE2D0F4A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99215" y="3726960"/>
                  <a:ext cx="113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0948AB2-0980-4691-B6B8-AC2E0CD0267D}"/>
                    </a:ext>
                  </a:extLst>
                </p14:cNvPr>
                <p14:cNvContentPartPr/>
                <p14:nvPr/>
              </p14:nvContentPartPr>
              <p14:xfrm>
                <a:off x="3115135" y="3571080"/>
                <a:ext cx="112680" cy="217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0948AB2-0980-4691-B6B8-AC2E0CD026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10815" y="3566760"/>
                  <a:ext cx="12132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0BFC8C5-57CA-4BE5-871B-4B7C9080C0EC}"/>
              </a:ext>
            </a:extLst>
          </p:cNvPr>
          <p:cNvGrpSpPr/>
          <p:nvPr/>
        </p:nvGrpSpPr>
        <p:grpSpPr>
          <a:xfrm>
            <a:off x="3903535" y="3247440"/>
            <a:ext cx="336240" cy="243000"/>
            <a:chOff x="3903535" y="3247440"/>
            <a:chExt cx="33624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6271C4-D505-4D51-AE44-CD0AE40AADC3}"/>
                    </a:ext>
                  </a:extLst>
                </p14:cNvPr>
                <p14:cNvContentPartPr/>
                <p14:nvPr/>
              </p14:nvContentPartPr>
              <p14:xfrm>
                <a:off x="3951055" y="3341760"/>
                <a:ext cx="58320" cy="148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6271C4-D505-4D51-AE44-CD0AE40AADC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46735" y="3337440"/>
                  <a:ext cx="66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63C99F2-1267-49FC-8BBC-B56F66D28B0E}"/>
                    </a:ext>
                  </a:extLst>
                </p14:cNvPr>
                <p14:cNvContentPartPr/>
                <p14:nvPr/>
              </p14:nvContentPartPr>
              <p14:xfrm>
                <a:off x="3903535" y="3301800"/>
                <a:ext cx="137880" cy="181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63C99F2-1267-49FC-8BBC-B56F66D28B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99215" y="3297480"/>
                  <a:ext cx="146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B414875-06A9-4B1C-B9AB-B7A4C9AE1765}"/>
                    </a:ext>
                  </a:extLst>
                </p14:cNvPr>
                <p14:cNvContentPartPr/>
                <p14:nvPr/>
              </p14:nvContentPartPr>
              <p14:xfrm>
                <a:off x="4089655" y="3284160"/>
                <a:ext cx="75600" cy="183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B414875-06A9-4B1C-B9AB-B7A4C9AE176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85335" y="3279840"/>
                  <a:ext cx="84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5F6CF3D-FE9D-423E-B839-692DCE8A6DCB}"/>
                    </a:ext>
                  </a:extLst>
                </p14:cNvPr>
                <p14:cNvContentPartPr/>
                <p14:nvPr/>
              </p14:nvContentPartPr>
              <p14:xfrm>
                <a:off x="4101175" y="3247440"/>
                <a:ext cx="138600" cy="141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5F6CF3D-FE9D-423E-B839-692DCE8A6D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96855" y="3243120"/>
                  <a:ext cx="1472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DF60603-DFF2-4D55-92A5-2B310C789D1A}"/>
              </a:ext>
            </a:extLst>
          </p:cNvPr>
          <p:cNvGrpSpPr/>
          <p:nvPr/>
        </p:nvGrpSpPr>
        <p:grpSpPr>
          <a:xfrm>
            <a:off x="2925775" y="4090920"/>
            <a:ext cx="600840" cy="321120"/>
            <a:chOff x="2925775" y="4090920"/>
            <a:chExt cx="6008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C89E0E7-16FB-40B1-8ABC-9A0AF610EB04}"/>
                    </a:ext>
                  </a:extLst>
                </p14:cNvPr>
                <p14:cNvContentPartPr/>
                <p14:nvPr/>
              </p14:nvContentPartPr>
              <p14:xfrm>
                <a:off x="2939815" y="4197120"/>
                <a:ext cx="21240" cy="214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C89E0E7-16FB-40B1-8ABC-9A0AF610EB0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35495" y="4192800"/>
                  <a:ext cx="29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B33B777-18B4-41E9-B8E0-FBD4EBAFCAEA}"/>
                    </a:ext>
                  </a:extLst>
                </p14:cNvPr>
                <p14:cNvContentPartPr/>
                <p14:nvPr/>
              </p14:nvContentPartPr>
              <p14:xfrm>
                <a:off x="2939095" y="4197480"/>
                <a:ext cx="124560" cy="153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B33B777-18B4-41E9-B8E0-FBD4EBAFCAE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34775" y="4193160"/>
                  <a:ext cx="133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27EC2BB-4F44-4B47-B783-34C3DC7E0CCA}"/>
                    </a:ext>
                  </a:extLst>
                </p14:cNvPr>
                <p14:cNvContentPartPr/>
                <p14:nvPr/>
              </p14:nvContentPartPr>
              <p14:xfrm>
                <a:off x="2925775" y="4251120"/>
                <a:ext cx="114480" cy="83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27EC2BB-4F44-4B47-B783-34C3DC7E0CC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21455" y="4246800"/>
                  <a:ext cx="123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1110CD7-1C89-432F-A3AE-E4C36E740926}"/>
                    </a:ext>
                  </a:extLst>
                </p14:cNvPr>
                <p14:cNvContentPartPr/>
                <p14:nvPr/>
              </p14:nvContentPartPr>
              <p14:xfrm>
                <a:off x="3121255" y="4119000"/>
                <a:ext cx="96120" cy="211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1110CD7-1C89-432F-A3AE-E4C36E74092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16935" y="4114680"/>
                  <a:ext cx="104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BFDDE9B-8BE4-4139-BE4C-4F2BC6370F27}"/>
                    </a:ext>
                  </a:extLst>
                </p14:cNvPr>
                <p14:cNvContentPartPr/>
                <p14:nvPr/>
              </p14:nvContentPartPr>
              <p14:xfrm>
                <a:off x="3239695" y="4090920"/>
                <a:ext cx="101160" cy="204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BFDDE9B-8BE4-4139-BE4C-4F2BC6370F2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35375" y="4086600"/>
                  <a:ext cx="109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872026A-3147-4C97-B248-A5396F792BFC}"/>
                    </a:ext>
                  </a:extLst>
                </p14:cNvPr>
                <p14:cNvContentPartPr/>
                <p14:nvPr/>
              </p14:nvContentPartPr>
              <p14:xfrm>
                <a:off x="3381535" y="4099560"/>
                <a:ext cx="145080" cy="154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872026A-3147-4C97-B248-A5396F792BF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77215" y="4095240"/>
                  <a:ext cx="15372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BF22DC8-190E-4F1A-B402-9EB80C534249}"/>
                  </a:ext>
                </a:extLst>
              </p14:cNvPr>
              <p14:cNvContentPartPr/>
              <p14:nvPr/>
            </p14:nvContentPartPr>
            <p14:xfrm>
              <a:off x="2692855" y="1967640"/>
              <a:ext cx="149040" cy="1897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BF22DC8-190E-4F1A-B402-9EB80C53424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688535" y="1963320"/>
                <a:ext cx="157680" cy="19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6AA52BC-0B40-4CC0-A0A8-9CBA28BB6D5D}"/>
              </a:ext>
            </a:extLst>
          </p:cNvPr>
          <p:cNvGrpSpPr/>
          <p:nvPr/>
        </p:nvGrpSpPr>
        <p:grpSpPr>
          <a:xfrm>
            <a:off x="4388455" y="1960440"/>
            <a:ext cx="2862720" cy="1918080"/>
            <a:chOff x="4388455" y="1960440"/>
            <a:chExt cx="2862720" cy="19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4A8DAA8-7C61-48BE-B6AB-3212F4CFED67}"/>
                    </a:ext>
                  </a:extLst>
                </p14:cNvPr>
                <p14:cNvContentPartPr/>
                <p14:nvPr/>
              </p14:nvContentPartPr>
              <p14:xfrm>
                <a:off x="4388455" y="2338080"/>
                <a:ext cx="162360" cy="23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4A8DAA8-7C61-48BE-B6AB-3212F4CFED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84135" y="2333760"/>
                  <a:ext cx="171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1FBCCF9-7769-40BC-8716-9E036F55204B}"/>
                    </a:ext>
                  </a:extLst>
                </p14:cNvPr>
                <p14:cNvContentPartPr/>
                <p14:nvPr/>
              </p14:nvContentPartPr>
              <p14:xfrm>
                <a:off x="7092775" y="1960440"/>
                <a:ext cx="158400" cy="229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1FBCCF9-7769-40BC-8716-9E036F55204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88455" y="1956120"/>
                  <a:ext cx="167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23642F-B0F9-4836-8262-2D7FC0F5BC54}"/>
                    </a:ext>
                  </a:extLst>
                </p14:cNvPr>
                <p14:cNvContentPartPr/>
                <p14:nvPr/>
              </p14:nvContentPartPr>
              <p14:xfrm>
                <a:off x="4432735" y="2695560"/>
                <a:ext cx="80640" cy="182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23642F-B0F9-4836-8262-2D7FC0F5BC5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28415" y="2691240"/>
                  <a:ext cx="89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FB0853E-4FF0-4314-BC75-279F9E4A7AEA}"/>
                    </a:ext>
                  </a:extLst>
                </p14:cNvPr>
                <p14:cNvContentPartPr/>
                <p14:nvPr/>
              </p14:nvContentPartPr>
              <p14:xfrm>
                <a:off x="4475215" y="2801040"/>
                <a:ext cx="107640" cy="75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FB0853E-4FF0-4314-BC75-279F9E4A7AE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70895" y="2796720"/>
                  <a:ext cx="116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E9D5B09-ED86-42A1-B115-9D02F386CFCC}"/>
                    </a:ext>
                  </a:extLst>
                </p14:cNvPr>
                <p14:cNvContentPartPr/>
                <p14:nvPr/>
              </p14:nvContentPartPr>
              <p14:xfrm>
                <a:off x="4633975" y="2698800"/>
                <a:ext cx="92520" cy="88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E9D5B09-ED86-42A1-B115-9D02F386CF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29655" y="2694480"/>
                  <a:ext cx="101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FE6852-4172-40DE-B0B9-F566DCD16A89}"/>
                    </a:ext>
                  </a:extLst>
                </p14:cNvPr>
                <p14:cNvContentPartPr/>
                <p14:nvPr/>
              </p14:nvContentPartPr>
              <p14:xfrm>
                <a:off x="4623535" y="2654880"/>
                <a:ext cx="115920" cy="208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FE6852-4172-40DE-B0B9-F566DCD16A8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19215" y="2650560"/>
                  <a:ext cx="124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58C2A29-E1D2-40D8-B8E0-B3ADF4286F8F}"/>
                    </a:ext>
                  </a:extLst>
                </p14:cNvPr>
                <p14:cNvContentPartPr/>
                <p14:nvPr/>
              </p14:nvContentPartPr>
              <p14:xfrm>
                <a:off x="4563055" y="3128280"/>
                <a:ext cx="66240" cy="135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58C2A29-E1D2-40D8-B8E0-B3ADF4286F8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58735" y="3123960"/>
                  <a:ext cx="74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C83A5BE-987D-4535-9727-B269E23C7332}"/>
                    </a:ext>
                  </a:extLst>
                </p14:cNvPr>
                <p14:cNvContentPartPr/>
                <p14:nvPr/>
              </p14:nvContentPartPr>
              <p14:xfrm>
                <a:off x="4527415" y="3121800"/>
                <a:ext cx="136800" cy="169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C83A5BE-987D-4535-9727-B269E23C733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23095" y="3117480"/>
                  <a:ext cx="145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2D064EE-87B5-4BBC-84C9-91879EA6AEBB}"/>
                    </a:ext>
                  </a:extLst>
                </p14:cNvPr>
                <p14:cNvContentPartPr/>
                <p14:nvPr/>
              </p14:nvContentPartPr>
              <p14:xfrm>
                <a:off x="4765015" y="3038280"/>
                <a:ext cx="111960" cy="204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2D064EE-87B5-4BBC-84C9-91879EA6AEB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60695" y="3033960"/>
                  <a:ext cx="120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7272C2E-AF11-4487-BD91-1704C5D8EA6B}"/>
                    </a:ext>
                  </a:extLst>
                </p14:cNvPr>
                <p14:cNvContentPartPr/>
                <p14:nvPr/>
              </p14:nvContentPartPr>
              <p14:xfrm>
                <a:off x="6637735" y="2063040"/>
                <a:ext cx="108000" cy="203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7272C2E-AF11-4487-BD91-1704C5D8EA6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33415" y="2058720"/>
                  <a:ext cx="116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C8912C-5A2C-434A-A8BC-F23D978C1F6F}"/>
                    </a:ext>
                  </a:extLst>
                </p14:cNvPr>
                <p14:cNvContentPartPr/>
                <p14:nvPr/>
              </p14:nvContentPartPr>
              <p14:xfrm>
                <a:off x="6615775" y="2163480"/>
                <a:ext cx="166680" cy="5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C8912C-5A2C-434A-A8BC-F23D978C1F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11455" y="2159160"/>
                  <a:ext cx="175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55CFCB-A652-4D0C-A0AD-DD758B22ACD8}"/>
                    </a:ext>
                  </a:extLst>
                </p14:cNvPr>
                <p14:cNvContentPartPr/>
                <p14:nvPr/>
              </p14:nvContentPartPr>
              <p14:xfrm>
                <a:off x="5048335" y="2236920"/>
                <a:ext cx="131760" cy="127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55CFCB-A652-4D0C-A0AD-DD758B22AC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44015" y="2232600"/>
                  <a:ext cx="140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3E41CB8-5DDE-4400-BCFB-2FE272140272}"/>
                    </a:ext>
                  </a:extLst>
                </p14:cNvPr>
                <p14:cNvContentPartPr/>
                <p14:nvPr/>
              </p14:nvContentPartPr>
              <p14:xfrm>
                <a:off x="5133295" y="2274000"/>
                <a:ext cx="22320" cy="183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E41CB8-5DDE-4400-BCFB-2FE2721402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28975" y="2269680"/>
                  <a:ext cx="30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86B7331-40E7-440E-98D7-075F441B9BD5}"/>
                    </a:ext>
                  </a:extLst>
                </p14:cNvPr>
                <p14:cNvContentPartPr/>
                <p14:nvPr/>
              </p14:nvContentPartPr>
              <p14:xfrm>
                <a:off x="5702095" y="2164560"/>
                <a:ext cx="106200" cy="187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86B7331-40E7-440E-98D7-075F441B9BD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97775" y="2160240"/>
                  <a:ext cx="114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D7E2FCC-7DF9-4ACF-B5C4-F0B9F95A3DB2}"/>
                    </a:ext>
                  </a:extLst>
                </p14:cNvPr>
                <p14:cNvContentPartPr/>
                <p14:nvPr/>
              </p14:nvContentPartPr>
              <p14:xfrm>
                <a:off x="5684815" y="2127840"/>
                <a:ext cx="170640" cy="63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D7E2FCC-7DF9-4ACF-B5C4-F0B9F95A3DB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80495" y="2123520"/>
                  <a:ext cx="179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ECF2F20-01E7-4D7B-AC59-104B159160CF}"/>
                    </a:ext>
                  </a:extLst>
                </p14:cNvPr>
                <p14:cNvContentPartPr/>
                <p14:nvPr/>
              </p14:nvContentPartPr>
              <p14:xfrm>
                <a:off x="6067495" y="2103720"/>
                <a:ext cx="121320" cy="212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ECF2F20-01E7-4D7B-AC59-104B159160C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63175" y="2099400"/>
                  <a:ext cx="129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E5228BF-0777-47E5-90A3-BF51E589BE63}"/>
                    </a:ext>
                  </a:extLst>
                </p14:cNvPr>
                <p14:cNvContentPartPr/>
                <p14:nvPr/>
              </p14:nvContentPartPr>
              <p14:xfrm>
                <a:off x="5060215" y="2604120"/>
                <a:ext cx="23040" cy="146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E5228BF-0777-47E5-90A3-BF51E589BE6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55895" y="2599800"/>
                  <a:ext cx="31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4E89C81-0B9C-46E6-9FFC-326A39D022DD}"/>
                    </a:ext>
                  </a:extLst>
                </p14:cNvPr>
                <p14:cNvContentPartPr/>
                <p14:nvPr/>
              </p14:nvContentPartPr>
              <p14:xfrm>
                <a:off x="5047975" y="2598000"/>
                <a:ext cx="139680" cy="118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4E89C81-0B9C-46E6-9FFC-326A39D022D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43655" y="2593680"/>
                  <a:ext cx="148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6521E8D-515C-4A86-98FE-F4B7E43F6C0A}"/>
                    </a:ext>
                  </a:extLst>
                </p14:cNvPr>
                <p14:cNvContentPartPr/>
                <p14:nvPr/>
              </p14:nvContentPartPr>
              <p14:xfrm>
                <a:off x="5191615" y="2582160"/>
                <a:ext cx="68760" cy="129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6521E8D-515C-4A86-98FE-F4B7E43F6C0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87295" y="2577840"/>
                  <a:ext cx="77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F1018B3-B5ED-446F-85E4-52A55C03DCC0}"/>
                    </a:ext>
                  </a:extLst>
                </p14:cNvPr>
                <p14:cNvContentPartPr/>
                <p14:nvPr/>
              </p14:nvContentPartPr>
              <p14:xfrm>
                <a:off x="5207815" y="2650200"/>
                <a:ext cx="72000" cy="111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F1018B3-B5ED-446F-85E4-52A55C03DC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03495" y="2645880"/>
                  <a:ext cx="80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3340B92-1C9B-467C-A17B-FDF97C97E48E}"/>
                    </a:ext>
                  </a:extLst>
                </p14:cNvPr>
                <p14:cNvContentPartPr/>
                <p14:nvPr/>
              </p14:nvContentPartPr>
              <p14:xfrm>
                <a:off x="5308255" y="2573160"/>
                <a:ext cx="10440" cy="135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3340B92-1C9B-467C-A17B-FDF97C97E4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03935" y="2568840"/>
                  <a:ext cx="19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D61172D-CBD4-4BBB-8DDB-C98EAEA36574}"/>
                    </a:ext>
                  </a:extLst>
                </p14:cNvPr>
                <p14:cNvContentPartPr/>
                <p14:nvPr/>
              </p14:nvContentPartPr>
              <p14:xfrm>
                <a:off x="5301415" y="2577480"/>
                <a:ext cx="156600" cy="113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D61172D-CBD4-4BBB-8DDB-C98EAEA365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97095" y="2573160"/>
                  <a:ext cx="165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50B10C3-D941-44BE-B95B-A8BFE2698615}"/>
                    </a:ext>
                  </a:extLst>
                </p14:cNvPr>
                <p14:cNvContentPartPr/>
                <p14:nvPr/>
              </p14:nvContentPartPr>
              <p14:xfrm>
                <a:off x="5203135" y="2695200"/>
                <a:ext cx="6480" cy="87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50B10C3-D941-44BE-B95B-A8BFE269861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98815" y="2690880"/>
                  <a:ext cx="15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5567C7F-8959-47E9-B839-7D92B23E0AB1}"/>
                    </a:ext>
                  </a:extLst>
                </p14:cNvPr>
                <p14:cNvContentPartPr/>
                <p14:nvPr/>
              </p14:nvContentPartPr>
              <p14:xfrm>
                <a:off x="5623975" y="2497920"/>
                <a:ext cx="38160" cy="131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5567C7F-8959-47E9-B839-7D92B23E0A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19655" y="2493600"/>
                  <a:ext cx="46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8B71F5-5478-4341-A301-C136B2EE7635}"/>
                    </a:ext>
                  </a:extLst>
                </p14:cNvPr>
                <p14:cNvContentPartPr/>
                <p14:nvPr/>
              </p14:nvContentPartPr>
              <p14:xfrm>
                <a:off x="5621455" y="2455440"/>
                <a:ext cx="19440" cy="49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8B71F5-5478-4341-A301-C136B2EE76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17135" y="2451120"/>
                  <a:ext cx="28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88FA2E8-84F8-43FE-9F61-B83BA0C194B1}"/>
                    </a:ext>
                  </a:extLst>
                </p14:cNvPr>
                <p14:cNvContentPartPr/>
                <p14:nvPr/>
              </p14:nvContentPartPr>
              <p14:xfrm>
                <a:off x="5619295" y="2458320"/>
                <a:ext cx="160920" cy="162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88FA2E8-84F8-43FE-9F61-B83BA0C194B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14975" y="2454000"/>
                  <a:ext cx="169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70AC624-E91F-45DD-8802-1142D754E80F}"/>
                    </a:ext>
                  </a:extLst>
                </p14:cNvPr>
                <p14:cNvContentPartPr/>
                <p14:nvPr/>
              </p14:nvContentPartPr>
              <p14:xfrm>
                <a:off x="5808295" y="2440320"/>
                <a:ext cx="25920" cy="109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70AC624-E91F-45DD-8802-1142D754E8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03975" y="2436000"/>
                  <a:ext cx="3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658C53-5E88-4760-A094-DDE36A837B23}"/>
                    </a:ext>
                  </a:extLst>
                </p14:cNvPr>
                <p14:cNvContentPartPr/>
                <p14:nvPr/>
              </p14:nvContentPartPr>
              <p14:xfrm>
                <a:off x="5812615" y="2425200"/>
                <a:ext cx="79560" cy="182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658C53-5E88-4760-A094-DDE36A837B2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08295" y="2420880"/>
                  <a:ext cx="88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3F6677F-3EF3-48C3-94C8-C6340A7844D4}"/>
                    </a:ext>
                  </a:extLst>
                </p14:cNvPr>
                <p14:cNvContentPartPr/>
                <p14:nvPr/>
              </p14:nvContentPartPr>
              <p14:xfrm>
                <a:off x="5240215" y="2970600"/>
                <a:ext cx="48240" cy="133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3F6677F-3EF3-48C3-94C8-C6340A7844D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5895" y="2966280"/>
                  <a:ext cx="56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6F576CA-90BD-438D-81E0-94EC160F3098}"/>
                    </a:ext>
                  </a:extLst>
                </p14:cNvPr>
                <p14:cNvContentPartPr/>
                <p14:nvPr/>
              </p14:nvContentPartPr>
              <p14:xfrm>
                <a:off x="5245975" y="2913720"/>
                <a:ext cx="89640" cy="146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6F576CA-90BD-438D-81E0-94EC160F309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41655" y="2909400"/>
                  <a:ext cx="98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3691FF6-6780-4CB9-9A55-4E7BD0CCBE1A}"/>
                    </a:ext>
                  </a:extLst>
                </p14:cNvPr>
                <p14:cNvContentPartPr/>
                <p14:nvPr/>
              </p14:nvContentPartPr>
              <p14:xfrm>
                <a:off x="5267215" y="3011280"/>
                <a:ext cx="101880" cy="114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3691FF6-6780-4CB9-9A55-4E7BD0CCBE1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62895" y="3006960"/>
                  <a:ext cx="110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5E7637-CA92-474C-B19A-25881EE19EC8}"/>
                    </a:ext>
                  </a:extLst>
                </p14:cNvPr>
                <p14:cNvContentPartPr/>
                <p14:nvPr/>
              </p14:nvContentPartPr>
              <p14:xfrm>
                <a:off x="5390695" y="2879520"/>
                <a:ext cx="102600" cy="196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5E7637-CA92-474C-B19A-25881EE19E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86375" y="2875200"/>
                  <a:ext cx="111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0370C30-BE0C-496B-913E-528A2F9E5A83}"/>
                    </a:ext>
                  </a:extLst>
                </p14:cNvPr>
                <p14:cNvContentPartPr/>
                <p14:nvPr/>
              </p14:nvContentPartPr>
              <p14:xfrm>
                <a:off x="5668615" y="2813640"/>
                <a:ext cx="52920" cy="154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0370C30-BE0C-496B-913E-528A2F9E5A8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64295" y="2809320"/>
                  <a:ext cx="61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508C65-64ED-419F-995A-F81E1F0A9D28}"/>
                    </a:ext>
                  </a:extLst>
                </p14:cNvPr>
                <p14:cNvContentPartPr/>
                <p14:nvPr/>
              </p14:nvContentPartPr>
              <p14:xfrm>
                <a:off x="5680855" y="2787720"/>
                <a:ext cx="168840" cy="109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508C65-64ED-419F-995A-F81E1F0A9D2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76535" y="2783400"/>
                  <a:ext cx="177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B889A38-8B02-4D05-832F-E9FA0684A50C}"/>
                    </a:ext>
                  </a:extLst>
                </p14:cNvPr>
                <p14:cNvContentPartPr/>
                <p14:nvPr/>
              </p14:nvContentPartPr>
              <p14:xfrm>
                <a:off x="5821255" y="2760720"/>
                <a:ext cx="58680" cy="127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B889A38-8B02-4D05-832F-E9FA0684A50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16935" y="2756400"/>
                  <a:ext cx="67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454C36F-20BF-44F5-A731-1FF1DB3B42F6}"/>
                    </a:ext>
                  </a:extLst>
                </p14:cNvPr>
                <p14:cNvContentPartPr/>
                <p14:nvPr/>
              </p14:nvContentPartPr>
              <p14:xfrm>
                <a:off x="5833495" y="2715000"/>
                <a:ext cx="82440" cy="125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454C36F-20BF-44F5-A731-1FF1DB3B42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29175" y="2710680"/>
                  <a:ext cx="91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A434B0-230C-41A0-816E-DD256C6A8F66}"/>
                    </a:ext>
                  </a:extLst>
                </p14:cNvPr>
                <p14:cNvContentPartPr/>
                <p14:nvPr/>
              </p14:nvContentPartPr>
              <p14:xfrm>
                <a:off x="5869855" y="2753520"/>
                <a:ext cx="100440" cy="153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A434B0-230C-41A0-816E-DD256C6A8F6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65535" y="2749200"/>
                  <a:ext cx="109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3EABEFC-6852-4D20-91B8-1397B582692F}"/>
                    </a:ext>
                  </a:extLst>
                </p14:cNvPr>
                <p14:cNvContentPartPr/>
                <p14:nvPr/>
              </p14:nvContentPartPr>
              <p14:xfrm>
                <a:off x="5965615" y="2659560"/>
                <a:ext cx="166680" cy="155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3EABEFC-6852-4D20-91B8-1397B582692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61295" y="2655240"/>
                  <a:ext cx="175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549E715-8169-4E97-8571-DB3E394D377A}"/>
                    </a:ext>
                  </a:extLst>
                </p14:cNvPr>
                <p14:cNvContentPartPr/>
                <p14:nvPr/>
              </p14:nvContentPartPr>
              <p14:xfrm>
                <a:off x="6220495" y="2584320"/>
                <a:ext cx="151920" cy="138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549E715-8169-4E97-8571-DB3E394D377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16175" y="2580000"/>
                  <a:ext cx="160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F0235FC-80F9-488D-94EC-21864ABC70D1}"/>
                    </a:ext>
                  </a:extLst>
                </p14:cNvPr>
                <p14:cNvContentPartPr/>
                <p14:nvPr/>
              </p14:nvContentPartPr>
              <p14:xfrm>
                <a:off x="6431815" y="2493600"/>
                <a:ext cx="103320" cy="244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F0235FC-80F9-488D-94EC-21864ABC70D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27495" y="2489280"/>
                  <a:ext cx="111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2AB900-EFF6-4FE6-B4AA-1D6A15844EFD}"/>
                    </a:ext>
                  </a:extLst>
                </p14:cNvPr>
                <p14:cNvContentPartPr/>
                <p14:nvPr/>
              </p14:nvContentPartPr>
              <p14:xfrm>
                <a:off x="4658455" y="3684480"/>
                <a:ext cx="73800" cy="186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2AB900-EFF6-4FE6-B4AA-1D6A15844EF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54135" y="3680160"/>
                  <a:ext cx="82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DB98492-0F7B-44ED-A442-FA6ED5EBE9FB}"/>
                    </a:ext>
                  </a:extLst>
                </p14:cNvPr>
                <p14:cNvContentPartPr/>
                <p14:nvPr/>
              </p14:nvContentPartPr>
              <p14:xfrm>
                <a:off x="4621735" y="3635880"/>
                <a:ext cx="149040" cy="146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DB98492-0F7B-44ED-A442-FA6ED5EBE9F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17415" y="3631560"/>
                  <a:ext cx="157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3307BFD-61D8-4AF0-A52D-E48B8BBB8DB7}"/>
                    </a:ext>
                  </a:extLst>
                </p14:cNvPr>
                <p14:cNvContentPartPr/>
                <p14:nvPr/>
              </p14:nvContentPartPr>
              <p14:xfrm>
                <a:off x="4647655" y="3608520"/>
                <a:ext cx="263520" cy="270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3307BFD-61D8-4AF0-A52D-E48B8BBB8DB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643335" y="3604200"/>
                  <a:ext cx="272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6F6E10A-7357-45E7-BEB4-0F3D924D23F5}"/>
                    </a:ext>
                  </a:extLst>
                </p14:cNvPr>
                <p14:cNvContentPartPr/>
                <p14:nvPr/>
              </p14:nvContentPartPr>
              <p14:xfrm>
                <a:off x="4851415" y="3530400"/>
                <a:ext cx="114840" cy="167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6F6E10A-7357-45E7-BEB4-0F3D924D23F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46735" y="3526080"/>
                  <a:ext cx="123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B8E8094-1AF2-4F29-94F1-9A30F7E9C88F}"/>
                    </a:ext>
                  </a:extLst>
                </p14:cNvPr>
                <p14:cNvContentPartPr/>
                <p14:nvPr/>
              </p14:nvContentPartPr>
              <p14:xfrm>
                <a:off x="5265775" y="3468120"/>
                <a:ext cx="21960" cy="176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B8E8094-1AF2-4F29-94F1-9A30F7E9C88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61455" y="3463800"/>
                  <a:ext cx="30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950EF5D-A231-46B5-B175-37CCFE608D9B}"/>
                    </a:ext>
                  </a:extLst>
                </p14:cNvPr>
                <p14:cNvContentPartPr/>
                <p14:nvPr/>
              </p14:nvContentPartPr>
              <p14:xfrm>
                <a:off x="5204935" y="3447600"/>
                <a:ext cx="121680" cy="61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950EF5D-A231-46B5-B175-37CCFE608D9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00615" y="3443280"/>
                  <a:ext cx="130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08CA26A-9A33-4979-BDB8-238A3CC0AFA8}"/>
                    </a:ext>
                  </a:extLst>
                </p14:cNvPr>
                <p14:cNvContentPartPr/>
                <p14:nvPr/>
              </p14:nvContentPartPr>
              <p14:xfrm>
                <a:off x="5216815" y="3591240"/>
                <a:ext cx="124920" cy="5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08CA26A-9A33-4979-BDB8-238A3CC0AFA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12495" y="3586920"/>
                  <a:ext cx="133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F808B70-5FF8-4A3A-B07C-DD10ABC06A06}"/>
                    </a:ext>
                  </a:extLst>
                </p14:cNvPr>
                <p14:cNvContentPartPr/>
                <p14:nvPr/>
              </p14:nvContentPartPr>
              <p14:xfrm>
                <a:off x="5416975" y="3418440"/>
                <a:ext cx="93960" cy="208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F808B70-5FF8-4A3A-B07C-DD10ABC06A0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12655" y="3414120"/>
                  <a:ext cx="102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5E0EF37-AB4F-4F9D-978C-FD13675FABF8}"/>
                    </a:ext>
                  </a:extLst>
                </p14:cNvPr>
                <p14:cNvContentPartPr/>
                <p14:nvPr/>
              </p14:nvContentPartPr>
              <p14:xfrm>
                <a:off x="5778775" y="3291000"/>
                <a:ext cx="50040" cy="160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5E0EF37-AB4F-4F9D-978C-FD13675FABF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74455" y="3286680"/>
                  <a:ext cx="58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C21F235-06CA-4C4B-853B-DB6638F87568}"/>
                    </a:ext>
                  </a:extLst>
                </p14:cNvPr>
                <p14:cNvContentPartPr/>
                <p14:nvPr/>
              </p14:nvContentPartPr>
              <p14:xfrm>
                <a:off x="5801095" y="3219000"/>
                <a:ext cx="111960" cy="74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C21F235-06CA-4C4B-853B-DB6638F8756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96775" y="3214680"/>
                  <a:ext cx="120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855A35B-AC6C-4A80-9C70-EA04B9FCB476}"/>
                    </a:ext>
                  </a:extLst>
                </p14:cNvPr>
                <p14:cNvContentPartPr/>
                <p14:nvPr/>
              </p14:nvContentPartPr>
              <p14:xfrm>
                <a:off x="5807215" y="3265440"/>
                <a:ext cx="133200" cy="174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855A35B-AC6C-4A80-9C70-EA04B9FCB47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02895" y="3261120"/>
                  <a:ext cx="141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D200D79-442D-4347-838C-E1A61C9B9538}"/>
                    </a:ext>
                  </a:extLst>
                </p14:cNvPr>
                <p14:cNvContentPartPr/>
                <p14:nvPr/>
              </p14:nvContentPartPr>
              <p14:xfrm>
                <a:off x="5968495" y="3228720"/>
                <a:ext cx="99000" cy="186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D200D79-442D-4347-838C-E1A61C9B953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64175" y="3224400"/>
                  <a:ext cx="107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BE3E5AA-58C5-4259-84B3-D109F9E7B2A9}"/>
                    </a:ext>
                  </a:extLst>
                </p14:cNvPr>
                <p14:cNvContentPartPr/>
                <p14:nvPr/>
              </p14:nvContentPartPr>
              <p14:xfrm>
                <a:off x="6246055" y="3134760"/>
                <a:ext cx="37800" cy="170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BE3E5AA-58C5-4259-84B3-D109F9E7B2A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41735" y="3130440"/>
                  <a:ext cx="46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F1AE21A-8556-46D7-BEEA-6A803C42701D}"/>
                    </a:ext>
                  </a:extLst>
                </p14:cNvPr>
                <p14:cNvContentPartPr/>
                <p14:nvPr/>
              </p14:nvContentPartPr>
              <p14:xfrm>
                <a:off x="6257215" y="3122880"/>
                <a:ext cx="189000" cy="134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F1AE21A-8556-46D7-BEEA-6A803C42701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52895" y="3118560"/>
                  <a:ext cx="197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558CDF3-97BD-4B22-8E3F-5FC43369F136}"/>
                    </a:ext>
                  </a:extLst>
                </p14:cNvPr>
                <p14:cNvContentPartPr/>
                <p14:nvPr/>
              </p14:nvContentPartPr>
              <p14:xfrm>
                <a:off x="6454855" y="3099120"/>
                <a:ext cx="38520" cy="114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558CDF3-97BD-4B22-8E3F-5FC43369F13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50535" y="3094800"/>
                  <a:ext cx="47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B16C4F2-4411-4FDF-9C06-C2741D9791F6}"/>
                    </a:ext>
                  </a:extLst>
                </p14:cNvPr>
                <p14:cNvContentPartPr/>
                <p14:nvPr/>
              </p14:nvContentPartPr>
              <p14:xfrm>
                <a:off x="6448375" y="3046920"/>
                <a:ext cx="120960" cy="194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B16C4F2-4411-4FDF-9C06-C2741D9791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444055" y="3042600"/>
                  <a:ext cx="129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1BA1E11-861B-4D9C-8CAB-E3F8EF0E38A1}"/>
                    </a:ext>
                  </a:extLst>
                </p14:cNvPr>
                <p14:cNvContentPartPr/>
                <p14:nvPr/>
              </p14:nvContentPartPr>
              <p14:xfrm>
                <a:off x="6565375" y="3004080"/>
                <a:ext cx="179640" cy="176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1BA1E11-861B-4D9C-8CAB-E3F8EF0E38A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561055" y="2999760"/>
                  <a:ext cx="188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25226F1-29E8-4BD1-97BF-E036CD9EA9EB}"/>
                    </a:ext>
                  </a:extLst>
                </p14:cNvPr>
                <p14:cNvContentPartPr/>
                <p14:nvPr/>
              </p14:nvContentPartPr>
              <p14:xfrm>
                <a:off x="6891895" y="2875200"/>
                <a:ext cx="18000" cy="171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25226F1-29E8-4BD1-97BF-E036CD9EA9E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87575" y="2870880"/>
                  <a:ext cx="26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E5CD658-207B-49CE-B099-ED3A77BCD32F}"/>
                    </a:ext>
                  </a:extLst>
                </p14:cNvPr>
                <p14:cNvContentPartPr/>
                <p14:nvPr/>
              </p14:nvContentPartPr>
              <p14:xfrm>
                <a:off x="6869575" y="2819400"/>
                <a:ext cx="178920" cy="188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E5CD658-207B-49CE-B099-ED3A77BCD32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65255" y="2815080"/>
                  <a:ext cx="187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0C70518-349E-4A49-AAE8-DA7313675AD0}"/>
                    </a:ext>
                  </a:extLst>
                </p14:cNvPr>
                <p14:cNvContentPartPr/>
                <p14:nvPr/>
              </p14:nvContentPartPr>
              <p14:xfrm>
                <a:off x="6822775" y="2805000"/>
                <a:ext cx="230400" cy="200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0C70518-349E-4A49-AAE8-DA7313675A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18455" y="2800680"/>
                  <a:ext cx="239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3E9D1D5-6922-46A2-BD9C-9E86432C4291}"/>
                    </a:ext>
                  </a:extLst>
                </p14:cNvPr>
                <p14:cNvContentPartPr/>
                <p14:nvPr/>
              </p14:nvContentPartPr>
              <p14:xfrm>
                <a:off x="7089175" y="2798520"/>
                <a:ext cx="44640" cy="173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3E9D1D5-6922-46A2-BD9C-9E86432C429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84855" y="2794200"/>
                  <a:ext cx="53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46D9D88-D7E6-4241-AC85-F932B25E56DD}"/>
                    </a:ext>
                  </a:extLst>
                </p14:cNvPr>
                <p14:cNvContentPartPr/>
                <p14:nvPr/>
              </p14:nvContentPartPr>
              <p14:xfrm>
                <a:off x="7098895" y="2779800"/>
                <a:ext cx="91800" cy="231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46D9D88-D7E6-4241-AC85-F932B25E56D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94575" y="2775480"/>
                  <a:ext cx="100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675536-C8C6-4032-B989-7FA6B3561D30}"/>
                    </a:ext>
                  </a:extLst>
                </p14:cNvPr>
                <p14:cNvContentPartPr/>
                <p14:nvPr/>
              </p14:nvContentPartPr>
              <p14:xfrm>
                <a:off x="5873815" y="2346360"/>
                <a:ext cx="66600" cy="87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675536-C8C6-4032-B989-7FA6B3561D3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69495" y="2342040"/>
                  <a:ext cx="752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068D718-8DC8-40AE-8675-8ABAC5DF475E}"/>
                  </a:ext>
                </a:extLst>
              </p14:cNvPr>
              <p14:cNvContentPartPr/>
              <p14:nvPr/>
            </p14:nvContentPartPr>
            <p14:xfrm>
              <a:off x="6086935" y="2591880"/>
              <a:ext cx="40680" cy="432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068D718-8DC8-40AE-8675-8ABAC5DF475E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082615" y="2587560"/>
                <a:ext cx="4932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ACBE629-56D8-4288-92B8-34AE1BB26801}"/>
              </a:ext>
            </a:extLst>
          </p:cNvPr>
          <p:cNvGrpSpPr/>
          <p:nvPr/>
        </p:nvGrpSpPr>
        <p:grpSpPr>
          <a:xfrm>
            <a:off x="5643775" y="2404320"/>
            <a:ext cx="513000" cy="842400"/>
            <a:chOff x="5643775" y="2404320"/>
            <a:chExt cx="513000" cy="84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93D4747-A6FD-4819-94EF-43CB26C197C6}"/>
                    </a:ext>
                  </a:extLst>
                </p14:cNvPr>
                <p14:cNvContentPartPr/>
                <p14:nvPr/>
              </p14:nvContentPartPr>
              <p14:xfrm>
                <a:off x="5643775" y="2404320"/>
                <a:ext cx="349920" cy="793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93D4747-A6FD-4819-94EF-43CB26C197C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39455" y="2400000"/>
                  <a:ext cx="35856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D23A8C1-4193-4398-9B62-2E3ADBC3AAEC}"/>
                    </a:ext>
                  </a:extLst>
                </p14:cNvPr>
                <p14:cNvContentPartPr/>
                <p14:nvPr/>
              </p14:nvContentPartPr>
              <p14:xfrm>
                <a:off x="5665015" y="3141600"/>
                <a:ext cx="76680" cy="97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D23A8C1-4193-4398-9B62-2E3ADBC3AAE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60695" y="3137280"/>
                  <a:ext cx="85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7BE1B1D-EDE8-445E-B6FD-5F6039EF095A}"/>
                    </a:ext>
                  </a:extLst>
                </p14:cNvPr>
                <p14:cNvContentPartPr/>
                <p14:nvPr/>
              </p14:nvContentPartPr>
              <p14:xfrm>
                <a:off x="5794615" y="2614200"/>
                <a:ext cx="362160" cy="632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7BE1B1D-EDE8-445E-B6FD-5F6039EF095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90295" y="2609880"/>
                  <a:ext cx="37080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F8BCF90-9045-4AF1-96C0-B944887C19DE}"/>
                    </a:ext>
                  </a:extLst>
                </p14:cNvPr>
                <p14:cNvContentPartPr/>
                <p14:nvPr/>
              </p14:nvContentPartPr>
              <p14:xfrm>
                <a:off x="5768695" y="3089040"/>
                <a:ext cx="118080" cy="132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F8BCF90-9045-4AF1-96C0-B944887C19D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64375" y="3084720"/>
                  <a:ext cx="12672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26C87B0-3672-4C19-9BEB-6F8D6313C4DE}"/>
              </a:ext>
            </a:extLst>
          </p:cNvPr>
          <p:cNvGrpSpPr/>
          <p:nvPr/>
        </p:nvGrpSpPr>
        <p:grpSpPr>
          <a:xfrm>
            <a:off x="5670415" y="3516720"/>
            <a:ext cx="1598400" cy="617400"/>
            <a:chOff x="5670415" y="3516720"/>
            <a:chExt cx="159840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4FF72B7-C0FB-4094-A8BA-180089520CA2}"/>
                    </a:ext>
                  </a:extLst>
                </p14:cNvPr>
                <p14:cNvContentPartPr/>
                <p14:nvPr/>
              </p14:nvContentPartPr>
              <p14:xfrm>
                <a:off x="5751775" y="3548760"/>
                <a:ext cx="55080" cy="285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4FF72B7-C0FB-4094-A8BA-180089520CA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47455" y="3544440"/>
                  <a:ext cx="63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DC4CFAE-1FD1-49A3-AC5D-5BE312CD2E11}"/>
                    </a:ext>
                  </a:extLst>
                </p14:cNvPr>
                <p14:cNvContentPartPr/>
                <p14:nvPr/>
              </p14:nvContentPartPr>
              <p14:xfrm>
                <a:off x="5699215" y="3516720"/>
                <a:ext cx="156240" cy="83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DC4CFAE-1FD1-49A3-AC5D-5BE312CD2E1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94895" y="3512400"/>
                  <a:ext cx="164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D1064FD-09F6-49BC-94EB-78BCBC73A70E}"/>
                    </a:ext>
                  </a:extLst>
                </p14:cNvPr>
                <p14:cNvContentPartPr/>
                <p14:nvPr/>
              </p14:nvContentPartPr>
              <p14:xfrm>
                <a:off x="5692735" y="4037640"/>
                <a:ext cx="36720" cy="96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D1064FD-09F6-49BC-94EB-78BCBC73A70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88415" y="4033320"/>
                  <a:ext cx="45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517CAA8-C385-4EC2-B7FA-58A3AC29EDB5}"/>
                    </a:ext>
                  </a:extLst>
                </p14:cNvPr>
                <p14:cNvContentPartPr/>
                <p14:nvPr/>
              </p14:nvContentPartPr>
              <p14:xfrm>
                <a:off x="5696335" y="3984000"/>
                <a:ext cx="12600" cy="43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517CAA8-C385-4EC2-B7FA-58A3AC29EDB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692015" y="3979680"/>
                  <a:ext cx="21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D1BF19-8C85-49A8-A9CE-4DDF438D69EE}"/>
                    </a:ext>
                  </a:extLst>
                </p14:cNvPr>
                <p14:cNvContentPartPr/>
                <p14:nvPr/>
              </p14:nvContentPartPr>
              <p14:xfrm>
                <a:off x="5670415" y="3953760"/>
                <a:ext cx="32760" cy="52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D1BF19-8C85-49A8-A9CE-4DDF438D69E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66095" y="3949440"/>
                  <a:ext cx="41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82587C0-09E5-4195-ABA8-E26A799216D6}"/>
                    </a:ext>
                  </a:extLst>
                </p14:cNvPr>
                <p14:cNvContentPartPr/>
                <p14:nvPr/>
              </p14:nvContentPartPr>
              <p14:xfrm>
                <a:off x="5773375" y="4013880"/>
                <a:ext cx="61560" cy="108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82587C0-09E5-4195-ABA8-E26A799216D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769055" y="4009560"/>
                  <a:ext cx="70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9F5055C-BA16-4057-B259-49204A6F9978}"/>
                    </a:ext>
                  </a:extLst>
                </p14:cNvPr>
                <p14:cNvContentPartPr/>
                <p14:nvPr/>
              </p14:nvContentPartPr>
              <p14:xfrm>
                <a:off x="5877415" y="3989400"/>
                <a:ext cx="61200" cy="104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9F5055C-BA16-4057-B259-49204A6F997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873095" y="3985080"/>
                  <a:ext cx="69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AFFA679-551A-451C-8B95-E3E231146014}"/>
                    </a:ext>
                  </a:extLst>
                </p14:cNvPr>
                <p14:cNvContentPartPr/>
                <p14:nvPr/>
              </p14:nvContentPartPr>
              <p14:xfrm>
                <a:off x="5927095" y="3984360"/>
                <a:ext cx="94320" cy="87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AFFA679-551A-451C-8B95-E3E23114601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922775" y="3980040"/>
                  <a:ext cx="102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20453D4-671C-4625-A5FB-537798F1727B}"/>
                    </a:ext>
                  </a:extLst>
                </p14:cNvPr>
                <p14:cNvContentPartPr/>
                <p14:nvPr/>
              </p14:nvContentPartPr>
              <p14:xfrm>
                <a:off x="6023575" y="3942600"/>
                <a:ext cx="36360" cy="100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20453D4-671C-4625-A5FB-537798F1727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19255" y="3938280"/>
                  <a:ext cx="45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0DA06A7-0297-4907-AC93-88350E13C9E8}"/>
                    </a:ext>
                  </a:extLst>
                </p14:cNvPr>
                <p14:cNvContentPartPr/>
                <p14:nvPr/>
              </p14:nvContentPartPr>
              <p14:xfrm>
                <a:off x="6122935" y="3881760"/>
                <a:ext cx="35280" cy="117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0DA06A7-0297-4907-AC93-88350E13C9E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18615" y="3877440"/>
                  <a:ext cx="43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32A401F-8667-45CC-8B98-17B5E1BB3768}"/>
                    </a:ext>
                  </a:extLst>
                </p14:cNvPr>
                <p14:cNvContentPartPr/>
                <p14:nvPr/>
              </p14:nvContentPartPr>
              <p14:xfrm>
                <a:off x="6076495" y="3893640"/>
                <a:ext cx="83160" cy="48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32A401F-8667-45CC-8B98-17B5E1BB376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72175" y="3889320"/>
                  <a:ext cx="91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DB8BCBD-18A4-415C-8E79-780839BF5B5E}"/>
                    </a:ext>
                  </a:extLst>
                </p14:cNvPr>
                <p14:cNvContentPartPr/>
                <p14:nvPr/>
              </p14:nvContentPartPr>
              <p14:xfrm>
                <a:off x="6223375" y="3758640"/>
                <a:ext cx="126720" cy="212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DB8BCBD-18A4-415C-8E79-780839BF5B5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19055" y="3754320"/>
                  <a:ext cx="13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893B324-9CAA-4172-A1E3-909CE7A7985F}"/>
                    </a:ext>
                  </a:extLst>
                </p14:cNvPr>
                <p14:cNvContentPartPr/>
                <p14:nvPr/>
              </p14:nvContentPartPr>
              <p14:xfrm>
                <a:off x="6364495" y="3888240"/>
                <a:ext cx="92520" cy="48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893B324-9CAA-4172-A1E3-909CE7A7985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60175" y="3883920"/>
                  <a:ext cx="101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BC84903-096E-4023-8079-675C18AA6FAD}"/>
                    </a:ext>
                  </a:extLst>
                </p14:cNvPr>
                <p14:cNvContentPartPr/>
                <p14:nvPr/>
              </p14:nvContentPartPr>
              <p14:xfrm>
                <a:off x="6411295" y="3731280"/>
                <a:ext cx="104760" cy="17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BC84903-096E-4023-8079-675C18AA6FA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06975" y="3726960"/>
                  <a:ext cx="113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04B7928-F310-42D9-A562-56CE5A6ED57A}"/>
                    </a:ext>
                  </a:extLst>
                </p14:cNvPr>
                <p14:cNvContentPartPr/>
                <p14:nvPr/>
              </p14:nvContentPartPr>
              <p14:xfrm>
                <a:off x="6522895" y="3689520"/>
                <a:ext cx="102600" cy="192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04B7928-F310-42D9-A562-56CE5A6ED57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518575" y="3685200"/>
                  <a:ext cx="111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21C56DB-7C36-4AC6-8611-D171A54FBBA7}"/>
                    </a:ext>
                  </a:extLst>
                </p14:cNvPr>
                <p14:cNvContentPartPr/>
                <p14:nvPr/>
              </p14:nvContentPartPr>
              <p14:xfrm>
                <a:off x="6644215" y="3664680"/>
                <a:ext cx="40680" cy="168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21C56DB-7C36-4AC6-8611-D171A54FBBA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639895" y="3660360"/>
                  <a:ext cx="49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D0C3420-21ED-4170-8FBB-93ABE2008660}"/>
                    </a:ext>
                  </a:extLst>
                </p14:cNvPr>
                <p14:cNvContentPartPr/>
                <p14:nvPr/>
              </p14:nvContentPartPr>
              <p14:xfrm>
                <a:off x="6707215" y="3751080"/>
                <a:ext cx="65160" cy="91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D0C3420-21ED-4170-8FBB-93ABE200866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702895" y="3746760"/>
                  <a:ext cx="7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94A60F7-07C6-4F9B-93A4-200E36D26BE0}"/>
                    </a:ext>
                  </a:extLst>
                </p14:cNvPr>
                <p14:cNvContentPartPr/>
                <p14:nvPr/>
              </p14:nvContentPartPr>
              <p14:xfrm>
                <a:off x="6869575" y="3598080"/>
                <a:ext cx="194760" cy="183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94A60F7-07C6-4F9B-93A4-200E36D26BE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865255" y="3593760"/>
                  <a:ext cx="203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B5AA976-7A5D-4F14-A449-FCD9EF58457D}"/>
                    </a:ext>
                  </a:extLst>
                </p14:cNvPr>
                <p14:cNvContentPartPr/>
                <p14:nvPr/>
              </p14:nvContentPartPr>
              <p14:xfrm>
                <a:off x="7066495" y="3632280"/>
                <a:ext cx="68040" cy="115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B5AA976-7A5D-4F14-A449-FCD9EF58457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062175" y="3627960"/>
                  <a:ext cx="76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B8B5BEA-E280-4048-87E6-4DA111BAA691}"/>
                    </a:ext>
                  </a:extLst>
                </p14:cNvPr>
                <p14:cNvContentPartPr/>
                <p14:nvPr/>
              </p14:nvContentPartPr>
              <p14:xfrm>
                <a:off x="7146775" y="3643080"/>
                <a:ext cx="122040" cy="104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B8B5BEA-E280-4048-87E6-4DA111BAA69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142455" y="3638760"/>
                  <a:ext cx="130680" cy="11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661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4A9C-CBD9-4872-B030-F972576F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589F9373-BF40-4D5F-9A18-FE2590B14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48" y="4246323"/>
            <a:ext cx="5411341" cy="261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6966E6-1E5A-42CA-BE00-8B0A773C8C9F}"/>
              </a:ext>
            </a:extLst>
          </p:cNvPr>
          <p:cNvGrpSpPr/>
          <p:nvPr/>
        </p:nvGrpSpPr>
        <p:grpSpPr>
          <a:xfrm>
            <a:off x="324798" y="3210495"/>
            <a:ext cx="980640" cy="1311840"/>
            <a:chOff x="324798" y="3210495"/>
            <a:chExt cx="980640" cy="13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1D57520-DFDA-4313-8C92-B53BE45D15B7}"/>
                    </a:ext>
                  </a:extLst>
                </p14:cNvPr>
                <p14:cNvContentPartPr/>
                <p14:nvPr/>
              </p14:nvContentPartPr>
              <p14:xfrm>
                <a:off x="411918" y="3492375"/>
                <a:ext cx="180360" cy="1029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1D57520-DFDA-4313-8C92-B53BE45D15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2918" y="3483735"/>
                  <a:ext cx="19800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36191B-7218-4F78-B3E5-90D4558881AC}"/>
                    </a:ext>
                  </a:extLst>
                </p14:cNvPr>
                <p14:cNvContentPartPr/>
                <p14:nvPr/>
              </p14:nvContentPartPr>
              <p14:xfrm>
                <a:off x="324798" y="3210495"/>
                <a:ext cx="980640" cy="1258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36191B-7218-4F78-B3E5-90D4558881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158" y="3201855"/>
                  <a:ext cx="998280" cy="127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D9465F-6C6E-4EC7-B956-FA59A7524E9C}"/>
                  </a:ext>
                </a:extLst>
              </p14:cNvPr>
              <p14:cNvContentPartPr/>
              <p14:nvPr/>
            </p14:nvContentPartPr>
            <p14:xfrm>
              <a:off x="592278" y="4444215"/>
              <a:ext cx="317880" cy="10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D9465F-6C6E-4EC7-B956-FA59A7524E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638" y="4435215"/>
                <a:ext cx="33552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79F762E-8A5B-46F8-A6F6-04884820069B}"/>
              </a:ext>
            </a:extLst>
          </p:cNvPr>
          <p:cNvGrpSpPr/>
          <p:nvPr/>
        </p:nvGrpSpPr>
        <p:grpSpPr>
          <a:xfrm>
            <a:off x="581478" y="3631335"/>
            <a:ext cx="294120" cy="385920"/>
            <a:chOff x="581478" y="3631335"/>
            <a:chExt cx="29412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B2B7E12-BA6A-42A2-AB75-CAFD385DE01C}"/>
                    </a:ext>
                  </a:extLst>
                </p14:cNvPr>
                <p14:cNvContentPartPr/>
                <p14:nvPr/>
              </p14:nvContentPartPr>
              <p14:xfrm>
                <a:off x="581478" y="3732135"/>
                <a:ext cx="137880" cy="28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B2B7E12-BA6A-42A2-AB75-CAFD385DE0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478" y="3723135"/>
                  <a:ext cx="155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C5F377-0498-4514-AE8E-8C96D1F00009}"/>
                    </a:ext>
                  </a:extLst>
                </p14:cNvPr>
                <p14:cNvContentPartPr/>
                <p14:nvPr/>
              </p14:nvContentPartPr>
              <p14:xfrm>
                <a:off x="768318" y="3631335"/>
                <a:ext cx="107280" cy="31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C5F377-0498-4514-AE8E-8C96D1F000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9678" y="3622695"/>
                  <a:ext cx="124920" cy="32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0" name="Ink 1219">
                <a:extLst>
                  <a:ext uri="{FF2B5EF4-FFF2-40B4-BE49-F238E27FC236}">
                    <a16:creationId xmlns:a16="http://schemas.microsoft.com/office/drawing/2014/main" id="{2EC42ABA-11A9-4555-8054-332038F9C120}"/>
                  </a:ext>
                </a:extLst>
              </p14:cNvPr>
              <p14:cNvContentPartPr/>
              <p14:nvPr/>
            </p14:nvContentPartPr>
            <p14:xfrm>
              <a:off x="3887718" y="3507495"/>
              <a:ext cx="378720" cy="248400"/>
            </p14:xfrm>
          </p:contentPart>
        </mc:Choice>
        <mc:Fallback xmlns="">
          <p:pic>
            <p:nvPicPr>
              <p:cNvPr id="1220" name="Ink 1219">
                <a:extLst>
                  <a:ext uri="{FF2B5EF4-FFF2-40B4-BE49-F238E27FC236}">
                    <a16:creationId xmlns:a16="http://schemas.microsoft.com/office/drawing/2014/main" id="{2EC42ABA-11A9-4555-8054-332038F9C1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79078" y="3498855"/>
                <a:ext cx="3963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ABCAC2-0860-4A13-A6E4-7E35C21685F5}"/>
                  </a:ext>
                </a:extLst>
              </p14:cNvPr>
              <p14:cNvContentPartPr/>
              <p14:nvPr/>
            </p14:nvContentPartPr>
            <p14:xfrm>
              <a:off x="1335318" y="3517215"/>
              <a:ext cx="213840" cy="108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ABCAC2-0860-4A13-A6E4-7E35C21685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26318" y="3508215"/>
                <a:ext cx="2314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EB72B2E-406A-4E4E-BEB9-4653D07F6C5D}"/>
                  </a:ext>
                </a:extLst>
              </p14:cNvPr>
              <p14:cNvContentPartPr/>
              <p14:nvPr/>
            </p14:nvContentPartPr>
            <p14:xfrm>
              <a:off x="1324518" y="3607935"/>
              <a:ext cx="195120" cy="13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EB72B2E-406A-4E4E-BEB9-4653D07F6C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15518" y="3598935"/>
                <a:ext cx="2127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72E220-3699-41B8-B0D9-646FAC78F92A}"/>
                  </a:ext>
                </a:extLst>
              </p14:cNvPr>
              <p14:cNvContentPartPr/>
              <p14:nvPr/>
            </p14:nvContentPartPr>
            <p14:xfrm>
              <a:off x="1460238" y="3375735"/>
              <a:ext cx="210240" cy="296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72E220-3699-41B8-B0D9-646FAC78F9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51238" y="3367095"/>
                <a:ext cx="2278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ADC2F37-04D9-4F91-9AC9-1B8CAFD46B5D}"/>
                  </a:ext>
                </a:extLst>
              </p14:cNvPr>
              <p14:cNvContentPartPr/>
              <p14:nvPr/>
            </p14:nvContentPartPr>
            <p14:xfrm>
              <a:off x="1211118" y="3467895"/>
              <a:ext cx="273240" cy="278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ADC2F37-04D9-4F91-9AC9-1B8CAFD46B5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02118" y="3459255"/>
                <a:ext cx="2908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AFF7F87-5A62-4ED3-B673-01D44E0A85B4}"/>
                  </a:ext>
                </a:extLst>
              </p14:cNvPr>
              <p14:cNvContentPartPr/>
              <p14:nvPr/>
            </p14:nvContentPartPr>
            <p14:xfrm>
              <a:off x="1522158" y="2872455"/>
              <a:ext cx="436680" cy="1162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AFF7F87-5A62-4ED3-B673-01D44E0A85B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13518" y="2863455"/>
                <a:ext cx="454320" cy="11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8C2F97B-AC07-414D-807E-B6C0CF26B739}"/>
                  </a:ext>
                </a:extLst>
              </p14:cNvPr>
              <p14:cNvContentPartPr/>
              <p14:nvPr/>
            </p14:nvContentPartPr>
            <p14:xfrm>
              <a:off x="1534758" y="2624415"/>
              <a:ext cx="961560" cy="1440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8C2F97B-AC07-414D-807E-B6C0CF26B7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25758" y="2615415"/>
                <a:ext cx="979200" cy="14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7DDA64-FB23-465C-8C4B-A942F3B1F0A7}"/>
                  </a:ext>
                </a:extLst>
              </p14:cNvPr>
              <p14:cNvContentPartPr/>
              <p14:nvPr/>
            </p14:nvContentPartPr>
            <p14:xfrm>
              <a:off x="1762638" y="2993415"/>
              <a:ext cx="41760" cy="285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7DDA64-FB23-465C-8C4B-A942F3B1F0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53998" y="2984415"/>
                <a:ext cx="594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223ECF8-A07F-44DA-BEEE-D3EE902376E7}"/>
                  </a:ext>
                </a:extLst>
              </p14:cNvPr>
              <p14:cNvContentPartPr/>
              <p14:nvPr/>
            </p14:nvContentPartPr>
            <p14:xfrm>
              <a:off x="1754718" y="3003495"/>
              <a:ext cx="107640" cy="169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223ECF8-A07F-44DA-BEEE-D3EE902376E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45718" y="2994495"/>
                <a:ext cx="125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010137B-DF65-44ED-BE5D-FB08943738C5}"/>
                  </a:ext>
                </a:extLst>
              </p14:cNvPr>
              <p14:cNvContentPartPr/>
              <p14:nvPr/>
            </p14:nvContentPartPr>
            <p14:xfrm>
              <a:off x="1761918" y="3018255"/>
              <a:ext cx="212400" cy="174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010137B-DF65-44ED-BE5D-FB08943738C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52918" y="3009615"/>
                <a:ext cx="2300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36E8146-D037-4291-896B-05304C24A911}"/>
                  </a:ext>
                </a:extLst>
              </p14:cNvPr>
              <p14:cNvContentPartPr/>
              <p14:nvPr/>
            </p14:nvContentPartPr>
            <p14:xfrm>
              <a:off x="1910238" y="2945535"/>
              <a:ext cx="117360" cy="237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36E8146-D037-4291-896B-05304C24A91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01598" y="2936895"/>
                <a:ext cx="1350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5919293-B648-49CB-86C6-E22A235762A6}"/>
                  </a:ext>
                </a:extLst>
              </p14:cNvPr>
              <p14:cNvContentPartPr/>
              <p14:nvPr/>
            </p14:nvContentPartPr>
            <p14:xfrm>
              <a:off x="1948398" y="2939775"/>
              <a:ext cx="118800" cy="205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5919293-B648-49CB-86C6-E22A235762A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39758" y="2930775"/>
                <a:ext cx="1364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D3D48D6-3724-41E7-B23E-6C094613A059}"/>
                  </a:ext>
                </a:extLst>
              </p14:cNvPr>
              <p14:cNvContentPartPr/>
              <p14:nvPr/>
            </p14:nvContentPartPr>
            <p14:xfrm>
              <a:off x="1949478" y="3512535"/>
              <a:ext cx="39240" cy="142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D3D48D6-3724-41E7-B23E-6C094613A05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40838" y="3503895"/>
                <a:ext cx="56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F536D53-6A80-4C57-9E65-2E88885DAE7D}"/>
                  </a:ext>
                </a:extLst>
              </p14:cNvPr>
              <p14:cNvContentPartPr/>
              <p14:nvPr/>
            </p14:nvContentPartPr>
            <p14:xfrm>
              <a:off x="1888278" y="3481215"/>
              <a:ext cx="81000" cy="53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F536D53-6A80-4C57-9E65-2E88885DAE7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79278" y="3472575"/>
                <a:ext cx="986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EF4B289-3D68-4128-8301-8A8D8B0FC4D5}"/>
                  </a:ext>
                </a:extLst>
              </p14:cNvPr>
              <p14:cNvContentPartPr/>
              <p14:nvPr/>
            </p14:nvContentPartPr>
            <p14:xfrm>
              <a:off x="1963878" y="3643215"/>
              <a:ext cx="39960" cy="58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EF4B289-3D68-4128-8301-8A8D8B0FC4D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54878" y="3634575"/>
                <a:ext cx="576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47E03F8-4F92-4AED-9611-D13540E6DBF2}"/>
                  </a:ext>
                </a:extLst>
              </p14:cNvPr>
              <p14:cNvContentPartPr/>
              <p14:nvPr/>
            </p14:nvContentPartPr>
            <p14:xfrm>
              <a:off x="2011398" y="3443055"/>
              <a:ext cx="133200" cy="192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47E03F8-4F92-4AED-9611-D13540E6DB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02758" y="3434055"/>
                <a:ext cx="1508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9D23BBC-A422-4C2E-8C57-796579FBAB6D}"/>
                  </a:ext>
                </a:extLst>
              </p14:cNvPr>
              <p14:cNvContentPartPr/>
              <p14:nvPr/>
            </p14:nvContentPartPr>
            <p14:xfrm>
              <a:off x="2069718" y="3479055"/>
              <a:ext cx="132840" cy="101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9D23BBC-A422-4C2E-8C57-796579FBAB6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060718" y="3470055"/>
                <a:ext cx="1504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5C3E716-8457-4854-ACE4-7379CA952E93}"/>
                  </a:ext>
                </a:extLst>
              </p14:cNvPr>
              <p14:cNvContentPartPr/>
              <p14:nvPr/>
            </p14:nvContentPartPr>
            <p14:xfrm>
              <a:off x="2212278" y="3456735"/>
              <a:ext cx="59040" cy="125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5C3E716-8457-4854-ACE4-7379CA952E9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03638" y="3448095"/>
                <a:ext cx="766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142C390-697D-48BC-87E6-086426AAAEFD}"/>
                  </a:ext>
                </a:extLst>
              </p14:cNvPr>
              <p14:cNvContentPartPr/>
              <p14:nvPr/>
            </p14:nvContentPartPr>
            <p14:xfrm>
              <a:off x="2298678" y="3057135"/>
              <a:ext cx="150120" cy="78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142C390-697D-48BC-87E6-086426AAAEF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290038" y="3048135"/>
                <a:ext cx="1677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6BB4A70-27D3-411E-9ECE-F8700C5467BE}"/>
                  </a:ext>
                </a:extLst>
              </p14:cNvPr>
              <p14:cNvContentPartPr/>
              <p14:nvPr/>
            </p14:nvContentPartPr>
            <p14:xfrm>
              <a:off x="2337198" y="3124095"/>
              <a:ext cx="176760" cy="97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6BB4A70-27D3-411E-9ECE-F8700C5467B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28198" y="3115095"/>
                <a:ext cx="1944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5509F73-B862-476D-A86C-AA233EA1DDFB}"/>
                  </a:ext>
                </a:extLst>
              </p14:cNvPr>
              <p14:cNvContentPartPr/>
              <p14:nvPr/>
            </p14:nvContentPartPr>
            <p14:xfrm>
              <a:off x="2401278" y="2995935"/>
              <a:ext cx="142200" cy="219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5509F73-B862-476D-A86C-AA233EA1DDF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92638" y="2986935"/>
                <a:ext cx="1598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72E6A7E-573A-47DB-A475-E4652A6D3153}"/>
                  </a:ext>
                </a:extLst>
              </p14:cNvPr>
              <p14:cNvContentPartPr/>
              <p14:nvPr/>
            </p14:nvContentPartPr>
            <p14:xfrm>
              <a:off x="2248278" y="3049575"/>
              <a:ext cx="155880" cy="242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72E6A7E-573A-47DB-A475-E4652A6D315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239638" y="3040935"/>
                <a:ext cx="1735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48" name="Ink 1147">
                <a:extLst>
                  <a:ext uri="{FF2B5EF4-FFF2-40B4-BE49-F238E27FC236}">
                    <a16:creationId xmlns:a16="http://schemas.microsoft.com/office/drawing/2014/main" id="{B7430FEE-C283-4826-A142-E5C30EB4691A}"/>
                  </a:ext>
                </a:extLst>
              </p14:cNvPr>
              <p14:cNvContentPartPr/>
              <p14:nvPr/>
            </p14:nvContentPartPr>
            <p14:xfrm>
              <a:off x="2432238" y="2314815"/>
              <a:ext cx="932040" cy="2270160"/>
            </p14:xfrm>
          </p:contentPart>
        </mc:Choice>
        <mc:Fallback xmlns="">
          <p:pic>
            <p:nvPicPr>
              <p:cNvPr id="1148" name="Ink 1147">
                <a:extLst>
                  <a:ext uri="{FF2B5EF4-FFF2-40B4-BE49-F238E27FC236}">
                    <a16:creationId xmlns:a16="http://schemas.microsoft.com/office/drawing/2014/main" id="{B7430FEE-C283-4826-A142-E5C30EB4691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23598" y="2305815"/>
                <a:ext cx="949680" cy="22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49" name="Ink 1148">
                <a:extLst>
                  <a:ext uri="{FF2B5EF4-FFF2-40B4-BE49-F238E27FC236}">
                    <a16:creationId xmlns:a16="http://schemas.microsoft.com/office/drawing/2014/main" id="{6572B8F1-AF79-4D71-9F85-4A882815BDDF}"/>
                  </a:ext>
                </a:extLst>
              </p14:cNvPr>
              <p14:cNvContentPartPr/>
              <p14:nvPr/>
            </p14:nvContentPartPr>
            <p14:xfrm>
              <a:off x="2414598" y="1915575"/>
              <a:ext cx="1791000" cy="2824200"/>
            </p14:xfrm>
          </p:contentPart>
        </mc:Choice>
        <mc:Fallback xmlns="">
          <p:pic>
            <p:nvPicPr>
              <p:cNvPr id="1149" name="Ink 1148">
                <a:extLst>
                  <a:ext uri="{FF2B5EF4-FFF2-40B4-BE49-F238E27FC236}">
                    <a16:creationId xmlns:a16="http://schemas.microsoft.com/office/drawing/2014/main" id="{6572B8F1-AF79-4D71-9F85-4A882815BDD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05958" y="1906575"/>
                <a:ext cx="1808640" cy="28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50" name="Ink 1149">
                <a:extLst>
                  <a:ext uri="{FF2B5EF4-FFF2-40B4-BE49-F238E27FC236}">
                    <a16:creationId xmlns:a16="http://schemas.microsoft.com/office/drawing/2014/main" id="{8D6C3BF6-4CB5-4C10-A2EF-C8AE3E51E173}"/>
                  </a:ext>
                </a:extLst>
              </p14:cNvPr>
              <p14:cNvContentPartPr/>
              <p14:nvPr/>
            </p14:nvContentPartPr>
            <p14:xfrm>
              <a:off x="3358518" y="4545375"/>
              <a:ext cx="232560" cy="157320"/>
            </p14:xfrm>
          </p:contentPart>
        </mc:Choice>
        <mc:Fallback xmlns="">
          <p:pic>
            <p:nvPicPr>
              <p:cNvPr id="1150" name="Ink 1149">
                <a:extLst>
                  <a:ext uri="{FF2B5EF4-FFF2-40B4-BE49-F238E27FC236}">
                    <a16:creationId xmlns:a16="http://schemas.microsoft.com/office/drawing/2014/main" id="{8D6C3BF6-4CB5-4C10-A2EF-C8AE3E51E17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349518" y="4536735"/>
                <a:ext cx="250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3D832DB1-9621-4802-A43C-344027DF9EBA}"/>
                  </a:ext>
                </a:extLst>
              </p14:cNvPr>
              <p14:cNvContentPartPr/>
              <p14:nvPr/>
            </p14:nvContentPartPr>
            <p14:xfrm>
              <a:off x="3224598" y="3820695"/>
              <a:ext cx="273600" cy="536400"/>
            </p14:xfrm>
          </p:contentPart>
        </mc:Choice>
        <mc:Fallback xmlns=""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3D832DB1-9621-4802-A43C-344027DF9EB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215958" y="3812055"/>
                <a:ext cx="29124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53" name="Ink 1152">
                <a:extLst>
                  <a:ext uri="{FF2B5EF4-FFF2-40B4-BE49-F238E27FC236}">
                    <a16:creationId xmlns:a16="http://schemas.microsoft.com/office/drawing/2014/main" id="{58943709-CBDE-450B-BE9E-D0448F601CD2}"/>
                  </a:ext>
                </a:extLst>
              </p14:cNvPr>
              <p14:cNvContentPartPr/>
              <p14:nvPr/>
            </p14:nvContentPartPr>
            <p14:xfrm>
              <a:off x="3147918" y="3478695"/>
              <a:ext cx="790920" cy="898200"/>
            </p14:xfrm>
          </p:contentPart>
        </mc:Choice>
        <mc:Fallback xmlns="">
          <p:pic>
            <p:nvPicPr>
              <p:cNvPr id="1153" name="Ink 1152">
                <a:extLst>
                  <a:ext uri="{FF2B5EF4-FFF2-40B4-BE49-F238E27FC236}">
                    <a16:creationId xmlns:a16="http://schemas.microsoft.com/office/drawing/2014/main" id="{58943709-CBDE-450B-BE9E-D0448F601CD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39278" y="3469695"/>
                <a:ext cx="80856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54" name="Ink 1153">
                <a:extLst>
                  <a:ext uri="{FF2B5EF4-FFF2-40B4-BE49-F238E27FC236}">
                    <a16:creationId xmlns:a16="http://schemas.microsoft.com/office/drawing/2014/main" id="{738F6055-2A66-4FB7-AB44-24DDD6B72D4A}"/>
                  </a:ext>
                </a:extLst>
              </p14:cNvPr>
              <p14:cNvContentPartPr/>
              <p14:nvPr/>
            </p14:nvContentPartPr>
            <p14:xfrm>
              <a:off x="3155838" y="3733575"/>
              <a:ext cx="209880" cy="362520"/>
            </p14:xfrm>
          </p:contentPart>
        </mc:Choice>
        <mc:Fallback xmlns="">
          <p:pic>
            <p:nvPicPr>
              <p:cNvPr id="1154" name="Ink 1153">
                <a:extLst>
                  <a:ext uri="{FF2B5EF4-FFF2-40B4-BE49-F238E27FC236}">
                    <a16:creationId xmlns:a16="http://schemas.microsoft.com/office/drawing/2014/main" id="{738F6055-2A66-4FB7-AB44-24DDD6B72D4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47198" y="3724575"/>
                <a:ext cx="22752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56" name="Ink 1155">
                <a:extLst>
                  <a:ext uri="{FF2B5EF4-FFF2-40B4-BE49-F238E27FC236}">
                    <a16:creationId xmlns:a16="http://schemas.microsoft.com/office/drawing/2014/main" id="{8ACFBA81-DF58-4F30-B2AB-7667ED6F9808}"/>
                  </a:ext>
                </a:extLst>
              </p14:cNvPr>
              <p14:cNvContentPartPr/>
              <p14:nvPr/>
            </p14:nvContentPartPr>
            <p14:xfrm>
              <a:off x="3361398" y="3842655"/>
              <a:ext cx="133200" cy="179280"/>
            </p14:xfrm>
          </p:contentPart>
        </mc:Choice>
        <mc:Fallback xmlns="">
          <p:pic>
            <p:nvPicPr>
              <p:cNvPr id="1156" name="Ink 1155">
                <a:extLst>
                  <a:ext uri="{FF2B5EF4-FFF2-40B4-BE49-F238E27FC236}">
                    <a16:creationId xmlns:a16="http://schemas.microsoft.com/office/drawing/2014/main" id="{8ACFBA81-DF58-4F30-B2AB-7667ED6F980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352758" y="3834015"/>
                <a:ext cx="150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57" name="Ink 1156">
                <a:extLst>
                  <a:ext uri="{FF2B5EF4-FFF2-40B4-BE49-F238E27FC236}">
                    <a16:creationId xmlns:a16="http://schemas.microsoft.com/office/drawing/2014/main" id="{C2FCAE00-8FE3-4DCC-A90B-3B32EE998369}"/>
                  </a:ext>
                </a:extLst>
              </p14:cNvPr>
              <p14:cNvContentPartPr/>
              <p14:nvPr/>
            </p14:nvContentPartPr>
            <p14:xfrm>
              <a:off x="3468678" y="3808455"/>
              <a:ext cx="94680" cy="146880"/>
            </p14:xfrm>
          </p:contentPart>
        </mc:Choice>
        <mc:Fallback xmlns="">
          <p:pic>
            <p:nvPicPr>
              <p:cNvPr id="1157" name="Ink 1156">
                <a:extLst>
                  <a:ext uri="{FF2B5EF4-FFF2-40B4-BE49-F238E27FC236}">
                    <a16:creationId xmlns:a16="http://schemas.microsoft.com/office/drawing/2014/main" id="{C2FCAE00-8FE3-4DCC-A90B-3B32EE99836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459678" y="3799455"/>
                <a:ext cx="1123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58" name="Ink 1157">
                <a:extLst>
                  <a:ext uri="{FF2B5EF4-FFF2-40B4-BE49-F238E27FC236}">
                    <a16:creationId xmlns:a16="http://schemas.microsoft.com/office/drawing/2014/main" id="{9EAF6E8A-CA36-40C9-A0E1-4E0F40C9C728}"/>
                  </a:ext>
                </a:extLst>
              </p14:cNvPr>
              <p14:cNvContentPartPr/>
              <p14:nvPr/>
            </p14:nvContentPartPr>
            <p14:xfrm>
              <a:off x="3497118" y="3863535"/>
              <a:ext cx="48240" cy="69120"/>
            </p14:xfrm>
          </p:contentPart>
        </mc:Choice>
        <mc:Fallback xmlns="">
          <p:pic>
            <p:nvPicPr>
              <p:cNvPr id="1158" name="Ink 1157">
                <a:extLst>
                  <a:ext uri="{FF2B5EF4-FFF2-40B4-BE49-F238E27FC236}">
                    <a16:creationId xmlns:a16="http://schemas.microsoft.com/office/drawing/2014/main" id="{9EAF6E8A-CA36-40C9-A0E1-4E0F40C9C72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88118" y="3854535"/>
                <a:ext cx="658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59" name="Ink 1158">
                <a:extLst>
                  <a:ext uri="{FF2B5EF4-FFF2-40B4-BE49-F238E27FC236}">
                    <a16:creationId xmlns:a16="http://schemas.microsoft.com/office/drawing/2014/main" id="{DC151288-EFA6-4DED-82A4-34441A7C5022}"/>
                  </a:ext>
                </a:extLst>
              </p14:cNvPr>
              <p14:cNvContentPartPr/>
              <p14:nvPr/>
            </p14:nvContentPartPr>
            <p14:xfrm>
              <a:off x="3554718" y="3781815"/>
              <a:ext cx="28440" cy="128880"/>
            </p14:xfrm>
          </p:contentPart>
        </mc:Choice>
        <mc:Fallback xmlns="">
          <p:pic>
            <p:nvPicPr>
              <p:cNvPr id="1159" name="Ink 1158">
                <a:extLst>
                  <a:ext uri="{FF2B5EF4-FFF2-40B4-BE49-F238E27FC236}">
                    <a16:creationId xmlns:a16="http://schemas.microsoft.com/office/drawing/2014/main" id="{DC151288-EFA6-4DED-82A4-34441A7C502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545718" y="3773175"/>
                <a:ext cx="46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B5C65109-5979-4A06-B5C8-BE52C62CA98B}"/>
                  </a:ext>
                </a:extLst>
              </p14:cNvPr>
              <p14:cNvContentPartPr/>
              <p14:nvPr/>
            </p14:nvContentPartPr>
            <p14:xfrm>
              <a:off x="3550758" y="3780735"/>
              <a:ext cx="138600" cy="102960"/>
            </p14:xfrm>
          </p:contentPart>
        </mc:Choice>
        <mc:Fallback xmlns=""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B5C65109-5979-4A06-B5C8-BE52C62CA98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541758" y="3771735"/>
                <a:ext cx="1562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161" name="Ink 1160">
                <a:extLst>
                  <a:ext uri="{FF2B5EF4-FFF2-40B4-BE49-F238E27FC236}">
                    <a16:creationId xmlns:a16="http://schemas.microsoft.com/office/drawing/2014/main" id="{07CACCA3-B021-40CD-B522-6C2C5840BE01}"/>
                  </a:ext>
                </a:extLst>
              </p14:cNvPr>
              <p14:cNvContentPartPr/>
              <p14:nvPr/>
            </p14:nvContentPartPr>
            <p14:xfrm>
              <a:off x="3349878" y="3619095"/>
              <a:ext cx="127800" cy="167400"/>
            </p14:xfrm>
          </p:contentPart>
        </mc:Choice>
        <mc:Fallback xmlns="">
          <p:pic>
            <p:nvPicPr>
              <p:cNvPr id="1161" name="Ink 1160">
                <a:extLst>
                  <a:ext uri="{FF2B5EF4-FFF2-40B4-BE49-F238E27FC236}">
                    <a16:creationId xmlns:a16="http://schemas.microsoft.com/office/drawing/2014/main" id="{07CACCA3-B021-40CD-B522-6C2C5840BE0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340878" y="3610455"/>
                <a:ext cx="1454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63" name="Ink 1162">
                <a:extLst>
                  <a:ext uri="{FF2B5EF4-FFF2-40B4-BE49-F238E27FC236}">
                    <a16:creationId xmlns:a16="http://schemas.microsoft.com/office/drawing/2014/main" id="{7C237A0A-6C8C-4086-993F-E78008981FA1}"/>
                  </a:ext>
                </a:extLst>
              </p14:cNvPr>
              <p14:cNvContentPartPr/>
              <p14:nvPr/>
            </p14:nvContentPartPr>
            <p14:xfrm>
              <a:off x="2652198" y="2465655"/>
              <a:ext cx="16920" cy="195120"/>
            </p14:xfrm>
          </p:contentPart>
        </mc:Choice>
        <mc:Fallback xmlns="">
          <p:pic>
            <p:nvPicPr>
              <p:cNvPr id="1163" name="Ink 1162">
                <a:extLst>
                  <a:ext uri="{FF2B5EF4-FFF2-40B4-BE49-F238E27FC236}">
                    <a16:creationId xmlns:a16="http://schemas.microsoft.com/office/drawing/2014/main" id="{7C237A0A-6C8C-4086-993F-E78008981FA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643198" y="2456655"/>
                <a:ext cx="345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64" name="Ink 1163">
                <a:extLst>
                  <a:ext uri="{FF2B5EF4-FFF2-40B4-BE49-F238E27FC236}">
                    <a16:creationId xmlns:a16="http://schemas.microsoft.com/office/drawing/2014/main" id="{00CE2133-F670-410C-8153-5A6D7A923A10}"/>
                  </a:ext>
                </a:extLst>
              </p14:cNvPr>
              <p14:cNvContentPartPr/>
              <p14:nvPr/>
            </p14:nvContentPartPr>
            <p14:xfrm>
              <a:off x="2638518" y="2461695"/>
              <a:ext cx="121680" cy="164520"/>
            </p14:xfrm>
          </p:contentPart>
        </mc:Choice>
        <mc:Fallback xmlns="">
          <p:pic>
            <p:nvPicPr>
              <p:cNvPr id="1164" name="Ink 1163">
                <a:extLst>
                  <a:ext uri="{FF2B5EF4-FFF2-40B4-BE49-F238E27FC236}">
                    <a16:creationId xmlns:a16="http://schemas.microsoft.com/office/drawing/2014/main" id="{00CE2133-F670-410C-8153-5A6D7A923A1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629878" y="2452695"/>
                <a:ext cx="1393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65" name="Ink 1164">
                <a:extLst>
                  <a:ext uri="{FF2B5EF4-FFF2-40B4-BE49-F238E27FC236}">
                    <a16:creationId xmlns:a16="http://schemas.microsoft.com/office/drawing/2014/main" id="{AB9DF673-8660-4C21-91B7-C22DB2EAE635}"/>
                  </a:ext>
                </a:extLst>
              </p14:cNvPr>
              <p14:cNvContentPartPr/>
              <p14:nvPr/>
            </p14:nvContentPartPr>
            <p14:xfrm>
              <a:off x="2766678" y="2435775"/>
              <a:ext cx="112320" cy="68400"/>
            </p14:xfrm>
          </p:contentPart>
        </mc:Choice>
        <mc:Fallback xmlns="">
          <p:pic>
            <p:nvPicPr>
              <p:cNvPr id="1165" name="Ink 1164">
                <a:extLst>
                  <a:ext uri="{FF2B5EF4-FFF2-40B4-BE49-F238E27FC236}">
                    <a16:creationId xmlns:a16="http://schemas.microsoft.com/office/drawing/2014/main" id="{AB9DF673-8660-4C21-91B7-C22DB2EAE63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758038" y="2427135"/>
                <a:ext cx="1299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66" name="Ink 1165">
                <a:extLst>
                  <a:ext uri="{FF2B5EF4-FFF2-40B4-BE49-F238E27FC236}">
                    <a16:creationId xmlns:a16="http://schemas.microsoft.com/office/drawing/2014/main" id="{0319B983-2DD4-484B-8867-BD3DA2DE6E35}"/>
                  </a:ext>
                </a:extLst>
              </p14:cNvPr>
              <p14:cNvContentPartPr/>
              <p14:nvPr/>
            </p14:nvContentPartPr>
            <p14:xfrm>
              <a:off x="2793678" y="2347215"/>
              <a:ext cx="158760" cy="227880"/>
            </p14:xfrm>
          </p:contentPart>
        </mc:Choice>
        <mc:Fallback xmlns="">
          <p:pic>
            <p:nvPicPr>
              <p:cNvPr id="1166" name="Ink 1165">
                <a:extLst>
                  <a:ext uri="{FF2B5EF4-FFF2-40B4-BE49-F238E27FC236}">
                    <a16:creationId xmlns:a16="http://schemas.microsoft.com/office/drawing/2014/main" id="{0319B983-2DD4-484B-8867-BD3DA2DE6E3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785038" y="2338215"/>
                <a:ext cx="1764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DAB4DEA2-8961-4FE2-A3DA-B00180AE3B36}"/>
                  </a:ext>
                </a:extLst>
              </p14:cNvPr>
              <p14:cNvContentPartPr/>
              <p14:nvPr/>
            </p14:nvContentPartPr>
            <p14:xfrm>
              <a:off x="2858118" y="2337855"/>
              <a:ext cx="162360" cy="20592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DAB4DEA2-8961-4FE2-A3DA-B00180AE3B3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849478" y="2329215"/>
                <a:ext cx="1800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69" name="Ink 1168">
                <a:extLst>
                  <a:ext uri="{FF2B5EF4-FFF2-40B4-BE49-F238E27FC236}">
                    <a16:creationId xmlns:a16="http://schemas.microsoft.com/office/drawing/2014/main" id="{24E2C839-E9FC-4813-A635-CCEB4E6A0421}"/>
                  </a:ext>
                </a:extLst>
              </p14:cNvPr>
              <p14:cNvContentPartPr/>
              <p14:nvPr/>
            </p14:nvContentPartPr>
            <p14:xfrm>
              <a:off x="2673438" y="2751855"/>
              <a:ext cx="167040" cy="176760"/>
            </p14:xfrm>
          </p:contentPart>
        </mc:Choice>
        <mc:Fallback xmlns="">
          <p:pic>
            <p:nvPicPr>
              <p:cNvPr id="1169" name="Ink 1168">
                <a:extLst>
                  <a:ext uri="{FF2B5EF4-FFF2-40B4-BE49-F238E27FC236}">
                    <a16:creationId xmlns:a16="http://schemas.microsoft.com/office/drawing/2014/main" id="{24E2C839-E9FC-4813-A635-CCEB4E6A042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664798" y="2742855"/>
                <a:ext cx="1846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70" name="Ink 1169">
                <a:extLst>
                  <a:ext uri="{FF2B5EF4-FFF2-40B4-BE49-F238E27FC236}">
                    <a16:creationId xmlns:a16="http://schemas.microsoft.com/office/drawing/2014/main" id="{123F5EDA-7E8B-44E4-B2D1-3E541E0D545B}"/>
                  </a:ext>
                </a:extLst>
              </p14:cNvPr>
              <p14:cNvContentPartPr/>
              <p14:nvPr/>
            </p14:nvContentPartPr>
            <p14:xfrm>
              <a:off x="2854158" y="2702895"/>
              <a:ext cx="118080" cy="132840"/>
            </p14:xfrm>
          </p:contentPart>
        </mc:Choice>
        <mc:Fallback xmlns="">
          <p:pic>
            <p:nvPicPr>
              <p:cNvPr id="1170" name="Ink 1169">
                <a:extLst>
                  <a:ext uri="{FF2B5EF4-FFF2-40B4-BE49-F238E27FC236}">
                    <a16:creationId xmlns:a16="http://schemas.microsoft.com/office/drawing/2014/main" id="{123F5EDA-7E8B-44E4-B2D1-3E541E0D545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845158" y="2693895"/>
                <a:ext cx="1357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71" name="Ink 1170">
                <a:extLst>
                  <a:ext uri="{FF2B5EF4-FFF2-40B4-BE49-F238E27FC236}">
                    <a16:creationId xmlns:a16="http://schemas.microsoft.com/office/drawing/2014/main" id="{B2E5AA7E-BF50-41DE-B4B2-FF4F26DD6E27}"/>
                  </a:ext>
                </a:extLst>
              </p14:cNvPr>
              <p14:cNvContentPartPr/>
              <p14:nvPr/>
            </p14:nvContentPartPr>
            <p14:xfrm>
              <a:off x="2961078" y="2675895"/>
              <a:ext cx="34560" cy="155160"/>
            </p14:xfrm>
          </p:contentPart>
        </mc:Choice>
        <mc:Fallback xmlns="">
          <p:pic>
            <p:nvPicPr>
              <p:cNvPr id="1171" name="Ink 1170">
                <a:extLst>
                  <a:ext uri="{FF2B5EF4-FFF2-40B4-BE49-F238E27FC236}">
                    <a16:creationId xmlns:a16="http://schemas.microsoft.com/office/drawing/2014/main" id="{B2E5AA7E-BF50-41DE-B4B2-FF4F26DD6E2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952438" y="2666895"/>
                <a:ext cx="522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172" name="Ink 1171">
                <a:extLst>
                  <a:ext uri="{FF2B5EF4-FFF2-40B4-BE49-F238E27FC236}">
                    <a16:creationId xmlns:a16="http://schemas.microsoft.com/office/drawing/2014/main" id="{FB92DBBD-13AB-4A6B-964A-CA17267010DD}"/>
                  </a:ext>
                </a:extLst>
              </p14:cNvPr>
              <p14:cNvContentPartPr/>
              <p14:nvPr/>
            </p14:nvContentPartPr>
            <p14:xfrm>
              <a:off x="2978718" y="2663655"/>
              <a:ext cx="64080" cy="137880"/>
            </p14:xfrm>
          </p:contentPart>
        </mc:Choice>
        <mc:Fallback xmlns="">
          <p:pic>
            <p:nvPicPr>
              <p:cNvPr id="1172" name="Ink 1171">
                <a:extLst>
                  <a:ext uri="{FF2B5EF4-FFF2-40B4-BE49-F238E27FC236}">
                    <a16:creationId xmlns:a16="http://schemas.microsoft.com/office/drawing/2014/main" id="{FB92DBBD-13AB-4A6B-964A-CA17267010D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969718" y="2655015"/>
                <a:ext cx="817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173" name="Ink 1172">
                <a:extLst>
                  <a:ext uri="{FF2B5EF4-FFF2-40B4-BE49-F238E27FC236}">
                    <a16:creationId xmlns:a16="http://schemas.microsoft.com/office/drawing/2014/main" id="{03BA34E8-3511-41A1-9A31-6EAD681A02D9}"/>
                  </a:ext>
                </a:extLst>
              </p14:cNvPr>
              <p14:cNvContentPartPr/>
              <p14:nvPr/>
            </p14:nvContentPartPr>
            <p14:xfrm>
              <a:off x="3024438" y="2612175"/>
              <a:ext cx="63360" cy="171720"/>
            </p14:xfrm>
          </p:contentPart>
        </mc:Choice>
        <mc:Fallback xmlns="">
          <p:pic>
            <p:nvPicPr>
              <p:cNvPr id="1173" name="Ink 1172">
                <a:extLst>
                  <a:ext uri="{FF2B5EF4-FFF2-40B4-BE49-F238E27FC236}">
                    <a16:creationId xmlns:a16="http://schemas.microsoft.com/office/drawing/2014/main" id="{03BA34E8-3511-41A1-9A31-6EAD681A02D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15438" y="2603175"/>
                <a:ext cx="810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174" name="Ink 1173">
                <a:extLst>
                  <a:ext uri="{FF2B5EF4-FFF2-40B4-BE49-F238E27FC236}">
                    <a16:creationId xmlns:a16="http://schemas.microsoft.com/office/drawing/2014/main" id="{E9A1EFA0-DA51-4216-BCE8-BF6F38B08E30}"/>
                  </a:ext>
                </a:extLst>
              </p14:cNvPr>
              <p14:cNvContentPartPr/>
              <p14:nvPr/>
            </p14:nvContentPartPr>
            <p14:xfrm>
              <a:off x="3095718" y="2589135"/>
              <a:ext cx="27720" cy="138960"/>
            </p14:xfrm>
          </p:contentPart>
        </mc:Choice>
        <mc:Fallback xmlns="">
          <p:pic>
            <p:nvPicPr>
              <p:cNvPr id="1174" name="Ink 1173">
                <a:extLst>
                  <a:ext uri="{FF2B5EF4-FFF2-40B4-BE49-F238E27FC236}">
                    <a16:creationId xmlns:a16="http://schemas.microsoft.com/office/drawing/2014/main" id="{E9A1EFA0-DA51-4216-BCE8-BF6F38B08E3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087078" y="2580135"/>
                <a:ext cx="453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75" name="Ink 1174">
                <a:extLst>
                  <a:ext uri="{FF2B5EF4-FFF2-40B4-BE49-F238E27FC236}">
                    <a16:creationId xmlns:a16="http://schemas.microsoft.com/office/drawing/2014/main" id="{9969DFC1-D559-4590-A0F4-C9B7850B9308}"/>
                  </a:ext>
                </a:extLst>
              </p14:cNvPr>
              <p14:cNvContentPartPr/>
              <p14:nvPr/>
            </p14:nvContentPartPr>
            <p14:xfrm>
              <a:off x="3083478" y="2569335"/>
              <a:ext cx="73080" cy="160920"/>
            </p14:xfrm>
          </p:contentPart>
        </mc:Choice>
        <mc:Fallback xmlns="">
          <p:pic>
            <p:nvPicPr>
              <p:cNvPr id="1175" name="Ink 1174">
                <a:extLst>
                  <a:ext uri="{FF2B5EF4-FFF2-40B4-BE49-F238E27FC236}">
                    <a16:creationId xmlns:a16="http://schemas.microsoft.com/office/drawing/2014/main" id="{9969DFC1-D559-4590-A0F4-C9B7850B930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074478" y="2560695"/>
                <a:ext cx="907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74B1DE6B-01BC-408E-80A8-0BD1B0D885AB}"/>
                  </a:ext>
                </a:extLst>
              </p14:cNvPr>
              <p14:cNvContentPartPr/>
              <p14:nvPr/>
            </p14:nvContentPartPr>
            <p14:xfrm>
              <a:off x="3137478" y="2578335"/>
              <a:ext cx="48600" cy="133200"/>
            </p14:xfrm>
          </p:contentPart>
        </mc:Choice>
        <mc:Fallback xmlns=""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74B1DE6B-01BC-408E-80A8-0BD1B0D885A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128478" y="2569695"/>
                <a:ext cx="662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77" name="Ink 1176">
                <a:extLst>
                  <a:ext uri="{FF2B5EF4-FFF2-40B4-BE49-F238E27FC236}">
                    <a16:creationId xmlns:a16="http://schemas.microsoft.com/office/drawing/2014/main" id="{0B6E6F54-1633-42CC-B2FD-AB6F6D12FBFE}"/>
                  </a:ext>
                </a:extLst>
              </p14:cNvPr>
              <p14:cNvContentPartPr/>
              <p14:nvPr/>
            </p14:nvContentPartPr>
            <p14:xfrm>
              <a:off x="3151518" y="2590215"/>
              <a:ext cx="52560" cy="113040"/>
            </p14:xfrm>
          </p:contentPart>
        </mc:Choice>
        <mc:Fallback xmlns="">
          <p:pic>
            <p:nvPicPr>
              <p:cNvPr id="1177" name="Ink 1176">
                <a:extLst>
                  <a:ext uri="{FF2B5EF4-FFF2-40B4-BE49-F238E27FC236}">
                    <a16:creationId xmlns:a16="http://schemas.microsoft.com/office/drawing/2014/main" id="{0B6E6F54-1633-42CC-B2FD-AB6F6D12FBF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142518" y="2581215"/>
                <a:ext cx="70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78" name="Ink 1177">
                <a:extLst>
                  <a:ext uri="{FF2B5EF4-FFF2-40B4-BE49-F238E27FC236}">
                    <a16:creationId xmlns:a16="http://schemas.microsoft.com/office/drawing/2014/main" id="{8AE3D3E3-2C61-41EB-9E15-C919CE6D91F9}"/>
                  </a:ext>
                </a:extLst>
              </p14:cNvPr>
              <p14:cNvContentPartPr/>
              <p14:nvPr/>
            </p14:nvContentPartPr>
            <p14:xfrm>
              <a:off x="3191478" y="2503815"/>
              <a:ext cx="116280" cy="136800"/>
            </p14:xfrm>
          </p:contentPart>
        </mc:Choice>
        <mc:Fallback xmlns="">
          <p:pic>
            <p:nvPicPr>
              <p:cNvPr id="1178" name="Ink 1177">
                <a:extLst>
                  <a:ext uri="{FF2B5EF4-FFF2-40B4-BE49-F238E27FC236}">
                    <a16:creationId xmlns:a16="http://schemas.microsoft.com/office/drawing/2014/main" id="{8AE3D3E3-2C61-41EB-9E15-C919CE6D91F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182478" y="2494815"/>
                <a:ext cx="1339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79" name="Ink 1178">
                <a:extLst>
                  <a:ext uri="{FF2B5EF4-FFF2-40B4-BE49-F238E27FC236}">
                    <a16:creationId xmlns:a16="http://schemas.microsoft.com/office/drawing/2014/main" id="{BA297F08-60B7-41B5-AB80-CF04AB78D751}"/>
                  </a:ext>
                </a:extLst>
              </p14:cNvPr>
              <p14:cNvContentPartPr/>
              <p14:nvPr/>
            </p14:nvContentPartPr>
            <p14:xfrm>
              <a:off x="3011118" y="3050295"/>
              <a:ext cx="215640" cy="470520"/>
            </p14:xfrm>
          </p:contentPart>
        </mc:Choice>
        <mc:Fallback xmlns="">
          <p:pic>
            <p:nvPicPr>
              <p:cNvPr id="1179" name="Ink 1178">
                <a:extLst>
                  <a:ext uri="{FF2B5EF4-FFF2-40B4-BE49-F238E27FC236}">
                    <a16:creationId xmlns:a16="http://schemas.microsoft.com/office/drawing/2014/main" id="{BA297F08-60B7-41B5-AB80-CF04AB78D75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02478" y="3041655"/>
                <a:ext cx="2332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80" name="Ink 1179">
                <a:extLst>
                  <a:ext uri="{FF2B5EF4-FFF2-40B4-BE49-F238E27FC236}">
                    <a16:creationId xmlns:a16="http://schemas.microsoft.com/office/drawing/2014/main" id="{9EB3B4C2-431A-4413-8F17-6863257A45CB}"/>
                  </a:ext>
                </a:extLst>
              </p14:cNvPr>
              <p14:cNvContentPartPr/>
              <p14:nvPr/>
            </p14:nvContentPartPr>
            <p14:xfrm>
              <a:off x="2943798" y="3012855"/>
              <a:ext cx="155880" cy="177120"/>
            </p14:xfrm>
          </p:contentPart>
        </mc:Choice>
        <mc:Fallback xmlns="">
          <p:pic>
            <p:nvPicPr>
              <p:cNvPr id="1180" name="Ink 1179">
                <a:extLst>
                  <a:ext uri="{FF2B5EF4-FFF2-40B4-BE49-F238E27FC236}">
                    <a16:creationId xmlns:a16="http://schemas.microsoft.com/office/drawing/2014/main" id="{9EB3B4C2-431A-4413-8F17-6863257A45C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934798" y="3003855"/>
                <a:ext cx="173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81" name="Ink 1180">
                <a:extLst>
                  <a:ext uri="{FF2B5EF4-FFF2-40B4-BE49-F238E27FC236}">
                    <a16:creationId xmlns:a16="http://schemas.microsoft.com/office/drawing/2014/main" id="{A8680698-5556-446F-B859-F26B3CE08691}"/>
                  </a:ext>
                </a:extLst>
              </p14:cNvPr>
              <p14:cNvContentPartPr/>
              <p14:nvPr/>
            </p14:nvContentPartPr>
            <p14:xfrm>
              <a:off x="3136398" y="3400575"/>
              <a:ext cx="147240" cy="130680"/>
            </p14:xfrm>
          </p:contentPart>
        </mc:Choice>
        <mc:Fallback xmlns="">
          <p:pic>
            <p:nvPicPr>
              <p:cNvPr id="1181" name="Ink 1180">
                <a:extLst>
                  <a:ext uri="{FF2B5EF4-FFF2-40B4-BE49-F238E27FC236}">
                    <a16:creationId xmlns:a16="http://schemas.microsoft.com/office/drawing/2014/main" id="{A8680698-5556-446F-B859-F26B3CE0869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127398" y="3391935"/>
                <a:ext cx="1648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83" name="Ink 1182">
                <a:extLst>
                  <a:ext uri="{FF2B5EF4-FFF2-40B4-BE49-F238E27FC236}">
                    <a16:creationId xmlns:a16="http://schemas.microsoft.com/office/drawing/2014/main" id="{D822C38F-CFAE-43CF-82DB-46ECD06886FA}"/>
                  </a:ext>
                </a:extLst>
              </p14:cNvPr>
              <p14:cNvContentPartPr/>
              <p14:nvPr/>
            </p14:nvContentPartPr>
            <p14:xfrm>
              <a:off x="3827958" y="2492295"/>
              <a:ext cx="310680" cy="633240"/>
            </p14:xfrm>
          </p:contentPart>
        </mc:Choice>
        <mc:Fallback xmlns="">
          <p:pic>
            <p:nvPicPr>
              <p:cNvPr id="1183" name="Ink 1182">
                <a:extLst>
                  <a:ext uri="{FF2B5EF4-FFF2-40B4-BE49-F238E27FC236}">
                    <a16:creationId xmlns:a16="http://schemas.microsoft.com/office/drawing/2014/main" id="{D822C38F-CFAE-43CF-82DB-46ECD06886F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818958" y="2483295"/>
                <a:ext cx="32832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84" name="Ink 1183">
                <a:extLst>
                  <a:ext uri="{FF2B5EF4-FFF2-40B4-BE49-F238E27FC236}">
                    <a16:creationId xmlns:a16="http://schemas.microsoft.com/office/drawing/2014/main" id="{F30DB311-DA11-4772-9F0F-613FB5317599}"/>
                  </a:ext>
                </a:extLst>
              </p14:cNvPr>
              <p14:cNvContentPartPr/>
              <p14:nvPr/>
            </p14:nvContentPartPr>
            <p14:xfrm>
              <a:off x="3601518" y="2120415"/>
              <a:ext cx="794880" cy="1670760"/>
            </p14:xfrm>
          </p:contentPart>
        </mc:Choice>
        <mc:Fallback xmlns="">
          <p:pic>
            <p:nvPicPr>
              <p:cNvPr id="1184" name="Ink 1183">
                <a:extLst>
                  <a:ext uri="{FF2B5EF4-FFF2-40B4-BE49-F238E27FC236}">
                    <a16:creationId xmlns:a16="http://schemas.microsoft.com/office/drawing/2014/main" id="{F30DB311-DA11-4772-9F0F-613FB531759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592518" y="2111775"/>
                <a:ext cx="812520" cy="16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185" name="Ink 1184">
                <a:extLst>
                  <a:ext uri="{FF2B5EF4-FFF2-40B4-BE49-F238E27FC236}">
                    <a16:creationId xmlns:a16="http://schemas.microsoft.com/office/drawing/2014/main" id="{C85C3F4C-1E83-4350-9162-372FB8E2FF0C}"/>
                  </a:ext>
                </a:extLst>
              </p14:cNvPr>
              <p14:cNvContentPartPr/>
              <p14:nvPr/>
            </p14:nvContentPartPr>
            <p14:xfrm>
              <a:off x="3576318" y="1497255"/>
              <a:ext cx="1518120" cy="2117160"/>
            </p14:xfrm>
          </p:contentPart>
        </mc:Choice>
        <mc:Fallback xmlns="">
          <p:pic>
            <p:nvPicPr>
              <p:cNvPr id="1185" name="Ink 1184">
                <a:extLst>
                  <a:ext uri="{FF2B5EF4-FFF2-40B4-BE49-F238E27FC236}">
                    <a16:creationId xmlns:a16="http://schemas.microsoft.com/office/drawing/2014/main" id="{C85C3F4C-1E83-4350-9162-372FB8E2FF0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567678" y="1488255"/>
                <a:ext cx="1535760" cy="21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186" name="Ink 1185">
                <a:extLst>
                  <a:ext uri="{FF2B5EF4-FFF2-40B4-BE49-F238E27FC236}">
                    <a16:creationId xmlns:a16="http://schemas.microsoft.com/office/drawing/2014/main" id="{9B48A621-45A9-4D3A-A12B-268DCC418CFD}"/>
                  </a:ext>
                </a:extLst>
              </p14:cNvPr>
              <p14:cNvContentPartPr/>
              <p14:nvPr/>
            </p14:nvContentPartPr>
            <p14:xfrm>
              <a:off x="4385958" y="3601095"/>
              <a:ext cx="816480" cy="478440"/>
            </p14:xfrm>
          </p:contentPart>
        </mc:Choice>
        <mc:Fallback xmlns="">
          <p:pic>
            <p:nvPicPr>
              <p:cNvPr id="1186" name="Ink 1185">
                <a:extLst>
                  <a:ext uri="{FF2B5EF4-FFF2-40B4-BE49-F238E27FC236}">
                    <a16:creationId xmlns:a16="http://schemas.microsoft.com/office/drawing/2014/main" id="{9B48A621-45A9-4D3A-A12B-268DCC418CF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376958" y="3592095"/>
                <a:ext cx="83412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87" name="Ink 1186">
                <a:extLst>
                  <a:ext uri="{FF2B5EF4-FFF2-40B4-BE49-F238E27FC236}">
                    <a16:creationId xmlns:a16="http://schemas.microsoft.com/office/drawing/2014/main" id="{D1BF6A94-8CDB-4176-9147-5DC1A2E9BC69}"/>
                  </a:ext>
                </a:extLst>
              </p14:cNvPr>
              <p14:cNvContentPartPr/>
              <p14:nvPr/>
            </p14:nvContentPartPr>
            <p14:xfrm>
              <a:off x="5104518" y="3507495"/>
              <a:ext cx="76320" cy="125280"/>
            </p14:xfrm>
          </p:contentPart>
        </mc:Choice>
        <mc:Fallback xmlns="">
          <p:pic>
            <p:nvPicPr>
              <p:cNvPr id="1187" name="Ink 1186">
                <a:extLst>
                  <a:ext uri="{FF2B5EF4-FFF2-40B4-BE49-F238E27FC236}">
                    <a16:creationId xmlns:a16="http://schemas.microsoft.com/office/drawing/2014/main" id="{D1BF6A94-8CDB-4176-9147-5DC1A2E9BC6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095878" y="3498855"/>
                <a:ext cx="939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88" name="Ink 1187">
                <a:extLst>
                  <a:ext uri="{FF2B5EF4-FFF2-40B4-BE49-F238E27FC236}">
                    <a16:creationId xmlns:a16="http://schemas.microsoft.com/office/drawing/2014/main" id="{ADDC4613-0A7B-4E7E-AD05-06C8D96C4301}"/>
                  </a:ext>
                </a:extLst>
              </p14:cNvPr>
              <p14:cNvContentPartPr/>
              <p14:nvPr/>
            </p14:nvContentPartPr>
            <p14:xfrm>
              <a:off x="4069878" y="2561415"/>
              <a:ext cx="210600" cy="412560"/>
            </p14:xfrm>
          </p:contentPart>
        </mc:Choice>
        <mc:Fallback xmlns="">
          <p:pic>
            <p:nvPicPr>
              <p:cNvPr id="1188" name="Ink 1187">
                <a:extLst>
                  <a:ext uri="{FF2B5EF4-FFF2-40B4-BE49-F238E27FC236}">
                    <a16:creationId xmlns:a16="http://schemas.microsoft.com/office/drawing/2014/main" id="{ADDC4613-0A7B-4E7E-AD05-06C8D96C430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060878" y="2552775"/>
                <a:ext cx="2282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89" name="Ink 1188">
                <a:extLst>
                  <a:ext uri="{FF2B5EF4-FFF2-40B4-BE49-F238E27FC236}">
                    <a16:creationId xmlns:a16="http://schemas.microsoft.com/office/drawing/2014/main" id="{BCB658C0-4352-4360-A2A3-7DE1F73FCF86}"/>
                  </a:ext>
                </a:extLst>
              </p14:cNvPr>
              <p14:cNvContentPartPr/>
              <p14:nvPr/>
            </p14:nvContentPartPr>
            <p14:xfrm>
              <a:off x="4255998" y="2577255"/>
              <a:ext cx="94320" cy="160920"/>
            </p14:xfrm>
          </p:contentPart>
        </mc:Choice>
        <mc:Fallback xmlns="">
          <p:pic>
            <p:nvPicPr>
              <p:cNvPr id="1189" name="Ink 1188">
                <a:extLst>
                  <a:ext uri="{FF2B5EF4-FFF2-40B4-BE49-F238E27FC236}">
                    <a16:creationId xmlns:a16="http://schemas.microsoft.com/office/drawing/2014/main" id="{BCB658C0-4352-4360-A2A3-7DE1F73FCF86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246998" y="2568255"/>
                <a:ext cx="111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90" name="Ink 1189">
                <a:extLst>
                  <a:ext uri="{FF2B5EF4-FFF2-40B4-BE49-F238E27FC236}">
                    <a16:creationId xmlns:a16="http://schemas.microsoft.com/office/drawing/2014/main" id="{76B6D068-B930-4BDA-B37C-1719E7E5F7CB}"/>
                  </a:ext>
                </a:extLst>
              </p14:cNvPr>
              <p14:cNvContentPartPr/>
              <p14:nvPr/>
            </p14:nvContentPartPr>
            <p14:xfrm>
              <a:off x="4215678" y="2535135"/>
              <a:ext cx="167040" cy="242280"/>
            </p14:xfrm>
          </p:contentPart>
        </mc:Choice>
        <mc:Fallback xmlns="">
          <p:pic>
            <p:nvPicPr>
              <p:cNvPr id="1190" name="Ink 1189">
                <a:extLst>
                  <a:ext uri="{FF2B5EF4-FFF2-40B4-BE49-F238E27FC236}">
                    <a16:creationId xmlns:a16="http://schemas.microsoft.com/office/drawing/2014/main" id="{76B6D068-B930-4BDA-B37C-1719E7E5F7C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07038" y="2526135"/>
                <a:ext cx="1846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91" name="Ink 1190">
                <a:extLst>
                  <a:ext uri="{FF2B5EF4-FFF2-40B4-BE49-F238E27FC236}">
                    <a16:creationId xmlns:a16="http://schemas.microsoft.com/office/drawing/2014/main" id="{935A01E9-26B8-4757-ABD2-32740584D669}"/>
                  </a:ext>
                </a:extLst>
              </p14:cNvPr>
              <p14:cNvContentPartPr/>
              <p14:nvPr/>
            </p14:nvContentPartPr>
            <p14:xfrm>
              <a:off x="4370478" y="2521455"/>
              <a:ext cx="102960" cy="192240"/>
            </p14:xfrm>
          </p:contentPart>
        </mc:Choice>
        <mc:Fallback xmlns="">
          <p:pic>
            <p:nvPicPr>
              <p:cNvPr id="1191" name="Ink 1190">
                <a:extLst>
                  <a:ext uri="{FF2B5EF4-FFF2-40B4-BE49-F238E27FC236}">
                    <a16:creationId xmlns:a16="http://schemas.microsoft.com/office/drawing/2014/main" id="{935A01E9-26B8-4757-ABD2-32740584D66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361838" y="2512815"/>
                <a:ext cx="1206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92" name="Ink 1191">
                <a:extLst>
                  <a:ext uri="{FF2B5EF4-FFF2-40B4-BE49-F238E27FC236}">
                    <a16:creationId xmlns:a16="http://schemas.microsoft.com/office/drawing/2014/main" id="{2829872D-FF1F-4388-8280-815571D30194}"/>
                  </a:ext>
                </a:extLst>
              </p14:cNvPr>
              <p14:cNvContentPartPr/>
              <p14:nvPr/>
            </p14:nvContentPartPr>
            <p14:xfrm>
              <a:off x="4493958" y="2475375"/>
              <a:ext cx="102960" cy="156960"/>
            </p14:xfrm>
          </p:contentPart>
        </mc:Choice>
        <mc:Fallback xmlns="">
          <p:pic>
            <p:nvPicPr>
              <p:cNvPr id="1192" name="Ink 1191">
                <a:extLst>
                  <a:ext uri="{FF2B5EF4-FFF2-40B4-BE49-F238E27FC236}">
                    <a16:creationId xmlns:a16="http://schemas.microsoft.com/office/drawing/2014/main" id="{2829872D-FF1F-4388-8280-815571D3019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485318" y="2466735"/>
                <a:ext cx="120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193" name="Ink 1192">
                <a:extLst>
                  <a:ext uri="{FF2B5EF4-FFF2-40B4-BE49-F238E27FC236}">
                    <a16:creationId xmlns:a16="http://schemas.microsoft.com/office/drawing/2014/main" id="{189BE588-1BDA-409C-B253-1988D16CFDC0}"/>
                  </a:ext>
                </a:extLst>
              </p14:cNvPr>
              <p14:cNvContentPartPr/>
              <p14:nvPr/>
            </p14:nvContentPartPr>
            <p14:xfrm>
              <a:off x="4381638" y="2917455"/>
              <a:ext cx="200520" cy="284760"/>
            </p14:xfrm>
          </p:contentPart>
        </mc:Choice>
        <mc:Fallback xmlns="">
          <p:pic>
            <p:nvPicPr>
              <p:cNvPr id="1193" name="Ink 1192">
                <a:extLst>
                  <a:ext uri="{FF2B5EF4-FFF2-40B4-BE49-F238E27FC236}">
                    <a16:creationId xmlns:a16="http://schemas.microsoft.com/office/drawing/2014/main" id="{189BE588-1BDA-409C-B253-1988D16CFDC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372998" y="2908455"/>
                <a:ext cx="2181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95" name="Ink 1194">
                <a:extLst>
                  <a:ext uri="{FF2B5EF4-FFF2-40B4-BE49-F238E27FC236}">
                    <a16:creationId xmlns:a16="http://schemas.microsoft.com/office/drawing/2014/main" id="{930AA211-D2DF-4EFA-A323-AAF4D1B0D6D8}"/>
                  </a:ext>
                </a:extLst>
              </p14:cNvPr>
              <p14:cNvContentPartPr/>
              <p14:nvPr/>
            </p14:nvContentPartPr>
            <p14:xfrm>
              <a:off x="3382638" y="2257215"/>
              <a:ext cx="285480" cy="206280"/>
            </p14:xfrm>
          </p:contentPart>
        </mc:Choice>
        <mc:Fallback xmlns="">
          <p:pic>
            <p:nvPicPr>
              <p:cNvPr id="1195" name="Ink 1194">
                <a:extLst>
                  <a:ext uri="{FF2B5EF4-FFF2-40B4-BE49-F238E27FC236}">
                    <a16:creationId xmlns:a16="http://schemas.microsoft.com/office/drawing/2014/main" id="{930AA211-D2DF-4EFA-A323-AAF4D1B0D6D8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373998" y="2248575"/>
                <a:ext cx="3031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196" name="Ink 1195">
                <a:extLst>
                  <a:ext uri="{FF2B5EF4-FFF2-40B4-BE49-F238E27FC236}">
                    <a16:creationId xmlns:a16="http://schemas.microsoft.com/office/drawing/2014/main" id="{928D7A87-E02A-46D3-9E8B-ABA98D836643}"/>
                  </a:ext>
                </a:extLst>
              </p14:cNvPr>
              <p14:cNvContentPartPr/>
              <p14:nvPr/>
            </p14:nvContentPartPr>
            <p14:xfrm>
              <a:off x="3547518" y="2215815"/>
              <a:ext cx="137520" cy="181080"/>
            </p14:xfrm>
          </p:contentPart>
        </mc:Choice>
        <mc:Fallback xmlns="">
          <p:pic>
            <p:nvPicPr>
              <p:cNvPr id="1196" name="Ink 1195">
                <a:extLst>
                  <a:ext uri="{FF2B5EF4-FFF2-40B4-BE49-F238E27FC236}">
                    <a16:creationId xmlns:a16="http://schemas.microsoft.com/office/drawing/2014/main" id="{928D7A87-E02A-46D3-9E8B-ABA98D836643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538518" y="2206815"/>
                <a:ext cx="1551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198" name="Ink 1197">
                <a:extLst>
                  <a:ext uri="{FF2B5EF4-FFF2-40B4-BE49-F238E27FC236}">
                    <a16:creationId xmlns:a16="http://schemas.microsoft.com/office/drawing/2014/main" id="{83CB4811-02DA-45E8-BFF9-8BA73025A09E}"/>
                  </a:ext>
                </a:extLst>
              </p14:cNvPr>
              <p14:cNvContentPartPr/>
              <p14:nvPr/>
            </p14:nvContentPartPr>
            <p14:xfrm>
              <a:off x="3295158" y="1648095"/>
              <a:ext cx="99360" cy="497160"/>
            </p14:xfrm>
          </p:contentPart>
        </mc:Choice>
        <mc:Fallback xmlns="">
          <p:pic>
            <p:nvPicPr>
              <p:cNvPr id="1198" name="Ink 1197">
                <a:extLst>
                  <a:ext uri="{FF2B5EF4-FFF2-40B4-BE49-F238E27FC236}">
                    <a16:creationId xmlns:a16="http://schemas.microsoft.com/office/drawing/2014/main" id="{83CB4811-02DA-45E8-BFF9-8BA73025A09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286518" y="1639095"/>
                <a:ext cx="11700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199" name="Ink 1198">
                <a:extLst>
                  <a:ext uri="{FF2B5EF4-FFF2-40B4-BE49-F238E27FC236}">
                    <a16:creationId xmlns:a16="http://schemas.microsoft.com/office/drawing/2014/main" id="{34E21318-EA5B-49AD-8117-87CA01C2C458}"/>
                  </a:ext>
                </a:extLst>
              </p14:cNvPr>
              <p14:cNvContentPartPr/>
              <p14:nvPr/>
            </p14:nvContentPartPr>
            <p14:xfrm>
              <a:off x="3295518" y="2070375"/>
              <a:ext cx="160920" cy="131760"/>
            </p14:xfrm>
          </p:contentPart>
        </mc:Choice>
        <mc:Fallback xmlns="">
          <p:pic>
            <p:nvPicPr>
              <p:cNvPr id="1199" name="Ink 1198">
                <a:extLst>
                  <a:ext uri="{FF2B5EF4-FFF2-40B4-BE49-F238E27FC236}">
                    <a16:creationId xmlns:a16="http://schemas.microsoft.com/office/drawing/2014/main" id="{34E21318-EA5B-49AD-8117-87CA01C2C45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286878" y="2061735"/>
                <a:ext cx="178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201" name="Ink 1200">
                <a:extLst>
                  <a:ext uri="{FF2B5EF4-FFF2-40B4-BE49-F238E27FC236}">
                    <a16:creationId xmlns:a16="http://schemas.microsoft.com/office/drawing/2014/main" id="{BCDAE3FB-F6A0-4E95-BAF2-A9851296C49F}"/>
                  </a:ext>
                </a:extLst>
              </p14:cNvPr>
              <p14:cNvContentPartPr/>
              <p14:nvPr/>
            </p14:nvContentPartPr>
            <p14:xfrm>
              <a:off x="3181038" y="1176135"/>
              <a:ext cx="131760" cy="142560"/>
            </p14:xfrm>
          </p:contentPart>
        </mc:Choice>
        <mc:Fallback xmlns="">
          <p:pic>
            <p:nvPicPr>
              <p:cNvPr id="1201" name="Ink 1200">
                <a:extLst>
                  <a:ext uri="{FF2B5EF4-FFF2-40B4-BE49-F238E27FC236}">
                    <a16:creationId xmlns:a16="http://schemas.microsoft.com/office/drawing/2014/main" id="{BCDAE3FB-F6A0-4E95-BAF2-A9851296C49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172398" y="1167495"/>
                <a:ext cx="1494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202" name="Ink 1201">
                <a:extLst>
                  <a:ext uri="{FF2B5EF4-FFF2-40B4-BE49-F238E27FC236}">
                    <a16:creationId xmlns:a16="http://schemas.microsoft.com/office/drawing/2014/main" id="{B60C560B-67A0-4D61-8766-6516F0898736}"/>
                  </a:ext>
                </a:extLst>
              </p14:cNvPr>
              <p14:cNvContentPartPr/>
              <p14:nvPr/>
            </p14:nvContentPartPr>
            <p14:xfrm>
              <a:off x="3260238" y="1018815"/>
              <a:ext cx="130320" cy="228600"/>
            </p14:xfrm>
          </p:contentPart>
        </mc:Choice>
        <mc:Fallback xmlns="">
          <p:pic>
            <p:nvPicPr>
              <p:cNvPr id="1202" name="Ink 1201">
                <a:extLst>
                  <a:ext uri="{FF2B5EF4-FFF2-40B4-BE49-F238E27FC236}">
                    <a16:creationId xmlns:a16="http://schemas.microsoft.com/office/drawing/2014/main" id="{B60C560B-67A0-4D61-8766-6516F0898736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251238" y="1010175"/>
                <a:ext cx="1479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203" name="Ink 1202">
                <a:extLst>
                  <a:ext uri="{FF2B5EF4-FFF2-40B4-BE49-F238E27FC236}">
                    <a16:creationId xmlns:a16="http://schemas.microsoft.com/office/drawing/2014/main" id="{0A2E2A7A-7956-4FC9-A044-E45D53223D0C}"/>
                  </a:ext>
                </a:extLst>
              </p14:cNvPr>
              <p14:cNvContentPartPr/>
              <p14:nvPr/>
            </p14:nvContentPartPr>
            <p14:xfrm>
              <a:off x="3297318" y="1110975"/>
              <a:ext cx="154800" cy="117000"/>
            </p14:xfrm>
          </p:contentPart>
        </mc:Choice>
        <mc:Fallback xmlns="">
          <p:pic>
            <p:nvPicPr>
              <p:cNvPr id="1203" name="Ink 1202">
                <a:extLst>
                  <a:ext uri="{FF2B5EF4-FFF2-40B4-BE49-F238E27FC236}">
                    <a16:creationId xmlns:a16="http://schemas.microsoft.com/office/drawing/2014/main" id="{0A2E2A7A-7956-4FC9-A044-E45D53223D0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288318" y="1101975"/>
                <a:ext cx="172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04" name="Ink 1203">
                <a:extLst>
                  <a:ext uri="{FF2B5EF4-FFF2-40B4-BE49-F238E27FC236}">
                    <a16:creationId xmlns:a16="http://schemas.microsoft.com/office/drawing/2014/main" id="{428BAA26-8890-440E-8AD5-2F3344529405}"/>
                  </a:ext>
                </a:extLst>
              </p14:cNvPr>
              <p14:cNvContentPartPr/>
              <p14:nvPr/>
            </p14:nvContentPartPr>
            <p14:xfrm>
              <a:off x="3436278" y="1027815"/>
              <a:ext cx="70200" cy="116280"/>
            </p14:xfrm>
          </p:contentPart>
        </mc:Choice>
        <mc:Fallback xmlns="">
          <p:pic>
            <p:nvPicPr>
              <p:cNvPr id="1204" name="Ink 1203">
                <a:extLst>
                  <a:ext uri="{FF2B5EF4-FFF2-40B4-BE49-F238E27FC236}">
                    <a16:creationId xmlns:a16="http://schemas.microsoft.com/office/drawing/2014/main" id="{428BAA26-8890-440E-8AD5-2F334452940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427638" y="1019175"/>
                <a:ext cx="87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205" name="Ink 1204">
                <a:extLst>
                  <a:ext uri="{FF2B5EF4-FFF2-40B4-BE49-F238E27FC236}">
                    <a16:creationId xmlns:a16="http://schemas.microsoft.com/office/drawing/2014/main" id="{B9E31902-F222-4DB9-B734-B942C0E40F7E}"/>
                  </a:ext>
                </a:extLst>
              </p14:cNvPr>
              <p14:cNvContentPartPr/>
              <p14:nvPr/>
            </p14:nvContentPartPr>
            <p14:xfrm>
              <a:off x="3523038" y="904695"/>
              <a:ext cx="76320" cy="143280"/>
            </p14:xfrm>
          </p:contentPart>
        </mc:Choice>
        <mc:Fallback xmlns="">
          <p:pic>
            <p:nvPicPr>
              <p:cNvPr id="1205" name="Ink 1204">
                <a:extLst>
                  <a:ext uri="{FF2B5EF4-FFF2-40B4-BE49-F238E27FC236}">
                    <a16:creationId xmlns:a16="http://schemas.microsoft.com/office/drawing/2014/main" id="{B9E31902-F222-4DB9-B734-B942C0E40F7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514398" y="895695"/>
                <a:ext cx="939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206" name="Ink 1205">
                <a:extLst>
                  <a:ext uri="{FF2B5EF4-FFF2-40B4-BE49-F238E27FC236}">
                    <a16:creationId xmlns:a16="http://schemas.microsoft.com/office/drawing/2014/main" id="{AC4B87EE-BE80-4CED-9D70-920462E5CFB2}"/>
                  </a:ext>
                </a:extLst>
              </p14:cNvPr>
              <p14:cNvContentPartPr/>
              <p14:nvPr/>
            </p14:nvContentPartPr>
            <p14:xfrm>
              <a:off x="3510798" y="913695"/>
              <a:ext cx="72720" cy="79200"/>
            </p14:xfrm>
          </p:contentPart>
        </mc:Choice>
        <mc:Fallback xmlns="">
          <p:pic>
            <p:nvPicPr>
              <p:cNvPr id="1206" name="Ink 1205">
                <a:extLst>
                  <a:ext uri="{FF2B5EF4-FFF2-40B4-BE49-F238E27FC236}">
                    <a16:creationId xmlns:a16="http://schemas.microsoft.com/office/drawing/2014/main" id="{AC4B87EE-BE80-4CED-9D70-920462E5CFB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502158" y="904695"/>
                <a:ext cx="90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207" name="Ink 1206">
                <a:extLst>
                  <a:ext uri="{FF2B5EF4-FFF2-40B4-BE49-F238E27FC236}">
                    <a16:creationId xmlns:a16="http://schemas.microsoft.com/office/drawing/2014/main" id="{C9A35D5E-ECB4-4877-89F9-2D69DC3A6FD8}"/>
                  </a:ext>
                </a:extLst>
              </p14:cNvPr>
              <p14:cNvContentPartPr/>
              <p14:nvPr/>
            </p14:nvContentPartPr>
            <p14:xfrm>
              <a:off x="3341238" y="1410855"/>
              <a:ext cx="80280" cy="136800"/>
            </p14:xfrm>
          </p:contentPart>
        </mc:Choice>
        <mc:Fallback xmlns="">
          <p:pic>
            <p:nvPicPr>
              <p:cNvPr id="1207" name="Ink 1206">
                <a:extLst>
                  <a:ext uri="{FF2B5EF4-FFF2-40B4-BE49-F238E27FC236}">
                    <a16:creationId xmlns:a16="http://schemas.microsoft.com/office/drawing/2014/main" id="{C9A35D5E-ECB4-4877-89F9-2D69DC3A6FD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332598" y="1401855"/>
                <a:ext cx="979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208" name="Ink 1207">
                <a:extLst>
                  <a:ext uri="{FF2B5EF4-FFF2-40B4-BE49-F238E27FC236}">
                    <a16:creationId xmlns:a16="http://schemas.microsoft.com/office/drawing/2014/main" id="{FE00FCA1-C441-4370-80C4-368EE6FFCA3E}"/>
                  </a:ext>
                </a:extLst>
              </p14:cNvPr>
              <p14:cNvContentPartPr/>
              <p14:nvPr/>
            </p14:nvContentPartPr>
            <p14:xfrm>
              <a:off x="3435558" y="1384215"/>
              <a:ext cx="93600" cy="137520"/>
            </p14:xfrm>
          </p:contentPart>
        </mc:Choice>
        <mc:Fallback xmlns="">
          <p:pic>
            <p:nvPicPr>
              <p:cNvPr id="1208" name="Ink 1207">
                <a:extLst>
                  <a:ext uri="{FF2B5EF4-FFF2-40B4-BE49-F238E27FC236}">
                    <a16:creationId xmlns:a16="http://schemas.microsoft.com/office/drawing/2014/main" id="{FE00FCA1-C441-4370-80C4-368EE6FFCA3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426558" y="1375215"/>
                <a:ext cx="111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209" name="Ink 1208">
                <a:extLst>
                  <a:ext uri="{FF2B5EF4-FFF2-40B4-BE49-F238E27FC236}">
                    <a16:creationId xmlns:a16="http://schemas.microsoft.com/office/drawing/2014/main" id="{3C5447F7-96B8-4E5E-B4EE-AF6637A12887}"/>
                  </a:ext>
                </a:extLst>
              </p14:cNvPr>
              <p14:cNvContentPartPr/>
              <p14:nvPr/>
            </p14:nvContentPartPr>
            <p14:xfrm>
              <a:off x="3497118" y="1301775"/>
              <a:ext cx="81000" cy="131400"/>
            </p14:xfrm>
          </p:contentPart>
        </mc:Choice>
        <mc:Fallback xmlns="">
          <p:pic>
            <p:nvPicPr>
              <p:cNvPr id="1209" name="Ink 1208">
                <a:extLst>
                  <a:ext uri="{FF2B5EF4-FFF2-40B4-BE49-F238E27FC236}">
                    <a16:creationId xmlns:a16="http://schemas.microsoft.com/office/drawing/2014/main" id="{3C5447F7-96B8-4E5E-B4EE-AF6637A1288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488118" y="1292775"/>
                <a:ext cx="98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10" name="Ink 1209">
                <a:extLst>
                  <a:ext uri="{FF2B5EF4-FFF2-40B4-BE49-F238E27FC236}">
                    <a16:creationId xmlns:a16="http://schemas.microsoft.com/office/drawing/2014/main" id="{86587AD5-A068-473A-91DA-A88DCFF75E2D}"/>
                  </a:ext>
                </a:extLst>
              </p14:cNvPr>
              <p14:cNvContentPartPr/>
              <p14:nvPr/>
            </p14:nvContentPartPr>
            <p14:xfrm>
              <a:off x="3578478" y="1269375"/>
              <a:ext cx="72000" cy="103320"/>
            </p14:xfrm>
          </p:contentPart>
        </mc:Choice>
        <mc:Fallback xmlns="">
          <p:pic>
            <p:nvPicPr>
              <p:cNvPr id="1210" name="Ink 1209">
                <a:extLst>
                  <a:ext uri="{FF2B5EF4-FFF2-40B4-BE49-F238E27FC236}">
                    <a16:creationId xmlns:a16="http://schemas.microsoft.com/office/drawing/2014/main" id="{86587AD5-A068-473A-91DA-A88DCFF75E2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569478" y="1260735"/>
                <a:ext cx="896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11" name="Ink 1210">
                <a:extLst>
                  <a:ext uri="{FF2B5EF4-FFF2-40B4-BE49-F238E27FC236}">
                    <a16:creationId xmlns:a16="http://schemas.microsoft.com/office/drawing/2014/main" id="{78D6CD2D-99BE-42CD-AC90-D4CABDCEC802}"/>
                  </a:ext>
                </a:extLst>
              </p14:cNvPr>
              <p14:cNvContentPartPr/>
              <p14:nvPr/>
            </p14:nvContentPartPr>
            <p14:xfrm>
              <a:off x="3623478" y="1164615"/>
              <a:ext cx="101160" cy="151920"/>
            </p14:xfrm>
          </p:contentPart>
        </mc:Choice>
        <mc:Fallback xmlns="">
          <p:pic>
            <p:nvPicPr>
              <p:cNvPr id="1211" name="Ink 1210">
                <a:extLst>
                  <a:ext uri="{FF2B5EF4-FFF2-40B4-BE49-F238E27FC236}">
                    <a16:creationId xmlns:a16="http://schemas.microsoft.com/office/drawing/2014/main" id="{78D6CD2D-99BE-42CD-AC90-D4CABDCEC80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614838" y="1155975"/>
                <a:ext cx="1188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13" name="Ink 1212">
                <a:extLst>
                  <a:ext uri="{FF2B5EF4-FFF2-40B4-BE49-F238E27FC236}">
                    <a16:creationId xmlns:a16="http://schemas.microsoft.com/office/drawing/2014/main" id="{AB16E032-6EFB-4AE9-A8BE-63091D6D3C0C}"/>
                  </a:ext>
                </a:extLst>
              </p14:cNvPr>
              <p14:cNvContentPartPr/>
              <p14:nvPr/>
            </p14:nvContentPartPr>
            <p14:xfrm>
              <a:off x="3561558" y="2691375"/>
              <a:ext cx="388440" cy="252720"/>
            </p14:xfrm>
          </p:contentPart>
        </mc:Choice>
        <mc:Fallback xmlns="">
          <p:pic>
            <p:nvPicPr>
              <p:cNvPr id="1213" name="Ink 1212">
                <a:extLst>
                  <a:ext uri="{FF2B5EF4-FFF2-40B4-BE49-F238E27FC236}">
                    <a16:creationId xmlns:a16="http://schemas.microsoft.com/office/drawing/2014/main" id="{AB16E032-6EFB-4AE9-A8BE-63091D6D3C0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552558" y="2682735"/>
                <a:ext cx="4060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14" name="Ink 1213">
                <a:extLst>
                  <a:ext uri="{FF2B5EF4-FFF2-40B4-BE49-F238E27FC236}">
                    <a16:creationId xmlns:a16="http://schemas.microsoft.com/office/drawing/2014/main" id="{72B98B61-A6F1-4B43-A2BE-C10E606624A4}"/>
                  </a:ext>
                </a:extLst>
              </p14:cNvPr>
              <p14:cNvContentPartPr/>
              <p14:nvPr/>
            </p14:nvContentPartPr>
            <p14:xfrm>
              <a:off x="3570918" y="2757975"/>
              <a:ext cx="104040" cy="208440"/>
            </p14:xfrm>
          </p:contentPart>
        </mc:Choice>
        <mc:Fallback xmlns="">
          <p:pic>
            <p:nvPicPr>
              <p:cNvPr id="1214" name="Ink 1213">
                <a:extLst>
                  <a:ext uri="{FF2B5EF4-FFF2-40B4-BE49-F238E27FC236}">
                    <a16:creationId xmlns:a16="http://schemas.microsoft.com/office/drawing/2014/main" id="{72B98B61-A6F1-4B43-A2BE-C10E606624A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562278" y="2749335"/>
                <a:ext cx="121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216" name="Ink 1215">
                <a:extLst>
                  <a:ext uri="{FF2B5EF4-FFF2-40B4-BE49-F238E27FC236}">
                    <a16:creationId xmlns:a16="http://schemas.microsoft.com/office/drawing/2014/main" id="{D789A7F1-31B2-4FEF-9359-A8F83E5F685D}"/>
                  </a:ext>
                </a:extLst>
              </p14:cNvPr>
              <p14:cNvContentPartPr/>
              <p14:nvPr/>
            </p14:nvContentPartPr>
            <p14:xfrm>
              <a:off x="3589278" y="2618295"/>
              <a:ext cx="65880" cy="107640"/>
            </p14:xfrm>
          </p:contentPart>
        </mc:Choice>
        <mc:Fallback xmlns="">
          <p:pic>
            <p:nvPicPr>
              <p:cNvPr id="1216" name="Ink 1215">
                <a:extLst>
                  <a:ext uri="{FF2B5EF4-FFF2-40B4-BE49-F238E27FC236}">
                    <a16:creationId xmlns:a16="http://schemas.microsoft.com/office/drawing/2014/main" id="{D789A7F1-31B2-4FEF-9359-A8F83E5F685D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580638" y="2609655"/>
                <a:ext cx="835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17" name="Ink 1216">
                <a:extLst>
                  <a:ext uri="{FF2B5EF4-FFF2-40B4-BE49-F238E27FC236}">
                    <a16:creationId xmlns:a16="http://schemas.microsoft.com/office/drawing/2014/main" id="{FB32C11B-E60B-4B8B-8BD4-C2184303E52B}"/>
                  </a:ext>
                </a:extLst>
              </p14:cNvPr>
              <p14:cNvContentPartPr/>
              <p14:nvPr/>
            </p14:nvContentPartPr>
            <p14:xfrm>
              <a:off x="3637158" y="2587335"/>
              <a:ext cx="70200" cy="94680"/>
            </p14:xfrm>
          </p:contentPart>
        </mc:Choice>
        <mc:Fallback xmlns="">
          <p:pic>
            <p:nvPicPr>
              <p:cNvPr id="1217" name="Ink 1216">
                <a:extLst>
                  <a:ext uri="{FF2B5EF4-FFF2-40B4-BE49-F238E27FC236}">
                    <a16:creationId xmlns:a16="http://schemas.microsoft.com/office/drawing/2014/main" id="{FB32C11B-E60B-4B8B-8BD4-C2184303E52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628518" y="2578335"/>
                <a:ext cx="878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18" name="Ink 1217">
                <a:extLst>
                  <a:ext uri="{FF2B5EF4-FFF2-40B4-BE49-F238E27FC236}">
                    <a16:creationId xmlns:a16="http://schemas.microsoft.com/office/drawing/2014/main" id="{5C084402-0B4E-4B43-88C9-5584AED0DF87}"/>
                  </a:ext>
                </a:extLst>
              </p14:cNvPr>
              <p14:cNvContentPartPr/>
              <p14:nvPr/>
            </p14:nvContentPartPr>
            <p14:xfrm>
              <a:off x="3690078" y="2555295"/>
              <a:ext cx="62640" cy="95040"/>
            </p14:xfrm>
          </p:contentPart>
        </mc:Choice>
        <mc:Fallback xmlns="">
          <p:pic>
            <p:nvPicPr>
              <p:cNvPr id="1218" name="Ink 1217">
                <a:extLst>
                  <a:ext uri="{FF2B5EF4-FFF2-40B4-BE49-F238E27FC236}">
                    <a16:creationId xmlns:a16="http://schemas.microsoft.com/office/drawing/2014/main" id="{5C084402-0B4E-4B43-88C9-5584AED0DF8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681078" y="2546295"/>
                <a:ext cx="80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25" name="Ink 1224">
                <a:extLst>
                  <a:ext uri="{FF2B5EF4-FFF2-40B4-BE49-F238E27FC236}">
                    <a16:creationId xmlns:a16="http://schemas.microsoft.com/office/drawing/2014/main" id="{081D6853-F99C-441A-A928-F2C33CBA8D62}"/>
                  </a:ext>
                </a:extLst>
              </p14:cNvPr>
              <p14:cNvContentPartPr/>
              <p14:nvPr/>
            </p14:nvContentPartPr>
            <p14:xfrm>
              <a:off x="4212078" y="3520095"/>
              <a:ext cx="57960" cy="32400"/>
            </p14:xfrm>
          </p:contentPart>
        </mc:Choice>
        <mc:Fallback xmlns="">
          <p:pic>
            <p:nvPicPr>
              <p:cNvPr id="1225" name="Ink 1224">
                <a:extLst>
                  <a:ext uri="{FF2B5EF4-FFF2-40B4-BE49-F238E27FC236}">
                    <a16:creationId xmlns:a16="http://schemas.microsoft.com/office/drawing/2014/main" id="{081D6853-F99C-441A-A928-F2C33CBA8D62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203078" y="3511095"/>
                <a:ext cx="756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26" name="Ink 1225">
                <a:extLst>
                  <a:ext uri="{FF2B5EF4-FFF2-40B4-BE49-F238E27FC236}">
                    <a16:creationId xmlns:a16="http://schemas.microsoft.com/office/drawing/2014/main" id="{AF83C99F-A8CF-4921-8C18-108CD2FC539C}"/>
                  </a:ext>
                </a:extLst>
              </p14:cNvPr>
              <p14:cNvContentPartPr/>
              <p14:nvPr/>
            </p14:nvContentPartPr>
            <p14:xfrm>
              <a:off x="4203078" y="3449175"/>
              <a:ext cx="110520" cy="158040"/>
            </p14:xfrm>
          </p:contentPart>
        </mc:Choice>
        <mc:Fallback xmlns="">
          <p:pic>
            <p:nvPicPr>
              <p:cNvPr id="1226" name="Ink 1225">
                <a:extLst>
                  <a:ext uri="{FF2B5EF4-FFF2-40B4-BE49-F238E27FC236}">
                    <a16:creationId xmlns:a16="http://schemas.microsoft.com/office/drawing/2014/main" id="{AF83C99F-A8CF-4921-8C18-108CD2FC539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194078" y="3440535"/>
                <a:ext cx="1281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27" name="Ink 1226">
                <a:extLst>
                  <a:ext uri="{FF2B5EF4-FFF2-40B4-BE49-F238E27FC236}">
                    <a16:creationId xmlns:a16="http://schemas.microsoft.com/office/drawing/2014/main" id="{E2C8946E-8CBF-4F18-9CF1-E9150A47E6FD}"/>
                  </a:ext>
                </a:extLst>
              </p14:cNvPr>
              <p14:cNvContentPartPr/>
              <p14:nvPr/>
            </p14:nvContentPartPr>
            <p14:xfrm>
              <a:off x="3871158" y="3639975"/>
              <a:ext cx="168840" cy="122760"/>
            </p14:xfrm>
          </p:contentPart>
        </mc:Choice>
        <mc:Fallback xmlns="">
          <p:pic>
            <p:nvPicPr>
              <p:cNvPr id="1227" name="Ink 1226">
                <a:extLst>
                  <a:ext uri="{FF2B5EF4-FFF2-40B4-BE49-F238E27FC236}">
                    <a16:creationId xmlns:a16="http://schemas.microsoft.com/office/drawing/2014/main" id="{E2C8946E-8CBF-4F18-9CF1-E9150A47E6FD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862518" y="3630975"/>
                <a:ext cx="186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228" name="Ink 1227">
                <a:extLst>
                  <a:ext uri="{FF2B5EF4-FFF2-40B4-BE49-F238E27FC236}">
                    <a16:creationId xmlns:a16="http://schemas.microsoft.com/office/drawing/2014/main" id="{0664440F-4B71-4B14-8555-8ED1B9634C7B}"/>
                  </a:ext>
                </a:extLst>
              </p14:cNvPr>
              <p14:cNvContentPartPr/>
              <p14:nvPr/>
            </p14:nvContentPartPr>
            <p14:xfrm>
              <a:off x="3861798" y="3386895"/>
              <a:ext cx="114120" cy="144000"/>
            </p14:xfrm>
          </p:contentPart>
        </mc:Choice>
        <mc:Fallback xmlns="">
          <p:pic>
            <p:nvPicPr>
              <p:cNvPr id="1228" name="Ink 1227">
                <a:extLst>
                  <a:ext uri="{FF2B5EF4-FFF2-40B4-BE49-F238E27FC236}">
                    <a16:creationId xmlns:a16="http://schemas.microsoft.com/office/drawing/2014/main" id="{0664440F-4B71-4B14-8555-8ED1B9634C7B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852798" y="3378255"/>
                <a:ext cx="1317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229" name="Ink 1228">
                <a:extLst>
                  <a:ext uri="{FF2B5EF4-FFF2-40B4-BE49-F238E27FC236}">
                    <a16:creationId xmlns:a16="http://schemas.microsoft.com/office/drawing/2014/main" id="{7DBA4A1F-0204-4316-A3E9-9595097B5F5A}"/>
                  </a:ext>
                </a:extLst>
              </p14:cNvPr>
              <p14:cNvContentPartPr/>
              <p14:nvPr/>
            </p14:nvContentPartPr>
            <p14:xfrm>
              <a:off x="3942438" y="3331095"/>
              <a:ext cx="81000" cy="177480"/>
            </p14:xfrm>
          </p:contentPart>
        </mc:Choice>
        <mc:Fallback xmlns="">
          <p:pic>
            <p:nvPicPr>
              <p:cNvPr id="1229" name="Ink 1228">
                <a:extLst>
                  <a:ext uri="{FF2B5EF4-FFF2-40B4-BE49-F238E27FC236}">
                    <a16:creationId xmlns:a16="http://schemas.microsoft.com/office/drawing/2014/main" id="{7DBA4A1F-0204-4316-A3E9-9595097B5F5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933798" y="3322455"/>
                <a:ext cx="986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230" name="Ink 1229">
                <a:extLst>
                  <a:ext uri="{FF2B5EF4-FFF2-40B4-BE49-F238E27FC236}">
                    <a16:creationId xmlns:a16="http://schemas.microsoft.com/office/drawing/2014/main" id="{5300BB41-3591-4666-98C9-D52206A6FF6A}"/>
                  </a:ext>
                </a:extLst>
              </p14:cNvPr>
              <p14:cNvContentPartPr/>
              <p14:nvPr/>
            </p14:nvContentPartPr>
            <p14:xfrm>
              <a:off x="3956838" y="3392655"/>
              <a:ext cx="47160" cy="44280"/>
            </p14:xfrm>
          </p:contentPart>
        </mc:Choice>
        <mc:Fallback xmlns="">
          <p:pic>
            <p:nvPicPr>
              <p:cNvPr id="1230" name="Ink 1229">
                <a:extLst>
                  <a:ext uri="{FF2B5EF4-FFF2-40B4-BE49-F238E27FC236}">
                    <a16:creationId xmlns:a16="http://schemas.microsoft.com/office/drawing/2014/main" id="{5300BB41-3591-4666-98C9-D52206A6FF6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947838" y="3384015"/>
                <a:ext cx="648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231" name="Ink 1230">
                <a:extLst>
                  <a:ext uri="{FF2B5EF4-FFF2-40B4-BE49-F238E27FC236}">
                    <a16:creationId xmlns:a16="http://schemas.microsoft.com/office/drawing/2014/main" id="{5AB60B46-46E4-481F-8D88-F378AF980DAC}"/>
                  </a:ext>
                </a:extLst>
              </p14:cNvPr>
              <p14:cNvContentPartPr/>
              <p14:nvPr/>
            </p14:nvContentPartPr>
            <p14:xfrm>
              <a:off x="4001478" y="3323895"/>
              <a:ext cx="139320" cy="128880"/>
            </p14:xfrm>
          </p:contentPart>
        </mc:Choice>
        <mc:Fallback xmlns="">
          <p:pic>
            <p:nvPicPr>
              <p:cNvPr id="1231" name="Ink 1230">
                <a:extLst>
                  <a:ext uri="{FF2B5EF4-FFF2-40B4-BE49-F238E27FC236}">
                    <a16:creationId xmlns:a16="http://schemas.microsoft.com/office/drawing/2014/main" id="{5AB60B46-46E4-481F-8D88-F378AF980DA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992478" y="3315255"/>
                <a:ext cx="1569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233" name="Ink 1232">
                <a:extLst>
                  <a:ext uri="{FF2B5EF4-FFF2-40B4-BE49-F238E27FC236}">
                    <a16:creationId xmlns:a16="http://schemas.microsoft.com/office/drawing/2014/main" id="{0CA08A82-1D2A-4F4B-8185-01122EDA1B0D}"/>
                  </a:ext>
                </a:extLst>
              </p14:cNvPr>
              <p14:cNvContentPartPr/>
              <p14:nvPr/>
            </p14:nvContentPartPr>
            <p14:xfrm>
              <a:off x="4166923" y="3917895"/>
              <a:ext cx="917280" cy="1195200"/>
            </p14:xfrm>
          </p:contentPart>
        </mc:Choice>
        <mc:Fallback xmlns="">
          <p:pic>
            <p:nvPicPr>
              <p:cNvPr id="1233" name="Ink 1232">
                <a:extLst>
                  <a:ext uri="{FF2B5EF4-FFF2-40B4-BE49-F238E27FC236}">
                    <a16:creationId xmlns:a16="http://schemas.microsoft.com/office/drawing/2014/main" id="{0CA08A82-1D2A-4F4B-8185-01122EDA1B0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158283" y="3908895"/>
                <a:ext cx="934920" cy="12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234" name="Ink 1233">
                <a:extLst>
                  <a:ext uri="{FF2B5EF4-FFF2-40B4-BE49-F238E27FC236}">
                    <a16:creationId xmlns:a16="http://schemas.microsoft.com/office/drawing/2014/main" id="{9317D5F6-0322-4008-9A6E-22153C461059}"/>
                  </a:ext>
                </a:extLst>
              </p14:cNvPr>
              <p14:cNvContentPartPr/>
              <p14:nvPr/>
            </p14:nvContentPartPr>
            <p14:xfrm>
              <a:off x="3705558" y="3753015"/>
              <a:ext cx="608760" cy="266760"/>
            </p14:xfrm>
          </p:contentPart>
        </mc:Choice>
        <mc:Fallback xmlns="">
          <p:pic>
            <p:nvPicPr>
              <p:cNvPr id="1234" name="Ink 1233">
                <a:extLst>
                  <a:ext uri="{FF2B5EF4-FFF2-40B4-BE49-F238E27FC236}">
                    <a16:creationId xmlns:a16="http://schemas.microsoft.com/office/drawing/2014/main" id="{9317D5F6-0322-4008-9A6E-22153C461059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696558" y="3744375"/>
                <a:ext cx="6264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240" name="Ink 1239">
                <a:extLst>
                  <a:ext uri="{FF2B5EF4-FFF2-40B4-BE49-F238E27FC236}">
                    <a16:creationId xmlns:a16="http://schemas.microsoft.com/office/drawing/2014/main" id="{EAD31012-386F-4688-A900-D6FA93497641}"/>
                  </a:ext>
                </a:extLst>
              </p14:cNvPr>
              <p14:cNvContentPartPr/>
              <p14:nvPr/>
            </p14:nvContentPartPr>
            <p14:xfrm>
              <a:off x="3924798" y="3561135"/>
              <a:ext cx="7920" cy="91440"/>
            </p14:xfrm>
          </p:contentPart>
        </mc:Choice>
        <mc:Fallback xmlns="">
          <p:pic>
            <p:nvPicPr>
              <p:cNvPr id="1240" name="Ink 1239">
                <a:extLst>
                  <a:ext uri="{FF2B5EF4-FFF2-40B4-BE49-F238E27FC236}">
                    <a16:creationId xmlns:a16="http://schemas.microsoft.com/office/drawing/2014/main" id="{EAD31012-386F-4688-A900-D6FA9349764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915798" y="3552135"/>
                <a:ext cx="25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241" name="Ink 1240">
                <a:extLst>
                  <a:ext uri="{FF2B5EF4-FFF2-40B4-BE49-F238E27FC236}">
                    <a16:creationId xmlns:a16="http://schemas.microsoft.com/office/drawing/2014/main" id="{E49006A8-DFA9-45D8-9389-DF606317C92A}"/>
                  </a:ext>
                </a:extLst>
              </p14:cNvPr>
              <p14:cNvContentPartPr/>
              <p14:nvPr/>
            </p14:nvContentPartPr>
            <p14:xfrm>
              <a:off x="3923718" y="3577335"/>
              <a:ext cx="54000" cy="63000"/>
            </p14:xfrm>
          </p:contentPart>
        </mc:Choice>
        <mc:Fallback xmlns="">
          <p:pic>
            <p:nvPicPr>
              <p:cNvPr id="1241" name="Ink 1240">
                <a:extLst>
                  <a:ext uri="{FF2B5EF4-FFF2-40B4-BE49-F238E27FC236}">
                    <a16:creationId xmlns:a16="http://schemas.microsoft.com/office/drawing/2014/main" id="{E49006A8-DFA9-45D8-9389-DF606317C92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914718" y="3568695"/>
                <a:ext cx="716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242" name="Ink 1241">
                <a:extLst>
                  <a:ext uri="{FF2B5EF4-FFF2-40B4-BE49-F238E27FC236}">
                    <a16:creationId xmlns:a16="http://schemas.microsoft.com/office/drawing/2014/main" id="{A8DCC430-8F14-4E81-ADC3-923E04802655}"/>
                  </a:ext>
                </a:extLst>
              </p14:cNvPr>
              <p14:cNvContentPartPr/>
              <p14:nvPr/>
            </p14:nvContentPartPr>
            <p14:xfrm>
              <a:off x="3908958" y="3605415"/>
              <a:ext cx="27000" cy="30240"/>
            </p14:xfrm>
          </p:contentPart>
        </mc:Choice>
        <mc:Fallback xmlns="">
          <p:pic>
            <p:nvPicPr>
              <p:cNvPr id="1242" name="Ink 1241">
                <a:extLst>
                  <a:ext uri="{FF2B5EF4-FFF2-40B4-BE49-F238E27FC236}">
                    <a16:creationId xmlns:a16="http://schemas.microsoft.com/office/drawing/2014/main" id="{A8DCC430-8F14-4E81-ADC3-923E04802655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899958" y="3596775"/>
                <a:ext cx="44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243" name="Ink 1242">
                <a:extLst>
                  <a:ext uri="{FF2B5EF4-FFF2-40B4-BE49-F238E27FC236}">
                    <a16:creationId xmlns:a16="http://schemas.microsoft.com/office/drawing/2014/main" id="{D34137A4-4EEE-430D-B58E-C7B16623F759}"/>
                  </a:ext>
                </a:extLst>
              </p14:cNvPr>
              <p14:cNvContentPartPr/>
              <p14:nvPr/>
            </p14:nvContentPartPr>
            <p14:xfrm>
              <a:off x="3974118" y="3531255"/>
              <a:ext cx="66600" cy="66240"/>
            </p14:xfrm>
          </p:contentPart>
        </mc:Choice>
        <mc:Fallback xmlns="">
          <p:pic>
            <p:nvPicPr>
              <p:cNvPr id="1243" name="Ink 1242">
                <a:extLst>
                  <a:ext uri="{FF2B5EF4-FFF2-40B4-BE49-F238E27FC236}">
                    <a16:creationId xmlns:a16="http://schemas.microsoft.com/office/drawing/2014/main" id="{D34137A4-4EEE-430D-B58E-C7B16623F75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965118" y="3522255"/>
                <a:ext cx="84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244" name="Ink 1243">
                <a:extLst>
                  <a:ext uri="{FF2B5EF4-FFF2-40B4-BE49-F238E27FC236}">
                    <a16:creationId xmlns:a16="http://schemas.microsoft.com/office/drawing/2014/main" id="{5D4DCACD-529D-4974-AD5B-88DE0EAC22D6}"/>
                  </a:ext>
                </a:extLst>
              </p14:cNvPr>
              <p14:cNvContentPartPr/>
              <p14:nvPr/>
            </p14:nvContentPartPr>
            <p14:xfrm>
              <a:off x="4041798" y="3519735"/>
              <a:ext cx="45000" cy="43200"/>
            </p14:xfrm>
          </p:contentPart>
        </mc:Choice>
        <mc:Fallback xmlns="">
          <p:pic>
            <p:nvPicPr>
              <p:cNvPr id="1244" name="Ink 1243">
                <a:extLst>
                  <a:ext uri="{FF2B5EF4-FFF2-40B4-BE49-F238E27FC236}">
                    <a16:creationId xmlns:a16="http://schemas.microsoft.com/office/drawing/2014/main" id="{5D4DCACD-529D-4974-AD5B-88DE0EAC22D6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032798" y="3510735"/>
                <a:ext cx="62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245" name="Ink 1244">
                <a:extLst>
                  <a:ext uri="{FF2B5EF4-FFF2-40B4-BE49-F238E27FC236}">
                    <a16:creationId xmlns:a16="http://schemas.microsoft.com/office/drawing/2014/main" id="{FF4983A0-2080-4EE2-853E-C12EBDBB39A5}"/>
                  </a:ext>
                </a:extLst>
              </p14:cNvPr>
              <p14:cNvContentPartPr/>
              <p14:nvPr/>
            </p14:nvContentPartPr>
            <p14:xfrm>
              <a:off x="4082478" y="3492735"/>
              <a:ext cx="28440" cy="65520"/>
            </p14:xfrm>
          </p:contentPart>
        </mc:Choice>
        <mc:Fallback xmlns="">
          <p:pic>
            <p:nvPicPr>
              <p:cNvPr id="1245" name="Ink 1244">
                <a:extLst>
                  <a:ext uri="{FF2B5EF4-FFF2-40B4-BE49-F238E27FC236}">
                    <a16:creationId xmlns:a16="http://schemas.microsoft.com/office/drawing/2014/main" id="{FF4983A0-2080-4EE2-853E-C12EBDBB39A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073478" y="3483735"/>
                <a:ext cx="460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246" name="Ink 1245">
                <a:extLst>
                  <a:ext uri="{FF2B5EF4-FFF2-40B4-BE49-F238E27FC236}">
                    <a16:creationId xmlns:a16="http://schemas.microsoft.com/office/drawing/2014/main" id="{CB3E6B28-CBA6-43E5-B488-A3B97FEFDDBD}"/>
                  </a:ext>
                </a:extLst>
              </p14:cNvPr>
              <p14:cNvContentPartPr/>
              <p14:nvPr/>
            </p14:nvContentPartPr>
            <p14:xfrm>
              <a:off x="4103358" y="3469335"/>
              <a:ext cx="45720" cy="87480"/>
            </p14:xfrm>
          </p:contentPart>
        </mc:Choice>
        <mc:Fallback xmlns="">
          <p:pic>
            <p:nvPicPr>
              <p:cNvPr id="1246" name="Ink 1245">
                <a:extLst>
                  <a:ext uri="{FF2B5EF4-FFF2-40B4-BE49-F238E27FC236}">
                    <a16:creationId xmlns:a16="http://schemas.microsoft.com/office/drawing/2014/main" id="{CB3E6B28-CBA6-43E5-B488-A3B97FEFDDB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094358" y="3460335"/>
                <a:ext cx="6336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9" name="Group 1278">
            <a:extLst>
              <a:ext uri="{FF2B5EF4-FFF2-40B4-BE49-F238E27FC236}">
                <a16:creationId xmlns:a16="http://schemas.microsoft.com/office/drawing/2014/main" id="{75D6BA84-333F-4C97-A1AE-ADD001363366}"/>
              </a:ext>
            </a:extLst>
          </p:cNvPr>
          <p:cNvGrpSpPr/>
          <p:nvPr/>
        </p:nvGrpSpPr>
        <p:grpSpPr>
          <a:xfrm>
            <a:off x="4827138" y="3866235"/>
            <a:ext cx="1727640" cy="1355400"/>
            <a:chOff x="4827138" y="3866235"/>
            <a:chExt cx="1727640" cy="13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E27E2E72-244C-49E0-B7F5-AE4387E09B70}"/>
                    </a:ext>
                  </a:extLst>
                </p14:cNvPr>
                <p14:cNvContentPartPr/>
                <p14:nvPr/>
              </p14:nvContentPartPr>
              <p14:xfrm>
                <a:off x="4827138" y="4293915"/>
                <a:ext cx="75960" cy="165960"/>
              </p14:xfrm>
            </p:contentPart>
          </mc:Choice>
          <mc:Fallback xmlns=""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E27E2E72-244C-49E0-B7F5-AE4387E09B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818498" y="4284915"/>
                  <a:ext cx="9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AF8AF19B-855E-4F69-B1DE-C0AE86E7C6C7}"/>
                    </a:ext>
                  </a:extLst>
                </p14:cNvPr>
                <p14:cNvContentPartPr/>
                <p14:nvPr/>
              </p14:nvContentPartPr>
              <p14:xfrm>
                <a:off x="4927218" y="4233075"/>
                <a:ext cx="69120" cy="146160"/>
              </p14:xfrm>
            </p:contentPart>
          </mc:Choice>
          <mc:Fallback xmlns=""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AF8AF19B-855E-4F69-B1DE-C0AE86E7C6C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918218" y="4224075"/>
                  <a:ext cx="86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3565650D-8F4E-43AC-B68B-942EEFCB425D}"/>
                    </a:ext>
                  </a:extLst>
                </p14:cNvPr>
                <p14:cNvContentPartPr/>
                <p14:nvPr/>
              </p14:nvContentPartPr>
              <p14:xfrm>
                <a:off x="4903098" y="4178715"/>
                <a:ext cx="8280" cy="2124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3565650D-8F4E-43AC-B68B-942EEFCB425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894098" y="4170075"/>
                  <a:ext cx="25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48" name="Ink 1247">
                  <a:extLst>
                    <a:ext uri="{FF2B5EF4-FFF2-40B4-BE49-F238E27FC236}">
                      <a16:creationId xmlns:a16="http://schemas.microsoft.com/office/drawing/2014/main" id="{FA6B9437-605F-4991-A0E4-299E28FBABCC}"/>
                    </a:ext>
                  </a:extLst>
                </p14:cNvPr>
                <p14:cNvContentPartPr/>
                <p14:nvPr/>
              </p14:nvContentPartPr>
              <p14:xfrm>
                <a:off x="4983018" y="4213275"/>
                <a:ext cx="164160" cy="61560"/>
              </p14:xfrm>
            </p:contentPart>
          </mc:Choice>
          <mc:Fallback xmlns="">
            <p:pic>
              <p:nvPicPr>
                <p:cNvPr id="1248" name="Ink 1247">
                  <a:extLst>
                    <a:ext uri="{FF2B5EF4-FFF2-40B4-BE49-F238E27FC236}">
                      <a16:creationId xmlns:a16="http://schemas.microsoft.com/office/drawing/2014/main" id="{FA6B9437-605F-4991-A0E4-299E28FBABC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974378" y="4204635"/>
                  <a:ext cx="181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49" name="Ink 1248">
                  <a:extLst>
                    <a:ext uri="{FF2B5EF4-FFF2-40B4-BE49-F238E27FC236}">
                      <a16:creationId xmlns:a16="http://schemas.microsoft.com/office/drawing/2014/main" id="{5866131D-F1F6-4B94-995C-9D0DAA23DF80}"/>
                    </a:ext>
                  </a:extLst>
                </p14:cNvPr>
                <p14:cNvContentPartPr/>
                <p14:nvPr/>
              </p14:nvContentPartPr>
              <p14:xfrm>
                <a:off x="5143938" y="4160355"/>
                <a:ext cx="69480" cy="91080"/>
              </p14:xfrm>
            </p:contentPart>
          </mc:Choice>
          <mc:Fallback xmlns="">
            <p:pic>
              <p:nvPicPr>
                <p:cNvPr id="1249" name="Ink 1248">
                  <a:extLst>
                    <a:ext uri="{FF2B5EF4-FFF2-40B4-BE49-F238E27FC236}">
                      <a16:creationId xmlns:a16="http://schemas.microsoft.com/office/drawing/2014/main" id="{5866131D-F1F6-4B94-995C-9D0DAA23DF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135298" y="4151355"/>
                  <a:ext cx="87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50" name="Ink 1249">
                  <a:extLst>
                    <a:ext uri="{FF2B5EF4-FFF2-40B4-BE49-F238E27FC236}">
                      <a16:creationId xmlns:a16="http://schemas.microsoft.com/office/drawing/2014/main" id="{6ACE8AC8-526D-4C6F-83E4-7BEB140DDAEF}"/>
                    </a:ext>
                  </a:extLst>
                </p14:cNvPr>
                <p14:cNvContentPartPr/>
                <p14:nvPr/>
              </p14:nvContentPartPr>
              <p14:xfrm>
                <a:off x="5127738" y="4059555"/>
                <a:ext cx="4320" cy="5040"/>
              </p14:xfrm>
            </p:contentPart>
          </mc:Choice>
          <mc:Fallback xmlns="">
            <p:pic>
              <p:nvPicPr>
                <p:cNvPr id="1250" name="Ink 1249">
                  <a:extLst>
                    <a:ext uri="{FF2B5EF4-FFF2-40B4-BE49-F238E27FC236}">
                      <a16:creationId xmlns:a16="http://schemas.microsoft.com/office/drawing/2014/main" id="{6ACE8AC8-526D-4C6F-83E4-7BEB140DDAE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118738" y="4050555"/>
                  <a:ext cx="21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20F0B645-9D6F-414D-B6C8-E06B6E5C44FF}"/>
                    </a:ext>
                  </a:extLst>
                </p14:cNvPr>
                <p14:cNvContentPartPr/>
                <p14:nvPr/>
              </p14:nvContentPartPr>
              <p14:xfrm>
                <a:off x="5173458" y="3866235"/>
                <a:ext cx="108720" cy="337680"/>
              </p14:xfrm>
            </p:contentPart>
          </mc:Choice>
          <mc:Fallback xmlns=""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20F0B645-9D6F-414D-B6C8-E06B6E5C44F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64818" y="3857595"/>
                  <a:ext cx="126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A0FE6E50-4DE5-4AD6-9465-FF1D0D873876}"/>
                    </a:ext>
                  </a:extLst>
                </p14:cNvPr>
                <p14:cNvContentPartPr/>
                <p14:nvPr/>
              </p14:nvContentPartPr>
              <p14:xfrm>
                <a:off x="5284338" y="3967755"/>
                <a:ext cx="187920" cy="216360"/>
              </p14:xfrm>
            </p:contentPart>
          </mc:Choice>
          <mc:Fallback xmlns=""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A0FE6E50-4DE5-4AD6-9465-FF1D0D87387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75338" y="3958755"/>
                  <a:ext cx="205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54" name="Ink 1253">
                  <a:extLst>
                    <a:ext uri="{FF2B5EF4-FFF2-40B4-BE49-F238E27FC236}">
                      <a16:creationId xmlns:a16="http://schemas.microsoft.com/office/drawing/2014/main" id="{DDEAFF88-5A0C-4825-9440-8ECD66DADD98}"/>
                    </a:ext>
                  </a:extLst>
                </p14:cNvPr>
                <p14:cNvContentPartPr/>
                <p14:nvPr/>
              </p14:nvContentPartPr>
              <p14:xfrm>
                <a:off x="4913178" y="4650315"/>
                <a:ext cx="163080" cy="89280"/>
              </p14:xfrm>
            </p:contentPart>
          </mc:Choice>
          <mc:Fallback xmlns="">
            <p:pic>
              <p:nvPicPr>
                <p:cNvPr id="1254" name="Ink 1253">
                  <a:extLst>
                    <a:ext uri="{FF2B5EF4-FFF2-40B4-BE49-F238E27FC236}">
                      <a16:creationId xmlns:a16="http://schemas.microsoft.com/office/drawing/2014/main" id="{DDEAFF88-5A0C-4825-9440-8ECD66DADD9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04178" y="4641315"/>
                  <a:ext cx="180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5" name="Ink 1254">
                  <a:extLst>
                    <a:ext uri="{FF2B5EF4-FFF2-40B4-BE49-F238E27FC236}">
                      <a16:creationId xmlns:a16="http://schemas.microsoft.com/office/drawing/2014/main" id="{1F7DC65A-BEB4-48EB-B546-6C30A1FA30DB}"/>
                    </a:ext>
                  </a:extLst>
                </p14:cNvPr>
                <p14:cNvContentPartPr/>
                <p14:nvPr/>
              </p14:nvContentPartPr>
              <p14:xfrm>
                <a:off x="5088138" y="4600275"/>
                <a:ext cx="66240" cy="61200"/>
              </p14:xfrm>
            </p:contentPart>
          </mc:Choice>
          <mc:Fallback xmlns="">
            <p:pic>
              <p:nvPicPr>
                <p:cNvPr id="1255" name="Ink 1254">
                  <a:extLst>
                    <a:ext uri="{FF2B5EF4-FFF2-40B4-BE49-F238E27FC236}">
                      <a16:creationId xmlns:a16="http://schemas.microsoft.com/office/drawing/2014/main" id="{1F7DC65A-BEB4-48EB-B546-6C30A1FA30D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079498" y="4591275"/>
                  <a:ext cx="83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56" name="Ink 1255">
                  <a:extLst>
                    <a:ext uri="{FF2B5EF4-FFF2-40B4-BE49-F238E27FC236}">
                      <a16:creationId xmlns:a16="http://schemas.microsoft.com/office/drawing/2014/main" id="{36BD96FD-45CB-45F5-B312-BFC8FBADE327}"/>
                    </a:ext>
                  </a:extLst>
                </p14:cNvPr>
                <p14:cNvContentPartPr/>
                <p14:nvPr/>
              </p14:nvContentPartPr>
              <p14:xfrm>
                <a:off x="5079138" y="4458075"/>
                <a:ext cx="135360" cy="156240"/>
              </p14:xfrm>
            </p:contentPart>
          </mc:Choice>
          <mc:Fallback xmlns="">
            <p:pic>
              <p:nvPicPr>
                <p:cNvPr id="1256" name="Ink 1255">
                  <a:extLst>
                    <a:ext uri="{FF2B5EF4-FFF2-40B4-BE49-F238E27FC236}">
                      <a16:creationId xmlns:a16="http://schemas.microsoft.com/office/drawing/2014/main" id="{36BD96FD-45CB-45F5-B312-BFC8FBADE32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70498" y="4449435"/>
                  <a:ext cx="153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57" name="Ink 1256">
                  <a:extLst>
                    <a:ext uri="{FF2B5EF4-FFF2-40B4-BE49-F238E27FC236}">
                      <a16:creationId xmlns:a16="http://schemas.microsoft.com/office/drawing/2014/main" id="{F77B5B0D-642E-42C2-8D93-2682D10672CF}"/>
                    </a:ext>
                  </a:extLst>
                </p14:cNvPr>
                <p14:cNvContentPartPr/>
                <p14:nvPr/>
              </p14:nvContentPartPr>
              <p14:xfrm>
                <a:off x="5123778" y="4523955"/>
                <a:ext cx="47160" cy="37080"/>
              </p14:xfrm>
            </p:contentPart>
          </mc:Choice>
          <mc:Fallback xmlns="">
            <p:pic>
              <p:nvPicPr>
                <p:cNvPr id="1257" name="Ink 1256">
                  <a:extLst>
                    <a:ext uri="{FF2B5EF4-FFF2-40B4-BE49-F238E27FC236}">
                      <a16:creationId xmlns:a16="http://schemas.microsoft.com/office/drawing/2014/main" id="{F77B5B0D-642E-42C2-8D93-2682D10672C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14778" y="4515315"/>
                  <a:ext cx="64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8" name="Ink 1257">
                  <a:extLst>
                    <a:ext uri="{FF2B5EF4-FFF2-40B4-BE49-F238E27FC236}">
                      <a16:creationId xmlns:a16="http://schemas.microsoft.com/office/drawing/2014/main" id="{23721023-887B-44EB-A781-0E2A7128E063}"/>
                    </a:ext>
                  </a:extLst>
                </p14:cNvPr>
                <p14:cNvContentPartPr/>
                <p14:nvPr/>
              </p14:nvContentPartPr>
              <p14:xfrm>
                <a:off x="5182458" y="4386075"/>
                <a:ext cx="142920" cy="173160"/>
              </p14:xfrm>
            </p:contentPart>
          </mc:Choice>
          <mc:Fallback xmlns="">
            <p:pic>
              <p:nvPicPr>
                <p:cNvPr id="1258" name="Ink 1257">
                  <a:extLst>
                    <a:ext uri="{FF2B5EF4-FFF2-40B4-BE49-F238E27FC236}">
                      <a16:creationId xmlns:a16="http://schemas.microsoft.com/office/drawing/2014/main" id="{23721023-887B-44EB-A781-0E2A7128E06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173458" y="4377435"/>
                  <a:ext cx="160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59" name="Ink 1258">
                  <a:extLst>
                    <a:ext uri="{FF2B5EF4-FFF2-40B4-BE49-F238E27FC236}">
                      <a16:creationId xmlns:a16="http://schemas.microsoft.com/office/drawing/2014/main" id="{4301AA35-51EE-496B-9CBF-7216466B4F14}"/>
                    </a:ext>
                  </a:extLst>
                </p14:cNvPr>
                <p14:cNvContentPartPr/>
                <p14:nvPr/>
              </p14:nvContentPartPr>
              <p14:xfrm>
                <a:off x="5465418" y="4376355"/>
                <a:ext cx="129600" cy="70560"/>
              </p14:xfrm>
            </p:contentPart>
          </mc:Choice>
          <mc:Fallback xmlns="">
            <p:pic>
              <p:nvPicPr>
                <p:cNvPr id="1259" name="Ink 1258">
                  <a:extLst>
                    <a:ext uri="{FF2B5EF4-FFF2-40B4-BE49-F238E27FC236}">
                      <a16:creationId xmlns:a16="http://schemas.microsoft.com/office/drawing/2014/main" id="{4301AA35-51EE-496B-9CBF-7216466B4F1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56778" y="4367355"/>
                  <a:ext cx="147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7EFB9248-B058-47AB-95F3-7F5729DF6B64}"/>
                    </a:ext>
                  </a:extLst>
                </p14:cNvPr>
                <p14:cNvContentPartPr/>
                <p14:nvPr/>
              </p14:nvContentPartPr>
              <p14:xfrm>
                <a:off x="5599338" y="4305435"/>
                <a:ext cx="119520" cy="86400"/>
              </p14:xfrm>
            </p:contentPart>
          </mc:Choice>
          <mc:Fallback xmlns=""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7EFB9248-B058-47AB-95F3-7F5729DF6B6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590698" y="4296795"/>
                  <a:ext cx="137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AF1B03A3-252C-4038-A89F-C28C7469BFA4}"/>
                    </a:ext>
                  </a:extLst>
                </p14:cNvPr>
                <p14:cNvContentPartPr/>
                <p14:nvPr/>
              </p14:nvContentPartPr>
              <p14:xfrm>
                <a:off x="5628858" y="4170435"/>
                <a:ext cx="109440" cy="134280"/>
              </p14:xfrm>
            </p:contentPart>
          </mc:Choice>
          <mc:Fallback xmlns=""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AF1B03A3-252C-4038-A89F-C28C7469BFA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20218" y="4161795"/>
                  <a:ext cx="127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570963EC-8363-469D-87FA-C0DC5ACFD880}"/>
                    </a:ext>
                  </a:extLst>
                </p14:cNvPr>
                <p14:cNvContentPartPr/>
                <p14:nvPr/>
              </p14:nvContentPartPr>
              <p14:xfrm>
                <a:off x="5714538" y="4133715"/>
                <a:ext cx="70200" cy="120960"/>
              </p14:xfrm>
            </p:contentPart>
          </mc:Choice>
          <mc:Fallback xmlns=""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570963EC-8363-469D-87FA-C0DC5ACFD88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705898" y="4125075"/>
                  <a:ext cx="87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6641BA21-CFFD-4B1C-A460-D3446F4ADDD0}"/>
                    </a:ext>
                  </a:extLst>
                </p14:cNvPr>
                <p14:cNvContentPartPr/>
                <p14:nvPr/>
              </p14:nvContentPartPr>
              <p14:xfrm>
                <a:off x="5805258" y="4113555"/>
                <a:ext cx="57960" cy="12420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6641BA21-CFFD-4B1C-A460-D3446F4ADDD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796258" y="4104915"/>
                  <a:ext cx="75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6AC09066-1A4A-47F9-82A4-404EC7882C6D}"/>
                    </a:ext>
                  </a:extLst>
                </p14:cNvPr>
                <p14:cNvContentPartPr/>
                <p14:nvPr/>
              </p14:nvContentPartPr>
              <p14:xfrm>
                <a:off x="5901378" y="4043715"/>
                <a:ext cx="92160" cy="14220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AC09066-1A4A-47F9-82A4-404EC7882C6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892378" y="4035075"/>
                  <a:ext cx="109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5FF813D6-051C-4F58-8ECA-919167AE1F8F}"/>
                    </a:ext>
                  </a:extLst>
                </p14:cNvPr>
                <p14:cNvContentPartPr/>
                <p14:nvPr/>
              </p14:nvContentPartPr>
              <p14:xfrm>
                <a:off x="5147178" y="5003475"/>
                <a:ext cx="111600" cy="21816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5FF813D6-051C-4F58-8ECA-919167AE1F8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138538" y="4994475"/>
                  <a:ext cx="129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6206B397-CAEE-4966-946A-1238CDAD84BC}"/>
                    </a:ext>
                  </a:extLst>
                </p14:cNvPr>
                <p14:cNvContentPartPr/>
                <p14:nvPr/>
              </p14:nvContentPartPr>
              <p14:xfrm>
                <a:off x="5114418" y="4932915"/>
                <a:ext cx="114480" cy="24480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6206B397-CAEE-4966-946A-1238CDAD84B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105778" y="4924275"/>
                  <a:ext cx="132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67" name="Ink 1266">
                  <a:extLst>
                    <a:ext uri="{FF2B5EF4-FFF2-40B4-BE49-F238E27FC236}">
                      <a16:creationId xmlns:a16="http://schemas.microsoft.com/office/drawing/2014/main" id="{5D7E6C15-0B4D-4DD4-AA02-CC18515396B2}"/>
                    </a:ext>
                  </a:extLst>
                </p14:cNvPr>
                <p14:cNvContentPartPr/>
                <p14:nvPr/>
              </p14:nvContentPartPr>
              <p14:xfrm>
                <a:off x="5218458" y="4860195"/>
                <a:ext cx="183240" cy="258480"/>
              </p14:xfrm>
            </p:contentPart>
          </mc:Choice>
          <mc:Fallback xmlns="">
            <p:pic>
              <p:nvPicPr>
                <p:cNvPr id="1267" name="Ink 1266">
                  <a:extLst>
                    <a:ext uri="{FF2B5EF4-FFF2-40B4-BE49-F238E27FC236}">
                      <a16:creationId xmlns:a16="http://schemas.microsoft.com/office/drawing/2014/main" id="{5D7E6C15-0B4D-4DD4-AA02-CC18515396B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209458" y="4851555"/>
                  <a:ext cx="200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1856E975-8AF8-4AB8-99BD-CE1B0845E09B}"/>
                    </a:ext>
                  </a:extLst>
                </p14:cNvPr>
                <p14:cNvContentPartPr/>
                <p14:nvPr/>
              </p14:nvContentPartPr>
              <p14:xfrm>
                <a:off x="5371818" y="4786395"/>
                <a:ext cx="72720" cy="244080"/>
              </p14:xfrm>
            </p:contentPart>
          </mc:Choice>
          <mc:Fallback xmlns=""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1856E975-8AF8-4AB8-99BD-CE1B0845E09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363178" y="4777755"/>
                  <a:ext cx="90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B0C4690F-FB27-4DD4-91D6-5742E4772B4D}"/>
                    </a:ext>
                  </a:extLst>
                </p14:cNvPr>
                <p14:cNvContentPartPr/>
                <p14:nvPr/>
              </p14:nvContentPartPr>
              <p14:xfrm>
                <a:off x="5351298" y="4776675"/>
                <a:ext cx="163440" cy="214200"/>
              </p14:xfrm>
            </p:contentPart>
          </mc:Choice>
          <mc:Fallback xmlns=""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B0C4690F-FB27-4DD4-91D6-5742E4772B4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342658" y="4767675"/>
                  <a:ext cx="181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70" name="Ink 1269">
                  <a:extLst>
                    <a:ext uri="{FF2B5EF4-FFF2-40B4-BE49-F238E27FC236}">
                      <a16:creationId xmlns:a16="http://schemas.microsoft.com/office/drawing/2014/main" id="{18863182-8E38-44B6-A5E4-1E549588AB20}"/>
                    </a:ext>
                  </a:extLst>
                </p14:cNvPr>
                <p14:cNvContentPartPr/>
                <p14:nvPr/>
              </p14:nvContentPartPr>
              <p14:xfrm>
                <a:off x="5511498" y="4675515"/>
                <a:ext cx="78480" cy="164880"/>
              </p14:xfrm>
            </p:contentPart>
          </mc:Choice>
          <mc:Fallback xmlns="">
            <p:pic>
              <p:nvPicPr>
                <p:cNvPr id="1270" name="Ink 1269">
                  <a:extLst>
                    <a:ext uri="{FF2B5EF4-FFF2-40B4-BE49-F238E27FC236}">
                      <a16:creationId xmlns:a16="http://schemas.microsoft.com/office/drawing/2014/main" id="{18863182-8E38-44B6-A5E4-1E549588AB2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502858" y="4666875"/>
                  <a:ext cx="96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271" name="Ink 1270">
                  <a:extLst>
                    <a:ext uri="{FF2B5EF4-FFF2-40B4-BE49-F238E27FC236}">
                      <a16:creationId xmlns:a16="http://schemas.microsoft.com/office/drawing/2014/main" id="{E55818C6-CC2C-4BFE-8984-F4BA72666D47}"/>
                    </a:ext>
                  </a:extLst>
                </p14:cNvPr>
                <p14:cNvContentPartPr/>
                <p14:nvPr/>
              </p14:nvContentPartPr>
              <p14:xfrm>
                <a:off x="5502138" y="4648515"/>
                <a:ext cx="177840" cy="163080"/>
              </p14:xfrm>
            </p:contentPart>
          </mc:Choice>
          <mc:Fallback xmlns="">
            <p:pic>
              <p:nvPicPr>
                <p:cNvPr id="1271" name="Ink 1270">
                  <a:extLst>
                    <a:ext uri="{FF2B5EF4-FFF2-40B4-BE49-F238E27FC236}">
                      <a16:creationId xmlns:a16="http://schemas.microsoft.com/office/drawing/2014/main" id="{E55818C6-CC2C-4BFE-8984-F4BA72666D4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493498" y="4639875"/>
                  <a:ext cx="195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272" name="Ink 1271">
                  <a:extLst>
                    <a:ext uri="{FF2B5EF4-FFF2-40B4-BE49-F238E27FC236}">
                      <a16:creationId xmlns:a16="http://schemas.microsoft.com/office/drawing/2014/main" id="{6B3FB954-2CE5-42EC-9983-D799428910C7}"/>
                    </a:ext>
                  </a:extLst>
                </p14:cNvPr>
                <p14:cNvContentPartPr/>
                <p14:nvPr/>
              </p14:nvContentPartPr>
              <p14:xfrm>
                <a:off x="5816058" y="4582275"/>
                <a:ext cx="82800" cy="105480"/>
              </p14:xfrm>
            </p:contentPart>
          </mc:Choice>
          <mc:Fallback xmlns="">
            <p:pic>
              <p:nvPicPr>
                <p:cNvPr id="1272" name="Ink 1271">
                  <a:extLst>
                    <a:ext uri="{FF2B5EF4-FFF2-40B4-BE49-F238E27FC236}">
                      <a16:creationId xmlns:a16="http://schemas.microsoft.com/office/drawing/2014/main" id="{6B3FB954-2CE5-42EC-9983-D799428910C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807418" y="4573275"/>
                  <a:ext cx="10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273" name="Ink 1272">
                  <a:extLst>
                    <a:ext uri="{FF2B5EF4-FFF2-40B4-BE49-F238E27FC236}">
                      <a16:creationId xmlns:a16="http://schemas.microsoft.com/office/drawing/2014/main" id="{C2E08176-8196-49FB-AD39-5C31CC612399}"/>
                    </a:ext>
                  </a:extLst>
                </p14:cNvPr>
                <p14:cNvContentPartPr/>
                <p14:nvPr/>
              </p14:nvContentPartPr>
              <p14:xfrm>
                <a:off x="5899218" y="4515675"/>
                <a:ext cx="86760" cy="100080"/>
              </p14:xfrm>
            </p:contentPart>
          </mc:Choice>
          <mc:Fallback xmlns="">
            <p:pic>
              <p:nvPicPr>
                <p:cNvPr id="1273" name="Ink 1272">
                  <a:extLst>
                    <a:ext uri="{FF2B5EF4-FFF2-40B4-BE49-F238E27FC236}">
                      <a16:creationId xmlns:a16="http://schemas.microsoft.com/office/drawing/2014/main" id="{C2E08176-8196-49FB-AD39-5C31CC61239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90578" y="4507035"/>
                  <a:ext cx="104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274" name="Ink 1273">
                  <a:extLst>
                    <a:ext uri="{FF2B5EF4-FFF2-40B4-BE49-F238E27FC236}">
                      <a16:creationId xmlns:a16="http://schemas.microsoft.com/office/drawing/2014/main" id="{2A641640-2E37-4E81-9EAD-EAC22E83853A}"/>
                    </a:ext>
                  </a:extLst>
                </p14:cNvPr>
                <p14:cNvContentPartPr/>
                <p14:nvPr/>
              </p14:nvContentPartPr>
              <p14:xfrm>
                <a:off x="5979858" y="4452315"/>
                <a:ext cx="108720" cy="69840"/>
              </p14:xfrm>
            </p:contentPart>
          </mc:Choice>
          <mc:Fallback xmlns="">
            <p:pic>
              <p:nvPicPr>
                <p:cNvPr id="1274" name="Ink 1273">
                  <a:extLst>
                    <a:ext uri="{FF2B5EF4-FFF2-40B4-BE49-F238E27FC236}">
                      <a16:creationId xmlns:a16="http://schemas.microsoft.com/office/drawing/2014/main" id="{2A641640-2E37-4E81-9EAD-EAC22E83853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70858" y="4443315"/>
                  <a:ext cx="126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275" name="Ink 1274">
                  <a:extLst>
                    <a:ext uri="{FF2B5EF4-FFF2-40B4-BE49-F238E27FC236}">
                      <a16:creationId xmlns:a16="http://schemas.microsoft.com/office/drawing/2014/main" id="{26C6F349-6443-4BCF-B8B4-38C1BDBBE23E}"/>
                    </a:ext>
                  </a:extLst>
                </p14:cNvPr>
                <p14:cNvContentPartPr/>
                <p14:nvPr/>
              </p14:nvContentPartPr>
              <p14:xfrm>
                <a:off x="6071298" y="4076475"/>
                <a:ext cx="258480" cy="35316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26C6F349-6443-4BCF-B8B4-38C1BDBBE23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062658" y="4067475"/>
                  <a:ext cx="276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3A1029DD-0B66-4B2A-8FFF-15EE7FC81A54}"/>
                    </a:ext>
                  </a:extLst>
                </p14:cNvPr>
                <p14:cNvContentPartPr/>
                <p14:nvPr/>
              </p14:nvContentPartPr>
              <p14:xfrm>
                <a:off x="6232578" y="4125795"/>
                <a:ext cx="81720" cy="9144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3A1029DD-0B66-4B2A-8FFF-15EE7FC81A5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223578" y="4117155"/>
                  <a:ext cx="99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04DFD56D-0756-46E6-9636-70DCF3EDC147}"/>
                    </a:ext>
                  </a:extLst>
                </p14:cNvPr>
                <p14:cNvContentPartPr/>
                <p14:nvPr/>
              </p14:nvContentPartPr>
              <p14:xfrm>
                <a:off x="6329058" y="4049475"/>
                <a:ext cx="75240" cy="14004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04DFD56D-0756-46E6-9636-70DCF3EDC14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20058" y="4040475"/>
                  <a:ext cx="92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278" name="Ink 1277">
                  <a:extLst>
                    <a:ext uri="{FF2B5EF4-FFF2-40B4-BE49-F238E27FC236}">
                      <a16:creationId xmlns:a16="http://schemas.microsoft.com/office/drawing/2014/main" id="{765F2C1F-2160-4476-884B-2F456EB45489}"/>
                    </a:ext>
                  </a:extLst>
                </p14:cNvPr>
                <p14:cNvContentPartPr/>
                <p14:nvPr/>
              </p14:nvContentPartPr>
              <p14:xfrm>
                <a:off x="6396018" y="4049475"/>
                <a:ext cx="158760" cy="110160"/>
              </p14:xfrm>
            </p:contentPart>
          </mc:Choice>
          <mc:Fallback xmlns="">
            <p:pic>
              <p:nvPicPr>
                <p:cNvPr id="1278" name="Ink 1277">
                  <a:extLst>
                    <a:ext uri="{FF2B5EF4-FFF2-40B4-BE49-F238E27FC236}">
                      <a16:creationId xmlns:a16="http://schemas.microsoft.com/office/drawing/2014/main" id="{765F2C1F-2160-4476-884B-2F456EB4548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387018" y="4040835"/>
                  <a:ext cx="176400" cy="127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4" name="Picture 353">
            <a:extLst>
              <a:ext uri="{FF2B5EF4-FFF2-40B4-BE49-F238E27FC236}">
                <a16:creationId xmlns:a16="http://schemas.microsoft.com/office/drawing/2014/main" id="{C8D7E899-B3BC-45A4-B910-A4FCC0099D12}"/>
              </a:ext>
            </a:extLst>
          </p:cNvPr>
          <p:cNvPicPr>
            <a:picLocks noChangeAspect="1"/>
          </p:cNvPicPr>
          <p:nvPr/>
        </p:nvPicPr>
        <p:blipFill>
          <a:blip r:embed="rId277"/>
          <a:stretch>
            <a:fillRect/>
          </a:stretch>
        </p:blipFill>
        <p:spPr>
          <a:xfrm>
            <a:off x="6198438" y="328555"/>
            <a:ext cx="5240862" cy="3086240"/>
          </a:xfrm>
          <a:prstGeom prst="rect">
            <a:avLst/>
          </a:prstGeom>
        </p:spPr>
      </p:pic>
      <p:grpSp>
        <p:nvGrpSpPr>
          <p:cNvPr id="364" name="Group 363">
            <a:extLst>
              <a:ext uri="{FF2B5EF4-FFF2-40B4-BE49-F238E27FC236}">
                <a16:creationId xmlns:a16="http://schemas.microsoft.com/office/drawing/2014/main" id="{0CF05E43-7429-4282-9B2F-324C84E3E673}"/>
              </a:ext>
            </a:extLst>
          </p:cNvPr>
          <p:cNvGrpSpPr/>
          <p:nvPr/>
        </p:nvGrpSpPr>
        <p:grpSpPr>
          <a:xfrm>
            <a:off x="10209270" y="437760"/>
            <a:ext cx="978840" cy="314280"/>
            <a:chOff x="10209270" y="437760"/>
            <a:chExt cx="97884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745DCAB-03F2-4303-9237-7FB0BB2D644C}"/>
                    </a:ext>
                  </a:extLst>
                </p14:cNvPr>
                <p14:cNvContentPartPr/>
                <p14:nvPr/>
              </p14:nvContentPartPr>
              <p14:xfrm>
                <a:off x="10209270" y="494640"/>
                <a:ext cx="141120" cy="257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745DCAB-03F2-4303-9237-7FB0BB2D644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00270" y="486000"/>
                  <a:ext cx="158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A2920C0-5344-48FE-8C5D-A330421E899E}"/>
                    </a:ext>
                  </a:extLst>
                </p14:cNvPr>
                <p14:cNvContentPartPr/>
                <p14:nvPr/>
              </p14:nvContentPartPr>
              <p14:xfrm>
                <a:off x="10373070" y="515520"/>
                <a:ext cx="20520" cy="180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A2920C0-5344-48FE-8C5D-A330421E899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64070" y="506520"/>
                  <a:ext cx="38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707F207-4EA3-4065-9A0E-C84A336FC51B}"/>
                    </a:ext>
                  </a:extLst>
                </p14:cNvPr>
                <p14:cNvContentPartPr/>
                <p14:nvPr/>
              </p14:nvContentPartPr>
              <p14:xfrm>
                <a:off x="10358670" y="508680"/>
                <a:ext cx="88920" cy="158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707F207-4EA3-4065-9A0E-C84A336FC51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49670" y="499680"/>
                  <a:ext cx="106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1DE0104-EBB1-4532-89A1-7EA4C321444B}"/>
                    </a:ext>
                  </a:extLst>
                </p14:cNvPr>
                <p14:cNvContentPartPr/>
                <p14:nvPr/>
              </p14:nvContentPartPr>
              <p14:xfrm>
                <a:off x="10496910" y="500760"/>
                <a:ext cx="10440" cy="158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1DE0104-EBB1-4532-89A1-7EA4C321444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87910" y="492120"/>
                  <a:ext cx="28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437A917-577B-46AF-B16A-4AEB2D113343}"/>
                    </a:ext>
                  </a:extLst>
                </p14:cNvPr>
                <p14:cNvContentPartPr/>
                <p14:nvPr/>
              </p14:nvContentPartPr>
              <p14:xfrm>
                <a:off x="10504830" y="480600"/>
                <a:ext cx="133200" cy="112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437A917-577B-46AF-B16A-4AEB2D11334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496190" y="471600"/>
                  <a:ext cx="150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174AD11-EDAE-4C30-A99E-7097E60D0599}"/>
                    </a:ext>
                  </a:extLst>
                </p14:cNvPr>
                <p14:cNvContentPartPr/>
                <p14:nvPr/>
              </p14:nvContentPartPr>
              <p14:xfrm>
                <a:off x="10746030" y="452520"/>
                <a:ext cx="96840" cy="162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174AD11-EDAE-4C30-A99E-7097E60D059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37390" y="443880"/>
                  <a:ext cx="114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FDF9F40-5F03-4622-9AB5-C98DC714AD0F}"/>
                    </a:ext>
                  </a:extLst>
                </p14:cNvPr>
                <p14:cNvContentPartPr/>
                <p14:nvPr/>
              </p14:nvContentPartPr>
              <p14:xfrm>
                <a:off x="10892190" y="437760"/>
                <a:ext cx="66240" cy="207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FDF9F40-5F03-4622-9AB5-C98DC714AD0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83550" y="428760"/>
                  <a:ext cx="83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686C36F-4148-4486-8F10-62EB6DF6CC46}"/>
                    </a:ext>
                  </a:extLst>
                </p14:cNvPr>
                <p14:cNvContentPartPr/>
                <p14:nvPr/>
              </p14:nvContentPartPr>
              <p14:xfrm>
                <a:off x="10974990" y="483840"/>
                <a:ext cx="73800" cy="770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686C36F-4148-4486-8F10-62EB6DF6CC4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965990" y="474840"/>
                  <a:ext cx="91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957BFBE-EEA2-488C-9273-122EA24EAABC}"/>
                    </a:ext>
                  </a:extLst>
                </p14:cNvPr>
                <p14:cNvContentPartPr/>
                <p14:nvPr/>
              </p14:nvContentPartPr>
              <p14:xfrm>
                <a:off x="11095950" y="483840"/>
                <a:ext cx="92160" cy="82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957BFBE-EEA2-488C-9273-122EA24EAA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086950" y="474840"/>
                  <a:ext cx="10980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18579270-76F3-43ED-A1D8-2F0D914B198C}"/>
                  </a:ext>
                </a:extLst>
              </p14:cNvPr>
              <p14:cNvContentPartPr/>
              <p14:nvPr/>
            </p14:nvContentPartPr>
            <p14:xfrm>
              <a:off x="6727350" y="946440"/>
              <a:ext cx="695880" cy="3672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18579270-76F3-43ED-A1D8-2F0D914B198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718710" y="937800"/>
                <a:ext cx="7135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0B5A03F-25DA-4573-AEEB-BBDA62FC731B}"/>
                  </a:ext>
                </a:extLst>
              </p14:cNvPr>
              <p14:cNvContentPartPr/>
              <p14:nvPr/>
            </p14:nvContentPartPr>
            <p14:xfrm>
              <a:off x="11048430" y="1327680"/>
              <a:ext cx="85680" cy="4233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0B5A03F-25DA-4573-AEEB-BBDA62FC731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039430" y="1318680"/>
                <a:ext cx="10332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DEFEB93-DB03-486A-A62F-F16DFDA47821}"/>
              </a:ext>
            </a:extLst>
          </p:cNvPr>
          <p:cNvGrpSpPr/>
          <p:nvPr/>
        </p:nvGrpSpPr>
        <p:grpSpPr>
          <a:xfrm>
            <a:off x="11283870" y="1282680"/>
            <a:ext cx="587160" cy="245880"/>
            <a:chOff x="11283870" y="1282680"/>
            <a:chExt cx="5871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6A1E330-8A81-4889-A0E8-3EDC4DCF1582}"/>
                    </a:ext>
                  </a:extLst>
                </p14:cNvPr>
                <p14:cNvContentPartPr/>
                <p14:nvPr/>
              </p14:nvContentPartPr>
              <p14:xfrm>
                <a:off x="11283870" y="1397880"/>
                <a:ext cx="26280" cy="1306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6A1E330-8A81-4889-A0E8-3EDC4DCF158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274870" y="1388880"/>
                  <a:ext cx="43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1E4CC38-14AD-4DEE-989A-8E4D85C08D23}"/>
                    </a:ext>
                  </a:extLst>
                </p14:cNvPr>
                <p14:cNvContentPartPr/>
                <p14:nvPr/>
              </p14:nvContentPartPr>
              <p14:xfrm>
                <a:off x="11302950" y="1361160"/>
                <a:ext cx="125640" cy="152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1E4CC38-14AD-4DEE-989A-8E4D85C08D2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294310" y="1352520"/>
                  <a:ext cx="143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65B817C-8CAE-4BF8-BAF9-8F5367ED6D89}"/>
                    </a:ext>
                  </a:extLst>
                </p14:cNvPr>
                <p14:cNvContentPartPr/>
                <p14:nvPr/>
              </p14:nvContentPartPr>
              <p14:xfrm>
                <a:off x="11472870" y="1343160"/>
                <a:ext cx="56880" cy="1242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65B817C-8CAE-4BF8-BAF9-8F5367ED6D8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464230" y="1334160"/>
                  <a:ext cx="74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609896C-5958-42F4-B954-AC93FBE90792}"/>
                    </a:ext>
                  </a:extLst>
                </p14:cNvPr>
                <p14:cNvContentPartPr/>
                <p14:nvPr/>
              </p14:nvContentPartPr>
              <p14:xfrm>
                <a:off x="11584830" y="1333080"/>
                <a:ext cx="14040" cy="1173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609896C-5958-42F4-B954-AC93FBE9079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575830" y="1324440"/>
                  <a:ext cx="31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DD37D5F-179C-4306-9E14-568368040A96}"/>
                    </a:ext>
                  </a:extLst>
                </p14:cNvPr>
                <p14:cNvContentPartPr/>
                <p14:nvPr/>
              </p14:nvContentPartPr>
              <p14:xfrm>
                <a:off x="11576550" y="1315080"/>
                <a:ext cx="10080" cy="7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DD37D5F-179C-4306-9E14-568368040A9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567550" y="1306440"/>
                  <a:ext cx="27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521FAD9-8495-4AA8-9BED-E0369AB0A180}"/>
                    </a:ext>
                  </a:extLst>
                </p14:cNvPr>
                <p14:cNvContentPartPr/>
                <p14:nvPr/>
              </p14:nvContentPartPr>
              <p14:xfrm>
                <a:off x="11661510" y="1312560"/>
                <a:ext cx="15480" cy="1195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521FAD9-8495-4AA8-9BED-E0369AB0A18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652510" y="1303920"/>
                  <a:ext cx="3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4D61C95-6929-4614-A8BC-A624B1CB4976}"/>
                    </a:ext>
                  </a:extLst>
                </p14:cNvPr>
                <p14:cNvContentPartPr/>
                <p14:nvPr/>
              </p14:nvContentPartPr>
              <p14:xfrm>
                <a:off x="11634510" y="1283040"/>
                <a:ext cx="67680" cy="154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4D61C95-6929-4614-A8BC-A624B1CB497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625870" y="1274040"/>
                  <a:ext cx="85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641E4A3-76B7-47CC-A333-75F8E102DF2B}"/>
                    </a:ext>
                  </a:extLst>
                </p14:cNvPr>
                <p14:cNvContentPartPr/>
                <p14:nvPr/>
              </p14:nvContentPartPr>
              <p14:xfrm>
                <a:off x="11760870" y="1293120"/>
                <a:ext cx="8280" cy="1173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641E4A3-76B7-47CC-A333-75F8E102DF2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752230" y="1284120"/>
                  <a:ext cx="25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009FABE-167C-4B53-9A36-2D5808D53B76}"/>
                    </a:ext>
                  </a:extLst>
                </p14:cNvPr>
                <p14:cNvContentPartPr/>
                <p14:nvPr/>
              </p14:nvContentPartPr>
              <p14:xfrm>
                <a:off x="11763750" y="1282680"/>
                <a:ext cx="57600" cy="777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009FABE-167C-4B53-9A36-2D5808D53B7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754750" y="1274040"/>
                  <a:ext cx="75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2735C34-F3F1-49E9-8B7A-1E536F5E0C0A}"/>
                    </a:ext>
                  </a:extLst>
                </p14:cNvPr>
                <p14:cNvContentPartPr/>
                <p14:nvPr/>
              </p14:nvContentPartPr>
              <p14:xfrm>
                <a:off x="11781750" y="1397520"/>
                <a:ext cx="89280" cy="32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2735C34-F3F1-49E9-8B7A-1E536F5E0C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773110" y="1388520"/>
                  <a:ext cx="10692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301BE8A9-72E3-4C99-9DE9-BA16BE34D62A}"/>
                  </a:ext>
                </a:extLst>
              </p14:cNvPr>
              <p14:cNvContentPartPr/>
              <p14:nvPr/>
            </p14:nvContentPartPr>
            <p14:xfrm>
              <a:off x="11000910" y="1935000"/>
              <a:ext cx="130680" cy="40608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301BE8A9-72E3-4C99-9DE9-BA16BE34D62A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0992270" y="1926360"/>
                <a:ext cx="148320" cy="42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3" name="Group 1282">
            <a:extLst>
              <a:ext uri="{FF2B5EF4-FFF2-40B4-BE49-F238E27FC236}">
                <a16:creationId xmlns:a16="http://schemas.microsoft.com/office/drawing/2014/main" id="{1319407C-85A7-4546-AC60-310C37F0415A}"/>
              </a:ext>
            </a:extLst>
          </p:cNvPr>
          <p:cNvGrpSpPr/>
          <p:nvPr/>
        </p:nvGrpSpPr>
        <p:grpSpPr>
          <a:xfrm>
            <a:off x="11358030" y="1835640"/>
            <a:ext cx="470520" cy="262800"/>
            <a:chOff x="11358030" y="1835640"/>
            <a:chExt cx="47052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E90D0FB-B485-47D0-A874-C39772F6BE1F}"/>
                    </a:ext>
                  </a:extLst>
                </p14:cNvPr>
                <p14:cNvContentPartPr/>
                <p14:nvPr/>
              </p14:nvContentPartPr>
              <p14:xfrm>
                <a:off x="11358030" y="1916640"/>
                <a:ext cx="34920" cy="1818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E90D0FB-B485-47D0-A874-C39772F6BE1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349030" y="1907640"/>
                  <a:ext cx="52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F5D7B5E-FCDF-4AB8-BC93-E204A6AF818C}"/>
                    </a:ext>
                  </a:extLst>
                </p14:cNvPr>
                <p14:cNvContentPartPr/>
                <p14:nvPr/>
              </p14:nvContentPartPr>
              <p14:xfrm>
                <a:off x="11360190" y="1897200"/>
                <a:ext cx="105840" cy="1465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F5D7B5E-FCDF-4AB8-BC93-E204A6AF818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351190" y="1888560"/>
                  <a:ext cx="123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3636906-8E54-45A5-A681-36A4623CCB6E}"/>
                    </a:ext>
                  </a:extLst>
                </p14:cNvPr>
                <p14:cNvContentPartPr/>
                <p14:nvPr/>
              </p14:nvContentPartPr>
              <p14:xfrm>
                <a:off x="11478630" y="1918800"/>
                <a:ext cx="40320" cy="98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3636906-8E54-45A5-A681-36A4623CCB6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469630" y="1909800"/>
                  <a:ext cx="57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F8E2F2F-9F0E-465D-BB85-1493E1381B6A}"/>
                    </a:ext>
                  </a:extLst>
                </p14:cNvPr>
                <p14:cNvContentPartPr/>
                <p14:nvPr/>
              </p14:nvContentPartPr>
              <p14:xfrm>
                <a:off x="11483670" y="1889640"/>
                <a:ext cx="60840" cy="75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F8E2F2F-9F0E-465D-BB85-1493E1381B6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475030" y="1881000"/>
                  <a:ext cx="78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A96E8A0-D190-4A90-81C0-EC9614EE93F2}"/>
                    </a:ext>
                  </a:extLst>
                </p14:cNvPr>
                <p14:cNvContentPartPr/>
                <p14:nvPr/>
              </p14:nvContentPartPr>
              <p14:xfrm>
                <a:off x="11516070" y="2000160"/>
                <a:ext cx="46800" cy="219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A96E8A0-D190-4A90-81C0-EC9614EE93F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507430" y="1991160"/>
                  <a:ext cx="64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280" name="Ink 1279">
                  <a:extLst>
                    <a:ext uri="{FF2B5EF4-FFF2-40B4-BE49-F238E27FC236}">
                      <a16:creationId xmlns:a16="http://schemas.microsoft.com/office/drawing/2014/main" id="{509A43E8-9392-44DA-9A9E-B30FC455412A}"/>
                    </a:ext>
                  </a:extLst>
                </p14:cNvPr>
                <p14:cNvContentPartPr/>
                <p14:nvPr/>
              </p14:nvContentPartPr>
              <p14:xfrm>
                <a:off x="11616510" y="1873440"/>
                <a:ext cx="32040" cy="139320"/>
              </p14:xfrm>
            </p:contentPart>
          </mc:Choice>
          <mc:Fallback xmlns="">
            <p:pic>
              <p:nvPicPr>
                <p:cNvPr id="1280" name="Ink 1279">
                  <a:extLst>
                    <a:ext uri="{FF2B5EF4-FFF2-40B4-BE49-F238E27FC236}">
                      <a16:creationId xmlns:a16="http://schemas.microsoft.com/office/drawing/2014/main" id="{509A43E8-9392-44DA-9A9E-B30FC455412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607510" y="1864440"/>
                  <a:ext cx="49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281" name="Ink 1280">
                  <a:extLst>
                    <a:ext uri="{FF2B5EF4-FFF2-40B4-BE49-F238E27FC236}">
                      <a16:creationId xmlns:a16="http://schemas.microsoft.com/office/drawing/2014/main" id="{E0DAA2A3-A6C1-4F06-A3DF-FC4900CBA220}"/>
                    </a:ext>
                  </a:extLst>
                </p14:cNvPr>
                <p14:cNvContentPartPr/>
                <p14:nvPr/>
              </p14:nvContentPartPr>
              <p14:xfrm>
                <a:off x="11610030" y="1864440"/>
                <a:ext cx="66240" cy="118800"/>
              </p14:xfrm>
            </p:contentPart>
          </mc:Choice>
          <mc:Fallback xmlns="">
            <p:pic>
              <p:nvPicPr>
                <p:cNvPr id="1281" name="Ink 1280">
                  <a:extLst>
                    <a:ext uri="{FF2B5EF4-FFF2-40B4-BE49-F238E27FC236}">
                      <a16:creationId xmlns:a16="http://schemas.microsoft.com/office/drawing/2014/main" id="{E0DAA2A3-A6C1-4F06-A3DF-FC4900CBA22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601390" y="1855800"/>
                  <a:ext cx="83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9C219066-E112-4C2A-A842-7907882BC001}"/>
                    </a:ext>
                  </a:extLst>
                </p14:cNvPr>
                <p14:cNvContentPartPr/>
                <p14:nvPr/>
              </p14:nvContentPartPr>
              <p14:xfrm>
                <a:off x="11753310" y="1835640"/>
                <a:ext cx="75240" cy="162360"/>
              </p14:xfrm>
            </p:contentPart>
          </mc:Choice>
          <mc:Fallback xmlns=""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9C219066-E112-4C2A-A842-7907882BC00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744670" y="1826640"/>
                  <a:ext cx="92880" cy="18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431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174E-4EF3-49FE-9627-8A81C184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pic>
        <p:nvPicPr>
          <p:cNvPr id="2049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75E1446F-CC2D-4722-8B0C-E6109561A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50" y="2327573"/>
            <a:ext cx="5356152" cy="34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2BE3E-B768-40E7-8C37-827BCF51C3EF}"/>
                  </a:ext>
                </a:extLst>
              </p14:cNvPr>
              <p14:cNvContentPartPr/>
              <p14:nvPr/>
            </p14:nvContentPartPr>
            <p14:xfrm>
              <a:off x="1762506" y="1051530"/>
              <a:ext cx="6794640" cy="520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2BE3E-B768-40E7-8C37-827BCF51C3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3866" y="1042530"/>
                <a:ext cx="6812280" cy="522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FC91139-026B-4127-AE3E-CB2D57CC1547}"/>
              </a:ext>
            </a:extLst>
          </p:cNvPr>
          <p:cNvGrpSpPr/>
          <p:nvPr/>
        </p:nvGrpSpPr>
        <p:grpSpPr>
          <a:xfrm>
            <a:off x="2289546" y="2185530"/>
            <a:ext cx="722520" cy="442800"/>
            <a:chOff x="2289546" y="2185530"/>
            <a:chExt cx="72252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F4C0C3-CE4E-40DC-B044-2D38E2914B20}"/>
                    </a:ext>
                  </a:extLst>
                </p14:cNvPr>
                <p14:cNvContentPartPr/>
                <p14:nvPr/>
              </p14:nvContentPartPr>
              <p14:xfrm>
                <a:off x="2306466" y="2390370"/>
                <a:ext cx="57600" cy="237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F4C0C3-CE4E-40DC-B044-2D38E2914B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97466" y="2381370"/>
                  <a:ext cx="75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218771-E655-456A-9FE9-49603F6500E3}"/>
                    </a:ext>
                  </a:extLst>
                </p14:cNvPr>
                <p14:cNvContentPartPr/>
                <p14:nvPr/>
              </p14:nvContentPartPr>
              <p14:xfrm>
                <a:off x="2289546" y="2347890"/>
                <a:ext cx="184680" cy="240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218771-E655-456A-9FE9-49603F6500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0546" y="2338890"/>
                  <a:ext cx="202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F39E85-6E2B-4109-B3A2-D7E227A6FC8C}"/>
                    </a:ext>
                  </a:extLst>
                </p14:cNvPr>
                <p14:cNvContentPartPr/>
                <p14:nvPr/>
              </p14:nvContentPartPr>
              <p14:xfrm>
                <a:off x="2470986" y="2368050"/>
                <a:ext cx="57600" cy="180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F39E85-6E2B-4109-B3A2-D7E227A6FC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62346" y="2359410"/>
                  <a:ext cx="75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FC22D5-CAE3-4218-905E-FCE459421AED}"/>
                    </a:ext>
                  </a:extLst>
                </p14:cNvPr>
                <p14:cNvContentPartPr/>
                <p14:nvPr/>
              </p14:nvContentPartPr>
              <p14:xfrm>
                <a:off x="2419866" y="2346090"/>
                <a:ext cx="194760" cy="24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FC22D5-CAE3-4218-905E-FCE459421A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10866" y="2337090"/>
                  <a:ext cx="212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F31B58-4586-4992-AA48-CDAD9DA9504B}"/>
                    </a:ext>
                  </a:extLst>
                </p14:cNvPr>
                <p14:cNvContentPartPr/>
                <p14:nvPr/>
              </p14:nvContentPartPr>
              <p14:xfrm>
                <a:off x="2599866" y="2317650"/>
                <a:ext cx="107280" cy="240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F31B58-4586-4992-AA48-CDAD9DA950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90866" y="2308650"/>
                  <a:ext cx="124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5F215F-FD86-43CD-9B3C-5D96ACAE124D}"/>
                    </a:ext>
                  </a:extLst>
                </p14:cNvPr>
                <p14:cNvContentPartPr/>
                <p14:nvPr/>
              </p14:nvContentPartPr>
              <p14:xfrm>
                <a:off x="2706786" y="2303970"/>
                <a:ext cx="135360" cy="17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5F215F-FD86-43CD-9B3C-5D96ACAE12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97786" y="2294970"/>
                  <a:ext cx="153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5A05B2-6FEF-4362-89F3-D3B4C532E1A7}"/>
                    </a:ext>
                  </a:extLst>
                </p14:cNvPr>
                <p14:cNvContentPartPr/>
                <p14:nvPr/>
              </p14:nvContentPartPr>
              <p14:xfrm>
                <a:off x="2867706" y="2313330"/>
                <a:ext cx="62280" cy="68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5A05B2-6FEF-4362-89F3-D3B4C532E1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59066" y="2304330"/>
                  <a:ext cx="79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C28A16-C372-4C3C-BB06-342904030CDA}"/>
                    </a:ext>
                  </a:extLst>
                </p14:cNvPr>
                <p14:cNvContentPartPr/>
                <p14:nvPr/>
              </p14:nvContentPartPr>
              <p14:xfrm>
                <a:off x="2927466" y="2185530"/>
                <a:ext cx="84600" cy="167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C28A16-C372-4C3C-BB06-342904030C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18826" y="2176530"/>
                  <a:ext cx="1022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797ED7-8404-4A5D-8EC1-DDB72E020E04}"/>
              </a:ext>
            </a:extLst>
          </p:cNvPr>
          <p:cNvGrpSpPr/>
          <p:nvPr/>
        </p:nvGrpSpPr>
        <p:grpSpPr>
          <a:xfrm>
            <a:off x="3161826" y="2048010"/>
            <a:ext cx="775440" cy="298440"/>
            <a:chOff x="3161826" y="2048010"/>
            <a:chExt cx="77544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FE55F9-9981-4023-B274-AF07DBD86518}"/>
                    </a:ext>
                  </a:extLst>
                </p14:cNvPr>
                <p14:cNvContentPartPr/>
                <p14:nvPr/>
              </p14:nvContentPartPr>
              <p14:xfrm>
                <a:off x="3161826" y="2119290"/>
                <a:ext cx="182520" cy="227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FE55F9-9981-4023-B274-AF07DBD865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52826" y="2110650"/>
                  <a:ext cx="200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463B92-399A-4C6A-8D9E-B4B6711B002F}"/>
                    </a:ext>
                  </a:extLst>
                </p14:cNvPr>
                <p14:cNvContentPartPr/>
                <p14:nvPr/>
              </p14:nvContentPartPr>
              <p14:xfrm>
                <a:off x="3375306" y="2185530"/>
                <a:ext cx="64440" cy="78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463B92-399A-4C6A-8D9E-B4B6711B00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66666" y="2176530"/>
                  <a:ext cx="82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BD2654-F576-43DD-BEE0-9EA794211F4C}"/>
                    </a:ext>
                  </a:extLst>
                </p14:cNvPr>
                <p14:cNvContentPartPr/>
                <p14:nvPr/>
              </p14:nvContentPartPr>
              <p14:xfrm>
                <a:off x="3465666" y="2180850"/>
                <a:ext cx="111960" cy="60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BD2654-F576-43DD-BEE0-9EA794211F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57026" y="2172210"/>
                  <a:ext cx="129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7B2BB9-E2E3-4A8E-BFFB-3E096E50CB94}"/>
                    </a:ext>
                  </a:extLst>
                </p14:cNvPr>
                <p14:cNvContentPartPr/>
                <p14:nvPr/>
              </p14:nvContentPartPr>
              <p14:xfrm>
                <a:off x="3588786" y="2131170"/>
                <a:ext cx="56880" cy="21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7B2BB9-E2E3-4A8E-BFFB-3E096E50CB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9786" y="2122170"/>
                  <a:ext cx="74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29B0D9-B932-4292-A21D-3501371C4BAF}"/>
                    </a:ext>
                  </a:extLst>
                </p14:cNvPr>
                <p14:cNvContentPartPr/>
                <p14:nvPr/>
              </p14:nvContentPartPr>
              <p14:xfrm>
                <a:off x="3643146" y="2109210"/>
                <a:ext cx="78840" cy="20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29B0D9-B932-4292-A21D-3501371C4B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34506" y="2100570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FA4E1B-7E6B-461F-BF64-E7C9C938760C}"/>
                    </a:ext>
                  </a:extLst>
                </p14:cNvPr>
                <p14:cNvContentPartPr/>
                <p14:nvPr/>
              </p14:nvContentPartPr>
              <p14:xfrm>
                <a:off x="3716586" y="2083650"/>
                <a:ext cx="105840" cy="9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FA4E1B-7E6B-461F-BF64-E7C9C93876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07586" y="2074650"/>
                  <a:ext cx="123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542DBF-99C4-489C-84B7-3C9E7AAF6C6E}"/>
                    </a:ext>
                  </a:extLst>
                </p14:cNvPr>
                <p14:cNvContentPartPr/>
                <p14:nvPr/>
              </p14:nvContentPartPr>
              <p14:xfrm>
                <a:off x="3811626" y="2048010"/>
                <a:ext cx="125640" cy="13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542DBF-99C4-489C-84B7-3C9E7AAF6C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2626" y="2039010"/>
                  <a:ext cx="14328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3069C7C-5C00-4F86-885A-153CF19B5F0F}"/>
                  </a:ext>
                </a:extLst>
              </p14:cNvPr>
              <p14:cNvContentPartPr/>
              <p14:nvPr/>
            </p14:nvContentPartPr>
            <p14:xfrm>
              <a:off x="4126527" y="3327320"/>
              <a:ext cx="231120" cy="463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3069C7C-5C00-4F86-885A-153CF19B5F0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17527" y="3318680"/>
                <a:ext cx="248760" cy="4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13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C9A4-C8A1-4ADC-BA62-193F38DD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E0F21-FCA6-490D-92DA-97B1242AA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Naming: &lt;master&gt;_&lt;slave&gt;_&lt;signal&gt;</a:t>
            </a:r>
          </a:p>
          <a:p>
            <a:r>
              <a:rPr lang="en-US" sz="2400" dirty="0"/>
              <a:t>Naming: &lt;stage&gt;_&lt;signal&gt;</a:t>
            </a:r>
          </a:p>
          <a:p>
            <a:r>
              <a:rPr lang="en-US" sz="2400" dirty="0"/>
              <a:t>Enable of Pipeline FFs (except </a:t>
            </a:r>
            <a:r>
              <a:rPr lang="en-US" sz="2400" dirty="0" err="1"/>
              <a:t>vld</a:t>
            </a:r>
            <a:r>
              <a:rPr lang="en-US" sz="2400" dirty="0"/>
              <a:t> FFs): CEN = (!stall &amp; </a:t>
            </a:r>
            <a:r>
              <a:rPr lang="en-US" sz="2400" dirty="0" err="1"/>
              <a:t>vld</a:t>
            </a:r>
            <a:r>
              <a:rPr lang="en-US" sz="2400" dirty="0"/>
              <a:t>); // </a:t>
            </a:r>
            <a:r>
              <a:rPr lang="en-US" sz="2400" dirty="0" err="1"/>
              <a:t>vld</a:t>
            </a:r>
            <a:r>
              <a:rPr lang="en-US" sz="2400" dirty="0"/>
              <a:t> here is for power saving</a:t>
            </a:r>
          </a:p>
          <a:p>
            <a:r>
              <a:rPr lang="en-US" sz="2400" dirty="0"/>
              <a:t>Valid FFs: CEN = !stall; // When </a:t>
            </a:r>
            <a:r>
              <a:rPr lang="en-US" sz="2400" dirty="0" err="1"/>
              <a:t>vld</a:t>
            </a:r>
            <a:r>
              <a:rPr lang="en-US" sz="2400" dirty="0"/>
              <a:t> = 1’b0 (</a:t>
            </a:r>
            <a:r>
              <a:rPr lang="en-US" sz="2400" dirty="0" err="1"/>
              <a:t>flusing</a:t>
            </a:r>
            <a:r>
              <a:rPr lang="en-US" sz="2400" dirty="0"/>
              <a:t>), the pipeline still runs.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131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2D9742-9EDB-4956-A7AE-A188BBBB44BD}"/>
              </a:ext>
            </a:extLst>
          </p:cNvPr>
          <p:cNvGrpSpPr/>
          <p:nvPr/>
        </p:nvGrpSpPr>
        <p:grpSpPr>
          <a:xfrm>
            <a:off x="372186" y="253963"/>
            <a:ext cx="853920" cy="609840"/>
            <a:chOff x="372186" y="253963"/>
            <a:chExt cx="85392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56DB25-CFAF-4522-BD3C-FDD2E539844F}"/>
                    </a:ext>
                  </a:extLst>
                </p14:cNvPr>
                <p14:cNvContentPartPr/>
                <p14:nvPr/>
              </p14:nvContentPartPr>
              <p14:xfrm>
                <a:off x="372186" y="543763"/>
                <a:ext cx="244440" cy="320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56DB25-CFAF-4522-BD3C-FDD2E53984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546" y="534763"/>
                  <a:ext cx="2620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34A27E4-4DDB-4ABB-8E44-CF574B5BB5ED}"/>
                    </a:ext>
                  </a:extLst>
                </p14:cNvPr>
                <p14:cNvContentPartPr/>
                <p14:nvPr/>
              </p14:nvContentPartPr>
              <p14:xfrm>
                <a:off x="692586" y="442603"/>
                <a:ext cx="63720" cy="361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34A27E4-4DDB-4ABB-8E44-CF574B5BB5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3946" y="433963"/>
                  <a:ext cx="813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0D0BA7-F4BF-4FBB-96D0-D1ABB0052B2E}"/>
                    </a:ext>
                  </a:extLst>
                </p14:cNvPr>
                <p14:cNvContentPartPr/>
                <p14:nvPr/>
              </p14:nvContentPartPr>
              <p14:xfrm>
                <a:off x="637146" y="623323"/>
                <a:ext cx="195840" cy="21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0D0BA7-F4BF-4FBB-96D0-D1ABB0052B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8146" y="614683"/>
                  <a:ext cx="213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25925E-A5E2-4C26-89B1-51670012FFF3}"/>
                    </a:ext>
                  </a:extLst>
                </p14:cNvPr>
                <p14:cNvContentPartPr/>
                <p14:nvPr/>
              </p14:nvContentPartPr>
              <p14:xfrm>
                <a:off x="836586" y="253963"/>
                <a:ext cx="330840" cy="488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25925E-A5E2-4C26-89B1-51670012FF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7946" y="245323"/>
                  <a:ext cx="3484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DA80B7-9F94-4C44-B0D3-790619C310F4}"/>
                    </a:ext>
                  </a:extLst>
                </p14:cNvPr>
                <p14:cNvContentPartPr/>
                <p14:nvPr/>
              </p14:nvContentPartPr>
              <p14:xfrm>
                <a:off x="1190106" y="282403"/>
                <a:ext cx="36000" cy="350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DA80B7-9F94-4C44-B0D3-790619C310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1466" y="273403"/>
                  <a:ext cx="5364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9C225C-A688-4427-991D-16164773EFAF}"/>
              </a:ext>
            </a:extLst>
          </p:cNvPr>
          <p:cNvGrpSpPr/>
          <p:nvPr/>
        </p:nvGrpSpPr>
        <p:grpSpPr>
          <a:xfrm>
            <a:off x="1457586" y="237043"/>
            <a:ext cx="924840" cy="586080"/>
            <a:chOff x="1457586" y="237043"/>
            <a:chExt cx="9248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1592AC-8455-4514-A163-2BF3C52AFA92}"/>
                    </a:ext>
                  </a:extLst>
                </p14:cNvPr>
                <p14:cNvContentPartPr/>
                <p14:nvPr/>
              </p14:nvContentPartPr>
              <p14:xfrm>
                <a:off x="1457586" y="481123"/>
                <a:ext cx="128880" cy="19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1592AC-8455-4514-A163-2BF3C52AFA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8946" y="472483"/>
                  <a:ext cx="146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DD68DB-9395-4977-981E-BF2F7FE99762}"/>
                    </a:ext>
                  </a:extLst>
                </p14:cNvPr>
                <p14:cNvContentPartPr/>
                <p14:nvPr/>
              </p14:nvContentPartPr>
              <p14:xfrm>
                <a:off x="1636146" y="487963"/>
                <a:ext cx="62280" cy="12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DD68DB-9395-4977-981E-BF2F7FE997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7146" y="479323"/>
                  <a:ext cx="79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568DE9-D134-4399-8FDD-64E4331CCC4D}"/>
                    </a:ext>
                  </a:extLst>
                </p14:cNvPr>
                <p14:cNvContentPartPr/>
                <p14:nvPr/>
              </p14:nvContentPartPr>
              <p14:xfrm>
                <a:off x="1643346" y="369883"/>
                <a:ext cx="33840" cy="2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568DE9-D134-4399-8FDD-64E4331CCC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34346" y="360883"/>
                  <a:ext cx="51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E2D3D8-42A8-46A6-B569-5E40A2ACED42}"/>
                    </a:ext>
                  </a:extLst>
                </p14:cNvPr>
                <p14:cNvContentPartPr/>
                <p14:nvPr/>
              </p14:nvContentPartPr>
              <p14:xfrm>
                <a:off x="1757106" y="237043"/>
                <a:ext cx="514440" cy="586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E2D3D8-42A8-46A6-B569-5E40A2ACED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48106" y="228403"/>
                  <a:ext cx="5320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ABF84F-F0C1-4C78-9C71-4F74B46366EB}"/>
                    </a:ext>
                  </a:extLst>
                </p14:cNvPr>
                <p14:cNvContentPartPr/>
                <p14:nvPr/>
              </p14:nvContentPartPr>
              <p14:xfrm>
                <a:off x="2289186" y="368803"/>
                <a:ext cx="93240" cy="215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ABF84F-F0C1-4C78-9C71-4F74B46366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80186" y="360163"/>
                  <a:ext cx="11088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B8E9C9D-79F8-45C4-94BD-CD197B2C10A5}"/>
                  </a:ext>
                </a:extLst>
              </p14:cNvPr>
              <p14:cNvContentPartPr/>
              <p14:nvPr/>
            </p14:nvContentPartPr>
            <p14:xfrm>
              <a:off x="2136691" y="925723"/>
              <a:ext cx="114120" cy="1167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B8E9C9D-79F8-45C4-94BD-CD197B2C10A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27691" y="917083"/>
                <a:ext cx="131760" cy="11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087448E-28FA-474E-A53E-5BD8A88C501C}"/>
              </a:ext>
            </a:extLst>
          </p:cNvPr>
          <p:cNvGrpSpPr/>
          <p:nvPr/>
        </p:nvGrpSpPr>
        <p:grpSpPr>
          <a:xfrm>
            <a:off x="1969291" y="891163"/>
            <a:ext cx="940680" cy="1145880"/>
            <a:chOff x="1969291" y="891163"/>
            <a:chExt cx="94068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E6B0B0-0625-4AA6-885F-46C03B9DC18E}"/>
                    </a:ext>
                  </a:extLst>
                </p14:cNvPr>
                <p14:cNvContentPartPr/>
                <p14:nvPr/>
              </p14:nvContentPartPr>
              <p14:xfrm>
                <a:off x="1969291" y="891163"/>
                <a:ext cx="940680" cy="114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E6B0B0-0625-4AA6-885F-46C03B9DC1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60291" y="882523"/>
                  <a:ext cx="95832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2F9E71-0197-45ED-9146-21ADBFD08729}"/>
                    </a:ext>
                  </a:extLst>
                </p14:cNvPr>
                <p14:cNvContentPartPr/>
                <p14:nvPr/>
              </p14:nvContentPartPr>
              <p14:xfrm>
                <a:off x="2308771" y="1342603"/>
                <a:ext cx="55800" cy="238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2F9E71-0197-45ED-9146-21ADBFD087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0131" y="1333603"/>
                  <a:ext cx="73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104EBD-FB7E-4892-9384-42412188D9B9}"/>
                    </a:ext>
                  </a:extLst>
                </p14:cNvPr>
                <p14:cNvContentPartPr/>
                <p14:nvPr/>
              </p14:nvContentPartPr>
              <p14:xfrm>
                <a:off x="2283571" y="1337203"/>
                <a:ext cx="149760" cy="8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104EBD-FB7E-4892-9384-42412188D9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74571" y="1328563"/>
                  <a:ext cx="167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C9EB99-FB52-4CBE-8F99-92FA7E7A2722}"/>
                    </a:ext>
                  </a:extLst>
                </p14:cNvPr>
                <p14:cNvContentPartPr/>
                <p14:nvPr/>
              </p14:nvContentPartPr>
              <p14:xfrm>
                <a:off x="2341171" y="1312363"/>
                <a:ext cx="228600" cy="315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C9EB99-FB52-4CBE-8F99-92FA7E7A27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32531" y="1303363"/>
                  <a:ext cx="246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3238C2-DE0E-46D2-A50C-5BB4F73F6CEA}"/>
                    </a:ext>
                  </a:extLst>
                </p14:cNvPr>
                <p14:cNvContentPartPr/>
                <p14:nvPr/>
              </p14:nvContentPartPr>
              <p14:xfrm>
                <a:off x="2535931" y="1250443"/>
                <a:ext cx="142560" cy="18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3238C2-DE0E-46D2-A50C-5BB4F73F6C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7291" y="1241443"/>
                  <a:ext cx="16020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A7B48B4-BB9B-4B48-AFAE-2F5C8F74F214}"/>
                  </a:ext>
                </a:extLst>
              </p14:cNvPr>
              <p14:cNvContentPartPr/>
              <p14:nvPr/>
            </p14:nvContentPartPr>
            <p14:xfrm>
              <a:off x="2184931" y="2821123"/>
              <a:ext cx="95400" cy="961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A7B48B4-BB9B-4B48-AFAE-2F5C8F74F21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75931" y="2812483"/>
                <a:ext cx="113040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EBAB899-4622-4AEC-9E75-207B07EB019F}"/>
                  </a:ext>
                </a:extLst>
              </p14:cNvPr>
              <p14:cNvContentPartPr/>
              <p14:nvPr/>
            </p14:nvContentPartPr>
            <p14:xfrm>
              <a:off x="2161171" y="2741923"/>
              <a:ext cx="1058400" cy="1105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EBAB899-4622-4AEC-9E75-207B07EB019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52171" y="2733283"/>
                <a:ext cx="1076040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972FC7A-8011-4F0D-98BF-D75A01FF271A}"/>
                  </a:ext>
                </a:extLst>
              </p14:cNvPr>
              <p14:cNvContentPartPr/>
              <p14:nvPr/>
            </p14:nvContentPartPr>
            <p14:xfrm>
              <a:off x="2498851" y="2152603"/>
              <a:ext cx="2226240" cy="1719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972FC7A-8011-4F0D-98BF-D75A01FF271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90211" y="2143603"/>
                <a:ext cx="2243880" cy="17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4CF81B7-D8B6-4866-88A9-94A1EC0D5589}"/>
                  </a:ext>
                </a:extLst>
              </p14:cNvPr>
              <p14:cNvContentPartPr/>
              <p14:nvPr/>
            </p14:nvContentPartPr>
            <p14:xfrm>
              <a:off x="2521891" y="2527723"/>
              <a:ext cx="202320" cy="207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4CF81B7-D8B6-4866-88A9-94A1EC0D558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12891" y="2518723"/>
                <a:ext cx="2199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1BC8F55-EBBA-4061-9A48-88EB8202301F}"/>
                  </a:ext>
                </a:extLst>
              </p14:cNvPr>
              <p14:cNvContentPartPr/>
              <p14:nvPr/>
            </p14:nvContentPartPr>
            <p14:xfrm>
              <a:off x="2460972" y="3056642"/>
              <a:ext cx="120600" cy="2739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1BC8F55-EBBA-4061-9A48-88EB820230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52332" y="3048002"/>
                <a:ext cx="1382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D7CEAC-CF1C-4245-B5A0-1337222F013A}"/>
                  </a:ext>
                </a:extLst>
              </p14:cNvPr>
              <p14:cNvContentPartPr/>
              <p14:nvPr/>
            </p14:nvContentPartPr>
            <p14:xfrm>
              <a:off x="2447292" y="3030002"/>
              <a:ext cx="407160" cy="2980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D7CEAC-CF1C-4245-B5A0-1337222F013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38292" y="3021362"/>
                <a:ext cx="4248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056BFF5-A8CC-48E2-9D0D-B97B84DF7DCB}"/>
                  </a:ext>
                </a:extLst>
              </p14:cNvPr>
              <p14:cNvContentPartPr/>
              <p14:nvPr/>
            </p14:nvContentPartPr>
            <p14:xfrm>
              <a:off x="2362771" y="2753443"/>
              <a:ext cx="270720" cy="413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056BFF5-A8CC-48E2-9D0D-B97B84DF7DC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54131" y="2744443"/>
                <a:ext cx="2883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1EEDC86-D926-4CF3-B2BD-7B79F078CDF9}"/>
                  </a:ext>
                </a:extLst>
              </p14:cNvPr>
              <p14:cNvContentPartPr/>
              <p14:nvPr/>
            </p14:nvContentPartPr>
            <p14:xfrm>
              <a:off x="2330371" y="3218923"/>
              <a:ext cx="203760" cy="66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1EEDC86-D926-4CF3-B2BD-7B79F078CDF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21731" y="3210283"/>
                <a:ext cx="221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0583629-1C10-4DCC-A504-9EC921312263}"/>
                  </a:ext>
                </a:extLst>
              </p14:cNvPr>
              <p14:cNvContentPartPr/>
              <p14:nvPr/>
            </p14:nvContentPartPr>
            <p14:xfrm>
              <a:off x="2698651" y="3191923"/>
              <a:ext cx="281880" cy="5968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0583629-1C10-4DCC-A504-9EC92131226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89651" y="3182923"/>
                <a:ext cx="299520" cy="61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AC0920D-7DF2-4222-B92A-3D01D7C0D32F}"/>
              </a:ext>
            </a:extLst>
          </p:cNvPr>
          <p:cNvGrpSpPr/>
          <p:nvPr/>
        </p:nvGrpSpPr>
        <p:grpSpPr>
          <a:xfrm>
            <a:off x="3792691" y="543763"/>
            <a:ext cx="6226200" cy="3064320"/>
            <a:chOff x="3792691" y="543763"/>
            <a:chExt cx="6226200" cy="30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098BFB-1E79-4CA2-8F14-5ED7E3A7ADFC}"/>
                    </a:ext>
                  </a:extLst>
                </p14:cNvPr>
                <p14:cNvContentPartPr/>
                <p14:nvPr/>
              </p14:nvContentPartPr>
              <p14:xfrm>
                <a:off x="3810691" y="995203"/>
                <a:ext cx="115200" cy="91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098BFB-1E79-4CA2-8F14-5ED7E3A7AD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02051" y="986203"/>
                  <a:ext cx="13284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D41A81-EFDD-40ED-9D7B-98C59D3CE105}"/>
                    </a:ext>
                  </a:extLst>
                </p14:cNvPr>
                <p14:cNvContentPartPr/>
                <p14:nvPr/>
              </p14:nvContentPartPr>
              <p14:xfrm>
                <a:off x="3792691" y="876403"/>
                <a:ext cx="908280" cy="988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CD41A81-EFDD-40ED-9D7B-98C59D3CE1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84051" y="867763"/>
                  <a:ext cx="925920" cy="10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24C2C9-EF51-4323-951D-6C43F53F4B11}"/>
                    </a:ext>
                  </a:extLst>
                </p14:cNvPr>
                <p14:cNvContentPartPr/>
                <p14:nvPr/>
              </p14:nvContentPartPr>
              <p14:xfrm>
                <a:off x="4038931" y="1229203"/>
                <a:ext cx="32760" cy="177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24C2C9-EF51-4323-951D-6C43F53F4B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30291" y="1220563"/>
                  <a:ext cx="50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F8BC751-A15C-4598-A44C-EEC8FBF3F15D}"/>
                    </a:ext>
                  </a:extLst>
                </p14:cNvPr>
                <p14:cNvContentPartPr/>
                <p14:nvPr/>
              </p14:nvContentPartPr>
              <p14:xfrm>
                <a:off x="3963331" y="1230283"/>
                <a:ext cx="138600" cy="48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F8BC751-A15C-4598-A44C-EEC8FBF3F15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54331" y="1221283"/>
                  <a:ext cx="156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D5D54E-2DE0-4B62-9624-FE57653F0AC0}"/>
                    </a:ext>
                  </a:extLst>
                </p14:cNvPr>
                <p14:cNvContentPartPr/>
                <p14:nvPr/>
              </p14:nvContentPartPr>
              <p14:xfrm>
                <a:off x="3988171" y="1415323"/>
                <a:ext cx="161280" cy="50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D5D54E-2DE0-4B62-9624-FE57653F0A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79531" y="1406323"/>
                  <a:ext cx="178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5F2684-8617-49CA-BCE5-448528E46935}"/>
                    </a:ext>
                  </a:extLst>
                </p14:cNvPr>
                <p14:cNvContentPartPr/>
                <p14:nvPr/>
              </p14:nvContentPartPr>
              <p14:xfrm>
                <a:off x="4223251" y="1134163"/>
                <a:ext cx="119160" cy="28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5F2684-8617-49CA-BCE5-448528E469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14251" y="1125523"/>
                  <a:ext cx="136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80E2A54-05A1-49C3-A1C0-A3C946F4C103}"/>
                    </a:ext>
                  </a:extLst>
                </p14:cNvPr>
                <p14:cNvContentPartPr/>
                <p14:nvPr/>
              </p14:nvContentPartPr>
              <p14:xfrm>
                <a:off x="5314051" y="937603"/>
                <a:ext cx="75240" cy="482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80E2A54-05A1-49C3-A1C0-A3C946F4C1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05411" y="928963"/>
                  <a:ext cx="9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23A0FE6-548F-4534-9953-68CC73CC0810}"/>
                    </a:ext>
                  </a:extLst>
                </p14:cNvPr>
                <p14:cNvContentPartPr/>
                <p14:nvPr/>
              </p14:nvContentPartPr>
              <p14:xfrm>
                <a:off x="5284531" y="783883"/>
                <a:ext cx="808560" cy="821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23A0FE6-548F-4534-9953-68CC73CC08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75531" y="775243"/>
                  <a:ext cx="82620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84992D-22D3-4DC1-88E3-B0FF54D5C900}"/>
                    </a:ext>
                  </a:extLst>
                </p14:cNvPr>
                <p14:cNvContentPartPr/>
                <p14:nvPr/>
              </p14:nvContentPartPr>
              <p14:xfrm>
                <a:off x="5370211" y="1402003"/>
                <a:ext cx="50400" cy="194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84992D-22D3-4DC1-88E3-B0FF54D5C9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61211" y="1393363"/>
                  <a:ext cx="68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B62BD5-7A10-4E0B-B64D-77EB51929961}"/>
                    </a:ext>
                  </a:extLst>
                </p14:cNvPr>
                <p14:cNvContentPartPr/>
                <p14:nvPr/>
              </p14:nvContentPartPr>
              <p14:xfrm>
                <a:off x="5496211" y="1024363"/>
                <a:ext cx="112680" cy="30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B62BD5-7A10-4E0B-B64D-77EB5192996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7571" y="1015723"/>
                  <a:ext cx="130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D93490E-DC70-4C5D-A2B4-B6E2955193C7}"/>
                    </a:ext>
                  </a:extLst>
                </p14:cNvPr>
                <p14:cNvContentPartPr/>
                <p14:nvPr/>
              </p14:nvContentPartPr>
              <p14:xfrm>
                <a:off x="5511331" y="1198243"/>
                <a:ext cx="87480" cy="3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D93490E-DC70-4C5D-A2B4-B6E2955193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02691" y="1189603"/>
                  <a:ext cx="105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6EB2E8-3B05-48B6-898B-34441B9D8EDF}"/>
                    </a:ext>
                  </a:extLst>
                </p14:cNvPr>
                <p14:cNvContentPartPr/>
                <p14:nvPr/>
              </p14:nvContentPartPr>
              <p14:xfrm>
                <a:off x="5529691" y="1097443"/>
                <a:ext cx="361800" cy="228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6EB2E8-3B05-48B6-898B-34441B9D8E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21051" y="1088443"/>
                  <a:ext cx="379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D26EE6-F44C-4AC9-91C3-A5085B70FA8B}"/>
                    </a:ext>
                  </a:extLst>
                </p14:cNvPr>
                <p14:cNvContentPartPr/>
                <p14:nvPr/>
              </p14:nvContentPartPr>
              <p14:xfrm>
                <a:off x="5767291" y="1057483"/>
                <a:ext cx="101160" cy="251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D26EE6-F44C-4AC9-91C3-A5085B70FA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58291" y="1048483"/>
                  <a:ext cx="118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00FBB7-1BC5-43F3-B0AD-7911943AA7D2}"/>
                    </a:ext>
                  </a:extLst>
                </p14:cNvPr>
                <p14:cNvContentPartPr/>
                <p14:nvPr/>
              </p14:nvContentPartPr>
              <p14:xfrm>
                <a:off x="6799411" y="747163"/>
                <a:ext cx="77040" cy="68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00FBB7-1BC5-43F3-B0AD-7911943AA7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90411" y="738163"/>
                  <a:ext cx="9468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20C087-3D34-457F-BE4F-3F1D6EBB2EE0}"/>
                    </a:ext>
                  </a:extLst>
                </p14:cNvPr>
                <p14:cNvContentPartPr/>
                <p14:nvPr/>
              </p14:nvContentPartPr>
              <p14:xfrm>
                <a:off x="6791131" y="678043"/>
                <a:ext cx="1008000" cy="780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20C087-3D34-457F-BE4F-3F1D6EBB2EE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2131" y="669403"/>
                  <a:ext cx="102564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D68A12F-D69E-44E8-9552-868E15DCEEAE}"/>
                    </a:ext>
                  </a:extLst>
                </p14:cNvPr>
                <p14:cNvContentPartPr/>
                <p14:nvPr/>
              </p14:nvContentPartPr>
              <p14:xfrm>
                <a:off x="7053571" y="929683"/>
                <a:ext cx="27360" cy="321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D68A12F-D69E-44E8-9552-868E15DCEE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44571" y="921043"/>
                  <a:ext cx="45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61E203-8FEE-4465-954A-683C9E951F9A}"/>
                    </a:ext>
                  </a:extLst>
                </p14:cNvPr>
                <p14:cNvContentPartPr/>
                <p14:nvPr/>
              </p14:nvContentPartPr>
              <p14:xfrm>
                <a:off x="7042771" y="907363"/>
                <a:ext cx="201960" cy="259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61E203-8FEE-4465-954A-683C9E951F9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33771" y="898363"/>
                  <a:ext cx="219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064C83-A013-447F-9957-E42046CA76F8}"/>
                    </a:ext>
                  </a:extLst>
                </p14:cNvPr>
                <p14:cNvContentPartPr/>
                <p14:nvPr/>
              </p14:nvContentPartPr>
              <p14:xfrm>
                <a:off x="7268491" y="891523"/>
                <a:ext cx="28800" cy="20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064C83-A013-447F-9957-E42046CA76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59491" y="882883"/>
                  <a:ext cx="46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BFA013-2163-4D82-AB3B-230FEDE8515A}"/>
                    </a:ext>
                  </a:extLst>
                </p14:cNvPr>
                <p14:cNvContentPartPr/>
                <p14:nvPr/>
              </p14:nvContentPartPr>
              <p14:xfrm>
                <a:off x="7238611" y="855883"/>
                <a:ext cx="150480" cy="143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BFA013-2163-4D82-AB3B-230FEDE851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29971" y="847243"/>
                  <a:ext cx="168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161049-AAE3-4443-8B4D-E81A3F3F3750}"/>
                    </a:ext>
                  </a:extLst>
                </p14:cNvPr>
                <p14:cNvContentPartPr/>
                <p14:nvPr/>
              </p14:nvContentPartPr>
              <p14:xfrm>
                <a:off x="7284331" y="1106443"/>
                <a:ext cx="157320" cy="54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161049-AAE3-4443-8B4D-E81A3F3F37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75691" y="1097803"/>
                  <a:ext cx="174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DEB119C-6B2E-42F1-ABB7-365A22A8A440}"/>
                    </a:ext>
                  </a:extLst>
                </p14:cNvPr>
                <p14:cNvContentPartPr/>
                <p14:nvPr/>
              </p14:nvContentPartPr>
              <p14:xfrm>
                <a:off x="7485211" y="917803"/>
                <a:ext cx="20520" cy="18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DEB119C-6B2E-42F1-ABB7-365A22A8A44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76571" y="909163"/>
                  <a:ext cx="38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7E4143-B63A-401E-B02F-AD6CD9230385}"/>
                    </a:ext>
                  </a:extLst>
                </p14:cNvPr>
                <p14:cNvContentPartPr/>
                <p14:nvPr/>
              </p14:nvContentPartPr>
              <p14:xfrm>
                <a:off x="7500691" y="878203"/>
                <a:ext cx="216720" cy="300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7E4143-B63A-401E-B02F-AD6CD923038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92051" y="869563"/>
                  <a:ext cx="2343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8D087AE-BC41-447D-B3D4-74E702A2B083}"/>
                    </a:ext>
                  </a:extLst>
                </p14:cNvPr>
                <p14:cNvContentPartPr/>
                <p14:nvPr/>
              </p14:nvContentPartPr>
              <p14:xfrm>
                <a:off x="8904691" y="702883"/>
                <a:ext cx="31320" cy="614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8D087AE-BC41-447D-B3D4-74E702A2B0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95691" y="694243"/>
                  <a:ext cx="4896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A0D5AB1-E7F8-4530-B511-9FF79FA4382C}"/>
                    </a:ext>
                  </a:extLst>
                </p14:cNvPr>
                <p14:cNvContentPartPr/>
                <p14:nvPr/>
              </p14:nvContentPartPr>
              <p14:xfrm>
                <a:off x="8813611" y="543763"/>
                <a:ext cx="1146600" cy="807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A0D5AB1-E7F8-4530-B511-9FF79FA438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04611" y="534763"/>
                  <a:ext cx="116424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FCE9E5-8585-4D0C-8954-118A041E8DA2}"/>
                    </a:ext>
                  </a:extLst>
                </p14:cNvPr>
                <p14:cNvContentPartPr/>
                <p14:nvPr/>
              </p14:nvContentPartPr>
              <p14:xfrm>
                <a:off x="9086131" y="844003"/>
                <a:ext cx="224280" cy="180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FCE9E5-8585-4D0C-8954-118A041E8D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77491" y="835003"/>
                  <a:ext cx="241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A9C78D-128B-4F04-97BA-FD96A383DBCF}"/>
                    </a:ext>
                  </a:extLst>
                </p14:cNvPr>
                <p14:cNvContentPartPr/>
                <p14:nvPr/>
              </p14:nvContentPartPr>
              <p14:xfrm>
                <a:off x="9472051" y="739243"/>
                <a:ext cx="180720" cy="27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A9C78D-128B-4F04-97BA-FD96A383DB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63411" y="730243"/>
                  <a:ext cx="198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D382FF-B411-4D09-B5E1-1D856F785F41}"/>
                    </a:ext>
                  </a:extLst>
                </p14:cNvPr>
                <p14:cNvContentPartPr/>
                <p14:nvPr/>
              </p14:nvContentPartPr>
              <p14:xfrm>
                <a:off x="4013731" y="2665243"/>
                <a:ext cx="95760" cy="851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D382FF-B411-4D09-B5E1-1D856F785F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05091" y="2656243"/>
                  <a:ext cx="11340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DEDBBE1-2667-4C52-B047-2B573EF18B9B}"/>
                    </a:ext>
                  </a:extLst>
                </p14:cNvPr>
                <p14:cNvContentPartPr/>
                <p14:nvPr/>
              </p14:nvContentPartPr>
              <p14:xfrm>
                <a:off x="3981691" y="2497483"/>
                <a:ext cx="995400" cy="108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DEDBBE1-2667-4C52-B047-2B573EF18B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3051" y="2488843"/>
                  <a:ext cx="101304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FB358C-73C7-4F8C-AE9C-E8C335126702}"/>
                    </a:ext>
                  </a:extLst>
                </p14:cNvPr>
                <p14:cNvContentPartPr/>
                <p14:nvPr/>
              </p14:nvContentPartPr>
              <p14:xfrm>
                <a:off x="5516731" y="2465083"/>
                <a:ext cx="128160" cy="784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FB358C-73C7-4F8C-AE9C-E8C3351267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07731" y="2456083"/>
                  <a:ext cx="14580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01CDFB-D96F-4D33-A292-88A97185413C}"/>
                    </a:ext>
                  </a:extLst>
                </p14:cNvPr>
                <p14:cNvContentPartPr/>
                <p14:nvPr/>
              </p14:nvContentPartPr>
              <p14:xfrm>
                <a:off x="5511331" y="2347003"/>
                <a:ext cx="890280" cy="99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01CDFB-D96F-4D33-A292-88A9718541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02331" y="2338003"/>
                  <a:ext cx="90792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5C31E3-5B94-4D83-9BE8-22A87D5E365B}"/>
                    </a:ext>
                  </a:extLst>
                </p14:cNvPr>
                <p14:cNvContentPartPr/>
                <p14:nvPr/>
              </p14:nvContentPartPr>
              <p14:xfrm>
                <a:off x="6932251" y="2285443"/>
                <a:ext cx="148320" cy="862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5C31E3-5B94-4D83-9BE8-22A87D5E36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23611" y="2276803"/>
                  <a:ext cx="16596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807BC76-A0E0-42C6-9344-E9FA076F4E92}"/>
                    </a:ext>
                  </a:extLst>
                </p14:cNvPr>
                <p14:cNvContentPartPr/>
                <p14:nvPr/>
              </p14:nvContentPartPr>
              <p14:xfrm>
                <a:off x="6988051" y="2147923"/>
                <a:ext cx="1064880" cy="1050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807BC76-A0E0-42C6-9344-E9FA076F4E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79051" y="2139283"/>
                  <a:ext cx="108252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3052F3E-5709-4BC0-BA85-85ED8AC31F7D}"/>
                    </a:ext>
                  </a:extLst>
                </p14:cNvPr>
                <p14:cNvContentPartPr/>
                <p14:nvPr/>
              </p14:nvContentPartPr>
              <p14:xfrm>
                <a:off x="8937451" y="2233603"/>
                <a:ext cx="136080" cy="75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3052F3E-5709-4BC0-BA85-85ED8AC31F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28451" y="2224603"/>
                  <a:ext cx="15372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6A827A-003C-44AA-8CE7-F6F4EB84B251}"/>
                    </a:ext>
                  </a:extLst>
                </p14:cNvPr>
                <p14:cNvContentPartPr/>
                <p14:nvPr/>
              </p14:nvContentPartPr>
              <p14:xfrm>
                <a:off x="8920531" y="1996723"/>
                <a:ext cx="1098360" cy="1041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6A827A-003C-44AA-8CE7-F6F4EB84B25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911891" y="1987723"/>
                  <a:ext cx="111600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BEEA361-F2FF-4351-A730-5F2FC5C5C7A2}"/>
                    </a:ext>
                  </a:extLst>
                </p14:cNvPr>
                <p14:cNvContentPartPr/>
                <p14:nvPr/>
              </p14:nvContentPartPr>
              <p14:xfrm>
                <a:off x="9265411" y="2240443"/>
                <a:ext cx="70920" cy="170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BEEA361-F2FF-4351-A730-5F2FC5C5C7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56411" y="2231803"/>
                  <a:ext cx="88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A66BAB-CC2F-4C7B-833C-CBC30A776CA5}"/>
                    </a:ext>
                  </a:extLst>
                </p14:cNvPr>
                <p14:cNvContentPartPr/>
                <p14:nvPr/>
              </p14:nvContentPartPr>
              <p14:xfrm>
                <a:off x="9441451" y="2205163"/>
                <a:ext cx="5760" cy="173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A66BAB-CC2F-4C7B-833C-CBC30A776C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32451" y="2196163"/>
                  <a:ext cx="23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83E428B-B696-4637-8FDA-DBA266431A50}"/>
                    </a:ext>
                  </a:extLst>
                </p14:cNvPr>
                <p14:cNvContentPartPr/>
                <p14:nvPr/>
              </p14:nvContentPartPr>
              <p14:xfrm>
                <a:off x="9359011" y="2305603"/>
                <a:ext cx="115560" cy="43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83E428B-B696-4637-8FDA-DBA266431A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50371" y="2296603"/>
                  <a:ext cx="133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22C5E8-37C3-4698-8F11-26912DF92333}"/>
                    </a:ext>
                  </a:extLst>
                </p14:cNvPr>
                <p14:cNvContentPartPr/>
                <p14:nvPr/>
              </p14:nvContentPartPr>
              <p14:xfrm>
                <a:off x="9509851" y="2158363"/>
                <a:ext cx="120600" cy="219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22C5E8-37C3-4698-8F11-26912DF923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01211" y="2149723"/>
                  <a:ext cx="138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F0A2946-2EE7-42A9-9E4C-BCEA6E87FB2B}"/>
                    </a:ext>
                  </a:extLst>
                </p14:cNvPr>
                <p14:cNvContentPartPr/>
                <p14:nvPr/>
              </p14:nvContentPartPr>
              <p14:xfrm>
                <a:off x="9648451" y="2116603"/>
                <a:ext cx="13320" cy="311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F0A2946-2EE7-42A9-9E4C-BCEA6E87FB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39451" y="2107963"/>
                  <a:ext cx="30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EED4EA0-4F91-4B5E-8959-FE43BAC4707D}"/>
                    </a:ext>
                  </a:extLst>
                </p14:cNvPr>
                <p14:cNvContentPartPr/>
                <p14:nvPr/>
              </p14:nvContentPartPr>
              <p14:xfrm>
                <a:off x="9468451" y="2524123"/>
                <a:ext cx="56520" cy="345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EED4EA0-4F91-4B5E-8959-FE43BAC470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59451" y="2515483"/>
                  <a:ext cx="741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E0361F-76AE-400B-BBC4-A00EFA69EA01}"/>
                    </a:ext>
                  </a:extLst>
                </p14:cNvPr>
                <p14:cNvContentPartPr/>
                <p14:nvPr/>
              </p14:nvContentPartPr>
              <p14:xfrm>
                <a:off x="9434611" y="2753803"/>
                <a:ext cx="146160" cy="113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E0361F-76AE-400B-BBC4-A00EFA69EA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25971" y="2745163"/>
                  <a:ext cx="163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26240CB-74CE-4BD2-ABE0-059FE9A707D5}"/>
                    </a:ext>
                  </a:extLst>
                </p14:cNvPr>
                <p14:cNvContentPartPr/>
                <p14:nvPr/>
              </p14:nvContentPartPr>
              <p14:xfrm>
                <a:off x="7162291" y="1778923"/>
                <a:ext cx="2417400" cy="1496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26240CB-74CE-4BD2-ABE0-059FE9A707D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53291" y="1770283"/>
                  <a:ext cx="2435040" cy="15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F05697-633D-4CE9-88C7-DE5C9F7FEC22}"/>
                    </a:ext>
                  </a:extLst>
                </p14:cNvPr>
                <p14:cNvContentPartPr/>
                <p14:nvPr/>
              </p14:nvContentPartPr>
              <p14:xfrm>
                <a:off x="7208011" y="2005363"/>
                <a:ext cx="185400" cy="229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F05697-633D-4CE9-88C7-DE5C9F7FEC2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99371" y="1996363"/>
                  <a:ext cx="20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52DFDE3-66E8-4FC3-9C76-8DDC32391597}"/>
                    </a:ext>
                  </a:extLst>
                </p14:cNvPr>
                <p14:cNvContentPartPr/>
                <p14:nvPr/>
              </p14:nvContentPartPr>
              <p14:xfrm>
                <a:off x="7281811" y="2473723"/>
                <a:ext cx="178920" cy="285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52DFDE3-66E8-4FC3-9C76-8DDC323915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72811" y="2464723"/>
                  <a:ext cx="196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6979F4-5D77-4FBD-9E7F-E1EA80ECEA6D}"/>
                    </a:ext>
                  </a:extLst>
                </p14:cNvPr>
                <p14:cNvContentPartPr/>
                <p14:nvPr/>
              </p14:nvContentPartPr>
              <p14:xfrm>
                <a:off x="7279291" y="2434483"/>
                <a:ext cx="307800" cy="369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6979F4-5D77-4FBD-9E7F-E1EA80ECEA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70291" y="2425843"/>
                  <a:ext cx="325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74B7D8B-9955-4D8B-BADF-1215F9B6A387}"/>
                    </a:ext>
                  </a:extLst>
                </p14:cNvPr>
                <p14:cNvContentPartPr/>
                <p14:nvPr/>
              </p14:nvContentPartPr>
              <p14:xfrm>
                <a:off x="7161571" y="2536723"/>
                <a:ext cx="239760" cy="41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74B7D8B-9955-4D8B-BADF-1215F9B6A3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52931" y="2527723"/>
                  <a:ext cx="257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3C48B8-4CCE-446E-853F-0181DA47C7EA}"/>
                    </a:ext>
                  </a:extLst>
                </p14:cNvPr>
                <p14:cNvContentPartPr/>
                <p14:nvPr/>
              </p14:nvContentPartPr>
              <p14:xfrm>
                <a:off x="7171651" y="2643283"/>
                <a:ext cx="294480" cy="60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3C48B8-4CCE-446E-853F-0181DA47C7E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62651" y="2634283"/>
                  <a:ext cx="312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C57CAD1-65FB-4848-83EB-1F6F06DD0A0C}"/>
                    </a:ext>
                  </a:extLst>
                </p14:cNvPr>
                <p14:cNvContentPartPr/>
                <p14:nvPr/>
              </p14:nvContentPartPr>
              <p14:xfrm>
                <a:off x="7103971" y="2244043"/>
                <a:ext cx="207360" cy="349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C57CAD1-65FB-4848-83EB-1F6F06DD0A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94971" y="2235403"/>
                  <a:ext cx="2250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7BB5CD-F55F-4FE7-9BCA-95DB299BBDD2}"/>
                    </a:ext>
                  </a:extLst>
                </p14:cNvPr>
                <p14:cNvContentPartPr/>
                <p14:nvPr/>
              </p14:nvContentPartPr>
              <p14:xfrm>
                <a:off x="7160131" y="2726803"/>
                <a:ext cx="35640" cy="20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7BB5CD-F55F-4FE7-9BCA-95DB299BBD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51131" y="2718163"/>
                  <a:ext cx="53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CE9BAFF-FB06-4DBC-AB95-4A6E798CD5D6}"/>
                    </a:ext>
                  </a:extLst>
                </p14:cNvPr>
                <p14:cNvContentPartPr/>
                <p14:nvPr/>
              </p14:nvContentPartPr>
              <p14:xfrm>
                <a:off x="7118011" y="2649763"/>
                <a:ext cx="324360" cy="89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CE9BAFF-FB06-4DBC-AB95-4A6E798CD5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09371" y="2640763"/>
                  <a:ext cx="342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4AE0790-9E05-45CF-8521-08F2AD245C77}"/>
                    </a:ext>
                  </a:extLst>
                </p14:cNvPr>
                <p14:cNvContentPartPr/>
                <p14:nvPr/>
              </p14:nvContentPartPr>
              <p14:xfrm>
                <a:off x="7559011" y="2562283"/>
                <a:ext cx="135000" cy="527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4AE0790-9E05-45CF-8521-08F2AD245C7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50011" y="2553643"/>
                  <a:ext cx="15264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07B82D3-4906-4B29-B022-6C583388F3F9}"/>
                    </a:ext>
                  </a:extLst>
                </p14:cNvPr>
                <p14:cNvContentPartPr/>
                <p14:nvPr/>
              </p14:nvContentPartPr>
              <p14:xfrm>
                <a:off x="7588531" y="2934523"/>
                <a:ext cx="156240" cy="131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07B82D3-4906-4B29-B022-6C583388F3F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79531" y="2925523"/>
                  <a:ext cx="173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17E77F7-48BB-4175-8BFA-C4AAE24E0B99}"/>
                    </a:ext>
                  </a:extLst>
                </p14:cNvPr>
                <p14:cNvContentPartPr/>
                <p14:nvPr/>
              </p14:nvContentPartPr>
              <p14:xfrm>
                <a:off x="5797171" y="1892683"/>
                <a:ext cx="1956600" cy="1680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17E77F7-48BB-4175-8BFA-C4AAE24E0B9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88531" y="1883683"/>
                  <a:ext cx="1974240" cy="16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A8050C6-FE3A-46E0-AEFF-E7879AE9511E}"/>
                    </a:ext>
                  </a:extLst>
                </p14:cNvPr>
                <p14:cNvContentPartPr/>
                <p14:nvPr/>
              </p14:nvContentPartPr>
              <p14:xfrm>
                <a:off x="5853331" y="2272483"/>
                <a:ext cx="115560" cy="132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A8050C6-FE3A-46E0-AEFF-E7879AE951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44331" y="2263483"/>
                  <a:ext cx="133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78A628-CA3B-4DBE-867C-CDD97C05B420}"/>
                    </a:ext>
                  </a:extLst>
                </p14:cNvPr>
                <p14:cNvContentPartPr/>
                <p14:nvPr/>
              </p14:nvContentPartPr>
              <p14:xfrm>
                <a:off x="5849011" y="2668123"/>
                <a:ext cx="2880" cy="27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78A628-CA3B-4DBE-867C-CDD97C05B4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40371" y="2659483"/>
                  <a:ext cx="20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08A994C-6290-432A-B19D-B40F3BCDF75D}"/>
                    </a:ext>
                  </a:extLst>
                </p14:cNvPr>
                <p14:cNvContentPartPr/>
                <p14:nvPr/>
              </p14:nvContentPartPr>
              <p14:xfrm>
                <a:off x="5804371" y="2579203"/>
                <a:ext cx="139680" cy="329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08A994C-6290-432A-B19D-B40F3BCDF7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95371" y="2570203"/>
                  <a:ext cx="157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8D1EEE1-FDA1-49F2-B130-F44A66438D71}"/>
                    </a:ext>
                  </a:extLst>
                </p14:cNvPr>
                <p14:cNvContentPartPr/>
                <p14:nvPr/>
              </p14:nvContentPartPr>
              <p14:xfrm>
                <a:off x="5795011" y="2575243"/>
                <a:ext cx="338400" cy="344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8D1EEE1-FDA1-49F2-B130-F44A66438D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86011" y="2566603"/>
                  <a:ext cx="3560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3214830-E921-4713-A2A1-BC9B6454C534}"/>
                    </a:ext>
                  </a:extLst>
                </p14:cNvPr>
                <p14:cNvContentPartPr/>
                <p14:nvPr/>
              </p14:nvContentPartPr>
              <p14:xfrm>
                <a:off x="5678011" y="2409643"/>
                <a:ext cx="259200" cy="300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3214830-E921-4713-A2A1-BC9B6454C53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69011" y="2400643"/>
                  <a:ext cx="276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E88857F-66AE-48F2-B157-BCC1E0377120}"/>
                    </a:ext>
                  </a:extLst>
                </p14:cNvPr>
                <p14:cNvContentPartPr/>
                <p14:nvPr/>
              </p14:nvContentPartPr>
              <p14:xfrm>
                <a:off x="5742811" y="2817883"/>
                <a:ext cx="172440" cy="36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E88857F-66AE-48F2-B157-BCC1E037712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34171" y="2809243"/>
                  <a:ext cx="190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C897C5-7898-49F7-8DD3-7ED0CC569127}"/>
                    </a:ext>
                  </a:extLst>
                </p14:cNvPr>
                <p14:cNvContentPartPr/>
                <p14:nvPr/>
              </p14:nvContentPartPr>
              <p14:xfrm>
                <a:off x="4362571" y="2098603"/>
                <a:ext cx="1821600" cy="1509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C897C5-7898-49F7-8DD3-7ED0CC56912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53931" y="2089963"/>
                  <a:ext cx="1839240" cy="15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10453B3-FCAA-43A1-98CC-C20A2ECD595E}"/>
                    </a:ext>
                  </a:extLst>
                </p14:cNvPr>
                <p14:cNvContentPartPr/>
                <p14:nvPr/>
              </p14:nvContentPartPr>
              <p14:xfrm>
                <a:off x="4063411" y="2564083"/>
                <a:ext cx="385200" cy="34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10453B3-FCAA-43A1-98CC-C20A2ECD59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54411" y="2555083"/>
                  <a:ext cx="402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5C031B3-5872-406D-AB3A-A7BEDDBFA752}"/>
                    </a:ext>
                  </a:extLst>
                </p14:cNvPr>
                <p14:cNvContentPartPr/>
                <p14:nvPr/>
              </p14:nvContentPartPr>
              <p14:xfrm>
                <a:off x="4290211" y="2810323"/>
                <a:ext cx="142200" cy="259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5C031B3-5872-406D-AB3A-A7BEDDBFA75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81571" y="2801323"/>
                  <a:ext cx="159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44ACDE2-21D8-44A5-BAA6-18B466538D7D}"/>
                    </a:ext>
                  </a:extLst>
                </p14:cNvPr>
                <p14:cNvContentPartPr/>
                <p14:nvPr/>
              </p14:nvContentPartPr>
              <p14:xfrm>
                <a:off x="4285891" y="2782603"/>
                <a:ext cx="325080" cy="26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44ACDE2-21D8-44A5-BAA6-18B466538D7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76891" y="2773603"/>
                  <a:ext cx="342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6466C3-9626-4584-AFF2-8F9F23DED018}"/>
                    </a:ext>
                  </a:extLst>
                </p14:cNvPr>
                <p14:cNvContentPartPr/>
                <p14:nvPr/>
              </p14:nvContentPartPr>
              <p14:xfrm>
                <a:off x="4237651" y="2955763"/>
                <a:ext cx="160560" cy="54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6466C3-9626-4584-AFF2-8F9F23DED0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28651" y="2947123"/>
                  <a:ext cx="178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A934E52-F1F7-4CB3-87C3-FD0C2B1B9AFD}"/>
                    </a:ext>
                  </a:extLst>
                </p14:cNvPr>
                <p14:cNvContentPartPr/>
                <p14:nvPr/>
              </p14:nvContentPartPr>
              <p14:xfrm>
                <a:off x="4168891" y="3001843"/>
                <a:ext cx="89280" cy="35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A934E52-F1F7-4CB3-87C3-FD0C2B1B9AF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60251" y="2993203"/>
                  <a:ext cx="106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653561D-268A-415C-9A8F-47E34B74EAB2}"/>
                    </a:ext>
                  </a:extLst>
                </p14:cNvPr>
                <p14:cNvContentPartPr/>
                <p14:nvPr/>
              </p14:nvContentPartPr>
              <p14:xfrm>
                <a:off x="5884506" y="3104803"/>
                <a:ext cx="263520" cy="148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653561D-268A-415C-9A8F-47E34B74EA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75866" y="3096163"/>
                  <a:ext cx="281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260747-C167-4188-A3B9-500FDB066763}"/>
                    </a:ext>
                  </a:extLst>
                </p14:cNvPr>
                <p14:cNvContentPartPr/>
                <p14:nvPr/>
              </p14:nvContentPartPr>
              <p14:xfrm>
                <a:off x="4357746" y="3372643"/>
                <a:ext cx="204120" cy="130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260747-C167-4188-A3B9-500FDB0667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48746" y="3364003"/>
                  <a:ext cx="22176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32E917A-2FB2-4670-B8C5-0499F16A5993}"/>
                  </a:ext>
                </a:extLst>
              </p14:cNvPr>
              <p14:cNvContentPartPr/>
              <p14:nvPr/>
            </p14:nvContentPartPr>
            <p14:xfrm>
              <a:off x="2617506" y="3549403"/>
              <a:ext cx="214560" cy="133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32E917A-2FB2-4670-B8C5-0499F16A599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08866" y="3540763"/>
                <a:ext cx="2322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0EC5998-A642-4AB9-8B82-0EA02D5BD234}"/>
                  </a:ext>
                </a:extLst>
              </p14:cNvPr>
              <p14:cNvContentPartPr/>
              <p14:nvPr/>
            </p14:nvContentPartPr>
            <p14:xfrm>
              <a:off x="2674746" y="4649923"/>
              <a:ext cx="5519880" cy="6235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0EC5998-A642-4AB9-8B82-0EA02D5BD23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666106" y="4640923"/>
                <a:ext cx="5537520" cy="64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F7CDF8D-0355-48DC-A2D8-64670C098D51}"/>
              </a:ext>
            </a:extLst>
          </p:cNvPr>
          <p:cNvGrpSpPr/>
          <p:nvPr/>
        </p:nvGrpSpPr>
        <p:grpSpPr>
          <a:xfrm>
            <a:off x="2276586" y="4549123"/>
            <a:ext cx="8037360" cy="1977998"/>
            <a:chOff x="2276586" y="4549123"/>
            <a:chExt cx="8037360" cy="19779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7D61D0C-B2C0-4C99-8711-EFF26C39C1D3}"/>
                    </a:ext>
                  </a:extLst>
                </p14:cNvPr>
                <p14:cNvContentPartPr/>
                <p14:nvPr/>
              </p14:nvContentPartPr>
              <p14:xfrm>
                <a:off x="9179226" y="5242212"/>
                <a:ext cx="70200" cy="560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7D61D0C-B2C0-4C99-8711-EFF26C39C1D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70226" y="5233212"/>
                  <a:ext cx="8784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D669158-7385-4576-9FCC-E080FF15982C}"/>
                    </a:ext>
                  </a:extLst>
                </p14:cNvPr>
                <p14:cNvContentPartPr/>
                <p14:nvPr/>
              </p14:nvContentPartPr>
              <p14:xfrm>
                <a:off x="9159066" y="4999932"/>
                <a:ext cx="1154880" cy="92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D669158-7385-4576-9FCC-E080FF15982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50426" y="4991292"/>
                  <a:ext cx="1172520" cy="9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5C8E047-A62B-46BE-B348-8762EDB2D98B}"/>
                    </a:ext>
                  </a:extLst>
                </p14:cNvPr>
                <p14:cNvContentPartPr/>
                <p14:nvPr/>
              </p14:nvContentPartPr>
              <p14:xfrm>
                <a:off x="9144666" y="5161572"/>
                <a:ext cx="174960" cy="711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5C8E047-A62B-46BE-B348-8762EDB2D9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35666" y="5152572"/>
                  <a:ext cx="19260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A00CE1-8459-4E42-BD8B-48050126C55E}"/>
                    </a:ext>
                  </a:extLst>
                </p14:cNvPr>
                <p14:cNvContentPartPr/>
                <p14:nvPr/>
              </p14:nvContentPartPr>
              <p14:xfrm>
                <a:off x="9576811" y="5415441"/>
                <a:ext cx="95040" cy="149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A00CE1-8459-4E42-BD8B-48050126C5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68171" y="5406441"/>
                  <a:ext cx="112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2FDE45-362F-49DB-A607-C240987B9A35}"/>
                    </a:ext>
                  </a:extLst>
                </p14:cNvPr>
                <p14:cNvContentPartPr/>
                <p14:nvPr/>
              </p14:nvContentPartPr>
              <p14:xfrm>
                <a:off x="9661771" y="5349201"/>
                <a:ext cx="160920" cy="183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2FDE45-362F-49DB-A607-C240987B9A3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52771" y="5340561"/>
                  <a:ext cx="178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9F34AD2-8BCE-41E4-B2D3-11B6121D518A}"/>
                    </a:ext>
                  </a:extLst>
                </p14:cNvPr>
                <p14:cNvContentPartPr/>
                <p14:nvPr/>
              </p14:nvContentPartPr>
              <p14:xfrm>
                <a:off x="9787051" y="5430561"/>
                <a:ext cx="118800" cy="69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9F34AD2-8BCE-41E4-B2D3-11B6121D518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78051" y="5421561"/>
                  <a:ext cx="136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CFA1C8B-8FDA-40DF-B0AF-B1F9BAE3051A}"/>
                    </a:ext>
                  </a:extLst>
                </p14:cNvPr>
                <p14:cNvContentPartPr/>
                <p14:nvPr/>
              </p14:nvContentPartPr>
              <p14:xfrm>
                <a:off x="9910891" y="5248761"/>
                <a:ext cx="21600" cy="260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CFA1C8B-8FDA-40DF-B0AF-B1F9BAE3051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02251" y="5239761"/>
                  <a:ext cx="39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A6E99FF-EB76-4948-A056-D4B449B77111}"/>
                    </a:ext>
                  </a:extLst>
                </p14:cNvPr>
                <p14:cNvContentPartPr/>
                <p14:nvPr/>
              </p14:nvContentPartPr>
              <p14:xfrm>
                <a:off x="9962371" y="5242281"/>
                <a:ext cx="27720" cy="265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A6E99FF-EB76-4948-A056-D4B449B7711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53371" y="5233281"/>
                  <a:ext cx="45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C52834B-F2E4-46BB-A8CA-48FFCD9291EB}"/>
                    </a:ext>
                  </a:extLst>
                </p14:cNvPr>
                <p14:cNvContentPartPr/>
                <p14:nvPr/>
              </p14:nvContentPartPr>
              <p14:xfrm>
                <a:off x="9667386" y="5025043"/>
                <a:ext cx="41040" cy="342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C52834B-F2E4-46BB-A8CA-48FFCD9291E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58746" y="5016043"/>
                  <a:ext cx="586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6F4B055-91AF-4741-A913-9543BEF5C801}"/>
                    </a:ext>
                  </a:extLst>
                </p14:cNvPr>
                <p14:cNvContentPartPr/>
                <p14:nvPr/>
              </p14:nvContentPartPr>
              <p14:xfrm>
                <a:off x="9645786" y="4884643"/>
                <a:ext cx="14400" cy="185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6F4B055-91AF-4741-A913-9543BEF5C80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36786" y="4875643"/>
                  <a:ext cx="32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D4392C2-050A-4A1C-B02D-D2C48C2A6EDF}"/>
                    </a:ext>
                  </a:extLst>
                </p14:cNvPr>
                <p14:cNvContentPartPr/>
                <p14:nvPr/>
              </p14:nvContentPartPr>
              <p14:xfrm>
                <a:off x="9592506" y="5054923"/>
                <a:ext cx="164520" cy="84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D4392C2-050A-4A1C-B02D-D2C48C2A6ED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83506" y="5046283"/>
                  <a:ext cx="182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2630194-13B6-42FF-955D-0EE3D09C0143}"/>
                    </a:ext>
                  </a:extLst>
                </p14:cNvPr>
                <p14:cNvContentPartPr/>
                <p14:nvPr/>
              </p14:nvContentPartPr>
              <p14:xfrm>
                <a:off x="2406546" y="4573243"/>
                <a:ext cx="7216200" cy="307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2630194-13B6-42FF-955D-0EE3D09C014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97906" y="4564243"/>
                  <a:ext cx="7233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AE7314C-42D2-4575-9852-38EF19ADF129}"/>
                    </a:ext>
                  </a:extLst>
                </p14:cNvPr>
                <p14:cNvContentPartPr/>
                <p14:nvPr/>
              </p14:nvContentPartPr>
              <p14:xfrm>
                <a:off x="2547649" y="5643321"/>
                <a:ext cx="89640" cy="805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AE7314C-42D2-4575-9852-38EF19ADF1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38649" y="5634321"/>
                  <a:ext cx="107280" cy="8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5E1FA0C-DCD4-42E0-84DE-9DDAD97EF753}"/>
                    </a:ext>
                  </a:extLst>
                </p14:cNvPr>
                <p14:cNvContentPartPr/>
                <p14:nvPr/>
              </p14:nvContentPartPr>
              <p14:xfrm>
                <a:off x="2450809" y="5520561"/>
                <a:ext cx="1014120" cy="1006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5E1FA0C-DCD4-42E0-84DE-9DDAD97EF7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42169" y="5511921"/>
                  <a:ext cx="103176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B288379-7EEB-4A44-B2C4-E21D23A7C79A}"/>
                    </a:ext>
                  </a:extLst>
                </p14:cNvPr>
                <p14:cNvContentPartPr/>
                <p14:nvPr/>
              </p14:nvContentPartPr>
              <p14:xfrm>
                <a:off x="4405969" y="5637561"/>
                <a:ext cx="75600" cy="775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B288379-7EEB-4A44-B2C4-E21D23A7C7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97329" y="5628921"/>
                  <a:ext cx="9324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807A7C1-7CE2-4D01-8F24-D5E28580A288}"/>
                    </a:ext>
                  </a:extLst>
                </p14:cNvPr>
                <p14:cNvContentPartPr/>
                <p14:nvPr/>
              </p14:nvContentPartPr>
              <p14:xfrm>
                <a:off x="4304809" y="5435241"/>
                <a:ext cx="1140480" cy="946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807A7C1-7CE2-4D01-8F24-D5E28580A2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96169" y="5426601"/>
                  <a:ext cx="115812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175B348-6368-4451-BA75-B8895ACCDCB1}"/>
                    </a:ext>
                  </a:extLst>
                </p14:cNvPr>
                <p14:cNvContentPartPr/>
                <p14:nvPr/>
              </p14:nvContentPartPr>
              <p14:xfrm>
                <a:off x="8477946" y="4565683"/>
                <a:ext cx="69120" cy="125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175B348-6368-4451-BA75-B8895ACCDCB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69306" y="4557043"/>
                  <a:ext cx="86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30FFA33-8347-4393-A853-E0CAD51EFAD3}"/>
                    </a:ext>
                  </a:extLst>
                </p14:cNvPr>
                <p14:cNvContentPartPr/>
                <p14:nvPr/>
              </p14:nvContentPartPr>
              <p14:xfrm>
                <a:off x="8488746" y="4616803"/>
                <a:ext cx="12600" cy="348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30FFA33-8347-4393-A853-E0CAD51EFAD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80106" y="4607803"/>
                  <a:ext cx="30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4E97DB4-E79C-48F2-BF04-5D25346B99C1}"/>
                    </a:ext>
                  </a:extLst>
                </p14:cNvPr>
                <p14:cNvContentPartPr/>
                <p14:nvPr/>
              </p14:nvContentPartPr>
              <p14:xfrm>
                <a:off x="7733466" y="5060683"/>
                <a:ext cx="135000" cy="741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4E97DB4-E79C-48F2-BF04-5D25346B99C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24466" y="5051683"/>
                  <a:ext cx="15264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DBF3870-1D81-42C1-8D45-CF24493FC14A}"/>
                    </a:ext>
                  </a:extLst>
                </p14:cNvPr>
                <p14:cNvContentPartPr/>
                <p14:nvPr/>
              </p14:nvContentPartPr>
              <p14:xfrm>
                <a:off x="7566066" y="4937563"/>
                <a:ext cx="1198800" cy="924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DBF3870-1D81-42C1-8D45-CF24493FC1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57066" y="4928563"/>
                  <a:ext cx="121644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ED7DB1-24EF-4F07-A550-15DEC43BC5E3}"/>
                    </a:ext>
                  </a:extLst>
                </p14:cNvPr>
                <p14:cNvContentPartPr/>
                <p14:nvPr/>
              </p14:nvContentPartPr>
              <p14:xfrm>
                <a:off x="7932906" y="5236723"/>
                <a:ext cx="261720" cy="32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ED7DB1-24EF-4F07-A550-15DEC43BC5E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23906" y="5228083"/>
                  <a:ext cx="279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3D1AF42-5429-4C01-AB87-D91416C09433}"/>
                    </a:ext>
                  </a:extLst>
                </p14:cNvPr>
                <p14:cNvContentPartPr/>
                <p14:nvPr/>
              </p14:nvContentPartPr>
              <p14:xfrm>
                <a:off x="8137386" y="5236003"/>
                <a:ext cx="104760" cy="28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3D1AF42-5429-4C01-AB87-D91416C0943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28386" y="5227363"/>
                  <a:ext cx="122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8848C0-BAFF-4315-ADA2-42A252CCA2AC}"/>
                    </a:ext>
                  </a:extLst>
                </p14:cNvPr>
                <p14:cNvContentPartPr/>
                <p14:nvPr/>
              </p14:nvContentPartPr>
              <p14:xfrm>
                <a:off x="8221626" y="5243203"/>
                <a:ext cx="14760" cy="154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8848C0-BAFF-4315-ADA2-42A252CCA2A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12986" y="5234563"/>
                  <a:ext cx="32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9F62B45-815F-4EB5-9010-4D910E9DA4BD}"/>
                    </a:ext>
                  </a:extLst>
                </p14:cNvPr>
                <p14:cNvContentPartPr/>
                <p14:nvPr/>
              </p14:nvContentPartPr>
              <p14:xfrm>
                <a:off x="8131986" y="5379283"/>
                <a:ext cx="359280" cy="111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9F62B45-815F-4EB5-9010-4D910E9DA4B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22986" y="5370283"/>
                  <a:ext cx="376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58E7A4A-9FAA-4073-B476-C6BA7AF74778}"/>
                    </a:ext>
                  </a:extLst>
                </p14:cNvPr>
                <p14:cNvContentPartPr/>
                <p14:nvPr/>
              </p14:nvContentPartPr>
              <p14:xfrm>
                <a:off x="8186706" y="5378563"/>
                <a:ext cx="39960" cy="105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58E7A4A-9FAA-4073-B476-C6BA7AF7477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78066" y="5369923"/>
                  <a:ext cx="5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B16F77F-A75C-4672-8FAF-16AAD18A89BF}"/>
                    </a:ext>
                  </a:extLst>
                </p14:cNvPr>
                <p14:cNvContentPartPr/>
                <p14:nvPr/>
              </p14:nvContentPartPr>
              <p14:xfrm>
                <a:off x="8109666" y="5450563"/>
                <a:ext cx="335880" cy="252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B16F77F-A75C-4672-8FAF-16AAD18A89B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01026" y="5441563"/>
                  <a:ext cx="353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0BFABC6-EE12-403A-9414-B3B54B24C201}"/>
                    </a:ext>
                  </a:extLst>
                </p14:cNvPr>
                <p14:cNvContentPartPr/>
                <p14:nvPr/>
              </p14:nvContentPartPr>
              <p14:xfrm>
                <a:off x="8386866" y="5398363"/>
                <a:ext cx="108360" cy="275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0BFABC6-EE12-403A-9414-B3B54B24C20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77866" y="5389363"/>
                  <a:ext cx="126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EEF641B-2445-4EA2-BA81-E345BF795C28}"/>
                    </a:ext>
                  </a:extLst>
                </p14:cNvPr>
                <p14:cNvContentPartPr/>
                <p14:nvPr/>
              </p14:nvContentPartPr>
              <p14:xfrm>
                <a:off x="8351946" y="4951243"/>
                <a:ext cx="122400" cy="504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EEF641B-2445-4EA2-BA81-E345BF795C2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42946" y="4942243"/>
                  <a:ext cx="1400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5BE72B2-E787-4C6A-A08B-07C983CA0843}"/>
                    </a:ext>
                  </a:extLst>
                </p14:cNvPr>
                <p14:cNvContentPartPr/>
                <p14:nvPr/>
              </p14:nvContentPartPr>
              <p14:xfrm>
                <a:off x="8200026" y="5338963"/>
                <a:ext cx="17640" cy="135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5BE72B2-E787-4C6A-A08B-07C983CA084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91026" y="5330323"/>
                  <a:ext cx="35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BA3AD48-8935-4620-B218-405C314B4F5D}"/>
                    </a:ext>
                  </a:extLst>
                </p14:cNvPr>
                <p14:cNvContentPartPr/>
                <p14:nvPr/>
              </p14:nvContentPartPr>
              <p14:xfrm>
                <a:off x="7950186" y="5256883"/>
                <a:ext cx="5760" cy="34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BA3AD48-8935-4620-B218-405C314B4F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41546" y="5247883"/>
                  <a:ext cx="23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A5104A-C60C-4731-9EB6-C176F0BFA835}"/>
                    </a:ext>
                  </a:extLst>
                </p14:cNvPr>
                <p14:cNvContentPartPr/>
                <p14:nvPr/>
              </p14:nvContentPartPr>
              <p14:xfrm>
                <a:off x="8131986" y="5193523"/>
                <a:ext cx="74520" cy="103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A5104A-C60C-4731-9EB6-C176F0BFA83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23346" y="5184883"/>
                  <a:ext cx="92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4DB9DA7-3205-4687-A83A-6D6844720F54}"/>
                    </a:ext>
                  </a:extLst>
                </p14:cNvPr>
                <p14:cNvContentPartPr/>
                <p14:nvPr/>
              </p14:nvContentPartPr>
              <p14:xfrm>
                <a:off x="8251506" y="5696083"/>
                <a:ext cx="25560" cy="30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4DB9DA7-3205-4687-A83A-6D6844720F5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42506" y="5687083"/>
                  <a:ext cx="43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58CE4EE-1A3F-4A33-8A08-1FFC5B7CF36B}"/>
                    </a:ext>
                  </a:extLst>
                </p14:cNvPr>
                <p14:cNvContentPartPr/>
                <p14:nvPr/>
              </p14:nvContentPartPr>
              <p14:xfrm>
                <a:off x="8302626" y="5668003"/>
                <a:ext cx="2880" cy="6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58CE4EE-1A3F-4A33-8A08-1FFC5B7CF36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93986" y="5659363"/>
                  <a:ext cx="20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413C736-B91D-4587-95C3-0BF788BE69EC}"/>
                    </a:ext>
                  </a:extLst>
                </p14:cNvPr>
                <p14:cNvContentPartPr/>
                <p14:nvPr/>
              </p14:nvContentPartPr>
              <p14:xfrm>
                <a:off x="8051706" y="5691763"/>
                <a:ext cx="308880" cy="65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413C736-B91D-4587-95C3-0BF788BE69E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42706" y="5683123"/>
                  <a:ext cx="326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DB550B0-55A9-444E-AADC-4C3850354C88}"/>
                    </a:ext>
                  </a:extLst>
                </p14:cNvPr>
                <p14:cNvContentPartPr/>
                <p14:nvPr/>
              </p14:nvContentPartPr>
              <p14:xfrm>
                <a:off x="6249546" y="5466403"/>
                <a:ext cx="88920" cy="463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DB550B0-55A9-444E-AADC-4C3850354C8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40546" y="5457403"/>
                  <a:ext cx="1065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8019098-3C9D-4A86-83F7-DE0CF36F0929}"/>
                    </a:ext>
                  </a:extLst>
                </p14:cNvPr>
                <p14:cNvContentPartPr/>
                <p14:nvPr/>
              </p14:nvContentPartPr>
              <p14:xfrm>
                <a:off x="6151626" y="5223043"/>
                <a:ext cx="982800" cy="1089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8019098-3C9D-4A86-83F7-DE0CF36F092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42986" y="5214043"/>
                  <a:ext cx="1000440" cy="11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AE9A941-2DFA-47D8-A5FB-25D1D9515294}"/>
                    </a:ext>
                  </a:extLst>
                </p14:cNvPr>
                <p14:cNvContentPartPr/>
                <p14:nvPr/>
              </p14:nvContentPartPr>
              <p14:xfrm>
                <a:off x="6231186" y="5414923"/>
                <a:ext cx="98280" cy="757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AE9A941-2DFA-47D8-A5FB-25D1D951529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22546" y="5405923"/>
                  <a:ext cx="1159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862BC60-6719-4579-8D4D-82FFF09A3A26}"/>
                    </a:ext>
                  </a:extLst>
                </p14:cNvPr>
                <p14:cNvContentPartPr/>
                <p14:nvPr/>
              </p14:nvContentPartPr>
              <p14:xfrm>
                <a:off x="6441426" y="4763683"/>
                <a:ext cx="59760" cy="102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862BC60-6719-4579-8D4D-82FFF09A3A2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32426" y="4755043"/>
                  <a:ext cx="77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72432B8-90FF-4356-AF3F-EC241E1D2B9E}"/>
                    </a:ext>
                  </a:extLst>
                </p14:cNvPr>
                <p14:cNvContentPartPr/>
                <p14:nvPr/>
              </p14:nvContentPartPr>
              <p14:xfrm>
                <a:off x="6434946" y="4696363"/>
                <a:ext cx="63360" cy="100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72432B8-90FF-4356-AF3F-EC241E1D2B9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25946" y="4687723"/>
                  <a:ext cx="81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1BCBEED-A276-44B9-8E03-953A3B25ADB6}"/>
                    </a:ext>
                  </a:extLst>
                </p14:cNvPr>
                <p14:cNvContentPartPr/>
                <p14:nvPr/>
              </p14:nvContentPartPr>
              <p14:xfrm>
                <a:off x="6444666" y="4777723"/>
                <a:ext cx="23040" cy="186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1BCBEED-A276-44B9-8E03-953A3B25ADB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35666" y="4768723"/>
                  <a:ext cx="40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3774301-60EA-4B35-97BC-35DD2D83C86D}"/>
                    </a:ext>
                  </a:extLst>
                </p14:cNvPr>
                <p14:cNvContentPartPr/>
                <p14:nvPr/>
              </p14:nvContentPartPr>
              <p14:xfrm>
                <a:off x="6367626" y="4914163"/>
                <a:ext cx="292680" cy="142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3774301-60EA-4B35-97BC-35DD2D83C86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58626" y="4905523"/>
                  <a:ext cx="31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1F76C50-55EB-4559-9B05-8A2D8BA42459}"/>
                    </a:ext>
                  </a:extLst>
                </p14:cNvPr>
                <p14:cNvContentPartPr/>
                <p14:nvPr/>
              </p14:nvContentPartPr>
              <p14:xfrm>
                <a:off x="6385986" y="4919923"/>
                <a:ext cx="340920" cy="267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1F76C50-55EB-4559-9B05-8A2D8BA4245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77346" y="4911283"/>
                  <a:ext cx="358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0B48919-6837-476D-9440-E2A71E432EE4}"/>
                    </a:ext>
                  </a:extLst>
                </p14:cNvPr>
                <p14:cNvContentPartPr/>
                <p14:nvPr/>
              </p14:nvContentPartPr>
              <p14:xfrm>
                <a:off x="6561666" y="4549123"/>
                <a:ext cx="53640" cy="91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0B48919-6837-476D-9440-E2A71E432EE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53026" y="4540483"/>
                  <a:ext cx="71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1A321B8-8038-4E5F-B724-48E7CA9B6115}"/>
                    </a:ext>
                  </a:extLst>
                </p14:cNvPr>
                <p14:cNvContentPartPr/>
                <p14:nvPr/>
              </p14:nvContentPartPr>
              <p14:xfrm>
                <a:off x="6586866" y="4570723"/>
                <a:ext cx="19080" cy="410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1A321B8-8038-4E5F-B724-48E7CA9B611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77866" y="4561723"/>
                  <a:ext cx="367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4239316-1D46-4772-928B-4597F5C0FDAC}"/>
                    </a:ext>
                  </a:extLst>
                </p14:cNvPr>
                <p14:cNvContentPartPr/>
                <p14:nvPr/>
              </p14:nvContentPartPr>
              <p14:xfrm>
                <a:off x="6457986" y="4944403"/>
                <a:ext cx="13680" cy="90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4239316-1D46-4772-928B-4597F5C0FD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48986" y="4935763"/>
                  <a:ext cx="31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8DD22ED-A7E4-4C86-826F-CA376BB99536}"/>
                    </a:ext>
                  </a:extLst>
                </p14:cNvPr>
                <p14:cNvContentPartPr/>
                <p14:nvPr/>
              </p14:nvContentPartPr>
              <p14:xfrm>
                <a:off x="6593706" y="4945123"/>
                <a:ext cx="6840" cy="37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8DD22ED-A7E4-4C86-826F-CA376BB9953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85066" y="4936483"/>
                  <a:ext cx="24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794F4F7-73D4-40C4-9A5E-3662636C7D73}"/>
                    </a:ext>
                  </a:extLst>
                </p14:cNvPr>
                <p14:cNvContentPartPr/>
                <p14:nvPr/>
              </p14:nvContentPartPr>
              <p14:xfrm>
                <a:off x="6603066" y="5172283"/>
                <a:ext cx="138240" cy="349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794F4F7-73D4-40C4-9A5E-3662636C7D7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94066" y="5163283"/>
                  <a:ext cx="1558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8A48525-BF07-4370-949A-685131336764}"/>
                    </a:ext>
                  </a:extLst>
                </p14:cNvPr>
                <p14:cNvContentPartPr/>
                <p14:nvPr/>
              </p14:nvContentPartPr>
              <p14:xfrm>
                <a:off x="6726906" y="5484043"/>
                <a:ext cx="30240" cy="182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8A48525-BF07-4370-949A-6851313367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18266" y="5475403"/>
                  <a:ext cx="47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4AE0693-01F9-4DDC-A3CB-9EB21919055E}"/>
                    </a:ext>
                  </a:extLst>
                </p14:cNvPr>
                <p14:cNvContentPartPr/>
                <p14:nvPr/>
              </p14:nvContentPartPr>
              <p14:xfrm>
                <a:off x="6478146" y="5570083"/>
                <a:ext cx="354240" cy="367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4AE0693-01F9-4DDC-A3CB-9EB21919055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69506" y="5561443"/>
                  <a:ext cx="371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DE85346-A662-4AFA-B5E5-E3A74A8ABE5E}"/>
                    </a:ext>
                  </a:extLst>
                </p14:cNvPr>
                <p14:cNvContentPartPr/>
                <p14:nvPr/>
              </p14:nvContentPartPr>
              <p14:xfrm>
                <a:off x="6443946" y="5730643"/>
                <a:ext cx="369360" cy="207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DE85346-A662-4AFA-B5E5-E3A74A8ABE5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34946" y="5722003"/>
                  <a:ext cx="387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781D1FE-422D-4509-A51B-E361783F09FC}"/>
                    </a:ext>
                  </a:extLst>
                </p14:cNvPr>
                <p14:cNvContentPartPr/>
                <p14:nvPr/>
              </p14:nvContentPartPr>
              <p14:xfrm>
                <a:off x="6488586" y="5708323"/>
                <a:ext cx="130320" cy="230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781D1FE-422D-4509-A51B-E361783F09F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79946" y="5699683"/>
                  <a:ext cx="147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54D2EA2-ADA8-46D2-987B-55E5741FB8B4}"/>
                    </a:ext>
                  </a:extLst>
                </p14:cNvPr>
                <p14:cNvContentPartPr/>
                <p14:nvPr/>
              </p14:nvContentPartPr>
              <p14:xfrm>
                <a:off x="6754626" y="5865283"/>
                <a:ext cx="9000" cy="93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54D2EA2-ADA8-46D2-987B-55E5741FB8B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45986" y="5856643"/>
                  <a:ext cx="26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7CE8E26-9295-4E47-A189-707721E0DF99}"/>
                    </a:ext>
                  </a:extLst>
                </p14:cNvPr>
                <p14:cNvContentPartPr/>
                <p14:nvPr/>
              </p14:nvContentPartPr>
              <p14:xfrm>
                <a:off x="6620706" y="5897683"/>
                <a:ext cx="117360" cy="142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7CE8E26-9295-4E47-A189-707721E0DF9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12066" y="5888683"/>
                  <a:ext cx="135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88A7818-DE48-4189-8D09-ADDDD9C79B6A}"/>
                    </a:ext>
                  </a:extLst>
                </p14:cNvPr>
                <p14:cNvContentPartPr/>
                <p14:nvPr/>
              </p14:nvContentPartPr>
              <p14:xfrm>
                <a:off x="6439266" y="5356963"/>
                <a:ext cx="125640" cy="348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88A7818-DE48-4189-8D09-ADDDD9C79B6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30626" y="5348323"/>
                  <a:ext cx="1432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D66E115-E219-4CC1-83C8-A0AAAA960CC8}"/>
                    </a:ext>
                  </a:extLst>
                </p14:cNvPr>
                <p14:cNvContentPartPr/>
                <p14:nvPr/>
              </p14:nvContentPartPr>
              <p14:xfrm>
                <a:off x="6333066" y="5536243"/>
                <a:ext cx="176400" cy="66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D66E115-E219-4CC1-83C8-A0AAAA960CC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24426" y="5527243"/>
                  <a:ext cx="194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FACD291-8B94-4202-AE4B-F59942FF7A89}"/>
                    </a:ext>
                  </a:extLst>
                </p14:cNvPr>
                <p14:cNvContentPartPr/>
                <p14:nvPr/>
              </p14:nvContentPartPr>
              <p14:xfrm>
                <a:off x="6474546" y="5495203"/>
                <a:ext cx="59400" cy="91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FACD291-8B94-4202-AE4B-F59942FF7A8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65546" y="5486563"/>
                  <a:ext cx="77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088327-F3CD-4A9D-9ACD-24EE402B160B}"/>
                    </a:ext>
                  </a:extLst>
                </p14:cNvPr>
                <p14:cNvContentPartPr/>
                <p14:nvPr/>
              </p14:nvContentPartPr>
              <p14:xfrm>
                <a:off x="2276586" y="4905163"/>
                <a:ext cx="4161960" cy="447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088327-F3CD-4A9D-9ACD-24EE402B160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67586" y="4896523"/>
                  <a:ext cx="417960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D4FDFF-D089-4EAD-886C-77FB607289C6}"/>
              </a:ext>
            </a:extLst>
          </p:cNvPr>
          <p:cNvGrpSpPr/>
          <p:nvPr/>
        </p:nvGrpSpPr>
        <p:grpSpPr>
          <a:xfrm>
            <a:off x="119433" y="2207738"/>
            <a:ext cx="897840" cy="502560"/>
            <a:chOff x="119433" y="2207738"/>
            <a:chExt cx="89784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FBC5E57-2506-43C4-993A-B1A75D0C06A6}"/>
                    </a:ext>
                  </a:extLst>
                </p14:cNvPr>
                <p14:cNvContentPartPr/>
                <p14:nvPr/>
              </p14:nvContentPartPr>
              <p14:xfrm>
                <a:off x="119433" y="2396018"/>
                <a:ext cx="122400" cy="314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FBC5E57-2506-43C4-993A-B1A75D0C06A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5113" y="2391698"/>
                  <a:ext cx="131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8F421A-A107-4154-BD1F-827A206357B3}"/>
                    </a:ext>
                  </a:extLst>
                </p14:cNvPr>
                <p14:cNvContentPartPr/>
                <p14:nvPr/>
              </p14:nvContentPartPr>
              <p14:xfrm>
                <a:off x="292233" y="2460458"/>
                <a:ext cx="99720" cy="162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8F421A-A107-4154-BD1F-827A206357B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7913" y="2456138"/>
                  <a:ext cx="108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7EF8C8-0083-46F8-A969-DCA5C1B1E97D}"/>
                    </a:ext>
                  </a:extLst>
                </p14:cNvPr>
                <p14:cNvContentPartPr/>
                <p14:nvPr/>
              </p14:nvContentPartPr>
              <p14:xfrm>
                <a:off x="441273" y="2488898"/>
                <a:ext cx="58320" cy="8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7EF8C8-0083-46F8-A969-DCA5C1B1E97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6953" y="2484578"/>
                  <a:ext cx="66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0BF4A0-046A-4F98-9731-4A89C6570EAB}"/>
                    </a:ext>
                  </a:extLst>
                </p14:cNvPr>
                <p14:cNvContentPartPr/>
                <p14:nvPr/>
              </p14:nvContentPartPr>
              <p14:xfrm>
                <a:off x="433353" y="2401778"/>
                <a:ext cx="1980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0BF4A0-046A-4F98-9731-4A89C6570EA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9033" y="2397458"/>
                  <a:ext cx="284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FFF19B-EA4B-4CB4-B9C9-4EC407375FAF}"/>
                    </a:ext>
                  </a:extLst>
                </p14:cNvPr>
                <p14:cNvContentPartPr/>
                <p14:nvPr/>
              </p14:nvContentPartPr>
              <p14:xfrm>
                <a:off x="508233" y="2432378"/>
                <a:ext cx="84960" cy="77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FFF19B-EA4B-4CB4-B9C9-4EC407375FA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3913" y="2428058"/>
                  <a:ext cx="93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E27E39-F7EF-4D92-AEA9-1A66E634C9A4}"/>
                    </a:ext>
                  </a:extLst>
                </p14:cNvPr>
                <p14:cNvContentPartPr/>
                <p14:nvPr/>
              </p14:nvContentPartPr>
              <p14:xfrm>
                <a:off x="620193" y="2382698"/>
                <a:ext cx="141480" cy="9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E27E39-F7EF-4D92-AEA9-1A66E634C9A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5873" y="2378378"/>
                  <a:ext cx="150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D47928-E78A-4CD7-9236-38E684911DC0}"/>
                    </a:ext>
                  </a:extLst>
                </p14:cNvPr>
                <p14:cNvContentPartPr/>
                <p14:nvPr/>
              </p14:nvContentPartPr>
              <p14:xfrm>
                <a:off x="695073" y="2207738"/>
                <a:ext cx="153360" cy="145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D47928-E78A-4CD7-9236-38E684911D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0753" y="2203418"/>
                  <a:ext cx="162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5F3F32-0E51-4992-9339-145DCA54484B}"/>
                    </a:ext>
                  </a:extLst>
                </p14:cNvPr>
                <p14:cNvContentPartPr/>
                <p14:nvPr/>
              </p14:nvContentPartPr>
              <p14:xfrm>
                <a:off x="759153" y="2302778"/>
                <a:ext cx="7920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5F3F32-0E51-4992-9339-145DCA54484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54833" y="2298458"/>
                  <a:ext cx="87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0DDF24-0F8B-42B0-9ADC-C294F98EE7F1}"/>
                    </a:ext>
                  </a:extLst>
                </p14:cNvPr>
                <p14:cNvContentPartPr/>
                <p14:nvPr/>
              </p14:nvContentPartPr>
              <p14:xfrm>
                <a:off x="883353" y="2264618"/>
                <a:ext cx="133920" cy="341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0DDF24-0F8B-42B0-9ADC-C294F98EE7F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9033" y="2260298"/>
                  <a:ext cx="14256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B87230D-E20E-4175-9149-C4B0D8394A13}"/>
              </a:ext>
            </a:extLst>
          </p:cNvPr>
          <p:cNvGrpSpPr/>
          <p:nvPr/>
        </p:nvGrpSpPr>
        <p:grpSpPr>
          <a:xfrm>
            <a:off x="334353" y="3005498"/>
            <a:ext cx="1117800" cy="2158560"/>
            <a:chOff x="334353" y="3005498"/>
            <a:chExt cx="1117800" cy="21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A45833-28F3-41FC-A45E-C657C3B898A9}"/>
                    </a:ext>
                  </a:extLst>
                </p14:cNvPr>
                <p14:cNvContentPartPr/>
                <p14:nvPr/>
              </p14:nvContentPartPr>
              <p14:xfrm>
                <a:off x="334353" y="3072818"/>
                <a:ext cx="123840" cy="20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A45833-28F3-41FC-A45E-C657C3B898A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0033" y="3068498"/>
                  <a:ext cx="132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AC4FF9-F9D0-42CD-86FF-F139B20B790F}"/>
                    </a:ext>
                  </a:extLst>
                </p14:cNvPr>
                <p14:cNvContentPartPr/>
                <p14:nvPr/>
              </p14:nvContentPartPr>
              <p14:xfrm>
                <a:off x="375393" y="3437858"/>
                <a:ext cx="61920" cy="255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AC4FF9-F9D0-42CD-86FF-F139B20B790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71073" y="3433538"/>
                  <a:ext cx="70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FA66DB-76D2-4D57-B1F4-854D44DCAD21}"/>
                    </a:ext>
                  </a:extLst>
                </p14:cNvPr>
                <p14:cNvContentPartPr/>
                <p14:nvPr/>
              </p14:nvContentPartPr>
              <p14:xfrm>
                <a:off x="444873" y="3921698"/>
                <a:ext cx="169920" cy="252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FA66DB-76D2-4D57-B1F4-854D44DCAD2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0553" y="3917378"/>
                  <a:ext cx="1785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975575F-94C6-475B-894D-8701DC5D12A9}"/>
                    </a:ext>
                  </a:extLst>
                </p14:cNvPr>
                <p14:cNvContentPartPr/>
                <p14:nvPr/>
              </p14:nvContentPartPr>
              <p14:xfrm>
                <a:off x="517233" y="4378898"/>
                <a:ext cx="148680" cy="30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975575F-94C6-475B-894D-8701DC5D12A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2913" y="4374578"/>
                  <a:ext cx="157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9E44024-FB6C-48C0-BF49-E3FB6019CD0C}"/>
                    </a:ext>
                  </a:extLst>
                </p14:cNvPr>
                <p14:cNvContentPartPr/>
                <p14:nvPr/>
              </p14:nvContentPartPr>
              <p14:xfrm>
                <a:off x="591033" y="4902698"/>
                <a:ext cx="92160" cy="157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9E44024-FB6C-48C0-BF49-E3FB6019CD0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6713" y="4898378"/>
                  <a:ext cx="100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BFB378-C006-40E9-9068-E5B74F3A3D62}"/>
                    </a:ext>
                  </a:extLst>
                </p14:cNvPr>
                <p14:cNvContentPartPr/>
                <p14:nvPr/>
              </p14:nvContentPartPr>
              <p14:xfrm>
                <a:off x="667353" y="4881098"/>
                <a:ext cx="68760" cy="282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BFB378-C006-40E9-9068-E5B74F3A3D6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3033" y="4876778"/>
                  <a:ext cx="774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82325D-7E11-4BE7-9652-2CB23310FF9B}"/>
                    </a:ext>
                  </a:extLst>
                </p14:cNvPr>
                <p14:cNvContentPartPr/>
                <p14:nvPr/>
              </p14:nvContentPartPr>
              <p14:xfrm>
                <a:off x="742953" y="3017738"/>
                <a:ext cx="394920" cy="2002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82325D-7E11-4BE7-9652-2CB23310FF9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8633" y="3013418"/>
                  <a:ext cx="403560" cy="20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E074BE1-4800-450A-97DA-F75EA6F57CE0}"/>
                    </a:ext>
                  </a:extLst>
                </p14:cNvPr>
                <p14:cNvContentPartPr/>
                <p14:nvPr/>
              </p14:nvContentPartPr>
              <p14:xfrm>
                <a:off x="661233" y="3005498"/>
                <a:ext cx="208080" cy="18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E074BE1-4800-450A-97DA-F75EA6F57CE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6913" y="3001178"/>
                  <a:ext cx="216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62D2573-7AE3-4EEC-83FC-27898C0A1541}"/>
                    </a:ext>
                  </a:extLst>
                </p14:cNvPr>
                <p14:cNvContentPartPr/>
                <p14:nvPr/>
              </p14:nvContentPartPr>
              <p14:xfrm>
                <a:off x="999273" y="3460178"/>
                <a:ext cx="139320" cy="346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62D2573-7AE3-4EEC-83FC-27898C0A154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4953" y="3455858"/>
                  <a:ext cx="147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15016FE-40AF-4531-BEBB-95A542DC19FA}"/>
                    </a:ext>
                  </a:extLst>
                </p14:cNvPr>
                <p14:cNvContentPartPr/>
                <p14:nvPr/>
              </p14:nvContentPartPr>
              <p14:xfrm>
                <a:off x="1182873" y="3577538"/>
                <a:ext cx="35280" cy="93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15016FE-40AF-4531-BEBB-95A542DC19F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78553" y="3573218"/>
                  <a:ext cx="43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9068D4C-5E5C-40A2-8310-5A3E06D9CF00}"/>
                    </a:ext>
                  </a:extLst>
                </p14:cNvPr>
                <p14:cNvContentPartPr/>
                <p14:nvPr/>
              </p14:nvContentPartPr>
              <p14:xfrm>
                <a:off x="1172433" y="3515618"/>
                <a:ext cx="9720" cy="5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9068D4C-5E5C-40A2-8310-5A3E06D9CF0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68113" y="3511298"/>
                  <a:ext cx="183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BBA3CC6-2278-49B3-85E4-026FA240AD9A}"/>
                    </a:ext>
                  </a:extLst>
                </p14:cNvPr>
                <p14:cNvContentPartPr/>
                <p14:nvPr/>
              </p14:nvContentPartPr>
              <p14:xfrm>
                <a:off x="1260273" y="3298538"/>
                <a:ext cx="191880" cy="499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BBA3CC6-2278-49B3-85E4-026FA240AD9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55953" y="3294218"/>
                  <a:ext cx="200520" cy="50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B2A8C6F-318C-40F5-99A1-2B4D44094EE7}"/>
                  </a:ext>
                </a:extLst>
              </p14:cNvPr>
              <p14:cNvContentPartPr/>
              <p14:nvPr/>
            </p14:nvContentPartPr>
            <p14:xfrm>
              <a:off x="2590473" y="484058"/>
              <a:ext cx="160200" cy="178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B2A8C6F-318C-40F5-99A1-2B4D44094EE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586153" y="479738"/>
                <a:ext cx="1688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2435D5F-AF82-4C3C-A329-5BF9DC2C9101}"/>
                  </a:ext>
                </a:extLst>
              </p14:cNvPr>
              <p14:cNvContentPartPr/>
              <p14:nvPr/>
            </p14:nvContentPartPr>
            <p14:xfrm>
              <a:off x="7123593" y="240338"/>
              <a:ext cx="64800" cy="227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2435D5F-AF82-4C3C-A329-5BF9DC2C910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119273" y="236018"/>
                <a:ext cx="7344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324D223-1B26-4C52-BB71-5CA312E5163C}"/>
              </a:ext>
            </a:extLst>
          </p:cNvPr>
          <p:cNvGrpSpPr/>
          <p:nvPr/>
        </p:nvGrpSpPr>
        <p:grpSpPr>
          <a:xfrm>
            <a:off x="407073" y="909578"/>
            <a:ext cx="1307880" cy="452520"/>
            <a:chOff x="407073" y="909578"/>
            <a:chExt cx="130788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08EA7E0-DDB2-4FBF-97BA-F267C97B0E65}"/>
                    </a:ext>
                  </a:extLst>
                </p14:cNvPr>
                <p14:cNvContentPartPr/>
                <p14:nvPr/>
              </p14:nvContentPartPr>
              <p14:xfrm>
                <a:off x="407073" y="1209098"/>
                <a:ext cx="191160" cy="132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08EA7E0-DDB2-4FBF-97BA-F267C97B0E6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2753" y="1204778"/>
                  <a:ext cx="199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700E1C3-6DB8-44C8-9FE6-F421B86FEEDF}"/>
                    </a:ext>
                  </a:extLst>
                </p14:cNvPr>
                <p14:cNvContentPartPr/>
                <p14:nvPr/>
              </p14:nvContentPartPr>
              <p14:xfrm>
                <a:off x="598953" y="1200818"/>
                <a:ext cx="96480" cy="88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700E1C3-6DB8-44C8-9FE6-F421B86FEED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4633" y="1196498"/>
                  <a:ext cx="105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7A6D53E-4B39-4C7A-B961-1B96AC41EE6E}"/>
                    </a:ext>
                  </a:extLst>
                </p14:cNvPr>
                <p14:cNvContentPartPr/>
                <p14:nvPr/>
              </p14:nvContentPartPr>
              <p14:xfrm>
                <a:off x="641793" y="1036658"/>
                <a:ext cx="99000" cy="200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7A6D53E-4B39-4C7A-B961-1B96AC41EE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7473" y="1032338"/>
                  <a:ext cx="107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A60B6FA-9D7E-43F4-A023-80F5571C2C9F}"/>
                    </a:ext>
                  </a:extLst>
                </p14:cNvPr>
                <p14:cNvContentPartPr/>
                <p14:nvPr/>
              </p14:nvContentPartPr>
              <p14:xfrm>
                <a:off x="756993" y="1116578"/>
                <a:ext cx="74520" cy="129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A60B6FA-9D7E-43F4-A023-80F5571C2C9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2673" y="1112258"/>
                  <a:ext cx="83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E272B6-7EB5-4550-9BF7-3ADDF253DFBE}"/>
                    </a:ext>
                  </a:extLst>
                </p14:cNvPr>
                <p14:cNvContentPartPr/>
                <p14:nvPr/>
              </p14:nvContentPartPr>
              <p14:xfrm>
                <a:off x="882993" y="1085258"/>
                <a:ext cx="39240" cy="151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E272B6-7EB5-4550-9BF7-3ADDF253DFB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78673" y="1080938"/>
                  <a:ext cx="47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2B4B3C-E345-4D52-8FB3-8A57762D9CB1}"/>
                    </a:ext>
                  </a:extLst>
                </p14:cNvPr>
                <p14:cNvContentPartPr/>
                <p14:nvPr/>
              </p14:nvContentPartPr>
              <p14:xfrm>
                <a:off x="965793" y="1096418"/>
                <a:ext cx="115920" cy="157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2B4B3C-E345-4D52-8FB3-8A57762D9CB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1473" y="1092098"/>
                  <a:ext cx="124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974C41-E998-43D4-A273-288B3B626655}"/>
                    </a:ext>
                  </a:extLst>
                </p14:cNvPr>
                <p14:cNvContentPartPr/>
                <p14:nvPr/>
              </p14:nvContentPartPr>
              <p14:xfrm>
                <a:off x="1143273" y="909578"/>
                <a:ext cx="118800" cy="258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974C41-E998-43D4-A273-288B3B62665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38953" y="905258"/>
                  <a:ext cx="127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BDA663-092C-4C81-B012-705E2F9D2DD2}"/>
                    </a:ext>
                  </a:extLst>
                </p14:cNvPr>
                <p14:cNvContentPartPr/>
                <p14:nvPr/>
              </p14:nvContentPartPr>
              <p14:xfrm>
                <a:off x="1254153" y="976538"/>
                <a:ext cx="39960" cy="169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BDA663-092C-4C81-B012-705E2F9D2DD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49833" y="972218"/>
                  <a:ext cx="48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FFA5A6-D31C-4721-8452-D562854EFE01}"/>
                    </a:ext>
                  </a:extLst>
                </p14:cNvPr>
                <p14:cNvContentPartPr/>
                <p14:nvPr/>
              </p14:nvContentPartPr>
              <p14:xfrm>
                <a:off x="1212033" y="1090298"/>
                <a:ext cx="83880" cy="30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FFA5A6-D31C-4721-8452-D562854EFE0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07713" y="1085978"/>
                  <a:ext cx="92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1FBB6AB-F535-42AE-BBFA-E4BB9C8D3705}"/>
                    </a:ext>
                  </a:extLst>
                </p14:cNvPr>
                <p14:cNvContentPartPr/>
                <p14:nvPr/>
              </p14:nvContentPartPr>
              <p14:xfrm>
                <a:off x="1242993" y="959258"/>
                <a:ext cx="51120" cy="203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1FBB6AB-F535-42AE-BBFA-E4BB9C8D370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38673" y="954938"/>
                  <a:ext cx="59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4473F6-7250-42C2-A4F4-28A1B2392912}"/>
                    </a:ext>
                  </a:extLst>
                </p14:cNvPr>
                <p14:cNvContentPartPr/>
                <p14:nvPr/>
              </p14:nvContentPartPr>
              <p14:xfrm>
                <a:off x="1343433" y="979058"/>
                <a:ext cx="36000" cy="146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4473F6-7250-42C2-A4F4-28A1B239291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39113" y="974738"/>
                  <a:ext cx="44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4E60A2B-1D53-46FC-8616-36ADC2778EFE}"/>
                    </a:ext>
                  </a:extLst>
                </p14:cNvPr>
                <p14:cNvContentPartPr/>
                <p14:nvPr/>
              </p14:nvContentPartPr>
              <p14:xfrm>
                <a:off x="1412913" y="968618"/>
                <a:ext cx="98640" cy="197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4E60A2B-1D53-46FC-8616-36ADC2778EF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408593" y="964298"/>
                  <a:ext cx="107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68B824E-0E4D-4610-AE34-E2E9EF001D21}"/>
                    </a:ext>
                  </a:extLst>
                </p14:cNvPr>
                <p14:cNvContentPartPr/>
                <p14:nvPr/>
              </p14:nvContentPartPr>
              <p14:xfrm>
                <a:off x="1430193" y="954578"/>
                <a:ext cx="83160" cy="239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68B824E-0E4D-4610-AE34-E2E9EF001D2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25873" y="950258"/>
                  <a:ext cx="91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578EBF3-22F9-4CF6-A7BB-C027E2DEAF7F}"/>
                    </a:ext>
                  </a:extLst>
                </p14:cNvPr>
                <p14:cNvContentPartPr/>
                <p14:nvPr/>
              </p14:nvContentPartPr>
              <p14:xfrm>
                <a:off x="1441353" y="1049618"/>
                <a:ext cx="99720" cy="36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578EBF3-22F9-4CF6-A7BB-C027E2DEAF7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437033" y="1045298"/>
                  <a:ext cx="108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74D54E5-5E45-4EC3-959A-FE85101D0F7F}"/>
                    </a:ext>
                  </a:extLst>
                </p14:cNvPr>
                <p14:cNvContentPartPr/>
                <p14:nvPr/>
              </p14:nvContentPartPr>
              <p14:xfrm>
                <a:off x="1570593" y="939458"/>
                <a:ext cx="144360" cy="204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74D54E5-5E45-4EC3-959A-FE85101D0F7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566273" y="935138"/>
                  <a:ext cx="153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BC1FD0D-ED91-410A-96C6-A088F66AC978}"/>
                    </a:ext>
                  </a:extLst>
                </p14:cNvPr>
                <p14:cNvContentPartPr/>
                <p14:nvPr/>
              </p14:nvContentPartPr>
              <p14:xfrm>
                <a:off x="1134273" y="1165178"/>
                <a:ext cx="577440" cy="196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BC1FD0D-ED91-410A-96C6-A088F66AC97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29953" y="1160858"/>
                  <a:ext cx="58608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1441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D301-050C-4EBB-84E5-85E8E7F7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E920B9-FE86-434B-A535-35677DFBBC5F}"/>
                  </a:ext>
                </a:extLst>
              </p14:cNvPr>
              <p14:cNvContentPartPr/>
              <p14:nvPr/>
            </p14:nvContentPartPr>
            <p14:xfrm>
              <a:off x="1024506" y="1766683"/>
              <a:ext cx="212040" cy="450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E920B9-FE86-434B-A535-35677DFBBC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66" y="1757683"/>
                <a:ext cx="229680" cy="45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3CC2D8E-1367-458C-9520-41EBDA7FCF60}"/>
              </a:ext>
            </a:extLst>
          </p:cNvPr>
          <p:cNvGrpSpPr/>
          <p:nvPr/>
        </p:nvGrpSpPr>
        <p:grpSpPr>
          <a:xfrm>
            <a:off x="10926400" y="2625823"/>
            <a:ext cx="771480" cy="618480"/>
            <a:chOff x="10926400" y="2625823"/>
            <a:chExt cx="77148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3CCB8D-7A79-4DE6-A249-6ABF29F5B103}"/>
                    </a:ext>
                  </a:extLst>
                </p14:cNvPr>
                <p14:cNvContentPartPr/>
                <p14:nvPr/>
              </p14:nvContentPartPr>
              <p14:xfrm>
                <a:off x="10990480" y="2946223"/>
                <a:ext cx="36720" cy="198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3CCB8D-7A79-4DE6-A249-6ABF29F5B1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81480" y="2937223"/>
                  <a:ext cx="54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41329A-490E-4C48-81C2-A63BDC727F7E}"/>
                    </a:ext>
                  </a:extLst>
                </p14:cNvPr>
                <p14:cNvContentPartPr/>
                <p14:nvPr/>
              </p14:nvContentPartPr>
              <p14:xfrm>
                <a:off x="10926400" y="2976823"/>
                <a:ext cx="87120" cy="88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41329A-490E-4C48-81C2-A63BDC727F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17400" y="2968183"/>
                  <a:ext cx="104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D37ED4-A208-4797-8708-8940D7F06D20}"/>
                    </a:ext>
                  </a:extLst>
                </p14:cNvPr>
                <p14:cNvContentPartPr/>
                <p14:nvPr/>
              </p14:nvContentPartPr>
              <p14:xfrm>
                <a:off x="10965640" y="3120463"/>
                <a:ext cx="99360" cy="8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D37ED4-A208-4797-8708-8940D7F06D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56640" y="3111463"/>
                  <a:ext cx="117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5098EA-C14B-4BED-BC87-43DF23356699}"/>
                    </a:ext>
                  </a:extLst>
                </p14:cNvPr>
                <p14:cNvContentPartPr/>
                <p14:nvPr/>
              </p14:nvContentPartPr>
              <p14:xfrm>
                <a:off x="11083360" y="2885383"/>
                <a:ext cx="93600" cy="35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5098EA-C14B-4BED-BC87-43DF233566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74360" y="2876743"/>
                  <a:ext cx="111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3550DC-2C16-4B89-BD6B-A420F931920E}"/>
                    </a:ext>
                  </a:extLst>
                </p14:cNvPr>
                <p14:cNvContentPartPr/>
                <p14:nvPr/>
              </p14:nvContentPartPr>
              <p14:xfrm>
                <a:off x="11245720" y="2997703"/>
                <a:ext cx="36720" cy="6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3550DC-2C16-4B89-BD6B-A420F93192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36720" y="2988703"/>
                  <a:ext cx="54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F8EC29-313D-4821-BCD3-072BF106AEC4}"/>
                    </a:ext>
                  </a:extLst>
                </p14:cNvPr>
                <p14:cNvContentPartPr/>
                <p14:nvPr/>
              </p14:nvContentPartPr>
              <p14:xfrm>
                <a:off x="11271640" y="2878903"/>
                <a:ext cx="90720" cy="16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8F8EC29-313D-4821-BCD3-072BF106AE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62640" y="2869903"/>
                  <a:ext cx="108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894082-2573-4D46-AEC5-7EB1DBE8167D}"/>
                    </a:ext>
                  </a:extLst>
                </p14:cNvPr>
                <p14:cNvContentPartPr/>
                <p14:nvPr/>
              </p14:nvContentPartPr>
              <p14:xfrm>
                <a:off x="11367040" y="2806543"/>
                <a:ext cx="82440" cy="143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894082-2573-4D46-AEC5-7EB1DBE816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58040" y="2797903"/>
                  <a:ext cx="100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81019C-AF27-4EA5-A98E-84E90D359B65}"/>
                    </a:ext>
                  </a:extLst>
                </p14:cNvPr>
                <p14:cNvContentPartPr/>
                <p14:nvPr/>
              </p14:nvContentPartPr>
              <p14:xfrm>
                <a:off x="11507440" y="2625823"/>
                <a:ext cx="190440" cy="29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81019C-AF27-4EA5-A98E-84E90D359B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98440" y="2616823"/>
                  <a:ext cx="20808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67CFD-EF41-4842-8302-E5DA27C1332A}"/>
              </a:ext>
            </a:extLst>
          </p:cNvPr>
          <p:cNvGrpSpPr/>
          <p:nvPr/>
        </p:nvGrpSpPr>
        <p:grpSpPr>
          <a:xfrm>
            <a:off x="109386" y="2864323"/>
            <a:ext cx="1002600" cy="937440"/>
            <a:chOff x="109386" y="2864323"/>
            <a:chExt cx="1002600" cy="9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F526D2-1FA9-4EAD-B9FD-905A59221FB0}"/>
                    </a:ext>
                  </a:extLst>
                </p14:cNvPr>
                <p14:cNvContentPartPr/>
                <p14:nvPr/>
              </p14:nvContentPartPr>
              <p14:xfrm>
                <a:off x="174186" y="3198403"/>
                <a:ext cx="53640" cy="17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F526D2-1FA9-4EAD-B9FD-905A59221F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5546" y="3189763"/>
                  <a:ext cx="71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8CE53F-F95E-48BC-8AB1-7E8D1FC6E2A2}"/>
                    </a:ext>
                  </a:extLst>
                </p14:cNvPr>
                <p14:cNvContentPartPr/>
                <p14:nvPr/>
              </p14:nvContentPartPr>
              <p14:xfrm>
                <a:off x="109386" y="3144043"/>
                <a:ext cx="135000" cy="8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8CE53F-F95E-48BC-8AB1-7E8D1FC6E2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746" y="3135043"/>
                  <a:ext cx="152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1A4172-8C7E-4281-B37D-9CF2EB143236}"/>
                    </a:ext>
                  </a:extLst>
                </p14:cNvPr>
                <p14:cNvContentPartPr/>
                <p14:nvPr/>
              </p14:nvContentPartPr>
              <p14:xfrm>
                <a:off x="168426" y="3281563"/>
                <a:ext cx="120960" cy="8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1A4172-8C7E-4281-B37D-9CF2EB1432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9426" y="3272923"/>
                  <a:ext cx="138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40A180-67DC-433A-8290-4D27E5842CB6}"/>
                    </a:ext>
                  </a:extLst>
                </p14:cNvPr>
                <p14:cNvContentPartPr/>
                <p14:nvPr/>
              </p14:nvContentPartPr>
              <p14:xfrm>
                <a:off x="318906" y="3008683"/>
                <a:ext cx="113760" cy="36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40A180-67DC-433A-8290-4D27E5842C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9906" y="3000043"/>
                  <a:ext cx="131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4455A3-418D-415A-83FF-58C34B312025}"/>
                    </a:ext>
                  </a:extLst>
                </p14:cNvPr>
                <p14:cNvContentPartPr/>
                <p14:nvPr/>
              </p14:nvContentPartPr>
              <p14:xfrm>
                <a:off x="499986" y="3115963"/>
                <a:ext cx="39600" cy="16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4455A3-418D-415A-83FF-58C34B3120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1346" y="3107323"/>
                  <a:ext cx="57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9EAA95-7470-48AA-B4AD-41D5E1AFE65C}"/>
                    </a:ext>
                  </a:extLst>
                </p14:cNvPr>
                <p14:cNvContentPartPr/>
                <p14:nvPr/>
              </p14:nvContentPartPr>
              <p14:xfrm>
                <a:off x="556146" y="3094003"/>
                <a:ext cx="81360" cy="112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9EAA95-7470-48AA-B4AD-41D5E1AFE6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7506" y="3085003"/>
                  <a:ext cx="99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2AAC13-6F3D-4302-A130-E7EA183ABC76}"/>
                    </a:ext>
                  </a:extLst>
                </p14:cNvPr>
                <p14:cNvContentPartPr/>
                <p14:nvPr/>
              </p14:nvContentPartPr>
              <p14:xfrm>
                <a:off x="411066" y="3220003"/>
                <a:ext cx="75240" cy="5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2AAC13-6F3D-4302-A130-E7EA183ABC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066" y="3211363"/>
                  <a:ext cx="92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C254F5-D69A-4565-9720-31E204F8E6D6}"/>
                    </a:ext>
                  </a:extLst>
                </p14:cNvPr>
                <p14:cNvContentPartPr/>
                <p14:nvPr/>
              </p14:nvContentPartPr>
              <p14:xfrm>
                <a:off x="653706" y="3182563"/>
                <a:ext cx="45360" cy="2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C254F5-D69A-4565-9720-31E204F8E6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706" y="3173923"/>
                  <a:ext cx="63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665E4F-1408-404F-BF1F-2C4B95996103}"/>
                    </a:ext>
                  </a:extLst>
                </p14:cNvPr>
                <p14:cNvContentPartPr/>
                <p14:nvPr/>
              </p14:nvContentPartPr>
              <p14:xfrm>
                <a:off x="745506" y="3042163"/>
                <a:ext cx="105120" cy="88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B665E4F-1408-404F-BF1F-2C4B959961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6866" y="3033523"/>
                  <a:ext cx="122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870584-9233-48EF-A501-89DA2EE81C45}"/>
                    </a:ext>
                  </a:extLst>
                </p14:cNvPr>
                <p14:cNvContentPartPr/>
                <p14:nvPr/>
              </p14:nvContentPartPr>
              <p14:xfrm>
                <a:off x="848106" y="2991763"/>
                <a:ext cx="44640" cy="241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870584-9233-48EF-A501-89DA2EE81C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9466" y="2983123"/>
                  <a:ext cx="62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03C4DA8-EEE0-4D39-A6EC-2C00D4E5F139}"/>
                    </a:ext>
                  </a:extLst>
                </p14:cNvPr>
                <p14:cNvContentPartPr/>
                <p14:nvPr/>
              </p14:nvContentPartPr>
              <p14:xfrm>
                <a:off x="906426" y="2864323"/>
                <a:ext cx="52560" cy="23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03C4DA8-EEE0-4D39-A6EC-2C00D4E5F1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7786" y="2855323"/>
                  <a:ext cx="70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0B396E9-5FE9-44E4-BE7C-C91AD06040E9}"/>
                    </a:ext>
                  </a:extLst>
                </p14:cNvPr>
                <p14:cNvContentPartPr/>
                <p14:nvPr/>
              </p14:nvContentPartPr>
              <p14:xfrm>
                <a:off x="986346" y="2883403"/>
                <a:ext cx="74160" cy="199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0B396E9-5FE9-44E4-BE7C-C91AD06040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7346" y="2874763"/>
                  <a:ext cx="91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DB3892-ABBC-45EA-AEB7-340916BE0B19}"/>
                    </a:ext>
                  </a:extLst>
                </p14:cNvPr>
                <p14:cNvContentPartPr/>
                <p14:nvPr/>
              </p14:nvContentPartPr>
              <p14:xfrm>
                <a:off x="1005426" y="2964043"/>
                <a:ext cx="50400" cy="67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DB3892-ABBC-45EA-AEB7-340916BE0B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6786" y="2955043"/>
                  <a:ext cx="68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093C0A-0A13-4C91-9FAE-BA65BE529CDD}"/>
                    </a:ext>
                  </a:extLst>
                </p14:cNvPr>
                <p14:cNvContentPartPr/>
                <p14:nvPr/>
              </p14:nvContentPartPr>
              <p14:xfrm>
                <a:off x="1047186" y="2933803"/>
                <a:ext cx="50760" cy="13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093C0A-0A13-4C91-9FAE-BA65BE529C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8546" y="2924803"/>
                  <a:ext cx="68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69E621-BE31-4623-9916-D1CAB13DB027}"/>
                    </a:ext>
                  </a:extLst>
                </p14:cNvPr>
                <p14:cNvContentPartPr/>
                <p14:nvPr/>
              </p14:nvContentPartPr>
              <p14:xfrm>
                <a:off x="188226" y="3564523"/>
                <a:ext cx="37440" cy="19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69E621-BE31-4623-9916-D1CAB13DB02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9226" y="3555883"/>
                  <a:ext cx="55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CE30AA-A551-47FA-8F43-DFDAD308CA8C}"/>
                    </a:ext>
                  </a:extLst>
                </p14:cNvPr>
                <p14:cNvContentPartPr/>
                <p14:nvPr/>
              </p14:nvContentPartPr>
              <p14:xfrm>
                <a:off x="123426" y="3557323"/>
                <a:ext cx="139680" cy="32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CE30AA-A551-47FA-8F43-DFDAD308CA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426" y="3548323"/>
                  <a:ext cx="157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3B0174-E3E9-4CAD-8507-3A4B159A26B1}"/>
                    </a:ext>
                  </a:extLst>
                </p14:cNvPr>
                <p14:cNvContentPartPr/>
                <p14:nvPr/>
              </p14:nvContentPartPr>
              <p14:xfrm>
                <a:off x="157266" y="3718963"/>
                <a:ext cx="87480" cy="65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3B0174-E3E9-4CAD-8507-3A4B159A26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8266" y="3710323"/>
                  <a:ext cx="105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33AD3C-8357-48B9-AB67-B56410090245}"/>
                    </a:ext>
                  </a:extLst>
                </p14:cNvPr>
                <p14:cNvContentPartPr/>
                <p14:nvPr/>
              </p14:nvContentPartPr>
              <p14:xfrm>
                <a:off x="267426" y="3530683"/>
                <a:ext cx="111960" cy="27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33AD3C-8357-48B9-AB67-B564100902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8426" y="3521683"/>
                  <a:ext cx="129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E00454-086D-42F6-84E4-35412E4FC466}"/>
                    </a:ext>
                  </a:extLst>
                </p14:cNvPr>
                <p14:cNvContentPartPr/>
                <p14:nvPr/>
              </p14:nvContentPartPr>
              <p14:xfrm>
                <a:off x="419706" y="3595483"/>
                <a:ext cx="33840" cy="5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E00454-086D-42F6-84E4-35412E4FC4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1066" y="3586843"/>
                  <a:ext cx="51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E1CAA2-6C09-42BD-8F5E-7FCDC423D53A}"/>
                    </a:ext>
                  </a:extLst>
                </p14:cNvPr>
                <p14:cNvContentPartPr/>
                <p14:nvPr/>
              </p14:nvContentPartPr>
              <p14:xfrm>
                <a:off x="473706" y="3548323"/>
                <a:ext cx="86040" cy="16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E1CAA2-6C09-42BD-8F5E-7FCDC423D5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5066" y="3539323"/>
                  <a:ext cx="103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068DCA-B046-4D3B-8DA7-1CA8048B4086}"/>
                    </a:ext>
                  </a:extLst>
                </p14:cNvPr>
                <p14:cNvContentPartPr/>
                <p14:nvPr/>
              </p14:nvContentPartPr>
              <p14:xfrm>
                <a:off x="488826" y="3531763"/>
                <a:ext cx="53280" cy="71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068DCA-B046-4D3B-8DA7-1CA8048B40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9826" y="3522763"/>
                  <a:ext cx="70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9298C3-E9E1-44DF-99B3-1EA7A514B125}"/>
                    </a:ext>
                  </a:extLst>
                </p14:cNvPr>
                <p14:cNvContentPartPr/>
                <p14:nvPr/>
              </p14:nvContentPartPr>
              <p14:xfrm>
                <a:off x="570186" y="3496843"/>
                <a:ext cx="79920" cy="8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9298C3-E9E1-44DF-99B3-1EA7A514B1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1546" y="3487843"/>
                  <a:ext cx="97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93793EE-A16D-4D91-9A59-E67824CAED14}"/>
                    </a:ext>
                  </a:extLst>
                </p14:cNvPr>
                <p14:cNvContentPartPr/>
                <p14:nvPr/>
              </p14:nvContentPartPr>
              <p14:xfrm>
                <a:off x="697626" y="3517723"/>
                <a:ext cx="51480" cy="3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93793EE-A16D-4D91-9A59-E67824CAED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8986" y="3509083"/>
                  <a:ext cx="69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A3FFC9-6F06-41D1-A1DF-3D1807A200B3}"/>
                    </a:ext>
                  </a:extLst>
                </p14:cNvPr>
                <p14:cNvContentPartPr/>
                <p14:nvPr/>
              </p14:nvContentPartPr>
              <p14:xfrm>
                <a:off x="772506" y="3398563"/>
                <a:ext cx="87480" cy="103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A3FFC9-6F06-41D1-A1DF-3D1807A200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3506" y="3389923"/>
                  <a:ext cx="105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247F273-5969-4F14-82BB-A7C206791CD1}"/>
                    </a:ext>
                  </a:extLst>
                </p14:cNvPr>
                <p14:cNvContentPartPr/>
                <p14:nvPr/>
              </p14:nvContentPartPr>
              <p14:xfrm>
                <a:off x="870066" y="3273283"/>
                <a:ext cx="84240" cy="225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247F273-5969-4F14-82BB-A7C206791C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1066" y="3264643"/>
                  <a:ext cx="101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DC5B2C7-1583-4D40-9DD5-1789364D0DA9}"/>
                    </a:ext>
                  </a:extLst>
                </p14:cNvPr>
                <p14:cNvContentPartPr/>
                <p14:nvPr/>
              </p14:nvContentPartPr>
              <p14:xfrm>
                <a:off x="981666" y="3237643"/>
                <a:ext cx="67680" cy="23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DC5B2C7-1583-4D40-9DD5-1789364D0D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3026" y="3228643"/>
                  <a:ext cx="85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897D38-9474-4804-9CDB-562F9F3931DA}"/>
                    </a:ext>
                  </a:extLst>
                </p14:cNvPr>
                <p14:cNvContentPartPr/>
                <p14:nvPr/>
              </p14:nvContentPartPr>
              <p14:xfrm>
                <a:off x="1048266" y="3269323"/>
                <a:ext cx="63720" cy="141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897D38-9474-4804-9CDB-562F9F3931D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9626" y="3260323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EA1C109-FEF0-4C3A-A5F6-CB6238D69A90}"/>
              </a:ext>
            </a:extLst>
          </p:cNvPr>
          <p:cNvGrpSpPr/>
          <p:nvPr/>
        </p:nvGrpSpPr>
        <p:grpSpPr>
          <a:xfrm>
            <a:off x="60066" y="4373443"/>
            <a:ext cx="1100160" cy="755640"/>
            <a:chOff x="60066" y="4373443"/>
            <a:chExt cx="110016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FA514F8-CDAC-4F3B-B78E-C358D3731193}"/>
                    </a:ext>
                  </a:extLst>
                </p14:cNvPr>
                <p14:cNvContentPartPr/>
                <p14:nvPr/>
              </p14:nvContentPartPr>
              <p14:xfrm>
                <a:off x="97146" y="4685923"/>
                <a:ext cx="75600" cy="212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FA514F8-CDAC-4F3B-B78E-C358D373119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146" y="4677283"/>
                  <a:ext cx="9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B947335-D007-4CA7-9485-27A31CA16372}"/>
                    </a:ext>
                  </a:extLst>
                </p14:cNvPr>
                <p14:cNvContentPartPr/>
                <p14:nvPr/>
              </p14:nvContentPartPr>
              <p14:xfrm>
                <a:off x="60066" y="4642363"/>
                <a:ext cx="63000" cy="16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B947335-D007-4CA7-9485-27A31CA163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426" y="4633723"/>
                  <a:ext cx="80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1F255E-CC84-400E-A744-591260B7BF91}"/>
                    </a:ext>
                  </a:extLst>
                </p14:cNvPr>
                <p14:cNvContentPartPr/>
                <p14:nvPr/>
              </p14:nvContentPartPr>
              <p14:xfrm>
                <a:off x="87786" y="4849723"/>
                <a:ext cx="139680" cy="10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1F255E-CC84-400E-A744-591260B7BF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146" y="4840723"/>
                  <a:ext cx="157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2D581D3-7E98-48F7-AC7F-BBF1A2161F2D}"/>
                    </a:ext>
                  </a:extLst>
                </p14:cNvPr>
                <p14:cNvContentPartPr/>
                <p14:nvPr/>
              </p14:nvContentPartPr>
              <p14:xfrm>
                <a:off x="185346" y="4589803"/>
                <a:ext cx="112680" cy="363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2D581D3-7E98-48F7-AC7F-BBF1A2161F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6346" y="4581163"/>
                  <a:ext cx="1303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B04A7C5-989E-4BB3-8990-FE300DDCD33A}"/>
                    </a:ext>
                  </a:extLst>
                </p14:cNvPr>
                <p14:cNvContentPartPr/>
                <p14:nvPr/>
              </p14:nvContentPartPr>
              <p14:xfrm>
                <a:off x="334026" y="4747483"/>
                <a:ext cx="67680" cy="54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B04A7C5-989E-4BB3-8990-FE300DDCD3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5026" y="4738483"/>
                  <a:ext cx="85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C0D3429-1D9B-4E40-8223-84DB8F827E9F}"/>
                    </a:ext>
                  </a:extLst>
                </p14:cNvPr>
                <p14:cNvContentPartPr/>
                <p14:nvPr/>
              </p14:nvContentPartPr>
              <p14:xfrm>
                <a:off x="415746" y="4620043"/>
                <a:ext cx="64440" cy="1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C0D3429-1D9B-4E40-8223-84DB8F827E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6746" y="4611043"/>
                  <a:ext cx="82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DCD431-A9B2-4723-A679-94B4D710A41E}"/>
                    </a:ext>
                  </a:extLst>
                </p14:cNvPr>
                <p14:cNvContentPartPr/>
                <p14:nvPr/>
              </p14:nvContentPartPr>
              <p14:xfrm>
                <a:off x="513306" y="4615003"/>
                <a:ext cx="14040" cy="61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DCD431-A9B2-4723-A679-94B4D710A4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4666" y="4606363"/>
                  <a:ext cx="31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B96A72-2CB0-440F-837F-D2F3562E3A82}"/>
                    </a:ext>
                  </a:extLst>
                </p14:cNvPr>
                <p14:cNvContentPartPr/>
                <p14:nvPr/>
              </p14:nvContentPartPr>
              <p14:xfrm>
                <a:off x="507906" y="4600243"/>
                <a:ext cx="231480" cy="10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B96A72-2CB0-440F-837F-D2F3562E3A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8906" y="4591603"/>
                  <a:ext cx="249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AA0DF7-B684-4C00-B7D6-43DF45E15815}"/>
                    </a:ext>
                  </a:extLst>
                </p14:cNvPr>
                <p14:cNvContentPartPr/>
                <p14:nvPr/>
              </p14:nvContentPartPr>
              <p14:xfrm>
                <a:off x="796986" y="4613563"/>
                <a:ext cx="32760" cy="2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AA0DF7-B684-4C00-B7D6-43DF45E158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7986" y="4604563"/>
                  <a:ext cx="50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B18472-2A1C-4C96-A7DE-41B58C395929}"/>
                    </a:ext>
                  </a:extLst>
                </p14:cNvPr>
                <p14:cNvContentPartPr/>
                <p14:nvPr/>
              </p14:nvContentPartPr>
              <p14:xfrm>
                <a:off x="771426" y="4476403"/>
                <a:ext cx="86040" cy="150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0B18472-2A1C-4C96-A7DE-41B58C39592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2426" y="4467403"/>
                  <a:ext cx="103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79CABDF-5707-4C86-8F12-0A690D2D910E}"/>
                    </a:ext>
                  </a:extLst>
                </p14:cNvPr>
                <p14:cNvContentPartPr/>
                <p14:nvPr/>
              </p14:nvContentPartPr>
              <p14:xfrm>
                <a:off x="834066" y="4373443"/>
                <a:ext cx="104040" cy="215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79CABDF-5707-4C86-8F12-0A690D2D91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5066" y="4364443"/>
                  <a:ext cx="121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431ED30-3C9A-482A-939D-84DC86FC5A31}"/>
                    </a:ext>
                  </a:extLst>
                </p14:cNvPr>
                <p14:cNvContentPartPr/>
                <p14:nvPr/>
              </p14:nvContentPartPr>
              <p14:xfrm>
                <a:off x="930186" y="4472443"/>
                <a:ext cx="77400" cy="9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431ED30-3C9A-482A-939D-84DC86FC5A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1546" y="4463443"/>
                  <a:ext cx="95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0CAA759-8A89-4C88-8293-F621A1C55032}"/>
                    </a:ext>
                  </a:extLst>
                </p14:cNvPr>
                <p14:cNvContentPartPr/>
                <p14:nvPr/>
              </p14:nvContentPartPr>
              <p14:xfrm>
                <a:off x="999666" y="4398283"/>
                <a:ext cx="50040" cy="153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0CAA759-8A89-4C88-8293-F621A1C5503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0666" y="4389643"/>
                  <a:ext cx="67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31A891E-10E6-4BA6-AFFB-C06FC2D2A1ED}"/>
                    </a:ext>
                  </a:extLst>
                </p14:cNvPr>
                <p14:cNvContentPartPr/>
                <p14:nvPr/>
              </p14:nvContentPartPr>
              <p14:xfrm>
                <a:off x="1024506" y="4391803"/>
                <a:ext cx="86760" cy="305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31A891E-10E6-4BA6-AFFB-C06FC2D2A1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5866" y="4382803"/>
                  <a:ext cx="104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708A68-F689-418C-AAC9-9D1B10FE010E}"/>
                    </a:ext>
                  </a:extLst>
                </p14:cNvPr>
                <p14:cNvContentPartPr/>
                <p14:nvPr/>
              </p14:nvContentPartPr>
              <p14:xfrm>
                <a:off x="701226" y="4453723"/>
                <a:ext cx="126720" cy="675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708A68-F689-418C-AAC9-9D1B10FE01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2586" y="4445083"/>
                  <a:ext cx="14436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1D7A991-8B3C-4963-89AD-03CE1E5C992B}"/>
                    </a:ext>
                  </a:extLst>
                </p14:cNvPr>
                <p14:cNvContentPartPr/>
                <p14:nvPr/>
              </p14:nvContentPartPr>
              <p14:xfrm>
                <a:off x="849186" y="5021083"/>
                <a:ext cx="42480" cy="43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1D7A991-8B3C-4963-89AD-03CE1E5C99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0186" y="5012083"/>
                  <a:ext cx="60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53F04E-CF2B-47A0-98F6-40E4F44E7EAD}"/>
                    </a:ext>
                  </a:extLst>
                </p14:cNvPr>
                <p14:cNvContentPartPr/>
                <p14:nvPr/>
              </p14:nvContentPartPr>
              <p14:xfrm>
                <a:off x="888786" y="4901563"/>
                <a:ext cx="29160" cy="84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53F04E-CF2B-47A0-98F6-40E4F44E7E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9786" y="4892923"/>
                  <a:ext cx="46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831CE9E-B528-40AC-A6C1-F4A19A93F48C}"/>
                    </a:ext>
                  </a:extLst>
                </p14:cNvPr>
                <p14:cNvContentPartPr/>
                <p14:nvPr/>
              </p14:nvContentPartPr>
              <p14:xfrm>
                <a:off x="919746" y="4724083"/>
                <a:ext cx="74160" cy="268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831CE9E-B528-40AC-A6C1-F4A19A93F4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1106" y="4715083"/>
                  <a:ext cx="91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7BDF782-70AD-4A1F-B387-92225EF6C43C}"/>
                    </a:ext>
                  </a:extLst>
                </p14:cNvPr>
                <p14:cNvContentPartPr/>
                <p14:nvPr/>
              </p14:nvContentPartPr>
              <p14:xfrm>
                <a:off x="1012266" y="4746763"/>
                <a:ext cx="50760" cy="226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7BDF782-70AD-4A1F-B387-92225EF6C4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3626" y="4737763"/>
                  <a:ext cx="68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5A37A8E-31E6-4EFD-911D-7B15259A1804}"/>
                    </a:ext>
                  </a:extLst>
                </p14:cNvPr>
                <p14:cNvContentPartPr/>
                <p14:nvPr/>
              </p14:nvContentPartPr>
              <p14:xfrm>
                <a:off x="1003986" y="4859443"/>
                <a:ext cx="56520" cy="1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5A37A8E-31E6-4EFD-911D-7B15259A18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5346" y="4850803"/>
                  <a:ext cx="74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DFB3C-5DA3-4DBB-995A-A4082D04C6B7}"/>
                    </a:ext>
                  </a:extLst>
                </p14:cNvPr>
                <p14:cNvContentPartPr/>
                <p14:nvPr/>
              </p14:nvContentPartPr>
              <p14:xfrm>
                <a:off x="1078506" y="4827043"/>
                <a:ext cx="81720" cy="78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DFB3C-5DA3-4DBB-995A-A4082D04C6B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9506" y="4818043"/>
                  <a:ext cx="9936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B6C01C7-5837-4339-B628-8A80721DB37A}"/>
              </a:ext>
            </a:extLst>
          </p:cNvPr>
          <p:cNvGrpSpPr/>
          <p:nvPr/>
        </p:nvGrpSpPr>
        <p:grpSpPr>
          <a:xfrm>
            <a:off x="10617066" y="1436203"/>
            <a:ext cx="1356120" cy="4595760"/>
            <a:chOff x="10617066" y="1436203"/>
            <a:chExt cx="1356120" cy="45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B3A701-6EE5-430C-B912-C5B5CC0A94F3}"/>
                    </a:ext>
                  </a:extLst>
                </p14:cNvPr>
                <p14:cNvContentPartPr/>
                <p14:nvPr/>
              </p14:nvContentPartPr>
              <p14:xfrm>
                <a:off x="10617066" y="1530163"/>
                <a:ext cx="261000" cy="4501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B3A701-6EE5-430C-B912-C5B5CC0A94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08426" y="1521163"/>
                  <a:ext cx="278640" cy="45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4258E4-DC88-475C-AB9C-01E51F3E38A9}"/>
                    </a:ext>
                  </a:extLst>
                </p14:cNvPr>
                <p14:cNvContentPartPr/>
                <p14:nvPr/>
              </p14:nvContentPartPr>
              <p14:xfrm>
                <a:off x="10852146" y="1616203"/>
                <a:ext cx="31320" cy="165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4258E4-DC88-475C-AB9C-01E51F3E38A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43506" y="1607203"/>
                  <a:ext cx="48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FEC53F8-00A0-4F8C-87C0-3B3FA9EA76FF}"/>
                    </a:ext>
                  </a:extLst>
                </p14:cNvPr>
                <p14:cNvContentPartPr/>
                <p14:nvPr/>
              </p14:nvContentPartPr>
              <p14:xfrm>
                <a:off x="10801386" y="1647523"/>
                <a:ext cx="127080" cy="9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FEC53F8-00A0-4F8C-87C0-3B3FA9EA76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92746" y="1638883"/>
                  <a:ext cx="144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A68706-E767-488F-94B8-C341EDA8322C}"/>
                    </a:ext>
                  </a:extLst>
                </p14:cNvPr>
                <p14:cNvContentPartPr/>
                <p14:nvPr/>
              </p14:nvContentPartPr>
              <p14:xfrm>
                <a:off x="10848186" y="1777123"/>
                <a:ext cx="95400" cy="63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A68706-E767-488F-94B8-C341EDA8322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39546" y="1768123"/>
                  <a:ext cx="113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1DF2EE-CBAD-4F4C-BA33-3EF313E3DAEE}"/>
                    </a:ext>
                  </a:extLst>
                </p14:cNvPr>
                <p14:cNvContentPartPr/>
                <p14:nvPr/>
              </p14:nvContentPartPr>
              <p14:xfrm>
                <a:off x="10990026" y="1625563"/>
                <a:ext cx="38160" cy="27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1DF2EE-CBAD-4F4C-BA33-3EF313E3DA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81026" y="1616563"/>
                  <a:ext cx="55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58AF5D-2B24-4476-A5A4-805B328EA1C1}"/>
                    </a:ext>
                  </a:extLst>
                </p14:cNvPr>
                <p14:cNvContentPartPr/>
                <p14:nvPr/>
              </p14:nvContentPartPr>
              <p14:xfrm>
                <a:off x="11053746" y="1747603"/>
                <a:ext cx="57240" cy="36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58AF5D-2B24-4476-A5A4-805B328EA1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45106" y="1738603"/>
                  <a:ext cx="74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8ADC6C2-857C-466F-9645-CB64C81863E8}"/>
                    </a:ext>
                  </a:extLst>
                </p14:cNvPr>
                <p14:cNvContentPartPr/>
                <p14:nvPr/>
              </p14:nvContentPartPr>
              <p14:xfrm>
                <a:off x="11121786" y="1687483"/>
                <a:ext cx="81720" cy="101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8ADC6C2-857C-466F-9645-CB64C81863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113146" y="1678483"/>
                  <a:ext cx="99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29068AE-C384-4FF0-B9FC-D65D28A27B9E}"/>
                    </a:ext>
                  </a:extLst>
                </p14:cNvPr>
                <p14:cNvContentPartPr/>
                <p14:nvPr/>
              </p14:nvContentPartPr>
              <p14:xfrm>
                <a:off x="11205306" y="1696843"/>
                <a:ext cx="237960" cy="72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29068AE-C384-4FF0-B9FC-D65D28A27B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96306" y="1687843"/>
                  <a:ext cx="255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BF262E-791A-4CA9-BA62-85D2E6D9121A}"/>
                    </a:ext>
                  </a:extLst>
                </p14:cNvPr>
                <p14:cNvContentPartPr/>
                <p14:nvPr/>
              </p14:nvContentPartPr>
              <p14:xfrm>
                <a:off x="11486106" y="1712323"/>
                <a:ext cx="66600" cy="39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BF262E-791A-4CA9-BA62-85D2E6D912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77106" y="1703683"/>
                  <a:ext cx="84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3A98D56-9768-4A56-B174-93E2FF8965DB}"/>
                    </a:ext>
                  </a:extLst>
                </p14:cNvPr>
                <p14:cNvContentPartPr/>
                <p14:nvPr/>
              </p14:nvContentPartPr>
              <p14:xfrm>
                <a:off x="11566026" y="1524403"/>
                <a:ext cx="15480" cy="648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3A98D56-9768-4A56-B174-93E2FF8965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57386" y="1515763"/>
                  <a:ext cx="3312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7F3A54E-7EC2-46C3-A334-BAC7B452708B}"/>
                    </a:ext>
                  </a:extLst>
                </p14:cNvPr>
                <p14:cNvContentPartPr/>
                <p14:nvPr/>
              </p14:nvContentPartPr>
              <p14:xfrm>
                <a:off x="11673306" y="1566163"/>
                <a:ext cx="55080" cy="11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7F3A54E-7EC2-46C3-A334-BAC7B45270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64666" y="1557163"/>
                  <a:ext cx="72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9787B2-92DC-47CD-8562-CFBDCDDF87A3}"/>
                    </a:ext>
                  </a:extLst>
                </p14:cNvPr>
                <p14:cNvContentPartPr/>
                <p14:nvPr/>
              </p14:nvContentPartPr>
              <p14:xfrm>
                <a:off x="11730546" y="1590283"/>
                <a:ext cx="130680" cy="86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9787B2-92DC-47CD-8562-CFBDCDDF87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21906" y="1581643"/>
                  <a:ext cx="148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4C22AB-50C2-488D-9B81-3D3EACF6AC9F}"/>
                    </a:ext>
                  </a:extLst>
                </p14:cNvPr>
                <p14:cNvContentPartPr/>
                <p14:nvPr/>
              </p14:nvContentPartPr>
              <p14:xfrm>
                <a:off x="11880666" y="1436203"/>
                <a:ext cx="92520" cy="242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4C22AB-50C2-488D-9B81-3D3EACF6AC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871666" y="1427203"/>
                  <a:ext cx="11016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BA6C04F-D913-4301-BD5F-FB197BB45374}"/>
              </a:ext>
            </a:extLst>
          </p:cNvPr>
          <p:cNvGrpSpPr/>
          <p:nvPr/>
        </p:nvGrpSpPr>
        <p:grpSpPr>
          <a:xfrm>
            <a:off x="11657466" y="1838683"/>
            <a:ext cx="406800" cy="280800"/>
            <a:chOff x="11657466" y="1838683"/>
            <a:chExt cx="40680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DEC994-0AE9-4430-AE88-7E8C7B34D2AD}"/>
                    </a:ext>
                  </a:extLst>
                </p14:cNvPr>
                <p14:cNvContentPartPr/>
                <p14:nvPr/>
              </p14:nvContentPartPr>
              <p14:xfrm>
                <a:off x="11657466" y="1967203"/>
                <a:ext cx="69120" cy="138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DEC994-0AE9-4430-AE88-7E8C7B34D2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648466" y="1958203"/>
                  <a:ext cx="86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C14FD6D-AEE9-402E-9B10-FD3469551AE0}"/>
                    </a:ext>
                  </a:extLst>
                </p14:cNvPr>
                <p14:cNvContentPartPr/>
                <p14:nvPr/>
              </p14:nvContentPartPr>
              <p14:xfrm>
                <a:off x="11708946" y="1902403"/>
                <a:ext cx="177840" cy="217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C14FD6D-AEE9-402E-9B10-FD3469551AE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00306" y="1893763"/>
                  <a:ext cx="195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2FAEEA-3B5D-4310-AFCE-16B3A1DBDCA1}"/>
                    </a:ext>
                  </a:extLst>
                </p14:cNvPr>
                <p14:cNvContentPartPr/>
                <p14:nvPr/>
              </p14:nvContentPartPr>
              <p14:xfrm>
                <a:off x="11911986" y="1838683"/>
                <a:ext cx="56520" cy="269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2FAEEA-3B5D-4310-AFCE-16B3A1DBDCA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903346" y="1829683"/>
                  <a:ext cx="74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B706B6C-CA33-4B7F-86D8-DFA8A1E33F2A}"/>
                    </a:ext>
                  </a:extLst>
                </p14:cNvPr>
                <p14:cNvContentPartPr/>
                <p14:nvPr/>
              </p14:nvContentPartPr>
              <p14:xfrm>
                <a:off x="11997306" y="1970443"/>
                <a:ext cx="66960" cy="10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B706B6C-CA33-4B7F-86D8-DFA8A1E33F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988666" y="1961803"/>
                  <a:ext cx="8460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DE4FA2-A70B-43E3-98E7-042CB0A4E218}"/>
                  </a:ext>
                </a:extLst>
              </p14:cNvPr>
              <p14:cNvContentPartPr/>
              <p14:nvPr/>
            </p14:nvContentPartPr>
            <p14:xfrm>
              <a:off x="4825386" y="2961163"/>
              <a:ext cx="319680" cy="365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DE4FA2-A70B-43E3-98E7-042CB0A4E21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816386" y="2952163"/>
                <a:ext cx="33732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FD01212-79C1-45BB-AA48-B199FC7A7540}"/>
                  </a:ext>
                </a:extLst>
              </p14:cNvPr>
              <p14:cNvContentPartPr/>
              <p14:nvPr/>
            </p14:nvContentPartPr>
            <p14:xfrm>
              <a:off x="4042386" y="2056843"/>
              <a:ext cx="807120" cy="1400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FD01212-79C1-45BB-AA48-B199FC7A754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33386" y="2047843"/>
                <a:ext cx="82476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4C927AC-B3B1-4066-8A7F-272BF2B119CB}"/>
              </a:ext>
            </a:extLst>
          </p:cNvPr>
          <p:cNvGrpSpPr/>
          <p:nvPr/>
        </p:nvGrpSpPr>
        <p:grpSpPr>
          <a:xfrm>
            <a:off x="119466" y="1967203"/>
            <a:ext cx="696240" cy="474120"/>
            <a:chOff x="119466" y="1967203"/>
            <a:chExt cx="69624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8DE92C7-FBDD-4C25-A79C-D9D870F2FC42}"/>
                    </a:ext>
                  </a:extLst>
                </p14:cNvPr>
                <p14:cNvContentPartPr/>
                <p14:nvPr/>
              </p14:nvContentPartPr>
              <p14:xfrm>
                <a:off x="119466" y="2270683"/>
                <a:ext cx="80280" cy="170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8DE92C7-FBDD-4C25-A79C-D9D870F2FC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826" y="2261683"/>
                  <a:ext cx="97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D13B865-FFF1-4647-BC80-981F02011C88}"/>
                    </a:ext>
                  </a:extLst>
                </p14:cNvPr>
                <p14:cNvContentPartPr/>
                <p14:nvPr/>
              </p14:nvContentPartPr>
              <p14:xfrm>
                <a:off x="210546" y="2185723"/>
                <a:ext cx="39240" cy="183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D13B865-FFF1-4647-BC80-981F02011C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1546" y="2177083"/>
                  <a:ext cx="56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1CFEA06-F44C-4D17-A774-D1DE233D4552}"/>
                    </a:ext>
                  </a:extLst>
                </p14:cNvPr>
                <p14:cNvContentPartPr/>
                <p14:nvPr/>
              </p14:nvContentPartPr>
              <p14:xfrm>
                <a:off x="168426" y="2257363"/>
                <a:ext cx="100800" cy="27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1CFEA06-F44C-4D17-A774-D1DE233D45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9426" y="2248363"/>
                  <a:ext cx="118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1ED39C4-1CFF-4923-BBE4-B0575C71B898}"/>
                    </a:ext>
                  </a:extLst>
                </p14:cNvPr>
                <p14:cNvContentPartPr/>
                <p14:nvPr/>
              </p14:nvContentPartPr>
              <p14:xfrm>
                <a:off x="295506" y="2027683"/>
                <a:ext cx="112680" cy="30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1ED39C4-1CFF-4923-BBE4-B0575C71B8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6866" y="2019043"/>
                  <a:ext cx="130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1B8A459-5D6E-4EC9-A8A8-4670461E7592}"/>
                    </a:ext>
                  </a:extLst>
                </p14:cNvPr>
                <p14:cNvContentPartPr/>
                <p14:nvPr/>
              </p14:nvContentPartPr>
              <p14:xfrm>
                <a:off x="381186" y="1974763"/>
                <a:ext cx="60120" cy="317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1B8A459-5D6E-4EC9-A8A8-4670461E759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186" y="1965763"/>
                  <a:ext cx="777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5F2129A-A0A9-4AF1-A619-D699BDFCBF4B}"/>
                    </a:ext>
                  </a:extLst>
                </p14:cNvPr>
                <p14:cNvContentPartPr/>
                <p14:nvPr/>
              </p14:nvContentPartPr>
              <p14:xfrm>
                <a:off x="477666" y="2254123"/>
                <a:ext cx="94680" cy="40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5F2129A-A0A9-4AF1-A619-D699BDFCBF4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9026" y="2245123"/>
                  <a:ext cx="112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AC7CF6E-9FB2-4C4B-971F-76AAF010E170}"/>
                    </a:ext>
                  </a:extLst>
                </p14:cNvPr>
                <p14:cNvContentPartPr/>
                <p14:nvPr/>
              </p14:nvContentPartPr>
              <p14:xfrm>
                <a:off x="559746" y="2044603"/>
                <a:ext cx="81000" cy="170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AC7CF6E-9FB2-4C4B-971F-76AAF010E17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1106" y="2035603"/>
                  <a:ext cx="98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9F691C6-AC94-47AF-9FE2-2539F31C07A9}"/>
                    </a:ext>
                  </a:extLst>
                </p14:cNvPr>
                <p14:cNvContentPartPr/>
                <p14:nvPr/>
              </p14:nvContentPartPr>
              <p14:xfrm>
                <a:off x="639666" y="1967203"/>
                <a:ext cx="176040" cy="42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9F691C6-AC94-47AF-9FE2-2539F31C07A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1026" y="1958203"/>
                  <a:ext cx="19368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C00C2C47-F553-4DF5-962D-E0E0396C6700}"/>
              </a:ext>
            </a:extLst>
          </p:cNvPr>
          <p:cNvGrpSpPr/>
          <p:nvPr/>
        </p:nvGrpSpPr>
        <p:grpSpPr>
          <a:xfrm>
            <a:off x="10820826" y="3647683"/>
            <a:ext cx="854280" cy="654840"/>
            <a:chOff x="10820826" y="3647683"/>
            <a:chExt cx="854280" cy="6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5208CC1-195A-46A0-8AC2-87628148BF96}"/>
                    </a:ext>
                  </a:extLst>
                </p14:cNvPr>
                <p14:cNvContentPartPr/>
                <p14:nvPr/>
              </p14:nvContentPartPr>
              <p14:xfrm>
                <a:off x="10875906" y="3907603"/>
                <a:ext cx="56520" cy="2106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5208CC1-195A-46A0-8AC2-87628148BF9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67266" y="3898963"/>
                  <a:ext cx="74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531034A-9E62-4ED3-A8ED-528A79C60C2F}"/>
                    </a:ext>
                  </a:extLst>
                </p14:cNvPr>
                <p14:cNvContentPartPr/>
                <p14:nvPr/>
              </p14:nvContentPartPr>
              <p14:xfrm>
                <a:off x="10820826" y="3878443"/>
                <a:ext cx="167040" cy="604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531034A-9E62-4ED3-A8ED-528A79C60C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11826" y="3869803"/>
                  <a:ext cx="184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39ED8B6-3314-4D1E-AE0C-553C632F22CC}"/>
                    </a:ext>
                  </a:extLst>
                </p14:cNvPr>
                <p14:cNvContentPartPr/>
                <p14:nvPr/>
              </p14:nvContentPartPr>
              <p14:xfrm>
                <a:off x="10849626" y="4077883"/>
                <a:ext cx="187200" cy="81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39ED8B6-3314-4D1E-AE0C-553C632F22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40626" y="4068883"/>
                  <a:ext cx="204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00DB174-1ECA-4BE7-9BBC-4C70731A4EB0}"/>
                    </a:ext>
                  </a:extLst>
                </p14:cNvPr>
                <p14:cNvContentPartPr/>
                <p14:nvPr/>
              </p14:nvContentPartPr>
              <p14:xfrm>
                <a:off x="11090466" y="3802123"/>
                <a:ext cx="63000" cy="5004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00DB174-1ECA-4BE7-9BBC-4C70731A4E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81466" y="3793123"/>
                  <a:ext cx="80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BA31E4B-2681-4B34-8E4F-E80AB06A3D9D}"/>
                    </a:ext>
                  </a:extLst>
                </p14:cNvPr>
                <p14:cNvContentPartPr/>
                <p14:nvPr/>
              </p14:nvContentPartPr>
              <p14:xfrm>
                <a:off x="11216466" y="4018483"/>
                <a:ext cx="67320" cy="547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BA31E4B-2681-4B34-8E4F-E80AB06A3D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07826" y="4009483"/>
                  <a:ext cx="84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86669F0-4F61-4F9E-A1AB-BFCC624777C7}"/>
                    </a:ext>
                  </a:extLst>
                </p14:cNvPr>
                <p14:cNvContentPartPr/>
                <p14:nvPr/>
              </p14:nvContentPartPr>
              <p14:xfrm>
                <a:off x="11341026" y="3888523"/>
                <a:ext cx="37800" cy="1004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86669F0-4F61-4F9E-A1AB-BFCC624777C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332026" y="3879523"/>
                  <a:ext cx="55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CE352BC-5317-4E5E-B2B5-DB4CEEC7A5E1}"/>
                    </a:ext>
                  </a:extLst>
                </p14:cNvPr>
                <p14:cNvContentPartPr/>
                <p14:nvPr/>
              </p14:nvContentPartPr>
              <p14:xfrm>
                <a:off x="11323746" y="3792403"/>
                <a:ext cx="46800" cy="36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CE352BC-5317-4E5E-B2B5-DB4CEEC7A5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14746" y="3783763"/>
                  <a:ext cx="64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EB1A9AE-59C4-4E70-9061-E74D60211672}"/>
                    </a:ext>
                  </a:extLst>
                </p14:cNvPr>
                <p14:cNvContentPartPr/>
                <p14:nvPr/>
              </p14:nvContentPartPr>
              <p14:xfrm>
                <a:off x="11394666" y="3877363"/>
                <a:ext cx="122400" cy="101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EB1A9AE-59C4-4E70-9061-E74D6021167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385666" y="3868723"/>
                  <a:ext cx="140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E9F03C4-DF4B-410E-8B04-980B4C4B05CC}"/>
                    </a:ext>
                  </a:extLst>
                </p14:cNvPr>
                <p14:cNvContentPartPr/>
                <p14:nvPr/>
              </p14:nvContentPartPr>
              <p14:xfrm>
                <a:off x="11545146" y="3647683"/>
                <a:ext cx="126720" cy="3056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E9F03C4-DF4B-410E-8B04-980B4C4B05C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36146" y="3639043"/>
                  <a:ext cx="144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B84AC9F-A53D-4F2D-AEEF-6E895CF70F9C}"/>
                    </a:ext>
                  </a:extLst>
                </p14:cNvPr>
                <p14:cNvContentPartPr/>
                <p14:nvPr/>
              </p14:nvContentPartPr>
              <p14:xfrm>
                <a:off x="11575026" y="3735523"/>
                <a:ext cx="100080" cy="67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B84AC9F-A53D-4F2D-AEEF-6E895CF70F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566386" y="3726523"/>
                  <a:ext cx="1177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9B9FAF7B-F3C1-46C6-A449-47A326FC0BF8}"/>
              </a:ext>
            </a:extLst>
          </p:cNvPr>
          <p:cNvGrpSpPr/>
          <p:nvPr/>
        </p:nvGrpSpPr>
        <p:grpSpPr>
          <a:xfrm>
            <a:off x="1336266" y="914923"/>
            <a:ext cx="8520840" cy="5167080"/>
            <a:chOff x="1336266" y="914923"/>
            <a:chExt cx="8520840" cy="51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B63941E-1C74-45E2-8602-B9990041E617}"/>
                    </a:ext>
                  </a:extLst>
                </p14:cNvPr>
                <p14:cNvContentPartPr/>
                <p14:nvPr/>
              </p14:nvContentPartPr>
              <p14:xfrm>
                <a:off x="3306906" y="1222363"/>
                <a:ext cx="51120" cy="307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B63941E-1C74-45E2-8602-B9990041E6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97906" y="1213352"/>
                  <a:ext cx="68760" cy="325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3C4D77-1668-4F25-8B5E-85EF19AD15B6}"/>
                    </a:ext>
                  </a:extLst>
                </p14:cNvPr>
                <p14:cNvContentPartPr/>
                <p14:nvPr/>
              </p14:nvContentPartPr>
              <p14:xfrm>
                <a:off x="3554586" y="1270603"/>
                <a:ext cx="45000" cy="140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3C4D77-1668-4F25-8B5E-85EF19AD15B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45586" y="1261603"/>
                  <a:ext cx="62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59D68E-8145-4E87-B643-9968CA067F7B}"/>
                    </a:ext>
                  </a:extLst>
                </p14:cNvPr>
                <p14:cNvContentPartPr/>
                <p14:nvPr/>
              </p14:nvContentPartPr>
              <p14:xfrm>
                <a:off x="3498066" y="1267003"/>
                <a:ext cx="119880" cy="58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59D68E-8145-4E87-B643-9968CA067F7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89066" y="1257947"/>
                  <a:ext cx="137520" cy="76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83852C1-5A0D-44F3-9F6D-107DAC4FCBCE}"/>
                    </a:ext>
                  </a:extLst>
                </p14:cNvPr>
                <p14:cNvContentPartPr/>
                <p14:nvPr/>
              </p14:nvContentPartPr>
              <p14:xfrm>
                <a:off x="3563946" y="1404523"/>
                <a:ext cx="63000" cy="45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83852C1-5A0D-44F3-9F6D-107DAC4FCBC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54946" y="1395593"/>
                  <a:ext cx="80640" cy="632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31D9BA1-1D0D-403D-A92E-C1CE0C919A23}"/>
                    </a:ext>
                  </a:extLst>
                </p14:cNvPr>
                <p14:cNvContentPartPr/>
                <p14:nvPr/>
              </p14:nvContentPartPr>
              <p14:xfrm>
                <a:off x="3696066" y="1191403"/>
                <a:ext cx="90000" cy="303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31D9BA1-1D0D-403D-A92E-C1CE0C919A2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87102" y="1182414"/>
                  <a:ext cx="107570" cy="321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E9D625B-8AA1-4354-B216-AD323417DE04}"/>
                    </a:ext>
                  </a:extLst>
                </p14:cNvPr>
                <p14:cNvContentPartPr/>
                <p14:nvPr/>
              </p14:nvContentPartPr>
              <p14:xfrm>
                <a:off x="1682226" y="1730323"/>
                <a:ext cx="102600" cy="174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E9D625B-8AA1-4354-B216-AD323417DE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73194" y="1721323"/>
                  <a:ext cx="120302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7F3CE2-4B57-4257-8E3B-9D542B080E9C}"/>
                    </a:ext>
                  </a:extLst>
                </p14:cNvPr>
                <p14:cNvContentPartPr/>
                <p14:nvPr/>
              </p14:nvContentPartPr>
              <p14:xfrm>
                <a:off x="1788426" y="1613323"/>
                <a:ext cx="154800" cy="227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7F3CE2-4B57-4257-8E3B-9D542B080E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779426" y="1604323"/>
                  <a:ext cx="172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261DC0-84C9-4E3F-86B9-DC7CCB5EBB7E}"/>
                    </a:ext>
                  </a:extLst>
                </p14:cNvPr>
                <p14:cNvContentPartPr/>
                <p14:nvPr/>
              </p14:nvContentPartPr>
              <p14:xfrm>
                <a:off x="1932066" y="1701163"/>
                <a:ext cx="144720" cy="82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261DC0-84C9-4E3F-86B9-DC7CCB5EBB7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23066" y="1692124"/>
                  <a:ext cx="162360" cy="10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F6E606-0E2B-4F52-8E1B-34CA5E172E55}"/>
                    </a:ext>
                  </a:extLst>
                </p14:cNvPr>
                <p14:cNvContentPartPr/>
                <p14:nvPr/>
              </p14:nvContentPartPr>
              <p14:xfrm>
                <a:off x="2058066" y="1483003"/>
                <a:ext cx="73080" cy="289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F6E606-0E2B-4F52-8E1B-34CA5E172E5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49021" y="1474014"/>
                  <a:ext cx="90807" cy="306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8D2B9E-BF45-4C74-801C-1A6AF34DF083}"/>
                    </a:ext>
                  </a:extLst>
                </p14:cNvPr>
                <p14:cNvContentPartPr/>
                <p14:nvPr/>
              </p14:nvContentPartPr>
              <p14:xfrm>
                <a:off x="2243466" y="1650403"/>
                <a:ext cx="44640" cy="38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8D2B9E-BF45-4C74-801C-1A6AF34DF08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34393" y="1641403"/>
                  <a:ext cx="62423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30D63D6-5751-47F0-93A0-ED702CD21676}"/>
                    </a:ext>
                  </a:extLst>
                </p14:cNvPr>
                <p14:cNvContentPartPr/>
                <p14:nvPr/>
              </p14:nvContentPartPr>
              <p14:xfrm>
                <a:off x="2246706" y="1687483"/>
                <a:ext cx="78840" cy="44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30D63D6-5751-47F0-93A0-ED702CD216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37706" y="1678483"/>
                  <a:ext cx="96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A4D5CE-C25E-4582-9489-CD536E3A8E00}"/>
                    </a:ext>
                  </a:extLst>
                </p14:cNvPr>
                <p14:cNvContentPartPr/>
                <p14:nvPr/>
              </p14:nvContentPartPr>
              <p14:xfrm>
                <a:off x="2376864" y="1567226"/>
                <a:ext cx="91800" cy="154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A4D5CE-C25E-4582-9489-CD536E3A8E0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67864" y="1558226"/>
                  <a:ext cx="109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56CD697-63F1-4744-8350-8925E3BFC6D7}"/>
                    </a:ext>
                  </a:extLst>
                </p14:cNvPr>
                <p14:cNvContentPartPr/>
                <p14:nvPr/>
              </p14:nvContentPartPr>
              <p14:xfrm>
                <a:off x="2526984" y="1461386"/>
                <a:ext cx="25920" cy="225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56CD697-63F1-4744-8350-8925E3BFC6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17984" y="1452386"/>
                  <a:ext cx="43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3570FD-E4D7-42D0-8BF6-92199AAEC6F3}"/>
                    </a:ext>
                  </a:extLst>
                </p14:cNvPr>
                <p14:cNvContentPartPr/>
                <p14:nvPr/>
              </p14:nvContentPartPr>
              <p14:xfrm>
                <a:off x="2496024" y="1329266"/>
                <a:ext cx="269640" cy="300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3570FD-E4D7-42D0-8BF6-92199AAEC6F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87024" y="1320266"/>
                  <a:ext cx="2872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F696A2A-4A82-4256-A743-6EB0C2A80E87}"/>
                    </a:ext>
                  </a:extLst>
                </p14:cNvPr>
                <p14:cNvContentPartPr/>
                <p14:nvPr/>
              </p14:nvContentPartPr>
              <p14:xfrm>
                <a:off x="2779344" y="1293266"/>
                <a:ext cx="38160" cy="362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F696A2A-4A82-4256-A743-6EB0C2A80E8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70344" y="1284266"/>
                  <a:ext cx="558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455095C-1246-4EA2-A7F1-696978F1ECB0}"/>
                    </a:ext>
                  </a:extLst>
                </p14:cNvPr>
                <p14:cNvContentPartPr/>
                <p14:nvPr/>
              </p14:nvContentPartPr>
              <p14:xfrm>
                <a:off x="3854466" y="1356283"/>
                <a:ext cx="87480" cy="66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455095C-1246-4EA2-A7F1-696978F1EC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45466" y="1347283"/>
                  <a:ext cx="105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370DE01-C07D-4931-A032-3C73B5A2FA8A}"/>
                    </a:ext>
                  </a:extLst>
                </p14:cNvPr>
                <p14:cNvContentPartPr/>
                <p14:nvPr/>
              </p14:nvContentPartPr>
              <p14:xfrm>
                <a:off x="3993426" y="1177363"/>
                <a:ext cx="88200" cy="113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370DE01-C07D-4931-A032-3C73B5A2FA8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84389" y="1168363"/>
                  <a:ext cx="105912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B69BD71-948C-4E0F-A145-9620C4A0188C}"/>
                    </a:ext>
                  </a:extLst>
                </p14:cNvPr>
                <p14:cNvContentPartPr/>
                <p14:nvPr/>
              </p14:nvContentPartPr>
              <p14:xfrm>
                <a:off x="4076946" y="1203283"/>
                <a:ext cx="251280" cy="81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B69BD71-948C-4E0F-A145-9620C4A0188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67959" y="1194283"/>
                  <a:ext cx="268895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18C376-94D8-4542-8910-DD4610A4D931}"/>
                    </a:ext>
                  </a:extLst>
                </p14:cNvPr>
                <p14:cNvContentPartPr/>
                <p14:nvPr/>
              </p14:nvContentPartPr>
              <p14:xfrm>
                <a:off x="4393386" y="1235683"/>
                <a:ext cx="26640" cy="17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18C376-94D8-4542-8910-DD4610A4D93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84386" y="1226683"/>
                  <a:ext cx="44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698F046-25E6-4E8B-8E19-AF011CA55820}"/>
                    </a:ext>
                  </a:extLst>
                </p14:cNvPr>
                <p14:cNvContentPartPr/>
                <p14:nvPr/>
              </p14:nvContentPartPr>
              <p14:xfrm>
                <a:off x="4471866" y="1088083"/>
                <a:ext cx="75240" cy="145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698F046-25E6-4E8B-8E19-AF011CA558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62866" y="1079083"/>
                  <a:ext cx="92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93FD7C2-6A6D-41CA-8507-44E3A37BA1A8}"/>
                    </a:ext>
                  </a:extLst>
                </p14:cNvPr>
                <p14:cNvContentPartPr/>
                <p14:nvPr/>
              </p14:nvContentPartPr>
              <p14:xfrm>
                <a:off x="4599666" y="914923"/>
                <a:ext cx="86400" cy="296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93FD7C2-6A6D-41CA-8507-44E3A37BA1A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90703" y="905934"/>
                  <a:ext cx="103967" cy="313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357DA66-2A92-4FCB-826C-7E0AC0C93177}"/>
                    </a:ext>
                  </a:extLst>
                </p14:cNvPr>
                <p14:cNvContentPartPr/>
                <p14:nvPr/>
              </p14:nvContentPartPr>
              <p14:xfrm>
                <a:off x="4692906" y="1130563"/>
                <a:ext cx="72000" cy="69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357DA66-2A92-4FCB-826C-7E0AC0C931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83951" y="1121563"/>
                  <a:ext cx="89552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11E9EE3-DA00-4DD7-9CDC-20CA9AAE2057}"/>
                    </a:ext>
                  </a:extLst>
                </p14:cNvPr>
                <p14:cNvContentPartPr/>
                <p14:nvPr/>
              </p14:nvContentPartPr>
              <p14:xfrm>
                <a:off x="4804146" y="1096723"/>
                <a:ext cx="51480" cy="110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11E9EE3-DA00-4DD7-9CDC-20CA9AAE205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95083" y="1087723"/>
                  <a:ext cx="69244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2C3C42E-2318-4A98-8D6E-691004F27EB2}"/>
                    </a:ext>
                  </a:extLst>
                </p14:cNvPr>
                <p14:cNvContentPartPr/>
                <p14:nvPr/>
              </p14:nvContentPartPr>
              <p14:xfrm>
                <a:off x="4875426" y="1113283"/>
                <a:ext cx="190440" cy="270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2C3C42E-2318-4A98-8D6E-691004F27EB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66426" y="1104283"/>
                  <a:ext cx="208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6C6211B-A9B6-4374-88CA-B5FC28FB06AC}"/>
                    </a:ext>
                  </a:extLst>
                </p14:cNvPr>
                <p14:cNvContentPartPr/>
                <p14:nvPr/>
              </p14:nvContentPartPr>
              <p14:xfrm>
                <a:off x="4861746" y="1970443"/>
                <a:ext cx="70920" cy="1009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6C6211B-A9B6-4374-88CA-B5FC28FB06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52746" y="1961446"/>
                  <a:ext cx="88560" cy="1027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CC1B6E-E9AA-4605-9005-262FB4D29F97}"/>
                    </a:ext>
                  </a:extLst>
                </p14:cNvPr>
                <p14:cNvContentPartPr/>
                <p14:nvPr/>
              </p14:nvContentPartPr>
              <p14:xfrm>
                <a:off x="4806666" y="1896643"/>
                <a:ext cx="495360" cy="1086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CC1B6E-E9AA-4605-9005-262FB4D29F9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97666" y="1887646"/>
                  <a:ext cx="513000" cy="1104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CE3518C-719E-4692-AB9F-7EE7CFD44DA8}"/>
                    </a:ext>
                  </a:extLst>
                </p14:cNvPr>
                <p14:cNvContentPartPr/>
                <p14:nvPr/>
              </p14:nvContentPartPr>
              <p14:xfrm>
                <a:off x="4912506" y="2897083"/>
                <a:ext cx="3600" cy="5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CE3518C-719E-4692-AB9F-7EE7CFD44D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03506" y="2887483"/>
                  <a:ext cx="21240" cy="24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673980B-FABB-46ED-885F-7EF7A6C478B7}"/>
                    </a:ext>
                  </a:extLst>
                </p14:cNvPr>
                <p14:cNvContentPartPr/>
                <p14:nvPr/>
              </p14:nvContentPartPr>
              <p14:xfrm>
                <a:off x="4886946" y="2792323"/>
                <a:ext cx="108720" cy="121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673980B-FABB-46ED-885F-7EF7A6C478B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77946" y="2783323"/>
                  <a:ext cx="126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540FD63-E59E-421B-AFDC-D7E04208C410}"/>
                    </a:ext>
                  </a:extLst>
                </p14:cNvPr>
                <p14:cNvContentPartPr/>
                <p14:nvPr/>
              </p14:nvContentPartPr>
              <p14:xfrm>
                <a:off x="4977666" y="2274283"/>
                <a:ext cx="71640" cy="27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540FD63-E59E-421B-AFDC-D7E04208C4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68666" y="2265271"/>
                  <a:ext cx="89280" cy="291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F909A9-E28C-4291-B19F-A83A0BEAC394}"/>
                    </a:ext>
                  </a:extLst>
                </p14:cNvPr>
                <p14:cNvContentPartPr/>
                <p14:nvPr/>
              </p14:nvContentPartPr>
              <p14:xfrm>
                <a:off x="5078466" y="2320003"/>
                <a:ext cx="90000" cy="135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F909A9-E28C-4291-B19F-A83A0BEAC3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69466" y="2311003"/>
                  <a:ext cx="107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290E058-7AD6-4DEA-BFA9-06A72780D341}"/>
                    </a:ext>
                  </a:extLst>
                </p14:cNvPr>
                <p14:cNvContentPartPr/>
                <p14:nvPr/>
              </p14:nvContentPartPr>
              <p14:xfrm>
                <a:off x="3044106" y="1495603"/>
                <a:ext cx="2650320" cy="658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290E058-7AD6-4DEA-BFA9-06A72780D34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35105" y="1486603"/>
                  <a:ext cx="2667962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A08A92A-0BA0-479C-BC89-74BFD1F27D8D}"/>
                    </a:ext>
                  </a:extLst>
                </p14:cNvPr>
                <p14:cNvContentPartPr/>
                <p14:nvPr/>
              </p14:nvContentPartPr>
              <p14:xfrm>
                <a:off x="3229506" y="1964323"/>
                <a:ext cx="41040" cy="250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A08A92A-0BA0-479C-BC89-74BFD1F27D8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20506" y="1955323"/>
                  <a:ext cx="58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8836FE4-18DC-4CEE-8F1C-37AE54E0DDEB}"/>
                    </a:ext>
                  </a:extLst>
                </p14:cNvPr>
                <p14:cNvContentPartPr/>
                <p14:nvPr/>
              </p14:nvContentPartPr>
              <p14:xfrm>
                <a:off x="3225906" y="1919323"/>
                <a:ext cx="285120" cy="321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8836FE4-18DC-4CEE-8F1C-37AE54E0DDE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16895" y="1910323"/>
                  <a:ext cx="302782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DF4D7B5-40AF-485B-83F8-8A93530540F4}"/>
                    </a:ext>
                  </a:extLst>
                </p14:cNvPr>
                <p14:cNvContentPartPr/>
                <p14:nvPr/>
              </p14:nvContentPartPr>
              <p14:xfrm>
                <a:off x="3297546" y="2038843"/>
                <a:ext cx="12240" cy="140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DF4D7B5-40AF-485B-83F8-8A93530540F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88546" y="2029843"/>
                  <a:ext cx="29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D36D93B-0A0C-41DD-8D80-A585A89AD216}"/>
                    </a:ext>
                  </a:extLst>
                </p14:cNvPr>
                <p14:cNvContentPartPr/>
                <p14:nvPr/>
              </p14:nvContentPartPr>
              <p14:xfrm>
                <a:off x="3254706" y="2105083"/>
                <a:ext cx="72360" cy="31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D36D93B-0A0C-41DD-8D80-A585A89AD21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45661" y="2096083"/>
                  <a:ext cx="90088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BACE200-5CA6-46B2-BF00-0A916A167547}"/>
                    </a:ext>
                  </a:extLst>
                </p14:cNvPr>
                <p14:cNvContentPartPr/>
                <p14:nvPr/>
              </p14:nvContentPartPr>
              <p14:xfrm>
                <a:off x="3346146" y="2034523"/>
                <a:ext cx="59760" cy="113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BACE200-5CA6-46B2-BF00-0A916A1675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37146" y="2025523"/>
                  <a:ext cx="77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FF9A4EC-AB0F-42C3-AAB3-270DA135210C}"/>
                    </a:ext>
                  </a:extLst>
                </p14:cNvPr>
                <p14:cNvContentPartPr/>
                <p14:nvPr/>
              </p14:nvContentPartPr>
              <p14:xfrm>
                <a:off x="3380346" y="2029843"/>
                <a:ext cx="11880" cy="139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FF9A4EC-AB0F-42C3-AAB3-270DA13521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71611" y="2020843"/>
                  <a:ext cx="29001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92A94EB-5973-4AA0-9C67-38301E0D71C6}"/>
                    </a:ext>
                  </a:extLst>
                </p14:cNvPr>
                <p14:cNvContentPartPr/>
                <p14:nvPr/>
              </p14:nvContentPartPr>
              <p14:xfrm>
                <a:off x="3497346" y="2035603"/>
                <a:ext cx="336600" cy="56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92A94EB-5973-4AA0-9C67-38301E0D71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88346" y="2026603"/>
                  <a:ext cx="354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99D59D-0EDC-49BD-A25B-0806062AF2B2}"/>
                    </a:ext>
                  </a:extLst>
                </p14:cNvPr>
                <p14:cNvContentPartPr/>
                <p14:nvPr/>
              </p14:nvContentPartPr>
              <p14:xfrm>
                <a:off x="3809466" y="1880803"/>
                <a:ext cx="38520" cy="589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99D59D-0EDC-49BD-A25B-0806062AF2B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00466" y="1871797"/>
                  <a:ext cx="56160" cy="606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484A4FD-69BD-4AC9-9347-D2C9C3F0DEF9}"/>
                    </a:ext>
                  </a:extLst>
                </p14:cNvPr>
                <p14:cNvContentPartPr/>
                <p14:nvPr/>
              </p14:nvContentPartPr>
              <p14:xfrm>
                <a:off x="3841866" y="1874683"/>
                <a:ext cx="221760" cy="272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484A4FD-69BD-4AC9-9347-D2C9C3F0DE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32866" y="1865683"/>
                  <a:ext cx="239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7EB8EED-0119-4F69-9E58-8617B331C6E6}"/>
                    </a:ext>
                  </a:extLst>
                </p14:cNvPr>
                <p14:cNvContentPartPr/>
                <p14:nvPr/>
              </p14:nvContentPartPr>
              <p14:xfrm>
                <a:off x="3778506" y="2283643"/>
                <a:ext cx="219960" cy="210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7EB8EED-0119-4F69-9E58-8617B331C6E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69521" y="2274643"/>
                  <a:ext cx="237571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453F16C-E047-4F9B-AF1A-E06D633971E5}"/>
                    </a:ext>
                  </a:extLst>
                </p14:cNvPr>
                <p14:cNvContentPartPr/>
                <p14:nvPr/>
              </p14:nvContentPartPr>
              <p14:xfrm>
                <a:off x="3994146" y="2114083"/>
                <a:ext cx="31320" cy="212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453F16C-E047-4F9B-AF1A-E06D633971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85146" y="2105083"/>
                  <a:ext cx="48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7E92E79-2F6B-4371-AC1C-BF29A518BE00}"/>
                    </a:ext>
                  </a:extLst>
                </p14:cNvPr>
                <p14:cNvContentPartPr/>
                <p14:nvPr/>
              </p14:nvContentPartPr>
              <p14:xfrm>
                <a:off x="3856986" y="2031643"/>
                <a:ext cx="59040" cy="102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7E92E79-2F6B-4371-AC1C-BF29A518BE0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47986" y="2022643"/>
                  <a:ext cx="76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819F80-5A91-4B94-B189-AB6C3D8100EF}"/>
                    </a:ext>
                  </a:extLst>
                </p14:cNvPr>
                <p14:cNvContentPartPr/>
                <p14:nvPr/>
              </p14:nvContentPartPr>
              <p14:xfrm>
                <a:off x="3847626" y="2229643"/>
                <a:ext cx="46440" cy="61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819F80-5A91-4B94-B189-AB6C3D8100E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38626" y="2220695"/>
                  <a:ext cx="64080" cy="79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609338C-7CF9-42DE-8F56-DE0495F6F097}"/>
                    </a:ext>
                  </a:extLst>
                </p14:cNvPr>
                <p14:cNvContentPartPr/>
                <p14:nvPr/>
              </p14:nvContentPartPr>
              <p14:xfrm>
                <a:off x="3643866" y="2347003"/>
                <a:ext cx="288360" cy="455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609338C-7CF9-42DE-8F56-DE0495F6F0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34855" y="2337996"/>
                  <a:ext cx="306022" cy="473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CE90140-1314-4708-9131-37F898C89472}"/>
                    </a:ext>
                  </a:extLst>
                </p14:cNvPr>
                <p14:cNvContentPartPr/>
                <p14:nvPr/>
              </p14:nvContentPartPr>
              <p14:xfrm>
                <a:off x="2863386" y="2815363"/>
                <a:ext cx="38520" cy="174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CE90140-1314-4708-9131-37F898C8947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54386" y="2806363"/>
                  <a:ext cx="56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603221B-7F64-4066-92CF-C465002E367B}"/>
                    </a:ext>
                  </a:extLst>
                </p14:cNvPr>
                <p14:cNvContentPartPr/>
                <p14:nvPr/>
              </p14:nvContentPartPr>
              <p14:xfrm>
                <a:off x="2833866" y="2814643"/>
                <a:ext cx="60480" cy="11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603221B-7F64-4066-92CF-C465002E367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24812" y="2805643"/>
                  <a:ext cx="78226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0386BDB-4BD4-4D2D-9EE4-A7E1EDE1810F}"/>
                    </a:ext>
                  </a:extLst>
                </p14:cNvPr>
                <p14:cNvContentPartPr/>
                <p14:nvPr/>
              </p14:nvContentPartPr>
              <p14:xfrm>
                <a:off x="2841066" y="2961883"/>
                <a:ext cx="129240" cy="93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0386BDB-4BD4-4D2D-9EE4-A7E1EDE1810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32066" y="2952883"/>
                  <a:ext cx="146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CD30FF5-B9F4-4F9D-AC62-C13D01381B4B}"/>
                    </a:ext>
                  </a:extLst>
                </p14:cNvPr>
                <p14:cNvContentPartPr/>
                <p14:nvPr/>
              </p14:nvContentPartPr>
              <p14:xfrm>
                <a:off x="2982186" y="2805283"/>
                <a:ext cx="66960" cy="269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CD30FF5-B9F4-4F9D-AC62-C13D01381B4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973186" y="2796283"/>
                  <a:ext cx="84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116785E-C877-4F74-B8E4-F4D63E91340B}"/>
                    </a:ext>
                  </a:extLst>
                </p14:cNvPr>
                <p14:cNvContentPartPr/>
                <p14:nvPr/>
              </p14:nvContentPartPr>
              <p14:xfrm>
                <a:off x="3107106" y="2858563"/>
                <a:ext cx="55800" cy="136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116785E-C877-4F74-B8E4-F4D63E91340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98106" y="2849563"/>
                  <a:ext cx="73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0CCF5E6-5446-4C3C-9161-8735CC922DC8}"/>
                    </a:ext>
                  </a:extLst>
                </p14:cNvPr>
                <p14:cNvContentPartPr/>
                <p14:nvPr/>
              </p14:nvContentPartPr>
              <p14:xfrm>
                <a:off x="3187026" y="2839123"/>
                <a:ext cx="56160" cy="79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0CCF5E6-5446-4C3C-9161-8735CC922D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78083" y="2830163"/>
                  <a:ext cx="73688" cy="97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726D97E-BC76-474B-A4E0-FBAB9B571A52}"/>
                    </a:ext>
                  </a:extLst>
                </p14:cNvPr>
                <p14:cNvContentPartPr/>
                <p14:nvPr/>
              </p14:nvContentPartPr>
              <p14:xfrm>
                <a:off x="3256506" y="2845243"/>
                <a:ext cx="109080" cy="52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726D97E-BC76-474B-A4E0-FBAB9B571A5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247506" y="2836304"/>
                  <a:ext cx="126720" cy="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81BE86-B08C-40F4-A1AD-FC7C2F714048}"/>
                    </a:ext>
                  </a:extLst>
                </p14:cNvPr>
                <p14:cNvContentPartPr/>
                <p14:nvPr/>
              </p14:nvContentPartPr>
              <p14:xfrm>
                <a:off x="3373506" y="2817883"/>
                <a:ext cx="39240" cy="163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81BE86-B08C-40F4-A1AD-FC7C2F71404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64506" y="2808883"/>
                  <a:ext cx="56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9D97D1D-345B-4E07-9488-03CA5F9047E2}"/>
                    </a:ext>
                  </a:extLst>
                </p14:cNvPr>
                <p14:cNvContentPartPr/>
                <p14:nvPr/>
              </p14:nvContentPartPr>
              <p14:xfrm>
                <a:off x="3417426" y="2702323"/>
                <a:ext cx="61920" cy="184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9D97D1D-345B-4E07-9488-03CA5F9047E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08426" y="2693323"/>
                  <a:ext cx="7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D2E667B-A622-4A34-8D02-4C6D72F94035}"/>
                    </a:ext>
                  </a:extLst>
                </p14:cNvPr>
                <p14:cNvContentPartPr/>
                <p14:nvPr/>
              </p14:nvContentPartPr>
              <p14:xfrm>
                <a:off x="3486546" y="2708803"/>
                <a:ext cx="87480" cy="168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D2E667B-A622-4A34-8D02-4C6D72F9403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77546" y="2699803"/>
                  <a:ext cx="105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E53C3C0-1058-4B8F-A29C-883B603B0CB7}"/>
                    </a:ext>
                  </a:extLst>
                </p14:cNvPr>
                <p14:cNvContentPartPr/>
                <p14:nvPr/>
              </p14:nvContentPartPr>
              <p14:xfrm>
                <a:off x="3506706" y="2772163"/>
                <a:ext cx="70920" cy="21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E53C3C0-1058-4B8F-A29C-883B603B0CB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97751" y="2763163"/>
                  <a:ext cx="88471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ABE2D64-7410-4EC5-A600-65A266BB8CCF}"/>
                    </a:ext>
                  </a:extLst>
                </p14:cNvPr>
                <p14:cNvContentPartPr/>
                <p14:nvPr/>
              </p14:nvContentPartPr>
              <p14:xfrm>
                <a:off x="3576906" y="2775763"/>
                <a:ext cx="75600" cy="89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ABE2D64-7410-4EC5-A600-65A266BB8CC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67906" y="2766763"/>
                  <a:ext cx="93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E0026E8-5FEF-4679-BAC1-29EFA6A14A05}"/>
                    </a:ext>
                  </a:extLst>
                </p14:cNvPr>
                <p14:cNvContentPartPr/>
                <p14:nvPr/>
              </p14:nvContentPartPr>
              <p14:xfrm>
                <a:off x="3027906" y="2962963"/>
                <a:ext cx="48240" cy="14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E0026E8-5FEF-4679-BAC1-29EFA6A14A0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18906" y="2953732"/>
                  <a:ext cx="65880" cy="324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DEDB3CD-1555-493C-98F7-2D22681CECA7}"/>
                    </a:ext>
                  </a:extLst>
                </p14:cNvPr>
                <p14:cNvContentPartPr/>
                <p14:nvPr/>
              </p14:nvContentPartPr>
              <p14:xfrm>
                <a:off x="3248226" y="2930923"/>
                <a:ext cx="47880" cy="41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DEDB3CD-1555-493C-98F7-2D22681CECA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39226" y="2921923"/>
                  <a:ext cx="65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DEB410-BEA9-43B0-8DBC-70DB3919EC04}"/>
                    </a:ext>
                  </a:extLst>
                </p14:cNvPr>
                <p14:cNvContentPartPr/>
                <p14:nvPr/>
              </p14:nvContentPartPr>
              <p14:xfrm>
                <a:off x="3291786" y="2289043"/>
                <a:ext cx="496440" cy="146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DEB410-BEA9-43B0-8DBC-70DB3919EC0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82786" y="2280043"/>
                  <a:ext cx="514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13A3696-9C85-4BC4-90F5-E04CECF427BA}"/>
                    </a:ext>
                  </a:extLst>
                </p14:cNvPr>
                <p14:cNvContentPartPr/>
                <p14:nvPr/>
              </p14:nvContentPartPr>
              <p14:xfrm>
                <a:off x="2337066" y="2527003"/>
                <a:ext cx="34560" cy="154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13A3696-9C85-4BC4-90F5-E04CECF427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328066" y="2518003"/>
                  <a:ext cx="52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23E4A20-F181-4527-A28F-83E44FD2E910}"/>
                    </a:ext>
                  </a:extLst>
                </p14:cNvPr>
                <p14:cNvContentPartPr/>
                <p14:nvPr/>
              </p14:nvContentPartPr>
              <p14:xfrm>
                <a:off x="2266506" y="2518363"/>
                <a:ext cx="135000" cy="71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23E4A20-F181-4527-A28F-83E44FD2E91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57530" y="2509363"/>
                  <a:ext cx="152593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8164DF0-2F72-47E5-9B2C-452E6477BD8C}"/>
                    </a:ext>
                  </a:extLst>
                </p14:cNvPr>
                <p14:cNvContentPartPr/>
                <p14:nvPr/>
              </p14:nvContentPartPr>
              <p14:xfrm>
                <a:off x="2293866" y="2648323"/>
                <a:ext cx="136800" cy="115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8164DF0-2F72-47E5-9B2C-452E6477BD8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84842" y="2639323"/>
                  <a:ext cx="154487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D647873-EF58-42AF-901F-05BBBDA34456}"/>
                    </a:ext>
                  </a:extLst>
                </p14:cNvPr>
                <p14:cNvContentPartPr/>
                <p14:nvPr/>
              </p14:nvContentPartPr>
              <p14:xfrm>
                <a:off x="2441826" y="2496403"/>
                <a:ext cx="62640" cy="270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D647873-EF58-42AF-901F-05BBBDA3445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432826" y="2487403"/>
                  <a:ext cx="802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BED01E5-64EE-48E9-A2A7-C548F928EAEF}"/>
                    </a:ext>
                  </a:extLst>
                </p14:cNvPr>
                <p14:cNvContentPartPr/>
                <p14:nvPr/>
              </p14:nvContentPartPr>
              <p14:xfrm>
                <a:off x="2573946" y="2543563"/>
                <a:ext cx="52920" cy="143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BED01E5-64EE-48E9-A2A7-C548F928EAE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64946" y="2534563"/>
                  <a:ext cx="70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05E05A9-90AD-4547-A04A-07FA27880B95}"/>
                    </a:ext>
                  </a:extLst>
                </p14:cNvPr>
                <p14:cNvContentPartPr/>
                <p14:nvPr/>
              </p14:nvContentPartPr>
              <p14:xfrm>
                <a:off x="2650626" y="2510083"/>
                <a:ext cx="58320" cy="97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05E05A9-90AD-4547-A04A-07FA27880B9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641626" y="2501083"/>
                  <a:ext cx="75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209161D-276F-4B26-97C2-BB37289D6622}"/>
                    </a:ext>
                  </a:extLst>
                </p14:cNvPr>
                <p14:cNvContentPartPr/>
                <p14:nvPr/>
              </p14:nvContentPartPr>
              <p14:xfrm>
                <a:off x="2694186" y="2554723"/>
                <a:ext cx="76680" cy="46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209161D-276F-4B26-97C2-BB37289D662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685228" y="2545723"/>
                  <a:ext cx="94238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FA8194B-6003-4320-BBE0-28632774D0E9}"/>
                    </a:ext>
                  </a:extLst>
                </p14:cNvPr>
                <p14:cNvContentPartPr/>
                <p14:nvPr/>
              </p14:nvContentPartPr>
              <p14:xfrm>
                <a:off x="2785626" y="2490643"/>
                <a:ext cx="88200" cy="90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FA8194B-6003-4320-BBE0-28632774D0E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76626" y="2481607"/>
                  <a:ext cx="105840" cy="107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81272C8-6D07-42C5-9DC0-917089D40C5B}"/>
                    </a:ext>
                  </a:extLst>
                </p14:cNvPr>
                <p14:cNvContentPartPr/>
                <p14:nvPr/>
              </p14:nvContentPartPr>
              <p14:xfrm>
                <a:off x="2901906" y="2347723"/>
                <a:ext cx="48960" cy="189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81272C8-6D07-42C5-9DC0-917089D40C5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92906" y="2338723"/>
                  <a:ext cx="6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864B32E-8030-4FC3-B4AC-9215CE3207FA}"/>
                    </a:ext>
                  </a:extLst>
                </p14:cNvPr>
                <p14:cNvContentPartPr/>
                <p14:nvPr/>
              </p14:nvContentPartPr>
              <p14:xfrm>
                <a:off x="2967786" y="2304883"/>
                <a:ext cx="46080" cy="242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864B32E-8030-4FC3-B4AC-9215CE3207F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58786" y="2295883"/>
                  <a:ext cx="637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391EC95-2491-425C-9A98-6E08A6865BAE}"/>
                    </a:ext>
                  </a:extLst>
                </p14:cNvPr>
                <p14:cNvContentPartPr/>
                <p14:nvPr/>
              </p14:nvContentPartPr>
              <p14:xfrm>
                <a:off x="3035106" y="2395243"/>
                <a:ext cx="86400" cy="137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391EC95-2491-425C-9A98-6E08A6865BA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026106" y="2386243"/>
                  <a:ext cx="104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32FE881-50BE-459F-9B61-96564224CAD6}"/>
                    </a:ext>
                  </a:extLst>
                </p14:cNvPr>
                <p14:cNvContentPartPr/>
                <p14:nvPr/>
              </p14:nvContentPartPr>
              <p14:xfrm>
                <a:off x="2509866" y="2641843"/>
                <a:ext cx="43200" cy="9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32FE881-50BE-459F-9B61-96564224CAD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500866" y="2632468"/>
                  <a:ext cx="60840" cy="27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96B9A21-ACB6-43BA-B156-520EFEA31E67}"/>
                    </a:ext>
                  </a:extLst>
                </p14:cNvPr>
                <p14:cNvContentPartPr/>
                <p14:nvPr/>
              </p14:nvContentPartPr>
              <p14:xfrm>
                <a:off x="1368306" y="1902403"/>
                <a:ext cx="64800" cy="184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96B9A21-ACB6-43BA-B156-520EFEA31E6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59356" y="1893403"/>
                  <a:ext cx="82343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D7952-E441-42DC-9D7C-A3ABDEF07D5E}"/>
                    </a:ext>
                  </a:extLst>
                </p14:cNvPr>
                <p14:cNvContentPartPr/>
                <p14:nvPr/>
              </p14:nvContentPartPr>
              <p14:xfrm>
                <a:off x="1336266" y="1888363"/>
                <a:ext cx="28440" cy="30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D7952-E441-42DC-9D7C-A3ABDEF07D5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27266" y="1879363"/>
                  <a:ext cx="46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018F2BB-0F16-4169-BE91-D8A68FFB9043}"/>
                    </a:ext>
                  </a:extLst>
                </p14:cNvPr>
                <p14:cNvContentPartPr/>
                <p14:nvPr/>
              </p14:nvContentPartPr>
              <p14:xfrm>
                <a:off x="1466586" y="1743283"/>
                <a:ext cx="131760" cy="391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018F2BB-0F16-4169-BE91-D8A68FFB90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57586" y="1734283"/>
                  <a:ext cx="149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D454340-C3BE-4811-974E-7514823C42CF}"/>
                    </a:ext>
                  </a:extLst>
                </p14:cNvPr>
                <p14:cNvContentPartPr/>
                <p14:nvPr/>
              </p14:nvContentPartPr>
              <p14:xfrm>
                <a:off x="1605906" y="1947403"/>
                <a:ext cx="66600" cy="54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D454340-C3BE-4811-974E-7514823C42C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96906" y="1938403"/>
                  <a:ext cx="84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A3D517C-D505-440D-852F-D01EED4D51CC}"/>
                    </a:ext>
                  </a:extLst>
                </p14:cNvPr>
                <p14:cNvContentPartPr/>
                <p14:nvPr/>
              </p14:nvContentPartPr>
              <p14:xfrm>
                <a:off x="2855826" y="1570123"/>
                <a:ext cx="59040" cy="32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A3D517C-D505-440D-852F-D01EED4D51C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846826" y="1561123"/>
                  <a:ext cx="7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7C5AF0A-367A-42B8-BF78-7DF63FA4EC73}"/>
                    </a:ext>
                  </a:extLst>
                </p14:cNvPr>
                <p14:cNvContentPartPr/>
                <p14:nvPr/>
              </p14:nvContentPartPr>
              <p14:xfrm>
                <a:off x="2939706" y="1459243"/>
                <a:ext cx="33480" cy="83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7C5AF0A-367A-42B8-BF78-7DF63FA4EC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930706" y="1450243"/>
                  <a:ext cx="51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6E2E4E8-DAA7-4C2D-9CCC-776B39E4D53F}"/>
                    </a:ext>
                  </a:extLst>
                </p14:cNvPr>
                <p14:cNvContentPartPr/>
                <p14:nvPr/>
              </p14:nvContentPartPr>
              <p14:xfrm>
                <a:off x="2927466" y="1377523"/>
                <a:ext cx="19440" cy="18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6E2E4E8-DAA7-4C2D-9CCC-776B39E4D53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918466" y="1368523"/>
                  <a:ext cx="37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53AE470-9DDA-40DD-BD4F-A9FB3F829414}"/>
                    </a:ext>
                  </a:extLst>
                </p14:cNvPr>
                <p14:cNvContentPartPr/>
                <p14:nvPr/>
              </p14:nvContentPartPr>
              <p14:xfrm>
                <a:off x="2994786" y="1303723"/>
                <a:ext cx="131040" cy="358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53AE470-9DDA-40DD-BD4F-A9FB3F82941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85761" y="1294732"/>
                  <a:ext cx="148729" cy="376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3DD7C5D-A6B5-4EC5-9F9B-EB8592844485}"/>
                    </a:ext>
                  </a:extLst>
                </p14:cNvPr>
                <p14:cNvContentPartPr/>
                <p14:nvPr/>
              </p14:nvContentPartPr>
              <p14:xfrm>
                <a:off x="4162266" y="3280123"/>
                <a:ext cx="34200" cy="141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3DD7C5D-A6B5-4EC5-9F9B-EB859284448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153266" y="3271100"/>
                  <a:ext cx="51840" cy="159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9412046-C144-4B94-A209-EF866D257111}"/>
                    </a:ext>
                  </a:extLst>
                </p14:cNvPr>
                <p14:cNvContentPartPr/>
                <p14:nvPr/>
              </p14:nvContentPartPr>
              <p14:xfrm>
                <a:off x="4144626" y="3171043"/>
                <a:ext cx="28080" cy="21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9412046-C144-4B94-A209-EF866D25711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35509" y="3162043"/>
                  <a:ext cx="45949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D5C6045-FC06-4C1F-8C45-8E977D890B6C}"/>
                    </a:ext>
                  </a:extLst>
                </p14:cNvPr>
                <p14:cNvContentPartPr/>
                <p14:nvPr/>
              </p14:nvContentPartPr>
              <p14:xfrm>
                <a:off x="4243266" y="3152323"/>
                <a:ext cx="73080" cy="465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D5C6045-FC06-4C1F-8C45-8E977D890B6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34266" y="3143316"/>
                  <a:ext cx="90720" cy="482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89E97B1-F78D-4A78-A8A0-A8665A6DE2D1}"/>
                    </a:ext>
                  </a:extLst>
                </p14:cNvPr>
                <p14:cNvContentPartPr/>
                <p14:nvPr/>
              </p14:nvContentPartPr>
              <p14:xfrm>
                <a:off x="4362066" y="3372643"/>
                <a:ext cx="45360" cy="44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89E97B1-F78D-4A78-A8A0-A8665A6DE2D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53066" y="3363570"/>
                  <a:ext cx="63000" cy="62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25E7E15-6041-4318-A620-A43E2EC691BA}"/>
                    </a:ext>
                  </a:extLst>
                </p14:cNvPr>
                <p14:cNvContentPartPr/>
                <p14:nvPr/>
              </p14:nvContentPartPr>
              <p14:xfrm>
                <a:off x="4437306" y="3270403"/>
                <a:ext cx="61920" cy="123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25E7E15-6041-4318-A620-A43E2EC691B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28306" y="3261403"/>
                  <a:ext cx="79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9465C0C-7430-417F-9755-7E67B2793344}"/>
                    </a:ext>
                  </a:extLst>
                </p14:cNvPr>
                <p14:cNvContentPartPr/>
                <p14:nvPr/>
              </p14:nvContentPartPr>
              <p14:xfrm>
                <a:off x="4492026" y="3157003"/>
                <a:ext cx="49320" cy="236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9465C0C-7430-417F-9755-7E67B279334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83026" y="3148003"/>
                  <a:ext cx="66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4459A41-BE7C-4871-BD9F-B5D3B8150A69}"/>
                    </a:ext>
                  </a:extLst>
                </p14:cNvPr>
                <p14:cNvContentPartPr/>
                <p14:nvPr/>
              </p14:nvContentPartPr>
              <p14:xfrm>
                <a:off x="4553586" y="3059083"/>
                <a:ext cx="146520" cy="312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4459A41-BE7C-4871-BD9F-B5D3B8150A6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44586" y="3050093"/>
                  <a:ext cx="16416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B355478-C6DE-49FA-9C38-783AAA026B6C}"/>
                    </a:ext>
                  </a:extLst>
                </p14:cNvPr>
                <p14:cNvContentPartPr/>
                <p14:nvPr/>
              </p14:nvContentPartPr>
              <p14:xfrm>
                <a:off x="3979026" y="3241603"/>
                <a:ext cx="71640" cy="251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B355478-C6DE-49FA-9C38-783AAA026B6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70026" y="3232603"/>
                  <a:ext cx="89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89077FF-229F-4A34-8C81-779B26CCC843}"/>
                    </a:ext>
                  </a:extLst>
                </p14:cNvPr>
                <p14:cNvContentPartPr/>
                <p14:nvPr/>
              </p14:nvContentPartPr>
              <p14:xfrm>
                <a:off x="4036266" y="3559483"/>
                <a:ext cx="37080" cy="39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89077FF-229F-4A34-8C81-779B26CCC84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27266" y="3550483"/>
                  <a:ext cx="54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31A11DE-0AC4-425D-8362-1A3D1F5949D0}"/>
                    </a:ext>
                  </a:extLst>
                </p14:cNvPr>
                <p14:cNvContentPartPr/>
                <p14:nvPr/>
              </p14:nvContentPartPr>
              <p14:xfrm>
                <a:off x="4396626" y="2041723"/>
                <a:ext cx="29880" cy="236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31A11DE-0AC4-425D-8362-1A3D1F5949D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87626" y="2032723"/>
                  <a:ext cx="47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C89C1D-FD32-414A-8650-303434449376}"/>
                    </a:ext>
                  </a:extLst>
                </p14:cNvPr>
                <p14:cNvContentPartPr/>
                <p14:nvPr/>
              </p14:nvContentPartPr>
              <p14:xfrm>
                <a:off x="4282146" y="1887283"/>
                <a:ext cx="78120" cy="112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C89C1D-FD32-414A-8650-30343444937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73146" y="1878283"/>
                  <a:ext cx="95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447DCAE-16B9-495E-BC0B-072ECFD49050}"/>
                    </a:ext>
                  </a:extLst>
                </p14:cNvPr>
                <p14:cNvContentPartPr/>
                <p14:nvPr/>
              </p14:nvContentPartPr>
              <p14:xfrm>
                <a:off x="4377906" y="1832563"/>
                <a:ext cx="133920" cy="136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447DCAE-16B9-495E-BC0B-072ECFD4905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368906" y="1823563"/>
                  <a:ext cx="151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0B00562-4A5A-4BE7-B101-53169BBFB9D7}"/>
                    </a:ext>
                  </a:extLst>
                </p14:cNvPr>
                <p14:cNvContentPartPr/>
                <p14:nvPr/>
              </p14:nvContentPartPr>
              <p14:xfrm>
                <a:off x="5374746" y="2198323"/>
                <a:ext cx="69480" cy="114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0B00562-4A5A-4BE7-B101-53169BBFB9D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65746" y="2189323"/>
                  <a:ext cx="87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9163579-C244-4095-BFCF-A8B6179F36CC}"/>
                    </a:ext>
                  </a:extLst>
                </p14:cNvPr>
                <p14:cNvContentPartPr/>
                <p14:nvPr/>
              </p14:nvContentPartPr>
              <p14:xfrm>
                <a:off x="5447466" y="2210923"/>
                <a:ext cx="80640" cy="76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9163579-C244-4095-BFCF-A8B6179F36C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38466" y="2201923"/>
                  <a:ext cx="98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F03A871-5910-4462-88FD-CC9C8976E029}"/>
                    </a:ext>
                  </a:extLst>
                </p14:cNvPr>
                <p14:cNvContentPartPr/>
                <p14:nvPr/>
              </p14:nvContentPartPr>
              <p14:xfrm>
                <a:off x="5517306" y="2188603"/>
                <a:ext cx="100800" cy="208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F03A871-5910-4462-88FD-CC9C8976E02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08306" y="2179603"/>
                  <a:ext cx="118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9048630-852F-4D54-93AB-EFCA7D4B5B3B}"/>
                    </a:ext>
                  </a:extLst>
                </p14:cNvPr>
                <p14:cNvContentPartPr/>
                <p14:nvPr/>
              </p14:nvContentPartPr>
              <p14:xfrm>
                <a:off x="5637906" y="2223523"/>
                <a:ext cx="53280" cy="24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9048630-852F-4D54-93AB-EFCA7D4B5B3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28845" y="2214389"/>
                  <a:ext cx="71040" cy="42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72FEC89-FC3E-4BFE-BD95-ED2C65866297}"/>
                    </a:ext>
                  </a:extLst>
                </p14:cNvPr>
                <p14:cNvContentPartPr/>
                <p14:nvPr/>
              </p14:nvContentPartPr>
              <p14:xfrm>
                <a:off x="5689026" y="2108323"/>
                <a:ext cx="69480" cy="183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72FEC89-FC3E-4BFE-BD95-ED2C6586629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79979" y="2099305"/>
                  <a:ext cx="87212" cy="201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FF1D166-3392-4388-B11C-7E558157BDE3}"/>
                    </a:ext>
                  </a:extLst>
                </p14:cNvPr>
                <p14:cNvContentPartPr/>
                <p14:nvPr/>
              </p14:nvContentPartPr>
              <p14:xfrm>
                <a:off x="5775066" y="2080603"/>
                <a:ext cx="117000" cy="106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FF1D166-3392-4388-B11C-7E558157BDE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766066" y="2071603"/>
                  <a:ext cx="134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51D7BAB-1E80-4B8E-B485-D86A18B09DC1}"/>
                    </a:ext>
                  </a:extLst>
                </p14:cNvPr>
                <p14:cNvContentPartPr/>
                <p14:nvPr/>
              </p14:nvContentPartPr>
              <p14:xfrm>
                <a:off x="5564106" y="2278243"/>
                <a:ext cx="32760" cy="57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51D7BAB-1E80-4B8E-B485-D86A18B09DC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555106" y="2269187"/>
                  <a:ext cx="50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EDC7C8D-0D0B-4878-A9ED-26E4EE876B96}"/>
                    </a:ext>
                  </a:extLst>
                </p14:cNvPr>
                <p14:cNvContentPartPr/>
                <p14:nvPr/>
              </p14:nvContentPartPr>
              <p14:xfrm>
                <a:off x="6904746" y="1905283"/>
                <a:ext cx="82800" cy="129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EDC7C8D-0D0B-4878-A9ED-26E4EE876B9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895746" y="1896283"/>
                  <a:ext cx="100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61A9AC8-05B4-4B77-9240-742C4090AF5F}"/>
                    </a:ext>
                  </a:extLst>
                </p14:cNvPr>
                <p14:cNvContentPartPr/>
                <p14:nvPr/>
              </p14:nvContentPartPr>
              <p14:xfrm>
                <a:off x="6878826" y="1801963"/>
                <a:ext cx="37080" cy="8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61A9AC8-05B4-4B77-9240-742C4090AF5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869826" y="1792963"/>
                  <a:ext cx="54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255AABE-D818-448D-BE66-517B5C61A463}"/>
                    </a:ext>
                  </a:extLst>
                </p14:cNvPr>
                <p14:cNvContentPartPr/>
                <p14:nvPr/>
              </p14:nvContentPartPr>
              <p14:xfrm>
                <a:off x="7019586" y="1757683"/>
                <a:ext cx="128520" cy="387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255AABE-D818-448D-BE66-517B5C61A46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010586" y="1748675"/>
                  <a:ext cx="146160" cy="405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66D9141-21EA-4283-9635-32747EDAB5EE}"/>
                    </a:ext>
                  </a:extLst>
                </p14:cNvPr>
                <p14:cNvContentPartPr/>
                <p14:nvPr/>
              </p14:nvContentPartPr>
              <p14:xfrm>
                <a:off x="7236666" y="1903843"/>
                <a:ext cx="89280" cy="360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66D9141-21EA-4283-9635-32747EDAB5E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227702" y="1894843"/>
                  <a:ext cx="106849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2C5B77C-0DCA-4727-9604-62CCF6F65F85}"/>
                    </a:ext>
                  </a:extLst>
                </p14:cNvPr>
                <p14:cNvContentPartPr/>
                <p14:nvPr/>
              </p14:nvContentPartPr>
              <p14:xfrm>
                <a:off x="7332066" y="1785763"/>
                <a:ext cx="114120" cy="156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2C5B77C-0DCA-4727-9604-62CCF6F65F8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23066" y="1776742"/>
                  <a:ext cx="131760" cy="173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16FA8F9-948F-4728-A7AC-431043F582F5}"/>
                    </a:ext>
                  </a:extLst>
                </p14:cNvPr>
                <p14:cNvContentPartPr/>
                <p14:nvPr/>
              </p14:nvContentPartPr>
              <p14:xfrm>
                <a:off x="7485786" y="1807723"/>
                <a:ext cx="303480" cy="103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16FA8F9-948F-4728-A7AC-431043F582F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76786" y="1798692"/>
                  <a:ext cx="321120" cy="121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2D3ECCB-D566-437A-80E1-AA282CF4EBF2}"/>
                    </a:ext>
                  </a:extLst>
                </p14:cNvPr>
                <p14:cNvContentPartPr/>
                <p14:nvPr/>
              </p14:nvContentPartPr>
              <p14:xfrm>
                <a:off x="7854066" y="1834003"/>
                <a:ext cx="124920" cy="66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2D3ECCB-D566-437A-80E1-AA282CF4EBF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45066" y="1825003"/>
                  <a:ext cx="142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F3F2F0D-26C9-4798-BB93-8914FE718FEC}"/>
                    </a:ext>
                  </a:extLst>
                </p14:cNvPr>
                <p14:cNvContentPartPr/>
                <p14:nvPr/>
              </p14:nvContentPartPr>
              <p14:xfrm>
                <a:off x="8011746" y="1663363"/>
                <a:ext cx="120600" cy="111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F3F2F0D-26C9-4798-BB93-8914FE718FE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02746" y="1654363"/>
                  <a:ext cx="138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A120FFD-DC63-4B10-B95E-C746C12C5E21}"/>
                    </a:ext>
                  </a:extLst>
                </p14:cNvPr>
                <p14:cNvContentPartPr/>
                <p14:nvPr/>
              </p14:nvContentPartPr>
              <p14:xfrm>
                <a:off x="8166186" y="1501003"/>
                <a:ext cx="73080" cy="264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A120FFD-DC63-4B10-B95E-C746C12C5E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57186" y="1492003"/>
                  <a:ext cx="90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05341C4-B432-439B-A5D2-9CA8AE1910CC}"/>
                    </a:ext>
                  </a:extLst>
                </p14:cNvPr>
                <p14:cNvContentPartPr/>
                <p14:nvPr/>
              </p14:nvContentPartPr>
              <p14:xfrm>
                <a:off x="8282826" y="1500283"/>
                <a:ext cx="82800" cy="246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05341C4-B432-439B-A5D2-9CA8AE1910C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73865" y="1491283"/>
                  <a:ext cx="100364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F872B44-3782-4EBC-8F2F-55D054C6A5A6}"/>
                    </a:ext>
                  </a:extLst>
                </p14:cNvPr>
                <p14:cNvContentPartPr/>
                <p14:nvPr/>
              </p14:nvContentPartPr>
              <p14:xfrm>
                <a:off x="8382546" y="1605763"/>
                <a:ext cx="87120" cy="128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F872B44-3782-4EBC-8F2F-55D054C6A5A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373546" y="1596763"/>
                  <a:ext cx="104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9BD9C29-1043-4C69-BC9A-B00B57938EBA}"/>
                    </a:ext>
                  </a:extLst>
                </p14:cNvPr>
                <p14:cNvContentPartPr/>
                <p14:nvPr/>
              </p14:nvContentPartPr>
              <p14:xfrm>
                <a:off x="7941186" y="1688923"/>
                <a:ext cx="86040" cy="122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9BD9C29-1043-4C69-BC9A-B00B57938EB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32223" y="1679923"/>
                  <a:ext cx="103607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09417A9-CF87-4302-87CD-DF889B664B85}"/>
                    </a:ext>
                  </a:extLst>
                </p14:cNvPr>
                <p14:cNvContentPartPr/>
                <p14:nvPr/>
              </p14:nvContentPartPr>
              <p14:xfrm>
                <a:off x="8611866" y="1616203"/>
                <a:ext cx="54360" cy="19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09417A9-CF87-4302-87CD-DF889B664B8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602866" y="1607203"/>
                  <a:ext cx="72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D10BAEB-638D-4300-8BE1-1D10980E3190}"/>
                    </a:ext>
                  </a:extLst>
                </p14:cNvPr>
                <p14:cNvContentPartPr/>
                <p14:nvPr/>
              </p14:nvContentPartPr>
              <p14:xfrm>
                <a:off x="8609346" y="1639963"/>
                <a:ext cx="93240" cy="45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D10BAEB-638D-4300-8BE1-1D10980E319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600381" y="1630963"/>
                  <a:ext cx="110812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315CCA6-142B-4619-8421-A41B7A9BA3CC}"/>
                    </a:ext>
                  </a:extLst>
                </p14:cNvPr>
                <p14:cNvContentPartPr/>
                <p14:nvPr/>
              </p14:nvContentPartPr>
              <p14:xfrm>
                <a:off x="8611866" y="1590643"/>
                <a:ext cx="107280" cy="50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315CCA6-142B-4619-8421-A41B7A9BA3C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602866" y="1581643"/>
                  <a:ext cx="124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56F3E19-939F-4E86-89A6-020AC5705EA4}"/>
                    </a:ext>
                  </a:extLst>
                </p14:cNvPr>
                <p14:cNvContentPartPr/>
                <p14:nvPr/>
              </p14:nvContentPartPr>
              <p14:xfrm>
                <a:off x="8770986" y="1573363"/>
                <a:ext cx="39240" cy="23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56F3E19-939F-4E86-89A6-020AC5705EA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761986" y="1564363"/>
                  <a:ext cx="56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D1F003C-A48A-4F3D-93B2-D32EAD996637}"/>
                    </a:ext>
                  </a:extLst>
                </p14:cNvPr>
                <p14:cNvContentPartPr/>
                <p14:nvPr/>
              </p14:nvContentPartPr>
              <p14:xfrm>
                <a:off x="8755866" y="1613683"/>
                <a:ext cx="84960" cy="33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D1F003C-A48A-4F3D-93B2-D32EAD99663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746866" y="1604683"/>
                  <a:ext cx="102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F04854E-3601-4F31-A694-0915AFC6AAAA}"/>
                    </a:ext>
                  </a:extLst>
                </p14:cNvPr>
                <p14:cNvContentPartPr/>
                <p14:nvPr/>
              </p14:nvContentPartPr>
              <p14:xfrm>
                <a:off x="8920026" y="1442683"/>
                <a:ext cx="99360" cy="133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F04854E-3601-4F31-A694-0915AFC6AAA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911026" y="1433707"/>
                  <a:ext cx="117000" cy="151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3505050-A55B-4FC5-81D3-5AB6520D6FA3}"/>
                    </a:ext>
                  </a:extLst>
                </p14:cNvPr>
                <p14:cNvContentPartPr/>
                <p14:nvPr/>
              </p14:nvContentPartPr>
              <p14:xfrm>
                <a:off x="9030186" y="1447363"/>
                <a:ext cx="68400" cy="104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3505050-A55B-4FC5-81D3-5AB6520D6FA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021186" y="1438363"/>
                  <a:ext cx="860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AC3F0DD-D960-4008-AD88-65A0D2720AA4}"/>
                    </a:ext>
                  </a:extLst>
                </p14:cNvPr>
                <p14:cNvContentPartPr/>
                <p14:nvPr/>
              </p14:nvContentPartPr>
              <p14:xfrm>
                <a:off x="9134226" y="1414963"/>
                <a:ext cx="96120" cy="307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AC3F0DD-D960-4008-AD88-65A0D2720AA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25226" y="1405952"/>
                  <a:ext cx="113760" cy="325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9ED799E-DFB3-4BFB-AB7B-0F862DF6D8AF}"/>
                    </a:ext>
                  </a:extLst>
                </p14:cNvPr>
                <p14:cNvContentPartPr/>
                <p14:nvPr/>
              </p14:nvContentPartPr>
              <p14:xfrm>
                <a:off x="9273186" y="1368523"/>
                <a:ext cx="79920" cy="227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9ED799E-DFB3-4BFB-AB7B-0F862DF6D8A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264145" y="1359523"/>
                  <a:ext cx="97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BB08179-D47F-46F3-A619-29CD78D5F61D}"/>
                    </a:ext>
                  </a:extLst>
                </p14:cNvPr>
                <p14:cNvContentPartPr/>
                <p14:nvPr/>
              </p14:nvContentPartPr>
              <p14:xfrm>
                <a:off x="9443466" y="1326043"/>
                <a:ext cx="84600" cy="77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BB08179-D47F-46F3-A619-29CD78D5F61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434466" y="1317085"/>
                  <a:ext cx="102240" cy="94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371AF85-02BB-4EF0-936A-D21A2F9985B9}"/>
                    </a:ext>
                  </a:extLst>
                </p14:cNvPr>
                <p14:cNvContentPartPr/>
                <p14:nvPr/>
              </p14:nvContentPartPr>
              <p14:xfrm>
                <a:off x="9224226" y="1525843"/>
                <a:ext cx="38520" cy="24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371AF85-02BB-4EF0-936A-D21A2F9985B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15226" y="1516843"/>
                  <a:ext cx="56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BEE4F3E-ED71-438A-A1FC-AEFAEA1D453B}"/>
                    </a:ext>
                  </a:extLst>
                </p14:cNvPr>
                <p14:cNvContentPartPr/>
                <p14:nvPr/>
              </p14:nvContentPartPr>
              <p14:xfrm>
                <a:off x="7022826" y="2409643"/>
                <a:ext cx="58320" cy="1677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BEE4F3E-ED71-438A-A1FC-AEFAEA1D453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013826" y="2400643"/>
                  <a:ext cx="75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4EB71CE-6287-41E3-96F7-3ABA205CAC73}"/>
                    </a:ext>
                  </a:extLst>
                </p14:cNvPr>
                <p14:cNvContentPartPr/>
                <p14:nvPr/>
              </p14:nvContentPartPr>
              <p14:xfrm>
                <a:off x="7026426" y="2332963"/>
                <a:ext cx="24120" cy="19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4EB71CE-6287-41E3-96F7-3ABA205CAC7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017426" y="2323963"/>
                  <a:ext cx="41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8CFC8FD-E29A-4125-8368-42164CAA44DB}"/>
                    </a:ext>
                  </a:extLst>
                </p14:cNvPr>
                <p14:cNvContentPartPr/>
                <p14:nvPr/>
              </p14:nvContentPartPr>
              <p14:xfrm>
                <a:off x="7091586" y="2343403"/>
                <a:ext cx="110520" cy="348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8CFC8FD-E29A-4125-8368-42164CAA44D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82586" y="2334403"/>
                  <a:ext cx="1281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6D4C08C-7AEA-438A-B130-6CAAF458176C}"/>
                    </a:ext>
                  </a:extLst>
                </p14:cNvPr>
                <p14:cNvContentPartPr/>
                <p14:nvPr/>
              </p14:nvContentPartPr>
              <p14:xfrm>
                <a:off x="7300026" y="2503963"/>
                <a:ext cx="77400" cy="22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6D4C08C-7AEA-438A-B130-6CAAF458176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291068" y="2494963"/>
                  <a:ext cx="94958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73A9BF0-FAE7-4F83-916C-95C23AC2A3BC}"/>
                    </a:ext>
                  </a:extLst>
                </p14:cNvPr>
                <p14:cNvContentPartPr/>
                <p14:nvPr/>
              </p14:nvContentPartPr>
              <p14:xfrm>
                <a:off x="7436106" y="2343043"/>
                <a:ext cx="104400" cy="158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73A9BF0-FAE7-4F83-916C-95C23AC2A3B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27075" y="2334043"/>
                  <a:ext cx="122101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C360D23-D286-4ADE-8948-13BB9951E43D}"/>
                    </a:ext>
                  </a:extLst>
                </p14:cNvPr>
                <p14:cNvContentPartPr/>
                <p14:nvPr/>
              </p14:nvContentPartPr>
              <p14:xfrm>
                <a:off x="7550226" y="2346643"/>
                <a:ext cx="319320" cy="105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C360D23-D286-4ADE-8948-13BB9951E43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41236" y="2337643"/>
                  <a:ext cx="3369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003F6E2-EC25-488A-8E3E-FEBFE2406006}"/>
                    </a:ext>
                  </a:extLst>
                </p14:cNvPr>
                <p14:cNvContentPartPr/>
                <p14:nvPr/>
              </p14:nvContentPartPr>
              <p14:xfrm>
                <a:off x="7915986" y="2373643"/>
                <a:ext cx="90000" cy="37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003F6E2-EC25-488A-8E3E-FEBFE240600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906986" y="2364643"/>
                  <a:ext cx="107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AF9F36A-FF47-4487-A828-24C09A46DBAC}"/>
                    </a:ext>
                  </a:extLst>
                </p14:cNvPr>
                <p14:cNvContentPartPr/>
                <p14:nvPr/>
              </p14:nvContentPartPr>
              <p14:xfrm>
                <a:off x="8079066" y="2171323"/>
                <a:ext cx="120240" cy="1688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AF9F36A-FF47-4487-A828-24C09A46DBA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70093" y="2162323"/>
                  <a:ext cx="137827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854FD1C-AC9B-45C9-99B6-65560B37166C}"/>
                    </a:ext>
                  </a:extLst>
                </p14:cNvPr>
                <p14:cNvContentPartPr/>
                <p14:nvPr/>
              </p14:nvContentPartPr>
              <p14:xfrm>
                <a:off x="8182386" y="2171323"/>
                <a:ext cx="198360" cy="1519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854FD1C-AC9B-45C9-99B6-65560B37166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73386" y="2162344"/>
                  <a:ext cx="216000" cy="169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561203F-3626-46D6-A2F7-DF0EB1DF2726}"/>
                    </a:ext>
                  </a:extLst>
                </p14:cNvPr>
                <p14:cNvContentPartPr/>
                <p14:nvPr/>
              </p14:nvContentPartPr>
              <p14:xfrm>
                <a:off x="8406666" y="1965763"/>
                <a:ext cx="111960" cy="263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561203F-3626-46D6-A2F7-DF0EB1DF272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397666" y="1956763"/>
                  <a:ext cx="129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E72A013-B211-4254-AC3A-0AAE44484F8A}"/>
                    </a:ext>
                  </a:extLst>
                </p14:cNvPr>
                <p14:cNvContentPartPr/>
                <p14:nvPr/>
              </p14:nvContentPartPr>
              <p14:xfrm>
                <a:off x="8686026" y="2076643"/>
                <a:ext cx="32760" cy="21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E72A013-B211-4254-AC3A-0AAE44484F8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677026" y="2067643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90BD6B2-D575-4C39-A6A4-B0C2B74F00E6}"/>
                    </a:ext>
                  </a:extLst>
                </p14:cNvPr>
                <p14:cNvContentPartPr/>
                <p14:nvPr/>
              </p14:nvContentPartPr>
              <p14:xfrm>
                <a:off x="8664786" y="2116963"/>
                <a:ext cx="101880" cy="78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90BD6B2-D575-4C39-A6A4-B0C2B74F00E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655818" y="2107963"/>
                  <a:ext cx="119458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D3E32A3-B0CB-41E6-923A-6F2DD207E6EB}"/>
                    </a:ext>
                  </a:extLst>
                </p14:cNvPr>
                <p14:cNvContentPartPr/>
                <p14:nvPr/>
              </p14:nvContentPartPr>
              <p14:xfrm>
                <a:off x="8661546" y="2098963"/>
                <a:ext cx="87480" cy="61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D3E32A3-B0CB-41E6-923A-6F2DD207E6E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652546" y="2089963"/>
                  <a:ext cx="105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F21A148-311A-4AB8-A3FE-C9798E0FFE52}"/>
                    </a:ext>
                  </a:extLst>
                </p14:cNvPr>
                <p14:cNvContentPartPr/>
                <p14:nvPr/>
              </p14:nvContentPartPr>
              <p14:xfrm>
                <a:off x="8794026" y="2031283"/>
                <a:ext cx="85320" cy="39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F21A148-311A-4AB8-A3FE-C9798E0FFE5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85026" y="2022283"/>
                  <a:ext cx="102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DCE738F-B8D7-408A-B9FC-0985426E30C7}"/>
                    </a:ext>
                  </a:extLst>
                </p14:cNvPr>
                <p14:cNvContentPartPr/>
                <p14:nvPr/>
              </p14:nvContentPartPr>
              <p14:xfrm>
                <a:off x="8805186" y="2091043"/>
                <a:ext cx="88920" cy="50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DCE738F-B8D7-408A-B9FC-0985426E30C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96149" y="2082043"/>
                  <a:ext cx="106632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3C9E27B-0C33-412F-8F82-87181077677E}"/>
                    </a:ext>
                  </a:extLst>
                </p14:cNvPr>
                <p14:cNvContentPartPr/>
                <p14:nvPr/>
              </p14:nvContentPartPr>
              <p14:xfrm>
                <a:off x="8981226" y="1800883"/>
                <a:ext cx="58320" cy="2109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3C9E27B-0C33-412F-8F82-87181077677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72226" y="1791883"/>
                  <a:ext cx="75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9E3DC70-DA8B-4B31-B6C6-3823C4586CAE}"/>
                    </a:ext>
                  </a:extLst>
                </p14:cNvPr>
                <p14:cNvContentPartPr/>
                <p14:nvPr/>
              </p14:nvContentPartPr>
              <p14:xfrm>
                <a:off x="9048906" y="2087443"/>
                <a:ext cx="20520" cy="43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9E3DC70-DA8B-4B31-B6C6-3823C4586CA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40061" y="2078443"/>
                  <a:ext cx="37856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54DF69D-1D4F-4C6D-A1F9-1F6F97F9BDAB}"/>
                    </a:ext>
                  </a:extLst>
                </p14:cNvPr>
                <p14:cNvContentPartPr/>
                <p14:nvPr/>
              </p14:nvContentPartPr>
              <p14:xfrm>
                <a:off x="9110826" y="1956043"/>
                <a:ext cx="51120" cy="684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54DF69D-1D4F-4C6D-A1F9-1F6F97F9BDA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01826" y="1947043"/>
                  <a:ext cx="68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A85098B-2DC9-4D7D-915C-B26C3D02CE1D}"/>
                    </a:ext>
                  </a:extLst>
                </p14:cNvPr>
                <p14:cNvContentPartPr/>
                <p14:nvPr/>
              </p14:nvContentPartPr>
              <p14:xfrm>
                <a:off x="9088506" y="1892323"/>
                <a:ext cx="23400" cy="7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A85098B-2DC9-4D7D-915C-B26C3D02CE1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79506" y="1883323"/>
                  <a:ext cx="41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B495985-D077-49A2-A808-B4BC661EB328}"/>
                    </a:ext>
                  </a:extLst>
                </p14:cNvPr>
                <p14:cNvContentPartPr/>
                <p14:nvPr/>
              </p14:nvContentPartPr>
              <p14:xfrm>
                <a:off x="9195066" y="1812763"/>
                <a:ext cx="74160" cy="347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B495985-D077-49A2-A808-B4BC661EB32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186066" y="1803763"/>
                  <a:ext cx="918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5380DAB-307D-4457-A338-5AC83C74B93D}"/>
                    </a:ext>
                  </a:extLst>
                </p14:cNvPr>
                <p14:cNvContentPartPr/>
                <p14:nvPr/>
              </p14:nvContentPartPr>
              <p14:xfrm>
                <a:off x="9309186" y="1919683"/>
                <a:ext cx="136800" cy="55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5380DAB-307D-4457-A338-5AC83C74B93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00186" y="1910741"/>
                  <a:ext cx="154440" cy="72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7251122-9A01-4549-B6B1-F8FA5398D13B}"/>
                    </a:ext>
                  </a:extLst>
                </p14:cNvPr>
                <p14:cNvContentPartPr/>
                <p14:nvPr/>
              </p14:nvContentPartPr>
              <p14:xfrm>
                <a:off x="9460746" y="1788283"/>
                <a:ext cx="73080" cy="1458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7251122-9A01-4549-B6B1-F8FA5398D13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51746" y="1779283"/>
                  <a:ext cx="90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0BD5ADD-A89B-4B43-B91D-B354E016B074}"/>
                    </a:ext>
                  </a:extLst>
                </p14:cNvPr>
                <p14:cNvContentPartPr/>
                <p14:nvPr/>
              </p14:nvContentPartPr>
              <p14:xfrm>
                <a:off x="9500346" y="1693603"/>
                <a:ext cx="97200" cy="189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0BD5ADD-A89B-4B43-B91D-B354E016B07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91346" y="1684603"/>
                  <a:ext cx="114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75C967F-AE2E-49A8-B586-0C06F5558A7E}"/>
                    </a:ext>
                  </a:extLst>
                </p14:cNvPr>
                <p14:cNvContentPartPr/>
                <p14:nvPr/>
              </p14:nvContentPartPr>
              <p14:xfrm>
                <a:off x="9626706" y="1472563"/>
                <a:ext cx="230400" cy="372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75C967F-AE2E-49A8-B586-0C06F5558A7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617706" y="1463563"/>
                  <a:ext cx="2480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AB07688-A971-4FFC-A5BB-23455A839875}"/>
                    </a:ext>
                  </a:extLst>
                </p14:cNvPr>
                <p14:cNvContentPartPr/>
                <p14:nvPr/>
              </p14:nvContentPartPr>
              <p14:xfrm>
                <a:off x="5484186" y="3911563"/>
                <a:ext cx="296280" cy="1363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AB07688-A971-4FFC-A5BB-23455A83987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475175" y="3902563"/>
                  <a:ext cx="313941" cy="13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244F9EB-77CC-4EC1-9EBA-F44EBC716E3B}"/>
                    </a:ext>
                  </a:extLst>
                </p14:cNvPr>
                <p14:cNvContentPartPr/>
                <p14:nvPr/>
              </p14:nvContentPartPr>
              <p14:xfrm>
                <a:off x="5470146" y="3716083"/>
                <a:ext cx="761400" cy="15670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244F9EB-77CC-4EC1-9EBA-F44EBC716E3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461146" y="3707085"/>
                  <a:ext cx="779040" cy="1584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6F963E3-D736-4ECD-942B-B848B5E1F3E4}"/>
                    </a:ext>
                  </a:extLst>
                </p14:cNvPr>
                <p14:cNvContentPartPr/>
                <p14:nvPr/>
              </p14:nvContentPartPr>
              <p14:xfrm>
                <a:off x="5760666" y="5209723"/>
                <a:ext cx="514800" cy="3110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6F963E3-D736-4ECD-942B-B848B5E1F3E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751672" y="5200733"/>
                  <a:ext cx="532428" cy="328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19C12F6-D561-49DD-81CC-3991114AC993}"/>
                    </a:ext>
                  </a:extLst>
                </p14:cNvPr>
                <p14:cNvContentPartPr/>
                <p14:nvPr/>
              </p14:nvContentPartPr>
              <p14:xfrm>
                <a:off x="6225426" y="5200003"/>
                <a:ext cx="32400" cy="1735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19C12F6-D561-49DD-81CC-3991114AC99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216325" y="5191003"/>
                  <a:ext cx="50238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86B295B-8705-4C75-B106-ACEB5A6A53C8}"/>
                    </a:ext>
                  </a:extLst>
                </p14:cNvPr>
                <p14:cNvContentPartPr/>
                <p14:nvPr/>
              </p14:nvContentPartPr>
              <p14:xfrm>
                <a:off x="5740866" y="4340683"/>
                <a:ext cx="31320" cy="279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86B295B-8705-4C75-B106-ACEB5A6A53C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731866" y="4331683"/>
                  <a:ext cx="48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C4C16B6-A1E0-474D-A4E4-4573131B1D14}"/>
                    </a:ext>
                  </a:extLst>
                </p14:cNvPr>
                <p14:cNvContentPartPr/>
                <p14:nvPr/>
              </p14:nvContentPartPr>
              <p14:xfrm>
                <a:off x="5694066" y="4369483"/>
                <a:ext cx="111240" cy="39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C4C16B6-A1E0-474D-A4E4-4573131B1D1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85066" y="4360483"/>
                  <a:ext cx="128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A1E98F4-C247-4038-83C3-B9B56B21AF82}"/>
                    </a:ext>
                  </a:extLst>
                </p14:cNvPr>
                <p14:cNvContentPartPr/>
                <p14:nvPr/>
              </p14:nvContentPartPr>
              <p14:xfrm>
                <a:off x="5707386" y="4585123"/>
                <a:ext cx="129960" cy="511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A1E98F4-C247-4038-83C3-B9B56B21AF8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698386" y="4576123"/>
                  <a:ext cx="147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B42B7FD-CB5C-4386-ACA1-43C371FE922C}"/>
                    </a:ext>
                  </a:extLst>
                </p14:cNvPr>
                <p14:cNvContentPartPr/>
                <p14:nvPr/>
              </p14:nvContentPartPr>
              <p14:xfrm>
                <a:off x="5818626" y="4496203"/>
                <a:ext cx="102600" cy="1155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B42B7FD-CB5C-4386-ACA1-43C371FE922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809626" y="4487203"/>
                  <a:ext cx="120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0F6216A-673A-4106-9BB2-60E0C42F02AB}"/>
                    </a:ext>
                  </a:extLst>
                </p14:cNvPr>
                <p14:cNvContentPartPr/>
                <p14:nvPr/>
              </p14:nvContentPartPr>
              <p14:xfrm>
                <a:off x="5926266" y="4447243"/>
                <a:ext cx="70560" cy="2113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0F6216A-673A-4106-9BB2-60E0C42F02A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917266" y="4438258"/>
                  <a:ext cx="88200" cy="228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D34982D-0F0B-4546-8710-325851D26BF4}"/>
                    </a:ext>
                  </a:extLst>
                </p14:cNvPr>
                <p14:cNvContentPartPr/>
                <p14:nvPr/>
              </p14:nvContentPartPr>
              <p14:xfrm>
                <a:off x="4153266" y="4292803"/>
                <a:ext cx="1337400" cy="446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D34982D-0F0B-4546-8710-325851D26BF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144266" y="4283803"/>
                  <a:ext cx="13550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B2E6726-0493-4558-A936-37E0485DE426}"/>
                    </a:ext>
                  </a:extLst>
                </p14:cNvPr>
                <p14:cNvContentPartPr/>
                <p14:nvPr/>
              </p14:nvContentPartPr>
              <p14:xfrm>
                <a:off x="5397786" y="4248523"/>
                <a:ext cx="137520" cy="210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B2E6726-0493-4558-A936-37E0485DE42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388762" y="4239523"/>
                  <a:ext cx="155206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71FA782-36B3-4E8F-BF58-4B23E3F40808}"/>
                    </a:ext>
                  </a:extLst>
                </p14:cNvPr>
                <p14:cNvContentPartPr/>
                <p14:nvPr/>
              </p14:nvContentPartPr>
              <p14:xfrm>
                <a:off x="4932666" y="4348243"/>
                <a:ext cx="11520" cy="149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71FA782-36B3-4E8F-BF58-4B23E3F4080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923666" y="4339243"/>
                  <a:ext cx="29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75FC249-AF32-4A80-986B-C0BB24A6643C}"/>
                    </a:ext>
                  </a:extLst>
                </p14:cNvPr>
                <p14:cNvContentPartPr/>
                <p14:nvPr/>
              </p14:nvContentPartPr>
              <p14:xfrm>
                <a:off x="4885146" y="4191283"/>
                <a:ext cx="74520" cy="1245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75FC249-AF32-4A80-986B-C0BB24A6643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876146" y="4182283"/>
                  <a:ext cx="92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2E44492-88AD-4DDC-9601-346B92ACD16D}"/>
                    </a:ext>
                  </a:extLst>
                </p14:cNvPr>
                <p14:cNvContentPartPr/>
                <p14:nvPr/>
              </p14:nvContentPartPr>
              <p14:xfrm>
                <a:off x="4992786" y="4121443"/>
                <a:ext cx="173880" cy="1144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2E44492-88AD-4DDC-9601-346B92ACD16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983786" y="4112443"/>
                  <a:ext cx="191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E4D9E95-67B5-48AA-9A80-A487295FAFD7}"/>
                    </a:ext>
                  </a:extLst>
                </p14:cNvPr>
                <p14:cNvContentPartPr/>
                <p14:nvPr/>
              </p14:nvContentPartPr>
              <p14:xfrm>
                <a:off x="3364866" y="4816603"/>
                <a:ext cx="89280" cy="153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E4D9E95-67B5-48AA-9A80-A487295FAFD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355866" y="4807624"/>
                  <a:ext cx="106920" cy="170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680A49E-B7DB-45B9-9FC4-657F00B79206}"/>
                    </a:ext>
                  </a:extLst>
                </p14:cNvPr>
                <p14:cNvContentPartPr/>
                <p14:nvPr/>
              </p14:nvContentPartPr>
              <p14:xfrm>
                <a:off x="3310866" y="4746403"/>
                <a:ext cx="128880" cy="1227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680A49E-B7DB-45B9-9FC4-657F00B7920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301891" y="4737403"/>
                  <a:ext cx="146471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C84AE35-82AD-4988-A8CC-26F4D2215199}"/>
                    </a:ext>
                  </a:extLst>
                </p14:cNvPr>
                <p14:cNvContentPartPr/>
                <p14:nvPr/>
              </p14:nvContentPartPr>
              <p14:xfrm>
                <a:off x="3377106" y="4966363"/>
                <a:ext cx="138600" cy="93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C84AE35-82AD-4988-A8CC-26F4D221519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368083" y="4957397"/>
                  <a:ext cx="156286" cy="111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F91B338-2444-4439-AE5F-63D7564BFE4B}"/>
                    </a:ext>
                  </a:extLst>
                </p14:cNvPr>
                <p14:cNvContentPartPr/>
                <p14:nvPr/>
              </p14:nvContentPartPr>
              <p14:xfrm>
                <a:off x="3514266" y="4718323"/>
                <a:ext cx="140040" cy="339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F91B338-2444-4439-AE5F-63D7564BFE4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505266" y="4709313"/>
                  <a:ext cx="157680" cy="35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E8219EC-0B28-4025-99D5-ED8DCC29D763}"/>
                    </a:ext>
                  </a:extLst>
                </p14:cNvPr>
                <p14:cNvContentPartPr/>
                <p14:nvPr/>
              </p14:nvContentPartPr>
              <p14:xfrm>
                <a:off x="3675546" y="4820563"/>
                <a:ext cx="39960" cy="61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E8219EC-0B28-4025-99D5-ED8DCC29D76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666546" y="4811615"/>
                  <a:ext cx="57600" cy="79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4A78186-DD2F-463E-8814-59EAFB3760AC}"/>
                    </a:ext>
                  </a:extLst>
                </p14:cNvPr>
                <p14:cNvContentPartPr/>
                <p14:nvPr/>
              </p14:nvContentPartPr>
              <p14:xfrm>
                <a:off x="3681666" y="4733443"/>
                <a:ext cx="95400" cy="146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4A78186-DD2F-463E-8814-59EAFB3760A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672666" y="4724443"/>
                  <a:ext cx="113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16E821A-A324-43CD-8C69-403BB9D2F849}"/>
                    </a:ext>
                  </a:extLst>
                </p14:cNvPr>
                <p14:cNvContentPartPr/>
                <p14:nvPr/>
              </p14:nvContentPartPr>
              <p14:xfrm>
                <a:off x="3776706" y="4658563"/>
                <a:ext cx="211680" cy="176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16E821A-A324-43CD-8C69-403BB9D2F84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767706" y="4649563"/>
                  <a:ext cx="229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37BB65F-8A5C-49E9-A526-33D574845DC6}"/>
                    </a:ext>
                  </a:extLst>
                </p14:cNvPr>
                <p14:cNvContentPartPr/>
                <p14:nvPr/>
              </p14:nvContentPartPr>
              <p14:xfrm>
                <a:off x="4024386" y="4679443"/>
                <a:ext cx="36720" cy="417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37BB65F-8A5C-49E9-A526-33D574845DC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015386" y="4670520"/>
                  <a:ext cx="54360" cy="59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F9BA058-EE85-4946-801B-EB64AD4A1326}"/>
                    </a:ext>
                  </a:extLst>
                </p14:cNvPr>
                <p14:cNvContentPartPr/>
                <p14:nvPr/>
              </p14:nvContentPartPr>
              <p14:xfrm>
                <a:off x="4066146" y="4555243"/>
                <a:ext cx="73800" cy="126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F9BA058-EE85-4946-801B-EB64AD4A132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057146" y="4546243"/>
                  <a:ext cx="91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2BAF6C0-9611-4BC2-8202-7BB921767485}"/>
                    </a:ext>
                  </a:extLst>
                </p14:cNvPr>
                <p14:cNvContentPartPr/>
                <p14:nvPr/>
              </p14:nvContentPartPr>
              <p14:xfrm>
                <a:off x="4170906" y="4335283"/>
                <a:ext cx="66960" cy="295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2BAF6C0-9611-4BC2-8202-7BB92176748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161906" y="4326294"/>
                  <a:ext cx="84600" cy="313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30EF6BE-EF58-4A9A-AF5D-3130EABD76FC}"/>
                    </a:ext>
                  </a:extLst>
                </p14:cNvPr>
                <p14:cNvContentPartPr/>
                <p14:nvPr/>
              </p14:nvContentPartPr>
              <p14:xfrm>
                <a:off x="4277106" y="4312603"/>
                <a:ext cx="107280" cy="2890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30EF6BE-EF58-4A9A-AF5D-3130EABD76F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268106" y="4303603"/>
                  <a:ext cx="124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FAEBDF6-1503-4C28-B6E1-48573DF75A72}"/>
                    </a:ext>
                  </a:extLst>
                </p14:cNvPr>
                <p14:cNvContentPartPr/>
                <p14:nvPr/>
              </p14:nvContentPartPr>
              <p14:xfrm>
                <a:off x="4307346" y="4392163"/>
                <a:ext cx="230040" cy="98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FAEBDF6-1503-4C28-B6E1-48573DF75A7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298346" y="4383163"/>
                  <a:ext cx="247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736E6AF-4155-4CC6-ABEC-6760653D1C43}"/>
                    </a:ext>
                  </a:extLst>
                </p14:cNvPr>
                <p14:cNvContentPartPr/>
                <p14:nvPr/>
              </p14:nvContentPartPr>
              <p14:xfrm>
                <a:off x="3909546" y="4716163"/>
                <a:ext cx="29160" cy="597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736E6AF-4155-4CC6-ABEC-6760653D1C4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900546" y="4707163"/>
                  <a:ext cx="46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CC0A04A-7BE9-4820-B925-259959C82756}"/>
                    </a:ext>
                  </a:extLst>
                </p14:cNvPr>
                <p14:cNvContentPartPr/>
                <p14:nvPr/>
              </p14:nvContentPartPr>
              <p14:xfrm>
                <a:off x="3880746" y="4662163"/>
                <a:ext cx="127080" cy="1375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CC0A04A-7BE9-4820-B925-259959C8275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871746" y="4653163"/>
                  <a:ext cx="144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DA00681-63D1-472D-A43C-6746EC128212}"/>
                    </a:ext>
                  </a:extLst>
                </p14:cNvPr>
                <p14:cNvContentPartPr/>
                <p14:nvPr/>
              </p14:nvContentPartPr>
              <p14:xfrm>
                <a:off x="6370506" y="3578203"/>
                <a:ext cx="94680" cy="223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DA00681-63D1-472D-A43C-6746EC12821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361506" y="3569203"/>
                  <a:ext cx="112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C1313C4-95EA-42B4-B617-12D6CD3EF9BC}"/>
                    </a:ext>
                  </a:extLst>
                </p14:cNvPr>
                <p14:cNvContentPartPr/>
                <p14:nvPr/>
              </p14:nvContentPartPr>
              <p14:xfrm>
                <a:off x="6261426" y="3557323"/>
                <a:ext cx="219240" cy="835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C1313C4-95EA-42B4-B617-12D6CD3EF9B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252426" y="3548284"/>
                  <a:ext cx="236880" cy="10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6A1844D-1768-4A82-8DED-FDBAB2CB172C}"/>
                    </a:ext>
                  </a:extLst>
                </p14:cNvPr>
                <p14:cNvContentPartPr/>
                <p14:nvPr/>
              </p14:nvContentPartPr>
              <p14:xfrm>
                <a:off x="6403266" y="3710323"/>
                <a:ext cx="187560" cy="1170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6A1844D-1768-4A82-8DED-FDBAB2CB172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394266" y="3701323"/>
                  <a:ext cx="205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1D81847-BF75-4932-A0BD-84C616E0EDBF}"/>
                    </a:ext>
                  </a:extLst>
                </p14:cNvPr>
                <p14:cNvContentPartPr/>
                <p14:nvPr/>
              </p14:nvContentPartPr>
              <p14:xfrm>
                <a:off x="6596946" y="3541843"/>
                <a:ext cx="20880" cy="223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1D81847-BF75-4932-A0BD-84C616E0EDB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587946" y="3532829"/>
                  <a:ext cx="38520" cy="241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3A87891-D709-41F4-9F2C-277862B87F0F}"/>
                    </a:ext>
                  </a:extLst>
                </p14:cNvPr>
                <p14:cNvContentPartPr/>
                <p14:nvPr/>
              </p14:nvContentPartPr>
              <p14:xfrm>
                <a:off x="6570306" y="3462643"/>
                <a:ext cx="190080" cy="1839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3A87891-D709-41F4-9F2C-277862B87F0F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561306" y="3453643"/>
                  <a:ext cx="207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C3E8014-8DF7-4F17-86CD-E006F0C5A78E}"/>
                    </a:ext>
                  </a:extLst>
                </p14:cNvPr>
                <p14:cNvContentPartPr/>
                <p14:nvPr/>
              </p14:nvContentPartPr>
              <p14:xfrm>
                <a:off x="6784506" y="3430963"/>
                <a:ext cx="131760" cy="2325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C3E8014-8DF7-4F17-86CD-E006F0C5A78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775531" y="3421963"/>
                  <a:ext cx="149352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F44D769-A447-4153-A0AE-33E2AE89753C}"/>
                    </a:ext>
                  </a:extLst>
                </p14:cNvPr>
                <p14:cNvContentPartPr/>
                <p14:nvPr/>
              </p14:nvContentPartPr>
              <p14:xfrm>
                <a:off x="6974946" y="3405043"/>
                <a:ext cx="75600" cy="1872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F44D769-A447-4153-A0AE-33E2AE89753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965903" y="3396043"/>
                  <a:ext cx="93324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4A53419-581F-42CA-846C-F49EE62DAD23}"/>
                    </a:ext>
                  </a:extLst>
                </p14:cNvPr>
                <p14:cNvContentPartPr/>
                <p14:nvPr/>
              </p14:nvContentPartPr>
              <p14:xfrm>
                <a:off x="6922386" y="3358243"/>
                <a:ext cx="138960" cy="716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4A53419-581F-42CA-846C-F49EE62DAD2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913386" y="3349243"/>
                  <a:ext cx="156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0979E63-52C8-4B29-8F4F-AED7F410F03D}"/>
                    </a:ext>
                  </a:extLst>
                </p14:cNvPr>
                <p14:cNvContentPartPr/>
                <p14:nvPr/>
              </p14:nvContentPartPr>
              <p14:xfrm>
                <a:off x="7172586" y="3287683"/>
                <a:ext cx="185040" cy="270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0979E63-52C8-4B29-8F4F-AED7F410F03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163586" y="3278683"/>
                  <a:ext cx="202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1DF8773-B4F9-48E6-AEB7-7170D8E4C169}"/>
                    </a:ext>
                  </a:extLst>
                </p14:cNvPr>
                <p14:cNvContentPartPr/>
                <p14:nvPr/>
              </p14:nvContentPartPr>
              <p14:xfrm>
                <a:off x="7339626" y="3300283"/>
                <a:ext cx="123120" cy="1936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1DF8773-B4F9-48E6-AEB7-7170D8E4C16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330626" y="3291283"/>
                  <a:ext cx="140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1C35E1D-6443-4CBE-9CD7-5A58C1CB501D}"/>
                    </a:ext>
                  </a:extLst>
                </p14:cNvPr>
                <p14:cNvContentPartPr/>
                <p14:nvPr/>
              </p14:nvContentPartPr>
              <p14:xfrm>
                <a:off x="7468506" y="3276523"/>
                <a:ext cx="100440" cy="165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1C35E1D-6443-4CBE-9CD7-5A58C1CB501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459538" y="3267523"/>
                  <a:ext cx="118017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1BCD3DF-F07F-4438-8DF8-77AEB246A2A4}"/>
                    </a:ext>
                  </a:extLst>
                </p14:cNvPr>
                <p14:cNvContentPartPr/>
                <p14:nvPr/>
              </p14:nvContentPartPr>
              <p14:xfrm>
                <a:off x="7608906" y="3359683"/>
                <a:ext cx="37440" cy="87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1BCD3DF-F07F-4438-8DF8-77AEB246A2A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599906" y="3350683"/>
                  <a:ext cx="5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7E7D400-5F2D-43BB-B935-04BFE67104F0}"/>
                    </a:ext>
                  </a:extLst>
                </p14:cNvPr>
                <p14:cNvContentPartPr/>
                <p14:nvPr/>
              </p14:nvContentPartPr>
              <p14:xfrm>
                <a:off x="7659666" y="3238003"/>
                <a:ext cx="144720" cy="1976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7E7D400-5F2D-43BB-B935-04BFE67104F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650666" y="3229003"/>
                  <a:ext cx="162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2F4542A-AB94-4678-AADD-412FD759074B}"/>
                    </a:ext>
                  </a:extLst>
                </p14:cNvPr>
                <p14:cNvContentPartPr/>
                <p14:nvPr/>
              </p14:nvContentPartPr>
              <p14:xfrm>
                <a:off x="7824906" y="3085723"/>
                <a:ext cx="146520" cy="3704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2F4542A-AB94-4678-AADD-412FD759074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815928" y="3076732"/>
                  <a:ext cx="164117" cy="388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A1E2E08-3452-472A-A56A-913200110F48}"/>
                    </a:ext>
                  </a:extLst>
                </p14:cNvPr>
                <p14:cNvContentPartPr/>
                <p14:nvPr/>
              </p14:nvContentPartPr>
              <p14:xfrm>
                <a:off x="6019866" y="3328003"/>
                <a:ext cx="2202840" cy="733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A1E2E08-3452-472A-A56A-913200110F4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010866" y="3319003"/>
                  <a:ext cx="222048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5621347-B8E9-4B86-8D76-507080021C73}"/>
                    </a:ext>
                  </a:extLst>
                </p14:cNvPr>
                <p14:cNvContentPartPr/>
                <p14:nvPr/>
              </p14:nvContentPartPr>
              <p14:xfrm>
                <a:off x="8109666" y="3245923"/>
                <a:ext cx="125640" cy="210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5621347-B8E9-4B86-8D76-507080021C7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100666" y="3236923"/>
                  <a:ext cx="143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8BBF11D-D681-4B84-8178-750FF475E07E}"/>
                    </a:ext>
                  </a:extLst>
                </p14:cNvPr>
                <p14:cNvContentPartPr/>
                <p14:nvPr/>
              </p14:nvContentPartPr>
              <p14:xfrm>
                <a:off x="5443506" y="5469643"/>
                <a:ext cx="627840" cy="6123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8BBF11D-D681-4B84-8178-750FF475E07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434506" y="5460648"/>
                  <a:ext cx="645480" cy="629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62B4ED4-3317-4987-8743-456AAFD63210}"/>
                    </a:ext>
                  </a:extLst>
                </p14:cNvPr>
                <p14:cNvContentPartPr/>
                <p14:nvPr/>
              </p14:nvContentPartPr>
              <p14:xfrm>
                <a:off x="5905026" y="5467843"/>
                <a:ext cx="175680" cy="1569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62B4ED4-3317-4987-8743-456AAFD6321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896026" y="5458843"/>
                  <a:ext cx="193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CC6DCDD-3E85-49D9-A6E6-272E0C9E04C5}"/>
                    </a:ext>
                  </a:extLst>
                </p14:cNvPr>
                <p14:cNvContentPartPr/>
                <p14:nvPr/>
              </p14:nvContentPartPr>
              <p14:xfrm>
                <a:off x="5931306" y="5489443"/>
                <a:ext cx="74520" cy="159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CC6DCDD-3E85-49D9-A6E6-272E0C9E04C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922306" y="5480443"/>
                  <a:ext cx="92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CBF96B2-4BED-46AF-92DB-605F1A65A720}"/>
                    </a:ext>
                  </a:extLst>
                </p14:cNvPr>
                <p14:cNvContentPartPr/>
                <p14:nvPr/>
              </p14:nvContentPartPr>
              <p14:xfrm>
                <a:off x="5990706" y="5488003"/>
                <a:ext cx="195120" cy="954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CBF96B2-4BED-46AF-92DB-605F1A65A72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981689" y="5479003"/>
                  <a:ext cx="212793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4750DAB-A05D-4C4C-A503-5A86BE0E753F}"/>
              </a:ext>
            </a:extLst>
          </p:cNvPr>
          <p:cNvGrpSpPr/>
          <p:nvPr/>
        </p:nvGrpSpPr>
        <p:grpSpPr>
          <a:xfrm>
            <a:off x="3932226" y="5620843"/>
            <a:ext cx="1215360" cy="907560"/>
            <a:chOff x="3932226" y="5620843"/>
            <a:chExt cx="1215360" cy="90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E0605CA-7F19-4036-B826-EA9D2C951317}"/>
                    </a:ext>
                  </a:extLst>
                </p14:cNvPr>
                <p14:cNvContentPartPr/>
                <p14:nvPr/>
              </p14:nvContentPartPr>
              <p14:xfrm>
                <a:off x="4174146" y="6219523"/>
                <a:ext cx="63000" cy="1422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E0605CA-7F19-4036-B826-EA9D2C95131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165506" y="6210883"/>
                  <a:ext cx="80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C680175-8ABA-48FF-AE80-ED6D9C4295FF}"/>
                    </a:ext>
                  </a:extLst>
                </p14:cNvPr>
                <p14:cNvContentPartPr/>
                <p14:nvPr/>
              </p14:nvContentPartPr>
              <p14:xfrm>
                <a:off x="4133466" y="6137803"/>
                <a:ext cx="20520" cy="75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C680175-8ABA-48FF-AE80-ED6D9C4295F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124466" y="6128803"/>
                  <a:ext cx="38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534EDDB6-B190-4D08-BA83-A134052CA2C5}"/>
                    </a:ext>
                  </a:extLst>
                </p14:cNvPr>
                <p14:cNvContentPartPr/>
                <p14:nvPr/>
              </p14:nvContentPartPr>
              <p14:xfrm>
                <a:off x="4225266" y="6006763"/>
                <a:ext cx="168120" cy="4827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534EDDB6-B190-4D08-BA83-A134052CA2C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216266" y="5998123"/>
                  <a:ext cx="1857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BA6B429-68AB-40C3-96CA-2D65FB9A417E}"/>
                    </a:ext>
                  </a:extLst>
                </p14:cNvPr>
                <p14:cNvContentPartPr/>
                <p14:nvPr/>
              </p14:nvContentPartPr>
              <p14:xfrm>
                <a:off x="4441986" y="6214843"/>
                <a:ext cx="144000" cy="939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BA6B429-68AB-40C3-96CA-2D65FB9A417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433346" y="6206203"/>
                  <a:ext cx="161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F52CF9D-7EC5-4578-8117-C9A5961F9B58}"/>
                    </a:ext>
                  </a:extLst>
                </p14:cNvPr>
                <p14:cNvContentPartPr/>
                <p14:nvPr/>
              </p14:nvContentPartPr>
              <p14:xfrm>
                <a:off x="4624146" y="6035923"/>
                <a:ext cx="77760" cy="1450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F52CF9D-7EC5-4578-8117-C9A5961F9B5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15506" y="6026923"/>
                  <a:ext cx="95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A114F4D4-A857-4267-B799-21C2104C0CBF}"/>
                    </a:ext>
                  </a:extLst>
                </p14:cNvPr>
                <p14:cNvContentPartPr/>
                <p14:nvPr/>
              </p14:nvContentPartPr>
              <p14:xfrm>
                <a:off x="4772466" y="5885083"/>
                <a:ext cx="36000" cy="2854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A114F4D4-A857-4267-B799-21C2104C0CB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763826" y="5876443"/>
                  <a:ext cx="53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E007985-3CCD-415C-978E-E91CF4F37983}"/>
                    </a:ext>
                  </a:extLst>
                </p14:cNvPr>
                <p14:cNvContentPartPr/>
                <p14:nvPr/>
              </p14:nvContentPartPr>
              <p14:xfrm>
                <a:off x="4713066" y="5707603"/>
                <a:ext cx="350640" cy="3600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E007985-3CCD-415C-978E-E91CF4F3798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704426" y="5698963"/>
                  <a:ext cx="3682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946D0F5-DF9B-442E-8572-4AD092CCEC12}"/>
                    </a:ext>
                  </a:extLst>
                </p14:cNvPr>
                <p14:cNvContentPartPr/>
                <p14:nvPr/>
              </p14:nvContentPartPr>
              <p14:xfrm>
                <a:off x="5065146" y="5620843"/>
                <a:ext cx="82440" cy="4453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946D0F5-DF9B-442E-8572-4AD092CCEC1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056146" y="5611843"/>
                  <a:ext cx="1000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0905AFD-59F4-477A-AF85-37656925D045}"/>
                    </a:ext>
                  </a:extLst>
                </p14:cNvPr>
                <p14:cNvContentPartPr/>
                <p14:nvPr/>
              </p14:nvContentPartPr>
              <p14:xfrm>
                <a:off x="3952746" y="6126643"/>
                <a:ext cx="93960" cy="3308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0905AFD-59F4-477A-AF85-37656925D04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943746" y="6117643"/>
                  <a:ext cx="111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BD71E932-801D-426F-A257-C5DFABC64F12}"/>
                    </a:ext>
                  </a:extLst>
                </p14:cNvPr>
                <p14:cNvContentPartPr/>
                <p14:nvPr/>
              </p14:nvContentPartPr>
              <p14:xfrm>
                <a:off x="4052826" y="6469723"/>
                <a:ext cx="41040" cy="586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BD71E932-801D-426F-A257-C5DFABC64F1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044186" y="6460723"/>
                  <a:ext cx="58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C8408138-5948-4F5A-A0A1-AFBD73E17233}"/>
                    </a:ext>
                  </a:extLst>
                </p14:cNvPr>
                <p14:cNvContentPartPr/>
                <p14:nvPr/>
              </p14:nvContentPartPr>
              <p14:xfrm>
                <a:off x="3932226" y="6099643"/>
                <a:ext cx="93960" cy="289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C8408138-5948-4F5A-A0A1-AFBD73E1723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923226" y="6090643"/>
                  <a:ext cx="1116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4B0606D-111D-4723-BDB4-E1261E24FF76}"/>
              </a:ext>
            </a:extLst>
          </p:cNvPr>
          <p:cNvGrpSpPr/>
          <p:nvPr/>
        </p:nvGrpSpPr>
        <p:grpSpPr>
          <a:xfrm>
            <a:off x="11775737" y="3632486"/>
            <a:ext cx="370440" cy="311400"/>
            <a:chOff x="11775737" y="3632486"/>
            <a:chExt cx="3704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83055DD-648E-40F5-94EC-AE640B3ABDDA}"/>
                    </a:ext>
                  </a:extLst>
                </p14:cNvPr>
                <p14:cNvContentPartPr/>
                <p14:nvPr/>
              </p14:nvContentPartPr>
              <p14:xfrm>
                <a:off x="11775737" y="3632486"/>
                <a:ext cx="93240" cy="311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83055DD-648E-40F5-94EC-AE640B3ABDD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1766737" y="3623486"/>
                  <a:ext cx="1108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A41A839-59A8-4C2C-96D4-5E13981E27B7}"/>
                    </a:ext>
                  </a:extLst>
                </p14:cNvPr>
                <p14:cNvContentPartPr/>
                <p14:nvPr/>
              </p14:nvContentPartPr>
              <p14:xfrm>
                <a:off x="11865017" y="3704126"/>
                <a:ext cx="66240" cy="174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A41A839-59A8-4C2C-96D4-5E13981E27B7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1856017" y="3695486"/>
                  <a:ext cx="83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77F140-38C6-4B76-BD91-6217E1D00044}"/>
                    </a:ext>
                  </a:extLst>
                </p14:cNvPr>
                <p14:cNvContentPartPr/>
                <p14:nvPr/>
              </p14:nvContentPartPr>
              <p14:xfrm>
                <a:off x="11924417" y="3717446"/>
                <a:ext cx="78840" cy="115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77F140-38C6-4B76-BD91-6217E1D0004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915777" y="3708806"/>
                  <a:ext cx="96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37DD6E5-12ED-4149-B1BC-90F5888DB384}"/>
                    </a:ext>
                  </a:extLst>
                </p14:cNvPr>
                <p14:cNvContentPartPr/>
                <p14:nvPr/>
              </p14:nvContentPartPr>
              <p14:xfrm>
                <a:off x="11989217" y="3851006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37DD6E5-12ED-4149-B1BC-90F5888DB38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980577" y="38423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50BFE45-04B7-456B-B5F1-F0D334FF6D99}"/>
                    </a:ext>
                  </a:extLst>
                </p14:cNvPr>
                <p14:cNvContentPartPr/>
                <p14:nvPr/>
              </p14:nvContentPartPr>
              <p14:xfrm>
                <a:off x="12001457" y="3798446"/>
                <a:ext cx="20520" cy="9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50BFE45-04B7-456B-B5F1-F0D334FF6D99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1992457" y="3789446"/>
                  <a:ext cx="38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D9C6C89-546E-4069-B3D3-C615CD176B9D}"/>
                    </a:ext>
                  </a:extLst>
                </p14:cNvPr>
                <p14:cNvContentPartPr/>
                <p14:nvPr/>
              </p14:nvContentPartPr>
              <p14:xfrm>
                <a:off x="12021977" y="3755246"/>
                <a:ext cx="84600" cy="98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D9C6C89-546E-4069-B3D3-C615CD176B9D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2013337" y="3746606"/>
                  <a:ext cx="102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C2B6EEA-31B9-4F2B-86C8-7AA9CA5365D1}"/>
                    </a:ext>
                  </a:extLst>
                </p14:cNvPr>
                <p14:cNvContentPartPr/>
                <p14:nvPr/>
              </p14:nvContentPartPr>
              <p14:xfrm>
                <a:off x="12070577" y="3663086"/>
                <a:ext cx="75600" cy="278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C2B6EEA-31B9-4F2B-86C8-7AA9CA5365D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2061937" y="3654446"/>
                  <a:ext cx="932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BA7FDA1-FAB0-45EB-A849-DF5925B75968}"/>
              </a:ext>
            </a:extLst>
          </p:cNvPr>
          <p:cNvGrpSpPr/>
          <p:nvPr/>
        </p:nvGrpSpPr>
        <p:grpSpPr>
          <a:xfrm>
            <a:off x="10842257" y="4257806"/>
            <a:ext cx="1301400" cy="590400"/>
            <a:chOff x="10842257" y="4257806"/>
            <a:chExt cx="130140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8AB940-43F4-4458-A3AA-4A167E677D2A}"/>
                    </a:ext>
                  </a:extLst>
                </p14:cNvPr>
                <p14:cNvContentPartPr/>
                <p14:nvPr/>
              </p14:nvContentPartPr>
              <p14:xfrm>
                <a:off x="10878257" y="4489646"/>
                <a:ext cx="70200" cy="201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8AB940-43F4-4458-A3AA-4A167E677D2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0869617" y="4481006"/>
                  <a:ext cx="87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23E6277-C588-44E1-9E89-366DE28D7BFB}"/>
                    </a:ext>
                  </a:extLst>
                </p14:cNvPr>
                <p14:cNvContentPartPr/>
                <p14:nvPr/>
              </p14:nvContentPartPr>
              <p14:xfrm>
                <a:off x="10842257" y="4489646"/>
                <a:ext cx="125640" cy="52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23E6277-C588-44E1-9E89-366DE28D7BFB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0833617" y="4480646"/>
                  <a:ext cx="143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0A10B21-2B2F-457B-8856-BB0DE102627F}"/>
                    </a:ext>
                  </a:extLst>
                </p14:cNvPr>
                <p14:cNvContentPartPr/>
                <p14:nvPr/>
              </p14:nvContentPartPr>
              <p14:xfrm>
                <a:off x="10852697" y="4700606"/>
                <a:ext cx="179280" cy="53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0A10B21-2B2F-457B-8856-BB0DE102627F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843697" y="4691966"/>
                  <a:ext cx="196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56F98A2-A581-4AC6-A222-B823140DFAB5}"/>
                    </a:ext>
                  </a:extLst>
                </p14:cNvPr>
                <p14:cNvContentPartPr/>
                <p14:nvPr/>
              </p14:nvContentPartPr>
              <p14:xfrm>
                <a:off x="11075177" y="4417286"/>
                <a:ext cx="138240" cy="430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56F98A2-A581-4AC6-A222-B823140DFAB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1066537" y="4408286"/>
                  <a:ext cx="1558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AAA1260-8ABB-4835-9172-F48C3A13B253}"/>
                    </a:ext>
                  </a:extLst>
                </p14:cNvPr>
                <p14:cNvContentPartPr/>
                <p14:nvPr/>
              </p14:nvContentPartPr>
              <p14:xfrm>
                <a:off x="11278937" y="4604846"/>
                <a:ext cx="75240" cy="58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AAA1260-8ABB-4835-9172-F48C3A13B253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1269937" y="4596206"/>
                  <a:ext cx="92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AED9FAE-A357-43FE-A2F9-2DACDCCC0C9C}"/>
                    </a:ext>
                  </a:extLst>
                </p14:cNvPr>
                <p14:cNvContentPartPr/>
                <p14:nvPr/>
              </p14:nvContentPartPr>
              <p14:xfrm>
                <a:off x="11411057" y="4397846"/>
                <a:ext cx="34560" cy="203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AED9FAE-A357-43FE-A2F9-2DACDCCC0C9C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1402057" y="4389206"/>
                  <a:ext cx="52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39A21FB-DF0D-428D-80A2-D80C9A14DE3B}"/>
                    </a:ext>
                  </a:extLst>
                </p14:cNvPr>
                <p14:cNvContentPartPr/>
                <p14:nvPr/>
              </p14:nvContentPartPr>
              <p14:xfrm>
                <a:off x="11376857" y="4358246"/>
                <a:ext cx="138240" cy="141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39A21FB-DF0D-428D-80A2-D80C9A14DE3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1367857" y="4349246"/>
                  <a:ext cx="155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9A4C61A-9624-439C-A4AD-B54902CF8851}"/>
                    </a:ext>
                  </a:extLst>
                </p14:cNvPr>
                <p14:cNvContentPartPr/>
                <p14:nvPr/>
              </p14:nvContentPartPr>
              <p14:xfrm>
                <a:off x="11538497" y="4344926"/>
                <a:ext cx="160560" cy="217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9A4C61A-9624-439C-A4AD-B54902CF8851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529497" y="4335926"/>
                  <a:ext cx="178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01014D3-F90A-42D2-9C4B-B1247FC2629B}"/>
                    </a:ext>
                  </a:extLst>
                </p14:cNvPr>
                <p14:cNvContentPartPr/>
                <p14:nvPr/>
              </p14:nvContentPartPr>
              <p14:xfrm>
                <a:off x="11722817" y="4282286"/>
                <a:ext cx="78840" cy="250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01014D3-F90A-42D2-9C4B-B1247FC2629B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714177" y="4273286"/>
                  <a:ext cx="96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893C1FC-8DEE-4BD0-A495-86B9777FD5AB}"/>
                    </a:ext>
                  </a:extLst>
                </p14:cNvPr>
                <p14:cNvContentPartPr/>
                <p14:nvPr/>
              </p14:nvContentPartPr>
              <p14:xfrm>
                <a:off x="11826137" y="4307846"/>
                <a:ext cx="41400" cy="161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893C1FC-8DEE-4BD0-A495-86B9777FD5AB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1817137" y="4298846"/>
                  <a:ext cx="59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A588F45-08AA-493C-BE33-4F22E1C05F87}"/>
                    </a:ext>
                  </a:extLst>
                </p14:cNvPr>
                <p14:cNvContentPartPr/>
                <p14:nvPr/>
              </p14:nvContentPartPr>
              <p14:xfrm>
                <a:off x="11884457" y="4308566"/>
                <a:ext cx="72360" cy="128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A588F45-08AA-493C-BE33-4F22E1C05F8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1875817" y="4299566"/>
                  <a:ext cx="90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454EF52-5CC5-408C-A8EF-BD691A5E98C3}"/>
                    </a:ext>
                  </a:extLst>
                </p14:cNvPr>
                <p14:cNvContentPartPr/>
                <p14:nvPr/>
              </p14:nvContentPartPr>
              <p14:xfrm>
                <a:off x="11991737" y="4442126"/>
                <a:ext cx="1080" cy="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454EF52-5CC5-408C-A8EF-BD691A5E98C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1982737" y="4433126"/>
                  <a:ext cx="1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0128FF5-C4F5-4D9E-BBA3-B57DFCDB02E5}"/>
                    </a:ext>
                  </a:extLst>
                </p14:cNvPr>
                <p14:cNvContentPartPr/>
                <p14:nvPr/>
              </p14:nvContentPartPr>
              <p14:xfrm>
                <a:off x="11991017" y="4369406"/>
                <a:ext cx="13680" cy="11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0128FF5-C4F5-4D9E-BBA3-B57DFCDB02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982377" y="4360406"/>
                  <a:ext cx="31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76D4FBA-1047-4FFA-AC6F-9FD07B30C9A9}"/>
                    </a:ext>
                  </a:extLst>
                </p14:cNvPr>
                <p14:cNvContentPartPr/>
                <p14:nvPr/>
              </p14:nvContentPartPr>
              <p14:xfrm>
                <a:off x="12012257" y="4334846"/>
                <a:ext cx="97920" cy="131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76D4FBA-1047-4FFA-AC6F-9FD07B30C9A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2003617" y="4326206"/>
                  <a:ext cx="115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A17D310-F704-4FF8-9B44-5F87CA78AF52}"/>
                    </a:ext>
                  </a:extLst>
                </p14:cNvPr>
                <p14:cNvContentPartPr/>
                <p14:nvPr/>
              </p14:nvContentPartPr>
              <p14:xfrm>
                <a:off x="12042497" y="4257806"/>
                <a:ext cx="101160" cy="271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A17D310-F704-4FF8-9B44-5F87CA78AF5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2033857" y="4248806"/>
                  <a:ext cx="118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975324B-31BD-4299-8F28-D177C00752C2}"/>
                    </a:ext>
                  </a:extLst>
                </p14:cNvPr>
                <p14:cNvContentPartPr/>
                <p14:nvPr/>
              </p14:nvContentPartPr>
              <p14:xfrm>
                <a:off x="11765297" y="4290926"/>
                <a:ext cx="106200" cy="196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975324B-31BD-4299-8F28-D177C00752C2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756297" y="4281926"/>
                  <a:ext cx="1238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3363D49-AF14-4726-9B85-469E17F43438}"/>
              </a:ext>
            </a:extLst>
          </p:cNvPr>
          <p:cNvGrpSpPr/>
          <p:nvPr/>
        </p:nvGrpSpPr>
        <p:grpSpPr>
          <a:xfrm>
            <a:off x="6962897" y="4556246"/>
            <a:ext cx="444240" cy="303480"/>
            <a:chOff x="6962897" y="4556246"/>
            <a:chExt cx="4442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8289483-87CA-47DC-8CC1-4F12356D96E7}"/>
                    </a:ext>
                  </a:extLst>
                </p14:cNvPr>
                <p14:cNvContentPartPr/>
                <p14:nvPr/>
              </p14:nvContentPartPr>
              <p14:xfrm>
                <a:off x="6962897" y="4746326"/>
                <a:ext cx="146880" cy="11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8289483-87CA-47DC-8CC1-4F12356D96E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6953897" y="4737326"/>
                  <a:ext cx="164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F8B869E-B4FF-478C-9CEA-282342592756}"/>
                    </a:ext>
                  </a:extLst>
                </p14:cNvPr>
                <p14:cNvContentPartPr/>
                <p14:nvPr/>
              </p14:nvContentPartPr>
              <p14:xfrm>
                <a:off x="7097537" y="4563806"/>
                <a:ext cx="52920" cy="254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F8B869E-B4FF-478C-9CEA-28234259275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088537" y="4554806"/>
                  <a:ext cx="70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7A63851-7905-41DB-BC08-C5864161A611}"/>
                    </a:ext>
                  </a:extLst>
                </p14:cNvPr>
                <p14:cNvContentPartPr/>
                <p14:nvPr/>
              </p14:nvContentPartPr>
              <p14:xfrm>
                <a:off x="7242257" y="4556246"/>
                <a:ext cx="76680" cy="255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7A63851-7905-41DB-BC08-C5864161A61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233617" y="4547246"/>
                  <a:ext cx="94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E14DC60-2991-44FC-A7EC-2EAA03BCD166}"/>
                    </a:ext>
                  </a:extLst>
                </p14:cNvPr>
                <p14:cNvContentPartPr/>
                <p14:nvPr/>
              </p14:nvContentPartPr>
              <p14:xfrm>
                <a:off x="7239017" y="4721846"/>
                <a:ext cx="168120" cy="86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E14DC60-2991-44FC-A7EC-2EAA03BCD166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230017" y="4712846"/>
                  <a:ext cx="18576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2E2E3C7C-3F70-45A5-AA52-7946A29AA101}"/>
                  </a:ext>
                </a:extLst>
              </p14:cNvPr>
              <p14:cNvContentPartPr/>
              <p14:nvPr/>
            </p14:nvContentPartPr>
            <p14:xfrm>
              <a:off x="7577417" y="4574966"/>
              <a:ext cx="127440" cy="1814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2E2E3C7C-3F70-45A5-AA52-7946A29AA101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7568777" y="4566326"/>
                <a:ext cx="145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C49CC0CD-2D2C-4F61-9B4C-968D5D78DE6A}"/>
                  </a:ext>
                </a:extLst>
              </p14:cNvPr>
              <p14:cNvContentPartPr/>
              <p14:nvPr/>
            </p14:nvContentPartPr>
            <p14:xfrm>
              <a:off x="7992857" y="4567766"/>
              <a:ext cx="175320" cy="1508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C49CC0CD-2D2C-4F61-9B4C-968D5D78DE6A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7983857" y="4559126"/>
                <a:ext cx="1929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CF227392-4E77-4329-9333-6B0E37F5D58D}"/>
                  </a:ext>
                </a:extLst>
              </p14:cNvPr>
              <p14:cNvContentPartPr/>
              <p14:nvPr/>
            </p14:nvContentPartPr>
            <p14:xfrm>
              <a:off x="8480657" y="4529606"/>
              <a:ext cx="118800" cy="1915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CF227392-4E77-4329-9333-6B0E37F5D58D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8471657" y="4520606"/>
                <a:ext cx="13644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77530E91-212D-436E-B093-420FB4753CC4}"/>
              </a:ext>
            </a:extLst>
          </p:cNvPr>
          <p:cNvGrpSpPr/>
          <p:nvPr/>
        </p:nvGrpSpPr>
        <p:grpSpPr>
          <a:xfrm>
            <a:off x="8866577" y="4544006"/>
            <a:ext cx="118800" cy="129960"/>
            <a:chOff x="8866577" y="4544006"/>
            <a:chExt cx="11880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67C050F-05D0-4D5F-B43F-BD087D763CAA}"/>
                    </a:ext>
                  </a:extLst>
                </p14:cNvPr>
                <p14:cNvContentPartPr/>
                <p14:nvPr/>
              </p14:nvContentPartPr>
              <p14:xfrm>
                <a:off x="8866577" y="4544006"/>
                <a:ext cx="118800" cy="115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67C050F-05D0-4D5F-B43F-BD087D763CAA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8857937" y="4535366"/>
                  <a:ext cx="136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CE2C68A-DBB5-4D59-8AA0-37C708065F92}"/>
                    </a:ext>
                  </a:extLst>
                </p14:cNvPr>
                <p14:cNvContentPartPr/>
                <p14:nvPr/>
              </p14:nvContentPartPr>
              <p14:xfrm>
                <a:off x="8951537" y="4559126"/>
                <a:ext cx="26280" cy="114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CE2C68A-DBB5-4D59-8AA0-37C708065F92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8942537" y="4550126"/>
                  <a:ext cx="439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FD6FEDE7-0DA8-42EA-A1D2-C727241286DC}"/>
              </a:ext>
            </a:extLst>
          </p:cNvPr>
          <p:cNvGrpSpPr/>
          <p:nvPr/>
        </p:nvGrpSpPr>
        <p:grpSpPr>
          <a:xfrm>
            <a:off x="9314777" y="4495406"/>
            <a:ext cx="189000" cy="214200"/>
            <a:chOff x="9314777" y="4495406"/>
            <a:chExt cx="18900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1A37DD2-5616-4C68-9FD6-845102EAAF2E}"/>
                    </a:ext>
                  </a:extLst>
                </p14:cNvPr>
                <p14:cNvContentPartPr/>
                <p14:nvPr/>
              </p14:nvContentPartPr>
              <p14:xfrm>
                <a:off x="9324857" y="4531046"/>
                <a:ext cx="76320" cy="178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1A37DD2-5616-4C68-9FD6-845102EAAF2E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9316217" y="4522046"/>
                  <a:ext cx="93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99EE675-59C1-4FE0-92AB-574AD9D97FA1}"/>
                    </a:ext>
                  </a:extLst>
                </p14:cNvPr>
                <p14:cNvContentPartPr/>
                <p14:nvPr/>
              </p14:nvContentPartPr>
              <p14:xfrm>
                <a:off x="9314777" y="4495406"/>
                <a:ext cx="189000" cy="58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99EE675-59C1-4FE0-92AB-574AD9D97FA1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9305777" y="4486766"/>
                  <a:ext cx="20664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A0F57BE2-4D4C-4DF0-B0F6-C8F93A0FF7DC}"/>
              </a:ext>
            </a:extLst>
          </p:cNvPr>
          <p:cNvGrpSpPr/>
          <p:nvPr/>
        </p:nvGrpSpPr>
        <p:grpSpPr>
          <a:xfrm>
            <a:off x="6908897" y="5039366"/>
            <a:ext cx="516600" cy="315360"/>
            <a:chOff x="6908897" y="5039366"/>
            <a:chExt cx="51660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FC327F4-864F-4FB6-83A7-DFFEA70C9B51}"/>
                    </a:ext>
                  </a:extLst>
                </p14:cNvPr>
                <p14:cNvContentPartPr/>
                <p14:nvPr/>
              </p14:nvContentPartPr>
              <p14:xfrm>
                <a:off x="6908897" y="5065286"/>
                <a:ext cx="94320" cy="1350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FC327F4-864F-4FB6-83A7-DFFEA70C9B5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6900257" y="5056646"/>
                  <a:ext cx="111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171F959-0CC7-4507-9A68-C65469FE089F}"/>
                    </a:ext>
                  </a:extLst>
                </p14:cNvPr>
                <p14:cNvContentPartPr/>
                <p14:nvPr/>
              </p14:nvContentPartPr>
              <p14:xfrm>
                <a:off x="7016177" y="5114246"/>
                <a:ext cx="51120" cy="1108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171F959-0CC7-4507-9A68-C65469FE089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7007177" y="5105246"/>
                  <a:ext cx="68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3A9807C-3376-4238-BF1A-7710C8AA3E87}"/>
                    </a:ext>
                  </a:extLst>
                </p14:cNvPr>
                <p14:cNvContentPartPr/>
                <p14:nvPr/>
              </p14:nvContentPartPr>
              <p14:xfrm>
                <a:off x="7115537" y="5085446"/>
                <a:ext cx="66600" cy="2692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3A9807C-3376-4238-BF1A-7710C8AA3E87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7106897" y="5076446"/>
                  <a:ext cx="84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6D6C090-2A34-4E92-B513-8292EFC52C8D}"/>
                    </a:ext>
                  </a:extLst>
                </p14:cNvPr>
                <p14:cNvContentPartPr/>
                <p14:nvPr/>
              </p14:nvContentPartPr>
              <p14:xfrm>
                <a:off x="7212017" y="5062406"/>
                <a:ext cx="80640" cy="161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6D6C090-2A34-4E92-B513-8292EFC52C8D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7203017" y="5053766"/>
                  <a:ext cx="98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C1B13EE-0689-4D14-8982-2366FABAEE7C}"/>
                    </a:ext>
                  </a:extLst>
                </p14:cNvPr>
                <p14:cNvContentPartPr/>
                <p14:nvPr/>
              </p14:nvContentPartPr>
              <p14:xfrm>
                <a:off x="7334057" y="5039366"/>
                <a:ext cx="91440" cy="936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C1B13EE-0689-4D14-8982-2366FABAEE7C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7325417" y="5030366"/>
                  <a:ext cx="1090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8A87CBD7-545F-4312-A1F3-E57F4A3AB229}"/>
              </a:ext>
            </a:extLst>
          </p:cNvPr>
          <p:cNvGrpSpPr/>
          <p:nvPr/>
        </p:nvGrpSpPr>
        <p:grpSpPr>
          <a:xfrm>
            <a:off x="7030217" y="5408006"/>
            <a:ext cx="418680" cy="230400"/>
            <a:chOff x="7030217" y="5408006"/>
            <a:chExt cx="41868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E5B5D0B-9178-499C-AFA3-FFB5B1B06E20}"/>
                    </a:ext>
                  </a:extLst>
                </p14:cNvPr>
                <p14:cNvContentPartPr/>
                <p14:nvPr/>
              </p14:nvContentPartPr>
              <p14:xfrm>
                <a:off x="7030217" y="5473526"/>
                <a:ext cx="76680" cy="1648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E5B5D0B-9178-499C-AFA3-FFB5B1B06E20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7021577" y="5464526"/>
                  <a:ext cx="94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ABA40FF-4E4A-4993-9391-AECAE76908AF}"/>
                    </a:ext>
                  </a:extLst>
                </p14:cNvPr>
                <p14:cNvContentPartPr/>
                <p14:nvPr/>
              </p14:nvContentPartPr>
              <p14:xfrm>
                <a:off x="7111577" y="5524286"/>
                <a:ext cx="178920" cy="824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ABA40FF-4E4A-4993-9391-AECAE76908AF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7102937" y="5515646"/>
                  <a:ext cx="196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F86523F-B315-46C9-A6F8-F3035F3C10C6}"/>
                    </a:ext>
                  </a:extLst>
                </p14:cNvPr>
                <p14:cNvContentPartPr/>
                <p14:nvPr/>
              </p14:nvContentPartPr>
              <p14:xfrm>
                <a:off x="7146497" y="5420606"/>
                <a:ext cx="19440" cy="1580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F86523F-B315-46C9-A6F8-F3035F3C10C6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7137497" y="5411966"/>
                  <a:ext cx="37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6108897-CB32-42A1-BE83-C9AFED8E76D7}"/>
                    </a:ext>
                  </a:extLst>
                </p14:cNvPr>
                <p14:cNvContentPartPr/>
                <p14:nvPr/>
              </p14:nvContentPartPr>
              <p14:xfrm>
                <a:off x="7214177" y="5503406"/>
                <a:ext cx="86400" cy="896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6108897-CB32-42A1-BE83-C9AFED8E76D7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205177" y="5494766"/>
                  <a:ext cx="104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D5135EE-A67A-4FA9-A0A8-132EE59B21F5}"/>
                    </a:ext>
                  </a:extLst>
                </p14:cNvPr>
                <p14:cNvContentPartPr/>
                <p14:nvPr/>
              </p14:nvContentPartPr>
              <p14:xfrm>
                <a:off x="7293377" y="5408006"/>
                <a:ext cx="34560" cy="142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D5135EE-A67A-4FA9-A0A8-132EE59B21F5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7284737" y="5399366"/>
                  <a:ext cx="52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8FD0A249-B15C-448D-9FBE-7BEBE5FF9BE5}"/>
                    </a:ext>
                  </a:extLst>
                </p14:cNvPr>
                <p14:cNvContentPartPr/>
                <p14:nvPr/>
              </p14:nvContentPartPr>
              <p14:xfrm>
                <a:off x="7269257" y="5455166"/>
                <a:ext cx="51840" cy="162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8FD0A249-B15C-448D-9FBE-7BEBE5FF9BE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7260617" y="5446166"/>
                  <a:ext cx="69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EC155EB-E745-49E7-924F-3A8BA46D927F}"/>
                    </a:ext>
                  </a:extLst>
                </p14:cNvPr>
                <p14:cNvContentPartPr/>
                <p14:nvPr/>
              </p14:nvContentPartPr>
              <p14:xfrm>
                <a:off x="7370057" y="5478206"/>
                <a:ext cx="78840" cy="511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EC155EB-E745-49E7-924F-3A8BA46D927F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7361417" y="5469206"/>
                  <a:ext cx="964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0630B8CE-B1C2-4082-B4C9-92446FB31C25}"/>
              </a:ext>
            </a:extLst>
          </p:cNvPr>
          <p:cNvGrpSpPr/>
          <p:nvPr/>
        </p:nvGrpSpPr>
        <p:grpSpPr>
          <a:xfrm>
            <a:off x="7035257" y="5711126"/>
            <a:ext cx="492840" cy="274680"/>
            <a:chOff x="7035257" y="5711126"/>
            <a:chExt cx="4928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327D62F-6BD5-4D41-B6A7-8CB95C28832D}"/>
                    </a:ext>
                  </a:extLst>
                </p14:cNvPr>
                <p14:cNvContentPartPr/>
                <p14:nvPr/>
              </p14:nvContentPartPr>
              <p14:xfrm>
                <a:off x="7080617" y="5818406"/>
                <a:ext cx="49320" cy="1281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327D62F-6BD5-4D41-B6A7-8CB95C28832D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7071617" y="5809406"/>
                  <a:ext cx="66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ED89B15-9046-4AB1-B89B-E2B06C96079F}"/>
                    </a:ext>
                  </a:extLst>
                </p14:cNvPr>
                <p14:cNvContentPartPr/>
                <p14:nvPr/>
              </p14:nvContentPartPr>
              <p14:xfrm>
                <a:off x="7035257" y="5807606"/>
                <a:ext cx="114840" cy="439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ED89B15-9046-4AB1-B89B-E2B06C96079F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7026617" y="5798966"/>
                  <a:ext cx="1324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844FDF1-CD22-47F2-9AF1-C220320FCE45}"/>
                    </a:ext>
                  </a:extLst>
                </p14:cNvPr>
                <p14:cNvContentPartPr/>
                <p14:nvPr/>
              </p14:nvContentPartPr>
              <p14:xfrm>
                <a:off x="7120937" y="5944046"/>
                <a:ext cx="65880" cy="417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844FDF1-CD22-47F2-9AF1-C220320FCE45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7111937" y="5935046"/>
                  <a:ext cx="83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6DADDE9-C43D-4488-BDF2-2781A5B82CB2}"/>
                    </a:ext>
                  </a:extLst>
                </p14:cNvPr>
                <p14:cNvContentPartPr/>
                <p14:nvPr/>
              </p14:nvContentPartPr>
              <p14:xfrm>
                <a:off x="7221377" y="5838566"/>
                <a:ext cx="97920" cy="698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6DADDE9-C43D-4488-BDF2-2781A5B82CB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7212737" y="5829566"/>
                  <a:ext cx="115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EEDC97D-48A8-446A-8C92-C366FFCCFB2F}"/>
                    </a:ext>
                  </a:extLst>
                </p14:cNvPr>
                <p14:cNvContentPartPr/>
                <p14:nvPr/>
              </p14:nvContentPartPr>
              <p14:xfrm>
                <a:off x="7377257" y="5782046"/>
                <a:ext cx="47160" cy="910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EEDC97D-48A8-446A-8C92-C366FFCCFB2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7368257" y="5773406"/>
                  <a:ext cx="64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EB69210E-70C7-40C3-81FD-94AF06AAFC39}"/>
                    </a:ext>
                  </a:extLst>
                </p14:cNvPr>
                <p14:cNvContentPartPr/>
                <p14:nvPr/>
              </p14:nvContentPartPr>
              <p14:xfrm>
                <a:off x="7448177" y="5711126"/>
                <a:ext cx="25560" cy="1288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EB69210E-70C7-40C3-81FD-94AF06AAFC39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7439177" y="5702486"/>
                  <a:ext cx="43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3CEB2AF-2132-40CE-9DAA-66521E0AA4CB}"/>
                    </a:ext>
                  </a:extLst>
                </p14:cNvPr>
                <p14:cNvContentPartPr/>
                <p14:nvPr/>
              </p14:nvContentPartPr>
              <p14:xfrm>
                <a:off x="7405697" y="5730566"/>
                <a:ext cx="122400" cy="565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3CEB2AF-2132-40CE-9DAA-66521E0AA4C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7397057" y="5721926"/>
                  <a:ext cx="14004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FAF13A87-03F1-4638-8C4F-04FB08C5AEF5}"/>
              </a:ext>
            </a:extLst>
          </p:cNvPr>
          <p:cNvGrpSpPr/>
          <p:nvPr/>
        </p:nvGrpSpPr>
        <p:grpSpPr>
          <a:xfrm>
            <a:off x="7667777" y="4959806"/>
            <a:ext cx="1157760" cy="676440"/>
            <a:chOff x="7667777" y="4959806"/>
            <a:chExt cx="115776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01D4874-6BDD-4F8C-8EB8-26918003C613}"/>
                    </a:ext>
                  </a:extLst>
                </p14:cNvPr>
                <p14:cNvContentPartPr/>
                <p14:nvPr/>
              </p14:nvContentPartPr>
              <p14:xfrm>
                <a:off x="7667777" y="4959806"/>
                <a:ext cx="34200" cy="1677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01D4874-6BDD-4F8C-8EB8-26918003C613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7658777" y="4950806"/>
                  <a:ext cx="51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0914D0-D937-4D6F-AC40-665D9D8C55CD}"/>
                    </a:ext>
                  </a:extLst>
                </p14:cNvPr>
                <p14:cNvContentPartPr/>
                <p14:nvPr/>
              </p14:nvContentPartPr>
              <p14:xfrm>
                <a:off x="7680737" y="4963766"/>
                <a:ext cx="62640" cy="119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0914D0-D937-4D6F-AC40-665D9D8C55CD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7672097" y="4954766"/>
                  <a:ext cx="80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DC770D3-D867-4377-A704-B7AB46EE656C}"/>
                    </a:ext>
                  </a:extLst>
                </p14:cNvPr>
                <p14:cNvContentPartPr/>
                <p14:nvPr/>
              </p14:nvContentPartPr>
              <p14:xfrm>
                <a:off x="7669937" y="5026766"/>
                <a:ext cx="121320" cy="468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DC770D3-D867-4377-A704-B7AB46EE656C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7661297" y="5018126"/>
                  <a:ext cx="138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C6160B1-D10D-45A3-A865-2FF298C7CE57}"/>
                    </a:ext>
                  </a:extLst>
                </p14:cNvPr>
                <p14:cNvContentPartPr/>
                <p14:nvPr/>
              </p14:nvContentPartPr>
              <p14:xfrm>
                <a:off x="7753097" y="5144486"/>
                <a:ext cx="230760" cy="175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C6160B1-D10D-45A3-A865-2FF298C7CE57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7744097" y="5135486"/>
                  <a:ext cx="248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56500FF-7CE1-4F11-863B-4A6BA6022807}"/>
                    </a:ext>
                  </a:extLst>
                </p14:cNvPr>
                <p14:cNvContentPartPr/>
                <p14:nvPr/>
              </p14:nvContentPartPr>
              <p14:xfrm>
                <a:off x="7969817" y="5249246"/>
                <a:ext cx="42480" cy="1105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56500FF-7CE1-4F11-863B-4A6BA6022807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7960817" y="5240246"/>
                  <a:ext cx="60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B10BC85C-6CE9-4C4B-AB54-0A18A1434D95}"/>
                    </a:ext>
                  </a:extLst>
                </p14:cNvPr>
                <p14:cNvContentPartPr/>
                <p14:nvPr/>
              </p14:nvContentPartPr>
              <p14:xfrm>
                <a:off x="8081417" y="5213606"/>
                <a:ext cx="86400" cy="1213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B10BC85C-6CE9-4C4B-AB54-0A18A1434D95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8072777" y="5204966"/>
                  <a:ext cx="104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8FC55DD-7F75-4138-BA9E-12168EE3E11E}"/>
                    </a:ext>
                  </a:extLst>
                </p14:cNvPr>
                <p14:cNvContentPartPr/>
                <p14:nvPr/>
              </p14:nvContentPartPr>
              <p14:xfrm>
                <a:off x="8212097" y="5296406"/>
                <a:ext cx="57240" cy="1299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8FC55DD-7F75-4138-BA9E-12168EE3E11E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8203097" y="5287766"/>
                  <a:ext cx="74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F5920A1-1A24-4DE6-86DB-E0A37AAB0E7D}"/>
                    </a:ext>
                  </a:extLst>
                </p14:cNvPr>
                <p14:cNvContentPartPr/>
                <p14:nvPr/>
              </p14:nvContentPartPr>
              <p14:xfrm>
                <a:off x="8185817" y="5361206"/>
                <a:ext cx="77760" cy="201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F5920A1-1A24-4DE6-86DB-E0A37AAB0E7D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177177" y="5352206"/>
                  <a:ext cx="95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880F91D-FF0E-464D-A0BA-EC2FF043A17D}"/>
                    </a:ext>
                  </a:extLst>
                </p14:cNvPr>
                <p14:cNvContentPartPr/>
                <p14:nvPr/>
              </p14:nvContentPartPr>
              <p14:xfrm>
                <a:off x="8321177" y="5479286"/>
                <a:ext cx="229680" cy="1447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880F91D-FF0E-464D-A0BA-EC2FF043A17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312177" y="5470286"/>
                  <a:ext cx="247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6409958-AAB8-4C62-AC88-B42FD1373CBE}"/>
                    </a:ext>
                  </a:extLst>
                </p14:cNvPr>
                <p14:cNvContentPartPr/>
                <p14:nvPr/>
              </p14:nvContentPartPr>
              <p14:xfrm>
                <a:off x="8523857" y="5553806"/>
                <a:ext cx="42120" cy="824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6409958-AAB8-4C62-AC88-B42FD1373CBE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514857" y="5545166"/>
                  <a:ext cx="59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FC633DC5-0975-41B3-B97E-42EE402B0A61}"/>
                    </a:ext>
                  </a:extLst>
                </p14:cNvPr>
                <p14:cNvContentPartPr/>
                <p14:nvPr/>
              </p14:nvContentPartPr>
              <p14:xfrm>
                <a:off x="8628977" y="5375606"/>
                <a:ext cx="49680" cy="1771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FC633DC5-0975-41B3-B97E-42EE402B0A61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620337" y="5366966"/>
                  <a:ext cx="67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2AFE60AA-150B-463A-A7EF-F0572DD235BC}"/>
                    </a:ext>
                  </a:extLst>
                </p14:cNvPr>
                <p14:cNvContentPartPr/>
                <p14:nvPr/>
              </p14:nvContentPartPr>
              <p14:xfrm>
                <a:off x="8579657" y="5376326"/>
                <a:ext cx="114480" cy="35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2AFE60AA-150B-463A-A7EF-F0572DD235BC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571017" y="5367686"/>
                  <a:ext cx="132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F259548D-32A6-4D96-A04B-7B0E09F8D943}"/>
                    </a:ext>
                  </a:extLst>
                </p14:cNvPr>
                <p14:cNvContentPartPr/>
                <p14:nvPr/>
              </p14:nvContentPartPr>
              <p14:xfrm>
                <a:off x="8618537" y="5532566"/>
                <a:ext cx="79560" cy="360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F259548D-32A6-4D96-A04B-7B0E09F8D943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609897" y="5523566"/>
                  <a:ext cx="97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A426E2B9-5F59-48C8-8BB0-38E7A3899CFC}"/>
                    </a:ext>
                  </a:extLst>
                </p14:cNvPr>
                <p14:cNvContentPartPr/>
                <p14:nvPr/>
              </p14:nvContentPartPr>
              <p14:xfrm>
                <a:off x="8744537" y="5461286"/>
                <a:ext cx="68040" cy="150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A426E2B9-5F59-48C8-8BB0-38E7A3899CFC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735537" y="5452646"/>
                  <a:ext cx="85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3002027-3750-44D9-AB03-35DE8DFAF6D9}"/>
                    </a:ext>
                  </a:extLst>
                </p14:cNvPr>
                <p14:cNvContentPartPr/>
                <p14:nvPr/>
              </p14:nvContentPartPr>
              <p14:xfrm>
                <a:off x="8744177" y="5545526"/>
                <a:ext cx="81360" cy="432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3002027-3750-44D9-AB03-35DE8DFAF6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8735537" y="5536886"/>
                  <a:ext cx="99000" cy="60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195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E920B9-FE86-434B-A535-35677DFBBC5F}"/>
                  </a:ext>
                </a:extLst>
              </p14:cNvPr>
              <p14:cNvContentPartPr/>
              <p14:nvPr/>
            </p14:nvContentPartPr>
            <p14:xfrm>
              <a:off x="1024506" y="1766683"/>
              <a:ext cx="212040" cy="450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E920B9-FE86-434B-A535-35677DFBBC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66" y="1757683"/>
                <a:ext cx="229680" cy="45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8B3A701-6EE5-430C-B912-C5B5CC0A94F3}"/>
                  </a:ext>
                </a:extLst>
              </p14:cNvPr>
              <p14:cNvContentPartPr/>
              <p14:nvPr/>
            </p14:nvContentPartPr>
            <p14:xfrm>
              <a:off x="10617066" y="1530163"/>
              <a:ext cx="261000" cy="4501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8B3A701-6EE5-430C-B912-C5B5CC0A94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08066" y="1521163"/>
                <a:ext cx="278640" cy="45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8DA6B40-F6E6-434F-864D-483AFD1F095B}"/>
                  </a:ext>
                </a:extLst>
              </p14:cNvPr>
              <p14:cNvContentPartPr/>
              <p14:nvPr/>
            </p14:nvContentPartPr>
            <p14:xfrm>
              <a:off x="4495953" y="2519138"/>
              <a:ext cx="110160" cy="160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8DA6B40-F6E6-434F-864D-483AFD1F09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1633" y="2514818"/>
                <a:ext cx="1188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D5B36B9-8710-4090-93E9-35076B06CCED}"/>
                  </a:ext>
                </a:extLst>
              </p14:cNvPr>
              <p14:cNvContentPartPr/>
              <p14:nvPr/>
            </p14:nvContentPartPr>
            <p14:xfrm>
              <a:off x="6865091" y="4731089"/>
              <a:ext cx="142587" cy="135693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D5B36B9-8710-4090-93E9-35076B06CC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60770" y="4726770"/>
                <a:ext cx="151229" cy="144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2BAF51D0-9B9C-48E3-9B54-5EB95B39DD1C}"/>
                  </a:ext>
                </a:extLst>
              </p14:cNvPr>
              <p14:cNvContentPartPr/>
              <p14:nvPr/>
            </p14:nvContentPartPr>
            <p14:xfrm>
              <a:off x="3552033" y="1865018"/>
              <a:ext cx="920160" cy="34596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2BAF51D0-9B9C-48E3-9B54-5EB95B39DD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7713" y="1860698"/>
                <a:ext cx="9288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86DCE3C-7804-4B38-AEE3-9F5FEFA504A8}"/>
                  </a:ext>
                </a:extLst>
              </p14:cNvPr>
              <p14:cNvContentPartPr/>
              <p14:nvPr/>
            </p14:nvContentPartPr>
            <p14:xfrm>
              <a:off x="3076833" y="2273618"/>
              <a:ext cx="481320" cy="56808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86DCE3C-7804-4B38-AEE3-9F5FEFA504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2513" y="2269298"/>
                <a:ext cx="48996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9BC955AA-63C1-439A-92CE-6832425FA5C5}"/>
                  </a:ext>
                </a:extLst>
              </p14:cNvPr>
              <p14:cNvContentPartPr/>
              <p14:nvPr/>
            </p14:nvContentPartPr>
            <p14:xfrm>
              <a:off x="2298873" y="976538"/>
              <a:ext cx="3499920" cy="99576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9BC955AA-63C1-439A-92CE-6832425FA5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4553" y="972218"/>
                <a:ext cx="3508560" cy="10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7163D9E5-5261-4768-9272-DF2F48FE7EB1}"/>
                  </a:ext>
                </a:extLst>
              </p14:cNvPr>
              <p14:cNvContentPartPr/>
              <p14:nvPr/>
            </p14:nvContentPartPr>
            <p14:xfrm>
              <a:off x="2670393" y="1596458"/>
              <a:ext cx="36360" cy="3139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7163D9E5-5261-4768-9272-DF2F48FE7E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66073" y="1592138"/>
                <a:ext cx="450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2F5E742-0721-46FB-9603-797547390110}"/>
                  </a:ext>
                </a:extLst>
              </p14:cNvPr>
              <p14:cNvContentPartPr/>
              <p14:nvPr/>
            </p14:nvContentPartPr>
            <p14:xfrm>
              <a:off x="2671473" y="1557938"/>
              <a:ext cx="354960" cy="3283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2F5E742-0721-46FB-9603-7975473901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7153" y="1553618"/>
                <a:ext cx="3636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F62D5647-52C3-4036-AEE2-BF3736830B69}"/>
                  </a:ext>
                </a:extLst>
              </p14:cNvPr>
              <p14:cNvContentPartPr/>
              <p14:nvPr/>
            </p14:nvContentPartPr>
            <p14:xfrm>
              <a:off x="2781993" y="1674218"/>
              <a:ext cx="24120" cy="1306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F62D5647-52C3-4036-AEE2-BF3736830B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77673" y="1669898"/>
                <a:ext cx="327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81834B1-7C9C-4042-94CF-4D291ECCBFA4}"/>
                  </a:ext>
                </a:extLst>
              </p14:cNvPr>
              <p14:cNvContentPartPr/>
              <p14:nvPr/>
            </p14:nvContentPartPr>
            <p14:xfrm>
              <a:off x="2750673" y="1696898"/>
              <a:ext cx="87480" cy="4932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81834B1-7C9C-4042-94CF-4D291ECCBF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6353" y="1692578"/>
                <a:ext cx="961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8E00910-EB4E-429B-8EB2-00F112549168}"/>
                  </a:ext>
                </a:extLst>
              </p14:cNvPr>
              <p14:cNvContentPartPr/>
              <p14:nvPr/>
            </p14:nvContentPartPr>
            <p14:xfrm>
              <a:off x="2852913" y="1654418"/>
              <a:ext cx="54000" cy="594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8E00910-EB4E-429B-8EB2-00F1125491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48593" y="1650098"/>
                <a:ext cx="626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566A254F-8F15-4DBB-8EF9-70D3B0DCDE47}"/>
                  </a:ext>
                </a:extLst>
              </p14:cNvPr>
              <p14:cNvContentPartPr/>
              <p14:nvPr/>
            </p14:nvContentPartPr>
            <p14:xfrm>
              <a:off x="2905473" y="1657298"/>
              <a:ext cx="5400" cy="1306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566A254F-8F15-4DBB-8EF9-70D3B0DCDE4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01153" y="1652978"/>
                <a:ext cx="140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0259026B-CF57-4ED5-96C4-5F8DAB822BC2}"/>
                  </a:ext>
                </a:extLst>
              </p14:cNvPr>
              <p14:cNvContentPartPr/>
              <p14:nvPr/>
            </p14:nvContentPartPr>
            <p14:xfrm>
              <a:off x="3023193" y="1711298"/>
              <a:ext cx="252360" cy="356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0259026B-CF57-4ED5-96C4-5F8DAB822B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18873" y="1706978"/>
                <a:ext cx="2610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52BF4B1A-DB2D-4F9D-9EE1-CFA7F4FA2331}"/>
                  </a:ext>
                </a:extLst>
              </p14:cNvPr>
              <p14:cNvContentPartPr/>
              <p14:nvPr/>
            </p14:nvContentPartPr>
            <p14:xfrm>
              <a:off x="3249633" y="1528058"/>
              <a:ext cx="97560" cy="66564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52BF4B1A-DB2D-4F9D-9EE1-CFA7F4FA23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45313" y="1523738"/>
                <a:ext cx="1062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DE029815-9366-45F9-ADAF-7962960717DC}"/>
                  </a:ext>
                </a:extLst>
              </p14:cNvPr>
              <p14:cNvContentPartPr/>
              <p14:nvPr/>
            </p14:nvContentPartPr>
            <p14:xfrm>
              <a:off x="3273753" y="1507178"/>
              <a:ext cx="302760" cy="22536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DE029815-9366-45F9-ADAF-7962960717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69433" y="1502858"/>
                <a:ext cx="3114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371D634F-9B31-41A2-AD65-73B584B0DC00}"/>
                  </a:ext>
                </a:extLst>
              </p14:cNvPr>
              <p14:cNvContentPartPr/>
              <p14:nvPr/>
            </p14:nvContentPartPr>
            <p14:xfrm>
              <a:off x="3330993" y="2122418"/>
              <a:ext cx="240120" cy="2070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371D634F-9B31-41A2-AD65-73B584B0DC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26673" y="2118098"/>
                <a:ext cx="2487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454B18B0-74A2-4721-9C80-83C9692928F1}"/>
                  </a:ext>
                </a:extLst>
              </p14:cNvPr>
              <p14:cNvContentPartPr/>
              <p14:nvPr/>
            </p14:nvContentPartPr>
            <p14:xfrm>
              <a:off x="3532233" y="1632098"/>
              <a:ext cx="20160" cy="55008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454B18B0-74A2-4721-9C80-83C9692928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27913" y="1627778"/>
                <a:ext cx="2880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154A3D6D-E3C5-4BC8-9A6A-D8D8D438220E}"/>
                  </a:ext>
                </a:extLst>
              </p14:cNvPr>
              <p14:cNvContentPartPr/>
              <p14:nvPr/>
            </p14:nvContentPartPr>
            <p14:xfrm>
              <a:off x="2326953" y="3018818"/>
              <a:ext cx="24120" cy="1983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154A3D6D-E3C5-4BC8-9A6A-D8D8D438220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22633" y="3014498"/>
                <a:ext cx="327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B0AFA15-D3B9-42C3-9EBA-F329B1F8136B}"/>
                  </a:ext>
                </a:extLst>
              </p14:cNvPr>
              <p14:cNvContentPartPr/>
              <p14:nvPr/>
            </p14:nvContentPartPr>
            <p14:xfrm>
              <a:off x="2248833" y="2992178"/>
              <a:ext cx="183960" cy="8604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B0AFA15-D3B9-42C3-9EBA-F329B1F8136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44513" y="2987858"/>
                <a:ext cx="1926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8A39E88-E8AA-4B90-985F-5DD502631144}"/>
                  </a:ext>
                </a:extLst>
              </p14:cNvPr>
              <p14:cNvContentPartPr/>
              <p14:nvPr/>
            </p14:nvContentPartPr>
            <p14:xfrm>
              <a:off x="2287713" y="3210338"/>
              <a:ext cx="100080" cy="3420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8A39E88-E8AA-4B90-985F-5DD50263114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83393" y="3206018"/>
                <a:ext cx="108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688A4213-E8F5-4263-838E-1A056FD3C653}"/>
                  </a:ext>
                </a:extLst>
              </p14:cNvPr>
              <p14:cNvContentPartPr/>
              <p14:nvPr/>
            </p14:nvContentPartPr>
            <p14:xfrm>
              <a:off x="2496153" y="2992178"/>
              <a:ext cx="108000" cy="2145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688A4213-E8F5-4263-838E-1A056FD3C65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91833" y="2987858"/>
                <a:ext cx="1166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244874B5-982F-4D5B-823F-555F8E438240}"/>
                  </a:ext>
                </a:extLst>
              </p14:cNvPr>
              <p14:cNvContentPartPr/>
              <p14:nvPr/>
            </p14:nvContentPartPr>
            <p14:xfrm>
              <a:off x="2634033" y="3154178"/>
              <a:ext cx="85680" cy="1764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244874B5-982F-4D5B-823F-555F8E43824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29713" y="3149858"/>
                <a:ext cx="94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99A77BFD-6FC6-4F3E-85F0-45D4ADA9CB4D}"/>
                  </a:ext>
                </a:extLst>
              </p14:cNvPr>
              <p14:cNvContentPartPr/>
              <p14:nvPr/>
            </p14:nvContentPartPr>
            <p14:xfrm>
              <a:off x="2772633" y="2996138"/>
              <a:ext cx="45720" cy="1497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99A77BFD-6FC6-4F3E-85F0-45D4ADA9CB4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68313" y="2991818"/>
                <a:ext cx="543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30CA891F-7D31-40ED-8071-55968B619A61}"/>
                  </a:ext>
                </a:extLst>
              </p14:cNvPr>
              <p14:cNvContentPartPr/>
              <p14:nvPr/>
            </p14:nvContentPartPr>
            <p14:xfrm>
              <a:off x="2721873" y="2963738"/>
              <a:ext cx="119520" cy="23040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30CA891F-7D31-40ED-8071-55968B619A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17553" y="2959418"/>
                <a:ext cx="1281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50B6819E-EB0D-459C-A077-D9201CF332EB}"/>
                  </a:ext>
                </a:extLst>
              </p14:cNvPr>
              <p14:cNvContentPartPr/>
              <p14:nvPr/>
            </p14:nvContentPartPr>
            <p14:xfrm>
              <a:off x="2907993" y="2961938"/>
              <a:ext cx="31320" cy="1641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50B6819E-EB0D-459C-A077-D9201CF332E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03673" y="2957618"/>
                <a:ext cx="39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D53A68EA-2F3B-4591-93BE-D2BF8C2E4BB2}"/>
                  </a:ext>
                </a:extLst>
              </p14:cNvPr>
              <p14:cNvContentPartPr/>
              <p14:nvPr/>
            </p14:nvContentPartPr>
            <p14:xfrm>
              <a:off x="2878113" y="2912978"/>
              <a:ext cx="87480" cy="7020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D53A68EA-2F3B-4591-93BE-D2BF8C2E4BB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73793" y="2908658"/>
                <a:ext cx="961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22BBD095-9F11-4DB6-B875-8FCF530C3798}"/>
                  </a:ext>
                </a:extLst>
              </p14:cNvPr>
              <p14:cNvContentPartPr/>
              <p14:nvPr/>
            </p14:nvContentPartPr>
            <p14:xfrm>
              <a:off x="2922393" y="3030338"/>
              <a:ext cx="66240" cy="2268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22BBD095-9F11-4DB6-B875-8FCF530C37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18073" y="3026018"/>
                <a:ext cx="748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E5EC6527-16E9-4DC6-9657-524E8877C1A4}"/>
                  </a:ext>
                </a:extLst>
              </p14:cNvPr>
              <p14:cNvContentPartPr/>
              <p14:nvPr/>
            </p14:nvContentPartPr>
            <p14:xfrm>
              <a:off x="3019233" y="3126818"/>
              <a:ext cx="56520" cy="39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E5EC6527-16E9-4DC6-9657-524E8877C1A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14913" y="3122498"/>
                <a:ext cx="651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013DF632-601F-465E-9132-8CF83CE68DCB}"/>
                  </a:ext>
                </a:extLst>
              </p14:cNvPr>
              <p14:cNvContentPartPr/>
              <p14:nvPr/>
            </p14:nvContentPartPr>
            <p14:xfrm>
              <a:off x="3103833" y="2924858"/>
              <a:ext cx="79200" cy="18036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013DF632-601F-465E-9132-8CF83CE68DC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99513" y="2920538"/>
                <a:ext cx="878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C07F5FB5-2C15-4257-B52B-344E7A9D07DC}"/>
                  </a:ext>
                </a:extLst>
              </p14:cNvPr>
              <p14:cNvContentPartPr/>
              <p14:nvPr/>
            </p14:nvContentPartPr>
            <p14:xfrm>
              <a:off x="3228393" y="2916938"/>
              <a:ext cx="69840" cy="17136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C07F5FB5-2C15-4257-B52B-344E7A9D07D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24073" y="2912618"/>
                <a:ext cx="784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EAEF2126-353B-41EA-B161-AB06152F16D3}"/>
                  </a:ext>
                </a:extLst>
              </p14:cNvPr>
              <p14:cNvContentPartPr/>
              <p14:nvPr/>
            </p14:nvContentPartPr>
            <p14:xfrm>
              <a:off x="3332433" y="2993258"/>
              <a:ext cx="87480" cy="5076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EAEF2126-353B-41EA-B161-AB06152F16D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28113" y="2988938"/>
                <a:ext cx="96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A0E01C62-ECB6-4CC9-839A-A8711C556BAB}"/>
                  </a:ext>
                </a:extLst>
              </p14:cNvPr>
              <p14:cNvContentPartPr/>
              <p14:nvPr/>
            </p14:nvContentPartPr>
            <p14:xfrm>
              <a:off x="3436113" y="2938178"/>
              <a:ext cx="56160" cy="15516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A0E01C62-ECB6-4CC9-839A-A8711C556BA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31793" y="2933858"/>
                <a:ext cx="648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D9177DF4-4178-489C-99C0-BD9CD7604BC4}"/>
                  </a:ext>
                </a:extLst>
              </p14:cNvPr>
              <p14:cNvContentPartPr/>
              <p14:nvPr/>
            </p14:nvContentPartPr>
            <p14:xfrm>
              <a:off x="3529713" y="2800658"/>
              <a:ext cx="61200" cy="19044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D9177DF4-4178-489C-99C0-BD9CD7604BC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25393" y="2796338"/>
                <a:ext cx="698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B4BFEB35-FE2B-4A54-AD01-6CAA0F01581E}"/>
                  </a:ext>
                </a:extLst>
              </p14:cNvPr>
              <p14:cNvContentPartPr/>
              <p14:nvPr/>
            </p14:nvContentPartPr>
            <p14:xfrm>
              <a:off x="3618993" y="2774738"/>
              <a:ext cx="93960" cy="17784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B4BFEB35-FE2B-4A54-AD01-6CAA0F01581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14673" y="2770418"/>
                <a:ext cx="1026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DFA9541B-0B14-4889-86E9-1FCEF77FA53A}"/>
                  </a:ext>
                </a:extLst>
              </p14:cNvPr>
              <p14:cNvContentPartPr/>
              <p14:nvPr/>
            </p14:nvContentPartPr>
            <p14:xfrm>
              <a:off x="3626193" y="2831618"/>
              <a:ext cx="78480" cy="1260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DFA9541B-0B14-4889-86E9-1FCEF77FA53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21873" y="2827298"/>
                <a:ext cx="87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0E848AF9-8BB9-49E1-B9F1-60D1DF01BB3D}"/>
                  </a:ext>
                </a:extLst>
              </p14:cNvPr>
              <p14:cNvContentPartPr/>
              <p14:nvPr/>
            </p14:nvContentPartPr>
            <p14:xfrm>
              <a:off x="3755433" y="2827658"/>
              <a:ext cx="101520" cy="9144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0E848AF9-8BB9-49E1-B9F1-60D1DF01BB3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51113" y="2823338"/>
                <a:ext cx="1101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C4C39B93-6F31-4995-A78B-F8F97B15CB11}"/>
                  </a:ext>
                </a:extLst>
              </p14:cNvPr>
              <p14:cNvContentPartPr/>
              <p14:nvPr/>
            </p14:nvContentPartPr>
            <p14:xfrm>
              <a:off x="3383913" y="2045738"/>
              <a:ext cx="41040" cy="11844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C4C39B93-6F31-4995-A78B-F8F97B15CB1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79593" y="2041418"/>
                <a:ext cx="49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AC2B02D7-7DA6-4B30-BBF7-B27636C81BA8}"/>
                  </a:ext>
                </a:extLst>
              </p14:cNvPr>
              <p14:cNvContentPartPr/>
              <p14:nvPr/>
            </p14:nvContentPartPr>
            <p14:xfrm>
              <a:off x="3316233" y="1645778"/>
              <a:ext cx="92520" cy="11844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AC2B02D7-7DA6-4B30-BBF7-B27636C81BA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11913" y="1641458"/>
                <a:ext cx="101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81794011-3722-423A-89C7-A98CA764529E}"/>
                  </a:ext>
                </a:extLst>
              </p14:cNvPr>
              <p14:cNvContentPartPr/>
              <p14:nvPr/>
            </p14:nvContentPartPr>
            <p14:xfrm>
              <a:off x="2733033" y="2186498"/>
              <a:ext cx="360" cy="36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81794011-3722-423A-89C7-A98CA764529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28713" y="218217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6EE1F6F-6247-4CB5-BF7C-C6ACE639CF7F}"/>
                  </a:ext>
                </a:extLst>
              </p14:cNvPr>
              <p14:cNvContentPartPr/>
              <p14:nvPr/>
            </p14:nvContentPartPr>
            <p14:xfrm>
              <a:off x="2688753" y="2160578"/>
              <a:ext cx="46440" cy="29880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6EE1F6F-6247-4CB5-BF7C-C6ACE639CF7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84433" y="2156258"/>
                <a:ext cx="550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2A6FAEB4-E4FB-4C81-92B5-F1D4F5A9A0F3}"/>
                  </a:ext>
                </a:extLst>
              </p14:cNvPr>
              <p14:cNvContentPartPr/>
              <p14:nvPr/>
            </p14:nvContentPartPr>
            <p14:xfrm>
              <a:off x="2691633" y="2048618"/>
              <a:ext cx="414360" cy="40320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2A6FAEB4-E4FB-4C81-92B5-F1D4F5A9A0F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87313" y="2044298"/>
                <a:ext cx="42300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7C2440C1-64D8-4385-B439-94FFD1381268}"/>
                  </a:ext>
                </a:extLst>
              </p14:cNvPr>
              <p14:cNvContentPartPr/>
              <p14:nvPr/>
            </p14:nvContentPartPr>
            <p14:xfrm>
              <a:off x="2841033" y="2189018"/>
              <a:ext cx="37080" cy="17820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7C2440C1-64D8-4385-B439-94FFD138126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36713" y="2184698"/>
                <a:ext cx="457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1FD8CCC3-D1A0-45E1-A784-61F7597D2564}"/>
                  </a:ext>
                </a:extLst>
              </p14:cNvPr>
              <p14:cNvContentPartPr/>
              <p14:nvPr/>
            </p14:nvContentPartPr>
            <p14:xfrm>
              <a:off x="2802153" y="2244458"/>
              <a:ext cx="155160" cy="4608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1FD8CCC3-D1A0-45E1-A784-61F7597D256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797833" y="2240138"/>
                <a:ext cx="1638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75ED6BA8-E889-4DBC-84D6-42110E257DA2}"/>
                  </a:ext>
                </a:extLst>
              </p14:cNvPr>
              <p14:cNvContentPartPr/>
              <p14:nvPr/>
            </p14:nvContentPartPr>
            <p14:xfrm>
              <a:off x="2354313" y="1727138"/>
              <a:ext cx="363240" cy="60660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75ED6BA8-E889-4DBC-84D6-42110E257DA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49993" y="1722818"/>
                <a:ext cx="37188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8A044F30-951E-4859-AE00-4658EEE056F6}"/>
                  </a:ext>
                </a:extLst>
              </p14:cNvPr>
              <p14:cNvContentPartPr/>
              <p14:nvPr/>
            </p14:nvContentPartPr>
            <p14:xfrm>
              <a:off x="3073953" y="2139698"/>
              <a:ext cx="241920" cy="464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8A044F30-951E-4859-AE00-4658EEE056F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69633" y="2135378"/>
                <a:ext cx="250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2577BE9-9293-4BA8-9CA5-259B5A783E93}"/>
                  </a:ext>
                </a:extLst>
              </p14:cNvPr>
              <p14:cNvContentPartPr/>
              <p14:nvPr/>
            </p14:nvContentPartPr>
            <p14:xfrm>
              <a:off x="2877753" y="2427698"/>
              <a:ext cx="67320" cy="18540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2577BE9-9293-4BA8-9CA5-259B5A783E9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73433" y="2423378"/>
                <a:ext cx="759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29DE797A-128C-4109-A72A-A5FD30823302}"/>
                  </a:ext>
                </a:extLst>
              </p14:cNvPr>
              <p14:cNvContentPartPr/>
              <p14:nvPr/>
            </p14:nvContentPartPr>
            <p14:xfrm>
              <a:off x="2578593" y="2579258"/>
              <a:ext cx="377280" cy="12348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29DE797A-128C-4109-A72A-A5FD3082330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74273" y="2574938"/>
                <a:ext cx="3859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3AF4868-B7CB-4A00-9A78-DD934DFDA20E}"/>
                  </a:ext>
                </a:extLst>
              </p14:cNvPr>
              <p14:cNvContentPartPr/>
              <p14:nvPr/>
            </p14:nvContentPartPr>
            <p14:xfrm>
              <a:off x="1625313" y="2745578"/>
              <a:ext cx="45360" cy="1569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3AF4868-B7CB-4A00-9A78-DD934DFDA20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20993" y="2741258"/>
                <a:ext cx="540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25F72113-2A33-4838-81A5-84EF4EF8FDA0}"/>
                  </a:ext>
                </a:extLst>
              </p14:cNvPr>
              <p14:cNvContentPartPr/>
              <p14:nvPr/>
            </p14:nvContentPartPr>
            <p14:xfrm>
              <a:off x="1556913" y="2709578"/>
              <a:ext cx="119520" cy="3096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25F72113-2A33-4838-81A5-84EF4EF8FDA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552593" y="2705258"/>
                <a:ext cx="1281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1DB2B145-3E33-4E56-B94B-15D0F7A8E8F2}"/>
                  </a:ext>
                </a:extLst>
              </p14:cNvPr>
              <p14:cNvContentPartPr/>
              <p14:nvPr/>
            </p14:nvContentPartPr>
            <p14:xfrm>
              <a:off x="1622433" y="2913698"/>
              <a:ext cx="97200" cy="7164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1DB2B145-3E33-4E56-B94B-15D0F7A8E8F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18113" y="2909378"/>
                <a:ext cx="105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937A2104-99C6-426F-8EB7-8E8C47CBFD87}"/>
                  </a:ext>
                </a:extLst>
              </p14:cNvPr>
              <p14:cNvContentPartPr/>
              <p14:nvPr/>
            </p14:nvContentPartPr>
            <p14:xfrm>
              <a:off x="1734393" y="2695538"/>
              <a:ext cx="112320" cy="16884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937A2104-99C6-426F-8EB7-8E8C47CBFD8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30073" y="2691218"/>
                <a:ext cx="1209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CF462413-A1A4-4D7E-BCF4-B519D374DCE9}"/>
                  </a:ext>
                </a:extLst>
              </p14:cNvPr>
              <p14:cNvContentPartPr/>
              <p14:nvPr/>
            </p14:nvContentPartPr>
            <p14:xfrm>
              <a:off x="1886313" y="2802458"/>
              <a:ext cx="37800" cy="2952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CF462413-A1A4-4D7E-BCF4-B519D374DCE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881993" y="2798138"/>
                <a:ext cx="464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E72588C9-6160-4E01-B0DE-A4DF940588DD}"/>
                  </a:ext>
                </a:extLst>
              </p14:cNvPr>
              <p14:cNvContentPartPr/>
              <p14:nvPr/>
            </p14:nvContentPartPr>
            <p14:xfrm>
              <a:off x="1957953" y="2644058"/>
              <a:ext cx="52920" cy="10584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E72588C9-6160-4E01-B0DE-A4DF940588D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53633" y="2639738"/>
                <a:ext cx="615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830E2229-F266-4B07-8517-D6A776F5DD03}"/>
                  </a:ext>
                </a:extLst>
              </p14:cNvPr>
              <p14:cNvContentPartPr/>
              <p14:nvPr/>
            </p14:nvContentPartPr>
            <p14:xfrm>
              <a:off x="1920513" y="2624978"/>
              <a:ext cx="120240" cy="15444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830E2229-F266-4B07-8517-D6A776F5DD0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16193" y="2620658"/>
                <a:ext cx="1288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86BF1A80-A118-4ADB-BABD-1414CBA65E8E}"/>
                  </a:ext>
                </a:extLst>
              </p14:cNvPr>
              <p14:cNvContentPartPr/>
              <p14:nvPr/>
            </p14:nvContentPartPr>
            <p14:xfrm>
              <a:off x="2059113" y="2603738"/>
              <a:ext cx="56880" cy="13356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86BF1A80-A118-4ADB-BABD-1414CBA65E8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54793" y="2599418"/>
                <a:ext cx="655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6F95C0F7-CA44-474D-B050-8C9749625E56}"/>
                  </a:ext>
                </a:extLst>
              </p14:cNvPr>
              <p14:cNvContentPartPr/>
              <p14:nvPr/>
            </p14:nvContentPartPr>
            <p14:xfrm>
              <a:off x="2050113" y="2540738"/>
              <a:ext cx="77400" cy="11628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6F95C0F7-CA44-474D-B050-8C9749625E5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45793" y="2536418"/>
                <a:ext cx="860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A83A27A7-12C7-4A5C-B844-1E1A0A7EFD57}"/>
                  </a:ext>
                </a:extLst>
              </p14:cNvPr>
              <p14:cNvContentPartPr/>
              <p14:nvPr/>
            </p14:nvContentPartPr>
            <p14:xfrm>
              <a:off x="2169993" y="2747378"/>
              <a:ext cx="23760" cy="468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A83A27A7-12C7-4A5C-B844-1E1A0A7EFD5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65673" y="2743058"/>
                <a:ext cx="324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12CBD299-F3FF-49CC-B4A7-B1FA6A93D1B8}"/>
                  </a:ext>
                </a:extLst>
              </p14:cNvPr>
              <p14:cNvContentPartPr/>
              <p14:nvPr/>
            </p14:nvContentPartPr>
            <p14:xfrm>
              <a:off x="2207433" y="2528498"/>
              <a:ext cx="76320" cy="22968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12CBD299-F3FF-49CC-B4A7-B1FA6A93D1B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03113" y="2524178"/>
                <a:ext cx="849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90EF2E-9B27-4AF7-BF6F-92F64E098C6F}"/>
                  </a:ext>
                </a:extLst>
              </p14:cNvPr>
              <p14:cNvContentPartPr/>
              <p14:nvPr/>
            </p14:nvContentPartPr>
            <p14:xfrm>
              <a:off x="2310393" y="2569538"/>
              <a:ext cx="68040" cy="14760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90EF2E-9B27-4AF7-BF6F-92F64E098C6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06073" y="2565218"/>
                <a:ext cx="766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80CBB4C5-7067-4E69-80B2-D46023ACDC8A}"/>
                  </a:ext>
                </a:extLst>
              </p14:cNvPr>
              <p14:cNvContentPartPr/>
              <p14:nvPr/>
            </p14:nvContentPartPr>
            <p14:xfrm>
              <a:off x="2418033" y="2631458"/>
              <a:ext cx="35280" cy="7056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80CBB4C5-7067-4E69-80B2-D46023ACDC8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13713" y="2627138"/>
                <a:ext cx="43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DC39B217-CB8E-4E61-A399-983DBE8F91F3}"/>
                  </a:ext>
                </a:extLst>
              </p14:cNvPr>
              <p14:cNvContentPartPr/>
              <p14:nvPr/>
            </p14:nvContentPartPr>
            <p14:xfrm>
              <a:off x="2455113" y="2515538"/>
              <a:ext cx="75960" cy="28116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DC39B217-CB8E-4E61-A399-983DBE8F91F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50793" y="2511218"/>
                <a:ext cx="846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E6E61F67-55EE-4924-97F8-51ACA3056B13}"/>
                  </a:ext>
                </a:extLst>
              </p14:cNvPr>
              <p14:cNvContentPartPr/>
              <p14:nvPr/>
            </p14:nvContentPartPr>
            <p14:xfrm>
              <a:off x="2547633" y="2575298"/>
              <a:ext cx="54360" cy="8568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E6E61F67-55EE-4924-97F8-51ACA3056B1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43313" y="2570978"/>
                <a:ext cx="630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4C499981-E9D9-4FBC-BB48-2D3CBFD0F3E4}"/>
                  </a:ext>
                </a:extLst>
              </p14:cNvPr>
              <p14:cNvContentPartPr/>
              <p14:nvPr/>
            </p14:nvContentPartPr>
            <p14:xfrm>
              <a:off x="2161713" y="2736578"/>
              <a:ext cx="50040" cy="2952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4C499981-E9D9-4FBC-BB48-2D3CBFD0F3E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57393" y="2732258"/>
                <a:ext cx="586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6CE26BFC-C45D-4E15-A4B0-E7AD790CFC4A}"/>
                  </a:ext>
                </a:extLst>
              </p14:cNvPr>
              <p14:cNvContentPartPr/>
              <p14:nvPr/>
            </p14:nvContentPartPr>
            <p14:xfrm>
              <a:off x="4085193" y="314498"/>
              <a:ext cx="34920" cy="27288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6CE26BFC-C45D-4E15-A4B0-E7AD790CFC4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080873" y="310178"/>
                <a:ext cx="435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FDE940C3-0CC2-4EC8-951D-8F7DC5ACB1F1}"/>
                  </a:ext>
                </a:extLst>
              </p14:cNvPr>
              <p14:cNvContentPartPr/>
              <p14:nvPr/>
            </p14:nvContentPartPr>
            <p14:xfrm>
              <a:off x="4018953" y="297938"/>
              <a:ext cx="165240" cy="11484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FDE940C3-0CC2-4EC8-951D-8F7DC5ACB1F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14633" y="293618"/>
                <a:ext cx="1738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9883E34A-5844-4412-8169-0935591EA09E}"/>
                  </a:ext>
                </a:extLst>
              </p14:cNvPr>
              <p14:cNvContentPartPr/>
              <p14:nvPr/>
            </p14:nvContentPartPr>
            <p14:xfrm>
              <a:off x="4036953" y="551738"/>
              <a:ext cx="216360" cy="5652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9883E34A-5844-4412-8169-0935591EA09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32633" y="547418"/>
                <a:ext cx="225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2AA9CC98-99F2-4027-A421-E8202B07909D}"/>
                  </a:ext>
                </a:extLst>
              </p14:cNvPr>
              <p14:cNvContentPartPr/>
              <p14:nvPr/>
            </p14:nvContentPartPr>
            <p14:xfrm>
              <a:off x="4408473" y="239618"/>
              <a:ext cx="112320" cy="29448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2AA9CC98-99F2-4027-A421-E8202B07909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04153" y="235298"/>
                <a:ext cx="1209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555C6F6E-767C-4FCB-B52A-EC6F7F85206F}"/>
                  </a:ext>
                </a:extLst>
              </p14:cNvPr>
              <p14:cNvContentPartPr/>
              <p14:nvPr/>
            </p14:nvContentPartPr>
            <p14:xfrm>
              <a:off x="4443033" y="389018"/>
              <a:ext cx="140040" cy="9720"/>
            </p14:xfrm>
          </p:contentPart>
        </mc:Choice>
        <mc:Fallback xmlns=""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555C6F6E-767C-4FCB-B52A-EC6F7F85206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38713" y="384698"/>
                <a:ext cx="1486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2AD6148D-74B3-47B9-BBE5-BA14CA91F7EE}"/>
                  </a:ext>
                </a:extLst>
              </p14:cNvPr>
              <p14:cNvContentPartPr/>
              <p14:nvPr/>
            </p14:nvContentPartPr>
            <p14:xfrm>
              <a:off x="5767113" y="699698"/>
              <a:ext cx="1429200" cy="119340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2AD6148D-74B3-47B9-BBE5-BA14CA91F7E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762793" y="695378"/>
                <a:ext cx="1437840" cy="12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588B0433-5E3F-4632-9760-F9B704505D9F}"/>
                  </a:ext>
                </a:extLst>
              </p14:cNvPr>
              <p14:cNvContentPartPr/>
              <p14:nvPr/>
            </p14:nvContentPartPr>
            <p14:xfrm>
              <a:off x="7121793" y="618338"/>
              <a:ext cx="105120" cy="17136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588B0433-5E3F-4632-9760-F9B704505D9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117473" y="614018"/>
                <a:ext cx="1137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4B614D37-4FCB-48CA-9A91-AEEA60F0CF79}"/>
                  </a:ext>
                </a:extLst>
              </p14:cNvPr>
              <p14:cNvContentPartPr/>
              <p14:nvPr/>
            </p14:nvContentPartPr>
            <p14:xfrm>
              <a:off x="6901113" y="368858"/>
              <a:ext cx="42840" cy="257040"/>
            </p14:xfrm>
          </p:contentPart>
        </mc:Choice>
        <mc:Fallback xmlns=""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4B614D37-4FCB-48CA-9A91-AEEA60F0CF7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896793" y="364538"/>
                <a:ext cx="514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46C064BE-5610-4A44-B679-2CA0BFCED632}"/>
                  </a:ext>
                </a:extLst>
              </p14:cNvPr>
              <p14:cNvContentPartPr/>
              <p14:nvPr/>
            </p14:nvContentPartPr>
            <p14:xfrm>
              <a:off x="6878073" y="334298"/>
              <a:ext cx="119520" cy="8712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46C064BE-5610-4A44-B679-2CA0BFCED63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73753" y="329978"/>
                <a:ext cx="128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DA6DE177-CA8A-4F6A-8CA4-30EC34A293A0}"/>
                  </a:ext>
                </a:extLst>
              </p14:cNvPr>
              <p14:cNvContentPartPr/>
              <p14:nvPr/>
            </p14:nvContentPartPr>
            <p14:xfrm>
              <a:off x="6863673" y="558218"/>
              <a:ext cx="147960" cy="5220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DA6DE177-CA8A-4F6A-8CA4-30EC34A293A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59353" y="553898"/>
                <a:ext cx="156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D70075E6-CA66-4FBA-8CB8-45FBAD1C34E8}"/>
                  </a:ext>
                </a:extLst>
              </p14:cNvPr>
              <p14:cNvContentPartPr/>
              <p14:nvPr/>
            </p14:nvContentPartPr>
            <p14:xfrm>
              <a:off x="7065633" y="350138"/>
              <a:ext cx="36360" cy="17496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D70075E6-CA66-4FBA-8CB8-45FBAD1C34E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061313" y="345818"/>
                <a:ext cx="450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562" name="Ink 561">
                <a:extLst>
                  <a:ext uri="{FF2B5EF4-FFF2-40B4-BE49-F238E27FC236}">
                    <a16:creationId xmlns:a16="http://schemas.microsoft.com/office/drawing/2014/main" id="{9FC6D3BE-25AD-4D31-B083-1C93C03DAD9F}"/>
                  </a:ext>
                </a:extLst>
              </p14:cNvPr>
              <p14:cNvContentPartPr/>
              <p14:nvPr/>
            </p14:nvContentPartPr>
            <p14:xfrm>
              <a:off x="7055193" y="297938"/>
              <a:ext cx="112320" cy="167760"/>
            </p14:xfrm>
          </p:contentPart>
        </mc:Choice>
        <mc:Fallback xmlns="">
          <p:pic>
            <p:nvPicPr>
              <p:cNvPr id="562" name="Ink 561">
                <a:extLst>
                  <a:ext uri="{FF2B5EF4-FFF2-40B4-BE49-F238E27FC236}">
                    <a16:creationId xmlns:a16="http://schemas.microsoft.com/office/drawing/2014/main" id="{9FC6D3BE-25AD-4D31-B083-1C93C03DAD9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050873" y="293618"/>
                <a:ext cx="1209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63" name="Ink 562">
                <a:extLst>
                  <a:ext uri="{FF2B5EF4-FFF2-40B4-BE49-F238E27FC236}">
                    <a16:creationId xmlns:a16="http://schemas.microsoft.com/office/drawing/2014/main" id="{5D37905C-33F3-4B49-843E-E50188B23328}"/>
                  </a:ext>
                </a:extLst>
              </p14:cNvPr>
              <p14:cNvContentPartPr/>
              <p14:nvPr/>
            </p14:nvContentPartPr>
            <p14:xfrm>
              <a:off x="7230153" y="476498"/>
              <a:ext cx="91440" cy="28800"/>
            </p14:xfrm>
          </p:contentPart>
        </mc:Choice>
        <mc:Fallback xmlns="">
          <p:pic>
            <p:nvPicPr>
              <p:cNvPr id="563" name="Ink 562">
                <a:extLst>
                  <a:ext uri="{FF2B5EF4-FFF2-40B4-BE49-F238E27FC236}">
                    <a16:creationId xmlns:a16="http://schemas.microsoft.com/office/drawing/2014/main" id="{5D37905C-33F3-4B49-843E-E50188B2332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25833" y="472178"/>
                <a:ext cx="100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FAED64F0-37EC-493E-B1BD-AEF9E59348FA}"/>
                  </a:ext>
                </a:extLst>
              </p14:cNvPr>
              <p14:cNvContentPartPr/>
              <p14:nvPr/>
            </p14:nvContentPartPr>
            <p14:xfrm>
              <a:off x="7358673" y="259058"/>
              <a:ext cx="102960" cy="232920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FAED64F0-37EC-493E-B1BD-AEF9E59348F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354353" y="254738"/>
                <a:ext cx="1116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3AB5B952-BEDF-4EFD-8137-187A024FE6A0}"/>
                  </a:ext>
                </a:extLst>
              </p14:cNvPr>
              <p14:cNvContentPartPr/>
              <p14:nvPr/>
            </p14:nvContentPartPr>
            <p14:xfrm>
              <a:off x="7517433" y="271658"/>
              <a:ext cx="54720" cy="18360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3AB5B952-BEDF-4EFD-8137-187A024FE6A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13113" y="267338"/>
                <a:ext cx="633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6348BD35-28BF-4B36-8C72-AAEF612D4781}"/>
                  </a:ext>
                </a:extLst>
              </p14:cNvPr>
              <p14:cNvContentPartPr/>
              <p14:nvPr/>
            </p14:nvContentPartPr>
            <p14:xfrm>
              <a:off x="7508073" y="248618"/>
              <a:ext cx="107640" cy="223560"/>
            </p14:xfrm>
          </p:contentPart>
        </mc:Choice>
        <mc:Fallback xmlns=""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6348BD35-28BF-4B36-8C72-AAEF612D478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503753" y="244298"/>
                <a:ext cx="1162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07F598D6-E838-4987-9CFC-71F1626B9EB8}"/>
                  </a:ext>
                </a:extLst>
              </p14:cNvPr>
              <p14:cNvContentPartPr/>
              <p14:nvPr/>
            </p14:nvContentPartPr>
            <p14:xfrm>
              <a:off x="7659273" y="269858"/>
              <a:ext cx="44280" cy="132840"/>
            </p14:xfrm>
          </p:contentPart>
        </mc:Choice>
        <mc:Fallback xmlns=""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07F598D6-E838-4987-9CFC-71F1626B9EB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654953" y="265538"/>
                <a:ext cx="529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F7491432-30D9-4966-9668-EC56D604B28F}"/>
                  </a:ext>
                </a:extLst>
              </p14:cNvPr>
              <p14:cNvContentPartPr/>
              <p14:nvPr/>
            </p14:nvContentPartPr>
            <p14:xfrm>
              <a:off x="7670433" y="238178"/>
              <a:ext cx="169200" cy="127440"/>
            </p14:xfrm>
          </p:contentPart>
        </mc:Choice>
        <mc:Fallback xmlns=""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F7491432-30D9-4966-9668-EC56D604B28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66113" y="233858"/>
                <a:ext cx="177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22BCEB8A-BF86-46F9-8273-38F21A71D58C}"/>
                  </a:ext>
                </a:extLst>
              </p14:cNvPr>
              <p14:cNvContentPartPr/>
              <p14:nvPr/>
            </p14:nvContentPartPr>
            <p14:xfrm>
              <a:off x="7882113" y="361298"/>
              <a:ext cx="56880" cy="13680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22BCEB8A-BF86-46F9-8273-38F21A71D58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877793" y="356978"/>
                <a:ext cx="655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3640FCE0-8D47-4399-8122-27755AD812B4}"/>
                  </a:ext>
                </a:extLst>
              </p14:cNvPr>
              <p14:cNvContentPartPr/>
              <p14:nvPr/>
            </p14:nvContentPartPr>
            <p14:xfrm>
              <a:off x="8072553" y="210458"/>
              <a:ext cx="72720" cy="20592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3640FCE0-8D47-4399-8122-27755AD812B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68233" y="206138"/>
                <a:ext cx="813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D3B7A1F5-388D-4C3A-A836-E28F577DF8DB}"/>
                  </a:ext>
                </a:extLst>
              </p14:cNvPr>
              <p14:cNvContentPartPr/>
              <p14:nvPr/>
            </p14:nvContentPartPr>
            <p14:xfrm>
              <a:off x="8079033" y="212618"/>
              <a:ext cx="84240" cy="156600"/>
            </p14:xfrm>
          </p:contentPart>
        </mc:Choice>
        <mc:Fallback xmlns=""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D3B7A1F5-388D-4C3A-A836-E28F577DF8D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074713" y="208298"/>
                <a:ext cx="92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6C3570B5-2BD2-4BB0-93B4-111F0179D240}"/>
                  </a:ext>
                </a:extLst>
              </p14:cNvPr>
              <p14:cNvContentPartPr/>
              <p14:nvPr/>
            </p14:nvContentPartPr>
            <p14:xfrm>
              <a:off x="8234193" y="204338"/>
              <a:ext cx="56880" cy="16560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6C3570B5-2BD2-4BB0-93B4-111F0179D24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29873" y="200018"/>
                <a:ext cx="655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095A1293-06D1-42CD-9A08-A2AF6B80AEF3}"/>
                  </a:ext>
                </a:extLst>
              </p14:cNvPr>
              <p14:cNvContentPartPr/>
              <p14:nvPr/>
            </p14:nvContentPartPr>
            <p14:xfrm>
              <a:off x="8352273" y="163298"/>
              <a:ext cx="71640" cy="209880"/>
            </p14:xfrm>
          </p:contentPart>
        </mc:Choice>
        <mc:Fallback xmlns=""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095A1293-06D1-42CD-9A08-A2AF6B80AEF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347953" y="158978"/>
                <a:ext cx="802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AC95255E-5313-48BF-B994-90ADD9F78B39}"/>
                  </a:ext>
                </a:extLst>
              </p14:cNvPr>
              <p14:cNvContentPartPr/>
              <p14:nvPr/>
            </p14:nvContentPartPr>
            <p14:xfrm>
              <a:off x="8500593" y="142778"/>
              <a:ext cx="154800" cy="209880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AC95255E-5313-48BF-B994-90ADD9F78B3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496273" y="138458"/>
                <a:ext cx="1634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3902614D-DF38-4A4A-BB12-D4F1A3512E2A}"/>
                  </a:ext>
                </a:extLst>
              </p14:cNvPr>
              <p14:cNvContentPartPr/>
              <p14:nvPr/>
            </p14:nvContentPartPr>
            <p14:xfrm>
              <a:off x="7962033" y="164738"/>
              <a:ext cx="157320" cy="26604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3902614D-DF38-4A4A-BB12-D4F1A3512E2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957713" y="160418"/>
                <a:ext cx="165960" cy="27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oup 639">
            <a:extLst>
              <a:ext uri="{FF2B5EF4-FFF2-40B4-BE49-F238E27FC236}">
                <a16:creationId xmlns:a16="http://schemas.microsoft.com/office/drawing/2014/main" id="{E4A7388A-56B8-4040-A7AA-8DAE94F1D3FA}"/>
              </a:ext>
            </a:extLst>
          </p:cNvPr>
          <p:cNvGrpSpPr/>
          <p:nvPr/>
        </p:nvGrpSpPr>
        <p:grpSpPr>
          <a:xfrm>
            <a:off x="4436553" y="1800578"/>
            <a:ext cx="840600" cy="1422360"/>
            <a:chOff x="4436553" y="1800578"/>
            <a:chExt cx="840600" cy="14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58E8CAC-524F-4848-AB4B-DFD03363C387}"/>
                    </a:ext>
                  </a:extLst>
                </p14:cNvPr>
                <p14:cNvContentPartPr/>
                <p14:nvPr/>
              </p14:nvContentPartPr>
              <p14:xfrm>
                <a:off x="4479753" y="1918658"/>
                <a:ext cx="33840" cy="700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58E8CAC-524F-4848-AB4B-DFD03363C38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75433" y="1914338"/>
                  <a:ext cx="424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96F6B0F-2355-4B73-9C4E-9C0384E6C0F5}"/>
                    </a:ext>
                  </a:extLst>
                </p14:cNvPr>
                <p14:cNvContentPartPr/>
                <p14:nvPr/>
              </p14:nvContentPartPr>
              <p14:xfrm>
                <a:off x="4436553" y="1800578"/>
                <a:ext cx="840600" cy="952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96F6B0F-2355-4B73-9C4E-9C0384E6C0F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32233" y="1796258"/>
                  <a:ext cx="84924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724F601-2EE8-424C-BAAA-CB3734949D1E}"/>
                    </a:ext>
                  </a:extLst>
                </p14:cNvPr>
                <p14:cNvContentPartPr/>
                <p14:nvPr/>
              </p14:nvContentPartPr>
              <p14:xfrm>
                <a:off x="4495953" y="2546498"/>
                <a:ext cx="25920" cy="192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724F601-2EE8-424C-BAAA-CB3734949D1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91633" y="2542178"/>
                  <a:ext cx="34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8B4C3BE-0A8C-4260-A5AE-34DAF3DA2983}"/>
                    </a:ext>
                  </a:extLst>
                </p14:cNvPr>
                <p14:cNvContentPartPr/>
                <p14:nvPr/>
              </p14:nvContentPartPr>
              <p14:xfrm>
                <a:off x="4663713" y="2055098"/>
                <a:ext cx="163800" cy="36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8B4C3BE-0A8C-4260-A5AE-34DAF3DA298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59393" y="2050778"/>
                  <a:ext cx="1724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FFDB001-B293-4DC9-9D5A-5616E17C830D}"/>
                    </a:ext>
                  </a:extLst>
                </p14:cNvPr>
                <p14:cNvContentPartPr/>
                <p14:nvPr/>
              </p14:nvContentPartPr>
              <p14:xfrm>
                <a:off x="4885473" y="2086778"/>
                <a:ext cx="186840" cy="254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FFDB001-B293-4DC9-9D5A-5616E17C83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81153" y="2082458"/>
                  <a:ext cx="195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09D8A3DB-7B58-4C61-8CE3-F24AE57F902E}"/>
                    </a:ext>
                  </a:extLst>
                </p14:cNvPr>
                <p14:cNvContentPartPr/>
                <p14:nvPr/>
              </p14:nvContentPartPr>
              <p14:xfrm>
                <a:off x="4638873" y="2695538"/>
                <a:ext cx="327240" cy="5274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09D8A3DB-7B58-4C61-8CE3-F24AE57F902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34553" y="2691218"/>
                  <a:ext cx="335880" cy="53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B056D37F-5A2D-4383-9BCB-326EF29CC683}"/>
              </a:ext>
            </a:extLst>
          </p:cNvPr>
          <p:cNvGrpSpPr/>
          <p:nvPr/>
        </p:nvGrpSpPr>
        <p:grpSpPr>
          <a:xfrm>
            <a:off x="4111113" y="2958338"/>
            <a:ext cx="722160" cy="509760"/>
            <a:chOff x="4111113" y="2958338"/>
            <a:chExt cx="722160" cy="50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598329D5-40AA-4421-9130-31DF3F9D1595}"/>
                    </a:ext>
                  </a:extLst>
                </p14:cNvPr>
                <p14:cNvContentPartPr/>
                <p14:nvPr/>
              </p14:nvContentPartPr>
              <p14:xfrm>
                <a:off x="4309113" y="3172538"/>
                <a:ext cx="111600" cy="1699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598329D5-40AA-4421-9130-31DF3F9D15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04793" y="3168218"/>
                  <a:ext cx="120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29714A6E-33DF-46DA-BF64-D13D6FE638FA}"/>
                    </a:ext>
                  </a:extLst>
                </p14:cNvPr>
                <p14:cNvContentPartPr/>
                <p14:nvPr/>
              </p14:nvContentPartPr>
              <p14:xfrm>
                <a:off x="4395513" y="2958338"/>
                <a:ext cx="232560" cy="3207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29714A6E-33DF-46DA-BF64-D13D6FE638F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91193" y="2954018"/>
                  <a:ext cx="2412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C6BC5BF-DDC6-49A4-A3F9-FBDC183D7659}"/>
                    </a:ext>
                  </a:extLst>
                </p14:cNvPr>
                <p14:cNvContentPartPr/>
                <p14:nvPr/>
              </p14:nvContentPartPr>
              <p14:xfrm>
                <a:off x="4310193" y="3107018"/>
                <a:ext cx="523080" cy="36108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C6BC5BF-DDC6-49A4-A3F9-FBDC183D765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05873" y="3102698"/>
                  <a:ext cx="5317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659339D-DFA4-49C8-B235-188BFFA9FF5B}"/>
                    </a:ext>
                  </a:extLst>
                </p14:cNvPr>
                <p14:cNvContentPartPr/>
                <p14:nvPr/>
              </p14:nvContentPartPr>
              <p14:xfrm>
                <a:off x="4111113" y="3150218"/>
                <a:ext cx="96840" cy="19584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659339D-DFA4-49C8-B235-188BFFA9FF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06793" y="3145898"/>
                  <a:ext cx="105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9F51B961-467C-4269-A2CF-F7B436E0DD42}"/>
                    </a:ext>
                  </a:extLst>
                </p14:cNvPr>
                <p14:cNvContentPartPr/>
                <p14:nvPr/>
              </p14:nvContentPartPr>
              <p14:xfrm>
                <a:off x="4193553" y="3380258"/>
                <a:ext cx="37080" cy="367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9F51B961-467C-4269-A2CF-F7B436E0DD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89233" y="3375938"/>
                  <a:ext cx="45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53EFE216-F18F-4334-B201-84D44B52DD27}"/>
                    </a:ext>
                  </a:extLst>
                </p14:cNvPr>
                <p14:cNvContentPartPr/>
                <p14:nvPr/>
              </p14:nvContentPartPr>
              <p14:xfrm>
                <a:off x="4192833" y="3374858"/>
                <a:ext cx="26640" cy="270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53EFE216-F18F-4334-B201-84D44B52DD2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88513" y="3370538"/>
                  <a:ext cx="352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D25BDABC-5412-4990-BD51-70A178ADECEB}"/>
              </a:ext>
            </a:extLst>
          </p:cNvPr>
          <p:cNvGrpSpPr/>
          <p:nvPr/>
        </p:nvGrpSpPr>
        <p:grpSpPr>
          <a:xfrm>
            <a:off x="5463993" y="1593218"/>
            <a:ext cx="3337560" cy="1406160"/>
            <a:chOff x="5463993" y="1593218"/>
            <a:chExt cx="3337560" cy="14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FB4F9305-DA22-4C42-8452-4BC625B64610}"/>
                    </a:ext>
                  </a:extLst>
                </p14:cNvPr>
                <p14:cNvContentPartPr/>
                <p14:nvPr/>
              </p14:nvContentPartPr>
              <p14:xfrm>
                <a:off x="5507193" y="1847018"/>
                <a:ext cx="24120" cy="1767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FB4F9305-DA22-4C42-8452-4BC625B6461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02873" y="1842698"/>
                  <a:ext cx="32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B712AC9-0C9D-48EB-ACC5-0DE04493D3EB}"/>
                    </a:ext>
                  </a:extLst>
                </p14:cNvPr>
                <p14:cNvContentPartPr/>
                <p14:nvPr/>
              </p14:nvContentPartPr>
              <p14:xfrm>
                <a:off x="5463993" y="2165618"/>
                <a:ext cx="87120" cy="1558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B712AC9-0C9D-48EB-ACC5-0DE04493D3E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59673" y="2161298"/>
                  <a:ext cx="95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DECD1387-E563-4D2A-854E-A74A8743123F}"/>
                    </a:ext>
                  </a:extLst>
                </p14:cNvPr>
                <p14:cNvContentPartPr/>
                <p14:nvPr/>
              </p14:nvContentPartPr>
              <p14:xfrm>
                <a:off x="5555073" y="2138618"/>
                <a:ext cx="131760" cy="1371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DECD1387-E563-4D2A-854E-A74A8743123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50753" y="2134298"/>
                  <a:ext cx="140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14911149-6DCA-4A60-9F1D-CE8440FFD6B0}"/>
                    </a:ext>
                  </a:extLst>
                </p14:cNvPr>
                <p14:cNvContentPartPr/>
                <p14:nvPr/>
              </p14:nvContentPartPr>
              <p14:xfrm>
                <a:off x="6740193" y="1724978"/>
                <a:ext cx="87120" cy="6073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14911149-6DCA-4A60-9F1D-CE8440FFD6B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35873" y="1720658"/>
                  <a:ext cx="9576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57CFF17-15EF-41BF-BA37-37E1D7F3FA27}"/>
                    </a:ext>
                  </a:extLst>
                </p14:cNvPr>
                <p14:cNvContentPartPr/>
                <p14:nvPr/>
              </p14:nvContentPartPr>
              <p14:xfrm>
                <a:off x="6716793" y="1593218"/>
                <a:ext cx="776520" cy="7542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57CFF17-15EF-41BF-BA37-37E1D7F3FA2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12473" y="1588898"/>
                  <a:ext cx="78516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6972E83-AAC0-49CF-913E-96E38B15AF10}"/>
                    </a:ext>
                  </a:extLst>
                </p14:cNvPr>
                <p14:cNvContentPartPr/>
                <p14:nvPr/>
              </p14:nvContentPartPr>
              <p14:xfrm>
                <a:off x="6866193" y="1808138"/>
                <a:ext cx="134640" cy="2851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6972E83-AAC0-49CF-913E-96E38B15AF1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61873" y="1803818"/>
                  <a:ext cx="143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4F600597-2001-4F7A-A4B8-3480E89913CC}"/>
                    </a:ext>
                  </a:extLst>
                </p14:cNvPr>
                <p14:cNvContentPartPr/>
                <p14:nvPr/>
              </p14:nvContentPartPr>
              <p14:xfrm>
                <a:off x="7013433" y="1789058"/>
                <a:ext cx="127800" cy="2102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4F600597-2001-4F7A-A4B8-3480E89913C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09113" y="1784738"/>
                  <a:ext cx="136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BCFE9D24-813B-40D2-8C62-DD8F020B482A}"/>
                    </a:ext>
                  </a:extLst>
                </p14:cNvPr>
                <p14:cNvContentPartPr/>
                <p14:nvPr/>
              </p14:nvContentPartPr>
              <p14:xfrm>
                <a:off x="7164273" y="1978418"/>
                <a:ext cx="101520" cy="1720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BCFE9D24-813B-40D2-8C62-DD8F020B482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59953" y="1974098"/>
                  <a:ext cx="110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F556B4E1-0362-4896-9D56-5C6A7FEA904A}"/>
                    </a:ext>
                  </a:extLst>
                </p14:cNvPr>
                <p14:cNvContentPartPr/>
                <p14:nvPr/>
              </p14:nvContentPartPr>
              <p14:xfrm>
                <a:off x="7265793" y="1988138"/>
                <a:ext cx="85680" cy="1850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F556B4E1-0362-4896-9D56-5C6A7FEA90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61473" y="1983818"/>
                  <a:ext cx="94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48C406B-193D-45F5-A07C-60E2518E932E}"/>
                    </a:ext>
                  </a:extLst>
                </p14:cNvPr>
                <p14:cNvContentPartPr/>
                <p14:nvPr/>
              </p14:nvContentPartPr>
              <p14:xfrm>
                <a:off x="5753433" y="1862498"/>
                <a:ext cx="958320" cy="349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48C406B-193D-45F5-A07C-60E2518E932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49113" y="1858178"/>
                  <a:ext cx="966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DD8430E8-251A-42EB-BFF6-DE90A71DA272}"/>
                    </a:ext>
                  </a:extLst>
                </p14:cNvPr>
                <p14:cNvContentPartPr/>
                <p14:nvPr/>
              </p14:nvContentPartPr>
              <p14:xfrm>
                <a:off x="5690073" y="1827578"/>
                <a:ext cx="1044000" cy="698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DD8430E8-251A-42EB-BFF6-DE90A71DA2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85753" y="1823258"/>
                  <a:ext cx="1052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2E0D2235-F8D7-4ADA-A347-243B029B6A8C}"/>
                    </a:ext>
                  </a:extLst>
                </p14:cNvPr>
                <p14:cNvContentPartPr/>
                <p14:nvPr/>
              </p14:nvContentPartPr>
              <p14:xfrm>
                <a:off x="5730753" y="1865738"/>
                <a:ext cx="76680" cy="518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2E0D2235-F8D7-4ADA-A347-243B029B6A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26433" y="1861418"/>
                  <a:ext cx="85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EBE51531-931F-4A0C-A15A-4E674615285B}"/>
                    </a:ext>
                  </a:extLst>
                </p14:cNvPr>
                <p14:cNvContentPartPr/>
                <p14:nvPr/>
              </p14:nvContentPartPr>
              <p14:xfrm>
                <a:off x="5745513" y="1867538"/>
                <a:ext cx="55080" cy="259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EBE51531-931F-4A0C-A15A-4E674615285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41193" y="1863218"/>
                  <a:ext cx="63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671AC2EF-A4FD-4452-AF49-E26E7DF51570}"/>
                    </a:ext>
                  </a:extLst>
                </p14:cNvPr>
                <p14:cNvContentPartPr/>
                <p14:nvPr/>
              </p14:nvContentPartPr>
              <p14:xfrm>
                <a:off x="6761073" y="2169218"/>
                <a:ext cx="80280" cy="10764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671AC2EF-A4FD-4452-AF49-E26E7DF5157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56753" y="2164898"/>
                  <a:ext cx="88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53B42823-DDCF-4633-A729-68CB44770F3D}"/>
                    </a:ext>
                  </a:extLst>
                </p14:cNvPr>
                <p14:cNvContentPartPr/>
                <p14:nvPr/>
              </p14:nvContentPartPr>
              <p14:xfrm>
                <a:off x="7402593" y="1620578"/>
                <a:ext cx="1398960" cy="2199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53B42823-DDCF-4633-A729-68CB44770F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98273" y="1616258"/>
                  <a:ext cx="1407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5AF5613-1487-44C1-B623-F5900C588551}"/>
                    </a:ext>
                  </a:extLst>
                </p14:cNvPr>
                <p14:cNvContentPartPr/>
                <p14:nvPr/>
              </p14:nvContentPartPr>
              <p14:xfrm>
                <a:off x="6690873" y="2261738"/>
                <a:ext cx="574920" cy="7376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5AF5613-1487-44C1-B623-F5900C58855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86553" y="2257418"/>
                  <a:ext cx="58356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79E54979-E46B-4E95-B8F9-9CFA10D9DF78}"/>
                    </a:ext>
                  </a:extLst>
                </p14:cNvPr>
                <p14:cNvContentPartPr/>
                <p14:nvPr/>
              </p14:nvContentPartPr>
              <p14:xfrm>
                <a:off x="6563433" y="2703818"/>
                <a:ext cx="65520" cy="149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79E54979-E46B-4E95-B8F9-9CFA10D9DF7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59113" y="2699498"/>
                  <a:ext cx="74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7276F9B5-453F-4061-AF30-91DFFB0DCCC7}"/>
                    </a:ext>
                  </a:extLst>
                </p14:cNvPr>
                <p14:cNvContentPartPr/>
                <p14:nvPr/>
              </p14:nvContentPartPr>
              <p14:xfrm>
                <a:off x="6632913" y="2902178"/>
                <a:ext cx="25560" cy="262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7276F9B5-453F-4061-AF30-91DFFB0DCC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28593" y="2897858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A15A4F7-0D20-4A34-8466-E6B93FD362F7}"/>
                    </a:ext>
                  </a:extLst>
                </p14:cNvPr>
                <p14:cNvContentPartPr/>
                <p14:nvPr/>
              </p14:nvContentPartPr>
              <p14:xfrm>
                <a:off x="6671073" y="2669618"/>
                <a:ext cx="191880" cy="1936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A15A4F7-0D20-4A34-8466-E6B93FD362F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66753" y="2665298"/>
                  <a:ext cx="200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AAF58F61-9AA7-4AA6-A9E7-28B8FD826A4C}"/>
                    </a:ext>
                  </a:extLst>
                </p14:cNvPr>
                <p14:cNvContentPartPr/>
                <p14:nvPr/>
              </p14:nvContentPartPr>
              <p14:xfrm>
                <a:off x="6827313" y="2554058"/>
                <a:ext cx="135360" cy="2577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AAF58F61-9AA7-4AA6-A9E7-28B8FD826A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22993" y="2549738"/>
                  <a:ext cx="14400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DF0F888-FCEB-48BA-8C79-E26574D73C13}"/>
                  </a:ext>
                </a:extLst>
              </p14:cNvPr>
              <p14:cNvContentPartPr/>
              <p14:nvPr/>
            </p14:nvContentPartPr>
            <p14:xfrm>
              <a:off x="6876701" y="4248544"/>
              <a:ext cx="37007" cy="670847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DF0F888-FCEB-48BA-8C79-E26574D73C1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872390" y="4244225"/>
                <a:ext cx="45630" cy="679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DDF936E-E80D-4E41-BF6F-B03A54D5F9E4}"/>
                  </a:ext>
                </a:extLst>
              </p14:cNvPr>
              <p14:cNvContentPartPr/>
              <p14:nvPr/>
            </p14:nvContentPartPr>
            <p14:xfrm>
              <a:off x="6810306" y="4117930"/>
              <a:ext cx="820690" cy="847538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DDF936E-E80D-4E41-BF6F-B03A54D5F9E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805987" y="4113610"/>
                <a:ext cx="829329" cy="856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48B8D10-A209-4763-A60D-467D78C5B85C}"/>
                  </a:ext>
                </a:extLst>
              </p14:cNvPr>
              <p14:cNvContentPartPr/>
              <p14:nvPr/>
            </p14:nvContentPartPr>
            <p14:xfrm>
              <a:off x="6868357" y="4226775"/>
              <a:ext cx="62042" cy="87439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48B8D10-A209-4763-A60D-467D78C5B85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864054" y="4222457"/>
                <a:ext cx="70649" cy="96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1F3BFFC-D0EB-40BF-8E11-25C9F06CCA92}"/>
                  </a:ext>
                </a:extLst>
              </p14:cNvPr>
              <p14:cNvContentPartPr/>
              <p14:nvPr/>
            </p14:nvContentPartPr>
            <p14:xfrm>
              <a:off x="6984821" y="4429226"/>
              <a:ext cx="73289" cy="219141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1F3BFFC-D0EB-40BF-8E11-25C9F06CCA9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980510" y="4424908"/>
                <a:ext cx="81911" cy="227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5DE273B-0798-400F-B5DE-98FDE36377E2}"/>
                  </a:ext>
                </a:extLst>
              </p14:cNvPr>
              <p14:cNvContentPartPr/>
              <p14:nvPr/>
            </p14:nvContentPartPr>
            <p14:xfrm>
              <a:off x="6940920" y="4397661"/>
              <a:ext cx="160365" cy="106668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5DE273B-0798-400F-B5DE-98FDE36377E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936605" y="4393337"/>
                <a:ext cx="168995" cy="115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93DFE24-D7C2-4B2C-9019-1D48924E8B14}"/>
                  </a:ext>
                </a:extLst>
              </p14:cNvPr>
              <p14:cNvContentPartPr/>
              <p14:nvPr/>
            </p14:nvContentPartPr>
            <p14:xfrm>
              <a:off x="7003687" y="4589591"/>
              <a:ext cx="93244" cy="59139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93DFE24-D7C2-4B2C-9019-1D48924E8B1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999367" y="4585264"/>
                <a:ext cx="101884" cy="67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FB26E5B-2C66-4F13-8E08-A0754A9AC918}"/>
                  </a:ext>
                </a:extLst>
              </p14:cNvPr>
              <p14:cNvContentPartPr/>
              <p14:nvPr/>
            </p14:nvContentPartPr>
            <p14:xfrm>
              <a:off x="7137566" y="4464782"/>
              <a:ext cx="145126" cy="1030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FB26E5B-2C66-4F13-8E08-A0754A9AC91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133245" y="4460459"/>
                <a:ext cx="153769" cy="111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B4A2CB4-0D68-4536-9386-AA33E0115097}"/>
                  </a:ext>
                </a:extLst>
              </p14:cNvPr>
              <p14:cNvContentPartPr/>
              <p14:nvPr/>
            </p14:nvContentPartPr>
            <p14:xfrm>
              <a:off x="7276525" y="4433580"/>
              <a:ext cx="61679" cy="86713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B4A2CB4-0D68-4536-9386-AA33E011509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272197" y="4429262"/>
                <a:ext cx="70336" cy="95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6D182AC-80EE-4E80-A392-8085B8A74500}"/>
                  </a:ext>
                </a:extLst>
              </p14:cNvPr>
              <p14:cNvContentPartPr/>
              <p14:nvPr/>
            </p14:nvContentPartPr>
            <p14:xfrm>
              <a:off x="7283781" y="4313125"/>
              <a:ext cx="165081" cy="191567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6D182AC-80EE-4E80-A392-8085B8A7450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279465" y="4308804"/>
                <a:ext cx="173713" cy="200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F99A57DE-5A45-4A3F-AD23-DEC16F38EC1D}"/>
                  </a:ext>
                </a:extLst>
              </p14:cNvPr>
              <p14:cNvContentPartPr/>
              <p14:nvPr/>
            </p14:nvContentPartPr>
            <p14:xfrm>
              <a:off x="2435313" y="4381778"/>
              <a:ext cx="4422240" cy="313200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F99A57DE-5A45-4A3F-AD23-DEC16F38EC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430993" y="4377458"/>
                <a:ext cx="44308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F5F7C825-0356-448C-8FDF-C61C94C1571A}"/>
                  </a:ext>
                </a:extLst>
              </p14:cNvPr>
              <p14:cNvContentPartPr/>
              <p14:nvPr/>
            </p14:nvContentPartPr>
            <p14:xfrm>
              <a:off x="6700233" y="4337138"/>
              <a:ext cx="144360" cy="14292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F5F7C825-0356-448C-8FDF-C61C94C1571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695913" y="4332818"/>
                <a:ext cx="1530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12761DB4-A17E-4C16-909A-73A4A61C1746}"/>
                  </a:ext>
                </a:extLst>
              </p14:cNvPr>
              <p14:cNvContentPartPr/>
              <p14:nvPr/>
            </p14:nvContentPartPr>
            <p14:xfrm>
              <a:off x="2356473" y="4174058"/>
              <a:ext cx="204120" cy="317880"/>
            </p14:xfrm>
          </p:contentPart>
        </mc:Choice>
        <mc:Fallback xmlns=""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12761DB4-A17E-4C16-909A-73A4A61C174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352153" y="4169738"/>
                <a:ext cx="2127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055C696F-9ADE-4B70-B0A7-D81E0ACB5A3D}"/>
                  </a:ext>
                </a:extLst>
              </p14:cNvPr>
              <p14:cNvContentPartPr/>
              <p14:nvPr/>
            </p14:nvContentPartPr>
            <p14:xfrm>
              <a:off x="2655993" y="4191338"/>
              <a:ext cx="33120" cy="22176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055C696F-9ADE-4B70-B0A7-D81E0ACB5A3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651673" y="4187018"/>
                <a:ext cx="417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10C1A106-2D6B-45D0-94EF-67B848BA9784}"/>
                  </a:ext>
                </a:extLst>
              </p14:cNvPr>
              <p14:cNvContentPartPr/>
              <p14:nvPr/>
            </p14:nvContentPartPr>
            <p14:xfrm>
              <a:off x="2654193" y="4178018"/>
              <a:ext cx="74160" cy="215280"/>
            </p14:xfrm>
          </p:contentPart>
        </mc:Choice>
        <mc:Fallback xmlns=""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10C1A106-2D6B-45D0-94EF-67B848BA978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649873" y="4173698"/>
                <a:ext cx="828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28626609-5DE4-4EAB-A929-6ADB6222AAB4}"/>
                  </a:ext>
                </a:extLst>
              </p14:cNvPr>
              <p14:cNvContentPartPr/>
              <p14:nvPr/>
            </p14:nvContentPartPr>
            <p14:xfrm>
              <a:off x="2610633" y="4308698"/>
              <a:ext cx="120960" cy="68760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28626609-5DE4-4EAB-A929-6ADB6222AAB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606313" y="4304378"/>
                <a:ext cx="129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733B62D4-B128-4CFE-A11C-8D07F5D9E006}"/>
                  </a:ext>
                </a:extLst>
              </p14:cNvPr>
              <p14:cNvContentPartPr/>
              <p14:nvPr/>
            </p14:nvContentPartPr>
            <p14:xfrm>
              <a:off x="2796393" y="4156418"/>
              <a:ext cx="210240" cy="19476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733B62D4-B128-4CFE-A11C-8D07F5D9E00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792073" y="4152098"/>
                <a:ext cx="2188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56081EAA-E6E4-4F80-8B21-F11046A7F366}"/>
                  </a:ext>
                </a:extLst>
              </p14:cNvPr>
              <p14:cNvContentPartPr/>
              <p14:nvPr/>
            </p14:nvContentPartPr>
            <p14:xfrm>
              <a:off x="3096273" y="4352618"/>
              <a:ext cx="93240" cy="1908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56081EAA-E6E4-4F80-8B21-F11046A7F36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091953" y="4348298"/>
                <a:ext cx="101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751CEBEE-C0D9-4953-A777-F058F8B55713}"/>
                  </a:ext>
                </a:extLst>
              </p14:cNvPr>
              <p14:cNvContentPartPr/>
              <p14:nvPr/>
            </p14:nvContentPartPr>
            <p14:xfrm>
              <a:off x="3274833" y="4149938"/>
              <a:ext cx="47520" cy="19188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751CEBEE-C0D9-4953-A777-F058F8B5571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270513" y="4145618"/>
                <a:ext cx="56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E2CD39F0-CFBE-453B-A11A-DB52FAC6EC04}"/>
                  </a:ext>
                </a:extLst>
              </p14:cNvPr>
              <p14:cNvContentPartPr/>
              <p14:nvPr/>
            </p14:nvContentPartPr>
            <p14:xfrm>
              <a:off x="3221553" y="4130138"/>
              <a:ext cx="122760" cy="5580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E2CD39F0-CFBE-453B-A11A-DB52FAC6EC0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217233" y="4125818"/>
                <a:ext cx="1314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F77931BB-4039-46CB-871F-34DEDE4125EE}"/>
                  </a:ext>
                </a:extLst>
              </p14:cNvPr>
              <p14:cNvContentPartPr/>
              <p14:nvPr/>
            </p14:nvContentPartPr>
            <p14:xfrm>
              <a:off x="3243873" y="4089098"/>
              <a:ext cx="265320" cy="27972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F77931BB-4039-46CB-871F-34DEDE4125E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239553" y="4084778"/>
                <a:ext cx="2739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B2167708-1BA4-41BC-8039-D068F6F5E35A}"/>
                  </a:ext>
                </a:extLst>
              </p14:cNvPr>
              <p14:cNvContentPartPr/>
              <p14:nvPr/>
            </p14:nvContentPartPr>
            <p14:xfrm>
              <a:off x="3442953" y="4074698"/>
              <a:ext cx="162360" cy="15660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B2167708-1BA4-41BC-8039-D068F6F5E35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438633" y="4070378"/>
                <a:ext cx="171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B00BF93F-A655-4DF0-8C1D-2172C169D9E6}"/>
                  </a:ext>
                </a:extLst>
              </p14:cNvPr>
              <p14:cNvContentPartPr/>
              <p14:nvPr/>
            </p14:nvContentPartPr>
            <p14:xfrm>
              <a:off x="3659313" y="4278818"/>
              <a:ext cx="115560" cy="972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B00BF93F-A655-4DF0-8C1D-2172C169D9E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654993" y="4274498"/>
                <a:ext cx="1242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E4DAA8AC-0BBB-421C-810B-5F4AFA2D0C98}"/>
                  </a:ext>
                </a:extLst>
              </p14:cNvPr>
              <p14:cNvContentPartPr/>
              <p14:nvPr/>
            </p14:nvContentPartPr>
            <p14:xfrm>
              <a:off x="3831033" y="4037258"/>
              <a:ext cx="207000" cy="236520"/>
            </p14:xfrm>
          </p:contentPart>
        </mc:Choice>
        <mc:Fallback xmlns=""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E4DAA8AC-0BBB-421C-810B-5F4AFA2D0C9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826713" y="4032938"/>
                <a:ext cx="2156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C3FC0BB5-08AF-4EA1-9198-1C4F6AC093BE}"/>
                  </a:ext>
                </a:extLst>
              </p14:cNvPr>
              <p14:cNvContentPartPr/>
              <p14:nvPr/>
            </p14:nvContentPartPr>
            <p14:xfrm>
              <a:off x="4102473" y="4022498"/>
              <a:ext cx="30240" cy="21528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C3FC0BB5-08AF-4EA1-9198-1C4F6AC093B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098153" y="4018178"/>
                <a:ext cx="388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B0A3E25D-889B-4EEA-9237-38E982652B14}"/>
                  </a:ext>
                </a:extLst>
              </p14:cNvPr>
              <p14:cNvContentPartPr/>
              <p14:nvPr/>
            </p14:nvContentPartPr>
            <p14:xfrm>
              <a:off x="4105713" y="4023578"/>
              <a:ext cx="118080" cy="25380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B0A3E25D-889B-4EEA-9237-38E982652B1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101393" y="4019258"/>
                <a:ext cx="1267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24E06916-35BD-4986-92F5-8C20A02C3779}"/>
                  </a:ext>
                </a:extLst>
              </p14:cNvPr>
              <p14:cNvContentPartPr/>
              <p14:nvPr/>
            </p14:nvContentPartPr>
            <p14:xfrm>
              <a:off x="4244313" y="4041218"/>
              <a:ext cx="69840" cy="19548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24E06916-35BD-4986-92F5-8C20A02C377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239993" y="4036898"/>
                <a:ext cx="784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1CF2E27C-A1C8-41D7-B608-24BB542B1A5C}"/>
                  </a:ext>
                </a:extLst>
              </p14:cNvPr>
              <p14:cNvContentPartPr/>
              <p14:nvPr/>
            </p14:nvContentPartPr>
            <p14:xfrm>
              <a:off x="4265193" y="4052018"/>
              <a:ext cx="98640" cy="21924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1CF2E27C-A1C8-41D7-B608-24BB542B1A5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260873" y="4047698"/>
                <a:ext cx="1072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EFFC293C-D3FB-4300-87D5-0AC6DD714256}"/>
                  </a:ext>
                </a:extLst>
              </p14:cNvPr>
              <p14:cNvContentPartPr/>
              <p14:nvPr/>
            </p14:nvContentPartPr>
            <p14:xfrm>
              <a:off x="4455993" y="4049858"/>
              <a:ext cx="23760" cy="16524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EFFC293C-D3FB-4300-87D5-0AC6DD71425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451673" y="4045538"/>
                <a:ext cx="324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196C5CFC-37B6-4762-AEC0-41B618F63037}"/>
                  </a:ext>
                </a:extLst>
              </p14:cNvPr>
              <p14:cNvContentPartPr/>
              <p14:nvPr/>
            </p14:nvContentPartPr>
            <p14:xfrm>
              <a:off x="4368153" y="3956618"/>
              <a:ext cx="303840" cy="263520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196C5CFC-37B6-4762-AEC0-41B618F6303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363833" y="3952298"/>
                <a:ext cx="3124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55569306-F80A-4167-8465-CFD4E13CC7C9}"/>
                  </a:ext>
                </a:extLst>
              </p14:cNvPr>
              <p14:cNvContentPartPr/>
              <p14:nvPr/>
            </p14:nvContentPartPr>
            <p14:xfrm>
              <a:off x="4630593" y="3995498"/>
              <a:ext cx="87840" cy="24084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55569306-F80A-4167-8465-CFD4E13CC7C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626273" y="3991178"/>
                <a:ext cx="964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5009F811-5FD3-488D-9EE6-FC51964A0664}"/>
                  </a:ext>
                </a:extLst>
              </p14:cNvPr>
              <p14:cNvContentPartPr/>
              <p14:nvPr/>
            </p14:nvContentPartPr>
            <p14:xfrm>
              <a:off x="4608993" y="4125458"/>
              <a:ext cx="146160" cy="4068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5009F811-5FD3-488D-9EE6-FC51964A066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604673" y="4121138"/>
                <a:ext cx="1548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3971BF99-94C9-445C-9CEF-630A50D9C190}"/>
                  </a:ext>
                </a:extLst>
              </p14:cNvPr>
              <p14:cNvContentPartPr/>
              <p14:nvPr/>
            </p14:nvContentPartPr>
            <p14:xfrm>
              <a:off x="6570273" y="4887218"/>
              <a:ext cx="745560" cy="453600"/>
            </p14:xfrm>
          </p:contentPart>
        </mc:Choice>
        <mc:Fallback xmlns=""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3971BF99-94C9-445C-9CEF-630A50D9C19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565953" y="4882898"/>
                <a:ext cx="75420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63D81231-611E-4668-91FE-1E8954A24717}"/>
                  </a:ext>
                </a:extLst>
              </p14:cNvPr>
              <p14:cNvContentPartPr/>
              <p14:nvPr/>
            </p14:nvContentPartPr>
            <p14:xfrm>
              <a:off x="6529593" y="4985498"/>
              <a:ext cx="61200" cy="203760"/>
            </p14:xfrm>
          </p:contentPart>
        </mc:Choice>
        <mc:Fallback xmlns=""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63D81231-611E-4668-91FE-1E8954A24717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525273" y="4981178"/>
                <a:ext cx="698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7FD4D7C0-157B-4262-AAC1-6204BD16EC0D}"/>
                  </a:ext>
                </a:extLst>
              </p14:cNvPr>
              <p14:cNvContentPartPr/>
              <p14:nvPr/>
            </p14:nvContentPartPr>
            <p14:xfrm>
              <a:off x="6611673" y="5203298"/>
              <a:ext cx="47880" cy="3960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7FD4D7C0-157B-4262-AAC1-6204BD16EC0D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607353" y="5198978"/>
                <a:ext cx="56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9F332389-518B-45F9-B2F0-1CB89954AD8D}"/>
                  </a:ext>
                </a:extLst>
              </p14:cNvPr>
              <p14:cNvContentPartPr/>
              <p14:nvPr/>
            </p14:nvContentPartPr>
            <p14:xfrm>
              <a:off x="6690873" y="5079098"/>
              <a:ext cx="74880" cy="120960"/>
            </p14:xfrm>
          </p:contentPart>
        </mc:Choice>
        <mc:Fallback xmlns=""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9F332389-518B-45F9-B2F0-1CB89954AD8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686553" y="5074778"/>
                <a:ext cx="835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416DBA89-7967-445F-B484-0DC3EB9ABBAD}"/>
                  </a:ext>
                </a:extLst>
              </p14:cNvPr>
              <p14:cNvContentPartPr/>
              <p14:nvPr/>
            </p14:nvContentPartPr>
            <p14:xfrm>
              <a:off x="6774393" y="5022578"/>
              <a:ext cx="24120" cy="14868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416DBA89-7967-445F-B484-0DC3EB9ABBAD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770073" y="5018258"/>
                <a:ext cx="327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40893F3E-2401-4734-BB36-34D4C1D35023}"/>
                  </a:ext>
                </a:extLst>
              </p14:cNvPr>
              <p14:cNvContentPartPr/>
              <p14:nvPr/>
            </p14:nvContentPartPr>
            <p14:xfrm>
              <a:off x="6757473" y="5069378"/>
              <a:ext cx="49320" cy="1656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40893F3E-2401-4734-BB36-34D4C1D35023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753153" y="5065058"/>
                <a:ext cx="579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35DC4F69-6E35-4FAE-B1A6-70024A230C7B}"/>
                  </a:ext>
                </a:extLst>
              </p14:cNvPr>
              <p14:cNvContentPartPr/>
              <p14:nvPr/>
            </p14:nvContentPartPr>
            <p14:xfrm>
              <a:off x="6821913" y="5075138"/>
              <a:ext cx="87840" cy="7776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35DC4F69-6E35-4FAE-B1A6-70024A230C7B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817593" y="5070818"/>
                <a:ext cx="96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BB38A526-3D2F-4324-8E01-49C7FD22556D}"/>
                  </a:ext>
                </a:extLst>
              </p14:cNvPr>
              <p14:cNvContentPartPr/>
              <p14:nvPr/>
            </p14:nvContentPartPr>
            <p14:xfrm>
              <a:off x="6933513" y="4948418"/>
              <a:ext cx="52560" cy="207360"/>
            </p14:xfrm>
          </p:contentPart>
        </mc:Choice>
        <mc:Fallback xmlns=""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BB38A526-3D2F-4324-8E01-49C7FD22556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929193" y="4944098"/>
                <a:ext cx="61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DBE0263B-5D00-4FAC-9AFF-FC5A836FA808}"/>
                  </a:ext>
                </a:extLst>
              </p14:cNvPr>
              <p14:cNvContentPartPr/>
              <p14:nvPr/>
            </p14:nvContentPartPr>
            <p14:xfrm>
              <a:off x="7604553" y="4160018"/>
              <a:ext cx="1451520" cy="14148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DBE0263B-5D00-4FAC-9AFF-FC5A836FA808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600233" y="4155698"/>
                <a:ext cx="1460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658CF7A8-65E2-4B44-AAB5-08F925BF4F68}"/>
                  </a:ext>
                </a:extLst>
              </p14:cNvPr>
              <p14:cNvContentPartPr/>
              <p14:nvPr/>
            </p14:nvContentPartPr>
            <p14:xfrm>
              <a:off x="7545873" y="4300058"/>
              <a:ext cx="155520" cy="39240"/>
            </p14:xfrm>
          </p:contentPart>
        </mc:Choice>
        <mc:Fallback xmlns=""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658CF7A8-65E2-4B44-AAB5-08F925BF4F6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541553" y="4295738"/>
                <a:ext cx="1641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2" name="Group 711">
            <a:extLst>
              <a:ext uri="{FF2B5EF4-FFF2-40B4-BE49-F238E27FC236}">
                <a16:creationId xmlns:a16="http://schemas.microsoft.com/office/drawing/2014/main" id="{45567098-6C14-4A5D-9CE9-B40BADA8CABF}"/>
              </a:ext>
            </a:extLst>
          </p:cNvPr>
          <p:cNvGrpSpPr/>
          <p:nvPr/>
        </p:nvGrpSpPr>
        <p:grpSpPr>
          <a:xfrm>
            <a:off x="2322273" y="5251898"/>
            <a:ext cx="3301560" cy="1116720"/>
            <a:chOff x="2322273" y="5251898"/>
            <a:chExt cx="3301560" cy="11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1EEFA045-F2DC-41B0-A359-66BA281A2A07}"/>
                    </a:ext>
                  </a:extLst>
                </p14:cNvPr>
                <p14:cNvContentPartPr/>
                <p14:nvPr/>
              </p14:nvContentPartPr>
              <p14:xfrm>
                <a:off x="2368353" y="5666978"/>
                <a:ext cx="128880" cy="28908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1EEFA045-F2DC-41B0-A359-66BA281A2A0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64033" y="5662658"/>
                  <a:ext cx="137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F2C6D6BD-F17E-4050-B203-8CE35688E08C}"/>
                    </a:ext>
                  </a:extLst>
                </p14:cNvPr>
                <p14:cNvContentPartPr/>
                <p14:nvPr/>
              </p14:nvContentPartPr>
              <p14:xfrm>
                <a:off x="2322273" y="5691458"/>
                <a:ext cx="142200" cy="457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F2C6D6BD-F17E-4050-B203-8CE35688E08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17953" y="5687138"/>
                  <a:ext cx="150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5CE69DCD-1053-4047-A3E3-6929F280BB12}"/>
                    </a:ext>
                  </a:extLst>
                </p14:cNvPr>
                <p14:cNvContentPartPr/>
                <p14:nvPr/>
              </p14:nvContentPartPr>
              <p14:xfrm>
                <a:off x="2397513" y="5886938"/>
                <a:ext cx="172440" cy="500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5CE69DCD-1053-4047-A3E3-6929F280BB1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93193" y="5882618"/>
                  <a:ext cx="181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EC67AA5-C80D-4536-8420-91A98D31C940}"/>
                    </a:ext>
                  </a:extLst>
                </p14:cNvPr>
                <p14:cNvContentPartPr/>
                <p14:nvPr/>
              </p14:nvContentPartPr>
              <p14:xfrm>
                <a:off x="2679033" y="5683898"/>
                <a:ext cx="84240" cy="19476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EC67AA5-C80D-4536-8420-91A98D31C94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674713" y="5679578"/>
                  <a:ext cx="92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F8C07639-2894-456E-B786-D7DBD82A2451}"/>
                    </a:ext>
                  </a:extLst>
                </p14:cNvPr>
                <p14:cNvContentPartPr/>
                <p14:nvPr/>
              </p14:nvContentPartPr>
              <p14:xfrm>
                <a:off x="2718993" y="5759498"/>
                <a:ext cx="97200" cy="46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F8C07639-2894-456E-B786-D7DBD82A245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14673" y="5755178"/>
                  <a:ext cx="1058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842D10B9-E04B-4AB9-8ECC-660FEB6BE87B}"/>
                    </a:ext>
                  </a:extLst>
                </p14:cNvPr>
                <p14:cNvContentPartPr/>
                <p14:nvPr/>
              </p14:nvContentPartPr>
              <p14:xfrm>
                <a:off x="2884953" y="5893418"/>
                <a:ext cx="98640" cy="212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842D10B9-E04B-4AB9-8ECC-660FEB6BE87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80633" y="5889098"/>
                  <a:ext cx="107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E4A9B4F-16E1-4FC2-A49F-A5B432EAD049}"/>
                    </a:ext>
                  </a:extLst>
                </p14:cNvPr>
                <p14:cNvContentPartPr/>
                <p14:nvPr/>
              </p14:nvContentPartPr>
              <p14:xfrm>
                <a:off x="3046593" y="5723138"/>
                <a:ext cx="65520" cy="1533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E4A9B4F-16E1-4FC2-A49F-A5B432EAD0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042273" y="5718818"/>
                  <a:ext cx="7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CA0D440-1D56-4A12-9068-2DC9CA0EC2E5}"/>
                    </a:ext>
                  </a:extLst>
                </p14:cNvPr>
                <p14:cNvContentPartPr/>
                <p14:nvPr/>
              </p14:nvContentPartPr>
              <p14:xfrm>
                <a:off x="3158553" y="5695418"/>
                <a:ext cx="44640" cy="1742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CA0D440-1D56-4A12-9068-2DC9CA0EC2E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54233" y="5691098"/>
                  <a:ext cx="53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4EFFE9DA-9940-47BE-B8D0-278D4057B49A}"/>
                    </a:ext>
                  </a:extLst>
                </p14:cNvPr>
                <p14:cNvContentPartPr/>
                <p14:nvPr/>
              </p14:nvContentPartPr>
              <p14:xfrm>
                <a:off x="3124353" y="5767418"/>
                <a:ext cx="129240" cy="147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4EFFE9DA-9940-47BE-B8D0-278D4057B49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20033" y="5763098"/>
                  <a:ext cx="137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AEF5A2D0-F58C-4318-8B33-AD66EC4DE464}"/>
                    </a:ext>
                  </a:extLst>
                </p14:cNvPr>
                <p14:cNvContentPartPr/>
                <p14:nvPr/>
              </p14:nvContentPartPr>
              <p14:xfrm>
                <a:off x="3247833" y="5596418"/>
                <a:ext cx="144000" cy="2466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AEF5A2D0-F58C-4318-8B33-AD66EC4DE46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43513" y="5592098"/>
                  <a:ext cx="152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EEF15AD0-D121-4FD4-A919-D604D017464C}"/>
                    </a:ext>
                  </a:extLst>
                </p14:cNvPr>
                <p14:cNvContentPartPr/>
                <p14:nvPr/>
              </p14:nvContentPartPr>
              <p14:xfrm>
                <a:off x="3406233" y="5547818"/>
                <a:ext cx="64080" cy="2674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EEF15AD0-D121-4FD4-A919-D604D017464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01913" y="5543498"/>
                  <a:ext cx="72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90F6E8D3-D248-44E7-BF07-1DAC416640C5}"/>
                    </a:ext>
                  </a:extLst>
                </p14:cNvPr>
                <p14:cNvContentPartPr/>
                <p14:nvPr/>
              </p14:nvContentPartPr>
              <p14:xfrm>
                <a:off x="3558873" y="5716658"/>
                <a:ext cx="64440" cy="162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90F6E8D3-D248-44E7-BF07-1DAC416640C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554553" y="5712338"/>
                  <a:ext cx="73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3D86D287-5FB6-468D-920A-E2407EA80AB1}"/>
                    </a:ext>
                  </a:extLst>
                </p14:cNvPr>
                <p14:cNvContentPartPr/>
                <p14:nvPr/>
              </p14:nvContentPartPr>
              <p14:xfrm>
                <a:off x="3574713" y="5792618"/>
                <a:ext cx="99000" cy="374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3D86D287-5FB6-468D-920A-E2407EA80AB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70393" y="5788298"/>
                  <a:ext cx="107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8FB7E7BE-BD88-4E7D-A2FF-5EEA40185151}"/>
                    </a:ext>
                  </a:extLst>
                </p14:cNvPr>
                <p14:cNvContentPartPr/>
                <p14:nvPr/>
              </p14:nvContentPartPr>
              <p14:xfrm>
                <a:off x="3700353" y="5709098"/>
                <a:ext cx="72720" cy="82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8FB7E7BE-BD88-4E7D-A2FF-5EEA4018515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033" y="5704778"/>
                  <a:ext cx="81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2732E00-1DB2-490C-A525-CEF426BB346E}"/>
                    </a:ext>
                  </a:extLst>
                </p14:cNvPr>
                <p14:cNvContentPartPr/>
                <p14:nvPr/>
              </p14:nvContentPartPr>
              <p14:xfrm>
                <a:off x="3712953" y="5794778"/>
                <a:ext cx="69120" cy="133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2732E00-1DB2-490C-A525-CEF426BB34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08633" y="5790458"/>
                  <a:ext cx="77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BD182228-3E28-4BE6-B868-BEDD2930E6C6}"/>
                    </a:ext>
                  </a:extLst>
                </p14:cNvPr>
                <p14:cNvContentPartPr/>
                <p14:nvPr/>
              </p14:nvContentPartPr>
              <p14:xfrm>
                <a:off x="3972153" y="5583458"/>
                <a:ext cx="51840" cy="18648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BD182228-3E28-4BE6-B868-BEDD2930E6C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67833" y="5579138"/>
                  <a:ext cx="60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07E33EA7-8454-46C6-9376-49AAD2153137}"/>
                    </a:ext>
                  </a:extLst>
                </p14:cNvPr>
                <p14:cNvContentPartPr/>
                <p14:nvPr/>
              </p14:nvContentPartPr>
              <p14:xfrm>
                <a:off x="3914553" y="5530538"/>
                <a:ext cx="114120" cy="152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07E33EA7-8454-46C6-9376-49AAD215313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10233" y="5526218"/>
                  <a:ext cx="122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AA73626-E34C-4B3A-84B9-4ED88960E732}"/>
                    </a:ext>
                  </a:extLst>
                </p14:cNvPr>
                <p14:cNvContentPartPr/>
                <p14:nvPr/>
              </p14:nvContentPartPr>
              <p14:xfrm>
                <a:off x="3909153" y="5786498"/>
                <a:ext cx="187200" cy="6120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AA73626-E34C-4B3A-84B9-4ED88960E73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904833" y="5782178"/>
                  <a:ext cx="195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2DE07B7C-7386-41EC-89E2-85AD12503F7C}"/>
                    </a:ext>
                  </a:extLst>
                </p14:cNvPr>
                <p14:cNvContentPartPr/>
                <p14:nvPr/>
              </p14:nvContentPartPr>
              <p14:xfrm>
                <a:off x="4148913" y="5472938"/>
                <a:ext cx="104760" cy="2811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2DE07B7C-7386-41EC-89E2-85AD12503F7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44593" y="5468618"/>
                  <a:ext cx="113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C043F124-C73C-471A-A88D-9CAD6695BE3E}"/>
                    </a:ext>
                  </a:extLst>
                </p14:cNvPr>
                <p14:cNvContentPartPr/>
                <p14:nvPr/>
              </p14:nvContentPartPr>
              <p14:xfrm>
                <a:off x="4182393" y="5609738"/>
                <a:ext cx="241560" cy="1458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C043F124-C73C-471A-A88D-9CAD6695BE3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178073" y="5605418"/>
                  <a:ext cx="250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6125E617-4F75-4D91-9C04-E29FE09503E4}"/>
                    </a:ext>
                  </a:extLst>
                </p14:cNvPr>
                <p14:cNvContentPartPr/>
                <p14:nvPr/>
              </p14:nvContentPartPr>
              <p14:xfrm>
                <a:off x="4496313" y="5528378"/>
                <a:ext cx="70920" cy="2070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6125E617-4F75-4D91-9C04-E29FE09503E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491993" y="5524058"/>
                  <a:ext cx="79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9F77F921-77E9-4A6F-98EE-CCAC66F881EF}"/>
                    </a:ext>
                  </a:extLst>
                </p14:cNvPr>
                <p14:cNvContentPartPr/>
                <p14:nvPr/>
              </p14:nvContentPartPr>
              <p14:xfrm>
                <a:off x="4455993" y="5486618"/>
                <a:ext cx="126000" cy="5832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9F77F921-77E9-4A6F-98EE-CCAC66F881E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451673" y="5482298"/>
                  <a:ext cx="13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79B9A524-BF9B-4BB9-9903-3BA80D4C8D6F}"/>
                    </a:ext>
                  </a:extLst>
                </p14:cNvPr>
                <p14:cNvContentPartPr/>
                <p14:nvPr/>
              </p14:nvContentPartPr>
              <p14:xfrm>
                <a:off x="4514313" y="5521898"/>
                <a:ext cx="179640" cy="2059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79B9A524-BF9B-4BB9-9903-3BA80D4C8D6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509993" y="5517578"/>
                  <a:ext cx="188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83232F66-36C8-4C47-92DA-003AA5EB191E}"/>
                    </a:ext>
                  </a:extLst>
                </p14:cNvPr>
                <p14:cNvContentPartPr/>
                <p14:nvPr/>
              </p14:nvContentPartPr>
              <p14:xfrm>
                <a:off x="4653993" y="5432978"/>
                <a:ext cx="109080" cy="2055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83232F66-36C8-4C47-92DA-003AA5EB191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649673" y="5428658"/>
                  <a:ext cx="117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8D2FAB1E-4D31-4D17-9C9B-AF41D9C84B91}"/>
                    </a:ext>
                  </a:extLst>
                </p14:cNvPr>
                <p14:cNvContentPartPr/>
                <p14:nvPr/>
              </p14:nvContentPartPr>
              <p14:xfrm>
                <a:off x="4862433" y="5595338"/>
                <a:ext cx="69840" cy="910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8D2FAB1E-4D31-4D17-9C9B-AF41D9C84B9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858113" y="5591018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CE5677AB-DFC6-4672-9CF3-07E47EF4FEAB}"/>
                    </a:ext>
                  </a:extLst>
                </p14:cNvPr>
                <p14:cNvContentPartPr/>
                <p14:nvPr/>
              </p14:nvContentPartPr>
              <p14:xfrm>
                <a:off x="4976913" y="5451698"/>
                <a:ext cx="78120" cy="1688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CE5677AB-DFC6-4672-9CF3-07E47EF4FEA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72593" y="5447378"/>
                  <a:ext cx="86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0D078B85-BCFD-4D01-81D8-99F5173AC961}"/>
                    </a:ext>
                  </a:extLst>
                </p14:cNvPr>
                <p14:cNvContentPartPr/>
                <p14:nvPr/>
              </p14:nvContentPartPr>
              <p14:xfrm>
                <a:off x="5085993" y="5375738"/>
                <a:ext cx="51840" cy="2383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0D078B85-BCFD-4D01-81D8-99F5173AC96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81673" y="5371418"/>
                  <a:ext cx="60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586530F0-0C52-4F64-B6B4-D83AC429A099}"/>
                    </a:ext>
                  </a:extLst>
                </p14:cNvPr>
                <p14:cNvContentPartPr/>
                <p14:nvPr/>
              </p14:nvContentPartPr>
              <p14:xfrm>
                <a:off x="5074833" y="5475098"/>
                <a:ext cx="169200" cy="1130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586530F0-0C52-4F64-B6B4-D83AC429A09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070513" y="5470778"/>
                  <a:ext cx="177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6E3C74E-F0B2-4469-AFE4-3F4B41C20AD5}"/>
                    </a:ext>
                  </a:extLst>
                </p14:cNvPr>
                <p14:cNvContentPartPr/>
                <p14:nvPr/>
              </p14:nvContentPartPr>
              <p14:xfrm>
                <a:off x="5238273" y="5284298"/>
                <a:ext cx="46440" cy="2617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6E3C74E-F0B2-4469-AFE4-3F4B41C20AD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33953" y="5279978"/>
                  <a:ext cx="55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9F790C0-9F2B-4295-9B32-67F7F6D8C64D}"/>
                    </a:ext>
                  </a:extLst>
                </p14:cNvPr>
                <p14:cNvContentPartPr/>
                <p14:nvPr/>
              </p14:nvContentPartPr>
              <p14:xfrm>
                <a:off x="5306313" y="5251898"/>
                <a:ext cx="26640" cy="31068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9F790C0-9F2B-4295-9B32-67F7F6D8C64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01993" y="5247578"/>
                  <a:ext cx="35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2677E43D-931C-4228-BEA3-1D3D8DDEBF06}"/>
                    </a:ext>
                  </a:extLst>
                </p14:cNvPr>
                <p14:cNvContentPartPr/>
                <p14:nvPr/>
              </p14:nvContentPartPr>
              <p14:xfrm>
                <a:off x="4855593" y="5619818"/>
                <a:ext cx="70200" cy="529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2677E43D-931C-4228-BEA3-1D3D8DDEBF0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851273" y="5615498"/>
                  <a:ext cx="78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2C5BB510-2011-4FD5-9BEF-699828B522A7}"/>
                    </a:ext>
                  </a:extLst>
                </p14:cNvPr>
                <p14:cNvContentPartPr/>
                <p14:nvPr/>
              </p14:nvContentPartPr>
              <p14:xfrm>
                <a:off x="2455833" y="6165938"/>
                <a:ext cx="76320" cy="1954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2C5BB510-2011-4FD5-9BEF-699828B522A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451513" y="6161618"/>
                  <a:ext cx="84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8A0DE759-AC9C-48AD-89CF-54880A1B6021}"/>
                    </a:ext>
                  </a:extLst>
                </p14:cNvPr>
                <p14:cNvContentPartPr/>
                <p14:nvPr/>
              </p14:nvContentPartPr>
              <p14:xfrm>
                <a:off x="2374113" y="6107258"/>
                <a:ext cx="130680" cy="939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8A0DE759-AC9C-48AD-89CF-54880A1B602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369793" y="6102938"/>
                  <a:ext cx="139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F0829212-4058-4C5D-B951-B01865C7CFE8}"/>
                    </a:ext>
                  </a:extLst>
                </p14:cNvPr>
                <p14:cNvContentPartPr/>
                <p14:nvPr/>
              </p14:nvContentPartPr>
              <p14:xfrm>
                <a:off x="2433873" y="6308138"/>
                <a:ext cx="159120" cy="604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F0829212-4058-4C5D-B951-B01865C7CFE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29553" y="6303818"/>
                  <a:ext cx="167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31E898AF-93BE-4988-815E-E0D42B4FD436}"/>
                    </a:ext>
                  </a:extLst>
                </p14:cNvPr>
                <p14:cNvContentPartPr/>
                <p14:nvPr/>
              </p14:nvContentPartPr>
              <p14:xfrm>
                <a:off x="2675793" y="6092138"/>
                <a:ext cx="105840" cy="2430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31E898AF-93BE-4988-815E-E0D42B4FD43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71473" y="6087818"/>
                  <a:ext cx="114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F2A54979-81A6-4BFF-9CD7-BDE968AD61E0}"/>
                    </a:ext>
                  </a:extLst>
                </p14:cNvPr>
                <p14:cNvContentPartPr/>
                <p14:nvPr/>
              </p14:nvContentPartPr>
              <p14:xfrm>
                <a:off x="2738793" y="6179978"/>
                <a:ext cx="88920" cy="280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F2A54979-81A6-4BFF-9CD7-BDE968AD61E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34473" y="6175658"/>
                  <a:ext cx="97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64BC22BF-D0A4-462B-8CC5-38FA86DEEEC5}"/>
                    </a:ext>
                  </a:extLst>
                </p14:cNvPr>
                <p14:cNvContentPartPr/>
                <p14:nvPr/>
              </p14:nvContentPartPr>
              <p14:xfrm>
                <a:off x="2994033" y="6236498"/>
                <a:ext cx="46440" cy="334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64BC22BF-D0A4-462B-8CC5-38FA86DEEEC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989713" y="6232178"/>
                  <a:ext cx="55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1BA01D07-91DF-4ABE-8992-28ECA92950F5}"/>
                    </a:ext>
                  </a:extLst>
                </p14:cNvPr>
                <p14:cNvContentPartPr/>
                <p14:nvPr/>
              </p14:nvContentPartPr>
              <p14:xfrm>
                <a:off x="3106353" y="6123818"/>
                <a:ext cx="64080" cy="1101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1BA01D07-91DF-4ABE-8992-28ECA92950F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02033" y="6119498"/>
                  <a:ext cx="72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351240CF-15C6-4F25-AF11-B7BB3ED0F4F9}"/>
                    </a:ext>
                  </a:extLst>
                </p14:cNvPr>
                <p14:cNvContentPartPr/>
                <p14:nvPr/>
              </p14:nvContentPartPr>
              <p14:xfrm>
                <a:off x="3078633" y="6028058"/>
                <a:ext cx="224640" cy="1479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351240CF-15C6-4F25-AF11-B7BB3ED0F4F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074313" y="6023738"/>
                  <a:ext cx="233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74A4D6C0-1995-40F3-9AF8-7D4536623BBA}"/>
                    </a:ext>
                  </a:extLst>
                </p14:cNvPr>
                <p14:cNvContentPartPr/>
                <p14:nvPr/>
              </p14:nvContentPartPr>
              <p14:xfrm>
                <a:off x="3080073" y="6018698"/>
                <a:ext cx="68040" cy="18288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74A4D6C0-1995-40F3-9AF8-7D4536623BB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075753" y="6014378"/>
                  <a:ext cx="76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6C318C97-7900-4D25-804F-0227D83CF129}"/>
                    </a:ext>
                  </a:extLst>
                </p14:cNvPr>
                <p14:cNvContentPartPr/>
                <p14:nvPr/>
              </p14:nvContentPartPr>
              <p14:xfrm>
                <a:off x="3283473" y="6049298"/>
                <a:ext cx="20520" cy="1447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6C318C97-7900-4D25-804F-0227D83CF12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279153" y="6044978"/>
                  <a:ext cx="29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34155D2-34DC-4C7F-B8CA-2A71C333DB50}"/>
                    </a:ext>
                  </a:extLst>
                </p14:cNvPr>
                <p14:cNvContentPartPr/>
                <p14:nvPr/>
              </p14:nvContentPartPr>
              <p14:xfrm>
                <a:off x="3274833" y="6046778"/>
                <a:ext cx="88200" cy="1152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34155D2-34DC-4C7F-B8CA-2A71C333DB5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270513" y="6042458"/>
                  <a:ext cx="96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FA60797E-9733-4954-A7B4-7C9D5ADA625C}"/>
                    </a:ext>
                  </a:extLst>
                </p14:cNvPr>
                <p14:cNvContentPartPr/>
                <p14:nvPr/>
              </p14:nvContentPartPr>
              <p14:xfrm>
                <a:off x="3402633" y="6018338"/>
                <a:ext cx="38160" cy="1328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FA60797E-9733-4954-A7B4-7C9D5ADA62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398313" y="6014018"/>
                  <a:ext cx="46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8A0AEA85-D586-4DB0-B22B-BC92376E1F31}"/>
                    </a:ext>
                  </a:extLst>
                </p14:cNvPr>
                <p14:cNvContentPartPr/>
                <p14:nvPr/>
              </p14:nvContentPartPr>
              <p14:xfrm>
                <a:off x="3395433" y="6031298"/>
                <a:ext cx="164520" cy="1285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8A0AEA85-D586-4DB0-B22B-BC92376E1F3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91113" y="6026978"/>
                  <a:ext cx="173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5C34CE61-3C64-4333-950D-FFC753F8ED23}"/>
                    </a:ext>
                  </a:extLst>
                </p14:cNvPr>
                <p14:cNvContentPartPr/>
                <p14:nvPr/>
              </p14:nvContentPartPr>
              <p14:xfrm>
                <a:off x="3658233" y="6114098"/>
                <a:ext cx="69840" cy="79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5C34CE61-3C64-4333-950D-FFC753F8ED2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53913" y="6109778"/>
                  <a:ext cx="784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50C3BD60-C04D-4794-9E16-7F9624E46AEF}"/>
                    </a:ext>
                  </a:extLst>
                </p14:cNvPr>
                <p14:cNvContentPartPr/>
                <p14:nvPr/>
              </p14:nvContentPartPr>
              <p14:xfrm>
                <a:off x="3778113" y="5941658"/>
                <a:ext cx="104400" cy="2008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50C3BD60-C04D-4794-9E16-7F9624E46AE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773793" y="5937338"/>
                  <a:ext cx="113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F6B43B2F-5902-4845-B845-48AA5A5C0B4B}"/>
                    </a:ext>
                  </a:extLst>
                </p14:cNvPr>
                <p14:cNvContentPartPr/>
                <p14:nvPr/>
              </p14:nvContentPartPr>
              <p14:xfrm>
                <a:off x="3919593" y="5933378"/>
                <a:ext cx="114120" cy="19332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F6B43B2F-5902-4845-B845-48AA5A5C0B4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15273" y="5929058"/>
                  <a:ext cx="122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1EEC9F34-6198-43C0-A6BC-48E627E134B3}"/>
                    </a:ext>
                  </a:extLst>
                </p14:cNvPr>
                <p14:cNvContentPartPr/>
                <p14:nvPr/>
              </p14:nvContentPartPr>
              <p14:xfrm>
                <a:off x="4040553" y="5978018"/>
                <a:ext cx="48240" cy="1166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1EEC9F34-6198-43C0-A6BC-48E627E134B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36233" y="5973698"/>
                  <a:ext cx="56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294E464A-A0E5-4E19-8604-2C3CDCE90FFC}"/>
                    </a:ext>
                  </a:extLst>
                </p14:cNvPr>
                <p14:cNvContentPartPr/>
                <p14:nvPr/>
              </p14:nvContentPartPr>
              <p14:xfrm>
                <a:off x="4035153" y="5936258"/>
                <a:ext cx="68400" cy="10944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294E464A-A0E5-4E19-8604-2C3CDCE90FF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30833" y="5931938"/>
                  <a:ext cx="77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E27C2B47-FCE2-4B1F-9836-5F7E21723C22}"/>
                    </a:ext>
                  </a:extLst>
                </p14:cNvPr>
                <p14:cNvContentPartPr/>
                <p14:nvPr/>
              </p14:nvContentPartPr>
              <p14:xfrm>
                <a:off x="4073673" y="6110498"/>
                <a:ext cx="78120" cy="3420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E27C2B47-FCE2-4B1F-9836-5F7E21723C2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069353" y="6106178"/>
                  <a:ext cx="86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A9CF9D95-85BD-4764-A002-92763147DBD0}"/>
                    </a:ext>
                  </a:extLst>
                </p14:cNvPr>
                <p14:cNvContentPartPr/>
                <p14:nvPr/>
              </p14:nvContentPartPr>
              <p14:xfrm>
                <a:off x="4165113" y="5977658"/>
                <a:ext cx="92520" cy="1465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A9CF9D95-85BD-4764-A002-92763147DBD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60793" y="5973338"/>
                  <a:ext cx="101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11EEB71C-1054-48F8-B8A3-F4051151E271}"/>
                    </a:ext>
                  </a:extLst>
                </p14:cNvPr>
                <p14:cNvContentPartPr/>
                <p14:nvPr/>
              </p14:nvContentPartPr>
              <p14:xfrm>
                <a:off x="4207593" y="6071978"/>
                <a:ext cx="108360" cy="500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11EEB71C-1054-48F8-B8A3-F4051151E27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03273" y="6067658"/>
                  <a:ext cx="117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E3A114A6-0ECB-4EA4-9B5E-64590A17C50C}"/>
                    </a:ext>
                  </a:extLst>
                </p14:cNvPr>
                <p14:cNvContentPartPr/>
                <p14:nvPr/>
              </p14:nvContentPartPr>
              <p14:xfrm>
                <a:off x="4458513" y="6019778"/>
                <a:ext cx="117360" cy="6876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E3A114A6-0ECB-4EA4-9B5E-64590A17C50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54193" y="6015458"/>
                  <a:ext cx="126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B3E4357C-8691-4621-A3F6-D78BAEE3B73C}"/>
                    </a:ext>
                  </a:extLst>
                </p14:cNvPr>
                <p14:cNvContentPartPr/>
                <p14:nvPr/>
              </p14:nvContentPartPr>
              <p14:xfrm>
                <a:off x="4464993" y="6146138"/>
                <a:ext cx="137520" cy="1548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B3E4357C-8691-4621-A3F6-D78BAEE3B73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460673" y="6141818"/>
                  <a:ext cx="146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CF9A9977-38DC-46C9-81F1-CD2AD2DF78BD}"/>
                    </a:ext>
                  </a:extLst>
                </p14:cNvPr>
                <p14:cNvContentPartPr/>
                <p14:nvPr/>
              </p14:nvContentPartPr>
              <p14:xfrm>
                <a:off x="4478313" y="6063338"/>
                <a:ext cx="81360" cy="432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CF9A9977-38DC-46C9-81F1-CD2AD2DF78B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73993" y="6059018"/>
                  <a:ext cx="900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953193EF-BA37-4958-A9DF-BEB30C51A1ED}"/>
                    </a:ext>
                  </a:extLst>
                </p14:cNvPr>
                <p14:cNvContentPartPr/>
                <p14:nvPr/>
              </p14:nvContentPartPr>
              <p14:xfrm>
                <a:off x="4612953" y="6071258"/>
                <a:ext cx="95040" cy="190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953193EF-BA37-4958-A9DF-BEB30C51A1E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608633" y="6066938"/>
                  <a:ext cx="103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93EA3D6-F243-40D9-8076-D96741D9ABD8}"/>
                    </a:ext>
                  </a:extLst>
                </p14:cNvPr>
                <p14:cNvContentPartPr/>
                <p14:nvPr/>
              </p14:nvContentPartPr>
              <p14:xfrm>
                <a:off x="4639233" y="6148298"/>
                <a:ext cx="93600" cy="302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93EA3D6-F243-40D9-8076-D96741D9ABD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34913" y="6143978"/>
                  <a:ext cx="102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5012C209-3414-4466-96C6-945612740034}"/>
                    </a:ext>
                  </a:extLst>
                </p14:cNvPr>
                <p14:cNvContentPartPr/>
                <p14:nvPr/>
              </p14:nvContentPartPr>
              <p14:xfrm>
                <a:off x="4876473" y="5899178"/>
                <a:ext cx="84960" cy="2174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5012C209-3414-4466-96C6-94561274003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872153" y="5894858"/>
                  <a:ext cx="93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3BAAD72A-B535-4B11-8C86-22FD0A60EC40}"/>
                    </a:ext>
                  </a:extLst>
                </p14:cNvPr>
                <p14:cNvContentPartPr/>
                <p14:nvPr/>
              </p14:nvContentPartPr>
              <p14:xfrm>
                <a:off x="4790793" y="5884418"/>
                <a:ext cx="156960" cy="7596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3BAAD72A-B535-4B11-8C86-22FD0A60EC4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786473" y="5880098"/>
                  <a:ext cx="165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693C279F-22AA-4716-B376-FB3E51F5978D}"/>
                    </a:ext>
                  </a:extLst>
                </p14:cNvPr>
                <p14:cNvContentPartPr/>
                <p14:nvPr/>
              </p14:nvContentPartPr>
              <p14:xfrm>
                <a:off x="4903113" y="6064778"/>
                <a:ext cx="110160" cy="612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693C279F-22AA-4716-B376-FB3E51F5978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98793" y="6060458"/>
                  <a:ext cx="118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DD05BCCB-009F-4A6F-8327-5C19D7EDDD50}"/>
                    </a:ext>
                  </a:extLst>
                </p14:cNvPr>
                <p14:cNvContentPartPr/>
                <p14:nvPr/>
              </p14:nvContentPartPr>
              <p14:xfrm>
                <a:off x="5037753" y="5867138"/>
                <a:ext cx="74160" cy="19404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DD05BCCB-009F-4A6F-8327-5C19D7EDDD5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33433" y="5862818"/>
                  <a:ext cx="82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223F8CD9-EA08-4040-AE36-2ACD849AB399}"/>
                    </a:ext>
                  </a:extLst>
                </p14:cNvPr>
                <p14:cNvContentPartPr/>
                <p14:nvPr/>
              </p14:nvContentPartPr>
              <p14:xfrm>
                <a:off x="5035953" y="5813498"/>
                <a:ext cx="111600" cy="1443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223F8CD9-EA08-4040-AE36-2ACD849AB39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031633" y="5809178"/>
                  <a:ext cx="120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2440325C-903C-4248-9DA1-6C7734E2F09E}"/>
                    </a:ext>
                  </a:extLst>
                </p14:cNvPr>
                <p14:cNvContentPartPr/>
                <p14:nvPr/>
              </p14:nvContentPartPr>
              <p14:xfrm>
                <a:off x="5204433" y="5988458"/>
                <a:ext cx="53640" cy="367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2440325C-903C-4248-9DA1-6C7734E2F09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200113" y="5984138"/>
                  <a:ext cx="62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9D68C2FA-988D-4A6F-B378-641F77B1E11C}"/>
                    </a:ext>
                  </a:extLst>
                </p14:cNvPr>
                <p14:cNvContentPartPr/>
                <p14:nvPr/>
              </p14:nvContentPartPr>
              <p14:xfrm>
                <a:off x="5318913" y="5834738"/>
                <a:ext cx="89280" cy="1843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9D68C2FA-988D-4A6F-B378-641F77B1E11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314593" y="5830418"/>
                  <a:ext cx="97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50743F47-3A34-4EB9-AAF8-3F84F0579B29}"/>
                    </a:ext>
                  </a:extLst>
                </p14:cNvPr>
                <p14:cNvContentPartPr/>
                <p14:nvPr/>
              </p14:nvContentPartPr>
              <p14:xfrm>
                <a:off x="5384793" y="5772458"/>
                <a:ext cx="60480" cy="1936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50743F47-3A34-4EB9-AAF8-3F84F0579B2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380473" y="5768138"/>
                  <a:ext cx="69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262CE326-541F-43CF-9BF4-4E9EEE032388}"/>
                    </a:ext>
                  </a:extLst>
                </p14:cNvPr>
                <p14:cNvContentPartPr/>
                <p14:nvPr/>
              </p14:nvContentPartPr>
              <p14:xfrm>
                <a:off x="5392713" y="5870018"/>
                <a:ext cx="58680" cy="144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262CE326-541F-43CF-9BF4-4E9EEE03238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88393" y="5865698"/>
                  <a:ext cx="67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6D6B6A78-3971-4D5D-A921-86D98BADB286}"/>
                    </a:ext>
                  </a:extLst>
                </p14:cNvPr>
                <p14:cNvContentPartPr/>
                <p14:nvPr/>
              </p14:nvContentPartPr>
              <p14:xfrm>
                <a:off x="5455713" y="5834378"/>
                <a:ext cx="89280" cy="961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6D6B6A78-3971-4D5D-A921-86D98BADB28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451393" y="5830058"/>
                  <a:ext cx="97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22440342-FA73-4959-9280-868A50C6E8BE}"/>
                    </a:ext>
                  </a:extLst>
                </p14:cNvPr>
                <p14:cNvContentPartPr/>
                <p14:nvPr/>
              </p14:nvContentPartPr>
              <p14:xfrm>
                <a:off x="5534913" y="5647898"/>
                <a:ext cx="88920" cy="2386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22440342-FA73-4959-9280-868A50C6E8B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530593" y="5643578"/>
                  <a:ext cx="97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5C606B80-FD3B-4071-A46B-EA0282D9A9F2}"/>
                    </a:ext>
                  </a:extLst>
                </p14:cNvPr>
                <p14:cNvContentPartPr/>
                <p14:nvPr/>
              </p14:nvContentPartPr>
              <p14:xfrm>
                <a:off x="4698993" y="5862818"/>
                <a:ext cx="66960" cy="24948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5C606B80-FD3B-4071-A46B-EA0282D9A9F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94673" y="5858498"/>
                  <a:ext cx="75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BD249F79-588E-40A4-923E-7E2D73DA8678}"/>
                    </a:ext>
                  </a:extLst>
                </p14:cNvPr>
                <p14:cNvContentPartPr/>
                <p14:nvPr/>
              </p14:nvContentPartPr>
              <p14:xfrm>
                <a:off x="4769913" y="6137138"/>
                <a:ext cx="30600" cy="5004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BD249F79-588E-40A4-923E-7E2D73DA867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765593" y="6132818"/>
                  <a:ext cx="392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E6BC9F18-F523-4B40-B1D7-CD96504C1E0A}"/>
              </a:ext>
            </a:extLst>
          </p:cNvPr>
          <p:cNvGrpSpPr/>
          <p:nvPr/>
        </p:nvGrpSpPr>
        <p:grpSpPr>
          <a:xfrm>
            <a:off x="7659993" y="1042778"/>
            <a:ext cx="1510200" cy="820800"/>
            <a:chOff x="7659993" y="1042778"/>
            <a:chExt cx="1510200" cy="82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7767E188-813D-409E-ABCD-7FCDFF1691AB}"/>
                    </a:ext>
                  </a:extLst>
                </p14:cNvPr>
                <p14:cNvContentPartPr/>
                <p14:nvPr/>
              </p14:nvContentPartPr>
              <p14:xfrm>
                <a:off x="7708593" y="1319978"/>
                <a:ext cx="48960" cy="2898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7767E188-813D-409E-ABCD-7FCDFF1691A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04273" y="1315658"/>
                  <a:ext cx="576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996FEDC4-C125-497C-B3C1-774944979708}"/>
                    </a:ext>
                  </a:extLst>
                </p14:cNvPr>
                <p14:cNvContentPartPr/>
                <p14:nvPr/>
              </p14:nvContentPartPr>
              <p14:xfrm>
                <a:off x="7686993" y="1354538"/>
                <a:ext cx="81000" cy="604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996FEDC4-C125-497C-B3C1-7749449797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682673" y="1350218"/>
                  <a:ext cx="89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5EBEF633-7FFF-42D0-B8A8-D00005D098AE}"/>
                    </a:ext>
                  </a:extLst>
                </p14:cNvPr>
                <p14:cNvContentPartPr/>
                <p14:nvPr/>
              </p14:nvContentPartPr>
              <p14:xfrm>
                <a:off x="7659993" y="1330418"/>
                <a:ext cx="253080" cy="2707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5EBEF633-7FFF-42D0-B8A8-D00005D098A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655673" y="1326098"/>
                  <a:ext cx="261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C39D5CBE-B0A9-4026-BC63-6AAAE480F87B}"/>
                    </a:ext>
                  </a:extLst>
                </p14:cNvPr>
                <p14:cNvContentPartPr/>
                <p14:nvPr/>
              </p14:nvContentPartPr>
              <p14:xfrm>
                <a:off x="7878873" y="1286498"/>
                <a:ext cx="101880" cy="1494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C39D5CBE-B0A9-4026-BC63-6AAAE480F87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874553" y="1281818"/>
                  <a:ext cx="110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FCF9ABB-B955-4019-88EB-99BAC171A15F}"/>
                    </a:ext>
                  </a:extLst>
                </p14:cNvPr>
                <p14:cNvContentPartPr/>
                <p14:nvPr/>
              </p14:nvContentPartPr>
              <p14:xfrm>
                <a:off x="8074353" y="1479098"/>
                <a:ext cx="93240" cy="248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FCF9ABB-B955-4019-88EB-99BAC171A15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070033" y="1474778"/>
                  <a:ext cx="101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22F742AF-439D-462C-9133-4DD5BD65DBE1}"/>
                    </a:ext>
                  </a:extLst>
                </p14:cNvPr>
                <p14:cNvContentPartPr/>
                <p14:nvPr/>
              </p14:nvContentPartPr>
              <p14:xfrm>
                <a:off x="8255793" y="1221698"/>
                <a:ext cx="29520" cy="2347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22F742AF-439D-462C-9133-4DD5BD65DBE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251473" y="1217378"/>
                  <a:ext cx="38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2F9870FA-5FE4-48E6-B127-96FA32462459}"/>
                    </a:ext>
                  </a:extLst>
                </p14:cNvPr>
                <p14:cNvContentPartPr/>
                <p14:nvPr/>
              </p14:nvContentPartPr>
              <p14:xfrm>
                <a:off x="8219073" y="1205138"/>
                <a:ext cx="113760" cy="4104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2F9870FA-5FE4-48E6-B127-96FA3246245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214753" y="1200818"/>
                  <a:ext cx="122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CCECA3BE-28FA-4A5E-89F9-D7B8464FC885}"/>
                    </a:ext>
                  </a:extLst>
                </p14:cNvPr>
                <p14:cNvContentPartPr/>
                <p14:nvPr/>
              </p14:nvContentPartPr>
              <p14:xfrm>
                <a:off x="8229513" y="1437698"/>
                <a:ext cx="119880" cy="331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CCECA3BE-28FA-4A5E-89F9-D7B8464FC88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225193" y="1433378"/>
                  <a:ext cx="128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1DDEED03-4FE9-4E2A-80FA-D82CBC8BD75A}"/>
                    </a:ext>
                  </a:extLst>
                </p14:cNvPr>
                <p14:cNvContentPartPr/>
                <p14:nvPr/>
              </p14:nvContentPartPr>
              <p14:xfrm>
                <a:off x="8425353" y="1130618"/>
                <a:ext cx="118800" cy="2826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1DDEED03-4FE9-4E2A-80FA-D82CBC8BD75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421033" y="1126298"/>
                  <a:ext cx="127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53CBD3EB-5AB5-448A-8000-0CB880C555C9}"/>
                    </a:ext>
                  </a:extLst>
                </p14:cNvPr>
                <p14:cNvContentPartPr/>
                <p14:nvPr/>
              </p14:nvContentPartPr>
              <p14:xfrm>
                <a:off x="8586633" y="1341578"/>
                <a:ext cx="117000" cy="306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53CBD3EB-5AB5-448A-8000-0CB880C555C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582313" y="1337258"/>
                  <a:ext cx="125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9F5A5A64-3B33-4B7D-874F-77969BDEC0D3}"/>
                    </a:ext>
                  </a:extLst>
                </p14:cNvPr>
                <p14:cNvContentPartPr/>
                <p14:nvPr/>
              </p14:nvContentPartPr>
              <p14:xfrm>
                <a:off x="8829993" y="1042778"/>
                <a:ext cx="105120" cy="26208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9F5A5A64-3B33-4B7D-874F-77969BDEC0D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825673" y="1038458"/>
                  <a:ext cx="113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9CD57DE4-C9C2-4547-BAC5-0962BA47E443}"/>
                    </a:ext>
                  </a:extLst>
                </p14:cNvPr>
                <p14:cNvContentPartPr/>
                <p14:nvPr/>
              </p14:nvContentPartPr>
              <p14:xfrm>
                <a:off x="8980113" y="1065818"/>
                <a:ext cx="102960" cy="20412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9CD57DE4-C9C2-4547-BAC5-0962BA47E44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975793" y="1061498"/>
                  <a:ext cx="111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00DDD1A0-DB5D-467C-9660-3EC57BAFC14B}"/>
                    </a:ext>
                  </a:extLst>
                </p14:cNvPr>
                <p14:cNvContentPartPr/>
                <p14:nvPr/>
              </p14:nvContentPartPr>
              <p14:xfrm>
                <a:off x="8714433" y="1570898"/>
                <a:ext cx="400680" cy="8316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00DDD1A0-DB5D-467C-9660-3EC57BAFC14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710113" y="1566578"/>
                  <a:ext cx="409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4226F2C0-A97A-48E4-ADB4-1157CA27E476}"/>
                    </a:ext>
                  </a:extLst>
                </p14:cNvPr>
                <p14:cNvContentPartPr/>
                <p14:nvPr/>
              </p14:nvContentPartPr>
              <p14:xfrm>
                <a:off x="8979393" y="1519418"/>
                <a:ext cx="190800" cy="19512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4226F2C0-A97A-48E4-ADB4-1157CA27E47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975073" y="1515098"/>
                  <a:ext cx="199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2C20D413-1793-4E0E-86E8-B325F4D396EE}"/>
                    </a:ext>
                  </a:extLst>
                </p14:cNvPr>
                <p14:cNvContentPartPr/>
                <p14:nvPr/>
              </p14:nvContentPartPr>
              <p14:xfrm>
                <a:off x="8151753" y="1647938"/>
                <a:ext cx="56880" cy="2156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2C20D413-1793-4E0E-86E8-B325F4D396E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147433" y="1643618"/>
                  <a:ext cx="655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DCAB84D3-1227-4011-8A1D-ECABD6372094}"/>
              </a:ext>
            </a:extLst>
          </p:cNvPr>
          <p:cNvGrpSpPr/>
          <p:nvPr/>
        </p:nvGrpSpPr>
        <p:grpSpPr>
          <a:xfrm>
            <a:off x="8050233" y="2008298"/>
            <a:ext cx="411120" cy="231120"/>
            <a:chOff x="8050233" y="2008298"/>
            <a:chExt cx="41112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E80F048-B0E4-47E0-A349-346EA6668F1E}"/>
                    </a:ext>
                  </a:extLst>
                </p14:cNvPr>
                <p14:cNvContentPartPr/>
                <p14:nvPr/>
              </p14:nvContentPartPr>
              <p14:xfrm>
                <a:off x="8050233" y="2022698"/>
                <a:ext cx="118080" cy="21672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E80F048-B0E4-47E0-A349-346EA6668F1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045913" y="2018378"/>
                  <a:ext cx="126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618A7291-7A8C-434D-985F-A4FA76CD9294}"/>
                    </a:ext>
                  </a:extLst>
                </p14:cNvPr>
                <p14:cNvContentPartPr/>
                <p14:nvPr/>
              </p14:nvContentPartPr>
              <p14:xfrm>
                <a:off x="8248593" y="2008298"/>
                <a:ext cx="212760" cy="1584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618A7291-7A8C-434D-985F-A4FA76CD929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244273" y="2003978"/>
                  <a:ext cx="22140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730" name="Ink 729">
                <a:extLst>
                  <a:ext uri="{FF2B5EF4-FFF2-40B4-BE49-F238E27FC236}">
                    <a16:creationId xmlns:a16="http://schemas.microsoft.com/office/drawing/2014/main" id="{1140ED5C-4102-4F60-8E72-3D46CB4BCE22}"/>
                  </a:ext>
                </a:extLst>
              </p14:cNvPr>
              <p14:cNvContentPartPr/>
              <p14:nvPr/>
            </p14:nvContentPartPr>
            <p14:xfrm>
              <a:off x="8397633" y="4106738"/>
              <a:ext cx="69840" cy="357480"/>
            </p14:xfrm>
          </p:contentPart>
        </mc:Choice>
        <mc:Fallback xmlns="">
          <p:pic>
            <p:nvPicPr>
              <p:cNvPr id="730" name="Ink 729">
                <a:extLst>
                  <a:ext uri="{FF2B5EF4-FFF2-40B4-BE49-F238E27FC236}">
                    <a16:creationId xmlns:a16="http://schemas.microsoft.com/office/drawing/2014/main" id="{1140ED5C-4102-4F60-8E72-3D46CB4BCE22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8393313" y="4102418"/>
                <a:ext cx="7848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6" name="Group 755">
            <a:extLst>
              <a:ext uri="{FF2B5EF4-FFF2-40B4-BE49-F238E27FC236}">
                <a16:creationId xmlns:a16="http://schemas.microsoft.com/office/drawing/2014/main" id="{47B0FEA1-279D-4F4C-A81F-8E8B76682C30}"/>
              </a:ext>
            </a:extLst>
          </p:cNvPr>
          <p:cNvGrpSpPr/>
          <p:nvPr/>
        </p:nvGrpSpPr>
        <p:grpSpPr>
          <a:xfrm>
            <a:off x="7875273" y="3383498"/>
            <a:ext cx="1792080" cy="639720"/>
            <a:chOff x="7875273" y="3383498"/>
            <a:chExt cx="179208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7300001E-751A-4ACB-B5B0-54523E05CBFC}"/>
                    </a:ext>
                  </a:extLst>
                </p14:cNvPr>
                <p14:cNvContentPartPr/>
                <p14:nvPr/>
              </p14:nvContentPartPr>
              <p14:xfrm>
                <a:off x="8171553" y="3621098"/>
                <a:ext cx="118800" cy="3117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7300001E-751A-4ACB-B5B0-54523E05CBF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167233" y="3616778"/>
                  <a:ext cx="127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42B06F32-72F9-47E0-A444-60343A5AA75F}"/>
                    </a:ext>
                  </a:extLst>
                </p14:cNvPr>
                <p14:cNvContentPartPr/>
                <p14:nvPr/>
              </p14:nvContentPartPr>
              <p14:xfrm>
                <a:off x="8216193" y="3747818"/>
                <a:ext cx="83160" cy="2304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42B06F32-72F9-47E0-A444-60343A5AA75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211873" y="3743498"/>
                  <a:ext cx="91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BE0EB8A0-B398-45C0-A662-A367514BF512}"/>
                    </a:ext>
                  </a:extLst>
                </p14:cNvPr>
                <p14:cNvContentPartPr/>
                <p14:nvPr/>
              </p14:nvContentPartPr>
              <p14:xfrm>
                <a:off x="8365593" y="3868058"/>
                <a:ext cx="109440" cy="4572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BE0EB8A0-B398-45C0-A662-A367514BF51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361273" y="3863738"/>
                  <a:ext cx="118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71638FE8-E64A-492E-93E1-1042A3B27C2A}"/>
                    </a:ext>
                  </a:extLst>
                </p14:cNvPr>
                <p14:cNvContentPartPr/>
                <p14:nvPr/>
              </p14:nvContentPartPr>
              <p14:xfrm>
                <a:off x="8510673" y="3660698"/>
                <a:ext cx="54000" cy="1922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71638FE8-E64A-492E-93E1-1042A3B27C2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506353" y="3656378"/>
                  <a:ext cx="62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0C06E280-30A6-4BAE-8ACF-05C569377572}"/>
                    </a:ext>
                  </a:extLst>
                </p14:cNvPr>
                <p14:cNvContentPartPr/>
                <p14:nvPr/>
              </p14:nvContentPartPr>
              <p14:xfrm>
                <a:off x="8484033" y="3639098"/>
                <a:ext cx="114840" cy="12492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0C06E280-30A6-4BAE-8ACF-05C56937757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479713" y="3634778"/>
                  <a:ext cx="123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2FDCA8C-FDE6-4E7C-8538-B368D540D43B}"/>
                    </a:ext>
                  </a:extLst>
                </p14:cNvPr>
                <p14:cNvContentPartPr/>
                <p14:nvPr/>
              </p14:nvContentPartPr>
              <p14:xfrm>
                <a:off x="8495193" y="3843578"/>
                <a:ext cx="110160" cy="4500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2FDCA8C-FDE6-4E7C-8538-B368D540D43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490873" y="3839258"/>
                  <a:ext cx="118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A8F809A3-93FA-414D-B9E4-CC58EEB077E3}"/>
                    </a:ext>
                  </a:extLst>
                </p14:cNvPr>
                <p14:cNvContentPartPr/>
                <p14:nvPr/>
              </p14:nvContentPartPr>
              <p14:xfrm>
                <a:off x="8652513" y="3604178"/>
                <a:ext cx="108720" cy="25596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A8F809A3-93FA-414D-B9E4-CC58EEB077E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648193" y="3599858"/>
                  <a:ext cx="117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82F65CD5-9218-4267-809B-2B715FFB73A7}"/>
                    </a:ext>
                  </a:extLst>
                </p14:cNvPr>
                <p14:cNvContentPartPr/>
                <p14:nvPr/>
              </p14:nvContentPartPr>
              <p14:xfrm>
                <a:off x="8761953" y="3802898"/>
                <a:ext cx="85680" cy="226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82F65CD5-9218-4267-809B-2B715FFB73A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757633" y="3798578"/>
                  <a:ext cx="94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07607DE3-DC13-40D5-A8B8-D8D58E29B0D8}"/>
                    </a:ext>
                  </a:extLst>
                </p14:cNvPr>
                <p14:cNvContentPartPr/>
                <p14:nvPr/>
              </p14:nvContentPartPr>
              <p14:xfrm>
                <a:off x="8983713" y="3560618"/>
                <a:ext cx="111240" cy="24444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07607DE3-DC13-40D5-A8B8-D8D58E29B0D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979393" y="3556298"/>
                  <a:ext cx="119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BAA46AF5-FEAA-4D66-BE90-571B54E8EB07}"/>
                    </a:ext>
                  </a:extLst>
                </p14:cNvPr>
                <p14:cNvContentPartPr/>
                <p14:nvPr/>
              </p14:nvContentPartPr>
              <p14:xfrm>
                <a:off x="9006393" y="3753218"/>
                <a:ext cx="141480" cy="583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BAA46AF5-FEAA-4D66-BE90-571B54E8EB0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002073" y="3748898"/>
                  <a:ext cx="150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50041D28-67D2-4572-84D2-F4ED617826DE}"/>
                    </a:ext>
                  </a:extLst>
                </p14:cNvPr>
                <p14:cNvContentPartPr/>
                <p14:nvPr/>
              </p14:nvContentPartPr>
              <p14:xfrm>
                <a:off x="9265953" y="3527858"/>
                <a:ext cx="11520" cy="2214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50041D28-67D2-4572-84D2-F4ED617826D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261633" y="3523538"/>
                  <a:ext cx="20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EC66B78B-4A9E-4C4C-B89F-77534CBEB019}"/>
                    </a:ext>
                  </a:extLst>
                </p14:cNvPr>
                <p14:cNvContentPartPr/>
                <p14:nvPr/>
              </p14:nvContentPartPr>
              <p14:xfrm>
                <a:off x="9276033" y="3479978"/>
                <a:ext cx="86040" cy="18288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EC66B78B-4A9E-4C4C-B89F-77534CBEB01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271713" y="3475658"/>
                  <a:ext cx="94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02A2C063-B3DB-4261-B816-EF34E49B4BDD}"/>
                    </a:ext>
                  </a:extLst>
                </p14:cNvPr>
                <p14:cNvContentPartPr/>
                <p14:nvPr/>
              </p14:nvContentPartPr>
              <p14:xfrm>
                <a:off x="9440193" y="3494018"/>
                <a:ext cx="69120" cy="1821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02A2C063-B3DB-4261-B816-EF34E49B4BD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35873" y="3489698"/>
                  <a:ext cx="77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A0772F8D-9791-4FDB-8596-F2C302ECFEDE}"/>
                    </a:ext>
                  </a:extLst>
                </p14:cNvPr>
                <p14:cNvContentPartPr/>
                <p14:nvPr/>
              </p14:nvContentPartPr>
              <p14:xfrm>
                <a:off x="9544953" y="3383498"/>
                <a:ext cx="122400" cy="3132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A0772F8D-9791-4FDB-8596-F2C302ECFED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540633" y="3379178"/>
                  <a:ext cx="131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F3EB40B0-395F-4F7C-AFB6-BB2BF9BA543C}"/>
                    </a:ext>
                  </a:extLst>
                </p14:cNvPr>
                <p14:cNvContentPartPr/>
                <p14:nvPr/>
              </p14:nvContentPartPr>
              <p14:xfrm>
                <a:off x="7932873" y="3691298"/>
                <a:ext cx="87840" cy="2552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F3EB40B0-395F-4F7C-AFB6-BB2BF9BA543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928553" y="3686978"/>
                  <a:ext cx="96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909D207C-2B00-4A11-A380-4DC55DFC0936}"/>
                    </a:ext>
                  </a:extLst>
                </p14:cNvPr>
                <p14:cNvContentPartPr/>
                <p14:nvPr/>
              </p14:nvContentPartPr>
              <p14:xfrm>
                <a:off x="7875273" y="3688058"/>
                <a:ext cx="119880" cy="327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909D207C-2B00-4A11-A380-4DC55DFC093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870953" y="3683738"/>
                  <a:ext cx="128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3E059D24-0C82-4C84-9410-594F1718D354}"/>
                    </a:ext>
                  </a:extLst>
                </p14:cNvPr>
                <p14:cNvContentPartPr/>
                <p14:nvPr/>
              </p14:nvContentPartPr>
              <p14:xfrm>
                <a:off x="7909113" y="3950498"/>
                <a:ext cx="147600" cy="727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3E059D24-0C82-4C84-9410-594F1718D35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904793" y="3946178"/>
                  <a:ext cx="15624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953D72E8-FA8E-4193-97E3-FB59ECBAFB43}"/>
              </a:ext>
            </a:extLst>
          </p:cNvPr>
          <p:cNvGrpSpPr/>
          <p:nvPr/>
        </p:nvGrpSpPr>
        <p:grpSpPr>
          <a:xfrm>
            <a:off x="8231673" y="4645658"/>
            <a:ext cx="341280" cy="315000"/>
            <a:chOff x="8231673" y="4645658"/>
            <a:chExt cx="34128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9300CFAD-F1E0-4AF2-A4AA-712C40C86415}"/>
                    </a:ext>
                  </a:extLst>
                </p14:cNvPr>
                <p14:cNvContentPartPr/>
                <p14:nvPr/>
              </p14:nvContentPartPr>
              <p14:xfrm>
                <a:off x="8231673" y="4666178"/>
                <a:ext cx="138960" cy="2944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9300CFAD-F1E0-4AF2-A4AA-712C40C8641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227353" y="4661858"/>
                  <a:ext cx="147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857BEED9-AAEC-413B-9EB4-849C64EA5B24}"/>
                    </a:ext>
                  </a:extLst>
                </p14:cNvPr>
                <p14:cNvContentPartPr/>
                <p14:nvPr/>
              </p14:nvContentPartPr>
              <p14:xfrm>
                <a:off x="8410593" y="4645658"/>
                <a:ext cx="162360" cy="19296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857BEED9-AAEC-413B-9EB4-849C64EA5B2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406273" y="4641338"/>
                  <a:ext cx="171000" cy="20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231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AC52027-EA85-4F6E-AAE4-6CE9CE020C86}"/>
              </a:ext>
            </a:extLst>
          </p:cNvPr>
          <p:cNvGrpSpPr/>
          <p:nvPr/>
        </p:nvGrpSpPr>
        <p:grpSpPr>
          <a:xfrm>
            <a:off x="7641273" y="1029698"/>
            <a:ext cx="1064160" cy="3545280"/>
            <a:chOff x="7641273" y="1029698"/>
            <a:chExt cx="1064160" cy="354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9112B4-FD4F-4713-B4FF-2A32621578ED}"/>
                    </a:ext>
                  </a:extLst>
                </p14:cNvPr>
                <p14:cNvContentPartPr/>
                <p14:nvPr/>
              </p14:nvContentPartPr>
              <p14:xfrm>
                <a:off x="7845393" y="1130498"/>
                <a:ext cx="159120" cy="3444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9112B4-FD4F-4713-B4FF-2A32621578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41073" y="1126178"/>
                  <a:ext cx="167760" cy="34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15384F-58D3-4D1B-87CF-48FAA02338F4}"/>
                    </a:ext>
                  </a:extLst>
                </p14:cNvPr>
                <p14:cNvContentPartPr/>
                <p14:nvPr/>
              </p14:nvContentPartPr>
              <p14:xfrm>
                <a:off x="7641273" y="1029698"/>
                <a:ext cx="1064160" cy="3447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15384F-58D3-4D1B-87CF-48FAA02338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36953" y="1025378"/>
                  <a:ext cx="1072800" cy="345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D99FF31-D783-470F-8FF4-380260F1765A}"/>
                  </a:ext>
                </a:extLst>
              </p14:cNvPr>
              <p14:cNvContentPartPr/>
              <p14:nvPr/>
            </p14:nvContentPartPr>
            <p14:xfrm>
              <a:off x="67593" y="4558778"/>
              <a:ext cx="47520" cy="1260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D99FF31-D783-470F-8FF4-380260F176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73" y="4554458"/>
                <a:ext cx="561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CF871DC-86FB-4393-8950-4FE0FB81D7B6}"/>
                  </a:ext>
                </a:extLst>
              </p14:cNvPr>
              <p14:cNvContentPartPr/>
              <p14:nvPr/>
            </p14:nvContentPartPr>
            <p14:xfrm>
              <a:off x="184233" y="5032178"/>
              <a:ext cx="45720" cy="259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CF871DC-86FB-4393-8950-4FE0FB81D7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913" y="5027858"/>
                <a:ext cx="543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D9CE2D6E-71F1-4A17-A599-BD4406AE41F2}"/>
                  </a:ext>
                </a:extLst>
              </p14:cNvPr>
              <p14:cNvContentPartPr/>
              <p14:nvPr/>
            </p14:nvContentPartPr>
            <p14:xfrm>
              <a:off x="4926513" y="1159658"/>
              <a:ext cx="786960" cy="33883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D9CE2D6E-71F1-4A17-A599-BD4406AE41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22193" y="1155338"/>
                <a:ext cx="795600" cy="339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8" name="Group 417">
            <a:extLst>
              <a:ext uri="{FF2B5EF4-FFF2-40B4-BE49-F238E27FC236}">
                <a16:creationId xmlns:a16="http://schemas.microsoft.com/office/drawing/2014/main" id="{64B70E7F-C7A5-4DB7-A09A-4A6F58554B56}"/>
              </a:ext>
            </a:extLst>
          </p:cNvPr>
          <p:cNvGrpSpPr/>
          <p:nvPr/>
        </p:nvGrpSpPr>
        <p:grpSpPr>
          <a:xfrm>
            <a:off x="88113" y="85025"/>
            <a:ext cx="7242480" cy="6162153"/>
            <a:chOff x="88113" y="85025"/>
            <a:chExt cx="7242480" cy="616215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369799D-8246-4545-8636-B3E8398F9517}"/>
                    </a:ext>
                  </a:extLst>
                </p14:cNvPr>
                <p14:cNvContentPartPr/>
                <p14:nvPr/>
              </p14:nvContentPartPr>
              <p14:xfrm>
                <a:off x="308433" y="5241338"/>
                <a:ext cx="84240" cy="115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369799D-8246-4545-8636-B3E8398F95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113" y="5237018"/>
                  <a:ext cx="92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8A2ED6D-EF02-45A5-BA58-BFDA373EB781}"/>
                    </a:ext>
                  </a:extLst>
                </p14:cNvPr>
                <p14:cNvContentPartPr/>
                <p14:nvPr/>
              </p14:nvContentPartPr>
              <p14:xfrm>
                <a:off x="252273" y="5506298"/>
                <a:ext cx="110520" cy="142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8A2ED6D-EF02-45A5-BA58-BFDA373EB7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953" y="5501978"/>
                  <a:ext cx="119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59B1324-9381-4198-9E4B-33F8F9F57D63}"/>
                    </a:ext>
                  </a:extLst>
                </p14:cNvPr>
                <p14:cNvContentPartPr/>
                <p14:nvPr/>
              </p14:nvContentPartPr>
              <p14:xfrm>
                <a:off x="407793" y="5442938"/>
                <a:ext cx="51120" cy="132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59B1324-9381-4198-9E4B-33F8F9F57D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3473" y="5438618"/>
                  <a:ext cx="59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817BA1C-290D-4027-B82A-1C30D7E6E0A5}"/>
                    </a:ext>
                  </a:extLst>
                </p14:cNvPr>
                <p14:cNvContentPartPr/>
                <p14:nvPr/>
              </p14:nvContentPartPr>
              <p14:xfrm>
                <a:off x="421473" y="5945858"/>
                <a:ext cx="64440" cy="127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817BA1C-290D-4027-B82A-1C30D7E6E0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153" y="5941538"/>
                  <a:ext cx="73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4F23667-9199-49DA-B157-100156A9E74D}"/>
                    </a:ext>
                  </a:extLst>
                </p14:cNvPr>
                <p14:cNvContentPartPr/>
                <p14:nvPr/>
              </p14:nvContentPartPr>
              <p14:xfrm>
                <a:off x="534873" y="5898338"/>
                <a:ext cx="96120" cy="90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4F23667-9199-49DA-B157-100156A9E7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0553" y="5894018"/>
                  <a:ext cx="104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61378A1-A0B5-452C-A20D-366F55C9275C}"/>
                    </a:ext>
                  </a:extLst>
                </p14:cNvPr>
                <p14:cNvContentPartPr/>
                <p14:nvPr/>
              </p14:nvContentPartPr>
              <p14:xfrm>
                <a:off x="427953" y="5130818"/>
                <a:ext cx="349920" cy="738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61378A1-A0B5-452C-A20D-366F55C927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633" y="5126498"/>
                  <a:ext cx="35856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82DEAAE-7CF0-4E8B-8A13-C3184C5DF6BE}"/>
                    </a:ext>
                  </a:extLst>
                </p14:cNvPr>
                <p14:cNvContentPartPr/>
                <p14:nvPr/>
              </p14:nvContentPartPr>
              <p14:xfrm>
                <a:off x="88113" y="5330258"/>
                <a:ext cx="113760" cy="63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82DEAAE-7CF0-4E8B-8A13-C3184C5DF6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793" y="5325938"/>
                  <a:ext cx="122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939B409-910C-49AE-98C8-A1DF3B809AD9}"/>
                    </a:ext>
                  </a:extLst>
                </p14:cNvPr>
                <p14:cNvContentPartPr/>
                <p14:nvPr/>
              </p14:nvContentPartPr>
              <p14:xfrm>
                <a:off x="161193" y="5312618"/>
                <a:ext cx="14040" cy="108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939B409-910C-49AE-98C8-A1DF3B809A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6873" y="5308298"/>
                  <a:ext cx="22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6C66107-1F7C-4EA4-A686-3367EE8CE055}"/>
                    </a:ext>
                  </a:extLst>
                </p14:cNvPr>
                <p14:cNvContentPartPr/>
                <p14:nvPr/>
              </p14:nvContentPartPr>
              <p14:xfrm>
                <a:off x="108993" y="5315138"/>
                <a:ext cx="95040" cy="74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6C66107-1F7C-4EA4-A686-3367EE8CE0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673" y="5310818"/>
                  <a:ext cx="103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D44161-99E8-4845-B158-0CCAEB9BCCFD}"/>
                    </a:ext>
                  </a:extLst>
                </p14:cNvPr>
                <p14:cNvContentPartPr/>
                <p14:nvPr/>
              </p14:nvContentPartPr>
              <p14:xfrm>
                <a:off x="706593" y="5028578"/>
                <a:ext cx="120240" cy="128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D44161-99E8-4845-B158-0CCAEB9BCC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2273" y="5024258"/>
                  <a:ext cx="128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8FD7D2A-3E93-425D-9971-09A7FF93B70E}"/>
                    </a:ext>
                  </a:extLst>
                </p14:cNvPr>
                <p14:cNvContentPartPr/>
                <p14:nvPr/>
              </p14:nvContentPartPr>
              <p14:xfrm>
                <a:off x="6712113" y="103025"/>
                <a:ext cx="154440" cy="26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8FD7D2A-3E93-425D-9971-09A7FF93B7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07793" y="98705"/>
                  <a:ext cx="163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E93019-683E-4C5A-AEC7-7E2993D9E601}"/>
                    </a:ext>
                  </a:extLst>
                </p14:cNvPr>
                <p14:cNvContentPartPr/>
                <p14:nvPr/>
              </p14:nvContentPartPr>
              <p14:xfrm>
                <a:off x="6762153" y="242345"/>
                <a:ext cx="101160" cy="14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E93019-683E-4C5A-AEC7-7E2993D9E6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57833" y="238025"/>
                  <a:ext cx="109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0AE752-9C68-43AB-827C-23B2A89DCC56}"/>
                    </a:ext>
                  </a:extLst>
                </p14:cNvPr>
                <p14:cNvContentPartPr/>
                <p14:nvPr/>
              </p14:nvContentPartPr>
              <p14:xfrm>
                <a:off x="7018833" y="116345"/>
                <a:ext cx="133920" cy="130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0AE752-9C68-43AB-827C-23B2A89DCC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14513" y="112025"/>
                  <a:ext cx="142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2084115-2617-4920-97FB-6C1ADFC77C08}"/>
                    </a:ext>
                  </a:extLst>
                </p14:cNvPr>
                <p14:cNvContentPartPr/>
                <p14:nvPr/>
              </p14:nvContentPartPr>
              <p14:xfrm>
                <a:off x="6979593" y="85025"/>
                <a:ext cx="164520" cy="290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2084115-2617-4920-97FB-6C1ADFC77C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75273" y="80705"/>
                  <a:ext cx="173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BF1D3EB-6C22-4BC1-B138-4B8A4425C3C2}"/>
                    </a:ext>
                  </a:extLst>
                </p14:cNvPr>
                <p14:cNvContentPartPr/>
                <p14:nvPr/>
              </p14:nvContentPartPr>
              <p14:xfrm>
                <a:off x="1768233" y="1505618"/>
                <a:ext cx="115920" cy="3543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BF1D3EB-6C22-4BC1-B138-4B8A4425C3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63913" y="1501298"/>
                  <a:ext cx="124560" cy="35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8E5DB9-9C5A-4DCD-91A9-0DAE95B53C68}"/>
                    </a:ext>
                  </a:extLst>
                </p14:cNvPr>
                <p14:cNvContentPartPr/>
                <p14:nvPr/>
              </p14:nvContentPartPr>
              <p14:xfrm>
                <a:off x="1807473" y="1433258"/>
                <a:ext cx="780120" cy="3614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8E5DB9-9C5A-4DCD-91A9-0DAE95B53C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03153" y="1428938"/>
                  <a:ext cx="788760" cy="36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273A32-E2E3-4A45-A36B-367C8EFD3558}"/>
                    </a:ext>
                  </a:extLst>
                </p14:cNvPr>
                <p14:cNvContentPartPr/>
                <p14:nvPr/>
              </p14:nvContentPartPr>
              <p14:xfrm>
                <a:off x="1894233" y="4843538"/>
                <a:ext cx="120240" cy="11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273A32-E2E3-4A45-A36B-367C8EFD35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89913" y="4839218"/>
                  <a:ext cx="128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5665D4A-A198-4AA8-9004-15E763055DAC}"/>
                    </a:ext>
                  </a:extLst>
                </p14:cNvPr>
                <p14:cNvContentPartPr/>
                <p14:nvPr/>
              </p14:nvContentPartPr>
              <p14:xfrm>
                <a:off x="494684" y="266678"/>
                <a:ext cx="53280" cy="30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5665D4A-A198-4AA8-9004-15E763055DA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0364" y="262358"/>
                  <a:ext cx="61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40FA62-7C32-436F-BF67-32A17E84224A}"/>
                    </a:ext>
                  </a:extLst>
                </p14:cNvPr>
                <p14:cNvContentPartPr/>
                <p14:nvPr/>
              </p14:nvContentPartPr>
              <p14:xfrm>
                <a:off x="407204" y="270998"/>
                <a:ext cx="158040" cy="9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40FA62-7C32-436F-BF67-32A17E8422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2884" y="266678"/>
                  <a:ext cx="166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422AEA-84C4-47CF-A01B-87708940AF60}"/>
                    </a:ext>
                  </a:extLst>
                </p14:cNvPr>
                <p14:cNvContentPartPr/>
                <p14:nvPr/>
              </p14:nvContentPartPr>
              <p14:xfrm>
                <a:off x="420884" y="272438"/>
                <a:ext cx="361080" cy="34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422AEA-84C4-47CF-A01B-87708940AF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6564" y="268118"/>
                  <a:ext cx="3697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689B5B-4DF3-4759-AE48-29187AC45038}"/>
                    </a:ext>
                  </a:extLst>
                </p14:cNvPr>
                <p14:cNvContentPartPr/>
                <p14:nvPr/>
              </p14:nvContentPartPr>
              <p14:xfrm>
                <a:off x="729404" y="231758"/>
                <a:ext cx="118080" cy="39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689B5B-4DF3-4759-AE48-29187AC450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5084" y="227438"/>
                  <a:ext cx="126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E2D473-C099-40F5-8C83-08D4AB2A9E0B}"/>
                    </a:ext>
                  </a:extLst>
                </p14:cNvPr>
                <p14:cNvContentPartPr/>
                <p14:nvPr/>
              </p14:nvContentPartPr>
              <p14:xfrm>
                <a:off x="752444" y="341198"/>
                <a:ext cx="149760" cy="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E2D473-C099-40F5-8C83-08D4AB2A9E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8124" y="336878"/>
                  <a:ext cx="158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05E842-EB15-462E-BB64-C08482873E4F}"/>
                    </a:ext>
                  </a:extLst>
                </p14:cNvPr>
                <p14:cNvContentPartPr/>
                <p14:nvPr/>
              </p14:nvContentPartPr>
              <p14:xfrm>
                <a:off x="1115913" y="1620098"/>
                <a:ext cx="34920" cy="583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05E842-EB15-462E-BB64-C08482873E4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11593" y="1615778"/>
                  <a:ext cx="435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0CB1C4-FD1D-42F7-83D9-C5887410D7C2}"/>
                    </a:ext>
                  </a:extLst>
                </p14:cNvPr>
                <p14:cNvContentPartPr/>
                <p14:nvPr/>
              </p14:nvContentPartPr>
              <p14:xfrm>
                <a:off x="1102233" y="1653578"/>
                <a:ext cx="211680" cy="33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0CB1C4-FD1D-42F7-83D9-C5887410D7C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7913" y="1649258"/>
                  <a:ext cx="220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E4B604-C054-47D7-9318-9A6795C11671}"/>
                    </a:ext>
                  </a:extLst>
                </p14:cNvPr>
                <p14:cNvContentPartPr/>
                <p14:nvPr/>
              </p14:nvContentPartPr>
              <p14:xfrm>
                <a:off x="1289073" y="1863098"/>
                <a:ext cx="9360" cy="237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E4B604-C054-47D7-9318-9A6795C116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84753" y="1858778"/>
                  <a:ext cx="18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A0F25E4-4DBB-458C-A70B-055B530F878C}"/>
                    </a:ext>
                  </a:extLst>
                </p14:cNvPr>
                <p14:cNvContentPartPr/>
                <p14:nvPr/>
              </p14:nvContentPartPr>
              <p14:xfrm>
                <a:off x="1314273" y="1919618"/>
                <a:ext cx="582840" cy="54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A0F25E4-4DBB-458C-A70B-055B530F87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09953" y="1915298"/>
                  <a:ext cx="591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5E2588-9734-48F8-9537-271C6EE8A031}"/>
                    </a:ext>
                  </a:extLst>
                </p14:cNvPr>
                <p14:cNvContentPartPr/>
                <p14:nvPr/>
              </p14:nvContentPartPr>
              <p14:xfrm>
                <a:off x="1834833" y="1770938"/>
                <a:ext cx="1150200" cy="168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5E2588-9734-48F8-9537-271C6EE8A0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30513" y="1766618"/>
                  <a:ext cx="1158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05E9B07-789C-421A-A2A0-6B7B9448A828}"/>
                    </a:ext>
                  </a:extLst>
                </p14:cNvPr>
                <p14:cNvContentPartPr/>
                <p14:nvPr/>
              </p14:nvContentPartPr>
              <p14:xfrm>
                <a:off x="2049753" y="1594178"/>
                <a:ext cx="100080" cy="211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05E9B07-789C-421A-A2A0-6B7B9448A8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45433" y="1589858"/>
                  <a:ext cx="108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B9E130F-81EE-4DA4-8549-5E650FF91133}"/>
                    </a:ext>
                  </a:extLst>
                </p14:cNvPr>
                <p14:cNvContentPartPr/>
                <p14:nvPr/>
              </p14:nvContentPartPr>
              <p14:xfrm>
                <a:off x="2170353" y="1624778"/>
                <a:ext cx="106560" cy="152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B9E130F-81EE-4DA4-8549-5E650FF911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66033" y="1620458"/>
                  <a:ext cx="115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0BEB3C-4129-4297-8FD8-F633E0CFE3C9}"/>
                    </a:ext>
                  </a:extLst>
                </p14:cNvPr>
                <p14:cNvContentPartPr/>
                <p14:nvPr/>
              </p14:nvContentPartPr>
              <p14:xfrm>
                <a:off x="3369759" y="205118"/>
                <a:ext cx="60480" cy="27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0BEB3C-4129-4297-8FD8-F633E0CFE3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65439" y="200798"/>
                  <a:ext cx="69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BF0778-745D-4E19-AB75-5F2FBD5F6D30}"/>
                    </a:ext>
                  </a:extLst>
                </p14:cNvPr>
                <p14:cNvContentPartPr/>
                <p14:nvPr/>
              </p14:nvContentPartPr>
              <p14:xfrm>
                <a:off x="3327639" y="198278"/>
                <a:ext cx="164520" cy="10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BF0778-745D-4E19-AB75-5F2FBD5F6D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23319" y="193958"/>
                  <a:ext cx="173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F81D67-DE79-4F36-B331-DC23E6C70BCB}"/>
                    </a:ext>
                  </a:extLst>
                </p14:cNvPr>
                <p14:cNvContentPartPr/>
                <p14:nvPr/>
              </p14:nvContentPartPr>
              <p14:xfrm>
                <a:off x="3343479" y="456758"/>
                <a:ext cx="204120" cy="65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F81D67-DE79-4F36-B331-DC23E6C70BC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39159" y="452438"/>
                  <a:ext cx="212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D13D7B-D383-492A-8ADD-4B30CB114289}"/>
                    </a:ext>
                  </a:extLst>
                </p14:cNvPr>
                <p14:cNvContentPartPr/>
                <p14:nvPr/>
              </p14:nvContentPartPr>
              <p14:xfrm>
                <a:off x="3676119" y="179558"/>
                <a:ext cx="216360" cy="276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D13D7B-D383-492A-8ADD-4B30CB11428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71799" y="175238"/>
                  <a:ext cx="225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1E9171-54DF-45F4-BAF1-F05F2E356BC9}"/>
                    </a:ext>
                  </a:extLst>
                </p14:cNvPr>
                <p14:cNvContentPartPr/>
                <p14:nvPr/>
              </p14:nvContentPartPr>
              <p14:xfrm>
                <a:off x="2936793" y="1472138"/>
                <a:ext cx="3086280" cy="32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1E9171-54DF-45F4-BAF1-F05F2E356B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2473" y="1467818"/>
                  <a:ext cx="3094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53EB833-7B87-4F8E-A58E-2B2D08DD4C66}"/>
                    </a:ext>
                  </a:extLst>
                </p14:cNvPr>
                <p14:cNvContentPartPr/>
                <p14:nvPr/>
              </p14:nvContentPartPr>
              <p14:xfrm>
                <a:off x="5192193" y="1306178"/>
                <a:ext cx="113400" cy="12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53EB833-7B87-4F8E-A58E-2B2D08DD4C6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87873" y="1301858"/>
                  <a:ext cx="122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1AAB30-6421-4D74-BB4B-D81CE68F7002}"/>
                    </a:ext>
                  </a:extLst>
                </p14:cNvPr>
                <p14:cNvContentPartPr/>
                <p14:nvPr/>
              </p14:nvContentPartPr>
              <p14:xfrm>
                <a:off x="5325393" y="1323098"/>
                <a:ext cx="127440" cy="104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1AAB30-6421-4D74-BB4B-D81CE68F70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21073" y="1318778"/>
                  <a:ext cx="136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F85288-CDC5-4527-B693-E668E1459DD0}"/>
                    </a:ext>
                  </a:extLst>
                </p14:cNvPr>
                <p14:cNvContentPartPr/>
                <p14:nvPr/>
              </p14:nvContentPartPr>
              <p14:xfrm>
                <a:off x="5217033" y="1397618"/>
                <a:ext cx="6480" cy="11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F85288-CDC5-4527-B693-E668E1459D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12713" y="1393298"/>
                  <a:ext cx="15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86D723-5366-4E31-A634-8BD3CD6A2185}"/>
                    </a:ext>
                  </a:extLst>
                </p14:cNvPr>
                <p14:cNvContentPartPr/>
                <p14:nvPr/>
              </p14:nvContentPartPr>
              <p14:xfrm>
                <a:off x="661593" y="803618"/>
                <a:ext cx="6010200" cy="580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86D723-5366-4E31-A634-8BD3CD6A21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7273" y="799298"/>
                  <a:ext cx="601884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E308A0-8C9F-45CC-B482-5B8398E76FCB}"/>
                    </a:ext>
                  </a:extLst>
                </p14:cNvPr>
                <p14:cNvContentPartPr/>
                <p14:nvPr/>
              </p14:nvContentPartPr>
              <p14:xfrm>
                <a:off x="660513" y="1160378"/>
                <a:ext cx="493560" cy="1060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E308A0-8C9F-45CC-B482-5B8398E76F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6193" y="1156058"/>
                  <a:ext cx="50220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BAEF880-562D-477A-877C-3D3FE9779D5C}"/>
                    </a:ext>
                  </a:extLst>
                </p14:cNvPr>
                <p14:cNvContentPartPr/>
                <p14:nvPr/>
              </p14:nvContentPartPr>
              <p14:xfrm>
                <a:off x="928353" y="1725938"/>
                <a:ext cx="9720" cy="110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BAEF880-562D-477A-877C-3D3FE9779D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4033" y="1721618"/>
                  <a:ext cx="18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1CDC0D-D811-4AA8-9542-484869479747}"/>
                    </a:ext>
                  </a:extLst>
                </p14:cNvPr>
                <p14:cNvContentPartPr/>
                <p14:nvPr/>
              </p14:nvContentPartPr>
              <p14:xfrm>
                <a:off x="911073" y="1755458"/>
                <a:ext cx="62640" cy="37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1CDC0D-D811-4AA8-9542-4848694797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6753" y="1751138"/>
                  <a:ext cx="71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D1F863B-F897-4737-9129-3B57DDB25136}"/>
                    </a:ext>
                  </a:extLst>
                </p14:cNvPr>
                <p14:cNvContentPartPr/>
                <p14:nvPr/>
              </p14:nvContentPartPr>
              <p14:xfrm>
                <a:off x="958233" y="1720538"/>
                <a:ext cx="43560" cy="72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D1F863B-F897-4737-9129-3B57DDB251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3913" y="1716218"/>
                  <a:ext cx="52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6C8799-B2D3-402A-B0F2-4BAC7FE9EA2A}"/>
                    </a:ext>
                  </a:extLst>
                </p14:cNvPr>
                <p14:cNvContentPartPr/>
                <p14:nvPr/>
              </p14:nvContentPartPr>
              <p14:xfrm>
                <a:off x="977673" y="1725578"/>
                <a:ext cx="14040" cy="107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6C8799-B2D3-402A-B0F2-4BAC7FE9EA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3353" y="1721258"/>
                  <a:ext cx="22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3688D39-386C-4F45-BEB2-582BF116AB5B}"/>
                    </a:ext>
                  </a:extLst>
                </p14:cNvPr>
                <p14:cNvContentPartPr/>
                <p14:nvPr/>
              </p14:nvContentPartPr>
              <p14:xfrm>
                <a:off x="830073" y="1692458"/>
                <a:ext cx="27360" cy="232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3688D39-386C-4F45-BEB2-582BF116AB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5753" y="1688138"/>
                  <a:ext cx="36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DC21FB-CC0D-4E5F-A046-249F83849ACA}"/>
                    </a:ext>
                  </a:extLst>
                </p14:cNvPr>
                <p14:cNvContentPartPr/>
                <p14:nvPr/>
              </p14:nvContentPartPr>
              <p14:xfrm>
                <a:off x="838713" y="1665098"/>
                <a:ext cx="222120" cy="255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FDC21FB-CC0D-4E5F-A046-249F83849A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4393" y="1660778"/>
                  <a:ext cx="230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BFD8408-4D7C-4317-906C-587AF2E6F9E3}"/>
                    </a:ext>
                  </a:extLst>
                </p14:cNvPr>
                <p14:cNvContentPartPr/>
                <p14:nvPr/>
              </p14:nvContentPartPr>
              <p14:xfrm>
                <a:off x="1046793" y="1816298"/>
                <a:ext cx="47520" cy="6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BFD8408-4D7C-4317-906C-587AF2E6F9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2473" y="1811978"/>
                  <a:ext cx="56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27656A-17AA-427B-993C-33B19B158875}"/>
                    </a:ext>
                  </a:extLst>
                </p14:cNvPr>
                <p14:cNvContentPartPr/>
                <p14:nvPr/>
              </p14:nvContentPartPr>
              <p14:xfrm>
                <a:off x="1051113" y="1798658"/>
                <a:ext cx="68040" cy="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27656A-17AA-427B-993C-33B19B15887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6793" y="1794338"/>
                  <a:ext cx="766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F58A3CB-15CB-41C3-A9D2-D3295144099D}"/>
                    </a:ext>
                  </a:extLst>
                </p14:cNvPr>
                <p14:cNvContentPartPr/>
                <p14:nvPr/>
              </p14:nvContentPartPr>
              <p14:xfrm>
                <a:off x="878673" y="1249298"/>
                <a:ext cx="1957680" cy="581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F58A3CB-15CB-41C3-A9D2-D3295144099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4353" y="1244978"/>
                  <a:ext cx="19663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669BEB4-7FD8-4D00-ACBF-BBF3029BA1FD}"/>
                    </a:ext>
                  </a:extLst>
                </p14:cNvPr>
                <p14:cNvContentPartPr/>
                <p14:nvPr/>
              </p14:nvContentPartPr>
              <p14:xfrm>
                <a:off x="2799633" y="1805498"/>
                <a:ext cx="46440" cy="49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669BEB4-7FD8-4D00-ACBF-BBF3029BA1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95313" y="1801178"/>
                  <a:ext cx="55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4B7077D-D64C-4DCC-A450-9310C4716536}"/>
                    </a:ext>
                  </a:extLst>
                </p14:cNvPr>
                <p14:cNvContentPartPr/>
                <p14:nvPr/>
              </p14:nvContentPartPr>
              <p14:xfrm>
                <a:off x="6217113" y="1399418"/>
                <a:ext cx="38160" cy="221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4B7077D-D64C-4DCC-A450-9310C47165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12793" y="1395098"/>
                  <a:ext cx="46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1E9E5A-5255-4254-A6D1-EBD4E2B5325F}"/>
                    </a:ext>
                  </a:extLst>
                </p14:cNvPr>
                <p14:cNvContentPartPr/>
                <p14:nvPr/>
              </p14:nvContentPartPr>
              <p14:xfrm>
                <a:off x="6162753" y="1458458"/>
                <a:ext cx="116280" cy="65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1E9E5A-5255-4254-A6D1-EBD4E2B532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58433" y="1454138"/>
                  <a:ext cx="124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B2CD714-7587-4827-B5C4-D697B190DE1B}"/>
                    </a:ext>
                  </a:extLst>
                </p14:cNvPr>
                <p14:cNvContentPartPr/>
                <p14:nvPr/>
              </p14:nvContentPartPr>
              <p14:xfrm>
                <a:off x="5999673" y="1346498"/>
                <a:ext cx="54720" cy="347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B2CD714-7587-4827-B5C4-D697B190DE1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95353" y="1342178"/>
                  <a:ext cx="633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BB9FA1-511C-4AAC-B7BA-9D5A81FC063C}"/>
                    </a:ext>
                  </a:extLst>
                </p14:cNvPr>
                <p14:cNvContentPartPr/>
                <p14:nvPr/>
              </p14:nvContentPartPr>
              <p14:xfrm>
                <a:off x="6025593" y="1229858"/>
                <a:ext cx="383760" cy="512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BB9FA1-511C-4AAC-B7BA-9D5A81FC063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21273" y="1225538"/>
                  <a:ext cx="3924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60AFA7-911B-4B67-8839-F17058A5E3A2}"/>
                    </a:ext>
                  </a:extLst>
                </p14:cNvPr>
                <p14:cNvContentPartPr/>
                <p14:nvPr/>
              </p14:nvContentPartPr>
              <p14:xfrm>
                <a:off x="5987793" y="1270898"/>
                <a:ext cx="73080" cy="441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60AFA7-911B-4B67-8839-F17058A5E3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83473" y="1266578"/>
                  <a:ext cx="817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48F505E-D3F2-42C0-B137-C7CA4531EB5D}"/>
                    </a:ext>
                  </a:extLst>
                </p14:cNvPr>
                <p14:cNvContentPartPr/>
                <p14:nvPr/>
              </p14:nvContentPartPr>
              <p14:xfrm>
                <a:off x="6025593" y="1682018"/>
                <a:ext cx="146160" cy="21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48F505E-D3F2-42C0-B137-C7CA4531EB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21273" y="1677698"/>
                  <a:ext cx="154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461B0A-FE45-4C3B-A29C-9930C0FA54A0}"/>
                    </a:ext>
                  </a:extLst>
                </p14:cNvPr>
                <p14:cNvContentPartPr/>
                <p14:nvPr/>
              </p14:nvContentPartPr>
              <p14:xfrm>
                <a:off x="5897073" y="1625138"/>
                <a:ext cx="114120" cy="8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461B0A-FE45-4C3B-A29C-9930C0FA54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92753" y="1620818"/>
                  <a:ext cx="1227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47F7F25-504F-4FD1-91A1-1E68CB3790CE}"/>
                    </a:ext>
                  </a:extLst>
                </p14:cNvPr>
                <p14:cNvContentPartPr/>
                <p14:nvPr/>
              </p14:nvContentPartPr>
              <p14:xfrm>
                <a:off x="6079593" y="1302218"/>
                <a:ext cx="36720" cy="84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47F7F25-504F-4FD1-91A1-1E68CB3790C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75273" y="1297898"/>
                  <a:ext cx="45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ADC921-A492-45FC-A095-EB6FFEF132A3}"/>
                    </a:ext>
                  </a:extLst>
                </p14:cNvPr>
                <p14:cNvContentPartPr/>
                <p14:nvPr/>
              </p14:nvContentPartPr>
              <p14:xfrm>
                <a:off x="6125313" y="1262258"/>
                <a:ext cx="16200" cy="10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ADC921-A492-45FC-A095-EB6FFEF132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20993" y="1257938"/>
                  <a:ext cx="24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01B287-1007-4630-B4DE-C82FE99767BE}"/>
                    </a:ext>
                  </a:extLst>
                </p14:cNvPr>
                <p14:cNvContentPartPr/>
                <p14:nvPr/>
              </p14:nvContentPartPr>
              <p14:xfrm>
                <a:off x="6178593" y="1275218"/>
                <a:ext cx="80280" cy="137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01B287-1007-4630-B4DE-C82FE99767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74273" y="1270898"/>
                  <a:ext cx="88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2D9BC0-F2F7-479D-8B3E-57D58886E9A4}"/>
                    </a:ext>
                  </a:extLst>
                </p14:cNvPr>
                <p14:cNvContentPartPr/>
                <p14:nvPr/>
              </p14:nvContentPartPr>
              <p14:xfrm>
                <a:off x="6253113" y="1301498"/>
                <a:ext cx="24480" cy="61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2D9BC0-F2F7-479D-8B3E-57D58886E9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48793" y="1297178"/>
                  <a:ext cx="33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F56B6C-69EE-46A9-B8E2-9BF54925D6F6}"/>
                    </a:ext>
                  </a:extLst>
                </p14:cNvPr>
                <p14:cNvContentPartPr/>
                <p14:nvPr/>
              </p14:nvContentPartPr>
              <p14:xfrm>
                <a:off x="6280113" y="1266578"/>
                <a:ext cx="31680" cy="153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F56B6C-69EE-46A9-B8E2-9BF54925D6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75793" y="1262258"/>
                  <a:ext cx="40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766473-4E44-421F-A30E-C095C3314CFD}"/>
                    </a:ext>
                  </a:extLst>
                </p14:cNvPr>
                <p14:cNvContentPartPr/>
                <p14:nvPr/>
              </p14:nvContentPartPr>
              <p14:xfrm>
                <a:off x="6163833" y="1777778"/>
                <a:ext cx="107640" cy="23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766473-4E44-421F-A30E-C095C3314C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59513" y="1773458"/>
                  <a:ext cx="116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5D73A12-CBEB-4FEB-B81F-23AD4CEFE9F1}"/>
                    </a:ext>
                  </a:extLst>
                </p14:cNvPr>
                <p14:cNvContentPartPr/>
                <p14:nvPr/>
              </p14:nvContentPartPr>
              <p14:xfrm>
                <a:off x="5973753" y="1914218"/>
                <a:ext cx="9720" cy="8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5D73A12-CBEB-4FEB-B81F-23AD4CEFE9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69433" y="1909898"/>
                  <a:ext cx="18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6582A66-3189-45CA-8B8E-4D8DF18B66B4}"/>
                    </a:ext>
                  </a:extLst>
                </p14:cNvPr>
                <p14:cNvContentPartPr/>
                <p14:nvPr/>
              </p14:nvContentPartPr>
              <p14:xfrm>
                <a:off x="5959713" y="1860218"/>
                <a:ext cx="3960" cy="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6582A66-3189-45CA-8B8E-4D8DF18B66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55393" y="1855898"/>
                  <a:ext cx="126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77ED1E-21B0-4A7C-B679-E8F1133814B4}"/>
                    </a:ext>
                  </a:extLst>
                </p14:cNvPr>
                <p14:cNvContentPartPr/>
                <p14:nvPr/>
              </p14:nvContentPartPr>
              <p14:xfrm>
                <a:off x="6010833" y="1912418"/>
                <a:ext cx="70920" cy="8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77ED1E-21B0-4A7C-B679-E8F1133814B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06513" y="1908098"/>
                  <a:ext cx="79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DEF9CE1-F651-48E7-870B-B7D75CF36397}"/>
                    </a:ext>
                  </a:extLst>
                </p14:cNvPr>
                <p14:cNvContentPartPr/>
                <p14:nvPr/>
              </p14:nvContentPartPr>
              <p14:xfrm>
                <a:off x="6088593" y="1936898"/>
                <a:ext cx="93600" cy="62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DEF9CE1-F651-48E7-870B-B7D75CF363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84273" y="1932578"/>
                  <a:ext cx="102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484FCD5-9B42-4839-B625-47BDDCBEA2DE}"/>
                    </a:ext>
                  </a:extLst>
                </p14:cNvPr>
                <p14:cNvContentPartPr/>
                <p14:nvPr/>
              </p14:nvContentPartPr>
              <p14:xfrm>
                <a:off x="5978793" y="2021858"/>
                <a:ext cx="24480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484FCD5-9B42-4839-B625-47BDDCBEA2D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74473" y="2017538"/>
                  <a:ext cx="253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2618D4-E130-40B0-ACBE-69EBA393191E}"/>
                    </a:ext>
                  </a:extLst>
                </p14:cNvPr>
                <p14:cNvContentPartPr/>
                <p14:nvPr/>
              </p14:nvContentPartPr>
              <p14:xfrm>
                <a:off x="6048633" y="2007818"/>
                <a:ext cx="191520" cy="81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2618D4-E130-40B0-ACBE-69EBA393191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44313" y="2003498"/>
                  <a:ext cx="200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2AA5DF-AE58-41DF-B72A-AEB5C9032BDE}"/>
                    </a:ext>
                  </a:extLst>
                </p14:cNvPr>
                <p14:cNvContentPartPr/>
                <p14:nvPr/>
              </p14:nvContentPartPr>
              <p14:xfrm>
                <a:off x="6114153" y="2268458"/>
                <a:ext cx="42480" cy="113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2AA5DF-AE58-41DF-B72A-AEB5C9032BD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9833" y="2264138"/>
                  <a:ext cx="51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779E234-9B17-4982-97AF-52FC1767DE21}"/>
                    </a:ext>
                  </a:extLst>
                </p14:cNvPr>
                <p14:cNvContentPartPr/>
                <p14:nvPr/>
              </p14:nvContentPartPr>
              <p14:xfrm>
                <a:off x="6115233" y="2150738"/>
                <a:ext cx="78120" cy="145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779E234-9B17-4982-97AF-52FC1767DE2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10913" y="2146418"/>
                  <a:ext cx="86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67286EB-FF29-46B9-B8F6-EA00A11E971F}"/>
                    </a:ext>
                  </a:extLst>
                </p14:cNvPr>
                <p14:cNvContentPartPr/>
                <p14:nvPr/>
              </p14:nvContentPartPr>
              <p14:xfrm>
                <a:off x="6092913" y="2195018"/>
                <a:ext cx="61920" cy="221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67286EB-FF29-46B9-B8F6-EA00A11E97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88593" y="2190698"/>
                  <a:ext cx="70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69C6ABB-742F-4220-8CF2-F2233B0ABF81}"/>
                    </a:ext>
                  </a:extLst>
                </p14:cNvPr>
                <p14:cNvContentPartPr/>
                <p14:nvPr/>
              </p14:nvContentPartPr>
              <p14:xfrm>
                <a:off x="6124233" y="2267018"/>
                <a:ext cx="120240" cy="139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69C6ABB-742F-4220-8CF2-F2233B0ABF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19913" y="2262698"/>
                  <a:ext cx="128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1589EC4-C14B-4A03-BA7F-0BB6DEEE0C46}"/>
                    </a:ext>
                  </a:extLst>
                </p14:cNvPr>
                <p14:cNvContentPartPr/>
                <p14:nvPr/>
              </p14:nvContentPartPr>
              <p14:xfrm>
                <a:off x="6290193" y="2236418"/>
                <a:ext cx="64800" cy="85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1589EC4-C14B-4A03-BA7F-0BB6DEEE0C4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85873" y="2232098"/>
                  <a:ext cx="73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6ED7604-6464-4EB0-A5CC-1052E1AFAC4B}"/>
                    </a:ext>
                  </a:extLst>
                </p14:cNvPr>
                <p14:cNvContentPartPr/>
                <p14:nvPr/>
              </p14:nvContentPartPr>
              <p14:xfrm>
                <a:off x="6346713" y="2221658"/>
                <a:ext cx="199440" cy="55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6ED7604-6464-4EB0-A5CC-1052E1AFAC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42393" y="2217338"/>
                  <a:ext cx="208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6B5F15-EE42-4505-9991-E2AEF8146D0B}"/>
                    </a:ext>
                  </a:extLst>
                </p14:cNvPr>
                <p14:cNvContentPartPr/>
                <p14:nvPr/>
              </p14:nvContentPartPr>
              <p14:xfrm>
                <a:off x="6542553" y="2027978"/>
                <a:ext cx="136800" cy="207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6B5F15-EE42-4505-9991-E2AEF8146D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38233" y="2023658"/>
                  <a:ext cx="145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15905A0-9777-49E6-AFBD-D38B6A60E4AA}"/>
                    </a:ext>
                  </a:extLst>
                </p14:cNvPr>
                <p14:cNvContentPartPr/>
                <p14:nvPr/>
              </p14:nvContentPartPr>
              <p14:xfrm>
                <a:off x="6268233" y="2429738"/>
                <a:ext cx="24120" cy="102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15905A0-9777-49E6-AFBD-D38B6A60E4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63913" y="2425418"/>
                  <a:ext cx="32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5D7E6F5-8D85-4CB9-8252-79DCBD2B6FD1}"/>
                    </a:ext>
                  </a:extLst>
                </p14:cNvPr>
                <p14:cNvContentPartPr/>
                <p14:nvPr/>
              </p14:nvContentPartPr>
              <p14:xfrm>
                <a:off x="6207033" y="2452058"/>
                <a:ext cx="75240" cy="45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5D7E6F5-8D85-4CB9-8252-79DCBD2B6F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02713" y="2447738"/>
                  <a:ext cx="83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33935F-D3A7-44E8-BFB8-A3A75DCADD14}"/>
                    </a:ext>
                  </a:extLst>
                </p14:cNvPr>
                <p14:cNvContentPartPr/>
                <p14:nvPr/>
              </p14:nvContentPartPr>
              <p14:xfrm>
                <a:off x="6303513" y="2445938"/>
                <a:ext cx="131760" cy="68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33935F-D3A7-44E8-BFB8-A3A75DCADD1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99193" y="2441618"/>
                  <a:ext cx="140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CB87ABC-B6ED-4491-B094-C14603AAC5C0}"/>
                    </a:ext>
                  </a:extLst>
                </p14:cNvPr>
                <p14:cNvContentPartPr/>
                <p14:nvPr/>
              </p14:nvContentPartPr>
              <p14:xfrm>
                <a:off x="6437073" y="2359538"/>
                <a:ext cx="37440" cy="122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CB87ABC-B6ED-4491-B094-C14603AAC5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32753" y="2355218"/>
                  <a:ext cx="46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4E11CF-04C5-4569-ADFB-0A887B4C84B8}"/>
                    </a:ext>
                  </a:extLst>
                </p14:cNvPr>
                <p14:cNvContentPartPr/>
                <p14:nvPr/>
              </p14:nvContentPartPr>
              <p14:xfrm>
                <a:off x="6462273" y="2391938"/>
                <a:ext cx="223200" cy="65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4E11CF-04C5-4569-ADFB-0A887B4C84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7953" y="2387618"/>
                  <a:ext cx="231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E5ECD6-43E5-48A8-9C7F-A9FBAEE1351A}"/>
                    </a:ext>
                  </a:extLst>
                </p14:cNvPr>
                <p14:cNvContentPartPr/>
                <p14:nvPr/>
              </p14:nvContentPartPr>
              <p14:xfrm>
                <a:off x="6669633" y="2308058"/>
                <a:ext cx="56520" cy="115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E5ECD6-43E5-48A8-9C7F-A9FBAEE135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65313" y="2303738"/>
                  <a:ext cx="65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523DBE-C8EE-44A3-BB0F-5A9D0F59E649}"/>
                    </a:ext>
                  </a:extLst>
                </p14:cNvPr>
                <p14:cNvContentPartPr/>
                <p14:nvPr/>
              </p14:nvContentPartPr>
              <p14:xfrm>
                <a:off x="6712113" y="2456378"/>
                <a:ext cx="19080" cy="12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523DBE-C8EE-44A3-BB0F-5A9D0F59E6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07793" y="2452058"/>
                  <a:ext cx="27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B01701D-5EEC-459C-B555-56F1BA7DBE86}"/>
                    </a:ext>
                  </a:extLst>
                </p14:cNvPr>
                <p14:cNvContentPartPr/>
                <p14:nvPr/>
              </p14:nvContentPartPr>
              <p14:xfrm>
                <a:off x="5970873" y="2197898"/>
                <a:ext cx="199800" cy="428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B01701D-5EEC-459C-B555-56F1BA7DBE8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66553" y="2193578"/>
                  <a:ext cx="2084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7821258-D517-484D-97E9-C1C3ECC274BF}"/>
                    </a:ext>
                  </a:extLst>
                </p14:cNvPr>
                <p14:cNvContentPartPr/>
                <p14:nvPr/>
              </p14:nvContentPartPr>
              <p14:xfrm>
                <a:off x="5983473" y="1937618"/>
                <a:ext cx="835560" cy="74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7821258-D517-484D-97E9-C1C3ECC274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79153" y="1933298"/>
                  <a:ext cx="84420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5AA3273-D012-4FAB-8593-07228754367F}"/>
                    </a:ext>
                  </a:extLst>
                </p14:cNvPr>
                <p14:cNvContentPartPr/>
                <p14:nvPr/>
              </p14:nvContentPartPr>
              <p14:xfrm>
                <a:off x="5992473" y="579338"/>
                <a:ext cx="1041120" cy="1632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5AA3273-D012-4FAB-8593-07228754367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88153" y="575018"/>
                  <a:ext cx="1049760" cy="16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F954B63-7C23-4B77-9030-44B657BCD03D}"/>
                    </a:ext>
                  </a:extLst>
                </p14:cNvPr>
                <p14:cNvContentPartPr/>
                <p14:nvPr/>
              </p14:nvContentPartPr>
              <p14:xfrm>
                <a:off x="820713" y="2021138"/>
                <a:ext cx="66600" cy="86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F954B63-7C23-4B77-9030-44B657BCD0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6393" y="2016818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F54FEB9-FCB6-4731-ACB8-DD399F44BDEC}"/>
                    </a:ext>
                  </a:extLst>
                </p14:cNvPr>
                <p14:cNvContentPartPr/>
                <p14:nvPr/>
              </p14:nvContentPartPr>
              <p14:xfrm>
                <a:off x="900993" y="2033018"/>
                <a:ext cx="52920" cy="84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F54FEB9-FCB6-4731-ACB8-DD399F44BDE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6673" y="2028698"/>
                  <a:ext cx="61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188FE4D-8096-4FA8-A8D6-D7D557DD5A06}"/>
                    </a:ext>
                  </a:extLst>
                </p14:cNvPr>
                <p14:cNvContentPartPr/>
                <p14:nvPr/>
              </p14:nvContentPartPr>
              <p14:xfrm>
                <a:off x="945993" y="1983698"/>
                <a:ext cx="92520" cy="134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188FE4D-8096-4FA8-A8D6-D7D557DD5A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1673" y="1979378"/>
                  <a:ext cx="101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C688E99-0470-4FAC-AAA6-001AD09A3732}"/>
                    </a:ext>
                  </a:extLst>
                </p14:cNvPr>
                <p14:cNvContentPartPr/>
                <p14:nvPr/>
              </p14:nvContentPartPr>
              <p14:xfrm>
                <a:off x="1139313" y="2109698"/>
                <a:ext cx="8640" cy="326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C688E99-0470-4FAC-AAA6-001AD09A373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4633" y="2105378"/>
                  <a:ext cx="17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63B0C0A-FD30-4700-A261-569B0ECD0F25}"/>
                    </a:ext>
                  </a:extLst>
                </p14:cNvPr>
                <p14:cNvContentPartPr/>
                <p14:nvPr/>
              </p14:nvContentPartPr>
              <p14:xfrm>
                <a:off x="1289793" y="2069018"/>
                <a:ext cx="40320" cy="309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63B0C0A-FD30-4700-A261-569B0ECD0F2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85473" y="2064698"/>
                  <a:ext cx="489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E968319-1DFF-4356-80EB-B056947BC7D5}"/>
                    </a:ext>
                  </a:extLst>
                </p14:cNvPr>
                <p14:cNvContentPartPr/>
                <p14:nvPr/>
              </p14:nvContentPartPr>
              <p14:xfrm>
                <a:off x="1139313" y="2369618"/>
                <a:ext cx="236160" cy="365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E968319-1DFF-4356-80EB-B056947BC7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4633" y="2365298"/>
                  <a:ext cx="2448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02ED927-928E-4108-A03C-8F5FBCA5AC8A}"/>
                    </a:ext>
                  </a:extLst>
                </p14:cNvPr>
                <p14:cNvContentPartPr/>
                <p14:nvPr/>
              </p14:nvContentPartPr>
              <p14:xfrm>
                <a:off x="1339833" y="2316338"/>
                <a:ext cx="7920" cy="122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02ED927-928E-4108-A03C-8F5FBCA5AC8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35513" y="2312018"/>
                  <a:ext cx="16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0B9A9CC-DD7B-4834-9017-50E5EA5BA45C}"/>
                    </a:ext>
                  </a:extLst>
                </p14:cNvPr>
                <p14:cNvContentPartPr/>
                <p14:nvPr/>
              </p14:nvContentPartPr>
              <p14:xfrm>
                <a:off x="883713" y="2475818"/>
                <a:ext cx="258480" cy="62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0B9A9CC-DD7B-4834-9017-50E5EA5BA45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9393" y="2471498"/>
                  <a:ext cx="267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745B93A-834C-4270-B0D0-8EEC1E475A97}"/>
                    </a:ext>
                  </a:extLst>
                </p14:cNvPr>
                <p14:cNvContentPartPr/>
                <p14:nvPr/>
              </p14:nvContentPartPr>
              <p14:xfrm>
                <a:off x="860673" y="2370698"/>
                <a:ext cx="49320" cy="93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745B93A-834C-4270-B0D0-8EEC1E475A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6353" y="2366378"/>
                  <a:ext cx="57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DC659-7B95-4E9B-A049-D8CA76CEA09B}"/>
                    </a:ext>
                  </a:extLst>
                </p14:cNvPr>
                <p14:cNvContentPartPr/>
                <p14:nvPr/>
              </p14:nvContentPartPr>
              <p14:xfrm>
                <a:off x="349473" y="630458"/>
                <a:ext cx="5701680" cy="327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DC659-7B95-4E9B-A049-D8CA76CEA09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5153" y="626138"/>
                  <a:ext cx="57103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82FDD0B-468F-4F00-AAC3-5A21C446FB65}"/>
                    </a:ext>
                  </a:extLst>
                </p14:cNvPr>
                <p14:cNvContentPartPr/>
                <p14:nvPr/>
              </p14:nvContentPartPr>
              <p14:xfrm>
                <a:off x="312753" y="953738"/>
                <a:ext cx="119880" cy="1642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82FDD0B-468F-4F00-AAC3-5A21C446FB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8433" y="949418"/>
                  <a:ext cx="128520" cy="16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F7023AE-A9D0-49D7-A353-6FDC06533BFD}"/>
                    </a:ext>
                  </a:extLst>
                </p14:cNvPr>
                <p14:cNvContentPartPr/>
                <p14:nvPr/>
              </p14:nvContentPartPr>
              <p14:xfrm>
                <a:off x="376113" y="2564018"/>
                <a:ext cx="16920" cy="99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F7023AE-A9D0-49D7-A353-6FDC06533BF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1793" y="2559698"/>
                  <a:ext cx="25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1118752-DF76-40EB-BDA7-85F902A5CBD6}"/>
                    </a:ext>
                  </a:extLst>
                </p14:cNvPr>
                <p14:cNvContentPartPr/>
                <p14:nvPr/>
              </p14:nvContentPartPr>
              <p14:xfrm>
                <a:off x="407073" y="2555018"/>
                <a:ext cx="433080" cy="685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1118752-DF76-40EB-BDA7-85F902A5CBD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2753" y="2550698"/>
                  <a:ext cx="44172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F9C8338-EFC4-474A-89F8-63CD994C2A14}"/>
                    </a:ext>
                  </a:extLst>
                </p14:cNvPr>
                <p14:cNvContentPartPr/>
                <p14:nvPr/>
              </p14:nvContentPartPr>
              <p14:xfrm>
                <a:off x="609753" y="3516938"/>
                <a:ext cx="245880" cy="58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F9C8338-EFC4-474A-89F8-63CD994C2A1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5433" y="3512618"/>
                  <a:ext cx="254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91344EE-5863-4B23-BD74-12FFBEFD0194}"/>
                    </a:ext>
                  </a:extLst>
                </p14:cNvPr>
                <p14:cNvContentPartPr/>
                <p14:nvPr/>
              </p14:nvContentPartPr>
              <p14:xfrm>
                <a:off x="823233" y="3209498"/>
                <a:ext cx="68040" cy="66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91344EE-5863-4B23-BD74-12FFBEFD01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8913" y="3205178"/>
                  <a:ext cx="76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47D735A-D89D-4AC7-91C6-0B121A05EF97}"/>
                    </a:ext>
                  </a:extLst>
                </p14:cNvPr>
                <p14:cNvContentPartPr/>
                <p14:nvPr/>
              </p14:nvContentPartPr>
              <p14:xfrm>
                <a:off x="870753" y="3359618"/>
                <a:ext cx="87480" cy="159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47D735A-D89D-4AC7-91C6-0B121A05EF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6433" y="3355298"/>
                  <a:ext cx="96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5B18E34-5890-45ED-9BD7-6E0D53023AA3}"/>
                    </a:ext>
                  </a:extLst>
                </p14:cNvPr>
                <p14:cNvContentPartPr/>
                <p14:nvPr/>
              </p14:nvContentPartPr>
              <p14:xfrm>
                <a:off x="858513" y="3279698"/>
                <a:ext cx="104760" cy="41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5B18E34-5890-45ED-9BD7-6E0D53023A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4193" y="3275378"/>
                  <a:ext cx="113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6368941-0E80-4C66-A184-0019D84D6834}"/>
                    </a:ext>
                  </a:extLst>
                </p14:cNvPr>
                <p14:cNvContentPartPr/>
                <p14:nvPr/>
              </p14:nvContentPartPr>
              <p14:xfrm>
                <a:off x="937353" y="3313898"/>
                <a:ext cx="55440" cy="72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6368941-0E80-4C66-A184-0019D84D683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3033" y="3309578"/>
                  <a:ext cx="64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1A68853-D4D9-4149-AC6C-206ED456F733}"/>
                    </a:ext>
                  </a:extLst>
                </p14:cNvPr>
                <p14:cNvContentPartPr/>
                <p14:nvPr/>
              </p14:nvContentPartPr>
              <p14:xfrm>
                <a:off x="948153" y="2595338"/>
                <a:ext cx="353520" cy="770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1A68853-D4D9-4149-AC6C-206ED456F7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3833" y="2591018"/>
                  <a:ext cx="36216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D4E48FF-CF4C-4247-AE65-63385AFE1EA4}"/>
                    </a:ext>
                  </a:extLst>
                </p14:cNvPr>
                <p14:cNvContentPartPr/>
                <p14:nvPr/>
              </p14:nvContentPartPr>
              <p14:xfrm>
                <a:off x="693633" y="3600458"/>
                <a:ext cx="64080" cy="120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D4E48FF-CF4C-4247-AE65-63385AFE1EA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9313" y="3596138"/>
                  <a:ext cx="72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A45C62D-EBEC-47CD-A66C-AAA16529E467}"/>
                    </a:ext>
                  </a:extLst>
                </p14:cNvPr>
                <p14:cNvContentPartPr/>
                <p14:nvPr/>
              </p14:nvContentPartPr>
              <p14:xfrm>
                <a:off x="770673" y="3656618"/>
                <a:ext cx="42120" cy="7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A45C62D-EBEC-47CD-A66C-AAA16529E4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6353" y="3652298"/>
                  <a:ext cx="50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241A4AE-49C2-4501-9816-DB76ECD4D3B6}"/>
                    </a:ext>
                  </a:extLst>
                </p14:cNvPr>
                <p14:cNvContentPartPr/>
                <p14:nvPr/>
              </p14:nvContentPartPr>
              <p14:xfrm>
                <a:off x="808113" y="3616298"/>
                <a:ext cx="63000" cy="13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241A4AE-49C2-4501-9816-DB76ECD4D3B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3793" y="3611978"/>
                  <a:ext cx="71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D23D1F7-E6D4-4FF1-809A-9694EDE27755}"/>
                    </a:ext>
                  </a:extLst>
                </p14:cNvPr>
                <p14:cNvContentPartPr/>
                <p14:nvPr/>
              </p14:nvContentPartPr>
              <p14:xfrm>
                <a:off x="604713" y="3075218"/>
                <a:ext cx="68760" cy="129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D23D1F7-E6D4-4FF1-809A-9694EDE2775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0393" y="3070898"/>
                  <a:ext cx="77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A71EFB1-F196-4320-A6D9-D9687A29A39A}"/>
                    </a:ext>
                  </a:extLst>
                </p14:cNvPr>
                <p14:cNvContentPartPr/>
                <p14:nvPr/>
              </p14:nvContentPartPr>
              <p14:xfrm>
                <a:off x="696873" y="3106178"/>
                <a:ext cx="25920" cy="56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A71EFB1-F196-4320-A6D9-D9687A29A3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2553" y="3101858"/>
                  <a:ext cx="34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D0C7EC1-E11A-4FA0-8539-F98C8F9FCA46}"/>
                    </a:ext>
                  </a:extLst>
                </p14:cNvPr>
                <p14:cNvContentPartPr/>
                <p14:nvPr/>
              </p14:nvContentPartPr>
              <p14:xfrm>
                <a:off x="738273" y="3074138"/>
                <a:ext cx="74160" cy="114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D0C7EC1-E11A-4FA0-8539-F98C8F9FCA4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3953" y="3069818"/>
                  <a:ext cx="82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CB41090-EEB7-43DC-8C67-5F4AC664A1D2}"/>
                    </a:ext>
                  </a:extLst>
                </p14:cNvPr>
                <p14:cNvContentPartPr/>
                <p14:nvPr/>
              </p14:nvContentPartPr>
              <p14:xfrm>
                <a:off x="168033" y="3498938"/>
                <a:ext cx="54000" cy="96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CB41090-EEB7-43DC-8C67-5F4AC664A1D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3713" y="3494618"/>
                  <a:ext cx="62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54483C6-53BE-4B26-99E8-428C210A5D0B}"/>
                    </a:ext>
                  </a:extLst>
                </p14:cNvPr>
                <p14:cNvContentPartPr/>
                <p14:nvPr/>
              </p14:nvContentPartPr>
              <p14:xfrm>
                <a:off x="241473" y="3484538"/>
                <a:ext cx="48960" cy="99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54483C6-53BE-4B26-99E8-428C210A5D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7153" y="3480218"/>
                  <a:ext cx="57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E1C49C1-221B-480E-A354-A0D35321D8AA}"/>
                    </a:ext>
                  </a:extLst>
                </p14:cNvPr>
                <p14:cNvContentPartPr/>
                <p14:nvPr/>
              </p14:nvContentPartPr>
              <p14:xfrm>
                <a:off x="273513" y="3465098"/>
                <a:ext cx="47520" cy="90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E1C49C1-221B-480E-A354-A0D35321D8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9193" y="3460778"/>
                  <a:ext cx="56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62EDE12-5C2F-41F7-9239-8B963999B5ED}"/>
                    </a:ext>
                  </a:extLst>
                </p14:cNvPr>
                <p14:cNvContentPartPr/>
                <p14:nvPr/>
              </p14:nvContentPartPr>
              <p14:xfrm>
                <a:off x="272433" y="3476618"/>
                <a:ext cx="47520" cy="29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62EDE12-5C2F-41F7-9239-8B963999B5E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8113" y="3472298"/>
                  <a:ext cx="56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2059F53-4212-424F-A0DD-5AEAA17814A3}"/>
                    </a:ext>
                  </a:extLst>
                </p14:cNvPr>
                <p14:cNvContentPartPr/>
                <p14:nvPr/>
              </p14:nvContentPartPr>
              <p14:xfrm>
                <a:off x="380433" y="3525218"/>
                <a:ext cx="25560" cy="7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2059F53-4212-424F-A0DD-5AEAA17814A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6113" y="3520898"/>
                  <a:ext cx="342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A974375-E12F-4497-821D-C34F4D95EA43}"/>
                    </a:ext>
                  </a:extLst>
                </p14:cNvPr>
                <p14:cNvContentPartPr/>
                <p14:nvPr/>
              </p14:nvContentPartPr>
              <p14:xfrm>
                <a:off x="422553" y="3327578"/>
                <a:ext cx="70200" cy="204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A974375-E12F-4497-821D-C34F4D95EA4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8233" y="3323258"/>
                  <a:ext cx="78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24040CF-406A-4955-A015-523EC3CC5CCD}"/>
                    </a:ext>
                  </a:extLst>
                </p14:cNvPr>
                <p14:cNvContentPartPr/>
                <p14:nvPr/>
              </p14:nvContentPartPr>
              <p14:xfrm>
                <a:off x="502833" y="3434138"/>
                <a:ext cx="46440" cy="23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24040CF-406A-4955-A015-523EC3CC5C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8513" y="3429818"/>
                  <a:ext cx="55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6982547-0FE2-4080-9233-9B62C3426666}"/>
                    </a:ext>
                  </a:extLst>
                </p14:cNvPr>
                <p14:cNvContentPartPr/>
                <p14:nvPr/>
              </p14:nvContentPartPr>
              <p14:xfrm>
                <a:off x="503553" y="3321098"/>
                <a:ext cx="37440" cy="169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6982547-0FE2-4080-9233-9B62C342666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9233" y="3316778"/>
                  <a:ext cx="46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E69F523-B3C2-4EEE-806D-055DFCE084AA}"/>
                    </a:ext>
                  </a:extLst>
                </p14:cNvPr>
                <p14:cNvContentPartPr/>
                <p14:nvPr/>
              </p14:nvContentPartPr>
              <p14:xfrm>
                <a:off x="573753" y="3413978"/>
                <a:ext cx="87120" cy="132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E69F523-B3C2-4EEE-806D-055DFCE084A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9433" y="3409658"/>
                  <a:ext cx="95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8A9C22-9936-423E-A24B-CD273CEC380D}"/>
                    </a:ext>
                  </a:extLst>
                </p14:cNvPr>
                <p14:cNvContentPartPr/>
                <p14:nvPr/>
              </p14:nvContentPartPr>
              <p14:xfrm>
                <a:off x="258033" y="4533578"/>
                <a:ext cx="83160" cy="31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8A9C22-9936-423E-A24B-CD273CEC380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3713" y="4529258"/>
                  <a:ext cx="91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3355E1A-8F7E-4E01-8437-43559929113D}"/>
                    </a:ext>
                  </a:extLst>
                </p14:cNvPr>
                <p14:cNvContentPartPr/>
                <p14:nvPr/>
              </p14:nvContentPartPr>
              <p14:xfrm>
                <a:off x="242553" y="4499738"/>
                <a:ext cx="248760" cy="340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3355E1A-8F7E-4E01-8437-43559929113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8233" y="4495418"/>
                  <a:ext cx="257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86F4CF5-E48B-4F82-970E-5F74EDA6535C}"/>
                    </a:ext>
                  </a:extLst>
                </p14:cNvPr>
                <p14:cNvContentPartPr/>
                <p14:nvPr/>
              </p14:nvContentPartPr>
              <p14:xfrm>
                <a:off x="278913" y="4735538"/>
                <a:ext cx="83160" cy="75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86F4CF5-E48B-4F82-970E-5F74EDA6535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4593" y="4731218"/>
                  <a:ext cx="91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79670D8-D309-44B2-B6A6-325AFFAF9164}"/>
                    </a:ext>
                  </a:extLst>
                </p14:cNvPr>
                <p14:cNvContentPartPr/>
                <p14:nvPr/>
              </p14:nvContentPartPr>
              <p14:xfrm>
                <a:off x="467913" y="4546538"/>
                <a:ext cx="121320" cy="65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79670D8-D309-44B2-B6A6-325AFFAF916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3593" y="4542218"/>
                  <a:ext cx="129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A252254-1D72-43CD-877D-684D5C03C6E6}"/>
                    </a:ext>
                  </a:extLst>
                </p14:cNvPr>
                <p14:cNvContentPartPr/>
                <p14:nvPr/>
              </p14:nvContentPartPr>
              <p14:xfrm>
                <a:off x="177753" y="4646978"/>
                <a:ext cx="125280" cy="52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A252254-1D72-43CD-877D-684D5C03C6E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33" y="4642658"/>
                  <a:ext cx="133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D50A5E-D36C-4F72-B9EB-76C649F66E14}"/>
                    </a:ext>
                  </a:extLst>
                </p14:cNvPr>
                <p14:cNvContentPartPr/>
                <p14:nvPr/>
              </p14:nvContentPartPr>
              <p14:xfrm>
                <a:off x="503553" y="4524578"/>
                <a:ext cx="150840" cy="75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D50A5E-D36C-4F72-B9EB-76C649F66E1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9233" y="4520258"/>
                  <a:ext cx="159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6EEE584-C3D7-4737-B5C5-C081CE56B6C4}"/>
                    </a:ext>
                  </a:extLst>
                </p14:cNvPr>
                <p14:cNvContentPartPr/>
                <p14:nvPr/>
              </p14:nvContentPartPr>
              <p14:xfrm>
                <a:off x="387993" y="4864058"/>
                <a:ext cx="36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6EEE584-C3D7-4737-B5C5-C081CE56B6C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3673" y="485973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041DFB6-267C-475F-8697-E152ED3D2374}"/>
                    </a:ext>
                  </a:extLst>
                </p14:cNvPr>
                <p14:cNvContentPartPr/>
                <p14:nvPr/>
              </p14:nvContentPartPr>
              <p14:xfrm>
                <a:off x="388713" y="4838498"/>
                <a:ext cx="69480" cy="151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041DFB6-267C-475F-8697-E152ED3D237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4393" y="4834178"/>
                  <a:ext cx="78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93B011A-AAF5-4619-9D28-17414486BEBA}"/>
                    </a:ext>
                  </a:extLst>
                </p14:cNvPr>
                <p14:cNvContentPartPr/>
                <p14:nvPr/>
              </p14:nvContentPartPr>
              <p14:xfrm>
                <a:off x="349473" y="5004098"/>
                <a:ext cx="59760" cy="36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93B011A-AAF5-4619-9D28-17414486BEB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5153" y="4999778"/>
                  <a:ext cx="68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5F03516-5802-4556-955D-6C1B31D5CF8D}"/>
                    </a:ext>
                  </a:extLst>
                </p14:cNvPr>
                <p14:cNvContentPartPr/>
                <p14:nvPr/>
              </p14:nvContentPartPr>
              <p14:xfrm>
                <a:off x="360273" y="5004818"/>
                <a:ext cx="42120" cy="43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5F03516-5802-4556-955D-6C1B31D5CF8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5953" y="5000498"/>
                  <a:ext cx="50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00A875E-0890-477E-9078-A2B5442929DE}"/>
                    </a:ext>
                  </a:extLst>
                </p14:cNvPr>
                <p14:cNvContentPartPr/>
                <p14:nvPr/>
              </p14:nvContentPartPr>
              <p14:xfrm>
                <a:off x="90993" y="5051618"/>
                <a:ext cx="52920" cy="96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00A875E-0890-477E-9078-A2B5442929D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673" y="5047298"/>
                  <a:ext cx="61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4CD3B0F-5BD1-4A76-AC16-760E170007E5}"/>
                    </a:ext>
                  </a:extLst>
                </p14:cNvPr>
                <p14:cNvContentPartPr/>
                <p14:nvPr/>
              </p14:nvContentPartPr>
              <p14:xfrm>
                <a:off x="157593" y="5066738"/>
                <a:ext cx="46440" cy="60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4CD3B0F-5BD1-4A76-AC16-760E170007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3273" y="5062418"/>
                  <a:ext cx="55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B74E327-3789-4534-841B-3DA9F9CCD7C7}"/>
                    </a:ext>
                  </a:extLst>
                </p14:cNvPr>
                <p14:cNvContentPartPr/>
                <p14:nvPr/>
              </p14:nvContentPartPr>
              <p14:xfrm>
                <a:off x="192873" y="4997618"/>
                <a:ext cx="45000" cy="88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B74E327-3789-4534-841B-3DA9F9CCD7C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8553" y="4993298"/>
                  <a:ext cx="53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17680A9-F0F5-4613-83C8-CDD8570A0BF4}"/>
                    </a:ext>
                  </a:extLst>
                </p14:cNvPr>
                <p14:cNvContentPartPr/>
                <p14:nvPr/>
              </p14:nvContentPartPr>
              <p14:xfrm>
                <a:off x="442713" y="4362218"/>
                <a:ext cx="41760" cy="82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17680A9-F0F5-4613-83C8-CDD8570A0B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8393" y="4357898"/>
                  <a:ext cx="50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1B65661-BE72-40DB-877F-9B5744DC603D}"/>
                    </a:ext>
                  </a:extLst>
                </p14:cNvPr>
                <p14:cNvContentPartPr/>
                <p14:nvPr/>
              </p14:nvContentPartPr>
              <p14:xfrm>
                <a:off x="503913" y="4364018"/>
                <a:ext cx="56880" cy="82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1B65661-BE72-40DB-877F-9B5744DC603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9593" y="4359698"/>
                  <a:ext cx="65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6E8ABEC-B19C-46B1-91B1-78FFDCA606E0}"/>
                    </a:ext>
                  </a:extLst>
                </p14:cNvPr>
                <p14:cNvContentPartPr/>
                <p14:nvPr/>
              </p14:nvContentPartPr>
              <p14:xfrm>
                <a:off x="583113" y="4304978"/>
                <a:ext cx="25200" cy="124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6E8ABEC-B19C-46B1-91B1-78FFDCA606E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8793" y="4300658"/>
                  <a:ext cx="33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918EB84-B25A-4C8C-AC0F-8E5647F25D32}"/>
                    </a:ext>
                  </a:extLst>
                </p14:cNvPr>
                <p14:cNvContentPartPr/>
                <p14:nvPr/>
              </p14:nvContentPartPr>
              <p14:xfrm>
                <a:off x="520473" y="4355738"/>
                <a:ext cx="162720" cy="75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918EB84-B25A-4C8C-AC0F-8E5647F25D3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6153" y="4351418"/>
                  <a:ext cx="171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AF16013-FED6-4C5D-B0FC-A6FDC86D18BA}"/>
                    </a:ext>
                  </a:extLst>
                </p14:cNvPr>
                <p14:cNvContentPartPr/>
                <p14:nvPr/>
              </p14:nvContentPartPr>
              <p14:xfrm>
                <a:off x="688593" y="4192298"/>
                <a:ext cx="65160" cy="205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AF16013-FED6-4C5D-B0FC-A6FDC86D18B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4273" y="4187978"/>
                  <a:ext cx="73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3E11081-98B3-4774-80F7-686F428849B2}"/>
                    </a:ext>
                  </a:extLst>
                </p14:cNvPr>
                <p14:cNvContentPartPr/>
                <p14:nvPr/>
              </p14:nvContentPartPr>
              <p14:xfrm>
                <a:off x="760953" y="4185458"/>
                <a:ext cx="42120" cy="178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3E11081-98B3-4774-80F7-686F428849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6633" y="4181138"/>
                  <a:ext cx="50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0D40471-8813-4FF3-A394-059C0CA428AE}"/>
                    </a:ext>
                  </a:extLst>
                </p14:cNvPr>
                <p14:cNvContentPartPr/>
                <p14:nvPr/>
              </p14:nvContentPartPr>
              <p14:xfrm>
                <a:off x="807753" y="4297418"/>
                <a:ext cx="37800" cy="46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0D40471-8813-4FF3-A394-059C0CA428A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3433" y="4293098"/>
                  <a:ext cx="46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A8EC225-B0F3-4D07-96DE-192B9C0F17D5}"/>
                    </a:ext>
                  </a:extLst>
                </p14:cNvPr>
                <p14:cNvContentPartPr/>
                <p14:nvPr/>
              </p14:nvContentPartPr>
              <p14:xfrm>
                <a:off x="816393" y="4252418"/>
                <a:ext cx="96120" cy="198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A8EC225-B0F3-4D07-96DE-192B9C0F17D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2073" y="4248098"/>
                  <a:ext cx="104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85E7F2D-552B-49C8-9098-0AB450EC9059}"/>
                    </a:ext>
                  </a:extLst>
                </p14:cNvPr>
                <p14:cNvContentPartPr/>
                <p14:nvPr/>
              </p14:nvContentPartPr>
              <p14:xfrm>
                <a:off x="630633" y="4893218"/>
                <a:ext cx="30240" cy="36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85E7F2D-552B-49C8-9098-0AB450EC905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6313" y="4888898"/>
                  <a:ext cx="38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13738EC-4694-48C5-8B92-82276205A81C}"/>
                    </a:ext>
                  </a:extLst>
                </p14:cNvPr>
                <p14:cNvContentPartPr/>
                <p14:nvPr/>
              </p14:nvContentPartPr>
              <p14:xfrm>
                <a:off x="597153" y="4882778"/>
                <a:ext cx="41760" cy="13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13738EC-4694-48C5-8B92-82276205A81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2833" y="4878458"/>
                  <a:ext cx="50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AF529C4-FDBA-4FEC-9920-DAF80593B5AC}"/>
                    </a:ext>
                  </a:extLst>
                </p14:cNvPr>
                <p14:cNvContentPartPr/>
                <p14:nvPr/>
              </p14:nvContentPartPr>
              <p14:xfrm>
                <a:off x="629553" y="4931378"/>
                <a:ext cx="59760" cy="60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AF529C4-FDBA-4FEC-9920-DAF80593B5A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5233" y="4927058"/>
                  <a:ext cx="68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3C6591D-2A94-41D5-A907-4DA2638B3AED}"/>
                    </a:ext>
                  </a:extLst>
                </p14:cNvPr>
                <p14:cNvContentPartPr/>
                <p14:nvPr/>
              </p14:nvContentPartPr>
              <p14:xfrm>
                <a:off x="719193" y="4871258"/>
                <a:ext cx="65520" cy="34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3C6591D-2A94-41D5-A907-4DA2638B3A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4873" y="4866938"/>
                  <a:ext cx="74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A612128-F470-429D-BE1C-5B2D2842103E}"/>
                    </a:ext>
                  </a:extLst>
                </p14:cNvPr>
                <p14:cNvContentPartPr/>
                <p14:nvPr/>
              </p14:nvContentPartPr>
              <p14:xfrm>
                <a:off x="792993" y="4817978"/>
                <a:ext cx="39600" cy="69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A612128-F470-429D-BE1C-5B2D2842103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88673" y="4813658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2898BCE-2335-4D59-AEE3-7216BE4C347F}"/>
                    </a:ext>
                  </a:extLst>
                </p14:cNvPr>
                <p14:cNvContentPartPr/>
                <p14:nvPr/>
              </p14:nvContentPartPr>
              <p14:xfrm>
                <a:off x="840873" y="4749218"/>
                <a:ext cx="57600" cy="154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2898BCE-2335-4D59-AEE3-7216BE4C347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6553" y="4744898"/>
                  <a:ext cx="66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33578F9-494D-4EEC-88C9-8FC941390342}"/>
                    </a:ext>
                  </a:extLst>
                </p14:cNvPr>
                <p14:cNvContentPartPr/>
                <p14:nvPr/>
              </p14:nvContentPartPr>
              <p14:xfrm>
                <a:off x="816033" y="4787018"/>
                <a:ext cx="73800" cy="72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33578F9-494D-4EEC-88C9-8FC94139034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1713" y="4782698"/>
                  <a:ext cx="82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C406E5B-9DD8-4E9D-B342-713B0D835871}"/>
                    </a:ext>
                  </a:extLst>
                </p14:cNvPr>
                <p14:cNvContentPartPr/>
                <p14:nvPr/>
              </p14:nvContentPartPr>
              <p14:xfrm>
                <a:off x="1499313" y="1967138"/>
                <a:ext cx="46440" cy="61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C406E5B-9DD8-4E9D-B342-713B0D83587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94993" y="1962818"/>
                  <a:ext cx="55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939A006-133C-4A75-A7D2-41BA23FC79B0}"/>
                    </a:ext>
                  </a:extLst>
                </p14:cNvPr>
                <p14:cNvContentPartPr/>
                <p14:nvPr/>
              </p14:nvContentPartPr>
              <p14:xfrm>
                <a:off x="1471233" y="1991978"/>
                <a:ext cx="178560" cy="1440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939A006-133C-4A75-A7D2-41BA23FC79B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66913" y="1987658"/>
                  <a:ext cx="187200" cy="14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3F45787-BB50-4A09-9A96-10E2F79D81AC}"/>
                    </a:ext>
                  </a:extLst>
                </p14:cNvPr>
                <p14:cNvContentPartPr/>
                <p14:nvPr/>
              </p14:nvContentPartPr>
              <p14:xfrm>
                <a:off x="1435593" y="3354938"/>
                <a:ext cx="111240" cy="134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3F45787-BB50-4A09-9A96-10E2F79D81A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31273" y="3350618"/>
                  <a:ext cx="119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77C8EB9-2FDE-4C6E-B864-8D5ECA7C4DB4}"/>
                    </a:ext>
                  </a:extLst>
                </p14:cNvPr>
                <p14:cNvContentPartPr/>
                <p14:nvPr/>
              </p14:nvContentPartPr>
              <p14:xfrm>
                <a:off x="1236513" y="3660578"/>
                <a:ext cx="33120" cy="64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77C8EB9-2FDE-4C6E-B864-8D5ECA7C4DB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32193" y="3656258"/>
                  <a:ext cx="41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ED692E9-4569-4CA5-80AD-AD97CD7B856A}"/>
                    </a:ext>
                  </a:extLst>
                </p14:cNvPr>
                <p14:cNvContentPartPr/>
                <p14:nvPr/>
              </p14:nvContentPartPr>
              <p14:xfrm>
                <a:off x="1223193" y="3678578"/>
                <a:ext cx="35280" cy="25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ED692E9-4569-4CA5-80AD-AD97CD7B856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18873" y="3674258"/>
                  <a:ext cx="43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F4DDE3F-3EEA-4597-975F-A4384F8FC0C4}"/>
                    </a:ext>
                  </a:extLst>
                </p14:cNvPr>
                <p14:cNvContentPartPr/>
                <p14:nvPr/>
              </p14:nvContentPartPr>
              <p14:xfrm>
                <a:off x="1302753" y="3642578"/>
                <a:ext cx="65520" cy="107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F4DDE3F-3EEA-4597-975F-A4384F8FC0C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98433" y="3638258"/>
                  <a:ext cx="74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C740440-1438-4EEA-98E4-258974B318FC}"/>
                    </a:ext>
                  </a:extLst>
                </p14:cNvPr>
                <p14:cNvContentPartPr/>
                <p14:nvPr/>
              </p14:nvContentPartPr>
              <p14:xfrm>
                <a:off x="1218153" y="3614138"/>
                <a:ext cx="62640" cy="162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C740440-1438-4EEA-98E4-258974B318F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13833" y="3609818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CF57D69-FA44-4397-9274-C7423DC849BC}"/>
                    </a:ext>
                  </a:extLst>
                </p14:cNvPr>
                <p14:cNvContentPartPr/>
                <p14:nvPr/>
              </p14:nvContentPartPr>
              <p14:xfrm>
                <a:off x="1199793" y="3681458"/>
                <a:ext cx="89640" cy="28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CF57D69-FA44-4397-9274-C7423DC849B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95473" y="3677138"/>
                  <a:ext cx="98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938AA8A-1882-4769-9879-1E66B7559F0C}"/>
                    </a:ext>
                  </a:extLst>
                </p14:cNvPr>
                <p14:cNvContentPartPr/>
                <p14:nvPr/>
              </p14:nvContentPartPr>
              <p14:xfrm>
                <a:off x="1385553" y="3548618"/>
                <a:ext cx="109440" cy="171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938AA8A-1882-4769-9879-1E66B7559F0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81233" y="3544298"/>
                  <a:ext cx="118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728F003-AA8D-4147-8D7A-27E9B990A151}"/>
                    </a:ext>
                  </a:extLst>
                </p14:cNvPr>
                <p14:cNvContentPartPr/>
                <p14:nvPr/>
              </p14:nvContentPartPr>
              <p14:xfrm>
                <a:off x="1498593" y="3595418"/>
                <a:ext cx="8640" cy="117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728F003-AA8D-4147-8D7A-27E9B990A15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94273" y="3591098"/>
                  <a:ext cx="17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D668526-0BB7-42E3-BFCE-B0D8D10727BF}"/>
                    </a:ext>
                  </a:extLst>
                </p14:cNvPr>
                <p14:cNvContentPartPr/>
                <p14:nvPr/>
              </p14:nvContentPartPr>
              <p14:xfrm>
                <a:off x="1486353" y="3585698"/>
                <a:ext cx="71640" cy="81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D668526-0BB7-42E3-BFCE-B0D8D10727B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482033" y="3581378"/>
                  <a:ext cx="80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28B8841-1C31-4B12-9474-AE0709CD19DA}"/>
                    </a:ext>
                  </a:extLst>
                </p14:cNvPr>
                <p14:cNvContentPartPr/>
                <p14:nvPr/>
              </p14:nvContentPartPr>
              <p14:xfrm>
                <a:off x="1563393" y="3529898"/>
                <a:ext cx="12600" cy="113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28B8841-1C31-4B12-9474-AE0709CD19D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59073" y="3525578"/>
                  <a:ext cx="21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9114BAF-DD4B-4420-BD0D-D141D398DEEE}"/>
                    </a:ext>
                  </a:extLst>
                </p14:cNvPr>
                <p14:cNvContentPartPr/>
                <p14:nvPr/>
              </p14:nvContentPartPr>
              <p14:xfrm>
                <a:off x="1554753" y="3511178"/>
                <a:ext cx="124200" cy="86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9114BAF-DD4B-4420-BD0D-D141D398DEE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50433" y="3506858"/>
                  <a:ext cx="132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B1DA826-25F3-4141-AF1A-2F07529E406D}"/>
                    </a:ext>
                  </a:extLst>
                </p14:cNvPr>
                <p14:cNvContentPartPr/>
                <p14:nvPr/>
              </p14:nvContentPartPr>
              <p14:xfrm>
                <a:off x="1483473" y="1935458"/>
                <a:ext cx="72360" cy="75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B1DA826-25F3-4141-AF1A-2F07529E406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479153" y="1931138"/>
                  <a:ext cx="81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32C623C-796A-4835-9334-819D0209910E}"/>
                    </a:ext>
                  </a:extLst>
                </p14:cNvPr>
                <p14:cNvContentPartPr/>
                <p14:nvPr/>
              </p14:nvContentPartPr>
              <p14:xfrm>
                <a:off x="726033" y="5278058"/>
                <a:ext cx="74520" cy="117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32C623C-796A-4835-9334-819D0209910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1713" y="5273738"/>
                  <a:ext cx="83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3AC73A-9CAB-4463-AB50-D6F5E4ABEFB1}"/>
                    </a:ext>
                  </a:extLst>
                </p14:cNvPr>
                <p14:cNvContentPartPr/>
                <p14:nvPr/>
              </p14:nvContentPartPr>
              <p14:xfrm>
                <a:off x="703353" y="5330978"/>
                <a:ext cx="75240" cy="81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3AC73A-9CAB-4463-AB50-D6F5E4ABEFB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9033" y="5326658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DCB81AD-94E2-48C0-9435-97900C6657A4}"/>
                    </a:ext>
                  </a:extLst>
                </p14:cNvPr>
                <p14:cNvContentPartPr/>
                <p14:nvPr/>
              </p14:nvContentPartPr>
              <p14:xfrm>
                <a:off x="837993" y="5202458"/>
                <a:ext cx="52920" cy="97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DCB81AD-94E2-48C0-9435-97900C6657A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33673" y="5198138"/>
                  <a:ext cx="61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D73F3FB-E219-498E-89A4-0343CFBF2FE2}"/>
                    </a:ext>
                  </a:extLst>
                </p14:cNvPr>
                <p14:cNvContentPartPr/>
                <p14:nvPr/>
              </p14:nvContentPartPr>
              <p14:xfrm>
                <a:off x="864273" y="5192018"/>
                <a:ext cx="48600" cy="121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D73F3FB-E219-498E-89A4-0343CFBF2FE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9953" y="5187698"/>
                  <a:ext cx="57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53B5F3C-211A-4E4E-9F5D-5FC190967815}"/>
                    </a:ext>
                  </a:extLst>
                </p14:cNvPr>
                <p14:cNvContentPartPr/>
                <p14:nvPr/>
              </p14:nvContentPartPr>
              <p14:xfrm>
                <a:off x="744033" y="5328818"/>
                <a:ext cx="65160" cy="51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53B5F3C-211A-4E4E-9F5D-5FC19096781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9713" y="5324498"/>
                  <a:ext cx="73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45DA58D-DB69-4ED8-A4AE-617FB33C68F6}"/>
                    </a:ext>
                  </a:extLst>
                </p14:cNvPr>
                <p14:cNvContentPartPr/>
                <p14:nvPr/>
              </p14:nvContentPartPr>
              <p14:xfrm>
                <a:off x="830433" y="5185178"/>
                <a:ext cx="52200" cy="110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45DA58D-DB69-4ED8-A4AE-617FB33C68F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6113" y="5180858"/>
                  <a:ext cx="60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56FB92B-0EF0-4F15-802D-0963DA6F440D}"/>
                    </a:ext>
                  </a:extLst>
                </p14:cNvPr>
                <p14:cNvContentPartPr/>
                <p14:nvPr/>
              </p14:nvContentPartPr>
              <p14:xfrm>
                <a:off x="853833" y="5196698"/>
                <a:ext cx="45720" cy="101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56FB92B-0EF0-4F15-802D-0963DA6F440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9513" y="5192378"/>
                  <a:ext cx="54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9CC1644-CC68-416D-AC39-EF70A098BDDB}"/>
                    </a:ext>
                  </a:extLst>
                </p14:cNvPr>
                <p14:cNvContentPartPr/>
                <p14:nvPr/>
              </p14:nvContentPartPr>
              <p14:xfrm>
                <a:off x="851673" y="5641298"/>
                <a:ext cx="30600" cy="123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9CC1644-CC68-416D-AC39-EF70A098BDD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47353" y="5636978"/>
                  <a:ext cx="39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AF887C6-B765-45F3-8237-8541854604A4}"/>
                    </a:ext>
                  </a:extLst>
                </p14:cNvPr>
                <p14:cNvContentPartPr/>
                <p14:nvPr/>
              </p14:nvContentPartPr>
              <p14:xfrm>
                <a:off x="825033" y="5587658"/>
                <a:ext cx="96480" cy="885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AF887C6-B765-45F3-8237-8541854604A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0713" y="5583338"/>
                  <a:ext cx="105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699D288-9362-4972-AE6E-9CAD74258BDC}"/>
                    </a:ext>
                  </a:extLst>
                </p14:cNvPr>
                <p14:cNvContentPartPr/>
                <p14:nvPr/>
              </p14:nvContentPartPr>
              <p14:xfrm>
                <a:off x="934833" y="5563178"/>
                <a:ext cx="87840" cy="113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699D288-9362-4972-AE6E-9CAD74258BD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0513" y="5558858"/>
                  <a:ext cx="96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FD6222E-6CB5-4B22-88E9-D1F168F9640D}"/>
                    </a:ext>
                  </a:extLst>
                </p14:cNvPr>
                <p14:cNvContentPartPr/>
                <p14:nvPr/>
              </p14:nvContentPartPr>
              <p14:xfrm>
                <a:off x="978033" y="5404418"/>
                <a:ext cx="117000" cy="18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FD6222E-6CB5-4B22-88E9-D1F168F9640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3713" y="5400098"/>
                  <a:ext cx="125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946EA25-2245-4F2C-A570-01B9D7288D90}"/>
                    </a:ext>
                  </a:extLst>
                </p14:cNvPr>
                <p14:cNvContentPartPr/>
                <p14:nvPr/>
              </p14:nvContentPartPr>
              <p14:xfrm>
                <a:off x="1293753" y="4308938"/>
                <a:ext cx="595800" cy="87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946EA25-2245-4F2C-A570-01B9D7288D9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289433" y="4304618"/>
                  <a:ext cx="604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8C2E639-6E7A-4FA6-ACDD-9BF3E5A368D0}"/>
                    </a:ext>
                  </a:extLst>
                </p14:cNvPr>
                <p14:cNvContentPartPr/>
                <p14:nvPr/>
              </p14:nvContentPartPr>
              <p14:xfrm>
                <a:off x="1256673" y="4157738"/>
                <a:ext cx="30960" cy="123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8C2E639-6E7A-4FA6-ACDD-9BF3E5A368D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252353" y="4153418"/>
                  <a:ext cx="39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306892F-D9D4-4F21-AC08-7C92EC799313}"/>
                    </a:ext>
                  </a:extLst>
                </p14:cNvPr>
                <p14:cNvContentPartPr/>
                <p14:nvPr/>
              </p14:nvContentPartPr>
              <p14:xfrm>
                <a:off x="1230033" y="4152338"/>
                <a:ext cx="55440" cy="21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306892F-D9D4-4F21-AC08-7C92EC79931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25713" y="4148018"/>
                  <a:ext cx="64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0222B84-3FBF-4994-A67F-AF86C719F97C}"/>
                    </a:ext>
                  </a:extLst>
                </p14:cNvPr>
                <p14:cNvContentPartPr/>
                <p14:nvPr/>
              </p14:nvContentPartPr>
              <p14:xfrm>
                <a:off x="1244073" y="4213178"/>
                <a:ext cx="27360" cy="13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0222B84-3FBF-4994-A67F-AF86C719F97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39753" y="4208858"/>
                  <a:ext cx="36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5631933-9416-4D43-8B8E-685F53164C4A}"/>
                    </a:ext>
                  </a:extLst>
                </p14:cNvPr>
                <p14:cNvContentPartPr/>
                <p14:nvPr/>
              </p14:nvContentPartPr>
              <p14:xfrm>
                <a:off x="1266393" y="4216778"/>
                <a:ext cx="47520" cy="13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5631933-9416-4D43-8B8E-685F53164C4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62073" y="4212458"/>
                  <a:ext cx="56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CA3A51C-1995-4909-8434-DD26EECC6D29}"/>
                    </a:ext>
                  </a:extLst>
                </p14:cNvPr>
                <p14:cNvContentPartPr/>
                <p14:nvPr/>
              </p14:nvContentPartPr>
              <p14:xfrm>
                <a:off x="1356393" y="4152698"/>
                <a:ext cx="58320" cy="73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CA3A51C-1995-4909-8434-DD26EECC6D2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52073" y="4148378"/>
                  <a:ext cx="66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5C7294C-3068-4C13-ADD1-FBBC144D4E5B}"/>
                    </a:ext>
                  </a:extLst>
                </p14:cNvPr>
                <p14:cNvContentPartPr/>
                <p14:nvPr/>
              </p14:nvContentPartPr>
              <p14:xfrm>
                <a:off x="1430913" y="4153058"/>
                <a:ext cx="155520" cy="59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5C7294C-3068-4C13-ADD1-FBBC144D4E5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426593" y="4148738"/>
                  <a:ext cx="164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6352D49-7E16-4CCB-9000-FFF18F79FC3C}"/>
                    </a:ext>
                  </a:extLst>
                </p14:cNvPr>
                <p14:cNvContentPartPr/>
                <p14:nvPr/>
              </p14:nvContentPartPr>
              <p14:xfrm>
                <a:off x="1294833" y="4490378"/>
                <a:ext cx="133920" cy="151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6352D49-7E16-4CCB-9000-FFF18F79FC3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90513" y="4486058"/>
                  <a:ext cx="142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B3E4321-50DE-4EDA-9D62-33795591B4F1}"/>
                    </a:ext>
                  </a:extLst>
                </p14:cNvPr>
                <p14:cNvContentPartPr/>
                <p14:nvPr/>
              </p14:nvContentPartPr>
              <p14:xfrm>
                <a:off x="1420113" y="4488218"/>
                <a:ext cx="68400" cy="140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B3E4321-50DE-4EDA-9D62-33795591B4F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415793" y="4483898"/>
                  <a:ext cx="77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3817F2A-B45A-4A3D-9329-BF4EF3F8580A}"/>
                    </a:ext>
                  </a:extLst>
                </p14:cNvPr>
                <p14:cNvContentPartPr/>
                <p14:nvPr/>
              </p14:nvContentPartPr>
              <p14:xfrm>
                <a:off x="1418673" y="4540778"/>
                <a:ext cx="86040" cy="52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3817F2A-B45A-4A3D-9329-BF4EF3F8580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14353" y="4536458"/>
                  <a:ext cx="94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81A6FAC-4CB4-4A80-BA7C-1AE1CB98C92B}"/>
                    </a:ext>
                  </a:extLst>
                </p14:cNvPr>
                <p14:cNvContentPartPr/>
                <p14:nvPr/>
              </p14:nvContentPartPr>
              <p14:xfrm>
                <a:off x="1521993" y="4474178"/>
                <a:ext cx="109440" cy="106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81A6FAC-4CB4-4A80-BA7C-1AE1CB98C92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517673" y="4469858"/>
                  <a:ext cx="118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54964FA-872C-458C-A9FA-49511C67C7A6}"/>
                    </a:ext>
                  </a:extLst>
                </p14:cNvPr>
                <p14:cNvContentPartPr/>
                <p14:nvPr/>
              </p14:nvContentPartPr>
              <p14:xfrm>
                <a:off x="1756713" y="4238378"/>
                <a:ext cx="102600" cy="193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54964FA-872C-458C-A9FA-49511C67C7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752393" y="4234058"/>
                  <a:ext cx="111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EEB4D37-BF01-4D42-8CFC-6A2CB6B1594A}"/>
                    </a:ext>
                  </a:extLst>
                </p14:cNvPr>
                <p14:cNvContentPartPr/>
                <p14:nvPr/>
              </p14:nvContentPartPr>
              <p14:xfrm>
                <a:off x="1882713" y="4173578"/>
                <a:ext cx="1257480" cy="155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EEB4D37-BF01-4D42-8CFC-6A2CB6B159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878393" y="4169258"/>
                  <a:ext cx="1266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84E54D0-45FF-44AF-B502-37B4C0D0EA57}"/>
                    </a:ext>
                  </a:extLst>
                </p14:cNvPr>
                <p14:cNvContentPartPr/>
                <p14:nvPr/>
              </p14:nvContentPartPr>
              <p14:xfrm>
                <a:off x="2013033" y="3996818"/>
                <a:ext cx="38880" cy="175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84E54D0-45FF-44AF-B502-37B4C0D0EA5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08713" y="3992498"/>
                  <a:ext cx="47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0A5DA0F-CC71-4D62-A84A-BB5342902E28}"/>
                    </a:ext>
                  </a:extLst>
                </p14:cNvPr>
                <p14:cNvContentPartPr/>
                <p14:nvPr/>
              </p14:nvContentPartPr>
              <p14:xfrm>
                <a:off x="1965153" y="4021298"/>
                <a:ext cx="93600" cy="38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0A5DA0F-CC71-4D62-A84A-BB5342902E2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960833" y="4016978"/>
                  <a:ext cx="102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E6E8EB3-F103-472C-B51F-3E4F74ED5F4E}"/>
                    </a:ext>
                  </a:extLst>
                </p14:cNvPr>
                <p14:cNvContentPartPr/>
                <p14:nvPr/>
              </p14:nvContentPartPr>
              <p14:xfrm>
                <a:off x="1988913" y="4160618"/>
                <a:ext cx="113760" cy="32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E6E8EB3-F103-472C-B51F-3E4F74ED5F4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984593" y="4156298"/>
                  <a:ext cx="122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0D6B5E1-39F5-4DAE-83C0-3EF06372AA22}"/>
                    </a:ext>
                  </a:extLst>
                </p14:cNvPr>
                <p14:cNvContentPartPr/>
                <p14:nvPr/>
              </p14:nvContentPartPr>
              <p14:xfrm>
                <a:off x="2121033" y="4008338"/>
                <a:ext cx="62640" cy="167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0D6B5E1-39F5-4DAE-83C0-3EF06372AA2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16713" y="4004018"/>
                  <a:ext cx="71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2130E82-D1A9-49BD-8908-6C0388AF68D2}"/>
                    </a:ext>
                  </a:extLst>
                </p14:cNvPr>
                <p14:cNvContentPartPr/>
                <p14:nvPr/>
              </p14:nvContentPartPr>
              <p14:xfrm>
                <a:off x="2222913" y="4032098"/>
                <a:ext cx="61560" cy="126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2130E82-D1A9-49BD-8908-6C0388AF68D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18593" y="4027778"/>
                  <a:ext cx="70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CCE8C62-9892-4FE8-B675-212E8AEC34F6}"/>
                    </a:ext>
                  </a:extLst>
                </p14:cNvPr>
                <p14:cNvContentPartPr/>
                <p14:nvPr/>
              </p14:nvContentPartPr>
              <p14:xfrm>
                <a:off x="2301753" y="4010858"/>
                <a:ext cx="38160" cy="145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CCE8C62-9892-4FE8-B675-212E8AEC34F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297433" y="4006538"/>
                  <a:ext cx="46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AC3E3DD-07FE-4C3C-AE7A-BF5AC83D3EBB}"/>
                    </a:ext>
                  </a:extLst>
                </p14:cNvPr>
                <p14:cNvContentPartPr/>
                <p14:nvPr/>
              </p14:nvContentPartPr>
              <p14:xfrm>
                <a:off x="2257473" y="3987458"/>
                <a:ext cx="126000" cy="331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AC3E3DD-07FE-4C3C-AE7A-BF5AC83D3EB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253153" y="3983138"/>
                  <a:ext cx="134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830674B-1868-41C2-A3A8-FCEAEC3EAFA3}"/>
                    </a:ext>
                  </a:extLst>
                </p14:cNvPr>
                <p14:cNvContentPartPr/>
                <p14:nvPr/>
              </p14:nvContentPartPr>
              <p14:xfrm>
                <a:off x="2857953" y="3327938"/>
                <a:ext cx="240480" cy="1239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830674B-1868-41C2-A3A8-FCEAEC3EAFA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53633" y="3323618"/>
                  <a:ext cx="249120" cy="12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94A53CB-CDA9-4F2C-8944-500AED215716}"/>
                    </a:ext>
                  </a:extLst>
                </p14:cNvPr>
                <p14:cNvContentPartPr/>
                <p14:nvPr/>
              </p14:nvContentPartPr>
              <p14:xfrm>
                <a:off x="2819433" y="3123458"/>
                <a:ext cx="1338480" cy="14817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94A53CB-CDA9-4F2C-8944-500AED21571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15113" y="3119138"/>
                  <a:ext cx="1347120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288222D-481A-4CF3-A803-195BB4960844}"/>
                    </a:ext>
                  </a:extLst>
                </p14:cNvPr>
                <p14:cNvContentPartPr/>
                <p14:nvPr/>
              </p14:nvContentPartPr>
              <p14:xfrm>
                <a:off x="3086193" y="3541058"/>
                <a:ext cx="197640" cy="397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288222D-481A-4CF3-A803-195BB496084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81873" y="3536738"/>
                  <a:ext cx="2062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F57ABA5-B40E-4F29-BD65-5043D5AD96EC}"/>
                    </a:ext>
                  </a:extLst>
                </p14:cNvPr>
                <p14:cNvContentPartPr/>
                <p14:nvPr/>
              </p14:nvContentPartPr>
              <p14:xfrm>
                <a:off x="3316953" y="3685058"/>
                <a:ext cx="59400" cy="146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F57ABA5-B40E-4F29-BD65-5043D5AD96E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312633" y="3680738"/>
                  <a:ext cx="68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C33AB42-FB3B-4BA1-8192-5AA542991602}"/>
                    </a:ext>
                  </a:extLst>
                </p14:cNvPr>
                <p14:cNvContentPartPr/>
                <p14:nvPr/>
              </p14:nvContentPartPr>
              <p14:xfrm>
                <a:off x="3436833" y="3669578"/>
                <a:ext cx="122400" cy="129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C33AB42-FB3B-4BA1-8192-5AA54299160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32513" y="3665258"/>
                  <a:ext cx="131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EFB2136-061B-427F-AB6C-8509B55C3936}"/>
                    </a:ext>
                  </a:extLst>
                </p14:cNvPr>
                <p14:cNvContentPartPr/>
                <p14:nvPr/>
              </p14:nvContentPartPr>
              <p14:xfrm>
                <a:off x="3521073" y="3658058"/>
                <a:ext cx="71640" cy="106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EFB2136-061B-427F-AB6C-8509B55C393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16753" y="3653738"/>
                  <a:ext cx="80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89E9627-D56A-4AC2-98D4-30423C5EA860}"/>
                    </a:ext>
                  </a:extLst>
                </p14:cNvPr>
                <p14:cNvContentPartPr/>
                <p14:nvPr/>
              </p14:nvContentPartPr>
              <p14:xfrm>
                <a:off x="3586233" y="3408578"/>
                <a:ext cx="84600" cy="333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89E9627-D56A-4AC2-98D4-30423C5EA86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581913" y="3404258"/>
                  <a:ext cx="932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43600E4-31B6-4599-91E5-0D5F9B381269}"/>
                    </a:ext>
                  </a:extLst>
                </p14:cNvPr>
                <p14:cNvContentPartPr/>
                <p14:nvPr/>
              </p14:nvContentPartPr>
              <p14:xfrm>
                <a:off x="3680913" y="3513338"/>
                <a:ext cx="108000" cy="207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43600E4-31B6-4599-91E5-0D5F9B3812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76593" y="3509018"/>
                  <a:ext cx="116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C379C9A-05F6-45BF-B362-06DE91328B2D}"/>
                    </a:ext>
                  </a:extLst>
                </p14:cNvPr>
                <p14:cNvContentPartPr/>
                <p14:nvPr/>
              </p14:nvContentPartPr>
              <p14:xfrm>
                <a:off x="3667953" y="2177378"/>
                <a:ext cx="1366920" cy="924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C379C9A-05F6-45BF-B362-06DE91328B2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63633" y="2173058"/>
                  <a:ext cx="137556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BC40B43-A221-49CA-81D8-9C897544F000}"/>
                    </a:ext>
                  </a:extLst>
                </p14:cNvPr>
                <p14:cNvContentPartPr/>
                <p14:nvPr/>
              </p14:nvContentPartPr>
              <p14:xfrm>
                <a:off x="4945233" y="2123018"/>
                <a:ext cx="83880" cy="1908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BC40B43-A221-49CA-81D8-9C897544F00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40913" y="2118698"/>
                  <a:ext cx="92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3E6092F-D06B-47AD-A9CF-A493C6173E7E}"/>
                    </a:ext>
                  </a:extLst>
                </p14:cNvPr>
                <p14:cNvContentPartPr/>
                <p14:nvPr/>
              </p14:nvContentPartPr>
              <p14:xfrm>
                <a:off x="4028673" y="2100338"/>
                <a:ext cx="22680" cy="417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3E6092F-D06B-47AD-A9CF-A493C6173E7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24353" y="2096018"/>
                  <a:ext cx="31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8DB2053-15C5-41AE-890B-A77D017AA28E}"/>
                    </a:ext>
                  </a:extLst>
                </p14:cNvPr>
                <p14:cNvContentPartPr/>
                <p14:nvPr/>
              </p14:nvContentPartPr>
              <p14:xfrm>
                <a:off x="3848313" y="2295458"/>
                <a:ext cx="61560" cy="125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8DB2053-15C5-41AE-890B-A77D017AA28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843993" y="2291138"/>
                  <a:ext cx="70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CD5AF01-2A90-47C1-90D1-99D9F7E5D473}"/>
                    </a:ext>
                  </a:extLst>
                </p14:cNvPr>
                <p14:cNvContentPartPr/>
                <p14:nvPr/>
              </p14:nvContentPartPr>
              <p14:xfrm>
                <a:off x="3804753" y="2231378"/>
                <a:ext cx="34920" cy="32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CD5AF01-2A90-47C1-90D1-99D9F7E5D47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800433" y="2227058"/>
                  <a:ext cx="43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1092D9C-85A1-48DA-B905-16650CD5402C}"/>
                    </a:ext>
                  </a:extLst>
                </p14:cNvPr>
                <p14:cNvContentPartPr/>
                <p14:nvPr/>
              </p14:nvContentPartPr>
              <p14:xfrm>
                <a:off x="3893313" y="2282498"/>
                <a:ext cx="195120" cy="1000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1092D9C-85A1-48DA-B905-16650CD5402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888993" y="2278178"/>
                  <a:ext cx="203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08CCDF4-71F1-4511-BA9E-20F8BB7257F1}"/>
                    </a:ext>
                  </a:extLst>
                </p14:cNvPr>
                <p14:cNvContentPartPr/>
                <p14:nvPr/>
              </p14:nvContentPartPr>
              <p14:xfrm>
                <a:off x="4095273" y="2204018"/>
                <a:ext cx="156240" cy="105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08CCDF4-71F1-4511-BA9E-20F8BB7257F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090953" y="2199698"/>
                  <a:ext cx="164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849CAF6-3B9E-42C1-99F5-CCC2B8209136}"/>
                    </a:ext>
                  </a:extLst>
                </p14:cNvPr>
                <p14:cNvContentPartPr/>
                <p14:nvPr/>
              </p14:nvContentPartPr>
              <p14:xfrm>
                <a:off x="3964593" y="2737898"/>
                <a:ext cx="1144440" cy="4374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849CAF6-3B9E-42C1-99F5-CCC2B820913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60273" y="2733578"/>
                  <a:ext cx="11530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6D33154-2BB3-4627-BE83-C4C4291227FA}"/>
                    </a:ext>
                  </a:extLst>
                </p14:cNvPr>
                <p14:cNvContentPartPr/>
                <p14:nvPr/>
              </p14:nvContentPartPr>
              <p14:xfrm>
                <a:off x="5047473" y="2690738"/>
                <a:ext cx="64080" cy="127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6D33154-2BB3-4627-BE83-C4C4291227F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043153" y="2686418"/>
                  <a:ext cx="72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5AD30A5-BE44-4B57-8252-5CB149982C29}"/>
                    </a:ext>
                  </a:extLst>
                </p14:cNvPr>
                <p14:cNvContentPartPr/>
                <p14:nvPr/>
              </p14:nvContentPartPr>
              <p14:xfrm>
                <a:off x="4215873" y="2661938"/>
                <a:ext cx="117000" cy="1875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5AD30A5-BE44-4B57-8252-5CB149982C2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11553" y="2657618"/>
                  <a:ext cx="125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748F240-7B30-49E7-A984-6786315E0BAC}"/>
                    </a:ext>
                  </a:extLst>
                </p14:cNvPr>
                <p14:cNvContentPartPr/>
                <p14:nvPr/>
              </p14:nvContentPartPr>
              <p14:xfrm>
                <a:off x="4371033" y="2651498"/>
                <a:ext cx="82800" cy="1278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748F240-7B30-49E7-A984-6786315E0BA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366713" y="2647178"/>
                  <a:ext cx="91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35A7BA9-C12A-4C6F-A268-A2063C847277}"/>
                    </a:ext>
                  </a:extLst>
                </p14:cNvPr>
                <p14:cNvContentPartPr/>
                <p14:nvPr/>
              </p14:nvContentPartPr>
              <p14:xfrm>
                <a:off x="4510713" y="2549978"/>
                <a:ext cx="64080" cy="174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35A7BA9-C12A-4C6F-A268-A2063C84727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506393" y="2545658"/>
                  <a:ext cx="72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4B68E66-7361-4B46-B7C3-FBC34596B996}"/>
                    </a:ext>
                  </a:extLst>
                </p14:cNvPr>
                <p14:cNvContentPartPr/>
                <p14:nvPr/>
              </p14:nvContentPartPr>
              <p14:xfrm>
                <a:off x="4093473" y="3191138"/>
                <a:ext cx="1114560" cy="260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4B68E66-7361-4B46-B7C3-FBC34596B99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089153" y="3186818"/>
                  <a:ext cx="1123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7D0C32E-9D86-4ABA-BACF-6DEE88E8211F}"/>
                    </a:ext>
                  </a:extLst>
                </p14:cNvPr>
                <p14:cNvContentPartPr/>
                <p14:nvPr/>
              </p14:nvContentPartPr>
              <p14:xfrm>
                <a:off x="5077713" y="3140018"/>
                <a:ext cx="100800" cy="114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7D0C32E-9D86-4ABA-BACF-6DEE88E8211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073393" y="3135698"/>
                  <a:ext cx="109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3C08E4D-C156-4706-8D23-E3FBEE5405C8}"/>
                    </a:ext>
                  </a:extLst>
                </p14:cNvPr>
                <p14:cNvContentPartPr/>
                <p14:nvPr/>
              </p14:nvContentPartPr>
              <p14:xfrm>
                <a:off x="4357713" y="3128858"/>
                <a:ext cx="125640" cy="133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3C08E4D-C156-4706-8D23-E3FBEE5405C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353393" y="3124538"/>
                  <a:ext cx="134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B8DB7C0-06A3-4472-906F-7F9E19D22D41}"/>
                    </a:ext>
                  </a:extLst>
                </p14:cNvPr>
                <p14:cNvContentPartPr/>
                <p14:nvPr/>
              </p14:nvContentPartPr>
              <p14:xfrm>
                <a:off x="4504593" y="3115538"/>
                <a:ext cx="54000" cy="109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B8DB7C0-06A3-4472-906F-7F9E19D22D4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500273" y="3111218"/>
                  <a:ext cx="62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35712F8-D222-46A1-96FA-FE29A4BCFB04}"/>
                    </a:ext>
                  </a:extLst>
                </p14:cNvPr>
                <p14:cNvContentPartPr/>
                <p14:nvPr/>
              </p14:nvContentPartPr>
              <p14:xfrm>
                <a:off x="4611873" y="3023378"/>
                <a:ext cx="149040" cy="149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35712F8-D222-46A1-96FA-FE29A4BCFB0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607553" y="3019058"/>
                  <a:ext cx="157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6779843-E237-46DC-A658-6FE4E88CAD9D}"/>
                    </a:ext>
                  </a:extLst>
                </p14:cNvPr>
                <p14:cNvContentPartPr/>
                <p14:nvPr/>
              </p14:nvContentPartPr>
              <p14:xfrm>
                <a:off x="4150353" y="3520538"/>
                <a:ext cx="1096200" cy="265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6779843-E237-46DC-A658-6FE4E88CAD9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146033" y="3516218"/>
                  <a:ext cx="1104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58D2711-FD75-4109-910B-7384DE6C9285}"/>
                    </a:ext>
                  </a:extLst>
                </p14:cNvPr>
                <p14:cNvContentPartPr/>
                <p14:nvPr/>
              </p14:nvContentPartPr>
              <p14:xfrm>
                <a:off x="5070513" y="3494258"/>
                <a:ext cx="139680" cy="1587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58D2711-FD75-4109-910B-7384DE6C928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066193" y="3489938"/>
                  <a:ext cx="148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B6084E6-0C24-45C8-A2F3-56B6A3AB2FB8}"/>
                    </a:ext>
                  </a:extLst>
                </p14:cNvPr>
                <p14:cNvContentPartPr/>
                <p14:nvPr/>
              </p14:nvContentPartPr>
              <p14:xfrm>
                <a:off x="4507473" y="3507218"/>
                <a:ext cx="111240" cy="1425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B6084E6-0C24-45C8-A2F3-56B6A3AB2FB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503153" y="3502898"/>
                  <a:ext cx="11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5AB3E9C-C723-4CCA-B883-4359C2514334}"/>
                    </a:ext>
                  </a:extLst>
                </p14:cNvPr>
                <p14:cNvContentPartPr/>
                <p14:nvPr/>
              </p14:nvContentPartPr>
              <p14:xfrm>
                <a:off x="4608993" y="3382658"/>
                <a:ext cx="102240" cy="248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5AB3E9C-C723-4CCA-B883-4359C251433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04673" y="3378338"/>
                  <a:ext cx="110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554F804-CC53-475D-854C-4658A57FAD04}"/>
                    </a:ext>
                  </a:extLst>
                </p14:cNvPr>
                <p14:cNvContentPartPr/>
                <p14:nvPr/>
              </p14:nvContentPartPr>
              <p14:xfrm>
                <a:off x="4141713" y="3973418"/>
                <a:ext cx="1019160" cy="177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554F804-CC53-475D-854C-4658A57FAD0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37393" y="3969098"/>
                  <a:ext cx="1027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BF6BF99-56DB-4E35-9128-DC25B77D5184}"/>
                    </a:ext>
                  </a:extLst>
                </p14:cNvPr>
                <p14:cNvContentPartPr/>
                <p14:nvPr/>
              </p14:nvContentPartPr>
              <p14:xfrm>
                <a:off x="5106153" y="3926258"/>
                <a:ext cx="66960" cy="1396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BF6BF99-56DB-4E35-9128-DC25B77D518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101833" y="3921938"/>
                  <a:ext cx="75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19E05E1-C400-45DD-8D68-16F65731FFED}"/>
                    </a:ext>
                  </a:extLst>
                </p14:cNvPr>
                <p14:cNvContentPartPr/>
                <p14:nvPr/>
              </p14:nvContentPartPr>
              <p14:xfrm>
                <a:off x="4435473" y="3874778"/>
                <a:ext cx="187200" cy="256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19E05E1-C400-45DD-8D68-16F65731FFE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431153" y="3870458"/>
                  <a:ext cx="195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60019C5-1D99-4E6F-AAAF-B0A6CD8FB139}"/>
                    </a:ext>
                  </a:extLst>
                </p14:cNvPr>
                <p14:cNvContentPartPr/>
                <p14:nvPr/>
              </p14:nvContentPartPr>
              <p14:xfrm>
                <a:off x="4634553" y="3971618"/>
                <a:ext cx="70560" cy="74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60019C5-1D99-4E6F-AAAF-B0A6CD8FB13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30233" y="3967298"/>
                  <a:ext cx="79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B75CEB9-EF01-4680-A604-06DB324F8FF4}"/>
                    </a:ext>
                  </a:extLst>
                </p14:cNvPr>
                <p14:cNvContentPartPr/>
                <p14:nvPr/>
              </p14:nvContentPartPr>
              <p14:xfrm>
                <a:off x="4719153" y="3886298"/>
                <a:ext cx="65160" cy="162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B75CEB9-EF01-4680-A604-06DB324F8FF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14833" y="3881978"/>
                  <a:ext cx="73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4248AF2-FFC4-47BD-90E4-95564FA69485}"/>
                    </a:ext>
                  </a:extLst>
                </p14:cNvPr>
                <p14:cNvContentPartPr/>
                <p14:nvPr/>
              </p14:nvContentPartPr>
              <p14:xfrm>
                <a:off x="4039833" y="4438178"/>
                <a:ext cx="1102320" cy="1735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4248AF2-FFC4-47BD-90E4-95564FA6948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035513" y="4433858"/>
                  <a:ext cx="1110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FF973E0-8B46-46FD-B2EE-42E309D92362}"/>
                    </a:ext>
                  </a:extLst>
                </p14:cNvPr>
                <p14:cNvContentPartPr/>
                <p14:nvPr/>
              </p14:nvContentPartPr>
              <p14:xfrm>
                <a:off x="5101113" y="4415138"/>
                <a:ext cx="81360" cy="108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FF973E0-8B46-46FD-B2EE-42E309D9236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096793" y="4410818"/>
                  <a:ext cx="90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D9B01CB-B360-4931-8338-191D5F7C0304}"/>
                    </a:ext>
                  </a:extLst>
                </p14:cNvPr>
                <p14:cNvContentPartPr/>
                <p14:nvPr/>
              </p14:nvContentPartPr>
              <p14:xfrm>
                <a:off x="4411713" y="4344578"/>
                <a:ext cx="51480" cy="1843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D9B01CB-B360-4931-8338-191D5F7C030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07393" y="4340258"/>
                  <a:ext cx="60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8AF0431-40B4-4FBB-92C6-149A6E78C6FC}"/>
                    </a:ext>
                  </a:extLst>
                </p14:cNvPr>
                <p14:cNvContentPartPr/>
                <p14:nvPr/>
              </p14:nvContentPartPr>
              <p14:xfrm>
                <a:off x="4395513" y="4299218"/>
                <a:ext cx="115200" cy="15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8AF0431-40B4-4FBB-92C6-149A6E78C6F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91193" y="4294898"/>
                  <a:ext cx="123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FB74C04-B525-449E-BE99-E7F0D0D623A8}"/>
                    </a:ext>
                  </a:extLst>
                </p14:cNvPr>
                <p14:cNvContentPartPr/>
                <p14:nvPr/>
              </p14:nvContentPartPr>
              <p14:xfrm>
                <a:off x="4944513" y="1302578"/>
                <a:ext cx="286560" cy="34128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FB74C04-B525-449E-BE99-E7F0D0D623A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940193" y="1298258"/>
                  <a:ext cx="295200" cy="34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04951EE-A7CB-4414-B18C-F3794F0BDE6F}"/>
                    </a:ext>
                  </a:extLst>
                </p14:cNvPr>
                <p14:cNvContentPartPr/>
                <p14:nvPr/>
              </p14:nvContentPartPr>
              <p14:xfrm>
                <a:off x="4500273" y="4412618"/>
                <a:ext cx="130680" cy="482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04951EE-A7CB-4414-B18C-F3794F0BDE6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495953" y="4408298"/>
                  <a:ext cx="139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868CEA3-470F-4C79-8A47-AA4BD2CFE65E}"/>
                    </a:ext>
                  </a:extLst>
                </p14:cNvPr>
                <p14:cNvContentPartPr/>
                <p14:nvPr/>
              </p14:nvContentPartPr>
              <p14:xfrm>
                <a:off x="4641753" y="4364378"/>
                <a:ext cx="80280" cy="727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868CEA3-470F-4C79-8A47-AA4BD2CFE65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637433" y="4360058"/>
                  <a:ext cx="88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A2AFA50-C09F-4D9B-8080-9DC96D421928}"/>
                    </a:ext>
                  </a:extLst>
                </p14:cNvPr>
                <p14:cNvContentPartPr/>
                <p14:nvPr/>
              </p14:nvContentPartPr>
              <p14:xfrm>
                <a:off x="4745793" y="4267538"/>
                <a:ext cx="76320" cy="157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A2AFA50-C09F-4D9B-8080-9DC96D42192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741473" y="4263218"/>
                  <a:ext cx="84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D45A9D3-1D5D-48F2-A187-06B6311CF300}"/>
                    </a:ext>
                  </a:extLst>
                </p14:cNvPr>
                <p14:cNvContentPartPr/>
                <p14:nvPr/>
              </p14:nvContentPartPr>
              <p14:xfrm>
                <a:off x="4760913" y="4324778"/>
                <a:ext cx="102960" cy="622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D45A9D3-1D5D-48F2-A187-06B6311CF30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756593" y="4320458"/>
                  <a:ext cx="111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5355834-FD8F-4C6E-8520-476851D68608}"/>
                    </a:ext>
                  </a:extLst>
                </p14:cNvPr>
                <p14:cNvContentPartPr/>
                <p14:nvPr/>
              </p14:nvContentPartPr>
              <p14:xfrm>
                <a:off x="3252873" y="1841138"/>
                <a:ext cx="1706760" cy="1307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5355834-FD8F-4C6E-8520-476851D6860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248553" y="1836818"/>
                  <a:ext cx="1715400" cy="13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F0494CA-E661-462B-9BBD-1A032E1BD1CB}"/>
                    </a:ext>
                  </a:extLst>
                </p14:cNvPr>
                <p14:cNvContentPartPr/>
                <p14:nvPr/>
              </p14:nvContentPartPr>
              <p14:xfrm>
                <a:off x="4852353" y="1767698"/>
                <a:ext cx="112680" cy="193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F0494CA-E661-462B-9BBD-1A032E1BD1C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848033" y="1763378"/>
                  <a:ext cx="121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FBDB019-3F64-483B-85C4-920BA0EF72D2}"/>
                    </a:ext>
                  </a:extLst>
                </p14:cNvPr>
                <p14:cNvContentPartPr/>
                <p14:nvPr/>
              </p14:nvContentPartPr>
              <p14:xfrm>
                <a:off x="3654273" y="1811618"/>
                <a:ext cx="115200" cy="1522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FBDB019-3F64-483B-85C4-920BA0EF72D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649953" y="1807298"/>
                  <a:ext cx="123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2F4CEF0-45FC-4207-BE33-94767B03E606}"/>
                    </a:ext>
                  </a:extLst>
                </p14:cNvPr>
                <p14:cNvContentPartPr/>
                <p14:nvPr/>
              </p14:nvContentPartPr>
              <p14:xfrm>
                <a:off x="3820233" y="1737818"/>
                <a:ext cx="75240" cy="172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2F4CEF0-45FC-4207-BE33-94767B03E60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815913" y="1733498"/>
                  <a:ext cx="83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3EC3AA8-276F-431F-8ABB-E9617B578202}"/>
                    </a:ext>
                  </a:extLst>
                </p14:cNvPr>
                <p14:cNvContentPartPr/>
                <p14:nvPr/>
              </p14:nvContentPartPr>
              <p14:xfrm>
                <a:off x="3909153" y="1763738"/>
                <a:ext cx="144720" cy="107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3EC3AA8-276F-431F-8ABB-E9617B57820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904833" y="1759418"/>
                  <a:ext cx="153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4B457E4-14D1-4FEE-96F0-FB1450FBAE45}"/>
                    </a:ext>
                  </a:extLst>
                </p14:cNvPr>
                <p14:cNvContentPartPr/>
                <p14:nvPr/>
              </p14:nvContentPartPr>
              <p14:xfrm>
                <a:off x="5192553" y="4612058"/>
                <a:ext cx="626040" cy="1627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4B457E4-14D1-4FEE-96F0-FB1450FBAE4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188233" y="4607738"/>
                  <a:ext cx="634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C1C8A3C-FC52-4CA2-BA3B-4E1DCF21642A}"/>
                    </a:ext>
                  </a:extLst>
                </p14:cNvPr>
                <p14:cNvContentPartPr/>
                <p14:nvPr/>
              </p14:nvContentPartPr>
              <p14:xfrm>
                <a:off x="5706273" y="4463738"/>
                <a:ext cx="20880" cy="2044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C1C8A3C-FC52-4CA2-BA3B-4E1DCF21642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701953" y="4459418"/>
                  <a:ext cx="29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DC07997-D7E1-43AE-8954-4E4567CA7759}"/>
                    </a:ext>
                  </a:extLst>
                </p14:cNvPr>
                <p14:cNvContentPartPr/>
                <p14:nvPr/>
              </p14:nvContentPartPr>
              <p14:xfrm>
                <a:off x="5183913" y="4580018"/>
                <a:ext cx="103320" cy="146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DC07997-D7E1-43AE-8954-4E4567CA775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179593" y="4575698"/>
                  <a:ext cx="111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8A80B4C-4474-4321-97FB-ECBF274C0EC5}"/>
                    </a:ext>
                  </a:extLst>
                </p14:cNvPr>
                <p14:cNvContentPartPr/>
                <p14:nvPr/>
              </p14:nvContentPartPr>
              <p14:xfrm>
                <a:off x="5181753" y="3180338"/>
                <a:ext cx="912600" cy="2570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8A80B4C-4474-4321-97FB-ECBF274C0EC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177433" y="3176018"/>
                  <a:ext cx="921240" cy="25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B23243E-DEC8-4D4F-BD01-A00CB68A64C9}"/>
                    </a:ext>
                  </a:extLst>
                </p14:cNvPr>
                <p14:cNvContentPartPr/>
                <p14:nvPr/>
              </p14:nvContentPartPr>
              <p14:xfrm>
                <a:off x="5039553" y="2735378"/>
                <a:ext cx="1302120" cy="2821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B23243E-DEC8-4D4F-BD01-A00CB68A64C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035233" y="2731058"/>
                  <a:ext cx="1310760" cy="28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674315A-97BC-4775-B087-70F5064352FE}"/>
                    </a:ext>
                  </a:extLst>
                </p14:cNvPr>
                <p14:cNvContentPartPr/>
                <p14:nvPr/>
              </p14:nvContentPartPr>
              <p14:xfrm>
                <a:off x="5983113" y="5470658"/>
                <a:ext cx="165960" cy="159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674315A-97BC-4775-B087-70F5064352F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78793" y="5466338"/>
                  <a:ext cx="174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3C8EB2DA-700A-4FEB-B1C5-4BA45255AB70}"/>
                    </a:ext>
                  </a:extLst>
                </p14:cNvPr>
                <p14:cNvContentPartPr/>
                <p14:nvPr/>
              </p14:nvContentPartPr>
              <p14:xfrm>
                <a:off x="6249153" y="5398658"/>
                <a:ext cx="148680" cy="101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3C8EB2DA-700A-4FEB-B1C5-4BA45255AB7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244833" y="5394338"/>
                  <a:ext cx="157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2E9B02-CAD8-472C-8DEF-B3B32978C9D3}"/>
                    </a:ext>
                  </a:extLst>
                </p14:cNvPr>
                <p14:cNvContentPartPr/>
                <p14:nvPr/>
              </p14:nvContentPartPr>
              <p14:xfrm>
                <a:off x="5775753" y="5522138"/>
                <a:ext cx="658080" cy="1591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2E9B02-CAD8-472C-8DEF-B3B32978C9D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771433" y="5517818"/>
                  <a:ext cx="666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0137DF1-C4A8-46E6-A843-EBD037490518}"/>
                    </a:ext>
                  </a:extLst>
                </p14:cNvPr>
                <p14:cNvContentPartPr/>
                <p14:nvPr/>
              </p14:nvContentPartPr>
              <p14:xfrm>
                <a:off x="5847753" y="5663978"/>
                <a:ext cx="753480" cy="583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0137DF1-C4A8-46E6-A843-EBD03749051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843433" y="5659658"/>
                  <a:ext cx="7621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14C7BC0-67CB-4073-B3E1-70BA192F983F}"/>
                    </a:ext>
                  </a:extLst>
                </p14:cNvPr>
                <p14:cNvContentPartPr/>
                <p14:nvPr/>
              </p14:nvContentPartPr>
              <p14:xfrm>
                <a:off x="6441033" y="5591978"/>
                <a:ext cx="100800" cy="540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14C7BC0-67CB-4073-B3E1-70BA192F983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436713" y="5587658"/>
                  <a:ext cx="1094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9028819-D9AA-48E0-B4CE-C9FE427E88BA}"/>
                    </a:ext>
                  </a:extLst>
                </p14:cNvPr>
                <p14:cNvContentPartPr/>
                <p14:nvPr/>
              </p14:nvContentPartPr>
              <p14:xfrm>
                <a:off x="5953953" y="5810138"/>
                <a:ext cx="234360" cy="200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9028819-D9AA-48E0-B4CE-C9FE427E88B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949633" y="5805818"/>
                  <a:ext cx="243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6561B15-DDB7-41C8-9159-F8C6534ED2A2}"/>
                    </a:ext>
                  </a:extLst>
                </p14:cNvPr>
                <p14:cNvContentPartPr/>
                <p14:nvPr/>
              </p14:nvContentPartPr>
              <p14:xfrm>
                <a:off x="6180753" y="5858018"/>
                <a:ext cx="99360" cy="277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6561B15-DDB7-41C8-9159-F8C6534ED2A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176433" y="5853698"/>
                  <a:ext cx="108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04ABB8C-7C19-43C4-9C51-0234FE8AB801}"/>
                    </a:ext>
                  </a:extLst>
                </p14:cNvPr>
                <p14:cNvContentPartPr/>
                <p14:nvPr/>
              </p14:nvContentPartPr>
              <p14:xfrm>
                <a:off x="6260313" y="5713298"/>
                <a:ext cx="91440" cy="3200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04ABB8C-7C19-43C4-9C51-0234FE8AB80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255993" y="5708978"/>
                  <a:ext cx="1000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419EF4B-3F94-4CC6-845B-C59E484314A3}"/>
                    </a:ext>
                  </a:extLst>
                </p14:cNvPr>
                <p14:cNvContentPartPr/>
                <p14:nvPr/>
              </p14:nvContentPartPr>
              <p14:xfrm>
                <a:off x="6333753" y="5838938"/>
                <a:ext cx="360" cy="3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419EF4B-3F94-4CC6-845B-C59E484314A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29433" y="583461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1B43E7A-0442-47B8-8934-5D3C9C67392C}"/>
                    </a:ext>
                  </a:extLst>
                </p14:cNvPr>
                <p14:cNvContentPartPr/>
                <p14:nvPr/>
              </p14:nvContentPartPr>
              <p14:xfrm>
                <a:off x="6340233" y="5750018"/>
                <a:ext cx="38520" cy="1782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1B43E7A-0442-47B8-8934-5D3C9C67392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335913" y="5745698"/>
                  <a:ext cx="47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D245036-3D2F-4EA6-87E6-4BE20401689A}"/>
                    </a:ext>
                  </a:extLst>
                </p14:cNvPr>
                <p14:cNvContentPartPr/>
                <p14:nvPr/>
              </p14:nvContentPartPr>
              <p14:xfrm>
                <a:off x="6382353" y="5857658"/>
                <a:ext cx="69480" cy="106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D245036-3D2F-4EA6-87E6-4BE20401689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378033" y="5853338"/>
                  <a:ext cx="78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26190A4-9DDA-4D25-BEAB-964B12B3B5F0}"/>
                    </a:ext>
                  </a:extLst>
                </p14:cNvPr>
                <p14:cNvContentPartPr/>
                <p14:nvPr/>
              </p14:nvContentPartPr>
              <p14:xfrm>
                <a:off x="6483873" y="4429178"/>
                <a:ext cx="300240" cy="12855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26190A4-9DDA-4D25-BEAB-964B12B3B5F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479553" y="4424858"/>
                  <a:ext cx="308880" cy="12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4216D1C-1353-4273-A0C6-86C14C29644E}"/>
                    </a:ext>
                  </a:extLst>
                </p14:cNvPr>
                <p14:cNvContentPartPr/>
                <p14:nvPr/>
              </p14:nvContentPartPr>
              <p14:xfrm>
                <a:off x="6524553" y="4453298"/>
                <a:ext cx="624960" cy="15066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4216D1C-1353-4273-A0C6-86C14C29644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520233" y="4448978"/>
                  <a:ext cx="633600" cy="15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EFFA71C-D1A9-4C67-AA24-157355AF425E}"/>
                    </a:ext>
                  </a:extLst>
                </p14:cNvPr>
                <p14:cNvContentPartPr/>
                <p14:nvPr/>
              </p14:nvContentPartPr>
              <p14:xfrm>
                <a:off x="6687993" y="4425578"/>
                <a:ext cx="231480" cy="1461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EFFA71C-D1A9-4C67-AA24-157355AF425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683673" y="4421258"/>
                  <a:ext cx="240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FC09B8A-33B1-4047-BEC4-C38240562FDE}"/>
                    </a:ext>
                  </a:extLst>
                </p14:cNvPr>
                <p14:cNvContentPartPr/>
                <p14:nvPr/>
              </p14:nvContentPartPr>
              <p14:xfrm>
                <a:off x="7083273" y="4442138"/>
                <a:ext cx="121320" cy="160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FC09B8A-33B1-4047-BEC4-C38240562FD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078953" y="4437818"/>
                  <a:ext cx="129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24D537A-C3CB-43D5-B3DC-12657F139A2A}"/>
                    </a:ext>
                  </a:extLst>
                </p14:cNvPr>
                <p14:cNvContentPartPr/>
                <p14:nvPr/>
              </p14:nvContentPartPr>
              <p14:xfrm>
                <a:off x="6487473" y="4804658"/>
                <a:ext cx="62280" cy="1047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24D537A-C3CB-43D5-B3DC-12657F139A2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483153" y="4800338"/>
                  <a:ext cx="70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542CE5D-296D-46E1-9FCF-93C51CCACE61}"/>
                    </a:ext>
                  </a:extLst>
                </p14:cNvPr>
                <p14:cNvContentPartPr/>
                <p14:nvPr/>
              </p14:nvContentPartPr>
              <p14:xfrm>
                <a:off x="6562353" y="4751738"/>
                <a:ext cx="38880" cy="1432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542CE5D-296D-46E1-9FCF-93C51CCACE6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58033" y="4747418"/>
                  <a:ext cx="47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4ECCCFE-8596-4124-A1A1-8093E2F02B80}"/>
                    </a:ext>
                  </a:extLst>
                </p14:cNvPr>
                <p14:cNvContentPartPr/>
                <p14:nvPr/>
              </p14:nvContentPartPr>
              <p14:xfrm>
                <a:off x="6622833" y="4736258"/>
                <a:ext cx="44640" cy="1011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4ECCCFE-8596-4124-A1A1-8093E2F02B8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618513" y="4731938"/>
                  <a:ext cx="53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57B18EB-6CC5-497B-95DD-465DA873243D}"/>
                    </a:ext>
                  </a:extLst>
                </p14:cNvPr>
                <p14:cNvContentPartPr/>
                <p14:nvPr/>
              </p14:nvContentPartPr>
              <p14:xfrm>
                <a:off x="6893553" y="4768658"/>
                <a:ext cx="91080" cy="1411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57B18EB-6CC5-497B-95DD-465DA873243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889233" y="4764338"/>
                  <a:ext cx="99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33B2422-42BA-47AA-8636-B532E74FCA32}"/>
                    </a:ext>
                  </a:extLst>
                </p14:cNvPr>
                <p14:cNvContentPartPr/>
                <p14:nvPr/>
              </p14:nvContentPartPr>
              <p14:xfrm>
                <a:off x="6992913" y="4728338"/>
                <a:ext cx="42120" cy="1648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33B2422-42BA-47AA-8636-B532E74FCA3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988593" y="4724018"/>
                  <a:ext cx="50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CE75722E-28EB-4669-9B40-ABAAA40F01A0}"/>
                    </a:ext>
                  </a:extLst>
                </p14:cNvPr>
                <p14:cNvContentPartPr/>
                <p14:nvPr/>
              </p14:nvContentPartPr>
              <p14:xfrm>
                <a:off x="7028193" y="4726178"/>
                <a:ext cx="92520" cy="134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CE75722E-28EB-4669-9B40-ABAAA40F01A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023873" y="4721858"/>
                  <a:ext cx="101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F063F036-5679-41C9-8883-230716030BFE}"/>
                    </a:ext>
                  </a:extLst>
                </p14:cNvPr>
                <p14:cNvContentPartPr/>
                <p14:nvPr/>
              </p14:nvContentPartPr>
              <p14:xfrm>
                <a:off x="6312873" y="3391658"/>
                <a:ext cx="115200" cy="1053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F063F036-5679-41C9-8883-230716030BF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308553" y="3387338"/>
                  <a:ext cx="123840" cy="10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94F4422-1650-44DC-B76B-FF8153D4BF19}"/>
                    </a:ext>
                  </a:extLst>
                </p14:cNvPr>
                <p14:cNvContentPartPr/>
                <p14:nvPr/>
              </p14:nvContentPartPr>
              <p14:xfrm>
                <a:off x="6320073" y="3254138"/>
                <a:ext cx="1010520" cy="1155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94F4422-1650-44DC-B76B-FF8153D4BF1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315753" y="3249818"/>
                  <a:ext cx="1019160" cy="11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25E8EF4-A0C0-4B30-8E2E-07BDAD7DA868}"/>
                    </a:ext>
                  </a:extLst>
                </p14:cNvPr>
                <p14:cNvContentPartPr/>
                <p14:nvPr/>
              </p14:nvContentPartPr>
              <p14:xfrm>
                <a:off x="6520593" y="3680018"/>
                <a:ext cx="57600" cy="2797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25E8EF4-A0C0-4B30-8E2E-07BDAD7DA868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516273" y="3675698"/>
                  <a:ext cx="66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D1B668D-998B-422B-957D-24D46D3F3F69}"/>
                    </a:ext>
                  </a:extLst>
                </p14:cNvPr>
                <p14:cNvContentPartPr/>
                <p14:nvPr/>
              </p14:nvContentPartPr>
              <p14:xfrm>
                <a:off x="6552633" y="3666698"/>
                <a:ext cx="83160" cy="2840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D1B668D-998B-422B-957D-24D46D3F3F6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548313" y="3662378"/>
                  <a:ext cx="91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C550C57-7EC0-4C74-AD56-D985AF287BCF}"/>
                    </a:ext>
                  </a:extLst>
                </p14:cNvPr>
                <p14:cNvContentPartPr/>
                <p14:nvPr/>
              </p14:nvContentPartPr>
              <p14:xfrm>
                <a:off x="6496473" y="3837338"/>
                <a:ext cx="177840" cy="622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C550C57-7EC0-4C74-AD56-D985AF287BC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492153" y="3833018"/>
                  <a:ext cx="186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C838E4A-9EBF-4115-84AE-317542927731}"/>
                    </a:ext>
                  </a:extLst>
                </p14:cNvPr>
                <p14:cNvContentPartPr/>
                <p14:nvPr/>
              </p14:nvContentPartPr>
              <p14:xfrm>
                <a:off x="6686913" y="3694418"/>
                <a:ext cx="151560" cy="2426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C838E4A-9EBF-4115-84AE-31754292773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682593" y="3690098"/>
                  <a:ext cx="160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A60BF68-7C3C-4A70-BB4E-AE319E30E2B7}"/>
                    </a:ext>
                  </a:extLst>
                </p14:cNvPr>
                <p14:cNvContentPartPr/>
                <p14:nvPr/>
              </p14:nvContentPartPr>
              <p14:xfrm>
                <a:off x="6862953" y="3659858"/>
                <a:ext cx="189000" cy="23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A60BF68-7C3C-4A70-BB4E-AE319E30E2B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858633" y="3655538"/>
                  <a:ext cx="197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A976FC62-BE36-4177-B4F6-B2D7BA99C169}"/>
                    </a:ext>
                  </a:extLst>
                </p14:cNvPr>
                <p14:cNvContentPartPr/>
                <p14:nvPr/>
              </p14:nvContentPartPr>
              <p14:xfrm>
                <a:off x="6353553" y="3268538"/>
                <a:ext cx="176040" cy="1231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A976FC62-BE36-4177-B4F6-B2D7BA99C16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349233" y="3264218"/>
                  <a:ext cx="184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7D0D971-95F9-4816-878D-3044C894FAAA}"/>
                    </a:ext>
                  </a:extLst>
                </p14:cNvPr>
                <p14:cNvContentPartPr/>
                <p14:nvPr/>
              </p14:nvContentPartPr>
              <p14:xfrm>
                <a:off x="5024433" y="2251178"/>
                <a:ext cx="1286640" cy="1205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7D0D971-95F9-4816-878D-3044C894FAAA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020113" y="2246858"/>
                  <a:ext cx="129528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74F6FDF-D075-4613-9FB1-12287E89D1CB}"/>
                    </a:ext>
                  </a:extLst>
                </p14:cNvPr>
                <p14:cNvContentPartPr/>
                <p14:nvPr/>
              </p14:nvContentPartPr>
              <p14:xfrm>
                <a:off x="6189753" y="3304538"/>
                <a:ext cx="143280" cy="162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74F6FDF-D075-4613-9FB1-12287E89D1C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185433" y="3300218"/>
                  <a:ext cx="151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8120688-AA4F-426E-8E92-DC270AE1D5CD}"/>
                    </a:ext>
                  </a:extLst>
                </p14:cNvPr>
                <p14:cNvContentPartPr/>
                <p14:nvPr/>
              </p14:nvContentPartPr>
              <p14:xfrm>
                <a:off x="5597193" y="3779018"/>
                <a:ext cx="682200" cy="1814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8120688-AA4F-426E-8E92-DC270AE1D5C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592873" y="3774698"/>
                  <a:ext cx="69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A729587-D378-443D-95BB-AE823926F867}"/>
                    </a:ext>
                  </a:extLst>
                </p14:cNvPr>
                <p14:cNvContentPartPr/>
                <p14:nvPr/>
              </p14:nvContentPartPr>
              <p14:xfrm>
                <a:off x="6264273" y="3722498"/>
                <a:ext cx="98640" cy="1497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A729587-D378-443D-95BB-AE823926F867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259953" y="3718178"/>
                  <a:ext cx="107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734DFAA-70A3-4467-B4D4-76DA4E726047}"/>
                    </a:ext>
                  </a:extLst>
                </p14:cNvPr>
                <p14:cNvContentPartPr/>
                <p14:nvPr/>
              </p14:nvContentPartPr>
              <p14:xfrm>
                <a:off x="5694753" y="4020218"/>
                <a:ext cx="666360" cy="3384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734DFAA-70A3-4467-B4D4-76DA4E726047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690433" y="4015898"/>
                  <a:ext cx="6750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4D0BF34-9EA5-45EB-B2C8-76A1BD8C8A47}"/>
                    </a:ext>
                  </a:extLst>
                </p14:cNvPr>
                <p14:cNvContentPartPr/>
                <p14:nvPr/>
              </p14:nvContentPartPr>
              <p14:xfrm>
                <a:off x="6317553" y="3969818"/>
                <a:ext cx="69480" cy="1436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4D0BF34-9EA5-45EB-B2C8-76A1BD8C8A4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313233" y="3965498"/>
                  <a:ext cx="7812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31E7892-61F5-49D0-87F7-02F917F2879E}"/>
                  </a:ext>
                </a:extLst>
              </p14:cNvPr>
              <p14:cNvContentPartPr/>
              <p14:nvPr/>
            </p14:nvContentPartPr>
            <p14:xfrm>
              <a:off x="7981255" y="2028120"/>
              <a:ext cx="685080" cy="273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31E7892-61F5-49D0-87F7-02F917F2879E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7976935" y="2023800"/>
                <a:ext cx="6937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ABB9141-9668-4509-BACA-A2408BB62644}"/>
                  </a:ext>
                </a:extLst>
              </p14:cNvPr>
              <p14:cNvContentPartPr/>
              <p14:nvPr/>
            </p14:nvContentPartPr>
            <p14:xfrm>
              <a:off x="6408415" y="2944320"/>
              <a:ext cx="37800" cy="799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ABB9141-9668-4509-BACA-A2408BB62644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6404095" y="2940000"/>
                <a:ext cx="464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2253FD91-594C-4E3C-90E7-07B2E36136EB}"/>
                  </a:ext>
                </a:extLst>
              </p14:cNvPr>
              <p14:cNvContentPartPr/>
              <p14:nvPr/>
            </p14:nvContentPartPr>
            <p14:xfrm>
              <a:off x="9433135" y="906720"/>
              <a:ext cx="48960" cy="498240"/>
            </p14:xfrm>
          </p:contentPart>
        </mc:Choice>
        <mc:Fallback xmlns=""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2253FD91-594C-4E3C-90E7-07B2E36136EB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9428815" y="902400"/>
                <a:ext cx="576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64399757-BB91-4C10-B949-6E7992CFC4E0}"/>
                  </a:ext>
                </a:extLst>
              </p14:cNvPr>
              <p14:cNvContentPartPr/>
              <p14:nvPr/>
            </p14:nvContentPartPr>
            <p14:xfrm>
              <a:off x="7170535" y="5412840"/>
              <a:ext cx="1299600" cy="354240"/>
            </p14:xfrm>
          </p:contentPart>
        </mc:Choice>
        <mc:Fallback xmlns=""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64399757-BB91-4C10-B949-6E7992CFC4E0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166215" y="5408520"/>
                <a:ext cx="13082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4BDF05E8-12CE-465B-BEDB-9767509955D3}"/>
                  </a:ext>
                </a:extLst>
              </p14:cNvPr>
              <p14:cNvContentPartPr/>
              <p14:nvPr/>
            </p14:nvContentPartPr>
            <p14:xfrm>
              <a:off x="6590575" y="5150400"/>
              <a:ext cx="600840" cy="44100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4BDF05E8-12CE-465B-BEDB-9767509955D3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6586255" y="5146080"/>
                <a:ext cx="6094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738" name="Ink 737">
                <a:extLst>
                  <a:ext uri="{FF2B5EF4-FFF2-40B4-BE49-F238E27FC236}">
                    <a16:creationId xmlns:a16="http://schemas.microsoft.com/office/drawing/2014/main" id="{57F45906-6C6F-403D-93A0-2A6DC15387FA}"/>
                  </a:ext>
                </a:extLst>
              </p14:cNvPr>
              <p14:cNvContentPartPr/>
              <p14:nvPr/>
            </p14:nvContentPartPr>
            <p14:xfrm>
              <a:off x="8554735" y="3653160"/>
              <a:ext cx="389520" cy="501840"/>
            </p14:xfrm>
          </p:contentPart>
        </mc:Choice>
        <mc:Fallback xmlns="">
          <p:pic>
            <p:nvPicPr>
              <p:cNvPr id="738" name="Ink 737">
                <a:extLst>
                  <a:ext uri="{FF2B5EF4-FFF2-40B4-BE49-F238E27FC236}">
                    <a16:creationId xmlns:a16="http://schemas.microsoft.com/office/drawing/2014/main" id="{57F45906-6C6F-403D-93A0-2A6DC15387FA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8550415" y="3648840"/>
                <a:ext cx="398160" cy="51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1" name="Group 750">
            <a:extLst>
              <a:ext uri="{FF2B5EF4-FFF2-40B4-BE49-F238E27FC236}">
                <a16:creationId xmlns:a16="http://schemas.microsoft.com/office/drawing/2014/main" id="{EA5AF3A6-70E5-471F-84BF-2E53E5079725}"/>
              </a:ext>
            </a:extLst>
          </p:cNvPr>
          <p:cNvGrpSpPr/>
          <p:nvPr/>
        </p:nvGrpSpPr>
        <p:grpSpPr>
          <a:xfrm>
            <a:off x="5025295" y="158138"/>
            <a:ext cx="6476400" cy="6357022"/>
            <a:chOff x="5025295" y="158138"/>
            <a:chExt cx="6476400" cy="6357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E49F1ED-6A90-4B94-91C8-3BB3333C1A2D}"/>
                    </a:ext>
                  </a:extLst>
                </p14:cNvPr>
                <p14:cNvContentPartPr/>
                <p14:nvPr/>
              </p14:nvContentPartPr>
              <p14:xfrm>
                <a:off x="6270895" y="1345920"/>
                <a:ext cx="5136480" cy="51692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E49F1ED-6A90-4B94-91C8-3BB3333C1A2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266575" y="1341600"/>
                  <a:ext cx="5145120" cy="51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022C60B-AA48-4264-BEEE-92994C2F660B}"/>
                    </a:ext>
                  </a:extLst>
                </p14:cNvPr>
                <p14:cNvContentPartPr/>
                <p14:nvPr/>
              </p14:nvContentPartPr>
              <p14:xfrm>
                <a:off x="6223015" y="6251640"/>
                <a:ext cx="109440" cy="932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022C60B-AA48-4264-BEEE-92994C2F660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218695" y="6247320"/>
                  <a:ext cx="118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C605CF9-6818-4ED3-89EF-A68BD1FC7384}"/>
                    </a:ext>
                  </a:extLst>
                </p14:cNvPr>
                <p14:cNvContentPartPr/>
                <p14:nvPr/>
              </p14:nvContentPartPr>
              <p14:xfrm>
                <a:off x="6199255" y="6175680"/>
                <a:ext cx="185760" cy="1508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C605CF9-6818-4ED3-89EF-A68BD1FC738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194935" y="6171360"/>
                  <a:ext cx="194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024A8870-C6C5-442C-9EB0-607E385961DB}"/>
                    </a:ext>
                  </a:extLst>
                </p14:cNvPr>
                <p14:cNvContentPartPr/>
                <p14:nvPr/>
              </p14:nvContentPartPr>
              <p14:xfrm>
                <a:off x="6526495" y="5392320"/>
                <a:ext cx="492840" cy="2862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024A8870-C6C5-442C-9EB0-607E385961D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522175" y="5388000"/>
                  <a:ext cx="501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A864F97E-4FB9-4984-8AE5-FA89B26C37B2}"/>
                    </a:ext>
                  </a:extLst>
                </p14:cNvPr>
                <p14:cNvContentPartPr/>
                <p14:nvPr/>
              </p14:nvContentPartPr>
              <p14:xfrm>
                <a:off x="6486895" y="5022960"/>
                <a:ext cx="709200" cy="6091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A864F97E-4FB9-4984-8AE5-FA89B26C37B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482575" y="5018640"/>
                  <a:ext cx="7178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03D2A140-48B0-436B-BC3C-F9FE36DA1CFE}"/>
                    </a:ext>
                  </a:extLst>
                </p14:cNvPr>
                <p14:cNvContentPartPr/>
                <p14:nvPr/>
              </p14:nvContentPartPr>
              <p14:xfrm>
                <a:off x="6553135" y="5295840"/>
                <a:ext cx="7200" cy="108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03D2A140-48B0-436B-BC3C-F9FE36DA1CF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548815" y="5291520"/>
                  <a:ext cx="15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BED4D44-6114-4922-AD82-8F16D3404C68}"/>
                    </a:ext>
                  </a:extLst>
                </p14:cNvPr>
                <p14:cNvContentPartPr/>
                <p14:nvPr/>
              </p14:nvContentPartPr>
              <p14:xfrm>
                <a:off x="6518935" y="5123400"/>
                <a:ext cx="611280" cy="4413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BED4D44-6114-4922-AD82-8F16D3404C6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514615" y="5119080"/>
                  <a:ext cx="6199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89DF1E29-1A8F-4102-ABD2-D6975A7D3BBB}"/>
                    </a:ext>
                  </a:extLst>
                </p14:cNvPr>
                <p14:cNvContentPartPr/>
                <p14:nvPr/>
              </p14:nvContentPartPr>
              <p14:xfrm>
                <a:off x="7037695" y="5589600"/>
                <a:ext cx="113760" cy="1036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89DF1E29-1A8F-4102-ABD2-D6975A7D3BB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033375" y="5585280"/>
                  <a:ext cx="122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4BB2FF88-0AFA-4430-86B9-34A9834E491E}"/>
                    </a:ext>
                  </a:extLst>
                </p14:cNvPr>
                <p14:cNvContentPartPr/>
                <p14:nvPr/>
              </p14:nvContentPartPr>
              <p14:xfrm>
                <a:off x="7135975" y="5463600"/>
                <a:ext cx="137160" cy="1245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4BB2FF88-0AFA-4430-86B9-34A9834E491E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131655" y="5459280"/>
                  <a:ext cx="145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AA19831C-5169-4A4A-9249-4F7ADF252E1E}"/>
                    </a:ext>
                  </a:extLst>
                </p14:cNvPr>
                <p14:cNvContentPartPr/>
                <p14:nvPr/>
              </p14:nvContentPartPr>
              <p14:xfrm>
                <a:off x="7246495" y="5191080"/>
                <a:ext cx="97200" cy="1764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AA19831C-5169-4A4A-9249-4F7ADF252E1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242175" y="5186760"/>
                  <a:ext cx="105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2A770579-4C38-448A-AA16-48C23F6045E3}"/>
                    </a:ext>
                  </a:extLst>
                </p14:cNvPr>
                <p14:cNvContentPartPr/>
                <p14:nvPr/>
              </p14:nvContentPartPr>
              <p14:xfrm>
                <a:off x="7295455" y="5107560"/>
                <a:ext cx="269280" cy="2077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2A770579-4C38-448A-AA16-48C23F6045E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291135" y="5103240"/>
                  <a:ext cx="277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88D67C4E-F847-4790-94FE-42ADFC74C9B4}"/>
                    </a:ext>
                  </a:extLst>
                </p14:cNvPr>
                <p14:cNvContentPartPr/>
                <p14:nvPr/>
              </p14:nvContentPartPr>
              <p14:xfrm>
                <a:off x="7542055" y="5058600"/>
                <a:ext cx="110160" cy="2358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88D67C4E-F847-4790-94FE-42ADFC74C9B4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537735" y="5054280"/>
                  <a:ext cx="118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627E87E-677A-48DE-8820-68BC5B998598}"/>
                    </a:ext>
                  </a:extLst>
                </p14:cNvPr>
                <p14:cNvContentPartPr/>
                <p14:nvPr/>
              </p14:nvContentPartPr>
              <p14:xfrm>
                <a:off x="7624855" y="4994880"/>
                <a:ext cx="68040" cy="1144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627E87E-677A-48DE-8820-68BC5B99859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620535" y="4990560"/>
                  <a:ext cx="76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55F0EB90-3787-471D-B05B-CBD151DC1149}"/>
                    </a:ext>
                  </a:extLst>
                </p14:cNvPr>
                <p14:cNvContentPartPr/>
                <p14:nvPr/>
              </p14:nvContentPartPr>
              <p14:xfrm>
                <a:off x="7704775" y="4853400"/>
                <a:ext cx="105840" cy="22788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55F0EB90-3787-471D-B05B-CBD151DC114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700455" y="4849080"/>
                  <a:ext cx="114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10E93F5-ECF7-4946-950F-399B221E91D2}"/>
                    </a:ext>
                  </a:extLst>
                </p14:cNvPr>
                <p14:cNvContentPartPr/>
                <p14:nvPr/>
              </p14:nvContentPartPr>
              <p14:xfrm>
                <a:off x="7436935" y="5430840"/>
                <a:ext cx="93240" cy="1256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10E93F5-ECF7-4946-950F-399B221E91D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432615" y="5426520"/>
                  <a:ext cx="101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9A5D967F-3467-4946-B261-2ACDB248EB6E}"/>
                    </a:ext>
                  </a:extLst>
                </p14:cNvPr>
                <p14:cNvContentPartPr/>
                <p14:nvPr/>
              </p14:nvContentPartPr>
              <p14:xfrm>
                <a:off x="7530175" y="5355600"/>
                <a:ext cx="120600" cy="1044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9A5D967F-3467-4946-B261-2ACDB248EB6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525855" y="5351280"/>
                  <a:ext cx="129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D1480DD9-483F-4348-A7ED-2BA3C29F1427}"/>
                    </a:ext>
                  </a:extLst>
                </p14:cNvPr>
                <p14:cNvContentPartPr/>
                <p14:nvPr/>
              </p14:nvContentPartPr>
              <p14:xfrm>
                <a:off x="7702975" y="5196480"/>
                <a:ext cx="115560" cy="2019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D1480DD9-483F-4348-A7ED-2BA3C29F1427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698655" y="5192160"/>
                  <a:ext cx="124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CF3DB67-2229-4ABB-9130-F7A5DF21C0DB}"/>
                    </a:ext>
                  </a:extLst>
                </p14:cNvPr>
                <p14:cNvContentPartPr/>
                <p14:nvPr/>
              </p14:nvContentPartPr>
              <p14:xfrm>
                <a:off x="7813495" y="5272800"/>
                <a:ext cx="60480" cy="680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CF3DB67-2229-4ABB-9130-F7A5DF21C0D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809175" y="5268480"/>
                  <a:ext cx="69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C63651C9-DBA5-497B-93DD-705E89E2EDA4}"/>
                    </a:ext>
                  </a:extLst>
                </p14:cNvPr>
                <p14:cNvContentPartPr/>
                <p14:nvPr/>
              </p14:nvContentPartPr>
              <p14:xfrm>
                <a:off x="7868575" y="5236440"/>
                <a:ext cx="57600" cy="529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C63651C9-DBA5-497B-93DD-705E89E2EDA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864255" y="5232120"/>
                  <a:ext cx="66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EB469ED-FA07-4239-ADF0-03E0EEC93079}"/>
                    </a:ext>
                  </a:extLst>
                </p14:cNvPr>
                <p14:cNvContentPartPr/>
                <p14:nvPr/>
              </p14:nvContentPartPr>
              <p14:xfrm>
                <a:off x="7915015" y="4979040"/>
                <a:ext cx="96840" cy="2426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EB469ED-FA07-4239-ADF0-03E0EEC9307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910695" y="4974720"/>
                  <a:ext cx="105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1647E994-20AA-4CBF-8C8B-FCC654F237AF}"/>
                    </a:ext>
                  </a:extLst>
                </p14:cNvPr>
                <p14:cNvContentPartPr/>
                <p14:nvPr/>
              </p14:nvContentPartPr>
              <p14:xfrm>
                <a:off x="7657975" y="5389080"/>
                <a:ext cx="399600" cy="3070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1647E994-20AA-4CBF-8C8B-FCC654F237A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653655" y="5384760"/>
                  <a:ext cx="4082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78942B9B-0755-4AE6-BB02-C3A42BAB23A3}"/>
                    </a:ext>
                  </a:extLst>
                </p14:cNvPr>
                <p14:cNvContentPartPr/>
                <p14:nvPr/>
              </p14:nvContentPartPr>
              <p14:xfrm>
                <a:off x="8044255" y="5223120"/>
                <a:ext cx="248400" cy="1868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78942B9B-0755-4AE6-BB02-C3A42BAB23A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039935" y="5218800"/>
                  <a:ext cx="257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E520358-459C-4116-859F-F0955FAA23D1}"/>
                    </a:ext>
                  </a:extLst>
                </p14:cNvPr>
                <p14:cNvContentPartPr/>
                <p14:nvPr/>
              </p14:nvContentPartPr>
              <p14:xfrm>
                <a:off x="8143615" y="5012880"/>
                <a:ext cx="178560" cy="2588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E520358-459C-4116-859F-F0955FAA23D1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139295" y="5008560"/>
                  <a:ext cx="187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B4FD1756-FA39-4C4E-9F51-6ED7028EB400}"/>
                    </a:ext>
                  </a:extLst>
                </p14:cNvPr>
                <p14:cNvContentPartPr/>
                <p14:nvPr/>
              </p14:nvContentPartPr>
              <p14:xfrm>
                <a:off x="8253055" y="4931160"/>
                <a:ext cx="95400" cy="1936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B4FD1756-FA39-4C4E-9F51-6ED7028EB40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248735" y="4926840"/>
                  <a:ext cx="104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8A92073-8642-4ACB-9602-01E41C961715}"/>
                    </a:ext>
                  </a:extLst>
                </p14:cNvPr>
                <p14:cNvContentPartPr/>
                <p14:nvPr/>
              </p14:nvContentPartPr>
              <p14:xfrm>
                <a:off x="8343415" y="5003520"/>
                <a:ext cx="99720" cy="1177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8A92073-8642-4ACB-9602-01E41C96171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339095" y="4999200"/>
                  <a:ext cx="108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CFA92810-6D44-42CA-A87F-CC50FCD64BCD}"/>
                    </a:ext>
                  </a:extLst>
                </p14:cNvPr>
                <p14:cNvContentPartPr/>
                <p14:nvPr/>
              </p14:nvContentPartPr>
              <p14:xfrm>
                <a:off x="7004935" y="5655480"/>
                <a:ext cx="43200" cy="2296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CFA92810-6D44-42CA-A87F-CC50FCD64BCD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7000615" y="5651160"/>
                  <a:ext cx="51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E4122585-C5AC-4DCD-8441-5FCFD57EA4C9}"/>
                    </a:ext>
                  </a:extLst>
                </p14:cNvPr>
                <p14:cNvContentPartPr/>
                <p14:nvPr/>
              </p14:nvContentPartPr>
              <p14:xfrm>
                <a:off x="6959575" y="5654400"/>
                <a:ext cx="132120" cy="1386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E4122585-C5AC-4DCD-8441-5FCFD57EA4C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955255" y="5650080"/>
                  <a:ext cx="140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8AB99E13-3B7A-4186-B45F-B589D02DE168}"/>
                    </a:ext>
                  </a:extLst>
                </p14:cNvPr>
                <p14:cNvContentPartPr/>
                <p14:nvPr/>
              </p14:nvContentPartPr>
              <p14:xfrm>
                <a:off x="6897655" y="5939880"/>
                <a:ext cx="42480" cy="547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8AB99E13-3B7A-4186-B45F-B589D02DE16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893335" y="5935560"/>
                  <a:ext cx="51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058F3E68-75F9-413C-92F3-40FE09BF38A5}"/>
                    </a:ext>
                  </a:extLst>
                </p14:cNvPr>
                <p14:cNvContentPartPr/>
                <p14:nvPr/>
              </p14:nvContentPartPr>
              <p14:xfrm>
                <a:off x="6922495" y="5822160"/>
                <a:ext cx="126720" cy="1360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058F3E68-75F9-413C-92F3-40FE09BF38A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918175" y="5817840"/>
                  <a:ext cx="135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79452E4-F09B-45B0-87FC-A249AFF073A6}"/>
                    </a:ext>
                  </a:extLst>
                </p14:cNvPr>
                <p14:cNvContentPartPr/>
                <p14:nvPr/>
              </p14:nvContentPartPr>
              <p14:xfrm>
                <a:off x="8724513" y="286658"/>
                <a:ext cx="37800" cy="219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79452E4-F09B-45B0-87FC-A249AFF073A6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720193" y="282338"/>
                  <a:ext cx="46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968968B-DC5D-4F9A-8710-B9A91B6171CD}"/>
                    </a:ext>
                  </a:extLst>
                </p14:cNvPr>
                <p14:cNvContentPartPr/>
                <p14:nvPr/>
              </p14:nvContentPartPr>
              <p14:xfrm>
                <a:off x="8739993" y="206378"/>
                <a:ext cx="223200" cy="235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968968B-DC5D-4F9A-8710-B9A91B6171C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735673" y="202058"/>
                  <a:ext cx="231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D5358F-BF12-4393-9E19-D8E913F6CD8D}"/>
                    </a:ext>
                  </a:extLst>
                </p14:cNvPr>
                <p14:cNvContentPartPr/>
                <p14:nvPr/>
              </p14:nvContentPartPr>
              <p14:xfrm>
                <a:off x="9051753" y="225818"/>
                <a:ext cx="3960" cy="170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D5358F-BF12-4393-9E19-D8E913F6CD8D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047433" y="221498"/>
                  <a:ext cx="12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40EAB1-4D70-406C-BC1D-E5CC952D13F8}"/>
                    </a:ext>
                  </a:extLst>
                </p14:cNvPr>
                <p14:cNvContentPartPr/>
                <p14:nvPr/>
              </p14:nvContentPartPr>
              <p14:xfrm>
                <a:off x="9047793" y="158138"/>
                <a:ext cx="129960" cy="16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40EAB1-4D70-406C-BC1D-E5CC952D13F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043473" y="153818"/>
                  <a:ext cx="138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CA56E2-A33D-4F43-AB99-76328658D2CF}"/>
                    </a:ext>
                  </a:extLst>
                </p14:cNvPr>
                <p14:cNvContentPartPr/>
                <p14:nvPr/>
              </p14:nvContentPartPr>
              <p14:xfrm>
                <a:off x="9065793" y="184418"/>
                <a:ext cx="241920" cy="23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CA56E2-A33D-4F43-AB99-76328658D2C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061473" y="180098"/>
                  <a:ext cx="250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17C661-2DCB-4140-B3A7-AEF4A90DB36E}"/>
                    </a:ext>
                  </a:extLst>
                </p14:cNvPr>
                <p14:cNvContentPartPr/>
                <p14:nvPr/>
              </p14:nvContentPartPr>
              <p14:xfrm>
                <a:off x="9312033" y="177938"/>
                <a:ext cx="15048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17C661-2DCB-4140-B3A7-AEF4A90DB36E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307713" y="173618"/>
                  <a:ext cx="159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D6A3DC1-45EE-4BE1-8944-7973F124B2B3}"/>
                    </a:ext>
                  </a:extLst>
                </p14:cNvPr>
                <p14:cNvContentPartPr/>
                <p14:nvPr/>
              </p14:nvContentPartPr>
              <p14:xfrm>
                <a:off x="11077255" y="182400"/>
                <a:ext cx="158760" cy="2091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D6A3DC1-45EE-4BE1-8944-7973F124B2B3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1072935" y="178080"/>
                  <a:ext cx="167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00FE5F2-AD27-4FDB-952A-AEC33E5819C9}"/>
                    </a:ext>
                  </a:extLst>
                </p14:cNvPr>
                <p14:cNvContentPartPr/>
                <p14:nvPr/>
              </p14:nvContentPartPr>
              <p14:xfrm>
                <a:off x="11351575" y="212280"/>
                <a:ext cx="150120" cy="2116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00FE5F2-AD27-4FDB-952A-AEC33E5819C9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1347255" y="207960"/>
                  <a:ext cx="158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0785ED-2D0C-4140-8328-4F998675F4CA}"/>
                    </a:ext>
                  </a:extLst>
                </p14:cNvPr>
                <p14:cNvContentPartPr/>
                <p14:nvPr/>
              </p14:nvContentPartPr>
              <p14:xfrm>
                <a:off x="6446575" y="2748480"/>
                <a:ext cx="36360" cy="215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0785ED-2D0C-4140-8328-4F998675F4C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442255" y="2744160"/>
                  <a:ext cx="45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ADB5E3-A017-4396-AE3D-982AA23F2874}"/>
                    </a:ext>
                  </a:extLst>
                </p14:cNvPr>
                <p14:cNvContentPartPr/>
                <p14:nvPr/>
              </p14:nvContentPartPr>
              <p14:xfrm>
                <a:off x="6445135" y="2662800"/>
                <a:ext cx="337320" cy="300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ADB5E3-A017-4396-AE3D-982AA23F287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6440815" y="2658480"/>
                  <a:ext cx="3459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1E4EED-8D59-4216-BBC8-5459C34660BB}"/>
                    </a:ext>
                  </a:extLst>
                </p14:cNvPr>
                <p14:cNvContentPartPr/>
                <p14:nvPr/>
              </p14:nvContentPartPr>
              <p14:xfrm>
                <a:off x="5025295" y="1827960"/>
                <a:ext cx="1414080" cy="1049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1E4EED-8D59-4216-BBC8-5459C34660BB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020975" y="1823640"/>
                  <a:ext cx="142272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872AFB-9DCA-4725-8A0B-86398BF32406}"/>
                    </a:ext>
                  </a:extLst>
                </p14:cNvPr>
                <p14:cNvContentPartPr/>
                <p14:nvPr/>
              </p14:nvContentPartPr>
              <p14:xfrm>
                <a:off x="6395095" y="2820480"/>
                <a:ext cx="45000" cy="9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872AFB-9DCA-4725-8A0B-86398BF32406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390775" y="2816160"/>
                  <a:ext cx="53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01147C8-7716-45EE-B050-246FFE9195D5}"/>
                    </a:ext>
                  </a:extLst>
                </p14:cNvPr>
                <p14:cNvContentPartPr/>
                <p14:nvPr/>
              </p14:nvContentPartPr>
              <p14:xfrm>
                <a:off x="6649975" y="2972400"/>
                <a:ext cx="62640" cy="334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01147C8-7716-45EE-B050-246FFE9195D5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645655" y="2968080"/>
                  <a:ext cx="71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30C38D-6E5A-4195-8F7C-0D1218E8ABC8}"/>
                    </a:ext>
                  </a:extLst>
                </p14:cNvPr>
                <p14:cNvContentPartPr/>
                <p14:nvPr/>
              </p14:nvContentPartPr>
              <p14:xfrm>
                <a:off x="6639175" y="3205320"/>
                <a:ext cx="108360" cy="8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30C38D-6E5A-4195-8F7C-0D1218E8ABC8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634855" y="3201000"/>
                  <a:ext cx="117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3D1D259-72FF-4B70-BF57-09F88530D5EE}"/>
                    </a:ext>
                  </a:extLst>
                </p14:cNvPr>
                <p14:cNvContentPartPr/>
                <p14:nvPr/>
              </p14:nvContentPartPr>
              <p14:xfrm>
                <a:off x="6561415" y="2757840"/>
                <a:ext cx="47520" cy="77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3D1D259-72FF-4B70-BF57-09F88530D5EE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6557095" y="2753520"/>
                  <a:ext cx="56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546C6C-739E-445A-985D-D5143C58FDDE}"/>
                    </a:ext>
                  </a:extLst>
                </p14:cNvPr>
                <p14:cNvContentPartPr/>
                <p14:nvPr/>
              </p14:nvContentPartPr>
              <p14:xfrm>
                <a:off x="6587695" y="2867280"/>
                <a:ext cx="15480" cy="2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546C6C-739E-445A-985D-D5143C58FDD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583375" y="2862960"/>
                  <a:ext cx="24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4FF510-8079-4A29-8541-C3D8B2398CAF}"/>
                    </a:ext>
                  </a:extLst>
                </p14:cNvPr>
                <p14:cNvContentPartPr/>
                <p14:nvPr/>
              </p14:nvContentPartPr>
              <p14:xfrm>
                <a:off x="6735655" y="3045480"/>
                <a:ext cx="89640" cy="76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4FF510-8079-4A29-8541-C3D8B2398CAF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6731335" y="3041160"/>
                  <a:ext cx="98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7EBC02-EBBD-4E16-8D0D-4C4EF53F2E73}"/>
                    </a:ext>
                  </a:extLst>
                </p14:cNvPr>
                <p14:cNvContentPartPr/>
                <p14:nvPr/>
              </p14:nvContentPartPr>
              <p14:xfrm>
                <a:off x="6833215" y="2978160"/>
                <a:ext cx="10440" cy="121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7EBC02-EBBD-4E16-8D0D-4C4EF53F2E73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828895" y="2973840"/>
                  <a:ext cx="19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E37CC3-05C2-4729-9FE4-624A220D9127}"/>
                    </a:ext>
                  </a:extLst>
                </p14:cNvPr>
                <p14:cNvContentPartPr/>
                <p14:nvPr/>
              </p14:nvContentPartPr>
              <p14:xfrm>
                <a:off x="6876415" y="3013440"/>
                <a:ext cx="66960" cy="66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E37CC3-05C2-4729-9FE4-624A220D912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872095" y="3009120"/>
                  <a:ext cx="75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60A6E81-33FD-47EC-920C-07CE3A96C55B}"/>
                    </a:ext>
                  </a:extLst>
                </p14:cNvPr>
                <p14:cNvContentPartPr/>
                <p14:nvPr/>
              </p14:nvContentPartPr>
              <p14:xfrm>
                <a:off x="6799375" y="1986720"/>
                <a:ext cx="1135080" cy="791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60A6E81-33FD-47EC-920C-07CE3A96C55B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795055" y="1982400"/>
                  <a:ext cx="114372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8197D1-9DF7-414C-B09A-1A8A6CF0F509}"/>
                    </a:ext>
                  </a:extLst>
                </p14:cNvPr>
                <p14:cNvContentPartPr/>
                <p14:nvPr/>
              </p14:nvContentPartPr>
              <p14:xfrm>
                <a:off x="7893415" y="1948200"/>
                <a:ext cx="69480" cy="147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8197D1-9DF7-414C-B09A-1A8A6CF0F509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889095" y="1943880"/>
                  <a:ext cx="78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9ABE022-9A0F-4C82-B9B7-1FB0B38D35E3}"/>
                    </a:ext>
                  </a:extLst>
                </p14:cNvPr>
                <p14:cNvContentPartPr/>
                <p14:nvPr/>
              </p14:nvContentPartPr>
              <p14:xfrm>
                <a:off x="6759055" y="2743080"/>
                <a:ext cx="97200" cy="58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9ABE022-9A0F-4C82-B9B7-1FB0B38D35E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754735" y="2738760"/>
                  <a:ext cx="105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0A135B2-7396-49DA-BB04-47627C4C52EA}"/>
                    </a:ext>
                  </a:extLst>
                </p14:cNvPr>
                <p14:cNvContentPartPr/>
                <p14:nvPr/>
              </p14:nvContentPartPr>
              <p14:xfrm>
                <a:off x="7093135" y="2289840"/>
                <a:ext cx="39960" cy="96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0A135B2-7396-49DA-BB04-47627C4C52EA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7088815" y="2285520"/>
                  <a:ext cx="48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2BFAEC4-E4AB-46DA-9C1C-0354F1C5E2CB}"/>
                    </a:ext>
                  </a:extLst>
                </p14:cNvPr>
                <p14:cNvContentPartPr/>
                <p14:nvPr/>
              </p14:nvContentPartPr>
              <p14:xfrm>
                <a:off x="7116895" y="2182200"/>
                <a:ext cx="146520" cy="138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2BFAEC4-E4AB-46DA-9C1C-0354F1C5E2CB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7112575" y="2177880"/>
                  <a:ext cx="155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D49D1AA-1399-47C3-A851-08C5E4D628C1}"/>
                    </a:ext>
                  </a:extLst>
                </p14:cNvPr>
                <p14:cNvContentPartPr/>
                <p14:nvPr/>
              </p14:nvContentPartPr>
              <p14:xfrm>
                <a:off x="7274215" y="2071680"/>
                <a:ext cx="90000" cy="192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D49D1AA-1399-47C3-A851-08C5E4D628C1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7269895" y="2067360"/>
                  <a:ext cx="98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DBEB3E-91F7-4245-B97B-B7D7FB74CAAB}"/>
                    </a:ext>
                  </a:extLst>
                </p14:cNvPr>
                <p14:cNvContentPartPr/>
                <p14:nvPr/>
              </p14:nvContentPartPr>
              <p14:xfrm>
                <a:off x="7307335" y="2157720"/>
                <a:ext cx="83160" cy="93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DBEB3E-91F7-4245-B97B-B7D7FB74CAAB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303015" y="2153400"/>
                  <a:ext cx="91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C2AADB2-4382-4244-AA55-997B0F6DBFB4}"/>
                    </a:ext>
                  </a:extLst>
                </p14:cNvPr>
                <p14:cNvContentPartPr/>
                <p14:nvPr/>
              </p14:nvContentPartPr>
              <p14:xfrm>
                <a:off x="7395175" y="2068080"/>
                <a:ext cx="21600" cy="139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C2AADB2-4382-4244-AA55-997B0F6DBFB4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390855" y="2063760"/>
                  <a:ext cx="30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1D2739-C7CB-4356-AB73-815E54E0ABEE}"/>
                    </a:ext>
                  </a:extLst>
                </p14:cNvPr>
                <p14:cNvContentPartPr/>
                <p14:nvPr/>
              </p14:nvContentPartPr>
              <p14:xfrm>
                <a:off x="7407055" y="2028840"/>
                <a:ext cx="101520" cy="111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1D2739-C7CB-4356-AB73-815E54E0ABEE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402735" y="2024520"/>
                  <a:ext cx="110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B6EE8B5-4D43-4B17-9479-158784E37EEA}"/>
                    </a:ext>
                  </a:extLst>
                </p14:cNvPr>
                <p14:cNvContentPartPr/>
                <p14:nvPr/>
              </p14:nvContentPartPr>
              <p14:xfrm>
                <a:off x="7568335" y="2005440"/>
                <a:ext cx="79560" cy="56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B6EE8B5-4D43-4B17-9479-158784E37EE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564015" y="2001120"/>
                  <a:ext cx="88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1EB334-886E-4139-9885-9E7502492039}"/>
                    </a:ext>
                  </a:extLst>
                </p14:cNvPr>
                <p14:cNvContentPartPr/>
                <p14:nvPr/>
              </p14:nvContentPartPr>
              <p14:xfrm>
                <a:off x="7665895" y="1956120"/>
                <a:ext cx="44640" cy="54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1EB334-886E-4139-9885-9E7502492039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661575" y="1951800"/>
                  <a:ext cx="53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7A64EE7-031A-4E2D-A09C-115BE8F468DE}"/>
                    </a:ext>
                  </a:extLst>
                </p14:cNvPr>
                <p14:cNvContentPartPr/>
                <p14:nvPr/>
              </p14:nvContentPartPr>
              <p14:xfrm>
                <a:off x="7714495" y="1898160"/>
                <a:ext cx="38520" cy="87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7A64EE7-031A-4E2D-A09C-115BE8F468D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710175" y="1893840"/>
                  <a:ext cx="47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7917616-194F-4764-9674-7C3EA7A98A62}"/>
                    </a:ext>
                  </a:extLst>
                </p14:cNvPr>
                <p14:cNvContentPartPr/>
                <p14:nvPr/>
              </p14:nvContentPartPr>
              <p14:xfrm>
                <a:off x="7771375" y="1867560"/>
                <a:ext cx="36000" cy="74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7917616-194F-4764-9674-7C3EA7A98A62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767055" y="1863240"/>
                  <a:ext cx="44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59A6C5F-B4A8-493C-A434-10986C89BA3A}"/>
                    </a:ext>
                  </a:extLst>
                </p14:cNvPr>
                <p14:cNvContentPartPr/>
                <p14:nvPr/>
              </p14:nvContentPartPr>
              <p14:xfrm>
                <a:off x="7819615" y="1848120"/>
                <a:ext cx="28800" cy="97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59A6C5F-B4A8-493C-A434-10986C89BA3A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815295" y="1843800"/>
                  <a:ext cx="37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B0A8687-D1C3-4A94-A9FC-2CE9803E5B43}"/>
                    </a:ext>
                  </a:extLst>
                </p14:cNvPr>
                <p14:cNvContentPartPr/>
                <p14:nvPr/>
              </p14:nvContentPartPr>
              <p14:xfrm>
                <a:off x="7867135" y="1842720"/>
                <a:ext cx="26280" cy="130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B0A8687-D1C3-4A94-A9FC-2CE9803E5B43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862815" y="1838400"/>
                  <a:ext cx="34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7AFAC6B-1885-4420-8085-A2ECEF462682}"/>
                    </a:ext>
                  </a:extLst>
                </p14:cNvPr>
                <p14:cNvContentPartPr/>
                <p14:nvPr/>
              </p14:nvContentPartPr>
              <p14:xfrm>
                <a:off x="7100695" y="2505120"/>
                <a:ext cx="61920" cy="93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7AFAC6B-1885-4420-8085-A2ECEF462682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096375" y="2500800"/>
                  <a:ext cx="70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580ED6B-D09E-48E8-8219-19AE5BE03680}"/>
                    </a:ext>
                  </a:extLst>
                </p14:cNvPr>
                <p14:cNvContentPartPr/>
                <p14:nvPr/>
              </p14:nvContentPartPr>
              <p14:xfrm>
                <a:off x="7129135" y="2292000"/>
                <a:ext cx="844200" cy="292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580ED6B-D09E-48E8-8219-19AE5BE03680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124815" y="2287680"/>
                  <a:ext cx="852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D485F08-2C60-422D-89EA-0CCD2E15670F}"/>
                    </a:ext>
                  </a:extLst>
                </p14:cNvPr>
                <p14:cNvContentPartPr/>
                <p14:nvPr/>
              </p14:nvContentPartPr>
              <p14:xfrm>
                <a:off x="7912135" y="2246640"/>
                <a:ext cx="61200" cy="125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D485F08-2C60-422D-89EA-0CCD2E15670F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907815" y="2242320"/>
                  <a:ext cx="69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4637A12-01B2-4066-B5EB-50B40E6BF261}"/>
                    </a:ext>
                  </a:extLst>
                </p14:cNvPr>
                <p14:cNvContentPartPr/>
                <p14:nvPr/>
              </p14:nvContentPartPr>
              <p14:xfrm>
                <a:off x="7385095" y="2527800"/>
                <a:ext cx="122760" cy="164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4637A12-01B2-4066-B5EB-50B40E6BF261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380775" y="2523480"/>
                  <a:ext cx="131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20860CA-40D9-4289-9DAA-39B199711C62}"/>
                    </a:ext>
                  </a:extLst>
                </p14:cNvPr>
                <p14:cNvContentPartPr/>
                <p14:nvPr/>
              </p14:nvContentPartPr>
              <p14:xfrm>
                <a:off x="7516855" y="2506560"/>
                <a:ext cx="54720" cy="181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20860CA-40D9-4289-9DAA-39B199711C62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512535" y="2502240"/>
                  <a:ext cx="63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BF46EB3-B4ED-45DC-87EE-186D70B7D997}"/>
                    </a:ext>
                  </a:extLst>
                </p14:cNvPr>
                <p14:cNvContentPartPr/>
                <p14:nvPr/>
              </p14:nvContentPartPr>
              <p14:xfrm>
                <a:off x="7613695" y="2468760"/>
                <a:ext cx="123480" cy="11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BF46EB3-B4ED-45DC-87EE-186D70B7D997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609375" y="2464440"/>
                  <a:ext cx="132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E82CC12-F141-471E-A95B-AA8C6C1C0132}"/>
                    </a:ext>
                  </a:extLst>
                </p14:cNvPr>
                <p14:cNvContentPartPr/>
                <p14:nvPr/>
              </p14:nvContentPartPr>
              <p14:xfrm>
                <a:off x="7089175" y="2532480"/>
                <a:ext cx="4932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E82CC12-F141-471E-A95B-AA8C6C1C0132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084855" y="2528160"/>
                  <a:ext cx="57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AF9B9A0-EBCA-44C1-AB0A-585E919923B3}"/>
                    </a:ext>
                  </a:extLst>
                </p14:cNvPr>
                <p14:cNvContentPartPr/>
                <p14:nvPr/>
              </p14:nvContentPartPr>
              <p14:xfrm>
                <a:off x="7979095" y="1695480"/>
                <a:ext cx="742680" cy="270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AF9B9A0-EBCA-44C1-AB0A-585E919923B3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7974775" y="1691160"/>
                  <a:ext cx="751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78F7C2B-47B1-4C52-A0A3-63B54AC1BBAA}"/>
                    </a:ext>
                  </a:extLst>
                </p14:cNvPr>
                <p14:cNvContentPartPr/>
                <p14:nvPr/>
              </p14:nvContentPartPr>
              <p14:xfrm>
                <a:off x="7094575" y="2562360"/>
                <a:ext cx="875160" cy="307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78F7C2B-47B1-4C52-A0A3-63B54AC1BBAA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7090255" y="2558040"/>
                  <a:ext cx="883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1E45B4C-0043-41CD-A0FA-FE0782D8686E}"/>
                    </a:ext>
                  </a:extLst>
                </p14:cNvPr>
                <p14:cNvContentPartPr/>
                <p14:nvPr/>
              </p14:nvContentPartPr>
              <p14:xfrm>
                <a:off x="7877575" y="2650920"/>
                <a:ext cx="80280" cy="176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1E45B4C-0043-41CD-A0FA-FE0782D8686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7873255" y="2646600"/>
                  <a:ext cx="8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9CF8C03-CB0A-4188-9301-CAF99F0E3CC6}"/>
                    </a:ext>
                  </a:extLst>
                </p14:cNvPr>
                <p14:cNvContentPartPr/>
                <p14:nvPr/>
              </p14:nvContentPartPr>
              <p14:xfrm>
                <a:off x="7421095" y="2905800"/>
                <a:ext cx="76680" cy="100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9CF8C03-CB0A-4188-9301-CAF99F0E3CC6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7416775" y="2901480"/>
                  <a:ext cx="85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08B878-B735-4F0A-A128-580EB5807C71}"/>
                    </a:ext>
                  </a:extLst>
                </p14:cNvPr>
                <p14:cNvContentPartPr/>
                <p14:nvPr/>
              </p14:nvContentPartPr>
              <p14:xfrm>
                <a:off x="7547455" y="2817960"/>
                <a:ext cx="55080" cy="160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08B878-B735-4F0A-A128-580EB5807C71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7542775" y="2813640"/>
                  <a:ext cx="63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86F6719-CAD9-4972-97AE-4BED5F99E980}"/>
                    </a:ext>
                  </a:extLst>
                </p14:cNvPr>
                <p14:cNvContentPartPr/>
                <p14:nvPr/>
              </p14:nvContentPartPr>
              <p14:xfrm>
                <a:off x="7618735" y="2819040"/>
                <a:ext cx="56520" cy="149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86F6719-CAD9-4972-97AE-4BED5F99E980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614415" y="2814720"/>
                  <a:ext cx="65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E43E667-F082-4873-A8FD-4A7E4AF44F18}"/>
                    </a:ext>
                  </a:extLst>
                </p14:cNvPr>
                <p14:cNvContentPartPr/>
                <p14:nvPr/>
              </p14:nvContentPartPr>
              <p14:xfrm>
                <a:off x="7730695" y="2848920"/>
                <a:ext cx="53280" cy="91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E43E667-F082-4873-A8FD-4A7E4AF44F1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726375" y="2844600"/>
                  <a:ext cx="61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56F115-71AC-4D11-AFD0-3CC301E0546A}"/>
                    </a:ext>
                  </a:extLst>
                </p14:cNvPr>
                <p14:cNvContentPartPr/>
                <p14:nvPr/>
              </p14:nvContentPartPr>
              <p14:xfrm>
                <a:off x="7990255" y="2556960"/>
                <a:ext cx="581040" cy="154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56F115-71AC-4D11-AFD0-3CC301E0546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985935" y="2552640"/>
                  <a:ext cx="589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49151FC-6876-436E-A64D-7E227A0FBEAE}"/>
                    </a:ext>
                  </a:extLst>
                </p14:cNvPr>
                <p14:cNvContentPartPr/>
                <p14:nvPr/>
              </p14:nvContentPartPr>
              <p14:xfrm>
                <a:off x="9166015" y="1346640"/>
                <a:ext cx="74520" cy="1315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49151FC-6876-436E-A64D-7E227A0FBEA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161695" y="1342320"/>
                  <a:ext cx="83160" cy="13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5FEB6E3-CA87-4400-80CC-F283A635D952}"/>
                    </a:ext>
                  </a:extLst>
                </p14:cNvPr>
                <p14:cNvContentPartPr/>
                <p14:nvPr/>
              </p14:nvContentPartPr>
              <p14:xfrm>
                <a:off x="9193735" y="1342320"/>
                <a:ext cx="813240" cy="1253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5FEB6E3-CA87-4400-80CC-F283A635D952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9189415" y="1338000"/>
                  <a:ext cx="821880" cy="12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5077E48-7B61-40DE-87B7-65CE2CD5B22F}"/>
                    </a:ext>
                  </a:extLst>
                </p14:cNvPr>
                <p14:cNvContentPartPr/>
                <p14:nvPr/>
              </p14:nvContentPartPr>
              <p14:xfrm>
                <a:off x="9300655" y="1726080"/>
                <a:ext cx="219600" cy="374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5077E48-7B61-40DE-87B7-65CE2CD5B22F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9296335" y="1721760"/>
                  <a:ext cx="228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033C5C9-E693-424C-84F5-C8896E911E53}"/>
                    </a:ext>
                  </a:extLst>
                </p14:cNvPr>
                <p14:cNvContentPartPr/>
                <p14:nvPr/>
              </p14:nvContentPartPr>
              <p14:xfrm>
                <a:off x="9533575" y="1839840"/>
                <a:ext cx="129240" cy="373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033C5C9-E693-424C-84F5-C8896E911E53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9529255" y="1835520"/>
                  <a:ext cx="137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A0E9C44-3665-4580-AFAA-B0C75C65B346}"/>
                    </a:ext>
                  </a:extLst>
                </p14:cNvPr>
                <p14:cNvContentPartPr/>
                <p14:nvPr/>
              </p14:nvContentPartPr>
              <p14:xfrm>
                <a:off x="9360415" y="2307840"/>
                <a:ext cx="87480" cy="90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A0E9C44-3665-4580-AFAA-B0C75C65B346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9356095" y="2303520"/>
                  <a:ext cx="96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5384D5A-760A-4A9E-B18B-95AC571CB6F4}"/>
                    </a:ext>
                  </a:extLst>
                </p14:cNvPr>
                <p14:cNvContentPartPr/>
                <p14:nvPr/>
              </p14:nvContentPartPr>
              <p14:xfrm>
                <a:off x="9501175" y="2322240"/>
                <a:ext cx="48960" cy="51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5384D5A-760A-4A9E-B18B-95AC571CB6F4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9496855" y="2317920"/>
                  <a:ext cx="57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E5C0160-2E69-401E-A672-63350ED0E9E7}"/>
                    </a:ext>
                  </a:extLst>
                </p14:cNvPr>
                <p14:cNvContentPartPr/>
                <p14:nvPr/>
              </p14:nvContentPartPr>
              <p14:xfrm>
                <a:off x="9515935" y="2312520"/>
                <a:ext cx="5760" cy="5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E5C0160-2E69-401E-A672-63350ED0E9E7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511615" y="2308200"/>
                  <a:ext cx="144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534A241-44B4-41EA-AB82-125EB394419F}"/>
                    </a:ext>
                  </a:extLst>
                </p14:cNvPr>
                <p14:cNvContentPartPr/>
                <p14:nvPr/>
              </p14:nvContentPartPr>
              <p14:xfrm>
                <a:off x="9454015" y="2260320"/>
                <a:ext cx="181440" cy="146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534A241-44B4-41EA-AB82-125EB394419F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449695" y="2256000"/>
                  <a:ext cx="190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9F18A9F-D51F-4348-AF3F-94D7135FE25F}"/>
                    </a:ext>
                  </a:extLst>
                </p14:cNvPr>
                <p14:cNvContentPartPr/>
                <p14:nvPr/>
              </p14:nvContentPartPr>
              <p14:xfrm>
                <a:off x="9583615" y="2297040"/>
                <a:ext cx="82800" cy="24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9F18A9F-D51F-4348-AF3F-94D7135FE25F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579295" y="2292720"/>
                  <a:ext cx="91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DD569E8-1CF2-4E0B-80CD-83F879EF6275}"/>
                    </a:ext>
                  </a:extLst>
                </p14:cNvPr>
                <p14:cNvContentPartPr/>
                <p14:nvPr/>
              </p14:nvContentPartPr>
              <p14:xfrm>
                <a:off x="9697735" y="2269320"/>
                <a:ext cx="25920" cy="97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DD569E8-1CF2-4E0B-80CD-83F879EF6275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693415" y="2265000"/>
                  <a:ext cx="34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F75FF54-92FD-4CD5-8C0E-8671410A2A37}"/>
                    </a:ext>
                  </a:extLst>
                </p14:cNvPr>
                <p14:cNvContentPartPr/>
                <p14:nvPr/>
              </p14:nvContentPartPr>
              <p14:xfrm>
                <a:off x="9747055" y="2124960"/>
                <a:ext cx="83880" cy="245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F75FF54-92FD-4CD5-8C0E-8671410A2A37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9742735" y="2120640"/>
                  <a:ext cx="92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83AA72F-B6BF-4CA9-8051-755864E942BB}"/>
                    </a:ext>
                  </a:extLst>
                </p14:cNvPr>
                <p14:cNvContentPartPr/>
                <p14:nvPr/>
              </p14:nvContentPartPr>
              <p14:xfrm>
                <a:off x="9330895" y="862440"/>
                <a:ext cx="208800" cy="173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83AA72F-B6BF-4CA9-8051-755864E942B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9326575" y="858120"/>
                  <a:ext cx="217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250D371-8F49-4911-A807-C5EE99AD86A3}"/>
                    </a:ext>
                  </a:extLst>
                </p14:cNvPr>
                <p14:cNvContentPartPr/>
                <p14:nvPr/>
              </p14:nvContentPartPr>
              <p14:xfrm>
                <a:off x="9565255" y="539880"/>
                <a:ext cx="90720" cy="227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250D371-8F49-4911-A807-C5EE99AD86A3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9560935" y="535560"/>
                  <a:ext cx="99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B509089-0DE6-40EA-80A3-106A6F1BE148}"/>
                    </a:ext>
                  </a:extLst>
                </p14:cNvPr>
                <p14:cNvContentPartPr/>
                <p14:nvPr/>
              </p14:nvContentPartPr>
              <p14:xfrm>
                <a:off x="9695935" y="669840"/>
                <a:ext cx="86760" cy="69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B509089-0DE6-40EA-80A3-106A6F1BE14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9691615" y="665520"/>
                  <a:ext cx="95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C4E445C-EB0F-4EA0-8AD8-3A15309B6140}"/>
                    </a:ext>
                  </a:extLst>
                </p14:cNvPr>
                <p14:cNvContentPartPr/>
                <p14:nvPr/>
              </p14:nvContentPartPr>
              <p14:xfrm>
                <a:off x="9785575" y="652920"/>
                <a:ext cx="32400" cy="96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C4E445C-EB0F-4EA0-8AD8-3A15309B6140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9781255" y="648600"/>
                  <a:ext cx="41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E9EBA8-E204-49BD-8FD4-C61ACA6F6CAC}"/>
                    </a:ext>
                  </a:extLst>
                </p14:cNvPr>
                <p14:cNvContentPartPr/>
                <p14:nvPr/>
              </p14:nvContentPartPr>
              <p14:xfrm>
                <a:off x="9855415" y="644280"/>
                <a:ext cx="143640" cy="306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E9EBA8-E204-49BD-8FD4-C61ACA6F6CAC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9851095" y="639960"/>
                  <a:ext cx="152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9009D77-794A-4F14-82A7-3164D3ABFA6A}"/>
                    </a:ext>
                  </a:extLst>
                </p14:cNvPr>
                <p14:cNvContentPartPr/>
                <p14:nvPr/>
              </p14:nvContentPartPr>
              <p14:xfrm>
                <a:off x="9060535" y="683160"/>
                <a:ext cx="111600" cy="172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9009D77-794A-4F14-82A7-3164D3ABFA6A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9056215" y="678840"/>
                  <a:ext cx="120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BD05480-DFD8-4463-80A1-A0921A972C96}"/>
                    </a:ext>
                  </a:extLst>
                </p14:cNvPr>
                <p14:cNvContentPartPr/>
                <p14:nvPr/>
              </p14:nvContentPartPr>
              <p14:xfrm>
                <a:off x="9138295" y="621600"/>
                <a:ext cx="79200" cy="183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BD05480-DFD8-4463-80A1-A0921A972C96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9133975" y="617280"/>
                  <a:ext cx="87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BAA7F8B-C841-46FC-83F7-C32AA3BD6E54}"/>
                    </a:ext>
                  </a:extLst>
                </p14:cNvPr>
                <p14:cNvContentPartPr/>
                <p14:nvPr/>
              </p14:nvContentPartPr>
              <p14:xfrm>
                <a:off x="9208135" y="601440"/>
                <a:ext cx="138600" cy="201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BAA7F8B-C841-46FC-83F7-C32AA3BD6E54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9203815" y="597120"/>
                  <a:ext cx="147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ACF238E-2F4D-4A92-8728-58DCE1365FAB}"/>
                    </a:ext>
                  </a:extLst>
                </p14:cNvPr>
                <p14:cNvContentPartPr/>
                <p14:nvPr/>
              </p14:nvContentPartPr>
              <p14:xfrm>
                <a:off x="9385255" y="666600"/>
                <a:ext cx="105480" cy="65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ACF238E-2F4D-4A92-8728-58DCE1365FA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9380935" y="662280"/>
                  <a:ext cx="114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92E5822-ECE1-4FB8-81D7-79CBC233B282}"/>
                    </a:ext>
                  </a:extLst>
                </p14:cNvPr>
                <p14:cNvContentPartPr/>
                <p14:nvPr/>
              </p14:nvContentPartPr>
              <p14:xfrm>
                <a:off x="8667055" y="1600440"/>
                <a:ext cx="599040" cy="109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92E5822-ECE1-4FB8-81D7-79CBC233B282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8662735" y="1596120"/>
                  <a:ext cx="607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A79250E-E3AF-429C-8C99-8545C4188334}"/>
                    </a:ext>
                  </a:extLst>
                </p14:cNvPr>
                <p14:cNvContentPartPr/>
                <p14:nvPr/>
              </p14:nvContentPartPr>
              <p14:xfrm>
                <a:off x="8566255" y="1865760"/>
                <a:ext cx="576360" cy="222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A79250E-E3AF-429C-8C99-8545C4188334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8561935" y="1861440"/>
                  <a:ext cx="585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D6E1FF1-58DF-439E-8247-7CECECCA53A6}"/>
                    </a:ext>
                  </a:extLst>
                </p14:cNvPr>
                <p14:cNvContentPartPr/>
                <p14:nvPr/>
              </p14:nvContentPartPr>
              <p14:xfrm>
                <a:off x="8559775" y="2320440"/>
                <a:ext cx="665640" cy="261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D6E1FF1-58DF-439E-8247-7CECECCA53A6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555455" y="2316120"/>
                  <a:ext cx="674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DEBD340-EC93-470C-8187-87506F09000A}"/>
                    </a:ext>
                  </a:extLst>
                </p14:cNvPr>
                <p14:cNvContentPartPr/>
                <p14:nvPr/>
              </p14:nvContentPartPr>
              <p14:xfrm>
                <a:off x="9074215" y="1861800"/>
                <a:ext cx="161280" cy="55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DEBD340-EC93-470C-8187-87506F09000A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9069895" y="1857480"/>
                  <a:ext cx="169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0F3A6AC-BD36-44D9-BF94-888899A0E7CB}"/>
                    </a:ext>
                  </a:extLst>
                </p14:cNvPr>
                <p14:cNvContentPartPr/>
                <p14:nvPr/>
              </p14:nvContentPartPr>
              <p14:xfrm>
                <a:off x="10204615" y="916440"/>
                <a:ext cx="203040" cy="37803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0F3A6AC-BD36-44D9-BF94-888899A0E7CB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200295" y="912120"/>
                  <a:ext cx="211680" cy="37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DE4DB806-97F6-4D78-B293-9E5EA602B32A}"/>
                    </a:ext>
                  </a:extLst>
                </p14:cNvPr>
                <p14:cNvContentPartPr/>
                <p14:nvPr/>
              </p14:nvContentPartPr>
              <p14:xfrm>
                <a:off x="10093735" y="888720"/>
                <a:ext cx="943920" cy="3710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DE4DB806-97F6-4D78-B293-9E5EA602B32A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0089415" y="884400"/>
                  <a:ext cx="952560" cy="37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5D7908F-2540-480B-A513-EB8F64C7872B}"/>
                    </a:ext>
                  </a:extLst>
                </p14:cNvPr>
                <p14:cNvContentPartPr/>
                <p14:nvPr/>
              </p14:nvContentPartPr>
              <p14:xfrm>
                <a:off x="10135855" y="4224840"/>
                <a:ext cx="153360" cy="1940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5D7908F-2540-480B-A513-EB8F64C7872B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0131535" y="4220520"/>
                  <a:ext cx="162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2B22DC6-8423-4B23-8824-EDB15F59C271}"/>
                    </a:ext>
                  </a:extLst>
                </p14:cNvPr>
                <p14:cNvContentPartPr/>
                <p14:nvPr/>
              </p14:nvContentPartPr>
              <p14:xfrm>
                <a:off x="7818535" y="4141680"/>
                <a:ext cx="221760" cy="2124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2B22DC6-8423-4B23-8824-EDB15F59C271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7814215" y="4137360"/>
                  <a:ext cx="230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E3B444F-6696-4A59-82CB-68FB98EDDFCB}"/>
                    </a:ext>
                  </a:extLst>
                </p14:cNvPr>
                <p14:cNvContentPartPr/>
                <p14:nvPr/>
              </p14:nvContentPartPr>
              <p14:xfrm>
                <a:off x="9971695" y="1345920"/>
                <a:ext cx="1091160" cy="3110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E3B444F-6696-4A59-82CB-68FB98EDDFCB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9967375" y="1341600"/>
                  <a:ext cx="1099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741328E-38B8-44C4-86B4-511F87D7F50E}"/>
                    </a:ext>
                  </a:extLst>
                </p14:cNvPr>
                <p14:cNvContentPartPr/>
                <p14:nvPr/>
              </p14:nvContentPartPr>
              <p14:xfrm>
                <a:off x="10996615" y="1273560"/>
                <a:ext cx="96480" cy="165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741328E-38B8-44C4-86B4-511F87D7F50E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0992295" y="1269240"/>
                  <a:ext cx="105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4376FC9-88B4-4571-9019-940CD0061E0D}"/>
                    </a:ext>
                  </a:extLst>
                </p14:cNvPr>
                <p14:cNvContentPartPr/>
                <p14:nvPr/>
              </p14:nvContentPartPr>
              <p14:xfrm>
                <a:off x="9967015" y="1812120"/>
                <a:ext cx="1072080" cy="2923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4376FC9-88B4-4571-9019-940CD0061E0D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9962695" y="1807800"/>
                  <a:ext cx="1080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275CC05-C88D-40B4-902F-32716A22B9B6}"/>
                    </a:ext>
                  </a:extLst>
                </p14:cNvPr>
                <p14:cNvContentPartPr/>
                <p14:nvPr/>
              </p14:nvContentPartPr>
              <p14:xfrm>
                <a:off x="10933615" y="1773240"/>
                <a:ext cx="116640" cy="1602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275CC05-C88D-40B4-902F-32716A22B9B6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0929295" y="1768920"/>
                  <a:ext cx="125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0AC6AB3-CBB4-4DC6-9B6C-B05756F5E530}"/>
                    </a:ext>
                  </a:extLst>
                </p14:cNvPr>
                <p14:cNvContentPartPr/>
                <p14:nvPr/>
              </p14:nvContentPartPr>
              <p14:xfrm>
                <a:off x="7189255" y="2551200"/>
                <a:ext cx="2015280" cy="9324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0AC6AB3-CBB4-4DC6-9B6C-B05756F5E530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7184935" y="2546880"/>
                  <a:ext cx="202392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EEFB8B8-FA5A-45F4-A206-633A63C886B0}"/>
                    </a:ext>
                  </a:extLst>
                </p14:cNvPr>
                <p14:cNvContentPartPr/>
                <p14:nvPr/>
              </p14:nvContentPartPr>
              <p14:xfrm>
                <a:off x="9095095" y="2500800"/>
                <a:ext cx="76680" cy="1454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EEFB8B8-FA5A-45F4-A206-633A63C886B0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9090775" y="2496480"/>
                  <a:ext cx="85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CD402C3-1DDC-4D37-A483-DB2457BB87BF}"/>
                    </a:ext>
                  </a:extLst>
                </p14:cNvPr>
                <p14:cNvContentPartPr/>
                <p14:nvPr/>
              </p14:nvContentPartPr>
              <p14:xfrm>
                <a:off x="7461415" y="3312960"/>
                <a:ext cx="78840" cy="1746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CD402C3-1DDC-4D37-A483-DB2457BB87BF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7457095" y="3308640"/>
                  <a:ext cx="87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D6E4A82-6A4C-4FA8-AAAB-1CBA558F1BFC}"/>
                    </a:ext>
                  </a:extLst>
                </p14:cNvPr>
                <p14:cNvContentPartPr/>
                <p14:nvPr/>
              </p14:nvContentPartPr>
              <p14:xfrm>
                <a:off x="7544935" y="3345000"/>
                <a:ext cx="132840" cy="1195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D6E4A82-6A4C-4FA8-AAAB-1CBA558F1BFC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7540615" y="3340680"/>
                  <a:ext cx="141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7830301-838B-409B-9482-A259B8492269}"/>
                    </a:ext>
                  </a:extLst>
                </p14:cNvPr>
                <p14:cNvContentPartPr/>
                <p14:nvPr/>
              </p14:nvContentPartPr>
              <p14:xfrm>
                <a:off x="7690375" y="3214680"/>
                <a:ext cx="26640" cy="1303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7830301-838B-409B-9482-A259B8492269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7686055" y="3210360"/>
                  <a:ext cx="35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86078CAD-1406-4801-B56A-FB8A3C78A48B}"/>
                    </a:ext>
                  </a:extLst>
                </p14:cNvPr>
                <p14:cNvContentPartPr/>
                <p14:nvPr/>
              </p14:nvContentPartPr>
              <p14:xfrm>
                <a:off x="7642495" y="3287400"/>
                <a:ext cx="76680" cy="9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86078CAD-1406-4801-B56A-FB8A3C78A48B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7637815" y="3283080"/>
                  <a:ext cx="85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7BE19E97-EC8D-483F-9A4F-65978AC53A29}"/>
                    </a:ext>
                  </a:extLst>
                </p14:cNvPr>
                <p14:cNvContentPartPr/>
                <p14:nvPr/>
              </p14:nvContentPartPr>
              <p14:xfrm>
                <a:off x="7708735" y="3246000"/>
                <a:ext cx="125640" cy="928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7BE19E97-EC8D-483F-9A4F-65978AC53A29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7704415" y="3241680"/>
                  <a:ext cx="134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727C2F1-F651-4076-A29B-10511A968F3A}"/>
                    </a:ext>
                  </a:extLst>
                </p14:cNvPr>
                <p14:cNvContentPartPr/>
                <p14:nvPr/>
              </p14:nvContentPartPr>
              <p14:xfrm>
                <a:off x="7494895" y="3277320"/>
                <a:ext cx="40320" cy="154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727C2F1-F651-4076-A29B-10511A968F3A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7490575" y="3273000"/>
                  <a:ext cx="48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B8E91BC-B8FC-4784-BADA-1E71E9E91159}"/>
                    </a:ext>
                  </a:extLst>
                </p14:cNvPr>
                <p14:cNvContentPartPr/>
                <p14:nvPr/>
              </p14:nvContentPartPr>
              <p14:xfrm>
                <a:off x="10435735" y="1318920"/>
                <a:ext cx="90720" cy="1054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B8E91BC-B8FC-4784-BADA-1E71E9E91159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0431415" y="1314600"/>
                  <a:ext cx="99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BE3BE472-850D-45F4-91FA-BEAE2ABA22A1}"/>
                    </a:ext>
                  </a:extLst>
                </p14:cNvPr>
                <p14:cNvContentPartPr/>
                <p14:nvPr/>
              </p14:nvContentPartPr>
              <p14:xfrm>
                <a:off x="10521775" y="1135680"/>
                <a:ext cx="89280" cy="2534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BE3BE472-850D-45F4-91FA-BEAE2ABA22A1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0517455" y="1131360"/>
                  <a:ext cx="97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6A29984-64B6-4DD5-9F07-DC328D6ADCDA}"/>
                    </a:ext>
                  </a:extLst>
                </p14:cNvPr>
                <p14:cNvContentPartPr/>
                <p14:nvPr/>
              </p14:nvContentPartPr>
              <p14:xfrm>
                <a:off x="10608535" y="1099320"/>
                <a:ext cx="65160" cy="257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6A29984-64B6-4DD5-9F07-DC328D6ADCDA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0604215" y="1095000"/>
                  <a:ext cx="73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D8C2FA9-12C5-4698-939E-000749BB22C8}"/>
                    </a:ext>
                  </a:extLst>
                </p14:cNvPr>
                <p14:cNvContentPartPr/>
                <p14:nvPr/>
              </p14:nvContentPartPr>
              <p14:xfrm>
                <a:off x="10719055" y="1223160"/>
                <a:ext cx="70920" cy="109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D8C2FA9-12C5-4698-939E-000749BB22C8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0714735" y="1218840"/>
                  <a:ext cx="79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802214B3-A7FD-45AA-8C9D-2037D4334DFA}"/>
                    </a:ext>
                  </a:extLst>
                </p14:cNvPr>
                <p14:cNvContentPartPr/>
                <p14:nvPr/>
              </p14:nvContentPartPr>
              <p14:xfrm>
                <a:off x="10526455" y="1649400"/>
                <a:ext cx="69840" cy="1893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802214B3-A7FD-45AA-8C9D-2037D4334DFA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0522135" y="1645080"/>
                  <a:ext cx="78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E551760-E9DD-4305-B7E3-E964B60D5375}"/>
                    </a:ext>
                  </a:extLst>
                </p14:cNvPr>
                <p14:cNvContentPartPr/>
                <p14:nvPr/>
              </p14:nvContentPartPr>
              <p14:xfrm>
                <a:off x="10612855" y="1626720"/>
                <a:ext cx="121680" cy="188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E551760-E9DD-4305-B7E3-E964B60D5375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0608535" y="1622400"/>
                  <a:ext cx="130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1B5C19E-F06E-4D66-BF45-51AFB9D78F98}"/>
                    </a:ext>
                  </a:extLst>
                </p14:cNvPr>
                <p14:cNvContentPartPr/>
                <p14:nvPr/>
              </p14:nvContentPartPr>
              <p14:xfrm>
                <a:off x="10680895" y="1679640"/>
                <a:ext cx="151560" cy="907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1B5C19E-F06E-4D66-BF45-51AFB9D78F98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0676575" y="1675320"/>
                  <a:ext cx="160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0B0E8E3-809C-4D95-B15F-E4A682A34A03}"/>
                    </a:ext>
                  </a:extLst>
                </p14:cNvPr>
                <p14:cNvContentPartPr/>
                <p14:nvPr/>
              </p14:nvContentPartPr>
              <p14:xfrm>
                <a:off x="10994815" y="1815720"/>
                <a:ext cx="396000" cy="333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0B0E8E3-809C-4D95-B15F-E4A682A34A0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0990495" y="1811400"/>
                  <a:ext cx="4046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2006DFC-8A7F-4055-857F-57C3DC633AE9}"/>
                    </a:ext>
                  </a:extLst>
                </p14:cNvPr>
                <p14:cNvContentPartPr/>
                <p14:nvPr/>
              </p14:nvContentPartPr>
              <p14:xfrm>
                <a:off x="11333935" y="2059800"/>
                <a:ext cx="101160" cy="117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2006DFC-8A7F-4055-857F-57C3DC633AE9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329615" y="2055480"/>
                  <a:ext cx="109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6A055D0D-1332-4596-AE84-D3672C7FC8C9}"/>
                    </a:ext>
                  </a:extLst>
                </p14:cNvPr>
                <p14:cNvContentPartPr/>
                <p14:nvPr/>
              </p14:nvContentPartPr>
              <p14:xfrm>
                <a:off x="9486055" y="2605920"/>
                <a:ext cx="37800" cy="6181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6A055D0D-1332-4596-AE84-D3672C7FC8C9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9481735" y="2601600"/>
                  <a:ext cx="464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ED624085-A548-4DDE-8961-3F5EAFF16B0E}"/>
                    </a:ext>
                  </a:extLst>
                </p14:cNvPr>
                <p14:cNvContentPartPr/>
                <p14:nvPr/>
              </p14:nvContentPartPr>
              <p14:xfrm>
                <a:off x="9618535" y="2581440"/>
                <a:ext cx="22680" cy="5950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ED624085-A548-4DDE-8961-3F5EAFF16B0E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9614215" y="2577120"/>
                  <a:ext cx="313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B5B14361-5498-42DC-A417-1FE604589E8F}"/>
                    </a:ext>
                  </a:extLst>
                </p14:cNvPr>
                <p14:cNvContentPartPr/>
                <p14:nvPr/>
              </p14:nvContentPartPr>
              <p14:xfrm>
                <a:off x="9408655" y="2958360"/>
                <a:ext cx="320760" cy="2491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B5B14361-5498-42DC-A417-1FE604589E8F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404335" y="2954040"/>
                  <a:ext cx="329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0BDD925-E2F8-4F24-9EF5-C4624CBBA39F}"/>
                    </a:ext>
                  </a:extLst>
                </p14:cNvPr>
                <p14:cNvContentPartPr/>
                <p14:nvPr/>
              </p14:nvContentPartPr>
              <p14:xfrm>
                <a:off x="9101575" y="3330240"/>
                <a:ext cx="179640" cy="8485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0BDD925-E2F8-4F24-9EF5-C4624CBBA39F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097255" y="3325920"/>
                  <a:ext cx="18828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72BEE6F-DBCC-4A46-A5EA-E3006657845C}"/>
                    </a:ext>
                  </a:extLst>
                </p14:cNvPr>
                <p14:cNvContentPartPr/>
                <p14:nvPr/>
              </p14:nvContentPartPr>
              <p14:xfrm>
                <a:off x="9043615" y="3388560"/>
                <a:ext cx="25560" cy="133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72BEE6F-DBCC-4A46-A5EA-E3006657845C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9039295" y="3384240"/>
                  <a:ext cx="34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D3AD48DD-62EB-4458-819E-DC8A33FC8C76}"/>
                    </a:ext>
                  </a:extLst>
                </p14:cNvPr>
                <p14:cNvContentPartPr/>
                <p14:nvPr/>
              </p14:nvContentPartPr>
              <p14:xfrm>
                <a:off x="9050095" y="3153840"/>
                <a:ext cx="923760" cy="11228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D3AD48DD-62EB-4458-819E-DC8A33FC8C76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9045775" y="3149520"/>
                  <a:ext cx="932400" cy="11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936130E-D3CC-49FA-B98E-299590EC3895}"/>
                    </a:ext>
                  </a:extLst>
                </p14:cNvPr>
                <p14:cNvContentPartPr/>
                <p14:nvPr/>
              </p14:nvContentPartPr>
              <p14:xfrm>
                <a:off x="9269335" y="3638400"/>
                <a:ext cx="177840" cy="2862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936130E-D3CC-49FA-B98E-299590EC3895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9265015" y="3634080"/>
                  <a:ext cx="186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7861306-1552-4F75-B9BA-86C53BCB4920}"/>
                    </a:ext>
                  </a:extLst>
                </p14:cNvPr>
                <p14:cNvContentPartPr/>
                <p14:nvPr/>
              </p14:nvContentPartPr>
              <p14:xfrm>
                <a:off x="9464455" y="3674040"/>
                <a:ext cx="30600" cy="266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7861306-1552-4F75-B9BA-86C53BCB4920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9460135" y="3669720"/>
                  <a:ext cx="3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90C803F8-7E15-4A94-81E0-6E04D3BA817D}"/>
                    </a:ext>
                  </a:extLst>
                </p14:cNvPr>
                <p14:cNvContentPartPr/>
                <p14:nvPr/>
              </p14:nvContentPartPr>
              <p14:xfrm>
                <a:off x="9430255" y="3608520"/>
                <a:ext cx="140760" cy="1731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90C803F8-7E15-4A94-81E0-6E04D3BA817D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9425935" y="3604200"/>
                  <a:ext cx="149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B8BA746-B8D9-4444-9426-5AB2C9212D90}"/>
                    </a:ext>
                  </a:extLst>
                </p14:cNvPr>
                <p14:cNvContentPartPr/>
                <p14:nvPr/>
              </p14:nvContentPartPr>
              <p14:xfrm>
                <a:off x="9564175" y="3605280"/>
                <a:ext cx="192960" cy="2088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B8BA746-B8D9-4444-9426-5AB2C9212D9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9559855" y="3600960"/>
                  <a:ext cx="201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F036D94F-5E84-4E11-8EDF-E7426C730330}"/>
                    </a:ext>
                  </a:extLst>
                </p14:cNvPr>
                <p14:cNvContentPartPr/>
                <p14:nvPr/>
              </p14:nvContentPartPr>
              <p14:xfrm>
                <a:off x="9431695" y="2627160"/>
                <a:ext cx="247320" cy="1198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F036D94F-5E84-4E11-8EDF-E7426C73033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9427375" y="2622840"/>
                  <a:ext cx="255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1DA07C50-20A8-4EEC-A26D-CA5376332AE3}"/>
                    </a:ext>
                  </a:extLst>
                </p14:cNvPr>
                <p14:cNvContentPartPr/>
                <p14:nvPr/>
              </p14:nvContentPartPr>
              <p14:xfrm>
                <a:off x="9185815" y="2888160"/>
                <a:ext cx="108720" cy="2134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1DA07C50-20A8-4EEC-A26D-CA5376332AE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9181495" y="2883840"/>
                  <a:ext cx="117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8FCA0EA-8C45-45BC-B365-D9406672746E}"/>
                    </a:ext>
                  </a:extLst>
                </p14:cNvPr>
                <p14:cNvContentPartPr/>
                <p14:nvPr/>
              </p14:nvContentPartPr>
              <p14:xfrm>
                <a:off x="9280135" y="2833080"/>
                <a:ext cx="148680" cy="1918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8FCA0EA-8C45-45BC-B365-D9406672746E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9275815" y="2828760"/>
                  <a:ext cx="157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1E1825E-22C8-40ED-BF4D-1C59FA4DBF4C}"/>
                    </a:ext>
                  </a:extLst>
                </p14:cNvPr>
                <p14:cNvContentPartPr/>
                <p14:nvPr/>
              </p14:nvContentPartPr>
              <p14:xfrm>
                <a:off x="5821255" y="2890680"/>
                <a:ext cx="45000" cy="669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1E1825E-22C8-40ED-BF4D-1C59FA4DBF4C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5816935" y="2886360"/>
                  <a:ext cx="53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62D9544-0924-4757-A488-3458C0816A0B}"/>
                    </a:ext>
                  </a:extLst>
                </p14:cNvPr>
                <p14:cNvContentPartPr/>
                <p14:nvPr/>
              </p14:nvContentPartPr>
              <p14:xfrm>
                <a:off x="5857615" y="2909400"/>
                <a:ext cx="579240" cy="70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62D9544-0924-4757-A488-3458C0816A0B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5853295" y="2905080"/>
                  <a:ext cx="587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76375B1-0B97-478E-B166-59807DA9C3C8}"/>
                    </a:ext>
                  </a:extLst>
                </p14:cNvPr>
                <p14:cNvContentPartPr/>
                <p14:nvPr/>
              </p14:nvContentPartPr>
              <p14:xfrm>
                <a:off x="5794615" y="3117480"/>
                <a:ext cx="75960" cy="82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76375B1-0B97-478E-B166-59807DA9C3C8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5790295" y="3113160"/>
                  <a:ext cx="84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6132DB49-2234-4569-95D7-B4ABDCD80621}"/>
                    </a:ext>
                  </a:extLst>
                </p14:cNvPr>
                <p14:cNvContentPartPr/>
                <p14:nvPr/>
              </p14:nvContentPartPr>
              <p14:xfrm>
                <a:off x="5804695" y="3131520"/>
                <a:ext cx="44280" cy="723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6132DB49-2234-4569-95D7-B4ABDCD80621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5800375" y="3127200"/>
                  <a:ext cx="52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AE8E0B49-4625-47D2-9F15-A508F6808CBC}"/>
                    </a:ext>
                  </a:extLst>
                </p14:cNvPr>
                <p14:cNvContentPartPr/>
                <p14:nvPr/>
              </p14:nvContentPartPr>
              <p14:xfrm>
                <a:off x="5819095" y="3026760"/>
                <a:ext cx="531720" cy="1692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AE8E0B49-4625-47D2-9F15-A508F6808CBC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5814775" y="3022440"/>
                  <a:ext cx="540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6A6980B9-EA95-4E74-A542-BBFBBB93B3FE}"/>
                    </a:ext>
                  </a:extLst>
                </p14:cNvPr>
                <p14:cNvContentPartPr/>
                <p14:nvPr/>
              </p14:nvContentPartPr>
              <p14:xfrm>
                <a:off x="6297535" y="3015600"/>
                <a:ext cx="79560" cy="1213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6A6980B9-EA95-4E74-A542-BBFBBB93B3FE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6293215" y="3011280"/>
                  <a:ext cx="88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1BA1A9F-24CD-4E8A-BE66-D52A89456ADC}"/>
                    </a:ext>
                  </a:extLst>
                </p14:cNvPr>
                <p14:cNvContentPartPr/>
                <p14:nvPr/>
              </p14:nvContentPartPr>
              <p14:xfrm>
                <a:off x="5894695" y="2689440"/>
                <a:ext cx="41400" cy="676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1BA1A9F-24CD-4E8A-BE66-D52A89456ADC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5890375" y="2685120"/>
                  <a:ext cx="50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4641D4C-F3D5-4B09-87AC-C81B63569D61}"/>
                    </a:ext>
                  </a:extLst>
                </p14:cNvPr>
                <p14:cNvContentPartPr/>
                <p14:nvPr/>
              </p14:nvContentPartPr>
              <p14:xfrm>
                <a:off x="5909455" y="2718600"/>
                <a:ext cx="548280" cy="6512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4641D4C-F3D5-4B09-87AC-C81B63569D61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5905135" y="2714280"/>
                  <a:ext cx="55692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190D531E-111E-4FA6-9CFF-59C2A422B63C}"/>
                    </a:ext>
                  </a:extLst>
                </p14:cNvPr>
                <p14:cNvContentPartPr/>
                <p14:nvPr/>
              </p14:nvContentPartPr>
              <p14:xfrm>
                <a:off x="5913055" y="2720760"/>
                <a:ext cx="541440" cy="6577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190D531E-111E-4FA6-9CFF-59C2A422B63C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5908735" y="2716440"/>
                  <a:ext cx="55008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98ED7728-2753-4889-A6B7-415F74C8455B}"/>
                    </a:ext>
                  </a:extLst>
                </p14:cNvPr>
                <p14:cNvContentPartPr/>
                <p14:nvPr/>
              </p14:nvContentPartPr>
              <p14:xfrm>
                <a:off x="8517115" y="5259295"/>
                <a:ext cx="115920" cy="20880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98ED7728-2753-4889-A6B7-415F74C8455B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8512795" y="5254975"/>
                  <a:ext cx="124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C5FAAA78-67E2-4AD0-BE3E-0F0D63BBFA52}"/>
                    </a:ext>
                  </a:extLst>
                </p14:cNvPr>
                <p14:cNvContentPartPr/>
                <p14:nvPr/>
              </p14:nvContentPartPr>
              <p14:xfrm>
                <a:off x="8627995" y="5355055"/>
                <a:ext cx="90720" cy="964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C5FAAA78-67E2-4AD0-BE3E-0F0D63BBFA52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8623675" y="5350735"/>
                  <a:ext cx="99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123BF92-22A2-420E-B485-57E191959EE6}"/>
                    </a:ext>
                  </a:extLst>
                </p14:cNvPr>
                <p14:cNvContentPartPr/>
                <p14:nvPr/>
              </p14:nvContentPartPr>
              <p14:xfrm>
                <a:off x="8697835" y="5190535"/>
                <a:ext cx="93600" cy="2239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123BF92-22A2-420E-B485-57E191959EE6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8693515" y="5186215"/>
                  <a:ext cx="102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75006392-CF59-472C-9CB4-6A4453BC38C0}"/>
                    </a:ext>
                  </a:extLst>
                </p14:cNvPr>
                <p14:cNvContentPartPr/>
                <p14:nvPr/>
              </p14:nvContentPartPr>
              <p14:xfrm>
                <a:off x="8792515" y="5186575"/>
                <a:ext cx="94320" cy="1796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75006392-CF59-472C-9CB4-6A4453BC38C0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8788195" y="5182255"/>
                  <a:ext cx="102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8504395F-1622-4B66-9202-EB3C8E9C1459}"/>
                    </a:ext>
                  </a:extLst>
                </p14:cNvPr>
                <p14:cNvContentPartPr/>
                <p14:nvPr/>
              </p14:nvContentPartPr>
              <p14:xfrm>
                <a:off x="8869915" y="5157775"/>
                <a:ext cx="36000" cy="1555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8504395F-1622-4B66-9202-EB3C8E9C1459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8865595" y="5153455"/>
                  <a:ext cx="44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E119DE0C-90DE-46B0-A288-B46C0AED5FC4}"/>
                    </a:ext>
                  </a:extLst>
                </p14:cNvPr>
                <p14:cNvContentPartPr/>
                <p14:nvPr/>
              </p14:nvContentPartPr>
              <p14:xfrm>
                <a:off x="8922115" y="5217895"/>
                <a:ext cx="77760" cy="1281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E119DE0C-90DE-46B0-A288-B46C0AED5FC4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8917795" y="5213575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A80A3F5C-B8AA-4522-80D2-592DBA304B60}"/>
                    </a:ext>
                  </a:extLst>
                </p14:cNvPr>
                <p14:cNvContentPartPr/>
                <p14:nvPr/>
              </p14:nvContentPartPr>
              <p14:xfrm>
                <a:off x="9043435" y="5222215"/>
                <a:ext cx="59040" cy="583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A80A3F5C-B8AA-4522-80D2-592DBA304B60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9039115" y="5217895"/>
                  <a:ext cx="67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CA3B75CA-9E43-42B9-98F2-F2881B648A0D}"/>
                    </a:ext>
                  </a:extLst>
                </p14:cNvPr>
                <p14:cNvContentPartPr/>
                <p14:nvPr/>
              </p14:nvContentPartPr>
              <p14:xfrm>
                <a:off x="9067195" y="5267575"/>
                <a:ext cx="47520" cy="338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CA3B75CA-9E43-42B9-98F2-F2881B648A0D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9062875" y="5263255"/>
                  <a:ext cx="56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6A859D17-1700-46A5-A478-B511AD066F34}"/>
                    </a:ext>
                  </a:extLst>
                </p14:cNvPr>
                <p14:cNvContentPartPr/>
                <p14:nvPr/>
              </p14:nvContentPartPr>
              <p14:xfrm>
                <a:off x="9164035" y="5044015"/>
                <a:ext cx="86760" cy="1918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6A859D17-1700-46A5-A478-B511AD066F34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9159715" y="5039695"/>
                  <a:ext cx="95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1FC3D16B-E6B5-47B1-ACF3-9FFE02E6FF45}"/>
                    </a:ext>
                  </a:extLst>
                </p14:cNvPr>
                <p14:cNvContentPartPr/>
                <p14:nvPr/>
              </p14:nvContentPartPr>
              <p14:xfrm>
                <a:off x="9240355" y="5135815"/>
                <a:ext cx="59760" cy="10620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1FC3D16B-E6B5-47B1-ACF3-9FFE02E6FF45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9236035" y="5131495"/>
                  <a:ext cx="68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EE713BA5-DC37-4425-B7CE-76FA8BD315E7}"/>
                    </a:ext>
                  </a:extLst>
                </p14:cNvPr>
                <p14:cNvContentPartPr/>
                <p14:nvPr/>
              </p14:nvContentPartPr>
              <p14:xfrm>
                <a:off x="9315955" y="5150215"/>
                <a:ext cx="68040" cy="536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EE713BA5-DC37-4425-B7CE-76FA8BD315E7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9311635" y="5145895"/>
                  <a:ext cx="76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053D18F5-39ED-4B07-A555-01CA84ECE941}"/>
                    </a:ext>
                  </a:extLst>
                </p14:cNvPr>
                <p14:cNvContentPartPr/>
                <p14:nvPr/>
              </p14:nvContentPartPr>
              <p14:xfrm>
                <a:off x="9393355" y="4934215"/>
                <a:ext cx="73800" cy="2390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053D18F5-39ED-4B07-A555-01CA84ECE941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9389035" y="4929895"/>
                  <a:ext cx="82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2AE91809-9A75-4A88-BB69-63C3C0566780}"/>
                    </a:ext>
                  </a:extLst>
                </p14:cNvPr>
                <p14:cNvContentPartPr/>
                <p14:nvPr/>
              </p14:nvContentPartPr>
              <p14:xfrm>
                <a:off x="9479035" y="4977775"/>
                <a:ext cx="47880" cy="1054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2AE91809-9A75-4A88-BB69-63C3C0566780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9474715" y="4973455"/>
                  <a:ext cx="56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E7BB8ED1-2D79-45E5-8E23-C6CFF093D615}"/>
                    </a:ext>
                  </a:extLst>
                </p14:cNvPr>
                <p14:cNvContentPartPr/>
                <p14:nvPr/>
              </p14:nvContentPartPr>
              <p14:xfrm>
                <a:off x="9538795" y="5127535"/>
                <a:ext cx="16560" cy="144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E7BB8ED1-2D79-45E5-8E23-C6CFF093D615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9534475" y="5123215"/>
                  <a:ext cx="25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D37A4A15-16D8-40DF-BB14-F833FD44AA42}"/>
                    </a:ext>
                  </a:extLst>
                </p14:cNvPr>
                <p14:cNvContentPartPr/>
                <p14:nvPr/>
              </p14:nvContentPartPr>
              <p14:xfrm>
                <a:off x="8891875" y="5584015"/>
                <a:ext cx="96840" cy="64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D37A4A15-16D8-40DF-BB14-F833FD44AA42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8887555" y="5579695"/>
                  <a:ext cx="105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C560742C-534D-4E15-8343-E45FC0B88C67}"/>
                    </a:ext>
                  </a:extLst>
                </p14:cNvPr>
                <p14:cNvContentPartPr/>
                <p14:nvPr/>
              </p14:nvContentPartPr>
              <p14:xfrm>
                <a:off x="8990155" y="5450815"/>
                <a:ext cx="75960" cy="16524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C560742C-534D-4E15-8343-E45FC0B88C67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8985835" y="5446495"/>
                  <a:ext cx="84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1C02A5CC-CEA7-4791-B1E2-500404EA90EC}"/>
                    </a:ext>
                  </a:extLst>
                </p14:cNvPr>
                <p14:cNvContentPartPr/>
                <p14:nvPr/>
              </p14:nvContentPartPr>
              <p14:xfrm>
                <a:off x="9072235" y="5406895"/>
                <a:ext cx="74160" cy="1821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1C02A5CC-CEA7-4791-B1E2-500404EA90EC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9067915" y="5402575"/>
                  <a:ext cx="82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2690AA0-0BB4-4AFE-A183-2EEFE8BD7E24}"/>
                    </a:ext>
                  </a:extLst>
                </p14:cNvPr>
                <p14:cNvContentPartPr/>
                <p14:nvPr/>
              </p14:nvContentPartPr>
              <p14:xfrm>
                <a:off x="9157195" y="5468815"/>
                <a:ext cx="62280" cy="766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2690AA0-0BB4-4AFE-A183-2EEFE8BD7E24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9152875" y="5464495"/>
                  <a:ext cx="70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76C9BF08-2271-4B72-BA55-7C4938453308}"/>
                    </a:ext>
                  </a:extLst>
                </p14:cNvPr>
                <p14:cNvContentPartPr/>
                <p14:nvPr/>
              </p14:nvContentPartPr>
              <p14:xfrm>
                <a:off x="9249355" y="5443975"/>
                <a:ext cx="42480" cy="219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76C9BF08-2271-4B72-BA55-7C4938453308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9245035" y="5439655"/>
                  <a:ext cx="51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7B4D3F4E-882B-4F84-9512-3C651EF487DC}"/>
                    </a:ext>
                  </a:extLst>
                </p14:cNvPr>
                <p14:cNvContentPartPr/>
                <p14:nvPr/>
              </p14:nvContentPartPr>
              <p14:xfrm>
                <a:off x="9263755" y="5483575"/>
                <a:ext cx="56520" cy="2196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7B4D3F4E-882B-4F84-9512-3C651EF487DC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9259435" y="5479255"/>
                  <a:ext cx="65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AE2BEE32-A970-4129-BE1B-65D9BD7DEF89}"/>
                    </a:ext>
                  </a:extLst>
                </p14:cNvPr>
                <p14:cNvContentPartPr/>
                <p14:nvPr/>
              </p14:nvContentPartPr>
              <p14:xfrm>
                <a:off x="9331435" y="5421655"/>
                <a:ext cx="32400" cy="93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AE2BEE32-A970-4129-BE1B-65D9BD7DEF89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9327115" y="5417335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E2D05D8-6564-4B2D-83B1-1E7A9DE93880}"/>
                    </a:ext>
                  </a:extLst>
                </p14:cNvPr>
                <p14:cNvContentPartPr/>
                <p14:nvPr/>
              </p14:nvContentPartPr>
              <p14:xfrm>
                <a:off x="9342595" y="5451535"/>
                <a:ext cx="51120" cy="352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E2D05D8-6564-4B2D-83B1-1E7A9DE93880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9338275" y="5447215"/>
                  <a:ext cx="59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04192B6B-218F-42AA-B3B9-DA78C6A9AD5D}"/>
                    </a:ext>
                  </a:extLst>
                </p14:cNvPr>
                <p14:cNvContentPartPr/>
                <p14:nvPr/>
              </p14:nvContentPartPr>
              <p14:xfrm>
                <a:off x="9433135" y="5305920"/>
                <a:ext cx="39960" cy="8856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04192B6B-218F-42AA-B3B9-DA78C6A9AD5D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9428815" y="5301600"/>
                  <a:ext cx="48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881CC87B-73F6-4664-9BDD-90ADBEA30EBF}"/>
                    </a:ext>
                  </a:extLst>
                </p14:cNvPr>
                <p14:cNvContentPartPr/>
                <p14:nvPr/>
              </p14:nvContentPartPr>
              <p14:xfrm>
                <a:off x="9501535" y="5277480"/>
                <a:ext cx="63720" cy="1123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881CC87B-73F6-4664-9BDD-90ADBEA30EBF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9497215" y="5273160"/>
                  <a:ext cx="72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EC845253-7824-4F49-88BD-19B7F4AB1CF5}"/>
                    </a:ext>
                  </a:extLst>
                </p14:cNvPr>
                <p14:cNvContentPartPr/>
                <p14:nvPr/>
              </p14:nvContentPartPr>
              <p14:xfrm>
                <a:off x="9584695" y="5229600"/>
                <a:ext cx="37800" cy="1026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EC845253-7824-4F49-88BD-19B7F4AB1CF5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9580375" y="5225280"/>
                  <a:ext cx="46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ED514AA0-E0AC-46B7-948A-B4DE0176372C}"/>
                    </a:ext>
                  </a:extLst>
                </p14:cNvPr>
                <p14:cNvContentPartPr/>
                <p14:nvPr/>
              </p14:nvContentPartPr>
              <p14:xfrm>
                <a:off x="9678655" y="5249400"/>
                <a:ext cx="62280" cy="763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ED514AA0-E0AC-46B7-948A-B4DE0176372C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9674335" y="5245080"/>
                  <a:ext cx="70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A08DD5E3-DF61-415E-A666-3CE3C24C1493}"/>
                    </a:ext>
                  </a:extLst>
                </p14:cNvPr>
                <p14:cNvContentPartPr/>
                <p14:nvPr/>
              </p14:nvContentPartPr>
              <p14:xfrm>
                <a:off x="9750655" y="5228880"/>
                <a:ext cx="42840" cy="6876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A08DD5E3-DF61-415E-A666-3CE3C24C1493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9746335" y="5224560"/>
                  <a:ext cx="51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A63D3048-BF36-42B2-9491-8BA8C99E2038}"/>
                    </a:ext>
                  </a:extLst>
                </p14:cNvPr>
                <p14:cNvContentPartPr/>
                <p14:nvPr/>
              </p14:nvContentPartPr>
              <p14:xfrm>
                <a:off x="9866575" y="5155800"/>
                <a:ext cx="50040" cy="9828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A63D3048-BF36-42B2-9491-8BA8C99E2038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9862255" y="5151480"/>
                  <a:ext cx="58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C8F0320-35AA-411C-91C4-798FD71D3640}"/>
                    </a:ext>
                  </a:extLst>
                </p14:cNvPr>
                <p14:cNvContentPartPr/>
                <p14:nvPr/>
              </p14:nvContentPartPr>
              <p14:xfrm>
                <a:off x="9941455" y="5159040"/>
                <a:ext cx="48240" cy="8244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C8F0320-35AA-411C-91C4-798FD71D3640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9937135" y="5154720"/>
                  <a:ext cx="56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9F39851C-FA09-4FC8-A541-5FB1D0141255}"/>
                    </a:ext>
                  </a:extLst>
                </p14:cNvPr>
                <p14:cNvContentPartPr/>
                <p14:nvPr/>
              </p14:nvContentPartPr>
              <p14:xfrm>
                <a:off x="10013815" y="5132400"/>
                <a:ext cx="106560" cy="10512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9F39851C-FA09-4FC8-A541-5FB1D0141255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0009495" y="5128080"/>
                  <a:ext cx="115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1F17382-8FCD-416C-AE0D-4729871F8DFD}"/>
                    </a:ext>
                  </a:extLst>
                </p14:cNvPr>
                <p14:cNvContentPartPr/>
                <p14:nvPr/>
              </p14:nvContentPartPr>
              <p14:xfrm>
                <a:off x="8428735" y="5332920"/>
                <a:ext cx="125640" cy="36792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1F17382-8FCD-416C-AE0D-4729871F8DFD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8424415" y="5328600"/>
                  <a:ext cx="134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F0F71C30-BDE4-451F-8D3A-7916A40ECEFD}"/>
                    </a:ext>
                  </a:extLst>
                </p14:cNvPr>
                <p14:cNvContentPartPr/>
                <p14:nvPr/>
              </p14:nvContentPartPr>
              <p14:xfrm>
                <a:off x="8400655" y="4817040"/>
                <a:ext cx="1683720" cy="50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F0F71C30-BDE4-451F-8D3A-7916A40ECEFD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8396335" y="4812720"/>
                  <a:ext cx="16923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19A61019-1F18-4471-8D65-DCF463DE85A0}"/>
                    </a:ext>
                  </a:extLst>
                </p14:cNvPr>
                <p14:cNvContentPartPr/>
                <p14:nvPr/>
              </p14:nvContentPartPr>
              <p14:xfrm>
                <a:off x="8404255" y="5298720"/>
                <a:ext cx="1676520" cy="5072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19A61019-1F18-4471-8D65-DCF463DE85A0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8399935" y="5294400"/>
                  <a:ext cx="16851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87D8DAE0-3143-4BDA-9A19-C62B5ACC1E44}"/>
                    </a:ext>
                  </a:extLst>
                </p14:cNvPr>
                <p14:cNvContentPartPr/>
                <p14:nvPr/>
              </p14:nvContentPartPr>
              <p14:xfrm>
                <a:off x="9982135" y="5259120"/>
                <a:ext cx="118080" cy="1137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87D8DAE0-3143-4BDA-9A19-C62B5ACC1E44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9977815" y="5254800"/>
                  <a:ext cx="126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B91ED1E6-AFDA-4439-B23D-EFB3CFD77CB3}"/>
                    </a:ext>
                  </a:extLst>
                </p14:cNvPr>
                <p14:cNvContentPartPr/>
                <p14:nvPr/>
              </p14:nvContentPartPr>
              <p14:xfrm>
                <a:off x="6904135" y="4766640"/>
                <a:ext cx="549000" cy="38088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B91ED1E6-AFDA-4439-B23D-EFB3CFD77CB3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6899815" y="4762320"/>
                  <a:ext cx="557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35990A43-3677-4D29-8A55-F2814F82F55C}"/>
                    </a:ext>
                  </a:extLst>
                </p14:cNvPr>
                <p14:cNvContentPartPr/>
                <p14:nvPr/>
              </p14:nvContentPartPr>
              <p14:xfrm>
                <a:off x="6880375" y="5048520"/>
                <a:ext cx="61920" cy="1292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35990A43-3677-4D29-8A55-F2814F82F55C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6876055" y="5044200"/>
                  <a:ext cx="70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1FB5A256-CDE6-477F-B27C-1D2897472A9E}"/>
                    </a:ext>
                  </a:extLst>
                </p14:cNvPr>
                <p14:cNvContentPartPr/>
                <p14:nvPr/>
              </p14:nvContentPartPr>
              <p14:xfrm>
                <a:off x="7429735" y="4614720"/>
                <a:ext cx="67680" cy="2019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1FB5A256-CDE6-477F-B27C-1D2897472A9E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7425415" y="4610400"/>
                  <a:ext cx="76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B3249BF8-88E6-49EB-A44F-B0685EF2E934}"/>
                    </a:ext>
                  </a:extLst>
                </p14:cNvPr>
                <p14:cNvContentPartPr/>
                <p14:nvPr/>
              </p14:nvContentPartPr>
              <p14:xfrm>
                <a:off x="7504255" y="4590600"/>
                <a:ext cx="103320" cy="16236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B3249BF8-88E6-49EB-A44F-B0685EF2E934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7499935" y="4586280"/>
                  <a:ext cx="111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B1A78E5C-EDDB-4FC0-ACD8-57790DB7151C}"/>
                    </a:ext>
                  </a:extLst>
                </p14:cNvPr>
                <p14:cNvContentPartPr/>
                <p14:nvPr/>
              </p14:nvContentPartPr>
              <p14:xfrm>
                <a:off x="7554655" y="4653600"/>
                <a:ext cx="141480" cy="579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B1A78E5C-EDDB-4FC0-ACD8-57790DB7151C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7550335" y="4649280"/>
                  <a:ext cx="150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51BE70A9-D73B-458A-B4E6-CB8593F68CCF}"/>
                    </a:ext>
                  </a:extLst>
                </p14:cNvPr>
                <p14:cNvContentPartPr/>
                <p14:nvPr/>
              </p14:nvContentPartPr>
              <p14:xfrm>
                <a:off x="7721335" y="4565760"/>
                <a:ext cx="92160" cy="1782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51BE70A9-D73B-458A-B4E6-CB8593F68CCF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7717015" y="4561440"/>
                  <a:ext cx="100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F403B87F-8CC4-4A34-B738-8069E353E96F}"/>
                    </a:ext>
                  </a:extLst>
                </p14:cNvPr>
                <p14:cNvContentPartPr/>
                <p14:nvPr/>
              </p14:nvContentPartPr>
              <p14:xfrm>
                <a:off x="7816735" y="4678080"/>
                <a:ext cx="63360" cy="4968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F403B87F-8CC4-4A34-B738-8069E353E96F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7812415" y="4673760"/>
                  <a:ext cx="72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36E135D8-8155-4E8C-854D-22A90F31C48B}"/>
                    </a:ext>
                  </a:extLst>
                </p14:cNvPr>
                <p14:cNvContentPartPr/>
                <p14:nvPr/>
              </p14:nvContentPartPr>
              <p14:xfrm>
                <a:off x="7894495" y="4641360"/>
                <a:ext cx="49320" cy="8244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36E135D8-8155-4E8C-854D-22A90F31C48B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7890175" y="4637040"/>
                  <a:ext cx="57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4C4DF763-077E-4B35-8E6A-FB5B71011FCE}"/>
                    </a:ext>
                  </a:extLst>
                </p14:cNvPr>
                <p14:cNvContentPartPr/>
                <p14:nvPr/>
              </p14:nvContentPartPr>
              <p14:xfrm>
                <a:off x="7906015" y="4670160"/>
                <a:ext cx="57600" cy="1080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4C4DF763-077E-4B35-8E6A-FB5B71011FCE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7901695" y="4665840"/>
                  <a:ext cx="66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4364F4C0-2D00-4DA2-8BCD-58AC0278283A}"/>
                    </a:ext>
                  </a:extLst>
                </p14:cNvPr>
                <p14:cNvContentPartPr/>
                <p14:nvPr/>
              </p14:nvContentPartPr>
              <p14:xfrm>
                <a:off x="7982335" y="4651080"/>
                <a:ext cx="61560" cy="543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4364F4C0-2D00-4DA2-8BCD-58AC0278283A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7978015" y="4646760"/>
                  <a:ext cx="702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13CEB67C-0E13-49E0-94FC-6C308355D792}"/>
                    </a:ext>
                  </a:extLst>
                </p14:cNvPr>
                <p14:cNvContentPartPr/>
                <p14:nvPr/>
              </p14:nvContentPartPr>
              <p14:xfrm>
                <a:off x="8060095" y="4629840"/>
                <a:ext cx="38880" cy="720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13CEB67C-0E13-49E0-94FC-6C308355D792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8055775" y="4625520"/>
                  <a:ext cx="47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E22B420B-EAAB-45B0-8FE2-A4412B23E752}"/>
                    </a:ext>
                  </a:extLst>
                </p14:cNvPr>
                <p14:cNvContentPartPr/>
                <p14:nvPr/>
              </p14:nvContentPartPr>
              <p14:xfrm>
                <a:off x="8111575" y="4478640"/>
                <a:ext cx="68760" cy="20916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E22B420B-EAAB-45B0-8FE2-A4412B23E752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8107255" y="4474320"/>
                  <a:ext cx="77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ACCFFD16-48C1-4B74-88FD-3C028BC1C2BD}"/>
                    </a:ext>
                  </a:extLst>
                </p14:cNvPr>
                <p14:cNvContentPartPr/>
                <p14:nvPr/>
              </p14:nvContentPartPr>
              <p14:xfrm>
                <a:off x="7961815" y="4803720"/>
                <a:ext cx="51480" cy="702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ACCFFD16-48C1-4B74-88FD-3C028BC1C2BD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7957495" y="4799400"/>
                  <a:ext cx="60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8E943137-9643-4FB2-9CFF-D7A3A0BD3BC2}"/>
                    </a:ext>
                  </a:extLst>
                </p14:cNvPr>
                <p14:cNvContentPartPr/>
                <p14:nvPr/>
              </p14:nvContentPartPr>
              <p14:xfrm>
                <a:off x="8022655" y="4784640"/>
                <a:ext cx="161640" cy="799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8E943137-9643-4FB2-9CFF-D7A3A0BD3BC2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8018335" y="4780320"/>
                  <a:ext cx="170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88D4728A-622C-45E9-B205-F5B0C4B811CC}"/>
                    </a:ext>
                  </a:extLst>
                </p14:cNvPr>
                <p14:cNvContentPartPr/>
                <p14:nvPr/>
              </p14:nvContentPartPr>
              <p14:xfrm>
                <a:off x="8167015" y="4736760"/>
                <a:ext cx="48240" cy="9504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88D4728A-622C-45E9-B205-F5B0C4B811CC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8162695" y="4732440"/>
                  <a:ext cx="56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8838457B-23C5-49FE-986B-B8C75F017057}"/>
                    </a:ext>
                  </a:extLst>
                </p14:cNvPr>
                <p14:cNvContentPartPr/>
                <p14:nvPr/>
              </p14:nvContentPartPr>
              <p14:xfrm>
                <a:off x="8242255" y="4717680"/>
                <a:ext cx="24840" cy="838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8838457B-23C5-49FE-986B-B8C75F017057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8237935" y="4713360"/>
                  <a:ext cx="33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EE87E06D-F15A-4B11-B700-8B1B63134313}"/>
                    </a:ext>
                  </a:extLst>
                </p14:cNvPr>
                <p14:cNvContentPartPr/>
                <p14:nvPr/>
              </p14:nvContentPartPr>
              <p14:xfrm>
                <a:off x="8303455" y="4741080"/>
                <a:ext cx="19440" cy="3636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EE87E06D-F15A-4B11-B700-8B1B63134313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8299135" y="4736760"/>
                  <a:ext cx="28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53937B3A-6FFF-4E0E-A052-65BDECA3DEE0}"/>
                    </a:ext>
                  </a:extLst>
                </p14:cNvPr>
                <p14:cNvContentPartPr/>
                <p14:nvPr/>
              </p14:nvContentPartPr>
              <p14:xfrm>
                <a:off x="8336215" y="4644600"/>
                <a:ext cx="25920" cy="1011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53937B3A-6FFF-4E0E-A052-65BDECA3DEE0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8331895" y="4640280"/>
                  <a:ext cx="34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A6D808D0-4E16-4C3A-8264-81C744789CE8}"/>
                    </a:ext>
                  </a:extLst>
                </p14:cNvPr>
                <p14:cNvContentPartPr/>
                <p14:nvPr/>
              </p14:nvContentPartPr>
              <p14:xfrm>
                <a:off x="8380135" y="4611840"/>
                <a:ext cx="24480" cy="1148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A6D808D0-4E16-4C3A-8264-81C744789CE8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8375815" y="4607520"/>
                  <a:ext cx="33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5EC9EF47-F998-4F92-A56F-5D080DE8640F}"/>
                    </a:ext>
                  </a:extLst>
                </p14:cNvPr>
                <p14:cNvContentPartPr/>
                <p14:nvPr/>
              </p14:nvContentPartPr>
              <p14:xfrm>
                <a:off x="8448895" y="4670160"/>
                <a:ext cx="34920" cy="576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5EC9EF47-F998-4F92-A56F-5D080DE8640F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8444575" y="4665840"/>
                  <a:ext cx="43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7B7A17AE-C9FD-4C17-86A7-FA520CB89CF0}"/>
                    </a:ext>
                  </a:extLst>
                </p14:cNvPr>
                <p14:cNvContentPartPr/>
                <p14:nvPr/>
              </p14:nvContentPartPr>
              <p14:xfrm>
                <a:off x="8496415" y="4620840"/>
                <a:ext cx="45360" cy="802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7B7A17AE-C9FD-4C17-86A7-FA520CB89CF0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8492095" y="4616520"/>
                  <a:ext cx="54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EBD2EC50-C789-4E47-A9B6-95E1CA62A1F3}"/>
                    </a:ext>
                  </a:extLst>
                </p14:cNvPr>
                <p14:cNvContentPartPr/>
                <p14:nvPr/>
              </p14:nvContentPartPr>
              <p14:xfrm>
                <a:off x="9577855" y="2566320"/>
                <a:ext cx="541800" cy="227088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EBD2EC50-C789-4E47-A9B6-95E1CA62A1F3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9573535" y="2562000"/>
                  <a:ext cx="550440" cy="22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AAC66161-2AEF-4C10-93F0-8A4C5CCEAFA8}"/>
                    </a:ext>
                  </a:extLst>
                </p14:cNvPr>
                <p14:cNvContentPartPr/>
                <p14:nvPr/>
              </p14:nvContentPartPr>
              <p14:xfrm>
                <a:off x="9340255" y="4489800"/>
                <a:ext cx="61560" cy="1245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AAC66161-2AEF-4C10-93F0-8A4C5CCEAFA8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9335935" y="4485480"/>
                  <a:ext cx="70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04F063F6-B61A-4A64-A587-3CC9384CC080}"/>
                    </a:ext>
                  </a:extLst>
                </p14:cNvPr>
                <p14:cNvContentPartPr/>
                <p14:nvPr/>
              </p14:nvContentPartPr>
              <p14:xfrm>
                <a:off x="9418375" y="4402320"/>
                <a:ext cx="73440" cy="2055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04F063F6-B61A-4A64-A587-3CC9384CC080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9414055" y="4398000"/>
                  <a:ext cx="82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FAC5A2E7-CCF3-4E32-BFE3-DDFF81891991}"/>
                    </a:ext>
                  </a:extLst>
                </p14:cNvPr>
                <p14:cNvContentPartPr/>
                <p14:nvPr/>
              </p14:nvContentPartPr>
              <p14:xfrm>
                <a:off x="9509815" y="4344720"/>
                <a:ext cx="163440" cy="22644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FAC5A2E7-CCF3-4E32-BFE3-DDFF81891991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9505495" y="4340400"/>
                  <a:ext cx="172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6E4B1BB2-207E-4FBC-8FF3-7B1F8276D756}"/>
                    </a:ext>
                  </a:extLst>
                </p14:cNvPr>
                <p14:cNvContentPartPr/>
                <p14:nvPr/>
              </p14:nvContentPartPr>
              <p14:xfrm>
                <a:off x="9588655" y="4447320"/>
                <a:ext cx="44280" cy="165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6E4B1BB2-207E-4FBC-8FF3-7B1F8276D756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9584335" y="4443000"/>
                  <a:ext cx="52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7711F7B9-2D86-4870-AA74-2CD5794D5E41}"/>
                    </a:ext>
                  </a:extLst>
                </p14:cNvPr>
                <p14:cNvContentPartPr/>
                <p14:nvPr/>
              </p14:nvContentPartPr>
              <p14:xfrm>
                <a:off x="9660655" y="4413840"/>
                <a:ext cx="118440" cy="716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7711F7B9-2D86-4870-AA74-2CD5794D5E41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9656335" y="4409520"/>
                  <a:ext cx="12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B07AB5AF-0FBA-4548-B682-47139BA9B8B3}"/>
                    </a:ext>
                  </a:extLst>
                </p14:cNvPr>
                <p14:cNvContentPartPr/>
                <p14:nvPr/>
              </p14:nvContentPartPr>
              <p14:xfrm>
                <a:off x="8855335" y="4171200"/>
                <a:ext cx="239040" cy="7502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B07AB5AF-0FBA-4548-B682-47139BA9B8B3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8851015" y="4166880"/>
                  <a:ext cx="24768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E878E4DD-9504-469F-BF2B-D79C8B3A9D46}"/>
                    </a:ext>
                  </a:extLst>
                </p14:cNvPr>
                <p14:cNvContentPartPr/>
                <p14:nvPr/>
              </p14:nvContentPartPr>
              <p14:xfrm>
                <a:off x="8765335" y="4104600"/>
                <a:ext cx="169560" cy="16308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E878E4DD-9504-469F-BF2B-D79C8B3A9D46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8761015" y="4100280"/>
                  <a:ext cx="178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AC49BC61-9B34-41FA-A1B6-92974914A889}"/>
                    </a:ext>
                  </a:extLst>
                </p14:cNvPr>
                <p14:cNvContentPartPr/>
                <p14:nvPr/>
              </p14:nvContentPartPr>
              <p14:xfrm>
                <a:off x="5647953" y="2367458"/>
                <a:ext cx="63360" cy="7848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AC49BC61-9B34-41FA-A1B6-92974914A889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5643633" y="2363138"/>
                  <a:ext cx="72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68027F95-9792-472E-A513-7DCC754CFEA6}"/>
                    </a:ext>
                  </a:extLst>
                </p14:cNvPr>
                <p14:cNvContentPartPr/>
                <p14:nvPr/>
              </p14:nvContentPartPr>
              <p14:xfrm>
                <a:off x="5661633" y="2336138"/>
                <a:ext cx="341640" cy="824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68027F95-9792-472E-A513-7DCC754CFEA6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5657313" y="2331818"/>
                  <a:ext cx="350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7687FCCB-A099-4FF8-A1D7-9E4B006E2A0F}"/>
                    </a:ext>
                  </a:extLst>
                </p14:cNvPr>
                <p14:cNvContentPartPr/>
                <p14:nvPr/>
              </p14:nvContentPartPr>
              <p14:xfrm>
                <a:off x="5963313" y="2301218"/>
                <a:ext cx="84960" cy="9864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7687FCCB-A099-4FF8-A1D7-9E4B006E2A0F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5958993" y="2296898"/>
                  <a:ext cx="93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481C8FB9-B9CC-4287-A024-CD570E2F69D7}"/>
                    </a:ext>
                  </a:extLst>
                </p14:cNvPr>
                <p14:cNvContentPartPr/>
                <p14:nvPr/>
              </p14:nvContentPartPr>
              <p14:xfrm>
                <a:off x="6787224" y="2293896"/>
                <a:ext cx="713160" cy="10000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481C8FB9-B9CC-4287-A024-CD570E2F69D7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6782904" y="2289576"/>
                  <a:ext cx="721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84D793DF-E7EF-4F79-B54D-85C49EC42B93}"/>
                    </a:ext>
                  </a:extLst>
                </p14:cNvPr>
                <p14:cNvContentPartPr/>
                <p14:nvPr/>
              </p14:nvContentPartPr>
              <p14:xfrm>
                <a:off x="7459344" y="3229536"/>
                <a:ext cx="40320" cy="4176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84D793DF-E7EF-4F79-B54D-85C49EC42B93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7455024" y="3225216"/>
                  <a:ext cx="48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A38A2327-196F-4303-87CB-6A8D6BC1FE4F}"/>
                    </a:ext>
                  </a:extLst>
                </p14:cNvPr>
                <p14:cNvContentPartPr/>
                <p14:nvPr/>
              </p14:nvContentPartPr>
              <p14:xfrm>
                <a:off x="6848424" y="2234856"/>
                <a:ext cx="27000" cy="680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A38A2327-196F-4303-87CB-6A8D6BC1FE4F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6844104" y="2230536"/>
                  <a:ext cx="35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52E82C2B-2222-4B2D-800A-C4D42B5813BC}"/>
                    </a:ext>
                  </a:extLst>
                </p14:cNvPr>
                <p14:cNvContentPartPr/>
                <p14:nvPr/>
              </p14:nvContentPartPr>
              <p14:xfrm>
                <a:off x="6903144" y="2157816"/>
                <a:ext cx="46800" cy="13464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52E82C2B-2222-4B2D-800A-C4D42B5813BC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6898824" y="2153496"/>
                  <a:ext cx="554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2ADBD9-BC77-415A-A7F8-1BA503BD1299}"/>
              </a:ext>
            </a:extLst>
          </p:cNvPr>
          <p:cNvGrpSpPr/>
          <p:nvPr/>
        </p:nvGrpSpPr>
        <p:grpSpPr>
          <a:xfrm>
            <a:off x="5876553" y="4634465"/>
            <a:ext cx="967680" cy="815760"/>
            <a:chOff x="5876553" y="4634465"/>
            <a:chExt cx="967680" cy="81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62FA04-DE35-4A80-ACB4-6589506BEB8E}"/>
                    </a:ext>
                  </a:extLst>
                </p14:cNvPr>
                <p14:cNvContentPartPr/>
                <p14:nvPr/>
              </p14:nvContentPartPr>
              <p14:xfrm>
                <a:off x="5921913" y="5049545"/>
                <a:ext cx="764640" cy="40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62FA04-DE35-4A80-ACB4-6589506BEB8E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5917593" y="5045225"/>
                  <a:ext cx="7732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D7C1E8-F2A7-41F0-B54C-A6257709A516}"/>
                    </a:ext>
                  </a:extLst>
                </p14:cNvPr>
                <p14:cNvContentPartPr/>
                <p14:nvPr/>
              </p14:nvContentPartPr>
              <p14:xfrm>
                <a:off x="5876553" y="4792505"/>
                <a:ext cx="129960" cy="20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D7C1E8-F2A7-41F0-B54C-A6257709A516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5872233" y="4788185"/>
                  <a:ext cx="138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531702-EC61-42C7-9238-EADA9E06E4EE}"/>
                    </a:ext>
                  </a:extLst>
                </p14:cNvPr>
                <p14:cNvContentPartPr/>
                <p14:nvPr/>
              </p14:nvContentPartPr>
              <p14:xfrm>
                <a:off x="5881233" y="4634465"/>
                <a:ext cx="650160" cy="385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531702-EC61-42C7-9238-EADA9E06E4EE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5876913" y="4630145"/>
                  <a:ext cx="6588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C0AC7F-C6E3-4C8C-9E70-B94C1DD4A945}"/>
                    </a:ext>
                  </a:extLst>
                </p14:cNvPr>
                <p14:cNvContentPartPr/>
                <p14:nvPr/>
              </p14:nvContentPartPr>
              <p14:xfrm>
                <a:off x="5910033" y="4694225"/>
                <a:ext cx="934200" cy="64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C0AC7F-C6E3-4C8C-9E70-B94C1DD4A945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5905713" y="4689905"/>
                  <a:ext cx="942840" cy="65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23366435-27E7-45F5-B76C-BF410B4D1DC7}"/>
              </a:ext>
            </a:extLst>
          </p:cNvPr>
          <p:cNvGrpSpPr/>
          <p:nvPr/>
        </p:nvGrpSpPr>
        <p:grpSpPr>
          <a:xfrm>
            <a:off x="6678993" y="5947298"/>
            <a:ext cx="272160" cy="230760"/>
            <a:chOff x="6678993" y="5947298"/>
            <a:chExt cx="2721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AAE8D93-A4DB-4981-AC55-DF568DEE9689}"/>
                    </a:ext>
                  </a:extLst>
                </p14:cNvPr>
                <p14:cNvContentPartPr/>
                <p14:nvPr/>
              </p14:nvContentPartPr>
              <p14:xfrm>
                <a:off x="6687273" y="5982938"/>
                <a:ext cx="74160" cy="1951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AAE8D93-A4DB-4981-AC55-DF568DEE9689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6682953" y="5978618"/>
                  <a:ext cx="82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6AE9799-A611-4522-8C69-5308FE4E6EE4}"/>
                    </a:ext>
                  </a:extLst>
                </p14:cNvPr>
                <p14:cNvContentPartPr/>
                <p14:nvPr/>
              </p14:nvContentPartPr>
              <p14:xfrm>
                <a:off x="6678993" y="5949818"/>
                <a:ext cx="114480" cy="152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6AE9799-A611-4522-8C69-5308FE4E6EE4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6674673" y="5945498"/>
                  <a:ext cx="123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A9ACF60-0896-466B-8145-0E0DDD33242D}"/>
                    </a:ext>
                  </a:extLst>
                </p14:cNvPr>
                <p14:cNvContentPartPr/>
                <p14:nvPr/>
              </p14:nvContentPartPr>
              <p14:xfrm>
                <a:off x="6771513" y="6010298"/>
                <a:ext cx="48960" cy="91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A9ACF60-0896-466B-8145-0E0DDD33242D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6767193" y="6005978"/>
                  <a:ext cx="57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DF1D18E-A370-4014-BF6D-EC08A8C0A917}"/>
                    </a:ext>
                  </a:extLst>
                </p14:cNvPr>
                <p14:cNvContentPartPr/>
                <p14:nvPr/>
              </p14:nvContentPartPr>
              <p14:xfrm>
                <a:off x="6762153" y="5948378"/>
                <a:ext cx="35280" cy="66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DF1D18E-A370-4014-BF6D-EC08A8C0A917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6757833" y="5944058"/>
                  <a:ext cx="43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D67E3FE-718B-45CB-9B2B-7A3FE9CB2346}"/>
                    </a:ext>
                  </a:extLst>
                </p14:cNvPr>
                <p14:cNvContentPartPr/>
                <p14:nvPr/>
              </p14:nvContentPartPr>
              <p14:xfrm>
                <a:off x="6795633" y="6031538"/>
                <a:ext cx="61920" cy="87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D67E3FE-718B-45CB-9B2B-7A3FE9CB2346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6791313" y="6027218"/>
                  <a:ext cx="70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740F96C-5F46-41EA-BCDC-CD5FA5912F64}"/>
                    </a:ext>
                  </a:extLst>
                </p14:cNvPr>
                <p14:cNvContentPartPr/>
                <p14:nvPr/>
              </p14:nvContentPartPr>
              <p14:xfrm>
                <a:off x="6822993" y="5947298"/>
                <a:ext cx="39240" cy="1281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740F96C-5F46-41EA-BCDC-CD5FA5912F64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6818673" y="5942978"/>
                  <a:ext cx="47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3A8BC14-3908-4859-9E7A-FCB713EE866A}"/>
                    </a:ext>
                  </a:extLst>
                </p14:cNvPr>
                <p14:cNvContentPartPr/>
                <p14:nvPr/>
              </p14:nvContentPartPr>
              <p14:xfrm>
                <a:off x="6825873" y="5960258"/>
                <a:ext cx="118440" cy="1195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3A8BC14-3908-4859-9E7A-FCB713EE866A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6821553" y="5955938"/>
                  <a:ext cx="127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810CCD1-9DA7-4E7A-AA29-644FC911846C}"/>
                    </a:ext>
                  </a:extLst>
                </p14:cNvPr>
                <p14:cNvContentPartPr/>
                <p14:nvPr/>
              </p14:nvContentPartPr>
              <p14:xfrm>
                <a:off x="6939633" y="6048458"/>
                <a:ext cx="11520" cy="208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810CCD1-9DA7-4E7A-AA29-644FC911846C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6935313" y="6044138"/>
                  <a:ext cx="201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E41BADA-32A0-4FE4-8CFF-2065B3BF2A7C}"/>
                  </a:ext>
                </a:extLst>
              </p14:cNvPr>
              <p14:cNvContentPartPr/>
              <p14:nvPr/>
            </p14:nvContentPartPr>
            <p14:xfrm>
              <a:off x="10037793" y="1426418"/>
              <a:ext cx="103680" cy="152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E41BADA-32A0-4FE4-8CFF-2065B3BF2A7C}"/>
                  </a:ext>
                </a:extLst>
              </p:cNvPr>
              <p:cNvPicPr/>
              <p:nvPr/>
            </p:nvPicPr>
            <p:blipFill>
              <a:blip r:embed="rId1074"/>
              <a:stretch>
                <a:fillRect/>
              </a:stretch>
            </p:blipFill>
            <p:spPr>
              <a:xfrm>
                <a:off x="10033473" y="1422098"/>
                <a:ext cx="112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719D265-38ED-4BB0-B9E6-FB56F8D9C5EB}"/>
                  </a:ext>
                </a:extLst>
              </p14:cNvPr>
              <p14:cNvContentPartPr/>
              <p14:nvPr/>
            </p14:nvContentPartPr>
            <p14:xfrm>
              <a:off x="10134633" y="1282418"/>
              <a:ext cx="132120" cy="282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719D265-38ED-4BB0-B9E6-FB56F8D9C5EB}"/>
                  </a:ext>
                </a:extLst>
              </p:cNvPr>
              <p:cNvPicPr/>
              <p:nvPr/>
            </p:nvPicPr>
            <p:blipFill>
              <a:blip r:embed="rId1076"/>
              <a:stretch>
                <a:fillRect/>
              </a:stretch>
            </p:blipFill>
            <p:spPr>
              <a:xfrm>
                <a:off x="10130313" y="1278098"/>
                <a:ext cx="1407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8FA059E-4300-4E89-A6BE-F1948FDB02AB}"/>
                  </a:ext>
                </a:extLst>
              </p14:cNvPr>
              <p14:cNvContentPartPr/>
              <p14:nvPr/>
            </p14:nvContentPartPr>
            <p14:xfrm>
              <a:off x="10061553" y="1188098"/>
              <a:ext cx="63360" cy="589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8FA059E-4300-4E89-A6BE-F1948FDB02AB}"/>
                  </a:ext>
                </a:extLst>
              </p:cNvPr>
              <p:cNvPicPr/>
              <p:nvPr/>
            </p:nvPicPr>
            <p:blipFill>
              <a:blip r:embed="rId1078"/>
              <a:stretch>
                <a:fillRect/>
              </a:stretch>
            </p:blipFill>
            <p:spPr>
              <a:xfrm>
                <a:off x="10057233" y="1183778"/>
                <a:ext cx="72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A0A789F-FF5B-4BAF-8A6D-40E7649A0EE7}"/>
                  </a:ext>
                </a:extLst>
              </p14:cNvPr>
              <p14:cNvContentPartPr/>
              <p14:nvPr/>
            </p14:nvContentPartPr>
            <p14:xfrm>
              <a:off x="10076673" y="1194578"/>
              <a:ext cx="96120" cy="2538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A0A789F-FF5B-4BAF-8A6D-40E7649A0EE7}"/>
                  </a:ext>
                </a:extLst>
              </p:cNvPr>
              <p:cNvPicPr/>
              <p:nvPr/>
            </p:nvPicPr>
            <p:blipFill>
              <a:blip r:embed="rId1080"/>
              <a:stretch>
                <a:fillRect/>
              </a:stretch>
            </p:blipFill>
            <p:spPr>
              <a:xfrm>
                <a:off x="10072353" y="1190258"/>
                <a:ext cx="1047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1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3C14F37-4F68-4D8C-B320-6A27CEBDAE8F}"/>
                  </a:ext>
                </a:extLst>
              </p14:cNvPr>
              <p14:cNvContentPartPr/>
              <p14:nvPr/>
            </p14:nvContentPartPr>
            <p14:xfrm>
              <a:off x="10129953" y="1432898"/>
              <a:ext cx="68400" cy="2466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3C14F37-4F68-4D8C-B320-6A27CEBDAE8F}"/>
                  </a:ext>
                </a:extLst>
              </p:cNvPr>
              <p:cNvPicPr/>
              <p:nvPr/>
            </p:nvPicPr>
            <p:blipFill>
              <a:blip r:embed="rId1082"/>
              <a:stretch>
                <a:fillRect/>
              </a:stretch>
            </p:blipFill>
            <p:spPr>
              <a:xfrm>
                <a:off x="10125633" y="1428578"/>
                <a:ext cx="770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3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49948DD0-E261-4C16-B44E-C060D5DA834F}"/>
                  </a:ext>
                </a:extLst>
              </p14:cNvPr>
              <p14:cNvContentPartPr/>
              <p14:nvPr/>
            </p14:nvContentPartPr>
            <p14:xfrm>
              <a:off x="10118793" y="1614338"/>
              <a:ext cx="36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49948DD0-E261-4C16-B44E-C060D5DA834F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10114473" y="161001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F757D2EF-92A7-469D-B1FA-56FFED47A236}"/>
                  </a:ext>
                </a:extLst>
              </p14:cNvPr>
              <p14:cNvContentPartPr/>
              <p14:nvPr/>
            </p14:nvContentPartPr>
            <p14:xfrm>
              <a:off x="10086033" y="1265498"/>
              <a:ext cx="50040" cy="4395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F757D2EF-92A7-469D-B1FA-56FFED47A236}"/>
                  </a:ext>
                </a:extLst>
              </p:cNvPr>
              <p:cNvPicPr/>
              <p:nvPr/>
            </p:nvPicPr>
            <p:blipFill>
              <a:blip r:embed="rId1085"/>
              <a:stretch>
                <a:fillRect/>
              </a:stretch>
            </p:blipFill>
            <p:spPr>
              <a:xfrm>
                <a:off x="10081713" y="1261178"/>
                <a:ext cx="5868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756FA041-1724-4439-8BD5-94E4D63B53E8}"/>
                  </a:ext>
                </a:extLst>
              </p14:cNvPr>
              <p14:cNvContentPartPr/>
              <p14:nvPr/>
            </p14:nvContentPartPr>
            <p14:xfrm>
              <a:off x="10091793" y="1305458"/>
              <a:ext cx="119520" cy="2775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756FA041-1724-4439-8BD5-94E4D63B53E8}"/>
                  </a:ext>
                </a:extLst>
              </p:cNvPr>
              <p:cNvPicPr/>
              <p:nvPr/>
            </p:nvPicPr>
            <p:blipFill>
              <a:blip r:embed="rId1087"/>
              <a:stretch>
                <a:fillRect/>
              </a:stretch>
            </p:blipFill>
            <p:spPr>
              <a:xfrm>
                <a:off x="10087473" y="1301138"/>
                <a:ext cx="1281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8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70AB1F20-FB54-493A-8F49-22E39B3921B2}"/>
                  </a:ext>
                </a:extLst>
              </p14:cNvPr>
              <p14:cNvContentPartPr/>
              <p14:nvPr/>
            </p14:nvContentPartPr>
            <p14:xfrm>
              <a:off x="10179993" y="1475378"/>
              <a:ext cx="34200" cy="2361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70AB1F20-FB54-493A-8F49-22E39B3921B2}"/>
                  </a:ext>
                </a:extLst>
              </p:cNvPr>
              <p:cNvPicPr/>
              <p:nvPr/>
            </p:nvPicPr>
            <p:blipFill>
              <a:blip r:embed="rId1089"/>
              <a:stretch>
                <a:fillRect/>
              </a:stretch>
            </p:blipFill>
            <p:spPr>
              <a:xfrm>
                <a:off x="10175673" y="1471058"/>
                <a:ext cx="428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0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8FCE6D8E-CB18-4AC0-8E94-59C12540BF6B}"/>
                  </a:ext>
                </a:extLst>
              </p14:cNvPr>
              <p14:cNvContentPartPr/>
              <p14:nvPr/>
            </p14:nvContentPartPr>
            <p14:xfrm>
              <a:off x="10110153" y="1400858"/>
              <a:ext cx="107640" cy="4590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8FCE6D8E-CB18-4AC0-8E94-59C12540BF6B}"/>
                  </a:ext>
                </a:extLst>
              </p:cNvPr>
              <p:cNvPicPr/>
              <p:nvPr/>
            </p:nvPicPr>
            <p:blipFill>
              <a:blip r:embed="rId1091"/>
              <a:stretch>
                <a:fillRect/>
              </a:stretch>
            </p:blipFill>
            <p:spPr>
              <a:xfrm>
                <a:off x="10105833" y="1396538"/>
                <a:ext cx="11628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A11A4083-DBF6-47D1-AF8E-4313FD8DCB0C}"/>
                  </a:ext>
                </a:extLst>
              </p14:cNvPr>
              <p14:cNvContentPartPr/>
              <p14:nvPr/>
            </p14:nvContentPartPr>
            <p14:xfrm>
              <a:off x="10250193" y="1333178"/>
              <a:ext cx="30240" cy="78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A11A4083-DBF6-47D1-AF8E-4313FD8DCB0C}"/>
                  </a:ext>
                </a:extLst>
              </p:cNvPr>
              <p:cNvPicPr/>
              <p:nvPr/>
            </p:nvPicPr>
            <p:blipFill>
              <a:blip r:embed="rId1093"/>
              <a:stretch>
                <a:fillRect/>
              </a:stretch>
            </p:blipFill>
            <p:spPr>
              <a:xfrm>
                <a:off x="10245873" y="1328858"/>
                <a:ext cx="388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4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A962F7B3-16A8-4318-A229-013F193298D1}"/>
                  </a:ext>
                </a:extLst>
              </p14:cNvPr>
              <p14:cNvContentPartPr/>
              <p14:nvPr/>
            </p14:nvContentPartPr>
            <p14:xfrm>
              <a:off x="10292313" y="1179458"/>
              <a:ext cx="33120" cy="2340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A962F7B3-16A8-4318-A229-013F193298D1}"/>
                  </a:ext>
                </a:extLst>
              </p:cNvPr>
              <p:cNvPicPr/>
              <p:nvPr/>
            </p:nvPicPr>
            <p:blipFill>
              <a:blip r:embed="rId1095"/>
              <a:stretch>
                <a:fillRect/>
              </a:stretch>
            </p:blipFill>
            <p:spPr>
              <a:xfrm>
                <a:off x="10287993" y="1175138"/>
                <a:ext cx="417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6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C03D968A-1A00-4085-B316-8EC4047D8343}"/>
                  </a:ext>
                </a:extLst>
              </p14:cNvPr>
              <p14:cNvContentPartPr/>
              <p14:nvPr/>
            </p14:nvContentPartPr>
            <p14:xfrm>
              <a:off x="8749353" y="1105298"/>
              <a:ext cx="1370160" cy="16610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C03D968A-1A00-4085-B316-8EC4047D8343}"/>
                  </a:ext>
                </a:extLst>
              </p:cNvPr>
              <p:cNvPicPr/>
              <p:nvPr/>
            </p:nvPicPr>
            <p:blipFill>
              <a:blip r:embed="rId1097"/>
              <a:stretch>
                <a:fillRect/>
              </a:stretch>
            </p:blipFill>
            <p:spPr>
              <a:xfrm>
                <a:off x="8745033" y="1100978"/>
                <a:ext cx="1378800" cy="16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66040586-C7C5-4D53-82C1-B58766A68960}"/>
                  </a:ext>
                </a:extLst>
              </p14:cNvPr>
              <p14:cNvContentPartPr/>
              <p14:nvPr/>
            </p14:nvContentPartPr>
            <p14:xfrm>
              <a:off x="10075593" y="1234898"/>
              <a:ext cx="61920" cy="36540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66040586-C7C5-4D53-82C1-B58766A68960}"/>
                  </a:ext>
                </a:extLst>
              </p:cNvPr>
              <p:cNvPicPr/>
              <p:nvPr/>
            </p:nvPicPr>
            <p:blipFill>
              <a:blip r:embed="rId1099"/>
              <a:stretch>
                <a:fillRect/>
              </a:stretch>
            </p:blipFill>
            <p:spPr>
              <a:xfrm>
                <a:off x="10071273" y="1230578"/>
                <a:ext cx="705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E830828-D001-491D-979C-DEFA6E5FCBFD}"/>
                  </a:ext>
                </a:extLst>
              </p14:cNvPr>
              <p14:cNvContentPartPr/>
              <p14:nvPr/>
            </p14:nvContentPartPr>
            <p14:xfrm>
              <a:off x="10073793" y="1342178"/>
              <a:ext cx="49320" cy="18360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E830828-D001-491D-979C-DEFA6E5FCBFD}"/>
                  </a:ext>
                </a:extLst>
              </p:cNvPr>
              <p:cNvPicPr/>
              <p:nvPr/>
            </p:nvPicPr>
            <p:blipFill>
              <a:blip r:embed="rId1101"/>
              <a:stretch>
                <a:fillRect/>
              </a:stretch>
            </p:blipFill>
            <p:spPr>
              <a:xfrm>
                <a:off x="10069473" y="1337858"/>
                <a:ext cx="579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2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6BDBED07-4D7F-4B4F-AD04-89CD0C495CC9}"/>
                  </a:ext>
                </a:extLst>
              </p14:cNvPr>
              <p14:cNvContentPartPr/>
              <p14:nvPr/>
            </p14:nvContentPartPr>
            <p14:xfrm>
              <a:off x="9978634" y="1026874"/>
              <a:ext cx="1241280" cy="7632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6BDBED07-4D7F-4B4F-AD04-89CD0C495CC9}"/>
                  </a:ext>
                </a:extLst>
              </p:cNvPr>
              <p:cNvPicPr/>
              <p:nvPr/>
            </p:nvPicPr>
            <p:blipFill>
              <a:blip r:embed="rId1103"/>
              <a:stretch>
                <a:fillRect/>
              </a:stretch>
            </p:blipFill>
            <p:spPr>
              <a:xfrm>
                <a:off x="9974314" y="1022554"/>
                <a:ext cx="1249920" cy="8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8" name="Group 617">
            <a:extLst>
              <a:ext uri="{FF2B5EF4-FFF2-40B4-BE49-F238E27FC236}">
                <a16:creationId xmlns:a16="http://schemas.microsoft.com/office/drawing/2014/main" id="{221041AA-E85A-4A20-AA5C-9245079BF8E5}"/>
              </a:ext>
            </a:extLst>
          </p:cNvPr>
          <p:cNvGrpSpPr/>
          <p:nvPr/>
        </p:nvGrpSpPr>
        <p:grpSpPr>
          <a:xfrm>
            <a:off x="7157674" y="762634"/>
            <a:ext cx="2319120" cy="496800"/>
            <a:chOff x="7157674" y="762634"/>
            <a:chExt cx="231912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EF0E276D-7667-4F00-9DBF-8E810A27D78D}"/>
                    </a:ext>
                  </a:extLst>
                </p14:cNvPr>
                <p14:cNvContentPartPr/>
                <p14:nvPr/>
              </p14:nvContentPartPr>
              <p14:xfrm>
                <a:off x="7157674" y="1233514"/>
                <a:ext cx="723240" cy="259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EF0E276D-7667-4F00-9DBF-8E810A27D78D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7153354" y="1229194"/>
                  <a:ext cx="73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912E872-E9E3-4A25-A30F-87A944C5EABB}"/>
                    </a:ext>
                  </a:extLst>
                </p14:cNvPr>
                <p14:cNvContentPartPr/>
                <p14:nvPr/>
              </p14:nvContentPartPr>
              <p14:xfrm>
                <a:off x="7828354" y="1176634"/>
                <a:ext cx="939240" cy="73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912E872-E9E3-4A25-A30F-87A944C5EABB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7824034" y="1172314"/>
                  <a:ext cx="947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C8A10E8-5BBE-4024-8F28-B606CC25B090}"/>
                    </a:ext>
                  </a:extLst>
                </p14:cNvPr>
                <p14:cNvContentPartPr/>
                <p14:nvPr/>
              </p14:nvContentPartPr>
              <p14:xfrm>
                <a:off x="8658514" y="1177354"/>
                <a:ext cx="818280" cy="270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C8A10E8-5BBE-4024-8F28-B606CC25B090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8654194" y="1173034"/>
                  <a:ext cx="826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8C6EBCDB-A00C-460C-B461-FE1B9F2E2B11}"/>
                    </a:ext>
                  </a:extLst>
                </p14:cNvPr>
                <p14:cNvContentPartPr/>
                <p14:nvPr/>
              </p14:nvContentPartPr>
              <p14:xfrm>
                <a:off x="7307434" y="926074"/>
                <a:ext cx="183240" cy="2048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C6EBCDB-A00C-460C-B461-FE1B9F2E2B11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7303114" y="921754"/>
                  <a:ext cx="191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B04F4E6E-C3BC-4AFB-AC3C-91858C72F5A4}"/>
                    </a:ext>
                  </a:extLst>
                </p14:cNvPr>
                <p14:cNvContentPartPr/>
                <p14:nvPr/>
              </p14:nvContentPartPr>
              <p14:xfrm>
                <a:off x="7524874" y="799714"/>
                <a:ext cx="22320" cy="3045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B04F4E6E-C3BC-4AFB-AC3C-91858C72F5A4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7520554" y="795394"/>
                  <a:ext cx="30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00BA7AB0-AC62-4BE1-8831-34398C76DE4D}"/>
                    </a:ext>
                  </a:extLst>
                </p14:cNvPr>
                <p14:cNvContentPartPr/>
                <p14:nvPr/>
              </p14:nvContentPartPr>
              <p14:xfrm>
                <a:off x="7616674" y="762634"/>
                <a:ext cx="98280" cy="3578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00BA7AB0-AC62-4BE1-8831-34398C76DE4D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7612354" y="758314"/>
                  <a:ext cx="106920" cy="36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6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CEC523DF-83ED-4EB2-BF43-EB1B9F4F2505}"/>
                  </a:ext>
                </a:extLst>
              </p14:cNvPr>
              <p14:cNvContentPartPr/>
              <p14:nvPr/>
            </p14:nvContentPartPr>
            <p14:xfrm>
              <a:off x="1291114" y="1463914"/>
              <a:ext cx="2357640" cy="17100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CEC523DF-83ED-4EB2-BF43-EB1B9F4F2505}"/>
                  </a:ext>
                </a:extLst>
              </p:cNvPr>
              <p:cNvPicPr/>
              <p:nvPr/>
            </p:nvPicPr>
            <p:blipFill>
              <a:blip r:embed="rId1117"/>
              <a:stretch>
                <a:fillRect/>
              </a:stretch>
            </p:blipFill>
            <p:spPr>
              <a:xfrm>
                <a:off x="1286794" y="1459594"/>
                <a:ext cx="2366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8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ECCC19BC-1330-4C0A-9C0D-368D81F4365A}"/>
                  </a:ext>
                </a:extLst>
              </p14:cNvPr>
              <p14:cNvContentPartPr/>
              <p14:nvPr/>
            </p14:nvContentPartPr>
            <p14:xfrm>
              <a:off x="2416474" y="1421434"/>
              <a:ext cx="38880" cy="4968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ECCC19BC-1330-4C0A-9C0D-368D81F4365A}"/>
                  </a:ext>
                </a:extLst>
              </p:cNvPr>
              <p:cNvPicPr/>
              <p:nvPr/>
            </p:nvPicPr>
            <p:blipFill>
              <a:blip r:embed="rId1119"/>
              <a:stretch>
                <a:fillRect/>
              </a:stretch>
            </p:blipFill>
            <p:spPr>
              <a:xfrm>
                <a:off x="2412154" y="1417114"/>
                <a:ext cx="47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0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740FC60C-23E4-4258-8245-4D4028B2DE1A}"/>
                  </a:ext>
                </a:extLst>
              </p14:cNvPr>
              <p14:cNvContentPartPr/>
              <p14:nvPr/>
            </p14:nvContentPartPr>
            <p14:xfrm>
              <a:off x="2470834" y="1329994"/>
              <a:ext cx="46440" cy="76680"/>
            </p14:xfrm>
          </p:contentPart>
        </mc:Choice>
        <mc:Fallback xmlns=""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740FC60C-23E4-4258-8245-4D4028B2DE1A}"/>
                  </a:ext>
                </a:extLst>
              </p:cNvPr>
              <p:cNvPicPr/>
              <p:nvPr/>
            </p:nvPicPr>
            <p:blipFill>
              <a:blip r:embed="rId1121"/>
              <a:stretch>
                <a:fillRect/>
              </a:stretch>
            </p:blipFill>
            <p:spPr>
              <a:xfrm>
                <a:off x="2466514" y="1325674"/>
                <a:ext cx="550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2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2D293B92-DA5F-48D7-AB3F-DD4DDF8485E1}"/>
                  </a:ext>
                </a:extLst>
              </p14:cNvPr>
              <p14:cNvContentPartPr/>
              <p14:nvPr/>
            </p14:nvContentPartPr>
            <p14:xfrm>
              <a:off x="2520874" y="1341514"/>
              <a:ext cx="23400" cy="81000"/>
            </p14:xfrm>
          </p:contentPart>
        </mc:Choice>
        <mc:Fallback xmlns=""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2D293B92-DA5F-48D7-AB3F-DD4DDF8485E1}"/>
                  </a:ext>
                </a:extLst>
              </p:cNvPr>
              <p:cNvPicPr/>
              <p:nvPr/>
            </p:nvPicPr>
            <p:blipFill>
              <a:blip r:embed="rId1123"/>
              <a:stretch>
                <a:fillRect/>
              </a:stretch>
            </p:blipFill>
            <p:spPr>
              <a:xfrm>
                <a:off x="2516554" y="1337194"/>
                <a:ext cx="32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4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CD450A3B-929B-4BC1-A0B3-37D6542D50A9}"/>
                  </a:ext>
                </a:extLst>
              </p14:cNvPr>
              <p14:cNvContentPartPr/>
              <p14:nvPr/>
            </p14:nvContentPartPr>
            <p14:xfrm>
              <a:off x="2582434" y="1321714"/>
              <a:ext cx="11880" cy="96120"/>
            </p14:xfrm>
          </p:contentPart>
        </mc:Choice>
        <mc:Fallback xmlns=""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CD450A3B-929B-4BC1-A0B3-37D6542D50A9}"/>
                  </a:ext>
                </a:extLst>
              </p:cNvPr>
              <p:cNvPicPr/>
              <p:nvPr/>
            </p:nvPicPr>
            <p:blipFill>
              <a:blip r:embed="rId1125"/>
              <a:stretch>
                <a:fillRect/>
              </a:stretch>
            </p:blipFill>
            <p:spPr>
              <a:xfrm>
                <a:off x="2578114" y="1317394"/>
                <a:ext cx="205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6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46ED1E6F-C4D9-41B1-8F34-D5BA7FA592CF}"/>
                  </a:ext>
                </a:extLst>
              </p14:cNvPr>
              <p14:cNvContentPartPr/>
              <p14:nvPr/>
            </p14:nvContentPartPr>
            <p14:xfrm>
              <a:off x="2557594" y="1345834"/>
              <a:ext cx="78840" cy="23040"/>
            </p14:xfrm>
          </p:contentPart>
        </mc:Choice>
        <mc:Fallback xmlns=""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46ED1E6F-C4D9-41B1-8F34-D5BA7FA592CF}"/>
                  </a:ext>
                </a:extLst>
              </p:cNvPr>
              <p:cNvPicPr/>
              <p:nvPr/>
            </p:nvPicPr>
            <p:blipFill>
              <a:blip r:embed="rId1127"/>
              <a:stretch>
                <a:fillRect/>
              </a:stretch>
            </p:blipFill>
            <p:spPr>
              <a:xfrm>
                <a:off x="2553274" y="1341514"/>
                <a:ext cx="874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8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648177CF-72AF-4BD6-B7F5-BA58B8988263}"/>
                  </a:ext>
                </a:extLst>
              </p14:cNvPr>
              <p14:cNvContentPartPr/>
              <p14:nvPr/>
            </p14:nvContentPartPr>
            <p14:xfrm>
              <a:off x="3590074" y="1438714"/>
              <a:ext cx="294120" cy="54720"/>
            </p14:xfrm>
          </p:contentPart>
        </mc:Choice>
        <mc:Fallback xmlns=""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648177CF-72AF-4BD6-B7F5-BA58B8988263}"/>
                  </a:ext>
                </a:extLst>
              </p:cNvPr>
              <p:cNvPicPr/>
              <p:nvPr/>
            </p:nvPicPr>
            <p:blipFill>
              <a:blip r:embed="rId1129"/>
              <a:stretch>
                <a:fillRect/>
              </a:stretch>
            </p:blipFill>
            <p:spPr>
              <a:xfrm>
                <a:off x="3585754" y="1434394"/>
                <a:ext cx="3027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0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6BD9D9C3-9908-4E99-B160-811FE4D3FCB8}"/>
                  </a:ext>
                </a:extLst>
              </p14:cNvPr>
              <p14:cNvContentPartPr/>
              <p14:nvPr/>
            </p14:nvContentPartPr>
            <p14:xfrm>
              <a:off x="6656914" y="1883674"/>
              <a:ext cx="27720" cy="7524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6BD9D9C3-9908-4E99-B160-811FE4D3FCB8}"/>
                  </a:ext>
                </a:extLst>
              </p:cNvPr>
              <p:cNvPicPr/>
              <p:nvPr/>
            </p:nvPicPr>
            <p:blipFill>
              <a:blip r:embed="rId1131"/>
              <a:stretch>
                <a:fillRect/>
              </a:stretch>
            </p:blipFill>
            <p:spPr>
              <a:xfrm>
                <a:off x="6652594" y="1879354"/>
                <a:ext cx="36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2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F60E18B2-9705-48B5-8838-FDF06F549790}"/>
                  </a:ext>
                </a:extLst>
              </p14:cNvPr>
              <p14:cNvContentPartPr/>
              <p14:nvPr/>
            </p14:nvContentPartPr>
            <p14:xfrm>
              <a:off x="6665194" y="1932274"/>
              <a:ext cx="23040" cy="1692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F60E18B2-9705-48B5-8838-FDF06F549790}"/>
                  </a:ext>
                </a:extLst>
              </p:cNvPr>
              <p:cNvPicPr/>
              <p:nvPr/>
            </p:nvPicPr>
            <p:blipFill>
              <a:blip r:embed="rId1133"/>
              <a:stretch>
                <a:fillRect/>
              </a:stretch>
            </p:blipFill>
            <p:spPr>
              <a:xfrm>
                <a:off x="6660874" y="1927954"/>
                <a:ext cx="31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4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042C986B-D485-4C62-948C-749DC0A68C00}"/>
                  </a:ext>
                </a:extLst>
              </p14:cNvPr>
              <p14:cNvContentPartPr/>
              <p14:nvPr/>
            </p14:nvContentPartPr>
            <p14:xfrm>
              <a:off x="5174434" y="1142794"/>
              <a:ext cx="43560" cy="9288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042C986B-D485-4C62-948C-749DC0A68C00}"/>
                  </a:ext>
                </a:extLst>
              </p:cNvPr>
              <p:cNvPicPr/>
              <p:nvPr/>
            </p:nvPicPr>
            <p:blipFill>
              <a:blip r:embed="rId1135"/>
              <a:stretch>
                <a:fillRect/>
              </a:stretch>
            </p:blipFill>
            <p:spPr>
              <a:xfrm>
                <a:off x="5170114" y="1138474"/>
                <a:ext cx="52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6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8CE25AA1-9C35-4146-8055-D11E016AD027}"/>
                  </a:ext>
                </a:extLst>
              </p14:cNvPr>
              <p14:cNvContentPartPr/>
              <p14:nvPr/>
            </p14:nvContentPartPr>
            <p14:xfrm>
              <a:off x="5088394" y="1131634"/>
              <a:ext cx="94680" cy="112320"/>
            </p14:xfrm>
          </p:contentPart>
        </mc:Choice>
        <mc:Fallback xmlns=""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8CE25AA1-9C35-4146-8055-D11E016AD027}"/>
                  </a:ext>
                </a:extLst>
              </p:cNvPr>
              <p:cNvPicPr/>
              <p:nvPr/>
            </p:nvPicPr>
            <p:blipFill>
              <a:blip r:embed="rId1137"/>
              <a:stretch>
                <a:fillRect/>
              </a:stretch>
            </p:blipFill>
            <p:spPr>
              <a:xfrm>
                <a:off x="5084074" y="1127314"/>
                <a:ext cx="1033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8">
            <p14:nvContentPartPr>
              <p14:cNvPr id="637" name="Ink 636">
                <a:extLst>
                  <a:ext uri="{FF2B5EF4-FFF2-40B4-BE49-F238E27FC236}">
                    <a16:creationId xmlns:a16="http://schemas.microsoft.com/office/drawing/2014/main" id="{0BF50B1B-1036-4CA6-B5D4-ACE6785C3260}"/>
                  </a:ext>
                </a:extLst>
              </p14:cNvPr>
              <p14:cNvContentPartPr/>
              <p14:nvPr/>
            </p14:nvContentPartPr>
            <p14:xfrm>
              <a:off x="5068594" y="1141354"/>
              <a:ext cx="126720" cy="130680"/>
            </p14:xfrm>
          </p:contentPart>
        </mc:Choice>
        <mc:Fallback xmlns="">
          <p:pic>
            <p:nvPicPr>
              <p:cNvPr id="637" name="Ink 636">
                <a:extLst>
                  <a:ext uri="{FF2B5EF4-FFF2-40B4-BE49-F238E27FC236}">
                    <a16:creationId xmlns:a16="http://schemas.microsoft.com/office/drawing/2014/main" id="{0BF50B1B-1036-4CA6-B5D4-ACE6785C3260}"/>
                  </a:ext>
                </a:extLst>
              </p:cNvPr>
              <p:cNvPicPr/>
              <p:nvPr/>
            </p:nvPicPr>
            <p:blipFill>
              <a:blip r:embed="rId1139"/>
              <a:stretch>
                <a:fillRect/>
              </a:stretch>
            </p:blipFill>
            <p:spPr>
              <a:xfrm>
                <a:off x="5064274" y="1137034"/>
                <a:ext cx="1353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0">
            <p14:nvContentPartPr>
              <p14:cNvPr id="671" name="Ink 670">
                <a:extLst>
                  <a:ext uri="{FF2B5EF4-FFF2-40B4-BE49-F238E27FC236}">
                    <a16:creationId xmlns:a16="http://schemas.microsoft.com/office/drawing/2014/main" id="{04C28602-987D-4C91-833B-B5684126304F}"/>
                  </a:ext>
                </a:extLst>
              </p14:cNvPr>
              <p14:cNvContentPartPr/>
              <p14:nvPr/>
            </p14:nvContentPartPr>
            <p14:xfrm>
              <a:off x="5086234" y="919234"/>
              <a:ext cx="1596240" cy="1028520"/>
            </p14:xfrm>
          </p:contentPart>
        </mc:Choice>
        <mc:Fallback xmlns="">
          <p:pic>
            <p:nvPicPr>
              <p:cNvPr id="671" name="Ink 670">
                <a:extLst>
                  <a:ext uri="{FF2B5EF4-FFF2-40B4-BE49-F238E27FC236}">
                    <a16:creationId xmlns:a16="http://schemas.microsoft.com/office/drawing/2014/main" id="{04C28602-987D-4C91-833B-B5684126304F}"/>
                  </a:ext>
                </a:extLst>
              </p:cNvPr>
              <p:cNvPicPr/>
              <p:nvPr/>
            </p:nvPicPr>
            <p:blipFill>
              <a:blip r:embed="rId1141"/>
              <a:stretch>
                <a:fillRect/>
              </a:stretch>
            </p:blipFill>
            <p:spPr>
              <a:xfrm>
                <a:off x="5081914" y="914914"/>
                <a:ext cx="1604880" cy="10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9" name="Group 688">
            <a:extLst>
              <a:ext uri="{FF2B5EF4-FFF2-40B4-BE49-F238E27FC236}">
                <a16:creationId xmlns:a16="http://schemas.microsoft.com/office/drawing/2014/main" id="{82C991B3-D33A-489F-8D0C-6C35F2DA176E}"/>
              </a:ext>
            </a:extLst>
          </p:cNvPr>
          <p:cNvGrpSpPr/>
          <p:nvPr/>
        </p:nvGrpSpPr>
        <p:grpSpPr>
          <a:xfrm>
            <a:off x="3762154" y="1173754"/>
            <a:ext cx="2387160" cy="271080"/>
            <a:chOff x="3762154" y="1173754"/>
            <a:chExt cx="23871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3315C7DC-DB87-4BE4-90B8-7ABFB9F757CA}"/>
                    </a:ext>
                  </a:extLst>
                </p14:cNvPr>
                <p14:cNvContentPartPr/>
                <p14:nvPr/>
              </p14:nvContentPartPr>
              <p14:xfrm>
                <a:off x="3762154" y="1350874"/>
                <a:ext cx="1191960" cy="939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3315C7DC-DB87-4BE4-90B8-7ABFB9F757CA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3757834" y="1346554"/>
                  <a:ext cx="1200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E387ABDA-E8A7-4088-9245-3607516666A7}"/>
                    </a:ext>
                  </a:extLst>
                </p14:cNvPr>
                <p14:cNvContentPartPr/>
                <p14:nvPr/>
              </p14:nvContentPartPr>
              <p14:xfrm>
                <a:off x="4923154" y="1212274"/>
                <a:ext cx="674640" cy="1483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E387ABDA-E8A7-4088-9245-3607516666A7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4918834" y="1207954"/>
                  <a:ext cx="683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A2AD4A8D-2051-43E5-B3E6-290366CD01A7}"/>
                    </a:ext>
                  </a:extLst>
                </p14:cNvPr>
                <p14:cNvContentPartPr/>
                <p14:nvPr/>
              </p14:nvContentPartPr>
              <p14:xfrm>
                <a:off x="5530834" y="1173754"/>
                <a:ext cx="381600" cy="464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A2AD4A8D-2051-43E5-B3E6-290366CD01A7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5526514" y="1169434"/>
                  <a:ext cx="390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88082355-EF8B-4C0F-B6FA-3B632118DAE4}"/>
                    </a:ext>
                  </a:extLst>
                </p14:cNvPr>
                <p14:cNvContentPartPr/>
                <p14:nvPr/>
              </p14:nvContentPartPr>
              <p14:xfrm>
                <a:off x="5850514" y="1176994"/>
                <a:ext cx="298800" cy="205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88082355-EF8B-4C0F-B6FA-3B632118DAE4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5846194" y="1172674"/>
                  <a:ext cx="30744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0">
            <p14:nvContentPartPr>
              <p14:cNvPr id="698" name="Ink 697">
                <a:extLst>
                  <a:ext uri="{FF2B5EF4-FFF2-40B4-BE49-F238E27FC236}">
                    <a16:creationId xmlns:a16="http://schemas.microsoft.com/office/drawing/2014/main" id="{56E5E688-4664-4C3B-BE83-F23ACE470102}"/>
                  </a:ext>
                </a:extLst>
              </p14:cNvPr>
              <p14:cNvContentPartPr/>
              <p14:nvPr/>
            </p14:nvContentPartPr>
            <p14:xfrm>
              <a:off x="5074202" y="975433"/>
              <a:ext cx="39600" cy="187200"/>
            </p14:xfrm>
          </p:contentPart>
        </mc:Choice>
        <mc:Fallback xmlns="">
          <p:pic>
            <p:nvPicPr>
              <p:cNvPr id="698" name="Ink 697">
                <a:extLst>
                  <a:ext uri="{FF2B5EF4-FFF2-40B4-BE49-F238E27FC236}">
                    <a16:creationId xmlns:a16="http://schemas.microsoft.com/office/drawing/2014/main" id="{56E5E688-4664-4C3B-BE83-F23ACE470102}"/>
                  </a:ext>
                </a:extLst>
              </p:cNvPr>
              <p:cNvPicPr/>
              <p:nvPr/>
            </p:nvPicPr>
            <p:blipFill>
              <a:blip r:embed="rId1151"/>
              <a:stretch>
                <a:fillRect/>
              </a:stretch>
            </p:blipFill>
            <p:spPr>
              <a:xfrm>
                <a:off x="5069882" y="971113"/>
                <a:ext cx="482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8" name="Group 727">
            <a:extLst>
              <a:ext uri="{FF2B5EF4-FFF2-40B4-BE49-F238E27FC236}">
                <a16:creationId xmlns:a16="http://schemas.microsoft.com/office/drawing/2014/main" id="{6850C824-D75C-4407-9765-ECEB2A8EE86C}"/>
              </a:ext>
            </a:extLst>
          </p:cNvPr>
          <p:cNvGrpSpPr/>
          <p:nvPr/>
        </p:nvGrpSpPr>
        <p:grpSpPr>
          <a:xfrm>
            <a:off x="1250455" y="1447735"/>
            <a:ext cx="421560" cy="198360"/>
            <a:chOff x="1250455" y="1447735"/>
            <a:chExt cx="42156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6C7F08D0-BEAA-4BDE-B401-01A6B08F3F2E}"/>
                    </a:ext>
                  </a:extLst>
                </p14:cNvPr>
                <p14:cNvContentPartPr/>
                <p14:nvPr/>
              </p14:nvContentPartPr>
              <p14:xfrm>
                <a:off x="1250455" y="1507495"/>
                <a:ext cx="72360" cy="806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6C7F08D0-BEAA-4BDE-B401-01A6B08F3F2E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1246135" y="1503175"/>
                  <a:ext cx="81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EF64FF9F-4FFF-47BE-8BB9-F083CE6A2236}"/>
                    </a:ext>
                  </a:extLst>
                </p14:cNvPr>
                <p14:cNvContentPartPr/>
                <p14:nvPr/>
              </p14:nvContentPartPr>
              <p14:xfrm>
                <a:off x="1360255" y="1457815"/>
                <a:ext cx="18360" cy="10764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EF64FF9F-4FFF-47BE-8BB9-F083CE6A2236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1355935" y="1453495"/>
                  <a:ext cx="27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9FB8FC3B-EC4E-4807-90D7-4A260C5A6178}"/>
                    </a:ext>
                  </a:extLst>
                </p14:cNvPr>
                <p14:cNvContentPartPr/>
                <p14:nvPr/>
              </p14:nvContentPartPr>
              <p14:xfrm>
                <a:off x="1380775" y="1447735"/>
                <a:ext cx="49320" cy="1443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9FB8FC3B-EC4E-4807-90D7-4A260C5A6178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1376455" y="1443415"/>
                  <a:ext cx="57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8EB9B03B-6B56-4DBA-9C2A-E2CCF5BAD3FA}"/>
                    </a:ext>
                  </a:extLst>
                </p14:cNvPr>
                <p14:cNvContentPartPr/>
                <p14:nvPr/>
              </p14:nvContentPartPr>
              <p14:xfrm>
                <a:off x="1611535" y="1554295"/>
                <a:ext cx="60480" cy="918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8EB9B03B-6B56-4DBA-9C2A-E2CCF5BAD3FA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1607215" y="1549975"/>
                  <a:ext cx="69120" cy="10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1451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788</Words>
  <Application>Microsoft Office PowerPoint</Application>
  <PresentationFormat>Widescreen</PresentationFormat>
  <Paragraphs>91</Paragraphs>
  <Slides>22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TLRISC-V Design Spec</vt:lpstr>
      <vt:lpstr>Overall</vt:lpstr>
      <vt:lpstr>Overall</vt:lpstr>
      <vt:lpstr>Overall</vt:lpstr>
      <vt:lpstr>Conventions</vt:lpstr>
      <vt:lpstr>PowerPoint Presentation</vt:lpstr>
      <vt:lpstr>IF</vt:lpstr>
      <vt:lpstr>PowerPoint Presentation</vt:lpstr>
      <vt:lpstr>PowerPoint Presentation</vt:lpstr>
      <vt:lpstr>Instructions</vt:lpstr>
      <vt:lpstr>Overview Design</vt:lpstr>
      <vt:lpstr>REGFILE: Registers File</vt:lpstr>
      <vt:lpstr>RAM Controller</vt:lpstr>
      <vt:lpstr>RAM Controller</vt:lpstr>
      <vt:lpstr>IF: Instruction Fetch</vt:lpstr>
      <vt:lpstr>ID: Instruction Decode</vt:lpstr>
      <vt:lpstr>EX: Execute</vt:lpstr>
      <vt:lpstr>EX: Execute – Branch Taken + Flush</vt:lpstr>
      <vt:lpstr>EX - Comparator </vt:lpstr>
      <vt:lpstr>EX - Data Hazard Controller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TLRISC-V Design Spec</dc:title>
  <dc:creator>Tuan La</dc:creator>
  <cp:lastModifiedBy>Tuan La</cp:lastModifiedBy>
  <cp:revision>124</cp:revision>
  <dcterms:created xsi:type="dcterms:W3CDTF">2020-06-03T00:44:47Z</dcterms:created>
  <dcterms:modified xsi:type="dcterms:W3CDTF">2020-07-20T20:24:59Z</dcterms:modified>
</cp:coreProperties>
</file>